
<file path=[Content_Types].xml><?xml version="1.0" encoding="utf-8"?>
<Types xmlns="http://schemas.openxmlformats.org/package/2006/content-types">
  <Default Extension="png" ContentType="image/png"/>
  <Default Extension="mp3" ContentType="audio/mpeg"/>
  <Default Extension="svg" ContentType="image/svg+xml"/>
  <Default Extension="jpeg" ContentType="image/jpeg"/>
  <Default Extension="rels" ContentType="application/vnd.openxmlformats-package.relationships+xml"/>
  <Default Extension="xml" ContentType="application/xml"/>
  <Default Extension="fntdata" ContentType="application/x-fontdata"/>
  <Default Extension="wav" ContentType="audio/x-wav"/>
  <Default Extension="gif" ContentType="image/gif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Masters/slideMaster6.xml" ContentType="application/vnd.openxmlformats-officedocument.presentationml.slideMaster+xml"/>
  <Override PartName="/ppt/slideMasters/slideMaster7.xml" ContentType="application/vnd.openxmlformats-officedocument.presentationml.slideMaster+xml"/>
  <Override PartName="/ppt/slideMasters/slideMaster8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theme/theme2.xml" ContentType="application/vnd.openxmlformats-officedocument.theme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theme/theme3.xml" ContentType="application/vnd.openxmlformats-officedocument.theme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slideLayouts/slideLayout78.xml" ContentType="application/vnd.openxmlformats-officedocument.presentationml.slideLayout+xml"/>
  <Override PartName="/ppt/slideLayouts/slideLayout79.xml" ContentType="application/vnd.openxmlformats-officedocument.presentationml.slideLayout+xml"/>
  <Override PartName="/ppt/slideLayouts/slideLayout80.xml" ContentType="application/vnd.openxmlformats-officedocument.presentationml.slideLayout+xml"/>
  <Override PartName="/ppt/theme/theme4.xml" ContentType="application/vnd.openxmlformats-officedocument.theme+xml"/>
  <Override PartName="/ppt/slideLayouts/slideLayout81.xml" ContentType="application/vnd.openxmlformats-officedocument.presentationml.slideLayout+xml"/>
  <Override PartName="/ppt/slideLayouts/slideLayout82.xml" ContentType="application/vnd.openxmlformats-officedocument.presentationml.slideLayout+xml"/>
  <Override PartName="/ppt/slideLayouts/slideLayout83.xml" ContentType="application/vnd.openxmlformats-officedocument.presentationml.slideLayout+xml"/>
  <Override PartName="/ppt/slideLayouts/slideLayout84.xml" ContentType="application/vnd.openxmlformats-officedocument.presentationml.slideLayout+xml"/>
  <Override PartName="/ppt/slideLayouts/slideLayout85.xml" ContentType="application/vnd.openxmlformats-officedocument.presentationml.slideLayout+xml"/>
  <Override PartName="/ppt/slideLayouts/slideLayout86.xml" ContentType="application/vnd.openxmlformats-officedocument.presentationml.slideLayout+xml"/>
  <Override PartName="/ppt/slideLayouts/slideLayout87.xml" ContentType="application/vnd.openxmlformats-officedocument.presentationml.slideLayout+xml"/>
  <Override PartName="/ppt/slideLayouts/slideLayout88.xml" ContentType="application/vnd.openxmlformats-officedocument.presentationml.slideLayout+xml"/>
  <Override PartName="/ppt/slideLayouts/slideLayout89.xml" ContentType="application/vnd.openxmlformats-officedocument.presentationml.slideLayout+xml"/>
  <Override PartName="/ppt/slideLayouts/slideLayout90.xml" ContentType="application/vnd.openxmlformats-officedocument.presentationml.slideLayout+xml"/>
  <Override PartName="/ppt/slideLayouts/slideLayout91.xml" ContentType="application/vnd.openxmlformats-officedocument.presentationml.slideLayout+xml"/>
  <Override PartName="/ppt/slideLayouts/slideLayout92.xml" ContentType="application/vnd.openxmlformats-officedocument.presentationml.slideLayout+xml"/>
  <Override PartName="/ppt/slideLayouts/slideLayout93.xml" ContentType="application/vnd.openxmlformats-officedocument.presentationml.slideLayout+xml"/>
  <Override PartName="/ppt/slideLayouts/slideLayout94.xml" ContentType="application/vnd.openxmlformats-officedocument.presentationml.slideLayout+xml"/>
  <Override PartName="/ppt/slideLayouts/slideLayout95.xml" ContentType="application/vnd.openxmlformats-officedocument.presentationml.slideLayout+xml"/>
  <Override PartName="/ppt/slideLayouts/slideLayout96.xml" ContentType="application/vnd.openxmlformats-officedocument.presentationml.slideLayout+xml"/>
  <Override PartName="/ppt/slideLayouts/slideLayout97.xml" ContentType="application/vnd.openxmlformats-officedocument.presentationml.slideLayout+xml"/>
  <Override PartName="/ppt/slideLayouts/slideLayout98.xml" ContentType="application/vnd.openxmlformats-officedocument.presentationml.slideLayout+xml"/>
  <Override PartName="/ppt/slideLayouts/slideLayout99.xml" ContentType="application/vnd.openxmlformats-officedocument.presentationml.slideLayout+xml"/>
  <Override PartName="/ppt/slideLayouts/slideLayout100.xml" ContentType="application/vnd.openxmlformats-officedocument.presentationml.slideLayout+xml"/>
  <Override PartName="/ppt/slideLayouts/slideLayout101.xml" ContentType="application/vnd.openxmlformats-officedocument.presentationml.slideLayout+xml"/>
  <Override PartName="/ppt/slideLayouts/slideLayout102.xml" ContentType="application/vnd.openxmlformats-officedocument.presentationml.slideLayout+xml"/>
  <Override PartName="/ppt/slideLayouts/slideLayout103.xml" ContentType="application/vnd.openxmlformats-officedocument.presentationml.slideLayout+xml"/>
  <Override PartName="/ppt/slideLayouts/slideLayout104.xml" ContentType="application/vnd.openxmlformats-officedocument.presentationml.slideLayout+xml"/>
  <Override PartName="/ppt/slideLayouts/slideLayout105.xml" ContentType="application/vnd.openxmlformats-officedocument.presentationml.slideLayout+xml"/>
  <Override PartName="/ppt/slideLayouts/slideLayout106.xml" ContentType="application/vnd.openxmlformats-officedocument.presentationml.slideLayout+xml"/>
  <Override PartName="/ppt/slideLayouts/slideLayout107.xml" ContentType="application/vnd.openxmlformats-officedocument.presentationml.slideLayout+xml"/>
  <Override PartName="/ppt/slideLayouts/slideLayout108.xml" ContentType="application/vnd.openxmlformats-officedocument.presentationml.slideLayout+xml"/>
  <Override PartName="/ppt/slideLayouts/slideLayout109.xml" ContentType="application/vnd.openxmlformats-officedocument.presentationml.slideLayout+xml"/>
  <Override PartName="/ppt/slideLayouts/slideLayout110.xml" ContentType="application/vnd.openxmlformats-officedocument.presentationml.slideLayout+xml"/>
  <Override PartName="/ppt/slideLayouts/slideLayout111.xml" ContentType="application/vnd.openxmlformats-officedocument.presentationml.slideLayout+xml"/>
  <Override PartName="/ppt/slideLayouts/slideLayout112.xml" ContentType="application/vnd.openxmlformats-officedocument.presentationml.slideLayout+xml"/>
  <Override PartName="/ppt/slideLayouts/slideLayout113.xml" ContentType="application/vnd.openxmlformats-officedocument.presentationml.slideLayout+xml"/>
  <Override PartName="/ppt/slideLayouts/slideLayout114.xml" ContentType="application/vnd.openxmlformats-officedocument.presentationml.slideLayout+xml"/>
  <Override PartName="/ppt/slideLayouts/slideLayout115.xml" ContentType="application/vnd.openxmlformats-officedocument.presentationml.slideLayout+xml"/>
  <Override PartName="/ppt/slideLayouts/slideLayout116.xml" ContentType="application/vnd.openxmlformats-officedocument.presentationml.slideLayout+xml"/>
  <Override PartName="/ppt/theme/theme5.xml" ContentType="application/vnd.openxmlformats-officedocument.theme+xml"/>
  <Override PartName="/ppt/slideLayouts/slideLayout117.xml" ContentType="application/vnd.openxmlformats-officedocument.presentationml.slideLayout+xml"/>
  <Override PartName="/ppt/slideLayouts/slideLayout118.xml" ContentType="application/vnd.openxmlformats-officedocument.presentationml.slideLayout+xml"/>
  <Override PartName="/ppt/slideLayouts/slideLayout119.xml" ContentType="application/vnd.openxmlformats-officedocument.presentationml.slideLayout+xml"/>
  <Override PartName="/ppt/slideLayouts/slideLayout120.xml" ContentType="application/vnd.openxmlformats-officedocument.presentationml.slideLayout+xml"/>
  <Override PartName="/ppt/slideLayouts/slideLayout121.xml" ContentType="application/vnd.openxmlformats-officedocument.presentationml.slideLayout+xml"/>
  <Override PartName="/ppt/slideLayouts/slideLayout122.xml" ContentType="application/vnd.openxmlformats-officedocument.presentationml.slideLayout+xml"/>
  <Override PartName="/ppt/slideLayouts/slideLayout123.xml" ContentType="application/vnd.openxmlformats-officedocument.presentationml.slideLayout+xml"/>
  <Override PartName="/ppt/slideLayouts/slideLayout124.xml" ContentType="application/vnd.openxmlformats-officedocument.presentationml.slideLayout+xml"/>
  <Override PartName="/ppt/slideLayouts/slideLayout125.xml" ContentType="application/vnd.openxmlformats-officedocument.presentationml.slideLayout+xml"/>
  <Override PartName="/ppt/slideLayouts/slideLayout126.xml" ContentType="application/vnd.openxmlformats-officedocument.presentationml.slideLayout+xml"/>
  <Override PartName="/ppt/slideLayouts/slideLayout127.xml" ContentType="application/vnd.openxmlformats-officedocument.presentationml.slideLayout+xml"/>
  <Override PartName="/ppt/slideLayouts/slideLayout128.xml" ContentType="application/vnd.openxmlformats-officedocument.presentationml.slideLayout+xml"/>
  <Override PartName="/ppt/slideLayouts/slideLayout129.xml" ContentType="application/vnd.openxmlformats-officedocument.presentationml.slideLayout+xml"/>
  <Override PartName="/ppt/slideLayouts/slideLayout130.xml" ContentType="application/vnd.openxmlformats-officedocument.presentationml.slideLayout+xml"/>
  <Override PartName="/ppt/slideLayouts/slideLayout131.xml" ContentType="application/vnd.openxmlformats-officedocument.presentationml.slideLayout+xml"/>
  <Override PartName="/ppt/slideLayouts/slideLayout132.xml" ContentType="application/vnd.openxmlformats-officedocument.presentationml.slideLayout+xml"/>
  <Override PartName="/ppt/slideLayouts/slideLayout133.xml" ContentType="application/vnd.openxmlformats-officedocument.presentationml.slideLayout+xml"/>
  <Override PartName="/ppt/slideLayouts/slideLayout134.xml" ContentType="application/vnd.openxmlformats-officedocument.presentationml.slideLayout+xml"/>
  <Override PartName="/ppt/slideLayouts/slideLayout135.xml" ContentType="application/vnd.openxmlformats-officedocument.presentationml.slideLayout+xml"/>
  <Override PartName="/ppt/slideLayouts/slideLayout136.xml" ContentType="application/vnd.openxmlformats-officedocument.presentationml.slideLayout+xml"/>
  <Override PartName="/ppt/slideLayouts/slideLayout137.xml" ContentType="application/vnd.openxmlformats-officedocument.presentationml.slideLayout+xml"/>
  <Override PartName="/ppt/slideLayouts/slideLayout138.xml" ContentType="application/vnd.openxmlformats-officedocument.presentationml.slideLayout+xml"/>
  <Override PartName="/ppt/slideLayouts/slideLayout139.xml" ContentType="application/vnd.openxmlformats-officedocument.presentationml.slideLayout+xml"/>
  <Override PartName="/ppt/slideLayouts/slideLayout140.xml" ContentType="application/vnd.openxmlformats-officedocument.presentationml.slideLayout+xml"/>
  <Override PartName="/ppt/slideLayouts/slideLayout141.xml" ContentType="application/vnd.openxmlformats-officedocument.presentationml.slideLayout+xml"/>
  <Override PartName="/ppt/slideLayouts/slideLayout142.xml" ContentType="application/vnd.openxmlformats-officedocument.presentationml.slideLayout+xml"/>
  <Override PartName="/ppt/slideLayouts/slideLayout143.xml" ContentType="application/vnd.openxmlformats-officedocument.presentationml.slideLayout+xml"/>
  <Override PartName="/ppt/slideLayouts/slideLayout144.xml" ContentType="application/vnd.openxmlformats-officedocument.presentationml.slideLayout+xml"/>
  <Override PartName="/ppt/slideLayouts/slideLayout145.xml" ContentType="application/vnd.openxmlformats-officedocument.presentationml.slideLayout+xml"/>
  <Override PartName="/ppt/theme/theme6.xml" ContentType="application/vnd.openxmlformats-officedocument.theme+xml"/>
  <Override PartName="/ppt/slideLayouts/slideLayout146.xml" ContentType="application/vnd.openxmlformats-officedocument.presentationml.slideLayout+xml"/>
  <Override PartName="/ppt/slideLayouts/slideLayout147.xml" ContentType="application/vnd.openxmlformats-officedocument.presentationml.slideLayout+xml"/>
  <Override PartName="/ppt/slideLayouts/slideLayout148.xml" ContentType="application/vnd.openxmlformats-officedocument.presentationml.slideLayout+xml"/>
  <Override PartName="/ppt/slideLayouts/slideLayout149.xml" ContentType="application/vnd.openxmlformats-officedocument.presentationml.slideLayout+xml"/>
  <Override PartName="/ppt/slideLayouts/slideLayout150.xml" ContentType="application/vnd.openxmlformats-officedocument.presentationml.slideLayout+xml"/>
  <Override PartName="/ppt/slideLayouts/slideLayout151.xml" ContentType="application/vnd.openxmlformats-officedocument.presentationml.slideLayout+xml"/>
  <Override PartName="/ppt/slideLayouts/slideLayout152.xml" ContentType="application/vnd.openxmlformats-officedocument.presentationml.slideLayout+xml"/>
  <Override PartName="/ppt/slideLayouts/slideLayout153.xml" ContentType="application/vnd.openxmlformats-officedocument.presentationml.slideLayout+xml"/>
  <Override PartName="/ppt/slideLayouts/slideLayout154.xml" ContentType="application/vnd.openxmlformats-officedocument.presentationml.slideLayout+xml"/>
  <Override PartName="/ppt/slideLayouts/slideLayout155.xml" ContentType="application/vnd.openxmlformats-officedocument.presentationml.slideLayout+xml"/>
  <Override PartName="/ppt/slideLayouts/slideLayout156.xml" ContentType="application/vnd.openxmlformats-officedocument.presentationml.slideLayout+xml"/>
  <Override PartName="/ppt/slideLayouts/slideLayout157.xml" ContentType="application/vnd.openxmlformats-officedocument.presentationml.slideLayout+xml"/>
  <Override PartName="/ppt/slideLayouts/slideLayout158.xml" ContentType="application/vnd.openxmlformats-officedocument.presentationml.slideLayout+xml"/>
  <Override PartName="/ppt/slideLayouts/slideLayout159.xml" ContentType="application/vnd.openxmlformats-officedocument.presentationml.slideLayout+xml"/>
  <Override PartName="/ppt/slideLayouts/slideLayout160.xml" ContentType="application/vnd.openxmlformats-officedocument.presentationml.slideLayout+xml"/>
  <Override PartName="/ppt/slideLayouts/slideLayout161.xml" ContentType="application/vnd.openxmlformats-officedocument.presentationml.slideLayout+xml"/>
  <Override PartName="/ppt/slideLayouts/slideLayout162.xml" ContentType="application/vnd.openxmlformats-officedocument.presentationml.slideLayout+xml"/>
  <Override PartName="/ppt/slideLayouts/slideLayout163.xml" ContentType="application/vnd.openxmlformats-officedocument.presentationml.slideLayout+xml"/>
  <Override PartName="/ppt/slideLayouts/slideLayout164.xml" ContentType="application/vnd.openxmlformats-officedocument.presentationml.slideLayout+xml"/>
  <Override PartName="/ppt/slideLayouts/slideLayout165.xml" ContentType="application/vnd.openxmlformats-officedocument.presentationml.slideLayout+xml"/>
  <Override PartName="/ppt/slideLayouts/slideLayout166.xml" ContentType="application/vnd.openxmlformats-officedocument.presentationml.slideLayout+xml"/>
  <Override PartName="/ppt/slideLayouts/slideLayout167.xml" ContentType="application/vnd.openxmlformats-officedocument.presentationml.slideLayout+xml"/>
  <Override PartName="/ppt/slideLayouts/slideLayout168.xml" ContentType="application/vnd.openxmlformats-officedocument.presentationml.slideLayout+xml"/>
  <Override PartName="/ppt/slideLayouts/slideLayout169.xml" ContentType="application/vnd.openxmlformats-officedocument.presentationml.slideLayout+xml"/>
  <Override PartName="/ppt/slideLayouts/slideLayout170.xml" ContentType="application/vnd.openxmlformats-officedocument.presentationml.slideLayout+xml"/>
  <Override PartName="/ppt/slideLayouts/slideLayout171.xml" ContentType="application/vnd.openxmlformats-officedocument.presentationml.slideLayout+xml"/>
  <Override PartName="/ppt/slideLayouts/slideLayout172.xml" ContentType="application/vnd.openxmlformats-officedocument.presentationml.slideLayout+xml"/>
  <Override PartName="/ppt/slideLayouts/slideLayout173.xml" ContentType="application/vnd.openxmlformats-officedocument.presentationml.slideLayout+xml"/>
  <Override PartName="/ppt/slideLayouts/slideLayout174.xml" ContentType="application/vnd.openxmlformats-officedocument.presentationml.slideLayout+xml"/>
  <Override PartName="/ppt/slideLayouts/slideLayout175.xml" ContentType="application/vnd.openxmlformats-officedocument.presentationml.slideLayout+xml"/>
  <Override PartName="/ppt/slideLayouts/slideLayout176.xml" ContentType="application/vnd.openxmlformats-officedocument.presentationml.slideLayout+xml"/>
  <Override PartName="/ppt/slideLayouts/slideLayout177.xml" ContentType="application/vnd.openxmlformats-officedocument.presentationml.slideLayout+xml"/>
  <Override PartName="/ppt/slideLayouts/slideLayout178.xml" ContentType="application/vnd.openxmlformats-officedocument.presentationml.slideLayout+xml"/>
  <Override PartName="/ppt/slideLayouts/slideLayout179.xml" ContentType="application/vnd.openxmlformats-officedocument.presentationml.slideLayout+xml"/>
  <Override PartName="/ppt/slideLayouts/slideLayout180.xml" ContentType="application/vnd.openxmlformats-officedocument.presentationml.slideLayout+xml"/>
  <Override PartName="/ppt/theme/theme7.xml" ContentType="application/vnd.openxmlformats-officedocument.theme+xml"/>
  <Override PartName="/ppt/slideLayouts/slideLayout181.xml" ContentType="application/vnd.openxmlformats-officedocument.presentationml.slideLayout+xml"/>
  <Override PartName="/ppt/slideLayouts/slideLayout182.xml" ContentType="application/vnd.openxmlformats-officedocument.presentationml.slideLayout+xml"/>
  <Override PartName="/ppt/slideLayouts/slideLayout183.xml" ContentType="application/vnd.openxmlformats-officedocument.presentationml.slideLayout+xml"/>
  <Override PartName="/ppt/slideLayouts/slideLayout184.xml" ContentType="application/vnd.openxmlformats-officedocument.presentationml.slideLayout+xml"/>
  <Override PartName="/ppt/slideLayouts/slideLayout185.xml" ContentType="application/vnd.openxmlformats-officedocument.presentationml.slideLayout+xml"/>
  <Override PartName="/ppt/slideLayouts/slideLayout186.xml" ContentType="application/vnd.openxmlformats-officedocument.presentationml.slideLayout+xml"/>
  <Override PartName="/ppt/slideLayouts/slideLayout187.xml" ContentType="application/vnd.openxmlformats-officedocument.presentationml.slideLayout+xml"/>
  <Override PartName="/ppt/slideLayouts/slideLayout188.xml" ContentType="application/vnd.openxmlformats-officedocument.presentationml.slideLayout+xml"/>
  <Override PartName="/ppt/slideLayouts/slideLayout189.xml" ContentType="application/vnd.openxmlformats-officedocument.presentationml.slideLayout+xml"/>
  <Override PartName="/ppt/slideLayouts/slideLayout190.xml" ContentType="application/vnd.openxmlformats-officedocument.presentationml.slideLayout+xml"/>
  <Override PartName="/ppt/slideLayouts/slideLayout191.xml" ContentType="application/vnd.openxmlformats-officedocument.presentationml.slideLayout+xml"/>
  <Override PartName="/ppt/theme/theme8.xml" ContentType="application/vnd.openxmlformats-officedocument.theme+xml"/>
  <Override PartName="/ppt/theme/theme9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embedTrueTypeFonts="1">
  <p:sldMasterIdLst>
    <p:sldMasterId id="2147483658" r:id="rId1"/>
    <p:sldMasterId id="2147483669" r:id="rId2"/>
    <p:sldMasterId id="2147483725" r:id="rId3"/>
    <p:sldMasterId id="2147483756" r:id="rId4"/>
    <p:sldMasterId id="2147483768" r:id="rId5"/>
    <p:sldMasterId id="2147483831" r:id="rId6"/>
    <p:sldMasterId id="2147483862" r:id="rId7"/>
    <p:sldMasterId id="2147483900" r:id="rId8"/>
  </p:sldMasterIdLst>
  <p:notesMasterIdLst>
    <p:notesMasterId r:id="rId30"/>
  </p:notesMasterIdLst>
  <p:sldIdLst>
    <p:sldId id="294" r:id="rId9"/>
    <p:sldId id="301" r:id="rId10"/>
    <p:sldId id="265" r:id="rId11"/>
    <p:sldId id="297" r:id="rId12"/>
    <p:sldId id="259" r:id="rId13"/>
    <p:sldId id="299" r:id="rId14"/>
    <p:sldId id="300" r:id="rId15"/>
    <p:sldId id="264" r:id="rId16"/>
    <p:sldId id="302" r:id="rId17"/>
    <p:sldId id="303" r:id="rId18"/>
    <p:sldId id="270" r:id="rId19"/>
    <p:sldId id="368" r:id="rId20"/>
    <p:sldId id="305" r:id="rId21"/>
    <p:sldId id="370" r:id="rId22"/>
    <p:sldId id="272" r:id="rId23"/>
    <p:sldId id="375" r:id="rId24"/>
    <p:sldId id="372" r:id="rId25"/>
    <p:sldId id="283" r:id="rId26"/>
    <p:sldId id="378" r:id="rId27"/>
    <p:sldId id="274" r:id="rId28"/>
    <p:sldId id="288" r:id="rId29"/>
  </p:sldIdLst>
  <p:sldSz cx="12192000" cy="6858000"/>
  <p:notesSz cx="6858000" cy="9144000"/>
  <p:embeddedFontLst>
    <p:embeddedFont>
      <p:font typeface="Fira Sans Extra Condensed" panose="020B0604020202020204" charset="0"/>
      <p:regular r:id="rId31"/>
      <p:bold r:id="rId32"/>
    </p:embeddedFont>
    <p:embeddedFont>
      <p:font typeface="Calibri" panose="020F0502020204030204" pitchFamily="34" charset="0"/>
      <p:regular r:id="rId33"/>
      <p:bold r:id="rId34"/>
      <p:italic r:id="rId35"/>
      <p:boldItalic r:id="rId36"/>
    </p:embeddedFont>
    <p:embeddedFont>
      <p:font typeface="Architects Daughter" panose="020B0604020202020204" charset="0"/>
      <p:regular r:id="rId37"/>
    </p:embeddedFont>
    <p:embeddedFont>
      <p:font typeface="Slackey" panose="020B0604020202020204" charset="0"/>
      <p:regular r:id="rId38"/>
    </p:embeddedFont>
    <p:embeddedFont>
      <p:font typeface="Roboto" panose="020B0604020202020204" charset="0"/>
      <p:regular r:id="rId39"/>
      <p:bold r:id="rId40"/>
      <p:italic r:id="rId41"/>
      <p:boldItalic r:id="rId42"/>
    </p:embeddedFont>
    <p:embeddedFont>
      <p:font typeface="Boogaloo" panose="020B0604020202020204" charset="0"/>
      <p:regular r:id="rId43"/>
    </p:embeddedFont>
    <p:embeddedFont>
      <p:font typeface="Comic Neue" panose="020B0604020202020204" charset="0"/>
      <p:regular r:id="rId44"/>
      <p:bold r:id="rId45"/>
      <p:italic r:id="rId46"/>
      <p:boldItalic r:id="rId47"/>
    </p:embeddedFont>
    <p:embeddedFont>
      <p:font typeface="Barlow Semi Condensed" panose="020B0604020202020204" charset="0"/>
      <p:regular r:id="rId48"/>
      <p:bold r:id="rId49"/>
      <p:italic r:id="rId50"/>
      <p:boldItalic r:id="rId51"/>
    </p:embeddedFont>
    <p:embeddedFont>
      <p:font typeface="Fira Sans" panose="020B0604020202020204" charset="0"/>
      <p:regular r:id="rId52"/>
      <p:bold r:id="rId53"/>
      <p:italic r:id="rId54"/>
      <p:boldItalic r:id="rId55"/>
    </p:embeddedFont>
    <p:embeddedFont>
      <p:font typeface="Roboto Condensed Light" panose="020B0604020202020204" charset="0"/>
      <p:regular r:id="rId56"/>
      <p:italic r:id="rId57"/>
    </p:embeddedFont>
    <p:embeddedFont>
      <p:font typeface="#9Slide03 BoosterNextFYBlack" panose="020B0604020202020204" charset="0"/>
      <p:regular r:id="rId58"/>
    </p:embeddedFont>
    <p:embeddedFont>
      <p:font typeface="Bangers" panose="020B0604020202020204" charset="0"/>
      <p:regular r:id="rId59"/>
    </p:embeddedFont>
  </p:embeddedFontLst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 userDrawn="1">
          <p15:clr>
            <a:srgbClr val="A4A3A4"/>
          </p15:clr>
        </p15:guide>
        <p15:guide id="2" pos="3840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useTimings="0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FF3300"/>
    <a:srgbClr val="FF0066"/>
    <a:srgbClr val="464BDD"/>
    <a:srgbClr val="0000FF"/>
    <a:srgbClr val="CC1D2D"/>
    <a:srgbClr val="A81916"/>
    <a:srgbClr val="E6E6E6"/>
    <a:srgbClr val="99FF99"/>
    <a:srgbClr val="00FF00"/>
    <a:srgbClr val="48B639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940675A-B579-460E-94D1-54222C63F5D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5940675A-B579-460E-94D1-54222C63F5DA}" styleName="No Style, Table Grid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tx1"/>
              </a:solidFill>
            </a:ln>
          </a:left>
          <a:right>
            <a:ln w="12700" cmpd="sng">
              <a:solidFill>
                <a:schemeClr val="tx1"/>
              </a:solidFill>
            </a:ln>
          </a:right>
          <a:top>
            <a:ln w="12700" cmpd="sng">
              <a:solidFill>
                <a:schemeClr val="tx1"/>
              </a:solidFill>
            </a:ln>
          </a:top>
          <a:bottom>
            <a:ln w="12700" cmpd="sng">
              <a:solidFill>
                <a:schemeClr val="tx1"/>
              </a:solidFill>
            </a:ln>
          </a:bottom>
          <a:insideH>
            <a:ln w="12700" cmpd="sng">
              <a:solidFill>
                <a:schemeClr val="tx1"/>
              </a:solidFill>
            </a:ln>
          </a:insideH>
          <a:insideV>
            <a:ln w="12700" cmpd="sng">
              <a:solidFill>
                <a:schemeClr val="tx1"/>
              </a:solidFill>
            </a:ln>
          </a:insideV>
        </a:tcBdr>
        <a:fill>
          <a:noFill/>
        </a:fill>
      </a:tcStyle>
    </a:wholeTb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4995" autoAdjust="0"/>
    <p:restoredTop sz="94886" autoAdjust="0"/>
  </p:normalViewPr>
  <p:slideViewPr>
    <p:cSldViewPr showGuides="1">
      <p:cViewPr varScale="1">
        <p:scale>
          <a:sx n="74" d="100"/>
          <a:sy n="74" d="100"/>
        </p:scale>
        <p:origin x="576" y="60"/>
      </p:cViewPr>
      <p:guideLst>
        <p:guide orient="horz" pos="2160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sorterViewPr>
    <p:cViewPr>
      <p:scale>
        <a:sx n="100" d="100"/>
        <a:sy n="100" d="100"/>
      </p:scale>
      <p:origin x="0" y="0"/>
    </p:cViewPr>
  </p:sorter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5.xml"/><Relationship Id="rId18" Type="http://schemas.openxmlformats.org/officeDocument/2006/relationships/slide" Target="slides/slide10.xml"/><Relationship Id="rId26" Type="http://schemas.openxmlformats.org/officeDocument/2006/relationships/slide" Target="slides/slide18.xml"/><Relationship Id="rId39" Type="http://schemas.openxmlformats.org/officeDocument/2006/relationships/font" Target="fonts/font9.fntdata"/><Relationship Id="rId21" Type="http://schemas.openxmlformats.org/officeDocument/2006/relationships/slide" Target="slides/slide13.xml"/><Relationship Id="rId34" Type="http://schemas.openxmlformats.org/officeDocument/2006/relationships/font" Target="fonts/font4.fntdata"/><Relationship Id="rId42" Type="http://schemas.openxmlformats.org/officeDocument/2006/relationships/font" Target="fonts/font12.fntdata"/><Relationship Id="rId47" Type="http://schemas.openxmlformats.org/officeDocument/2006/relationships/font" Target="fonts/font17.fntdata"/><Relationship Id="rId50" Type="http://schemas.openxmlformats.org/officeDocument/2006/relationships/font" Target="fonts/font20.fntdata"/><Relationship Id="rId55" Type="http://schemas.openxmlformats.org/officeDocument/2006/relationships/font" Target="fonts/font25.fntdata"/><Relationship Id="rId63" Type="http://schemas.openxmlformats.org/officeDocument/2006/relationships/tableStyles" Target="tableStyles.xml"/><Relationship Id="rId7" Type="http://schemas.openxmlformats.org/officeDocument/2006/relationships/slideMaster" Target="slideMasters/slideMaster7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8.xml"/><Relationship Id="rId20" Type="http://schemas.openxmlformats.org/officeDocument/2006/relationships/slide" Target="slides/slide12.xml"/><Relationship Id="rId29" Type="http://schemas.openxmlformats.org/officeDocument/2006/relationships/slide" Target="slides/slide21.xml"/><Relationship Id="rId41" Type="http://schemas.openxmlformats.org/officeDocument/2006/relationships/font" Target="fonts/font11.fntdata"/><Relationship Id="rId54" Type="http://schemas.openxmlformats.org/officeDocument/2006/relationships/font" Target="fonts/font24.fntdata"/><Relationship Id="rId62" Type="http://schemas.openxmlformats.org/officeDocument/2006/relationships/theme" Target="theme/theme1.xml"/><Relationship Id="rId1" Type="http://schemas.openxmlformats.org/officeDocument/2006/relationships/slideMaster" Target="slideMasters/slideMaster1.xml"/><Relationship Id="rId6" Type="http://schemas.openxmlformats.org/officeDocument/2006/relationships/slideMaster" Target="slideMasters/slideMaster6.xml"/><Relationship Id="rId11" Type="http://schemas.openxmlformats.org/officeDocument/2006/relationships/slide" Target="slides/slide3.xml"/><Relationship Id="rId24" Type="http://schemas.openxmlformats.org/officeDocument/2006/relationships/slide" Target="slides/slide16.xml"/><Relationship Id="rId32" Type="http://schemas.openxmlformats.org/officeDocument/2006/relationships/font" Target="fonts/font2.fntdata"/><Relationship Id="rId37" Type="http://schemas.openxmlformats.org/officeDocument/2006/relationships/font" Target="fonts/font7.fntdata"/><Relationship Id="rId40" Type="http://schemas.openxmlformats.org/officeDocument/2006/relationships/font" Target="fonts/font10.fntdata"/><Relationship Id="rId45" Type="http://schemas.openxmlformats.org/officeDocument/2006/relationships/font" Target="fonts/font15.fntdata"/><Relationship Id="rId53" Type="http://schemas.openxmlformats.org/officeDocument/2006/relationships/font" Target="fonts/font23.fntdata"/><Relationship Id="rId58" Type="http://schemas.openxmlformats.org/officeDocument/2006/relationships/font" Target="fonts/font28.fntdata"/><Relationship Id="rId5" Type="http://schemas.openxmlformats.org/officeDocument/2006/relationships/slideMaster" Target="slideMasters/slideMaster5.xml"/><Relationship Id="rId15" Type="http://schemas.openxmlformats.org/officeDocument/2006/relationships/slide" Target="slides/slide7.xml"/><Relationship Id="rId23" Type="http://schemas.openxmlformats.org/officeDocument/2006/relationships/slide" Target="slides/slide15.xml"/><Relationship Id="rId28" Type="http://schemas.openxmlformats.org/officeDocument/2006/relationships/slide" Target="slides/slide20.xml"/><Relationship Id="rId36" Type="http://schemas.openxmlformats.org/officeDocument/2006/relationships/font" Target="fonts/font6.fntdata"/><Relationship Id="rId49" Type="http://schemas.openxmlformats.org/officeDocument/2006/relationships/font" Target="fonts/font19.fntdata"/><Relationship Id="rId57" Type="http://schemas.openxmlformats.org/officeDocument/2006/relationships/font" Target="fonts/font27.fntdata"/><Relationship Id="rId61" Type="http://schemas.openxmlformats.org/officeDocument/2006/relationships/viewProps" Target="viewProps.xml"/><Relationship Id="rId10" Type="http://schemas.openxmlformats.org/officeDocument/2006/relationships/slide" Target="slides/slide2.xml"/><Relationship Id="rId19" Type="http://schemas.openxmlformats.org/officeDocument/2006/relationships/slide" Target="slides/slide11.xml"/><Relationship Id="rId31" Type="http://schemas.openxmlformats.org/officeDocument/2006/relationships/font" Target="fonts/font1.fntdata"/><Relationship Id="rId44" Type="http://schemas.openxmlformats.org/officeDocument/2006/relationships/font" Target="fonts/font14.fntdata"/><Relationship Id="rId52" Type="http://schemas.openxmlformats.org/officeDocument/2006/relationships/font" Target="fonts/font22.fntdata"/><Relationship Id="rId60" Type="http://schemas.openxmlformats.org/officeDocument/2006/relationships/presProps" Target="presProps.xml"/><Relationship Id="rId4" Type="http://schemas.openxmlformats.org/officeDocument/2006/relationships/slideMaster" Target="slideMasters/slideMaster4.xml"/><Relationship Id="rId9" Type="http://schemas.openxmlformats.org/officeDocument/2006/relationships/slide" Target="slides/slide1.xml"/><Relationship Id="rId14" Type="http://schemas.openxmlformats.org/officeDocument/2006/relationships/slide" Target="slides/slide6.xml"/><Relationship Id="rId22" Type="http://schemas.openxmlformats.org/officeDocument/2006/relationships/slide" Target="slides/slide14.xml"/><Relationship Id="rId27" Type="http://schemas.openxmlformats.org/officeDocument/2006/relationships/slide" Target="slides/slide19.xml"/><Relationship Id="rId30" Type="http://schemas.openxmlformats.org/officeDocument/2006/relationships/notesMaster" Target="notesMasters/notesMaster1.xml"/><Relationship Id="rId35" Type="http://schemas.openxmlformats.org/officeDocument/2006/relationships/font" Target="fonts/font5.fntdata"/><Relationship Id="rId43" Type="http://schemas.openxmlformats.org/officeDocument/2006/relationships/font" Target="fonts/font13.fntdata"/><Relationship Id="rId48" Type="http://schemas.openxmlformats.org/officeDocument/2006/relationships/font" Target="fonts/font18.fntdata"/><Relationship Id="rId56" Type="http://schemas.openxmlformats.org/officeDocument/2006/relationships/font" Target="fonts/font26.fntdata"/><Relationship Id="rId8" Type="http://schemas.openxmlformats.org/officeDocument/2006/relationships/slideMaster" Target="slideMasters/slideMaster8.xml"/><Relationship Id="rId51" Type="http://schemas.openxmlformats.org/officeDocument/2006/relationships/font" Target="fonts/font21.fntdata"/><Relationship Id="rId3" Type="http://schemas.openxmlformats.org/officeDocument/2006/relationships/slideMaster" Target="slideMasters/slideMaster3.xml"/><Relationship Id="rId12" Type="http://schemas.openxmlformats.org/officeDocument/2006/relationships/slide" Target="slides/slide4.xml"/><Relationship Id="rId17" Type="http://schemas.openxmlformats.org/officeDocument/2006/relationships/slide" Target="slides/slide9.xml"/><Relationship Id="rId25" Type="http://schemas.openxmlformats.org/officeDocument/2006/relationships/slide" Target="slides/slide17.xml"/><Relationship Id="rId33" Type="http://schemas.openxmlformats.org/officeDocument/2006/relationships/font" Target="fonts/font3.fntdata"/><Relationship Id="rId38" Type="http://schemas.openxmlformats.org/officeDocument/2006/relationships/font" Target="fonts/font8.fntdata"/><Relationship Id="rId46" Type="http://schemas.openxmlformats.org/officeDocument/2006/relationships/font" Target="fonts/font16.fntdata"/><Relationship Id="rId59" Type="http://schemas.openxmlformats.org/officeDocument/2006/relationships/font" Target="fonts/font29.fntdata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9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DF29A578-6515-4465-9DA7-C295B043835A}" type="datetimeFigureOut">
              <a:rPr lang="en-US" smtClean="0"/>
              <a:t>3/3/2023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5AD26A37-6395-4D77-A812-9F095F17E8A8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41852090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2" name="Google Shape;242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43" name="Google Shape;243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5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78" name="Google Shape;10578;g820329d9ab_0_328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579" name="Google Shape;10579;g820329d9ab_0_328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8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32" name="Google Shape;10832;g8a31450583_0_679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833" name="Google Shape;10833;g8a31450583_0_679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4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72" name="Google Shape;1472;ge3c76f9931_0_1956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473" name="Google Shape;1473;ge3c76f9931_0_1956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2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38" name="Google Shape;10238;g889056291b_0_5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239" name="Google Shape;10239;g889056291b_0_5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8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32" name="Google Shape;10832;g8a31450583_0_679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833" name="Google Shape;10833;g8a31450583_0_679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8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76" name="Google Shape;10876;g8ab2e9a2a8_0_7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877" name="Google Shape;10877;g8ab2e9a2a8_0_7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6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39" name="Google Shape;10639;g8a31450583_0_660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640" name="Google Shape;10640;g8a31450583_0_660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0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47" name="Google Shape;4047;g79583e84cd_3_201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048" name="Google Shape;4048;g79583e84cd_3_201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9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59" name="Google Shape;10959;g8a31450583_0_626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960" name="Google Shape;10960;g8a31450583_0_626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0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47" name="Google Shape;4047;g79583e84cd_3_201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048" name="Google Shape;4048;g79583e84cd_3_201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4043901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9" name="Google Shape;249;ge34e68cbad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50" name="Google Shape;250;ge34e68cbad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4" name="Google Shape;264;ge34e68cbad_0_7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65" name="Google Shape;265;ge34e68cbad_0_7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5" name="Google Shape;895;ge3c76f9931_0_1885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96" name="Google Shape;896;ge3c76f9931_0_1885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4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52" name="Google Shape;10452;g820329d9ab_1_2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453" name="Google Shape;10453;g820329d9ab_1_2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4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40" name="Google Shape;10440;g889056291b_0_55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441" name="Google Shape;10441;g889056291b_0_55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7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50" name="Google Shape;10750;g8a31450583_0_698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751" name="Google Shape;10751;g8a31450583_0_698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7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64" name="Google Shape;10764;g8a2b6bb541_0_15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765" name="Google Shape;10765;g8a2b6bb541_0_15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3.png"/></Relationships>
</file>

<file path=ppt/slideLayouts/_rels/slideLayout1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6.xml"/><Relationship Id="rId4" Type="http://schemas.openxmlformats.org/officeDocument/2006/relationships/image" Target="../media/image3.png"/></Relationships>
</file>

<file path=ppt/slideLayouts/_rels/slideLayout1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6.xml"/></Relationships>
</file>

<file path=ppt/slideLayouts/_rels/slideLayout1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4.jpg"/><Relationship Id="rId1" Type="http://schemas.openxmlformats.org/officeDocument/2006/relationships/slideMaster" Target="../slideMasters/slideMaster6.xml"/></Relationships>
</file>

<file path=ppt/slideLayouts/_rels/slideLayout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1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4.jpg"/><Relationship Id="rId1" Type="http://schemas.openxmlformats.org/officeDocument/2006/relationships/slideMaster" Target="../slideMasters/slideMaster6.xml"/><Relationship Id="rId4" Type="http://schemas.openxmlformats.org/officeDocument/2006/relationships/image" Target="../media/image2.png"/></Relationships>
</file>

<file path=ppt/slideLayouts/_rels/slideLayout1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4.jpg"/><Relationship Id="rId1" Type="http://schemas.openxmlformats.org/officeDocument/2006/relationships/slideMaster" Target="../slideMasters/slideMaster6.xml"/></Relationships>
</file>

<file path=ppt/slideLayouts/_rels/slideLayout1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6.xml"/></Relationships>
</file>

<file path=ppt/slideLayouts/_rels/slideLayout1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6.xml"/></Relationships>
</file>

<file path=ppt/slideLayouts/_rels/slideLayout1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6.xml"/></Relationships>
</file>

<file path=ppt/slideLayouts/_rels/slideLayout1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6.xml"/></Relationships>
</file>

<file path=ppt/slideLayouts/_rels/slideLayout1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6.xml"/><Relationship Id="rId4" Type="http://schemas.openxmlformats.org/officeDocument/2006/relationships/image" Target="../media/image3.png"/></Relationships>
</file>

<file path=ppt/slideLayouts/_rels/slideLayout1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6.xml"/></Relationships>
</file>

<file path=ppt/slideLayouts/_rels/slideLayout1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6.xml"/><Relationship Id="rId4" Type="http://schemas.openxmlformats.org/officeDocument/2006/relationships/image" Target="../media/image2.png"/></Relationships>
</file>

<file path=ppt/slideLayouts/_rels/slideLayout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4.jpg"/><Relationship Id="rId1" Type="http://schemas.openxmlformats.org/officeDocument/2006/relationships/slideMaster" Target="../slideMasters/slideMaster2.xml"/></Relationships>
</file>

<file path=ppt/slideLayouts/_rels/slideLayout1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6.xml"/></Relationships>
</file>

<file path=ppt/slideLayouts/_rels/slideLayout1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6.xml"/><Relationship Id="rId4" Type="http://schemas.openxmlformats.org/officeDocument/2006/relationships/image" Target="../media/image2.png"/></Relationships>
</file>

<file path=ppt/slideLayouts/_rels/slideLayout1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6.xml"/><Relationship Id="rId4" Type="http://schemas.openxmlformats.org/officeDocument/2006/relationships/image" Target="../media/image2.png"/></Relationships>
</file>

<file path=ppt/slideLayouts/_rels/slideLayout1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6.xml"/></Relationships>
</file>

<file path=ppt/slideLayouts/_rels/slideLayout1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6.xml"/></Relationships>
</file>

<file path=ppt/slideLayouts/_rels/slideLayout1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6.xml"/></Relationships>
</file>

<file path=ppt/slideLayouts/_rels/slideLayout1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6.xml"/></Relationships>
</file>

<file path=ppt/slideLayouts/_rels/slideLayout1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4.jpg"/><Relationship Id="rId1" Type="http://schemas.openxmlformats.org/officeDocument/2006/relationships/slideMaster" Target="../slideMasters/slideMaster6.xml"/></Relationships>
</file>

<file path=ppt/slideLayouts/_rels/slideLayout1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6.xml"/></Relationships>
</file>

<file path=ppt/slideLayouts/_rels/slideLayout1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6.xml"/><Relationship Id="rId4" Type="http://schemas.openxmlformats.org/officeDocument/2006/relationships/image" Target="../media/image2.png"/></Relationships>
</file>

<file path=ppt/slideLayouts/_rels/slideLayout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4.jp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2.png"/></Relationships>
</file>

<file path=ppt/slideLayouts/_rels/slideLayout1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6.xml"/><Relationship Id="rId4" Type="http://schemas.openxmlformats.org/officeDocument/2006/relationships/image" Target="../media/image2.png"/></Relationships>
</file>

<file path=ppt/slideLayouts/_rels/slideLayout1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7" Type="http://schemas.openxmlformats.org/officeDocument/2006/relationships/hyperlink" Target="http://bit.ly/2TtBDfr" TargetMode="External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6.xml"/><Relationship Id="rId6" Type="http://schemas.openxmlformats.org/officeDocument/2006/relationships/hyperlink" Target="http://bit.ly/2TyoMsr" TargetMode="External"/><Relationship Id="rId5" Type="http://schemas.openxmlformats.org/officeDocument/2006/relationships/hyperlink" Target="http://bit.ly/2Tynxth" TargetMode="External"/><Relationship Id="rId4" Type="http://schemas.openxmlformats.org/officeDocument/2006/relationships/image" Target="../media/image3.png"/></Relationships>
</file>

<file path=ppt/slideLayouts/_rels/slideLayout1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6.xml"/></Relationships>
</file>

<file path=ppt/slideLayouts/_rels/slideLayout1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6.xml"/></Relationships>
</file>

<file path=ppt/slideLayouts/_rels/slideLayout1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g"/><Relationship Id="rId1" Type="http://schemas.openxmlformats.org/officeDocument/2006/relationships/slideMaster" Target="../slideMasters/slideMaster6.xml"/></Relationships>
</file>

<file path=ppt/slideLayouts/_rels/slideLayout1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6.xml"/></Relationships>
</file>

<file path=ppt/slideLayouts/_rels/slideLayout1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4.jpg"/><Relationship Id="rId1" Type="http://schemas.openxmlformats.org/officeDocument/2006/relationships/slideMaster" Target="../slideMasters/slideMaster2.xml"/></Relationships>
</file>

<file path=ppt/slideLayouts/_rels/slideLayout1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2.xml"/></Relationships>
</file>

<file path=ppt/slideLayouts/_rels/slideLayout1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2.xml"/></Relationships>
</file>

<file path=ppt/slideLayouts/_rels/slideLayout1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79.xml.rels><?xml version="1.0" encoding="UTF-8" standalone="yes"?>
<Relationships xmlns="http://schemas.openxmlformats.org/package/2006/relationships"><Relationship Id="rId3" Type="http://schemas.openxmlformats.org/officeDocument/2006/relationships/hyperlink" Target="http://bit.ly/2TyoMsr" TargetMode="External"/><Relationship Id="rId2" Type="http://schemas.openxmlformats.org/officeDocument/2006/relationships/hyperlink" Target="http://bit.ly/2Tynxth" TargetMode="External"/><Relationship Id="rId1" Type="http://schemas.openxmlformats.org/officeDocument/2006/relationships/slideMaster" Target="../slideMasters/slideMaster7.xml"/><Relationship Id="rId5" Type="http://schemas.openxmlformats.org/officeDocument/2006/relationships/hyperlink" Target="https://stories.freepik.com/bro/?utm_source=slidesgo_template&amp;utm_medium=referral-link&amp;utm_campaign=sg_resources&amp;utm_content=stories#CC1D2D" TargetMode="External"/><Relationship Id="rId4" Type="http://schemas.openxmlformats.org/officeDocument/2006/relationships/hyperlink" Target="http://bit.ly/2TtBDfr" TargetMode="External"/></Relationships>
</file>

<file path=ppt/slideLayouts/_rels/slideLayout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2.xml"/></Relationships>
</file>

<file path=ppt/slideLayouts/_rels/slideLayout1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/Relationships>
</file>

<file path=ppt/slideLayouts/_rels/slideLayout1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3.png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2.png"/></Relationships>
</file>

<file path=ppt/slideLayouts/_rels/slideLayout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/Relationships>
</file>

<file path=ppt/slideLayouts/_rels/slideLayout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2.png"/></Relationships>
</file>

<file path=ppt/slideLayouts/_rels/slideLayout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2.png"/></Relationships>
</file>

<file path=ppt/slideLayouts/_rels/slideLayout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/Relationships>
</file>

<file path=ppt/slideLayouts/_rels/slideLayout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/Relationships>
</file>

<file path=ppt/slideLayouts/_rels/slideLayout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2.xml"/></Relationships>
</file>

<file path=ppt/slideLayouts/_rels/slideLayout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4.jpg"/><Relationship Id="rId1" Type="http://schemas.openxmlformats.org/officeDocument/2006/relationships/slideMaster" Target="../slideMasters/slideMaster2.xml"/></Relationships>
</file>

<file path=ppt/slideLayouts/_rels/slideLayout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2.xml"/></Relationships>
</file>

<file path=ppt/slideLayouts/_rels/slideLayout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2.png"/></Relationships>
</file>

<file path=ppt/slideLayouts/_rels/slideLayout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2.png"/></Relationships>
</file>

<file path=ppt/slideLayouts/_rels/slideLayout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4.jp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3.png"/></Relationships>
</file>

<file path=ppt/slideLayouts/_rels/slideLayout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7" Type="http://schemas.openxmlformats.org/officeDocument/2006/relationships/hyperlink" Target="http://bit.ly/2TtBDfr" TargetMode="External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2.xml"/><Relationship Id="rId6" Type="http://schemas.openxmlformats.org/officeDocument/2006/relationships/hyperlink" Target="http://bit.ly/2TyoMsr" TargetMode="External"/><Relationship Id="rId5" Type="http://schemas.openxmlformats.org/officeDocument/2006/relationships/hyperlink" Target="http://bit.ly/2Tynxth" TargetMode="External"/><Relationship Id="rId4" Type="http://schemas.openxmlformats.org/officeDocument/2006/relationships/image" Target="../media/image3.png"/></Relationships>
</file>

<file path=ppt/slideLayouts/_rels/slideLayout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/Relationships>
</file>

<file path=ppt/slideLayouts/_rels/slideLayout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2.xml"/></Relationships>
</file>

<file path=ppt/slideLayouts/_rels/slideLayout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g"/><Relationship Id="rId1" Type="http://schemas.openxmlformats.org/officeDocument/2006/relationships/slideMaster" Target="../slideMasters/slideMaster2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2.xml"/></Relationships>
</file>

<file path=ppt/slideLayouts/_rels/slideLayout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Relationship Id="rId4" Type="http://schemas.openxmlformats.org/officeDocument/2006/relationships/image" Target="../media/image3.png"/></Relationships>
</file>

<file path=ppt/slideLayouts/_rels/slideLayout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4.jpg"/><Relationship Id="rId1" Type="http://schemas.openxmlformats.org/officeDocument/2006/relationships/slideMaster" Target="../slideMasters/slideMaster3.xml"/></Relationships>
</file>

<file path=ppt/slideLayouts/_rels/slideLayout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4.jpg"/><Relationship Id="rId1" Type="http://schemas.openxmlformats.org/officeDocument/2006/relationships/slideMaster" Target="../slideMasters/slideMaster3.xml"/><Relationship Id="rId4" Type="http://schemas.openxmlformats.org/officeDocument/2006/relationships/image" Target="../media/image2.png"/></Relationships>
</file>

<file path=ppt/slideLayouts/_rels/slideLayout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4.jpg"/><Relationship Id="rId1" Type="http://schemas.openxmlformats.org/officeDocument/2006/relationships/slideMaster" Target="../slideMasters/slideMaster3.xml"/></Relationships>
</file>

<file path=ppt/slideLayouts/_rels/slideLayout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3.xml"/></Relationships>
</file>

<file path=ppt/slideLayouts/_rels/slideLayout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3.xml"/></Relationships>
</file>

<file path=ppt/slideLayouts/_rels/slideLayout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3.xml"/></Relationships>
</file>

<file path=ppt/slideLayouts/_rels/slideLayout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3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3.xml"/><Relationship Id="rId4" Type="http://schemas.openxmlformats.org/officeDocument/2006/relationships/image" Target="../media/image3.png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3.xml"/></Relationships>
</file>

<file path=ppt/slideLayouts/_rels/slideLayout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3.xml"/><Relationship Id="rId4" Type="http://schemas.openxmlformats.org/officeDocument/2006/relationships/image" Target="../media/image2.png"/></Relationships>
</file>

<file path=ppt/slideLayouts/_rels/slideLayout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3.xml"/></Relationships>
</file>

<file path=ppt/slideLayouts/_rels/slideLayout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3.xml"/><Relationship Id="rId4" Type="http://schemas.openxmlformats.org/officeDocument/2006/relationships/image" Target="../media/image2.png"/></Relationships>
</file>

<file path=ppt/slideLayouts/_rels/slideLayout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3.xml"/><Relationship Id="rId4" Type="http://schemas.openxmlformats.org/officeDocument/2006/relationships/image" Target="../media/image2.png"/></Relationships>
</file>

<file path=ppt/slideLayouts/_rels/slideLayout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3.xml"/></Relationships>
</file>

<file path=ppt/slideLayouts/_rels/slideLayout5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3.xml"/></Relationships>
</file>

<file path=ppt/slideLayouts/_rels/slideLayout5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3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3.xml"/></Relationships>
</file>

<file path=ppt/slideLayouts/_rels/slideLayout6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4.jpg"/><Relationship Id="rId1" Type="http://schemas.openxmlformats.org/officeDocument/2006/relationships/slideMaster" Target="../slideMasters/slideMaster3.xml"/></Relationships>
</file>

<file path=ppt/slideLayouts/_rels/slideLayout6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3.xml"/></Relationships>
</file>

<file path=ppt/slideLayouts/_rels/slideLayout6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3.xml"/><Relationship Id="rId4" Type="http://schemas.openxmlformats.org/officeDocument/2006/relationships/image" Target="../media/image2.png"/></Relationships>
</file>

<file path=ppt/slideLayouts/_rels/slideLayout6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3.xml"/><Relationship Id="rId4" Type="http://schemas.openxmlformats.org/officeDocument/2006/relationships/image" Target="../media/image2.png"/></Relationships>
</file>

<file path=ppt/slideLayouts/_rels/slideLayout6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4.jpg"/><Relationship Id="rId1" Type="http://schemas.openxmlformats.org/officeDocument/2006/relationships/slideMaster" Target="../slideMasters/slideMaster3.xml"/><Relationship Id="rId4" Type="http://schemas.openxmlformats.org/officeDocument/2006/relationships/image" Target="../media/image3.png"/></Relationships>
</file>

<file path=ppt/slideLayouts/_rels/slideLayout6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7" Type="http://schemas.openxmlformats.org/officeDocument/2006/relationships/hyperlink" Target="http://bit.ly/2TtBDfr" TargetMode="External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3.xml"/><Relationship Id="rId6" Type="http://schemas.openxmlformats.org/officeDocument/2006/relationships/hyperlink" Target="http://bit.ly/2TyoMsr" TargetMode="External"/><Relationship Id="rId5" Type="http://schemas.openxmlformats.org/officeDocument/2006/relationships/hyperlink" Target="http://bit.ly/2Tynxth" TargetMode="External"/><Relationship Id="rId4" Type="http://schemas.openxmlformats.org/officeDocument/2006/relationships/image" Target="../media/image3.png"/></Relationships>
</file>

<file path=ppt/slideLayouts/_rels/slideLayout67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3.xml"/></Relationships>
</file>

<file path=ppt/slideLayouts/_rels/slideLayout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3.xml"/></Relationships>
</file>

<file path=ppt/slideLayouts/_rels/slideLayout6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g"/><Relationship Id="rId1" Type="http://schemas.openxmlformats.org/officeDocument/2006/relationships/slideMaster" Target="../slideMasters/slideMaster3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3.xml"/></Relationships>
</file>

<file path=ppt/slideLayouts/_rels/slideLayout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784797464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/>
          <p:cNvSpPr>
            <a:spLocks noGrp="1"/>
          </p:cNvSpPr>
          <p:nvPr>
            <p:ph type="pic" sz="quarter" idx="10" hasCustomPrompt="1"/>
          </p:nvPr>
        </p:nvSpPr>
        <p:spPr>
          <a:xfrm>
            <a:off x="4904388" y="1919481"/>
            <a:ext cx="2356158" cy="4475486"/>
          </a:xfrm>
          <a:custGeom>
            <a:avLst/>
            <a:gdLst>
              <a:gd name="connsiteX0" fmla="*/ 1843084 w 2356158"/>
              <a:gd name="connsiteY0" fmla="*/ 0 h 4475486"/>
              <a:gd name="connsiteX1" fmla="*/ 2196756 w 2356158"/>
              <a:gd name="connsiteY1" fmla="*/ 14918 h 4475486"/>
              <a:gd name="connsiteX2" fmla="*/ 2356158 w 2356158"/>
              <a:gd name="connsiteY2" fmla="*/ 223774 h 4475486"/>
              <a:gd name="connsiteX3" fmla="*/ 2201738 w 2356158"/>
              <a:gd name="connsiteY3" fmla="*/ 4296468 h 4475486"/>
              <a:gd name="connsiteX4" fmla="*/ 2032373 w 2356158"/>
              <a:gd name="connsiteY4" fmla="*/ 4460569 h 4475486"/>
              <a:gd name="connsiteX5" fmla="*/ 1121008 w 2356158"/>
              <a:gd name="connsiteY5" fmla="*/ 4475050 h 4475486"/>
              <a:gd name="connsiteX6" fmla="*/ 931940 w 2356158"/>
              <a:gd name="connsiteY6" fmla="*/ 4475486 h 4475486"/>
              <a:gd name="connsiteX7" fmla="*/ 930619 w 2356158"/>
              <a:gd name="connsiteY7" fmla="*/ 4475486 h 4475486"/>
              <a:gd name="connsiteX8" fmla="*/ 831525 w 2356158"/>
              <a:gd name="connsiteY8" fmla="*/ 4475374 h 4475486"/>
              <a:gd name="connsiteX9" fmla="*/ 278953 w 2356158"/>
              <a:gd name="connsiteY9" fmla="*/ 4460569 h 4475486"/>
              <a:gd name="connsiteX10" fmla="*/ 134496 w 2356158"/>
              <a:gd name="connsiteY10" fmla="*/ 4301441 h 4475486"/>
              <a:gd name="connsiteX11" fmla="*/ 0 w 2356158"/>
              <a:gd name="connsiteY11" fmla="*/ 293393 h 4475486"/>
              <a:gd name="connsiteX12" fmla="*/ 119553 w 2356158"/>
              <a:gd name="connsiteY12" fmla="*/ 24864 h 4475486"/>
              <a:gd name="connsiteX13" fmla="*/ 1843084 w 2356158"/>
              <a:gd name="connsiteY13" fmla="*/ 0 h 44754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2356158" h="4475486">
                <a:moveTo>
                  <a:pt x="1843084" y="0"/>
                </a:moveTo>
                <a:cubicBezTo>
                  <a:pt x="2127018" y="0"/>
                  <a:pt x="2186794" y="9946"/>
                  <a:pt x="2196756" y="14918"/>
                </a:cubicBezTo>
                <a:cubicBezTo>
                  <a:pt x="2311326" y="59673"/>
                  <a:pt x="2356158" y="183992"/>
                  <a:pt x="2356158" y="223774"/>
                </a:cubicBezTo>
                <a:cubicBezTo>
                  <a:pt x="2351177" y="258584"/>
                  <a:pt x="2226644" y="4162203"/>
                  <a:pt x="2201738" y="4296468"/>
                </a:cubicBezTo>
                <a:cubicBezTo>
                  <a:pt x="2186794" y="4371059"/>
                  <a:pt x="2072224" y="4450623"/>
                  <a:pt x="2032373" y="4460569"/>
                </a:cubicBezTo>
                <a:cubicBezTo>
                  <a:pt x="1984429" y="4464920"/>
                  <a:pt x="1562729" y="4473079"/>
                  <a:pt x="1121008" y="4475050"/>
                </a:cubicBezTo>
                <a:lnTo>
                  <a:pt x="931940" y="4475486"/>
                </a:lnTo>
                <a:lnTo>
                  <a:pt x="930619" y="4475486"/>
                </a:lnTo>
                <a:lnTo>
                  <a:pt x="831525" y="4475374"/>
                </a:lnTo>
                <a:cubicBezTo>
                  <a:pt x="358927" y="4474263"/>
                  <a:pt x="288294" y="4465231"/>
                  <a:pt x="278953" y="4460569"/>
                </a:cubicBezTo>
                <a:cubicBezTo>
                  <a:pt x="189290" y="4435705"/>
                  <a:pt x="144459" y="4346195"/>
                  <a:pt x="134496" y="4301441"/>
                </a:cubicBezTo>
                <a:cubicBezTo>
                  <a:pt x="119553" y="4167176"/>
                  <a:pt x="0" y="402794"/>
                  <a:pt x="0" y="293393"/>
                </a:cubicBezTo>
                <a:cubicBezTo>
                  <a:pt x="0" y="144210"/>
                  <a:pt x="74720" y="39782"/>
                  <a:pt x="119553" y="24864"/>
                </a:cubicBezTo>
                <a:cubicBezTo>
                  <a:pt x="199253" y="0"/>
                  <a:pt x="1200495" y="0"/>
                  <a:pt x="1843084" y="0"/>
                </a:cubicBez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defRPr sz="1200" b="0">
                <a:solidFill>
                  <a:schemeClr val="tx2"/>
                </a:solidFill>
              </a:defRPr>
            </a:lvl1pPr>
          </a:lstStyle>
          <a:p>
            <a:r>
              <a:rPr lang="vi-VN"/>
              <a:t>Drag &amp; Drop Image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61589654"/>
      </p:ext>
    </p:extLst>
  </p:cSld>
  <p:clrMapOvr>
    <a:masterClrMapping/>
  </p:clrMapOvr>
</p:sldLayout>
</file>

<file path=ppt/slideLayouts/slideLayout10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ullet point">
  <p:cSld name="Bullet point">
    <p:bg>
      <p:bgPr>
        <a:solidFill>
          <a:schemeClr val="accent2"/>
        </a:solidFill>
        <a:effectLst/>
      </p:bgPr>
    </p:bg>
    <p:spTree>
      <p:nvGrpSpPr>
        <p:cNvPr id="1" name="Shape 66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696" name="Google Shape;6696;p22"/>
          <p:cNvGrpSpPr/>
          <p:nvPr/>
        </p:nvGrpSpPr>
        <p:grpSpPr>
          <a:xfrm flipH="1">
            <a:off x="-33" y="-558800"/>
            <a:ext cx="12181833" cy="7416811"/>
            <a:chOff x="-7728237" y="-419075"/>
            <a:chExt cx="15443501" cy="5562608"/>
          </a:xfrm>
        </p:grpSpPr>
        <p:sp>
          <p:nvSpPr>
            <p:cNvPr id="6697" name="Google Shape;6697;p22"/>
            <p:cNvSpPr/>
            <p:nvPr/>
          </p:nvSpPr>
          <p:spPr>
            <a:xfrm>
              <a:off x="3857953" y="2561831"/>
              <a:ext cx="3857311" cy="1033759"/>
            </a:xfrm>
            <a:custGeom>
              <a:avLst/>
              <a:gdLst/>
              <a:ahLst/>
              <a:cxnLst/>
              <a:rect l="l" t="t" r="r" b="b"/>
              <a:pathLst>
                <a:path w="55806" h="14956" extrusionOk="0">
                  <a:moveTo>
                    <a:pt x="1" y="1"/>
                  </a:moveTo>
                  <a:lnTo>
                    <a:pt x="55805" y="14955"/>
                  </a:lnTo>
                  <a:lnTo>
                    <a:pt x="55805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6698" name="Google Shape;6698;p22"/>
            <p:cNvGrpSpPr/>
            <p:nvPr/>
          </p:nvGrpSpPr>
          <p:grpSpPr>
            <a:xfrm>
              <a:off x="-7728237" y="-419075"/>
              <a:ext cx="15443501" cy="5562608"/>
              <a:chOff x="-7728237" y="-419075"/>
              <a:chExt cx="15443501" cy="5562608"/>
            </a:xfrm>
          </p:grpSpPr>
          <p:sp>
            <p:nvSpPr>
              <p:cNvPr id="6699" name="Google Shape;6699;p22"/>
              <p:cNvSpPr/>
              <p:nvPr/>
            </p:nvSpPr>
            <p:spPr>
              <a:xfrm>
                <a:off x="1296122" y="0"/>
                <a:ext cx="2561933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37065" h="37065" extrusionOk="0">
                    <a:moveTo>
                      <a:pt x="1" y="1"/>
                    </a:moveTo>
                    <a:lnTo>
                      <a:pt x="37065" y="37065"/>
                    </a:lnTo>
                    <a:lnTo>
                      <a:pt x="15657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00" name="Google Shape;6700;p22"/>
              <p:cNvSpPr/>
              <p:nvPr/>
            </p:nvSpPr>
            <p:spPr>
              <a:xfrm>
                <a:off x="-7728185" y="2561825"/>
                <a:ext cx="11586214" cy="2581703"/>
              </a:xfrm>
              <a:custGeom>
                <a:avLst/>
                <a:gdLst/>
                <a:ahLst/>
                <a:cxnLst/>
                <a:rect l="l" t="t" r="r" b="b"/>
                <a:pathLst>
                  <a:path w="55817" h="32231" extrusionOk="0">
                    <a:moveTo>
                      <a:pt x="55817" y="1"/>
                    </a:moveTo>
                    <a:lnTo>
                      <a:pt x="0" y="14955"/>
                    </a:lnTo>
                    <a:lnTo>
                      <a:pt x="0" y="14955"/>
                    </a:lnTo>
                    <a:lnTo>
                      <a:pt x="0" y="32231"/>
                    </a:lnTo>
                    <a:lnTo>
                      <a:pt x="55817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01" name="Google Shape;6701;p22"/>
              <p:cNvSpPr/>
              <p:nvPr/>
            </p:nvSpPr>
            <p:spPr>
              <a:xfrm>
                <a:off x="-7728237" y="-19827"/>
                <a:ext cx="11586214" cy="2581702"/>
              </a:xfrm>
              <a:custGeom>
                <a:avLst/>
                <a:gdLst/>
                <a:ahLst/>
                <a:cxnLst/>
                <a:rect l="l" t="t" r="r" b="b"/>
                <a:pathLst>
                  <a:path w="55817" h="14943" extrusionOk="0">
                    <a:moveTo>
                      <a:pt x="0" y="0"/>
                    </a:moveTo>
                    <a:lnTo>
                      <a:pt x="0" y="14943"/>
                    </a:lnTo>
                    <a:lnTo>
                      <a:pt x="55817" y="1494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02" name="Google Shape;6702;p22"/>
              <p:cNvSpPr/>
              <p:nvPr/>
            </p:nvSpPr>
            <p:spPr>
              <a:xfrm>
                <a:off x="-1384678" y="2561825"/>
                <a:ext cx="5242776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37363" h="37351" extrusionOk="0">
                    <a:moveTo>
                      <a:pt x="37363" y="1"/>
                    </a:moveTo>
                    <a:lnTo>
                      <a:pt x="1" y="37351"/>
                    </a:lnTo>
                    <a:lnTo>
                      <a:pt x="15789" y="37351"/>
                    </a:lnTo>
                    <a:lnTo>
                      <a:pt x="3736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03" name="Google Shape;6703;p22"/>
              <p:cNvSpPr/>
              <p:nvPr/>
            </p:nvSpPr>
            <p:spPr>
              <a:xfrm>
                <a:off x="3165034" y="2561831"/>
                <a:ext cx="692997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10026" h="37351" extrusionOk="0">
                    <a:moveTo>
                      <a:pt x="10026" y="1"/>
                    </a:moveTo>
                    <a:lnTo>
                      <a:pt x="1" y="37351"/>
                    </a:lnTo>
                    <a:lnTo>
                      <a:pt x="10026" y="37351"/>
                    </a:lnTo>
                    <a:lnTo>
                      <a:pt x="10026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04" name="Google Shape;6704;p22"/>
              <p:cNvSpPr/>
              <p:nvPr/>
            </p:nvSpPr>
            <p:spPr>
              <a:xfrm>
                <a:off x="3857953" y="0"/>
                <a:ext cx="2561103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37053" h="37065" extrusionOk="0">
                    <a:moveTo>
                      <a:pt x="21384" y="1"/>
                    </a:moveTo>
                    <a:lnTo>
                      <a:pt x="1" y="37065"/>
                    </a:lnTo>
                    <a:lnTo>
                      <a:pt x="3705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05" name="Google Shape;6705;p22"/>
              <p:cNvSpPr/>
              <p:nvPr/>
            </p:nvSpPr>
            <p:spPr>
              <a:xfrm>
                <a:off x="3857953" y="2561831"/>
                <a:ext cx="1490435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21563" h="37351" extrusionOk="0">
                    <a:moveTo>
                      <a:pt x="1" y="1"/>
                    </a:moveTo>
                    <a:lnTo>
                      <a:pt x="9990" y="37351"/>
                    </a:lnTo>
                    <a:lnTo>
                      <a:pt x="21563" y="3735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06" name="Google Shape;6706;p22"/>
              <p:cNvSpPr/>
              <p:nvPr/>
            </p:nvSpPr>
            <p:spPr>
              <a:xfrm>
                <a:off x="3857953" y="334122"/>
                <a:ext cx="3857311" cy="2227807"/>
              </a:xfrm>
              <a:custGeom>
                <a:avLst/>
                <a:gdLst/>
                <a:ahLst/>
                <a:cxnLst/>
                <a:rect l="l" t="t" r="r" b="b"/>
                <a:pathLst>
                  <a:path w="55806" h="32231" extrusionOk="0">
                    <a:moveTo>
                      <a:pt x="55805" y="1"/>
                    </a:moveTo>
                    <a:lnTo>
                      <a:pt x="1" y="32231"/>
                    </a:lnTo>
                    <a:lnTo>
                      <a:pt x="55805" y="17288"/>
                    </a:lnTo>
                    <a:lnTo>
                      <a:pt x="55805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07" name="Google Shape;6707;p22"/>
              <p:cNvSpPr/>
              <p:nvPr/>
            </p:nvSpPr>
            <p:spPr>
              <a:xfrm>
                <a:off x="2378320" y="0"/>
                <a:ext cx="1479721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21408" h="37065" extrusionOk="0">
                    <a:moveTo>
                      <a:pt x="0" y="1"/>
                    </a:moveTo>
                    <a:lnTo>
                      <a:pt x="21408" y="37065"/>
                    </a:lnTo>
                    <a:lnTo>
                      <a:pt x="11466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08" name="Google Shape;6708;p22"/>
              <p:cNvSpPr/>
              <p:nvPr/>
            </p:nvSpPr>
            <p:spPr>
              <a:xfrm>
                <a:off x="3857953" y="0"/>
                <a:ext cx="685601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9919" h="37065" extrusionOk="0">
                    <a:moveTo>
                      <a:pt x="1" y="1"/>
                    </a:moveTo>
                    <a:lnTo>
                      <a:pt x="1" y="37065"/>
                    </a:lnTo>
                    <a:lnTo>
                      <a:pt x="9919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09" name="Google Shape;6709;p22"/>
              <p:cNvSpPr/>
              <p:nvPr/>
            </p:nvSpPr>
            <p:spPr>
              <a:xfrm>
                <a:off x="-1384635" y="-419075"/>
                <a:ext cx="5242751" cy="2981045"/>
              </a:xfrm>
              <a:custGeom>
                <a:avLst/>
                <a:gdLst/>
                <a:ahLst/>
                <a:cxnLst/>
                <a:rect l="l" t="t" r="r" b="b"/>
                <a:pathLst>
                  <a:path w="55817" h="37065" extrusionOk="0">
                    <a:moveTo>
                      <a:pt x="0" y="1"/>
                    </a:moveTo>
                    <a:lnTo>
                      <a:pt x="0" y="4835"/>
                    </a:lnTo>
                    <a:lnTo>
                      <a:pt x="55817" y="37065"/>
                    </a:lnTo>
                    <a:lnTo>
                      <a:pt x="1875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10" name="Google Shape;6710;p22"/>
              <p:cNvSpPr/>
              <p:nvPr/>
            </p:nvSpPr>
            <p:spPr>
              <a:xfrm>
                <a:off x="3857953" y="2561831"/>
                <a:ext cx="3857311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55806" h="37351" extrusionOk="0">
                    <a:moveTo>
                      <a:pt x="1" y="1"/>
                    </a:moveTo>
                    <a:lnTo>
                      <a:pt x="37351" y="37351"/>
                    </a:lnTo>
                    <a:lnTo>
                      <a:pt x="55805" y="37351"/>
                    </a:lnTo>
                    <a:lnTo>
                      <a:pt x="55805" y="3223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6711" name="Google Shape;6711;p22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63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6712" name="Google Shape;6712;p22"/>
          <p:cNvSpPr txBox="1">
            <a:spLocks noGrp="1"/>
          </p:cNvSpPr>
          <p:nvPr>
            <p:ph type="subTitle" idx="1"/>
          </p:nvPr>
        </p:nvSpPr>
        <p:spPr>
          <a:xfrm>
            <a:off x="1675500" y="2268967"/>
            <a:ext cx="3967200" cy="354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>
              <a:spcBef>
                <a:spcPts val="2133"/>
              </a:spcBef>
              <a:spcAft>
                <a:spcPts val="0"/>
              </a:spcAft>
              <a:buNone/>
              <a:defRPr/>
            </a:lvl2pPr>
            <a:lvl3pPr lvl="2">
              <a:spcBef>
                <a:spcPts val="2133"/>
              </a:spcBef>
              <a:spcAft>
                <a:spcPts val="0"/>
              </a:spcAft>
              <a:buNone/>
              <a:defRPr/>
            </a:lvl3pPr>
            <a:lvl4pPr lvl="3">
              <a:spcBef>
                <a:spcPts val="2133"/>
              </a:spcBef>
              <a:spcAft>
                <a:spcPts val="0"/>
              </a:spcAft>
              <a:buNone/>
              <a:defRPr/>
            </a:lvl4pPr>
            <a:lvl5pPr lvl="4">
              <a:spcBef>
                <a:spcPts val="2133"/>
              </a:spcBef>
              <a:spcAft>
                <a:spcPts val="0"/>
              </a:spcAft>
              <a:buNone/>
              <a:defRPr/>
            </a:lvl5pPr>
            <a:lvl6pPr lvl="5">
              <a:spcBef>
                <a:spcPts val="2133"/>
              </a:spcBef>
              <a:spcAft>
                <a:spcPts val="0"/>
              </a:spcAft>
              <a:buNone/>
              <a:defRPr/>
            </a:lvl6pPr>
            <a:lvl7pPr lvl="6">
              <a:spcBef>
                <a:spcPts val="2133"/>
              </a:spcBef>
              <a:spcAft>
                <a:spcPts val="0"/>
              </a:spcAft>
              <a:buNone/>
              <a:defRPr/>
            </a:lvl7pPr>
            <a:lvl8pPr lvl="7">
              <a:spcBef>
                <a:spcPts val="2133"/>
              </a:spcBef>
              <a:spcAft>
                <a:spcPts val="0"/>
              </a:spcAft>
              <a:buNone/>
              <a:defRPr/>
            </a:lvl8pPr>
            <a:lvl9pPr lvl="8">
              <a:spcBef>
                <a:spcPts val="2133"/>
              </a:spcBef>
              <a:spcAft>
                <a:spcPts val="2133"/>
              </a:spcAft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28797350"/>
      </p:ext>
    </p:extLst>
  </p:cSld>
  <p:clrMapOvr>
    <a:masterClrMapping/>
  </p:clrMapOvr>
</p:sldLayout>
</file>

<file path=ppt/slideLayouts/slideLayout10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>
  <p:cSld name="Title only 1">
    <p:bg>
      <p:bgPr>
        <a:solidFill>
          <a:schemeClr val="accent2"/>
        </a:solidFill>
        <a:effectLst/>
      </p:bgPr>
    </p:bg>
    <p:spTree>
      <p:nvGrpSpPr>
        <p:cNvPr id="1" name="Shape 67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714" name="Google Shape;6714;p23"/>
          <p:cNvGrpSpPr/>
          <p:nvPr/>
        </p:nvGrpSpPr>
        <p:grpSpPr>
          <a:xfrm>
            <a:off x="-817" y="44"/>
            <a:ext cx="12217279" cy="6883793"/>
            <a:chOff x="14670875" y="846675"/>
            <a:chExt cx="7166400" cy="3385250"/>
          </a:xfrm>
        </p:grpSpPr>
        <p:sp>
          <p:nvSpPr>
            <p:cNvPr id="6715" name="Google Shape;6715;p23"/>
            <p:cNvSpPr/>
            <p:nvPr/>
          </p:nvSpPr>
          <p:spPr>
            <a:xfrm>
              <a:off x="14670875" y="1183900"/>
              <a:ext cx="3582900" cy="3048025"/>
            </a:xfrm>
            <a:custGeom>
              <a:avLst/>
              <a:gdLst/>
              <a:ahLst/>
              <a:cxnLst/>
              <a:rect l="l" t="t" r="r" b="b"/>
              <a:pathLst>
                <a:path w="143316" h="121921" extrusionOk="0">
                  <a:moveTo>
                    <a:pt x="0" y="1"/>
                  </a:moveTo>
                  <a:lnTo>
                    <a:pt x="0" y="23539"/>
                  </a:lnTo>
                  <a:lnTo>
                    <a:pt x="143316" y="12192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6" name="Google Shape;6716;p23"/>
            <p:cNvSpPr/>
            <p:nvPr/>
          </p:nvSpPr>
          <p:spPr>
            <a:xfrm>
              <a:off x="14670875" y="3132050"/>
              <a:ext cx="3582900" cy="1099875"/>
            </a:xfrm>
            <a:custGeom>
              <a:avLst/>
              <a:gdLst/>
              <a:ahLst/>
              <a:cxnLst/>
              <a:rect l="l" t="t" r="r" b="b"/>
              <a:pathLst>
                <a:path w="143316" h="43995" extrusionOk="0">
                  <a:moveTo>
                    <a:pt x="0" y="1"/>
                  </a:moveTo>
                  <a:lnTo>
                    <a:pt x="0" y="15205"/>
                  </a:lnTo>
                  <a:lnTo>
                    <a:pt x="143316" y="4399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7" name="Google Shape;6717;p23"/>
            <p:cNvSpPr/>
            <p:nvPr/>
          </p:nvSpPr>
          <p:spPr>
            <a:xfrm>
              <a:off x="18253750" y="2724575"/>
              <a:ext cx="3583525" cy="1507350"/>
            </a:xfrm>
            <a:custGeom>
              <a:avLst/>
              <a:gdLst/>
              <a:ahLst/>
              <a:cxnLst/>
              <a:rect l="l" t="t" r="r" b="b"/>
              <a:pathLst>
                <a:path w="143341" h="60294" extrusionOk="0">
                  <a:moveTo>
                    <a:pt x="143340" y="0"/>
                  </a:moveTo>
                  <a:lnTo>
                    <a:pt x="1" y="60293"/>
                  </a:lnTo>
                  <a:lnTo>
                    <a:pt x="143340" y="16300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8" name="Google Shape;6718;p23"/>
            <p:cNvSpPr/>
            <p:nvPr/>
          </p:nvSpPr>
          <p:spPr>
            <a:xfrm>
              <a:off x="16185050" y="846675"/>
              <a:ext cx="2068725" cy="3385250"/>
            </a:xfrm>
            <a:custGeom>
              <a:avLst/>
              <a:gdLst/>
              <a:ahLst/>
              <a:cxnLst/>
              <a:rect l="l" t="t" r="r" b="b"/>
              <a:pathLst>
                <a:path w="82749" h="135410" extrusionOk="0">
                  <a:moveTo>
                    <a:pt x="0" y="0"/>
                  </a:moveTo>
                  <a:lnTo>
                    <a:pt x="82749" y="135409"/>
                  </a:lnTo>
                  <a:lnTo>
                    <a:pt x="1894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9" name="Google Shape;6719;p23"/>
            <p:cNvSpPr/>
            <p:nvPr/>
          </p:nvSpPr>
          <p:spPr>
            <a:xfrm>
              <a:off x="17877225" y="846675"/>
              <a:ext cx="376550" cy="3385250"/>
            </a:xfrm>
            <a:custGeom>
              <a:avLst/>
              <a:gdLst/>
              <a:ahLst/>
              <a:cxnLst/>
              <a:rect l="l" t="t" r="r" b="b"/>
              <a:pathLst>
                <a:path w="15062" h="135410" extrusionOk="0">
                  <a:moveTo>
                    <a:pt x="0" y="0"/>
                  </a:moveTo>
                  <a:lnTo>
                    <a:pt x="15062" y="135409"/>
                  </a:lnTo>
                  <a:lnTo>
                    <a:pt x="15062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0" name="Google Shape;6720;p23"/>
            <p:cNvSpPr/>
            <p:nvPr/>
          </p:nvSpPr>
          <p:spPr>
            <a:xfrm>
              <a:off x="18253750" y="846675"/>
              <a:ext cx="1595475" cy="3385250"/>
            </a:xfrm>
            <a:custGeom>
              <a:avLst/>
              <a:gdLst/>
              <a:ahLst/>
              <a:cxnLst/>
              <a:rect l="l" t="t" r="r" b="b"/>
              <a:pathLst>
                <a:path w="63819" h="135410" extrusionOk="0">
                  <a:moveTo>
                    <a:pt x="46566" y="0"/>
                  </a:moveTo>
                  <a:lnTo>
                    <a:pt x="1" y="135409"/>
                  </a:lnTo>
                  <a:lnTo>
                    <a:pt x="63818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1" name="Google Shape;6721;p23"/>
            <p:cNvSpPr/>
            <p:nvPr/>
          </p:nvSpPr>
          <p:spPr>
            <a:xfrm>
              <a:off x="18253750" y="846675"/>
              <a:ext cx="3583525" cy="3385250"/>
            </a:xfrm>
            <a:custGeom>
              <a:avLst/>
              <a:gdLst/>
              <a:ahLst/>
              <a:cxnLst/>
              <a:rect l="l" t="t" r="r" b="b"/>
              <a:pathLst>
                <a:path w="143341" h="135410" extrusionOk="0">
                  <a:moveTo>
                    <a:pt x="129053" y="0"/>
                  </a:moveTo>
                  <a:lnTo>
                    <a:pt x="1" y="135409"/>
                  </a:lnTo>
                  <a:lnTo>
                    <a:pt x="143340" y="13490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2" name="Google Shape;6722;p23"/>
            <p:cNvSpPr/>
            <p:nvPr/>
          </p:nvSpPr>
          <p:spPr>
            <a:xfrm>
              <a:off x="14670875" y="3876200"/>
              <a:ext cx="3582900" cy="355725"/>
            </a:xfrm>
            <a:custGeom>
              <a:avLst/>
              <a:gdLst/>
              <a:ahLst/>
              <a:cxnLst/>
              <a:rect l="l" t="t" r="r" b="b"/>
              <a:pathLst>
                <a:path w="143316" h="14229" extrusionOk="0">
                  <a:moveTo>
                    <a:pt x="0" y="1"/>
                  </a:moveTo>
                  <a:lnTo>
                    <a:pt x="0" y="14228"/>
                  </a:lnTo>
                  <a:lnTo>
                    <a:pt x="143316" y="1422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3" name="Google Shape;6723;p23"/>
            <p:cNvSpPr/>
            <p:nvPr/>
          </p:nvSpPr>
          <p:spPr>
            <a:xfrm>
              <a:off x="14670875" y="2277200"/>
              <a:ext cx="3582900" cy="1954725"/>
            </a:xfrm>
            <a:custGeom>
              <a:avLst/>
              <a:gdLst/>
              <a:ahLst/>
              <a:cxnLst/>
              <a:rect l="l" t="t" r="r" b="b"/>
              <a:pathLst>
                <a:path w="143316" h="78189" extrusionOk="0">
                  <a:moveTo>
                    <a:pt x="0" y="0"/>
                  </a:moveTo>
                  <a:lnTo>
                    <a:pt x="0" y="17895"/>
                  </a:lnTo>
                  <a:lnTo>
                    <a:pt x="143316" y="7818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4" name="Google Shape;6724;p23"/>
            <p:cNvSpPr/>
            <p:nvPr/>
          </p:nvSpPr>
          <p:spPr>
            <a:xfrm>
              <a:off x="15027450" y="846675"/>
              <a:ext cx="3226325" cy="3385250"/>
            </a:xfrm>
            <a:custGeom>
              <a:avLst/>
              <a:gdLst/>
              <a:ahLst/>
              <a:cxnLst/>
              <a:rect l="l" t="t" r="r" b="b"/>
              <a:pathLst>
                <a:path w="129053" h="135410" extrusionOk="0">
                  <a:moveTo>
                    <a:pt x="1" y="0"/>
                  </a:moveTo>
                  <a:lnTo>
                    <a:pt x="129053" y="135409"/>
                  </a:lnTo>
                  <a:lnTo>
                    <a:pt x="129053" y="135409"/>
                  </a:lnTo>
                  <a:lnTo>
                    <a:pt x="2492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5" name="Google Shape;6725;p23"/>
            <p:cNvSpPr/>
            <p:nvPr/>
          </p:nvSpPr>
          <p:spPr>
            <a:xfrm>
              <a:off x="17089625" y="846675"/>
              <a:ext cx="1164150" cy="3385250"/>
            </a:xfrm>
            <a:custGeom>
              <a:avLst/>
              <a:gdLst/>
              <a:ahLst/>
              <a:cxnLst/>
              <a:rect l="l" t="t" r="r" b="b"/>
              <a:pathLst>
                <a:path w="46566" h="135410" extrusionOk="0">
                  <a:moveTo>
                    <a:pt x="0" y="0"/>
                  </a:moveTo>
                  <a:lnTo>
                    <a:pt x="46566" y="135409"/>
                  </a:lnTo>
                  <a:lnTo>
                    <a:pt x="16098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6" name="Google Shape;6726;p23"/>
            <p:cNvSpPr/>
            <p:nvPr/>
          </p:nvSpPr>
          <p:spPr>
            <a:xfrm>
              <a:off x="18253750" y="846675"/>
              <a:ext cx="761725" cy="3385250"/>
            </a:xfrm>
            <a:custGeom>
              <a:avLst/>
              <a:gdLst/>
              <a:ahLst/>
              <a:cxnLst/>
              <a:rect l="l" t="t" r="r" b="b"/>
              <a:pathLst>
                <a:path w="30469" h="135410" extrusionOk="0">
                  <a:moveTo>
                    <a:pt x="15062" y="0"/>
                  </a:moveTo>
                  <a:lnTo>
                    <a:pt x="1" y="135409"/>
                  </a:lnTo>
                  <a:lnTo>
                    <a:pt x="30469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7" name="Google Shape;6727;p23"/>
            <p:cNvSpPr/>
            <p:nvPr/>
          </p:nvSpPr>
          <p:spPr>
            <a:xfrm>
              <a:off x="18253750" y="846675"/>
              <a:ext cx="2603325" cy="3385250"/>
            </a:xfrm>
            <a:custGeom>
              <a:avLst/>
              <a:gdLst/>
              <a:ahLst/>
              <a:cxnLst/>
              <a:rect l="l" t="t" r="r" b="b"/>
              <a:pathLst>
                <a:path w="104133" h="135410" extrusionOk="0">
                  <a:moveTo>
                    <a:pt x="82749" y="0"/>
                  </a:moveTo>
                  <a:lnTo>
                    <a:pt x="1" y="135409"/>
                  </a:lnTo>
                  <a:lnTo>
                    <a:pt x="10413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8" name="Google Shape;6728;p23"/>
            <p:cNvSpPr/>
            <p:nvPr/>
          </p:nvSpPr>
          <p:spPr>
            <a:xfrm>
              <a:off x="18253750" y="1772375"/>
              <a:ext cx="3583525" cy="2459550"/>
            </a:xfrm>
            <a:custGeom>
              <a:avLst/>
              <a:gdLst/>
              <a:ahLst/>
              <a:cxnLst/>
              <a:rect l="l" t="t" r="r" b="b"/>
              <a:pathLst>
                <a:path w="143341" h="98382" extrusionOk="0">
                  <a:moveTo>
                    <a:pt x="143340" y="0"/>
                  </a:moveTo>
                  <a:lnTo>
                    <a:pt x="1" y="98381"/>
                  </a:lnTo>
                  <a:lnTo>
                    <a:pt x="143340" y="20193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9" name="Google Shape;6729;p23"/>
            <p:cNvSpPr/>
            <p:nvPr/>
          </p:nvSpPr>
          <p:spPr>
            <a:xfrm>
              <a:off x="18253750" y="3512175"/>
              <a:ext cx="3583525" cy="719750"/>
            </a:xfrm>
            <a:custGeom>
              <a:avLst/>
              <a:gdLst/>
              <a:ahLst/>
              <a:cxnLst/>
              <a:rect l="l" t="t" r="r" b="b"/>
              <a:pathLst>
                <a:path w="143341" h="28790" extrusionOk="0">
                  <a:moveTo>
                    <a:pt x="143340" y="0"/>
                  </a:moveTo>
                  <a:lnTo>
                    <a:pt x="1" y="28789"/>
                  </a:lnTo>
                  <a:lnTo>
                    <a:pt x="143340" y="14562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6730" name="Google Shape;6730;p23"/>
          <p:cNvSpPr txBox="1">
            <a:spLocks noGrp="1"/>
          </p:cNvSpPr>
          <p:nvPr>
            <p:ph type="title"/>
          </p:nvPr>
        </p:nvSpPr>
        <p:spPr>
          <a:xfrm>
            <a:off x="2701600" y="720000"/>
            <a:ext cx="6788800" cy="98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601811819"/>
      </p:ext>
    </p:extLst>
  </p:cSld>
  <p:clrMapOvr>
    <a:masterClrMapping/>
  </p:clrMapOvr>
</p:sldLayout>
</file>

<file path=ppt/slideLayouts/slideLayout10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ercentage">
  <p:cSld name="Percentage">
    <p:bg>
      <p:bgPr>
        <a:solidFill>
          <a:schemeClr val="accent2"/>
        </a:solidFill>
        <a:effectLst/>
      </p:bgPr>
    </p:bg>
    <p:spTree>
      <p:nvGrpSpPr>
        <p:cNvPr id="1" name="Shape 67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732" name="Google Shape;6732;p24"/>
          <p:cNvGrpSpPr/>
          <p:nvPr/>
        </p:nvGrpSpPr>
        <p:grpSpPr>
          <a:xfrm>
            <a:off x="-33" y="-558800"/>
            <a:ext cx="12181833" cy="7416811"/>
            <a:chOff x="-7728237" y="-419075"/>
            <a:chExt cx="15443501" cy="5562608"/>
          </a:xfrm>
        </p:grpSpPr>
        <p:sp>
          <p:nvSpPr>
            <p:cNvPr id="6733" name="Google Shape;6733;p24"/>
            <p:cNvSpPr/>
            <p:nvPr/>
          </p:nvSpPr>
          <p:spPr>
            <a:xfrm>
              <a:off x="3857953" y="2561831"/>
              <a:ext cx="3857311" cy="1033759"/>
            </a:xfrm>
            <a:custGeom>
              <a:avLst/>
              <a:gdLst/>
              <a:ahLst/>
              <a:cxnLst/>
              <a:rect l="l" t="t" r="r" b="b"/>
              <a:pathLst>
                <a:path w="55806" h="14956" extrusionOk="0">
                  <a:moveTo>
                    <a:pt x="1" y="1"/>
                  </a:moveTo>
                  <a:lnTo>
                    <a:pt x="55805" y="14955"/>
                  </a:lnTo>
                  <a:lnTo>
                    <a:pt x="55805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6734" name="Google Shape;6734;p24"/>
            <p:cNvGrpSpPr/>
            <p:nvPr/>
          </p:nvGrpSpPr>
          <p:grpSpPr>
            <a:xfrm>
              <a:off x="-7728237" y="-419075"/>
              <a:ext cx="15443501" cy="5562608"/>
              <a:chOff x="-7728237" y="-419075"/>
              <a:chExt cx="15443501" cy="5562608"/>
            </a:xfrm>
          </p:grpSpPr>
          <p:sp>
            <p:nvSpPr>
              <p:cNvPr id="6735" name="Google Shape;6735;p24"/>
              <p:cNvSpPr/>
              <p:nvPr/>
            </p:nvSpPr>
            <p:spPr>
              <a:xfrm>
                <a:off x="1296122" y="0"/>
                <a:ext cx="2561933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37065" h="37065" extrusionOk="0">
                    <a:moveTo>
                      <a:pt x="1" y="1"/>
                    </a:moveTo>
                    <a:lnTo>
                      <a:pt x="37065" y="37065"/>
                    </a:lnTo>
                    <a:lnTo>
                      <a:pt x="15657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36" name="Google Shape;6736;p24"/>
              <p:cNvSpPr/>
              <p:nvPr/>
            </p:nvSpPr>
            <p:spPr>
              <a:xfrm>
                <a:off x="-7728185" y="2561825"/>
                <a:ext cx="11586214" cy="2581703"/>
              </a:xfrm>
              <a:custGeom>
                <a:avLst/>
                <a:gdLst/>
                <a:ahLst/>
                <a:cxnLst/>
                <a:rect l="l" t="t" r="r" b="b"/>
                <a:pathLst>
                  <a:path w="55817" h="32231" extrusionOk="0">
                    <a:moveTo>
                      <a:pt x="55817" y="1"/>
                    </a:moveTo>
                    <a:lnTo>
                      <a:pt x="0" y="14955"/>
                    </a:lnTo>
                    <a:lnTo>
                      <a:pt x="0" y="14955"/>
                    </a:lnTo>
                    <a:lnTo>
                      <a:pt x="0" y="32231"/>
                    </a:lnTo>
                    <a:lnTo>
                      <a:pt x="55817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37" name="Google Shape;6737;p24"/>
              <p:cNvSpPr/>
              <p:nvPr/>
            </p:nvSpPr>
            <p:spPr>
              <a:xfrm>
                <a:off x="-7728237" y="-19827"/>
                <a:ext cx="11586214" cy="2581702"/>
              </a:xfrm>
              <a:custGeom>
                <a:avLst/>
                <a:gdLst/>
                <a:ahLst/>
                <a:cxnLst/>
                <a:rect l="l" t="t" r="r" b="b"/>
                <a:pathLst>
                  <a:path w="55817" h="14943" extrusionOk="0">
                    <a:moveTo>
                      <a:pt x="0" y="0"/>
                    </a:moveTo>
                    <a:lnTo>
                      <a:pt x="0" y="14943"/>
                    </a:lnTo>
                    <a:lnTo>
                      <a:pt x="55817" y="1494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38" name="Google Shape;6738;p24"/>
              <p:cNvSpPr/>
              <p:nvPr/>
            </p:nvSpPr>
            <p:spPr>
              <a:xfrm>
                <a:off x="-1384678" y="2561825"/>
                <a:ext cx="5242776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37363" h="37351" extrusionOk="0">
                    <a:moveTo>
                      <a:pt x="37363" y="1"/>
                    </a:moveTo>
                    <a:lnTo>
                      <a:pt x="1" y="37351"/>
                    </a:lnTo>
                    <a:lnTo>
                      <a:pt x="15789" y="37351"/>
                    </a:lnTo>
                    <a:lnTo>
                      <a:pt x="3736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39" name="Google Shape;6739;p24"/>
              <p:cNvSpPr/>
              <p:nvPr/>
            </p:nvSpPr>
            <p:spPr>
              <a:xfrm>
                <a:off x="3165034" y="2561831"/>
                <a:ext cx="692997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10026" h="37351" extrusionOk="0">
                    <a:moveTo>
                      <a:pt x="10026" y="1"/>
                    </a:moveTo>
                    <a:lnTo>
                      <a:pt x="1" y="37351"/>
                    </a:lnTo>
                    <a:lnTo>
                      <a:pt x="10026" y="37351"/>
                    </a:lnTo>
                    <a:lnTo>
                      <a:pt x="10026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40" name="Google Shape;6740;p24"/>
              <p:cNvSpPr/>
              <p:nvPr/>
            </p:nvSpPr>
            <p:spPr>
              <a:xfrm>
                <a:off x="3857953" y="0"/>
                <a:ext cx="2561103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37053" h="37065" extrusionOk="0">
                    <a:moveTo>
                      <a:pt x="21384" y="1"/>
                    </a:moveTo>
                    <a:lnTo>
                      <a:pt x="1" y="37065"/>
                    </a:lnTo>
                    <a:lnTo>
                      <a:pt x="3705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41" name="Google Shape;6741;p24"/>
              <p:cNvSpPr/>
              <p:nvPr/>
            </p:nvSpPr>
            <p:spPr>
              <a:xfrm>
                <a:off x="3857953" y="2561831"/>
                <a:ext cx="1490435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21563" h="37351" extrusionOk="0">
                    <a:moveTo>
                      <a:pt x="1" y="1"/>
                    </a:moveTo>
                    <a:lnTo>
                      <a:pt x="9990" y="37351"/>
                    </a:lnTo>
                    <a:lnTo>
                      <a:pt x="21563" y="3735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42" name="Google Shape;6742;p24"/>
              <p:cNvSpPr/>
              <p:nvPr/>
            </p:nvSpPr>
            <p:spPr>
              <a:xfrm>
                <a:off x="3857953" y="334122"/>
                <a:ext cx="3857311" cy="2227807"/>
              </a:xfrm>
              <a:custGeom>
                <a:avLst/>
                <a:gdLst/>
                <a:ahLst/>
                <a:cxnLst/>
                <a:rect l="l" t="t" r="r" b="b"/>
                <a:pathLst>
                  <a:path w="55806" h="32231" extrusionOk="0">
                    <a:moveTo>
                      <a:pt x="55805" y="1"/>
                    </a:moveTo>
                    <a:lnTo>
                      <a:pt x="1" y="32231"/>
                    </a:lnTo>
                    <a:lnTo>
                      <a:pt x="55805" y="17288"/>
                    </a:lnTo>
                    <a:lnTo>
                      <a:pt x="55805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43" name="Google Shape;6743;p24"/>
              <p:cNvSpPr/>
              <p:nvPr/>
            </p:nvSpPr>
            <p:spPr>
              <a:xfrm>
                <a:off x="2378320" y="0"/>
                <a:ext cx="1479721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21408" h="37065" extrusionOk="0">
                    <a:moveTo>
                      <a:pt x="0" y="1"/>
                    </a:moveTo>
                    <a:lnTo>
                      <a:pt x="21408" y="37065"/>
                    </a:lnTo>
                    <a:lnTo>
                      <a:pt x="11466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44" name="Google Shape;6744;p24"/>
              <p:cNvSpPr/>
              <p:nvPr/>
            </p:nvSpPr>
            <p:spPr>
              <a:xfrm>
                <a:off x="3857953" y="0"/>
                <a:ext cx="685601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9919" h="37065" extrusionOk="0">
                    <a:moveTo>
                      <a:pt x="1" y="1"/>
                    </a:moveTo>
                    <a:lnTo>
                      <a:pt x="1" y="37065"/>
                    </a:lnTo>
                    <a:lnTo>
                      <a:pt x="9919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45" name="Google Shape;6745;p24"/>
              <p:cNvSpPr/>
              <p:nvPr/>
            </p:nvSpPr>
            <p:spPr>
              <a:xfrm>
                <a:off x="-1384635" y="-419075"/>
                <a:ext cx="5242751" cy="2981045"/>
              </a:xfrm>
              <a:custGeom>
                <a:avLst/>
                <a:gdLst/>
                <a:ahLst/>
                <a:cxnLst/>
                <a:rect l="l" t="t" r="r" b="b"/>
                <a:pathLst>
                  <a:path w="55817" h="37065" extrusionOk="0">
                    <a:moveTo>
                      <a:pt x="0" y="1"/>
                    </a:moveTo>
                    <a:lnTo>
                      <a:pt x="0" y="4835"/>
                    </a:lnTo>
                    <a:lnTo>
                      <a:pt x="55817" y="37065"/>
                    </a:lnTo>
                    <a:lnTo>
                      <a:pt x="1875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46" name="Google Shape;6746;p24"/>
              <p:cNvSpPr/>
              <p:nvPr/>
            </p:nvSpPr>
            <p:spPr>
              <a:xfrm>
                <a:off x="3857953" y="2561831"/>
                <a:ext cx="3857311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55806" h="37351" extrusionOk="0">
                    <a:moveTo>
                      <a:pt x="1" y="1"/>
                    </a:moveTo>
                    <a:lnTo>
                      <a:pt x="37351" y="37351"/>
                    </a:lnTo>
                    <a:lnTo>
                      <a:pt x="55805" y="37351"/>
                    </a:lnTo>
                    <a:lnTo>
                      <a:pt x="55805" y="3223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6747" name="Google Shape;6747;p24"/>
          <p:cNvSpPr txBox="1">
            <a:spLocks noGrp="1"/>
          </p:cNvSpPr>
          <p:nvPr>
            <p:ph type="title"/>
          </p:nvPr>
        </p:nvSpPr>
        <p:spPr>
          <a:xfrm>
            <a:off x="1064200" y="3453700"/>
            <a:ext cx="4361200" cy="129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4800">
                <a:solidFill>
                  <a:schemeClr val="l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4800">
                <a:solidFill>
                  <a:schemeClr val="l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4800">
                <a:solidFill>
                  <a:schemeClr val="l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4800">
                <a:solidFill>
                  <a:schemeClr val="l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4800">
                <a:solidFill>
                  <a:schemeClr val="l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4800">
                <a:solidFill>
                  <a:schemeClr val="l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4800">
                <a:solidFill>
                  <a:schemeClr val="l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48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6748" name="Google Shape;6748;p24"/>
          <p:cNvSpPr txBox="1">
            <a:spLocks noGrp="1"/>
          </p:cNvSpPr>
          <p:nvPr>
            <p:ph type="title" idx="2" hasCustomPrompt="1"/>
          </p:nvPr>
        </p:nvSpPr>
        <p:spPr>
          <a:xfrm>
            <a:off x="1795200" y="2129700"/>
            <a:ext cx="2899200" cy="1527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200"/>
              <a:buNone/>
              <a:defRPr sz="96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0"/>
              <a:buNone/>
              <a:defRPr sz="16000">
                <a:solidFill>
                  <a:schemeClr val="l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0"/>
              <a:buNone/>
              <a:defRPr sz="16000">
                <a:solidFill>
                  <a:schemeClr val="l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0"/>
              <a:buNone/>
              <a:defRPr sz="16000">
                <a:solidFill>
                  <a:schemeClr val="l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0"/>
              <a:buNone/>
              <a:defRPr sz="16000">
                <a:solidFill>
                  <a:schemeClr val="l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0"/>
              <a:buNone/>
              <a:defRPr sz="16000">
                <a:solidFill>
                  <a:schemeClr val="l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0"/>
              <a:buNone/>
              <a:defRPr sz="16000">
                <a:solidFill>
                  <a:schemeClr val="l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0"/>
              <a:buNone/>
              <a:defRPr sz="16000">
                <a:solidFill>
                  <a:schemeClr val="l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0"/>
              <a:buNone/>
              <a:defRPr sz="16000">
                <a:solidFill>
                  <a:schemeClr val="lt1"/>
                </a:solidFill>
              </a:defRPr>
            </a:lvl9pPr>
          </a:lstStyle>
          <a:p>
            <a:r>
              <a:t>xx%</a:t>
            </a:r>
          </a:p>
        </p:txBody>
      </p:sp>
    </p:spTree>
    <p:extLst>
      <p:ext uri="{BB962C8B-B14F-4D97-AF65-F5344CB8AC3E}">
        <p14:creationId xmlns:p14="http://schemas.microsoft.com/office/powerpoint/2010/main" val="3857446220"/>
      </p:ext>
    </p:extLst>
  </p:cSld>
  <p:clrMapOvr>
    <a:masterClrMapping/>
  </p:clrMapOvr>
</p:sldLayout>
</file>

<file path=ppt/slideLayouts/slideLayout10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 2">
  <p:cSld name="Title and three columns 2">
    <p:bg>
      <p:bgPr>
        <a:solidFill>
          <a:schemeClr val="accent2"/>
        </a:solidFill>
        <a:effectLst/>
      </p:bgPr>
    </p:bg>
    <p:spTree>
      <p:nvGrpSpPr>
        <p:cNvPr id="1" name="Shape 67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750" name="Google Shape;6750;p25"/>
          <p:cNvGrpSpPr/>
          <p:nvPr/>
        </p:nvGrpSpPr>
        <p:grpSpPr>
          <a:xfrm>
            <a:off x="-33" y="-558800"/>
            <a:ext cx="12181833" cy="7416811"/>
            <a:chOff x="-7728237" y="-419075"/>
            <a:chExt cx="15443501" cy="5562608"/>
          </a:xfrm>
        </p:grpSpPr>
        <p:sp>
          <p:nvSpPr>
            <p:cNvPr id="6751" name="Google Shape;6751;p25"/>
            <p:cNvSpPr/>
            <p:nvPr/>
          </p:nvSpPr>
          <p:spPr>
            <a:xfrm>
              <a:off x="3857953" y="2561831"/>
              <a:ext cx="3857311" cy="1033759"/>
            </a:xfrm>
            <a:custGeom>
              <a:avLst/>
              <a:gdLst/>
              <a:ahLst/>
              <a:cxnLst/>
              <a:rect l="l" t="t" r="r" b="b"/>
              <a:pathLst>
                <a:path w="55806" h="14956" extrusionOk="0">
                  <a:moveTo>
                    <a:pt x="1" y="1"/>
                  </a:moveTo>
                  <a:lnTo>
                    <a:pt x="55805" y="14955"/>
                  </a:lnTo>
                  <a:lnTo>
                    <a:pt x="55805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6752" name="Google Shape;6752;p25"/>
            <p:cNvGrpSpPr/>
            <p:nvPr/>
          </p:nvGrpSpPr>
          <p:grpSpPr>
            <a:xfrm>
              <a:off x="-7728237" y="-419075"/>
              <a:ext cx="15443501" cy="5562608"/>
              <a:chOff x="-7728237" y="-419075"/>
              <a:chExt cx="15443501" cy="5562608"/>
            </a:xfrm>
          </p:grpSpPr>
          <p:sp>
            <p:nvSpPr>
              <p:cNvPr id="6753" name="Google Shape;6753;p25"/>
              <p:cNvSpPr/>
              <p:nvPr/>
            </p:nvSpPr>
            <p:spPr>
              <a:xfrm>
                <a:off x="1296122" y="0"/>
                <a:ext cx="2561933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37065" h="37065" extrusionOk="0">
                    <a:moveTo>
                      <a:pt x="1" y="1"/>
                    </a:moveTo>
                    <a:lnTo>
                      <a:pt x="37065" y="37065"/>
                    </a:lnTo>
                    <a:lnTo>
                      <a:pt x="15657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54" name="Google Shape;6754;p25"/>
              <p:cNvSpPr/>
              <p:nvPr/>
            </p:nvSpPr>
            <p:spPr>
              <a:xfrm>
                <a:off x="-7728185" y="2561825"/>
                <a:ext cx="11586214" cy="2581703"/>
              </a:xfrm>
              <a:custGeom>
                <a:avLst/>
                <a:gdLst/>
                <a:ahLst/>
                <a:cxnLst/>
                <a:rect l="l" t="t" r="r" b="b"/>
                <a:pathLst>
                  <a:path w="55817" h="32231" extrusionOk="0">
                    <a:moveTo>
                      <a:pt x="55817" y="1"/>
                    </a:moveTo>
                    <a:lnTo>
                      <a:pt x="0" y="14955"/>
                    </a:lnTo>
                    <a:lnTo>
                      <a:pt x="0" y="14955"/>
                    </a:lnTo>
                    <a:lnTo>
                      <a:pt x="0" y="32231"/>
                    </a:lnTo>
                    <a:lnTo>
                      <a:pt x="55817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55" name="Google Shape;6755;p25"/>
              <p:cNvSpPr/>
              <p:nvPr/>
            </p:nvSpPr>
            <p:spPr>
              <a:xfrm>
                <a:off x="-7728237" y="-19827"/>
                <a:ext cx="11586214" cy="2581702"/>
              </a:xfrm>
              <a:custGeom>
                <a:avLst/>
                <a:gdLst/>
                <a:ahLst/>
                <a:cxnLst/>
                <a:rect l="l" t="t" r="r" b="b"/>
                <a:pathLst>
                  <a:path w="55817" h="14943" extrusionOk="0">
                    <a:moveTo>
                      <a:pt x="0" y="0"/>
                    </a:moveTo>
                    <a:lnTo>
                      <a:pt x="0" y="14943"/>
                    </a:lnTo>
                    <a:lnTo>
                      <a:pt x="55817" y="1494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56" name="Google Shape;6756;p25"/>
              <p:cNvSpPr/>
              <p:nvPr/>
            </p:nvSpPr>
            <p:spPr>
              <a:xfrm>
                <a:off x="-1384678" y="2561825"/>
                <a:ext cx="5242776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37363" h="37351" extrusionOk="0">
                    <a:moveTo>
                      <a:pt x="37363" y="1"/>
                    </a:moveTo>
                    <a:lnTo>
                      <a:pt x="1" y="37351"/>
                    </a:lnTo>
                    <a:lnTo>
                      <a:pt x="15789" y="37351"/>
                    </a:lnTo>
                    <a:lnTo>
                      <a:pt x="3736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57" name="Google Shape;6757;p25"/>
              <p:cNvSpPr/>
              <p:nvPr/>
            </p:nvSpPr>
            <p:spPr>
              <a:xfrm>
                <a:off x="3165034" y="2561831"/>
                <a:ext cx="692997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10026" h="37351" extrusionOk="0">
                    <a:moveTo>
                      <a:pt x="10026" y="1"/>
                    </a:moveTo>
                    <a:lnTo>
                      <a:pt x="1" y="37351"/>
                    </a:lnTo>
                    <a:lnTo>
                      <a:pt x="10026" y="37351"/>
                    </a:lnTo>
                    <a:lnTo>
                      <a:pt x="10026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58" name="Google Shape;6758;p25"/>
              <p:cNvSpPr/>
              <p:nvPr/>
            </p:nvSpPr>
            <p:spPr>
              <a:xfrm>
                <a:off x="3857953" y="0"/>
                <a:ext cx="2561103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37053" h="37065" extrusionOk="0">
                    <a:moveTo>
                      <a:pt x="21384" y="1"/>
                    </a:moveTo>
                    <a:lnTo>
                      <a:pt x="1" y="37065"/>
                    </a:lnTo>
                    <a:lnTo>
                      <a:pt x="3705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59" name="Google Shape;6759;p25"/>
              <p:cNvSpPr/>
              <p:nvPr/>
            </p:nvSpPr>
            <p:spPr>
              <a:xfrm>
                <a:off x="3857953" y="2561831"/>
                <a:ext cx="1490435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21563" h="37351" extrusionOk="0">
                    <a:moveTo>
                      <a:pt x="1" y="1"/>
                    </a:moveTo>
                    <a:lnTo>
                      <a:pt x="9990" y="37351"/>
                    </a:lnTo>
                    <a:lnTo>
                      <a:pt x="21563" y="3735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60" name="Google Shape;6760;p25"/>
              <p:cNvSpPr/>
              <p:nvPr/>
            </p:nvSpPr>
            <p:spPr>
              <a:xfrm>
                <a:off x="3857953" y="334122"/>
                <a:ext cx="3857311" cy="2227807"/>
              </a:xfrm>
              <a:custGeom>
                <a:avLst/>
                <a:gdLst/>
                <a:ahLst/>
                <a:cxnLst/>
                <a:rect l="l" t="t" r="r" b="b"/>
                <a:pathLst>
                  <a:path w="55806" h="32231" extrusionOk="0">
                    <a:moveTo>
                      <a:pt x="55805" y="1"/>
                    </a:moveTo>
                    <a:lnTo>
                      <a:pt x="1" y="32231"/>
                    </a:lnTo>
                    <a:lnTo>
                      <a:pt x="55805" y="17288"/>
                    </a:lnTo>
                    <a:lnTo>
                      <a:pt x="55805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61" name="Google Shape;6761;p25"/>
              <p:cNvSpPr/>
              <p:nvPr/>
            </p:nvSpPr>
            <p:spPr>
              <a:xfrm>
                <a:off x="2378320" y="0"/>
                <a:ext cx="1479721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21408" h="37065" extrusionOk="0">
                    <a:moveTo>
                      <a:pt x="0" y="1"/>
                    </a:moveTo>
                    <a:lnTo>
                      <a:pt x="21408" y="37065"/>
                    </a:lnTo>
                    <a:lnTo>
                      <a:pt x="11466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62" name="Google Shape;6762;p25"/>
              <p:cNvSpPr/>
              <p:nvPr/>
            </p:nvSpPr>
            <p:spPr>
              <a:xfrm>
                <a:off x="3857953" y="0"/>
                <a:ext cx="685601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9919" h="37065" extrusionOk="0">
                    <a:moveTo>
                      <a:pt x="1" y="1"/>
                    </a:moveTo>
                    <a:lnTo>
                      <a:pt x="1" y="37065"/>
                    </a:lnTo>
                    <a:lnTo>
                      <a:pt x="9919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63" name="Google Shape;6763;p25"/>
              <p:cNvSpPr/>
              <p:nvPr/>
            </p:nvSpPr>
            <p:spPr>
              <a:xfrm>
                <a:off x="-1384635" y="-419075"/>
                <a:ext cx="5242751" cy="2981045"/>
              </a:xfrm>
              <a:custGeom>
                <a:avLst/>
                <a:gdLst/>
                <a:ahLst/>
                <a:cxnLst/>
                <a:rect l="l" t="t" r="r" b="b"/>
                <a:pathLst>
                  <a:path w="55817" h="37065" extrusionOk="0">
                    <a:moveTo>
                      <a:pt x="0" y="1"/>
                    </a:moveTo>
                    <a:lnTo>
                      <a:pt x="0" y="4835"/>
                    </a:lnTo>
                    <a:lnTo>
                      <a:pt x="55817" y="37065"/>
                    </a:lnTo>
                    <a:lnTo>
                      <a:pt x="1875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64" name="Google Shape;6764;p25"/>
              <p:cNvSpPr/>
              <p:nvPr/>
            </p:nvSpPr>
            <p:spPr>
              <a:xfrm>
                <a:off x="3857953" y="2561831"/>
                <a:ext cx="3857311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55806" h="37351" extrusionOk="0">
                    <a:moveTo>
                      <a:pt x="1" y="1"/>
                    </a:moveTo>
                    <a:lnTo>
                      <a:pt x="37351" y="37351"/>
                    </a:lnTo>
                    <a:lnTo>
                      <a:pt x="55805" y="37351"/>
                    </a:lnTo>
                    <a:lnTo>
                      <a:pt x="55805" y="3223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6765" name="Google Shape;6765;p25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5136000" cy="98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6766" name="Google Shape;6766;p25"/>
          <p:cNvSpPr txBox="1">
            <a:spLocks noGrp="1"/>
          </p:cNvSpPr>
          <p:nvPr>
            <p:ph type="subTitle" idx="1"/>
          </p:nvPr>
        </p:nvSpPr>
        <p:spPr>
          <a:xfrm>
            <a:off x="960000" y="1992733"/>
            <a:ext cx="4666000" cy="40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1pPr>
            <a:lvl2pPr lvl="1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9pPr>
          </a:lstStyle>
          <a:p>
            <a:endParaRPr/>
          </a:p>
        </p:txBody>
      </p:sp>
      <p:sp>
        <p:nvSpPr>
          <p:cNvPr id="6767" name="Google Shape;6767;p25"/>
          <p:cNvSpPr txBox="1">
            <a:spLocks noGrp="1"/>
          </p:cNvSpPr>
          <p:nvPr>
            <p:ph type="subTitle" idx="2"/>
          </p:nvPr>
        </p:nvSpPr>
        <p:spPr>
          <a:xfrm>
            <a:off x="960000" y="2455333"/>
            <a:ext cx="5136000" cy="89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400"/>
            </a:lvl1pPr>
            <a:lvl2pPr lvl="1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2400"/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2400"/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2400"/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2400"/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2400"/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2400"/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2400"/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 sz="2400"/>
            </a:lvl9pPr>
          </a:lstStyle>
          <a:p>
            <a:endParaRPr/>
          </a:p>
        </p:txBody>
      </p:sp>
      <p:sp>
        <p:nvSpPr>
          <p:cNvPr id="6768" name="Google Shape;6768;p25"/>
          <p:cNvSpPr txBox="1">
            <a:spLocks noGrp="1"/>
          </p:cNvSpPr>
          <p:nvPr>
            <p:ph type="subTitle" idx="3"/>
          </p:nvPr>
        </p:nvSpPr>
        <p:spPr>
          <a:xfrm>
            <a:off x="960000" y="3420529"/>
            <a:ext cx="4666000" cy="40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1pPr>
            <a:lvl2pPr lvl="1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9pPr>
          </a:lstStyle>
          <a:p>
            <a:endParaRPr/>
          </a:p>
        </p:txBody>
      </p:sp>
      <p:sp>
        <p:nvSpPr>
          <p:cNvPr id="6769" name="Google Shape;6769;p25"/>
          <p:cNvSpPr txBox="1">
            <a:spLocks noGrp="1"/>
          </p:cNvSpPr>
          <p:nvPr>
            <p:ph type="subTitle" idx="4"/>
          </p:nvPr>
        </p:nvSpPr>
        <p:spPr>
          <a:xfrm>
            <a:off x="960000" y="3883129"/>
            <a:ext cx="5136000" cy="89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400"/>
            </a:lvl1pPr>
            <a:lvl2pPr lvl="1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2400"/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2400"/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2400"/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2400"/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2400"/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2400"/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2400"/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 sz="2400"/>
            </a:lvl9pPr>
          </a:lstStyle>
          <a:p>
            <a:endParaRPr/>
          </a:p>
        </p:txBody>
      </p:sp>
      <p:sp>
        <p:nvSpPr>
          <p:cNvPr id="6770" name="Google Shape;6770;p25"/>
          <p:cNvSpPr txBox="1">
            <a:spLocks noGrp="1"/>
          </p:cNvSpPr>
          <p:nvPr>
            <p:ph type="subTitle" idx="5"/>
          </p:nvPr>
        </p:nvSpPr>
        <p:spPr>
          <a:xfrm>
            <a:off x="960000" y="4833624"/>
            <a:ext cx="4666000" cy="40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1pPr>
            <a:lvl2pPr lvl="1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9pPr>
          </a:lstStyle>
          <a:p>
            <a:endParaRPr/>
          </a:p>
        </p:txBody>
      </p:sp>
      <p:sp>
        <p:nvSpPr>
          <p:cNvPr id="6771" name="Google Shape;6771;p25"/>
          <p:cNvSpPr txBox="1">
            <a:spLocks noGrp="1"/>
          </p:cNvSpPr>
          <p:nvPr>
            <p:ph type="subTitle" idx="6"/>
          </p:nvPr>
        </p:nvSpPr>
        <p:spPr>
          <a:xfrm>
            <a:off x="960000" y="5296231"/>
            <a:ext cx="5136000" cy="89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400"/>
            </a:lvl1pPr>
            <a:lvl2pPr lvl="1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2400"/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2400"/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2400"/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2400"/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2400"/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2400"/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2400"/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 sz="24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716639417"/>
      </p:ext>
    </p:extLst>
  </p:cSld>
  <p:clrMapOvr>
    <a:masterClrMapping/>
  </p:clrMapOvr>
</p:sldLayout>
</file>

<file path=ppt/slideLayouts/slideLayout10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1">
  <p:cSld name="One column 1">
    <p:bg>
      <p:bgPr>
        <a:solidFill>
          <a:schemeClr val="accent2"/>
        </a:solidFill>
        <a:effectLst/>
      </p:bgPr>
    </p:bg>
    <p:spTree>
      <p:nvGrpSpPr>
        <p:cNvPr id="1" name="Shape 67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773" name="Google Shape;6773;p26"/>
          <p:cNvGrpSpPr/>
          <p:nvPr/>
        </p:nvGrpSpPr>
        <p:grpSpPr>
          <a:xfrm>
            <a:off x="-33" y="-558800"/>
            <a:ext cx="12181833" cy="7416811"/>
            <a:chOff x="-7728237" y="-419075"/>
            <a:chExt cx="15443501" cy="5562608"/>
          </a:xfrm>
        </p:grpSpPr>
        <p:sp>
          <p:nvSpPr>
            <p:cNvPr id="6774" name="Google Shape;6774;p26"/>
            <p:cNvSpPr/>
            <p:nvPr/>
          </p:nvSpPr>
          <p:spPr>
            <a:xfrm>
              <a:off x="3857953" y="2561831"/>
              <a:ext cx="3857311" cy="1033759"/>
            </a:xfrm>
            <a:custGeom>
              <a:avLst/>
              <a:gdLst/>
              <a:ahLst/>
              <a:cxnLst/>
              <a:rect l="l" t="t" r="r" b="b"/>
              <a:pathLst>
                <a:path w="55806" h="14956" extrusionOk="0">
                  <a:moveTo>
                    <a:pt x="1" y="1"/>
                  </a:moveTo>
                  <a:lnTo>
                    <a:pt x="55805" y="14955"/>
                  </a:lnTo>
                  <a:lnTo>
                    <a:pt x="55805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6775" name="Google Shape;6775;p26"/>
            <p:cNvGrpSpPr/>
            <p:nvPr/>
          </p:nvGrpSpPr>
          <p:grpSpPr>
            <a:xfrm>
              <a:off x="-7728237" y="-419075"/>
              <a:ext cx="15443501" cy="5562608"/>
              <a:chOff x="-7728237" y="-419075"/>
              <a:chExt cx="15443501" cy="5562608"/>
            </a:xfrm>
          </p:grpSpPr>
          <p:sp>
            <p:nvSpPr>
              <p:cNvPr id="6776" name="Google Shape;6776;p26"/>
              <p:cNvSpPr/>
              <p:nvPr/>
            </p:nvSpPr>
            <p:spPr>
              <a:xfrm>
                <a:off x="1296122" y="0"/>
                <a:ext cx="2561933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37065" h="37065" extrusionOk="0">
                    <a:moveTo>
                      <a:pt x="1" y="1"/>
                    </a:moveTo>
                    <a:lnTo>
                      <a:pt x="37065" y="37065"/>
                    </a:lnTo>
                    <a:lnTo>
                      <a:pt x="15657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77" name="Google Shape;6777;p26"/>
              <p:cNvSpPr/>
              <p:nvPr/>
            </p:nvSpPr>
            <p:spPr>
              <a:xfrm>
                <a:off x="-7728185" y="2561825"/>
                <a:ext cx="11586214" cy="2581703"/>
              </a:xfrm>
              <a:custGeom>
                <a:avLst/>
                <a:gdLst/>
                <a:ahLst/>
                <a:cxnLst/>
                <a:rect l="l" t="t" r="r" b="b"/>
                <a:pathLst>
                  <a:path w="55817" h="32231" extrusionOk="0">
                    <a:moveTo>
                      <a:pt x="55817" y="1"/>
                    </a:moveTo>
                    <a:lnTo>
                      <a:pt x="0" y="14955"/>
                    </a:lnTo>
                    <a:lnTo>
                      <a:pt x="0" y="14955"/>
                    </a:lnTo>
                    <a:lnTo>
                      <a:pt x="0" y="32231"/>
                    </a:lnTo>
                    <a:lnTo>
                      <a:pt x="55817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78" name="Google Shape;6778;p26"/>
              <p:cNvSpPr/>
              <p:nvPr/>
            </p:nvSpPr>
            <p:spPr>
              <a:xfrm>
                <a:off x="-7728237" y="-19827"/>
                <a:ext cx="11586214" cy="2581702"/>
              </a:xfrm>
              <a:custGeom>
                <a:avLst/>
                <a:gdLst/>
                <a:ahLst/>
                <a:cxnLst/>
                <a:rect l="l" t="t" r="r" b="b"/>
                <a:pathLst>
                  <a:path w="55817" h="14943" extrusionOk="0">
                    <a:moveTo>
                      <a:pt x="0" y="0"/>
                    </a:moveTo>
                    <a:lnTo>
                      <a:pt x="0" y="14943"/>
                    </a:lnTo>
                    <a:lnTo>
                      <a:pt x="55817" y="1494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79" name="Google Shape;6779;p26"/>
              <p:cNvSpPr/>
              <p:nvPr/>
            </p:nvSpPr>
            <p:spPr>
              <a:xfrm>
                <a:off x="-1384678" y="2561825"/>
                <a:ext cx="5242776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37363" h="37351" extrusionOk="0">
                    <a:moveTo>
                      <a:pt x="37363" y="1"/>
                    </a:moveTo>
                    <a:lnTo>
                      <a:pt x="1" y="37351"/>
                    </a:lnTo>
                    <a:lnTo>
                      <a:pt x="15789" y="37351"/>
                    </a:lnTo>
                    <a:lnTo>
                      <a:pt x="3736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80" name="Google Shape;6780;p26"/>
              <p:cNvSpPr/>
              <p:nvPr/>
            </p:nvSpPr>
            <p:spPr>
              <a:xfrm>
                <a:off x="3165034" y="2561831"/>
                <a:ext cx="692997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10026" h="37351" extrusionOk="0">
                    <a:moveTo>
                      <a:pt x="10026" y="1"/>
                    </a:moveTo>
                    <a:lnTo>
                      <a:pt x="1" y="37351"/>
                    </a:lnTo>
                    <a:lnTo>
                      <a:pt x="10026" y="37351"/>
                    </a:lnTo>
                    <a:lnTo>
                      <a:pt x="10026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81" name="Google Shape;6781;p26"/>
              <p:cNvSpPr/>
              <p:nvPr/>
            </p:nvSpPr>
            <p:spPr>
              <a:xfrm>
                <a:off x="3857953" y="0"/>
                <a:ext cx="2561103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37053" h="37065" extrusionOk="0">
                    <a:moveTo>
                      <a:pt x="21384" y="1"/>
                    </a:moveTo>
                    <a:lnTo>
                      <a:pt x="1" y="37065"/>
                    </a:lnTo>
                    <a:lnTo>
                      <a:pt x="3705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82" name="Google Shape;6782;p26"/>
              <p:cNvSpPr/>
              <p:nvPr/>
            </p:nvSpPr>
            <p:spPr>
              <a:xfrm>
                <a:off x="3857953" y="2561831"/>
                <a:ext cx="1490435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21563" h="37351" extrusionOk="0">
                    <a:moveTo>
                      <a:pt x="1" y="1"/>
                    </a:moveTo>
                    <a:lnTo>
                      <a:pt x="9990" y="37351"/>
                    </a:lnTo>
                    <a:lnTo>
                      <a:pt x="21563" y="3735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83" name="Google Shape;6783;p26"/>
              <p:cNvSpPr/>
              <p:nvPr/>
            </p:nvSpPr>
            <p:spPr>
              <a:xfrm>
                <a:off x="3857953" y="334122"/>
                <a:ext cx="3857311" cy="2227807"/>
              </a:xfrm>
              <a:custGeom>
                <a:avLst/>
                <a:gdLst/>
                <a:ahLst/>
                <a:cxnLst/>
                <a:rect l="l" t="t" r="r" b="b"/>
                <a:pathLst>
                  <a:path w="55806" h="32231" extrusionOk="0">
                    <a:moveTo>
                      <a:pt x="55805" y="1"/>
                    </a:moveTo>
                    <a:lnTo>
                      <a:pt x="1" y="32231"/>
                    </a:lnTo>
                    <a:lnTo>
                      <a:pt x="55805" y="17288"/>
                    </a:lnTo>
                    <a:lnTo>
                      <a:pt x="55805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84" name="Google Shape;6784;p26"/>
              <p:cNvSpPr/>
              <p:nvPr/>
            </p:nvSpPr>
            <p:spPr>
              <a:xfrm>
                <a:off x="2378320" y="0"/>
                <a:ext cx="1479721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21408" h="37065" extrusionOk="0">
                    <a:moveTo>
                      <a:pt x="0" y="1"/>
                    </a:moveTo>
                    <a:lnTo>
                      <a:pt x="21408" y="37065"/>
                    </a:lnTo>
                    <a:lnTo>
                      <a:pt x="11466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85" name="Google Shape;6785;p26"/>
              <p:cNvSpPr/>
              <p:nvPr/>
            </p:nvSpPr>
            <p:spPr>
              <a:xfrm>
                <a:off x="3857953" y="0"/>
                <a:ext cx="685601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9919" h="37065" extrusionOk="0">
                    <a:moveTo>
                      <a:pt x="1" y="1"/>
                    </a:moveTo>
                    <a:lnTo>
                      <a:pt x="1" y="37065"/>
                    </a:lnTo>
                    <a:lnTo>
                      <a:pt x="9919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86" name="Google Shape;6786;p26"/>
              <p:cNvSpPr/>
              <p:nvPr/>
            </p:nvSpPr>
            <p:spPr>
              <a:xfrm>
                <a:off x="-1384635" y="-419075"/>
                <a:ext cx="5242751" cy="2981045"/>
              </a:xfrm>
              <a:custGeom>
                <a:avLst/>
                <a:gdLst/>
                <a:ahLst/>
                <a:cxnLst/>
                <a:rect l="l" t="t" r="r" b="b"/>
                <a:pathLst>
                  <a:path w="55817" h="37065" extrusionOk="0">
                    <a:moveTo>
                      <a:pt x="0" y="1"/>
                    </a:moveTo>
                    <a:lnTo>
                      <a:pt x="0" y="4835"/>
                    </a:lnTo>
                    <a:lnTo>
                      <a:pt x="55817" y="37065"/>
                    </a:lnTo>
                    <a:lnTo>
                      <a:pt x="1875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87" name="Google Shape;6787;p26"/>
              <p:cNvSpPr/>
              <p:nvPr/>
            </p:nvSpPr>
            <p:spPr>
              <a:xfrm>
                <a:off x="3857953" y="2561831"/>
                <a:ext cx="3857311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55806" h="37351" extrusionOk="0">
                    <a:moveTo>
                      <a:pt x="1" y="1"/>
                    </a:moveTo>
                    <a:lnTo>
                      <a:pt x="37351" y="37351"/>
                    </a:lnTo>
                    <a:lnTo>
                      <a:pt x="55805" y="37351"/>
                    </a:lnTo>
                    <a:lnTo>
                      <a:pt x="55805" y="3223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6788" name="Google Shape;6788;p26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5136000" cy="98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6789" name="Google Shape;6789;p26"/>
          <p:cNvSpPr txBox="1">
            <a:spLocks noGrp="1"/>
          </p:cNvSpPr>
          <p:nvPr>
            <p:ph type="subTitle" idx="1"/>
          </p:nvPr>
        </p:nvSpPr>
        <p:spPr>
          <a:xfrm>
            <a:off x="1873400" y="2781300"/>
            <a:ext cx="3695600" cy="186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2pPr>
            <a:lvl3pPr lvl="2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3pPr>
            <a:lvl4pPr lvl="3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4pPr>
            <a:lvl5pPr lvl="4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5pPr>
            <a:lvl6pPr lvl="5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6pPr>
            <a:lvl7pPr lvl="6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7pPr>
            <a:lvl8pPr lvl="7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8pPr>
            <a:lvl9pPr lvl="8">
              <a:spcBef>
                <a:spcPts val="2133"/>
              </a:spcBef>
              <a:spcAft>
                <a:spcPts val="2133"/>
              </a:spcAft>
              <a:buSzPts val="16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599756513"/>
      </p:ext>
    </p:extLst>
  </p:cSld>
  <p:clrMapOvr>
    <a:masterClrMapping/>
  </p:clrMapOvr>
</p:sldLayout>
</file>

<file path=ppt/slideLayouts/slideLayout10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3">
  <p:cSld name="One column 3">
    <p:bg>
      <p:bgPr>
        <a:solidFill>
          <a:schemeClr val="accent2"/>
        </a:solidFill>
        <a:effectLst/>
      </p:bgPr>
    </p:bg>
    <p:spTree>
      <p:nvGrpSpPr>
        <p:cNvPr id="1" name="Shape 67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791" name="Google Shape;6791;p27"/>
          <p:cNvGrpSpPr/>
          <p:nvPr/>
        </p:nvGrpSpPr>
        <p:grpSpPr>
          <a:xfrm>
            <a:off x="0" y="-67"/>
            <a:ext cx="12197683" cy="6858131"/>
            <a:chOff x="0" y="-50"/>
            <a:chExt cx="9148262" cy="5143598"/>
          </a:xfrm>
        </p:grpSpPr>
        <p:sp>
          <p:nvSpPr>
            <p:cNvPr id="6792" name="Google Shape;6792;p27"/>
            <p:cNvSpPr/>
            <p:nvPr/>
          </p:nvSpPr>
          <p:spPr>
            <a:xfrm>
              <a:off x="4325059" y="0"/>
              <a:ext cx="493862" cy="2571817"/>
            </a:xfrm>
            <a:custGeom>
              <a:avLst/>
              <a:gdLst/>
              <a:ahLst/>
              <a:cxnLst/>
              <a:rect l="l" t="t" r="r" b="b"/>
              <a:pathLst>
                <a:path w="7145" h="37208" extrusionOk="0">
                  <a:moveTo>
                    <a:pt x="1" y="1"/>
                  </a:moveTo>
                  <a:lnTo>
                    <a:pt x="3572" y="37208"/>
                  </a:lnTo>
                  <a:lnTo>
                    <a:pt x="7144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3" name="Google Shape;6793;p27"/>
            <p:cNvSpPr/>
            <p:nvPr/>
          </p:nvSpPr>
          <p:spPr>
            <a:xfrm>
              <a:off x="2276476" y="0"/>
              <a:ext cx="2295578" cy="2571817"/>
            </a:xfrm>
            <a:custGeom>
              <a:avLst/>
              <a:gdLst/>
              <a:ahLst/>
              <a:cxnLst/>
              <a:rect l="l" t="t" r="r" b="b"/>
              <a:pathLst>
                <a:path w="26504" h="37208" extrusionOk="0">
                  <a:moveTo>
                    <a:pt x="0" y="1"/>
                  </a:moveTo>
                  <a:lnTo>
                    <a:pt x="26503" y="37208"/>
                  </a:lnTo>
                  <a:lnTo>
                    <a:pt x="9525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4" name="Google Shape;6794;p27"/>
            <p:cNvSpPr/>
            <p:nvPr/>
          </p:nvSpPr>
          <p:spPr>
            <a:xfrm>
              <a:off x="0" y="0"/>
              <a:ext cx="4576212" cy="2571219"/>
            </a:xfrm>
            <a:custGeom>
              <a:avLst/>
              <a:gdLst/>
              <a:ahLst/>
              <a:cxnLst/>
              <a:rect l="l" t="t" r="r" b="b"/>
              <a:pathLst>
                <a:path w="37208" h="26504" extrusionOk="0">
                  <a:moveTo>
                    <a:pt x="0" y="0"/>
                  </a:moveTo>
                  <a:lnTo>
                    <a:pt x="0" y="9525"/>
                  </a:lnTo>
                  <a:lnTo>
                    <a:pt x="37207" y="2650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5" name="Google Shape;6795;p27"/>
            <p:cNvSpPr/>
            <p:nvPr/>
          </p:nvSpPr>
          <p:spPr>
            <a:xfrm>
              <a:off x="0" y="2224569"/>
              <a:ext cx="4576212" cy="693154"/>
            </a:xfrm>
            <a:custGeom>
              <a:avLst/>
              <a:gdLst/>
              <a:ahLst/>
              <a:cxnLst/>
              <a:rect l="l" t="t" r="r" b="b"/>
              <a:pathLst>
                <a:path w="37208" h="7145" extrusionOk="0">
                  <a:moveTo>
                    <a:pt x="0" y="1"/>
                  </a:moveTo>
                  <a:lnTo>
                    <a:pt x="0" y="7145"/>
                  </a:lnTo>
                  <a:lnTo>
                    <a:pt x="37207" y="357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6" name="Google Shape;6796;p27"/>
            <p:cNvSpPr/>
            <p:nvPr/>
          </p:nvSpPr>
          <p:spPr>
            <a:xfrm>
              <a:off x="0" y="2571094"/>
              <a:ext cx="4576212" cy="2572383"/>
            </a:xfrm>
            <a:custGeom>
              <a:avLst/>
              <a:gdLst/>
              <a:ahLst/>
              <a:cxnLst/>
              <a:rect l="l" t="t" r="r" b="b"/>
              <a:pathLst>
                <a:path w="37208" h="26516" extrusionOk="0">
                  <a:moveTo>
                    <a:pt x="37207" y="1"/>
                  </a:moveTo>
                  <a:lnTo>
                    <a:pt x="0" y="16991"/>
                  </a:lnTo>
                  <a:lnTo>
                    <a:pt x="0" y="26516"/>
                  </a:lnTo>
                  <a:lnTo>
                    <a:pt x="37207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7" name="Google Shape;6797;p27"/>
            <p:cNvSpPr/>
            <p:nvPr/>
          </p:nvSpPr>
          <p:spPr>
            <a:xfrm>
              <a:off x="2276476" y="2571725"/>
              <a:ext cx="2295578" cy="2571817"/>
            </a:xfrm>
            <a:custGeom>
              <a:avLst/>
              <a:gdLst/>
              <a:ahLst/>
              <a:cxnLst/>
              <a:rect l="l" t="t" r="r" b="b"/>
              <a:pathLst>
                <a:path w="26504" h="37208" extrusionOk="0">
                  <a:moveTo>
                    <a:pt x="26503" y="1"/>
                  </a:moveTo>
                  <a:lnTo>
                    <a:pt x="0" y="37208"/>
                  </a:lnTo>
                  <a:lnTo>
                    <a:pt x="9525" y="37208"/>
                  </a:lnTo>
                  <a:lnTo>
                    <a:pt x="26503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8" name="Google Shape;6798;p27"/>
            <p:cNvSpPr/>
            <p:nvPr/>
          </p:nvSpPr>
          <p:spPr>
            <a:xfrm>
              <a:off x="4325059" y="2571715"/>
              <a:ext cx="493862" cy="2571817"/>
            </a:xfrm>
            <a:custGeom>
              <a:avLst/>
              <a:gdLst/>
              <a:ahLst/>
              <a:cxnLst/>
              <a:rect l="l" t="t" r="r" b="b"/>
              <a:pathLst>
                <a:path w="7145" h="37208" extrusionOk="0">
                  <a:moveTo>
                    <a:pt x="3572" y="1"/>
                  </a:moveTo>
                  <a:lnTo>
                    <a:pt x="1" y="37208"/>
                  </a:lnTo>
                  <a:lnTo>
                    <a:pt x="7144" y="37208"/>
                  </a:lnTo>
                  <a:lnTo>
                    <a:pt x="3572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9" name="Google Shape;6799;p27"/>
            <p:cNvSpPr/>
            <p:nvPr/>
          </p:nvSpPr>
          <p:spPr>
            <a:xfrm>
              <a:off x="4571949" y="2571725"/>
              <a:ext cx="2295578" cy="2571817"/>
            </a:xfrm>
            <a:custGeom>
              <a:avLst/>
              <a:gdLst/>
              <a:ahLst/>
              <a:cxnLst/>
              <a:rect l="l" t="t" r="r" b="b"/>
              <a:pathLst>
                <a:path w="26504" h="37208" extrusionOk="0">
                  <a:moveTo>
                    <a:pt x="0" y="1"/>
                  </a:moveTo>
                  <a:lnTo>
                    <a:pt x="16979" y="37208"/>
                  </a:lnTo>
                  <a:lnTo>
                    <a:pt x="26504" y="3720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0" name="Google Shape;6800;p27"/>
            <p:cNvSpPr/>
            <p:nvPr/>
          </p:nvSpPr>
          <p:spPr>
            <a:xfrm>
              <a:off x="4572050" y="2571098"/>
              <a:ext cx="4576212" cy="2572450"/>
            </a:xfrm>
            <a:custGeom>
              <a:avLst/>
              <a:gdLst/>
              <a:ahLst/>
              <a:cxnLst/>
              <a:rect l="l" t="t" r="r" b="b"/>
              <a:pathLst>
                <a:path w="37208" h="26516" extrusionOk="0">
                  <a:moveTo>
                    <a:pt x="0" y="1"/>
                  </a:moveTo>
                  <a:lnTo>
                    <a:pt x="37207" y="26516"/>
                  </a:lnTo>
                  <a:lnTo>
                    <a:pt x="37207" y="1699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1" name="Google Shape;6801;p27"/>
            <p:cNvSpPr/>
            <p:nvPr/>
          </p:nvSpPr>
          <p:spPr>
            <a:xfrm>
              <a:off x="4572050" y="2224566"/>
              <a:ext cx="4576212" cy="693172"/>
            </a:xfrm>
            <a:custGeom>
              <a:avLst/>
              <a:gdLst/>
              <a:ahLst/>
              <a:cxnLst/>
              <a:rect l="l" t="t" r="r" b="b"/>
              <a:pathLst>
                <a:path w="37208" h="7145" extrusionOk="0">
                  <a:moveTo>
                    <a:pt x="37207" y="1"/>
                  </a:moveTo>
                  <a:lnTo>
                    <a:pt x="0" y="3573"/>
                  </a:lnTo>
                  <a:lnTo>
                    <a:pt x="37207" y="7145"/>
                  </a:lnTo>
                  <a:lnTo>
                    <a:pt x="37207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2" name="Google Shape;6802;p27"/>
            <p:cNvSpPr/>
            <p:nvPr/>
          </p:nvSpPr>
          <p:spPr>
            <a:xfrm>
              <a:off x="4572050" y="-50"/>
              <a:ext cx="4576212" cy="2571286"/>
            </a:xfrm>
            <a:custGeom>
              <a:avLst/>
              <a:gdLst/>
              <a:ahLst/>
              <a:cxnLst/>
              <a:rect l="l" t="t" r="r" b="b"/>
              <a:pathLst>
                <a:path w="37208" h="26504" extrusionOk="0">
                  <a:moveTo>
                    <a:pt x="37207" y="0"/>
                  </a:moveTo>
                  <a:lnTo>
                    <a:pt x="0" y="26504"/>
                  </a:lnTo>
                  <a:lnTo>
                    <a:pt x="37207" y="9525"/>
                  </a:lnTo>
                  <a:lnTo>
                    <a:pt x="37207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3" name="Google Shape;6803;p27"/>
            <p:cNvSpPr/>
            <p:nvPr/>
          </p:nvSpPr>
          <p:spPr>
            <a:xfrm>
              <a:off x="4571949" y="0"/>
              <a:ext cx="2295578" cy="2571817"/>
            </a:xfrm>
            <a:custGeom>
              <a:avLst/>
              <a:gdLst/>
              <a:ahLst/>
              <a:cxnLst/>
              <a:rect l="l" t="t" r="r" b="b"/>
              <a:pathLst>
                <a:path w="26504" h="37208" extrusionOk="0">
                  <a:moveTo>
                    <a:pt x="16979" y="1"/>
                  </a:moveTo>
                  <a:lnTo>
                    <a:pt x="0" y="37208"/>
                  </a:lnTo>
                  <a:lnTo>
                    <a:pt x="26504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6804" name="Google Shape;6804;p27"/>
          <p:cNvSpPr txBox="1">
            <a:spLocks noGrp="1"/>
          </p:cNvSpPr>
          <p:nvPr>
            <p:ph type="title"/>
          </p:nvPr>
        </p:nvSpPr>
        <p:spPr>
          <a:xfrm>
            <a:off x="3207033" y="720000"/>
            <a:ext cx="5783600" cy="98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6805" name="Google Shape;6805;p27"/>
          <p:cNvSpPr txBox="1">
            <a:spLocks noGrp="1"/>
          </p:cNvSpPr>
          <p:nvPr>
            <p:ph type="subTitle" idx="1"/>
          </p:nvPr>
        </p:nvSpPr>
        <p:spPr>
          <a:xfrm>
            <a:off x="3848200" y="2895700"/>
            <a:ext cx="4095600" cy="186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1pPr>
            <a:lvl2pPr lvl="1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2133"/>
              </a:spcBef>
              <a:spcAft>
                <a:spcPts val="2133"/>
              </a:spcAft>
              <a:buSzPts val="16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65002782"/>
      </p:ext>
    </p:extLst>
  </p:cSld>
  <p:clrMapOvr>
    <a:masterClrMapping/>
  </p:clrMapOvr>
</p:sldLayout>
</file>

<file path=ppt/slideLayouts/slideLayout10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4">
  <p:cSld name="One column 4">
    <p:bg>
      <p:bgPr>
        <a:solidFill>
          <a:schemeClr val="accent1"/>
        </a:solidFill>
        <a:effectLst/>
      </p:bgPr>
    </p:bg>
    <p:spTree>
      <p:nvGrpSpPr>
        <p:cNvPr id="1" name="Shape 68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07" name="Google Shape;6807;p28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5783600" cy="98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6808" name="Google Shape;6808;p28"/>
          <p:cNvSpPr txBox="1">
            <a:spLocks noGrp="1"/>
          </p:cNvSpPr>
          <p:nvPr>
            <p:ph type="subTitle" idx="1"/>
          </p:nvPr>
        </p:nvSpPr>
        <p:spPr>
          <a:xfrm>
            <a:off x="1873400" y="2781300"/>
            <a:ext cx="3695600" cy="186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2133"/>
              </a:spcBef>
              <a:spcAft>
                <a:spcPts val="2133"/>
              </a:spcAft>
              <a:buSzPts val="16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945198321"/>
      </p:ext>
    </p:extLst>
  </p:cSld>
  <p:clrMapOvr>
    <a:masterClrMapping/>
  </p:clrMapOvr>
</p:sldLayout>
</file>

<file path=ppt/slideLayouts/slideLayout10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2">
  <p:cSld name="One column 2">
    <p:bg>
      <p:bgPr>
        <a:solidFill>
          <a:schemeClr val="accent2"/>
        </a:solidFill>
        <a:effectLst/>
      </p:bgPr>
    </p:bg>
    <p:spTree>
      <p:nvGrpSpPr>
        <p:cNvPr id="1" name="Shape 68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810" name="Google Shape;6810;p29"/>
          <p:cNvGrpSpPr/>
          <p:nvPr/>
        </p:nvGrpSpPr>
        <p:grpSpPr>
          <a:xfrm flipH="1">
            <a:off x="-33" y="-558800"/>
            <a:ext cx="12181833" cy="7416811"/>
            <a:chOff x="-7728237" y="-419075"/>
            <a:chExt cx="15443501" cy="5562608"/>
          </a:xfrm>
        </p:grpSpPr>
        <p:sp>
          <p:nvSpPr>
            <p:cNvPr id="6811" name="Google Shape;6811;p29"/>
            <p:cNvSpPr/>
            <p:nvPr/>
          </p:nvSpPr>
          <p:spPr>
            <a:xfrm>
              <a:off x="3857953" y="2561831"/>
              <a:ext cx="3857311" cy="1033759"/>
            </a:xfrm>
            <a:custGeom>
              <a:avLst/>
              <a:gdLst/>
              <a:ahLst/>
              <a:cxnLst/>
              <a:rect l="l" t="t" r="r" b="b"/>
              <a:pathLst>
                <a:path w="55806" h="14956" extrusionOk="0">
                  <a:moveTo>
                    <a:pt x="1" y="1"/>
                  </a:moveTo>
                  <a:lnTo>
                    <a:pt x="55805" y="14955"/>
                  </a:lnTo>
                  <a:lnTo>
                    <a:pt x="55805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6812" name="Google Shape;6812;p29"/>
            <p:cNvGrpSpPr/>
            <p:nvPr/>
          </p:nvGrpSpPr>
          <p:grpSpPr>
            <a:xfrm>
              <a:off x="-7728237" y="-419075"/>
              <a:ext cx="15443501" cy="5562608"/>
              <a:chOff x="-7728237" y="-419075"/>
              <a:chExt cx="15443501" cy="5562608"/>
            </a:xfrm>
          </p:grpSpPr>
          <p:sp>
            <p:nvSpPr>
              <p:cNvPr id="6813" name="Google Shape;6813;p29"/>
              <p:cNvSpPr/>
              <p:nvPr/>
            </p:nvSpPr>
            <p:spPr>
              <a:xfrm>
                <a:off x="1296122" y="0"/>
                <a:ext cx="2561933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37065" h="37065" extrusionOk="0">
                    <a:moveTo>
                      <a:pt x="1" y="1"/>
                    </a:moveTo>
                    <a:lnTo>
                      <a:pt x="37065" y="37065"/>
                    </a:lnTo>
                    <a:lnTo>
                      <a:pt x="15657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14" name="Google Shape;6814;p29"/>
              <p:cNvSpPr/>
              <p:nvPr/>
            </p:nvSpPr>
            <p:spPr>
              <a:xfrm>
                <a:off x="-7728185" y="2561825"/>
                <a:ext cx="11586214" cy="2581703"/>
              </a:xfrm>
              <a:custGeom>
                <a:avLst/>
                <a:gdLst/>
                <a:ahLst/>
                <a:cxnLst/>
                <a:rect l="l" t="t" r="r" b="b"/>
                <a:pathLst>
                  <a:path w="55817" h="32231" extrusionOk="0">
                    <a:moveTo>
                      <a:pt x="55817" y="1"/>
                    </a:moveTo>
                    <a:lnTo>
                      <a:pt x="0" y="14955"/>
                    </a:lnTo>
                    <a:lnTo>
                      <a:pt x="0" y="14955"/>
                    </a:lnTo>
                    <a:lnTo>
                      <a:pt x="0" y="32231"/>
                    </a:lnTo>
                    <a:lnTo>
                      <a:pt x="55817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15" name="Google Shape;6815;p29"/>
              <p:cNvSpPr/>
              <p:nvPr/>
            </p:nvSpPr>
            <p:spPr>
              <a:xfrm>
                <a:off x="-7728237" y="-19827"/>
                <a:ext cx="11586214" cy="2581702"/>
              </a:xfrm>
              <a:custGeom>
                <a:avLst/>
                <a:gdLst/>
                <a:ahLst/>
                <a:cxnLst/>
                <a:rect l="l" t="t" r="r" b="b"/>
                <a:pathLst>
                  <a:path w="55817" h="14943" extrusionOk="0">
                    <a:moveTo>
                      <a:pt x="0" y="0"/>
                    </a:moveTo>
                    <a:lnTo>
                      <a:pt x="0" y="14943"/>
                    </a:lnTo>
                    <a:lnTo>
                      <a:pt x="55817" y="1494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16" name="Google Shape;6816;p29"/>
              <p:cNvSpPr/>
              <p:nvPr/>
            </p:nvSpPr>
            <p:spPr>
              <a:xfrm>
                <a:off x="-1384678" y="2561825"/>
                <a:ext cx="5242776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37363" h="37351" extrusionOk="0">
                    <a:moveTo>
                      <a:pt x="37363" y="1"/>
                    </a:moveTo>
                    <a:lnTo>
                      <a:pt x="1" y="37351"/>
                    </a:lnTo>
                    <a:lnTo>
                      <a:pt x="15789" y="37351"/>
                    </a:lnTo>
                    <a:lnTo>
                      <a:pt x="3736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17" name="Google Shape;6817;p29"/>
              <p:cNvSpPr/>
              <p:nvPr/>
            </p:nvSpPr>
            <p:spPr>
              <a:xfrm>
                <a:off x="3165034" y="2561831"/>
                <a:ext cx="692997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10026" h="37351" extrusionOk="0">
                    <a:moveTo>
                      <a:pt x="10026" y="1"/>
                    </a:moveTo>
                    <a:lnTo>
                      <a:pt x="1" y="37351"/>
                    </a:lnTo>
                    <a:lnTo>
                      <a:pt x="10026" y="37351"/>
                    </a:lnTo>
                    <a:lnTo>
                      <a:pt x="10026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18" name="Google Shape;6818;p29"/>
              <p:cNvSpPr/>
              <p:nvPr/>
            </p:nvSpPr>
            <p:spPr>
              <a:xfrm>
                <a:off x="3857953" y="0"/>
                <a:ext cx="2561103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37053" h="37065" extrusionOk="0">
                    <a:moveTo>
                      <a:pt x="21384" y="1"/>
                    </a:moveTo>
                    <a:lnTo>
                      <a:pt x="1" y="37065"/>
                    </a:lnTo>
                    <a:lnTo>
                      <a:pt x="3705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19" name="Google Shape;6819;p29"/>
              <p:cNvSpPr/>
              <p:nvPr/>
            </p:nvSpPr>
            <p:spPr>
              <a:xfrm>
                <a:off x="3857953" y="2561831"/>
                <a:ext cx="1490435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21563" h="37351" extrusionOk="0">
                    <a:moveTo>
                      <a:pt x="1" y="1"/>
                    </a:moveTo>
                    <a:lnTo>
                      <a:pt x="9990" y="37351"/>
                    </a:lnTo>
                    <a:lnTo>
                      <a:pt x="21563" y="3735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20" name="Google Shape;6820;p29"/>
              <p:cNvSpPr/>
              <p:nvPr/>
            </p:nvSpPr>
            <p:spPr>
              <a:xfrm>
                <a:off x="3857953" y="334122"/>
                <a:ext cx="3857311" cy="2227807"/>
              </a:xfrm>
              <a:custGeom>
                <a:avLst/>
                <a:gdLst/>
                <a:ahLst/>
                <a:cxnLst/>
                <a:rect l="l" t="t" r="r" b="b"/>
                <a:pathLst>
                  <a:path w="55806" h="32231" extrusionOk="0">
                    <a:moveTo>
                      <a:pt x="55805" y="1"/>
                    </a:moveTo>
                    <a:lnTo>
                      <a:pt x="1" y="32231"/>
                    </a:lnTo>
                    <a:lnTo>
                      <a:pt x="55805" y="17288"/>
                    </a:lnTo>
                    <a:lnTo>
                      <a:pt x="55805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21" name="Google Shape;6821;p29"/>
              <p:cNvSpPr/>
              <p:nvPr/>
            </p:nvSpPr>
            <p:spPr>
              <a:xfrm>
                <a:off x="2378320" y="0"/>
                <a:ext cx="1479721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21408" h="37065" extrusionOk="0">
                    <a:moveTo>
                      <a:pt x="0" y="1"/>
                    </a:moveTo>
                    <a:lnTo>
                      <a:pt x="21408" y="37065"/>
                    </a:lnTo>
                    <a:lnTo>
                      <a:pt x="11466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22" name="Google Shape;6822;p29"/>
              <p:cNvSpPr/>
              <p:nvPr/>
            </p:nvSpPr>
            <p:spPr>
              <a:xfrm>
                <a:off x="3857953" y="0"/>
                <a:ext cx="685601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9919" h="37065" extrusionOk="0">
                    <a:moveTo>
                      <a:pt x="1" y="1"/>
                    </a:moveTo>
                    <a:lnTo>
                      <a:pt x="1" y="37065"/>
                    </a:lnTo>
                    <a:lnTo>
                      <a:pt x="9919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23" name="Google Shape;6823;p29"/>
              <p:cNvSpPr/>
              <p:nvPr/>
            </p:nvSpPr>
            <p:spPr>
              <a:xfrm>
                <a:off x="-1384635" y="-419075"/>
                <a:ext cx="5242751" cy="2981045"/>
              </a:xfrm>
              <a:custGeom>
                <a:avLst/>
                <a:gdLst/>
                <a:ahLst/>
                <a:cxnLst/>
                <a:rect l="l" t="t" r="r" b="b"/>
                <a:pathLst>
                  <a:path w="55817" h="37065" extrusionOk="0">
                    <a:moveTo>
                      <a:pt x="0" y="1"/>
                    </a:moveTo>
                    <a:lnTo>
                      <a:pt x="0" y="4835"/>
                    </a:lnTo>
                    <a:lnTo>
                      <a:pt x="55817" y="37065"/>
                    </a:lnTo>
                    <a:lnTo>
                      <a:pt x="1875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24" name="Google Shape;6824;p29"/>
              <p:cNvSpPr/>
              <p:nvPr/>
            </p:nvSpPr>
            <p:spPr>
              <a:xfrm>
                <a:off x="3857953" y="2561831"/>
                <a:ext cx="3857311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55806" h="37351" extrusionOk="0">
                    <a:moveTo>
                      <a:pt x="1" y="1"/>
                    </a:moveTo>
                    <a:lnTo>
                      <a:pt x="37351" y="37351"/>
                    </a:lnTo>
                    <a:lnTo>
                      <a:pt x="55805" y="37351"/>
                    </a:lnTo>
                    <a:lnTo>
                      <a:pt x="55805" y="3223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6825" name="Google Shape;6825;p29"/>
          <p:cNvSpPr txBox="1">
            <a:spLocks noGrp="1"/>
          </p:cNvSpPr>
          <p:nvPr>
            <p:ph type="title"/>
          </p:nvPr>
        </p:nvSpPr>
        <p:spPr>
          <a:xfrm>
            <a:off x="6604000" y="720000"/>
            <a:ext cx="4617600" cy="98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6826" name="Google Shape;6826;p29"/>
          <p:cNvSpPr txBox="1">
            <a:spLocks noGrp="1"/>
          </p:cNvSpPr>
          <p:nvPr>
            <p:ph type="subTitle" idx="1"/>
          </p:nvPr>
        </p:nvSpPr>
        <p:spPr>
          <a:xfrm>
            <a:off x="7539867" y="2781300"/>
            <a:ext cx="3695600" cy="186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2133"/>
              </a:spcBef>
              <a:spcAft>
                <a:spcPts val="2133"/>
              </a:spcAft>
              <a:buSzPts val="16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440554874"/>
      </p:ext>
    </p:extLst>
  </p:cSld>
  <p:clrMapOvr>
    <a:masterClrMapping/>
  </p:clrMapOvr>
</p:sldLayout>
</file>

<file path=ppt/slideLayouts/slideLayout10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5">
  <p:cSld name="One column 5">
    <p:bg>
      <p:bgPr>
        <a:solidFill>
          <a:schemeClr val="accent2"/>
        </a:solidFill>
        <a:effectLst/>
      </p:bgPr>
    </p:bg>
    <p:spTree>
      <p:nvGrpSpPr>
        <p:cNvPr id="1" name="Shape 68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828" name="Google Shape;6828;p30"/>
          <p:cNvGrpSpPr/>
          <p:nvPr/>
        </p:nvGrpSpPr>
        <p:grpSpPr>
          <a:xfrm>
            <a:off x="-817" y="44"/>
            <a:ext cx="12217279" cy="6883793"/>
            <a:chOff x="14670875" y="846675"/>
            <a:chExt cx="7166400" cy="3385250"/>
          </a:xfrm>
        </p:grpSpPr>
        <p:sp>
          <p:nvSpPr>
            <p:cNvPr id="6829" name="Google Shape;6829;p30"/>
            <p:cNvSpPr/>
            <p:nvPr/>
          </p:nvSpPr>
          <p:spPr>
            <a:xfrm>
              <a:off x="14670875" y="1183900"/>
              <a:ext cx="3582900" cy="3048025"/>
            </a:xfrm>
            <a:custGeom>
              <a:avLst/>
              <a:gdLst/>
              <a:ahLst/>
              <a:cxnLst/>
              <a:rect l="l" t="t" r="r" b="b"/>
              <a:pathLst>
                <a:path w="143316" h="121921" extrusionOk="0">
                  <a:moveTo>
                    <a:pt x="0" y="1"/>
                  </a:moveTo>
                  <a:lnTo>
                    <a:pt x="0" y="23539"/>
                  </a:lnTo>
                  <a:lnTo>
                    <a:pt x="143316" y="12192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0" name="Google Shape;6830;p30"/>
            <p:cNvSpPr/>
            <p:nvPr/>
          </p:nvSpPr>
          <p:spPr>
            <a:xfrm>
              <a:off x="14670875" y="3132050"/>
              <a:ext cx="3582900" cy="1099875"/>
            </a:xfrm>
            <a:custGeom>
              <a:avLst/>
              <a:gdLst/>
              <a:ahLst/>
              <a:cxnLst/>
              <a:rect l="l" t="t" r="r" b="b"/>
              <a:pathLst>
                <a:path w="143316" h="43995" extrusionOk="0">
                  <a:moveTo>
                    <a:pt x="0" y="1"/>
                  </a:moveTo>
                  <a:lnTo>
                    <a:pt x="0" y="15205"/>
                  </a:lnTo>
                  <a:lnTo>
                    <a:pt x="143316" y="4399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1" name="Google Shape;6831;p30"/>
            <p:cNvSpPr/>
            <p:nvPr/>
          </p:nvSpPr>
          <p:spPr>
            <a:xfrm>
              <a:off x="18253750" y="2724575"/>
              <a:ext cx="3583525" cy="1507350"/>
            </a:xfrm>
            <a:custGeom>
              <a:avLst/>
              <a:gdLst/>
              <a:ahLst/>
              <a:cxnLst/>
              <a:rect l="l" t="t" r="r" b="b"/>
              <a:pathLst>
                <a:path w="143341" h="60294" extrusionOk="0">
                  <a:moveTo>
                    <a:pt x="143340" y="0"/>
                  </a:moveTo>
                  <a:lnTo>
                    <a:pt x="1" y="60293"/>
                  </a:lnTo>
                  <a:lnTo>
                    <a:pt x="143340" y="16300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2" name="Google Shape;6832;p30"/>
            <p:cNvSpPr/>
            <p:nvPr/>
          </p:nvSpPr>
          <p:spPr>
            <a:xfrm>
              <a:off x="16185050" y="846675"/>
              <a:ext cx="2068725" cy="3385250"/>
            </a:xfrm>
            <a:custGeom>
              <a:avLst/>
              <a:gdLst/>
              <a:ahLst/>
              <a:cxnLst/>
              <a:rect l="l" t="t" r="r" b="b"/>
              <a:pathLst>
                <a:path w="82749" h="135410" extrusionOk="0">
                  <a:moveTo>
                    <a:pt x="0" y="0"/>
                  </a:moveTo>
                  <a:lnTo>
                    <a:pt x="82749" y="135409"/>
                  </a:lnTo>
                  <a:lnTo>
                    <a:pt x="1894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3" name="Google Shape;6833;p30"/>
            <p:cNvSpPr/>
            <p:nvPr/>
          </p:nvSpPr>
          <p:spPr>
            <a:xfrm>
              <a:off x="17877225" y="846675"/>
              <a:ext cx="376550" cy="3385250"/>
            </a:xfrm>
            <a:custGeom>
              <a:avLst/>
              <a:gdLst/>
              <a:ahLst/>
              <a:cxnLst/>
              <a:rect l="l" t="t" r="r" b="b"/>
              <a:pathLst>
                <a:path w="15062" h="135410" extrusionOk="0">
                  <a:moveTo>
                    <a:pt x="0" y="0"/>
                  </a:moveTo>
                  <a:lnTo>
                    <a:pt x="15062" y="135409"/>
                  </a:lnTo>
                  <a:lnTo>
                    <a:pt x="15062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4" name="Google Shape;6834;p30"/>
            <p:cNvSpPr/>
            <p:nvPr/>
          </p:nvSpPr>
          <p:spPr>
            <a:xfrm>
              <a:off x="18253750" y="846675"/>
              <a:ext cx="1595475" cy="3385250"/>
            </a:xfrm>
            <a:custGeom>
              <a:avLst/>
              <a:gdLst/>
              <a:ahLst/>
              <a:cxnLst/>
              <a:rect l="l" t="t" r="r" b="b"/>
              <a:pathLst>
                <a:path w="63819" h="135410" extrusionOk="0">
                  <a:moveTo>
                    <a:pt x="46566" y="0"/>
                  </a:moveTo>
                  <a:lnTo>
                    <a:pt x="1" y="135409"/>
                  </a:lnTo>
                  <a:lnTo>
                    <a:pt x="63818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5" name="Google Shape;6835;p30"/>
            <p:cNvSpPr/>
            <p:nvPr/>
          </p:nvSpPr>
          <p:spPr>
            <a:xfrm>
              <a:off x="18253750" y="846675"/>
              <a:ext cx="3583525" cy="3385250"/>
            </a:xfrm>
            <a:custGeom>
              <a:avLst/>
              <a:gdLst/>
              <a:ahLst/>
              <a:cxnLst/>
              <a:rect l="l" t="t" r="r" b="b"/>
              <a:pathLst>
                <a:path w="143341" h="135410" extrusionOk="0">
                  <a:moveTo>
                    <a:pt x="129053" y="0"/>
                  </a:moveTo>
                  <a:lnTo>
                    <a:pt x="1" y="135409"/>
                  </a:lnTo>
                  <a:lnTo>
                    <a:pt x="143340" y="13490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6" name="Google Shape;6836;p30"/>
            <p:cNvSpPr/>
            <p:nvPr/>
          </p:nvSpPr>
          <p:spPr>
            <a:xfrm>
              <a:off x="14670875" y="3876200"/>
              <a:ext cx="3582900" cy="355725"/>
            </a:xfrm>
            <a:custGeom>
              <a:avLst/>
              <a:gdLst/>
              <a:ahLst/>
              <a:cxnLst/>
              <a:rect l="l" t="t" r="r" b="b"/>
              <a:pathLst>
                <a:path w="143316" h="14229" extrusionOk="0">
                  <a:moveTo>
                    <a:pt x="0" y="1"/>
                  </a:moveTo>
                  <a:lnTo>
                    <a:pt x="0" y="14228"/>
                  </a:lnTo>
                  <a:lnTo>
                    <a:pt x="143316" y="1422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7" name="Google Shape;6837;p30"/>
            <p:cNvSpPr/>
            <p:nvPr/>
          </p:nvSpPr>
          <p:spPr>
            <a:xfrm>
              <a:off x="14670875" y="2277200"/>
              <a:ext cx="3582900" cy="1954725"/>
            </a:xfrm>
            <a:custGeom>
              <a:avLst/>
              <a:gdLst/>
              <a:ahLst/>
              <a:cxnLst/>
              <a:rect l="l" t="t" r="r" b="b"/>
              <a:pathLst>
                <a:path w="143316" h="78189" extrusionOk="0">
                  <a:moveTo>
                    <a:pt x="0" y="0"/>
                  </a:moveTo>
                  <a:lnTo>
                    <a:pt x="0" y="17895"/>
                  </a:lnTo>
                  <a:lnTo>
                    <a:pt x="143316" y="7818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8" name="Google Shape;6838;p30"/>
            <p:cNvSpPr/>
            <p:nvPr/>
          </p:nvSpPr>
          <p:spPr>
            <a:xfrm>
              <a:off x="15027450" y="846675"/>
              <a:ext cx="3226325" cy="3385250"/>
            </a:xfrm>
            <a:custGeom>
              <a:avLst/>
              <a:gdLst/>
              <a:ahLst/>
              <a:cxnLst/>
              <a:rect l="l" t="t" r="r" b="b"/>
              <a:pathLst>
                <a:path w="129053" h="135410" extrusionOk="0">
                  <a:moveTo>
                    <a:pt x="1" y="0"/>
                  </a:moveTo>
                  <a:lnTo>
                    <a:pt x="129053" y="135409"/>
                  </a:lnTo>
                  <a:lnTo>
                    <a:pt x="129053" y="135409"/>
                  </a:lnTo>
                  <a:lnTo>
                    <a:pt x="2492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9" name="Google Shape;6839;p30"/>
            <p:cNvSpPr/>
            <p:nvPr/>
          </p:nvSpPr>
          <p:spPr>
            <a:xfrm>
              <a:off x="17089625" y="846675"/>
              <a:ext cx="1164150" cy="3385250"/>
            </a:xfrm>
            <a:custGeom>
              <a:avLst/>
              <a:gdLst/>
              <a:ahLst/>
              <a:cxnLst/>
              <a:rect l="l" t="t" r="r" b="b"/>
              <a:pathLst>
                <a:path w="46566" h="135410" extrusionOk="0">
                  <a:moveTo>
                    <a:pt x="0" y="0"/>
                  </a:moveTo>
                  <a:lnTo>
                    <a:pt x="46566" y="135409"/>
                  </a:lnTo>
                  <a:lnTo>
                    <a:pt x="16098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0" name="Google Shape;6840;p30"/>
            <p:cNvSpPr/>
            <p:nvPr/>
          </p:nvSpPr>
          <p:spPr>
            <a:xfrm>
              <a:off x="18253750" y="846675"/>
              <a:ext cx="761725" cy="3385250"/>
            </a:xfrm>
            <a:custGeom>
              <a:avLst/>
              <a:gdLst/>
              <a:ahLst/>
              <a:cxnLst/>
              <a:rect l="l" t="t" r="r" b="b"/>
              <a:pathLst>
                <a:path w="30469" h="135410" extrusionOk="0">
                  <a:moveTo>
                    <a:pt x="15062" y="0"/>
                  </a:moveTo>
                  <a:lnTo>
                    <a:pt x="1" y="135409"/>
                  </a:lnTo>
                  <a:lnTo>
                    <a:pt x="30469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1" name="Google Shape;6841;p30"/>
            <p:cNvSpPr/>
            <p:nvPr/>
          </p:nvSpPr>
          <p:spPr>
            <a:xfrm>
              <a:off x="18253750" y="846675"/>
              <a:ext cx="2603325" cy="3385250"/>
            </a:xfrm>
            <a:custGeom>
              <a:avLst/>
              <a:gdLst/>
              <a:ahLst/>
              <a:cxnLst/>
              <a:rect l="l" t="t" r="r" b="b"/>
              <a:pathLst>
                <a:path w="104133" h="135410" extrusionOk="0">
                  <a:moveTo>
                    <a:pt x="82749" y="0"/>
                  </a:moveTo>
                  <a:lnTo>
                    <a:pt x="1" y="135409"/>
                  </a:lnTo>
                  <a:lnTo>
                    <a:pt x="10413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2" name="Google Shape;6842;p30"/>
            <p:cNvSpPr/>
            <p:nvPr/>
          </p:nvSpPr>
          <p:spPr>
            <a:xfrm>
              <a:off x="18253750" y="1772375"/>
              <a:ext cx="3583525" cy="2459550"/>
            </a:xfrm>
            <a:custGeom>
              <a:avLst/>
              <a:gdLst/>
              <a:ahLst/>
              <a:cxnLst/>
              <a:rect l="l" t="t" r="r" b="b"/>
              <a:pathLst>
                <a:path w="143341" h="98382" extrusionOk="0">
                  <a:moveTo>
                    <a:pt x="143340" y="0"/>
                  </a:moveTo>
                  <a:lnTo>
                    <a:pt x="1" y="98381"/>
                  </a:lnTo>
                  <a:lnTo>
                    <a:pt x="143340" y="20193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3" name="Google Shape;6843;p30"/>
            <p:cNvSpPr/>
            <p:nvPr/>
          </p:nvSpPr>
          <p:spPr>
            <a:xfrm>
              <a:off x="18253750" y="3512175"/>
              <a:ext cx="3583525" cy="719750"/>
            </a:xfrm>
            <a:custGeom>
              <a:avLst/>
              <a:gdLst/>
              <a:ahLst/>
              <a:cxnLst/>
              <a:rect l="l" t="t" r="r" b="b"/>
              <a:pathLst>
                <a:path w="143341" h="28790" extrusionOk="0">
                  <a:moveTo>
                    <a:pt x="143340" y="0"/>
                  </a:moveTo>
                  <a:lnTo>
                    <a:pt x="1" y="28789"/>
                  </a:lnTo>
                  <a:lnTo>
                    <a:pt x="143340" y="14562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6844" name="Google Shape;6844;p30"/>
          <p:cNvSpPr txBox="1">
            <a:spLocks noGrp="1"/>
          </p:cNvSpPr>
          <p:nvPr>
            <p:ph type="title"/>
          </p:nvPr>
        </p:nvSpPr>
        <p:spPr>
          <a:xfrm>
            <a:off x="6604000" y="720000"/>
            <a:ext cx="4617600" cy="98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6845" name="Google Shape;6845;p30"/>
          <p:cNvSpPr txBox="1">
            <a:spLocks noGrp="1"/>
          </p:cNvSpPr>
          <p:nvPr>
            <p:ph type="subTitle" idx="1"/>
          </p:nvPr>
        </p:nvSpPr>
        <p:spPr>
          <a:xfrm>
            <a:off x="7539867" y="2781300"/>
            <a:ext cx="3695600" cy="186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2133"/>
              </a:spcBef>
              <a:spcAft>
                <a:spcPts val="2133"/>
              </a:spcAft>
              <a:buSzPts val="16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06091710"/>
      </p:ext>
    </p:extLst>
  </p:cSld>
  <p:clrMapOvr>
    <a:masterClrMapping/>
  </p:clrMapOvr>
</p:sldLayout>
</file>

<file path=ppt/slideLayouts/slideLayout10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2">
  <p:cSld name="Title only 2">
    <p:bg>
      <p:bgPr>
        <a:solidFill>
          <a:schemeClr val="accent2"/>
        </a:solidFill>
        <a:effectLst/>
      </p:bgPr>
    </p:bg>
    <p:spTree>
      <p:nvGrpSpPr>
        <p:cNvPr id="1" name="Shape 68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847" name="Google Shape;6847;p31"/>
          <p:cNvGrpSpPr/>
          <p:nvPr/>
        </p:nvGrpSpPr>
        <p:grpSpPr>
          <a:xfrm>
            <a:off x="0" y="-67"/>
            <a:ext cx="12197683" cy="6858131"/>
            <a:chOff x="0" y="-50"/>
            <a:chExt cx="9148262" cy="5143598"/>
          </a:xfrm>
        </p:grpSpPr>
        <p:sp>
          <p:nvSpPr>
            <p:cNvPr id="6848" name="Google Shape;6848;p31"/>
            <p:cNvSpPr/>
            <p:nvPr/>
          </p:nvSpPr>
          <p:spPr>
            <a:xfrm>
              <a:off x="4325059" y="0"/>
              <a:ext cx="493862" cy="2571817"/>
            </a:xfrm>
            <a:custGeom>
              <a:avLst/>
              <a:gdLst/>
              <a:ahLst/>
              <a:cxnLst/>
              <a:rect l="l" t="t" r="r" b="b"/>
              <a:pathLst>
                <a:path w="7145" h="37208" extrusionOk="0">
                  <a:moveTo>
                    <a:pt x="1" y="1"/>
                  </a:moveTo>
                  <a:lnTo>
                    <a:pt x="3572" y="37208"/>
                  </a:lnTo>
                  <a:lnTo>
                    <a:pt x="7144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9" name="Google Shape;6849;p31"/>
            <p:cNvSpPr/>
            <p:nvPr/>
          </p:nvSpPr>
          <p:spPr>
            <a:xfrm>
              <a:off x="2276476" y="0"/>
              <a:ext cx="2295578" cy="2571817"/>
            </a:xfrm>
            <a:custGeom>
              <a:avLst/>
              <a:gdLst/>
              <a:ahLst/>
              <a:cxnLst/>
              <a:rect l="l" t="t" r="r" b="b"/>
              <a:pathLst>
                <a:path w="26504" h="37208" extrusionOk="0">
                  <a:moveTo>
                    <a:pt x="0" y="1"/>
                  </a:moveTo>
                  <a:lnTo>
                    <a:pt x="26503" y="37208"/>
                  </a:lnTo>
                  <a:lnTo>
                    <a:pt x="9525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0" name="Google Shape;6850;p31"/>
            <p:cNvSpPr/>
            <p:nvPr/>
          </p:nvSpPr>
          <p:spPr>
            <a:xfrm>
              <a:off x="0" y="0"/>
              <a:ext cx="4576212" cy="2571219"/>
            </a:xfrm>
            <a:custGeom>
              <a:avLst/>
              <a:gdLst/>
              <a:ahLst/>
              <a:cxnLst/>
              <a:rect l="l" t="t" r="r" b="b"/>
              <a:pathLst>
                <a:path w="37208" h="26504" extrusionOk="0">
                  <a:moveTo>
                    <a:pt x="0" y="0"/>
                  </a:moveTo>
                  <a:lnTo>
                    <a:pt x="0" y="9525"/>
                  </a:lnTo>
                  <a:lnTo>
                    <a:pt x="37207" y="2650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1" name="Google Shape;6851;p31"/>
            <p:cNvSpPr/>
            <p:nvPr/>
          </p:nvSpPr>
          <p:spPr>
            <a:xfrm>
              <a:off x="0" y="2224569"/>
              <a:ext cx="4576212" cy="693154"/>
            </a:xfrm>
            <a:custGeom>
              <a:avLst/>
              <a:gdLst/>
              <a:ahLst/>
              <a:cxnLst/>
              <a:rect l="l" t="t" r="r" b="b"/>
              <a:pathLst>
                <a:path w="37208" h="7145" extrusionOk="0">
                  <a:moveTo>
                    <a:pt x="0" y="1"/>
                  </a:moveTo>
                  <a:lnTo>
                    <a:pt x="0" y="7145"/>
                  </a:lnTo>
                  <a:lnTo>
                    <a:pt x="37207" y="357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2" name="Google Shape;6852;p31"/>
            <p:cNvSpPr/>
            <p:nvPr/>
          </p:nvSpPr>
          <p:spPr>
            <a:xfrm>
              <a:off x="0" y="2571094"/>
              <a:ext cx="4576212" cy="2572383"/>
            </a:xfrm>
            <a:custGeom>
              <a:avLst/>
              <a:gdLst/>
              <a:ahLst/>
              <a:cxnLst/>
              <a:rect l="l" t="t" r="r" b="b"/>
              <a:pathLst>
                <a:path w="37208" h="26516" extrusionOk="0">
                  <a:moveTo>
                    <a:pt x="37207" y="1"/>
                  </a:moveTo>
                  <a:lnTo>
                    <a:pt x="0" y="16991"/>
                  </a:lnTo>
                  <a:lnTo>
                    <a:pt x="0" y="26516"/>
                  </a:lnTo>
                  <a:lnTo>
                    <a:pt x="37207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3" name="Google Shape;6853;p31"/>
            <p:cNvSpPr/>
            <p:nvPr/>
          </p:nvSpPr>
          <p:spPr>
            <a:xfrm>
              <a:off x="2276476" y="2571725"/>
              <a:ext cx="2295578" cy="2571817"/>
            </a:xfrm>
            <a:custGeom>
              <a:avLst/>
              <a:gdLst/>
              <a:ahLst/>
              <a:cxnLst/>
              <a:rect l="l" t="t" r="r" b="b"/>
              <a:pathLst>
                <a:path w="26504" h="37208" extrusionOk="0">
                  <a:moveTo>
                    <a:pt x="26503" y="1"/>
                  </a:moveTo>
                  <a:lnTo>
                    <a:pt x="0" y="37208"/>
                  </a:lnTo>
                  <a:lnTo>
                    <a:pt x="9525" y="37208"/>
                  </a:lnTo>
                  <a:lnTo>
                    <a:pt x="26503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4" name="Google Shape;6854;p31"/>
            <p:cNvSpPr/>
            <p:nvPr/>
          </p:nvSpPr>
          <p:spPr>
            <a:xfrm>
              <a:off x="4325059" y="2571715"/>
              <a:ext cx="493862" cy="2571817"/>
            </a:xfrm>
            <a:custGeom>
              <a:avLst/>
              <a:gdLst/>
              <a:ahLst/>
              <a:cxnLst/>
              <a:rect l="l" t="t" r="r" b="b"/>
              <a:pathLst>
                <a:path w="7145" h="37208" extrusionOk="0">
                  <a:moveTo>
                    <a:pt x="3572" y="1"/>
                  </a:moveTo>
                  <a:lnTo>
                    <a:pt x="1" y="37208"/>
                  </a:lnTo>
                  <a:lnTo>
                    <a:pt x="7144" y="37208"/>
                  </a:lnTo>
                  <a:lnTo>
                    <a:pt x="3572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5" name="Google Shape;6855;p31"/>
            <p:cNvSpPr/>
            <p:nvPr/>
          </p:nvSpPr>
          <p:spPr>
            <a:xfrm>
              <a:off x="4571949" y="2571725"/>
              <a:ext cx="2295578" cy="2571817"/>
            </a:xfrm>
            <a:custGeom>
              <a:avLst/>
              <a:gdLst/>
              <a:ahLst/>
              <a:cxnLst/>
              <a:rect l="l" t="t" r="r" b="b"/>
              <a:pathLst>
                <a:path w="26504" h="37208" extrusionOk="0">
                  <a:moveTo>
                    <a:pt x="0" y="1"/>
                  </a:moveTo>
                  <a:lnTo>
                    <a:pt x="16979" y="37208"/>
                  </a:lnTo>
                  <a:lnTo>
                    <a:pt x="26504" y="3720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6" name="Google Shape;6856;p31"/>
            <p:cNvSpPr/>
            <p:nvPr/>
          </p:nvSpPr>
          <p:spPr>
            <a:xfrm>
              <a:off x="4572050" y="2571098"/>
              <a:ext cx="4576212" cy="2572450"/>
            </a:xfrm>
            <a:custGeom>
              <a:avLst/>
              <a:gdLst/>
              <a:ahLst/>
              <a:cxnLst/>
              <a:rect l="l" t="t" r="r" b="b"/>
              <a:pathLst>
                <a:path w="37208" h="26516" extrusionOk="0">
                  <a:moveTo>
                    <a:pt x="0" y="1"/>
                  </a:moveTo>
                  <a:lnTo>
                    <a:pt x="37207" y="26516"/>
                  </a:lnTo>
                  <a:lnTo>
                    <a:pt x="37207" y="1699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7" name="Google Shape;6857;p31"/>
            <p:cNvSpPr/>
            <p:nvPr/>
          </p:nvSpPr>
          <p:spPr>
            <a:xfrm>
              <a:off x="4572050" y="2224566"/>
              <a:ext cx="4576212" cy="693172"/>
            </a:xfrm>
            <a:custGeom>
              <a:avLst/>
              <a:gdLst/>
              <a:ahLst/>
              <a:cxnLst/>
              <a:rect l="l" t="t" r="r" b="b"/>
              <a:pathLst>
                <a:path w="37208" h="7145" extrusionOk="0">
                  <a:moveTo>
                    <a:pt x="37207" y="1"/>
                  </a:moveTo>
                  <a:lnTo>
                    <a:pt x="0" y="3573"/>
                  </a:lnTo>
                  <a:lnTo>
                    <a:pt x="37207" y="7145"/>
                  </a:lnTo>
                  <a:lnTo>
                    <a:pt x="37207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8" name="Google Shape;6858;p31"/>
            <p:cNvSpPr/>
            <p:nvPr/>
          </p:nvSpPr>
          <p:spPr>
            <a:xfrm>
              <a:off x="4572050" y="-50"/>
              <a:ext cx="4576212" cy="2571286"/>
            </a:xfrm>
            <a:custGeom>
              <a:avLst/>
              <a:gdLst/>
              <a:ahLst/>
              <a:cxnLst/>
              <a:rect l="l" t="t" r="r" b="b"/>
              <a:pathLst>
                <a:path w="37208" h="26504" extrusionOk="0">
                  <a:moveTo>
                    <a:pt x="37207" y="0"/>
                  </a:moveTo>
                  <a:lnTo>
                    <a:pt x="0" y="26504"/>
                  </a:lnTo>
                  <a:lnTo>
                    <a:pt x="37207" y="9525"/>
                  </a:lnTo>
                  <a:lnTo>
                    <a:pt x="37207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9" name="Google Shape;6859;p31"/>
            <p:cNvSpPr/>
            <p:nvPr/>
          </p:nvSpPr>
          <p:spPr>
            <a:xfrm>
              <a:off x="4571949" y="0"/>
              <a:ext cx="2295578" cy="2571817"/>
            </a:xfrm>
            <a:custGeom>
              <a:avLst/>
              <a:gdLst/>
              <a:ahLst/>
              <a:cxnLst/>
              <a:rect l="l" t="t" r="r" b="b"/>
              <a:pathLst>
                <a:path w="26504" h="37208" extrusionOk="0">
                  <a:moveTo>
                    <a:pt x="16979" y="1"/>
                  </a:moveTo>
                  <a:lnTo>
                    <a:pt x="0" y="37208"/>
                  </a:lnTo>
                  <a:lnTo>
                    <a:pt x="26504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6860" name="Google Shape;6860;p31"/>
          <p:cNvSpPr txBox="1">
            <a:spLocks noGrp="1"/>
          </p:cNvSpPr>
          <p:nvPr>
            <p:ph type="title"/>
          </p:nvPr>
        </p:nvSpPr>
        <p:spPr>
          <a:xfrm>
            <a:off x="1683600" y="720000"/>
            <a:ext cx="8824800" cy="132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294839312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Google Shape;9;p2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564667" y="1796967"/>
            <a:ext cx="7790736" cy="4382300"/>
          </a:xfrm>
          <a:prstGeom prst="rect">
            <a:avLst/>
          </a:prstGeom>
          <a:noFill/>
          <a:ln>
            <a:noFill/>
          </a:ln>
        </p:spPr>
      </p:pic>
      <p:pic>
        <p:nvPicPr>
          <p:cNvPr id="10" name="Google Shape;10;p2"/>
          <p:cNvPicPr preferRelativeResize="0"/>
          <p:nvPr/>
        </p:nvPicPr>
        <p:blipFill rotWithShape="1">
          <a:blip r:embed="rId4">
            <a:alphaModFix/>
          </a:blip>
          <a:srcRect l="26681" t="3088" r="26681" b="8156"/>
          <a:stretch/>
        </p:blipFill>
        <p:spPr>
          <a:xfrm>
            <a:off x="-1750467" y="-2008399"/>
            <a:ext cx="5685931" cy="6086833"/>
          </a:xfrm>
          <a:prstGeom prst="rect">
            <a:avLst/>
          </a:prstGeom>
          <a:noFill/>
          <a:ln>
            <a:noFill/>
          </a:ln>
        </p:spPr>
      </p:pic>
      <p:sp>
        <p:nvSpPr>
          <p:cNvPr id="11" name="Google Shape;11;p2"/>
          <p:cNvSpPr/>
          <p:nvPr/>
        </p:nvSpPr>
        <p:spPr>
          <a:xfrm>
            <a:off x="1133800" y="1554600"/>
            <a:ext cx="9924400" cy="3748800"/>
          </a:xfrm>
          <a:prstGeom prst="rect">
            <a:avLst/>
          </a:prstGeom>
          <a:solidFill>
            <a:schemeClr val="lt1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" name="Google Shape;12;p2"/>
          <p:cNvSpPr/>
          <p:nvPr/>
        </p:nvSpPr>
        <p:spPr>
          <a:xfrm>
            <a:off x="3092400" y="4850467"/>
            <a:ext cx="6007200" cy="884400"/>
          </a:xfrm>
          <a:prstGeom prst="rect">
            <a:avLst/>
          </a:prstGeom>
          <a:solidFill>
            <a:schemeClr val="dk2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" name="Google Shape;13;p2"/>
          <p:cNvSpPr txBox="1">
            <a:spLocks noGrp="1"/>
          </p:cNvSpPr>
          <p:nvPr>
            <p:ph type="ctrTitle"/>
          </p:nvPr>
        </p:nvSpPr>
        <p:spPr>
          <a:xfrm>
            <a:off x="1344467" y="1801333"/>
            <a:ext cx="9503200" cy="2736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7333"/>
            </a:lvl1pPr>
            <a:lvl2pPr lvl="1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2pPr>
            <a:lvl3pPr lvl="2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3pPr>
            <a:lvl4pPr lvl="3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4pPr>
            <a:lvl5pPr lvl="4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5pPr>
            <a:lvl6pPr lvl="5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6pPr>
            <a:lvl7pPr lvl="6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7pPr>
            <a:lvl8pPr lvl="7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8pPr>
            <a:lvl9pPr lvl="8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9pPr>
          </a:lstStyle>
          <a:p>
            <a:endParaRPr/>
          </a:p>
        </p:txBody>
      </p:sp>
      <p:sp>
        <p:nvSpPr>
          <p:cNvPr id="14" name="Google Shape;14;p2"/>
          <p:cNvSpPr txBox="1">
            <a:spLocks noGrp="1"/>
          </p:cNvSpPr>
          <p:nvPr>
            <p:ph type="subTitle" idx="1"/>
          </p:nvPr>
        </p:nvSpPr>
        <p:spPr>
          <a:xfrm>
            <a:off x="3207200" y="4983267"/>
            <a:ext cx="5777600" cy="618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400">
                <a:solidFill>
                  <a:schemeClr val="lt1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957534829"/>
      </p:ext>
    </p:extLst>
  </p:cSld>
  <p:clrMapOvr>
    <a:masterClrMapping/>
  </p:clrMapOvr>
</p:sldLayout>
</file>

<file path=ppt/slideLayouts/slideLayout1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3">
  <p:cSld name="Title only 3">
    <p:bg>
      <p:bgPr>
        <a:solidFill>
          <a:schemeClr val="accent2"/>
        </a:solidFill>
        <a:effectLst/>
      </p:bgPr>
    </p:bg>
    <p:spTree>
      <p:nvGrpSpPr>
        <p:cNvPr id="1" name="Shape 68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862" name="Google Shape;6862;p32"/>
          <p:cNvGrpSpPr/>
          <p:nvPr/>
        </p:nvGrpSpPr>
        <p:grpSpPr>
          <a:xfrm>
            <a:off x="0" y="-67"/>
            <a:ext cx="12197683" cy="6858131"/>
            <a:chOff x="0" y="-50"/>
            <a:chExt cx="9148262" cy="5143598"/>
          </a:xfrm>
        </p:grpSpPr>
        <p:sp>
          <p:nvSpPr>
            <p:cNvPr id="6863" name="Google Shape;6863;p32"/>
            <p:cNvSpPr/>
            <p:nvPr/>
          </p:nvSpPr>
          <p:spPr>
            <a:xfrm>
              <a:off x="4325059" y="0"/>
              <a:ext cx="493862" cy="2571817"/>
            </a:xfrm>
            <a:custGeom>
              <a:avLst/>
              <a:gdLst/>
              <a:ahLst/>
              <a:cxnLst/>
              <a:rect l="l" t="t" r="r" b="b"/>
              <a:pathLst>
                <a:path w="7145" h="37208" extrusionOk="0">
                  <a:moveTo>
                    <a:pt x="1" y="1"/>
                  </a:moveTo>
                  <a:lnTo>
                    <a:pt x="3572" y="37208"/>
                  </a:lnTo>
                  <a:lnTo>
                    <a:pt x="7144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4" name="Google Shape;6864;p32"/>
            <p:cNvSpPr/>
            <p:nvPr/>
          </p:nvSpPr>
          <p:spPr>
            <a:xfrm>
              <a:off x="2276476" y="0"/>
              <a:ext cx="2295578" cy="2571817"/>
            </a:xfrm>
            <a:custGeom>
              <a:avLst/>
              <a:gdLst/>
              <a:ahLst/>
              <a:cxnLst/>
              <a:rect l="l" t="t" r="r" b="b"/>
              <a:pathLst>
                <a:path w="26504" h="37208" extrusionOk="0">
                  <a:moveTo>
                    <a:pt x="0" y="1"/>
                  </a:moveTo>
                  <a:lnTo>
                    <a:pt x="26503" y="37208"/>
                  </a:lnTo>
                  <a:lnTo>
                    <a:pt x="9525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5" name="Google Shape;6865;p32"/>
            <p:cNvSpPr/>
            <p:nvPr/>
          </p:nvSpPr>
          <p:spPr>
            <a:xfrm>
              <a:off x="0" y="0"/>
              <a:ext cx="4576212" cy="2571219"/>
            </a:xfrm>
            <a:custGeom>
              <a:avLst/>
              <a:gdLst/>
              <a:ahLst/>
              <a:cxnLst/>
              <a:rect l="l" t="t" r="r" b="b"/>
              <a:pathLst>
                <a:path w="37208" h="26504" extrusionOk="0">
                  <a:moveTo>
                    <a:pt x="0" y="0"/>
                  </a:moveTo>
                  <a:lnTo>
                    <a:pt x="0" y="9525"/>
                  </a:lnTo>
                  <a:lnTo>
                    <a:pt x="37207" y="2650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6" name="Google Shape;6866;p32"/>
            <p:cNvSpPr/>
            <p:nvPr/>
          </p:nvSpPr>
          <p:spPr>
            <a:xfrm>
              <a:off x="0" y="2224569"/>
              <a:ext cx="4576212" cy="693154"/>
            </a:xfrm>
            <a:custGeom>
              <a:avLst/>
              <a:gdLst/>
              <a:ahLst/>
              <a:cxnLst/>
              <a:rect l="l" t="t" r="r" b="b"/>
              <a:pathLst>
                <a:path w="37208" h="7145" extrusionOk="0">
                  <a:moveTo>
                    <a:pt x="0" y="1"/>
                  </a:moveTo>
                  <a:lnTo>
                    <a:pt x="0" y="7145"/>
                  </a:lnTo>
                  <a:lnTo>
                    <a:pt x="37207" y="357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7" name="Google Shape;6867;p32"/>
            <p:cNvSpPr/>
            <p:nvPr/>
          </p:nvSpPr>
          <p:spPr>
            <a:xfrm>
              <a:off x="0" y="2571094"/>
              <a:ext cx="4576212" cy="2572383"/>
            </a:xfrm>
            <a:custGeom>
              <a:avLst/>
              <a:gdLst/>
              <a:ahLst/>
              <a:cxnLst/>
              <a:rect l="l" t="t" r="r" b="b"/>
              <a:pathLst>
                <a:path w="37208" h="26516" extrusionOk="0">
                  <a:moveTo>
                    <a:pt x="37207" y="1"/>
                  </a:moveTo>
                  <a:lnTo>
                    <a:pt x="0" y="16991"/>
                  </a:lnTo>
                  <a:lnTo>
                    <a:pt x="0" y="26516"/>
                  </a:lnTo>
                  <a:lnTo>
                    <a:pt x="37207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8" name="Google Shape;6868;p32"/>
            <p:cNvSpPr/>
            <p:nvPr/>
          </p:nvSpPr>
          <p:spPr>
            <a:xfrm>
              <a:off x="2276476" y="2571725"/>
              <a:ext cx="2295578" cy="2571817"/>
            </a:xfrm>
            <a:custGeom>
              <a:avLst/>
              <a:gdLst/>
              <a:ahLst/>
              <a:cxnLst/>
              <a:rect l="l" t="t" r="r" b="b"/>
              <a:pathLst>
                <a:path w="26504" h="37208" extrusionOk="0">
                  <a:moveTo>
                    <a:pt x="26503" y="1"/>
                  </a:moveTo>
                  <a:lnTo>
                    <a:pt x="0" y="37208"/>
                  </a:lnTo>
                  <a:lnTo>
                    <a:pt x="9525" y="37208"/>
                  </a:lnTo>
                  <a:lnTo>
                    <a:pt x="26503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9" name="Google Shape;6869;p32"/>
            <p:cNvSpPr/>
            <p:nvPr/>
          </p:nvSpPr>
          <p:spPr>
            <a:xfrm>
              <a:off x="4325059" y="2571715"/>
              <a:ext cx="493862" cy="2571817"/>
            </a:xfrm>
            <a:custGeom>
              <a:avLst/>
              <a:gdLst/>
              <a:ahLst/>
              <a:cxnLst/>
              <a:rect l="l" t="t" r="r" b="b"/>
              <a:pathLst>
                <a:path w="7145" h="37208" extrusionOk="0">
                  <a:moveTo>
                    <a:pt x="3572" y="1"/>
                  </a:moveTo>
                  <a:lnTo>
                    <a:pt x="1" y="37208"/>
                  </a:lnTo>
                  <a:lnTo>
                    <a:pt x="7144" y="37208"/>
                  </a:lnTo>
                  <a:lnTo>
                    <a:pt x="3572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0" name="Google Shape;6870;p32"/>
            <p:cNvSpPr/>
            <p:nvPr/>
          </p:nvSpPr>
          <p:spPr>
            <a:xfrm>
              <a:off x="4571949" y="2571725"/>
              <a:ext cx="2295578" cy="2571817"/>
            </a:xfrm>
            <a:custGeom>
              <a:avLst/>
              <a:gdLst/>
              <a:ahLst/>
              <a:cxnLst/>
              <a:rect l="l" t="t" r="r" b="b"/>
              <a:pathLst>
                <a:path w="26504" h="37208" extrusionOk="0">
                  <a:moveTo>
                    <a:pt x="0" y="1"/>
                  </a:moveTo>
                  <a:lnTo>
                    <a:pt x="16979" y="37208"/>
                  </a:lnTo>
                  <a:lnTo>
                    <a:pt x="26504" y="3720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1" name="Google Shape;6871;p32"/>
            <p:cNvSpPr/>
            <p:nvPr/>
          </p:nvSpPr>
          <p:spPr>
            <a:xfrm>
              <a:off x="4572050" y="2571098"/>
              <a:ext cx="4576212" cy="2572450"/>
            </a:xfrm>
            <a:custGeom>
              <a:avLst/>
              <a:gdLst/>
              <a:ahLst/>
              <a:cxnLst/>
              <a:rect l="l" t="t" r="r" b="b"/>
              <a:pathLst>
                <a:path w="37208" h="26516" extrusionOk="0">
                  <a:moveTo>
                    <a:pt x="0" y="1"/>
                  </a:moveTo>
                  <a:lnTo>
                    <a:pt x="37207" y="26516"/>
                  </a:lnTo>
                  <a:lnTo>
                    <a:pt x="37207" y="1699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2" name="Google Shape;6872;p32"/>
            <p:cNvSpPr/>
            <p:nvPr/>
          </p:nvSpPr>
          <p:spPr>
            <a:xfrm>
              <a:off x="4572050" y="2224566"/>
              <a:ext cx="4576212" cy="693172"/>
            </a:xfrm>
            <a:custGeom>
              <a:avLst/>
              <a:gdLst/>
              <a:ahLst/>
              <a:cxnLst/>
              <a:rect l="l" t="t" r="r" b="b"/>
              <a:pathLst>
                <a:path w="37208" h="7145" extrusionOk="0">
                  <a:moveTo>
                    <a:pt x="37207" y="1"/>
                  </a:moveTo>
                  <a:lnTo>
                    <a:pt x="0" y="3573"/>
                  </a:lnTo>
                  <a:lnTo>
                    <a:pt x="37207" y="7145"/>
                  </a:lnTo>
                  <a:lnTo>
                    <a:pt x="37207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3" name="Google Shape;6873;p32"/>
            <p:cNvSpPr/>
            <p:nvPr/>
          </p:nvSpPr>
          <p:spPr>
            <a:xfrm>
              <a:off x="4572050" y="-50"/>
              <a:ext cx="4576212" cy="2571286"/>
            </a:xfrm>
            <a:custGeom>
              <a:avLst/>
              <a:gdLst/>
              <a:ahLst/>
              <a:cxnLst/>
              <a:rect l="l" t="t" r="r" b="b"/>
              <a:pathLst>
                <a:path w="37208" h="26504" extrusionOk="0">
                  <a:moveTo>
                    <a:pt x="37207" y="0"/>
                  </a:moveTo>
                  <a:lnTo>
                    <a:pt x="0" y="26504"/>
                  </a:lnTo>
                  <a:lnTo>
                    <a:pt x="37207" y="9525"/>
                  </a:lnTo>
                  <a:lnTo>
                    <a:pt x="37207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4" name="Google Shape;6874;p32"/>
            <p:cNvSpPr/>
            <p:nvPr/>
          </p:nvSpPr>
          <p:spPr>
            <a:xfrm>
              <a:off x="4571949" y="0"/>
              <a:ext cx="2295578" cy="2571817"/>
            </a:xfrm>
            <a:custGeom>
              <a:avLst/>
              <a:gdLst/>
              <a:ahLst/>
              <a:cxnLst/>
              <a:rect l="l" t="t" r="r" b="b"/>
              <a:pathLst>
                <a:path w="26504" h="37208" extrusionOk="0">
                  <a:moveTo>
                    <a:pt x="16979" y="1"/>
                  </a:moveTo>
                  <a:lnTo>
                    <a:pt x="0" y="37208"/>
                  </a:lnTo>
                  <a:lnTo>
                    <a:pt x="26504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6875" name="Google Shape;6875;p32"/>
          <p:cNvSpPr txBox="1">
            <a:spLocks noGrp="1"/>
          </p:cNvSpPr>
          <p:nvPr>
            <p:ph type="title"/>
          </p:nvPr>
        </p:nvSpPr>
        <p:spPr>
          <a:xfrm>
            <a:off x="1683600" y="720000"/>
            <a:ext cx="8824800" cy="132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891423236"/>
      </p:ext>
    </p:extLst>
  </p:cSld>
  <p:clrMapOvr>
    <a:masterClrMapping/>
  </p:clrMapOvr>
</p:sldLayout>
</file>

<file path=ppt/slideLayouts/slideLayout1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Title and three columns">
    <p:bg>
      <p:bgPr>
        <a:solidFill>
          <a:schemeClr val="accent2"/>
        </a:solidFill>
        <a:effectLst/>
      </p:bgPr>
    </p:bg>
    <p:spTree>
      <p:nvGrpSpPr>
        <p:cNvPr id="1" name="Shape 68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877" name="Google Shape;6877;p33"/>
          <p:cNvGrpSpPr/>
          <p:nvPr/>
        </p:nvGrpSpPr>
        <p:grpSpPr>
          <a:xfrm>
            <a:off x="-33" y="-558800"/>
            <a:ext cx="12181833" cy="7416811"/>
            <a:chOff x="-7728237" y="-419075"/>
            <a:chExt cx="15443501" cy="5562608"/>
          </a:xfrm>
        </p:grpSpPr>
        <p:sp>
          <p:nvSpPr>
            <p:cNvPr id="6878" name="Google Shape;6878;p33"/>
            <p:cNvSpPr/>
            <p:nvPr/>
          </p:nvSpPr>
          <p:spPr>
            <a:xfrm>
              <a:off x="3857953" y="2561831"/>
              <a:ext cx="3857311" cy="1033759"/>
            </a:xfrm>
            <a:custGeom>
              <a:avLst/>
              <a:gdLst/>
              <a:ahLst/>
              <a:cxnLst/>
              <a:rect l="l" t="t" r="r" b="b"/>
              <a:pathLst>
                <a:path w="55806" h="14956" extrusionOk="0">
                  <a:moveTo>
                    <a:pt x="1" y="1"/>
                  </a:moveTo>
                  <a:lnTo>
                    <a:pt x="55805" y="14955"/>
                  </a:lnTo>
                  <a:lnTo>
                    <a:pt x="55805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6879" name="Google Shape;6879;p33"/>
            <p:cNvGrpSpPr/>
            <p:nvPr/>
          </p:nvGrpSpPr>
          <p:grpSpPr>
            <a:xfrm>
              <a:off x="-7728237" y="-419075"/>
              <a:ext cx="15443501" cy="5562608"/>
              <a:chOff x="-7728237" y="-419075"/>
              <a:chExt cx="15443501" cy="5562608"/>
            </a:xfrm>
          </p:grpSpPr>
          <p:sp>
            <p:nvSpPr>
              <p:cNvPr id="6880" name="Google Shape;6880;p33"/>
              <p:cNvSpPr/>
              <p:nvPr/>
            </p:nvSpPr>
            <p:spPr>
              <a:xfrm>
                <a:off x="1296122" y="0"/>
                <a:ext cx="2561933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37065" h="37065" extrusionOk="0">
                    <a:moveTo>
                      <a:pt x="1" y="1"/>
                    </a:moveTo>
                    <a:lnTo>
                      <a:pt x="37065" y="37065"/>
                    </a:lnTo>
                    <a:lnTo>
                      <a:pt x="15657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81" name="Google Shape;6881;p33"/>
              <p:cNvSpPr/>
              <p:nvPr/>
            </p:nvSpPr>
            <p:spPr>
              <a:xfrm>
                <a:off x="-7728185" y="2561825"/>
                <a:ext cx="11586214" cy="2581703"/>
              </a:xfrm>
              <a:custGeom>
                <a:avLst/>
                <a:gdLst/>
                <a:ahLst/>
                <a:cxnLst/>
                <a:rect l="l" t="t" r="r" b="b"/>
                <a:pathLst>
                  <a:path w="55817" h="32231" extrusionOk="0">
                    <a:moveTo>
                      <a:pt x="55817" y="1"/>
                    </a:moveTo>
                    <a:lnTo>
                      <a:pt x="0" y="14955"/>
                    </a:lnTo>
                    <a:lnTo>
                      <a:pt x="0" y="14955"/>
                    </a:lnTo>
                    <a:lnTo>
                      <a:pt x="0" y="32231"/>
                    </a:lnTo>
                    <a:lnTo>
                      <a:pt x="55817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82" name="Google Shape;6882;p33"/>
              <p:cNvSpPr/>
              <p:nvPr/>
            </p:nvSpPr>
            <p:spPr>
              <a:xfrm>
                <a:off x="-7728237" y="-19827"/>
                <a:ext cx="11586214" cy="2581702"/>
              </a:xfrm>
              <a:custGeom>
                <a:avLst/>
                <a:gdLst/>
                <a:ahLst/>
                <a:cxnLst/>
                <a:rect l="l" t="t" r="r" b="b"/>
                <a:pathLst>
                  <a:path w="55817" h="14943" extrusionOk="0">
                    <a:moveTo>
                      <a:pt x="0" y="0"/>
                    </a:moveTo>
                    <a:lnTo>
                      <a:pt x="0" y="14943"/>
                    </a:lnTo>
                    <a:lnTo>
                      <a:pt x="55817" y="1494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83" name="Google Shape;6883;p33"/>
              <p:cNvSpPr/>
              <p:nvPr/>
            </p:nvSpPr>
            <p:spPr>
              <a:xfrm>
                <a:off x="-1384678" y="2561825"/>
                <a:ext cx="5242776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37363" h="37351" extrusionOk="0">
                    <a:moveTo>
                      <a:pt x="37363" y="1"/>
                    </a:moveTo>
                    <a:lnTo>
                      <a:pt x="1" y="37351"/>
                    </a:lnTo>
                    <a:lnTo>
                      <a:pt x="15789" y="37351"/>
                    </a:lnTo>
                    <a:lnTo>
                      <a:pt x="3736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84" name="Google Shape;6884;p33"/>
              <p:cNvSpPr/>
              <p:nvPr/>
            </p:nvSpPr>
            <p:spPr>
              <a:xfrm>
                <a:off x="3165034" y="2561831"/>
                <a:ext cx="692997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10026" h="37351" extrusionOk="0">
                    <a:moveTo>
                      <a:pt x="10026" y="1"/>
                    </a:moveTo>
                    <a:lnTo>
                      <a:pt x="1" y="37351"/>
                    </a:lnTo>
                    <a:lnTo>
                      <a:pt x="10026" y="37351"/>
                    </a:lnTo>
                    <a:lnTo>
                      <a:pt x="10026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85" name="Google Shape;6885;p33"/>
              <p:cNvSpPr/>
              <p:nvPr/>
            </p:nvSpPr>
            <p:spPr>
              <a:xfrm>
                <a:off x="3857953" y="0"/>
                <a:ext cx="2561103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37053" h="37065" extrusionOk="0">
                    <a:moveTo>
                      <a:pt x="21384" y="1"/>
                    </a:moveTo>
                    <a:lnTo>
                      <a:pt x="1" y="37065"/>
                    </a:lnTo>
                    <a:lnTo>
                      <a:pt x="3705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86" name="Google Shape;6886;p33"/>
              <p:cNvSpPr/>
              <p:nvPr/>
            </p:nvSpPr>
            <p:spPr>
              <a:xfrm>
                <a:off x="3857953" y="2561831"/>
                <a:ext cx="1490435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21563" h="37351" extrusionOk="0">
                    <a:moveTo>
                      <a:pt x="1" y="1"/>
                    </a:moveTo>
                    <a:lnTo>
                      <a:pt x="9990" y="37351"/>
                    </a:lnTo>
                    <a:lnTo>
                      <a:pt x="21563" y="3735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87" name="Google Shape;6887;p33"/>
              <p:cNvSpPr/>
              <p:nvPr/>
            </p:nvSpPr>
            <p:spPr>
              <a:xfrm>
                <a:off x="3857953" y="334122"/>
                <a:ext cx="3857311" cy="2227807"/>
              </a:xfrm>
              <a:custGeom>
                <a:avLst/>
                <a:gdLst/>
                <a:ahLst/>
                <a:cxnLst/>
                <a:rect l="l" t="t" r="r" b="b"/>
                <a:pathLst>
                  <a:path w="55806" h="32231" extrusionOk="0">
                    <a:moveTo>
                      <a:pt x="55805" y="1"/>
                    </a:moveTo>
                    <a:lnTo>
                      <a:pt x="1" y="32231"/>
                    </a:lnTo>
                    <a:lnTo>
                      <a:pt x="55805" y="17288"/>
                    </a:lnTo>
                    <a:lnTo>
                      <a:pt x="55805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88" name="Google Shape;6888;p33"/>
              <p:cNvSpPr/>
              <p:nvPr/>
            </p:nvSpPr>
            <p:spPr>
              <a:xfrm>
                <a:off x="2378320" y="0"/>
                <a:ext cx="1479721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21408" h="37065" extrusionOk="0">
                    <a:moveTo>
                      <a:pt x="0" y="1"/>
                    </a:moveTo>
                    <a:lnTo>
                      <a:pt x="21408" y="37065"/>
                    </a:lnTo>
                    <a:lnTo>
                      <a:pt x="11466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89" name="Google Shape;6889;p33"/>
              <p:cNvSpPr/>
              <p:nvPr/>
            </p:nvSpPr>
            <p:spPr>
              <a:xfrm>
                <a:off x="3857953" y="0"/>
                <a:ext cx="685601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9919" h="37065" extrusionOk="0">
                    <a:moveTo>
                      <a:pt x="1" y="1"/>
                    </a:moveTo>
                    <a:lnTo>
                      <a:pt x="1" y="37065"/>
                    </a:lnTo>
                    <a:lnTo>
                      <a:pt x="9919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90" name="Google Shape;6890;p33"/>
              <p:cNvSpPr/>
              <p:nvPr/>
            </p:nvSpPr>
            <p:spPr>
              <a:xfrm>
                <a:off x="-1384635" y="-419075"/>
                <a:ext cx="5242751" cy="2981045"/>
              </a:xfrm>
              <a:custGeom>
                <a:avLst/>
                <a:gdLst/>
                <a:ahLst/>
                <a:cxnLst/>
                <a:rect l="l" t="t" r="r" b="b"/>
                <a:pathLst>
                  <a:path w="55817" h="37065" extrusionOk="0">
                    <a:moveTo>
                      <a:pt x="0" y="1"/>
                    </a:moveTo>
                    <a:lnTo>
                      <a:pt x="0" y="4835"/>
                    </a:lnTo>
                    <a:lnTo>
                      <a:pt x="55817" y="37065"/>
                    </a:lnTo>
                    <a:lnTo>
                      <a:pt x="1875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91" name="Google Shape;6891;p33"/>
              <p:cNvSpPr/>
              <p:nvPr/>
            </p:nvSpPr>
            <p:spPr>
              <a:xfrm>
                <a:off x="3857953" y="2561831"/>
                <a:ext cx="3857311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55806" h="37351" extrusionOk="0">
                    <a:moveTo>
                      <a:pt x="1" y="1"/>
                    </a:moveTo>
                    <a:lnTo>
                      <a:pt x="37351" y="37351"/>
                    </a:lnTo>
                    <a:lnTo>
                      <a:pt x="55805" y="37351"/>
                    </a:lnTo>
                    <a:lnTo>
                      <a:pt x="55805" y="3223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6892" name="Google Shape;6892;p33"/>
          <p:cNvSpPr txBox="1">
            <a:spLocks noGrp="1"/>
          </p:cNvSpPr>
          <p:nvPr>
            <p:ph type="subTitle" idx="1"/>
          </p:nvPr>
        </p:nvSpPr>
        <p:spPr>
          <a:xfrm>
            <a:off x="7289600" y="922233"/>
            <a:ext cx="3332800" cy="40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1pPr>
            <a:lvl2pPr lvl="1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9pPr>
          </a:lstStyle>
          <a:p>
            <a:endParaRPr/>
          </a:p>
        </p:txBody>
      </p:sp>
      <p:sp>
        <p:nvSpPr>
          <p:cNvPr id="6893" name="Google Shape;6893;p33"/>
          <p:cNvSpPr txBox="1">
            <a:spLocks noGrp="1"/>
          </p:cNvSpPr>
          <p:nvPr>
            <p:ph type="subTitle" idx="2"/>
          </p:nvPr>
        </p:nvSpPr>
        <p:spPr>
          <a:xfrm>
            <a:off x="7289600" y="1384849"/>
            <a:ext cx="3332800" cy="89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6894" name="Google Shape;6894;p33"/>
          <p:cNvSpPr txBox="1">
            <a:spLocks noGrp="1"/>
          </p:cNvSpPr>
          <p:nvPr>
            <p:ph type="subTitle" idx="3"/>
          </p:nvPr>
        </p:nvSpPr>
        <p:spPr>
          <a:xfrm>
            <a:off x="7289600" y="2756433"/>
            <a:ext cx="3332800" cy="40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1pPr>
            <a:lvl2pPr lvl="1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9pPr>
          </a:lstStyle>
          <a:p>
            <a:endParaRPr/>
          </a:p>
        </p:txBody>
      </p:sp>
      <p:sp>
        <p:nvSpPr>
          <p:cNvPr id="6895" name="Google Shape;6895;p33"/>
          <p:cNvSpPr txBox="1">
            <a:spLocks noGrp="1"/>
          </p:cNvSpPr>
          <p:nvPr>
            <p:ph type="subTitle" idx="4"/>
          </p:nvPr>
        </p:nvSpPr>
        <p:spPr>
          <a:xfrm>
            <a:off x="7289600" y="3219045"/>
            <a:ext cx="3332800" cy="89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6896" name="Google Shape;6896;p33"/>
          <p:cNvSpPr txBox="1">
            <a:spLocks noGrp="1"/>
          </p:cNvSpPr>
          <p:nvPr>
            <p:ph type="subTitle" idx="5"/>
          </p:nvPr>
        </p:nvSpPr>
        <p:spPr>
          <a:xfrm>
            <a:off x="7289600" y="4587840"/>
            <a:ext cx="3332800" cy="40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1pPr>
            <a:lvl2pPr lvl="1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9pPr>
          </a:lstStyle>
          <a:p>
            <a:endParaRPr/>
          </a:p>
        </p:txBody>
      </p:sp>
      <p:sp>
        <p:nvSpPr>
          <p:cNvPr id="6897" name="Google Shape;6897;p33"/>
          <p:cNvSpPr txBox="1">
            <a:spLocks noGrp="1"/>
          </p:cNvSpPr>
          <p:nvPr>
            <p:ph type="subTitle" idx="6"/>
          </p:nvPr>
        </p:nvSpPr>
        <p:spPr>
          <a:xfrm>
            <a:off x="7289600" y="5056008"/>
            <a:ext cx="3332800" cy="89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6898" name="Google Shape;6898;p33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5783600" cy="98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960074123"/>
      </p:ext>
    </p:extLst>
  </p:cSld>
  <p:clrMapOvr>
    <a:masterClrMapping/>
  </p:clrMapOvr>
</p:sldLayout>
</file>

<file path=ppt/slideLayouts/slideLayout1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Title and six columns">
    <p:bg>
      <p:bgPr>
        <a:solidFill>
          <a:schemeClr val="accent2"/>
        </a:solidFill>
        <a:effectLst/>
      </p:bgPr>
    </p:bg>
    <p:spTree>
      <p:nvGrpSpPr>
        <p:cNvPr id="1" name="Shape 68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900" name="Google Shape;6900;p34"/>
          <p:cNvGrpSpPr/>
          <p:nvPr/>
        </p:nvGrpSpPr>
        <p:grpSpPr>
          <a:xfrm>
            <a:off x="-89075" y="-115735"/>
            <a:ext cx="12370161" cy="8319393"/>
            <a:chOff x="14670875" y="846675"/>
            <a:chExt cx="7166400" cy="8013800"/>
          </a:xfrm>
        </p:grpSpPr>
        <p:sp>
          <p:nvSpPr>
            <p:cNvPr id="6901" name="Google Shape;6901;p34"/>
            <p:cNvSpPr/>
            <p:nvPr/>
          </p:nvSpPr>
          <p:spPr>
            <a:xfrm>
              <a:off x="17877225" y="846675"/>
              <a:ext cx="376550" cy="3385250"/>
            </a:xfrm>
            <a:custGeom>
              <a:avLst/>
              <a:gdLst/>
              <a:ahLst/>
              <a:cxnLst/>
              <a:rect l="l" t="t" r="r" b="b"/>
              <a:pathLst>
                <a:path w="15062" h="135410" extrusionOk="0">
                  <a:moveTo>
                    <a:pt x="0" y="0"/>
                  </a:moveTo>
                  <a:lnTo>
                    <a:pt x="15062" y="135409"/>
                  </a:lnTo>
                  <a:lnTo>
                    <a:pt x="15062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2" name="Google Shape;6902;p34"/>
            <p:cNvSpPr/>
            <p:nvPr/>
          </p:nvSpPr>
          <p:spPr>
            <a:xfrm>
              <a:off x="17089625" y="846675"/>
              <a:ext cx="1164150" cy="3385250"/>
            </a:xfrm>
            <a:custGeom>
              <a:avLst/>
              <a:gdLst/>
              <a:ahLst/>
              <a:cxnLst/>
              <a:rect l="l" t="t" r="r" b="b"/>
              <a:pathLst>
                <a:path w="46566" h="135410" extrusionOk="0">
                  <a:moveTo>
                    <a:pt x="0" y="0"/>
                  </a:moveTo>
                  <a:lnTo>
                    <a:pt x="46566" y="135409"/>
                  </a:lnTo>
                  <a:lnTo>
                    <a:pt x="16098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3" name="Google Shape;6903;p34"/>
            <p:cNvSpPr/>
            <p:nvPr/>
          </p:nvSpPr>
          <p:spPr>
            <a:xfrm>
              <a:off x="16185050" y="846675"/>
              <a:ext cx="2068725" cy="3385250"/>
            </a:xfrm>
            <a:custGeom>
              <a:avLst/>
              <a:gdLst/>
              <a:ahLst/>
              <a:cxnLst/>
              <a:rect l="l" t="t" r="r" b="b"/>
              <a:pathLst>
                <a:path w="82749" h="135410" extrusionOk="0">
                  <a:moveTo>
                    <a:pt x="0" y="0"/>
                  </a:moveTo>
                  <a:lnTo>
                    <a:pt x="82749" y="135409"/>
                  </a:lnTo>
                  <a:lnTo>
                    <a:pt x="1894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4" name="Google Shape;6904;p34"/>
            <p:cNvSpPr/>
            <p:nvPr/>
          </p:nvSpPr>
          <p:spPr>
            <a:xfrm>
              <a:off x="15027450" y="846675"/>
              <a:ext cx="3226325" cy="3385250"/>
            </a:xfrm>
            <a:custGeom>
              <a:avLst/>
              <a:gdLst/>
              <a:ahLst/>
              <a:cxnLst/>
              <a:rect l="l" t="t" r="r" b="b"/>
              <a:pathLst>
                <a:path w="129053" h="135410" extrusionOk="0">
                  <a:moveTo>
                    <a:pt x="1" y="0"/>
                  </a:moveTo>
                  <a:lnTo>
                    <a:pt x="129053" y="135409"/>
                  </a:lnTo>
                  <a:lnTo>
                    <a:pt x="129053" y="135409"/>
                  </a:lnTo>
                  <a:lnTo>
                    <a:pt x="2492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5" name="Google Shape;6905;p34"/>
            <p:cNvSpPr/>
            <p:nvPr/>
          </p:nvSpPr>
          <p:spPr>
            <a:xfrm>
              <a:off x="14670875" y="1183900"/>
              <a:ext cx="3582900" cy="3048025"/>
            </a:xfrm>
            <a:custGeom>
              <a:avLst/>
              <a:gdLst/>
              <a:ahLst/>
              <a:cxnLst/>
              <a:rect l="l" t="t" r="r" b="b"/>
              <a:pathLst>
                <a:path w="143316" h="121921" extrusionOk="0">
                  <a:moveTo>
                    <a:pt x="0" y="1"/>
                  </a:moveTo>
                  <a:lnTo>
                    <a:pt x="0" y="23539"/>
                  </a:lnTo>
                  <a:lnTo>
                    <a:pt x="143316" y="12192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6" name="Google Shape;6906;p34"/>
            <p:cNvSpPr/>
            <p:nvPr/>
          </p:nvSpPr>
          <p:spPr>
            <a:xfrm>
              <a:off x="14670875" y="2277200"/>
              <a:ext cx="3582900" cy="1954725"/>
            </a:xfrm>
            <a:custGeom>
              <a:avLst/>
              <a:gdLst/>
              <a:ahLst/>
              <a:cxnLst/>
              <a:rect l="l" t="t" r="r" b="b"/>
              <a:pathLst>
                <a:path w="143316" h="78189" extrusionOk="0">
                  <a:moveTo>
                    <a:pt x="0" y="0"/>
                  </a:moveTo>
                  <a:lnTo>
                    <a:pt x="0" y="17895"/>
                  </a:lnTo>
                  <a:lnTo>
                    <a:pt x="143316" y="7818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7" name="Google Shape;6907;p34"/>
            <p:cNvSpPr/>
            <p:nvPr/>
          </p:nvSpPr>
          <p:spPr>
            <a:xfrm>
              <a:off x="14670875" y="3132050"/>
              <a:ext cx="3582900" cy="1099875"/>
            </a:xfrm>
            <a:custGeom>
              <a:avLst/>
              <a:gdLst/>
              <a:ahLst/>
              <a:cxnLst/>
              <a:rect l="l" t="t" r="r" b="b"/>
              <a:pathLst>
                <a:path w="143316" h="43995" extrusionOk="0">
                  <a:moveTo>
                    <a:pt x="0" y="1"/>
                  </a:moveTo>
                  <a:lnTo>
                    <a:pt x="0" y="15205"/>
                  </a:lnTo>
                  <a:lnTo>
                    <a:pt x="143316" y="4399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8" name="Google Shape;6908;p34"/>
            <p:cNvSpPr/>
            <p:nvPr/>
          </p:nvSpPr>
          <p:spPr>
            <a:xfrm>
              <a:off x="14670875" y="3876200"/>
              <a:ext cx="3582900" cy="355725"/>
            </a:xfrm>
            <a:custGeom>
              <a:avLst/>
              <a:gdLst/>
              <a:ahLst/>
              <a:cxnLst/>
              <a:rect l="l" t="t" r="r" b="b"/>
              <a:pathLst>
                <a:path w="143316" h="14229" extrusionOk="0">
                  <a:moveTo>
                    <a:pt x="0" y="1"/>
                  </a:moveTo>
                  <a:lnTo>
                    <a:pt x="0" y="14228"/>
                  </a:lnTo>
                  <a:lnTo>
                    <a:pt x="143316" y="1422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9" name="Google Shape;6909;p34"/>
            <p:cNvSpPr/>
            <p:nvPr/>
          </p:nvSpPr>
          <p:spPr>
            <a:xfrm>
              <a:off x="14670875" y="4231900"/>
              <a:ext cx="3582900" cy="719450"/>
            </a:xfrm>
            <a:custGeom>
              <a:avLst/>
              <a:gdLst/>
              <a:ahLst/>
              <a:cxnLst/>
              <a:rect l="l" t="t" r="r" b="b"/>
              <a:pathLst>
                <a:path w="143316" h="28778" extrusionOk="0">
                  <a:moveTo>
                    <a:pt x="143316" y="0"/>
                  </a:moveTo>
                  <a:lnTo>
                    <a:pt x="0" y="14228"/>
                  </a:lnTo>
                  <a:lnTo>
                    <a:pt x="0" y="28778"/>
                  </a:lnTo>
                  <a:lnTo>
                    <a:pt x="14331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0" name="Google Shape;6910;p34"/>
            <p:cNvSpPr/>
            <p:nvPr/>
          </p:nvSpPr>
          <p:spPr>
            <a:xfrm>
              <a:off x="14670875" y="4231900"/>
              <a:ext cx="3582900" cy="1506750"/>
            </a:xfrm>
            <a:custGeom>
              <a:avLst/>
              <a:gdLst/>
              <a:ahLst/>
              <a:cxnLst/>
              <a:rect l="l" t="t" r="r" b="b"/>
              <a:pathLst>
                <a:path w="143316" h="60270" extrusionOk="0">
                  <a:moveTo>
                    <a:pt x="143316" y="0"/>
                  </a:moveTo>
                  <a:lnTo>
                    <a:pt x="0" y="43994"/>
                  </a:lnTo>
                  <a:lnTo>
                    <a:pt x="0" y="60270"/>
                  </a:lnTo>
                  <a:lnTo>
                    <a:pt x="14331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1" name="Google Shape;6911;p34"/>
            <p:cNvSpPr/>
            <p:nvPr/>
          </p:nvSpPr>
          <p:spPr>
            <a:xfrm>
              <a:off x="14670875" y="4231900"/>
              <a:ext cx="3582900" cy="2459250"/>
            </a:xfrm>
            <a:custGeom>
              <a:avLst/>
              <a:gdLst/>
              <a:ahLst/>
              <a:cxnLst/>
              <a:rect l="l" t="t" r="r" b="b"/>
              <a:pathLst>
                <a:path w="143316" h="98370" extrusionOk="0">
                  <a:moveTo>
                    <a:pt x="143316" y="0"/>
                  </a:moveTo>
                  <a:lnTo>
                    <a:pt x="0" y="78165"/>
                  </a:lnTo>
                  <a:lnTo>
                    <a:pt x="0" y="98370"/>
                  </a:lnTo>
                  <a:lnTo>
                    <a:pt x="14331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2" name="Google Shape;6912;p34"/>
            <p:cNvSpPr/>
            <p:nvPr/>
          </p:nvSpPr>
          <p:spPr>
            <a:xfrm>
              <a:off x="14670875" y="4231900"/>
              <a:ext cx="3582900" cy="3384975"/>
            </a:xfrm>
            <a:custGeom>
              <a:avLst/>
              <a:gdLst/>
              <a:ahLst/>
              <a:cxnLst/>
              <a:rect l="l" t="t" r="r" b="b"/>
              <a:pathLst>
                <a:path w="143316" h="135399" extrusionOk="0">
                  <a:moveTo>
                    <a:pt x="143316" y="0"/>
                  </a:moveTo>
                  <a:lnTo>
                    <a:pt x="0" y="121896"/>
                  </a:lnTo>
                  <a:lnTo>
                    <a:pt x="0" y="135398"/>
                  </a:lnTo>
                  <a:lnTo>
                    <a:pt x="14264" y="135398"/>
                  </a:lnTo>
                  <a:lnTo>
                    <a:pt x="14331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3" name="Google Shape;6913;p34"/>
            <p:cNvSpPr/>
            <p:nvPr/>
          </p:nvSpPr>
          <p:spPr>
            <a:xfrm>
              <a:off x="15650450" y="4231900"/>
              <a:ext cx="2603325" cy="3384975"/>
            </a:xfrm>
            <a:custGeom>
              <a:avLst/>
              <a:gdLst/>
              <a:ahLst/>
              <a:cxnLst/>
              <a:rect l="l" t="t" r="r" b="b"/>
              <a:pathLst>
                <a:path w="104133" h="135399" extrusionOk="0">
                  <a:moveTo>
                    <a:pt x="104133" y="0"/>
                  </a:moveTo>
                  <a:lnTo>
                    <a:pt x="1" y="135398"/>
                  </a:lnTo>
                  <a:lnTo>
                    <a:pt x="21384" y="135398"/>
                  </a:lnTo>
                  <a:lnTo>
                    <a:pt x="10413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4" name="Google Shape;6914;p34"/>
            <p:cNvSpPr/>
            <p:nvPr/>
          </p:nvSpPr>
          <p:spPr>
            <a:xfrm>
              <a:off x="16658625" y="4231900"/>
              <a:ext cx="1595150" cy="3384975"/>
            </a:xfrm>
            <a:custGeom>
              <a:avLst/>
              <a:gdLst/>
              <a:ahLst/>
              <a:cxnLst/>
              <a:rect l="l" t="t" r="r" b="b"/>
              <a:pathLst>
                <a:path w="63806" h="135399" extrusionOk="0">
                  <a:moveTo>
                    <a:pt x="63806" y="0"/>
                  </a:moveTo>
                  <a:lnTo>
                    <a:pt x="0" y="135398"/>
                  </a:lnTo>
                  <a:lnTo>
                    <a:pt x="17240" y="135398"/>
                  </a:lnTo>
                  <a:lnTo>
                    <a:pt x="6380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5" name="Google Shape;6915;p34"/>
            <p:cNvSpPr/>
            <p:nvPr/>
          </p:nvSpPr>
          <p:spPr>
            <a:xfrm>
              <a:off x="17217625" y="4231900"/>
              <a:ext cx="1036150" cy="4610700"/>
            </a:xfrm>
            <a:custGeom>
              <a:avLst/>
              <a:gdLst/>
              <a:ahLst/>
              <a:cxnLst/>
              <a:rect l="l" t="t" r="r" b="b"/>
              <a:pathLst>
                <a:path w="41446" h="184428" extrusionOk="0">
                  <a:moveTo>
                    <a:pt x="41446" y="0"/>
                  </a:moveTo>
                  <a:lnTo>
                    <a:pt x="0" y="184428"/>
                  </a:lnTo>
                  <a:lnTo>
                    <a:pt x="21324" y="180213"/>
                  </a:lnTo>
                  <a:lnTo>
                    <a:pt x="4144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6" name="Google Shape;6916;p34"/>
            <p:cNvSpPr/>
            <p:nvPr/>
          </p:nvSpPr>
          <p:spPr>
            <a:xfrm>
              <a:off x="18249000" y="4231900"/>
              <a:ext cx="519125" cy="4487775"/>
            </a:xfrm>
            <a:custGeom>
              <a:avLst/>
              <a:gdLst/>
              <a:ahLst/>
              <a:cxnLst/>
              <a:rect l="l" t="t" r="r" b="b"/>
              <a:pathLst>
                <a:path w="20765" h="179511" extrusionOk="0">
                  <a:moveTo>
                    <a:pt x="191" y="0"/>
                  </a:moveTo>
                  <a:lnTo>
                    <a:pt x="0" y="179034"/>
                  </a:lnTo>
                  <a:lnTo>
                    <a:pt x="20765" y="179511"/>
                  </a:lnTo>
                  <a:lnTo>
                    <a:pt x="19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7" name="Google Shape;6917;p34"/>
            <p:cNvSpPr/>
            <p:nvPr/>
          </p:nvSpPr>
          <p:spPr>
            <a:xfrm>
              <a:off x="18253750" y="4231900"/>
              <a:ext cx="1419850" cy="4628575"/>
            </a:xfrm>
            <a:custGeom>
              <a:avLst/>
              <a:gdLst/>
              <a:ahLst/>
              <a:cxnLst/>
              <a:rect l="l" t="t" r="r" b="b"/>
              <a:pathLst>
                <a:path w="56794" h="185143" extrusionOk="0">
                  <a:moveTo>
                    <a:pt x="1" y="0"/>
                  </a:moveTo>
                  <a:lnTo>
                    <a:pt x="41768" y="185142"/>
                  </a:lnTo>
                  <a:lnTo>
                    <a:pt x="56794" y="16521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8" name="Google Shape;6918;p34"/>
            <p:cNvSpPr/>
            <p:nvPr/>
          </p:nvSpPr>
          <p:spPr>
            <a:xfrm>
              <a:off x="18253750" y="4231900"/>
              <a:ext cx="2068750" cy="3384975"/>
            </a:xfrm>
            <a:custGeom>
              <a:avLst/>
              <a:gdLst/>
              <a:ahLst/>
              <a:cxnLst/>
              <a:rect l="l" t="t" r="r" b="b"/>
              <a:pathLst>
                <a:path w="82750" h="135399" extrusionOk="0">
                  <a:moveTo>
                    <a:pt x="1" y="0"/>
                  </a:moveTo>
                  <a:lnTo>
                    <a:pt x="63818" y="135398"/>
                  </a:lnTo>
                  <a:lnTo>
                    <a:pt x="82749" y="13539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9" name="Google Shape;6919;p34"/>
            <p:cNvSpPr/>
            <p:nvPr/>
          </p:nvSpPr>
          <p:spPr>
            <a:xfrm>
              <a:off x="18253750" y="4231900"/>
              <a:ext cx="3226325" cy="3384975"/>
            </a:xfrm>
            <a:custGeom>
              <a:avLst/>
              <a:gdLst/>
              <a:ahLst/>
              <a:cxnLst/>
              <a:rect l="l" t="t" r="r" b="b"/>
              <a:pathLst>
                <a:path w="129053" h="135399" extrusionOk="0">
                  <a:moveTo>
                    <a:pt x="1" y="0"/>
                  </a:moveTo>
                  <a:lnTo>
                    <a:pt x="104133" y="135398"/>
                  </a:lnTo>
                  <a:lnTo>
                    <a:pt x="129053" y="13539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0" name="Google Shape;6920;p34"/>
            <p:cNvSpPr/>
            <p:nvPr/>
          </p:nvSpPr>
          <p:spPr>
            <a:xfrm>
              <a:off x="18253750" y="4231900"/>
              <a:ext cx="3583525" cy="3048025"/>
            </a:xfrm>
            <a:custGeom>
              <a:avLst/>
              <a:gdLst/>
              <a:ahLst/>
              <a:cxnLst/>
              <a:rect l="l" t="t" r="r" b="b"/>
              <a:pathLst>
                <a:path w="143341" h="121921" extrusionOk="0">
                  <a:moveTo>
                    <a:pt x="1" y="0"/>
                  </a:moveTo>
                  <a:lnTo>
                    <a:pt x="143340" y="121920"/>
                  </a:lnTo>
                  <a:lnTo>
                    <a:pt x="143340" y="9837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1" name="Google Shape;6921;p34"/>
            <p:cNvSpPr/>
            <p:nvPr/>
          </p:nvSpPr>
          <p:spPr>
            <a:xfrm>
              <a:off x="18253750" y="4231900"/>
              <a:ext cx="3583525" cy="1954125"/>
            </a:xfrm>
            <a:custGeom>
              <a:avLst/>
              <a:gdLst/>
              <a:ahLst/>
              <a:cxnLst/>
              <a:rect l="l" t="t" r="r" b="b"/>
              <a:pathLst>
                <a:path w="143341" h="78165" extrusionOk="0">
                  <a:moveTo>
                    <a:pt x="1" y="0"/>
                  </a:moveTo>
                  <a:lnTo>
                    <a:pt x="143340" y="78165"/>
                  </a:lnTo>
                  <a:lnTo>
                    <a:pt x="143340" y="6027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2" name="Google Shape;6922;p34"/>
            <p:cNvSpPr/>
            <p:nvPr/>
          </p:nvSpPr>
          <p:spPr>
            <a:xfrm>
              <a:off x="18253750" y="4231900"/>
              <a:ext cx="3583525" cy="1099850"/>
            </a:xfrm>
            <a:custGeom>
              <a:avLst/>
              <a:gdLst/>
              <a:ahLst/>
              <a:cxnLst/>
              <a:rect l="l" t="t" r="r" b="b"/>
              <a:pathLst>
                <a:path w="143341" h="43994" extrusionOk="0">
                  <a:moveTo>
                    <a:pt x="1" y="0"/>
                  </a:moveTo>
                  <a:lnTo>
                    <a:pt x="143340" y="43994"/>
                  </a:lnTo>
                  <a:lnTo>
                    <a:pt x="143340" y="2877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3" name="Google Shape;6923;p34"/>
            <p:cNvSpPr/>
            <p:nvPr/>
          </p:nvSpPr>
          <p:spPr>
            <a:xfrm>
              <a:off x="18253750" y="4231900"/>
              <a:ext cx="3583525" cy="355725"/>
            </a:xfrm>
            <a:custGeom>
              <a:avLst/>
              <a:gdLst/>
              <a:ahLst/>
              <a:cxnLst/>
              <a:rect l="l" t="t" r="r" b="b"/>
              <a:pathLst>
                <a:path w="143341" h="14229" extrusionOk="0">
                  <a:moveTo>
                    <a:pt x="1" y="0"/>
                  </a:moveTo>
                  <a:lnTo>
                    <a:pt x="143340" y="14228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4" name="Google Shape;6924;p34"/>
            <p:cNvSpPr/>
            <p:nvPr/>
          </p:nvSpPr>
          <p:spPr>
            <a:xfrm>
              <a:off x="18253750" y="3512175"/>
              <a:ext cx="3583525" cy="719750"/>
            </a:xfrm>
            <a:custGeom>
              <a:avLst/>
              <a:gdLst/>
              <a:ahLst/>
              <a:cxnLst/>
              <a:rect l="l" t="t" r="r" b="b"/>
              <a:pathLst>
                <a:path w="143341" h="28790" extrusionOk="0">
                  <a:moveTo>
                    <a:pt x="143340" y="0"/>
                  </a:moveTo>
                  <a:lnTo>
                    <a:pt x="1" y="28789"/>
                  </a:lnTo>
                  <a:lnTo>
                    <a:pt x="143340" y="14562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5" name="Google Shape;6925;p34"/>
            <p:cNvSpPr/>
            <p:nvPr/>
          </p:nvSpPr>
          <p:spPr>
            <a:xfrm>
              <a:off x="18253750" y="2724575"/>
              <a:ext cx="3583525" cy="1507350"/>
            </a:xfrm>
            <a:custGeom>
              <a:avLst/>
              <a:gdLst/>
              <a:ahLst/>
              <a:cxnLst/>
              <a:rect l="l" t="t" r="r" b="b"/>
              <a:pathLst>
                <a:path w="143341" h="60294" extrusionOk="0">
                  <a:moveTo>
                    <a:pt x="143340" y="0"/>
                  </a:moveTo>
                  <a:lnTo>
                    <a:pt x="1" y="60293"/>
                  </a:lnTo>
                  <a:lnTo>
                    <a:pt x="143340" y="16300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6" name="Google Shape;6926;p34"/>
            <p:cNvSpPr/>
            <p:nvPr/>
          </p:nvSpPr>
          <p:spPr>
            <a:xfrm>
              <a:off x="18253750" y="1772375"/>
              <a:ext cx="3583525" cy="2459550"/>
            </a:xfrm>
            <a:custGeom>
              <a:avLst/>
              <a:gdLst/>
              <a:ahLst/>
              <a:cxnLst/>
              <a:rect l="l" t="t" r="r" b="b"/>
              <a:pathLst>
                <a:path w="143341" h="98382" extrusionOk="0">
                  <a:moveTo>
                    <a:pt x="143340" y="0"/>
                  </a:moveTo>
                  <a:lnTo>
                    <a:pt x="1" y="98381"/>
                  </a:lnTo>
                  <a:lnTo>
                    <a:pt x="143340" y="20193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7" name="Google Shape;6927;p34"/>
            <p:cNvSpPr/>
            <p:nvPr/>
          </p:nvSpPr>
          <p:spPr>
            <a:xfrm>
              <a:off x="18253750" y="846675"/>
              <a:ext cx="3583525" cy="3385250"/>
            </a:xfrm>
            <a:custGeom>
              <a:avLst/>
              <a:gdLst/>
              <a:ahLst/>
              <a:cxnLst/>
              <a:rect l="l" t="t" r="r" b="b"/>
              <a:pathLst>
                <a:path w="143341" h="135410" extrusionOk="0">
                  <a:moveTo>
                    <a:pt x="129053" y="0"/>
                  </a:moveTo>
                  <a:lnTo>
                    <a:pt x="1" y="135409"/>
                  </a:lnTo>
                  <a:lnTo>
                    <a:pt x="143340" y="13490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8" name="Google Shape;6928;p34"/>
            <p:cNvSpPr/>
            <p:nvPr/>
          </p:nvSpPr>
          <p:spPr>
            <a:xfrm>
              <a:off x="18253750" y="846675"/>
              <a:ext cx="2603325" cy="3385250"/>
            </a:xfrm>
            <a:custGeom>
              <a:avLst/>
              <a:gdLst/>
              <a:ahLst/>
              <a:cxnLst/>
              <a:rect l="l" t="t" r="r" b="b"/>
              <a:pathLst>
                <a:path w="104133" h="135410" extrusionOk="0">
                  <a:moveTo>
                    <a:pt x="82749" y="0"/>
                  </a:moveTo>
                  <a:lnTo>
                    <a:pt x="1" y="135409"/>
                  </a:lnTo>
                  <a:lnTo>
                    <a:pt x="10413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9" name="Google Shape;6929;p34"/>
            <p:cNvSpPr/>
            <p:nvPr/>
          </p:nvSpPr>
          <p:spPr>
            <a:xfrm>
              <a:off x="18253750" y="846675"/>
              <a:ext cx="1595475" cy="3385250"/>
            </a:xfrm>
            <a:custGeom>
              <a:avLst/>
              <a:gdLst/>
              <a:ahLst/>
              <a:cxnLst/>
              <a:rect l="l" t="t" r="r" b="b"/>
              <a:pathLst>
                <a:path w="63819" h="135410" extrusionOk="0">
                  <a:moveTo>
                    <a:pt x="46566" y="0"/>
                  </a:moveTo>
                  <a:lnTo>
                    <a:pt x="1" y="135409"/>
                  </a:lnTo>
                  <a:lnTo>
                    <a:pt x="63818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0" name="Google Shape;6930;p34"/>
            <p:cNvSpPr/>
            <p:nvPr/>
          </p:nvSpPr>
          <p:spPr>
            <a:xfrm>
              <a:off x="18253750" y="846675"/>
              <a:ext cx="761725" cy="3385250"/>
            </a:xfrm>
            <a:custGeom>
              <a:avLst/>
              <a:gdLst/>
              <a:ahLst/>
              <a:cxnLst/>
              <a:rect l="l" t="t" r="r" b="b"/>
              <a:pathLst>
                <a:path w="30469" h="135410" extrusionOk="0">
                  <a:moveTo>
                    <a:pt x="15062" y="0"/>
                  </a:moveTo>
                  <a:lnTo>
                    <a:pt x="1" y="135409"/>
                  </a:lnTo>
                  <a:lnTo>
                    <a:pt x="30469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6931" name="Google Shape;6931;p34"/>
          <p:cNvSpPr txBox="1">
            <a:spLocks noGrp="1"/>
          </p:cNvSpPr>
          <p:nvPr>
            <p:ph type="subTitle" idx="1"/>
          </p:nvPr>
        </p:nvSpPr>
        <p:spPr>
          <a:xfrm>
            <a:off x="8254800" y="2794533"/>
            <a:ext cx="2672400" cy="40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9pPr>
          </a:lstStyle>
          <a:p>
            <a:endParaRPr/>
          </a:p>
        </p:txBody>
      </p:sp>
      <p:sp>
        <p:nvSpPr>
          <p:cNvPr id="6932" name="Google Shape;6932;p34"/>
          <p:cNvSpPr txBox="1">
            <a:spLocks noGrp="1"/>
          </p:cNvSpPr>
          <p:nvPr>
            <p:ph type="subTitle" idx="2"/>
          </p:nvPr>
        </p:nvSpPr>
        <p:spPr>
          <a:xfrm>
            <a:off x="8254800" y="3257144"/>
            <a:ext cx="2672400" cy="89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6933" name="Google Shape;6933;p34"/>
          <p:cNvSpPr txBox="1">
            <a:spLocks noGrp="1"/>
          </p:cNvSpPr>
          <p:nvPr>
            <p:ph type="subTitle" idx="3"/>
          </p:nvPr>
        </p:nvSpPr>
        <p:spPr>
          <a:xfrm>
            <a:off x="8254800" y="4410825"/>
            <a:ext cx="2672400" cy="40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9pPr>
          </a:lstStyle>
          <a:p>
            <a:endParaRPr/>
          </a:p>
        </p:txBody>
      </p:sp>
      <p:sp>
        <p:nvSpPr>
          <p:cNvPr id="6934" name="Google Shape;6934;p34"/>
          <p:cNvSpPr txBox="1">
            <a:spLocks noGrp="1"/>
          </p:cNvSpPr>
          <p:nvPr>
            <p:ph type="subTitle" idx="4"/>
          </p:nvPr>
        </p:nvSpPr>
        <p:spPr>
          <a:xfrm>
            <a:off x="8254800" y="4873435"/>
            <a:ext cx="2672400" cy="89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6935" name="Google Shape;6935;p34"/>
          <p:cNvSpPr txBox="1">
            <a:spLocks noGrp="1"/>
          </p:cNvSpPr>
          <p:nvPr>
            <p:ph type="subTitle" idx="5"/>
          </p:nvPr>
        </p:nvSpPr>
        <p:spPr>
          <a:xfrm>
            <a:off x="1264800" y="2794533"/>
            <a:ext cx="2672400" cy="40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9pPr>
          </a:lstStyle>
          <a:p>
            <a:endParaRPr/>
          </a:p>
        </p:txBody>
      </p:sp>
      <p:sp>
        <p:nvSpPr>
          <p:cNvPr id="6936" name="Google Shape;6936;p34"/>
          <p:cNvSpPr txBox="1">
            <a:spLocks noGrp="1"/>
          </p:cNvSpPr>
          <p:nvPr>
            <p:ph type="subTitle" idx="6"/>
          </p:nvPr>
        </p:nvSpPr>
        <p:spPr>
          <a:xfrm>
            <a:off x="1264800" y="3257144"/>
            <a:ext cx="2672400" cy="89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6937" name="Google Shape;6937;p34"/>
          <p:cNvSpPr txBox="1">
            <a:spLocks noGrp="1"/>
          </p:cNvSpPr>
          <p:nvPr>
            <p:ph type="subTitle" idx="7"/>
          </p:nvPr>
        </p:nvSpPr>
        <p:spPr>
          <a:xfrm>
            <a:off x="1264800" y="4410825"/>
            <a:ext cx="2672400" cy="40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9pPr>
          </a:lstStyle>
          <a:p>
            <a:endParaRPr/>
          </a:p>
        </p:txBody>
      </p:sp>
      <p:sp>
        <p:nvSpPr>
          <p:cNvPr id="6938" name="Google Shape;6938;p34"/>
          <p:cNvSpPr txBox="1">
            <a:spLocks noGrp="1"/>
          </p:cNvSpPr>
          <p:nvPr>
            <p:ph type="subTitle" idx="8"/>
          </p:nvPr>
        </p:nvSpPr>
        <p:spPr>
          <a:xfrm>
            <a:off x="1264800" y="4873435"/>
            <a:ext cx="2672400" cy="89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6939" name="Google Shape;6939;p34"/>
          <p:cNvSpPr txBox="1">
            <a:spLocks noGrp="1"/>
          </p:cNvSpPr>
          <p:nvPr>
            <p:ph type="subTitle" idx="9"/>
          </p:nvPr>
        </p:nvSpPr>
        <p:spPr>
          <a:xfrm>
            <a:off x="4759800" y="2794533"/>
            <a:ext cx="2672400" cy="40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9pPr>
          </a:lstStyle>
          <a:p>
            <a:endParaRPr/>
          </a:p>
        </p:txBody>
      </p:sp>
      <p:sp>
        <p:nvSpPr>
          <p:cNvPr id="6940" name="Google Shape;6940;p34"/>
          <p:cNvSpPr txBox="1">
            <a:spLocks noGrp="1"/>
          </p:cNvSpPr>
          <p:nvPr>
            <p:ph type="subTitle" idx="13"/>
          </p:nvPr>
        </p:nvSpPr>
        <p:spPr>
          <a:xfrm>
            <a:off x="4759800" y="3257144"/>
            <a:ext cx="2672400" cy="89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6941" name="Google Shape;6941;p34"/>
          <p:cNvSpPr txBox="1">
            <a:spLocks noGrp="1"/>
          </p:cNvSpPr>
          <p:nvPr>
            <p:ph type="subTitle" idx="14"/>
          </p:nvPr>
        </p:nvSpPr>
        <p:spPr>
          <a:xfrm>
            <a:off x="4759800" y="4410825"/>
            <a:ext cx="2672400" cy="40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9pPr>
          </a:lstStyle>
          <a:p>
            <a:endParaRPr/>
          </a:p>
        </p:txBody>
      </p:sp>
      <p:sp>
        <p:nvSpPr>
          <p:cNvPr id="6942" name="Google Shape;6942;p34"/>
          <p:cNvSpPr txBox="1">
            <a:spLocks noGrp="1"/>
          </p:cNvSpPr>
          <p:nvPr>
            <p:ph type="subTitle" idx="15"/>
          </p:nvPr>
        </p:nvSpPr>
        <p:spPr>
          <a:xfrm>
            <a:off x="4759800" y="4873435"/>
            <a:ext cx="2672400" cy="89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6943" name="Google Shape;6943;p34"/>
          <p:cNvSpPr txBox="1">
            <a:spLocks noGrp="1"/>
          </p:cNvSpPr>
          <p:nvPr>
            <p:ph type="title"/>
          </p:nvPr>
        </p:nvSpPr>
        <p:spPr>
          <a:xfrm>
            <a:off x="1960800" y="720000"/>
            <a:ext cx="8270400" cy="132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516694913"/>
      </p:ext>
    </p:extLst>
  </p:cSld>
  <p:clrMapOvr>
    <a:masterClrMapping/>
  </p:clrMapOvr>
</p:sldLayout>
</file>

<file path=ppt/slideLayouts/slideLayout1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Title and four columns">
    <p:bg>
      <p:bgPr>
        <a:solidFill>
          <a:schemeClr val="accent2"/>
        </a:solidFill>
        <a:effectLst/>
      </p:bgPr>
    </p:bg>
    <p:spTree>
      <p:nvGrpSpPr>
        <p:cNvPr id="1" name="Shape 69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945" name="Google Shape;6945;p35"/>
          <p:cNvGrpSpPr/>
          <p:nvPr/>
        </p:nvGrpSpPr>
        <p:grpSpPr>
          <a:xfrm>
            <a:off x="-817" y="44"/>
            <a:ext cx="12217279" cy="6883793"/>
            <a:chOff x="14670875" y="846675"/>
            <a:chExt cx="7166400" cy="3385250"/>
          </a:xfrm>
        </p:grpSpPr>
        <p:sp>
          <p:nvSpPr>
            <p:cNvPr id="6946" name="Google Shape;6946;p35"/>
            <p:cNvSpPr/>
            <p:nvPr/>
          </p:nvSpPr>
          <p:spPr>
            <a:xfrm>
              <a:off x="14670875" y="1183900"/>
              <a:ext cx="3582900" cy="3048025"/>
            </a:xfrm>
            <a:custGeom>
              <a:avLst/>
              <a:gdLst/>
              <a:ahLst/>
              <a:cxnLst/>
              <a:rect l="l" t="t" r="r" b="b"/>
              <a:pathLst>
                <a:path w="143316" h="121921" extrusionOk="0">
                  <a:moveTo>
                    <a:pt x="0" y="1"/>
                  </a:moveTo>
                  <a:lnTo>
                    <a:pt x="0" y="23539"/>
                  </a:lnTo>
                  <a:lnTo>
                    <a:pt x="143316" y="12192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7" name="Google Shape;6947;p35"/>
            <p:cNvSpPr/>
            <p:nvPr/>
          </p:nvSpPr>
          <p:spPr>
            <a:xfrm>
              <a:off x="14670875" y="3132050"/>
              <a:ext cx="3582900" cy="1099875"/>
            </a:xfrm>
            <a:custGeom>
              <a:avLst/>
              <a:gdLst/>
              <a:ahLst/>
              <a:cxnLst/>
              <a:rect l="l" t="t" r="r" b="b"/>
              <a:pathLst>
                <a:path w="143316" h="43995" extrusionOk="0">
                  <a:moveTo>
                    <a:pt x="0" y="1"/>
                  </a:moveTo>
                  <a:lnTo>
                    <a:pt x="0" y="15205"/>
                  </a:lnTo>
                  <a:lnTo>
                    <a:pt x="143316" y="4399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8" name="Google Shape;6948;p35"/>
            <p:cNvSpPr/>
            <p:nvPr/>
          </p:nvSpPr>
          <p:spPr>
            <a:xfrm>
              <a:off x="18253750" y="2724575"/>
              <a:ext cx="3583525" cy="1507350"/>
            </a:xfrm>
            <a:custGeom>
              <a:avLst/>
              <a:gdLst/>
              <a:ahLst/>
              <a:cxnLst/>
              <a:rect l="l" t="t" r="r" b="b"/>
              <a:pathLst>
                <a:path w="143341" h="60294" extrusionOk="0">
                  <a:moveTo>
                    <a:pt x="143340" y="0"/>
                  </a:moveTo>
                  <a:lnTo>
                    <a:pt x="1" y="60293"/>
                  </a:lnTo>
                  <a:lnTo>
                    <a:pt x="143340" y="16300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9" name="Google Shape;6949;p35"/>
            <p:cNvSpPr/>
            <p:nvPr/>
          </p:nvSpPr>
          <p:spPr>
            <a:xfrm>
              <a:off x="16185050" y="846675"/>
              <a:ext cx="2068725" cy="3385250"/>
            </a:xfrm>
            <a:custGeom>
              <a:avLst/>
              <a:gdLst/>
              <a:ahLst/>
              <a:cxnLst/>
              <a:rect l="l" t="t" r="r" b="b"/>
              <a:pathLst>
                <a:path w="82749" h="135410" extrusionOk="0">
                  <a:moveTo>
                    <a:pt x="0" y="0"/>
                  </a:moveTo>
                  <a:lnTo>
                    <a:pt x="82749" y="135409"/>
                  </a:lnTo>
                  <a:lnTo>
                    <a:pt x="1894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0" name="Google Shape;6950;p35"/>
            <p:cNvSpPr/>
            <p:nvPr/>
          </p:nvSpPr>
          <p:spPr>
            <a:xfrm>
              <a:off x="17877225" y="846675"/>
              <a:ext cx="376550" cy="3385250"/>
            </a:xfrm>
            <a:custGeom>
              <a:avLst/>
              <a:gdLst/>
              <a:ahLst/>
              <a:cxnLst/>
              <a:rect l="l" t="t" r="r" b="b"/>
              <a:pathLst>
                <a:path w="15062" h="135410" extrusionOk="0">
                  <a:moveTo>
                    <a:pt x="0" y="0"/>
                  </a:moveTo>
                  <a:lnTo>
                    <a:pt x="15062" y="135409"/>
                  </a:lnTo>
                  <a:lnTo>
                    <a:pt x="15062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1" name="Google Shape;6951;p35"/>
            <p:cNvSpPr/>
            <p:nvPr/>
          </p:nvSpPr>
          <p:spPr>
            <a:xfrm>
              <a:off x="18253750" y="846675"/>
              <a:ext cx="1595475" cy="3385250"/>
            </a:xfrm>
            <a:custGeom>
              <a:avLst/>
              <a:gdLst/>
              <a:ahLst/>
              <a:cxnLst/>
              <a:rect l="l" t="t" r="r" b="b"/>
              <a:pathLst>
                <a:path w="63819" h="135410" extrusionOk="0">
                  <a:moveTo>
                    <a:pt x="46566" y="0"/>
                  </a:moveTo>
                  <a:lnTo>
                    <a:pt x="1" y="135409"/>
                  </a:lnTo>
                  <a:lnTo>
                    <a:pt x="63818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2" name="Google Shape;6952;p35"/>
            <p:cNvSpPr/>
            <p:nvPr/>
          </p:nvSpPr>
          <p:spPr>
            <a:xfrm>
              <a:off x="18253750" y="846675"/>
              <a:ext cx="3583525" cy="3385250"/>
            </a:xfrm>
            <a:custGeom>
              <a:avLst/>
              <a:gdLst/>
              <a:ahLst/>
              <a:cxnLst/>
              <a:rect l="l" t="t" r="r" b="b"/>
              <a:pathLst>
                <a:path w="143341" h="135410" extrusionOk="0">
                  <a:moveTo>
                    <a:pt x="129053" y="0"/>
                  </a:moveTo>
                  <a:lnTo>
                    <a:pt x="1" y="135409"/>
                  </a:lnTo>
                  <a:lnTo>
                    <a:pt x="143340" y="13490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3" name="Google Shape;6953;p35"/>
            <p:cNvSpPr/>
            <p:nvPr/>
          </p:nvSpPr>
          <p:spPr>
            <a:xfrm>
              <a:off x="14670875" y="3876200"/>
              <a:ext cx="3582900" cy="355725"/>
            </a:xfrm>
            <a:custGeom>
              <a:avLst/>
              <a:gdLst/>
              <a:ahLst/>
              <a:cxnLst/>
              <a:rect l="l" t="t" r="r" b="b"/>
              <a:pathLst>
                <a:path w="143316" h="14229" extrusionOk="0">
                  <a:moveTo>
                    <a:pt x="0" y="1"/>
                  </a:moveTo>
                  <a:lnTo>
                    <a:pt x="0" y="14228"/>
                  </a:lnTo>
                  <a:lnTo>
                    <a:pt x="143316" y="1422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4" name="Google Shape;6954;p35"/>
            <p:cNvSpPr/>
            <p:nvPr/>
          </p:nvSpPr>
          <p:spPr>
            <a:xfrm>
              <a:off x="14670875" y="2277200"/>
              <a:ext cx="3582900" cy="1954725"/>
            </a:xfrm>
            <a:custGeom>
              <a:avLst/>
              <a:gdLst/>
              <a:ahLst/>
              <a:cxnLst/>
              <a:rect l="l" t="t" r="r" b="b"/>
              <a:pathLst>
                <a:path w="143316" h="78189" extrusionOk="0">
                  <a:moveTo>
                    <a:pt x="0" y="0"/>
                  </a:moveTo>
                  <a:lnTo>
                    <a:pt x="0" y="17895"/>
                  </a:lnTo>
                  <a:lnTo>
                    <a:pt x="143316" y="7818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5" name="Google Shape;6955;p35"/>
            <p:cNvSpPr/>
            <p:nvPr/>
          </p:nvSpPr>
          <p:spPr>
            <a:xfrm>
              <a:off x="15027450" y="846675"/>
              <a:ext cx="3226325" cy="3385250"/>
            </a:xfrm>
            <a:custGeom>
              <a:avLst/>
              <a:gdLst/>
              <a:ahLst/>
              <a:cxnLst/>
              <a:rect l="l" t="t" r="r" b="b"/>
              <a:pathLst>
                <a:path w="129053" h="135410" extrusionOk="0">
                  <a:moveTo>
                    <a:pt x="1" y="0"/>
                  </a:moveTo>
                  <a:lnTo>
                    <a:pt x="129053" y="135409"/>
                  </a:lnTo>
                  <a:lnTo>
                    <a:pt x="129053" y="135409"/>
                  </a:lnTo>
                  <a:lnTo>
                    <a:pt x="2492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6" name="Google Shape;6956;p35"/>
            <p:cNvSpPr/>
            <p:nvPr/>
          </p:nvSpPr>
          <p:spPr>
            <a:xfrm>
              <a:off x="17089625" y="846675"/>
              <a:ext cx="1164150" cy="3385250"/>
            </a:xfrm>
            <a:custGeom>
              <a:avLst/>
              <a:gdLst/>
              <a:ahLst/>
              <a:cxnLst/>
              <a:rect l="l" t="t" r="r" b="b"/>
              <a:pathLst>
                <a:path w="46566" h="135410" extrusionOk="0">
                  <a:moveTo>
                    <a:pt x="0" y="0"/>
                  </a:moveTo>
                  <a:lnTo>
                    <a:pt x="46566" y="135409"/>
                  </a:lnTo>
                  <a:lnTo>
                    <a:pt x="16098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7" name="Google Shape;6957;p35"/>
            <p:cNvSpPr/>
            <p:nvPr/>
          </p:nvSpPr>
          <p:spPr>
            <a:xfrm>
              <a:off x="18253750" y="846675"/>
              <a:ext cx="761725" cy="3385250"/>
            </a:xfrm>
            <a:custGeom>
              <a:avLst/>
              <a:gdLst/>
              <a:ahLst/>
              <a:cxnLst/>
              <a:rect l="l" t="t" r="r" b="b"/>
              <a:pathLst>
                <a:path w="30469" h="135410" extrusionOk="0">
                  <a:moveTo>
                    <a:pt x="15062" y="0"/>
                  </a:moveTo>
                  <a:lnTo>
                    <a:pt x="1" y="135409"/>
                  </a:lnTo>
                  <a:lnTo>
                    <a:pt x="30469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8" name="Google Shape;6958;p35"/>
            <p:cNvSpPr/>
            <p:nvPr/>
          </p:nvSpPr>
          <p:spPr>
            <a:xfrm>
              <a:off x="18253750" y="846675"/>
              <a:ext cx="2603325" cy="3385250"/>
            </a:xfrm>
            <a:custGeom>
              <a:avLst/>
              <a:gdLst/>
              <a:ahLst/>
              <a:cxnLst/>
              <a:rect l="l" t="t" r="r" b="b"/>
              <a:pathLst>
                <a:path w="104133" h="135410" extrusionOk="0">
                  <a:moveTo>
                    <a:pt x="82749" y="0"/>
                  </a:moveTo>
                  <a:lnTo>
                    <a:pt x="1" y="135409"/>
                  </a:lnTo>
                  <a:lnTo>
                    <a:pt x="10413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9" name="Google Shape;6959;p35"/>
            <p:cNvSpPr/>
            <p:nvPr/>
          </p:nvSpPr>
          <p:spPr>
            <a:xfrm>
              <a:off x="18253750" y="1772375"/>
              <a:ext cx="3583525" cy="2459550"/>
            </a:xfrm>
            <a:custGeom>
              <a:avLst/>
              <a:gdLst/>
              <a:ahLst/>
              <a:cxnLst/>
              <a:rect l="l" t="t" r="r" b="b"/>
              <a:pathLst>
                <a:path w="143341" h="98382" extrusionOk="0">
                  <a:moveTo>
                    <a:pt x="143340" y="0"/>
                  </a:moveTo>
                  <a:lnTo>
                    <a:pt x="1" y="98381"/>
                  </a:lnTo>
                  <a:lnTo>
                    <a:pt x="143340" y="20193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0" name="Google Shape;6960;p35"/>
            <p:cNvSpPr/>
            <p:nvPr/>
          </p:nvSpPr>
          <p:spPr>
            <a:xfrm>
              <a:off x="18253750" y="3512175"/>
              <a:ext cx="3583525" cy="719750"/>
            </a:xfrm>
            <a:custGeom>
              <a:avLst/>
              <a:gdLst/>
              <a:ahLst/>
              <a:cxnLst/>
              <a:rect l="l" t="t" r="r" b="b"/>
              <a:pathLst>
                <a:path w="143341" h="28790" extrusionOk="0">
                  <a:moveTo>
                    <a:pt x="143340" y="0"/>
                  </a:moveTo>
                  <a:lnTo>
                    <a:pt x="1" y="28789"/>
                  </a:lnTo>
                  <a:lnTo>
                    <a:pt x="143340" y="14562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6961" name="Google Shape;6961;p35"/>
          <p:cNvSpPr txBox="1">
            <a:spLocks noGrp="1"/>
          </p:cNvSpPr>
          <p:nvPr>
            <p:ph type="subTitle" idx="1"/>
          </p:nvPr>
        </p:nvSpPr>
        <p:spPr>
          <a:xfrm>
            <a:off x="7379867" y="2794533"/>
            <a:ext cx="2672400" cy="40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9pPr>
          </a:lstStyle>
          <a:p>
            <a:endParaRPr/>
          </a:p>
        </p:txBody>
      </p:sp>
      <p:sp>
        <p:nvSpPr>
          <p:cNvPr id="6962" name="Google Shape;6962;p35"/>
          <p:cNvSpPr txBox="1">
            <a:spLocks noGrp="1"/>
          </p:cNvSpPr>
          <p:nvPr>
            <p:ph type="subTitle" idx="2"/>
          </p:nvPr>
        </p:nvSpPr>
        <p:spPr>
          <a:xfrm>
            <a:off x="7379867" y="3257144"/>
            <a:ext cx="2672400" cy="89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6963" name="Google Shape;6963;p35"/>
          <p:cNvSpPr txBox="1">
            <a:spLocks noGrp="1"/>
          </p:cNvSpPr>
          <p:nvPr>
            <p:ph type="subTitle" idx="3"/>
          </p:nvPr>
        </p:nvSpPr>
        <p:spPr>
          <a:xfrm>
            <a:off x="7379867" y="4410825"/>
            <a:ext cx="2672400" cy="40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9pPr>
          </a:lstStyle>
          <a:p>
            <a:endParaRPr/>
          </a:p>
        </p:txBody>
      </p:sp>
      <p:sp>
        <p:nvSpPr>
          <p:cNvPr id="6964" name="Google Shape;6964;p35"/>
          <p:cNvSpPr txBox="1">
            <a:spLocks noGrp="1"/>
          </p:cNvSpPr>
          <p:nvPr>
            <p:ph type="subTitle" idx="4"/>
          </p:nvPr>
        </p:nvSpPr>
        <p:spPr>
          <a:xfrm>
            <a:off x="7379867" y="4873435"/>
            <a:ext cx="2672400" cy="89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6965" name="Google Shape;6965;p35"/>
          <p:cNvSpPr txBox="1">
            <a:spLocks noGrp="1"/>
          </p:cNvSpPr>
          <p:nvPr>
            <p:ph type="subTitle" idx="5"/>
          </p:nvPr>
        </p:nvSpPr>
        <p:spPr>
          <a:xfrm>
            <a:off x="2124367" y="2794533"/>
            <a:ext cx="2672400" cy="40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9pPr>
          </a:lstStyle>
          <a:p>
            <a:endParaRPr/>
          </a:p>
        </p:txBody>
      </p:sp>
      <p:sp>
        <p:nvSpPr>
          <p:cNvPr id="6966" name="Google Shape;6966;p35"/>
          <p:cNvSpPr txBox="1">
            <a:spLocks noGrp="1"/>
          </p:cNvSpPr>
          <p:nvPr>
            <p:ph type="subTitle" idx="6"/>
          </p:nvPr>
        </p:nvSpPr>
        <p:spPr>
          <a:xfrm>
            <a:off x="2124367" y="3257144"/>
            <a:ext cx="2672400" cy="89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6967" name="Google Shape;6967;p35"/>
          <p:cNvSpPr txBox="1">
            <a:spLocks noGrp="1"/>
          </p:cNvSpPr>
          <p:nvPr>
            <p:ph type="subTitle" idx="7"/>
          </p:nvPr>
        </p:nvSpPr>
        <p:spPr>
          <a:xfrm>
            <a:off x="2124367" y="4410825"/>
            <a:ext cx="2672400" cy="40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9pPr>
          </a:lstStyle>
          <a:p>
            <a:endParaRPr/>
          </a:p>
        </p:txBody>
      </p:sp>
      <p:sp>
        <p:nvSpPr>
          <p:cNvPr id="6968" name="Google Shape;6968;p35"/>
          <p:cNvSpPr txBox="1">
            <a:spLocks noGrp="1"/>
          </p:cNvSpPr>
          <p:nvPr>
            <p:ph type="subTitle" idx="8"/>
          </p:nvPr>
        </p:nvSpPr>
        <p:spPr>
          <a:xfrm>
            <a:off x="2124367" y="4873435"/>
            <a:ext cx="2672400" cy="89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6969" name="Google Shape;6969;p35"/>
          <p:cNvSpPr txBox="1">
            <a:spLocks noGrp="1"/>
          </p:cNvSpPr>
          <p:nvPr>
            <p:ph type="title"/>
          </p:nvPr>
        </p:nvSpPr>
        <p:spPr>
          <a:xfrm>
            <a:off x="1960800" y="720000"/>
            <a:ext cx="8270400" cy="132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863018751"/>
      </p:ext>
    </p:extLst>
  </p:cSld>
  <p:clrMapOvr>
    <a:masterClrMapping/>
  </p:clrMapOvr>
</p:sldLayout>
</file>

<file path=ppt/slideLayouts/slideLayout1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bg>
      <p:bgPr>
        <a:solidFill>
          <a:schemeClr val="accent2"/>
        </a:solidFill>
        <a:effectLst/>
      </p:bgPr>
    </p:bg>
    <p:spTree>
      <p:nvGrpSpPr>
        <p:cNvPr id="1" name="Shape 69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971" name="Google Shape;6971;p36"/>
          <p:cNvGrpSpPr/>
          <p:nvPr/>
        </p:nvGrpSpPr>
        <p:grpSpPr>
          <a:xfrm>
            <a:off x="-817" y="44"/>
            <a:ext cx="12217279" cy="6883793"/>
            <a:chOff x="14670875" y="846675"/>
            <a:chExt cx="7166400" cy="3385250"/>
          </a:xfrm>
        </p:grpSpPr>
        <p:sp>
          <p:nvSpPr>
            <p:cNvPr id="6972" name="Google Shape;6972;p36"/>
            <p:cNvSpPr/>
            <p:nvPr/>
          </p:nvSpPr>
          <p:spPr>
            <a:xfrm>
              <a:off x="14670875" y="1183900"/>
              <a:ext cx="3582900" cy="3048025"/>
            </a:xfrm>
            <a:custGeom>
              <a:avLst/>
              <a:gdLst/>
              <a:ahLst/>
              <a:cxnLst/>
              <a:rect l="l" t="t" r="r" b="b"/>
              <a:pathLst>
                <a:path w="143316" h="121921" extrusionOk="0">
                  <a:moveTo>
                    <a:pt x="0" y="1"/>
                  </a:moveTo>
                  <a:lnTo>
                    <a:pt x="0" y="23539"/>
                  </a:lnTo>
                  <a:lnTo>
                    <a:pt x="143316" y="12192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3" name="Google Shape;6973;p36"/>
            <p:cNvSpPr/>
            <p:nvPr/>
          </p:nvSpPr>
          <p:spPr>
            <a:xfrm>
              <a:off x="14670875" y="3132050"/>
              <a:ext cx="3582900" cy="1099875"/>
            </a:xfrm>
            <a:custGeom>
              <a:avLst/>
              <a:gdLst/>
              <a:ahLst/>
              <a:cxnLst/>
              <a:rect l="l" t="t" r="r" b="b"/>
              <a:pathLst>
                <a:path w="143316" h="43995" extrusionOk="0">
                  <a:moveTo>
                    <a:pt x="0" y="1"/>
                  </a:moveTo>
                  <a:lnTo>
                    <a:pt x="0" y="15205"/>
                  </a:lnTo>
                  <a:lnTo>
                    <a:pt x="143316" y="4399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4" name="Google Shape;6974;p36"/>
            <p:cNvSpPr/>
            <p:nvPr/>
          </p:nvSpPr>
          <p:spPr>
            <a:xfrm>
              <a:off x="18253750" y="2724575"/>
              <a:ext cx="3583525" cy="1507350"/>
            </a:xfrm>
            <a:custGeom>
              <a:avLst/>
              <a:gdLst/>
              <a:ahLst/>
              <a:cxnLst/>
              <a:rect l="l" t="t" r="r" b="b"/>
              <a:pathLst>
                <a:path w="143341" h="60294" extrusionOk="0">
                  <a:moveTo>
                    <a:pt x="143340" y="0"/>
                  </a:moveTo>
                  <a:lnTo>
                    <a:pt x="1" y="60293"/>
                  </a:lnTo>
                  <a:lnTo>
                    <a:pt x="143340" y="16300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5" name="Google Shape;6975;p36"/>
            <p:cNvSpPr/>
            <p:nvPr/>
          </p:nvSpPr>
          <p:spPr>
            <a:xfrm>
              <a:off x="16185050" y="846675"/>
              <a:ext cx="2068725" cy="3385250"/>
            </a:xfrm>
            <a:custGeom>
              <a:avLst/>
              <a:gdLst/>
              <a:ahLst/>
              <a:cxnLst/>
              <a:rect l="l" t="t" r="r" b="b"/>
              <a:pathLst>
                <a:path w="82749" h="135410" extrusionOk="0">
                  <a:moveTo>
                    <a:pt x="0" y="0"/>
                  </a:moveTo>
                  <a:lnTo>
                    <a:pt x="82749" y="135409"/>
                  </a:lnTo>
                  <a:lnTo>
                    <a:pt x="1894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6" name="Google Shape;6976;p36"/>
            <p:cNvSpPr/>
            <p:nvPr/>
          </p:nvSpPr>
          <p:spPr>
            <a:xfrm>
              <a:off x="17877225" y="846675"/>
              <a:ext cx="376550" cy="3385250"/>
            </a:xfrm>
            <a:custGeom>
              <a:avLst/>
              <a:gdLst/>
              <a:ahLst/>
              <a:cxnLst/>
              <a:rect l="l" t="t" r="r" b="b"/>
              <a:pathLst>
                <a:path w="15062" h="135410" extrusionOk="0">
                  <a:moveTo>
                    <a:pt x="0" y="0"/>
                  </a:moveTo>
                  <a:lnTo>
                    <a:pt x="15062" y="135409"/>
                  </a:lnTo>
                  <a:lnTo>
                    <a:pt x="15062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7" name="Google Shape;6977;p36"/>
            <p:cNvSpPr/>
            <p:nvPr/>
          </p:nvSpPr>
          <p:spPr>
            <a:xfrm>
              <a:off x="18253750" y="846675"/>
              <a:ext cx="1595475" cy="3385250"/>
            </a:xfrm>
            <a:custGeom>
              <a:avLst/>
              <a:gdLst/>
              <a:ahLst/>
              <a:cxnLst/>
              <a:rect l="l" t="t" r="r" b="b"/>
              <a:pathLst>
                <a:path w="63819" h="135410" extrusionOk="0">
                  <a:moveTo>
                    <a:pt x="46566" y="0"/>
                  </a:moveTo>
                  <a:lnTo>
                    <a:pt x="1" y="135409"/>
                  </a:lnTo>
                  <a:lnTo>
                    <a:pt x="63818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8" name="Google Shape;6978;p36"/>
            <p:cNvSpPr/>
            <p:nvPr/>
          </p:nvSpPr>
          <p:spPr>
            <a:xfrm>
              <a:off x="18253750" y="846675"/>
              <a:ext cx="3583525" cy="3385250"/>
            </a:xfrm>
            <a:custGeom>
              <a:avLst/>
              <a:gdLst/>
              <a:ahLst/>
              <a:cxnLst/>
              <a:rect l="l" t="t" r="r" b="b"/>
              <a:pathLst>
                <a:path w="143341" h="135410" extrusionOk="0">
                  <a:moveTo>
                    <a:pt x="129053" y="0"/>
                  </a:moveTo>
                  <a:lnTo>
                    <a:pt x="1" y="135409"/>
                  </a:lnTo>
                  <a:lnTo>
                    <a:pt x="143340" y="13490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9" name="Google Shape;6979;p36"/>
            <p:cNvSpPr/>
            <p:nvPr/>
          </p:nvSpPr>
          <p:spPr>
            <a:xfrm>
              <a:off x="14670875" y="3876200"/>
              <a:ext cx="3582900" cy="355725"/>
            </a:xfrm>
            <a:custGeom>
              <a:avLst/>
              <a:gdLst/>
              <a:ahLst/>
              <a:cxnLst/>
              <a:rect l="l" t="t" r="r" b="b"/>
              <a:pathLst>
                <a:path w="143316" h="14229" extrusionOk="0">
                  <a:moveTo>
                    <a:pt x="0" y="1"/>
                  </a:moveTo>
                  <a:lnTo>
                    <a:pt x="0" y="14228"/>
                  </a:lnTo>
                  <a:lnTo>
                    <a:pt x="143316" y="1422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0" name="Google Shape;6980;p36"/>
            <p:cNvSpPr/>
            <p:nvPr/>
          </p:nvSpPr>
          <p:spPr>
            <a:xfrm>
              <a:off x="14670875" y="2277200"/>
              <a:ext cx="3582900" cy="1954725"/>
            </a:xfrm>
            <a:custGeom>
              <a:avLst/>
              <a:gdLst/>
              <a:ahLst/>
              <a:cxnLst/>
              <a:rect l="l" t="t" r="r" b="b"/>
              <a:pathLst>
                <a:path w="143316" h="78189" extrusionOk="0">
                  <a:moveTo>
                    <a:pt x="0" y="0"/>
                  </a:moveTo>
                  <a:lnTo>
                    <a:pt x="0" y="17895"/>
                  </a:lnTo>
                  <a:lnTo>
                    <a:pt x="143316" y="7818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1" name="Google Shape;6981;p36"/>
            <p:cNvSpPr/>
            <p:nvPr/>
          </p:nvSpPr>
          <p:spPr>
            <a:xfrm>
              <a:off x="15027450" y="846675"/>
              <a:ext cx="3226325" cy="3385250"/>
            </a:xfrm>
            <a:custGeom>
              <a:avLst/>
              <a:gdLst/>
              <a:ahLst/>
              <a:cxnLst/>
              <a:rect l="l" t="t" r="r" b="b"/>
              <a:pathLst>
                <a:path w="129053" h="135410" extrusionOk="0">
                  <a:moveTo>
                    <a:pt x="1" y="0"/>
                  </a:moveTo>
                  <a:lnTo>
                    <a:pt x="129053" y="135409"/>
                  </a:lnTo>
                  <a:lnTo>
                    <a:pt x="129053" y="135409"/>
                  </a:lnTo>
                  <a:lnTo>
                    <a:pt x="2492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2" name="Google Shape;6982;p36"/>
            <p:cNvSpPr/>
            <p:nvPr/>
          </p:nvSpPr>
          <p:spPr>
            <a:xfrm>
              <a:off x="17089625" y="846675"/>
              <a:ext cx="1164150" cy="3385250"/>
            </a:xfrm>
            <a:custGeom>
              <a:avLst/>
              <a:gdLst/>
              <a:ahLst/>
              <a:cxnLst/>
              <a:rect l="l" t="t" r="r" b="b"/>
              <a:pathLst>
                <a:path w="46566" h="135410" extrusionOk="0">
                  <a:moveTo>
                    <a:pt x="0" y="0"/>
                  </a:moveTo>
                  <a:lnTo>
                    <a:pt x="46566" y="135409"/>
                  </a:lnTo>
                  <a:lnTo>
                    <a:pt x="16098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3" name="Google Shape;6983;p36"/>
            <p:cNvSpPr/>
            <p:nvPr/>
          </p:nvSpPr>
          <p:spPr>
            <a:xfrm>
              <a:off x="18253750" y="846675"/>
              <a:ext cx="761725" cy="3385250"/>
            </a:xfrm>
            <a:custGeom>
              <a:avLst/>
              <a:gdLst/>
              <a:ahLst/>
              <a:cxnLst/>
              <a:rect l="l" t="t" r="r" b="b"/>
              <a:pathLst>
                <a:path w="30469" h="135410" extrusionOk="0">
                  <a:moveTo>
                    <a:pt x="15062" y="0"/>
                  </a:moveTo>
                  <a:lnTo>
                    <a:pt x="1" y="135409"/>
                  </a:lnTo>
                  <a:lnTo>
                    <a:pt x="30469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4" name="Google Shape;6984;p36"/>
            <p:cNvSpPr/>
            <p:nvPr/>
          </p:nvSpPr>
          <p:spPr>
            <a:xfrm>
              <a:off x="18253750" y="846675"/>
              <a:ext cx="2603325" cy="3385250"/>
            </a:xfrm>
            <a:custGeom>
              <a:avLst/>
              <a:gdLst/>
              <a:ahLst/>
              <a:cxnLst/>
              <a:rect l="l" t="t" r="r" b="b"/>
              <a:pathLst>
                <a:path w="104133" h="135410" extrusionOk="0">
                  <a:moveTo>
                    <a:pt x="82749" y="0"/>
                  </a:moveTo>
                  <a:lnTo>
                    <a:pt x="1" y="135409"/>
                  </a:lnTo>
                  <a:lnTo>
                    <a:pt x="10413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5" name="Google Shape;6985;p36"/>
            <p:cNvSpPr/>
            <p:nvPr/>
          </p:nvSpPr>
          <p:spPr>
            <a:xfrm>
              <a:off x="18253750" y="1772375"/>
              <a:ext cx="3583525" cy="2459550"/>
            </a:xfrm>
            <a:custGeom>
              <a:avLst/>
              <a:gdLst/>
              <a:ahLst/>
              <a:cxnLst/>
              <a:rect l="l" t="t" r="r" b="b"/>
              <a:pathLst>
                <a:path w="143341" h="98382" extrusionOk="0">
                  <a:moveTo>
                    <a:pt x="143340" y="0"/>
                  </a:moveTo>
                  <a:lnTo>
                    <a:pt x="1" y="98381"/>
                  </a:lnTo>
                  <a:lnTo>
                    <a:pt x="143340" y="20193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6" name="Google Shape;6986;p36"/>
            <p:cNvSpPr/>
            <p:nvPr/>
          </p:nvSpPr>
          <p:spPr>
            <a:xfrm>
              <a:off x="18253750" y="3512175"/>
              <a:ext cx="3583525" cy="719750"/>
            </a:xfrm>
            <a:custGeom>
              <a:avLst/>
              <a:gdLst/>
              <a:ahLst/>
              <a:cxnLst/>
              <a:rect l="l" t="t" r="r" b="b"/>
              <a:pathLst>
                <a:path w="143341" h="28790" extrusionOk="0">
                  <a:moveTo>
                    <a:pt x="143340" y="0"/>
                  </a:moveTo>
                  <a:lnTo>
                    <a:pt x="1" y="28789"/>
                  </a:lnTo>
                  <a:lnTo>
                    <a:pt x="143340" y="14562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6987" name="Google Shape;6987;p36"/>
          <p:cNvSpPr txBox="1">
            <a:spLocks noGrp="1"/>
          </p:cNvSpPr>
          <p:nvPr>
            <p:ph type="title"/>
          </p:nvPr>
        </p:nvSpPr>
        <p:spPr>
          <a:xfrm>
            <a:off x="2215400" y="720000"/>
            <a:ext cx="7761200" cy="63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6988" name="Google Shape;6988;p36"/>
          <p:cNvSpPr txBox="1">
            <a:spLocks noGrp="1"/>
          </p:cNvSpPr>
          <p:nvPr>
            <p:ph type="title" idx="2" hasCustomPrompt="1"/>
          </p:nvPr>
        </p:nvSpPr>
        <p:spPr>
          <a:xfrm>
            <a:off x="1981200" y="2108200"/>
            <a:ext cx="1702000" cy="866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6989" name="Google Shape;6989;p36"/>
          <p:cNvSpPr txBox="1">
            <a:spLocks noGrp="1"/>
          </p:cNvSpPr>
          <p:nvPr>
            <p:ph type="subTitle" idx="1"/>
          </p:nvPr>
        </p:nvSpPr>
        <p:spPr>
          <a:xfrm>
            <a:off x="1651000" y="2755900"/>
            <a:ext cx="2273200" cy="40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>
                <a:latin typeface="Slackey"/>
                <a:ea typeface="Slackey"/>
                <a:cs typeface="Slackey"/>
                <a:sym typeface="Slackey"/>
              </a:defRPr>
            </a:lvl1pPr>
            <a:lvl2pPr lvl="1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2pPr>
            <a:lvl3pPr lvl="2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3pPr>
            <a:lvl4pPr lvl="3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4pPr>
            <a:lvl5pPr lvl="4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5pPr>
            <a:lvl6pPr lvl="5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6pPr>
            <a:lvl7pPr lvl="6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7pPr>
            <a:lvl8pPr lvl="7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8pPr>
            <a:lvl9pPr lvl="8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9pPr>
          </a:lstStyle>
          <a:p>
            <a:endParaRPr/>
          </a:p>
        </p:txBody>
      </p:sp>
      <p:sp>
        <p:nvSpPr>
          <p:cNvPr id="6990" name="Google Shape;6990;p36"/>
          <p:cNvSpPr txBox="1">
            <a:spLocks noGrp="1"/>
          </p:cNvSpPr>
          <p:nvPr>
            <p:ph type="subTitle" idx="3"/>
          </p:nvPr>
        </p:nvSpPr>
        <p:spPr>
          <a:xfrm>
            <a:off x="1261800" y="3218500"/>
            <a:ext cx="3051600" cy="79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6991" name="Google Shape;6991;p36"/>
          <p:cNvSpPr txBox="1">
            <a:spLocks noGrp="1"/>
          </p:cNvSpPr>
          <p:nvPr>
            <p:ph type="title" idx="4" hasCustomPrompt="1"/>
          </p:nvPr>
        </p:nvSpPr>
        <p:spPr>
          <a:xfrm>
            <a:off x="5245000" y="2108200"/>
            <a:ext cx="1702000" cy="866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6992" name="Google Shape;6992;p36"/>
          <p:cNvSpPr txBox="1">
            <a:spLocks noGrp="1"/>
          </p:cNvSpPr>
          <p:nvPr>
            <p:ph type="subTitle" idx="5"/>
          </p:nvPr>
        </p:nvSpPr>
        <p:spPr>
          <a:xfrm>
            <a:off x="4914800" y="2755900"/>
            <a:ext cx="2273200" cy="40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>
                <a:latin typeface="Slackey"/>
                <a:ea typeface="Slackey"/>
                <a:cs typeface="Slackey"/>
                <a:sym typeface="Slackey"/>
              </a:defRPr>
            </a:lvl1pPr>
            <a:lvl2pPr lvl="1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9pPr>
          </a:lstStyle>
          <a:p>
            <a:endParaRPr/>
          </a:p>
        </p:txBody>
      </p:sp>
      <p:sp>
        <p:nvSpPr>
          <p:cNvPr id="6993" name="Google Shape;6993;p36"/>
          <p:cNvSpPr txBox="1">
            <a:spLocks noGrp="1"/>
          </p:cNvSpPr>
          <p:nvPr>
            <p:ph type="subTitle" idx="6"/>
          </p:nvPr>
        </p:nvSpPr>
        <p:spPr>
          <a:xfrm>
            <a:off x="4570200" y="3218500"/>
            <a:ext cx="3051600" cy="79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6994" name="Google Shape;6994;p36"/>
          <p:cNvSpPr txBox="1">
            <a:spLocks noGrp="1"/>
          </p:cNvSpPr>
          <p:nvPr>
            <p:ph type="title" idx="7" hasCustomPrompt="1"/>
          </p:nvPr>
        </p:nvSpPr>
        <p:spPr>
          <a:xfrm>
            <a:off x="8508800" y="2108200"/>
            <a:ext cx="1702000" cy="866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6995" name="Google Shape;6995;p36"/>
          <p:cNvSpPr txBox="1">
            <a:spLocks noGrp="1"/>
          </p:cNvSpPr>
          <p:nvPr>
            <p:ph type="subTitle" idx="8"/>
          </p:nvPr>
        </p:nvSpPr>
        <p:spPr>
          <a:xfrm>
            <a:off x="8178600" y="2755900"/>
            <a:ext cx="2273200" cy="40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>
                <a:latin typeface="Slackey"/>
                <a:ea typeface="Slackey"/>
                <a:cs typeface="Slackey"/>
                <a:sym typeface="Slackey"/>
              </a:defRPr>
            </a:lvl1pPr>
            <a:lvl2pPr lvl="1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9pPr>
          </a:lstStyle>
          <a:p>
            <a:endParaRPr/>
          </a:p>
        </p:txBody>
      </p:sp>
      <p:sp>
        <p:nvSpPr>
          <p:cNvPr id="6996" name="Google Shape;6996;p36"/>
          <p:cNvSpPr txBox="1">
            <a:spLocks noGrp="1"/>
          </p:cNvSpPr>
          <p:nvPr>
            <p:ph type="subTitle" idx="9"/>
          </p:nvPr>
        </p:nvSpPr>
        <p:spPr>
          <a:xfrm>
            <a:off x="7834000" y="3218500"/>
            <a:ext cx="3051600" cy="79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6997" name="Google Shape;6997;p36"/>
          <p:cNvSpPr txBox="1">
            <a:spLocks noGrp="1"/>
          </p:cNvSpPr>
          <p:nvPr>
            <p:ph type="title" idx="13" hasCustomPrompt="1"/>
          </p:nvPr>
        </p:nvSpPr>
        <p:spPr>
          <a:xfrm>
            <a:off x="1981200" y="4284733"/>
            <a:ext cx="1702000" cy="866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6998" name="Google Shape;6998;p36"/>
          <p:cNvSpPr txBox="1">
            <a:spLocks noGrp="1"/>
          </p:cNvSpPr>
          <p:nvPr>
            <p:ph type="subTitle" idx="14"/>
          </p:nvPr>
        </p:nvSpPr>
        <p:spPr>
          <a:xfrm>
            <a:off x="1651000" y="4932433"/>
            <a:ext cx="2273200" cy="40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>
                <a:latin typeface="Slackey"/>
                <a:ea typeface="Slackey"/>
                <a:cs typeface="Slackey"/>
                <a:sym typeface="Slackey"/>
              </a:defRPr>
            </a:lvl1pPr>
            <a:lvl2pPr lvl="1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9pPr>
          </a:lstStyle>
          <a:p>
            <a:endParaRPr/>
          </a:p>
        </p:txBody>
      </p:sp>
      <p:sp>
        <p:nvSpPr>
          <p:cNvPr id="6999" name="Google Shape;6999;p36"/>
          <p:cNvSpPr txBox="1">
            <a:spLocks noGrp="1"/>
          </p:cNvSpPr>
          <p:nvPr>
            <p:ph type="subTitle" idx="15"/>
          </p:nvPr>
        </p:nvSpPr>
        <p:spPr>
          <a:xfrm>
            <a:off x="1261800" y="5395033"/>
            <a:ext cx="3051600" cy="79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7000" name="Google Shape;7000;p36"/>
          <p:cNvSpPr txBox="1">
            <a:spLocks noGrp="1"/>
          </p:cNvSpPr>
          <p:nvPr>
            <p:ph type="title" idx="16" hasCustomPrompt="1"/>
          </p:nvPr>
        </p:nvSpPr>
        <p:spPr>
          <a:xfrm>
            <a:off x="5245000" y="4284733"/>
            <a:ext cx="1702000" cy="866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7001" name="Google Shape;7001;p36"/>
          <p:cNvSpPr txBox="1">
            <a:spLocks noGrp="1"/>
          </p:cNvSpPr>
          <p:nvPr>
            <p:ph type="subTitle" idx="17"/>
          </p:nvPr>
        </p:nvSpPr>
        <p:spPr>
          <a:xfrm>
            <a:off x="4914800" y="4932433"/>
            <a:ext cx="2273200" cy="40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>
                <a:latin typeface="Slackey"/>
                <a:ea typeface="Slackey"/>
                <a:cs typeface="Slackey"/>
                <a:sym typeface="Slackey"/>
              </a:defRPr>
            </a:lvl1pPr>
            <a:lvl2pPr lvl="1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9pPr>
          </a:lstStyle>
          <a:p>
            <a:endParaRPr/>
          </a:p>
        </p:txBody>
      </p:sp>
      <p:sp>
        <p:nvSpPr>
          <p:cNvPr id="7002" name="Google Shape;7002;p36"/>
          <p:cNvSpPr txBox="1">
            <a:spLocks noGrp="1"/>
          </p:cNvSpPr>
          <p:nvPr>
            <p:ph type="subTitle" idx="18"/>
          </p:nvPr>
        </p:nvSpPr>
        <p:spPr>
          <a:xfrm>
            <a:off x="4570200" y="5395033"/>
            <a:ext cx="3051600" cy="79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7003" name="Google Shape;7003;p36"/>
          <p:cNvSpPr txBox="1">
            <a:spLocks noGrp="1"/>
          </p:cNvSpPr>
          <p:nvPr>
            <p:ph type="title" idx="19" hasCustomPrompt="1"/>
          </p:nvPr>
        </p:nvSpPr>
        <p:spPr>
          <a:xfrm>
            <a:off x="8508800" y="4284733"/>
            <a:ext cx="1702000" cy="866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7004" name="Google Shape;7004;p36"/>
          <p:cNvSpPr txBox="1">
            <a:spLocks noGrp="1"/>
          </p:cNvSpPr>
          <p:nvPr>
            <p:ph type="subTitle" idx="20"/>
          </p:nvPr>
        </p:nvSpPr>
        <p:spPr>
          <a:xfrm>
            <a:off x="8178600" y="4932433"/>
            <a:ext cx="2273200" cy="40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>
                <a:latin typeface="Slackey"/>
                <a:ea typeface="Slackey"/>
                <a:cs typeface="Slackey"/>
                <a:sym typeface="Slackey"/>
              </a:defRPr>
            </a:lvl1pPr>
            <a:lvl2pPr lvl="1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9pPr>
          </a:lstStyle>
          <a:p>
            <a:endParaRPr/>
          </a:p>
        </p:txBody>
      </p:sp>
      <p:sp>
        <p:nvSpPr>
          <p:cNvPr id="7005" name="Google Shape;7005;p36"/>
          <p:cNvSpPr txBox="1">
            <a:spLocks noGrp="1"/>
          </p:cNvSpPr>
          <p:nvPr>
            <p:ph type="subTitle" idx="21"/>
          </p:nvPr>
        </p:nvSpPr>
        <p:spPr>
          <a:xfrm>
            <a:off x="7834000" y="5395033"/>
            <a:ext cx="3051600" cy="79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32095275"/>
      </p:ext>
    </p:extLst>
  </p:cSld>
  <p:clrMapOvr>
    <a:masterClrMapping/>
  </p:clrMapOvr>
</p:sldLayout>
</file>

<file path=ppt/slideLayouts/slideLayout1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4">
  <p:cSld name="Title only 4">
    <p:bg>
      <p:bgPr>
        <a:solidFill>
          <a:schemeClr val="accent3"/>
        </a:solidFill>
        <a:effectLst/>
      </p:bgPr>
    </p:bg>
    <p:spTree>
      <p:nvGrpSpPr>
        <p:cNvPr id="1" name="Shape 86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602" name="Google Shape;8602;p38"/>
          <p:cNvGrpSpPr/>
          <p:nvPr/>
        </p:nvGrpSpPr>
        <p:grpSpPr>
          <a:xfrm>
            <a:off x="-70629" y="49331"/>
            <a:ext cx="12262623" cy="6799363"/>
            <a:chOff x="-52972" y="36998"/>
            <a:chExt cx="9196967" cy="5099522"/>
          </a:xfrm>
        </p:grpSpPr>
        <p:sp>
          <p:nvSpPr>
            <p:cNvPr id="8603" name="Google Shape;8603;p38"/>
            <p:cNvSpPr/>
            <p:nvPr/>
          </p:nvSpPr>
          <p:spPr>
            <a:xfrm>
              <a:off x="5909535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04" name="Google Shape;8604;p38"/>
            <p:cNvSpPr/>
            <p:nvPr/>
          </p:nvSpPr>
          <p:spPr>
            <a:xfrm>
              <a:off x="5909535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05" name="Google Shape;8605;p38"/>
            <p:cNvSpPr/>
            <p:nvPr/>
          </p:nvSpPr>
          <p:spPr>
            <a:xfrm>
              <a:off x="5909535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06" name="Google Shape;8606;p38"/>
            <p:cNvSpPr/>
            <p:nvPr/>
          </p:nvSpPr>
          <p:spPr>
            <a:xfrm>
              <a:off x="5909535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07" name="Google Shape;8607;p38"/>
            <p:cNvSpPr/>
            <p:nvPr/>
          </p:nvSpPr>
          <p:spPr>
            <a:xfrm>
              <a:off x="5909535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08" name="Google Shape;8608;p38"/>
            <p:cNvSpPr/>
            <p:nvPr/>
          </p:nvSpPr>
          <p:spPr>
            <a:xfrm>
              <a:off x="5909535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09" name="Google Shape;8609;p38"/>
            <p:cNvSpPr/>
            <p:nvPr/>
          </p:nvSpPr>
          <p:spPr>
            <a:xfrm>
              <a:off x="5909535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10" name="Google Shape;8610;p38"/>
            <p:cNvSpPr/>
            <p:nvPr/>
          </p:nvSpPr>
          <p:spPr>
            <a:xfrm>
              <a:off x="5909535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11" name="Google Shape;8611;p38"/>
            <p:cNvSpPr/>
            <p:nvPr/>
          </p:nvSpPr>
          <p:spPr>
            <a:xfrm>
              <a:off x="5909535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12" name="Google Shape;8612;p38"/>
            <p:cNvSpPr/>
            <p:nvPr/>
          </p:nvSpPr>
          <p:spPr>
            <a:xfrm>
              <a:off x="5909535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13" name="Google Shape;8613;p38"/>
            <p:cNvSpPr/>
            <p:nvPr/>
          </p:nvSpPr>
          <p:spPr>
            <a:xfrm>
              <a:off x="5909535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14" name="Google Shape;8614;p38"/>
            <p:cNvSpPr/>
            <p:nvPr/>
          </p:nvSpPr>
          <p:spPr>
            <a:xfrm>
              <a:off x="5909535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15" name="Google Shape;8615;p38"/>
            <p:cNvSpPr/>
            <p:nvPr/>
          </p:nvSpPr>
          <p:spPr>
            <a:xfrm>
              <a:off x="5909535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16" name="Google Shape;8616;p38"/>
            <p:cNvSpPr/>
            <p:nvPr/>
          </p:nvSpPr>
          <p:spPr>
            <a:xfrm>
              <a:off x="5909535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17" name="Google Shape;8617;p38"/>
            <p:cNvSpPr/>
            <p:nvPr/>
          </p:nvSpPr>
          <p:spPr>
            <a:xfrm>
              <a:off x="5909535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18" name="Google Shape;8618;p38"/>
            <p:cNvSpPr/>
            <p:nvPr/>
          </p:nvSpPr>
          <p:spPr>
            <a:xfrm>
              <a:off x="5909535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19" name="Google Shape;8619;p38"/>
            <p:cNvSpPr/>
            <p:nvPr/>
          </p:nvSpPr>
          <p:spPr>
            <a:xfrm>
              <a:off x="5909535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20" name="Google Shape;8620;p38"/>
            <p:cNvSpPr/>
            <p:nvPr/>
          </p:nvSpPr>
          <p:spPr>
            <a:xfrm>
              <a:off x="5909535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21" name="Google Shape;8621;p38"/>
            <p:cNvSpPr/>
            <p:nvPr/>
          </p:nvSpPr>
          <p:spPr>
            <a:xfrm>
              <a:off x="5909535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22" name="Google Shape;8622;p38"/>
            <p:cNvSpPr/>
            <p:nvPr/>
          </p:nvSpPr>
          <p:spPr>
            <a:xfrm>
              <a:off x="5595008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23" name="Google Shape;8623;p38"/>
            <p:cNvSpPr/>
            <p:nvPr/>
          </p:nvSpPr>
          <p:spPr>
            <a:xfrm>
              <a:off x="528048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24" name="Google Shape;8624;p38"/>
            <p:cNvSpPr/>
            <p:nvPr/>
          </p:nvSpPr>
          <p:spPr>
            <a:xfrm>
              <a:off x="5909535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25" name="Google Shape;8625;p38"/>
            <p:cNvSpPr/>
            <p:nvPr/>
          </p:nvSpPr>
          <p:spPr>
            <a:xfrm>
              <a:off x="5595008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26" name="Google Shape;8626;p38"/>
            <p:cNvSpPr/>
            <p:nvPr/>
          </p:nvSpPr>
          <p:spPr>
            <a:xfrm>
              <a:off x="5909535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27" name="Google Shape;8627;p38"/>
            <p:cNvSpPr/>
            <p:nvPr/>
          </p:nvSpPr>
          <p:spPr>
            <a:xfrm>
              <a:off x="5595008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28" name="Google Shape;8628;p38"/>
            <p:cNvSpPr/>
            <p:nvPr/>
          </p:nvSpPr>
          <p:spPr>
            <a:xfrm>
              <a:off x="5437007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29" name="Google Shape;8629;p38"/>
            <p:cNvSpPr/>
            <p:nvPr/>
          </p:nvSpPr>
          <p:spPr>
            <a:xfrm>
              <a:off x="5751534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30" name="Google Shape;8630;p38"/>
            <p:cNvSpPr/>
            <p:nvPr/>
          </p:nvSpPr>
          <p:spPr>
            <a:xfrm>
              <a:off x="5437007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31" name="Google Shape;8631;p38"/>
            <p:cNvSpPr/>
            <p:nvPr/>
          </p:nvSpPr>
          <p:spPr>
            <a:xfrm>
              <a:off x="5751534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32" name="Google Shape;8632;p38"/>
            <p:cNvSpPr/>
            <p:nvPr/>
          </p:nvSpPr>
          <p:spPr>
            <a:xfrm>
              <a:off x="528048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33" name="Google Shape;8633;p38"/>
            <p:cNvSpPr/>
            <p:nvPr/>
          </p:nvSpPr>
          <p:spPr>
            <a:xfrm>
              <a:off x="528048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34" name="Google Shape;8634;p38"/>
            <p:cNvSpPr/>
            <p:nvPr/>
          </p:nvSpPr>
          <p:spPr>
            <a:xfrm>
              <a:off x="5909535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35" name="Google Shape;8635;p38"/>
            <p:cNvSpPr/>
            <p:nvPr/>
          </p:nvSpPr>
          <p:spPr>
            <a:xfrm>
              <a:off x="5595008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36" name="Google Shape;8636;p38"/>
            <p:cNvSpPr/>
            <p:nvPr/>
          </p:nvSpPr>
          <p:spPr>
            <a:xfrm>
              <a:off x="528048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37" name="Google Shape;8637;p38"/>
            <p:cNvSpPr/>
            <p:nvPr/>
          </p:nvSpPr>
          <p:spPr>
            <a:xfrm>
              <a:off x="5909535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38" name="Google Shape;8638;p38"/>
            <p:cNvSpPr/>
            <p:nvPr/>
          </p:nvSpPr>
          <p:spPr>
            <a:xfrm>
              <a:off x="5595008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39" name="Google Shape;8639;p38"/>
            <p:cNvSpPr/>
            <p:nvPr/>
          </p:nvSpPr>
          <p:spPr>
            <a:xfrm>
              <a:off x="5909535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40" name="Google Shape;8640;p38"/>
            <p:cNvSpPr/>
            <p:nvPr/>
          </p:nvSpPr>
          <p:spPr>
            <a:xfrm>
              <a:off x="5595008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41" name="Google Shape;8641;p38"/>
            <p:cNvSpPr/>
            <p:nvPr/>
          </p:nvSpPr>
          <p:spPr>
            <a:xfrm>
              <a:off x="5437007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42" name="Google Shape;8642;p38"/>
            <p:cNvSpPr/>
            <p:nvPr/>
          </p:nvSpPr>
          <p:spPr>
            <a:xfrm>
              <a:off x="5751534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43" name="Google Shape;8643;p38"/>
            <p:cNvSpPr/>
            <p:nvPr/>
          </p:nvSpPr>
          <p:spPr>
            <a:xfrm>
              <a:off x="5437007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44" name="Google Shape;8644;p38"/>
            <p:cNvSpPr/>
            <p:nvPr/>
          </p:nvSpPr>
          <p:spPr>
            <a:xfrm>
              <a:off x="5751534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45" name="Google Shape;8645;p38"/>
            <p:cNvSpPr/>
            <p:nvPr/>
          </p:nvSpPr>
          <p:spPr>
            <a:xfrm>
              <a:off x="528048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46" name="Google Shape;8646;p38"/>
            <p:cNvSpPr/>
            <p:nvPr/>
          </p:nvSpPr>
          <p:spPr>
            <a:xfrm>
              <a:off x="528048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47" name="Google Shape;8647;p38"/>
            <p:cNvSpPr/>
            <p:nvPr/>
          </p:nvSpPr>
          <p:spPr>
            <a:xfrm>
              <a:off x="5909535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48" name="Google Shape;8648;p38"/>
            <p:cNvSpPr/>
            <p:nvPr/>
          </p:nvSpPr>
          <p:spPr>
            <a:xfrm>
              <a:off x="5595008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49" name="Google Shape;8649;p38"/>
            <p:cNvSpPr/>
            <p:nvPr/>
          </p:nvSpPr>
          <p:spPr>
            <a:xfrm>
              <a:off x="528048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50" name="Google Shape;8650;p38"/>
            <p:cNvSpPr/>
            <p:nvPr/>
          </p:nvSpPr>
          <p:spPr>
            <a:xfrm>
              <a:off x="5909535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51" name="Google Shape;8651;p38"/>
            <p:cNvSpPr/>
            <p:nvPr/>
          </p:nvSpPr>
          <p:spPr>
            <a:xfrm>
              <a:off x="5595008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52" name="Google Shape;8652;p38"/>
            <p:cNvSpPr/>
            <p:nvPr/>
          </p:nvSpPr>
          <p:spPr>
            <a:xfrm>
              <a:off x="5909535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53" name="Google Shape;8653;p38"/>
            <p:cNvSpPr/>
            <p:nvPr/>
          </p:nvSpPr>
          <p:spPr>
            <a:xfrm>
              <a:off x="5595008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54" name="Google Shape;8654;p38"/>
            <p:cNvSpPr/>
            <p:nvPr/>
          </p:nvSpPr>
          <p:spPr>
            <a:xfrm>
              <a:off x="5437007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55" name="Google Shape;8655;p38"/>
            <p:cNvSpPr/>
            <p:nvPr/>
          </p:nvSpPr>
          <p:spPr>
            <a:xfrm>
              <a:off x="5751534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56" name="Google Shape;8656;p38"/>
            <p:cNvSpPr/>
            <p:nvPr/>
          </p:nvSpPr>
          <p:spPr>
            <a:xfrm>
              <a:off x="5437007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57" name="Google Shape;8657;p38"/>
            <p:cNvSpPr/>
            <p:nvPr/>
          </p:nvSpPr>
          <p:spPr>
            <a:xfrm>
              <a:off x="5751534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58" name="Google Shape;8658;p38"/>
            <p:cNvSpPr/>
            <p:nvPr/>
          </p:nvSpPr>
          <p:spPr>
            <a:xfrm>
              <a:off x="528048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59" name="Google Shape;8659;p38"/>
            <p:cNvSpPr/>
            <p:nvPr/>
          </p:nvSpPr>
          <p:spPr>
            <a:xfrm>
              <a:off x="528048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60" name="Google Shape;8660;p38"/>
            <p:cNvSpPr/>
            <p:nvPr/>
          </p:nvSpPr>
          <p:spPr>
            <a:xfrm>
              <a:off x="5909535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61" name="Google Shape;8661;p38"/>
            <p:cNvSpPr/>
            <p:nvPr/>
          </p:nvSpPr>
          <p:spPr>
            <a:xfrm>
              <a:off x="5595008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62" name="Google Shape;8662;p38"/>
            <p:cNvSpPr/>
            <p:nvPr/>
          </p:nvSpPr>
          <p:spPr>
            <a:xfrm>
              <a:off x="528048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63" name="Google Shape;8663;p38"/>
            <p:cNvSpPr/>
            <p:nvPr/>
          </p:nvSpPr>
          <p:spPr>
            <a:xfrm>
              <a:off x="5909535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64" name="Google Shape;8664;p38"/>
            <p:cNvSpPr/>
            <p:nvPr/>
          </p:nvSpPr>
          <p:spPr>
            <a:xfrm>
              <a:off x="5595008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65" name="Google Shape;8665;p38"/>
            <p:cNvSpPr/>
            <p:nvPr/>
          </p:nvSpPr>
          <p:spPr>
            <a:xfrm>
              <a:off x="5909535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66" name="Google Shape;8666;p38"/>
            <p:cNvSpPr/>
            <p:nvPr/>
          </p:nvSpPr>
          <p:spPr>
            <a:xfrm>
              <a:off x="5595008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67" name="Google Shape;8667;p38"/>
            <p:cNvSpPr/>
            <p:nvPr/>
          </p:nvSpPr>
          <p:spPr>
            <a:xfrm>
              <a:off x="5437007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68" name="Google Shape;8668;p38"/>
            <p:cNvSpPr/>
            <p:nvPr/>
          </p:nvSpPr>
          <p:spPr>
            <a:xfrm>
              <a:off x="5751534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69" name="Google Shape;8669;p38"/>
            <p:cNvSpPr/>
            <p:nvPr/>
          </p:nvSpPr>
          <p:spPr>
            <a:xfrm>
              <a:off x="5437007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70" name="Google Shape;8670;p38"/>
            <p:cNvSpPr/>
            <p:nvPr/>
          </p:nvSpPr>
          <p:spPr>
            <a:xfrm>
              <a:off x="5751534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71" name="Google Shape;8671;p38"/>
            <p:cNvSpPr/>
            <p:nvPr/>
          </p:nvSpPr>
          <p:spPr>
            <a:xfrm>
              <a:off x="528048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72" name="Google Shape;8672;p38"/>
            <p:cNvSpPr/>
            <p:nvPr/>
          </p:nvSpPr>
          <p:spPr>
            <a:xfrm>
              <a:off x="528048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73" name="Google Shape;8673;p38"/>
            <p:cNvSpPr/>
            <p:nvPr/>
          </p:nvSpPr>
          <p:spPr>
            <a:xfrm>
              <a:off x="5909535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74" name="Google Shape;8674;p38"/>
            <p:cNvSpPr/>
            <p:nvPr/>
          </p:nvSpPr>
          <p:spPr>
            <a:xfrm>
              <a:off x="5595008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75" name="Google Shape;8675;p38"/>
            <p:cNvSpPr/>
            <p:nvPr/>
          </p:nvSpPr>
          <p:spPr>
            <a:xfrm>
              <a:off x="528048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76" name="Google Shape;8676;p38"/>
            <p:cNvSpPr/>
            <p:nvPr/>
          </p:nvSpPr>
          <p:spPr>
            <a:xfrm>
              <a:off x="5909535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77" name="Google Shape;8677;p38"/>
            <p:cNvSpPr/>
            <p:nvPr/>
          </p:nvSpPr>
          <p:spPr>
            <a:xfrm>
              <a:off x="5595008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78" name="Google Shape;8678;p38"/>
            <p:cNvSpPr/>
            <p:nvPr/>
          </p:nvSpPr>
          <p:spPr>
            <a:xfrm>
              <a:off x="5909535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79" name="Google Shape;8679;p38"/>
            <p:cNvSpPr/>
            <p:nvPr/>
          </p:nvSpPr>
          <p:spPr>
            <a:xfrm>
              <a:off x="5595008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80" name="Google Shape;8680;p38"/>
            <p:cNvSpPr/>
            <p:nvPr/>
          </p:nvSpPr>
          <p:spPr>
            <a:xfrm>
              <a:off x="5437007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81" name="Google Shape;8681;p38"/>
            <p:cNvSpPr/>
            <p:nvPr/>
          </p:nvSpPr>
          <p:spPr>
            <a:xfrm>
              <a:off x="5751534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82" name="Google Shape;8682;p38"/>
            <p:cNvSpPr/>
            <p:nvPr/>
          </p:nvSpPr>
          <p:spPr>
            <a:xfrm>
              <a:off x="5437007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62"/>
                    <a:pt x="393" y="762"/>
                  </a:cubicBezTo>
                  <a:cubicBezTo>
                    <a:pt x="608" y="762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83" name="Google Shape;8683;p38"/>
            <p:cNvSpPr/>
            <p:nvPr/>
          </p:nvSpPr>
          <p:spPr>
            <a:xfrm>
              <a:off x="5751534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93" y="762"/>
                  </a:cubicBezTo>
                  <a:cubicBezTo>
                    <a:pt x="608" y="762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84" name="Google Shape;8684;p38"/>
            <p:cNvSpPr/>
            <p:nvPr/>
          </p:nvSpPr>
          <p:spPr>
            <a:xfrm>
              <a:off x="528048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85" name="Google Shape;8685;p38"/>
            <p:cNvSpPr/>
            <p:nvPr/>
          </p:nvSpPr>
          <p:spPr>
            <a:xfrm>
              <a:off x="528048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86" name="Google Shape;8686;p38"/>
            <p:cNvSpPr/>
            <p:nvPr/>
          </p:nvSpPr>
          <p:spPr>
            <a:xfrm>
              <a:off x="5909535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87" name="Google Shape;8687;p38"/>
            <p:cNvSpPr/>
            <p:nvPr/>
          </p:nvSpPr>
          <p:spPr>
            <a:xfrm>
              <a:off x="5595008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88" name="Google Shape;8688;p38"/>
            <p:cNvSpPr/>
            <p:nvPr/>
          </p:nvSpPr>
          <p:spPr>
            <a:xfrm>
              <a:off x="528048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89" name="Google Shape;8689;p38"/>
            <p:cNvSpPr/>
            <p:nvPr/>
          </p:nvSpPr>
          <p:spPr>
            <a:xfrm>
              <a:off x="5909535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90" name="Google Shape;8690;p38"/>
            <p:cNvSpPr/>
            <p:nvPr/>
          </p:nvSpPr>
          <p:spPr>
            <a:xfrm>
              <a:off x="5595008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91" name="Google Shape;8691;p38"/>
            <p:cNvSpPr/>
            <p:nvPr/>
          </p:nvSpPr>
          <p:spPr>
            <a:xfrm>
              <a:off x="5437007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92" name="Google Shape;8692;p38"/>
            <p:cNvSpPr/>
            <p:nvPr/>
          </p:nvSpPr>
          <p:spPr>
            <a:xfrm>
              <a:off x="5751534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93" name="Google Shape;8693;p38"/>
            <p:cNvSpPr/>
            <p:nvPr/>
          </p:nvSpPr>
          <p:spPr>
            <a:xfrm>
              <a:off x="5437007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94" name="Google Shape;8694;p38"/>
            <p:cNvSpPr/>
            <p:nvPr/>
          </p:nvSpPr>
          <p:spPr>
            <a:xfrm>
              <a:off x="5751534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95" name="Google Shape;8695;p38"/>
            <p:cNvSpPr/>
            <p:nvPr/>
          </p:nvSpPr>
          <p:spPr>
            <a:xfrm>
              <a:off x="528048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96" name="Google Shape;8696;p38"/>
            <p:cNvSpPr/>
            <p:nvPr/>
          </p:nvSpPr>
          <p:spPr>
            <a:xfrm>
              <a:off x="5909535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97" name="Google Shape;8697;p38"/>
            <p:cNvSpPr/>
            <p:nvPr/>
          </p:nvSpPr>
          <p:spPr>
            <a:xfrm>
              <a:off x="5595008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98" name="Google Shape;8698;p38"/>
            <p:cNvSpPr/>
            <p:nvPr/>
          </p:nvSpPr>
          <p:spPr>
            <a:xfrm>
              <a:off x="528048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99" name="Google Shape;8699;p38"/>
            <p:cNvSpPr/>
            <p:nvPr/>
          </p:nvSpPr>
          <p:spPr>
            <a:xfrm>
              <a:off x="528048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00" name="Google Shape;8700;p38"/>
            <p:cNvSpPr/>
            <p:nvPr/>
          </p:nvSpPr>
          <p:spPr>
            <a:xfrm>
              <a:off x="4967427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01" name="Google Shape;8701;p38"/>
            <p:cNvSpPr/>
            <p:nvPr/>
          </p:nvSpPr>
          <p:spPr>
            <a:xfrm>
              <a:off x="465290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02" name="Google Shape;8702;p38"/>
            <p:cNvSpPr/>
            <p:nvPr/>
          </p:nvSpPr>
          <p:spPr>
            <a:xfrm>
              <a:off x="528048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03" name="Google Shape;8703;p38"/>
            <p:cNvSpPr/>
            <p:nvPr/>
          </p:nvSpPr>
          <p:spPr>
            <a:xfrm>
              <a:off x="4967427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04" name="Google Shape;8704;p38"/>
            <p:cNvSpPr/>
            <p:nvPr/>
          </p:nvSpPr>
          <p:spPr>
            <a:xfrm>
              <a:off x="528048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05" name="Google Shape;8705;p38"/>
            <p:cNvSpPr/>
            <p:nvPr/>
          </p:nvSpPr>
          <p:spPr>
            <a:xfrm>
              <a:off x="4967427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06" name="Google Shape;8706;p38"/>
            <p:cNvSpPr/>
            <p:nvPr/>
          </p:nvSpPr>
          <p:spPr>
            <a:xfrm>
              <a:off x="4810900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07" name="Google Shape;8707;p38"/>
            <p:cNvSpPr/>
            <p:nvPr/>
          </p:nvSpPr>
          <p:spPr>
            <a:xfrm>
              <a:off x="5123954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08" name="Google Shape;8708;p38"/>
            <p:cNvSpPr/>
            <p:nvPr/>
          </p:nvSpPr>
          <p:spPr>
            <a:xfrm>
              <a:off x="4810900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09" name="Google Shape;8709;p38"/>
            <p:cNvSpPr/>
            <p:nvPr/>
          </p:nvSpPr>
          <p:spPr>
            <a:xfrm>
              <a:off x="5123954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10" name="Google Shape;8710;p38"/>
            <p:cNvSpPr/>
            <p:nvPr/>
          </p:nvSpPr>
          <p:spPr>
            <a:xfrm>
              <a:off x="465290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11" name="Google Shape;8711;p38"/>
            <p:cNvSpPr/>
            <p:nvPr/>
          </p:nvSpPr>
          <p:spPr>
            <a:xfrm>
              <a:off x="465290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12" name="Google Shape;8712;p38"/>
            <p:cNvSpPr/>
            <p:nvPr/>
          </p:nvSpPr>
          <p:spPr>
            <a:xfrm>
              <a:off x="528048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13" name="Google Shape;8713;p38"/>
            <p:cNvSpPr/>
            <p:nvPr/>
          </p:nvSpPr>
          <p:spPr>
            <a:xfrm>
              <a:off x="4967427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14" name="Google Shape;8714;p38"/>
            <p:cNvSpPr/>
            <p:nvPr/>
          </p:nvSpPr>
          <p:spPr>
            <a:xfrm>
              <a:off x="465290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15" name="Google Shape;8715;p38"/>
            <p:cNvSpPr/>
            <p:nvPr/>
          </p:nvSpPr>
          <p:spPr>
            <a:xfrm>
              <a:off x="528048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16" name="Google Shape;8716;p38"/>
            <p:cNvSpPr/>
            <p:nvPr/>
          </p:nvSpPr>
          <p:spPr>
            <a:xfrm>
              <a:off x="4967427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17" name="Google Shape;8717;p38"/>
            <p:cNvSpPr/>
            <p:nvPr/>
          </p:nvSpPr>
          <p:spPr>
            <a:xfrm>
              <a:off x="528048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18" name="Google Shape;8718;p38"/>
            <p:cNvSpPr/>
            <p:nvPr/>
          </p:nvSpPr>
          <p:spPr>
            <a:xfrm>
              <a:off x="4967427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19" name="Google Shape;8719;p38"/>
            <p:cNvSpPr/>
            <p:nvPr/>
          </p:nvSpPr>
          <p:spPr>
            <a:xfrm>
              <a:off x="4810900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20" name="Google Shape;8720;p38"/>
            <p:cNvSpPr/>
            <p:nvPr/>
          </p:nvSpPr>
          <p:spPr>
            <a:xfrm>
              <a:off x="5123954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21" name="Google Shape;8721;p38"/>
            <p:cNvSpPr/>
            <p:nvPr/>
          </p:nvSpPr>
          <p:spPr>
            <a:xfrm>
              <a:off x="4810900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22" name="Google Shape;8722;p38"/>
            <p:cNvSpPr/>
            <p:nvPr/>
          </p:nvSpPr>
          <p:spPr>
            <a:xfrm>
              <a:off x="5123954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23" name="Google Shape;8723;p38"/>
            <p:cNvSpPr/>
            <p:nvPr/>
          </p:nvSpPr>
          <p:spPr>
            <a:xfrm>
              <a:off x="465290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24" name="Google Shape;8724;p38"/>
            <p:cNvSpPr/>
            <p:nvPr/>
          </p:nvSpPr>
          <p:spPr>
            <a:xfrm>
              <a:off x="465290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25" name="Google Shape;8725;p38"/>
            <p:cNvSpPr/>
            <p:nvPr/>
          </p:nvSpPr>
          <p:spPr>
            <a:xfrm>
              <a:off x="528048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26" name="Google Shape;8726;p38"/>
            <p:cNvSpPr/>
            <p:nvPr/>
          </p:nvSpPr>
          <p:spPr>
            <a:xfrm>
              <a:off x="4967427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27" name="Google Shape;8727;p38"/>
            <p:cNvSpPr/>
            <p:nvPr/>
          </p:nvSpPr>
          <p:spPr>
            <a:xfrm>
              <a:off x="465290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28" name="Google Shape;8728;p38"/>
            <p:cNvSpPr/>
            <p:nvPr/>
          </p:nvSpPr>
          <p:spPr>
            <a:xfrm>
              <a:off x="528048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29" name="Google Shape;8729;p38"/>
            <p:cNvSpPr/>
            <p:nvPr/>
          </p:nvSpPr>
          <p:spPr>
            <a:xfrm>
              <a:off x="4967427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30" name="Google Shape;8730;p38"/>
            <p:cNvSpPr/>
            <p:nvPr/>
          </p:nvSpPr>
          <p:spPr>
            <a:xfrm>
              <a:off x="528048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31" name="Google Shape;8731;p38"/>
            <p:cNvSpPr/>
            <p:nvPr/>
          </p:nvSpPr>
          <p:spPr>
            <a:xfrm>
              <a:off x="4967427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32" name="Google Shape;8732;p38"/>
            <p:cNvSpPr/>
            <p:nvPr/>
          </p:nvSpPr>
          <p:spPr>
            <a:xfrm>
              <a:off x="4810900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33" name="Google Shape;8733;p38"/>
            <p:cNvSpPr/>
            <p:nvPr/>
          </p:nvSpPr>
          <p:spPr>
            <a:xfrm>
              <a:off x="5123954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34" name="Google Shape;8734;p38"/>
            <p:cNvSpPr/>
            <p:nvPr/>
          </p:nvSpPr>
          <p:spPr>
            <a:xfrm>
              <a:off x="4810900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35" name="Google Shape;8735;p38"/>
            <p:cNvSpPr/>
            <p:nvPr/>
          </p:nvSpPr>
          <p:spPr>
            <a:xfrm>
              <a:off x="5123954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36" name="Google Shape;8736;p38"/>
            <p:cNvSpPr/>
            <p:nvPr/>
          </p:nvSpPr>
          <p:spPr>
            <a:xfrm>
              <a:off x="465290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37" name="Google Shape;8737;p38"/>
            <p:cNvSpPr/>
            <p:nvPr/>
          </p:nvSpPr>
          <p:spPr>
            <a:xfrm>
              <a:off x="465290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38" name="Google Shape;8738;p38"/>
            <p:cNvSpPr/>
            <p:nvPr/>
          </p:nvSpPr>
          <p:spPr>
            <a:xfrm>
              <a:off x="528048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39" name="Google Shape;8739;p38"/>
            <p:cNvSpPr/>
            <p:nvPr/>
          </p:nvSpPr>
          <p:spPr>
            <a:xfrm>
              <a:off x="4967427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40" name="Google Shape;8740;p38"/>
            <p:cNvSpPr/>
            <p:nvPr/>
          </p:nvSpPr>
          <p:spPr>
            <a:xfrm>
              <a:off x="465290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41" name="Google Shape;8741;p38"/>
            <p:cNvSpPr/>
            <p:nvPr/>
          </p:nvSpPr>
          <p:spPr>
            <a:xfrm>
              <a:off x="528048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42" name="Google Shape;8742;p38"/>
            <p:cNvSpPr/>
            <p:nvPr/>
          </p:nvSpPr>
          <p:spPr>
            <a:xfrm>
              <a:off x="4967427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43" name="Google Shape;8743;p38"/>
            <p:cNvSpPr/>
            <p:nvPr/>
          </p:nvSpPr>
          <p:spPr>
            <a:xfrm>
              <a:off x="528048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44" name="Google Shape;8744;p38"/>
            <p:cNvSpPr/>
            <p:nvPr/>
          </p:nvSpPr>
          <p:spPr>
            <a:xfrm>
              <a:off x="4967427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45" name="Google Shape;8745;p38"/>
            <p:cNvSpPr/>
            <p:nvPr/>
          </p:nvSpPr>
          <p:spPr>
            <a:xfrm>
              <a:off x="4810900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46" name="Google Shape;8746;p38"/>
            <p:cNvSpPr/>
            <p:nvPr/>
          </p:nvSpPr>
          <p:spPr>
            <a:xfrm>
              <a:off x="5123954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47" name="Google Shape;8747;p38"/>
            <p:cNvSpPr/>
            <p:nvPr/>
          </p:nvSpPr>
          <p:spPr>
            <a:xfrm>
              <a:off x="4810900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48" name="Google Shape;8748;p38"/>
            <p:cNvSpPr/>
            <p:nvPr/>
          </p:nvSpPr>
          <p:spPr>
            <a:xfrm>
              <a:off x="5123954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49" name="Google Shape;8749;p38"/>
            <p:cNvSpPr/>
            <p:nvPr/>
          </p:nvSpPr>
          <p:spPr>
            <a:xfrm>
              <a:off x="465290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50" name="Google Shape;8750;p38"/>
            <p:cNvSpPr/>
            <p:nvPr/>
          </p:nvSpPr>
          <p:spPr>
            <a:xfrm>
              <a:off x="465290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51" name="Google Shape;8751;p38"/>
            <p:cNvSpPr/>
            <p:nvPr/>
          </p:nvSpPr>
          <p:spPr>
            <a:xfrm>
              <a:off x="528048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52" name="Google Shape;8752;p38"/>
            <p:cNvSpPr/>
            <p:nvPr/>
          </p:nvSpPr>
          <p:spPr>
            <a:xfrm>
              <a:off x="4967427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53" name="Google Shape;8753;p38"/>
            <p:cNvSpPr/>
            <p:nvPr/>
          </p:nvSpPr>
          <p:spPr>
            <a:xfrm>
              <a:off x="465290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54" name="Google Shape;8754;p38"/>
            <p:cNvSpPr/>
            <p:nvPr/>
          </p:nvSpPr>
          <p:spPr>
            <a:xfrm>
              <a:off x="528048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55" name="Google Shape;8755;p38"/>
            <p:cNvSpPr/>
            <p:nvPr/>
          </p:nvSpPr>
          <p:spPr>
            <a:xfrm>
              <a:off x="4967427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56" name="Google Shape;8756;p38"/>
            <p:cNvSpPr/>
            <p:nvPr/>
          </p:nvSpPr>
          <p:spPr>
            <a:xfrm>
              <a:off x="528048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57" name="Google Shape;8757;p38"/>
            <p:cNvSpPr/>
            <p:nvPr/>
          </p:nvSpPr>
          <p:spPr>
            <a:xfrm>
              <a:off x="4967427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58" name="Google Shape;8758;p38"/>
            <p:cNvSpPr/>
            <p:nvPr/>
          </p:nvSpPr>
          <p:spPr>
            <a:xfrm>
              <a:off x="4810900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59" name="Google Shape;8759;p38"/>
            <p:cNvSpPr/>
            <p:nvPr/>
          </p:nvSpPr>
          <p:spPr>
            <a:xfrm>
              <a:off x="5123954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60" name="Google Shape;8760;p38"/>
            <p:cNvSpPr/>
            <p:nvPr/>
          </p:nvSpPr>
          <p:spPr>
            <a:xfrm>
              <a:off x="4810900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62"/>
                    <a:pt x="382" y="762"/>
                  </a:cubicBezTo>
                  <a:cubicBezTo>
                    <a:pt x="596" y="762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61" name="Google Shape;8761;p38"/>
            <p:cNvSpPr/>
            <p:nvPr/>
          </p:nvSpPr>
          <p:spPr>
            <a:xfrm>
              <a:off x="5123954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62"/>
                    <a:pt x="394" y="762"/>
                  </a:cubicBezTo>
                  <a:cubicBezTo>
                    <a:pt x="608" y="762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62" name="Google Shape;8762;p38"/>
            <p:cNvSpPr/>
            <p:nvPr/>
          </p:nvSpPr>
          <p:spPr>
            <a:xfrm>
              <a:off x="465290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63" name="Google Shape;8763;p38"/>
            <p:cNvSpPr/>
            <p:nvPr/>
          </p:nvSpPr>
          <p:spPr>
            <a:xfrm>
              <a:off x="465290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64" name="Google Shape;8764;p38"/>
            <p:cNvSpPr/>
            <p:nvPr/>
          </p:nvSpPr>
          <p:spPr>
            <a:xfrm>
              <a:off x="528048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65" name="Google Shape;8765;p38"/>
            <p:cNvSpPr/>
            <p:nvPr/>
          </p:nvSpPr>
          <p:spPr>
            <a:xfrm>
              <a:off x="4967427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66" name="Google Shape;8766;p38"/>
            <p:cNvSpPr/>
            <p:nvPr/>
          </p:nvSpPr>
          <p:spPr>
            <a:xfrm>
              <a:off x="465290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67" name="Google Shape;8767;p38"/>
            <p:cNvSpPr/>
            <p:nvPr/>
          </p:nvSpPr>
          <p:spPr>
            <a:xfrm>
              <a:off x="528048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68" name="Google Shape;8768;p38"/>
            <p:cNvSpPr/>
            <p:nvPr/>
          </p:nvSpPr>
          <p:spPr>
            <a:xfrm>
              <a:off x="4967427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69" name="Google Shape;8769;p38"/>
            <p:cNvSpPr/>
            <p:nvPr/>
          </p:nvSpPr>
          <p:spPr>
            <a:xfrm>
              <a:off x="4810900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70" name="Google Shape;8770;p38"/>
            <p:cNvSpPr/>
            <p:nvPr/>
          </p:nvSpPr>
          <p:spPr>
            <a:xfrm>
              <a:off x="5123954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71" name="Google Shape;8771;p38"/>
            <p:cNvSpPr/>
            <p:nvPr/>
          </p:nvSpPr>
          <p:spPr>
            <a:xfrm>
              <a:off x="4810900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72" name="Google Shape;8772;p38"/>
            <p:cNvSpPr/>
            <p:nvPr/>
          </p:nvSpPr>
          <p:spPr>
            <a:xfrm>
              <a:off x="5123954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73" name="Google Shape;8773;p38"/>
            <p:cNvSpPr/>
            <p:nvPr/>
          </p:nvSpPr>
          <p:spPr>
            <a:xfrm>
              <a:off x="465290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74" name="Google Shape;8774;p38"/>
            <p:cNvSpPr/>
            <p:nvPr/>
          </p:nvSpPr>
          <p:spPr>
            <a:xfrm>
              <a:off x="528048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75" name="Google Shape;8775;p38"/>
            <p:cNvSpPr/>
            <p:nvPr/>
          </p:nvSpPr>
          <p:spPr>
            <a:xfrm>
              <a:off x="4967427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76" name="Google Shape;8776;p38"/>
            <p:cNvSpPr/>
            <p:nvPr/>
          </p:nvSpPr>
          <p:spPr>
            <a:xfrm>
              <a:off x="465290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77" name="Google Shape;8777;p38"/>
            <p:cNvSpPr/>
            <p:nvPr/>
          </p:nvSpPr>
          <p:spPr>
            <a:xfrm>
              <a:off x="465290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78" name="Google Shape;8778;p38"/>
            <p:cNvSpPr/>
            <p:nvPr/>
          </p:nvSpPr>
          <p:spPr>
            <a:xfrm>
              <a:off x="4339846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79" name="Google Shape;8779;p38"/>
            <p:cNvSpPr/>
            <p:nvPr/>
          </p:nvSpPr>
          <p:spPr>
            <a:xfrm>
              <a:off x="4025442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80" name="Google Shape;8780;p38"/>
            <p:cNvSpPr/>
            <p:nvPr/>
          </p:nvSpPr>
          <p:spPr>
            <a:xfrm>
              <a:off x="465290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81" name="Google Shape;8781;p38"/>
            <p:cNvSpPr/>
            <p:nvPr/>
          </p:nvSpPr>
          <p:spPr>
            <a:xfrm>
              <a:off x="4339846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82" name="Google Shape;8782;p38"/>
            <p:cNvSpPr/>
            <p:nvPr/>
          </p:nvSpPr>
          <p:spPr>
            <a:xfrm>
              <a:off x="465290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83" name="Google Shape;8783;p38"/>
            <p:cNvSpPr/>
            <p:nvPr/>
          </p:nvSpPr>
          <p:spPr>
            <a:xfrm>
              <a:off x="4339846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84" name="Google Shape;8784;p38"/>
            <p:cNvSpPr/>
            <p:nvPr/>
          </p:nvSpPr>
          <p:spPr>
            <a:xfrm>
              <a:off x="4183320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85" name="Google Shape;8785;p38"/>
            <p:cNvSpPr/>
            <p:nvPr/>
          </p:nvSpPr>
          <p:spPr>
            <a:xfrm>
              <a:off x="4496373" y="50657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63" y="596"/>
                    <a:pt x="763" y="381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86" name="Google Shape;8786;p38"/>
            <p:cNvSpPr/>
            <p:nvPr/>
          </p:nvSpPr>
          <p:spPr>
            <a:xfrm>
              <a:off x="4183320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87" name="Google Shape;8787;p38"/>
            <p:cNvSpPr/>
            <p:nvPr/>
          </p:nvSpPr>
          <p:spPr>
            <a:xfrm>
              <a:off x="4496373" y="19352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63" y="608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88" name="Google Shape;8788;p38"/>
            <p:cNvSpPr/>
            <p:nvPr/>
          </p:nvSpPr>
          <p:spPr>
            <a:xfrm>
              <a:off x="4025442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89" name="Google Shape;8789;p38"/>
            <p:cNvSpPr/>
            <p:nvPr/>
          </p:nvSpPr>
          <p:spPr>
            <a:xfrm>
              <a:off x="4025442" y="35152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90" name="Google Shape;8790;p38"/>
            <p:cNvSpPr/>
            <p:nvPr/>
          </p:nvSpPr>
          <p:spPr>
            <a:xfrm>
              <a:off x="465290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91" name="Google Shape;8791;p38"/>
            <p:cNvSpPr/>
            <p:nvPr/>
          </p:nvSpPr>
          <p:spPr>
            <a:xfrm>
              <a:off x="4339846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92" name="Google Shape;8792;p38"/>
            <p:cNvSpPr/>
            <p:nvPr/>
          </p:nvSpPr>
          <p:spPr>
            <a:xfrm>
              <a:off x="4025442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93" name="Google Shape;8793;p38"/>
            <p:cNvSpPr/>
            <p:nvPr/>
          </p:nvSpPr>
          <p:spPr>
            <a:xfrm>
              <a:off x="465290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94" name="Google Shape;8794;p38"/>
            <p:cNvSpPr/>
            <p:nvPr/>
          </p:nvSpPr>
          <p:spPr>
            <a:xfrm>
              <a:off x="4339846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95" name="Google Shape;8795;p38"/>
            <p:cNvSpPr/>
            <p:nvPr/>
          </p:nvSpPr>
          <p:spPr>
            <a:xfrm>
              <a:off x="465290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96" name="Google Shape;8796;p38"/>
            <p:cNvSpPr/>
            <p:nvPr/>
          </p:nvSpPr>
          <p:spPr>
            <a:xfrm>
              <a:off x="4339846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97" name="Google Shape;8797;p38"/>
            <p:cNvSpPr/>
            <p:nvPr/>
          </p:nvSpPr>
          <p:spPr>
            <a:xfrm>
              <a:off x="4183320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75" y="595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98" name="Google Shape;8798;p38"/>
            <p:cNvSpPr/>
            <p:nvPr/>
          </p:nvSpPr>
          <p:spPr>
            <a:xfrm>
              <a:off x="4496373" y="1135632"/>
              <a:ext cx="93744" cy="95096"/>
            </a:xfrm>
            <a:custGeom>
              <a:avLst/>
              <a:gdLst/>
              <a:ahLst/>
              <a:cxnLst/>
              <a:rect l="l" t="t" r="r" b="b"/>
              <a:pathLst>
                <a:path w="763" h="774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63" y="595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99" name="Google Shape;8799;p38"/>
            <p:cNvSpPr/>
            <p:nvPr/>
          </p:nvSpPr>
          <p:spPr>
            <a:xfrm>
              <a:off x="4183320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75" y="596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00" name="Google Shape;8800;p38"/>
            <p:cNvSpPr/>
            <p:nvPr/>
          </p:nvSpPr>
          <p:spPr>
            <a:xfrm>
              <a:off x="4496373" y="82110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63" y="596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01" name="Google Shape;8801;p38"/>
            <p:cNvSpPr/>
            <p:nvPr/>
          </p:nvSpPr>
          <p:spPr>
            <a:xfrm>
              <a:off x="4025442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02" name="Google Shape;8802;p38"/>
            <p:cNvSpPr/>
            <p:nvPr/>
          </p:nvSpPr>
          <p:spPr>
            <a:xfrm>
              <a:off x="4025442" y="97910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03" name="Google Shape;8803;p38"/>
            <p:cNvSpPr/>
            <p:nvPr/>
          </p:nvSpPr>
          <p:spPr>
            <a:xfrm>
              <a:off x="465290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04" name="Google Shape;8804;p38"/>
            <p:cNvSpPr/>
            <p:nvPr/>
          </p:nvSpPr>
          <p:spPr>
            <a:xfrm>
              <a:off x="4339846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05" name="Google Shape;8805;p38"/>
            <p:cNvSpPr/>
            <p:nvPr/>
          </p:nvSpPr>
          <p:spPr>
            <a:xfrm>
              <a:off x="4025442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06" name="Google Shape;8806;p38"/>
            <p:cNvSpPr/>
            <p:nvPr/>
          </p:nvSpPr>
          <p:spPr>
            <a:xfrm>
              <a:off x="465290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07" name="Google Shape;8807;p38"/>
            <p:cNvSpPr/>
            <p:nvPr/>
          </p:nvSpPr>
          <p:spPr>
            <a:xfrm>
              <a:off x="4339846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08" name="Google Shape;8808;p38"/>
            <p:cNvSpPr/>
            <p:nvPr/>
          </p:nvSpPr>
          <p:spPr>
            <a:xfrm>
              <a:off x="465290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09" name="Google Shape;8809;p38"/>
            <p:cNvSpPr/>
            <p:nvPr/>
          </p:nvSpPr>
          <p:spPr>
            <a:xfrm>
              <a:off x="4339846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80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10" name="Google Shape;8810;p38"/>
            <p:cNvSpPr/>
            <p:nvPr/>
          </p:nvSpPr>
          <p:spPr>
            <a:xfrm>
              <a:off x="4183320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11" name="Google Shape;8811;p38"/>
            <p:cNvSpPr/>
            <p:nvPr/>
          </p:nvSpPr>
          <p:spPr>
            <a:xfrm>
              <a:off x="4496373" y="176309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12" name="Google Shape;8812;p38"/>
            <p:cNvSpPr/>
            <p:nvPr/>
          </p:nvSpPr>
          <p:spPr>
            <a:xfrm>
              <a:off x="4183320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13" name="Google Shape;8813;p38"/>
            <p:cNvSpPr/>
            <p:nvPr/>
          </p:nvSpPr>
          <p:spPr>
            <a:xfrm>
              <a:off x="4496373" y="1448685"/>
              <a:ext cx="93744" cy="95096"/>
            </a:xfrm>
            <a:custGeom>
              <a:avLst/>
              <a:gdLst/>
              <a:ahLst/>
              <a:cxnLst/>
              <a:rect l="l" t="t" r="r" b="b"/>
              <a:pathLst>
                <a:path w="763" h="774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63" y="595"/>
                    <a:pt x="763" y="381"/>
                  </a:cubicBezTo>
                  <a:cubicBezTo>
                    <a:pt x="763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14" name="Google Shape;8814;p38"/>
            <p:cNvSpPr/>
            <p:nvPr/>
          </p:nvSpPr>
          <p:spPr>
            <a:xfrm>
              <a:off x="4025442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15" name="Google Shape;8815;p38"/>
            <p:cNvSpPr/>
            <p:nvPr/>
          </p:nvSpPr>
          <p:spPr>
            <a:xfrm>
              <a:off x="4025442" y="16050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16" name="Google Shape;8816;p38"/>
            <p:cNvSpPr/>
            <p:nvPr/>
          </p:nvSpPr>
          <p:spPr>
            <a:xfrm>
              <a:off x="465290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17" name="Google Shape;8817;p38"/>
            <p:cNvSpPr/>
            <p:nvPr/>
          </p:nvSpPr>
          <p:spPr>
            <a:xfrm>
              <a:off x="4339846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18" name="Google Shape;8818;p38"/>
            <p:cNvSpPr/>
            <p:nvPr/>
          </p:nvSpPr>
          <p:spPr>
            <a:xfrm>
              <a:off x="4025442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19" name="Google Shape;8819;p38"/>
            <p:cNvSpPr/>
            <p:nvPr/>
          </p:nvSpPr>
          <p:spPr>
            <a:xfrm>
              <a:off x="465290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20" name="Google Shape;8820;p38"/>
            <p:cNvSpPr/>
            <p:nvPr/>
          </p:nvSpPr>
          <p:spPr>
            <a:xfrm>
              <a:off x="4339846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21" name="Google Shape;8821;p38"/>
            <p:cNvSpPr/>
            <p:nvPr/>
          </p:nvSpPr>
          <p:spPr>
            <a:xfrm>
              <a:off x="465290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22" name="Google Shape;8822;p38"/>
            <p:cNvSpPr/>
            <p:nvPr/>
          </p:nvSpPr>
          <p:spPr>
            <a:xfrm>
              <a:off x="4339846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23" name="Google Shape;8823;p38"/>
            <p:cNvSpPr/>
            <p:nvPr/>
          </p:nvSpPr>
          <p:spPr>
            <a:xfrm>
              <a:off x="4183320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79"/>
                    <a:pt x="1" y="394"/>
                  </a:cubicBezTo>
                  <a:cubicBezTo>
                    <a:pt x="1" y="608"/>
                    <a:pt x="168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24" name="Google Shape;8824;p38"/>
            <p:cNvSpPr/>
            <p:nvPr/>
          </p:nvSpPr>
          <p:spPr>
            <a:xfrm>
              <a:off x="4496373" y="238919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79"/>
                    <a:pt x="1" y="394"/>
                  </a:cubicBezTo>
                  <a:cubicBezTo>
                    <a:pt x="1" y="608"/>
                    <a:pt x="168" y="775"/>
                    <a:pt x="382" y="775"/>
                  </a:cubicBezTo>
                  <a:cubicBezTo>
                    <a:pt x="596" y="775"/>
                    <a:pt x="763" y="608"/>
                    <a:pt x="763" y="394"/>
                  </a:cubicBezTo>
                  <a:cubicBezTo>
                    <a:pt x="763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25" name="Google Shape;8825;p38"/>
            <p:cNvSpPr/>
            <p:nvPr/>
          </p:nvSpPr>
          <p:spPr>
            <a:xfrm>
              <a:off x="4183320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26" name="Google Shape;8826;p38"/>
            <p:cNvSpPr/>
            <p:nvPr/>
          </p:nvSpPr>
          <p:spPr>
            <a:xfrm>
              <a:off x="4496373" y="2076143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27" name="Google Shape;8827;p38"/>
            <p:cNvSpPr/>
            <p:nvPr/>
          </p:nvSpPr>
          <p:spPr>
            <a:xfrm>
              <a:off x="4025442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28" name="Google Shape;8828;p38"/>
            <p:cNvSpPr/>
            <p:nvPr/>
          </p:nvSpPr>
          <p:spPr>
            <a:xfrm>
              <a:off x="4025442" y="223267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29" name="Google Shape;8829;p38"/>
            <p:cNvSpPr/>
            <p:nvPr/>
          </p:nvSpPr>
          <p:spPr>
            <a:xfrm>
              <a:off x="465290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30" name="Google Shape;8830;p38"/>
            <p:cNvSpPr/>
            <p:nvPr/>
          </p:nvSpPr>
          <p:spPr>
            <a:xfrm>
              <a:off x="4339846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31" name="Google Shape;8831;p38"/>
            <p:cNvSpPr/>
            <p:nvPr/>
          </p:nvSpPr>
          <p:spPr>
            <a:xfrm>
              <a:off x="4025442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32" name="Google Shape;8832;p38"/>
            <p:cNvSpPr/>
            <p:nvPr/>
          </p:nvSpPr>
          <p:spPr>
            <a:xfrm>
              <a:off x="465290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33" name="Google Shape;8833;p38"/>
            <p:cNvSpPr/>
            <p:nvPr/>
          </p:nvSpPr>
          <p:spPr>
            <a:xfrm>
              <a:off x="4339846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34" name="Google Shape;8834;p38"/>
            <p:cNvSpPr/>
            <p:nvPr/>
          </p:nvSpPr>
          <p:spPr>
            <a:xfrm>
              <a:off x="465290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35" name="Google Shape;8835;p38"/>
            <p:cNvSpPr/>
            <p:nvPr/>
          </p:nvSpPr>
          <p:spPr>
            <a:xfrm>
              <a:off x="4339846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36" name="Google Shape;8836;p38"/>
            <p:cNvSpPr/>
            <p:nvPr/>
          </p:nvSpPr>
          <p:spPr>
            <a:xfrm>
              <a:off x="4183320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37" name="Google Shape;8837;p38"/>
            <p:cNvSpPr/>
            <p:nvPr/>
          </p:nvSpPr>
          <p:spPr>
            <a:xfrm>
              <a:off x="4496373" y="301677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63" y="608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38" name="Google Shape;8838;p38"/>
            <p:cNvSpPr/>
            <p:nvPr/>
          </p:nvSpPr>
          <p:spPr>
            <a:xfrm>
              <a:off x="4183320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6"/>
                    <a:pt x="168" y="762"/>
                    <a:pt x="382" y="762"/>
                  </a:cubicBezTo>
                  <a:cubicBezTo>
                    <a:pt x="596" y="762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39" name="Google Shape;8839;p38"/>
            <p:cNvSpPr/>
            <p:nvPr/>
          </p:nvSpPr>
          <p:spPr>
            <a:xfrm>
              <a:off x="4496373" y="2705198"/>
              <a:ext cx="93744" cy="93744"/>
            </a:xfrm>
            <a:custGeom>
              <a:avLst/>
              <a:gdLst/>
              <a:ahLst/>
              <a:cxnLst/>
              <a:rect l="l" t="t" r="r" b="b"/>
              <a:pathLst>
                <a:path w="763" h="763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6"/>
                    <a:pt x="168" y="762"/>
                    <a:pt x="382" y="762"/>
                  </a:cubicBezTo>
                  <a:cubicBezTo>
                    <a:pt x="596" y="762"/>
                    <a:pt x="763" y="596"/>
                    <a:pt x="763" y="381"/>
                  </a:cubicBezTo>
                  <a:cubicBezTo>
                    <a:pt x="763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40" name="Google Shape;8840;p38"/>
            <p:cNvSpPr/>
            <p:nvPr/>
          </p:nvSpPr>
          <p:spPr>
            <a:xfrm>
              <a:off x="4025442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41" name="Google Shape;8841;p38"/>
            <p:cNvSpPr/>
            <p:nvPr/>
          </p:nvSpPr>
          <p:spPr>
            <a:xfrm>
              <a:off x="4025442" y="286025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42" name="Google Shape;8842;p38"/>
            <p:cNvSpPr/>
            <p:nvPr/>
          </p:nvSpPr>
          <p:spPr>
            <a:xfrm>
              <a:off x="465290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43" name="Google Shape;8843;p38"/>
            <p:cNvSpPr/>
            <p:nvPr/>
          </p:nvSpPr>
          <p:spPr>
            <a:xfrm>
              <a:off x="4339846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44" name="Google Shape;8844;p38"/>
            <p:cNvSpPr/>
            <p:nvPr/>
          </p:nvSpPr>
          <p:spPr>
            <a:xfrm>
              <a:off x="4025442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45" name="Google Shape;8845;p38"/>
            <p:cNvSpPr/>
            <p:nvPr/>
          </p:nvSpPr>
          <p:spPr>
            <a:xfrm>
              <a:off x="465290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46" name="Google Shape;8846;p38"/>
            <p:cNvSpPr/>
            <p:nvPr/>
          </p:nvSpPr>
          <p:spPr>
            <a:xfrm>
              <a:off x="4339846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47" name="Google Shape;8847;p38"/>
            <p:cNvSpPr/>
            <p:nvPr/>
          </p:nvSpPr>
          <p:spPr>
            <a:xfrm>
              <a:off x="4183320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48" name="Google Shape;8848;p38"/>
            <p:cNvSpPr/>
            <p:nvPr/>
          </p:nvSpPr>
          <p:spPr>
            <a:xfrm>
              <a:off x="4496373" y="364435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63" y="596"/>
                    <a:pt x="763" y="381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49" name="Google Shape;8849;p38"/>
            <p:cNvSpPr/>
            <p:nvPr/>
          </p:nvSpPr>
          <p:spPr>
            <a:xfrm>
              <a:off x="4183320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50" name="Google Shape;8850;p38"/>
            <p:cNvSpPr/>
            <p:nvPr/>
          </p:nvSpPr>
          <p:spPr>
            <a:xfrm>
              <a:off x="4496373" y="33313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63" y="608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51" name="Google Shape;8851;p38"/>
            <p:cNvSpPr/>
            <p:nvPr/>
          </p:nvSpPr>
          <p:spPr>
            <a:xfrm>
              <a:off x="4025442" y="34893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52" name="Google Shape;8852;p38"/>
            <p:cNvSpPr/>
            <p:nvPr/>
          </p:nvSpPr>
          <p:spPr>
            <a:xfrm>
              <a:off x="465290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53" name="Google Shape;8853;p38"/>
            <p:cNvSpPr/>
            <p:nvPr/>
          </p:nvSpPr>
          <p:spPr>
            <a:xfrm>
              <a:off x="4339846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54" name="Google Shape;8854;p38"/>
            <p:cNvSpPr/>
            <p:nvPr/>
          </p:nvSpPr>
          <p:spPr>
            <a:xfrm>
              <a:off x="4025442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55" name="Google Shape;8855;p38"/>
            <p:cNvSpPr/>
            <p:nvPr/>
          </p:nvSpPr>
          <p:spPr>
            <a:xfrm>
              <a:off x="4025442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56" name="Google Shape;8856;p38"/>
            <p:cNvSpPr/>
            <p:nvPr/>
          </p:nvSpPr>
          <p:spPr>
            <a:xfrm>
              <a:off x="3710914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57" name="Google Shape;8857;p38"/>
            <p:cNvSpPr/>
            <p:nvPr/>
          </p:nvSpPr>
          <p:spPr>
            <a:xfrm>
              <a:off x="3399336" y="3699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58" name="Google Shape;8858;p38"/>
            <p:cNvSpPr/>
            <p:nvPr/>
          </p:nvSpPr>
          <p:spPr>
            <a:xfrm>
              <a:off x="4025442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59" name="Google Shape;8859;p38"/>
            <p:cNvSpPr/>
            <p:nvPr/>
          </p:nvSpPr>
          <p:spPr>
            <a:xfrm>
              <a:off x="3710914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60" name="Google Shape;8860;p38"/>
            <p:cNvSpPr/>
            <p:nvPr/>
          </p:nvSpPr>
          <p:spPr>
            <a:xfrm>
              <a:off x="4025442" y="35152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61" name="Google Shape;8861;p38"/>
            <p:cNvSpPr/>
            <p:nvPr/>
          </p:nvSpPr>
          <p:spPr>
            <a:xfrm>
              <a:off x="3710914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62" name="Google Shape;8862;p38"/>
            <p:cNvSpPr/>
            <p:nvPr/>
          </p:nvSpPr>
          <p:spPr>
            <a:xfrm>
              <a:off x="3554388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63" name="Google Shape;8863;p38"/>
            <p:cNvSpPr/>
            <p:nvPr/>
          </p:nvSpPr>
          <p:spPr>
            <a:xfrm>
              <a:off x="3868915" y="5065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64" name="Google Shape;8864;p38"/>
            <p:cNvSpPr/>
            <p:nvPr/>
          </p:nvSpPr>
          <p:spPr>
            <a:xfrm>
              <a:off x="3554388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65" name="Google Shape;8865;p38"/>
            <p:cNvSpPr/>
            <p:nvPr/>
          </p:nvSpPr>
          <p:spPr>
            <a:xfrm>
              <a:off x="3868915" y="19352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66" name="Google Shape;8866;p38"/>
            <p:cNvSpPr/>
            <p:nvPr/>
          </p:nvSpPr>
          <p:spPr>
            <a:xfrm>
              <a:off x="3399336" y="6631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67" name="Google Shape;8867;p38"/>
            <p:cNvSpPr/>
            <p:nvPr/>
          </p:nvSpPr>
          <p:spPr>
            <a:xfrm>
              <a:off x="3399336" y="35152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68" name="Google Shape;8868;p38"/>
            <p:cNvSpPr/>
            <p:nvPr/>
          </p:nvSpPr>
          <p:spPr>
            <a:xfrm>
              <a:off x="4025442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69" name="Google Shape;8869;p38"/>
            <p:cNvSpPr/>
            <p:nvPr/>
          </p:nvSpPr>
          <p:spPr>
            <a:xfrm>
              <a:off x="3710914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70" name="Google Shape;8870;p38"/>
            <p:cNvSpPr/>
            <p:nvPr/>
          </p:nvSpPr>
          <p:spPr>
            <a:xfrm>
              <a:off x="3399336" y="3699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71" name="Google Shape;8871;p38"/>
            <p:cNvSpPr/>
            <p:nvPr/>
          </p:nvSpPr>
          <p:spPr>
            <a:xfrm>
              <a:off x="4025442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72" name="Google Shape;8872;p38"/>
            <p:cNvSpPr/>
            <p:nvPr/>
          </p:nvSpPr>
          <p:spPr>
            <a:xfrm>
              <a:off x="3710914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73" name="Google Shape;8873;p38"/>
            <p:cNvSpPr/>
            <p:nvPr/>
          </p:nvSpPr>
          <p:spPr>
            <a:xfrm>
              <a:off x="4025442" y="97910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74" name="Google Shape;8874;p38"/>
            <p:cNvSpPr/>
            <p:nvPr/>
          </p:nvSpPr>
          <p:spPr>
            <a:xfrm>
              <a:off x="3710914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75" name="Google Shape;8875;p38"/>
            <p:cNvSpPr/>
            <p:nvPr/>
          </p:nvSpPr>
          <p:spPr>
            <a:xfrm>
              <a:off x="3554388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76" name="Google Shape;8876;p38"/>
            <p:cNvSpPr/>
            <p:nvPr/>
          </p:nvSpPr>
          <p:spPr>
            <a:xfrm>
              <a:off x="3868915" y="1135632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77" name="Google Shape;8877;p38"/>
            <p:cNvSpPr/>
            <p:nvPr/>
          </p:nvSpPr>
          <p:spPr>
            <a:xfrm>
              <a:off x="3554388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78" name="Google Shape;8878;p38"/>
            <p:cNvSpPr/>
            <p:nvPr/>
          </p:nvSpPr>
          <p:spPr>
            <a:xfrm>
              <a:off x="3868915" y="8211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79" name="Google Shape;8879;p38"/>
            <p:cNvSpPr/>
            <p:nvPr/>
          </p:nvSpPr>
          <p:spPr>
            <a:xfrm>
              <a:off x="3399336" y="129068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80" name="Google Shape;8880;p38"/>
            <p:cNvSpPr/>
            <p:nvPr/>
          </p:nvSpPr>
          <p:spPr>
            <a:xfrm>
              <a:off x="3399336" y="97910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62" y="595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81" name="Google Shape;8881;p38"/>
            <p:cNvSpPr/>
            <p:nvPr/>
          </p:nvSpPr>
          <p:spPr>
            <a:xfrm>
              <a:off x="4025442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82" name="Google Shape;8882;p38"/>
            <p:cNvSpPr/>
            <p:nvPr/>
          </p:nvSpPr>
          <p:spPr>
            <a:xfrm>
              <a:off x="3710914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83" name="Google Shape;8883;p38"/>
            <p:cNvSpPr/>
            <p:nvPr/>
          </p:nvSpPr>
          <p:spPr>
            <a:xfrm>
              <a:off x="3399336" y="6631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84" name="Google Shape;8884;p38"/>
            <p:cNvSpPr/>
            <p:nvPr/>
          </p:nvSpPr>
          <p:spPr>
            <a:xfrm>
              <a:off x="4025442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85" name="Google Shape;8885;p38"/>
            <p:cNvSpPr/>
            <p:nvPr/>
          </p:nvSpPr>
          <p:spPr>
            <a:xfrm>
              <a:off x="3710914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86" name="Google Shape;8886;p38"/>
            <p:cNvSpPr/>
            <p:nvPr/>
          </p:nvSpPr>
          <p:spPr>
            <a:xfrm>
              <a:off x="4025442" y="16050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87" name="Google Shape;8887;p38"/>
            <p:cNvSpPr/>
            <p:nvPr/>
          </p:nvSpPr>
          <p:spPr>
            <a:xfrm>
              <a:off x="3710914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88" name="Google Shape;8888;p38"/>
            <p:cNvSpPr/>
            <p:nvPr/>
          </p:nvSpPr>
          <p:spPr>
            <a:xfrm>
              <a:off x="3554388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89" name="Google Shape;8889;p38"/>
            <p:cNvSpPr/>
            <p:nvPr/>
          </p:nvSpPr>
          <p:spPr>
            <a:xfrm>
              <a:off x="3868915" y="17630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90" name="Google Shape;8890;p38"/>
            <p:cNvSpPr/>
            <p:nvPr/>
          </p:nvSpPr>
          <p:spPr>
            <a:xfrm>
              <a:off x="3554388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91" name="Google Shape;8891;p38"/>
            <p:cNvSpPr/>
            <p:nvPr/>
          </p:nvSpPr>
          <p:spPr>
            <a:xfrm>
              <a:off x="3868915" y="1448685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92" name="Google Shape;8892;p38"/>
            <p:cNvSpPr/>
            <p:nvPr/>
          </p:nvSpPr>
          <p:spPr>
            <a:xfrm>
              <a:off x="3399336" y="191961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93" name="Google Shape;8893;p38"/>
            <p:cNvSpPr/>
            <p:nvPr/>
          </p:nvSpPr>
          <p:spPr>
            <a:xfrm>
              <a:off x="3399336" y="1605089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94" name="Google Shape;8894;p38"/>
            <p:cNvSpPr/>
            <p:nvPr/>
          </p:nvSpPr>
          <p:spPr>
            <a:xfrm>
              <a:off x="4025442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95" name="Google Shape;8895;p38"/>
            <p:cNvSpPr/>
            <p:nvPr/>
          </p:nvSpPr>
          <p:spPr>
            <a:xfrm>
              <a:off x="3710914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96" name="Google Shape;8896;p38"/>
            <p:cNvSpPr/>
            <p:nvPr/>
          </p:nvSpPr>
          <p:spPr>
            <a:xfrm>
              <a:off x="3399336" y="129068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97" name="Google Shape;8897;p38"/>
            <p:cNvSpPr/>
            <p:nvPr/>
          </p:nvSpPr>
          <p:spPr>
            <a:xfrm>
              <a:off x="4025442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98" name="Google Shape;8898;p38"/>
            <p:cNvSpPr/>
            <p:nvPr/>
          </p:nvSpPr>
          <p:spPr>
            <a:xfrm>
              <a:off x="3710914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99" name="Google Shape;8899;p38"/>
            <p:cNvSpPr/>
            <p:nvPr/>
          </p:nvSpPr>
          <p:spPr>
            <a:xfrm>
              <a:off x="4025442" y="223267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00" name="Google Shape;8900;p38"/>
            <p:cNvSpPr/>
            <p:nvPr/>
          </p:nvSpPr>
          <p:spPr>
            <a:xfrm>
              <a:off x="3710914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01" name="Google Shape;8901;p38"/>
            <p:cNvSpPr/>
            <p:nvPr/>
          </p:nvSpPr>
          <p:spPr>
            <a:xfrm>
              <a:off x="3554388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02" name="Google Shape;8902;p38"/>
            <p:cNvSpPr/>
            <p:nvPr/>
          </p:nvSpPr>
          <p:spPr>
            <a:xfrm>
              <a:off x="3868915" y="238919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03" name="Google Shape;8903;p38"/>
            <p:cNvSpPr/>
            <p:nvPr/>
          </p:nvSpPr>
          <p:spPr>
            <a:xfrm>
              <a:off x="3554388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04" name="Google Shape;8904;p38"/>
            <p:cNvSpPr/>
            <p:nvPr/>
          </p:nvSpPr>
          <p:spPr>
            <a:xfrm>
              <a:off x="3868915" y="2076143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05" name="Google Shape;8905;p38"/>
            <p:cNvSpPr/>
            <p:nvPr/>
          </p:nvSpPr>
          <p:spPr>
            <a:xfrm>
              <a:off x="3399336" y="254719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06" name="Google Shape;8906;p38"/>
            <p:cNvSpPr/>
            <p:nvPr/>
          </p:nvSpPr>
          <p:spPr>
            <a:xfrm>
              <a:off x="3399336" y="223267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07" name="Google Shape;8907;p38"/>
            <p:cNvSpPr/>
            <p:nvPr/>
          </p:nvSpPr>
          <p:spPr>
            <a:xfrm>
              <a:off x="4025442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08" name="Google Shape;8908;p38"/>
            <p:cNvSpPr/>
            <p:nvPr/>
          </p:nvSpPr>
          <p:spPr>
            <a:xfrm>
              <a:off x="3710914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09" name="Google Shape;8909;p38"/>
            <p:cNvSpPr/>
            <p:nvPr/>
          </p:nvSpPr>
          <p:spPr>
            <a:xfrm>
              <a:off x="3399336" y="191961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10" name="Google Shape;8910;p38"/>
            <p:cNvSpPr/>
            <p:nvPr/>
          </p:nvSpPr>
          <p:spPr>
            <a:xfrm>
              <a:off x="4025442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11" name="Google Shape;8911;p38"/>
            <p:cNvSpPr/>
            <p:nvPr/>
          </p:nvSpPr>
          <p:spPr>
            <a:xfrm>
              <a:off x="3710914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12" name="Google Shape;8912;p38"/>
            <p:cNvSpPr/>
            <p:nvPr/>
          </p:nvSpPr>
          <p:spPr>
            <a:xfrm>
              <a:off x="4025442" y="286025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13" name="Google Shape;8913;p38"/>
            <p:cNvSpPr/>
            <p:nvPr/>
          </p:nvSpPr>
          <p:spPr>
            <a:xfrm>
              <a:off x="3710914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14" name="Google Shape;8914;p38"/>
            <p:cNvSpPr/>
            <p:nvPr/>
          </p:nvSpPr>
          <p:spPr>
            <a:xfrm>
              <a:off x="3554388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15" name="Google Shape;8915;p38"/>
            <p:cNvSpPr/>
            <p:nvPr/>
          </p:nvSpPr>
          <p:spPr>
            <a:xfrm>
              <a:off x="3868915" y="30167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16" name="Google Shape;8916;p38"/>
            <p:cNvSpPr/>
            <p:nvPr/>
          </p:nvSpPr>
          <p:spPr>
            <a:xfrm>
              <a:off x="3554388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62"/>
                    <a:pt x="381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17" name="Google Shape;8917;p38"/>
            <p:cNvSpPr/>
            <p:nvPr/>
          </p:nvSpPr>
          <p:spPr>
            <a:xfrm>
              <a:off x="3868915" y="270519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62"/>
                    <a:pt x="381" y="762"/>
                  </a:cubicBezTo>
                  <a:cubicBezTo>
                    <a:pt x="595" y="762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18" name="Google Shape;8918;p38"/>
            <p:cNvSpPr/>
            <p:nvPr/>
          </p:nvSpPr>
          <p:spPr>
            <a:xfrm>
              <a:off x="3399336" y="317477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19" name="Google Shape;8919;p38"/>
            <p:cNvSpPr/>
            <p:nvPr/>
          </p:nvSpPr>
          <p:spPr>
            <a:xfrm>
              <a:off x="3399336" y="286025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20" name="Google Shape;8920;p38"/>
            <p:cNvSpPr/>
            <p:nvPr/>
          </p:nvSpPr>
          <p:spPr>
            <a:xfrm>
              <a:off x="4025442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21" name="Google Shape;8921;p38"/>
            <p:cNvSpPr/>
            <p:nvPr/>
          </p:nvSpPr>
          <p:spPr>
            <a:xfrm>
              <a:off x="3710914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22" name="Google Shape;8922;p38"/>
            <p:cNvSpPr/>
            <p:nvPr/>
          </p:nvSpPr>
          <p:spPr>
            <a:xfrm>
              <a:off x="3399336" y="254719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23" name="Google Shape;8923;p38"/>
            <p:cNvSpPr/>
            <p:nvPr/>
          </p:nvSpPr>
          <p:spPr>
            <a:xfrm>
              <a:off x="4025442" y="34893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24" name="Google Shape;8924;p38"/>
            <p:cNvSpPr/>
            <p:nvPr/>
          </p:nvSpPr>
          <p:spPr>
            <a:xfrm>
              <a:off x="3710914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25" name="Google Shape;8925;p38"/>
            <p:cNvSpPr/>
            <p:nvPr/>
          </p:nvSpPr>
          <p:spPr>
            <a:xfrm>
              <a:off x="3554388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26" name="Google Shape;8926;p38"/>
            <p:cNvSpPr/>
            <p:nvPr/>
          </p:nvSpPr>
          <p:spPr>
            <a:xfrm>
              <a:off x="3868915" y="364435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27" name="Google Shape;8927;p38"/>
            <p:cNvSpPr/>
            <p:nvPr/>
          </p:nvSpPr>
          <p:spPr>
            <a:xfrm>
              <a:off x="3554388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28" name="Google Shape;8928;p38"/>
            <p:cNvSpPr/>
            <p:nvPr/>
          </p:nvSpPr>
          <p:spPr>
            <a:xfrm>
              <a:off x="3868915" y="33313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29" name="Google Shape;8929;p38"/>
            <p:cNvSpPr/>
            <p:nvPr/>
          </p:nvSpPr>
          <p:spPr>
            <a:xfrm>
              <a:off x="3399336" y="348930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30" name="Google Shape;8930;p38"/>
            <p:cNvSpPr/>
            <p:nvPr/>
          </p:nvSpPr>
          <p:spPr>
            <a:xfrm>
              <a:off x="4025442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31" name="Google Shape;8931;p38"/>
            <p:cNvSpPr/>
            <p:nvPr/>
          </p:nvSpPr>
          <p:spPr>
            <a:xfrm>
              <a:off x="3710914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32" name="Google Shape;8932;p38"/>
            <p:cNvSpPr/>
            <p:nvPr/>
          </p:nvSpPr>
          <p:spPr>
            <a:xfrm>
              <a:off x="3399336" y="317477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33" name="Google Shape;8933;p38"/>
            <p:cNvSpPr/>
            <p:nvPr/>
          </p:nvSpPr>
          <p:spPr>
            <a:xfrm>
              <a:off x="3399336" y="3699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34" name="Google Shape;8934;p38"/>
            <p:cNvSpPr/>
            <p:nvPr/>
          </p:nvSpPr>
          <p:spPr>
            <a:xfrm>
              <a:off x="3083334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35" name="Google Shape;8935;p38"/>
            <p:cNvSpPr/>
            <p:nvPr/>
          </p:nvSpPr>
          <p:spPr>
            <a:xfrm>
              <a:off x="2770281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36" name="Google Shape;8936;p38"/>
            <p:cNvSpPr/>
            <p:nvPr/>
          </p:nvSpPr>
          <p:spPr>
            <a:xfrm>
              <a:off x="3399336" y="6631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37" name="Google Shape;8937;p38"/>
            <p:cNvSpPr/>
            <p:nvPr/>
          </p:nvSpPr>
          <p:spPr>
            <a:xfrm>
              <a:off x="3083334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38" name="Google Shape;8938;p38"/>
            <p:cNvSpPr/>
            <p:nvPr/>
          </p:nvSpPr>
          <p:spPr>
            <a:xfrm>
              <a:off x="3399336" y="35152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39" name="Google Shape;8939;p38"/>
            <p:cNvSpPr/>
            <p:nvPr/>
          </p:nvSpPr>
          <p:spPr>
            <a:xfrm>
              <a:off x="3083334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40" name="Google Shape;8940;p38"/>
            <p:cNvSpPr/>
            <p:nvPr/>
          </p:nvSpPr>
          <p:spPr>
            <a:xfrm>
              <a:off x="2926807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41" name="Google Shape;8941;p38"/>
            <p:cNvSpPr/>
            <p:nvPr/>
          </p:nvSpPr>
          <p:spPr>
            <a:xfrm>
              <a:off x="3241335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42" name="Google Shape;8942;p38"/>
            <p:cNvSpPr/>
            <p:nvPr/>
          </p:nvSpPr>
          <p:spPr>
            <a:xfrm>
              <a:off x="2926807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43" name="Google Shape;8943;p38"/>
            <p:cNvSpPr/>
            <p:nvPr/>
          </p:nvSpPr>
          <p:spPr>
            <a:xfrm>
              <a:off x="3241335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44" name="Google Shape;8944;p38"/>
            <p:cNvSpPr/>
            <p:nvPr/>
          </p:nvSpPr>
          <p:spPr>
            <a:xfrm>
              <a:off x="2770281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45" name="Google Shape;8945;p38"/>
            <p:cNvSpPr/>
            <p:nvPr/>
          </p:nvSpPr>
          <p:spPr>
            <a:xfrm>
              <a:off x="2770281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46" name="Google Shape;8946;p38"/>
            <p:cNvSpPr/>
            <p:nvPr/>
          </p:nvSpPr>
          <p:spPr>
            <a:xfrm>
              <a:off x="3399336" y="3699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47" name="Google Shape;8947;p38"/>
            <p:cNvSpPr/>
            <p:nvPr/>
          </p:nvSpPr>
          <p:spPr>
            <a:xfrm>
              <a:off x="3083334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48" name="Google Shape;8948;p38"/>
            <p:cNvSpPr/>
            <p:nvPr/>
          </p:nvSpPr>
          <p:spPr>
            <a:xfrm>
              <a:off x="2770281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49" name="Google Shape;8949;p38"/>
            <p:cNvSpPr/>
            <p:nvPr/>
          </p:nvSpPr>
          <p:spPr>
            <a:xfrm>
              <a:off x="3399336" y="129068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50" name="Google Shape;8950;p38"/>
            <p:cNvSpPr/>
            <p:nvPr/>
          </p:nvSpPr>
          <p:spPr>
            <a:xfrm>
              <a:off x="3083334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51" name="Google Shape;8951;p38"/>
            <p:cNvSpPr/>
            <p:nvPr/>
          </p:nvSpPr>
          <p:spPr>
            <a:xfrm>
              <a:off x="3399336" y="97910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62" y="595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52" name="Google Shape;8952;p38"/>
            <p:cNvSpPr/>
            <p:nvPr/>
          </p:nvSpPr>
          <p:spPr>
            <a:xfrm>
              <a:off x="3083334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53" name="Google Shape;8953;p38"/>
            <p:cNvSpPr/>
            <p:nvPr/>
          </p:nvSpPr>
          <p:spPr>
            <a:xfrm>
              <a:off x="2926807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54" name="Google Shape;8954;p38"/>
            <p:cNvSpPr/>
            <p:nvPr/>
          </p:nvSpPr>
          <p:spPr>
            <a:xfrm>
              <a:off x="3241335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55" name="Google Shape;8955;p38"/>
            <p:cNvSpPr/>
            <p:nvPr/>
          </p:nvSpPr>
          <p:spPr>
            <a:xfrm>
              <a:off x="2926807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56" name="Google Shape;8956;p38"/>
            <p:cNvSpPr/>
            <p:nvPr/>
          </p:nvSpPr>
          <p:spPr>
            <a:xfrm>
              <a:off x="3241335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57" name="Google Shape;8957;p38"/>
            <p:cNvSpPr/>
            <p:nvPr/>
          </p:nvSpPr>
          <p:spPr>
            <a:xfrm>
              <a:off x="2770281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58" name="Google Shape;8958;p38"/>
            <p:cNvSpPr/>
            <p:nvPr/>
          </p:nvSpPr>
          <p:spPr>
            <a:xfrm>
              <a:off x="2770281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59" name="Google Shape;8959;p38"/>
            <p:cNvSpPr/>
            <p:nvPr/>
          </p:nvSpPr>
          <p:spPr>
            <a:xfrm>
              <a:off x="3399336" y="6631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60" name="Google Shape;8960;p38"/>
            <p:cNvSpPr/>
            <p:nvPr/>
          </p:nvSpPr>
          <p:spPr>
            <a:xfrm>
              <a:off x="3083334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61" name="Google Shape;8961;p38"/>
            <p:cNvSpPr/>
            <p:nvPr/>
          </p:nvSpPr>
          <p:spPr>
            <a:xfrm>
              <a:off x="2770281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62" name="Google Shape;8962;p38"/>
            <p:cNvSpPr/>
            <p:nvPr/>
          </p:nvSpPr>
          <p:spPr>
            <a:xfrm>
              <a:off x="3399336" y="191961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63" name="Google Shape;8963;p38"/>
            <p:cNvSpPr/>
            <p:nvPr/>
          </p:nvSpPr>
          <p:spPr>
            <a:xfrm>
              <a:off x="3083334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64" name="Google Shape;8964;p38"/>
            <p:cNvSpPr/>
            <p:nvPr/>
          </p:nvSpPr>
          <p:spPr>
            <a:xfrm>
              <a:off x="3399336" y="1605089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65" name="Google Shape;8965;p38"/>
            <p:cNvSpPr/>
            <p:nvPr/>
          </p:nvSpPr>
          <p:spPr>
            <a:xfrm>
              <a:off x="3083334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66" name="Google Shape;8966;p38"/>
            <p:cNvSpPr/>
            <p:nvPr/>
          </p:nvSpPr>
          <p:spPr>
            <a:xfrm>
              <a:off x="2926807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67" name="Google Shape;8967;p38"/>
            <p:cNvSpPr/>
            <p:nvPr/>
          </p:nvSpPr>
          <p:spPr>
            <a:xfrm>
              <a:off x="3241335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68" name="Google Shape;8968;p38"/>
            <p:cNvSpPr/>
            <p:nvPr/>
          </p:nvSpPr>
          <p:spPr>
            <a:xfrm>
              <a:off x="2926807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69" name="Google Shape;8969;p38"/>
            <p:cNvSpPr/>
            <p:nvPr/>
          </p:nvSpPr>
          <p:spPr>
            <a:xfrm>
              <a:off x="3241335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70" name="Google Shape;8970;p38"/>
            <p:cNvSpPr/>
            <p:nvPr/>
          </p:nvSpPr>
          <p:spPr>
            <a:xfrm>
              <a:off x="2770281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71" name="Google Shape;8971;p38"/>
            <p:cNvSpPr/>
            <p:nvPr/>
          </p:nvSpPr>
          <p:spPr>
            <a:xfrm>
              <a:off x="2770281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72" name="Google Shape;8972;p38"/>
            <p:cNvSpPr/>
            <p:nvPr/>
          </p:nvSpPr>
          <p:spPr>
            <a:xfrm>
              <a:off x="3399336" y="129068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73" name="Google Shape;8973;p38"/>
            <p:cNvSpPr/>
            <p:nvPr/>
          </p:nvSpPr>
          <p:spPr>
            <a:xfrm>
              <a:off x="3083334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74" name="Google Shape;8974;p38"/>
            <p:cNvSpPr/>
            <p:nvPr/>
          </p:nvSpPr>
          <p:spPr>
            <a:xfrm>
              <a:off x="2770281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75" name="Google Shape;8975;p38"/>
            <p:cNvSpPr/>
            <p:nvPr/>
          </p:nvSpPr>
          <p:spPr>
            <a:xfrm>
              <a:off x="3399336" y="254719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76" name="Google Shape;8976;p38"/>
            <p:cNvSpPr/>
            <p:nvPr/>
          </p:nvSpPr>
          <p:spPr>
            <a:xfrm>
              <a:off x="3083334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77" name="Google Shape;8977;p38"/>
            <p:cNvSpPr/>
            <p:nvPr/>
          </p:nvSpPr>
          <p:spPr>
            <a:xfrm>
              <a:off x="3399336" y="223267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78" name="Google Shape;8978;p38"/>
            <p:cNvSpPr/>
            <p:nvPr/>
          </p:nvSpPr>
          <p:spPr>
            <a:xfrm>
              <a:off x="3083334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79" name="Google Shape;8979;p38"/>
            <p:cNvSpPr/>
            <p:nvPr/>
          </p:nvSpPr>
          <p:spPr>
            <a:xfrm>
              <a:off x="2926807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80" name="Google Shape;8980;p38"/>
            <p:cNvSpPr/>
            <p:nvPr/>
          </p:nvSpPr>
          <p:spPr>
            <a:xfrm>
              <a:off x="3241335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81" name="Google Shape;8981;p38"/>
            <p:cNvSpPr/>
            <p:nvPr/>
          </p:nvSpPr>
          <p:spPr>
            <a:xfrm>
              <a:off x="2926807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82" name="Google Shape;8982;p38"/>
            <p:cNvSpPr/>
            <p:nvPr/>
          </p:nvSpPr>
          <p:spPr>
            <a:xfrm>
              <a:off x="3241335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83" name="Google Shape;8983;p38"/>
            <p:cNvSpPr/>
            <p:nvPr/>
          </p:nvSpPr>
          <p:spPr>
            <a:xfrm>
              <a:off x="2770281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84" name="Google Shape;8984;p38"/>
            <p:cNvSpPr/>
            <p:nvPr/>
          </p:nvSpPr>
          <p:spPr>
            <a:xfrm>
              <a:off x="2770281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85" name="Google Shape;8985;p38"/>
            <p:cNvSpPr/>
            <p:nvPr/>
          </p:nvSpPr>
          <p:spPr>
            <a:xfrm>
              <a:off x="3399336" y="191961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86" name="Google Shape;8986;p38"/>
            <p:cNvSpPr/>
            <p:nvPr/>
          </p:nvSpPr>
          <p:spPr>
            <a:xfrm>
              <a:off x="3083334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87" name="Google Shape;8987;p38"/>
            <p:cNvSpPr/>
            <p:nvPr/>
          </p:nvSpPr>
          <p:spPr>
            <a:xfrm>
              <a:off x="2770281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88" name="Google Shape;8988;p38"/>
            <p:cNvSpPr/>
            <p:nvPr/>
          </p:nvSpPr>
          <p:spPr>
            <a:xfrm>
              <a:off x="3399336" y="317477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89" name="Google Shape;8989;p38"/>
            <p:cNvSpPr/>
            <p:nvPr/>
          </p:nvSpPr>
          <p:spPr>
            <a:xfrm>
              <a:off x="3083334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90" name="Google Shape;8990;p38"/>
            <p:cNvSpPr/>
            <p:nvPr/>
          </p:nvSpPr>
          <p:spPr>
            <a:xfrm>
              <a:off x="3399336" y="286025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91" name="Google Shape;8991;p38"/>
            <p:cNvSpPr/>
            <p:nvPr/>
          </p:nvSpPr>
          <p:spPr>
            <a:xfrm>
              <a:off x="3083334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92" name="Google Shape;8992;p38"/>
            <p:cNvSpPr/>
            <p:nvPr/>
          </p:nvSpPr>
          <p:spPr>
            <a:xfrm>
              <a:off x="2926807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93" name="Google Shape;8993;p38"/>
            <p:cNvSpPr/>
            <p:nvPr/>
          </p:nvSpPr>
          <p:spPr>
            <a:xfrm>
              <a:off x="3241335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94" name="Google Shape;8994;p38"/>
            <p:cNvSpPr/>
            <p:nvPr/>
          </p:nvSpPr>
          <p:spPr>
            <a:xfrm>
              <a:off x="2926807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93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95" name="Google Shape;8995;p38"/>
            <p:cNvSpPr/>
            <p:nvPr/>
          </p:nvSpPr>
          <p:spPr>
            <a:xfrm>
              <a:off x="3241335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81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96" name="Google Shape;8996;p38"/>
            <p:cNvSpPr/>
            <p:nvPr/>
          </p:nvSpPr>
          <p:spPr>
            <a:xfrm>
              <a:off x="2770281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97" name="Google Shape;8997;p38"/>
            <p:cNvSpPr/>
            <p:nvPr/>
          </p:nvSpPr>
          <p:spPr>
            <a:xfrm>
              <a:off x="2770281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98" name="Google Shape;8998;p38"/>
            <p:cNvSpPr/>
            <p:nvPr/>
          </p:nvSpPr>
          <p:spPr>
            <a:xfrm>
              <a:off x="3399336" y="254719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99" name="Google Shape;8999;p38"/>
            <p:cNvSpPr/>
            <p:nvPr/>
          </p:nvSpPr>
          <p:spPr>
            <a:xfrm>
              <a:off x="3083334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00" name="Google Shape;9000;p38"/>
            <p:cNvSpPr/>
            <p:nvPr/>
          </p:nvSpPr>
          <p:spPr>
            <a:xfrm>
              <a:off x="2770281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01" name="Google Shape;9001;p38"/>
            <p:cNvSpPr/>
            <p:nvPr/>
          </p:nvSpPr>
          <p:spPr>
            <a:xfrm>
              <a:off x="3399336" y="348930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02" name="Google Shape;9002;p38"/>
            <p:cNvSpPr/>
            <p:nvPr/>
          </p:nvSpPr>
          <p:spPr>
            <a:xfrm>
              <a:off x="3083334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03" name="Google Shape;9003;p38"/>
            <p:cNvSpPr/>
            <p:nvPr/>
          </p:nvSpPr>
          <p:spPr>
            <a:xfrm>
              <a:off x="2926807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04" name="Google Shape;9004;p38"/>
            <p:cNvSpPr/>
            <p:nvPr/>
          </p:nvSpPr>
          <p:spPr>
            <a:xfrm>
              <a:off x="3241335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05" name="Google Shape;9005;p38"/>
            <p:cNvSpPr/>
            <p:nvPr/>
          </p:nvSpPr>
          <p:spPr>
            <a:xfrm>
              <a:off x="2926807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06" name="Google Shape;9006;p38"/>
            <p:cNvSpPr/>
            <p:nvPr/>
          </p:nvSpPr>
          <p:spPr>
            <a:xfrm>
              <a:off x="3241335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07" name="Google Shape;9007;p38"/>
            <p:cNvSpPr/>
            <p:nvPr/>
          </p:nvSpPr>
          <p:spPr>
            <a:xfrm>
              <a:off x="2770281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08" name="Google Shape;9008;p38"/>
            <p:cNvSpPr/>
            <p:nvPr/>
          </p:nvSpPr>
          <p:spPr>
            <a:xfrm>
              <a:off x="3399336" y="317477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09" name="Google Shape;9009;p38"/>
            <p:cNvSpPr/>
            <p:nvPr/>
          </p:nvSpPr>
          <p:spPr>
            <a:xfrm>
              <a:off x="3083334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10" name="Google Shape;9010;p38"/>
            <p:cNvSpPr/>
            <p:nvPr/>
          </p:nvSpPr>
          <p:spPr>
            <a:xfrm>
              <a:off x="2770281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11" name="Google Shape;9011;p38"/>
            <p:cNvSpPr/>
            <p:nvPr/>
          </p:nvSpPr>
          <p:spPr>
            <a:xfrm>
              <a:off x="2770281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12" name="Google Shape;9012;p38"/>
            <p:cNvSpPr/>
            <p:nvPr/>
          </p:nvSpPr>
          <p:spPr>
            <a:xfrm>
              <a:off x="2457228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13" name="Google Shape;9013;p38"/>
            <p:cNvSpPr/>
            <p:nvPr/>
          </p:nvSpPr>
          <p:spPr>
            <a:xfrm>
              <a:off x="214270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14" name="Google Shape;9014;p38"/>
            <p:cNvSpPr/>
            <p:nvPr/>
          </p:nvSpPr>
          <p:spPr>
            <a:xfrm>
              <a:off x="2770281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15" name="Google Shape;9015;p38"/>
            <p:cNvSpPr/>
            <p:nvPr/>
          </p:nvSpPr>
          <p:spPr>
            <a:xfrm>
              <a:off x="2457228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16" name="Google Shape;9016;p38"/>
            <p:cNvSpPr/>
            <p:nvPr/>
          </p:nvSpPr>
          <p:spPr>
            <a:xfrm>
              <a:off x="2770281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17" name="Google Shape;9017;p38"/>
            <p:cNvSpPr/>
            <p:nvPr/>
          </p:nvSpPr>
          <p:spPr>
            <a:xfrm>
              <a:off x="2457228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18" name="Google Shape;9018;p38"/>
            <p:cNvSpPr/>
            <p:nvPr/>
          </p:nvSpPr>
          <p:spPr>
            <a:xfrm>
              <a:off x="2299227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19" name="Google Shape;9019;p38"/>
            <p:cNvSpPr/>
            <p:nvPr/>
          </p:nvSpPr>
          <p:spPr>
            <a:xfrm>
              <a:off x="2613754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20" name="Google Shape;9020;p38"/>
            <p:cNvSpPr/>
            <p:nvPr/>
          </p:nvSpPr>
          <p:spPr>
            <a:xfrm>
              <a:off x="2299227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21" name="Google Shape;9021;p38"/>
            <p:cNvSpPr/>
            <p:nvPr/>
          </p:nvSpPr>
          <p:spPr>
            <a:xfrm>
              <a:off x="2613754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22" name="Google Shape;9022;p38"/>
            <p:cNvSpPr/>
            <p:nvPr/>
          </p:nvSpPr>
          <p:spPr>
            <a:xfrm>
              <a:off x="214270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23" name="Google Shape;9023;p38"/>
            <p:cNvSpPr/>
            <p:nvPr/>
          </p:nvSpPr>
          <p:spPr>
            <a:xfrm>
              <a:off x="214270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24" name="Google Shape;9024;p38"/>
            <p:cNvSpPr/>
            <p:nvPr/>
          </p:nvSpPr>
          <p:spPr>
            <a:xfrm>
              <a:off x="2770281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25" name="Google Shape;9025;p38"/>
            <p:cNvSpPr/>
            <p:nvPr/>
          </p:nvSpPr>
          <p:spPr>
            <a:xfrm>
              <a:off x="2457228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26" name="Google Shape;9026;p38"/>
            <p:cNvSpPr/>
            <p:nvPr/>
          </p:nvSpPr>
          <p:spPr>
            <a:xfrm>
              <a:off x="214270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27" name="Google Shape;9027;p38"/>
            <p:cNvSpPr/>
            <p:nvPr/>
          </p:nvSpPr>
          <p:spPr>
            <a:xfrm>
              <a:off x="2770281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28" name="Google Shape;9028;p38"/>
            <p:cNvSpPr/>
            <p:nvPr/>
          </p:nvSpPr>
          <p:spPr>
            <a:xfrm>
              <a:off x="2457228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29" name="Google Shape;9029;p38"/>
            <p:cNvSpPr/>
            <p:nvPr/>
          </p:nvSpPr>
          <p:spPr>
            <a:xfrm>
              <a:off x="2770281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30" name="Google Shape;9030;p38"/>
            <p:cNvSpPr/>
            <p:nvPr/>
          </p:nvSpPr>
          <p:spPr>
            <a:xfrm>
              <a:off x="2457228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31" name="Google Shape;9031;p38"/>
            <p:cNvSpPr/>
            <p:nvPr/>
          </p:nvSpPr>
          <p:spPr>
            <a:xfrm>
              <a:off x="2299227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32" name="Google Shape;9032;p38"/>
            <p:cNvSpPr/>
            <p:nvPr/>
          </p:nvSpPr>
          <p:spPr>
            <a:xfrm>
              <a:off x="2613754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33" name="Google Shape;9033;p38"/>
            <p:cNvSpPr/>
            <p:nvPr/>
          </p:nvSpPr>
          <p:spPr>
            <a:xfrm>
              <a:off x="2299227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34" name="Google Shape;9034;p38"/>
            <p:cNvSpPr/>
            <p:nvPr/>
          </p:nvSpPr>
          <p:spPr>
            <a:xfrm>
              <a:off x="2613754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35" name="Google Shape;9035;p38"/>
            <p:cNvSpPr/>
            <p:nvPr/>
          </p:nvSpPr>
          <p:spPr>
            <a:xfrm>
              <a:off x="214270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36" name="Google Shape;9036;p38"/>
            <p:cNvSpPr/>
            <p:nvPr/>
          </p:nvSpPr>
          <p:spPr>
            <a:xfrm>
              <a:off x="214270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37" name="Google Shape;9037;p38"/>
            <p:cNvSpPr/>
            <p:nvPr/>
          </p:nvSpPr>
          <p:spPr>
            <a:xfrm>
              <a:off x="2770281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38" name="Google Shape;9038;p38"/>
            <p:cNvSpPr/>
            <p:nvPr/>
          </p:nvSpPr>
          <p:spPr>
            <a:xfrm>
              <a:off x="2457228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39" name="Google Shape;9039;p38"/>
            <p:cNvSpPr/>
            <p:nvPr/>
          </p:nvSpPr>
          <p:spPr>
            <a:xfrm>
              <a:off x="214270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40" name="Google Shape;9040;p38"/>
            <p:cNvSpPr/>
            <p:nvPr/>
          </p:nvSpPr>
          <p:spPr>
            <a:xfrm>
              <a:off x="2770281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41" name="Google Shape;9041;p38"/>
            <p:cNvSpPr/>
            <p:nvPr/>
          </p:nvSpPr>
          <p:spPr>
            <a:xfrm>
              <a:off x="2457228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42" name="Google Shape;9042;p38"/>
            <p:cNvSpPr/>
            <p:nvPr/>
          </p:nvSpPr>
          <p:spPr>
            <a:xfrm>
              <a:off x="2770281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43" name="Google Shape;9043;p38"/>
            <p:cNvSpPr/>
            <p:nvPr/>
          </p:nvSpPr>
          <p:spPr>
            <a:xfrm>
              <a:off x="2457228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44" name="Google Shape;9044;p38"/>
            <p:cNvSpPr/>
            <p:nvPr/>
          </p:nvSpPr>
          <p:spPr>
            <a:xfrm>
              <a:off x="2299227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45" name="Google Shape;9045;p38"/>
            <p:cNvSpPr/>
            <p:nvPr/>
          </p:nvSpPr>
          <p:spPr>
            <a:xfrm>
              <a:off x="2613754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46" name="Google Shape;9046;p38"/>
            <p:cNvSpPr/>
            <p:nvPr/>
          </p:nvSpPr>
          <p:spPr>
            <a:xfrm>
              <a:off x="2299227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47" name="Google Shape;9047;p38"/>
            <p:cNvSpPr/>
            <p:nvPr/>
          </p:nvSpPr>
          <p:spPr>
            <a:xfrm>
              <a:off x="2613754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48" name="Google Shape;9048;p38"/>
            <p:cNvSpPr/>
            <p:nvPr/>
          </p:nvSpPr>
          <p:spPr>
            <a:xfrm>
              <a:off x="214270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49" name="Google Shape;9049;p38"/>
            <p:cNvSpPr/>
            <p:nvPr/>
          </p:nvSpPr>
          <p:spPr>
            <a:xfrm>
              <a:off x="214270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50" name="Google Shape;9050;p38"/>
            <p:cNvSpPr/>
            <p:nvPr/>
          </p:nvSpPr>
          <p:spPr>
            <a:xfrm>
              <a:off x="2770281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51" name="Google Shape;9051;p38"/>
            <p:cNvSpPr/>
            <p:nvPr/>
          </p:nvSpPr>
          <p:spPr>
            <a:xfrm>
              <a:off x="2457228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52" name="Google Shape;9052;p38"/>
            <p:cNvSpPr/>
            <p:nvPr/>
          </p:nvSpPr>
          <p:spPr>
            <a:xfrm>
              <a:off x="214270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53" name="Google Shape;9053;p38"/>
            <p:cNvSpPr/>
            <p:nvPr/>
          </p:nvSpPr>
          <p:spPr>
            <a:xfrm>
              <a:off x="2770281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54" name="Google Shape;9054;p38"/>
            <p:cNvSpPr/>
            <p:nvPr/>
          </p:nvSpPr>
          <p:spPr>
            <a:xfrm>
              <a:off x="2457228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55" name="Google Shape;9055;p38"/>
            <p:cNvSpPr/>
            <p:nvPr/>
          </p:nvSpPr>
          <p:spPr>
            <a:xfrm>
              <a:off x="2770281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56" name="Google Shape;9056;p38"/>
            <p:cNvSpPr/>
            <p:nvPr/>
          </p:nvSpPr>
          <p:spPr>
            <a:xfrm>
              <a:off x="2457228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57" name="Google Shape;9057;p38"/>
            <p:cNvSpPr/>
            <p:nvPr/>
          </p:nvSpPr>
          <p:spPr>
            <a:xfrm>
              <a:off x="2299227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58" name="Google Shape;9058;p38"/>
            <p:cNvSpPr/>
            <p:nvPr/>
          </p:nvSpPr>
          <p:spPr>
            <a:xfrm>
              <a:off x="2613754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59" name="Google Shape;9059;p38"/>
            <p:cNvSpPr/>
            <p:nvPr/>
          </p:nvSpPr>
          <p:spPr>
            <a:xfrm>
              <a:off x="2299227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60" name="Google Shape;9060;p38"/>
            <p:cNvSpPr/>
            <p:nvPr/>
          </p:nvSpPr>
          <p:spPr>
            <a:xfrm>
              <a:off x="2613754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61" name="Google Shape;9061;p38"/>
            <p:cNvSpPr/>
            <p:nvPr/>
          </p:nvSpPr>
          <p:spPr>
            <a:xfrm>
              <a:off x="214270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62" name="Google Shape;9062;p38"/>
            <p:cNvSpPr/>
            <p:nvPr/>
          </p:nvSpPr>
          <p:spPr>
            <a:xfrm>
              <a:off x="214270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63" name="Google Shape;9063;p38"/>
            <p:cNvSpPr/>
            <p:nvPr/>
          </p:nvSpPr>
          <p:spPr>
            <a:xfrm>
              <a:off x="2770281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64" name="Google Shape;9064;p38"/>
            <p:cNvSpPr/>
            <p:nvPr/>
          </p:nvSpPr>
          <p:spPr>
            <a:xfrm>
              <a:off x="2457228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65" name="Google Shape;9065;p38"/>
            <p:cNvSpPr/>
            <p:nvPr/>
          </p:nvSpPr>
          <p:spPr>
            <a:xfrm>
              <a:off x="214270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66" name="Google Shape;9066;p38"/>
            <p:cNvSpPr/>
            <p:nvPr/>
          </p:nvSpPr>
          <p:spPr>
            <a:xfrm>
              <a:off x="2770281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67" name="Google Shape;9067;p38"/>
            <p:cNvSpPr/>
            <p:nvPr/>
          </p:nvSpPr>
          <p:spPr>
            <a:xfrm>
              <a:off x="2457228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68" name="Google Shape;9068;p38"/>
            <p:cNvSpPr/>
            <p:nvPr/>
          </p:nvSpPr>
          <p:spPr>
            <a:xfrm>
              <a:off x="2770281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69" name="Google Shape;9069;p38"/>
            <p:cNvSpPr/>
            <p:nvPr/>
          </p:nvSpPr>
          <p:spPr>
            <a:xfrm>
              <a:off x="2457228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70" name="Google Shape;9070;p38"/>
            <p:cNvSpPr/>
            <p:nvPr/>
          </p:nvSpPr>
          <p:spPr>
            <a:xfrm>
              <a:off x="2299227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71" name="Google Shape;9071;p38"/>
            <p:cNvSpPr/>
            <p:nvPr/>
          </p:nvSpPr>
          <p:spPr>
            <a:xfrm>
              <a:off x="2613754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72" name="Google Shape;9072;p38"/>
            <p:cNvSpPr/>
            <p:nvPr/>
          </p:nvSpPr>
          <p:spPr>
            <a:xfrm>
              <a:off x="2299227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62"/>
                    <a:pt x="394" y="762"/>
                  </a:cubicBezTo>
                  <a:cubicBezTo>
                    <a:pt x="608" y="762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73" name="Google Shape;9073;p38"/>
            <p:cNvSpPr/>
            <p:nvPr/>
          </p:nvSpPr>
          <p:spPr>
            <a:xfrm>
              <a:off x="2613754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62"/>
                    <a:pt x="393" y="762"/>
                  </a:cubicBezTo>
                  <a:cubicBezTo>
                    <a:pt x="608" y="762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74" name="Google Shape;9074;p38"/>
            <p:cNvSpPr/>
            <p:nvPr/>
          </p:nvSpPr>
          <p:spPr>
            <a:xfrm>
              <a:off x="214270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75" name="Google Shape;9075;p38"/>
            <p:cNvSpPr/>
            <p:nvPr/>
          </p:nvSpPr>
          <p:spPr>
            <a:xfrm>
              <a:off x="214270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76" name="Google Shape;9076;p38"/>
            <p:cNvSpPr/>
            <p:nvPr/>
          </p:nvSpPr>
          <p:spPr>
            <a:xfrm>
              <a:off x="2770281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77" name="Google Shape;9077;p38"/>
            <p:cNvSpPr/>
            <p:nvPr/>
          </p:nvSpPr>
          <p:spPr>
            <a:xfrm>
              <a:off x="2457228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78" name="Google Shape;9078;p38"/>
            <p:cNvSpPr/>
            <p:nvPr/>
          </p:nvSpPr>
          <p:spPr>
            <a:xfrm>
              <a:off x="214270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79" name="Google Shape;9079;p38"/>
            <p:cNvSpPr/>
            <p:nvPr/>
          </p:nvSpPr>
          <p:spPr>
            <a:xfrm>
              <a:off x="2770281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80" name="Google Shape;9080;p38"/>
            <p:cNvSpPr/>
            <p:nvPr/>
          </p:nvSpPr>
          <p:spPr>
            <a:xfrm>
              <a:off x="2457228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81" name="Google Shape;9081;p38"/>
            <p:cNvSpPr/>
            <p:nvPr/>
          </p:nvSpPr>
          <p:spPr>
            <a:xfrm>
              <a:off x="2299227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82" name="Google Shape;9082;p38"/>
            <p:cNvSpPr/>
            <p:nvPr/>
          </p:nvSpPr>
          <p:spPr>
            <a:xfrm>
              <a:off x="2613754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83" name="Google Shape;9083;p38"/>
            <p:cNvSpPr/>
            <p:nvPr/>
          </p:nvSpPr>
          <p:spPr>
            <a:xfrm>
              <a:off x="2299227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84" name="Google Shape;9084;p38"/>
            <p:cNvSpPr/>
            <p:nvPr/>
          </p:nvSpPr>
          <p:spPr>
            <a:xfrm>
              <a:off x="2613754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85" name="Google Shape;9085;p38"/>
            <p:cNvSpPr/>
            <p:nvPr/>
          </p:nvSpPr>
          <p:spPr>
            <a:xfrm>
              <a:off x="214270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86" name="Google Shape;9086;p38"/>
            <p:cNvSpPr/>
            <p:nvPr/>
          </p:nvSpPr>
          <p:spPr>
            <a:xfrm>
              <a:off x="2770281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87" name="Google Shape;9087;p38"/>
            <p:cNvSpPr/>
            <p:nvPr/>
          </p:nvSpPr>
          <p:spPr>
            <a:xfrm>
              <a:off x="2457228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88" name="Google Shape;9088;p38"/>
            <p:cNvSpPr/>
            <p:nvPr/>
          </p:nvSpPr>
          <p:spPr>
            <a:xfrm>
              <a:off x="214270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89" name="Google Shape;9089;p38"/>
            <p:cNvSpPr/>
            <p:nvPr/>
          </p:nvSpPr>
          <p:spPr>
            <a:xfrm>
              <a:off x="214270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90" name="Google Shape;9090;p38"/>
            <p:cNvSpPr/>
            <p:nvPr/>
          </p:nvSpPr>
          <p:spPr>
            <a:xfrm>
              <a:off x="1829647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91" name="Google Shape;9091;p38"/>
            <p:cNvSpPr/>
            <p:nvPr/>
          </p:nvSpPr>
          <p:spPr>
            <a:xfrm>
              <a:off x="151512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67"/>
                    <a:pt x="1" y="382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92" name="Google Shape;9092;p38"/>
            <p:cNvSpPr/>
            <p:nvPr/>
          </p:nvSpPr>
          <p:spPr>
            <a:xfrm>
              <a:off x="214270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93" name="Google Shape;9093;p38"/>
            <p:cNvSpPr/>
            <p:nvPr/>
          </p:nvSpPr>
          <p:spPr>
            <a:xfrm>
              <a:off x="1829647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94" name="Google Shape;9094;p38"/>
            <p:cNvSpPr/>
            <p:nvPr/>
          </p:nvSpPr>
          <p:spPr>
            <a:xfrm>
              <a:off x="214270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95" name="Google Shape;9095;p38"/>
            <p:cNvSpPr/>
            <p:nvPr/>
          </p:nvSpPr>
          <p:spPr>
            <a:xfrm>
              <a:off x="1829647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96" name="Google Shape;9096;p38"/>
            <p:cNvSpPr/>
            <p:nvPr/>
          </p:nvSpPr>
          <p:spPr>
            <a:xfrm>
              <a:off x="1673120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97" name="Google Shape;9097;p38"/>
            <p:cNvSpPr/>
            <p:nvPr/>
          </p:nvSpPr>
          <p:spPr>
            <a:xfrm>
              <a:off x="1984699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98" name="Google Shape;9098;p38"/>
            <p:cNvSpPr/>
            <p:nvPr/>
          </p:nvSpPr>
          <p:spPr>
            <a:xfrm>
              <a:off x="1673120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99" name="Google Shape;9099;p38"/>
            <p:cNvSpPr/>
            <p:nvPr/>
          </p:nvSpPr>
          <p:spPr>
            <a:xfrm>
              <a:off x="1984699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00" name="Google Shape;9100;p38"/>
            <p:cNvSpPr/>
            <p:nvPr/>
          </p:nvSpPr>
          <p:spPr>
            <a:xfrm>
              <a:off x="151512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8"/>
                    <a:pt x="180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01" name="Google Shape;9101;p38"/>
            <p:cNvSpPr/>
            <p:nvPr/>
          </p:nvSpPr>
          <p:spPr>
            <a:xfrm>
              <a:off x="151512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02" name="Google Shape;9102;p38"/>
            <p:cNvSpPr/>
            <p:nvPr/>
          </p:nvSpPr>
          <p:spPr>
            <a:xfrm>
              <a:off x="214270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03" name="Google Shape;9103;p38"/>
            <p:cNvSpPr/>
            <p:nvPr/>
          </p:nvSpPr>
          <p:spPr>
            <a:xfrm>
              <a:off x="1829647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04" name="Google Shape;9104;p38"/>
            <p:cNvSpPr/>
            <p:nvPr/>
          </p:nvSpPr>
          <p:spPr>
            <a:xfrm>
              <a:off x="151512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67"/>
                    <a:pt x="1" y="382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05" name="Google Shape;9105;p38"/>
            <p:cNvSpPr/>
            <p:nvPr/>
          </p:nvSpPr>
          <p:spPr>
            <a:xfrm>
              <a:off x="214270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06" name="Google Shape;9106;p38"/>
            <p:cNvSpPr/>
            <p:nvPr/>
          </p:nvSpPr>
          <p:spPr>
            <a:xfrm>
              <a:off x="1829647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07" name="Google Shape;9107;p38"/>
            <p:cNvSpPr/>
            <p:nvPr/>
          </p:nvSpPr>
          <p:spPr>
            <a:xfrm>
              <a:off x="214270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08" name="Google Shape;9108;p38"/>
            <p:cNvSpPr/>
            <p:nvPr/>
          </p:nvSpPr>
          <p:spPr>
            <a:xfrm>
              <a:off x="1829647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09" name="Google Shape;9109;p38"/>
            <p:cNvSpPr/>
            <p:nvPr/>
          </p:nvSpPr>
          <p:spPr>
            <a:xfrm>
              <a:off x="1673120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10" name="Google Shape;9110;p38"/>
            <p:cNvSpPr/>
            <p:nvPr/>
          </p:nvSpPr>
          <p:spPr>
            <a:xfrm>
              <a:off x="1984699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11" name="Google Shape;9111;p38"/>
            <p:cNvSpPr/>
            <p:nvPr/>
          </p:nvSpPr>
          <p:spPr>
            <a:xfrm>
              <a:off x="1673120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12" name="Google Shape;9112;p38"/>
            <p:cNvSpPr/>
            <p:nvPr/>
          </p:nvSpPr>
          <p:spPr>
            <a:xfrm>
              <a:off x="1984699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13" name="Google Shape;9113;p38"/>
            <p:cNvSpPr/>
            <p:nvPr/>
          </p:nvSpPr>
          <p:spPr>
            <a:xfrm>
              <a:off x="151512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14" name="Google Shape;9114;p38"/>
            <p:cNvSpPr/>
            <p:nvPr/>
          </p:nvSpPr>
          <p:spPr>
            <a:xfrm>
              <a:off x="151512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5"/>
                    <a:pt x="180" y="774"/>
                    <a:pt x="394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15" name="Google Shape;9115;p38"/>
            <p:cNvSpPr/>
            <p:nvPr/>
          </p:nvSpPr>
          <p:spPr>
            <a:xfrm>
              <a:off x="214270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16" name="Google Shape;9116;p38"/>
            <p:cNvSpPr/>
            <p:nvPr/>
          </p:nvSpPr>
          <p:spPr>
            <a:xfrm>
              <a:off x="1829647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17" name="Google Shape;9117;p38"/>
            <p:cNvSpPr/>
            <p:nvPr/>
          </p:nvSpPr>
          <p:spPr>
            <a:xfrm>
              <a:off x="151512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8"/>
                    <a:pt x="180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18" name="Google Shape;9118;p38"/>
            <p:cNvSpPr/>
            <p:nvPr/>
          </p:nvSpPr>
          <p:spPr>
            <a:xfrm>
              <a:off x="214270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19" name="Google Shape;9119;p38"/>
            <p:cNvSpPr/>
            <p:nvPr/>
          </p:nvSpPr>
          <p:spPr>
            <a:xfrm>
              <a:off x="1829647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20" name="Google Shape;9120;p38"/>
            <p:cNvSpPr/>
            <p:nvPr/>
          </p:nvSpPr>
          <p:spPr>
            <a:xfrm>
              <a:off x="214270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21" name="Google Shape;9121;p38"/>
            <p:cNvSpPr/>
            <p:nvPr/>
          </p:nvSpPr>
          <p:spPr>
            <a:xfrm>
              <a:off x="1829647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22" name="Google Shape;9122;p38"/>
            <p:cNvSpPr/>
            <p:nvPr/>
          </p:nvSpPr>
          <p:spPr>
            <a:xfrm>
              <a:off x="1673120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23" name="Google Shape;9123;p38"/>
            <p:cNvSpPr/>
            <p:nvPr/>
          </p:nvSpPr>
          <p:spPr>
            <a:xfrm>
              <a:off x="1984699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24" name="Google Shape;9124;p38"/>
            <p:cNvSpPr/>
            <p:nvPr/>
          </p:nvSpPr>
          <p:spPr>
            <a:xfrm>
              <a:off x="1673120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25" name="Google Shape;9125;p38"/>
            <p:cNvSpPr/>
            <p:nvPr/>
          </p:nvSpPr>
          <p:spPr>
            <a:xfrm>
              <a:off x="1984699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26" name="Google Shape;9126;p38"/>
            <p:cNvSpPr/>
            <p:nvPr/>
          </p:nvSpPr>
          <p:spPr>
            <a:xfrm>
              <a:off x="151512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27" name="Google Shape;9127;p38"/>
            <p:cNvSpPr/>
            <p:nvPr/>
          </p:nvSpPr>
          <p:spPr>
            <a:xfrm>
              <a:off x="151512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80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28" name="Google Shape;9128;p38"/>
            <p:cNvSpPr/>
            <p:nvPr/>
          </p:nvSpPr>
          <p:spPr>
            <a:xfrm>
              <a:off x="214270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29" name="Google Shape;9129;p38"/>
            <p:cNvSpPr/>
            <p:nvPr/>
          </p:nvSpPr>
          <p:spPr>
            <a:xfrm>
              <a:off x="1829647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30" name="Google Shape;9130;p38"/>
            <p:cNvSpPr/>
            <p:nvPr/>
          </p:nvSpPr>
          <p:spPr>
            <a:xfrm>
              <a:off x="151512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31" name="Google Shape;9131;p38"/>
            <p:cNvSpPr/>
            <p:nvPr/>
          </p:nvSpPr>
          <p:spPr>
            <a:xfrm>
              <a:off x="214270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32" name="Google Shape;9132;p38"/>
            <p:cNvSpPr/>
            <p:nvPr/>
          </p:nvSpPr>
          <p:spPr>
            <a:xfrm>
              <a:off x="1829647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33" name="Google Shape;9133;p38"/>
            <p:cNvSpPr/>
            <p:nvPr/>
          </p:nvSpPr>
          <p:spPr>
            <a:xfrm>
              <a:off x="214270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34" name="Google Shape;9134;p38"/>
            <p:cNvSpPr/>
            <p:nvPr/>
          </p:nvSpPr>
          <p:spPr>
            <a:xfrm>
              <a:off x="1829647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35" name="Google Shape;9135;p38"/>
            <p:cNvSpPr/>
            <p:nvPr/>
          </p:nvSpPr>
          <p:spPr>
            <a:xfrm>
              <a:off x="1673120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36" name="Google Shape;9136;p38"/>
            <p:cNvSpPr/>
            <p:nvPr/>
          </p:nvSpPr>
          <p:spPr>
            <a:xfrm>
              <a:off x="1984699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37" name="Google Shape;9137;p38"/>
            <p:cNvSpPr/>
            <p:nvPr/>
          </p:nvSpPr>
          <p:spPr>
            <a:xfrm>
              <a:off x="1673120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38" name="Google Shape;9138;p38"/>
            <p:cNvSpPr/>
            <p:nvPr/>
          </p:nvSpPr>
          <p:spPr>
            <a:xfrm>
              <a:off x="1984699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39" name="Google Shape;9139;p38"/>
            <p:cNvSpPr/>
            <p:nvPr/>
          </p:nvSpPr>
          <p:spPr>
            <a:xfrm>
              <a:off x="151512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82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40" name="Google Shape;9140;p38"/>
            <p:cNvSpPr/>
            <p:nvPr/>
          </p:nvSpPr>
          <p:spPr>
            <a:xfrm>
              <a:off x="151512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41" name="Google Shape;9141;p38"/>
            <p:cNvSpPr/>
            <p:nvPr/>
          </p:nvSpPr>
          <p:spPr>
            <a:xfrm>
              <a:off x="214270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42" name="Google Shape;9142;p38"/>
            <p:cNvSpPr/>
            <p:nvPr/>
          </p:nvSpPr>
          <p:spPr>
            <a:xfrm>
              <a:off x="1829647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43" name="Google Shape;9143;p38"/>
            <p:cNvSpPr/>
            <p:nvPr/>
          </p:nvSpPr>
          <p:spPr>
            <a:xfrm>
              <a:off x="151512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44" name="Google Shape;9144;p38"/>
            <p:cNvSpPr/>
            <p:nvPr/>
          </p:nvSpPr>
          <p:spPr>
            <a:xfrm>
              <a:off x="214270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45" name="Google Shape;9145;p38"/>
            <p:cNvSpPr/>
            <p:nvPr/>
          </p:nvSpPr>
          <p:spPr>
            <a:xfrm>
              <a:off x="1829647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46" name="Google Shape;9146;p38"/>
            <p:cNvSpPr/>
            <p:nvPr/>
          </p:nvSpPr>
          <p:spPr>
            <a:xfrm>
              <a:off x="214270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47" name="Google Shape;9147;p38"/>
            <p:cNvSpPr/>
            <p:nvPr/>
          </p:nvSpPr>
          <p:spPr>
            <a:xfrm>
              <a:off x="1829647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48" name="Google Shape;9148;p38"/>
            <p:cNvSpPr/>
            <p:nvPr/>
          </p:nvSpPr>
          <p:spPr>
            <a:xfrm>
              <a:off x="1673120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49" name="Google Shape;9149;p38"/>
            <p:cNvSpPr/>
            <p:nvPr/>
          </p:nvSpPr>
          <p:spPr>
            <a:xfrm>
              <a:off x="1984699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50" name="Google Shape;9150;p38"/>
            <p:cNvSpPr/>
            <p:nvPr/>
          </p:nvSpPr>
          <p:spPr>
            <a:xfrm>
              <a:off x="1673120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62"/>
                    <a:pt x="382" y="762"/>
                  </a:cubicBezTo>
                  <a:cubicBezTo>
                    <a:pt x="596" y="762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51" name="Google Shape;9151;p38"/>
            <p:cNvSpPr/>
            <p:nvPr/>
          </p:nvSpPr>
          <p:spPr>
            <a:xfrm>
              <a:off x="1984699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62"/>
                    <a:pt x="394" y="762"/>
                  </a:cubicBezTo>
                  <a:cubicBezTo>
                    <a:pt x="608" y="762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52" name="Google Shape;9152;p38"/>
            <p:cNvSpPr/>
            <p:nvPr/>
          </p:nvSpPr>
          <p:spPr>
            <a:xfrm>
              <a:off x="151512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53" name="Google Shape;9153;p38"/>
            <p:cNvSpPr/>
            <p:nvPr/>
          </p:nvSpPr>
          <p:spPr>
            <a:xfrm>
              <a:off x="151512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67"/>
                    <a:pt x="1" y="382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54" name="Google Shape;9154;p38"/>
            <p:cNvSpPr/>
            <p:nvPr/>
          </p:nvSpPr>
          <p:spPr>
            <a:xfrm>
              <a:off x="214270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55" name="Google Shape;9155;p38"/>
            <p:cNvSpPr/>
            <p:nvPr/>
          </p:nvSpPr>
          <p:spPr>
            <a:xfrm>
              <a:off x="1829647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56" name="Google Shape;9156;p38"/>
            <p:cNvSpPr/>
            <p:nvPr/>
          </p:nvSpPr>
          <p:spPr>
            <a:xfrm>
              <a:off x="151512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82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57" name="Google Shape;9157;p38"/>
            <p:cNvSpPr/>
            <p:nvPr/>
          </p:nvSpPr>
          <p:spPr>
            <a:xfrm>
              <a:off x="214270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58" name="Google Shape;9158;p38"/>
            <p:cNvSpPr/>
            <p:nvPr/>
          </p:nvSpPr>
          <p:spPr>
            <a:xfrm>
              <a:off x="1829647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59" name="Google Shape;9159;p38"/>
            <p:cNvSpPr/>
            <p:nvPr/>
          </p:nvSpPr>
          <p:spPr>
            <a:xfrm>
              <a:off x="1673120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60" name="Google Shape;9160;p38"/>
            <p:cNvSpPr/>
            <p:nvPr/>
          </p:nvSpPr>
          <p:spPr>
            <a:xfrm>
              <a:off x="1984699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61" name="Google Shape;9161;p38"/>
            <p:cNvSpPr/>
            <p:nvPr/>
          </p:nvSpPr>
          <p:spPr>
            <a:xfrm>
              <a:off x="1673120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62" name="Google Shape;9162;p38"/>
            <p:cNvSpPr/>
            <p:nvPr/>
          </p:nvSpPr>
          <p:spPr>
            <a:xfrm>
              <a:off x="1984699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63" name="Google Shape;9163;p38"/>
            <p:cNvSpPr/>
            <p:nvPr/>
          </p:nvSpPr>
          <p:spPr>
            <a:xfrm>
              <a:off x="151512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64" name="Google Shape;9164;p38"/>
            <p:cNvSpPr/>
            <p:nvPr/>
          </p:nvSpPr>
          <p:spPr>
            <a:xfrm>
              <a:off x="214270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65" name="Google Shape;9165;p38"/>
            <p:cNvSpPr/>
            <p:nvPr/>
          </p:nvSpPr>
          <p:spPr>
            <a:xfrm>
              <a:off x="1829647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66" name="Google Shape;9166;p38"/>
            <p:cNvSpPr/>
            <p:nvPr/>
          </p:nvSpPr>
          <p:spPr>
            <a:xfrm>
              <a:off x="151512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67" name="Google Shape;9167;p38"/>
            <p:cNvSpPr/>
            <p:nvPr/>
          </p:nvSpPr>
          <p:spPr>
            <a:xfrm>
              <a:off x="151512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67"/>
                    <a:pt x="1" y="382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68" name="Google Shape;9168;p38"/>
            <p:cNvSpPr/>
            <p:nvPr/>
          </p:nvSpPr>
          <p:spPr>
            <a:xfrm>
              <a:off x="1200715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5" y="774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69" name="Google Shape;9169;p38"/>
            <p:cNvSpPr/>
            <p:nvPr/>
          </p:nvSpPr>
          <p:spPr>
            <a:xfrm>
              <a:off x="887662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70" name="Google Shape;9170;p38"/>
            <p:cNvSpPr/>
            <p:nvPr/>
          </p:nvSpPr>
          <p:spPr>
            <a:xfrm>
              <a:off x="151512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8"/>
                    <a:pt x="180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71" name="Google Shape;9171;p38"/>
            <p:cNvSpPr/>
            <p:nvPr/>
          </p:nvSpPr>
          <p:spPr>
            <a:xfrm>
              <a:off x="1200715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72" name="Google Shape;9172;p38"/>
            <p:cNvSpPr/>
            <p:nvPr/>
          </p:nvSpPr>
          <p:spPr>
            <a:xfrm>
              <a:off x="151512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73" name="Google Shape;9173;p38"/>
            <p:cNvSpPr/>
            <p:nvPr/>
          </p:nvSpPr>
          <p:spPr>
            <a:xfrm>
              <a:off x="1200715" y="35152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74" name="Google Shape;9174;p38"/>
            <p:cNvSpPr/>
            <p:nvPr/>
          </p:nvSpPr>
          <p:spPr>
            <a:xfrm>
              <a:off x="1045663" y="5065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75" name="Google Shape;9175;p38"/>
            <p:cNvSpPr/>
            <p:nvPr/>
          </p:nvSpPr>
          <p:spPr>
            <a:xfrm>
              <a:off x="1357241" y="5065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76" name="Google Shape;9176;p38"/>
            <p:cNvSpPr/>
            <p:nvPr/>
          </p:nvSpPr>
          <p:spPr>
            <a:xfrm>
              <a:off x="1045663" y="19352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77" name="Google Shape;9177;p38"/>
            <p:cNvSpPr/>
            <p:nvPr/>
          </p:nvSpPr>
          <p:spPr>
            <a:xfrm>
              <a:off x="1357241" y="19352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78" name="Google Shape;9178;p38"/>
            <p:cNvSpPr/>
            <p:nvPr/>
          </p:nvSpPr>
          <p:spPr>
            <a:xfrm>
              <a:off x="887662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79" name="Google Shape;9179;p38"/>
            <p:cNvSpPr/>
            <p:nvPr/>
          </p:nvSpPr>
          <p:spPr>
            <a:xfrm>
              <a:off x="887662" y="35152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80" name="Google Shape;9180;p38"/>
            <p:cNvSpPr/>
            <p:nvPr/>
          </p:nvSpPr>
          <p:spPr>
            <a:xfrm>
              <a:off x="151512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67"/>
                    <a:pt x="1" y="382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81" name="Google Shape;9181;p38"/>
            <p:cNvSpPr/>
            <p:nvPr/>
          </p:nvSpPr>
          <p:spPr>
            <a:xfrm>
              <a:off x="1200715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5" y="774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82" name="Google Shape;9182;p38"/>
            <p:cNvSpPr/>
            <p:nvPr/>
          </p:nvSpPr>
          <p:spPr>
            <a:xfrm>
              <a:off x="887662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83" name="Google Shape;9183;p38"/>
            <p:cNvSpPr/>
            <p:nvPr/>
          </p:nvSpPr>
          <p:spPr>
            <a:xfrm>
              <a:off x="151512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84" name="Google Shape;9184;p38"/>
            <p:cNvSpPr/>
            <p:nvPr/>
          </p:nvSpPr>
          <p:spPr>
            <a:xfrm>
              <a:off x="1200715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81" y="774"/>
                  </a:cubicBezTo>
                  <a:cubicBezTo>
                    <a:pt x="595" y="774"/>
                    <a:pt x="774" y="607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85" name="Google Shape;9185;p38"/>
            <p:cNvSpPr/>
            <p:nvPr/>
          </p:nvSpPr>
          <p:spPr>
            <a:xfrm>
              <a:off x="151512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5"/>
                    <a:pt x="180" y="774"/>
                    <a:pt x="394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86" name="Google Shape;9186;p38"/>
            <p:cNvSpPr/>
            <p:nvPr/>
          </p:nvSpPr>
          <p:spPr>
            <a:xfrm>
              <a:off x="1200715" y="97910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87" name="Google Shape;9187;p38"/>
            <p:cNvSpPr/>
            <p:nvPr/>
          </p:nvSpPr>
          <p:spPr>
            <a:xfrm>
              <a:off x="1045663" y="1135632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88" name="Google Shape;9188;p38"/>
            <p:cNvSpPr/>
            <p:nvPr/>
          </p:nvSpPr>
          <p:spPr>
            <a:xfrm>
              <a:off x="1357241" y="1135632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89" name="Google Shape;9189;p38"/>
            <p:cNvSpPr/>
            <p:nvPr/>
          </p:nvSpPr>
          <p:spPr>
            <a:xfrm>
              <a:off x="1045663" y="8211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90" name="Google Shape;9190;p38"/>
            <p:cNvSpPr/>
            <p:nvPr/>
          </p:nvSpPr>
          <p:spPr>
            <a:xfrm>
              <a:off x="1357241" y="8211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91" name="Google Shape;9191;p38"/>
            <p:cNvSpPr/>
            <p:nvPr/>
          </p:nvSpPr>
          <p:spPr>
            <a:xfrm>
              <a:off x="887662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92" name="Google Shape;9192;p38"/>
            <p:cNvSpPr/>
            <p:nvPr/>
          </p:nvSpPr>
          <p:spPr>
            <a:xfrm>
              <a:off x="887662" y="97910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93" name="Google Shape;9193;p38"/>
            <p:cNvSpPr/>
            <p:nvPr/>
          </p:nvSpPr>
          <p:spPr>
            <a:xfrm>
              <a:off x="151512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8"/>
                    <a:pt x="180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94" name="Google Shape;9194;p38"/>
            <p:cNvSpPr/>
            <p:nvPr/>
          </p:nvSpPr>
          <p:spPr>
            <a:xfrm>
              <a:off x="1200715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95" name="Google Shape;9195;p38"/>
            <p:cNvSpPr/>
            <p:nvPr/>
          </p:nvSpPr>
          <p:spPr>
            <a:xfrm>
              <a:off x="887662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96" name="Google Shape;9196;p38"/>
            <p:cNvSpPr/>
            <p:nvPr/>
          </p:nvSpPr>
          <p:spPr>
            <a:xfrm>
              <a:off x="151512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97" name="Google Shape;9197;p38"/>
            <p:cNvSpPr/>
            <p:nvPr/>
          </p:nvSpPr>
          <p:spPr>
            <a:xfrm>
              <a:off x="1200715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98" name="Google Shape;9198;p38"/>
            <p:cNvSpPr/>
            <p:nvPr/>
          </p:nvSpPr>
          <p:spPr>
            <a:xfrm>
              <a:off x="151512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80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99" name="Google Shape;9199;p38"/>
            <p:cNvSpPr/>
            <p:nvPr/>
          </p:nvSpPr>
          <p:spPr>
            <a:xfrm>
              <a:off x="1200715" y="16050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00" name="Google Shape;9200;p38"/>
            <p:cNvSpPr/>
            <p:nvPr/>
          </p:nvSpPr>
          <p:spPr>
            <a:xfrm>
              <a:off x="1045663" y="17630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01" name="Google Shape;9201;p38"/>
            <p:cNvSpPr/>
            <p:nvPr/>
          </p:nvSpPr>
          <p:spPr>
            <a:xfrm>
              <a:off x="1357241" y="17630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68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02" name="Google Shape;9202;p38"/>
            <p:cNvSpPr/>
            <p:nvPr/>
          </p:nvSpPr>
          <p:spPr>
            <a:xfrm>
              <a:off x="1045663" y="1448685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03" name="Google Shape;9203;p38"/>
            <p:cNvSpPr/>
            <p:nvPr/>
          </p:nvSpPr>
          <p:spPr>
            <a:xfrm>
              <a:off x="1357241" y="1448685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04" name="Google Shape;9204;p38"/>
            <p:cNvSpPr/>
            <p:nvPr/>
          </p:nvSpPr>
          <p:spPr>
            <a:xfrm>
              <a:off x="887662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05" name="Google Shape;9205;p38"/>
            <p:cNvSpPr/>
            <p:nvPr/>
          </p:nvSpPr>
          <p:spPr>
            <a:xfrm>
              <a:off x="887662" y="16050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06" name="Google Shape;9206;p38"/>
            <p:cNvSpPr/>
            <p:nvPr/>
          </p:nvSpPr>
          <p:spPr>
            <a:xfrm>
              <a:off x="151512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07" name="Google Shape;9207;p38"/>
            <p:cNvSpPr/>
            <p:nvPr/>
          </p:nvSpPr>
          <p:spPr>
            <a:xfrm>
              <a:off x="1200715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81" y="774"/>
                  </a:cubicBezTo>
                  <a:cubicBezTo>
                    <a:pt x="595" y="774"/>
                    <a:pt x="774" y="607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08" name="Google Shape;9208;p38"/>
            <p:cNvSpPr/>
            <p:nvPr/>
          </p:nvSpPr>
          <p:spPr>
            <a:xfrm>
              <a:off x="887662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09" name="Google Shape;9209;p38"/>
            <p:cNvSpPr/>
            <p:nvPr/>
          </p:nvSpPr>
          <p:spPr>
            <a:xfrm>
              <a:off x="151512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82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10" name="Google Shape;9210;p38"/>
            <p:cNvSpPr/>
            <p:nvPr/>
          </p:nvSpPr>
          <p:spPr>
            <a:xfrm>
              <a:off x="1200715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11" name="Google Shape;9211;p38"/>
            <p:cNvSpPr/>
            <p:nvPr/>
          </p:nvSpPr>
          <p:spPr>
            <a:xfrm>
              <a:off x="151512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12" name="Google Shape;9212;p38"/>
            <p:cNvSpPr/>
            <p:nvPr/>
          </p:nvSpPr>
          <p:spPr>
            <a:xfrm>
              <a:off x="1200715" y="223267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5" y="775"/>
                    <a:pt x="774" y="596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13" name="Google Shape;9213;p38"/>
            <p:cNvSpPr/>
            <p:nvPr/>
          </p:nvSpPr>
          <p:spPr>
            <a:xfrm>
              <a:off x="1045663" y="238919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14" name="Google Shape;9214;p38"/>
            <p:cNvSpPr/>
            <p:nvPr/>
          </p:nvSpPr>
          <p:spPr>
            <a:xfrm>
              <a:off x="1357241" y="238919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15" name="Google Shape;9215;p38"/>
            <p:cNvSpPr/>
            <p:nvPr/>
          </p:nvSpPr>
          <p:spPr>
            <a:xfrm>
              <a:off x="1045663" y="2076143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16" name="Google Shape;9216;p38"/>
            <p:cNvSpPr/>
            <p:nvPr/>
          </p:nvSpPr>
          <p:spPr>
            <a:xfrm>
              <a:off x="1357241" y="2076143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17" name="Google Shape;9217;p38"/>
            <p:cNvSpPr/>
            <p:nvPr/>
          </p:nvSpPr>
          <p:spPr>
            <a:xfrm>
              <a:off x="887662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18" name="Google Shape;9218;p38"/>
            <p:cNvSpPr/>
            <p:nvPr/>
          </p:nvSpPr>
          <p:spPr>
            <a:xfrm>
              <a:off x="887662" y="223267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19" name="Google Shape;9219;p38"/>
            <p:cNvSpPr/>
            <p:nvPr/>
          </p:nvSpPr>
          <p:spPr>
            <a:xfrm>
              <a:off x="151512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20" name="Google Shape;9220;p38"/>
            <p:cNvSpPr/>
            <p:nvPr/>
          </p:nvSpPr>
          <p:spPr>
            <a:xfrm>
              <a:off x="1200715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21" name="Google Shape;9221;p38"/>
            <p:cNvSpPr/>
            <p:nvPr/>
          </p:nvSpPr>
          <p:spPr>
            <a:xfrm>
              <a:off x="887662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22" name="Google Shape;9222;p38"/>
            <p:cNvSpPr/>
            <p:nvPr/>
          </p:nvSpPr>
          <p:spPr>
            <a:xfrm>
              <a:off x="151512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23" name="Google Shape;9223;p38"/>
            <p:cNvSpPr/>
            <p:nvPr/>
          </p:nvSpPr>
          <p:spPr>
            <a:xfrm>
              <a:off x="1200715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24" name="Google Shape;9224;p38"/>
            <p:cNvSpPr/>
            <p:nvPr/>
          </p:nvSpPr>
          <p:spPr>
            <a:xfrm>
              <a:off x="151512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67"/>
                    <a:pt x="1" y="382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25" name="Google Shape;9225;p38"/>
            <p:cNvSpPr/>
            <p:nvPr/>
          </p:nvSpPr>
          <p:spPr>
            <a:xfrm>
              <a:off x="1200715" y="286025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5" y="774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26" name="Google Shape;9226;p38"/>
            <p:cNvSpPr/>
            <p:nvPr/>
          </p:nvSpPr>
          <p:spPr>
            <a:xfrm>
              <a:off x="1045663" y="30167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27" name="Google Shape;9227;p38"/>
            <p:cNvSpPr/>
            <p:nvPr/>
          </p:nvSpPr>
          <p:spPr>
            <a:xfrm>
              <a:off x="1357241" y="30167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28" name="Google Shape;9228;p38"/>
            <p:cNvSpPr/>
            <p:nvPr/>
          </p:nvSpPr>
          <p:spPr>
            <a:xfrm>
              <a:off x="1045663" y="270519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62"/>
                    <a:pt x="381" y="762"/>
                  </a:cubicBezTo>
                  <a:cubicBezTo>
                    <a:pt x="595" y="762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29" name="Google Shape;9229;p38"/>
            <p:cNvSpPr/>
            <p:nvPr/>
          </p:nvSpPr>
          <p:spPr>
            <a:xfrm>
              <a:off x="1357241" y="270519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93" y="762"/>
                  </a:cubicBezTo>
                  <a:cubicBezTo>
                    <a:pt x="607" y="762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30" name="Google Shape;9230;p38"/>
            <p:cNvSpPr/>
            <p:nvPr/>
          </p:nvSpPr>
          <p:spPr>
            <a:xfrm>
              <a:off x="887662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31" name="Google Shape;9231;p38"/>
            <p:cNvSpPr/>
            <p:nvPr/>
          </p:nvSpPr>
          <p:spPr>
            <a:xfrm>
              <a:off x="887662" y="286025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32" name="Google Shape;9232;p38"/>
            <p:cNvSpPr/>
            <p:nvPr/>
          </p:nvSpPr>
          <p:spPr>
            <a:xfrm>
              <a:off x="151512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82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33" name="Google Shape;9233;p38"/>
            <p:cNvSpPr/>
            <p:nvPr/>
          </p:nvSpPr>
          <p:spPr>
            <a:xfrm>
              <a:off x="1200715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34" name="Google Shape;9234;p38"/>
            <p:cNvSpPr/>
            <p:nvPr/>
          </p:nvSpPr>
          <p:spPr>
            <a:xfrm>
              <a:off x="887662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35" name="Google Shape;9235;p38"/>
            <p:cNvSpPr/>
            <p:nvPr/>
          </p:nvSpPr>
          <p:spPr>
            <a:xfrm>
              <a:off x="151512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36" name="Google Shape;9236;p38"/>
            <p:cNvSpPr/>
            <p:nvPr/>
          </p:nvSpPr>
          <p:spPr>
            <a:xfrm>
              <a:off x="1200715" y="34893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37" name="Google Shape;9237;p38"/>
            <p:cNvSpPr/>
            <p:nvPr/>
          </p:nvSpPr>
          <p:spPr>
            <a:xfrm>
              <a:off x="1045663" y="364435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38" name="Google Shape;9238;p38"/>
            <p:cNvSpPr/>
            <p:nvPr/>
          </p:nvSpPr>
          <p:spPr>
            <a:xfrm>
              <a:off x="1357241" y="364435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39" name="Google Shape;9239;p38"/>
            <p:cNvSpPr/>
            <p:nvPr/>
          </p:nvSpPr>
          <p:spPr>
            <a:xfrm>
              <a:off x="1045663" y="33313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40" name="Google Shape;9240;p38"/>
            <p:cNvSpPr/>
            <p:nvPr/>
          </p:nvSpPr>
          <p:spPr>
            <a:xfrm>
              <a:off x="1357241" y="33313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41" name="Google Shape;9241;p38"/>
            <p:cNvSpPr/>
            <p:nvPr/>
          </p:nvSpPr>
          <p:spPr>
            <a:xfrm>
              <a:off x="887662" y="34893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42" name="Google Shape;9242;p38"/>
            <p:cNvSpPr/>
            <p:nvPr/>
          </p:nvSpPr>
          <p:spPr>
            <a:xfrm>
              <a:off x="151512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43" name="Google Shape;9243;p38"/>
            <p:cNvSpPr/>
            <p:nvPr/>
          </p:nvSpPr>
          <p:spPr>
            <a:xfrm>
              <a:off x="1200715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44" name="Google Shape;9244;p38"/>
            <p:cNvSpPr/>
            <p:nvPr/>
          </p:nvSpPr>
          <p:spPr>
            <a:xfrm>
              <a:off x="887662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45" name="Google Shape;9245;p38"/>
            <p:cNvSpPr/>
            <p:nvPr/>
          </p:nvSpPr>
          <p:spPr>
            <a:xfrm>
              <a:off x="887662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46" name="Google Shape;9246;p38"/>
            <p:cNvSpPr/>
            <p:nvPr/>
          </p:nvSpPr>
          <p:spPr>
            <a:xfrm>
              <a:off x="573134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47" name="Google Shape;9247;p38"/>
            <p:cNvSpPr/>
            <p:nvPr/>
          </p:nvSpPr>
          <p:spPr>
            <a:xfrm>
              <a:off x="260081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48" name="Google Shape;9248;p38"/>
            <p:cNvSpPr/>
            <p:nvPr/>
          </p:nvSpPr>
          <p:spPr>
            <a:xfrm>
              <a:off x="887662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49" name="Google Shape;9249;p38"/>
            <p:cNvSpPr/>
            <p:nvPr/>
          </p:nvSpPr>
          <p:spPr>
            <a:xfrm>
              <a:off x="573134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50" name="Google Shape;9250;p38"/>
            <p:cNvSpPr/>
            <p:nvPr/>
          </p:nvSpPr>
          <p:spPr>
            <a:xfrm>
              <a:off x="887662" y="35152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51" name="Google Shape;9251;p38"/>
            <p:cNvSpPr/>
            <p:nvPr/>
          </p:nvSpPr>
          <p:spPr>
            <a:xfrm>
              <a:off x="573134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52" name="Google Shape;9252;p38"/>
            <p:cNvSpPr/>
            <p:nvPr/>
          </p:nvSpPr>
          <p:spPr>
            <a:xfrm>
              <a:off x="416608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53" name="Google Shape;9253;p38"/>
            <p:cNvSpPr/>
            <p:nvPr/>
          </p:nvSpPr>
          <p:spPr>
            <a:xfrm>
              <a:off x="731135" y="5065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54" name="Google Shape;9254;p38"/>
            <p:cNvSpPr/>
            <p:nvPr/>
          </p:nvSpPr>
          <p:spPr>
            <a:xfrm>
              <a:off x="416608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55" name="Google Shape;9255;p38"/>
            <p:cNvSpPr/>
            <p:nvPr/>
          </p:nvSpPr>
          <p:spPr>
            <a:xfrm>
              <a:off x="731135" y="19352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56" name="Google Shape;9256;p38"/>
            <p:cNvSpPr/>
            <p:nvPr/>
          </p:nvSpPr>
          <p:spPr>
            <a:xfrm>
              <a:off x="260081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57" name="Google Shape;9257;p38"/>
            <p:cNvSpPr/>
            <p:nvPr/>
          </p:nvSpPr>
          <p:spPr>
            <a:xfrm>
              <a:off x="260081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58" name="Google Shape;9258;p38"/>
            <p:cNvSpPr/>
            <p:nvPr/>
          </p:nvSpPr>
          <p:spPr>
            <a:xfrm>
              <a:off x="887662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59" name="Google Shape;9259;p38"/>
            <p:cNvSpPr/>
            <p:nvPr/>
          </p:nvSpPr>
          <p:spPr>
            <a:xfrm>
              <a:off x="573134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60" name="Google Shape;9260;p38"/>
            <p:cNvSpPr/>
            <p:nvPr/>
          </p:nvSpPr>
          <p:spPr>
            <a:xfrm>
              <a:off x="260081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61" name="Google Shape;9261;p38"/>
            <p:cNvSpPr/>
            <p:nvPr/>
          </p:nvSpPr>
          <p:spPr>
            <a:xfrm>
              <a:off x="887662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62" name="Google Shape;9262;p38"/>
            <p:cNvSpPr/>
            <p:nvPr/>
          </p:nvSpPr>
          <p:spPr>
            <a:xfrm>
              <a:off x="573134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63" name="Google Shape;9263;p38"/>
            <p:cNvSpPr/>
            <p:nvPr/>
          </p:nvSpPr>
          <p:spPr>
            <a:xfrm>
              <a:off x="887662" y="97910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64" name="Google Shape;9264;p38"/>
            <p:cNvSpPr/>
            <p:nvPr/>
          </p:nvSpPr>
          <p:spPr>
            <a:xfrm>
              <a:off x="573134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65" name="Google Shape;9265;p38"/>
            <p:cNvSpPr/>
            <p:nvPr/>
          </p:nvSpPr>
          <p:spPr>
            <a:xfrm>
              <a:off x="416608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66" name="Google Shape;9266;p38"/>
            <p:cNvSpPr/>
            <p:nvPr/>
          </p:nvSpPr>
          <p:spPr>
            <a:xfrm>
              <a:off x="731135" y="1135632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67" name="Google Shape;9267;p38"/>
            <p:cNvSpPr/>
            <p:nvPr/>
          </p:nvSpPr>
          <p:spPr>
            <a:xfrm>
              <a:off x="416608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68" name="Google Shape;9268;p38"/>
            <p:cNvSpPr/>
            <p:nvPr/>
          </p:nvSpPr>
          <p:spPr>
            <a:xfrm>
              <a:off x="731135" y="8211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69" name="Google Shape;9269;p38"/>
            <p:cNvSpPr/>
            <p:nvPr/>
          </p:nvSpPr>
          <p:spPr>
            <a:xfrm>
              <a:off x="260081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70" name="Google Shape;9270;p38"/>
            <p:cNvSpPr/>
            <p:nvPr/>
          </p:nvSpPr>
          <p:spPr>
            <a:xfrm>
              <a:off x="260081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71" name="Google Shape;9271;p38"/>
            <p:cNvSpPr/>
            <p:nvPr/>
          </p:nvSpPr>
          <p:spPr>
            <a:xfrm>
              <a:off x="887662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72" name="Google Shape;9272;p38"/>
            <p:cNvSpPr/>
            <p:nvPr/>
          </p:nvSpPr>
          <p:spPr>
            <a:xfrm>
              <a:off x="573134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73" name="Google Shape;9273;p38"/>
            <p:cNvSpPr/>
            <p:nvPr/>
          </p:nvSpPr>
          <p:spPr>
            <a:xfrm>
              <a:off x="260081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74" name="Google Shape;9274;p38"/>
            <p:cNvSpPr/>
            <p:nvPr/>
          </p:nvSpPr>
          <p:spPr>
            <a:xfrm>
              <a:off x="887662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75" name="Google Shape;9275;p38"/>
            <p:cNvSpPr/>
            <p:nvPr/>
          </p:nvSpPr>
          <p:spPr>
            <a:xfrm>
              <a:off x="573134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76" name="Google Shape;9276;p38"/>
            <p:cNvSpPr/>
            <p:nvPr/>
          </p:nvSpPr>
          <p:spPr>
            <a:xfrm>
              <a:off x="887662" y="16050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77" name="Google Shape;9277;p38"/>
            <p:cNvSpPr/>
            <p:nvPr/>
          </p:nvSpPr>
          <p:spPr>
            <a:xfrm>
              <a:off x="573134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78" name="Google Shape;9278;p38"/>
            <p:cNvSpPr/>
            <p:nvPr/>
          </p:nvSpPr>
          <p:spPr>
            <a:xfrm>
              <a:off x="416608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79" name="Google Shape;9279;p38"/>
            <p:cNvSpPr/>
            <p:nvPr/>
          </p:nvSpPr>
          <p:spPr>
            <a:xfrm>
              <a:off x="731135" y="17630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80" name="Google Shape;9280;p38"/>
            <p:cNvSpPr/>
            <p:nvPr/>
          </p:nvSpPr>
          <p:spPr>
            <a:xfrm>
              <a:off x="416608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81" name="Google Shape;9281;p38"/>
            <p:cNvSpPr/>
            <p:nvPr/>
          </p:nvSpPr>
          <p:spPr>
            <a:xfrm>
              <a:off x="731135" y="1448685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82" name="Google Shape;9282;p38"/>
            <p:cNvSpPr/>
            <p:nvPr/>
          </p:nvSpPr>
          <p:spPr>
            <a:xfrm>
              <a:off x="260081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83" name="Google Shape;9283;p38"/>
            <p:cNvSpPr/>
            <p:nvPr/>
          </p:nvSpPr>
          <p:spPr>
            <a:xfrm>
              <a:off x="260081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84" name="Google Shape;9284;p38"/>
            <p:cNvSpPr/>
            <p:nvPr/>
          </p:nvSpPr>
          <p:spPr>
            <a:xfrm>
              <a:off x="887662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85" name="Google Shape;9285;p38"/>
            <p:cNvSpPr/>
            <p:nvPr/>
          </p:nvSpPr>
          <p:spPr>
            <a:xfrm>
              <a:off x="573134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86" name="Google Shape;9286;p38"/>
            <p:cNvSpPr/>
            <p:nvPr/>
          </p:nvSpPr>
          <p:spPr>
            <a:xfrm>
              <a:off x="260081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87" name="Google Shape;9287;p38"/>
            <p:cNvSpPr/>
            <p:nvPr/>
          </p:nvSpPr>
          <p:spPr>
            <a:xfrm>
              <a:off x="887662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88" name="Google Shape;9288;p38"/>
            <p:cNvSpPr/>
            <p:nvPr/>
          </p:nvSpPr>
          <p:spPr>
            <a:xfrm>
              <a:off x="573134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89" name="Google Shape;9289;p38"/>
            <p:cNvSpPr/>
            <p:nvPr/>
          </p:nvSpPr>
          <p:spPr>
            <a:xfrm>
              <a:off x="887662" y="223267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90" name="Google Shape;9290;p38"/>
            <p:cNvSpPr/>
            <p:nvPr/>
          </p:nvSpPr>
          <p:spPr>
            <a:xfrm>
              <a:off x="573134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91" name="Google Shape;9291;p38"/>
            <p:cNvSpPr/>
            <p:nvPr/>
          </p:nvSpPr>
          <p:spPr>
            <a:xfrm>
              <a:off x="416608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92" name="Google Shape;9292;p38"/>
            <p:cNvSpPr/>
            <p:nvPr/>
          </p:nvSpPr>
          <p:spPr>
            <a:xfrm>
              <a:off x="731135" y="238919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93" name="Google Shape;9293;p38"/>
            <p:cNvSpPr/>
            <p:nvPr/>
          </p:nvSpPr>
          <p:spPr>
            <a:xfrm>
              <a:off x="416608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94" name="Google Shape;9294;p38"/>
            <p:cNvSpPr/>
            <p:nvPr/>
          </p:nvSpPr>
          <p:spPr>
            <a:xfrm>
              <a:off x="731135" y="2076143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95" name="Google Shape;9295;p38"/>
            <p:cNvSpPr/>
            <p:nvPr/>
          </p:nvSpPr>
          <p:spPr>
            <a:xfrm>
              <a:off x="260081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96" name="Google Shape;9296;p38"/>
            <p:cNvSpPr/>
            <p:nvPr/>
          </p:nvSpPr>
          <p:spPr>
            <a:xfrm>
              <a:off x="260081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97" name="Google Shape;9297;p38"/>
            <p:cNvSpPr/>
            <p:nvPr/>
          </p:nvSpPr>
          <p:spPr>
            <a:xfrm>
              <a:off x="887662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98" name="Google Shape;9298;p38"/>
            <p:cNvSpPr/>
            <p:nvPr/>
          </p:nvSpPr>
          <p:spPr>
            <a:xfrm>
              <a:off x="573134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99" name="Google Shape;9299;p38"/>
            <p:cNvSpPr/>
            <p:nvPr/>
          </p:nvSpPr>
          <p:spPr>
            <a:xfrm>
              <a:off x="260081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00" name="Google Shape;9300;p38"/>
            <p:cNvSpPr/>
            <p:nvPr/>
          </p:nvSpPr>
          <p:spPr>
            <a:xfrm>
              <a:off x="887662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01" name="Google Shape;9301;p38"/>
            <p:cNvSpPr/>
            <p:nvPr/>
          </p:nvSpPr>
          <p:spPr>
            <a:xfrm>
              <a:off x="573134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02" name="Google Shape;9302;p38"/>
            <p:cNvSpPr/>
            <p:nvPr/>
          </p:nvSpPr>
          <p:spPr>
            <a:xfrm>
              <a:off x="887662" y="286025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03" name="Google Shape;9303;p38"/>
            <p:cNvSpPr/>
            <p:nvPr/>
          </p:nvSpPr>
          <p:spPr>
            <a:xfrm>
              <a:off x="573134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04" name="Google Shape;9304;p38"/>
            <p:cNvSpPr/>
            <p:nvPr/>
          </p:nvSpPr>
          <p:spPr>
            <a:xfrm>
              <a:off x="416608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05" name="Google Shape;9305;p38"/>
            <p:cNvSpPr/>
            <p:nvPr/>
          </p:nvSpPr>
          <p:spPr>
            <a:xfrm>
              <a:off x="731135" y="30167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06" name="Google Shape;9306;p38"/>
            <p:cNvSpPr/>
            <p:nvPr/>
          </p:nvSpPr>
          <p:spPr>
            <a:xfrm>
              <a:off x="416608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62"/>
                    <a:pt x="381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07" name="Google Shape;9307;p38"/>
            <p:cNvSpPr/>
            <p:nvPr/>
          </p:nvSpPr>
          <p:spPr>
            <a:xfrm>
              <a:off x="731135" y="270519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62"/>
                    <a:pt x="381" y="762"/>
                  </a:cubicBezTo>
                  <a:cubicBezTo>
                    <a:pt x="595" y="762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08" name="Google Shape;9308;p38"/>
            <p:cNvSpPr/>
            <p:nvPr/>
          </p:nvSpPr>
          <p:spPr>
            <a:xfrm>
              <a:off x="260081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09" name="Google Shape;9309;p38"/>
            <p:cNvSpPr/>
            <p:nvPr/>
          </p:nvSpPr>
          <p:spPr>
            <a:xfrm>
              <a:off x="260081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10" name="Google Shape;9310;p38"/>
            <p:cNvSpPr/>
            <p:nvPr/>
          </p:nvSpPr>
          <p:spPr>
            <a:xfrm>
              <a:off x="887662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11" name="Google Shape;9311;p38"/>
            <p:cNvSpPr/>
            <p:nvPr/>
          </p:nvSpPr>
          <p:spPr>
            <a:xfrm>
              <a:off x="573134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12" name="Google Shape;9312;p38"/>
            <p:cNvSpPr/>
            <p:nvPr/>
          </p:nvSpPr>
          <p:spPr>
            <a:xfrm>
              <a:off x="260081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13" name="Google Shape;9313;p38"/>
            <p:cNvSpPr/>
            <p:nvPr/>
          </p:nvSpPr>
          <p:spPr>
            <a:xfrm>
              <a:off x="887662" y="34893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14" name="Google Shape;9314;p38"/>
            <p:cNvSpPr/>
            <p:nvPr/>
          </p:nvSpPr>
          <p:spPr>
            <a:xfrm>
              <a:off x="573134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15" name="Google Shape;9315;p38"/>
            <p:cNvSpPr/>
            <p:nvPr/>
          </p:nvSpPr>
          <p:spPr>
            <a:xfrm>
              <a:off x="416608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16" name="Google Shape;9316;p38"/>
            <p:cNvSpPr/>
            <p:nvPr/>
          </p:nvSpPr>
          <p:spPr>
            <a:xfrm>
              <a:off x="731135" y="364435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17" name="Google Shape;9317;p38"/>
            <p:cNvSpPr/>
            <p:nvPr/>
          </p:nvSpPr>
          <p:spPr>
            <a:xfrm>
              <a:off x="416608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18" name="Google Shape;9318;p38"/>
            <p:cNvSpPr/>
            <p:nvPr/>
          </p:nvSpPr>
          <p:spPr>
            <a:xfrm>
              <a:off x="731135" y="33313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19" name="Google Shape;9319;p38"/>
            <p:cNvSpPr/>
            <p:nvPr/>
          </p:nvSpPr>
          <p:spPr>
            <a:xfrm>
              <a:off x="260081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20" name="Google Shape;9320;p38"/>
            <p:cNvSpPr/>
            <p:nvPr/>
          </p:nvSpPr>
          <p:spPr>
            <a:xfrm>
              <a:off x="887662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21" name="Google Shape;9321;p38"/>
            <p:cNvSpPr/>
            <p:nvPr/>
          </p:nvSpPr>
          <p:spPr>
            <a:xfrm>
              <a:off x="573134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22" name="Google Shape;9322;p38"/>
            <p:cNvSpPr/>
            <p:nvPr/>
          </p:nvSpPr>
          <p:spPr>
            <a:xfrm>
              <a:off x="260081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23" name="Google Shape;9323;p38"/>
            <p:cNvSpPr/>
            <p:nvPr/>
          </p:nvSpPr>
          <p:spPr>
            <a:xfrm>
              <a:off x="260081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24" name="Google Shape;9324;p38"/>
            <p:cNvSpPr/>
            <p:nvPr/>
          </p:nvSpPr>
          <p:spPr>
            <a:xfrm>
              <a:off x="-5297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25" name="Google Shape;9325;p38"/>
            <p:cNvSpPr/>
            <p:nvPr/>
          </p:nvSpPr>
          <p:spPr>
            <a:xfrm>
              <a:off x="260081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26" name="Google Shape;9326;p38"/>
            <p:cNvSpPr/>
            <p:nvPr/>
          </p:nvSpPr>
          <p:spPr>
            <a:xfrm>
              <a:off x="-5297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27" name="Google Shape;9327;p38"/>
            <p:cNvSpPr/>
            <p:nvPr/>
          </p:nvSpPr>
          <p:spPr>
            <a:xfrm>
              <a:off x="260081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28" name="Google Shape;9328;p38"/>
            <p:cNvSpPr/>
            <p:nvPr/>
          </p:nvSpPr>
          <p:spPr>
            <a:xfrm>
              <a:off x="-52972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29" name="Google Shape;9329;p38"/>
            <p:cNvSpPr/>
            <p:nvPr/>
          </p:nvSpPr>
          <p:spPr>
            <a:xfrm>
              <a:off x="103555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30" name="Google Shape;9330;p38"/>
            <p:cNvSpPr/>
            <p:nvPr/>
          </p:nvSpPr>
          <p:spPr>
            <a:xfrm>
              <a:off x="103555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31" name="Google Shape;9331;p38"/>
            <p:cNvSpPr/>
            <p:nvPr/>
          </p:nvSpPr>
          <p:spPr>
            <a:xfrm>
              <a:off x="260081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32" name="Google Shape;9332;p38"/>
            <p:cNvSpPr/>
            <p:nvPr/>
          </p:nvSpPr>
          <p:spPr>
            <a:xfrm>
              <a:off x="-5297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33" name="Google Shape;9333;p38"/>
            <p:cNvSpPr/>
            <p:nvPr/>
          </p:nvSpPr>
          <p:spPr>
            <a:xfrm>
              <a:off x="260081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34" name="Google Shape;9334;p38"/>
            <p:cNvSpPr/>
            <p:nvPr/>
          </p:nvSpPr>
          <p:spPr>
            <a:xfrm>
              <a:off x="-5297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35" name="Google Shape;9335;p38"/>
            <p:cNvSpPr/>
            <p:nvPr/>
          </p:nvSpPr>
          <p:spPr>
            <a:xfrm>
              <a:off x="260081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36" name="Google Shape;9336;p38"/>
            <p:cNvSpPr/>
            <p:nvPr/>
          </p:nvSpPr>
          <p:spPr>
            <a:xfrm>
              <a:off x="-52972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37" name="Google Shape;9337;p38"/>
            <p:cNvSpPr/>
            <p:nvPr/>
          </p:nvSpPr>
          <p:spPr>
            <a:xfrm>
              <a:off x="103555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38" name="Google Shape;9338;p38"/>
            <p:cNvSpPr/>
            <p:nvPr/>
          </p:nvSpPr>
          <p:spPr>
            <a:xfrm>
              <a:off x="103555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39" name="Google Shape;9339;p38"/>
            <p:cNvSpPr/>
            <p:nvPr/>
          </p:nvSpPr>
          <p:spPr>
            <a:xfrm>
              <a:off x="260081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40" name="Google Shape;9340;p38"/>
            <p:cNvSpPr/>
            <p:nvPr/>
          </p:nvSpPr>
          <p:spPr>
            <a:xfrm>
              <a:off x="-5297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41" name="Google Shape;9341;p38"/>
            <p:cNvSpPr/>
            <p:nvPr/>
          </p:nvSpPr>
          <p:spPr>
            <a:xfrm>
              <a:off x="260081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42" name="Google Shape;9342;p38"/>
            <p:cNvSpPr/>
            <p:nvPr/>
          </p:nvSpPr>
          <p:spPr>
            <a:xfrm>
              <a:off x="-5297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43" name="Google Shape;9343;p38"/>
            <p:cNvSpPr/>
            <p:nvPr/>
          </p:nvSpPr>
          <p:spPr>
            <a:xfrm>
              <a:off x="260081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44" name="Google Shape;9344;p38"/>
            <p:cNvSpPr/>
            <p:nvPr/>
          </p:nvSpPr>
          <p:spPr>
            <a:xfrm>
              <a:off x="-52972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45" name="Google Shape;9345;p38"/>
            <p:cNvSpPr/>
            <p:nvPr/>
          </p:nvSpPr>
          <p:spPr>
            <a:xfrm>
              <a:off x="103555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46" name="Google Shape;9346;p38"/>
            <p:cNvSpPr/>
            <p:nvPr/>
          </p:nvSpPr>
          <p:spPr>
            <a:xfrm>
              <a:off x="103555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47" name="Google Shape;9347;p38"/>
            <p:cNvSpPr/>
            <p:nvPr/>
          </p:nvSpPr>
          <p:spPr>
            <a:xfrm>
              <a:off x="260081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48" name="Google Shape;9348;p38"/>
            <p:cNvSpPr/>
            <p:nvPr/>
          </p:nvSpPr>
          <p:spPr>
            <a:xfrm>
              <a:off x="-5297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49" name="Google Shape;9349;p38"/>
            <p:cNvSpPr/>
            <p:nvPr/>
          </p:nvSpPr>
          <p:spPr>
            <a:xfrm>
              <a:off x="260081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50" name="Google Shape;9350;p38"/>
            <p:cNvSpPr/>
            <p:nvPr/>
          </p:nvSpPr>
          <p:spPr>
            <a:xfrm>
              <a:off x="-5297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51" name="Google Shape;9351;p38"/>
            <p:cNvSpPr/>
            <p:nvPr/>
          </p:nvSpPr>
          <p:spPr>
            <a:xfrm>
              <a:off x="260081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52" name="Google Shape;9352;p38"/>
            <p:cNvSpPr/>
            <p:nvPr/>
          </p:nvSpPr>
          <p:spPr>
            <a:xfrm>
              <a:off x="-52972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53" name="Google Shape;9353;p38"/>
            <p:cNvSpPr/>
            <p:nvPr/>
          </p:nvSpPr>
          <p:spPr>
            <a:xfrm>
              <a:off x="103555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54" name="Google Shape;9354;p38"/>
            <p:cNvSpPr/>
            <p:nvPr/>
          </p:nvSpPr>
          <p:spPr>
            <a:xfrm>
              <a:off x="103555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55" name="Google Shape;9355;p38"/>
            <p:cNvSpPr/>
            <p:nvPr/>
          </p:nvSpPr>
          <p:spPr>
            <a:xfrm>
              <a:off x="260081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56" name="Google Shape;9356;p38"/>
            <p:cNvSpPr/>
            <p:nvPr/>
          </p:nvSpPr>
          <p:spPr>
            <a:xfrm>
              <a:off x="-5297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57" name="Google Shape;9357;p38"/>
            <p:cNvSpPr/>
            <p:nvPr/>
          </p:nvSpPr>
          <p:spPr>
            <a:xfrm>
              <a:off x="260081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58" name="Google Shape;9358;p38"/>
            <p:cNvSpPr/>
            <p:nvPr/>
          </p:nvSpPr>
          <p:spPr>
            <a:xfrm>
              <a:off x="-5297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59" name="Google Shape;9359;p38"/>
            <p:cNvSpPr/>
            <p:nvPr/>
          </p:nvSpPr>
          <p:spPr>
            <a:xfrm>
              <a:off x="260081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60" name="Google Shape;9360;p38"/>
            <p:cNvSpPr/>
            <p:nvPr/>
          </p:nvSpPr>
          <p:spPr>
            <a:xfrm>
              <a:off x="-52972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61" name="Google Shape;9361;p38"/>
            <p:cNvSpPr/>
            <p:nvPr/>
          </p:nvSpPr>
          <p:spPr>
            <a:xfrm>
              <a:off x="103555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62" name="Google Shape;9362;p38"/>
            <p:cNvSpPr/>
            <p:nvPr/>
          </p:nvSpPr>
          <p:spPr>
            <a:xfrm>
              <a:off x="103555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81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63" name="Google Shape;9363;p38"/>
            <p:cNvSpPr/>
            <p:nvPr/>
          </p:nvSpPr>
          <p:spPr>
            <a:xfrm>
              <a:off x="260081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64" name="Google Shape;9364;p38"/>
            <p:cNvSpPr/>
            <p:nvPr/>
          </p:nvSpPr>
          <p:spPr>
            <a:xfrm>
              <a:off x="-5297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65" name="Google Shape;9365;p38"/>
            <p:cNvSpPr/>
            <p:nvPr/>
          </p:nvSpPr>
          <p:spPr>
            <a:xfrm>
              <a:off x="260081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66" name="Google Shape;9366;p38"/>
            <p:cNvSpPr/>
            <p:nvPr/>
          </p:nvSpPr>
          <p:spPr>
            <a:xfrm>
              <a:off x="-52972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67" name="Google Shape;9367;p38"/>
            <p:cNvSpPr/>
            <p:nvPr/>
          </p:nvSpPr>
          <p:spPr>
            <a:xfrm>
              <a:off x="103555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68" name="Google Shape;9368;p38"/>
            <p:cNvSpPr/>
            <p:nvPr/>
          </p:nvSpPr>
          <p:spPr>
            <a:xfrm>
              <a:off x="103555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69" name="Google Shape;9369;p38"/>
            <p:cNvSpPr/>
            <p:nvPr/>
          </p:nvSpPr>
          <p:spPr>
            <a:xfrm>
              <a:off x="260081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70" name="Google Shape;9370;p38"/>
            <p:cNvSpPr/>
            <p:nvPr/>
          </p:nvSpPr>
          <p:spPr>
            <a:xfrm>
              <a:off x="-5297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71" name="Google Shape;9371;p38"/>
            <p:cNvSpPr/>
            <p:nvPr/>
          </p:nvSpPr>
          <p:spPr>
            <a:xfrm>
              <a:off x="5909535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72" name="Google Shape;9372;p38"/>
            <p:cNvSpPr/>
            <p:nvPr/>
          </p:nvSpPr>
          <p:spPr>
            <a:xfrm>
              <a:off x="5909535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73" name="Google Shape;9373;p38"/>
            <p:cNvSpPr/>
            <p:nvPr/>
          </p:nvSpPr>
          <p:spPr>
            <a:xfrm>
              <a:off x="5909535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74" name="Google Shape;9374;p38"/>
            <p:cNvSpPr/>
            <p:nvPr/>
          </p:nvSpPr>
          <p:spPr>
            <a:xfrm>
              <a:off x="5909535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75" name="Google Shape;9375;p38"/>
            <p:cNvSpPr/>
            <p:nvPr/>
          </p:nvSpPr>
          <p:spPr>
            <a:xfrm>
              <a:off x="5909535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76" name="Google Shape;9376;p38"/>
            <p:cNvSpPr/>
            <p:nvPr/>
          </p:nvSpPr>
          <p:spPr>
            <a:xfrm>
              <a:off x="5909535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77" name="Google Shape;9377;p38"/>
            <p:cNvSpPr/>
            <p:nvPr/>
          </p:nvSpPr>
          <p:spPr>
            <a:xfrm>
              <a:off x="5909535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78" name="Google Shape;9378;p38"/>
            <p:cNvSpPr/>
            <p:nvPr/>
          </p:nvSpPr>
          <p:spPr>
            <a:xfrm>
              <a:off x="5909535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79" name="Google Shape;9379;p38"/>
            <p:cNvSpPr/>
            <p:nvPr/>
          </p:nvSpPr>
          <p:spPr>
            <a:xfrm>
              <a:off x="5595008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80" name="Google Shape;9380;p38"/>
            <p:cNvSpPr/>
            <p:nvPr/>
          </p:nvSpPr>
          <p:spPr>
            <a:xfrm>
              <a:off x="5909535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81" name="Google Shape;9381;p38"/>
            <p:cNvSpPr/>
            <p:nvPr/>
          </p:nvSpPr>
          <p:spPr>
            <a:xfrm>
              <a:off x="5595008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82" name="Google Shape;9382;p38"/>
            <p:cNvSpPr/>
            <p:nvPr/>
          </p:nvSpPr>
          <p:spPr>
            <a:xfrm>
              <a:off x="5437007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83" name="Google Shape;9383;p38"/>
            <p:cNvSpPr/>
            <p:nvPr/>
          </p:nvSpPr>
          <p:spPr>
            <a:xfrm>
              <a:off x="5751534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84" name="Google Shape;9384;p38"/>
            <p:cNvSpPr/>
            <p:nvPr/>
          </p:nvSpPr>
          <p:spPr>
            <a:xfrm>
              <a:off x="528048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85" name="Google Shape;9385;p38"/>
            <p:cNvSpPr/>
            <p:nvPr/>
          </p:nvSpPr>
          <p:spPr>
            <a:xfrm>
              <a:off x="528048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86" name="Google Shape;9386;p38"/>
            <p:cNvSpPr/>
            <p:nvPr/>
          </p:nvSpPr>
          <p:spPr>
            <a:xfrm>
              <a:off x="5909535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87" name="Google Shape;9387;p38"/>
            <p:cNvSpPr/>
            <p:nvPr/>
          </p:nvSpPr>
          <p:spPr>
            <a:xfrm>
              <a:off x="5595008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88" name="Google Shape;9388;p38"/>
            <p:cNvSpPr/>
            <p:nvPr/>
          </p:nvSpPr>
          <p:spPr>
            <a:xfrm>
              <a:off x="5909535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89" name="Google Shape;9389;p38"/>
            <p:cNvSpPr/>
            <p:nvPr/>
          </p:nvSpPr>
          <p:spPr>
            <a:xfrm>
              <a:off x="5595008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90" name="Google Shape;9390;p38"/>
            <p:cNvSpPr/>
            <p:nvPr/>
          </p:nvSpPr>
          <p:spPr>
            <a:xfrm>
              <a:off x="5437007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63"/>
                    <a:pt x="393" y="763"/>
                  </a:cubicBezTo>
                  <a:cubicBezTo>
                    <a:pt x="608" y="763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91" name="Google Shape;9391;p38"/>
            <p:cNvSpPr/>
            <p:nvPr/>
          </p:nvSpPr>
          <p:spPr>
            <a:xfrm>
              <a:off x="5751534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93" y="763"/>
                  </a:cubicBezTo>
                  <a:cubicBezTo>
                    <a:pt x="608" y="763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92" name="Google Shape;9392;p38"/>
            <p:cNvSpPr/>
            <p:nvPr/>
          </p:nvSpPr>
          <p:spPr>
            <a:xfrm>
              <a:off x="5437007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93" name="Google Shape;9393;p38"/>
            <p:cNvSpPr/>
            <p:nvPr/>
          </p:nvSpPr>
          <p:spPr>
            <a:xfrm>
              <a:off x="5751534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94" name="Google Shape;9394;p38"/>
            <p:cNvSpPr/>
            <p:nvPr/>
          </p:nvSpPr>
          <p:spPr>
            <a:xfrm>
              <a:off x="528048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95" name="Google Shape;9395;p38"/>
            <p:cNvSpPr/>
            <p:nvPr/>
          </p:nvSpPr>
          <p:spPr>
            <a:xfrm>
              <a:off x="528048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96" name="Google Shape;9396;p38"/>
            <p:cNvSpPr/>
            <p:nvPr/>
          </p:nvSpPr>
          <p:spPr>
            <a:xfrm>
              <a:off x="5909535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97" name="Google Shape;9397;p38"/>
            <p:cNvSpPr/>
            <p:nvPr/>
          </p:nvSpPr>
          <p:spPr>
            <a:xfrm>
              <a:off x="5595008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98" name="Google Shape;9398;p38"/>
            <p:cNvSpPr/>
            <p:nvPr/>
          </p:nvSpPr>
          <p:spPr>
            <a:xfrm>
              <a:off x="528048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99" name="Google Shape;9399;p38"/>
            <p:cNvSpPr/>
            <p:nvPr/>
          </p:nvSpPr>
          <p:spPr>
            <a:xfrm>
              <a:off x="5909535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00" name="Google Shape;9400;p38"/>
            <p:cNvSpPr/>
            <p:nvPr/>
          </p:nvSpPr>
          <p:spPr>
            <a:xfrm>
              <a:off x="5595008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01" name="Google Shape;9401;p38"/>
            <p:cNvSpPr/>
            <p:nvPr/>
          </p:nvSpPr>
          <p:spPr>
            <a:xfrm>
              <a:off x="5437007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02" name="Google Shape;9402;p38"/>
            <p:cNvSpPr/>
            <p:nvPr/>
          </p:nvSpPr>
          <p:spPr>
            <a:xfrm>
              <a:off x="5751534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03" name="Google Shape;9403;p38"/>
            <p:cNvSpPr/>
            <p:nvPr/>
          </p:nvSpPr>
          <p:spPr>
            <a:xfrm>
              <a:off x="528048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04" name="Google Shape;9404;p38"/>
            <p:cNvSpPr/>
            <p:nvPr/>
          </p:nvSpPr>
          <p:spPr>
            <a:xfrm>
              <a:off x="5909535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05" name="Google Shape;9405;p38"/>
            <p:cNvSpPr/>
            <p:nvPr/>
          </p:nvSpPr>
          <p:spPr>
            <a:xfrm>
              <a:off x="5595008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06" name="Google Shape;9406;p38"/>
            <p:cNvSpPr/>
            <p:nvPr/>
          </p:nvSpPr>
          <p:spPr>
            <a:xfrm>
              <a:off x="528048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07" name="Google Shape;9407;p38"/>
            <p:cNvSpPr/>
            <p:nvPr/>
          </p:nvSpPr>
          <p:spPr>
            <a:xfrm>
              <a:off x="528048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08" name="Google Shape;9408;p38"/>
            <p:cNvSpPr/>
            <p:nvPr/>
          </p:nvSpPr>
          <p:spPr>
            <a:xfrm>
              <a:off x="4967427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09" name="Google Shape;9409;p38"/>
            <p:cNvSpPr/>
            <p:nvPr/>
          </p:nvSpPr>
          <p:spPr>
            <a:xfrm>
              <a:off x="528048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10" name="Google Shape;9410;p38"/>
            <p:cNvSpPr/>
            <p:nvPr/>
          </p:nvSpPr>
          <p:spPr>
            <a:xfrm>
              <a:off x="4967427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11" name="Google Shape;9411;p38"/>
            <p:cNvSpPr/>
            <p:nvPr/>
          </p:nvSpPr>
          <p:spPr>
            <a:xfrm>
              <a:off x="4810900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12" name="Google Shape;9412;p38"/>
            <p:cNvSpPr/>
            <p:nvPr/>
          </p:nvSpPr>
          <p:spPr>
            <a:xfrm>
              <a:off x="5123954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13" name="Google Shape;9413;p38"/>
            <p:cNvSpPr/>
            <p:nvPr/>
          </p:nvSpPr>
          <p:spPr>
            <a:xfrm>
              <a:off x="465290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14" name="Google Shape;9414;p38"/>
            <p:cNvSpPr/>
            <p:nvPr/>
          </p:nvSpPr>
          <p:spPr>
            <a:xfrm>
              <a:off x="465290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15" name="Google Shape;9415;p38"/>
            <p:cNvSpPr/>
            <p:nvPr/>
          </p:nvSpPr>
          <p:spPr>
            <a:xfrm>
              <a:off x="528048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16" name="Google Shape;9416;p38"/>
            <p:cNvSpPr/>
            <p:nvPr/>
          </p:nvSpPr>
          <p:spPr>
            <a:xfrm>
              <a:off x="4967427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17" name="Google Shape;9417;p38"/>
            <p:cNvSpPr/>
            <p:nvPr/>
          </p:nvSpPr>
          <p:spPr>
            <a:xfrm>
              <a:off x="528048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18" name="Google Shape;9418;p38"/>
            <p:cNvSpPr/>
            <p:nvPr/>
          </p:nvSpPr>
          <p:spPr>
            <a:xfrm>
              <a:off x="4967427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19" name="Google Shape;9419;p38"/>
            <p:cNvSpPr/>
            <p:nvPr/>
          </p:nvSpPr>
          <p:spPr>
            <a:xfrm>
              <a:off x="4810900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63"/>
                    <a:pt x="382" y="763"/>
                  </a:cubicBezTo>
                  <a:cubicBezTo>
                    <a:pt x="596" y="763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20" name="Google Shape;9420;p38"/>
            <p:cNvSpPr/>
            <p:nvPr/>
          </p:nvSpPr>
          <p:spPr>
            <a:xfrm>
              <a:off x="5123954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63"/>
                    <a:pt x="394" y="763"/>
                  </a:cubicBezTo>
                  <a:cubicBezTo>
                    <a:pt x="608" y="763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21" name="Google Shape;9421;p38"/>
            <p:cNvSpPr/>
            <p:nvPr/>
          </p:nvSpPr>
          <p:spPr>
            <a:xfrm>
              <a:off x="4810900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22" name="Google Shape;9422;p38"/>
            <p:cNvSpPr/>
            <p:nvPr/>
          </p:nvSpPr>
          <p:spPr>
            <a:xfrm>
              <a:off x="5123954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23" name="Google Shape;9423;p38"/>
            <p:cNvSpPr/>
            <p:nvPr/>
          </p:nvSpPr>
          <p:spPr>
            <a:xfrm>
              <a:off x="465290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24" name="Google Shape;9424;p38"/>
            <p:cNvSpPr/>
            <p:nvPr/>
          </p:nvSpPr>
          <p:spPr>
            <a:xfrm>
              <a:off x="465290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25" name="Google Shape;9425;p38"/>
            <p:cNvSpPr/>
            <p:nvPr/>
          </p:nvSpPr>
          <p:spPr>
            <a:xfrm>
              <a:off x="528048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26" name="Google Shape;9426;p38"/>
            <p:cNvSpPr/>
            <p:nvPr/>
          </p:nvSpPr>
          <p:spPr>
            <a:xfrm>
              <a:off x="4967427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27" name="Google Shape;9427;p38"/>
            <p:cNvSpPr/>
            <p:nvPr/>
          </p:nvSpPr>
          <p:spPr>
            <a:xfrm>
              <a:off x="465290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28" name="Google Shape;9428;p38"/>
            <p:cNvSpPr/>
            <p:nvPr/>
          </p:nvSpPr>
          <p:spPr>
            <a:xfrm>
              <a:off x="528048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29" name="Google Shape;9429;p38"/>
            <p:cNvSpPr/>
            <p:nvPr/>
          </p:nvSpPr>
          <p:spPr>
            <a:xfrm>
              <a:off x="4967427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30" name="Google Shape;9430;p38"/>
            <p:cNvSpPr/>
            <p:nvPr/>
          </p:nvSpPr>
          <p:spPr>
            <a:xfrm>
              <a:off x="4810900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31" name="Google Shape;9431;p38"/>
            <p:cNvSpPr/>
            <p:nvPr/>
          </p:nvSpPr>
          <p:spPr>
            <a:xfrm>
              <a:off x="5123954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32" name="Google Shape;9432;p38"/>
            <p:cNvSpPr/>
            <p:nvPr/>
          </p:nvSpPr>
          <p:spPr>
            <a:xfrm>
              <a:off x="465290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33" name="Google Shape;9433;p38"/>
            <p:cNvSpPr/>
            <p:nvPr/>
          </p:nvSpPr>
          <p:spPr>
            <a:xfrm>
              <a:off x="528048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34" name="Google Shape;9434;p38"/>
            <p:cNvSpPr/>
            <p:nvPr/>
          </p:nvSpPr>
          <p:spPr>
            <a:xfrm>
              <a:off x="4967427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35" name="Google Shape;9435;p38"/>
            <p:cNvSpPr/>
            <p:nvPr/>
          </p:nvSpPr>
          <p:spPr>
            <a:xfrm>
              <a:off x="465290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36" name="Google Shape;9436;p38"/>
            <p:cNvSpPr/>
            <p:nvPr/>
          </p:nvSpPr>
          <p:spPr>
            <a:xfrm>
              <a:off x="465290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37" name="Google Shape;9437;p38"/>
            <p:cNvSpPr/>
            <p:nvPr/>
          </p:nvSpPr>
          <p:spPr>
            <a:xfrm>
              <a:off x="4339846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38" name="Google Shape;9438;p38"/>
            <p:cNvSpPr/>
            <p:nvPr/>
          </p:nvSpPr>
          <p:spPr>
            <a:xfrm>
              <a:off x="465290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39" name="Google Shape;9439;p38"/>
            <p:cNvSpPr/>
            <p:nvPr/>
          </p:nvSpPr>
          <p:spPr>
            <a:xfrm>
              <a:off x="4339846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40" name="Google Shape;9440;p38"/>
            <p:cNvSpPr/>
            <p:nvPr/>
          </p:nvSpPr>
          <p:spPr>
            <a:xfrm>
              <a:off x="4183320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41" name="Google Shape;9441;p38"/>
            <p:cNvSpPr/>
            <p:nvPr/>
          </p:nvSpPr>
          <p:spPr>
            <a:xfrm>
              <a:off x="4496373" y="394279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63" y="595"/>
                    <a:pt x="763" y="381"/>
                  </a:cubicBezTo>
                  <a:cubicBezTo>
                    <a:pt x="763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42" name="Google Shape;9442;p38"/>
            <p:cNvSpPr/>
            <p:nvPr/>
          </p:nvSpPr>
          <p:spPr>
            <a:xfrm>
              <a:off x="4025442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43" name="Google Shape;9443;p38"/>
            <p:cNvSpPr/>
            <p:nvPr/>
          </p:nvSpPr>
          <p:spPr>
            <a:xfrm>
              <a:off x="4025442" y="37847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44" name="Google Shape;9444;p38"/>
            <p:cNvSpPr/>
            <p:nvPr/>
          </p:nvSpPr>
          <p:spPr>
            <a:xfrm>
              <a:off x="465290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45" name="Google Shape;9445;p38"/>
            <p:cNvSpPr/>
            <p:nvPr/>
          </p:nvSpPr>
          <p:spPr>
            <a:xfrm>
              <a:off x="4339846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46" name="Google Shape;9446;p38"/>
            <p:cNvSpPr/>
            <p:nvPr/>
          </p:nvSpPr>
          <p:spPr>
            <a:xfrm>
              <a:off x="465290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47" name="Google Shape;9447;p38"/>
            <p:cNvSpPr/>
            <p:nvPr/>
          </p:nvSpPr>
          <p:spPr>
            <a:xfrm>
              <a:off x="4339846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80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48" name="Google Shape;9448;p38"/>
            <p:cNvSpPr/>
            <p:nvPr/>
          </p:nvSpPr>
          <p:spPr>
            <a:xfrm>
              <a:off x="4183320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63"/>
                    <a:pt x="382" y="763"/>
                  </a:cubicBezTo>
                  <a:cubicBezTo>
                    <a:pt x="596" y="763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49" name="Google Shape;9449;p38"/>
            <p:cNvSpPr/>
            <p:nvPr/>
          </p:nvSpPr>
          <p:spPr>
            <a:xfrm>
              <a:off x="4496373" y="4570248"/>
              <a:ext cx="93744" cy="93744"/>
            </a:xfrm>
            <a:custGeom>
              <a:avLst/>
              <a:gdLst/>
              <a:ahLst/>
              <a:cxnLst/>
              <a:rect l="l" t="t" r="r" b="b"/>
              <a:pathLst>
                <a:path w="763" h="763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63"/>
                    <a:pt x="382" y="763"/>
                  </a:cubicBezTo>
                  <a:cubicBezTo>
                    <a:pt x="596" y="763"/>
                    <a:pt x="763" y="596"/>
                    <a:pt x="763" y="382"/>
                  </a:cubicBezTo>
                  <a:cubicBezTo>
                    <a:pt x="763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50" name="Google Shape;9450;p38"/>
            <p:cNvSpPr/>
            <p:nvPr/>
          </p:nvSpPr>
          <p:spPr>
            <a:xfrm>
              <a:off x="4183320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51" name="Google Shape;9451;p38"/>
            <p:cNvSpPr/>
            <p:nvPr/>
          </p:nvSpPr>
          <p:spPr>
            <a:xfrm>
              <a:off x="4496373" y="425719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52" name="Google Shape;9452;p38"/>
            <p:cNvSpPr/>
            <p:nvPr/>
          </p:nvSpPr>
          <p:spPr>
            <a:xfrm>
              <a:off x="4025442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53" name="Google Shape;9453;p38"/>
            <p:cNvSpPr/>
            <p:nvPr/>
          </p:nvSpPr>
          <p:spPr>
            <a:xfrm>
              <a:off x="4025442" y="4413721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54" name="Google Shape;9454;p38"/>
            <p:cNvSpPr/>
            <p:nvPr/>
          </p:nvSpPr>
          <p:spPr>
            <a:xfrm>
              <a:off x="465290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55" name="Google Shape;9455;p38"/>
            <p:cNvSpPr/>
            <p:nvPr/>
          </p:nvSpPr>
          <p:spPr>
            <a:xfrm>
              <a:off x="4339846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56" name="Google Shape;9456;p38"/>
            <p:cNvSpPr/>
            <p:nvPr/>
          </p:nvSpPr>
          <p:spPr>
            <a:xfrm>
              <a:off x="4025442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57" name="Google Shape;9457;p38"/>
            <p:cNvSpPr/>
            <p:nvPr/>
          </p:nvSpPr>
          <p:spPr>
            <a:xfrm>
              <a:off x="465290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58" name="Google Shape;9458;p38"/>
            <p:cNvSpPr/>
            <p:nvPr/>
          </p:nvSpPr>
          <p:spPr>
            <a:xfrm>
              <a:off x="4339846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59" name="Google Shape;9459;p38"/>
            <p:cNvSpPr/>
            <p:nvPr/>
          </p:nvSpPr>
          <p:spPr>
            <a:xfrm>
              <a:off x="4183320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60" name="Google Shape;9460;p38"/>
            <p:cNvSpPr/>
            <p:nvPr/>
          </p:nvSpPr>
          <p:spPr>
            <a:xfrm>
              <a:off x="4496373" y="488477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61" name="Google Shape;9461;p38"/>
            <p:cNvSpPr/>
            <p:nvPr/>
          </p:nvSpPr>
          <p:spPr>
            <a:xfrm>
              <a:off x="4025442" y="5041302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62" name="Google Shape;9462;p38"/>
            <p:cNvSpPr/>
            <p:nvPr/>
          </p:nvSpPr>
          <p:spPr>
            <a:xfrm>
              <a:off x="465290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63" name="Google Shape;9463;p38"/>
            <p:cNvSpPr/>
            <p:nvPr/>
          </p:nvSpPr>
          <p:spPr>
            <a:xfrm>
              <a:off x="4339846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64" name="Google Shape;9464;p38"/>
            <p:cNvSpPr/>
            <p:nvPr/>
          </p:nvSpPr>
          <p:spPr>
            <a:xfrm>
              <a:off x="4025442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65" name="Google Shape;9465;p38"/>
            <p:cNvSpPr/>
            <p:nvPr/>
          </p:nvSpPr>
          <p:spPr>
            <a:xfrm>
              <a:off x="4025442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66" name="Google Shape;9466;p38"/>
            <p:cNvSpPr/>
            <p:nvPr/>
          </p:nvSpPr>
          <p:spPr>
            <a:xfrm>
              <a:off x="3710914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67" name="Google Shape;9467;p38"/>
            <p:cNvSpPr/>
            <p:nvPr/>
          </p:nvSpPr>
          <p:spPr>
            <a:xfrm>
              <a:off x="4025442" y="37847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68" name="Google Shape;9468;p38"/>
            <p:cNvSpPr/>
            <p:nvPr/>
          </p:nvSpPr>
          <p:spPr>
            <a:xfrm>
              <a:off x="3710914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69" name="Google Shape;9469;p38"/>
            <p:cNvSpPr/>
            <p:nvPr/>
          </p:nvSpPr>
          <p:spPr>
            <a:xfrm>
              <a:off x="3554388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70" name="Google Shape;9470;p38"/>
            <p:cNvSpPr/>
            <p:nvPr/>
          </p:nvSpPr>
          <p:spPr>
            <a:xfrm>
              <a:off x="3868915" y="39427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71" name="Google Shape;9471;p38"/>
            <p:cNvSpPr/>
            <p:nvPr/>
          </p:nvSpPr>
          <p:spPr>
            <a:xfrm>
              <a:off x="3399336" y="409931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72" name="Google Shape;9472;p38"/>
            <p:cNvSpPr/>
            <p:nvPr/>
          </p:nvSpPr>
          <p:spPr>
            <a:xfrm>
              <a:off x="3399336" y="3784789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73" name="Google Shape;9473;p38"/>
            <p:cNvSpPr/>
            <p:nvPr/>
          </p:nvSpPr>
          <p:spPr>
            <a:xfrm>
              <a:off x="4025442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74" name="Google Shape;9474;p38"/>
            <p:cNvSpPr/>
            <p:nvPr/>
          </p:nvSpPr>
          <p:spPr>
            <a:xfrm>
              <a:off x="3710914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75" name="Google Shape;9475;p38"/>
            <p:cNvSpPr/>
            <p:nvPr/>
          </p:nvSpPr>
          <p:spPr>
            <a:xfrm>
              <a:off x="4025442" y="4413721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76" name="Google Shape;9476;p38"/>
            <p:cNvSpPr/>
            <p:nvPr/>
          </p:nvSpPr>
          <p:spPr>
            <a:xfrm>
              <a:off x="3710914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77" name="Google Shape;9477;p38"/>
            <p:cNvSpPr/>
            <p:nvPr/>
          </p:nvSpPr>
          <p:spPr>
            <a:xfrm>
              <a:off x="3554388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63"/>
                    <a:pt x="381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78" name="Google Shape;9478;p38"/>
            <p:cNvSpPr/>
            <p:nvPr/>
          </p:nvSpPr>
          <p:spPr>
            <a:xfrm>
              <a:off x="3868915" y="457024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63"/>
                    <a:pt x="381" y="763"/>
                  </a:cubicBezTo>
                  <a:cubicBezTo>
                    <a:pt x="595" y="763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79" name="Google Shape;9479;p38"/>
            <p:cNvSpPr/>
            <p:nvPr/>
          </p:nvSpPr>
          <p:spPr>
            <a:xfrm>
              <a:off x="3554388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80" name="Google Shape;9480;p38"/>
            <p:cNvSpPr/>
            <p:nvPr/>
          </p:nvSpPr>
          <p:spPr>
            <a:xfrm>
              <a:off x="3868915" y="425719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81" name="Google Shape;9481;p38"/>
            <p:cNvSpPr/>
            <p:nvPr/>
          </p:nvSpPr>
          <p:spPr>
            <a:xfrm>
              <a:off x="3399336" y="472677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82" name="Google Shape;9482;p38"/>
            <p:cNvSpPr/>
            <p:nvPr/>
          </p:nvSpPr>
          <p:spPr>
            <a:xfrm>
              <a:off x="3399336" y="4413721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83" name="Google Shape;9483;p38"/>
            <p:cNvSpPr/>
            <p:nvPr/>
          </p:nvSpPr>
          <p:spPr>
            <a:xfrm>
              <a:off x="4025442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84" name="Google Shape;9484;p38"/>
            <p:cNvSpPr/>
            <p:nvPr/>
          </p:nvSpPr>
          <p:spPr>
            <a:xfrm>
              <a:off x="3710914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85" name="Google Shape;9485;p38"/>
            <p:cNvSpPr/>
            <p:nvPr/>
          </p:nvSpPr>
          <p:spPr>
            <a:xfrm>
              <a:off x="3399336" y="409931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86" name="Google Shape;9486;p38"/>
            <p:cNvSpPr/>
            <p:nvPr/>
          </p:nvSpPr>
          <p:spPr>
            <a:xfrm>
              <a:off x="4025442" y="5041302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87" name="Google Shape;9487;p38"/>
            <p:cNvSpPr/>
            <p:nvPr/>
          </p:nvSpPr>
          <p:spPr>
            <a:xfrm>
              <a:off x="3710914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88" name="Google Shape;9488;p38"/>
            <p:cNvSpPr/>
            <p:nvPr/>
          </p:nvSpPr>
          <p:spPr>
            <a:xfrm>
              <a:off x="3554388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89" name="Google Shape;9489;p38"/>
            <p:cNvSpPr/>
            <p:nvPr/>
          </p:nvSpPr>
          <p:spPr>
            <a:xfrm>
              <a:off x="3868915" y="488477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90" name="Google Shape;9490;p38"/>
            <p:cNvSpPr/>
            <p:nvPr/>
          </p:nvSpPr>
          <p:spPr>
            <a:xfrm>
              <a:off x="3399336" y="5041302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91" name="Google Shape;9491;p38"/>
            <p:cNvSpPr/>
            <p:nvPr/>
          </p:nvSpPr>
          <p:spPr>
            <a:xfrm>
              <a:off x="4025442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92" name="Google Shape;9492;p38"/>
            <p:cNvSpPr/>
            <p:nvPr/>
          </p:nvSpPr>
          <p:spPr>
            <a:xfrm>
              <a:off x="3710914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93" name="Google Shape;9493;p38"/>
            <p:cNvSpPr/>
            <p:nvPr/>
          </p:nvSpPr>
          <p:spPr>
            <a:xfrm>
              <a:off x="3399336" y="472677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94" name="Google Shape;9494;p38"/>
            <p:cNvSpPr/>
            <p:nvPr/>
          </p:nvSpPr>
          <p:spPr>
            <a:xfrm>
              <a:off x="3399336" y="409931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95" name="Google Shape;9495;p38"/>
            <p:cNvSpPr/>
            <p:nvPr/>
          </p:nvSpPr>
          <p:spPr>
            <a:xfrm>
              <a:off x="3083334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96" name="Google Shape;9496;p38"/>
            <p:cNvSpPr/>
            <p:nvPr/>
          </p:nvSpPr>
          <p:spPr>
            <a:xfrm>
              <a:off x="3399336" y="3784789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97" name="Google Shape;9497;p38"/>
            <p:cNvSpPr/>
            <p:nvPr/>
          </p:nvSpPr>
          <p:spPr>
            <a:xfrm>
              <a:off x="3083334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98" name="Google Shape;9498;p38"/>
            <p:cNvSpPr/>
            <p:nvPr/>
          </p:nvSpPr>
          <p:spPr>
            <a:xfrm>
              <a:off x="2926807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99" name="Google Shape;9499;p38"/>
            <p:cNvSpPr/>
            <p:nvPr/>
          </p:nvSpPr>
          <p:spPr>
            <a:xfrm>
              <a:off x="3241335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00" name="Google Shape;9500;p38"/>
            <p:cNvSpPr/>
            <p:nvPr/>
          </p:nvSpPr>
          <p:spPr>
            <a:xfrm>
              <a:off x="2770281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01" name="Google Shape;9501;p38"/>
            <p:cNvSpPr/>
            <p:nvPr/>
          </p:nvSpPr>
          <p:spPr>
            <a:xfrm>
              <a:off x="2770281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02" name="Google Shape;9502;p38"/>
            <p:cNvSpPr/>
            <p:nvPr/>
          </p:nvSpPr>
          <p:spPr>
            <a:xfrm>
              <a:off x="3399336" y="472677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03" name="Google Shape;9503;p38"/>
            <p:cNvSpPr/>
            <p:nvPr/>
          </p:nvSpPr>
          <p:spPr>
            <a:xfrm>
              <a:off x="3083334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04" name="Google Shape;9504;p38"/>
            <p:cNvSpPr/>
            <p:nvPr/>
          </p:nvSpPr>
          <p:spPr>
            <a:xfrm>
              <a:off x="3399336" y="4413721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05" name="Google Shape;9505;p38"/>
            <p:cNvSpPr/>
            <p:nvPr/>
          </p:nvSpPr>
          <p:spPr>
            <a:xfrm>
              <a:off x="3083334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06" name="Google Shape;9506;p38"/>
            <p:cNvSpPr/>
            <p:nvPr/>
          </p:nvSpPr>
          <p:spPr>
            <a:xfrm>
              <a:off x="2926807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93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07" name="Google Shape;9507;p38"/>
            <p:cNvSpPr/>
            <p:nvPr/>
          </p:nvSpPr>
          <p:spPr>
            <a:xfrm>
              <a:off x="3241335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81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08" name="Google Shape;9508;p38"/>
            <p:cNvSpPr/>
            <p:nvPr/>
          </p:nvSpPr>
          <p:spPr>
            <a:xfrm>
              <a:off x="2926807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09" name="Google Shape;9509;p38"/>
            <p:cNvSpPr/>
            <p:nvPr/>
          </p:nvSpPr>
          <p:spPr>
            <a:xfrm>
              <a:off x="3241335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10" name="Google Shape;9510;p38"/>
            <p:cNvSpPr/>
            <p:nvPr/>
          </p:nvSpPr>
          <p:spPr>
            <a:xfrm>
              <a:off x="2770281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11" name="Google Shape;9511;p38"/>
            <p:cNvSpPr/>
            <p:nvPr/>
          </p:nvSpPr>
          <p:spPr>
            <a:xfrm>
              <a:off x="2770281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12" name="Google Shape;9512;p38"/>
            <p:cNvSpPr/>
            <p:nvPr/>
          </p:nvSpPr>
          <p:spPr>
            <a:xfrm>
              <a:off x="3399336" y="409931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13" name="Google Shape;9513;p38"/>
            <p:cNvSpPr/>
            <p:nvPr/>
          </p:nvSpPr>
          <p:spPr>
            <a:xfrm>
              <a:off x="3083334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14" name="Google Shape;9514;p38"/>
            <p:cNvSpPr/>
            <p:nvPr/>
          </p:nvSpPr>
          <p:spPr>
            <a:xfrm>
              <a:off x="2770281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15" name="Google Shape;9515;p38"/>
            <p:cNvSpPr/>
            <p:nvPr/>
          </p:nvSpPr>
          <p:spPr>
            <a:xfrm>
              <a:off x="3399336" y="5041302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16" name="Google Shape;9516;p38"/>
            <p:cNvSpPr/>
            <p:nvPr/>
          </p:nvSpPr>
          <p:spPr>
            <a:xfrm>
              <a:off x="3083334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17" name="Google Shape;9517;p38"/>
            <p:cNvSpPr/>
            <p:nvPr/>
          </p:nvSpPr>
          <p:spPr>
            <a:xfrm>
              <a:off x="2926807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18" name="Google Shape;9518;p38"/>
            <p:cNvSpPr/>
            <p:nvPr/>
          </p:nvSpPr>
          <p:spPr>
            <a:xfrm>
              <a:off x="3241335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19" name="Google Shape;9519;p38"/>
            <p:cNvSpPr/>
            <p:nvPr/>
          </p:nvSpPr>
          <p:spPr>
            <a:xfrm>
              <a:off x="2770281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20" name="Google Shape;9520;p38"/>
            <p:cNvSpPr/>
            <p:nvPr/>
          </p:nvSpPr>
          <p:spPr>
            <a:xfrm>
              <a:off x="3399336" y="472677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21" name="Google Shape;9521;p38"/>
            <p:cNvSpPr/>
            <p:nvPr/>
          </p:nvSpPr>
          <p:spPr>
            <a:xfrm>
              <a:off x="3083334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22" name="Google Shape;9522;p38"/>
            <p:cNvSpPr/>
            <p:nvPr/>
          </p:nvSpPr>
          <p:spPr>
            <a:xfrm>
              <a:off x="2770281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23" name="Google Shape;9523;p38"/>
            <p:cNvSpPr/>
            <p:nvPr/>
          </p:nvSpPr>
          <p:spPr>
            <a:xfrm>
              <a:off x="2770281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24" name="Google Shape;9524;p38"/>
            <p:cNvSpPr/>
            <p:nvPr/>
          </p:nvSpPr>
          <p:spPr>
            <a:xfrm>
              <a:off x="2457228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25" name="Google Shape;9525;p38"/>
            <p:cNvSpPr/>
            <p:nvPr/>
          </p:nvSpPr>
          <p:spPr>
            <a:xfrm>
              <a:off x="2770281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26" name="Google Shape;9526;p38"/>
            <p:cNvSpPr/>
            <p:nvPr/>
          </p:nvSpPr>
          <p:spPr>
            <a:xfrm>
              <a:off x="2457228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27" name="Google Shape;9527;p38"/>
            <p:cNvSpPr/>
            <p:nvPr/>
          </p:nvSpPr>
          <p:spPr>
            <a:xfrm>
              <a:off x="2299227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28" name="Google Shape;9528;p38"/>
            <p:cNvSpPr/>
            <p:nvPr/>
          </p:nvSpPr>
          <p:spPr>
            <a:xfrm>
              <a:off x="2613754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29" name="Google Shape;9529;p38"/>
            <p:cNvSpPr/>
            <p:nvPr/>
          </p:nvSpPr>
          <p:spPr>
            <a:xfrm>
              <a:off x="214270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30" name="Google Shape;9530;p38"/>
            <p:cNvSpPr/>
            <p:nvPr/>
          </p:nvSpPr>
          <p:spPr>
            <a:xfrm>
              <a:off x="214270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31" name="Google Shape;9531;p38"/>
            <p:cNvSpPr/>
            <p:nvPr/>
          </p:nvSpPr>
          <p:spPr>
            <a:xfrm>
              <a:off x="2770281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32" name="Google Shape;9532;p38"/>
            <p:cNvSpPr/>
            <p:nvPr/>
          </p:nvSpPr>
          <p:spPr>
            <a:xfrm>
              <a:off x="2457228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33" name="Google Shape;9533;p38"/>
            <p:cNvSpPr/>
            <p:nvPr/>
          </p:nvSpPr>
          <p:spPr>
            <a:xfrm>
              <a:off x="2770281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34" name="Google Shape;9534;p38"/>
            <p:cNvSpPr/>
            <p:nvPr/>
          </p:nvSpPr>
          <p:spPr>
            <a:xfrm>
              <a:off x="2457228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35" name="Google Shape;9535;p38"/>
            <p:cNvSpPr/>
            <p:nvPr/>
          </p:nvSpPr>
          <p:spPr>
            <a:xfrm>
              <a:off x="2299227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63"/>
                    <a:pt x="394" y="763"/>
                  </a:cubicBezTo>
                  <a:cubicBezTo>
                    <a:pt x="608" y="763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36" name="Google Shape;9536;p38"/>
            <p:cNvSpPr/>
            <p:nvPr/>
          </p:nvSpPr>
          <p:spPr>
            <a:xfrm>
              <a:off x="2613754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63"/>
                    <a:pt x="393" y="763"/>
                  </a:cubicBezTo>
                  <a:cubicBezTo>
                    <a:pt x="608" y="763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37" name="Google Shape;9537;p38"/>
            <p:cNvSpPr/>
            <p:nvPr/>
          </p:nvSpPr>
          <p:spPr>
            <a:xfrm>
              <a:off x="2299227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38" name="Google Shape;9538;p38"/>
            <p:cNvSpPr/>
            <p:nvPr/>
          </p:nvSpPr>
          <p:spPr>
            <a:xfrm>
              <a:off x="2613754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39" name="Google Shape;9539;p38"/>
            <p:cNvSpPr/>
            <p:nvPr/>
          </p:nvSpPr>
          <p:spPr>
            <a:xfrm>
              <a:off x="214270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40" name="Google Shape;9540;p38"/>
            <p:cNvSpPr/>
            <p:nvPr/>
          </p:nvSpPr>
          <p:spPr>
            <a:xfrm>
              <a:off x="214270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41" name="Google Shape;9541;p38"/>
            <p:cNvSpPr/>
            <p:nvPr/>
          </p:nvSpPr>
          <p:spPr>
            <a:xfrm>
              <a:off x="2770281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42" name="Google Shape;9542;p38"/>
            <p:cNvSpPr/>
            <p:nvPr/>
          </p:nvSpPr>
          <p:spPr>
            <a:xfrm>
              <a:off x="2457228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43" name="Google Shape;9543;p38"/>
            <p:cNvSpPr/>
            <p:nvPr/>
          </p:nvSpPr>
          <p:spPr>
            <a:xfrm>
              <a:off x="214270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44" name="Google Shape;9544;p38"/>
            <p:cNvSpPr/>
            <p:nvPr/>
          </p:nvSpPr>
          <p:spPr>
            <a:xfrm>
              <a:off x="2770281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45" name="Google Shape;9545;p38"/>
            <p:cNvSpPr/>
            <p:nvPr/>
          </p:nvSpPr>
          <p:spPr>
            <a:xfrm>
              <a:off x="2457228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46" name="Google Shape;9546;p38"/>
            <p:cNvSpPr/>
            <p:nvPr/>
          </p:nvSpPr>
          <p:spPr>
            <a:xfrm>
              <a:off x="2299227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47" name="Google Shape;9547;p38"/>
            <p:cNvSpPr/>
            <p:nvPr/>
          </p:nvSpPr>
          <p:spPr>
            <a:xfrm>
              <a:off x="2613754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48" name="Google Shape;9548;p38"/>
            <p:cNvSpPr/>
            <p:nvPr/>
          </p:nvSpPr>
          <p:spPr>
            <a:xfrm>
              <a:off x="214270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49" name="Google Shape;9549;p38"/>
            <p:cNvSpPr/>
            <p:nvPr/>
          </p:nvSpPr>
          <p:spPr>
            <a:xfrm>
              <a:off x="2770281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50" name="Google Shape;9550;p38"/>
            <p:cNvSpPr/>
            <p:nvPr/>
          </p:nvSpPr>
          <p:spPr>
            <a:xfrm>
              <a:off x="2457228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51" name="Google Shape;9551;p38"/>
            <p:cNvSpPr/>
            <p:nvPr/>
          </p:nvSpPr>
          <p:spPr>
            <a:xfrm>
              <a:off x="214270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52" name="Google Shape;9552;p38"/>
            <p:cNvSpPr/>
            <p:nvPr/>
          </p:nvSpPr>
          <p:spPr>
            <a:xfrm>
              <a:off x="214270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53" name="Google Shape;9553;p38"/>
            <p:cNvSpPr/>
            <p:nvPr/>
          </p:nvSpPr>
          <p:spPr>
            <a:xfrm>
              <a:off x="1829647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54" name="Google Shape;9554;p38"/>
            <p:cNvSpPr/>
            <p:nvPr/>
          </p:nvSpPr>
          <p:spPr>
            <a:xfrm>
              <a:off x="214270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55" name="Google Shape;9555;p38"/>
            <p:cNvSpPr/>
            <p:nvPr/>
          </p:nvSpPr>
          <p:spPr>
            <a:xfrm>
              <a:off x="1829647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56" name="Google Shape;9556;p38"/>
            <p:cNvSpPr/>
            <p:nvPr/>
          </p:nvSpPr>
          <p:spPr>
            <a:xfrm>
              <a:off x="1673120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57" name="Google Shape;9557;p38"/>
            <p:cNvSpPr/>
            <p:nvPr/>
          </p:nvSpPr>
          <p:spPr>
            <a:xfrm>
              <a:off x="1984699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58" name="Google Shape;9558;p38"/>
            <p:cNvSpPr/>
            <p:nvPr/>
          </p:nvSpPr>
          <p:spPr>
            <a:xfrm>
              <a:off x="151512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59" name="Google Shape;9559;p38"/>
            <p:cNvSpPr/>
            <p:nvPr/>
          </p:nvSpPr>
          <p:spPr>
            <a:xfrm>
              <a:off x="151512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60" name="Google Shape;9560;p38"/>
            <p:cNvSpPr/>
            <p:nvPr/>
          </p:nvSpPr>
          <p:spPr>
            <a:xfrm>
              <a:off x="214270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61" name="Google Shape;9561;p38"/>
            <p:cNvSpPr/>
            <p:nvPr/>
          </p:nvSpPr>
          <p:spPr>
            <a:xfrm>
              <a:off x="1829647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62" name="Google Shape;9562;p38"/>
            <p:cNvSpPr/>
            <p:nvPr/>
          </p:nvSpPr>
          <p:spPr>
            <a:xfrm>
              <a:off x="214270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63" name="Google Shape;9563;p38"/>
            <p:cNvSpPr/>
            <p:nvPr/>
          </p:nvSpPr>
          <p:spPr>
            <a:xfrm>
              <a:off x="1829647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64" name="Google Shape;9564;p38"/>
            <p:cNvSpPr/>
            <p:nvPr/>
          </p:nvSpPr>
          <p:spPr>
            <a:xfrm>
              <a:off x="1673120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63"/>
                    <a:pt x="382" y="763"/>
                  </a:cubicBezTo>
                  <a:cubicBezTo>
                    <a:pt x="596" y="763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65" name="Google Shape;9565;p38"/>
            <p:cNvSpPr/>
            <p:nvPr/>
          </p:nvSpPr>
          <p:spPr>
            <a:xfrm>
              <a:off x="1984699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63"/>
                    <a:pt x="394" y="763"/>
                  </a:cubicBezTo>
                  <a:cubicBezTo>
                    <a:pt x="608" y="763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66" name="Google Shape;9566;p38"/>
            <p:cNvSpPr/>
            <p:nvPr/>
          </p:nvSpPr>
          <p:spPr>
            <a:xfrm>
              <a:off x="1673120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67" name="Google Shape;9567;p38"/>
            <p:cNvSpPr/>
            <p:nvPr/>
          </p:nvSpPr>
          <p:spPr>
            <a:xfrm>
              <a:off x="1984699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68" name="Google Shape;9568;p38"/>
            <p:cNvSpPr/>
            <p:nvPr/>
          </p:nvSpPr>
          <p:spPr>
            <a:xfrm>
              <a:off x="151512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69" name="Google Shape;9569;p38"/>
            <p:cNvSpPr/>
            <p:nvPr/>
          </p:nvSpPr>
          <p:spPr>
            <a:xfrm>
              <a:off x="151512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80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70" name="Google Shape;9570;p38"/>
            <p:cNvSpPr/>
            <p:nvPr/>
          </p:nvSpPr>
          <p:spPr>
            <a:xfrm>
              <a:off x="214270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71" name="Google Shape;9571;p38"/>
            <p:cNvSpPr/>
            <p:nvPr/>
          </p:nvSpPr>
          <p:spPr>
            <a:xfrm>
              <a:off x="1829647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72" name="Google Shape;9572;p38"/>
            <p:cNvSpPr/>
            <p:nvPr/>
          </p:nvSpPr>
          <p:spPr>
            <a:xfrm>
              <a:off x="151512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73" name="Google Shape;9573;p38"/>
            <p:cNvSpPr/>
            <p:nvPr/>
          </p:nvSpPr>
          <p:spPr>
            <a:xfrm>
              <a:off x="214270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74" name="Google Shape;9574;p38"/>
            <p:cNvSpPr/>
            <p:nvPr/>
          </p:nvSpPr>
          <p:spPr>
            <a:xfrm>
              <a:off x="1829647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75" name="Google Shape;9575;p38"/>
            <p:cNvSpPr/>
            <p:nvPr/>
          </p:nvSpPr>
          <p:spPr>
            <a:xfrm>
              <a:off x="1673120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76" name="Google Shape;9576;p38"/>
            <p:cNvSpPr/>
            <p:nvPr/>
          </p:nvSpPr>
          <p:spPr>
            <a:xfrm>
              <a:off x="1984699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77" name="Google Shape;9577;p38"/>
            <p:cNvSpPr/>
            <p:nvPr/>
          </p:nvSpPr>
          <p:spPr>
            <a:xfrm>
              <a:off x="151512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82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78" name="Google Shape;9578;p38"/>
            <p:cNvSpPr/>
            <p:nvPr/>
          </p:nvSpPr>
          <p:spPr>
            <a:xfrm>
              <a:off x="214270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79" name="Google Shape;9579;p38"/>
            <p:cNvSpPr/>
            <p:nvPr/>
          </p:nvSpPr>
          <p:spPr>
            <a:xfrm>
              <a:off x="1829647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80" name="Google Shape;9580;p38"/>
            <p:cNvSpPr/>
            <p:nvPr/>
          </p:nvSpPr>
          <p:spPr>
            <a:xfrm>
              <a:off x="151512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81" name="Google Shape;9581;p38"/>
            <p:cNvSpPr/>
            <p:nvPr/>
          </p:nvSpPr>
          <p:spPr>
            <a:xfrm>
              <a:off x="151512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82" name="Google Shape;9582;p38"/>
            <p:cNvSpPr/>
            <p:nvPr/>
          </p:nvSpPr>
          <p:spPr>
            <a:xfrm>
              <a:off x="1200715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81" y="774"/>
                  </a:cubicBezTo>
                  <a:cubicBezTo>
                    <a:pt x="595" y="774"/>
                    <a:pt x="774" y="607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83" name="Google Shape;9583;p38"/>
            <p:cNvSpPr/>
            <p:nvPr/>
          </p:nvSpPr>
          <p:spPr>
            <a:xfrm>
              <a:off x="151512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84" name="Google Shape;9584;p38"/>
            <p:cNvSpPr/>
            <p:nvPr/>
          </p:nvSpPr>
          <p:spPr>
            <a:xfrm>
              <a:off x="1200715" y="37847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81" y="774"/>
                  </a:cubicBezTo>
                  <a:cubicBezTo>
                    <a:pt x="595" y="774"/>
                    <a:pt x="774" y="607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85" name="Google Shape;9585;p38"/>
            <p:cNvSpPr/>
            <p:nvPr/>
          </p:nvSpPr>
          <p:spPr>
            <a:xfrm>
              <a:off x="1045663" y="39427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86" name="Google Shape;9586;p38"/>
            <p:cNvSpPr/>
            <p:nvPr/>
          </p:nvSpPr>
          <p:spPr>
            <a:xfrm>
              <a:off x="1357241" y="39427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87" name="Google Shape;9587;p38"/>
            <p:cNvSpPr/>
            <p:nvPr/>
          </p:nvSpPr>
          <p:spPr>
            <a:xfrm>
              <a:off x="887662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88" name="Google Shape;9588;p38"/>
            <p:cNvSpPr/>
            <p:nvPr/>
          </p:nvSpPr>
          <p:spPr>
            <a:xfrm>
              <a:off x="887662" y="37847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89" name="Google Shape;9589;p38"/>
            <p:cNvSpPr/>
            <p:nvPr/>
          </p:nvSpPr>
          <p:spPr>
            <a:xfrm>
              <a:off x="151512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90" name="Google Shape;9590;p38"/>
            <p:cNvSpPr/>
            <p:nvPr/>
          </p:nvSpPr>
          <p:spPr>
            <a:xfrm>
              <a:off x="1200715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5" y="775"/>
                    <a:pt x="774" y="596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91" name="Google Shape;9591;p38"/>
            <p:cNvSpPr/>
            <p:nvPr/>
          </p:nvSpPr>
          <p:spPr>
            <a:xfrm>
              <a:off x="151512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80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92" name="Google Shape;9592;p38"/>
            <p:cNvSpPr/>
            <p:nvPr/>
          </p:nvSpPr>
          <p:spPr>
            <a:xfrm>
              <a:off x="1200715" y="4413721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93" name="Google Shape;9593;p38"/>
            <p:cNvSpPr/>
            <p:nvPr/>
          </p:nvSpPr>
          <p:spPr>
            <a:xfrm>
              <a:off x="1045663" y="457024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63"/>
                    <a:pt x="381" y="763"/>
                  </a:cubicBezTo>
                  <a:cubicBezTo>
                    <a:pt x="595" y="763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94" name="Google Shape;9594;p38"/>
            <p:cNvSpPr/>
            <p:nvPr/>
          </p:nvSpPr>
          <p:spPr>
            <a:xfrm>
              <a:off x="1357241" y="457024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93" y="763"/>
                  </a:cubicBezTo>
                  <a:cubicBezTo>
                    <a:pt x="607" y="763"/>
                    <a:pt x="774" y="596"/>
                    <a:pt x="774" y="382"/>
                  </a:cubicBezTo>
                  <a:cubicBezTo>
                    <a:pt x="774" y="168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95" name="Google Shape;9595;p38"/>
            <p:cNvSpPr/>
            <p:nvPr/>
          </p:nvSpPr>
          <p:spPr>
            <a:xfrm>
              <a:off x="1045663" y="425719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96" name="Google Shape;9596;p38"/>
            <p:cNvSpPr/>
            <p:nvPr/>
          </p:nvSpPr>
          <p:spPr>
            <a:xfrm>
              <a:off x="1357241" y="425719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68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97" name="Google Shape;9597;p38"/>
            <p:cNvSpPr/>
            <p:nvPr/>
          </p:nvSpPr>
          <p:spPr>
            <a:xfrm>
              <a:off x="887662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98" name="Google Shape;9598;p38"/>
            <p:cNvSpPr/>
            <p:nvPr/>
          </p:nvSpPr>
          <p:spPr>
            <a:xfrm>
              <a:off x="887662" y="4413721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99" name="Google Shape;9599;p38"/>
            <p:cNvSpPr/>
            <p:nvPr/>
          </p:nvSpPr>
          <p:spPr>
            <a:xfrm>
              <a:off x="151512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00" name="Google Shape;9600;p38"/>
            <p:cNvSpPr/>
            <p:nvPr/>
          </p:nvSpPr>
          <p:spPr>
            <a:xfrm>
              <a:off x="1200715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81" y="774"/>
                  </a:cubicBezTo>
                  <a:cubicBezTo>
                    <a:pt x="595" y="774"/>
                    <a:pt x="774" y="607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01" name="Google Shape;9601;p38"/>
            <p:cNvSpPr/>
            <p:nvPr/>
          </p:nvSpPr>
          <p:spPr>
            <a:xfrm>
              <a:off x="887662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02" name="Google Shape;9602;p38"/>
            <p:cNvSpPr/>
            <p:nvPr/>
          </p:nvSpPr>
          <p:spPr>
            <a:xfrm>
              <a:off x="151512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82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03" name="Google Shape;9603;p38"/>
            <p:cNvSpPr/>
            <p:nvPr/>
          </p:nvSpPr>
          <p:spPr>
            <a:xfrm>
              <a:off x="1200715" y="5041302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04" name="Google Shape;9604;p38"/>
            <p:cNvSpPr/>
            <p:nvPr/>
          </p:nvSpPr>
          <p:spPr>
            <a:xfrm>
              <a:off x="1045663" y="488477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05" name="Google Shape;9605;p38"/>
            <p:cNvSpPr/>
            <p:nvPr/>
          </p:nvSpPr>
          <p:spPr>
            <a:xfrm>
              <a:off x="1357241" y="488477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06" name="Google Shape;9606;p38"/>
            <p:cNvSpPr/>
            <p:nvPr/>
          </p:nvSpPr>
          <p:spPr>
            <a:xfrm>
              <a:off x="887662" y="5041302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07" name="Google Shape;9607;p38"/>
            <p:cNvSpPr/>
            <p:nvPr/>
          </p:nvSpPr>
          <p:spPr>
            <a:xfrm>
              <a:off x="151512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08" name="Google Shape;9608;p38"/>
            <p:cNvSpPr/>
            <p:nvPr/>
          </p:nvSpPr>
          <p:spPr>
            <a:xfrm>
              <a:off x="1200715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5" y="775"/>
                    <a:pt x="774" y="596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09" name="Google Shape;9609;p38"/>
            <p:cNvSpPr/>
            <p:nvPr/>
          </p:nvSpPr>
          <p:spPr>
            <a:xfrm>
              <a:off x="887662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10" name="Google Shape;9610;p38"/>
            <p:cNvSpPr/>
            <p:nvPr/>
          </p:nvSpPr>
          <p:spPr>
            <a:xfrm>
              <a:off x="887662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11" name="Google Shape;9611;p38"/>
            <p:cNvSpPr/>
            <p:nvPr/>
          </p:nvSpPr>
          <p:spPr>
            <a:xfrm>
              <a:off x="573134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12" name="Google Shape;9612;p38"/>
            <p:cNvSpPr/>
            <p:nvPr/>
          </p:nvSpPr>
          <p:spPr>
            <a:xfrm>
              <a:off x="887662" y="37847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13" name="Google Shape;9613;p38"/>
            <p:cNvSpPr/>
            <p:nvPr/>
          </p:nvSpPr>
          <p:spPr>
            <a:xfrm>
              <a:off x="573134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14" name="Google Shape;9614;p38"/>
            <p:cNvSpPr/>
            <p:nvPr/>
          </p:nvSpPr>
          <p:spPr>
            <a:xfrm>
              <a:off x="416608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15" name="Google Shape;9615;p38"/>
            <p:cNvSpPr/>
            <p:nvPr/>
          </p:nvSpPr>
          <p:spPr>
            <a:xfrm>
              <a:off x="731135" y="39427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16" name="Google Shape;9616;p38"/>
            <p:cNvSpPr/>
            <p:nvPr/>
          </p:nvSpPr>
          <p:spPr>
            <a:xfrm>
              <a:off x="260081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17" name="Google Shape;9617;p38"/>
            <p:cNvSpPr/>
            <p:nvPr/>
          </p:nvSpPr>
          <p:spPr>
            <a:xfrm>
              <a:off x="260081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18" name="Google Shape;9618;p38"/>
            <p:cNvSpPr/>
            <p:nvPr/>
          </p:nvSpPr>
          <p:spPr>
            <a:xfrm>
              <a:off x="887662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19" name="Google Shape;9619;p38"/>
            <p:cNvSpPr/>
            <p:nvPr/>
          </p:nvSpPr>
          <p:spPr>
            <a:xfrm>
              <a:off x="573134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20" name="Google Shape;9620;p38"/>
            <p:cNvSpPr/>
            <p:nvPr/>
          </p:nvSpPr>
          <p:spPr>
            <a:xfrm>
              <a:off x="887662" y="4413721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21" name="Google Shape;9621;p38"/>
            <p:cNvSpPr/>
            <p:nvPr/>
          </p:nvSpPr>
          <p:spPr>
            <a:xfrm>
              <a:off x="573134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22" name="Google Shape;9622;p38"/>
            <p:cNvSpPr/>
            <p:nvPr/>
          </p:nvSpPr>
          <p:spPr>
            <a:xfrm>
              <a:off x="416608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63"/>
                    <a:pt x="381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23" name="Google Shape;9623;p38"/>
            <p:cNvSpPr/>
            <p:nvPr/>
          </p:nvSpPr>
          <p:spPr>
            <a:xfrm>
              <a:off x="731135" y="457024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63"/>
                    <a:pt x="381" y="763"/>
                  </a:cubicBezTo>
                  <a:cubicBezTo>
                    <a:pt x="595" y="763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24" name="Google Shape;9624;p38"/>
            <p:cNvSpPr/>
            <p:nvPr/>
          </p:nvSpPr>
          <p:spPr>
            <a:xfrm>
              <a:off x="416608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25" name="Google Shape;9625;p38"/>
            <p:cNvSpPr/>
            <p:nvPr/>
          </p:nvSpPr>
          <p:spPr>
            <a:xfrm>
              <a:off x="731135" y="425719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26" name="Google Shape;9626;p38"/>
            <p:cNvSpPr/>
            <p:nvPr/>
          </p:nvSpPr>
          <p:spPr>
            <a:xfrm>
              <a:off x="260081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27" name="Google Shape;9627;p38"/>
            <p:cNvSpPr/>
            <p:nvPr/>
          </p:nvSpPr>
          <p:spPr>
            <a:xfrm>
              <a:off x="260081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28" name="Google Shape;9628;p38"/>
            <p:cNvSpPr/>
            <p:nvPr/>
          </p:nvSpPr>
          <p:spPr>
            <a:xfrm>
              <a:off x="887662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29" name="Google Shape;9629;p38"/>
            <p:cNvSpPr/>
            <p:nvPr/>
          </p:nvSpPr>
          <p:spPr>
            <a:xfrm>
              <a:off x="573134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30" name="Google Shape;9630;p38"/>
            <p:cNvSpPr/>
            <p:nvPr/>
          </p:nvSpPr>
          <p:spPr>
            <a:xfrm>
              <a:off x="260081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31" name="Google Shape;9631;p38"/>
            <p:cNvSpPr/>
            <p:nvPr/>
          </p:nvSpPr>
          <p:spPr>
            <a:xfrm>
              <a:off x="887662" y="5041302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32" name="Google Shape;9632;p38"/>
            <p:cNvSpPr/>
            <p:nvPr/>
          </p:nvSpPr>
          <p:spPr>
            <a:xfrm>
              <a:off x="573134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33" name="Google Shape;9633;p38"/>
            <p:cNvSpPr/>
            <p:nvPr/>
          </p:nvSpPr>
          <p:spPr>
            <a:xfrm>
              <a:off x="416608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34" name="Google Shape;9634;p38"/>
            <p:cNvSpPr/>
            <p:nvPr/>
          </p:nvSpPr>
          <p:spPr>
            <a:xfrm>
              <a:off x="731135" y="488477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35" name="Google Shape;9635;p38"/>
            <p:cNvSpPr/>
            <p:nvPr/>
          </p:nvSpPr>
          <p:spPr>
            <a:xfrm>
              <a:off x="260081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36" name="Google Shape;9636;p38"/>
            <p:cNvSpPr/>
            <p:nvPr/>
          </p:nvSpPr>
          <p:spPr>
            <a:xfrm>
              <a:off x="887662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37" name="Google Shape;9637;p38"/>
            <p:cNvSpPr/>
            <p:nvPr/>
          </p:nvSpPr>
          <p:spPr>
            <a:xfrm>
              <a:off x="573134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38" name="Google Shape;9638;p38"/>
            <p:cNvSpPr/>
            <p:nvPr/>
          </p:nvSpPr>
          <p:spPr>
            <a:xfrm>
              <a:off x="260081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39" name="Google Shape;9639;p38"/>
            <p:cNvSpPr/>
            <p:nvPr/>
          </p:nvSpPr>
          <p:spPr>
            <a:xfrm>
              <a:off x="260081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40" name="Google Shape;9640;p38"/>
            <p:cNvSpPr/>
            <p:nvPr/>
          </p:nvSpPr>
          <p:spPr>
            <a:xfrm>
              <a:off x="-5297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41" name="Google Shape;9641;p38"/>
            <p:cNvSpPr/>
            <p:nvPr/>
          </p:nvSpPr>
          <p:spPr>
            <a:xfrm>
              <a:off x="260081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42" name="Google Shape;9642;p38"/>
            <p:cNvSpPr/>
            <p:nvPr/>
          </p:nvSpPr>
          <p:spPr>
            <a:xfrm>
              <a:off x="-52972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43" name="Google Shape;9643;p38"/>
            <p:cNvSpPr/>
            <p:nvPr/>
          </p:nvSpPr>
          <p:spPr>
            <a:xfrm>
              <a:off x="103555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44" name="Google Shape;9644;p38"/>
            <p:cNvSpPr/>
            <p:nvPr/>
          </p:nvSpPr>
          <p:spPr>
            <a:xfrm>
              <a:off x="260081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45" name="Google Shape;9645;p38"/>
            <p:cNvSpPr/>
            <p:nvPr/>
          </p:nvSpPr>
          <p:spPr>
            <a:xfrm>
              <a:off x="-5297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46" name="Google Shape;9646;p38"/>
            <p:cNvSpPr/>
            <p:nvPr/>
          </p:nvSpPr>
          <p:spPr>
            <a:xfrm>
              <a:off x="260081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47" name="Google Shape;9647;p38"/>
            <p:cNvSpPr/>
            <p:nvPr/>
          </p:nvSpPr>
          <p:spPr>
            <a:xfrm>
              <a:off x="-52972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48" name="Google Shape;9648;p38"/>
            <p:cNvSpPr/>
            <p:nvPr/>
          </p:nvSpPr>
          <p:spPr>
            <a:xfrm>
              <a:off x="103555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81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49" name="Google Shape;9649;p38"/>
            <p:cNvSpPr/>
            <p:nvPr/>
          </p:nvSpPr>
          <p:spPr>
            <a:xfrm>
              <a:off x="103555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50" name="Google Shape;9650;p38"/>
            <p:cNvSpPr/>
            <p:nvPr/>
          </p:nvSpPr>
          <p:spPr>
            <a:xfrm>
              <a:off x="260081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51" name="Google Shape;9651;p38"/>
            <p:cNvSpPr/>
            <p:nvPr/>
          </p:nvSpPr>
          <p:spPr>
            <a:xfrm>
              <a:off x="-5297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52" name="Google Shape;9652;p38"/>
            <p:cNvSpPr/>
            <p:nvPr/>
          </p:nvSpPr>
          <p:spPr>
            <a:xfrm>
              <a:off x="260081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53" name="Google Shape;9653;p38"/>
            <p:cNvSpPr/>
            <p:nvPr/>
          </p:nvSpPr>
          <p:spPr>
            <a:xfrm>
              <a:off x="-52972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54" name="Google Shape;9654;p38"/>
            <p:cNvSpPr/>
            <p:nvPr/>
          </p:nvSpPr>
          <p:spPr>
            <a:xfrm>
              <a:off x="103555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55" name="Google Shape;9655;p38"/>
            <p:cNvSpPr/>
            <p:nvPr/>
          </p:nvSpPr>
          <p:spPr>
            <a:xfrm>
              <a:off x="260081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56" name="Google Shape;9656;p38"/>
            <p:cNvSpPr/>
            <p:nvPr/>
          </p:nvSpPr>
          <p:spPr>
            <a:xfrm>
              <a:off x="-5297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57" name="Google Shape;9657;p38"/>
            <p:cNvSpPr/>
            <p:nvPr/>
          </p:nvSpPr>
          <p:spPr>
            <a:xfrm>
              <a:off x="9048777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58" name="Google Shape;9658;p38"/>
            <p:cNvSpPr/>
            <p:nvPr/>
          </p:nvSpPr>
          <p:spPr>
            <a:xfrm>
              <a:off x="9048777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59" name="Google Shape;9659;p38"/>
            <p:cNvSpPr/>
            <p:nvPr/>
          </p:nvSpPr>
          <p:spPr>
            <a:xfrm>
              <a:off x="9048777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60" name="Google Shape;9660;p38"/>
            <p:cNvSpPr/>
            <p:nvPr/>
          </p:nvSpPr>
          <p:spPr>
            <a:xfrm>
              <a:off x="9048777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61" name="Google Shape;9661;p38"/>
            <p:cNvSpPr/>
            <p:nvPr/>
          </p:nvSpPr>
          <p:spPr>
            <a:xfrm>
              <a:off x="9048777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62" name="Google Shape;9662;p38"/>
            <p:cNvSpPr/>
            <p:nvPr/>
          </p:nvSpPr>
          <p:spPr>
            <a:xfrm>
              <a:off x="9048777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63" name="Google Shape;9663;p38"/>
            <p:cNvSpPr/>
            <p:nvPr/>
          </p:nvSpPr>
          <p:spPr>
            <a:xfrm>
              <a:off x="9048777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64" name="Google Shape;9664;p38"/>
            <p:cNvSpPr/>
            <p:nvPr/>
          </p:nvSpPr>
          <p:spPr>
            <a:xfrm>
              <a:off x="9048777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65" name="Google Shape;9665;p38"/>
            <p:cNvSpPr/>
            <p:nvPr/>
          </p:nvSpPr>
          <p:spPr>
            <a:xfrm>
              <a:off x="9048777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66" name="Google Shape;9666;p38"/>
            <p:cNvSpPr/>
            <p:nvPr/>
          </p:nvSpPr>
          <p:spPr>
            <a:xfrm>
              <a:off x="9048777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67" name="Google Shape;9667;p38"/>
            <p:cNvSpPr/>
            <p:nvPr/>
          </p:nvSpPr>
          <p:spPr>
            <a:xfrm>
              <a:off x="9048777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68" name="Google Shape;9668;p38"/>
            <p:cNvSpPr/>
            <p:nvPr/>
          </p:nvSpPr>
          <p:spPr>
            <a:xfrm>
              <a:off x="9048777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69" name="Google Shape;9669;p38"/>
            <p:cNvSpPr/>
            <p:nvPr/>
          </p:nvSpPr>
          <p:spPr>
            <a:xfrm>
              <a:off x="9048777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70" name="Google Shape;9670;p38"/>
            <p:cNvSpPr/>
            <p:nvPr/>
          </p:nvSpPr>
          <p:spPr>
            <a:xfrm>
              <a:off x="9048777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71" name="Google Shape;9671;p38"/>
            <p:cNvSpPr/>
            <p:nvPr/>
          </p:nvSpPr>
          <p:spPr>
            <a:xfrm>
              <a:off x="9048777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72" name="Google Shape;9672;p38"/>
            <p:cNvSpPr/>
            <p:nvPr/>
          </p:nvSpPr>
          <p:spPr>
            <a:xfrm>
              <a:off x="9048777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73" name="Google Shape;9673;p38"/>
            <p:cNvSpPr/>
            <p:nvPr/>
          </p:nvSpPr>
          <p:spPr>
            <a:xfrm>
              <a:off x="9048777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74" name="Google Shape;9674;p38"/>
            <p:cNvSpPr/>
            <p:nvPr/>
          </p:nvSpPr>
          <p:spPr>
            <a:xfrm>
              <a:off x="9048777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75" name="Google Shape;9675;p38"/>
            <p:cNvSpPr/>
            <p:nvPr/>
          </p:nvSpPr>
          <p:spPr>
            <a:xfrm>
              <a:off x="9048777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76" name="Google Shape;9676;p38"/>
            <p:cNvSpPr/>
            <p:nvPr/>
          </p:nvSpPr>
          <p:spPr>
            <a:xfrm>
              <a:off x="873425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77" name="Google Shape;9677;p38"/>
            <p:cNvSpPr/>
            <p:nvPr/>
          </p:nvSpPr>
          <p:spPr>
            <a:xfrm>
              <a:off x="841972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78" name="Google Shape;9678;p38"/>
            <p:cNvSpPr/>
            <p:nvPr/>
          </p:nvSpPr>
          <p:spPr>
            <a:xfrm>
              <a:off x="9048777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79" name="Google Shape;9679;p38"/>
            <p:cNvSpPr/>
            <p:nvPr/>
          </p:nvSpPr>
          <p:spPr>
            <a:xfrm>
              <a:off x="873425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80" name="Google Shape;9680;p38"/>
            <p:cNvSpPr/>
            <p:nvPr/>
          </p:nvSpPr>
          <p:spPr>
            <a:xfrm>
              <a:off x="9048777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81" name="Google Shape;9681;p38"/>
            <p:cNvSpPr/>
            <p:nvPr/>
          </p:nvSpPr>
          <p:spPr>
            <a:xfrm>
              <a:off x="873425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82" name="Google Shape;9682;p38"/>
            <p:cNvSpPr/>
            <p:nvPr/>
          </p:nvSpPr>
          <p:spPr>
            <a:xfrm>
              <a:off x="8576249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83" name="Google Shape;9683;p38"/>
            <p:cNvSpPr/>
            <p:nvPr/>
          </p:nvSpPr>
          <p:spPr>
            <a:xfrm>
              <a:off x="8890776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84" name="Google Shape;9684;p38"/>
            <p:cNvSpPr/>
            <p:nvPr/>
          </p:nvSpPr>
          <p:spPr>
            <a:xfrm>
              <a:off x="8576249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85" name="Google Shape;9685;p38"/>
            <p:cNvSpPr/>
            <p:nvPr/>
          </p:nvSpPr>
          <p:spPr>
            <a:xfrm>
              <a:off x="8890776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86" name="Google Shape;9686;p38"/>
            <p:cNvSpPr/>
            <p:nvPr/>
          </p:nvSpPr>
          <p:spPr>
            <a:xfrm>
              <a:off x="841972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87" name="Google Shape;9687;p38"/>
            <p:cNvSpPr/>
            <p:nvPr/>
          </p:nvSpPr>
          <p:spPr>
            <a:xfrm>
              <a:off x="8419722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88" name="Google Shape;9688;p38"/>
            <p:cNvSpPr/>
            <p:nvPr/>
          </p:nvSpPr>
          <p:spPr>
            <a:xfrm>
              <a:off x="9048777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89" name="Google Shape;9689;p38"/>
            <p:cNvSpPr/>
            <p:nvPr/>
          </p:nvSpPr>
          <p:spPr>
            <a:xfrm>
              <a:off x="873425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90" name="Google Shape;9690;p38"/>
            <p:cNvSpPr/>
            <p:nvPr/>
          </p:nvSpPr>
          <p:spPr>
            <a:xfrm>
              <a:off x="841972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91" name="Google Shape;9691;p38"/>
            <p:cNvSpPr/>
            <p:nvPr/>
          </p:nvSpPr>
          <p:spPr>
            <a:xfrm>
              <a:off x="9048777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92" name="Google Shape;9692;p38"/>
            <p:cNvSpPr/>
            <p:nvPr/>
          </p:nvSpPr>
          <p:spPr>
            <a:xfrm>
              <a:off x="873425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93" name="Google Shape;9693;p38"/>
            <p:cNvSpPr/>
            <p:nvPr/>
          </p:nvSpPr>
          <p:spPr>
            <a:xfrm>
              <a:off x="9048777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94" name="Google Shape;9694;p38"/>
            <p:cNvSpPr/>
            <p:nvPr/>
          </p:nvSpPr>
          <p:spPr>
            <a:xfrm>
              <a:off x="873425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95" name="Google Shape;9695;p38"/>
            <p:cNvSpPr/>
            <p:nvPr/>
          </p:nvSpPr>
          <p:spPr>
            <a:xfrm>
              <a:off x="8576249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96" name="Google Shape;9696;p38"/>
            <p:cNvSpPr/>
            <p:nvPr/>
          </p:nvSpPr>
          <p:spPr>
            <a:xfrm>
              <a:off x="8890776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97" name="Google Shape;9697;p38"/>
            <p:cNvSpPr/>
            <p:nvPr/>
          </p:nvSpPr>
          <p:spPr>
            <a:xfrm>
              <a:off x="8576249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98" name="Google Shape;9698;p38"/>
            <p:cNvSpPr/>
            <p:nvPr/>
          </p:nvSpPr>
          <p:spPr>
            <a:xfrm>
              <a:off x="8890776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99" name="Google Shape;9699;p38"/>
            <p:cNvSpPr/>
            <p:nvPr/>
          </p:nvSpPr>
          <p:spPr>
            <a:xfrm>
              <a:off x="841972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00" name="Google Shape;9700;p38"/>
            <p:cNvSpPr/>
            <p:nvPr/>
          </p:nvSpPr>
          <p:spPr>
            <a:xfrm>
              <a:off x="8419722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01" name="Google Shape;9701;p38"/>
            <p:cNvSpPr/>
            <p:nvPr/>
          </p:nvSpPr>
          <p:spPr>
            <a:xfrm>
              <a:off x="9048777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02" name="Google Shape;9702;p38"/>
            <p:cNvSpPr/>
            <p:nvPr/>
          </p:nvSpPr>
          <p:spPr>
            <a:xfrm>
              <a:off x="873425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03" name="Google Shape;9703;p38"/>
            <p:cNvSpPr/>
            <p:nvPr/>
          </p:nvSpPr>
          <p:spPr>
            <a:xfrm>
              <a:off x="841972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04" name="Google Shape;9704;p38"/>
            <p:cNvSpPr/>
            <p:nvPr/>
          </p:nvSpPr>
          <p:spPr>
            <a:xfrm>
              <a:off x="9048777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05" name="Google Shape;9705;p38"/>
            <p:cNvSpPr/>
            <p:nvPr/>
          </p:nvSpPr>
          <p:spPr>
            <a:xfrm>
              <a:off x="873425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06" name="Google Shape;9706;p38"/>
            <p:cNvSpPr/>
            <p:nvPr/>
          </p:nvSpPr>
          <p:spPr>
            <a:xfrm>
              <a:off x="9048777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07" name="Google Shape;9707;p38"/>
            <p:cNvSpPr/>
            <p:nvPr/>
          </p:nvSpPr>
          <p:spPr>
            <a:xfrm>
              <a:off x="873425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08" name="Google Shape;9708;p38"/>
            <p:cNvSpPr/>
            <p:nvPr/>
          </p:nvSpPr>
          <p:spPr>
            <a:xfrm>
              <a:off x="8576249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09" name="Google Shape;9709;p38"/>
            <p:cNvSpPr/>
            <p:nvPr/>
          </p:nvSpPr>
          <p:spPr>
            <a:xfrm>
              <a:off x="8890776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10" name="Google Shape;9710;p38"/>
            <p:cNvSpPr/>
            <p:nvPr/>
          </p:nvSpPr>
          <p:spPr>
            <a:xfrm>
              <a:off x="8576249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11" name="Google Shape;9711;p38"/>
            <p:cNvSpPr/>
            <p:nvPr/>
          </p:nvSpPr>
          <p:spPr>
            <a:xfrm>
              <a:off x="8890776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12" name="Google Shape;9712;p38"/>
            <p:cNvSpPr/>
            <p:nvPr/>
          </p:nvSpPr>
          <p:spPr>
            <a:xfrm>
              <a:off x="841972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13" name="Google Shape;9713;p38"/>
            <p:cNvSpPr/>
            <p:nvPr/>
          </p:nvSpPr>
          <p:spPr>
            <a:xfrm>
              <a:off x="8419722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14" name="Google Shape;9714;p38"/>
            <p:cNvSpPr/>
            <p:nvPr/>
          </p:nvSpPr>
          <p:spPr>
            <a:xfrm>
              <a:off x="9048777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15" name="Google Shape;9715;p38"/>
            <p:cNvSpPr/>
            <p:nvPr/>
          </p:nvSpPr>
          <p:spPr>
            <a:xfrm>
              <a:off x="873425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16" name="Google Shape;9716;p38"/>
            <p:cNvSpPr/>
            <p:nvPr/>
          </p:nvSpPr>
          <p:spPr>
            <a:xfrm>
              <a:off x="841972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17" name="Google Shape;9717;p38"/>
            <p:cNvSpPr/>
            <p:nvPr/>
          </p:nvSpPr>
          <p:spPr>
            <a:xfrm>
              <a:off x="9048777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18" name="Google Shape;9718;p38"/>
            <p:cNvSpPr/>
            <p:nvPr/>
          </p:nvSpPr>
          <p:spPr>
            <a:xfrm>
              <a:off x="873425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19" name="Google Shape;9719;p38"/>
            <p:cNvSpPr/>
            <p:nvPr/>
          </p:nvSpPr>
          <p:spPr>
            <a:xfrm>
              <a:off x="9048777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20" name="Google Shape;9720;p38"/>
            <p:cNvSpPr/>
            <p:nvPr/>
          </p:nvSpPr>
          <p:spPr>
            <a:xfrm>
              <a:off x="873425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21" name="Google Shape;9721;p38"/>
            <p:cNvSpPr/>
            <p:nvPr/>
          </p:nvSpPr>
          <p:spPr>
            <a:xfrm>
              <a:off x="8576249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22" name="Google Shape;9722;p38"/>
            <p:cNvSpPr/>
            <p:nvPr/>
          </p:nvSpPr>
          <p:spPr>
            <a:xfrm>
              <a:off x="8890776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23" name="Google Shape;9723;p38"/>
            <p:cNvSpPr/>
            <p:nvPr/>
          </p:nvSpPr>
          <p:spPr>
            <a:xfrm>
              <a:off x="8576249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24" name="Google Shape;9724;p38"/>
            <p:cNvSpPr/>
            <p:nvPr/>
          </p:nvSpPr>
          <p:spPr>
            <a:xfrm>
              <a:off x="8890776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25" name="Google Shape;9725;p38"/>
            <p:cNvSpPr/>
            <p:nvPr/>
          </p:nvSpPr>
          <p:spPr>
            <a:xfrm>
              <a:off x="841972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26" name="Google Shape;9726;p38"/>
            <p:cNvSpPr/>
            <p:nvPr/>
          </p:nvSpPr>
          <p:spPr>
            <a:xfrm>
              <a:off x="8419722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27" name="Google Shape;9727;p38"/>
            <p:cNvSpPr/>
            <p:nvPr/>
          </p:nvSpPr>
          <p:spPr>
            <a:xfrm>
              <a:off x="9048777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28" name="Google Shape;9728;p38"/>
            <p:cNvSpPr/>
            <p:nvPr/>
          </p:nvSpPr>
          <p:spPr>
            <a:xfrm>
              <a:off x="873425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29" name="Google Shape;9729;p38"/>
            <p:cNvSpPr/>
            <p:nvPr/>
          </p:nvSpPr>
          <p:spPr>
            <a:xfrm>
              <a:off x="841972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30" name="Google Shape;9730;p38"/>
            <p:cNvSpPr/>
            <p:nvPr/>
          </p:nvSpPr>
          <p:spPr>
            <a:xfrm>
              <a:off x="9048777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31" name="Google Shape;9731;p38"/>
            <p:cNvSpPr/>
            <p:nvPr/>
          </p:nvSpPr>
          <p:spPr>
            <a:xfrm>
              <a:off x="873425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32" name="Google Shape;9732;p38"/>
            <p:cNvSpPr/>
            <p:nvPr/>
          </p:nvSpPr>
          <p:spPr>
            <a:xfrm>
              <a:off x="9048777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33" name="Google Shape;9733;p38"/>
            <p:cNvSpPr/>
            <p:nvPr/>
          </p:nvSpPr>
          <p:spPr>
            <a:xfrm>
              <a:off x="873425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34" name="Google Shape;9734;p38"/>
            <p:cNvSpPr/>
            <p:nvPr/>
          </p:nvSpPr>
          <p:spPr>
            <a:xfrm>
              <a:off x="8576249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35" name="Google Shape;9735;p38"/>
            <p:cNvSpPr/>
            <p:nvPr/>
          </p:nvSpPr>
          <p:spPr>
            <a:xfrm>
              <a:off x="8890776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36" name="Google Shape;9736;p38"/>
            <p:cNvSpPr/>
            <p:nvPr/>
          </p:nvSpPr>
          <p:spPr>
            <a:xfrm>
              <a:off x="8576249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62"/>
                    <a:pt x="393" y="762"/>
                  </a:cubicBezTo>
                  <a:cubicBezTo>
                    <a:pt x="608" y="762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37" name="Google Shape;9737;p38"/>
            <p:cNvSpPr/>
            <p:nvPr/>
          </p:nvSpPr>
          <p:spPr>
            <a:xfrm>
              <a:off x="8890776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93" y="762"/>
                  </a:cubicBezTo>
                  <a:cubicBezTo>
                    <a:pt x="608" y="762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38" name="Google Shape;9738;p38"/>
            <p:cNvSpPr/>
            <p:nvPr/>
          </p:nvSpPr>
          <p:spPr>
            <a:xfrm>
              <a:off x="841972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39" name="Google Shape;9739;p38"/>
            <p:cNvSpPr/>
            <p:nvPr/>
          </p:nvSpPr>
          <p:spPr>
            <a:xfrm>
              <a:off x="8419722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40" name="Google Shape;9740;p38"/>
            <p:cNvSpPr/>
            <p:nvPr/>
          </p:nvSpPr>
          <p:spPr>
            <a:xfrm>
              <a:off x="9048777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41" name="Google Shape;9741;p38"/>
            <p:cNvSpPr/>
            <p:nvPr/>
          </p:nvSpPr>
          <p:spPr>
            <a:xfrm>
              <a:off x="873425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42" name="Google Shape;9742;p38"/>
            <p:cNvSpPr/>
            <p:nvPr/>
          </p:nvSpPr>
          <p:spPr>
            <a:xfrm>
              <a:off x="841972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43" name="Google Shape;9743;p38"/>
            <p:cNvSpPr/>
            <p:nvPr/>
          </p:nvSpPr>
          <p:spPr>
            <a:xfrm>
              <a:off x="9048777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44" name="Google Shape;9744;p38"/>
            <p:cNvSpPr/>
            <p:nvPr/>
          </p:nvSpPr>
          <p:spPr>
            <a:xfrm>
              <a:off x="873425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45" name="Google Shape;9745;p38"/>
            <p:cNvSpPr/>
            <p:nvPr/>
          </p:nvSpPr>
          <p:spPr>
            <a:xfrm>
              <a:off x="8576249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46" name="Google Shape;9746;p38"/>
            <p:cNvSpPr/>
            <p:nvPr/>
          </p:nvSpPr>
          <p:spPr>
            <a:xfrm>
              <a:off x="8890776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47" name="Google Shape;9747;p38"/>
            <p:cNvSpPr/>
            <p:nvPr/>
          </p:nvSpPr>
          <p:spPr>
            <a:xfrm>
              <a:off x="8576249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48" name="Google Shape;9748;p38"/>
            <p:cNvSpPr/>
            <p:nvPr/>
          </p:nvSpPr>
          <p:spPr>
            <a:xfrm>
              <a:off x="8890776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49" name="Google Shape;9749;p38"/>
            <p:cNvSpPr/>
            <p:nvPr/>
          </p:nvSpPr>
          <p:spPr>
            <a:xfrm>
              <a:off x="8419722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50" name="Google Shape;9750;p38"/>
            <p:cNvSpPr/>
            <p:nvPr/>
          </p:nvSpPr>
          <p:spPr>
            <a:xfrm>
              <a:off x="9048777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51" name="Google Shape;9751;p38"/>
            <p:cNvSpPr/>
            <p:nvPr/>
          </p:nvSpPr>
          <p:spPr>
            <a:xfrm>
              <a:off x="873425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52" name="Google Shape;9752;p38"/>
            <p:cNvSpPr/>
            <p:nvPr/>
          </p:nvSpPr>
          <p:spPr>
            <a:xfrm>
              <a:off x="841972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53" name="Google Shape;9753;p38"/>
            <p:cNvSpPr/>
            <p:nvPr/>
          </p:nvSpPr>
          <p:spPr>
            <a:xfrm>
              <a:off x="841972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54" name="Google Shape;9754;p38"/>
            <p:cNvSpPr/>
            <p:nvPr/>
          </p:nvSpPr>
          <p:spPr>
            <a:xfrm>
              <a:off x="8106669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55" name="Google Shape;9755;p38"/>
            <p:cNvSpPr/>
            <p:nvPr/>
          </p:nvSpPr>
          <p:spPr>
            <a:xfrm>
              <a:off x="779214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56" name="Google Shape;9756;p38"/>
            <p:cNvSpPr/>
            <p:nvPr/>
          </p:nvSpPr>
          <p:spPr>
            <a:xfrm>
              <a:off x="841972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57" name="Google Shape;9757;p38"/>
            <p:cNvSpPr/>
            <p:nvPr/>
          </p:nvSpPr>
          <p:spPr>
            <a:xfrm>
              <a:off x="8106669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58" name="Google Shape;9758;p38"/>
            <p:cNvSpPr/>
            <p:nvPr/>
          </p:nvSpPr>
          <p:spPr>
            <a:xfrm>
              <a:off x="8419722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59" name="Google Shape;9759;p38"/>
            <p:cNvSpPr/>
            <p:nvPr/>
          </p:nvSpPr>
          <p:spPr>
            <a:xfrm>
              <a:off x="8106669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60" name="Google Shape;9760;p38"/>
            <p:cNvSpPr/>
            <p:nvPr/>
          </p:nvSpPr>
          <p:spPr>
            <a:xfrm>
              <a:off x="7950142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61" name="Google Shape;9761;p38"/>
            <p:cNvSpPr/>
            <p:nvPr/>
          </p:nvSpPr>
          <p:spPr>
            <a:xfrm>
              <a:off x="8263196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62" name="Google Shape;9762;p38"/>
            <p:cNvSpPr/>
            <p:nvPr/>
          </p:nvSpPr>
          <p:spPr>
            <a:xfrm>
              <a:off x="7950142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63" name="Google Shape;9763;p38"/>
            <p:cNvSpPr/>
            <p:nvPr/>
          </p:nvSpPr>
          <p:spPr>
            <a:xfrm>
              <a:off x="8263196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64" name="Google Shape;9764;p38"/>
            <p:cNvSpPr/>
            <p:nvPr/>
          </p:nvSpPr>
          <p:spPr>
            <a:xfrm>
              <a:off x="779214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65" name="Google Shape;9765;p38"/>
            <p:cNvSpPr/>
            <p:nvPr/>
          </p:nvSpPr>
          <p:spPr>
            <a:xfrm>
              <a:off x="7792142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66" name="Google Shape;9766;p38"/>
            <p:cNvSpPr/>
            <p:nvPr/>
          </p:nvSpPr>
          <p:spPr>
            <a:xfrm>
              <a:off x="841972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67" name="Google Shape;9767;p38"/>
            <p:cNvSpPr/>
            <p:nvPr/>
          </p:nvSpPr>
          <p:spPr>
            <a:xfrm>
              <a:off x="8106669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68" name="Google Shape;9768;p38"/>
            <p:cNvSpPr/>
            <p:nvPr/>
          </p:nvSpPr>
          <p:spPr>
            <a:xfrm>
              <a:off x="779214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69" name="Google Shape;9769;p38"/>
            <p:cNvSpPr/>
            <p:nvPr/>
          </p:nvSpPr>
          <p:spPr>
            <a:xfrm>
              <a:off x="841972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70" name="Google Shape;9770;p38"/>
            <p:cNvSpPr/>
            <p:nvPr/>
          </p:nvSpPr>
          <p:spPr>
            <a:xfrm>
              <a:off x="8106669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71" name="Google Shape;9771;p38"/>
            <p:cNvSpPr/>
            <p:nvPr/>
          </p:nvSpPr>
          <p:spPr>
            <a:xfrm>
              <a:off x="8419722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72" name="Google Shape;9772;p38"/>
            <p:cNvSpPr/>
            <p:nvPr/>
          </p:nvSpPr>
          <p:spPr>
            <a:xfrm>
              <a:off x="8106669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73" name="Google Shape;9773;p38"/>
            <p:cNvSpPr/>
            <p:nvPr/>
          </p:nvSpPr>
          <p:spPr>
            <a:xfrm>
              <a:off x="7950142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74" name="Google Shape;9774;p38"/>
            <p:cNvSpPr/>
            <p:nvPr/>
          </p:nvSpPr>
          <p:spPr>
            <a:xfrm>
              <a:off x="8263196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75" name="Google Shape;9775;p38"/>
            <p:cNvSpPr/>
            <p:nvPr/>
          </p:nvSpPr>
          <p:spPr>
            <a:xfrm>
              <a:off x="7950142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76" name="Google Shape;9776;p38"/>
            <p:cNvSpPr/>
            <p:nvPr/>
          </p:nvSpPr>
          <p:spPr>
            <a:xfrm>
              <a:off x="8263196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77" name="Google Shape;9777;p38"/>
            <p:cNvSpPr/>
            <p:nvPr/>
          </p:nvSpPr>
          <p:spPr>
            <a:xfrm>
              <a:off x="779214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78" name="Google Shape;9778;p38"/>
            <p:cNvSpPr/>
            <p:nvPr/>
          </p:nvSpPr>
          <p:spPr>
            <a:xfrm>
              <a:off x="7792142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79" name="Google Shape;9779;p38"/>
            <p:cNvSpPr/>
            <p:nvPr/>
          </p:nvSpPr>
          <p:spPr>
            <a:xfrm>
              <a:off x="841972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80" name="Google Shape;9780;p38"/>
            <p:cNvSpPr/>
            <p:nvPr/>
          </p:nvSpPr>
          <p:spPr>
            <a:xfrm>
              <a:off x="8106669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81" name="Google Shape;9781;p38"/>
            <p:cNvSpPr/>
            <p:nvPr/>
          </p:nvSpPr>
          <p:spPr>
            <a:xfrm>
              <a:off x="779214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82" name="Google Shape;9782;p38"/>
            <p:cNvSpPr/>
            <p:nvPr/>
          </p:nvSpPr>
          <p:spPr>
            <a:xfrm>
              <a:off x="841972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83" name="Google Shape;9783;p38"/>
            <p:cNvSpPr/>
            <p:nvPr/>
          </p:nvSpPr>
          <p:spPr>
            <a:xfrm>
              <a:off x="8106669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84" name="Google Shape;9784;p38"/>
            <p:cNvSpPr/>
            <p:nvPr/>
          </p:nvSpPr>
          <p:spPr>
            <a:xfrm>
              <a:off x="8419722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85" name="Google Shape;9785;p38"/>
            <p:cNvSpPr/>
            <p:nvPr/>
          </p:nvSpPr>
          <p:spPr>
            <a:xfrm>
              <a:off x="8106669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86" name="Google Shape;9786;p38"/>
            <p:cNvSpPr/>
            <p:nvPr/>
          </p:nvSpPr>
          <p:spPr>
            <a:xfrm>
              <a:off x="7950142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87" name="Google Shape;9787;p38"/>
            <p:cNvSpPr/>
            <p:nvPr/>
          </p:nvSpPr>
          <p:spPr>
            <a:xfrm>
              <a:off x="8263196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88" name="Google Shape;9788;p38"/>
            <p:cNvSpPr/>
            <p:nvPr/>
          </p:nvSpPr>
          <p:spPr>
            <a:xfrm>
              <a:off x="7950142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89" name="Google Shape;9789;p38"/>
            <p:cNvSpPr/>
            <p:nvPr/>
          </p:nvSpPr>
          <p:spPr>
            <a:xfrm>
              <a:off x="8263196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90" name="Google Shape;9790;p38"/>
            <p:cNvSpPr/>
            <p:nvPr/>
          </p:nvSpPr>
          <p:spPr>
            <a:xfrm>
              <a:off x="779214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91" name="Google Shape;9791;p38"/>
            <p:cNvSpPr/>
            <p:nvPr/>
          </p:nvSpPr>
          <p:spPr>
            <a:xfrm>
              <a:off x="7792142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92" name="Google Shape;9792;p38"/>
            <p:cNvSpPr/>
            <p:nvPr/>
          </p:nvSpPr>
          <p:spPr>
            <a:xfrm>
              <a:off x="841972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93" name="Google Shape;9793;p38"/>
            <p:cNvSpPr/>
            <p:nvPr/>
          </p:nvSpPr>
          <p:spPr>
            <a:xfrm>
              <a:off x="8106669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94" name="Google Shape;9794;p38"/>
            <p:cNvSpPr/>
            <p:nvPr/>
          </p:nvSpPr>
          <p:spPr>
            <a:xfrm>
              <a:off x="779214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95" name="Google Shape;9795;p38"/>
            <p:cNvSpPr/>
            <p:nvPr/>
          </p:nvSpPr>
          <p:spPr>
            <a:xfrm>
              <a:off x="841972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96" name="Google Shape;9796;p38"/>
            <p:cNvSpPr/>
            <p:nvPr/>
          </p:nvSpPr>
          <p:spPr>
            <a:xfrm>
              <a:off x="8106669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97" name="Google Shape;9797;p38"/>
            <p:cNvSpPr/>
            <p:nvPr/>
          </p:nvSpPr>
          <p:spPr>
            <a:xfrm>
              <a:off x="8419722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98" name="Google Shape;9798;p38"/>
            <p:cNvSpPr/>
            <p:nvPr/>
          </p:nvSpPr>
          <p:spPr>
            <a:xfrm>
              <a:off x="8106669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99" name="Google Shape;9799;p38"/>
            <p:cNvSpPr/>
            <p:nvPr/>
          </p:nvSpPr>
          <p:spPr>
            <a:xfrm>
              <a:off x="7950142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00" name="Google Shape;9800;p38"/>
            <p:cNvSpPr/>
            <p:nvPr/>
          </p:nvSpPr>
          <p:spPr>
            <a:xfrm>
              <a:off x="8263196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01" name="Google Shape;9801;p38"/>
            <p:cNvSpPr/>
            <p:nvPr/>
          </p:nvSpPr>
          <p:spPr>
            <a:xfrm>
              <a:off x="7950142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02" name="Google Shape;9802;p38"/>
            <p:cNvSpPr/>
            <p:nvPr/>
          </p:nvSpPr>
          <p:spPr>
            <a:xfrm>
              <a:off x="8263196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03" name="Google Shape;9803;p38"/>
            <p:cNvSpPr/>
            <p:nvPr/>
          </p:nvSpPr>
          <p:spPr>
            <a:xfrm>
              <a:off x="779214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04" name="Google Shape;9804;p38"/>
            <p:cNvSpPr/>
            <p:nvPr/>
          </p:nvSpPr>
          <p:spPr>
            <a:xfrm>
              <a:off x="7792142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05" name="Google Shape;9805;p38"/>
            <p:cNvSpPr/>
            <p:nvPr/>
          </p:nvSpPr>
          <p:spPr>
            <a:xfrm>
              <a:off x="841972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06" name="Google Shape;9806;p38"/>
            <p:cNvSpPr/>
            <p:nvPr/>
          </p:nvSpPr>
          <p:spPr>
            <a:xfrm>
              <a:off x="8106669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07" name="Google Shape;9807;p38"/>
            <p:cNvSpPr/>
            <p:nvPr/>
          </p:nvSpPr>
          <p:spPr>
            <a:xfrm>
              <a:off x="779214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08" name="Google Shape;9808;p38"/>
            <p:cNvSpPr/>
            <p:nvPr/>
          </p:nvSpPr>
          <p:spPr>
            <a:xfrm>
              <a:off x="841972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09" name="Google Shape;9809;p38"/>
            <p:cNvSpPr/>
            <p:nvPr/>
          </p:nvSpPr>
          <p:spPr>
            <a:xfrm>
              <a:off x="8106669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10" name="Google Shape;9810;p38"/>
            <p:cNvSpPr/>
            <p:nvPr/>
          </p:nvSpPr>
          <p:spPr>
            <a:xfrm>
              <a:off x="8419722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11" name="Google Shape;9811;p38"/>
            <p:cNvSpPr/>
            <p:nvPr/>
          </p:nvSpPr>
          <p:spPr>
            <a:xfrm>
              <a:off x="8106669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12" name="Google Shape;9812;p38"/>
            <p:cNvSpPr/>
            <p:nvPr/>
          </p:nvSpPr>
          <p:spPr>
            <a:xfrm>
              <a:off x="7950142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13" name="Google Shape;9813;p38"/>
            <p:cNvSpPr/>
            <p:nvPr/>
          </p:nvSpPr>
          <p:spPr>
            <a:xfrm>
              <a:off x="8263196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14" name="Google Shape;9814;p38"/>
            <p:cNvSpPr/>
            <p:nvPr/>
          </p:nvSpPr>
          <p:spPr>
            <a:xfrm>
              <a:off x="7950142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62"/>
                    <a:pt x="382" y="762"/>
                  </a:cubicBezTo>
                  <a:cubicBezTo>
                    <a:pt x="596" y="762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15" name="Google Shape;9815;p38"/>
            <p:cNvSpPr/>
            <p:nvPr/>
          </p:nvSpPr>
          <p:spPr>
            <a:xfrm>
              <a:off x="8263196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62"/>
                    <a:pt x="394" y="762"/>
                  </a:cubicBezTo>
                  <a:cubicBezTo>
                    <a:pt x="608" y="762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16" name="Google Shape;9816;p38"/>
            <p:cNvSpPr/>
            <p:nvPr/>
          </p:nvSpPr>
          <p:spPr>
            <a:xfrm>
              <a:off x="779214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17" name="Google Shape;9817;p38"/>
            <p:cNvSpPr/>
            <p:nvPr/>
          </p:nvSpPr>
          <p:spPr>
            <a:xfrm>
              <a:off x="7792142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18" name="Google Shape;9818;p38"/>
            <p:cNvSpPr/>
            <p:nvPr/>
          </p:nvSpPr>
          <p:spPr>
            <a:xfrm>
              <a:off x="841972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19" name="Google Shape;9819;p38"/>
            <p:cNvSpPr/>
            <p:nvPr/>
          </p:nvSpPr>
          <p:spPr>
            <a:xfrm>
              <a:off x="8106669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20" name="Google Shape;9820;p38"/>
            <p:cNvSpPr/>
            <p:nvPr/>
          </p:nvSpPr>
          <p:spPr>
            <a:xfrm>
              <a:off x="779214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21" name="Google Shape;9821;p38"/>
            <p:cNvSpPr/>
            <p:nvPr/>
          </p:nvSpPr>
          <p:spPr>
            <a:xfrm>
              <a:off x="8419722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22" name="Google Shape;9822;p38"/>
            <p:cNvSpPr/>
            <p:nvPr/>
          </p:nvSpPr>
          <p:spPr>
            <a:xfrm>
              <a:off x="8106669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23" name="Google Shape;9823;p38"/>
            <p:cNvSpPr/>
            <p:nvPr/>
          </p:nvSpPr>
          <p:spPr>
            <a:xfrm>
              <a:off x="7950142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24" name="Google Shape;9824;p38"/>
            <p:cNvSpPr/>
            <p:nvPr/>
          </p:nvSpPr>
          <p:spPr>
            <a:xfrm>
              <a:off x="8263196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25" name="Google Shape;9825;p38"/>
            <p:cNvSpPr/>
            <p:nvPr/>
          </p:nvSpPr>
          <p:spPr>
            <a:xfrm>
              <a:off x="7950142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26" name="Google Shape;9826;p38"/>
            <p:cNvSpPr/>
            <p:nvPr/>
          </p:nvSpPr>
          <p:spPr>
            <a:xfrm>
              <a:off x="8263196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27" name="Google Shape;9827;p38"/>
            <p:cNvSpPr/>
            <p:nvPr/>
          </p:nvSpPr>
          <p:spPr>
            <a:xfrm>
              <a:off x="7792142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28" name="Google Shape;9828;p38"/>
            <p:cNvSpPr/>
            <p:nvPr/>
          </p:nvSpPr>
          <p:spPr>
            <a:xfrm>
              <a:off x="841972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29" name="Google Shape;9829;p38"/>
            <p:cNvSpPr/>
            <p:nvPr/>
          </p:nvSpPr>
          <p:spPr>
            <a:xfrm>
              <a:off x="8106669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30" name="Google Shape;9830;p38"/>
            <p:cNvSpPr/>
            <p:nvPr/>
          </p:nvSpPr>
          <p:spPr>
            <a:xfrm>
              <a:off x="779214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31" name="Google Shape;9831;p38"/>
            <p:cNvSpPr/>
            <p:nvPr/>
          </p:nvSpPr>
          <p:spPr>
            <a:xfrm>
              <a:off x="779214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32" name="Google Shape;9832;p38"/>
            <p:cNvSpPr/>
            <p:nvPr/>
          </p:nvSpPr>
          <p:spPr>
            <a:xfrm>
              <a:off x="7479088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33" name="Google Shape;9833;p38"/>
            <p:cNvSpPr/>
            <p:nvPr/>
          </p:nvSpPr>
          <p:spPr>
            <a:xfrm>
              <a:off x="7164684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34" name="Google Shape;9834;p38"/>
            <p:cNvSpPr/>
            <p:nvPr/>
          </p:nvSpPr>
          <p:spPr>
            <a:xfrm>
              <a:off x="779214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35" name="Google Shape;9835;p38"/>
            <p:cNvSpPr/>
            <p:nvPr/>
          </p:nvSpPr>
          <p:spPr>
            <a:xfrm>
              <a:off x="7479088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36" name="Google Shape;9836;p38"/>
            <p:cNvSpPr/>
            <p:nvPr/>
          </p:nvSpPr>
          <p:spPr>
            <a:xfrm>
              <a:off x="7792142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37" name="Google Shape;9837;p38"/>
            <p:cNvSpPr/>
            <p:nvPr/>
          </p:nvSpPr>
          <p:spPr>
            <a:xfrm>
              <a:off x="7479088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38" name="Google Shape;9838;p38"/>
            <p:cNvSpPr/>
            <p:nvPr/>
          </p:nvSpPr>
          <p:spPr>
            <a:xfrm>
              <a:off x="7322562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39" name="Google Shape;9839;p38"/>
            <p:cNvSpPr/>
            <p:nvPr/>
          </p:nvSpPr>
          <p:spPr>
            <a:xfrm>
              <a:off x="7635615" y="50657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63" y="596"/>
                    <a:pt x="763" y="381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40" name="Google Shape;9840;p38"/>
            <p:cNvSpPr/>
            <p:nvPr/>
          </p:nvSpPr>
          <p:spPr>
            <a:xfrm>
              <a:off x="7322562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41" name="Google Shape;9841;p38"/>
            <p:cNvSpPr/>
            <p:nvPr/>
          </p:nvSpPr>
          <p:spPr>
            <a:xfrm>
              <a:off x="7635615" y="19352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63" y="608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42" name="Google Shape;9842;p38"/>
            <p:cNvSpPr/>
            <p:nvPr/>
          </p:nvSpPr>
          <p:spPr>
            <a:xfrm>
              <a:off x="7164684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43" name="Google Shape;9843;p38"/>
            <p:cNvSpPr/>
            <p:nvPr/>
          </p:nvSpPr>
          <p:spPr>
            <a:xfrm>
              <a:off x="7164684" y="35152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44" name="Google Shape;9844;p38"/>
            <p:cNvSpPr/>
            <p:nvPr/>
          </p:nvSpPr>
          <p:spPr>
            <a:xfrm>
              <a:off x="779214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45" name="Google Shape;9845;p38"/>
            <p:cNvSpPr/>
            <p:nvPr/>
          </p:nvSpPr>
          <p:spPr>
            <a:xfrm>
              <a:off x="7479088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46" name="Google Shape;9846;p38"/>
            <p:cNvSpPr/>
            <p:nvPr/>
          </p:nvSpPr>
          <p:spPr>
            <a:xfrm>
              <a:off x="7164684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47" name="Google Shape;9847;p38"/>
            <p:cNvSpPr/>
            <p:nvPr/>
          </p:nvSpPr>
          <p:spPr>
            <a:xfrm>
              <a:off x="779214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48" name="Google Shape;9848;p38"/>
            <p:cNvSpPr/>
            <p:nvPr/>
          </p:nvSpPr>
          <p:spPr>
            <a:xfrm>
              <a:off x="7479088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49" name="Google Shape;9849;p38"/>
            <p:cNvSpPr/>
            <p:nvPr/>
          </p:nvSpPr>
          <p:spPr>
            <a:xfrm>
              <a:off x="7792142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50" name="Google Shape;9850;p38"/>
            <p:cNvSpPr/>
            <p:nvPr/>
          </p:nvSpPr>
          <p:spPr>
            <a:xfrm>
              <a:off x="7479088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51" name="Google Shape;9851;p38"/>
            <p:cNvSpPr/>
            <p:nvPr/>
          </p:nvSpPr>
          <p:spPr>
            <a:xfrm>
              <a:off x="7322562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75" y="595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52" name="Google Shape;9852;p38"/>
            <p:cNvSpPr/>
            <p:nvPr/>
          </p:nvSpPr>
          <p:spPr>
            <a:xfrm>
              <a:off x="7635615" y="1135632"/>
              <a:ext cx="93744" cy="95096"/>
            </a:xfrm>
            <a:custGeom>
              <a:avLst/>
              <a:gdLst/>
              <a:ahLst/>
              <a:cxnLst/>
              <a:rect l="l" t="t" r="r" b="b"/>
              <a:pathLst>
                <a:path w="763" h="774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63" y="595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53" name="Google Shape;9853;p38"/>
            <p:cNvSpPr/>
            <p:nvPr/>
          </p:nvSpPr>
          <p:spPr>
            <a:xfrm>
              <a:off x="7322562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75" y="596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54" name="Google Shape;9854;p38"/>
            <p:cNvSpPr/>
            <p:nvPr/>
          </p:nvSpPr>
          <p:spPr>
            <a:xfrm>
              <a:off x="7635615" y="82110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63" y="596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55" name="Google Shape;9855;p38"/>
            <p:cNvSpPr/>
            <p:nvPr/>
          </p:nvSpPr>
          <p:spPr>
            <a:xfrm>
              <a:off x="7164684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56" name="Google Shape;9856;p38"/>
            <p:cNvSpPr/>
            <p:nvPr/>
          </p:nvSpPr>
          <p:spPr>
            <a:xfrm>
              <a:off x="7164684" y="97910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57" name="Google Shape;9857;p38"/>
            <p:cNvSpPr/>
            <p:nvPr/>
          </p:nvSpPr>
          <p:spPr>
            <a:xfrm>
              <a:off x="779214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58" name="Google Shape;9858;p38"/>
            <p:cNvSpPr/>
            <p:nvPr/>
          </p:nvSpPr>
          <p:spPr>
            <a:xfrm>
              <a:off x="7479088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59" name="Google Shape;9859;p38"/>
            <p:cNvSpPr/>
            <p:nvPr/>
          </p:nvSpPr>
          <p:spPr>
            <a:xfrm>
              <a:off x="7164684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60" name="Google Shape;9860;p38"/>
            <p:cNvSpPr/>
            <p:nvPr/>
          </p:nvSpPr>
          <p:spPr>
            <a:xfrm>
              <a:off x="779214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61" name="Google Shape;9861;p38"/>
            <p:cNvSpPr/>
            <p:nvPr/>
          </p:nvSpPr>
          <p:spPr>
            <a:xfrm>
              <a:off x="7479088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62" name="Google Shape;9862;p38"/>
            <p:cNvSpPr/>
            <p:nvPr/>
          </p:nvSpPr>
          <p:spPr>
            <a:xfrm>
              <a:off x="7792142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63" name="Google Shape;9863;p38"/>
            <p:cNvSpPr/>
            <p:nvPr/>
          </p:nvSpPr>
          <p:spPr>
            <a:xfrm>
              <a:off x="7479088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80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64" name="Google Shape;9864;p38"/>
            <p:cNvSpPr/>
            <p:nvPr/>
          </p:nvSpPr>
          <p:spPr>
            <a:xfrm>
              <a:off x="7322562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65" name="Google Shape;9865;p38"/>
            <p:cNvSpPr/>
            <p:nvPr/>
          </p:nvSpPr>
          <p:spPr>
            <a:xfrm>
              <a:off x="7635615" y="176309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66" name="Google Shape;9866;p38"/>
            <p:cNvSpPr/>
            <p:nvPr/>
          </p:nvSpPr>
          <p:spPr>
            <a:xfrm>
              <a:off x="7322562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67" name="Google Shape;9867;p38"/>
            <p:cNvSpPr/>
            <p:nvPr/>
          </p:nvSpPr>
          <p:spPr>
            <a:xfrm>
              <a:off x="7635615" y="1448685"/>
              <a:ext cx="93744" cy="95096"/>
            </a:xfrm>
            <a:custGeom>
              <a:avLst/>
              <a:gdLst/>
              <a:ahLst/>
              <a:cxnLst/>
              <a:rect l="l" t="t" r="r" b="b"/>
              <a:pathLst>
                <a:path w="763" h="774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63" y="595"/>
                    <a:pt x="763" y="381"/>
                  </a:cubicBezTo>
                  <a:cubicBezTo>
                    <a:pt x="763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68" name="Google Shape;9868;p38"/>
            <p:cNvSpPr/>
            <p:nvPr/>
          </p:nvSpPr>
          <p:spPr>
            <a:xfrm>
              <a:off x="7164684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69" name="Google Shape;9869;p38"/>
            <p:cNvSpPr/>
            <p:nvPr/>
          </p:nvSpPr>
          <p:spPr>
            <a:xfrm>
              <a:off x="7164684" y="16050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70" name="Google Shape;9870;p38"/>
            <p:cNvSpPr/>
            <p:nvPr/>
          </p:nvSpPr>
          <p:spPr>
            <a:xfrm>
              <a:off x="779214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71" name="Google Shape;9871;p38"/>
            <p:cNvSpPr/>
            <p:nvPr/>
          </p:nvSpPr>
          <p:spPr>
            <a:xfrm>
              <a:off x="7479088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72" name="Google Shape;9872;p38"/>
            <p:cNvSpPr/>
            <p:nvPr/>
          </p:nvSpPr>
          <p:spPr>
            <a:xfrm>
              <a:off x="7164684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73" name="Google Shape;9873;p38"/>
            <p:cNvSpPr/>
            <p:nvPr/>
          </p:nvSpPr>
          <p:spPr>
            <a:xfrm>
              <a:off x="779214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74" name="Google Shape;9874;p38"/>
            <p:cNvSpPr/>
            <p:nvPr/>
          </p:nvSpPr>
          <p:spPr>
            <a:xfrm>
              <a:off x="7479088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75" name="Google Shape;9875;p38"/>
            <p:cNvSpPr/>
            <p:nvPr/>
          </p:nvSpPr>
          <p:spPr>
            <a:xfrm>
              <a:off x="7792142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76" name="Google Shape;9876;p38"/>
            <p:cNvSpPr/>
            <p:nvPr/>
          </p:nvSpPr>
          <p:spPr>
            <a:xfrm>
              <a:off x="7479088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77" name="Google Shape;9877;p38"/>
            <p:cNvSpPr/>
            <p:nvPr/>
          </p:nvSpPr>
          <p:spPr>
            <a:xfrm>
              <a:off x="7322562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79"/>
                    <a:pt x="1" y="394"/>
                  </a:cubicBezTo>
                  <a:cubicBezTo>
                    <a:pt x="1" y="608"/>
                    <a:pt x="168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78" name="Google Shape;9878;p38"/>
            <p:cNvSpPr/>
            <p:nvPr/>
          </p:nvSpPr>
          <p:spPr>
            <a:xfrm>
              <a:off x="7635615" y="238919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79"/>
                    <a:pt x="1" y="394"/>
                  </a:cubicBezTo>
                  <a:cubicBezTo>
                    <a:pt x="1" y="608"/>
                    <a:pt x="168" y="775"/>
                    <a:pt x="382" y="775"/>
                  </a:cubicBezTo>
                  <a:cubicBezTo>
                    <a:pt x="596" y="775"/>
                    <a:pt x="763" y="608"/>
                    <a:pt x="763" y="394"/>
                  </a:cubicBezTo>
                  <a:cubicBezTo>
                    <a:pt x="763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79" name="Google Shape;9879;p38"/>
            <p:cNvSpPr/>
            <p:nvPr/>
          </p:nvSpPr>
          <p:spPr>
            <a:xfrm>
              <a:off x="7322562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80" name="Google Shape;9880;p38"/>
            <p:cNvSpPr/>
            <p:nvPr/>
          </p:nvSpPr>
          <p:spPr>
            <a:xfrm>
              <a:off x="7635615" y="2076143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81" name="Google Shape;9881;p38"/>
            <p:cNvSpPr/>
            <p:nvPr/>
          </p:nvSpPr>
          <p:spPr>
            <a:xfrm>
              <a:off x="7164684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82" name="Google Shape;9882;p38"/>
            <p:cNvSpPr/>
            <p:nvPr/>
          </p:nvSpPr>
          <p:spPr>
            <a:xfrm>
              <a:off x="7164684" y="223267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83" name="Google Shape;9883;p38"/>
            <p:cNvSpPr/>
            <p:nvPr/>
          </p:nvSpPr>
          <p:spPr>
            <a:xfrm>
              <a:off x="779214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84" name="Google Shape;9884;p38"/>
            <p:cNvSpPr/>
            <p:nvPr/>
          </p:nvSpPr>
          <p:spPr>
            <a:xfrm>
              <a:off x="7479088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85" name="Google Shape;9885;p38"/>
            <p:cNvSpPr/>
            <p:nvPr/>
          </p:nvSpPr>
          <p:spPr>
            <a:xfrm>
              <a:off x="7164684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86" name="Google Shape;9886;p38"/>
            <p:cNvSpPr/>
            <p:nvPr/>
          </p:nvSpPr>
          <p:spPr>
            <a:xfrm>
              <a:off x="779214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87" name="Google Shape;9887;p38"/>
            <p:cNvSpPr/>
            <p:nvPr/>
          </p:nvSpPr>
          <p:spPr>
            <a:xfrm>
              <a:off x="7479088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88" name="Google Shape;9888;p38"/>
            <p:cNvSpPr/>
            <p:nvPr/>
          </p:nvSpPr>
          <p:spPr>
            <a:xfrm>
              <a:off x="7792142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89" name="Google Shape;9889;p38"/>
            <p:cNvSpPr/>
            <p:nvPr/>
          </p:nvSpPr>
          <p:spPr>
            <a:xfrm>
              <a:off x="7479088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90" name="Google Shape;9890;p38"/>
            <p:cNvSpPr/>
            <p:nvPr/>
          </p:nvSpPr>
          <p:spPr>
            <a:xfrm>
              <a:off x="7322562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91" name="Google Shape;9891;p38"/>
            <p:cNvSpPr/>
            <p:nvPr/>
          </p:nvSpPr>
          <p:spPr>
            <a:xfrm>
              <a:off x="7635615" y="301677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63" y="608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92" name="Google Shape;9892;p38"/>
            <p:cNvSpPr/>
            <p:nvPr/>
          </p:nvSpPr>
          <p:spPr>
            <a:xfrm>
              <a:off x="7322562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6"/>
                    <a:pt x="168" y="762"/>
                    <a:pt x="382" y="762"/>
                  </a:cubicBezTo>
                  <a:cubicBezTo>
                    <a:pt x="596" y="762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93" name="Google Shape;9893;p38"/>
            <p:cNvSpPr/>
            <p:nvPr/>
          </p:nvSpPr>
          <p:spPr>
            <a:xfrm>
              <a:off x="7635615" y="2705198"/>
              <a:ext cx="93744" cy="93744"/>
            </a:xfrm>
            <a:custGeom>
              <a:avLst/>
              <a:gdLst/>
              <a:ahLst/>
              <a:cxnLst/>
              <a:rect l="l" t="t" r="r" b="b"/>
              <a:pathLst>
                <a:path w="763" h="763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6"/>
                    <a:pt x="168" y="762"/>
                    <a:pt x="382" y="762"/>
                  </a:cubicBezTo>
                  <a:cubicBezTo>
                    <a:pt x="596" y="762"/>
                    <a:pt x="763" y="596"/>
                    <a:pt x="763" y="381"/>
                  </a:cubicBezTo>
                  <a:cubicBezTo>
                    <a:pt x="763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94" name="Google Shape;9894;p38"/>
            <p:cNvSpPr/>
            <p:nvPr/>
          </p:nvSpPr>
          <p:spPr>
            <a:xfrm>
              <a:off x="7164684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95" name="Google Shape;9895;p38"/>
            <p:cNvSpPr/>
            <p:nvPr/>
          </p:nvSpPr>
          <p:spPr>
            <a:xfrm>
              <a:off x="7164684" y="286025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96" name="Google Shape;9896;p38"/>
            <p:cNvSpPr/>
            <p:nvPr/>
          </p:nvSpPr>
          <p:spPr>
            <a:xfrm>
              <a:off x="779214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97" name="Google Shape;9897;p38"/>
            <p:cNvSpPr/>
            <p:nvPr/>
          </p:nvSpPr>
          <p:spPr>
            <a:xfrm>
              <a:off x="7479088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98" name="Google Shape;9898;p38"/>
            <p:cNvSpPr/>
            <p:nvPr/>
          </p:nvSpPr>
          <p:spPr>
            <a:xfrm>
              <a:off x="7164684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99" name="Google Shape;9899;p38"/>
            <p:cNvSpPr/>
            <p:nvPr/>
          </p:nvSpPr>
          <p:spPr>
            <a:xfrm>
              <a:off x="7792142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00" name="Google Shape;9900;p38"/>
            <p:cNvSpPr/>
            <p:nvPr/>
          </p:nvSpPr>
          <p:spPr>
            <a:xfrm>
              <a:off x="7479088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01" name="Google Shape;9901;p38"/>
            <p:cNvSpPr/>
            <p:nvPr/>
          </p:nvSpPr>
          <p:spPr>
            <a:xfrm>
              <a:off x="7322562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02" name="Google Shape;9902;p38"/>
            <p:cNvSpPr/>
            <p:nvPr/>
          </p:nvSpPr>
          <p:spPr>
            <a:xfrm>
              <a:off x="7635615" y="364435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63" y="596"/>
                    <a:pt x="763" y="381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03" name="Google Shape;9903;p38"/>
            <p:cNvSpPr/>
            <p:nvPr/>
          </p:nvSpPr>
          <p:spPr>
            <a:xfrm>
              <a:off x="7322562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04" name="Google Shape;9904;p38"/>
            <p:cNvSpPr/>
            <p:nvPr/>
          </p:nvSpPr>
          <p:spPr>
            <a:xfrm>
              <a:off x="7635615" y="33313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63" y="608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05" name="Google Shape;9905;p38"/>
            <p:cNvSpPr/>
            <p:nvPr/>
          </p:nvSpPr>
          <p:spPr>
            <a:xfrm>
              <a:off x="7164684" y="34893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06" name="Google Shape;9906;p38"/>
            <p:cNvSpPr/>
            <p:nvPr/>
          </p:nvSpPr>
          <p:spPr>
            <a:xfrm>
              <a:off x="779214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07" name="Google Shape;9907;p38"/>
            <p:cNvSpPr/>
            <p:nvPr/>
          </p:nvSpPr>
          <p:spPr>
            <a:xfrm>
              <a:off x="7479088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08" name="Google Shape;9908;p38"/>
            <p:cNvSpPr/>
            <p:nvPr/>
          </p:nvSpPr>
          <p:spPr>
            <a:xfrm>
              <a:off x="7164684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09" name="Google Shape;9909;p38"/>
            <p:cNvSpPr/>
            <p:nvPr/>
          </p:nvSpPr>
          <p:spPr>
            <a:xfrm>
              <a:off x="7164684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10" name="Google Shape;9910;p38"/>
            <p:cNvSpPr/>
            <p:nvPr/>
          </p:nvSpPr>
          <p:spPr>
            <a:xfrm>
              <a:off x="6850156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11" name="Google Shape;9911;p38"/>
            <p:cNvSpPr/>
            <p:nvPr/>
          </p:nvSpPr>
          <p:spPr>
            <a:xfrm>
              <a:off x="6538578" y="3699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12" name="Google Shape;9912;p38"/>
            <p:cNvSpPr/>
            <p:nvPr/>
          </p:nvSpPr>
          <p:spPr>
            <a:xfrm>
              <a:off x="7164684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13" name="Google Shape;9913;p38"/>
            <p:cNvSpPr/>
            <p:nvPr/>
          </p:nvSpPr>
          <p:spPr>
            <a:xfrm>
              <a:off x="6850156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14" name="Google Shape;9914;p38"/>
            <p:cNvSpPr/>
            <p:nvPr/>
          </p:nvSpPr>
          <p:spPr>
            <a:xfrm>
              <a:off x="7164684" y="35152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15" name="Google Shape;9915;p38"/>
            <p:cNvSpPr/>
            <p:nvPr/>
          </p:nvSpPr>
          <p:spPr>
            <a:xfrm>
              <a:off x="6850156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16" name="Google Shape;9916;p38"/>
            <p:cNvSpPr/>
            <p:nvPr/>
          </p:nvSpPr>
          <p:spPr>
            <a:xfrm>
              <a:off x="6693630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17" name="Google Shape;9917;p38"/>
            <p:cNvSpPr/>
            <p:nvPr/>
          </p:nvSpPr>
          <p:spPr>
            <a:xfrm>
              <a:off x="7008157" y="5065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18" name="Google Shape;9918;p38"/>
            <p:cNvSpPr/>
            <p:nvPr/>
          </p:nvSpPr>
          <p:spPr>
            <a:xfrm>
              <a:off x="6693630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19" name="Google Shape;9919;p38"/>
            <p:cNvSpPr/>
            <p:nvPr/>
          </p:nvSpPr>
          <p:spPr>
            <a:xfrm>
              <a:off x="7008157" y="19352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20" name="Google Shape;9920;p38"/>
            <p:cNvSpPr/>
            <p:nvPr/>
          </p:nvSpPr>
          <p:spPr>
            <a:xfrm>
              <a:off x="6538578" y="6631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21" name="Google Shape;9921;p38"/>
            <p:cNvSpPr/>
            <p:nvPr/>
          </p:nvSpPr>
          <p:spPr>
            <a:xfrm>
              <a:off x="6538578" y="35152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22" name="Google Shape;9922;p38"/>
            <p:cNvSpPr/>
            <p:nvPr/>
          </p:nvSpPr>
          <p:spPr>
            <a:xfrm>
              <a:off x="7164684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23" name="Google Shape;9923;p38"/>
            <p:cNvSpPr/>
            <p:nvPr/>
          </p:nvSpPr>
          <p:spPr>
            <a:xfrm>
              <a:off x="6850156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24" name="Google Shape;9924;p38"/>
            <p:cNvSpPr/>
            <p:nvPr/>
          </p:nvSpPr>
          <p:spPr>
            <a:xfrm>
              <a:off x="6538578" y="3699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25" name="Google Shape;9925;p38"/>
            <p:cNvSpPr/>
            <p:nvPr/>
          </p:nvSpPr>
          <p:spPr>
            <a:xfrm>
              <a:off x="7164684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26" name="Google Shape;9926;p38"/>
            <p:cNvSpPr/>
            <p:nvPr/>
          </p:nvSpPr>
          <p:spPr>
            <a:xfrm>
              <a:off x="6850156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27" name="Google Shape;9927;p38"/>
            <p:cNvSpPr/>
            <p:nvPr/>
          </p:nvSpPr>
          <p:spPr>
            <a:xfrm>
              <a:off x="7164684" y="97910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28" name="Google Shape;9928;p38"/>
            <p:cNvSpPr/>
            <p:nvPr/>
          </p:nvSpPr>
          <p:spPr>
            <a:xfrm>
              <a:off x="6850156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29" name="Google Shape;9929;p38"/>
            <p:cNvSpPr/>
            <p:nvPr/>
          </p:nvSpPr>
          <p:spPr>
            <a:xfrm>
              <a:off x="6693630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30" name="Google Shape;9930;p38"/>
            <p:cNvSpPr/>
            <p:nvPr/>
          </p:nvSpPr>
          <p:spPr>
            <a:xfrm>
              <a:off x="7008157" y="1135632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31" name="Google Shape;9931;p38"/>
            <p:cNvSpPr/>
            <p:nvPr/>
          </p:nvSpPr>
          <p:spPr>
            <a:xfrm>
              <a:off x="6693630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32" name="Google Shape;9932;p38"/>
            <p:cNvSpPr/>
            <p:nvPr/>
          </p:nvSpPr>
          <p:spPr>
            <a:xfrm>
              <a:off x="7008157" y="8211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33" name="Google Shape;9933;p38"/>
            <p:cNvSpPr/>
            <p:nvPr/>
          </p:nvSpPr>
          <p:spPr>
            <a:xfrm>
              <a:off x="6538578" y="129068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34" name="Google Shape;9934;p38"/>
            <p:cNvSpPr/>
            <p:nvPr/>
          </p:nvSpPr>
          <p:spPr>
            <a:xfrm>
              <a:off x="6538578" y="97910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62" y="595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35" name="Google Shape;9935;p38"/>
            <p:cNvSpPr/>
            <p:nvPr/>
          </p:nvSpPr>
          <p:spPr>
            <a:xfrm>
              <a:off x="7164684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36" name="Google Shape;9936;p38"/>
            <p:cNvSpPr/>
            <p:nvPr/>
          </p:nvSpPr>
          <p:spPr>
            <a:xfrm>
              <a:off x="6850156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37" name="Google Shape;9937;p38"/>
            <p:cNvSpPr/>
            <p:nvPr/>
          </p:nvSpPr>
          <p:spPr>
            <a:xfrm>
              <a:off x="6538578" y="6631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38" name="Google Shape;9938;p38"/>
            <p:cNvSpPr/>
            <p:nvPr/>
          </p:nvSpPr>
          <p:spPr>
            <a:xfrm>
              <a:off x="7164684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39" name="Google Shape;9939;p38"/>
            <p:cNvSpPr/>
            <p:nvPr/>
          </p:nvSpPr>
          <p:spPr>
            <a:xfrm>
              <a:off x="6850156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40" name="Google Shape;9940;p38"/>
            <p:cNvSpPr/>
            <p:nvPr/>
          </p:nvSpPr>
          <p:spPr>
            <a:xfrm>
              <a:off x="7164684" y="16050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41" name="Google Shape;9941;p38"/>
            <p:cNvSpPr/>
            <p:nvPr/>
          </p:nvSpPr>
          <p:spPr>
            <a:xfrm>
              <a:off x="6850156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42" name="Google Shape;9942;p38"/>
            <p:cNvSpPr/>
            <p:nvPr/>
          </p:nvSpPr>
          <p:spPr>
            <a:xfrm>
              <a:off x="6693630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43" name="Google Shape;9943;p38"/>
            <p:cNvSpPr/>
            <p:nvPr/>
          </p:nvSpPr>
          <p:spPr>
            <a:xfrm>
              <a:off x="7008157" y="17630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44" name="Google Shape;9944;p38"/>
            <p:cNvSpPr/>
            <p:nvPr/>
          </p:nvSpPr>
          <p:spPr>
            <a:xfrm>
              <a:off x="6693630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45" name="Google Shape;9945;p38"/>
            <p:cNvSpPr/>
            <p:nvPr/>
          </p:nvSpPr>
          <p:spPr>
            <a:xfrm>
              <a:off x="7008157" y="1448685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46" name="Google Shape;9946;p38"/>
            <p:cNvSpPr/>
            <p:nvPr/>
          </p:nvSpPr>
          <p:spPr>
            <a:xfrm>
              <a:off x="6538578" y="191961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47" name="Google Shape;9947;p38"/>
            <p:cNvSpPr/>
            <p:nvPr/>
          </p:nvSpPr>
          <p:spPr>
            <a:xfrm>
              <a:off x="6538578" y="1605089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48" name="Google Shape;9948;p38"/>
            <p:cNvSpPr/>
            <p:nvPr/>
          </p:nvSpPr>
          <p:spPr>
            <a:xfrm>
              <a:off x="7164684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49" name="Google Shape;9949;p38"/>
            <p:cNvSpPr/>
            <p:nvPr/>
          </p:nvSpPr>
          <p:spPr>
            <a:xfrm>
              <a:off x="6850156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50" name="Google Shape;9950;p38"/>
            <p:cNvSpPr/>
            <p:nvPr/>
          </p:nvSpPr>
          <p:spPr>
            <a:xfrm>
              <a:off x="6538578" y="129068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51" name="Google Shape;9951;p38"/>
            <p:cNvSpPr/>
            <p:nvPr/>
          </p:nvSpPr>
          <p:spPr>
            <a:xfrm>
              <a:off x="7164684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52" name="Google Shape;9952;p38"/>
            <p:cNvSpPr/>
            <p:nvPr/>
          </p:nvSpPr>
          <p:spPr>
            <a:xfrm>
              <a:off x="6850156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53" name="Google Shape;9953;p38"/>
            <p:cNvSpPr/>
            <p:nvPr/>
          </p:nvSpPr>
          <p:spPr>
            <a:xfrm>
              <a:off x="7164684" y="223267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54" name="Google Shape;9954;p38"/>
            <p:cNvSpPr/>
            <p:nvPr/>
          </p:nvSpPr>
          <p:spPr>
            <a:xfrm>
              <a:off x="6850156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55" name="Google Shape;9955;p38"/>
            <p:cNvSpPr/>
            <p:nvPr/>
          </p:nvSpPr>
          <p:spPr>
            <a:xfrm>
              <a:off x="6693630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56" name="Google Shape;9956;p38"/>
            <p:cNvSpPr/>
            <p:nvPr/>
          </p:nvSpPr>
          <p:spPr>
            <a:xfrm>
              <a:off x="7008157" y="238919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57" name="Google Shape;9957;p38"/>
            <p:cNvSpPr/>
            <p:nvPr/>
          </p:nvSpPr>
          <p:spPr>
            <a:xfrm>
              <a:off x="6693630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58" name="Google Shape;9958;p38"/>
            <p:cNvSpPr/>
            <p:nvPr/>
          </p:nvSpPr>
          <p:spPr>
            <a:xfrm>
              <a:off x="7008157" y="2076143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59" name="Google Shape;9959;p38"/>
            <p:cNvSpPr/>
            <p:nvPr/>
          </p:nvSpPr>
          <p:spPr>
            <a:xfrm>
              <a:off x="6538578" y="254719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60" name="Google Shape;9960;p38"/>
            <p:cNvSpPr/>
            <p:nvPr/>
          </p:nvSpPr>
          <p:spPr>
            <a:xfrm>
              <a:off x="6538578" y="223267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61" name="Google Shape;9961;p38"/>
            <p:cNvSpPr/>
            <p:nvPr/>
          </p:nvSpPr>
          <p:spPr>
            <a:xfrm>
              <a:off x="7164684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62" name="Google Shape;9962;p38"/>
            <p:cNvSpPr/>
            <p:nvPr/>
          </p:nvSpPr>
          <p:spPr>
            <a:xfrm>
              <a:off x="6850156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63" name="Google Shape;9963;p38"/>
            <p:cNvSpPr/>
            <p:nvPr/>
          </p:nvSpPr>
          <p:spPr>
            <a:xfrm>
              <a:off x="6538578" y="191961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64" name="Google Shape;9964;p38"/>
            <p:cNvSpPr/>
            <p:nvPr/>
          </p:nvSpPr>
          <p:spPr>
            <a:xfrm>
              <a:off x="7164684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65" name="Google Shape;9965;p38"/>
            <p:cNvSpPr/>
            <p:nvPr/>
          </p:nvSpPr>
          <p:spPr>
            <a:xfrm>
              <a:off x="6850156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66" name="Google Shape;9966;p38"/>
            <p:cNvSpPr/>
            <p:nvPr/>
          </p:nvSpPr>
          <p:spPr>
            <a:xfrm>
              <a:off x="7164684" y="286025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67" name="Google Shape;9967;p38"/>
            <p:cNvSpPr/>
            <p:nvPr/>
          </p:nvSpPr>
          <p:spPr>
            <a:xfrm>
              <a:off x="6850156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68" name="Google Shape;9968;p38"/>
            <p:cNvSpPr/>
            <p:nvPr/>
          </p:nvSpPr>
          <p:spPr>
            <a:xfrm>
              <a:off x="6693630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69" name="Google Shape;9969;p38"/>
            <p:cNvSpPr/>
            <p:nvPr/>
          </p:nvSpPr>
          <p:spPr>
            <a:xfrm>
              <a:off x="7008157" y="30167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70" name="Google Shape;9970;p38"/>
            <p:cNvSpPr/>
            <p:nvPr/>
          </p:nvSpPr>
          <p:spPr>
            <a:xfrm>
              <a:off x="6693630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62"/>
                    <a:pt x="381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71" name="Google Shape;9971;p38"/>
            <p:cNvSpPr/>
            <p:nvPr/>
          </p:nvSpPr>
          <p:spPr>
            <a:xfrm>
              <a:off x="7008157" y="270519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62"/>
                    <a:pt x="381" y="762"/>
                  </a:cubicBezTo>
                  <a:cubicBezTo>
                    <a:pt x="595" y="762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72" name="Google Shape;9972;p38"/>
            <p:cNvSpPr/>
            <p:nvPr/>
          </p:nvSpPr>
          <p:spPr>
            <a:xfrm>
              <a:off x="6538578" y="317477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73" name="Google Shape;9973;p38"/>
            <p:cNvSpPr/>
            <p:nvPr/>
          </p:nvSpPr>
          <p:spPr>
            <a:xfrm>
              <a:off x="6538578" y="286025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74" name="Google Shape;9974;p38"/>
            <p:cNvSpPr/>
            <p:nvPr/>
          </p:nvSpPr>
          <p:spPr>
            <a:xfrm>
              <a:off x="7164684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75" name="Google Shape;9975;p38"/>
            <p:cNvSpPr/>
            <p:nvPr/>
          </p:nvSpPr>
          <p:spPr>
            <a:xfrm>
              <a:off x="6850156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76" name="Google Shape;9976;p38"/>
            <p:cNvSpPr/>
            <p:nvPr/>
          </p:nvSpPr>
          <p:spPr>
            <a:xfrm>
              <a:off x="6538578" y="254719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77" name="Google Shape;9977;p38"/>
            <p:cNvSpPr/>
            <p:nvPr/>
          </p:nvSpPr>
          <p:spPr>
            <a:xfrm>
              <a:off x="7164684" y="34893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78" name="Google Shape;9978;p38"/>
            <p:cNvSpPr/>
            <p:nvPr/>
          </p:nvSpPr>
          <p:spPr>
            <a:xfrm>
              <a:off x="6850156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79" name="Google Shape;9979;p38"/>
            <p:cNvSpPr/>
            <p:nvPr/>
          </p:nvSpPr>
          <p:spPr>
            <a:xfrm>
              <a:off x="6693630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80" name="Google Shape;9980;p38"/>
            <p:cNvSpPr/>
            <p:nvPr/>
          </p:nvSpPr>
          <p:spPr>
            <a:xfrm>
              <a:off x="7008157" y="364435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81" name="Google Shape;9981;p38"/>
            <p:cNvSpPr/>
            <p:nvPr/>
          </p:nvSpPr>
          <p:spPr>
            <a:xfrm>
              <a:off x="6693630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82" name="Google Shape;9982;p38"/>
            <p:cNvSpPr/>
            <p:nvPr/>
          </p:nvSpPr>
          <p:spPr>
            <a:xfrm>
              <a:off x="7008157" y="33313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83" name="Google Shape;9983;p38"/>
            <p:cNvSpPr/>
            <p:nvPr/>
          </p:nvSpPr>
          <p:spPr>
            <a:xfrm>
              <a:off x="6538578" y="348930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84" name="Google Shape;9984;p38"/>
            <p:cNvSpPr/>
            <p:nvPr/>
          </p:nvSpPr>
          <p:spPr>
            <a:xfrm>
              <a:off x="7164684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85" name="Google Shape;9985;p38"/>
            <p:cNvSpPr/>
            <p:nvPr/>
          </p:nvSpPr>
          <p:spPr>
            <a:xfrm>
              <a:off x="6850156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86" name="Google Shape;9986;p38"/>
            <p:cNvSpPr/>
            <p:nvPr/>
          </p:nvSpPr>
          <p:spPr>
            <a:xfrm>
              <a:off x="6538578" y="317477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87" name="Google Shape;9987;p38"/>
            <p:cNvSpPr/>
            <p:nvPr/>
          </p:nvSpPr>
          <p:spPr>
            <a:xfrm>
              <a:off x="6538578" y="3699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88" name="Google Shape;9988;p38"/>
            <p:cNvSpPr/>
            <p:nvPr/>
          </p:nvSpPr>
          <p:spPr>
            <a:xfrm>
              <a:off x="6222576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89" name="Google Shape;9989;p38"/>
            <p:cNvSpPr/>
            <p:nvPr/>
          </p:nvSpPr>
          <p:spPr>
            <a:xfrm>
              <a:off x="6538578" y="6631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90" name="Google Shape;9990;p38"/>
            <p:cNvSpPr/>
            <p:nvPr/>
          </p:nvSpPr>
          <p:spPr>
            <a:xfrm>
              <a:off x="6222576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91" name="Google Shape;9991;p38"/>
            <p:cNvSpPr/>
            <p:nvPr/>
          </p:nvSpPr>
          <p:spPr>
            <a:xfrm>
              <a:off x="6538578" y="35152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92" name="Google Shape;9992;p38"/>
            <p:cNvSpPr/>
            <p:nvPr/>
          </p:nvSpPr>
          <p:spPr>
            <a:xfrm>
              <a:off x="6222576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93" name="Google Shape;9993;p38"/>
            <p:cNvSpPr/>
            <p:nvPr/>
          </p:nvSpPr>
          <p:spPr>
            <a:xfrm>
              <a:off x="6066049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94" name="Google Shape;9994;p38"/>
            <p:cNvSpPr/>
            <p:nvPr/>
          </p:nvSpPr>
          <p:spPr>
            <a:xfrm>
              <a:off x="6380577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95" name="Google Shape;9995;p38"/>
            <p:cNvSpPr/>
            <p:nvPr/>
          </p:nvSpPr>
          <p:spPr>
            <a:xfrm>
              <a:off x="6066049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96" name="Google Shape;9996;p38"/>
            <p:cNvSpPr/>
            <p:nvPr/>
          </p:nvSpPr>
          <p:spPr>
            <a:xfrm>
              <a:off x="6380577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97" name="Google Shape;9997;p38"/>
            <p:cNvSpPr/>
            <p:nvPr/>
          </p:nvSpPr>
          <p:spPr>
            <a:xfrm>
              <a:off x="6538578" y="3699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98" name="Google Shape;9998;p38"/>
            <p:cNvSpPr/>
            <p:nvPr/>
          </p:nvSpPr>
          <p:spPr>
            <a:xfrm>
              <a:off x="6222576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99" name="Google Shape;9999;p38"/>
            <p:cNvSpPr/>
            <p:nvPr/>
          </p:nvSpPr>
          <p:spPr>
            <a:xfrm>
              <a:off x="6538578" y="129068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00" name="Google Shape;10000;p38"/>
            <p:cNvSpPr/>
            <p:nvPr/>
          </p:nvSpPr>
          <p:spPr>
            <a:xfrm>
              <a:off x="6222576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01" name="Google Shape;10001;p38"/>
            <p:cNvSpPr/>
            <p:nvPr/>
          </p:nvSpPr>
          <p:spPr>
            <a:xfrm>
              <a:off x="6538578" y="97910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62" y="595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02" name="Google Shape;10002;p38"/>
            <p:cNvSpPr/>
            <p:nvPr/>
          </p:nvSpPr>
          <p:spPr>
            <a:xfrm>
              <a:off x="6222576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03" name="Google Shape;10003;p38"/>
            <p:cNvSpPr/>
            <p:nvPr/>
          </p:nvSpPr>
          <p:spPr>
            <a:xfrm>
              <a:off x="6066049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04" name="Google Shape;10004;p38"/>
            <p:cNvSpPr/>
            <p:nvPr/>
          </p:nvSpPr>
          <p:spPr>
            <a:xfrm>
              <a:off x="6380577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05" name="Google Shape;10005;p38"/>
            <p:cNvSpPr/>
            <p:nvPr/>
          </p:nvSpPr>
          <p:spPr>
            <a:xfrm>
              <a:off x="6066049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06" name="Google Shape;10006;p38"/>
            <p:cNvSpPr/>
            <p:nvPr/>
          </p:nvSpPr>
          <p:spPr>
            <a:xfrm>
              <a:off x="6380577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07" name="Google Shape;10007;p38"/>
            <p:cNvSpPr/>
            <p:nvPr/>
          </p:nvSpPr>
          <p:spPr>
            <a:xfrm>
              <a:off x="6538578" y="6631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08" name="Google Shape;10008;p38"/>
            <p:cNvSpPr/>
            <p:nvPr/>
          </p:nvSpPr>
          <p:spPr>
            <a:xfrm>
              <a:off x="6222576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09" name="Google Shape;10009;p38"/>
            <p:cNvSpPr/>
            <p:nvPr/>
          </p:nvSpPr>
          <p:spPr>
            <a:xfrm>
              <a:off x="6538578" y="191961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10" name="Google Shape;10010;p38"/>
            <p:cNvSpPr/>
            <p:nvPr/>
          </p:nvSpPr>
          <p:spPr>
            <a:xfrm>
              <a:off x="6222576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11" name="Google Shape;10011;p38"/>
            <p:cNvSpPr/>
            <p:nvPr/>
          </p:nvSpPr>
          <p:spPr>
            <a:xfrm>
              <a:off x="6538578" y="1605089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12" name="Google Shape;10012;p38"/>
            <p:cNvSpPr/>
            <p:nvPr/>
          </p:nvSpPr>
          <p:spPr>
            <a:xfrm>
              <a:off x="6222576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13" name="Google Shape;10013;p38"/>
            <p:cNvSpPr/>
            <p:nvPr/>
          </p:nvSpPr>
          <p:spPr>
            <a:xfrm>
              <a:off x="6066049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14" name="Google Shape;10014;p38"/>
            <p:cNvSpPr/>
            <p:nvPr/>
          </p:nvSpPr>
          <p:spPr>
            <a:xfrm>
              <a:off x="6380577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15" name="Google Shape;10015;p38"/>
            <p:cNvSpPr/>
            <p:nvPr/>
          </p:nvSpPr>
          <p:spPr>
            <a:xfrm>
              <a:off x="6066049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16" name="Google Shape;10016;p38"/>
            <p:cNvSpPr/>
            <p:nvPr/>
          </p:nvSpPr>
          <p:spPr>
            <a:xfrm>
              <a:off x="6380577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17" name="Google Shape;10017;p38"/>
            <p:cNvSpPr/>
            <p:nvPr/>
          </p:nvSpPr>
          <p:spPr>
            <a:xfrm>
              <a:off x="6538578" y="129068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18" name="Google Shape;10018;p38"/>
            <p:cNvSpPr/>
            <p:nvPr/>
          </p:nvSpPr>
          <p:spPr>
            <a:xfrm>
              <a:off x="6222576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19" name="Google Shape;10019;p38"/>
            <p:cNvSpPr/>
            <p:nvPr/>
          </p:nvSpPr>
          <p:spPr>
            <a:xfrm>
              <a:off x="6538578" y="254719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20" name="Google Shape;10020;p38"/>
            <p:cNvSpPr/>
            <p:nvPr/>
          </p:nvSpPr>
          <p:spPr>
            <a:xfrm>
              <a:off x="6222576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21" name="Google Shape;10021;p38"/>
            <p:cNvSpPr/>
            <p:nvPr/>
          </p:nvSpPr>
          <p:spPr>
            <a:xfrm>
              <a:off x="6538578" y="223267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22" name="Google Shape;10022;p38"/>
            <p:cNvSpPr/>
            <p:nvPr/>
          </p:nvSpPr>
          <p:spPr>
            <a:xfrm>
              <a:off x="6222576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23" name="Google Shape;10023;p38"/>
            <p:cNvSpPr/>
            <p:nvPr/>
          </p:nvSpPr>
          <p:spPr>
            <a:xfrm>
              <a:off x="6066049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24" name="Google Shape;10024;p38"/>
            <p:cNvSpPr/>
            <p:nvPr/>
          </p:nvSpPr>
          <p:spPr>
            <a:xfrm>
              <a:off x="6380577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25" name="Google Shape;10025;p38"/>
            <p:cNvSpPr/>
            <p:nvPr/>
          </p:nvSpPr>
          <p:spPr>
            <a:xfrm>
              <a:off x="6066049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26" name="Google Shape;10026;p38"/>
            <p:cNvSpPr/>
            <p:nvPr/>
          </p:nvSpPr>
          <p:spPr>
            <a:xfrm>
              <a:off x="6380577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27" name="Google Shape;10027;p38"/>
            <p:cNvSpPr/>
            <p:nvPr/>
          </p:nvSpPr>
          <p:spPr>
            <a:xfrm>
              <a:off x="6538578" y="191961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28" name="Google Shape;10028;p38"/>
            <p:cNvSpPr/>
            <p:nvPr/>
          </p:nvSpPr>
          <p:spPr>
            <a:xfrm>
              <a:off x="6222576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29" name="Google Shape;10029;p38"/>
            <p:cNvSpPr/>
            <p:nvPr/>
          </p:nvSpPr>
          <p:spPr>
            <a:xfrm>
              <a:off x="6538578" y="317477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30" name="Google Shape;10030;p38"/>
            <p:cNvSpPr/>
            <p:nvPr/>
          </p:nvSpPr>
          <p:spPr>
            <a:xfrm>
              <a:off x="6222576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31" name="Google Shape;10031;p38"/>
            <p:cNvSpPr/>
            <p:nvPr/>
          </p:nvSpPr>
          <p:spPr>
            <a:xfrm>
              <a:off x="6538578" y="286025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32" name="Google Shape;10032;p38"/>
            <p:cNvSpPr/>
            <p:nvPr/>
          </p:nvSpPr>
          <p:spPr>
            <a:xfrm>
              <a:off x="6222576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33" name="Google Shape;10033;p38"/>
            <p:cNvSpPr/>
            <p:nvPr/>
          </p:nvSpPr>
          <p:spPr>
            <a:xfrm>
              <a:off x="6066049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34" name="Google Shape;10034;p38"/>
            <p:cNvSpPr/>
            <p:nvPr/>
          </p:nvSpPr>
          <p:spPr>
            <a:xfrm>
              <a:off x="6380577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35" name="Google Shape;10035;p38"/>
            <p:cNvSpPr/>
            <p:nvPr/>
          </p:nvSpPr>
          <p:spPr>
            <a:xfrm>
              <a:off x="6066049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93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36" name="Google Shape;10036;p38"/>
            <p:cNvSpPr/>
            <p:nvPr/>
          </p:nvSpPr>
          <p:spPr>
            <a:xfrm>
              <a:off x="6380577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81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37" name="Google Shape;10037;p38"/>
            <p:cNvSpPr/>
            <p:nvPr/>
          </p:nvSpPr>
          <p:spPr>
            <a:xfrm>
              <a:off x="6538578" y="254719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38" name="Google Shape;10038;p38"/>
            <p:cNvSpPr/>
            <p:nvPr/>
          </p:nvSpPr>
          <p:spPr>
            <a:xfrm>
              <a:off x="6222576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39" name="Google Shape;10039;p38"/>
            <p:cNvSpPr/>
            <p:nvPr/>
          </p:nvSpPr>
          <p:spPr>
            <a:xfrm>
              <a:off x="6538578" y="348930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40" name="Google Shape;10040;p38"/>
            <p:cNvSpPr/>
            <p:nvPr/>
          </p:nvSpPr>
          <p:spPr>
            <a:xfrm>
              <a:off x="6222576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41" name="Google Shape;10041;p38"/>
            <p:cNvSpPr/>
            <p:nvPr/>
          </p:nvSpPr>
          <p:spPr>
            <a:xfrm>
              <a:off x="6066049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42" name="Google Shape;10042;p38"/>
            <p:cNvSpPr/>
            <p:nvPr/>
          </p:nvSpPr>
          <p:spPr>
            <a:xfrm>
              <a:off x="6380577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43" name="Google Shape;10043;p38"/>
            <p:cNvSpPr/>
            <p:nvPr/>
          </p:nvSpPr>
          <p:spPr>
            <a:xfrm>
              <a:off x="6066049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44" name="Google Shape;10044;p38"/>
            <p:cNvSpPr/>
            <p:nvPr/>
          </p:nvSpPr>
          <p:spPr>
            <a:xfrm>
              <a:off x="6380577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45" name="Google Shape;10045;p38"/>
            <p:cNvSpPr/>
            <p:nvPr/>
          </p:nvSpPr>
          <p:spPr>
            <a:xfrm>
              <a:off x="6538578" y="317477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46" name="Google Shape;10046;p38"/>
            <p:cNvSpPr/>
            <p:nvPr/>
          </p:nvSpPr>
          <p:spPr>
            <a:xfrm>
              <a:off x="6222576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47" name="Google Shape;10047;p38"/>
            <p:cNvSpPr/>
            <p:nvPr/>
          </p:nvSpPr>
          <p:spPr>
            <a:xfrm>
              <a:off x="9048777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48" name="Google Shape;10048;p38"/>
            <p:cNvSpPr/>
            <p:nvPr/>
          </p:nvSpPr>
          <p:spPr>
            <a:xfrm>
              <a:off x="9048777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49" name="Google Shape;10049;p38"/>
            <p:cNvSpPr/>
            <p:nvPr/>
          </p:nvSpPr>
          <p:spPr>
            <a:xfrm>
              <a:off x="9048777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50" name="Google Shape;10050;p38"/>
            <p:cNvSpPr/>
            <p:nvPr/>
          </p:nvSpPr>
          <p:spPr>
            <a:xfrm>
              <a:off x="9048777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51" name="Google Shape;10051;p38"/>
            <p:cNvSpPr/>
            <p:nvPr/>
          </p:nvSpPr>
          <p:spPr>
            <a:xfrm>
              <a:off x="9048777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52" name="Google Shape;10052;p38"/>
            <p:cNvSpPr/>
            <p:nvPr/>
          </p:nvSpPr>
          <p:spPr>
            <a:xfrm>
              <a:off x="9048777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53" name="Google Shape;10053;p38"/>
            <p:cNvSpPr/>
            <p:nvPr/>
          </p:nvSpPr>
          <p:spPr>
            <a:xfrm>
              <a:off x="9048777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54" name="Google Shape;10054;p38"/>
            <p:cNvSpPr/>
            <p:nvPr/>
          </p:nvSpPr>
          <p:spPr>
            <a:xfrm>
              <a:off x="9048777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55" name="Google Shape;10055;p38"/>
            <p:cNvSpPr/>
            <p:nvPr/>
          </p:nvSpPr>
          <p:spPr>
            <a:xfrm>
              <a:off x="873425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56" name="Google Shape;10056;p38"/>
            <p:cNvSpPr/>
            <p:nvPr/>
          </p:nvSpPr>
          <p:spPr>
            <a:xfrm>
              <a:off x="9048777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57" name="Google Shape;10057;p38"/>
            <p:cNvSpPr/>
            <p:nvPr/>
          </p:nvSpPr>
          <p:spPr>
            <a:xfrm>
              <a:off x="873425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58" name="Google Shape;10058;p38"/>
            <p:cNvSpPr/>
            <p:nvPr/>
          </p:nvSpPr>
          <p:spPr>
            <a:xfrm>
              <a:off x="8576249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59" name="Google Shape;10059;p38"/>
            <p:cNvSpPr/>
            <p:nvPr/>
          </p:nvSpPr>
          <p:spPr>
            <a:xfrm>
              <a:off x="8890776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60" name="Google Shape;10060;p38"/>
            <p:cNvSpPr/>
            <p:nvPr/>
          </p:nvSpPr>
          <p:spPr>
            <a:xfrm>
              <a:off x="841972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61" name="Google Shape;10061;p38"/>
            <p:cNvSpPr/>
            <p:nvPr/>
          </p:nvSpPr>
          <p:spPr>
            <a:xfrm>
              <a:off x="8419722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62" name="Google Shape;10062;p38"/>
            <p:cNvSpPr/>
            <p:nvPr/>
          </p:nvSpPr>
          <p:spPr>
            <a:xfrm>
              <a:off x="9048777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63" name="Google Shape;10063;p38"/>
            <p:cNvSpPr/>
            <p:nvPr/>
          </p:nvSpPr>
          <p:spPr>
            <a:xfrm>
              <a:off x="873425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64" name="Google Shape;10064;p38"/>
            <p:cNvSpPr/>
            <p:nvPr/>
          </p:nvSpPr>
          <p:spPr>
            <a:xfrm>
              <a:off x="9048777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65" name="Google Shape;10065;p38"/>
            <p:cNvSpPr/>
            <p:nvPr/>
          </p:nvSpPr>
          <p:spPr>
            <a:xfrm>
              <a:off x="873425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66" name="Google Shape;10066;p38"/>
            <p:cNvSpPr/>
            <p:nvPr/>
          </p:nvSpPr>
          <p:spPr>
            <a:xfrm>
              <a:off x="8576249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63"/>
                    <a:pt x="393" y="763"/>
                  </a:cubicBezTo>
                  <a:cubicBezTo>
                    <a:pt x="608" y="763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67" name="Google Shape;10067;p38"/>
            <p:cNvSpPr/>
            <p:nvPr/>
          </p:nvSpPr>
          <p:spPr>
            <a:xfrm>
              <a:off x="8890776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93" y="763"/>
                  </a:cubicBezTo>
                  <a:cubicBezTo>
                    <a:pt x="608" y="763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68" name="Google Shape;10068;p38"/>
            <p:cNvSpPr/>
            <p:nvPr/>
          </p:nvSpPr>
          <p:spPr>
            <a:xfrm>
              <a:off x="8576249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69" name="Google Shape;10069;p38"/>
            <p:cNvSpPr/>
            <p:nvPr/>
          </p:nvSpPr>
          <p:spPr>
            <a:xfrm>
              <a:off x="8890776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70" name="Google Shape;10070;p38"/>
            <p:cNvSpPr/>
            <p:nvPr/>
          </p:nvSpPr>
          <p:spPr>
            <a:xfrm>
              <a:off x="841972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71" name="Google Shape;10071;p38"/>
            <p:cNvSpPr/>
            <p:nvPr/>
          </p:nvSpPr>
          <p:spPr>
            <a:xfrm>
              <a:off x="8419722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72" name="Google Shape;10072;p38"/>
            <p:cNvSpPr/>
            <p:nvPr/>
          </p:nvSpPr>
          <p:spPr>
            <a:xfrm>
              <a:off x="9048777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73" name="Google Shape;10073;p38"/>
            <p:cNvSpPr/>
            <p:nvPr/>
          </p:nvSpPr>
          <p:spPr>
            <a:xfrm>
              <a:off x="873425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74" name="Google Shape;10074;p38"/>
            <p:cNvSpPr/>
            <p:nvPr/>
          </p:nvSpPr>
          <p:spPr>
            <a:xfrm>
              <a:off x="841972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75" name="Google Shape;10075;p38"/>
            <p:cNvSpPr/>
            <p:nvPr/>
          </p:nvSpPr>
          <p:spPr>
            <a:xfrm>
              <a:off x="9048777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76" name="Google Shape;10076;p38"/>
            <p:cNvSpPr/>
            <p:nvPr/>
          </p:nvSpPr>
          <p:spPr>
            <a:xfrm>
              <a:off x="873425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77" name="Google Shape;10077;p38"/>
            <p:cNvSpPr/>
            <p:nvPr/>
          </p:nvSpPr>
          <p:spPr>
            <a:xfrm>
              <a:off x="8576249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78" name="Google Shape;10078;p38"/>
            <p:cNvSpPr/>
            <p:nvPr/>
          </p:nvSpPr>
          <p:spPr>
            <a:xfrm>
              <a:off x="8890776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79" name="Google Shape;10079;p38"/>
            <p:cNvSpPr/>
            <p:nvPr/>
          </p:nvSpPr>
          <p:spPr>
            <a:xfrm>
              <a:off x="8419722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80" name="Google Shape;10080;p38"/>
            <p:cNvSpPr/>
            <p:nvPr/>
          </p:nvSpPr>
          <p:spPr>
            <a:xfrm>
              <a:off x="9048777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81" name="Google Shape;10081;p38"/>
            <p:cNvSpPr/>
            <p:nvPr/>
          </p:nvSpPr>
          <p:spPr>
            <a:xfrm>
              <a:off x="873425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82" name="Google Shape;10082;p38"/>
            <p:cNvSpPr/>
            <p:nvPr/>
          </p:nvSpPr>
          <p:spPr>
            <a:xfrm>
              <a:off x="841972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83" name="Google Shape;10083;p38"/>
            <p:cNvSpPr/>
            <p:nvPr/>
          </p:nvSpPr>
          <p:spPr>
            <a:xfrm>
              <a:off x="841972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84" name="Google Shape;10084;p38"/>
            <p:cNvSpPr/>
            <p:nvPr/>
          </p:nvSpPr>
          <p:spPr>
            <a:xfrm>
              <a:off x="8106669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85" name="Google Shape;10085;p38"/>
            <p:cNvSpPr/>
            <p:nvPr/>
          </p:nvSpPr>
          <p:spPr>
            <a:xfrm>
              <a:off x="8419722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86" name="Google Shape;10086;p38"/>
            <p:cNvSpPr/>
            <p:nvPr/>
          </p:nvSpPr>
          <p:spPr>
            <a:xfrm>
              <a:off x="8106669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87" name="Google Shape;10087;p38"/>
            <p:cNvSpPr/>
            <p:nvPr/>
          </p:nvSpPr>
          <p:spPr>
            <a:xfrm>
              <a:off x="7950142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88" name="Google Shape;10088;p38"/>
            <p:cNvSpPr/>
            <p:nvPr/>
          </p:nvSpPr>
          <p:spPr>
            <a:xfrm>
              <a:off x="8263196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89" name="Google Shape;10089;p38"/>
            <p:cNvSpPr/>
            <p:nvPr/>
          </p:nvSpPr>
          <p:spPr>
            <a:xfrm>
              <a:off x="779214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90" name="Google Shape;10090;p38"/>
            <p:cNvSpPr/>
            <p:nvPr/>
          </p:nvSpPr>
          <p:spPr>
            <a:xfrm>
              <a:off x="7792142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91" name="Google Shape;10091;p38"/>
            <p:cNvSpPr/>
            <p:nvPr/>
          </p:nvSpPr>
          <p:spPr>
            <a:xfrm>
              <a:off x="841972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92" name="Google Shape;10092;p38"/>
            <p:cNvSpPr/>
            <p:nvPr/>
          </p:nvSpPr>
          <p:spPr>
            <a:xfrm>
              <a:off x="8106669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93" name="Google Shape;10093;p38"/>
            <p:cNvSpPr/>
            <p:nvPr/>
          </p:nvSpPr>
          <p:spPr>
            <a:xfrm>
              <a:off x="8419722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94" name="Google Shape;10094;p38"/>
            <p:cNvSpPr/>
            <p:nvPr/>
          </p:nvSpPr>
          <p:spPr>
            <a:xfrm>
              <a:off x="8106669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95" name="Google Shape;10095;p38"/>
            <p:cNvSpPr/>
            <p:nvPr/>
          </p:nvSpPr>
          <p:spPr>
            <a:xfrm>
              <a:off x="7950142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63"/>
                    <a:pt x="382" y="763"/>
                  </a:cubicBezTo>
                  <a:cubicBezTo>
                    <a:pt x="596" y="763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96" name="Google Shape;10096;p38"/>
            <p:cNvSpPr/>
            <p:nvPr/>
          </p:nvSpPr>
          <p:spPr>
            <a:xfrm>
              <a:off x="8263196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63"/>
                    <a:pt x="394" y="763"/>
                  </a:cubicBezTo>
                  <a:cubicBezTo>
                    <a:pt x="608" y="763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97" name="Google Shape;10097;p38"/>
            <p:cNvSpPr/>
            <p:nvPr/>
          </p:nvSpPr>
          <p:spPr>
            <a:xfrm>
              <a:off x="7950142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98" name="Google Shape;10098;p38"/>
            <p:cNvSpPr/>
            <p:nvPr/>
          </p:nvSpPr>
          <p:spPr>
            <a:xfrm>
              <a:off x="8263196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99" name="Google Shape;10099;p38"/>
            <p:cNvSpPr/>
            <p:nvPr/>
          </p:nvSpPr>
          <p:spPr>
            <a:xfrm>
              <a:off x="779214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00" name="Google Shape;10100;p38"/>
            <p:cNvSpPr/>
            <p:nvPr/>
          </p:nvSpPr>
          <p:spPr>
            <a:xfrm>
              <a:off x="7792142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01" name="Google Shape;10101;p38"/>
            <p:cNvSpPr/>
            <p:nvPr/>
          </p:nvSpPr>
          <p:spPr>
            <a:xfrm>
              <a:off x="841972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02" name="Google Shape;10102;p38"/>
            <p:cNvSpPr/>
            <p:nvPr/>
          </p:nvSpPr>
          <p:spPr>
            <a:xfrm>
              <a:off x="8106669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03" name="Google Shape;10103;p38"/>
            <p:cNvSpPr/>
            <p:nvPr/>
          </p:nvSpPr>
          <p:spPr>
            <a:xfrm>
              <a:off x="779214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04" name="Google Shape;10104;p38"/>
            <p:cNvSpPr/>
            <p:nvPr/>
          </p:nvSpPr>
          <p:spPr>
            <a:xfrm>
              <a:off x="8419722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05" name="Google Shape;10105;p38"/>
            <p:cNvSpPr/>
            <p:nvPr/>
          </p:nvSpPr>
          <p:spPr>
            <a:xfrm>
              <a:off x="8106669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06" name="Google Shape;10106;p38"/>
            <p:cNvSpPr/>
            <p:nvPr/>
          </p:nvSpPr>
          <p:spPr>
            <a:xfrm>
              <a:off x="7950142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07" name="Google Shape;10107;p38"/>
            <p:cNvSpPr/>
            <p:nvPr/>
          </p:nvSpPr>
          <p:spPr>
            <a:xfrm>
              <a:off x="8263196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08" name="Google Shape;10108;p38"/>
            <p:cNvSpPr/>
            <p:nvPr/>
          </p:nvSpPr>
          <p:spPr>
            <a:xfrm>
              <a:off x="7792142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09" name="Google Shape;10109;p38"/>
            <p:cNvSpPr/>
            <p:nvPr/>
          </p:nvSpPr>
          <p:spPr>
            <a:xfrm>
              <a:off x="841972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10" name="Google Shape;10110;p38"/>
            <p:cNvSpPr/>
            <p:nvPr/>
          </p:nvSpPr>
          <p:spPr>
            <a:xfrm>
              <a:off x="8106669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11" name="Google Shape;10111;p38"/>
            <p:cNvSpPr/>
            <p:nvPr/>
          </p:nvSpPr>
          <p:spPr>
            <a:xfrm>
              <a:off x="779214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12" name="Google Shape;10112;p38"/>
            <p:cNvSpPr/>
            <p:nvPr/>
          </p:nvSpPr>
          <p:spPr>
            <a:xfrm>
              <a:off x="779214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13" name="Google Shape;10113;p38"/>
            <p:cNvSpPr/>
            <p:nvPr/>
          </p:nvSpPr>
          <p:spPr>
            <a:xfrm>
              <a:off x="7479088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14" name="Google Shape;10114;p38"/>
            <p:cNvSpPr/>
            <p:nvPr/>
          </p:nvSpPr>
          <p:spPr>
            <a:xfrm>
              <a:off x="7792142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15" name="Google Shape;10115;p38"/>
            <p:cNvSpPr/>
            <p:nvPr/>
          </p:nvSpPr>
          <p:spPr>
            <a:xfrm>
              <a:off x="7479088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16" name="Google Shape;10116;p38"/>
            <p:cNvSpPr/>
            <p:nvPr/>
          </p:nvSpPr>
          <p:spPr>
            <a:xfrm>
              <a:off x="7322562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17" name="Google Shape;10117;p38"/>
            <p:cNvSpPr/>
            <p:nvPr/>
          </p:nvSpPr>
          <p:spPr>
            <a:xfrm>
              <a:off x="7635615" y="394279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63" y="595"/>
                    <a:pt x="763" y="381"/>
                  </a:cubicBezTo>
                  <a:cubicBezTo>
                    <a:pt x="763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18" name="Google Shape;10118;p38"/>
            <p:cNvSpPr/>
            <p:nvPr/>
          </p:nvSpPr>
          <p:spPr>
            <a:xfrm>
              <a:off x="7164684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19" name="Google Shape;10119;p38"/>
            <p:cNvSpPr/>
            <p:nvPr/>
          </p:nvSpPr>
          <p:spPr>
            <a:xfrm>
              <a:off x="7164684" y="37847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20" name="Google Shape;10120;p38"/>
            <p:cNvSpPr/>
            <p:nvPr/>
          </p:nvSpPr>
          <p:spPr>
            <a:xfrm>
              <a:off x="779214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21" name="Google Shape;10121;p38"/>
            <p:cNvSpPr/>
            <p:nvPr/>
          </p:nvSpPr>
          <p:spPr>
            <a:xfrm>
              <a:off x="7479088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22" name="Google Shape;10122;p38"/>
            <p:cNvSpPr/>
            <p:nvPr/>
          </p:nvSpPr>
          <p:spPr>
            <a:xfrm>
              <a:off x="7792142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23" name="Google Shape;10123;p38"/>
            <p:cNvSpPr/>
            <p:nvPr/>
          </p:nvSpPr>
          <p:spPr>
            <a:xfrm>
              <a:off x="7479088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80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24" name="Google Shape;10124;p38"/>
            <p:cNvSpPr/>
            <p:nvPr/>
          </p:nvSpPr>
          <p:spPr>
            <a:xfrm>
              <a:off x="7322562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63"/>
                    <a:pt x="382" y="763"/>
                  </a:cubicBezTo>
                  <a:cubicBezTo>
                    <a:pt x="596" y="763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25" name="Google Shape;10125;p38"/>
            <p:cNvSpPr/>
            <p:nvPr/>
          </p:nvSpPr>
          <p:spPr>
            <a:xfrm>
              <a:off x="7635615" y="4570248"/>
              <a:ext cx="93744" cy="93744"/>
            </a:xfrm>
            <a:custGeom>
              <a:avLst/>
              <a:gdLst/>
              <a:ahLst/>
              <a:cxnLst/>
              <a:rect l="l" t="t" r="r" b="b"/>
              <a:pathLst>
                <a:path w="763" h="763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63"/>
                    <a:pt x="382" y="763"/>
                  </a:cubicBezTo>
                  <a:cubicBezTo>
                    <a:pt x="596" y="763"/>
                    <a:pt x="763" y="596"/>
                    <a:pt x="763" y="382"/>
                  </a:cubicBezTo>
                  <a:cubicBezTo>
                    <a:pt x="763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26" name="Google Shape;10126;p38"/>
            <p:cNvSpPr/>
            <p:nvPr/>
          </p:nvSpPr>
          <p:spPr>
            <a:xfrm>
              <a:off x="7322562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27" name="Google Shape;10127;p38"/>
            <p:cNvSpPr/>
            <p:nvPr/>
          </p:nvSpPr>
          <p:spPr>
            <a:xfrm>
              <a:off x="7635615" y="425719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28" name="Google Shape;10128;p38"/>
            <p:cNvSpPr/>
            <p:nvPr/>
          </p:nvSpPr>
          <p:spPr>
            <a:xfrm>
              <a:off x="7164684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29" name="Google Shape;10129;p38"/>
            <p:cNvSpPr/>
            <p:nvPr/>
          </p:nvSpPr>
          <p:spPr>
            <a:xfrm>
              <a:off x="7164684" y="4413721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30" name="Google Shape;10130;p38"/>
            <p:cNvSpPr/>
            <p:nvPr/>
          </p:nvSpPr>
          <p:spPr>
            <a:xfrm>
              <a:off x="779214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31" name="Google Shape;10131;p38"/>
            <p:cNvSpPr/>
            <p:nvPr/>
          </p:nvSpPr>
          <p:spPr>
            <a:xfrm>
              <a:off x="7479088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32" name="Google Shape;10132;p38"/>
            <p:cNvSpPr/>
            <p:nvPr/>
          </p:nvSpPr>
          <p:spPr>
            <a:xfrm>
              <a:off x="7164684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33" name="Google Shape;10133;p38"/>
            <p:cNvSpPr/>
            <p:nvPr/>
          </p:nvSpPr>
          <p:spPr>
            <a:xfrm>
              <a:off x="7792142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34" name="Google Shape;10134;p38"/>
            <p:cNvSpPr/>
            <p:nvPr/>
          </p:nvSpPr>
          <p:spPr>
            <a:xfrm>
              <a:off x="7479088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35" name="Google Shape;10135;p38"/>
            <p:cNvSpPr/>
            <p:nvPr/>
          </p:nvSpPr>
          <p:spPr>
            <a:xfrm>
              <a:off x="7322562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36" name="Google Shape;10136;p38"/>
            <p:cNvSpPr/>
            <p:nvPr/>
          </p:nvSpPr>
          <p:spPr>
            <a:xfrm>
              <a:off x="7635615" y="488477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37" name="Google Shape;10137;p38"/>
            <p:cNvSpPr/>
            <p:nvPr/>
          </p:nvSpPr>
          <p:spPr>
            <a:xfrm>
              <a:off x="7164684" y="5041302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38" name="Google Shape;10138;p38"/>
            <p:cNvSpPr/>
            <p:nvPr/>
          </p:nvSpPr>
          <p:spPr>
            <a:xfrm>
              <a:off x="779214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39" name="Google Shape;10139;p38"/>
            <p:cNvSpPr/>
            <p:nvPr/>
          </p:nvSpPr>
          <p:spPr>
            <a:xfrm>
              <a:off x="7479088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40" name="Google Shape;10140;p38"/>
            <p:cNvSpPr/>
            <p:nvPr/>
          </p:nvSpPr>
          <p:spPr>
            <a:xfrm>
              <a:off x="7164684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41" name="Google Shape;10141;p38"/>
            <p:cNvSpPr/>
            <p:nvPr/>
          </p:nvSpPr>
          <p:spPr>
            <a:xfrm>
              <a:off x="7164684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42" name="Google Shape;10142;p38"/>
            <p:cNvSpPr/>
            <p:nvPr/>
          </p:nvSpPr>
          <p:spPr>
            <a:xfrm>
              <a:off x="6850156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43" name="Google Shape;10143;p38"/>
            <p:cNvSpPr/>
            <p:nvPr/>
          </p:nvSpPr>
          <p:spPr>
            <a:xfrm>
              <a:off x="7164684" y="37847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44" name="Google Shape;10144;p38"/>
            <p:cNvSpPr/>
            <p:nvPr/>
          </p:nvSpPr>
          <p:spPr>
            <a:xfrm>
              <a:off x="6850156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45" name="Google Shape;10145;p38"/>
            <p:cNvSpPr/>
            <p:nvPr/>
          </p:nvSpPr>
          <p:spPr>
            <a:xfrm>
              <a:off x="6693630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46" name="Google Shape;10146;p38"/>
            <p:cNvSpPr/>
            <p:nvPr/>
          </p:nvSpPr>
          <p:spPr>
            <a:xfrm>
              <a:off x="7008157" y="39427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47" name="Google Shape;10147;p38"/>
            <p:cNvSpPr/>
            <p:nvPr/>
          </p:nvSpPr>
          <p:spPr>
            <a:xfrm>
              <a:off x="6538578" y="409931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48" name="Google Shape;10148;p38"/>
            <p:cNvSpPr/>
            <p:nvPr/>
          </p:nvSpPr>
          <p:spPr>
            <a:xfrm>
              <a:off x="6538578" y="3784789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49" name="Google Shape;10149;p38"/>
            <p:cNvSpPr/>
            <p:nvPr/>
          </p:nvSpPr>
          <p:spPr>
            <a:xfrm>
              <a:off x="7164684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50" name="Google Shape;10150;p38"/>
            <p:cNvSpPr/>
            <p:nvPr/>
          </p:nvSpPr>
          <p:spPr>
            <a:xfrm>
              <a:off x="6850156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51" name="Google Shape;10151;p38"/>
            <p:cNvSpPr/>
            <p:nvPr/>
          </p:nvSpPr>
          <p:spPr>
            <a:xfrm>
              <a:off x="7164684" y="4413721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52" name="Google Shape;10152;p38"/>
            <p:cNvSpPr/>
            <p:nvPr/>
          </p:nvSpPr>
          <p:spPr>
            <a:xfrm>
              <a:off x="6850156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53" name="Google Shape;10153;p38"/>
            <p:cNvSpPr/>
            <p:nvPr/>
          </p:nvSpPr>
          <p:spPr>
            <a:xfrm>
              <a:off x="6693630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63"/>
                    <a:pt x="381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54" name="Google Shape;10154;p38"/>
            <p:cNvSpPr/>
            <p:nvPr/>
          </p:nvSpPr>
          <p:spPr>
            <a:xfrm>
              <a:off x="7008157" y="457024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63"/>
                    <a:pt x="381" y="763"/>
                  </a:cubicBezTo>
                  <a:cubicBezTo>
                    <a:pt x="595" y="763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55" name="Google Shape;10155;p38"/>
            <p:cNvSpPr/>
            <p:nvPr/>
          </p:nvSpPr>
          <p:spPr>
            <a:xfrm>
              <a:off x="6693630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56" name="Google Shape;10156;p38"/>
            <p:cNvSpPr/>
            <p:nvPr/>
          </p:nvSpPr>
          <p:spPr>
            <a:xfrm>
              <a:off x="7008157" y="425719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57" name="Google Shape;10157;p38"/>
            <p:cNvSpPr/>
            <p:nvPr/>
          </p:nvSpPr>
          <p:spPr>
            <a:xfrm>
              <a:off x="6538578" y="472677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58" name="Google Shape;10158;p38"/>
            <p:cNvSpPr/>
            <p:nvPr/>
          </p:nvSpPr>
          <p:spPr>
            <a:xfrm>
              <a:off x="6538578" y="4413721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59" name="Google Shape;10159;p38"/>
            <p:cNvSpPr/>
            <p:nvPr/>
          </p:nvSpPr>
          <p:spPr>
            <a:xfrm>
              <a:off x="7164684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60" name="Google Shape;10160;p38"/>
            <p:cNvSpPr/>
            <p:nvPr/>
          </p:nvSpPr>
          <p:spPr>
            <a:xfrm>
              <a:off x="6850156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61" name="Google Shape;10161;p38"/>
            <p:cNvSpPr/>
            <p:nvPr/>
          </p:nvSpPr>
          <p:spPr>
            <a:xfrm>
              <a:off x="6538578" y="409931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62" name="Google Shape;10162;p38"/>
            <p:cNvSpPr/>
            <p:nvPr/>
          </p:nvSpPr>
          <p:spPr>
            <a:xfrm>
              <a:off x="7164684" y="5041302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63" name="Google Shape;10163;p38"/>
            <p:cNvSpPr/>
            <p:nvPr/>
          </p:nvSpPr>
          <p:spPr>
            <a:xfrm>
              <a:off x="6850156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64" name="Google Shape;10164;p38"/>
            <p:cNvSpPr/>
            <p:nvPr/>
          </p:nvSpPr>
          <p:spPr>
            <a:xfrm>
              <a:off x="6693630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65" name="Google Shape;10165;p38"/>
            <p:cNvSpPr/>
            <p:nvPr/>
          </p:nvSpPr>
          <p:spPr>
            <a:xfrm>
              <a:off x="7008157" y="488477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66" name="Google Shape;10166;p38"/>
            <p:cNvSpPr/>
            <p:nvPr/>
          </p:nvSpPr>
          <p:spPr>
            <a:xfrm>
              <a:off x="6538578" y="5041302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67" name="Google Shape;10167;p38"/>
            <p:cNvSpPr/>
            <p:nvPr/>
          </p:nvSpPr>
          <p:spPr>
            <a:xfrm>
              <a:off x="7164684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68" name="Google Shape;10168;p38"/>
            <p:cNvSpPr/>
            <p:nvPr/>
          </p:nvSpPr>
          <p:spPr>
            <a:xfrm>
              <a:off x="6850156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69" name="Google Shape;10169;p38"/>
            <p:cNvSpPr/>
            <p:nvPr/>
          </p:nvSpPr>
          <p:spPr>
            <a:xfrm>
              <a:off x="6538578" y="472677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70" name="Google Shape;10170;p38"/>
            <p:cNvSpPr/>
            <p:nvPr/>
          </p:nvSpPr>
          <p:spPr>
            <a:xfrm>
              <a:off x="6538578" y="409931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71" name="Google Shape;10171;p38"/>
            <p:cNvSpPr/>
            <p:nvPr/>
          </p:nvSpPr>
          <p:spPr>
            <a:xfrm>
              <a:off x="6222576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72" name="Google Shape;10172;p38"/>
            <p:cNvSpPr/>
            <p:nvPr/>
          </p:nvSpPr>
          <p:spPr>
            <a:xfrm>
              <a:off x="6538578" y="3784789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73" name="Google Shape;10173;p38"/>
            <p:cNvSpPr/>
            <p:nvPr/>
          </p:nvSpPr>
          <p:spPr>
            <a:xfrm>
              <a:off x="6222576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74" name="Google Shape;10174;p38"/>
            <p:cNvSpPr/>
            <p:nvPr/>
          </p:nvSpPr>
          <p:spPr>
            <a:xfrm>
              <a:off x="6066049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75" name="Google Shape;10175;p38"/>
            <p:cNvSpPr/>
            <p:nvPr/>
          </p:nvSpPr>
          <p:spPr>
            <a:xfrm>
              <a:off x="6380577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76" name="Google Shape;10176;p38"/>
            <p:cNvSpPr/>
            <p:nvPr/>
          </p:nvSpPr>
          <p:spPr>
            <a:xfrm>
              <a:off x="6538578" y="472677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77" name="Google Shape;10177;p38"/>
            <p:cNvSpPr/>
            <p:nvPr/>
          </p:nvSpPr>
          <p:spPr>
            <a:xfrm>
              <a:off x="6222576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78" name="Google Shape;10178;p38"/>
            <p:cNvSpPr/>
            <p:nvPr/>
          </p:nvSpPr>
          <p:spPr>
            <a:xfrm>
              <a:off x="6538578" y="4413721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79" name="Google Shape;10179;p38"/>
            <p:cNvSpPr/>
            <p:nvPr/>
          </p:nvSpPr>
          <p:spPr>
            <a:xfrm>
              <a:off x="6222576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80" name="Google Shape;10180;p38"/>
            <p:cNvSpPr/>
            <p:nvPr/>
          </p:nvSpPr>
          <p:spPr>
            <a:xfrm>
              <a:off x="6066049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93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81" name="Google Shape;10181;p38"/>
            <p:cNvSpPr/>
            <p:nvPr/>
          </p:nvSpPr>
          <p:spPr>
            <a:xfrm>
              <a:off x="6380577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81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82" name="Google Shape;10182;p38"/>
            <p:cNvSpPr/>
            <p:nvPr/>
          </p:nvSpPr>
          <p:spPr>
            <a:xfrm>
              <a:off x="6066049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83" name="Google Shape;10183;p38"/>
            <p:cNvSpPr/>
            <p:nvPr/>
          </p:nvSpPr>
          <p:spPr>
            <a:xfrm>
              <a:off x="6380577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84" name="Google Shape;10184;p38"/>
            <p:cNvSpPr/>
            <p:nvPr/>
          </p:nvSpPr>
          <p:spPr>
            <a:xfrm>
              <a:off x="6538578" y="409931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85" name="Google Shape;10185;p38"/>
            <p:cNvSpPr/>
            <p:nvPr/>
          </p:nvSpPr>
          <p:spPr>
            <a:xfrm>
              <a:off x="6222576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86" name="Google Shape;10186;p38"/>
            <p:cNvSpPr/>
            <p:nvPr/>
          </p:nvSpPr>
          <p:spPr>
            <a:xfrm>
              <a:off x="6538578" y="5041302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87" name="Google Shape;10187;p38"/>
            <p:cNvSpPr/>
            <p:nvPr/>
          </p:nvSpPr>
          <p:spPr>
            <a:xfrm>
              <a:off x="6222576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88" name="Google Shape;10188;p38"/>
            <p:cNvSpPr/>
            <p:nvPr/>
          </p:nvSpPr>
          <p:spPr>
            <a:xfrm>
              <a:off x="6066049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89" name="Google Shape;10189;p38"/>
            <p:cNvSpPr/>
            <p:nvPr/>
          </p:nvSpPr>
          <p:spPr>
            <a:xfrm>
              <a:off x="6380577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90" name="Google Shape;10190;p38"/>
            <p:cNvSpPr/>
            <p:nvPr/>
          </p:nvSpPr>
          <p:spPr>
            <a:xfrm>
              <a:off x="6538578" y="472677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91" name="Google Shape;10191;p38"/>
            <p:cNvSpPr/>
            <p:nvPr/>
          </p:nvSpPr>
          <p:spPr>
            <a:xfrm>
              <a:off x="6222576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0192" name="Google Shape;10192;p38"/>
          <p:cNvSpPr txBox="1">
            <a:spLocks noGrp="1"/>
          </p:cNvSpPr>
          <p:nvPr>
            <p:ph type="ctrTitle"/>
          </p:nvPr>
        </p:nvSpPr>
        <p:spPr>
          <a:xfrm>
            <a:off x="3563800" y="2820633"/>
            <a:ext cx="5064400" cy="121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000"/>
              <a:buNone/>
              <a:defRPr sz="5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611001767"/>
      </p:ext>
    </p:extLst>
  </p:cSld>
  <p:clrMapOvr>
    <a:masterClrMapping/>
  </p:clrMapOvr>
</p:sldLayout>
</file>

<file path=ppt/slideLayouts/slideLayout11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22744400"/>
      </p:ext>
    </p:extLst>
  </p:cSld>
  <p:clrMapOvr>
    <a:masterClrMapping/>
  </p:clrMapOvr>
</p:sldLayout>
</file>

<file path=ppt/slideLayouts/slideLayout1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Google Shape;9;p2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564667" y="1796967"/>
            <a:ext cx="7790736" cy="4382300"/>
          </a:xfrm>
          <a:prstGeom prst="rect">
            <a:avLst/>
          </a:prstGeom>
          <a:noFill/>
          <a:ln>
            <a:noFill/>
          </a:ln>
        </p:spPr>
      </p:pic>
      <p:pic>
        <p:nvPicPr>
          <p:cNvPr id="10" name="Google Shape;10;p2"/>
          <p:cNvPicPr preferRelativeResize="0"/>
          <p:nvPr/>
        </p:nvPicPr>
        <p:blipFill rotWithShape="1">
          <a:blip r:embed="rId4">
            <a:alphaModFix/>
          </a:blip>
          <a:srcRect l="26681" t="3088" r="26681" b="8156"/>
          <a:stretch/>
        </p:blipFill>
        <p:spPr>
          <a:xfrm>
            <a:off x="-1750467" y="-2008399"/>
            <a:ext cx="5685931" cy="6086833"/>
          </a:xfrm>
          <a:prstGeom prst="rect">
            <a:avLst/>
          </a:prstGeom>
          <a:noFill/>
          <a:ln>
            <a:noFill/>
          </a:ln>
        </p:spPr>
      </p:pic>
      <p:sp>
        <p:nvSpPr>
          <p:cNvPr id="11" name="Google Shape;11;p2"/>
          <p:cNvSpPr/>
          <p:nvPr/>
        </p:nvSpPr>
        <p:spPr>
          <a:xfrm>
            <a:off x="1133800" y="1554600"/>
            <a:ext cx="9924400" cy="3748800"/>
          </a:xfrm>
          <a:prstGeom prst="rect">
            <a:avLst/>
          </a:prstGeom>
          <a:solidFill>
            <a:schemeClr val="lt1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" name="Google Shape;12;p2"/>
          <p:cNvSpPr/>
          <p:nvPr/>
        </p:nvSpPr>
        <p:spPr>
          <a:xfrm>
            <a:off x="3092400" y="4850467"/>
            <a:ext cx="6007200" cy="884400"/>
          </a:xfrm>
          <a:prstGeom prst="rect">
            <a:avLst/>
          </a:prstGeom>
          <a:solidFill>
            <a:schemeClr val="dk2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" name="Google Shape;13;p2"/>
          <p:cNvSpPr txBox="1">
            <a:spLocks noGrp="1"/>
          </p:cNvSpPr>
          <p:nvPr>
            <p:ph type="ctrTitle"/>
          </p:nvPr>
        </p:nvSpPr>
        <p:spPr>
          <a:xfrm>
            <a:off x="1344467" y="1801333"/>
            <a:ext cx="9503200" cy="2736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7333"/>
            </a:lvl1pPr>
            <a:lvl2pPr lvl="1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2pPr>
            <a:lvl3pPr lvl="2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3pPr>
            <a:lvl4pPr lvl="3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4pPr>
            <a:lvl5pPr lvl="4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5pPr>
            <a:lvl6pPr lvl="5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6pPr>
            <a:lvl7pPr lvl="6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7pPr>
            <a:lvl8pPr lvl="7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8pPr>
            <a:lvl9pPr lvl="8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9pPr>
          </a:lstStyle>
          <a:p>
            <a:endParaRPr/>
          </a:p>
        </p:txBody>
      </p:sp>
      <p:sp>
        <p:nvSpPr>
          <p:cNvPr id="14" name="Google Shape;14;p2"/>
          <p:cNvSpPr txBox="1">
            <a:spLocks noGrp="1"/>
          </p:cNvSpPr>
          <p:nvPr>
            <p:ph type="subTitle" idx="1"/>
          </p:nvPr>
        </p:nvSpPr>
        <p:spPr>
          <a:xfrm>
            <a:off x="3207200" y="4983267"/>
            <a:ext cx="5777600" cy="618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400">
                <a:solidFill>
                  <a:schemeClr val="lt1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763848162"/>
      </p:ext>
    </p:extLst>
  </p:cSld>
  <p:clrMapOvr>
    <a:masterClrMapping/>
  </p:clrMapOvr>
</p:sldLayout>
</file>

<file path=ppt/slideLayouts/slideLayout1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" name="Google Shape;16;p3"/>
          <p:cNvGrpSpPr/>
          <p:nvPr/>
        </p:nvGrpSpPr>
        <p:grpSpPr>
          <a:xfrm>
            <a:off x="1041700" y="765100"/>
            <a:ext cx="10108600" cy="5846549"/>
            <a:chOff x="781275" y="573825"/>
            <a:chExt cx="7581450" cy="4384912"/>
          </a:xfrm>
        </p:grpSpPr>
        <p:pic>
          <p:nvPicPr>
            <p:cNvPr id="17" name="Google Shape;17;p3"/>
            <p:cNvPicPr preferRelativeResize="0"/>
            <p:nvPr/>
          </p:nvPicPr>
          <p:blipFill>
            <a:blip r:embed="rId3">
              <a:alphaModFix/>
            </a:blip>
            <a:stretch>
              <a:fillRect/>
            </a:stretch>
          </p:blipFill>
          <p:spPr>
            <a:xfrm>
              <a:off x="1143850" y="949063"/>
              <a:ext cx="7128300" cy="4009674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18" name="Google Shape;18;p3"/>
            <p:cNvSpPr/>
            <p:nvPr/>
          </p:nvSpPr>
          <p:spPr>
            <a:xfrm>
              <a:off x="2268900" y="1721850"/>
              <a:ext cx="4606200" cy="2258400"/>
            </a:xfrm>
            <a:prstGeom prst="rect">
              <a:avLst/>
            </a:prstGeom>
            <a:solidFill>
              <a:schemeClr val="lt1"/>
            </a:solidFill>
            <a:ln w="3810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dist="66675" dir="3000000" algn="bl" rotWithShape="0">
                <a:schemeClr val="dk1"/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" name="Google Shape;19;p3"/>
            <p:cNvSpPr/>
            <p:nvPr/>
          </p:nvSpPr>
          <p:spPr>
            <a:xfrm>
              <a:off x="3857325" y="3645200"/>
              <a:ext cx="4505400" cy="663300"/>
            </a:xfrm>
            <a:prstGeom prst="rect">
              <a:avLst/>
            </a:prstGeom>
            <a:solidFill>
              <a:schemeClr val="dk2"/>
            </a:solidFill>
            <a:ln w="3810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dist="66675" dir="3000000" algn="bl" rotWithShape="0">
                <a:schemeClr val="dk1"/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" name="Google Shape;20;p3"/>
            <p:cNvSpPr/>
            <p:nvPr/>
          </p:nvSpPr>
          <p:spPr>
            <a:xfrm>
              <a:off x="781275" y="573825"/>
              <a:ext cx="2175000" cy="1743300"/>
            </a:xfrm>
            <a:prstGeom prst="rect">
              <a:avLst/>
            </a:prstGeom>
            <a:solidFill>
              <a:schemeClr val="lt2"/>
            </a:solidFill>
            <a:ln w="3810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dist="66675" dir="3000000" algn="bl" rotWithShape="0">
                <a:schemeClr val="dk1"/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1" name="Google Shape;21;p3"/>
          <p:cNvSpPr txBox="1">
            <a:spLocks noGrp="1"/>
          </p:cNvSpPr>
          <p:nvPr>
            <p:ph type="title"/>
          </p:nvPr>
        </p:nvSpPr>
        <p:spPr>
          <a:xfrm>
            <a:off x="3191800" y="3240200"/>
            <a:ext cx="58084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1pPr>
            <a:lvl2pPr lvl="1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22" name="Google Shape;22;p3"/>
          <p:cNvSpPr txBox="1">
            <a:spLocks noGrp="1"/>
          </p:cNvSpPr>
          <p:nvPr>
            <p:ph type="title" idx="2" hasCustomPrompt="1"/>
          </p:nvPr>
        </p:nvSpPr>
        <p:spPr>
          <a:xfrm>
            <a:off x="1169067" y="618300"/>
            <a:ext cx="2481600" cy="2618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sp>
        <p:nvSpPr>
          <p:cNvPr id="23" name="Google Shape;23;p3"/>
          <p:cNvSpPr txBox="1">
            <a:spLocks noGrp="1"/>
          </p:cNvSpPr>
          <p:nvPr>
            <p:ph type="subTitle" idx="1"/>
          </p:nvPr>
        </p:nvSpPr>
        <p:spPr>
          <a:xfrm>
            <a:off x="5205100" y="5018467"/>
            <a:ext cx="5883200" cy="568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600"/>
              <a:buNone/>
              <a:defRPr>
                <a:solidFill>
                  <a:schemeClr val="lt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293249503"/>
      </p:ext>
    </p:extLst>
  </p:cSld>
  <p:clrMapOvr>
    <a:masterClrMapping/>
  </p:clrMapOvr>
</p:sldLayout>
</file>

<file path=ppt/slideLayouts/slideLayout1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5" name="Google Shape;25;p4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428733" y="1127934"/>
            <a:ext cx="10630971" cy="5979932"/>
          </a:xfrm>
          <a:prstGeom prst="rect">
            <a:avLst/>
          </a:prstGeom>
          <a:noFill/>
          <a:ln>
            <a:noFill/>
          </a:ln>
        </p:spPr>
      </p:pic>
      <p:sp>
        <p:nvSpPr>
          <p:cNvPr id="26" name="Google Shape;26;p4"/>
          <p:cNvSpPr/>
          <p:nvPr/>
        </p:nvSpPr>
        <p:spPr>
          <a:xfrm>
            <a:off x="960000" y="1646400"/>
            <a:ext cx="10272000" cy="4491200"/>
          </a:xfrm>
          <a:prstGeom prst="rect">
            <a:avLst/>
          </a:prstGeom>
          <a:solidFill>
            <a:schemeClr val="lt1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" name="Google Shape;27;p4"/>
          <p:cNvSpPr/>
          <p:nvPr/>
        </p:nvSpPr>
        <p:spPr>
          <a:xfrm>
            <a:off x="960000" y="653767"/>
            <a:ext cx="10272000" cy="763600"/>
          </a:xfrm>
          <a:prstGeom prst="rect">
            <a:avLst/>
          </a:prstGeom>
          <a:solidFill>
            <a:schemeClr val="dk2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" name="Google Shape;28;p4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solidFill>
                  <a:schemeClr val="lt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9pPr>
          </a:lstStyle>
          <a:p>
            <a:endParaRPr/>
          </a:p>
        </p:txBody>
      </p:sp>
      <p:sp>
        <p:nvSpPr>
          <p:cNvPr id="29" name="Google Shape;29;p4"/>
          <p:cNvSpPr txBox="1">
            <a:spLocks noGrp="1"/>
          </p:cNvSpPr>
          <p:nvPr>
            <p:ph type="body" idx="1"/>
          </p:nvPr>
        </p:nvSpPr>
        <p:spPr>
          <a:xfrm>
            <a:off x="1086400" y="1794200"/>
            <a:ext cx="10019200" cy="419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0639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Anaheim"/>
              <a:buAutoNum type="arabicPeriod"/>
              <a:defRPr sz="1600">
                <a:solidFill>
                  <a:schemeClr val="dk1"/>
                </a:solidFill>
                <a:latin typeface="Comic Neue"/>
                <a:ea typeface="Comic Neue"/>
                <a:cs typeface="Comic Neue"/>
                <a:sym typeface="Comic Neue"/>
              </a:defRPr>
            </a:lvl1pPr>
            <a:lvl2pPr marL="1219170" lvl="1" indent="-40639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Roboto Condensed Light"/>
              <a:buAutoNum type="alphaLcPeriod"/>
              <a:defRPr sz="1600">
                <a:solidFill>
                  <a:schemeClr val="dk1"/>
                </a:solidFill>
              </a:defRPr>
            </a:lvl2pPr>
            <a:lvl3pPr marL="1828754" lvl="2" indent="-40639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Roboto Condensed Light"/>
              <a:buAutoNum type="romanLcPeriod"/>
              <a:defRPr sz="1600">
                <a:solidFill>
                  <a:schemeClr val="dk1"/>
                </a:solidFill>
              </a:defRPr>
            </a:lvl3pPr>
            <a:lvl4pPr marL="2438339" lvl="3" indent="-40639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Roboto Condensed Light"/>
              <a:buAutoNum type="arabicPeriod"/>
              <a:defRPr sz="1600">
                <a:solidFill>
                  <a:schemeClr val="dk1"/>
                </a:solidFill>
              </a:defRPr>
            </a:lvl4pPr>
            <a:lvl5pPr marL="3047924" lvl="4" indent="-40639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Roboto Condensed Light"/>
              <a:buAutoNum type="alphaLcPeriod"/>
              <a:defRPr sz="1600">
                <a:solidFill>
                  <a:schemeClr val="dk1"/>
                </a:solidFill>
              </a:defRPr>
            </a:lvl5pPr>
            <a:lvl6pPr marL="3657509" lvl="5" indent="-40639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Roboto Condensed Light"/>
              <a:buAutoNum type="romanLcPeriod"/>
              <a:defRPr sz="1600">
                <a:solidFill>
                  <a:schemeClr val="dk1"/>
                </a:solidFill>
              </a:defRPr>
            </a:lvl6pPr>
            <a:lvl7pPr marL="4267093" lvl="6" indent="-40639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Roboto Condensed Light"/>
              <a:buAutoNum type="arabicPeriod"/>
              <a:defRPr sz="1600">
                <a:solidFill>
                  <a:schemeClr val="dk1"/>
                </a:solidFill>
              </a:defRPr>
            </a:lvl7pPr>
            <a:lvl8pPr marL="4876678" lvl="7" indent="-40639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Roboto Condensed Light"/>
              <a:buAutoNum type="alphaLcPeriod"/>
              <a:defRPr sz="1600">
                <a:solidFill>
                  <a:schemeClr val="dk1"/>
                </a:solidFill>
              </a:defRPr>
            </a:lvl8pPr>
            <a:lvl9pPr marL="5486263" lvl="8" indent="-40639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Roboto Condensed Light"/>
              <a:buAutoNum type="romanLcPeriod"/>
              <a:defRPr sz="16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560949533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" name="Google Shape;16;p3"/>
          <p:cNvGrpSpPr/>
          <p:nvPr/>
        </p:nvGrpSpPr>
        <p:grpSpPr>
          <a:xfrm>
            <a:off x="1041700" y="765100"/>
            <a:ext cx="10108600" cy="5846549"/>
            <a:chOff x="781275" y="573825"/>
            <a:chExt cx="7581450" cy="4384912"/>
          </a:xfrm>
        </p:grpSpPr>
        <p:pic>
          <p:nvPicPr>
            <p:cNvPr id="17" name="Google Shape;17;p3"/>
            <p:cNvPicPr preferRelativeResize="0"/>
            <p:nvPr/>
          </p:nvPicPr>
          <p:blipFill>
            <a:blip r:embed="rId3">
              <a:alphaModFix/>
            </a:blip>
            <a:stretch>
              <a:fillRect/>
            </a:stretch>
          </p:blipFill>
          <p:spPr>
            <a:xfrm>
              <a:off x="1143850" y="949063"/>
              <a:ext cx="7128300" cy="4009674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18" name="Google Shape;18;p3"/>
            <p:cNvSpPr/>
            <p:nvPr/>
          </p:nvSpPr>
          <p:spPr>
            <a:xfrm>
              <a:off x="2268900" y="1721850"/>
              <a:ext cx="4606200" cy="2258400"/>
            </a:xfrm>
            <a:prstGeom prst="rect">
              <a:avLst/>
            </a:prstGeom>
            <a:solidFill>
              <a:schemeClr val="lt1"/>
            </a:solidFill>
            <a:ln w="3810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dist="66675" dir="3000000" algn="bl" rotWithShape="0">
                <a:schemeClr val="dk1"/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" name="Google Shape;19;p3"/>
            <p:cNvSpPr/>
            <p:nvPr/>
          </p:nvSpPr>
          <p:spPr>
            <a:xfrm>
              <a:off x="3857325" y="3645200"/>
              <a:ext cx="4505400" cy="663300"/>
            </a:xfrm>
            <a:prstGeom prst="rect">
              <a:avLst/>
            </a:prstGeom>
            <a:solidFill>
              <a:schemeClr val="dk2"/>
            </a:solidFill>
            <a:ln w="3810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dist="66675" dir="3000000" algn="bl" rotWithShape="0">
                <a:schemeClr val="dk1"/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" name="Google Shape;20;p3"/>
            <p:cNvSpPr/>
            <p:nvPr/>
          </p:nvSpPr>
          <p:spPr>
            <a:xfrm>
              <a:off x="781275" y="573825"/>
              <a:ext cx="2175000" cy="1743300"/>
            </a:xfrm>
            <a:prstGeom prst="rect">
              <a:avLst/>
            </a:prstGeom>
            <a:solidFill>
              <a:schemeClr val="lt2"/>
            </a:solidFill>
            <a:ln w="3810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dist="66675" dir="3000000" algn="bl" rotWithShape="0">
                <a:schemeClr val="dk1"/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1" name="Google Shape;21;p3"/>
          <p:cNvSpPr txBox="1">
            <a:spLocks noGrp="1"/>
          </p:cNvSpPr>
          <p:nvPr>
            <p:ph type="title"/>
          </p:nvPr>
        </p:nvSpPr>
        <p:spPr>
          <a:xfrm>
            <a:off x="3191800" y="3240200"/>
            <a:ext cx="58084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1pPr>
            <a:lvl2pPr lvl="1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22" name="Google Shape;22;p3"/>
          <p:cNvSpPr txBox="1">
            <a:spLocks noGrp="1"/>
          </p:cNvSpPr>
          <p:nvPr>
            <p:ph type="title" idx="2" hasCustomPrompt="1"/>
          </p:nvPr>
        </p:nvSpPr>
        <p:spPr>
          <a:xfrm>
            <a:off x="1169067" y="618300"/>
            <a:ext cx="2481600" cy="2618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sp>
        <p:nvSpPr>
          <p:cNvPr id="23" name="Google Shape;23;p3"/>
          <p:cNvSpPr txBox="1">
            <a:spLocks noGrp="1"/>
          </p:cNvSpPr>
          <p:nvPr>
            <p:ph type="subTitle" idx="1"/>
          </p:nvPr>
        </p:nvSpPr>
        <p:spPr>
          <a:xfrm>
            <a:off x="5205100" y="5018467"/>
            <a:ext cx="5883200" cy="568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600"/>
              <a:buNone/>
              <a:defRPr>
                <a:solidFill>
                  <a:schemeClr val="lt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930009635"/>
      </p:ext>
    </p:extLst>
  </p:cSld>
  <p:clrMapOvr>
    <a:masterClrMapping/>
  </p:clrMapOvr>
</p:sldLayout>
</file>

<file path=ppt/slideLayouts/slideLayout1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1" name="Google Shape;31;p5"/>
          <p:cNvPicPr preferRelativeResize="0"/>
          <p:nvPr/>
        </p:nvPicPr>
        <p:blipFill rotWithShape="1">
          <a:blip r:embed="rId3">
            <a:alphaModFix/>
          </a:blip>
          <a:srcRect l="26681" t="3088" r="26681" b="8156"/>
          <a:stretch/>
        </p:blipFill>
        <p:spPr>
          <a:xfrm>
            <a:off x="7356800" y="-2008399"/>
            <a:ext cx="5685931" cy="6086833"/>
          </a:xfrm>
          <a:prstGeom prst="rect">
            <a:avLst/>
          </a:prstGeom>
          <a:noFill/>
          <a:ln>
            <a:noFill/>
          </a:ln>
        </p:spPr>
      </p:pic>
      <p:pic>
        <p:nvPicPr>
          <p:cNvPr id="32" name="Google Shape;32;p5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428733" y="1127934"/>
            <a:ext cx="10630971" cy="5979932"/>
          </a:xfrm>
          <a:prstGeom prst="rect">
            <a:avLst/>
          </a:prstGeom>
          <a:noFill/>
          <a:ln>
            <a:noFill/>
          </a:ln>
        </p:spPr>
      </p:pic>
      <p:sp>
        <p:nvSpPr>
          <p:cNvPr id="33" name="Google Shape;33;p5"/>
          <p:cNvSpPr/>
          <p:nvPr/>
        </p:nvSpPr>
        <p:spPr>
          <a:xfrm>
            <a:off x="960000" y="1646400"/>
            <a:ext cx="10272000" cy="4491200"/>
          </a:xfrm>
          <a:prstGeom prst="rect">
            <a:avLst/>
          </a:prstGeom>
          <a:solidFill>
            <a:schemeClr val="lt1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" name="Google Shape;34;p5"/>
          <p:cNvSpPr/>
          <p:nvPr/>
        </p:nvSpPr>
        <p:spPr>
          <a:xfrm>
            <a:off x="960000" y="653767"/>
            <a:ext cx="10272000" cy="763600"/>
          </a:xfrm>
          <a:prstGeom prst="rect">
            <a:avLst/>
          </a:prstGeom>
          <a:solidFill>
            <a:schemeClr val="dk2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" name="Google Shape;35;p5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36" name="Google Shape;36;p5"/>
          <p:cNvSpPr txBox="1">
            <a:spLocks noGrp="1"/>
          </p:cNvSpPr>
          <p:nvPr>
            <p:ph type="subTitle" idx="1"/>
          </p:nvPr>
        </p:nvSpPr>
        <p:spPr>
          <a:xfrm>
            <a:off x="2283983" y="3955633"/>
            <a:ext cx="3347600" cy="59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 b="1">
                <a:solidFill>
                  <a:schemeClr val="dk1"/>
                </a:solidFill>
                <a:highlight>
                  <a:schemeClr val="lt2"/>
                </a:highlight>
                <a:latin typeface="Boogaloo"/>
                <a:ea typeface="Boogaloo"/>
                <a:cs typeface="Boogaloo"/>
                <a:sym typeface="Boogaloo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9pPr>
          </a:lstStyle>
          <a:p>
            <a:endParaRPr/>
          </a:p>
        </p:txBody>
      </p:sp>
      <p:sp>
        <p:nvSpPr>
          <p:cNvPr id="37" name="Google Shape;37;p5"/>
          <p:cNvSpPr txBox="1">
            <a:spLocks noGrp="1"/>
          </p:cNvSpPr>
          <p:nvPr>
            <p:ph type="subTitle" idx="2"/>
          </p:nvPr>
        </p:nvSpPr>
        <p:spPr>
          <a:xfrm>
            <a:off x="2283983" y="4554033"/>
            <a:ext cx="3347600" cy="83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38" name="Google Shape;38;p5"/>
          <p:cNvSpPr txBox="1">
            <a:spLocks noGrp="1"/>
          </p:cNvSpPr>
          <p:nvPr>
            <p:ph type="subTitle" idx="3"/>
          </p:nvPr>
        </p:nvSpPr>
        <p:spPr>
          <a:xfrm>
            <a:off x="6560467" y="3955633"/>
            <a:ext cx="3347600" cy="59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 b="1">
                <a:solidFill>
                  <a:schemeClr val="dk1"/>
                </a:solidFill>
                <a:highlight>
                  <a:schemeClr val="lt2"/>
                </a:highlight>
                <a:latin typeface="Boogaloo"/>
                <a:ea typeface="Boogaloo"/>
                <a:cs typeface="Boogaloo"/>
                <a:sym typeface="Boogaloo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9pPr>
          </a:lstStyle>
          <a:p>
            <a:endParaRPr/>
          </a:p>
        </p:txBody>
      </p:sp>
      <p:sp>
        <p:nvSpPr>
          <p:cNvPr id="39" name="Google Shape;39;p5"/>
          <p:cNvSpPr txBox="1">
            <a:spLocks noGrp="1"/>
          </p:cNvSpPr>
          <p:nvPr>
            <p:ph type="subTitle" idx="4"/>
          </p:nvPr>
        </p:nvSpPr>
        <p:spPr>
          <a:xfrm>
            <a:off x="6560467" y="4554033"/>
            <a:ext cx="3347600" cy="83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543601498"/>
      </p:ext>
    </p:extLst>
  </p:cSld>
  <p:clrMapOvr>
    <a:masterClrMapping/>
  </p:clrMapOvr>
</p:sldLayout>
</file>

<file path=ppt/slideLayouts/slideLayout1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1" name="Google Shape;41;p6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428733" y="1127934"/>
            <a:ext cx="10630971" cy="5979932"/>
          </a:xfrm>
          <a:prstGeom prst="rect">
            <a:avLst/>
          </a:prstGeom>
          <a:noFill/>
          <a:ln>
            <a:noFill/>
          </a:ln>
        </p:spPr>
      </p:pic>
      <p:sp>
        <p:nvSpPr>
          <p:cNvPr id="42" name="Google Shape;42;p6"/>
          <p:cNvSpPr/>
          <p:nvPr/>
        </p:nvSpPr>
        <p:spPr>
          <a:xfrm>
            <a:off x="960000" y="1646400"/>
            <a:ext cx="10272000" cy="4491200"/>
          </a:xfrm>
          <a:prstGeom prst="rect">
            <a:avLst/>
          </a:prstGeom>
          <a:solidFill>
            <a:schemeClr val="lt1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3" name="Google Shape;43;p6"/>
          <p:cNvSpPr/>
          <p:nvPr/>
        </p:nvSpPr>
        <p:spPr>
          <a:xfrm>
            <a:off x="960000" y="653767"/>
            <a:ext cx="10272000" cy="763600"/>
          </a:xfrm>
          <a:prstGeom prst="rect">
            <a:avLst/>
          </a:prstGeom>
          <a:solidFill>
            <a:schemeClr val="dk2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4" name="Google Shape;44;p6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031438288"/>
      </p:ext>
    </p:extLst>
  </p:cSld>
  <p:clrMapOvr>
    <a:masterClrMapping/>
  </p:clrMapOvr>
</p:sldLayout>
</file>

<file path=ppt/slideLayouts/slideLayout1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" name="Google Shape;46;p7"/>
          <p:cNvSpPr/>
          <p:nvPr/>
        </p:nvSpPr>
        <p:spPr>
          <a:xfrm>
            <a:off x="4335433" y="1111633"/>
            <a:ext cx="6896400" cy="4734400"/>
          </a:xfrm>
          <a:prstGeom prst="rect">
            <a:avLst/>
          </a:prstGeom>
          <a:solidFill>
            <a:schemeClr val="lt1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7" name="Google Shape;47;p7"/>
          <p:cNvSpPr txBox="1">
            <a:spLocks noGrp="1"/>
          </p:cNvSpPr>
          <p:nvPr>
            <p:ph type="body" idx="1"/>
          </p:nvPr>
        </p:nvSpPr>
        <p:spPr>
          <a:xfrm>
            <a:off x="5601833" y="1661800"/>
            <a:ext cx="5324800" cy="353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06390">
              <a:spcBef>
                <a:spcPts val="0"/>
              </a:spcBef>
              <a:spcAft>
                <a:spcPts val="0"/>
              </a:spcAft>
              <a:buSzPts val="1200"/>
              <a:buChar char="●"/>
              <a:defRPr/>
            </a:lvl1pPr>
            <a:lvl2pPr marL="1219170" lvl="1" indent="-40639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2pPr>
            <a:lvl3pPr marL="1828754" lvl="2" indent="-40639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3pPr>
            <a:lvl4pPr marL="2438339" lvl="3" indent="-40639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/>
            </a:lvl4pPr>
            <a:lvl5pPr marL="3047924" lvl="4" indent="-40639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5pPr>
            <a:lvl6pPr marL="3657509" lvl="5" indent="-40639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6pPr>
            <a:lvl7pPr marL="4267093" lvl="6" indent="-40639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/>
            </a:lvl7pPr>
            <a:lvl8pPr marL="4876678" lvl="7" indent="-40639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8pPr>
            <a:lvl9pPr marL="5486263" lvl="8" indent="-40639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9pPr>
          </a:lstStyle>
          <a:p>
            <a:endParaRPr/>
          </a:p>
        </p:txBody>
      </p:sp>
      <p:pic>
        <p:nvPicPr>
          <p:cNvPr id="48" name="Google Shape;48;p7"/>
          <p:cNvPicPr preferRelativeResize="0"/>
          <p:nvPr/>
        </p:nvPicPr>
        <p:blipFill rotWithShape="1">
          <a:blip r:embed="rId3">
            <a:alphaModFix/>
          </a:blip>
          <a:srcRect l="26681" t="3088" r="26681" b="8156"/>
          <a:stretch/>
        </p:blipFill>
        <p:spPr>
          <a:xfrm rot="5120417">
            <a:off x="-1800684" y="-2256400"/>
            <a:ext cx="5685931" cy="6086835"/>
          </a:xfrm>
          <a:prstGeom prst="rect">
            <a:avLst/>
          </a:prstGeom>
          <a:noFill/>
          <a:ln>
            <a:noFill/>
          </a:ln>
        </p:spPr>
      </p:pic>
      <p:sp>
        <p:nvSpPr>
          <p:cNvPr id="49" name="Google Shape;49;p7"/>
          <p:cNvSpPr/>
          <p:nvPr/>
        </p:nvSpPr>
        <p:spPr>
          <a:xfrm>
            <a:off x="960000" y="1998600"/>
            <a:ext cx="4282000" cy="2860800"/>
          </a:xfrm>
          <a:prstGeom prst="rect">
            <a:avLst/>
          </a:prstGeom>
          <a:solidFill>
            <a:schemeClr val="dk2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0" name="Google Shape;50;p7"/>
          <p:cNvSpPr txBox="1">
            <a:spLocks noGrp="1"/>
          </p:cNvSpPr>
          <p:nvPr>
            <p:ph type="title"/>
          </p:nvPr>
        </p:nvSpPr>
        <p:spPr>
          <a:xfrm>
            <a:off x="1072567" y="2703800"/>
            <a:ext cx="4042400" cy="1450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474325657"/>
      </p:ext>
    </p:extLst>
  </p:cSld>
  <p:clrMapOvr>
    <a:masterClrMapping/>
  </p:clrMapOvr>
</p:sldLayout>
</file>

<file path=ppt/slideLayouts/slideLayout1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" name="Google Shape;52;p8"/>
          <p:cNvSpPr/>
          <p:nvPr/>
        </p:nvSpPr>
        <p:spPr>
          <a:xfrm>
            <a:off x="1486400" y="1442800"/>
            <a:ext cx="9219200" cy="3972400"/>
          </a:xfrm>
          <a:prstGeom prst="rect">
            <a:avLst/>
          </a:prstGeom>
          <a:solidFill>
            <a:schemeClr val="dk2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3" name="Google Shape;53;p8"/>
          <p:cNvSpPr txBox="1">
            <a:spLocks noGrp="1"/>
          </p:cNvSpPr>
          <p:nvPr>
            <p:ph type="title"/>
          </p:nvPr>
        </p:nvSpPr>
        <p:spPr>
          <a:xfrm>
            <a:off x="1850800" y="1658000"/>
            <a:ext cx="8490400" cy="3542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4800"/>
              <a:buNone/>
              <a:defRPr sz="10400">
                <a:solidFill>
                  <a:schemeClr val="lt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endParaRPr/>
          </a:p>
        </p:txBody>
      </p:sp>
      <p:pic>
        <p:nvPicPr>
          <p:cNvPr id="54" name="Google Shape;54;p8"/>
          <p:cNvPicPr preferRelativeResize="0"/>
          <p:nvPr/>
        </p:nvPicPr>
        <p:blipFill rotWithShape="1">
          <a:blip r:embed="rId3">
            <a:alphaModFix/>
          </a:blip>
          <a:srcRect l="26681" t="3088" r="26681" b="8156"/>
          <a:stretch/>
        </p:blipFill>
        <p:spPr>
          <a:xfrm>
            <a:off x="8298184" y="-2085366"/>
            <a:ext cx="5685931" cy="6086833"/>
          </a:xfrm>
          <a:prstGeom prst="rect">
            <a:avLst/>
          </a:prstGeom>
          <a:noFill/>
          <a:ln>
            <a:noFill/>
          </a:ln>
        </p:spPr>
      </p:pic>
      <p:pic>
        <p:nvPicPr>
          <p:cNvPr id="55" name="Google Shape;55;p8"/>
          <p:cNvPicPr preferRelativeResize="0"/>
          <p:nvPr/>
        </p:nvPicPr>
        <p:blipFill rotWithShape="1">
          <a:blip r:embed="rId3">
            <a:alphaModFix/>
          </a:blip>
          <a:srcRect l="26681" t="3088" r="26681" b="8156"/>
          <a:stretch/>
        </p:blipFill>
        <p:spPr>
          <a:xfrm>
            <a:off x="-1792115" y="3267634"/>
            <a:ext cx="5685931" cy="6086833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2098432897"/>
      </p:ext>
    </p:extLst>
  </p:cSld>
  <p:clrMapOvr>
    <a:masterClrMapping/>
  </p:clrMapOvr>
</p:sldLayout>
</file>

<file path=ppt/slideLayouts/slideLayout1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7" name="Google Shape;57;p9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564667" y="2232134"/>
            <a:ext cx="7790736" cy="4382300"/>
          </a:xfrm>
          <a:prstGeom prst="rect">
            <a:avLst/>
          </a:prstGeom>
          <a:noFill/>
          <a:ln>
            <a:noFill/>
          </a:ln>
        </p:spPr>
      </p:pic>
      <p:sp>
        <p:nvSpPr>
          <p:cNvPr id="58" name="Google Shape;58;p9"/>
          <p:cNvSpPr/>
          <p:nvPr/>
        </p:nvSpPr>
        <p:spPr>
          <a:xfrm>
            <a:off x="1133800" y="2294767"/>
            <a:ext cx="9924400" cy="3443600"/>
          </a:xfrm>
          <a:prstGeom prst="rect">
            <a:avLst/>
          </a:prstGeom>
          <a:solidFill>
            <a:schemeClr val="lt1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9" name="Google Shape;59;p9"/>
          <p:cNvSpPr/>
          <p:nvPr/>
        </p:nvSpPr>
        <p:spPr>
          <a:xfrm>
            <a:off x="2529200" y="1291400"/>
            <a:ext cx="7133600" cy="2110800"/>
          </a:xfrm>
          <a:prstGeom prst="rect">
            <a:avLst/>
          </a:prstGeom>
          <a:solidFill>
            <a:schemeClr val="dk2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0" name="Google Shape;60;p9"/>
          <p:cNvSpPr txBox="1">
            <a:spLocks noGrp="1"/>
          </p:cNvSpPr>
          <p:nvPr>
            <p:ph type="title"/>
          </p:nvPr>
        </p:nvSpPr>
        <p:spPr>
          <a:xfrm>
            <a:off x="2671000" y="1358600"/>
            <a:ext cx="6850000" cy="1976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>
                <a:solidFill>
                  <a:schemeClr val="lt1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2pPr>
            <a:lvl3pPr lvl="2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3pPr>
            <a:lvl4pPr lvl="3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4pPr>
            <a:lvl5pPr lvl="4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5pPr>
            <a:lvl6pPr lvl="5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6pPr>
            <a:lvl7pPr lvl="6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7pPr>
            <a:lvl8pPr lvl="7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8pPr>
            <a:lvl9pPr lvl="8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9pPr>
          </a:lstStyle>
          <a:p>
            <a:endParaRPr/>
          </a:p>
        </p:txBody>
      </p:sp>
      <p:sp>
        <p:nvSpPr>
          <p:cNvPr id="61" name="Google Shape;61;p9"/>
          <p:cNvSpPr txBox="1">
            <a:spLocks noGrp="1"/>
          </p:cNvSpPr>
          <p:nvPr>
            <p:ph type="subTitle" idx="1"/>
          </p:nvPr>
        </p:nvSpPr>
        <p:spPr>
          <a:xfrm>
            <a:off x="1887200" y="3696133"/>
            <a:ext cx="8392000" cy="165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715371881"/>
      </p:ext>
    </p:extLst>
  </p:cSld>
  <p:clrMapOvr>
    <a:masterClrMapping/>
  </p:clrMapOvr>
</p:sldLayout>
</file>

<file path=ppt/slideLayouts/slideLayout1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3" name="Google Shape;63;p10"/>
          <p:cNvPicPr preferRelativeResize="0"/>
          <p:nvPr/>
        </p:nvPicPr>
        <p:blipFill rotWithShape="1">
          <a:blip r:embed="rId3">
            <a:alphaModFix/>
          </a:blip>
          <a:srcRect l="26681" t="3088" r="26681" b="8156"/>
          <a:stretch/>
        </p:blipFill>
        <p:spPr>
          <a:xfrm>
            <a:off x="-1792115" y="2882868"/>
            <a:ext cx="5685931" cy="6086833"/>
          </a:xfrm>
          <a:prstGeom prst="rect">
            <a:avLst/>
          </a:prstGeom>
          <a:noFill/>
          <a:ln>
            <a:noFill/>
          </a:ln>
        </p:spPr>
      </p:pic>
      <p:sp>
        <p:nvSpPr>
          <p:cNvPr id="64" name="Google Shape;64;p10"/>
          <p:cNvSpPr/>
          <p:nvPr/>
        </p:nvSpPr>
        <p:spPr>
          <a:xfrm>
            <a:off x="960000" y="5024900"/>
            <a:ext cx="10272000" cy="1113200"/>
          </a:xfrm>
          <a:prstGeom prst="rect">
            <a:avLst/>
          </a:prstGeom>
          <a:solidFill>
            <a:schemeClr val="dk2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5" name="Google Shape;65;p10"/>
          <p:cNvSpPr txBox="1">
            <a:spLocks noGrp="1"/>
          </p:cNvSpPr>
          <p:nvPr>
            <p:ph type="body" idx="1"/>
          </p:nvPr>
        </p:nvSpPr>
        <p:spPr>
          <a:xfrm>
            <a:off x="2096800" y="5178100"/>
            <a:ext cx="7998400" cy="80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30479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3867" b="1">
                <a:solidFill>
                  <a:schemeClr val="lt1"/>
                </a:solidFill>
                <a:latin typeface="Boogaloo"/>
                <a:ea typeface="Boogaloo"/>
                <a:cs typeface="Boogaloo"/>
                <a:sym typeface="Boogaloo"/>
              </a:defRPr>
            </a:lvl1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914719893"/>
      </p:ext>
    </p:extLst>
  </p:cSld>
  <p:clrMapOvr>
    <a:masterClrMapping/>
  </p:clrMapOvr>
</p:sldLayout>
</file>

<file path=ppt/slideLayouts/slideLayout1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7" name="Google Shape;67;p11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944067" y="543534"/>
            <a:ext cx="7790736" cy="4382300"/>
          </a:xfrm>
          <a:prstGeom prst="rect">
            <a:avLst/>
          </a:prstGeom>
          <a:noFill/>
          <a:ln>
            <a:noFill/>
          </a:ln>
        </p:spPr>
      </p:pic>
      <p:sp>
        <p:nvSpPr>
          <p:cNvPr id="68" name="Google Shape;68;p11"/>
          <p:cNvSpPr/>
          <p:nvPr/>
        </p:nvSpPr>
        <p:spPr>
          <a:xfrm>
            <a:off x="1133800" y="3985833"/>
            <a:ext cx="9924400" cy="1752800"/>
          </a:xfrm>
          <a:prstGeom prst="rect">
            <a:avLst/>
          </a:prstGeom>
          <a:solidFill>
            <a:schemeClr val="lt1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9" name="Google Shape;69;p11"/>
          <p:cNvSpPr/>
          <p:nvPr/>
        </p:nvSpPr>
        <p:spPr>
          <a:xfrm>
            <a:off x="1865033" y="1291400"/>
            <a:ext cx="8462000" cy="3206000"/>
          </a:xfrm>
          <a:prstGeom prst="rect">
            <a:avLst/>
          </a:prstGeom>
          <a:solidFill>
            <a:schemeClr val="dk2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0" name="Google Shape;70;p11"/>
          <p:cNvSpPr txBox="1">
            <a:spLocks noGrp="1"/>
          </p:cNvSpPr>
          <p:nvPr>
            <p:ph type="title" hasCustomPrompt="1"/>
          </p:nvPr>
        </p:nvSpPr>
        <p:spPr>
          <a:xfrm>
            <a:off x="1865000" y="1585400"/>
            <a:ext cx="8462000" cy="2618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0"/>
              <a:buNone/>
              <a:defRPr sz="16000">
                <a:solidFill>
                  <a:schemeClr val="lt1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0"/>
              <a:buNone/>
              <a:defRPr sz="16000">
                <a:solidFill>
                  <a:schemeClr val="lt1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0"/>
              <a:buNone/>
              <a:defRPr sz="16000">
                <a:solidFill>
                  <a:schemeClr val="lt1"/>
                </a:solidFill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0"/>
              <a:buNone/>
              <a:defRPr sz="16000">
                <a:solidFill>
                  <a:schemeClr val="lt1"/>
                </a:solidFill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0"/>
              <a:buNone/>
              <a:defRPr sz="16000">
                <a:solidFill>
                  <a:schemeClr val="lt1"/>
                </a:solidFill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0"/>
              <a:buNone/>
              <a:defRPr sz="16000">
                <a:solidFill>
                  <a:schemeClr val="lt1"/>
                </a:solidFill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0"/>
              <a:buNone/>
              <a:defRPr sz="16000">
                <a:solidFill>
                  <a:schemeClr val="lt1"/>
                </a:solidFill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0"/>
              <a:buNone/>
              <a:defRPr sz="16000">
                <a:solidFill>
                  <a:schemeClr val="lt1"/>
                </a:solidFill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0"/>
              <a:buNone/>
              <a:defRPr sz="16000">
                <a:solidFill>
                  <a:schemeClr val="l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71" name="Google Shape;71;p11"/>
          <p:cNvSpPr txBox="1">
            <a:spLocks noGrp="1"/>
          </p:cNvSpPr>
          <p:nvPr>
            <p:ph type="subTitle" idx="1"/>
          </p:nvPr>
        </p:nvSpPr>
        <p:spPr>
          <a:xfrm>
            <a:off x="1854367" y="4859733"/>
            <a:ext cx="8462000" cy="532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pic>
        <p:nvPicPr>
          <p:cNvPr id="72" name="Google Shape;72;p11"/>
          <p:cNvPicPr preferRelativeResize="0"/>
          <p:nvPr/>
        </p:nvPicPr>
        <p:blipFill rotWithShape="1">
          <a:blip r:embed="rId4">
            <a:alphaModFix/>
          </a:blip>
          <a:srcRect l="26681" t="3088" r="26681" b="8156"/>
          <a:stretch/>
        </p:blipFill>
        <p:spPr>
          <a:xfrm>
            <a:off x="8806185" y="-2085366"/>
            <a:ext cx="5685931" cy="6086833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2084322190"/>
      </p:ext>
    </p:extLst>
  </p:cSld>
  <p:clrMapOvr>
    <a:masterClrMapping/>
  </p:clrMapOvr>
</p:sldLayout>
</file>

<file path=ppt/slideLayouts/slideLayout1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spTree>
      <p:nvGrpSpPr>
        <p:cNvPr id="1" name="Shape 73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116893494"/>
      </p:ext>
    </p:extLst>
  </p:cSld>
  <p:clrMapOvr>
    <a:masterClrMapping/>
  </p:clrMapOvr>
</p:sldLayout>
</file>

<file path=ppt/slideLayouts/slideLayout1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5" name="Google Shape;75;p13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428733" y="1127934"/>
            <a:ext cx="10630971" cy="5979932"/>
          </a:xfrm>
          <a:prstGeom prst="rect">
            <a:avLst/>
          </a:prstGeom>
          <a:noFill/>
          <a:ln>
            <a:noFill/>
          </a:ln>
        </p:spPr>
      </p:pic>
      <p:sp>
        <p:nvSpPr>
          <p:cNvPr id="76" name="Google Shape;76;p13"/>
          <p:cNvSpPr/>
          <p:nvPr/>
        </p:nvSpPr>
        <p:spPr>
          <a:xfrm>
            <a:off x="960000" y="1646400"/>
            <a:ext cx="10272000" cy="4491200"/>
          </a:xfrm>
          <a:prstGeom prst="rect">
            <a:avLst/>
          </a:prstGeom>
          <a:solidFill>
            <a:schemeClr val="lt1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7" name="Google Shape;77;p13"/>
          <p:cNvSpPr/>
          <p:nvPr/>
        </p:nvSpPr>
        <p:spPr>
          <a:xfrm>
            <a:off x="960000" y="653767"/>
            <a:ext cx="10272000" cy="763600"/>
          </a:xfrm>
          <a:prstGeom prst="rect">
            <a:avLst/>
          </a:prstGeom>
          <a:solidFill>
            <a:schemeClr val="dk2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8" name="Google Shape;78;p13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9pPr>
          </a:lstStyle>
          <a:p>
            <a:endParaRPr/>
          </a:p>
        </p:txBody>
      </p:sp>
      <p:sp>
        <p:nvSpPr>
          <p:cNvPr id="79" name="Google Shape;79;p13"/>
          <p:cNvSpPr txBox="1">
            <a:spLocks noGrp="1"/>
          </p:cNvSpPr>
          <p:nvPr>
            <p:ph type="title" idx="2" hasCustomPrompt="1"/>
          </p:nvPr>
        </p:nvSpPr>
        <p:spPr>
          <a:xfrm>
            <a:off x="2911167" y="1763351"/>
            <a:ext cx="2098400" cy="108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5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80" name="Google Shape;80;p13"/>
          <p:cNvSpPr txBox="1">
            <a:spLocks noGrp="1"/>
          </p:cNvSpPr>
          <p:nvPr>
            <p:ph type="subTitle" idx="1"/>
          </p:nvPr>
        </p:nvSpPr>
        <p:spPr>
          <a:xfrm>
            <a:off x="1839167" y="2482867"/>
            <a:ext cx="4242400" cy="59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 b="1">
                <a:solidFill>
                  <a:schemeClr val="dk1"/>
                </a:solidFill>
                <a:highlight>
                  <a:schemeClr val="lt2"/>
                </a:highlight>
                <a:latin typeface="Boogaloo"/>
                <a:ea typeface="Boogaloo"/>
                <a:cs typeface="Boogaloo"/>
                <a:sym typeface="Boogaloo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9pPr>
          </a:lstStyle>
          <a:p>
            <a:endParaRPr/>
          </a:p>
        </p:txBody>
      </p:sp>
      <p:sp>
        <p:nvSpPr>
          <p:cNvPr id="81" name="Google Shape;81;p13"/>
          <p:cNvSpPr txBox="1">
            <a:spLocks noGrp="1"/>
          </p:cNvSpPr>
          <p:nvPr>
            <p:ph type="subTitle" idx="3"/>
          </p:nvPr>
        </p:nvSpPr>
        <p:spPr>
          <a:xfrm>
            <a:off x="2191167" y="2979667"/>
            <a:ext cx="3538400" cy="83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82" name="Google Shape;82;p13"/>
          <p:cNvSpPr txBox="1">
            <a:spLocks noGrp="1"/>
          </p:cNvSpPr>
          <p:nvPr>
            <p:ph type="title" idx="4" hasCustomPrompt="1"/>
          </p:nvPr>
        </p:nvSpPr>
        <p:spPr>
          <a:xfrm>
            <a:off x="7182433" y="1763351"/>
            <a:ext cx="2098400" cy="108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5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83" name="Google Shape;83;p13"/>
          <p:cNvSpPr txBox="1">
            <a:spLocks noGrp="1"/>
          </p:cNvSpPr>
          <p:nvPr>
            <p:ph type="subTitle" idx="5"/>
          </p:nvPr>
        </p:nvSpPr>
        <p:spPr>
          <a:xfrm>
            <a:off x="6110467" y="2482867"/>
            <a:ext cx="4242400" cy="59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 b="1">
                <a:solidFill>
                  <a:schemeClr val="dk1"/>
                </a:solidFill>
                <a:highlight>
                  <a:schemeClr val="lt2"/>
                </a:highlight>
                <a:latin typeface="Boogaloo"/>
                <a:ea typeface="Boogaloo"/>
                <a:cs typeface="Boogaloo"/>
                <a:sym typeface="Boogaloo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9pPr>
          </a:lstStyle>
          <a:p>
            <a:endParaRPr/>
          </a:p>
        </p:txBody>
      </p:sp>
      <p:sp>
        <p:nvSpPr>
          <p:cNvPr id="84" name="Google Shape;84;p13"/>
          <p:cNvSpPr txBox="1">
            <a:spLocks noGrp="1"/>
          </p:cNvSpPr>
          <p:nvPr>
            <p:ph type="subTitle" idx="6"/>
          </p:nvPr>
        </p:nvSpPr>
        <p:spPr>
          <a:xfrm>
            <a:off x="6462433" y="2979667"/>
            <a:ext cx="3538400" cy="83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85" name="Google Shape;85;p13"/>
          <p:cNvSpPr txBox="1">
            <a:spLocks noGrp="1"/>
          </p:cNvSpPr>
          <p:nvPr>
            <p:ph type="title" idx="7" hasCustomPrompt="1"/>
          </p:nvPr>
        </p:nvSpPr>
        <p:spPr>
          <a:xfrm>
            <a:off x="2911167" y="3849851"/>
            <a:ext cx="2098400" cy="108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5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86" name="Google Shape;86;p13"/>
          <p:cNvSpPr txBox="1">
            <a:spLocks noGrp="1"/>
          </p:cNvSpPr>
          <p:nvPr>
            <p:ph type="subTitle" idx="8"/>
          </p:nvPr>
        </p:nvSpPr>
        <p:spPr>
          <a:xfrm>
            <a:off x="1839167" y="4569367"/>
            <a:ext cx="4242400" cy="59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 b="1">
                <a:solidFill>
                  <a:schemeClr val="dk1"/>
                </a:solidFill>
                <a:highlight>
                  <a:schemeClr val="lt2"/>
                </a:highlight>
                <a:latin typeface="Boogaloo"/>
                <a:ea typeface="Boogaloo"/>
                <a:cs typeface="Boogaloo"/>
                <a:sym typeface="Boogaloo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9pPr>
          </a:lstStyle>
          <a:p>
            <a:endParaRPr/>
          </a:p>
        </p:txBody>
      </p:sp>
      <p:sp>
        <p:nvSpPr>
          <p:cNvPr id="87" name="Google Shape;87;p13"/>
          <p:cNvSpPr txBox="1">
            <a:spLocks noGrp="1"/>
          </p:cNvSpPr>
          <p:nvPr>
            <p:ph type="subTitle" idx="9"/>
          </p:nvPr>
        </p:nvSpPr>
        <p:spPr>
          <a:xfrm>
            <a:off x="2191167" y="5066167"/>
            <a:ext cx="3538400" cy="83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88" name="Google Shape;88;p13"/>
          <p:cNvSpPr txBox="1">
            <a:spLocks noGrp="1"/>
          </p:cNvSpPr>
          <p:nvPr>
            <p:ph type="title" idx="13" hasCustomPrompt="1"/>
          </p:nvPr>
        </p:nvSpPr>
        <p:spPr>
          <a:xfrm>
            <a:off x="7182433" y="3849851"/>
            <a:ext cx="2098400" cy="108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5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89" name="Google Shape;89;p13"/>
          <p:cNvSpPr txBox="1">
            <a:spLocks noGrp="1"/>
          </p:cNvSpPr>
          <p:nvPr>
            <p:ph type="subTitle" idx="14"/>
          </p:nvPr>
        </p:nvSpPr>
        <p:spPr>
          <a:xfrm>
            <a:off x="6110467" y="4569367"/>
            <a:ext cx="4242400" cy="59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 b="1">
                <a:solidFill>
                  <a:schemeClr val="dk1"/>
                </a:solidFill>
                <a:highlight>
                  <a:schemeClr val="lt2"/>
                </a:highlight>
                <a:latin typeface="Boogaloo"/>
                <a:ea typeface="Boogaloo"/>
                <a:cs typeface="Boogaloo"/>
                <a:sym typeface="Boogaloo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9pPr>
          </a:lstStyle>
          <a:p>
            <a:endParaRPr/>
          </a:p>
        </p:txBody>
      </p:sp>
      <p:sp>
        <p:nvSpPr>
          <p:cNvPr id="90" name="Google Shape;90;p13"/>
          <p:cNvSpPr txBox="1">
            <a:spLocks noGrp="1"/>
          </p:cNvSpPr>
          <p:nvPr>
            <p:ph type="subTitle" idx="15"/>
          </p:nvPr>
        </p:nvSpPr>
        <p:spPr>
          <a:xfrm>
            <a:off x="6462433" y="5066167"/>
            <a:ext cx="3538400" cy="83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329372210"/>
      </p:ext>
    </p:extLst>
  </p:cSld>
  <p:clrMapOvr>
    <a:masterClrMapping/>
  </p:clrMapOvr>
</p:sldLayout>
</file>

<file path=ppt/slideLayouts/slideLayout1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Quote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2" name="Google Shape;92;p14"/>
          <p:cNvPicPr preferRelativeResize="0"/>
          <p:nvPr/>
        </p:nvPicPr>
        <p:blipFill rotWithShape="1">
          <a:blip r:embed="rId3">
            <a:alphaModFix/>
          </a:blip>
          <a:srcRect l="26681" t="3088" r="26681" b="8156"/>
          <a:stretch/>
        </p:blipFill>
        <p:spPr>
          <a:xfrm>
            <a:off x="7356800" y="-2008399"/>
            <a:ext cx="5685931" cy="6086833"/>
          </a:xfrm>
          <a:prstGeom prst="rect">
            <a:avLst/>
          </a:prstGeom>
          <a:noFill/>
          <a:ln>
            <a:noFill/>
          </a:ln>
        </p:spPr>
      </p:pic>
      <p:pic>
        <p:nvPicPr>
          <p:cNvPr id="93" name="Google Shape;93;p14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656467" y="592067"/>
            <a:ext cx="9705336" cy="5459267"/>
          </a:xfrm>
          <a:prstGeom prst="rect">
            <a:avLst/>
          </a:prstGeom>
          <a:noFill/>
          <a:ln>
            <a:noFill/>
          </a:ln>
        </p:spPr>
      </p:pic>
      <p:sp>
        <p:nvSpPr>
          <p:cNvPr id="94" name="Google Shape;94;p14"/>
          <p:cNvSpPr/>
          <p:nvPr/>
        </p:nvSpPr>
        <p:spPr>
          <a:xfrm>
            <a:off x="1251633" y="1003733"/>
            <a:ext cx="7999600" cy="4070000"/>
          </a:xfrm>
          <a:prstGeom prst="rect">
            <a:avLst/>
          </a:prstGeom>
          <a:solidFill>
            <a:schemeClr val="lt1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5" name="Google Shape;95;p14"/>
          <p:cNvSpPr/>
          <p:nvPr/>
        </p:nvSpPr>
        <p:spPr>
          <a:xfrm>
            <a:off x="5634000" y="4428133"/>
            <a:ext cx="5598000" cy="1395600"/>
          </a:xfrm>
          <a:prstGeom prst="rect">
            <a:avLst/>
          </a:prstGeom>
          <a:solidFill>
            <a:schemeClr val="dk2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6" name="Google Shape;96;p14"/>
          <p:cNvSpPr txBox="1">
            <a:spLocks noGrp="1"/>
          </p:cNvSpPr>
          <p:nvPr>
            <p:ph type="subTitle" idx="1"/>
          </p:nvPr>
        </p:nvSpPr>
        <p:spPr>
          <a:xfrm>
            <a:off x="1714633" y="1667533"/>
            <a:ext cx="7242800" cy="274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endParaRPr/>
          </a:p>
        </p:txBody>
      </p:sp>
      <p:sp>
        <p:nvSpPr>
          <p:cNvPr id="97" name="Google Shape;97;p14"/>
          <p:cNvSpPr txBox="1">
            <a:spLocks noGrp="1"/>
          </p:cNvSpPr>
          <p:nvPr>
            <p:ph type="subTitle" idx="2"/>
          </p:nvPr>
        </p:nvSpPr>
        <p:spPr>
          <a:xfrm>
            <a:off x="5707333" y="4734733"/>
            <a:ext cx="5480000" cy="7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angers"/>
              <a:buNone/>
              <a:defRPr sz="3200" b="1">
                <a:solidFill>
                  <a:schemeClr val="lt1"/>
                </a:solidFill>
                <a:latin typeface="Boogaloo"/>
                <a:ea typeface="Boogaloo"/>
                <a:cs typeface="Boogaloo"/>
                <a:sym typeface="Boogaloo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009756486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5" name="Google Shape;25;p4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428733" y="1127934"/>
            <a:ext cx="10630971" cy="5979932"/>
          </a:xfrm>
          <a:prstGeom prst="rect">
            <a:avLst/>
          </a:prstGeom>
          <a:noFill/>
          <a:ln>
            <a:noFill/>
          </a:ln>
        </p:spPr>
      </p:pic>
      <p:sp>
        <p:nvSpPr>
          <p:cNvPr id="26" name="Google Shape;26;p4"/>
          <p:cNvSpPr/>
          <p:nvPr/>
        </p:nvSpPr>
        <p:spPr>
          <a:xfrm>
            <a:off x="960000" y="1646400"/>
            <a:ext cx="10272000" cy="4491200"/>
          </a:xfrm>
          <a:prstGeom prst="rect">
            <a:avLst/>
          </a:prstGeom>
          <a:solidFill>
            <a:schemeClr val="lt1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" name="Google Shape;27;p4"/>
          <p:cNvSpPr/>
          <p:nvPr/>
        </p:nvSpPr>
        <p:spPr>
          <a:xfrm>
            <a:off x="960000" y="653767"/>
            <a:ext cx="10272000" cy="763600"/>
          </a:xfrm>
          <a:prstGeom prst="rect">
            <a:avLst/>
          </a:prstGeom>
          <a:solidFill>
            <a:schemeClr val="dk2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" name="Google Shape;28;p4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solidFill>
                  <a:schemeClr val="lt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9pPr>
          </a:lstStyle>
          <a:p>
            <a:endParaRPr/>
          </a:p>
        </p:txBody>
      </p:sp>
      <p:sp>
        <p:nvSpPr>
          <p:cNvPr id="29" name="Google Shape;29;p4"/>
          <p:cNvSpPr txBox="1">
            <a:spLocks noGrp="1"/>
          </p:cNvSpPr>
          <p:nvPr>
            <p:ph type="body" idx="1"/>
          </p:nvPr>
        </p:nvSpPr>
        <p:spPr>
          <a:xfrm>
            <a:off x="1086400" y="1794200"/>
            <a:ext cx="10019200" cy="419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0639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Anaheim"/>
              <a:buAutoNum type="arabicPeriod"/>
              <a:defRPr sz="1600">
                <a:solidFill>
                  <a:schemeClr val="dk1"/>
                </a:solidFill>
                <a:latin typeface="Comic Neue"/>
                <a:ea typeface="Comic Neue"/>
                <a:cs typeface="Comic Neue"/>
                <a:sym typeface="Comic Neue"/>
              </a:defRPr>
            </a:lvl1pPr>
            <a:lvl2pPr marL="1219170" lvl="1" indent="-40639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Roboto Condensed Light"/>
              <a:buAutoNum type="alphaLcPeriod"/>
              <a:defRPr sz="1600">
                <a:solidFill>
                  <a:schemeClr val="dk1"/>
                </a:solidFill>
              </a:defRPr>
            </a:lvl2pPr>
            <a:lvl3pPr marL="1828754" lvl="2" indent="-40639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Roboto Condensed Light"/>
              <a:buAutoNum type="romanLcPeriod"/>
              <a:defRPr sz="1600">
                <a:solidFill>
                  <a:schemeClr val="dk1"/>
                </a:solidFill>
              </a:defRPr>
            </a:lvl3pPr>
            <a:lvl4pPr marL="2438339" lvl="3" indent="-40639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Roboto Condensed Light"/>
              <a:buAutoNum type="arabicPeriod"/>
              <a:defRPr sz="1600">
                <a:solidFill>
                  <a:schemeClr val="dk1"/>
                </a:solidFill>
              </a:defRPr>
            </a:lvl4pPr>
            <a:lvl5pPr marL="3047924" lvl="4" indent="-40639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Roboto Condensed Light"/>
              <a:buAutoNum type="alphaLcPeriod"/>
              <a:defRPr sz="1600">
                <a:solidFill>
                  <a:schemeClr val="dk1"/>
                </a:solidFill>
              </a:defRPr>
            </a:lvl5pPr>
            <a:lvl6pPr marL="3657509" lvl="5" indent="-40639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Roboto Condensed Light"/>
              <a:buAutoNum type="romanLcPeriod"/>
              <a:defRPr sz="1600">
                <a:solidFill>
                  <a:schemeClr val="dk1"/>
                </a:solidFill>
              </a:defRPr>
            </a:lvl6pPr>
            <a:lvl7pPr marL="4267093" lvl="6" indent="-40639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Roboto Condensed Light"/>
              <a:buAutoNum type="arabicPeriod"/>
              <a:defRPr sz="1600">
                <a:solidFill>
                  <a:schemeClr val="dk1"/>
                </a:solidFill>
              </a:defRPr>
            </a:lvl7pPr>
            <a:lvl8pPr marL="4876678" lvl="7" indent="-40639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Roboto Condensed Light"/>
              <a:buAutoNum type="alphaLcPeriod"/>
              <a:defRPr sz="1600">
                <a:solidFill>
                  <a:schemeClr val="dk1"/>
                </a:solidFill>
              </a:defRPr>
            </a:lvl8pPr>
            <a:lvl9pPr marL="5486263" lvl="8" indent="-40639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Roboto Condensed Light"/>
              <a:buAutoNum type="romanLcPeriod"/>
              <a:defRPr sz="16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060609055"/>
      </p:ext>
    </p:extLst>
  </p:cSld>
  <p:clrMapOvr>
    <a:masterClrMapping/>
  </p:clrMapOvr>
</p:sldLayout>
</file>

<file path=ppt/slideLayouts/slideLayout1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1_Title only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9" name="Google Shape;99;p15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428733" y="1127934"/>
            <a:ext cx="10630971" cy="5979932"/>
          </a:xfrm>
          <a:prstGeom prst="rect">
            <a:avLst/>
          </a:prstGeom>
          <a:noFill/>
          <a:ln>
            <a:noFill/>
          </a:ln>
        </p:spPr>
      </p:pic>
      <p:sp>
        <p:nvSpPr>
          <p:cNvPr id="100" name="Google Shape;100;p15"/>
          <p:cNvSpPr/>
          <p:nvPr/>
        </p:nvSpPr>
        <p:spPr>
          <a:xfrm>
            <a:off x="960000" y="1646400"/>
            <a:ext cx="10272000" cy="4491200"/>
          </a:xfrm>
          <a:prstGeom prst="rect">
            <a:avLst/>
          </a:prstGeom>
          <a:solidFill>
            <a:schemeClr val="lt1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1" name="Google Shape;101;p15"/>
          <p:cNvSpPr/>
          <p:nvPr/>
        </p:nvSpPr>
        <p:spPr>
          <a:xfrm>
            <a:off x="960000" y="653767"/>
            <a:ext cx="10272000" cy="763600"/>
          </a:xfrm>
          <a:prstGeom prst="rect">
            <a:avLst/>
          </a:prstGeom>
          <a:solidFill>
            <a:schemeClr val="dk2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2" name="Google Shape;102;p15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875079291"/>
      </p:ext>
    </p:extLst>
  </p:cSld>
  <p:clrMapOvr>
    <a:masterClrMapping/>
  </p:clrMapOvr>
</p:sldLayout>
</file>

<file path=ppt/slideLayouts/slideLayout1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Title and three columns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1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4" name="Google Shape;104;p16"/>
          <p:cNvPicPr preferRelativeResize="0"/>
          <p:nvPr/>
        </p:nvPicPr>
        <p:blipFill rotWithShape="1">
          <a:blip r:embed="rId3">
            <a:alphaModFix/>
          </a:blip>
          <a:srcRect l="26681" t="3088" r="26681" b="8156"/>
          <a:stretch/>
        </p:blipFill>
        <p:spPr>
          <a:xfrm>
            <a:off x="7356800" y="-2008399"/>
            <a:ext cx="5685931" cy="6086833"/>
          </a:xfrm>
          <a:prstGeom prst="rect">
            <a:avLst/>
          </a:prstGeom>
          <a:noFill/>
          <a:ln>
            <a:noFill/>
          </a:ln>
        </p:spPr>
      </p:pic>
      <p:pic>
        <p:nvPicPr>
          <p:cNvPr id="105" name="Google Shape;105;p16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428733" y="1127934"/>
            <a:ext cx="10630971" cy="5979932"/>
          </a:xfrm>
          <a:prstGeom prst="rect">
            <a:avLst/>
          </a:prstGeom>
          <a:noFill/>
          <a:ln>
            <a:noFill/>
          </a:ln>
        </p:spPr>
      </p:pic>
      <p:sp>
        <p:nvSpPr>
          <p:cNvPr id="106" name="Google Shape;106;p16"/>
          <p:cNvSpPr/>
          <p:nvPr/>
        </p:nvSpPr>
        <p:spPr>
          <a:xfrm>
            <a:off x="960000" y="1646400"/>
            <a:ext cx="10272000" cy="4491200"/>
          </a:xfrm>
          <a:prstGeom prst="rect">
            <a:avLst/>
          </a:prstGeom>
          <a:solidFill>
            <a:schemeClr val="lt1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7" name="Google Shape;107;p16"/>
          <p:cNvSpPr/>
          <p:nvPr/>
        </p:nvSpPr>
        <p:spPr>
          <a:xfrm>
            <a:off x="960000" y="653767"/>
            <a:ext cx="10272000" cy="763600"/>
          </a:xfrm>
          <a:prstGeom prst="rect">
            <a:avLst/>
          </a:prstGeom>
          <a:solidFill>
            <a:schemeClr val="dk2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8" name="Google Shape;108;p16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109" name="Google Shape;109;p16"/>
          <p:cNvSpPr txBox="1">
            <a:spLocks noGrp="1"/>
          </p:cNvSpPr>
          <p:nvPr>
            <p:ph type="subTitle" idx="1"/>
          </p:nvPr>
        </p:nvSpPr>
        <p:spPr>
          <a:xfrm>
            <a:off x="1655368" y="3913900"/>
            <a:ext cx="2791200" cy="59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 b="1">
                <a:solidFill>
                  <a:schemeClr val="dk1"/>
                </a:solidFill>
                <a:highlight>
                  <a:schemeClr val="lt2"/>
                </a:highlight>
                <a:latin typeface="Boogaloo"/>
                <a:ea typeface="Boogaloo"/>
                <a:cs typeface="Boogaloo"/>
                <a:sym typeface="Boogaloo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9pPr>
          </a:lstStyle>
          <a:p>
            <a:endParaRPr/>
          </a:p>
        </p:txBody>
      </p:sp>
      <p:sp>
        <p:nvSpPr>
          <p:cNvPr id="110" name="Google Shape;110;p16"/>
          <p:cNvSpPr txBox="1">
            <a:spLocks noGrp="1"/>
          </p:cNvSpPr>
          <p:nvPr>
            <p:ph type="subTitle" idx="2"/>
          </p:nvPr>
        </p:nvSpPr>
        <p:spPr>
          <a:xfrm>
            <a:off x="1655368" y="4410700"/>
            <a:ext cx="2791200" cy="83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11" name="Google Shape;111;p16"/>
          <p:cNvSpPr txBox="1">
            <a:spLocks noGrp="1"/>
          </p:cNvSpPr>
          <p:nvPr>
            <p:ph type="subTitle" idx="3"/>
          </p:nvPr>
        </p:nvSpPr>
        <p:spPr>
          <a:xfrm>
            <a:off x="4700401" y="3913900"/>
            <a:ext cx="2791200" cy="59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 b="1">
                <a:solidFill>
                  <a:schemeClr val="dk1"/>
                </a:solidFill>
                <a:highlight>
                  <a:schemeClr val="lt2"/>
                </a:highlight>
                <a:latin typeface="Boogaloo"/>
                <a:ea typeface="Boogaloo"/>
                <a:cs typeface="Boogaloo"/>
                <a:sym typeface="Boogaloo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9pPr>
          </a:lstStyle>
          <a:p>
            <a:endParaRPr/>
          </a:p>
        </p:txBody>
      </p:sp>
      <p:sp>
        <p:nvSpPr>
          <p:cNvPr id="112" name="Google Shape;112;p16"/>
          <p:cNvSpPr txBox="1">
            <a:spLocks noGrp="1"/>
          </p:cNvSpPr>
          <p:nvPr>
            <p:ph type="subTitle" idx="4"/>
          </p:nvPr>
        </p:nvSpPr>
        <p:spPr>
          <a:xfrm>
            <a:off x="4700401" y="4410700"/>
            <a:ext cx="2791200" cy="83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13" name="Google Shape;113;p16"/>
          <p:cNvSpPr txBox="1">
            <a:spLocks noGrp="1"/>
          </p:cNvSpPr>
          <p:nvPr>
            <p:ph type="subTitle" idx="5"/>
          </p:nvPr>
        </p:nvSpPr>
        <p:spPr>
          <a:xfrm>
            <a:off x="7745435" y="3913900"/>
            <a:ext cx="2791200" cy="59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 b="1">
                <a:solidFill>
                  <a:schemeClr val="dk1"/>
                </a:solidFill>
                <a:highlight>
                  <a:schemeClr val="lt2"/>
                </a:highlight>
                <a:latin typeface="Boogaloo"/>
                <a:ea typeface="Boogaloo"/>
                <a:cs typeface="Boogaloo"/>
                <a:sym typeface="Boogaloo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9pPr>
          </a:lstStyle>
          <a:p>
            <a:endParaRPr/>
          </a:p>
        </p:txBody>
      </p:sp>
      <p:sp>
        <p:nvSpPr>
          <p:cNvPr id="114" name="Google Shape;114;p16"/>
          <p:cNvSpPr txBox="1">
            <a:spLocks noGrp="1"/>
          </p:cNvSpPr>
          <p:nvPr>
            <p:ph type="subTitle" idx="6"/>
          </p:nvPr>
        </p:nvSpPr>
        <p:spPr>
          <a:xfrm>
            <a:off x="7745435" y="4410700"/>
            <a:ext cx="2791200" cy="83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528091371"/>
      </p:ext>
    </p:extLst>
  </p:cSld>
  <p:clrMapOvr>
    <a:masterClrMapping/>
  </p:clrMapOvr>
</p:sldLayout>
</file>

<file path=ppt/slideLayouts/slideLayout1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Title and six columns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1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6" name="Google Shape;116;p17"/>
          <p:cNvPicPr preferRelativeResize="0"/>
          <p:nvPr/>
        </p:nvPicPr>
        <p:blipFill rotWithShape="1">
          <a:blip r:embed="rId3">
            <a:alphaModFix/>
          </a:blip>
          <a:srcRect l="26681" t="3088" r="26681" b="8156"/>
          <a:stretch/>
        </p:blipFill>
        <p:spPr>
          <a:xfrm>
            <a:off x="7356800" y="-2008399"/>
            <a:ext cx="5685931" cy="6086833"/>
          </a:xfrm>
          <a:prstGeom prst="rect">
            <a:avLst/>
          </a:prstGeom>
          <a:noFill/>
          <a:ln>
            <a:noFill/>
          </a:ln>
        </p:spPr>
      </p:pic>
      <p:pic>
        <p:nvPicPr>
          <p:cNvPr id="117" name="Google Shape;117;p17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428733" y="1127934"/>
            <a:ext cx="10630971" cy="5979932"/>
          </a:xfrm>
          <a:prstGeom prst="rect">
            <a:avLst/>
          </a:prstGeom>
          <a:noFill/>
          <a:ln>
            <a:noFill/>
          </a:ln>
        </p:spPr>
      </p:pic>
      <p:sp>
        <p:nvSpPr>
          <p:cNvPr id="118" name="Google Shape;118;p17"/>
          <p:cNvSpPr/>
          <p:nvPr/>
        </p:nvSpPr>
        <p:spPr>
          <a:xfrm>
            <a:off x="960000" y="1646400"/>
            <a:ext cx="10272000" cy="4491200"/>
          </a:xfrm>
          <a:prstGeom prst="rect">
            <a:avLst/>
          </a:prstGeom>
          <a:solidFill>
            <a:schemeClr val="lt1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9" name="Google Shape;119;p17"/>
          <p:cNvSpPr/>
          <p:nvPr/>
        </p:nvSpPr>
        <p:spPr>
          <a:xfrm>
            <a:off x="960000" y="653767"/>
            <a:ext cx="10272000" cy="763600"/>
          </a:xfrm>
          <a:prstGeom prst="rect">
            <a:avLst/>
          </a:prstGeom>
          <a:solidFill>
            <a:schemeClr val="dk2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0" name="Google Shape;120;p17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121" name="Google Shape;121;p17"/>
          <p:cNvSpPr txBox="1">
            <a:spLocks noGrp="1"/>
          </p:cNvSpPr>
          <p:nvPr>
            <p:ph type="subTitle" idx="1"/>
          </p:nvPr>
        </p:nvSpPr>
        <p:spPr>
          <a:xfrm>
            <a:off x="1655368" y="4638600"/>
            <a:ext cx="2791200" cy="59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 b="1">
                <a:solidFill>
                  <a:schemeClr val="dk1"/>
                </a:solidFill>
                <a:highlight>
                  <a:schemeClr val="lt2"/>
                </a:highlight>
                <a:latin typeface="Boogaloo"/>
                <a:ea typeface="Boogaloo"/>
                <a:cs typeface="Boogaloo"/>
                <a:sym typeface="Boogaloo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9pPr>
          </a:lstStyle>
          <a:p>
            <a:endParaRPr/>
          </a:p>
        </p:txBody>
      </p:sp>
      <p:sp>
        <p:nvSpPr>
          <p:cNvPr id="122" name="Google Shape;122;p17"/>
          <p:cNvSpPr txBox="1">
            <a:spLocks noGrp="1"/>
          </p:cNvSpPr>
          <p:nvPr>
            <p:ph type="subTitle" idx="2"/>
          </p:nvPr>
        </p:nvSpPr>
        <p:spPr>
          <a:xfrm>
            <a:off x="1655368" y="5135400"/>
            <a:ext cx="2791200" cy="83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23" name="Google Shape;123;p17"/>
          <p:cNvSpPr txBox="1">
            <a:spLocks noGrp="1"/>
          </p:cNvSpPr>
          <p:nvPr>
            <p:ph type="subTitle" idx="3"/>
          </p:nvPr>
        </p:nvSpPr>
        <p:spPr>
          <a:xfrm>
            <a:off x="4700401" y="4638600"/>
            <a:ext cx="2791200" cy="59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 b="1">
                <a:solidFill>
                  <a:schemeClr val="dk1"/>
                </a:solidFill>
                <a:highlight>
                  <a:schemeClr val="lt2"/>
                </a:highlight>
                <a:latin typeface="Boogaloo"/>
                <a:ea typeface="Boogaloo"/>
                <a:cs typeface="Boogaloo"/>
                <a:sym typeface="Boogaloo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9pPr>
          </a:lstStyle>
          <a:p>
            <a:endParaRPr/>
          </a:p>
        </p:txBody>
      </p:sp>
      <p:sp>
        <p:nvSpPr>
          <p:cNvPr id="124" name="Google Shape;124;p17"/>
          <p:cNvSpPr txBox="1">
            <a:spLocks noGrp="1"/>
          </p:cNvSpPr>
          <p:nvPr>
            <p:ph type="subTitle" idx="4"/>
          </p:nvPr>
        </p:nvSpPr>
        <p:spPr>
          <a:xfrm>
            <a:off x="4700401" y="5135400"/>
            <a:ext cx="2791200" cy="83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25" name="Google Shape;125;p17"/>
          <p:cNvSpPr txBox="1">
            <a:spLocks noGrp="1"/>
          </p:cNvSpPr>
          <p:nvPr>
            <p:ph type="subTitle" idx="5"/>
          </p:nvPr>
        </p:nvSpPr>
        <p:spPr>
          <a:xfrm>
            <a:off x="7745435" y="4638600"/>
            <a:ext cx="2791200" cy="59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 b="1">
                <a:solidFill>
                  <a:schemeClr val="dk1"/>
                </a:solidFill>
                <a:highlight>
                  <a:schemeClr val="lt2"/>
                </a:highlight>
                <a:latin typeface="Boogaloo"/>
                <a:ea typeface="Boogaloo"/>
                <a:cs typeface="Boogaloo"/>
                <a:sym typeface="Boogaloo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9pPr>
          </a:lstStyle>
          <a:p>
            <a:endParaRPr/>
          </a:p>
        </p:txBody>
      </p:sp>
      <p:sp>
        <p:nvSpPr>
          <p:cNvPr id="126" name="Google Shape;126;p17"/>
          <p:cNvSpPr txBox="1">
            <a:spLocks noGrp="1"/>
          </p:cNvSpPr>
          <p:nvPr>
            <p:ph type="subTitle" idx="6"/>
          </p:nvPr>
        </p:nvSpPr>
        <p:spPr>
          <a:xfrm>
            <a:off x="7745435" y="5135400"/>
            <a:ext cx="2791200" cy="83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27" name="Google Shape;127;p17"/>
          <p:cNvSpPr txBox="1">
            <a:spLocks noGrp="1"/>
          </p:cNvSpPr>
          <p:nvPr>
            <p:ph type="subTitle" idx="7"/>
          </p:nvPr>
        </p:nvSpPr>
        <p:spPr>
          <a:xfrm>
            <a:off x="1655368" y="2501467"/>
            <a:ext cx="2791200" cy="59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 b="1">
                <a:solidFill>
                  <a:schemeClr val="dk1"/>
                </a:solidFill>
                <a:highlight>
                  <a:schemeClr val="lt2"/>
                </a:highlight>
                <a:latin typeface="Boogaloo"/>
                <a:ea typeface="Boogaloo"/>
                <a:cs typeface="Boogaloo"/>
                <a:sym typeface="Boogaloo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9pPr>
          </a:lstStyle>
          <a:p>
            <a:endParaRPr/>
          </a:p>
        </p:txBody>
      </p:sp>
      <p:sp>
        <p:nvSpPr>
          <p:cNvPr id="128" name="Google Shape;128;p17"/>
          <p:cNvSpPr txBox="1">
            <a:spLocks noGrp="1"/>
          </p:cNvSpPr>
          <p:nvPr>
            <p:ph type="subTitle" idx="8"/>
          </p:nvPr>
        </p:nvSpPr>
        <p:spPr>
          <a:xfrm>
            <a:off x="1655368" y="2998267"/>
            <a:ext cx="2791200" cy="83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29" name="Google Shape;129;p17"/>
          <p:cNvSpPr txBox="1">
            <a:spLocks noGrp="1"/>
          </p:cNvSpPr>
          <p:nvPr>
            <p:ph type="subTitle" idx="9"/>
          </p:nvPr>
        </p:nvSpPr>
        <p:spPr>
          <a:xfrm>
            <a:off x="4700401" y="2501467"/>
            <a:ext cx="2791200" cy="59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 b="1">
                <a:solidFill>
                  <a:schemeClr val="dk1"/>
                </a:solidFill>
                <a:highlight>
                  <a:schemeClr val="lt2"/>
                </a:highlight>
                <a:latin typeface="Boogaloo"/>
                <a:ea typeface="Boogaloo"/>
                <a:cs typeface="Boogaloo"/>
                <a:sym typeface="Boogaloo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9pPr>
          </a:lstStyle>
          <a:p>
            <a:endParaRPr/>
          </a:p>
        </p:txBody>
      </p:sp>
      <p:sp>
        <p:nvSpPr>
          <p:cNvPr id="130" name="Google Shape;130;p17"/>
          <p:cNvSpPr txBox="1">
            <a:spLocks noGrp="1"/>
          </p:cNvSpPr>
          <p:nvPr>
            <p:ph type="subTitle" idx="13"/>
          </p:nvPr>
        </p:nvSpPr>
        <p:spPr>
          <a:xfrm>
            <a:off x="4700401" y="2998267"/>
            <a:ext cx="2791200" cy="83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31" name="Google Shape;131;p17"/>
          <p:cNvSpPr txBox="1">
            <a:spLocks noGrp="1"/>
          </p:cNvSpPr>
          <p:nvPr>
            <p:ph type="subTitle" idx="14"/>
          </p:nvPr>
        </p:nvSpPr>
        <p:spPr>
          <a:xfrm>
            <a:off x="7745435" y="2501467"/>
            <a:ext cx="2791200" cy="59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 b="1">
                <a:solidFill>
                  <a:schemeClr val="dk1"/>
                </a:solidFill>
                <a:highlight>
                  <a:schemeClr val="lt2"/>
                </a:highlight>
                <a:latin typeface="Boogaloo"/>
                <a:ea typeface="Boogaloo"/>
                <a:cs typeface="Boogaloo"/>
                <a:sym typeface="Boogaloo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9pPr>
          </a:lstStyle>
          <a:p>
            <a:endParaRPr/>
          </a:p>
        </p:txBody>
      </p:sp>
      <p:sp>
        <p:nvSpPr>
          <p:cNvPr id="132" name="Google Shape;132;p17"/>
          <p:cNvSpPr txBox="1">
            <a:spLocks noGrp="1"/>
          </p:cNvSpPr>
          <p:nvPr>
            <p:ph type="subTitle" idx="15"/>
          </p:nvPr>
        </p:nvSpPr>
        <p:spPr>
          <a:xfrm>
            <a:off x="7745435" y="2998267"/>
            <a:ext cx="2791200" cy="83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744595568"/>
      </p:ext>
    </p:extLst>
  </p:cSld>
  <p:clrMapOvr>
    <a:masterClrMapping/>
  </p:clrMapOvr>
</p:sldLayout>
</file>

<file path=ppt/slideLayouts/slideLayout1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Title and four columns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1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4" name="Google Shape;134;p18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428733" y="1127934"/>
            <a:ext cx="10630971" cy="5979932"/>
          </a:xfrm>
          <a:prstGeom prst="rect">
            <a:avLst/>
          </a:prstGeom>
          <a:noFill/>
          <a:ln>
            <a:noFill/>
          </a:ln>
        </p:spPr>
      </p:pic>
      <p:sp>
        <p:nvSpPr>
          <p:cNvPr id="135" name="Google Shape;135;p18"/>
          <p:cNvSpPr/>
          <p:nvPr/>
        </p:nvSpPr>
        <p:spPr>
          <a:xfrm>
            <a:off x="960000" y="1646400"/>
            <a:ext cx="10272000" cy="4491200"/>
          </a:xfrm>
          <a:prstGeom prst="rect">
            <a:avLst/>
          </a:prstGeom>
          <a:solidFill>
            <a:schemeClr val="lt1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6" name="Google Shape;136;p18"/>
          <p:cNvSpPr/>
          <p:nvPr/>
        </p:nvSpPr>
        <p:spPr>
          <a:xfrm>
            <a:off x="960000" y="653767"/>
            <a:ext cx="10272000" cy="763600"/>
          </a:xfrm>
          <a:prstGeom prst="rect">
            <a:avLst/>
          </a:prstGeom>
          <a:solidFill>
            <a:schemeClr val="dk2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7" name="Google Shape;137;p18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138" name="Google Shape;138;p18"/>
          <p:cNvSpPr txBox="1">
            <a:spLocks noGrp="1"/>
          </p:cNvSpPr>
          <p:nvPr>
            <p:ph type="subTitle" idx="1"/>
          </p:nvPr>
        </p:nvSpPr>
        <p:spPr>
          <a:xfrm>
            <a:off x="2576308" y="2152367"/>
            <a:ext cx="3360800" cy="59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 b="1">
                <a:solidFill>
                  <a:schemeClr val="dk1"/>
                </a:solidFill>
                <a:highlight>
                  <a:schemeClr val="lt2"/>
                </a:highlight>
                <a:latin typeface="Boogaloo"/>
                <a:ea typeface="Boogaloo"/>
                <a:cs typeface="Boogaloo"/>
                <a:sym typeface="Boogaloo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9pPr>
          </a:lstStyle>
          <a:p>
            <a:endParaRPr/>
          </a:p>
        </p:txBody>
      </p:sp>
      <p:sp>
        <p:nvSpPr>
          <p:cNvPr id="139" name="Google Shape;139;p18"/>
          <p:cNvSpPr txBox="1">
            <a:spLocks noGrp="1"/>
          </p:cNvSpPr>
          <p:nvPr>
            <p:ph type="subTitle" idx="2"/>
          </p:nvPr>
        </p:nvSpPr>
        <p:spPr>
          <a:xfrm>
            <a:off x="2576308" y="2649167"/>
            <a:ext cx="3360800" cy="83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600"/>
              <a:buNone/>
              <a:defRPr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40" name="Google Shape;140;p18"/>
          <p:cNvSpPr txBox="1">
            <a:spLocks noGrp="1"/>
          </p:cNvSpPr>
          <p:nvPr>
            <p:ph type="subTitle" idx="3"/>
          </p:nvPr>
        </p:nvSpPr>
        <p:spPr>
          <a:xfrm>
            <a:off x="7049575" y="2152367"/>
            <a:ext cx="3360800" cy="59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 b="1">
                <a:solidFill>
                  <a:schemeClr val="dk1"/>
                </a:solidFill>
                <a:highlight>
                  <a:schemeClr val="lt2"/>
                </a:highlight>
                <a:latin typeface="Boogaloo"/>
                <a:ea typeface="Boogaloo"/>
                <a:cs typeface="Boogaloo"/>
                <a:sym typeface="Boogaloo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9pPr>
          </a:lstStyle>
          <a:p>
            <a:endParaRPr/>
          </a:p>
        </p:txBody>
      </p:sp>
      <p:sp>
        <p:nvSpPr>
          <p:cNvPr id="141" name="Google Shape;141;p18"/>
          <p:cNvSpPr txBox="1">
            <a:spLocks noGrp="1"/>
          </p:cNvSpPr>
          <p:nvPr>
            <p:ph type="subTitle" idx="4"/>
          </p:nvPr>
        </p:nvSpPr>
        <p:spPr>
          <a:xfrm>
            <a:off x="7049575" y="2649167"/>
            <a:ext cx="3360800" cy="83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600"/>
              <a:buNone/>
              <a:defRPr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42" name="Google Shape;142;p18"/>
          <p:cNvSpPr txBox="1">
            <a:spLocks noGrp="1"/>
          </p:cNvSpPr>
          <p:nvPr>
            <p:ph type="subTitle" idx="5"/>
          </p:nvPr>
        </p:nvSpPr>
        <p:spPr>
          <a:xfrm>
            <a:off x="2576308" y="4238867"/>
            <a:ext cx="3360800" cy="59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 b="1">
                <a:solidFill>
                  <a:schemeClr val="dk1"/>
                </a:solidFill>
                <a:highlight>
                  <a:schemeClr val="lt2"/>
                </a:highlight>
                <a:latin typeface="Boogaloo"/>
                <a:ea typeface="Boogaloo"/>
                <a:cs typeface="Boogaloo"/>
                <a:sym typeface="Boogaloo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9pPr>
          </a:lstStyle>
          <a:p>
            <a:endParaRPr/>
          </a:p>
        </p:txBody>
      </p:sp>
      <p:sp>
        <p:nvSpPr>
          <p:cNvPr id="143" name="Google Shape;143;p18"/>
          <p:cNvSpPr txBox="1">
            <a:spLocks noGrp="1"/>
          </p:cNvSpPr>
          <p:nvPr>
            <p:ph type="subTitle" idx="6"/>
          </p:nvPr>
        </p:nvSpPr>
        <p:spPr>
          <a:xfrm>
            <a:off x="2576308" y="4735667"/>
            <a:ext cx="3360800" cy="83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600"/>
              <a:buNone/>
              <a:defRPr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44" name="Google Shape;144;p18"/>
          <p:cNvSpPr txBox="1">
            <a:spLocks noGrp="1"/>
          </p:cNvSpPr>
          <p:nvPr>
            <p:ph type="subTitle" idx="7"/>
          </p:nvPr>
        </p:nvSpPr>
        <p:spPr>
          <a:xfrm>
            <a:off x="7049575" y="4238867"/>
            <a:ext cx="3360800" cy="59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 b="1">
                <a:solidFill>
                  <a:schemeClr val="dk1"/>
                </a:solidFill>
                <a:highlight>
                  <a:schemeClr val="lt2"/>
                </a:highlight>
                <a:latin typeface="Boogaloo"/>
                <a:ea typeface="Boogaloo"/>
                <a:cs typeface="Boogaloo"/>
                <a:sym typeface="Boogaloo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9pPr>
          </a:lstStyle>
          <a:p>
            <a:endParaRPr/>
          </a:p>
        </p:txBody>
      </p:sp>
      <p:sp>
        <p:nvSpPr>
          <p:cNvPr id="145" name="Google Shape;145;p18"/>
          <p:cNvSpPr txBox="1">
            <a:spLocks noGrp="1"/>
          </p:cNvSpPr>
          <p:nvPr>
            <p:ph type="subTitle" idx="8"/>
          </p:nvPr>
        </p:nvSpPr>
        <p:spPr>
          <a:xfrm>
            <a:off x="7049575" y="4735667"/>
            <a:ext cx="3360800" cy="83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600"/>
              <a:buNone/>
              <a:defRPr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147382721"/>
      </p:ext>
    </p:extLst>
  </p:cSld>
  <p:clrMapOvr>
    <a:masterClrMapping/>
  </p:clrMapOvr>
</p:sldLayout>
</file>

<file path=ppt/slideLayouts/slideLayout1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 1">
  <p:cSld name="Title and four columns 1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1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7" name="Google Shape;147;p19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428733" y="1127934"/>
            <a:ext cx="10630971" cy="5979932"/>
          </a:xfrm>
          <a:prstGeom prst="rect">
            <a:avLst/>
          </a:prstGeom>
          <a:noFill/>
          <a:ln>
            <a:noFill/>
          </a:ln>
        </p:spPr>
      </p:pic>
      <p:sp>
        <p:nvSpPr>
          <p:cNvPr id="148" name="Google Shape;148;p19"/>
          <p:cNvSpPr/>
          <p:nvPr/>
        </p:nvSpPr>
        <p:spPr>
          <a:xfrm>
            <a:off x="960000" y="1646400"/>
            <a:ext cx="10272000" cy="4491200"/>
          </a:xfrm>
          <a:prstGeom prst="rect">
            <a:avLst/>
          </a:prstGeom>
          <a:solidFill>
            <a:schemeClr val="lt1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9" name="Google Shape;149;p19"/>
          <p:cNvSpPr/>
          <p:nvPr/>
        </p:nvSpPr>
        <p:spPr>
          <a:xfrm>
            <a:off x="960000" y="653767"/>
            <a:ext cx="10272000" cy="763600"/>
          </a:xfrm>
          <a:prstGeom prst="rect">
            <a:avLst/>
          </a:prstGeom>
          <a:solidFill>
            <a:schemeClr val="dk2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0" name="Google Shape;150;p19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151" name="Google Shape;151;p19"/>
          <p:cNvSpPr txBox="1">
            <a:spLocks noGrp="1"/>
          </p:cNvSpPr>
          <p:nvPr>
            <p:ph type="subTitle" idx="1"/>
          </p:nvPr>
        </p:nvSpPr>
        <p:spPr>
          <a:xfrm>
            <a:off x="1851484" y="2152367"/>
            <a:ext cx="2980000" cy="59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 b="1">
                <a:solidFill>
                  <a:schemeClr val="dk1"/>
                </a:solidFill>
                <a:highlight>
                  <a:schemeClr val="lt2"/>
                </a:highlight>
                <a:latin typeface="Boogaloo"/>
                <a:ea typeface="Boogaloo"/>
                <a:cs typeface="Boogaloo"/>
                <a:sym typeface="Boogaloo"/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9pPr>
          </a:lstStyle>
          <a:p>
            <a:endParaRPr/>
          </a:p>
        </p:txBody>
      </p:sp>
      <p:sp>
        <p:nvSpPr>
          <p:cNvPr id="152" name="Google Shape;152;p19"/>
          <p:cNvSpPr txBox="1">
            <a:spLocks noGrp="1"/>
          </p:cNvSpPr>
          <p:nvPr>
            <p:ph type="subTitle" idx="2"/>
          </p:nvPr>
        </p:nvSpPr>
        <p:spPr>
          <a:xfrm>
            <a:off x="1851484" y="2649167"/>
            <a:ext cx="2980000" cy="83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1600"/>
              <a:buNone/>
              <a:defRPr>
                <a:solidFill>
                  <a:schemeClr val="dk1"/>
                </a:solidFill>
              </a:defRPr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53" name="Google Shape;153;p19"/>
          <p:cNvSpPr txBox="1">
            <a:spLocks noGrp="1"/>
          </p:cNvSpPr>
          <p:nvPr>
            <p:ph type="subTitle" idx="3"/>
          </p:nvPr>
        </p:nvSpPr>
        <p:spPr>
          <a:xfrm>
            <a:off x="7360516" y="2152367"/>
            <a:ext cx="2980000" cy="59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 b="1">
                <a:solidFill>
                  <a:schemeClr val="dk1"/>
                </a:solidFill>
                <a:highlight>
                  <a:schemeClr val="lt2"/>
                </a:highlight>
                <a:latin typeface="Boogaloo"/>
                <a:ea typeface="Boogaloo"/>
                <a:cs typeface="Boogaloo"/>
                <a:sym typeface="Boogaloo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9pPr>
          </a:lstStyle>
          <a:p>
            <a:endParaRPr/>
          </a:p>
        </p:txBody>
      </p:sp>
      <p:sp>
        <p:nvSpPr>
          <p:cNvPr id="154" name="Google Shape;154;p19"/>
          <p:cNvSpPr txBox="1">
            <a:spLocks noGrp="1"/>
          </p:cNvSpPr>
          <p:nvPr>
            <p:ph type="subTitle" idx="4"/>
          </p:nvPr>
        </p:nvSpPr>
        <p:spPr>
          <a:xfrm>
            <a:off x="7360516" y="2649167"/>
            <a:ext cx="2980000" cy="83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600"/>
              <a:buNone/>
              <a:defRPr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55" name="Google Shape;155;p19"/>
          <p:cNvSpPr txBox="1">
            <a:spLocks noGrp="1"/>
          </p:cNvSpPr>
          <p:nvPr>
            <p:ph type="subTitle" idx="5"/>
          </p:nvPr>
        </p:nvSpPr>
        <p:spPr>
          <a:xfrm>
            <a:off x="1851484" y="4238867"/>
            <a:ext cx="2980000" cy="59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 b="1">
                <a:solidFill>
                  <a:schemeClr val="dk1"/>
                </a:solidFill>
                <a:highlight>
                  <a:schemeClr val="lt2"/>
                </a:highlight>
                <a:latin typeface="Boogaloo"/>
                <a:ea typeface="Boogaloo"/>
                <a:cs typeface="Boogaloo"/>
                <a:sym typeface="Boogaloo"/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9pPr>
          </a:lstStyle>
          <a:p>
            <a:endParaRPr/>
          </a:p>
        </p:txBody>
      </p:sp>
      <p:sp>
        <p:nvSpPr>
          <p:cNvPr id="156" name="Google Shape;156;p19"/>
          <p:cNvSpPr txBox="1">
            <a:spLocks noGrp="1"/>
          </p:cNvSpPr>
          <p:nvPr>
            <p:ph type="subTitle" idx="6"/>
          </p:nvPr>
        </p:nvSpPr>
        <p:spPr>
          <a:xfrm>
            <a:off x="1851484" y="4735667"/>
            <a:ext cx="2980000" cy="83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1600"/>
              <a:buNone/>
              <a:defRPr>
                <a:solidFill>
                  <a:schemeClr val="dk1"/>
                </a:solidFill>
              </a:defRPr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57" name="Google Shape;157;p19"/>
          <p:cNvSpPr txBox="1">
            <a:spLocks noGrp="1"/>
          </p:cNvSpPr>
          <p:nvPr>
            <p:ph type="subTitle" idx="7"/>
          </p:nvPr>
        </p:nvSpPr>
        <p:spPr>
          <a:xfrm>
            <a:off x="7360516" y="4238867"/>
            <a:ext cx="2980000" cy="59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 b="1">
                <a:solidFill>
                  <a:schemeClr val="dk1"/>
                </a:solidFill>
                <a:highlight>
                  <a:schemeClr val="lt2"/>
                </a:highlight>
                <a:latin typeface="Boogaloo"/>
                <a:ea typeface="Boogaloo"/>
                <a:cs typeface="Boogaloo"/>
                <a:sym typeface="Boogaloo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9pPr>
          </a:lstStyle>
          <a:p>
            <a:endParaRPr/>
          </a:p>
        </p:txBody>
      </p:sp>
      <p:sp>
        <p:nvSpPr>
          <p:cNvPr id="158" name="Google Shape;158;p19"/>
          <p:cNvSpPr txBox="1">
            <a:spLocks noGrp="1"/>
          </p:cNvSpPr>
          <p:nvPr>
            <p:ph type="subTitle" idx="8"/>
          </p:nvPr>
        </p:nvSpPr>
        <p:spPr>
          <a:xfrm>
            <a:off x="7360516" y="4735667"/>
            <a:ext cx="2980000" cy="83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600"/>
              <a:buNone/>
              <a:defRPr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706098892"/>
      </p:ext>
    </p:extLst>
  </p:cSld>
  <p:clrMapOvr>
    <a:masterClrMapping/>
  </p:clrMapOvr>
</p:sldLayout>
</file>

<file path=ppt/slideLayouts/slideLayout1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2">
  <p:cSld name="Title and text 2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1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0" name="Google Shape;160;p20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428733" y="1127934"/>
            <a:ext cx="10630971" cy="5979932"/>
          </a:xfrm>
          <a:prstGeom prst="rect">
            <a:avLst/>
          </a:prstGeom>
          <a:noFill/>
          <a:ln>
            <a:noFill/>
          </a:ln>
        </p:spPr>
      </p:pic>
      <p:sp>
        <p:nvSpPr>
          <p:cNvPr id="161" name="Google Shape;161;p20"/>
          <p:cNvSpPr/>
          <p:nvPr/>
        </p:nvSpPr>
        <p:spPr>
          <a:xfrm>
            <a:off x="960000" y="1646400"/>
            <a:ext cx="10272000" cy="4491200"/>
          </a:xfrm>
          <a:prstGeom prst="rect">
            <a:avLst/>
          </a:prstGeom>
          <a:solidFill>
            <a:schemeClr val="lt1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" name="Google Shape;162;p20"/>
          <p:cNvSpPr/>
          <p:nvPr/>
        </p:nvSpPr>
        <p:spPr>
          <a:xfrm>
            <a:off x="960000" y="653767"/>
            <a:ext cx="10272000" cy="763600"/>
          </a:xfrm>
          <a:prstGeom prst="rect">
            <a:avLst/>
          </a:prstGeom>
          <a:solidFill>
            <a:schemeClr val="dk2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" name="Google Shape;163;p20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164" name="Google Shape;164;p20"/>
          <p:cNvSpPr txBox="1">
            <a:spLocks noGrp="1"/>
          </p:cNvSpPr>
          <p:nvPr>
            <p:ph type="subTitle" idx="1"/>
          </p:nvPr>
        </p:nvSpPr>
        <p:spPr>
          <a:xfrm>
            <a:off x="1999984" y="2890300"/>
            <a:ext cx="3255200" cy="1884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10009018"/>
      </p:ext>
    </p:extLst>
  </p:cSld>
  <p:clrMapOvr>
    <a:masterClrMapping/>
  </p:clrMapOvr>
</p:sldLayout>
</file>

<file path=ppt/slideLayouts/slideLayout1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">
  <p:cSld name="Numbers and text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1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6" name="Google Shape;166;p21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428733" y="589234"/>
            <a:ext cx="10630971" cy="5979932"/>
          </a:xfrm>
          <a:prstGeom prst="rect">
            <a:avLst/>
          </a:prstGeom>
          <a:noFill/>
          <a:ln>
            <a:noFill/>
          </a:ln>
        </p:spPr>
      </p:pic>
      <p:sp>
        <p:nvSpPr>
          <p:cNvPr id="167" name="Google Shape;167;p21"/>
          <p:cNvSpPr/>
          <p:nvPr/>
        </p:nvSpPr>
        <p:spPr>
          <a:xfrm>
            <a:off x="960000" y="1579233"/>
            <a:ext cx="10272000" cy="3914400"/>
          </a:xfrm>
          <a:prstGeom prst="rect">
            <a:avLst/>
          </a:prstGeom>
          <a:solidFill>
            <a:schemeClr val="lt1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8" name="Google Shape;168;p21"/>
          <p:cNvSpPr txBox="1">
            <a:spLocks noGrp="1"/>
          </p:cNvSpPr>
          <p:nvPr>
            <p:ph type="subTitle" idx="1"/>
          </p:nvPr>
        </p:nvSpPr>
        <p:spPr>
          <a:xfrm>
            <a:off x="1655368" y="3740167"/>
            <a:ext cx="2791200" cy="59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 b="1">
                <a:solidFill>
                  <a:schemeClr val="dk1"/>
                </a:solidFill>
                <a:highlight>
                  <a:schemeClr val="lt2"/>
                </a:highlight>
                <a:latin typeface="Boogaloo"/>
                <a:ea typeface="Boogaloo"/>
                <a:cs typeface="Boogaloo"/>
                <a:sym typeface="Boogaloo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9pPr>
          </a:lstStyle>
          <a:p>
            <a:endParaRPr/>
          </a:p>
        </p:txBody>
      </p:sp>
      <p:sp>
        <p:nvSpPr>
          <p:cNvPr id="169" name="Google Shape;169;p21"/>
          <p:cNvSpPr txBox="1">
            <a:spLocks noGrp="1"/>
          </p:cNvSpPr>
          <p:nvPr>
            <p:ph type="subTitle" idx="2"/>
          </p:nvPr>
        </p:nvSpPr>
        <p:spPr>
          <a:xfrm>
            <a:off x="1655368" y="4236967"/>
            <a:ext cx="2791200" cy="83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70" name="Google Shape;170;p21"/>
          <p:cNvSpPr txBox="1">
            <a:spLocks noGrp="1"/>
          </p:cNvSpPr>
          <p:nvPr>
            <p:ph type="subTitle" idx="3"/>
          </p:nvPr>
        </p:nvSpPr>
        <p:spPr>
          <a:xfrm>
            <a:off x="4700401" y="3740167"/>
            <a:ext cx="2791200" cy="59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 b="1">
                <a:solidFill>
                  <a:schemeClr val="dk1"/>
                </a:solidFill>
                <a:highlight>
                  <a:schemeClr val="lt2"/>
                </a:highlight>
                <a:latin typeface="Boogaloo"/>
                <a:ea typeface="Boogaloo"/>
                <a:cs typeface="Boogaloo"/>
                <a:sym typeface="Boogaloo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9pPr>
          </a:lstStyle>
          <a:p>
            <a:endParaRPr/>
          </a:p>
        </p:txBody>
      </p:sp>
      <p:sp>
        <p:nvSpPr>
          <p:cNvPr id="171" name="Google Shape;171;p21"/>
          <p:cNvSpPr txBox="1">
            <a:spLocks noGrp="1"/>
          </p:cNvSpPr>
          <p:nvPr>
            <p:ph type="subTitle" idx="4"/>
          </p:nvPr>
        </p:nvSpPr>
        <p:spPr>
          <a:xfrm>
            <a:off x="4700401" y="4236967"/>
            <a:ext cx="2791200" cy="83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72" name="Google Shape;172;p21"/>
          <p:cNvSpPr txBox="1">
            <a:spLocks noGrp="1"/>
          </p:cNvSpPr>
          <p:nvPr>
            <p:ph type="subTitle" idx="5"/>
          </p:nvPr>
        </p:nvSpPr>
        <p:spPr>
          <a:xfrm>
            <a:off x="7745435" y="3740167"/>
            <a:ext cx="2791200" cy="59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 b="1">
                <a:solidFill>
                  <a:schemeClr val="dk1"/>
                </a:solidFill>
                <a:highlight>
                  <a:schemeClr val="lt2"/>
                </a:highlight>
                <a:latin typeface="Boogaloo"/>
                <a:ea typeface="Boogaloo"/>
                <a:cs typeface="Boogaloo"/>
                <a:sym typeface="Boogaloo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9pPr>
          </a:lstStyle>
          <a:p>
            <a:endParaRPr/>
          </a:p>
        </p:txBody>
      </p:sp>
      <p:sp>
        <p:nvSpPr>
          <p:cNvPr id="173" name="Google Shape;173;p21"/>
          <p:cNvSpPr txBox="1">
            <a:spLocks noGrp="1"/>
          </p:cNvSpPr>
          <p:nvPr>
            <p:ph type="subTitle" idx="6"/>
          </p:nvPr>
        </p:nvSpPr>
        <p:spPr>
          <a:xfrm>
            <a:off x="7745435" y="4236967"/>
            <a:ext cx="2791200" cy="83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74" name="Google Shape;174;p21"/>
          <p:cNvSpPr txBox="1">
            <a:spLocks noGrp="1"/>
          </p:cNvSpPr>
          <p:nvPr>
            <p:ph type="title" hasCustomPrompt="1"/>
          </p:nvPr>
        </p:nvSpPr>
        <p:spPr>
          <a:xfrm>
            <a:off x="1810167" y="2170600"/>
            <a:ext cx="2481600" cy="1348400"/>
          </a:xfrm>
          <a:prstGeom prst="rect">
            <a:avLst/>
          </a:prstGeom>
          <a:solidFill>
            <a:schemeClr val="dk2"/>
          </a:solidFill>
          <a:ln w="2857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  <a:effectLst>
            <a:outerShdw dist="57150" dir="2520000" algn="bl" rotWithShape="0">
              <a:schemeClr val="dk1"/>
            </a:outerShdw>
          </a:effectLst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175" name="Google Shape;175;p21"/>
          <p:cNvSpPr txBox="1">
            <a:spLocks noGrp="1"/>
          </p:cNvSpPr>
          <p:nvPr>
            <p:ph type="title" idx="7" hasCustomPrompt="1"/>
          </p:nvPr>
        </p:nvSpPr>
        <p:spPr>
          <a:xfrm>
            <a:off x="4855200" y="2170600"/>
            <a:ext cx="2481600" cy="1348400"/>
          </a:xfrm>
          <a:prstGeom prst="rect">
            <a:avLst/>
          </a:prstGeom>
          <a:solidFill>
            <a:schemeClr val="dk2"/>
          </a:solidFill>
          <a:ln w="2857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  <a:effectLst>
            <a:outerShdw dist="57150" dir="2520000" algn="bl" rotWithShape="0">
              <a:schemeClr val="dk1"/>
            </a:outerShdw>
          </a:effectLst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176" name="Google Shape;176;p21"/>
          <p:cNvSpPr txBox="1">
            <a:spLocks noGrp="1"/>
          </p:cNvSpPr>
          <p:nvPr>
            <p:ph type="title" idx="8" hasCustomPrompt="1"/>
          </p:nvPr>
        </p:nvSpPr>
        <p:spPr>
          <a:xfrm>
            <a:off x="7900233" y="2170600"/>
            <a:ext cx="2481600" cy="1348400"/>
          </a:xfrm>
          <a:prstGeom prst="rect">
            <a:avLst/>
          </a:prstGeom>
          <a:solidFill>
            <a:schemeClr val="dk2"/>
          </a:solidFill>
          <a:ln w="2857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  <a:effectLst>
            <a:outerShdw dist="57150" dir="2520000" algn="bl" rotWithShape="0">
              <a:schemeClr val="dk1"/>
            </a:outerShdw>
          </a:effectLst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</p:spTree>
    <p:extLst>
      <p:ext uri="{BB962C8B-B14F-4D97-AF65-F5344CB8AC3E}">
        <p14:creationId xmlns:p14="http://schemas.microsoft.com/office/powerpoint/2010/main" val="2327766123"/>
      </p:ext>
    </p:extLst>
  </p:cSld>
  <p:clrMapOvr>
    <a:masterClrMapping/>
  </p:clrMapOvr>
</p:sldLayout>
</file>

<file path=ppt/slideLayouts/slideLayout1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 1">
  <p:cSld name="Numbers and text 1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1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8" name="Google Shape;178;p22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428733" y="1127934"/>
            <a:ext cx="10630971" cy="5979932"/>
          </a:xfrm>
          <a:prstGeom prst="rect">
            <a:avLst/>
          </a:prstGeom>
          <a:noFill/>
          <a:ln>
            <a:noFill/>
          </a:ln>
        </p:spPr>
      </p:pic>
      <p:sp>
        <p:nvSpPr>
          <p:cNvPr id="179" name="Google Shape;179;p22"/>
          <p:cNvSpPr/>
          <p:nvPr/>
        </p:nvSpPr>
        <p:spPr>
          <a:xfrm>
            <a:off x="960000" y="1646400"/>
            <a:ext cx="10272000" cy="4491200"/>
          </a:xfrm>
          <a:prstGeom prst="rect">
            <a:avLst/>
          </a:prstGeom>
          <a:solidFill>
            <a:schemeClr val="lt1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0" name="Google Shape;180;p22"/>
          <p:cNvSpPr/>
          <p:nvPr/>
        </p:nvSpPr>
        <p:spPr>
          <a:xfrm>
            <a:off x="960000" y="653767"/>
            <a:ext cx="10272000" cy="763600"/>
          </a:xfrm>
          <a:prstGeom prst="rect">
            <a:avLst/>
          </a:prstGeom>
          <a:solidFill>
            <a:schemeClr val="dk2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1" name="Google Shape;181;p22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182" name="Google Shape;182;p22"/>
          <p:cNvSpPr txBox="1">
            <a:spLocks noGrp="1"/>
          </p:cNvSpPr>
          <p:nvPr>
            <p:ph type="subTitle" idx="1"/>
          </p:nvPr>
        </p:nvSpPr>
        <p:spPr>
          <a:xfrm>
            <a:off x="1655368" y="2305600"/>
            <a:ext cx="2791200" cy="59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 b="1">
                <a:solidFill>
                  <a:schemeClr val="dk1"/>
                </a:solidFill>
                <a:highlight>
                  <a:schemeClr val="lt2"/>
                </a:highlight>
                <a:latin typeface="Boogaloo"/>
                <a:ea typeface="Boogaloo"/>
                <a:cs typeface="Boogaloo"/>
                <a:sym typeface="Boogaloo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9pPr>
          </a:lstStyle>
          <a:p>
            <a:endParaRPr/>
          </a:p>
        </p:txBody>
      </p:sp>
      <p:sp>
        <p:nvSpPr>
          <p:cNvPr id="183" name="Google Shape;183;p22"/>
          <p:cNvSpPr txBox="1">
            <a:spLocks noGrp="1"/>
          </p:cNvSpPr>
          <p:nvPr>
            <p:ph type="subTitle" idx="2"/>
          </p:nvPr>
        </p:nvSpPr>
        <p:spPr>
          <a:xfrm>
            <a:off x="1655368" y="3005600"/>
            <a:ext cx="2791200" cy="83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84" name="Google Shape;184;p22"/>
          <p:cNvSpPr txBox="1">
            <a:spLocks noGrp="1"/>
          </p:cNvSpPr>
          <p:nvPr>
            <p:ph type="subTitle" idx="3"/>
          </p:nvPr>
        </p:nvSpPr>
        <p:spPr>
          <a:xfrm>
            <a:off x="4700401" y="2305600"/>
            <a:ext cx="2791200" cy="59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 b="1">
                <a:solidFill>
                  <a:schemeClr val="dk1"/>
                </a:solidFill>
                <a:highlight>
                  <a:schemeClr val="lt2"/>
                </a:highlight>
                <a:latin typeface="Boogaloo"/>
                <a:ea typeface="Boogaloo"/>
                <a:cs typeface="Boogaloo"/>
                <a:sym typeface="Boogaloo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9pPr>
          </a:lstStyle>
          <a:p>
            <a:endParaRPr/>
          </a:p>
        </p:txBody>
      </p:sp>
      <p:sp>
        <p:nvSpPr>
          <p:cNvPr id="185" name="Google Shape;185;p22"/>
          <p:cNvSpPr txBox="1">
            <a:spLocks noGrp="1"/>
          </p:cNvSpPr>
          <p:nvPr>
            <p:ph type="subTitle" idx="4"/>
          </p:nvPr>
        </p:nvSpPr>
        <p:spPr>
          <a:xfrm>
            <a:off x="4700401" y="3005600"/>
            <a:ext cx="2791200" cy="83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86" name="Google Shape;186;p22"/>
          <p:cNvSpPr txBox="1">
            <a:spLocks noGrp="1"/>
          </p:cNvSpPr>
          <p:nvPr>
            <p:ph type="subTitle" idx="5"/>
          </p:nvPr>
        </p:nvSpPr>
        <p:spPr>
          <a:xfrm>
            <a:off x="7745435" y="2305600"/>
            <a:ext cx="2791200" cy="59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 b="1">
                <a:solidFill>
                  <a:schemeClr val="dk1"/>
                </a:solidFill>
                <a:highlight>
                  <a:schemeClr val="lt2"/>
                </a:highlight>
                <a:latin typeface="Boogaloo"/>
                <a:ea typeface="Boogaloo"/>
                <a:cs typeface="Boogaloo"/>
                <a:sym typeface="Boogaloo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9pPr>
          </a:lstStyle>
          <a:p>
            <a:endParaRPr/>
          </a:p>
        </p:txBody>
      </p:sp>
      <p:sp>
        <p:nvSpPr>
          <p:cNvPr id="187" name="Google Shape;187;p22"/>
          <p:cNvSpPr txBox="1">
            <a:spLocks noGrp="1"/>
          </p:cNvSpPr>
          <p:nvPr>
            <p:ph type="subTitle" idx="6"/>
          </p:nvPr>
        </p:nvSpPr>
        <p:spPr>
          <a:xfrm>
            <a:off x="7745435" y="3005600"/>
            <a:ext cx="2791200" cy="83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88" name="Google Shape;188;p22"/>
          <p:cNvSpPr txBox="1">
            <a:spLocks noGrp="1"/>
          </p:cNvSpPr>
          <p:nvPr>
            <p:ph type="title" idx="7" hasCustomPrompt="1"/>
          </p:nvPr>
        </p:nvSpPr>
        <p:spPr>
          <a:xfrm>
            <a:off x="1810167" y="4395267"/>
            <a:ext cx="2481600" cy="955200"/>
          </a:xfrm>
          <a:prstGeom prst="rect">
            <a:avLst/>
          </a:prstGeom>
          <a:solidFill>
            <a:schemeClr val="lt2"/>
          </a:solidFill>
          <a:ln w="2857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  <a:effectLst>
            <a:outerShdw dist="57150" dir="2520000" algn="bl" rotWithShape="0">
              <a:schemeClr val="dk1"/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9pPr>
          </a:lstStyle>
          <a:p>
            <a:r>
              <a:t>xx%</a:t>
            </a:r>
          </a:p>
        </p:txBody>
      </p:sp>
      <p:sp>
        <p:nvSpPr>
          <p:cNvPr id="189" name="Google Shape;189;p22"/>
          <p:cNvSpPr txBox="1">
            <a:spLocks noGrp="1"/>
          </p:cNvSpPr>
          <p:nvPr>
            <p:ph type="title" idx="8" hasCustomPrompt="1"/>
          </p:nvPr>
        </p:nvSpPr>
        <p:spPr>
          <a:xfrm>
            <a:off x="4855200" y="4395267"/>
            <a:ext cx="2481600" cy="955200"/>
          </a:xfrm>
          <a:prstGeom prst="rect">
            <a:avLst/>
          </a:prstGeom>
          <a:solidFill>
            <a:schemeClr val="lt2"/>
          </a:solidFill>
          <a:ln w="2857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  <a:effectLst>
            <a:outerShdw dist="57150" dir="2520000" algn="bl" rotWithShape="0">
              <a:schemeClr val="dk1"/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9pPr>
          </a:lstStyle>
          <a:p>
            <a:r>
              <a:t>xx%</a:t>
            </a:r>
          </a:p>
        </p:txBody>
      </p:sp>
      <p:sp>
        <p:nvSpPr>
          <p:cNvPr id="190" name="Google Shape;190;p22"/>
          <p:cNvSpPr txBox="1">
            <a:spLocks noGrp="1"/>
          </p:cNvSpPr>
          <p:nvPr>
            <p:ph type="title" idx="9" hasCustomPrompt="1"/>
          </p:nvPr>
        </p:nvSpPr>
        <p:spPr>
          <a:xfrm>
            <a:off x="7900233" y="4395267"/>
            <a:ext cx="2481600" cy="955200"/>
          </a:xfrm>
          <a:prstGeom prst="rect">
            <a:avLst/>
          </a:prstGeom>
          <a:solidFill>
            <a:schemeClr val="lt2"/>
          </a:solidFill>
          <a:ln w="2857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  <a:effectLst>
            <a:outerShdw dist="57150" dir="2520000" algn="bl" rotWithShape="0">
              <a:schemeClr val="dk1"/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9pPr>
          </a:lstStyle>
          <a:p>
            <a:r>
              <a:t>xx%</a:t>
            </a:r>
          </a:p>
        </p:txBody>
      </p:sp>
    </p:spTree>
    <p:extLst>
      <p:ext uri="{BB962C8B-B14F-4D97-AF65-F5344CB8AC3E}">
        <p14:creationId xmlns:p14="http://schemas.microsoft.com/office/powerpoint/2010/main" val="2063531480"/>
      </p:ext>
    </p:extLst>
  </p:cSld>
  <p:clrMapOvr>
    <a:masterClrMapping/>
  </p:clrMapOvr>
</p:sldLayout>
</file>

<file path=ppt/slideLayouts/slideLayout1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2">
  <p:cSld name="Section Header 2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1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2" name="Google Shape;192;p23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1727600" y="1277484"/>
            <a:ext cx="9504400" cy="5346232"/>
          </a:xfrm>
          <a:prstGeom prst="rect">
            <a:avLst/>
          </a:prstGeom>
          <a:noFill/>
          <a:ln>
            <a:noFill/>
          </a:ln>
        </p:spPr>
      </p:pic>
      <p:sp>
        <p:nvSpPr>
          <p:cNvPr id="193" name="Google Shape;193;p23"/>
          <p:cNvSpPr/>
          <p:nvPr/>
        </p:nvSpPr>
        <p:spPr>
          <a:xfrm>
            <a:off x="3025200" y="2158667"/>
            <a:ext cx="6141600" cy="3011200"/>
          </a:xfrm>
          <a:prstGeom prst="rect">
            <a:avLst/>
          </a:prstGeom>
          <a:solidFill>
            <a:schemeClr val="lt1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4" name="Google Shape;194;p23"/>
          <p:cNvSpPr/>
          <p:nvPr/>
        </p:nvSpPr>
        <p:spPr>
          <a:xfrm>
            <a:off x="960000" y="4860267"/>
            <a:ext cx="6007200" cy="884400"/>
          </a:xfrm>
          <a:prstGeom prst="rect">
            <a:avLst/>
          </a:prstGeom>
          <a:solidFill>
            <a:schemeClr val="dk2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5" name="Google Shape;195;p23"/>
          <p:cNvSpPr/>
          <p:nvPr/>
        </p:nvSpPr>
        <p:spPr>
          <a:xfrm>
            <a:off x="7745167" y="765100"/>
            <a:ext cx="2900000" cy="2324400"/>
          </a:xfrm>
          <a:prstGeom prst="rect">
            <a:avLst/>
          </a:prstGeom>
          <a:solidFill>
            <a:schemeClr val="lt2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6" name="Google Shape;196;p23"/>
          <p:cNvSpPr txBox="1">
            <a:spLocks noGrp="1"/>
          </p:cNvSpPr>
          <p:nvPr>
            <p:ph type="title"/>
          </p:nvPr>
        </p:nvSpPr>
        <p:spPr>
          <a:xfrm>
            <a:off x="3191800" y="3103067"/>
            <a:ext cx="58084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197" name="Google Shape;197;p23"/>
          <p:cNvSpPr txBox="1">
            <a:spLocks noGrp="1"/>
          </p:cNvSpPr>
          <p:nvPr>
            <p:ph type="title" idx="2" hasCustomPrompt="1"/>
          </p:nvPr>
        </p:nvSpPr>
        <p:spPr>
          <a:xfrm>
            <a:off x="7872533" y="618300"/>
            <a:ext cx="2481600" cy="2618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sp>
        <p:nvSpPr>
          <p:cNvPr id="198" name="Google Shape;198;p23"/>
          <p:cNvSpPr txBox="1">
            <a:spLocks noGrp="1"/>
          </p:cNvSpPr>
          <p:nvPr>
            <p:ph type="subTitle" idx="1"/>
          </p:nvPr>
        </p:nvSpPr>
        <p:spPr>
          <a:xfrm>
            <a:off x="1022000" y="5018467"/>
            <a:ext cx="5883200" cy="568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286791376"/>
      </p:ext>
    </p:extLst>
  </p:cSld>
  <p:clrMapOvr>
    <a:masterClrMapping/>
  </p:clrMapOvr>
</p:sldLayout>
</file>

<file path=ppt/slideLayouts/slideLayout1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3">
  <p:cSld name="Section Header 3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1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0" name="Google Shape;200;p24"/>
          <p:cNvPicPr preferRelativeResize="0"/>
          <p:nvPr/>
        </p:nvPicPr>
        <p:blipFill rotWithShape="1">
          <a:blip r:embed="rId3">
            <a:alphaModFix/>
          </a:blip>
          <a:srcRect l="26681" t="3088" r="26681" b="8156"/>
          <a:stretch/>
        </p:blipFill>
        <p:spPr>
          <a:xfrm>
            <a:off x="-1746134" y="-1720666"/>
            <a:ext cx="5685931" cy="6086833"/>
          </a:xfrm>
          <a:prstGeom prst="rect">
            <a:avLst/>
          </a:prstGeom>
          <a:noFill/>
          <a:ln>
            <a:noFill/>
          </a:ln>
        </p:spPr>
      </p:pic>
      <p:pic>
        <p:nvPicPr>
          <p:cNvPr id="201" name="Google Shape;201;p24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 flipH="1">
            <a:off x="1855800" y="552684"/>
            <a:ext cx="9504400" cy="5346232"/>
          </a:xfrm>
          <a:prstGeom prst="rect">
            <a:avLst/>
          </a:prstGeom>
          <a:noFill/>
          <a:ln>
            <a:noFill/>
          </a:ln>
        </p:spPr>
      </p:pic>
      <p:sp>
        <p:nvSpPr>
          <p:cNvPr id="202" name="Google Shape;202;p24"/>
          <p:cNvSpPr/>
          <p:nvPr/>
        </p:nvSpPr>
        <p:spPr>
          <a:xfrm>
            <a:off x="4547267" y="1433867"/>
            <a:ext cx="6141600" cy="3011200"/>
          </a:xfrm>
          <a:prstGeom prst="rect">
            <a:avLst/>
          </a:prstGeom>
          <a:solidFill>
            <a:schemeClr val="lt1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3" name="Google Shape;203;p24"/>
          <p:cNvSpPr/>
          <p:nvPr/>
        </p:nvSpPr>
        <p:spPr>
          <a:xfrm>
            <a:off x="4547267" y="4802433"/>
            <a:ext cx="6141600" cy="884400"/>
          </a:xfrm>
          <a:prstGeom prst="rect">
            <a:avLst/>
          </a:prstGeom>
          <a:solidFill>
            <a:schemeClr val="dk2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4" name="Google Shape;204;p24"/>
          <p:cNvSpPr/>
          <p:nvPr/>
        </p:nvSpPr>
        <p:spPr>
          <a:xfrm>
            <a:off x="1186433" y="1433867"/>
            <a:ext cx="2900000" cy="4252800"/>
          </a:xfrm>
          <a:prstGeom prst="rect">
            <a:avLst/>
          </a:prstGeom>
          <a:solidFill>
            <a:schemeClr val="lt2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5" name="Google Shape;205;p24"/>
          <p:cNvSpPr txBox="1">
            <a:spLocks noGrp="1"/>
          </p:cNvSpPr>
          <p:nvPr>
            <p:ph type="title"/>
          </p:nvPr>
        </p:nvSpPr>
        <p:spPr>
          <a:xfrm>
            <a:off x="5102167" y="2378267"/>
            <a:ext cx="50320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206" name="Google Shape;206;p24"/>
          <p:cNvSpPr txBox="1">
            <a:spLocks noGrp="1"/>
          </p:cNvSpPr>
          <p:nvPr>
            <p:ph type="title" idx="2" hasCustomPrompt="1"/>
          </p:nvPr>
        </p:nvSpPr>
        <p:spPr>
          <a:xfrm>
            <a:off x="1388733" y="2120000"/>
            <a:ext cx="2481600" cy="2618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sp>
        <p:nvSpPr>
          <p:cNvPr id="207" name="Google Shape;207;p24"/>
          <p:cNvSpPr txBox="1">
            <a:spLocks noGrp="1"/>
          </p:cNvSpPr>
          <p:nvPr>
            <p:ph type="subTitle" idx="1"/>
          </p:nvPr>
        </p:nvSpPr>
        <p:spPr>
          <a:xfrm>
            <a:off x="4676467" y="4960633"/>
            <a:ext cx="5883200" cy="568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100256780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1" name="Google Shape;31;p5"/>
          <p:cNvPicPr preferRelativeResize="0"/>
          <p:nvPr/>
        </p:nvPicPr>
        <p:blipFill rotWithShape="1">
          <a:blip r:embed="rId3">
            <a:alphaModFix/>
          </a:blip>
          <a:srcRect l="26681" t="3088" r="26681" b="8156"/>
          <a:stretch/>
        </p:blipFill>
        <p:spPr>
          <a:xfrm>
            <a:off x="7356800" y="-2008399"/>
            <a:ext cx="5685931" cy="6086833"/>
          </a:xfrm>
          <a:prstGeom prst="rect">
            <a:avLst/>
          </a:prstGeom>
          <a:noFill/>
          <a:ln>
            <a:noFill/>
          </a:ln>
        </p:spPr>
      </p:pic>
      <p:pic>
        <p:nvPicPr>
          <p:cNvPr id="32" name="Google Shape;32;p5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428733" y="1127934"/>
            <a:ext cx="10630971" cy="5979932"/>
          </a:xfrm>
          <a:prstGeom prst="rect">
            <a:avLst/>
          </a:prstGeom>
          <a:noFill/>
          <a:ln>
            <a:noFill/>
          </a:ln>
        </p:spPr>
      </p:pic>
      <p:sp>
        <p:nvSpPr>
          <p:cNvPr id="33" name="Google Shape;33;p5"/>
          <p:cNvSpPr/>
          <p:nvPr/>
        </p:nvSpPr>
        <p:spPr>
          <a:xfrm>
            <a:off x="960000" y="1646400"/>
            <a:ext cx="10272000" cy="4491200"/>
          </a:xfrm>
          <a:prstGeom prst="rect">
            <a:avLst/>
          </a:prstGeom>
          <a:solidFill>
            <a:schemeClr val="lt1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" name="Google Shape;34;p5"/>
          <p:cNvSpPr/>
          <p:nvPr/>
        </p:nvSpPr>
        <p:spPr>
          <a:xfrm>
            <a:off x="960000" y="653767"/>
            <a:ext cx="10272000" cy="763600"/>
          </a:xfrm>
          <a:prstGeom prst="rect">
            <a:avLst/>
          </a:prstGeom>
          <a:solidFill>
            <a:schemeClr val="dk2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" name="Google Shape;35;p5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36" name="Google Shape;36;p5"/>
          <p:cNvSpPr txBox="1">
            <a:spLocks noGrp="1"/>
          </p:cNvSpPr>
          <p:nvPr>
            <p:ph type="subTitle" idx="1"/>
          </p:nvPr>
        </p:nvSpPr>
        <p:spPr>
          <a:xfrm>
            <a:off x="2283983" y="3955633"/>
            <a:ext cx="3347600" cy="59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 b="1">
                <a:solidFill>
                  <a:schemeClr val="dk1"/>
                </a:solidFill>
                <a:highlight>
                  <a:schemeClr val="lt2"/>
                </a:highlight>
                <a:latin typeface="Boogaloo"/>
                <a:ea typeface="Boogaloo"/>
                <a:cs typeface="Boogaloo"/>
                <a:sym typeface="Boogaloo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9pPr>
          </a:lstStyle>
          <a:p>
            <a:endParaRPr/>
          </a:p>
        </p:txBody>
      </p:sp>
      <p:sp>
        <p:nvSpPr>
          <p:cNvPr id="37" name="Google Shape;37;p5"/>
          <p:cNvSpPr txBox="1">
            <a:spLocks noGrp="1"/>
          </p:cNvSpPr>
          <p:nvPr>
            <p:ph type="subTitle" idx="2"/>
          </p:nvPr>
        </p:nvSpPr>
        <p:spPr>
          <a:xfrm>
            <a:off x="2283983" y="4554033"/>
            <a:ext cx="3347600" cy="83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38" name="Google Shape;38;p5"/>
          <p:cNvSpPr txBox="1">
            <a:spLocks noGrp="1"/>
          </p:cNvSpPr>
          <p:nvPr>
            <p:ph type="subTitle" idx="3"/>
          </p:nvPr>
        </p:nvSpPr>
        <p:spPr>
          <a:xfrm>
            <a:off x="6560467" y="3955633"/>
            <a:ext cx="3347600" cy="59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 b="1">
                <a:solidFill>
                  <a:schemeClr val="dk1"/>
                </a:solidFill>
                <a:highlight>
                  <a:schemeClr val="lt2"/>
                </a:highlight>
                <a:latin typeface="Boogaloo"/>
                <a:ea typeface="Boogaloo"/>
                <a:cs typeface="Boogaloo"/>
                <a:sym typeface="Boogaloo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9pPr>
          </a:lstStyle>
          <a:p>
            <a:endParaRPr/>
          </a:p>
        </p:txBody>
      </p:sp>
      <p:sp>
        <p:nvSpPr>
          <p:cNvPr id="39" name="Google Shape;39;p5"/>
          <p:cNvSpPr txBox="1">
            <a:spLocks noGrp="1"/>
          </p:cNvSpPr>
          <p:nvPr>
            <p:ph type="subTitle" idx="4"/>
          </p:nvPr>
        </p:nvSpPr>
        <p:spPr>
          <a:xfrm>
            <a:off x="6560467" y="4554033"/>
            <a:ext cx="3347600" cy="83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709668318"/>
      </p:ext>
    </p:extLst>
  </p:cSld>
  <p:clrMapOvr>
    <a:masterClrMapping/>
  </p:clrMapOvr>
</p:sldLayout>
</file>

<file path=ppt/slideLayouts/slideLayout1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4">
  <p:cSld name="Section Header 4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2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9" name="Google Shape;209;p25"/>
          <p:cNvPicPr preferRelativeResize="0"/>
          <p:nvPr/>
        </p:nvPicPr>
        <p:blipFill rotWithShape="1">
          <a:blip r:embed="rId3">
            <a:alphaModFix/>
          </a:blip>
          <a:srcRect l="26681" t="3088" r="26681" b="8156"/>
          <a:stretch/>
        </p:blipFill>
        <p:spPr>
          <a:xfrm>
            <a:off x="7916633" y="-1720666"/>
            <a:ext cx="5685931" cy="6086833"/>
          </a:xfrm>
          <a:prstGeom prst="rect">
            <a:avLst/>
          </a:prstGeom>
          <a:noFill/>
          <a:ln>
            <a:noFill/>
          </a:ln>
        </p:spPr>
      </p:pic>
      <p:pic>
        <p:nvPicPr>
          <p:cNvPr id="210" name="Google Shape;210;p25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831700" y="451084"/>
            <a:ext cx="9504400" cy="5346232"/>
          </a:xfrm>
          <a:prstGeom prst="rect">
            <a:avLst/>
          </a:prstGeom>
          <a:noFill/>
          <a:ln>
            <a:noFill/>
          </a:ln>
        </p:spPr>
      </p:pic>
      <p:sp>
        <p:nvSpPr>
          <p:cNvPr id="211" name="Google Shape;211;p25"/>
          <p:cNvSpPr/>
          <p:nvPr/>
        </p:nvSpPr>
        <p:spPr>
          <a:xfrm>
            <a:off x="1428133" y="1332267"/>
            <a:ext cx="6141600" cy="3011200"/>
          </a:xfrm>
          <a:prstGeom prst="rect">
            <a:avLst/>
          </a:prstGeom>
          <a:solidFill>
            <a:schemeClr val="lt1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2" name="Google Shape;212;p25"/>
          <p:cNvSpPr/>
          <p:nvPr/>
        </p:nvSpPr>
        <p:spPr>
          <a:xfrm>
            <a:off x="1428133" y="4700833"/>
            <a:ext cx="6141600" cy="884400"/>
          </a:xfrm>
          <a:prstGeom prst="rect">
            <a:avLst/>
          </a:prstGeom>
          <a:solidFill>
            <a:schemeClr val="dk2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3" name="Google Shape;213;p25"/>
          <p:cNvSpPr/>
          <p:nvPr/>
        </p:nvSpPr>
        <p:spPr>
          <a:xfrm>
            <a:off x="7916633" y="1332267"/>
            <a:ext cx="2900000" cy="4252800"/>
          </a:xfrm>
          <a:prstGeom prst="rect">
            <a:avLst/>
          </a:prstGeom>
          <a:solidFill>
            <a:schemeClr val="lt2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4" name="Google Shape;214;p25"/>
          <p:cNvSpPr txBox="1">
            <a:spLocks noGrp="1"/>
          </p:cNvSpPr>
          <p:nvPr>
            <p:ph type="title"/>
          </p:nvPr>
        </p:nvSpPr>
        <p:spPr>
          <a:xfrm>
            <a:off x="1594733" y="2276667"/>
            <a:ext cx="58084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215" name="Google Shape;215;p25"/>
          <p:cNvSpPr txBox="1">
            <a:spLocks noGrp="1"/>
          </p:cNvSpPr>
          <p:nvPr>
            <p:ph type="title" idx="2" hasCustomPrompt="1"/>
          </p:nvPr>
        </p:nvSpPr>
        <p:spPr>
          <a:xfrm>
            <a:off x="8120967" y="2120000"/>
            <a:ext cx="2481600" cy="2618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sp>
        <p:nvSpPr>
          <p:cNvPr id="216" name="Google Shape;216;p25"/>
          <p:cNvSpPr txBox="1">
            <a:spLocks noGrp="1"/>
          </p:cNvSpPr>
          <p:nvPr>
            <p:ph type="subTitle" idx="1"/>
          </p:nvPr>
        </p:nvSpPr>
        <p:spPr>
          <a:xfrm>
            <a:off x="1557333" y="4859033"/>
            <a:ext cx="5883200" cy="568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42787832"/>
      </p:ext>
    </p:extLst>
  </p:cSld>
  <p:clrMapOvr>
    <a:masterClrMapping/>
  </p:clrMapOvr>
</p:sldLayout>
</file>

<file path=ppt/slideLayouts/slideLayout1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Thanks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2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25" name="Google Shape;225;p27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564667" y="1850934"/>
            <a:ext cx="8901435" cy="5007068"/>
          </a:xfrm>
          <a:prstGeom prst="rect">
            <a:avLst/>
          </a:prstGeom>
          <a:noFill/>
          <a:ln>
            <a:noFill/>
          </a:ln>
        </p:spPr>
      </p:pic>
      <p:pic>
        <p:nvPicPr>
          <p:cNvPr id="226" name="Google Shape;226;p27"/>
          <p:cNvPicPr preferRelativeResize="0"/>
          <p:nvPr/>
        </p:nvPicPr>
        <p:blipFill rotWithShape="1">
          <a:blip r:embed="rId4">
            <a:alphaModFix/>
          </a:blip>
          <a:srcRect l="26681" t="3088" r="26681" b="8156"/>
          <a:stretch/>
        </p:blipFill>
        <p:spPr>
          <a:xfrm>
            <a:off x="-1750467" y="-2008399"/>
            <a:ext cx="5685931" cy="6086833"/>
          </a:xfrm>
          <a:prstGeom prst="rect">
            <a:avLst/>
          </a:prstGeom>
          <a:noFill/>
          <a:ln>
            <a:noFill/>
          </a:ln>
        </p:spPr>
      </p:pic>
      <p:sp>
        <p:nvSpPr>
          <p:cNvPr id="227" name="Google Shape;227;p27"/>
          <p:cNvSpPr/>
          <p:nvPr/>
        </p:nvSpPr>
        <p:spPr>
          <a:xfrm>
            <a:off x="1133800" y="1453700"/>
            <a:ext cx="9924400" cy="4626000"/>
          </a:xfrm>
          <a:prstGeom prst="rect">
            <a:avLst/>
          </a:prstGeom>
          <a:solidFill>
            <a:schemeClr val="lt1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8" name="Google Shape;228;p27"/>
          <p:cNvSpPr/>
          <p:nvPr/>
        </p:nvSpPr>
        <p:spPr>
          <a:xfrm>
            <a:off x="3092400" y="720000"/>
            <a:ext cx="6007200" cy="1631200"/>
          </a:xfrm>
          <a:prstGeom prst="rect">
            <a:avLst/>
          </a:prstGeom>
          <a:solidFill>
            <a:schemeClr val="dk2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9" name="Google Shape;229;p27"/>
          <p:cNvSpPr txBox="1">
            <a:spLocks noGrp="1"/>
          </p:cNvSpPr>
          <p:nvPr>
            <p:ph type="ctrTitle"/>
          </p:nvPr>
        </p:nvSpPr>
        <p:spPr>
          <a:xfrm>
            <a:off x="3207333" y="738133"/>
            <a:ext cx="5777600" cy="136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8533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6933">
                <a:solidFill>
                  <a:schemeClr val="l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6933">
                <a:solidFill>
                  <a:schemeClr val="l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6933">
                <a:solidFill>
                  <a:schemeClr val="l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6933">
                <a:solidFill>
                  <a:schemeClr val="l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6933">
                <a:solidFill>
                  <a:schemeClr val="l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6933">
                <a:solidFill>
                  <a:schemeClr val="l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6933">
                <a:solidFill>
                  <a:schemeClr val="l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6933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230" name="Google Shape;230;p27"/>
          <p:cNvSpPr txBox="1">
            <a:spLocks noGrp="1"/>
          </p:cNvSpPr>
          <p:nvPr>
            <p:ph type="subTitle" idx="1"/>
          </p:nvPr>
        </p:nvSpPr>
        <p:spPr>
          <a:xfrm>
            <a:off x="3207200" y="2520533"/>
            <a:ext cx="5777600" cy="618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oogaloo"/>
              <a:buNone/>
              <a:defRPr sz="3200">
                <a:latin typeface="Boogaloo"/>
                <a:ea typeface="Boogaloo"/>
                <a:cs typeface="Boogaloo"/>
                <a:sym typeface="Boogaloo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oogaloo"/>
              <a:buNone/>
              <a:defRPr sz="3200">
                <a:latin typeface="Boogaloo"/>
                <a:ea typeface="Boogaloo"/>
                <a:cs typeface="Boogaloo"/>
                <a:sym typeface="Boogaloo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oogaloo"/>
              <a:buNone/>
              <a:defRPr sz="3200">
                <a:latin typeface="Boogaloo"/>
                <a:ea typeface="Boogaloo"/>
                <a:cs typeface="Boogaloo"/>
                <a:sym typeface="Boogaloo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oogaloo"/>
              <a:buNone/>
              <a:defRPr sz="3200">
                <a:latin typeface="Boogaloo"/>
                <a:ea typeface="Boogaloo"/>
                <a:cs typeface="Boogaloo"/>
                <a:sym typeface="Boogaloo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oogaloo"/>
              <a:buNone/>
              <a:defRPr sz="3200">
                <a:latin typeface="Boogaloo"/>
                <a:ea typeface="Boogaloo"/>
                <a:cs typeface="Boogaloo"/>
                <a:sym typeface="Boogaloo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oogaloo"/>
              <a:buNone/>
              <a:defRPr sz="3200">
                <a:latin typeface="Boogaloo"/>
                <a:ea typeface="Boogaloo"/>
                <a:cs typeface="Boogaloo"/>
                <a:sym typeface="Boogaloo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oogaloo"/>
              <a:buNone/>
              <a:defRPr sz="3200">
                <a:latin typeface="Boogaloo"/>
                <a:ea typeface="Boogaloo"/>
                <a:cs typeface="Boogaloo"/>
                <a:sym typeface="Boogaloo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oogaloo"/>
              <a:buNone/>
              <a:defRPr sz="3200">
                <a:latin typeface="Boogaloo"/>
                <a:ea typeface="Boogaloo"/>
                <a:cs typeface="Boogaloo"/>
                <a:sym typeface="Boogaloo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oogaloo"/>
              <a:buNone/>
              <a:defRPr sz="3200">
                <a:latin typeface="Boogaloo"/>
                <a:ea typeface="Boogaloo"/>
                <a:cs typeface="Boogaloo"/>
                <a:sym typeface="Boogaloo"/>
              </a:defRPr>
            </a:lvl9pPr>
          </a:lstStyle>
          <a:p>
            <a:endParaRPr/>
          </a:p>
        </p:txBody>
      </p:sp>
      <p:sp>
        <p:nvSpPr>
          <p:cNvPr id="231" name="Google Shape;231;p27"/>
          <p:cNvSpPr txBox="1">
            <a:spLocks noGrp="1"/>
          </p:cNvSpPr>
          <p:nvPr>
            <p:ph type="subTitle" idx="2"/>
          </p:nvPr>
        </p:nvSpPr>
        <p:spPr>
          <a:xfrm>
            <a:off x="3207200" y="3187500"/>
            <a:ext cx="5777600" cy="1242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232" name="Google Shape;232;p27"/>
          <p:cNvSpPr txBox="1"/>
          <p:nvPr/>
        </p:nvSpPr>
        <p:spPr>
          <a:xfrm>
            <a:off x="3580933" y="5028067"/>
            <a:ext cx="5030400" cy="66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b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None/>
            </a:pPr>
            <a:r>
              <a:rPr lang="en" sz="1333" b="1">
                <a:solidFill>
                  <a:schemeClr val="dk1"/>
                </a:solidFill>
                <a:latin typeface="Comic Neue"/>
                <a:ea typeface="Comic Neue"/>
                <a:cs typeface="Comic Neue"/>
                <a:sym typeface="Comic Neue"/>
              </a:rPr>
              <a:t>CREDITS: </a:t>
            </a:r>
            <a:r>
              <a:rPr lang="en" sz="1333">
                <a:solidFill>
                  <a:schemeClr val="dk1"/>
                </a:solidFill>
                <a:latin typeface="Comic Neue"/>
                <a:ea typeface="Comic Neue"/>
                <a:cs typeface="Comic Neue"/>
                <a:sym typeface="Comic Neue"/>
              </a:rPr>
              <a:t>This presentation template was created by </a:t>
            </a:r>
            <a:r>
              <a:rPr lang="en" sz="1333" b="1">
                <a:solidFill>
                  <a:schemeClr val="dk1"/>
                </a:solidFill>
                <a:uFill>
                  <a:noFill/>
                </a:uFill>
                <a:latin typeface="Comic Neue"/>
                <a:ea typeface="Comic Neue"/>
                <a:cs typeface="Comic Neue"/>
                <a:sym typeface="Comic Neue"/>
                <a:hlinkClick r:id="rId5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Slidesgo</a:t>
            </a:r>
            <a:r>
              <a:rPr lang="en" sz="1333">
                <a:solidFill>
                  <a:schemeClr val="dk1"/>
                </a:solidFill>
                <a:latin typeface="Comic Neue"/>
                <a:ea typeface="Comic Neue"/>
                <a:cs typeface="Comic Neue"/>
                <a:sym typeface="Comic Neue"/>
              </a:rPr>
              <a:t>, including icons by </a:t>
            </a:r>
            <a:r>
              <a:rPr lang="en" sz="1333" b="1">
                <a:solidFill>
                  <a:schemeClr val="dk1"/>
                </a:solidFill>
                <a:uFill>
                  <a:noFill/>
                </a:uFill>
                <a:latin typeface="Comic Neue"/>
                <a:ea typeface="Comic Neue"/>
                <a:cs typeface="Comic Neue"/>
                <a:sym typeface="Comic Neue"/>
                <a:hlinkClick r:id="rId6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Flaticon</a:t>
            </a:r>
            <a:r>
              <a:rPr lang="en" sz="1333">
                <a:solidFill>
                  <a:schemeClr val="dk1"/>
                </a:solidFill>
                <a:latin typeface="Comic Neue"/>
                <a:ea typeface="Comic Neue"/>
                <a:cs typeface="Comic Neue"/>
                <a:sym typeface="Comic Neue"/>
              </a:rPr>
              <a:t> and infographics &amp; images by </a:t>
            </a:r>
            <a:r>
              <a:rPr lang="en" sz="1333" b="1">
                <a:solidFill>
                  <a:schemeClr val="dk1"/>
                </a:solidFill>
                <a:uFill>
                  <a:noFill/>
                </a:uFill>
                <a:latin typeface="Comic Neue"/>
                <a:ea typeface="Comic Neue"/>
                <a:cs typeface="Comic Neue"/>
                <a:sym typeface="Comic Neue"/>
                <a:hlinkClick r:id="rId7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Freepik</a:t>
            </a:r>
            <a:endParaRPr sz="1333" b="1">
              <a:solidFill>
                <a:schemeClr val="dk1"/>
              </a:solidFill>
              <a:latin typeface="Comic Neue"/>
              <a:ea typeface="Comic Neue"/>
              <a:cs typeface="Comic Neue"/>
              <a:sym typeface="Comic Neue"/>
            </a:endParaRPr>
          </a:p>
        </p:txBody>
      </p:sp>
    </p:spTree>
    <p:extLst>
      <p:ext uri="{BB962C8B-B14F-4D97-AF65-F5344CB8AC3E}">
        <p14:creationId xmlns:p14="http://schemas.microsoft.com/office/powerpoint/2010/main" val="1783322076"/>
      </p:ext>
    </p:extLst>
  </p:cSld>
  <p:clrMapOvr>
    <a:masterClrMapping/>
  </p:clrMapOvr>
</p:sldLayout>
</file>

<file path=ppt/slideLayouts/slideLayout1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233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780369228"/>
      </p:ext>
    </p:extLst>
  </p:cSld>
  <p:clrMapOvr>
    <a:masterClrMapping/>
  </p:clrMapOvr>
</p:sldLayout>
</file>

<file path=ppt/slideLayouts/slideLayout1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234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762912081"/>
      </p:ext>
    </p:extLst>
  </p:cSld>
  <p:clrMapOvr>
    <a:masterClrMapping/>
  </p:clrMapOvr>
</p:sldLayout>
</file>

<file path=ppt/slideLayouts/slideLayout1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2">
  <p:cSld name="Background 2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235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89631017"/>
      </p:ext>
    </p:extLst>
  </p:cSld>
  <p:clrMapOvr>
    <a:masterClrMapping/>
  </p:clrMapOvr>
</p:sldLayout>
</file>

<file path=ppt/slideLayouts/slideLayout14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3">
  <p:cSld name="Background 3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236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139783952"/>
      </p:ext>
    </p:extLst>
  </p:cSld>
  <p:clrMapOvr>
    <a:masterClrMapping/>
  </p:clrMapOvr>
</p:sldLayout>
</file>

<file path=ppt/slideLayouts/slideLayout14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bg>
      <p:bgPr>
        <a:solidFill>
          <a:schemeClr val="lt1"/>
        </a:solidFill>
        <a:effectLst/>
      </p:bgPr>
    </p:bg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oogle Shape;9;p2"/>
          <p:cNvGrpSpPr/>
          <p:nvPr/>
        </p:nvGrpSpPr>
        <p:grpSpPr>
          <a:xfrm>
            <a:off x="5999977" y="-44979"/>
            <a:ext cx="6383992" cy="6947939"/>
            <a:chOff x="4499983" y="-33734"/>
            <a:chExt cx="4787994" cy="5210954"/>
          </a:xfrm>
        </p:grpSpPr>
        <p:sp>
          <p:nvSpPr>
            <p:cNvPr id="10" name="Google Shape;10;p2"/>
            <p:cNvSpPr/>
            <p:nvPr/>
          </p:nvSpPr>
          <p:spPr>
            <a:xfrm>
              <a:off x="4533900" y="-19050"/>
              <a:ext cx="4724400" cy="5162550"/>
            </a:xfrm>
            <a:custGeom>
              <a:avLst/>
              <a:gdLst/>
              <a:ahLst/>
              <a:cxnLst/>
              <a:rect l="l" t="t" r="r" b="b"/>
              <a:pathLst>
                <a:path w="188976" h="206502" extrusionOk="0">
                  <a:moveTo>
                    <a:pt x="0" y="1143"/>
                  </a:moveTo>
                  <a:lnTo>
                    <a:pt x="188595" y="0"/>
                  </a:lnTo>
                  <a:lnTo>
                    <a:pt x="188976" y="206121"/>
                  </a:lnTo>
                  <a:lnTo>
                    <a:pt x="97917" y="20650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</p:sp>
        <p:grpSp>
          <p:nvGrpSpPr>
            <p:cNvPr id="11" name="Google Shape;11;p2"/>
            <p:cNvGrpSpPr/>
            <p:nvPr/>
          </p:nvGrpSpPr>
          <p:grpSpPr>
            <a:xfrm>
              <a:off x="4499983" y="-33734"/>
              <a:ext cx="4787994" cy="5210954"/>
              <a:chOff x="4499983" y="-33734"/>
              <a:chExt cx="4787994" cy="5210954"/>
            </a:xfrm>
          </p:grpSpPr>
          <p:sp>
            <p:nvSpPr>
              <p:cNvPr id="12" name="Google Shape;12;p2"/>
              <p:cNvSpPr/>
              <p:nvPr/>
            </p:nvSpPr>
            <p:spPr>
              <a:xfrm>
                <a:off x="4499983" y="-33734"/>
                <a:ext cx="4787994" cy="5210954"/>
              </a:xfrm>
              <a:custGeom>
                <a:avLst/>
                <a:gdLst/>
                <a:ahLst/>
                <a:cxnLst/>
                <a:rect l="l" t="t" r="r" b="b"/>
                <a:pathLst>
                  <a:path w="139352" h="151662" extrusionOk="0">
                    <a:moveTo>
                      <a:pt x="138613" y="596"/>
                    </a:moveTo>
                    <a:lnTo>
                      <a:pt x="138613" y="10835"/>
                    </a:lnTo>
                    <a:lnTo>
                      <a:pt x="96858" y="97310"/>
                    </a:lnTo>
                    <a:lnTo>
                      <a:pt x="138315" y="151067"/>
                    </a:lnTo>
                    <a:lnTo>
                      <a:pt x="94203" y="102799"/>
                    </a:lnTo>
                    <a:lnTo>
                      <a:pt x="71045" y="150769"/>
                    </a:lnTo>
                    <a:lnTo>
                      <a:pt x="89166" y="97286"/>
                    </a:lnTo>
                    <a:lnTo>
                      <a:pt x="1096" y="893"/>
                    </a:lnTo>
                    <a:lnTo>
                      <a:pt x="22527" y="893"/>
                    </a:lnTo>
                    <a:lnTo>
                      <a:pt x="91524" y="90345"/>
                    </a:lnTo>
                    <a:lnTo>
                      <a:pt x="121944" y="596"/>
                    </a:lnTo>
                    <a:close/>
                    <a:moveTo>
                      <a:pt x="139304" y="0"/>
                    </a:moveTo>
                    <a:lnTo>
                      <a:pt x="0" y="298"/>
                    </a:lnTo>
                    <a:lnTo>
                      <a:pt x="70450" y="151662"/>
                    </a:lnTo>
                    <a:lnTo>
                      <a:pt x="139351" y="151662"/>
                    </a:lnTo>
                    <a:lnTo>
                      <a:pt x="13930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" name="Google Shape;13;p2"/>
              <p:cNvSpPr/>
              <p:nvPr/>
            </p:nvSpPr>
            <p:spPr>
              <a:xfrm>
                <a:off x="4537607" y="-13290"/>
                <a:ext cx="4724980" cy="5170066"/>
              </a:xfrm>
              <a:custGeom>
                <a:avLst/>
                <a:gdLst/>
                <a:ahLst/>
                <a:cxnLst/>
                <a:rect l="l" t="t" r="r" b="b"/>
                <a:pathLst>
                  <a:path w="137518" h="150472" extrusionOk="0">
                    <a:moveTo>
                      <a:pt x="120849" y="1"/>
                    </a:moveTo>
                    <a:lnTo>
                      <a:pt x="90429" y="89750"/>
                    </a:lnTo>
                    <a:lnTo>
                      <a:pt x="21432" y="298"/>
                    </a:lnTo>
                    <a:lnTo>
                      <a:pt x="1" y="298"/>
                    </a:lnTo>
                    <a:lnTo>
                      <a:pt x="88071" y="96691"/>
                    </a:lnTo>
                    <a:lnTo>
                      <a:pt x="69950" y="150174"/>
                    </a:lnTo>
                    <a:lnTo>
                      <a:pt x="93108" y="102204"/>
                    </a:lnTo>
                    <a:lnTo>
                      <a:pt x="137220" y="150472"/>
                    </a:lnTo>
                    <a:lnTo>
                      <a:pt x="95763" y="96715"/>
                    </a:lnTo>
                    <a:lnTo>
                      <a:pt x="137518" y="10240"/>
                    </a:lnTo>
                    <a:lnTo>
                      <a:pt x="137518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" name="Google Shape;14;p2"/>
              <p:cNvSpPr/>
              <p:nvPr/>
            </p:nvSpPr>
            <p:spPr>
              <a:xfrm>
                <a:off x="4499983" y="-33734"/>
                <a:ext cx="4787994" cy="5210954"/>
              </a:xfrm>
              <a:custGeom>
                <a:avLst/>
                <a:gdLst/>
                <a:ahLst/>
                <a:cxnLst/>
                <a:rect l="l" t="t" r="r" b="b"/>
                <a:pathLst>
                  <a:path w="139352" h="151662" fill="none" extrusionOk="0">
                    <a:moveTo>
                      <a:pt x="139304" y="0"/>
                    </a:moveTo>
                    <a:lnTo>
                      <a:pt x="139351" y="151662"/>
                    </a:lnTo>
                    <a:lnTo>
                      <a:pt x="70450" y="151662"/>
                    </a:lnTo>
                    <a:lnTo>
                      <a:pt x="0" y="298"/>
                    </a:lnTo>
                    <a:close/>
                  </a:path>
                </a:pathLst>
              </a:custGeom>
              <a:noFill/>
              <a:ln w="2977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15" name="Google Shape;15;p2"/>
          <p:cNvGrpSpPr/>
          <p:nvPr/>
        </p:nvGrpSpPr>
        <p:grpSpPr>
          <a:xfrm>
            <a:off x="-191962" y="-44979"/>
            <a:ext cx="7483068" cy="3364891"/>
            <a:chOff x="-143972" y="-33734"/>
            <a:chExt cx="5612301" cy="2523668"/>
          </a:xfrm>
        </p:grpSpPr>
        <p:sp>
          <p:nvSpPr>
            <p:cNvPr id="16" name="Google Shape;16;p2"/>
            <p:cNvSpPr/>
            <p:nvPr/>
          </p:nvSpPr>
          <p:spPr>
            <a:xfrm>
              <a:off x="-136173" y="-23495"/>
              <a:ext cx="5604501" cy="2510165"/>
            </a:xfrm>
            <a:custGeom>
              <a:avLst/>
              <a:gdLst/>
              <a:ahLst/>
              <a:cxnLst/>
              <a:rect l="l" t="t" r="r" b="b"/>
              <a:pathLst>
                <a:path w="163116" h="73057" extrusionOk="0">
                  <a:moveTo>
                    <a:pt x="3405" y="524"/>
                  </a:moveTo>
                  <a:cubicBezTo>
                    <a:pt x="3703" y="524"/>
                    <a:pt x="3977" y="774"/>
                    <a:pt x="3977" y="1084"/>
                  </a:cubicBezTo>
                  <a:cubicBezTo>
                    <a:pt x="3977" y="1381"/>
                    <a:pt x="3727" y="1655"/>
                    <a:pt x="3405" y="1655"/>
                  </a:cubicBezTo>
                  <a:cubicBezTo>
                    <a:pt x="3096" y="1655"/>
                    <a:pt x="2846" y="1393"/>
                    <a:pt x="2846" y="1084"/>
                  </a:cubicBezTo>
                  <a:cubicBezTo>
                    <a:pt x="2858" y="774"/>
                    <a:pt x="3096" y="524"/>
                    <a:pt x="3405" y="524"/>
                  </a:cubicBezTo>
                  <a:close/>
                  <a:moveTo>
                    <a:pt x="7132" y="524"/>
                  </a:moveTo>
                  <a:cubicBezTo>
                    <a:pt x="7430" y="524"/>
                    <a:pt x="7692" y="774"/>
                    <a:pt x="7692" y="1084"/>
                  </a:cubicBezTo>
                  <a:cubicBezTo>
                    <a:pt x="7692" y="1381"/>
                    <a:pt x="7442" y="1655"/>
                    <a:pt x="7132" y="1655"/>
                  </a:cubicBezTo>
                  <a:cubicBezTo>
                    <a:pt x="6834" y="1655"/>
                    <a:pt x="6560" y="1393"/>
                    <a:pt x="6560" y="1084"/>
                  </a:cubicBezTo>
                  <a:cubicBezTo>
                    <a:pt x="6560" y="774"/>
                    <a:pt x="6822" y="524"/>
                    <a:pt x="7132" y="524"/>
                  </a:cubicBezTo>
                  <a:close/>
                  <a:moveTo>
                    <a:pt x="10871" y="524"/>
                  </a:moveTo>
                  <a:cubicBezTo>
                    <a:pt x="11168" y="524"/>
                    <a:pt x="11430" y="774"/>
                    <a:pt x="11430" y="1084"/>
                  </a:cubicBezTo>
                  <a:cubicBezTo>
                    <a:pt x="11430" y="1381"/>
                    <a:pt x="11180" y="1655"/>
                    <a:pt x="10871" y="1655"/>
                  </a:cubicBezTo>
                  <a:cubicBezTo>
                    <a:pt x="10573" y="1655"/>
                    <a:pt x="10299" y="1393"/>
                    <a:pt x="10299" y="1084"/>
                  </a:cubicBezTo>
                  <a:cubicBezTo>
                    <a:pt x="10299" y="774"/>
                    <a:pt x="10549" y="524"/>
                    <a:pt x="10871" y="524"/>
                  </a:cubicBezTo>
                  <a:close/>
                  <a:moveTo>
                    <a:pt x="14585" y="524"/>
                  </a:moveTo>
                  <a:cubicBezTo>
                    <a:pt x="14883" y="524"/>
                    <a:pt x="15157" y="774"/>
                    <a:pt x="15157" y="1084"/>
                  </a:cubicBezTo>
                  <a:cubicBezTo>
                    <a:pt x="15157" y="1381"/>
                    <a:pt x="14895" y="1655"/>
                    <a:pt x="14585" y="1655"/>
                  </a:cubicBezTo>
                  <a:cubicBezTo>
                    <a:pt x="14288" y="1655"/>
                    <a:pt x="14014" y="1393"/>
                    <a:pt x="14014" y="1084"/>
                  </a:cubicBezTo>
                  <a:cubicBezTo>
                    <a:pt x="14014" y="774"/>
                    <a:pt x="14276" y="524"/>
                    <a:pt x="14585" y="524"/>
                  </a:cubicBezTo>
                  <a:close/>
                  <a:moveTo>
                    <a:pt x="18324" y="524"/>
                  </a:moveTo>
                  <a:cubicBezTo>
                    <a:pt x="18622" y="524"/>
                    <a:pt x="18883" y="774"/>
                    <a:pt x="18883" y="1084"/>
                  </a:cubicBezTo>
                  <a:cubicBezTo>
                    <a:pt x="18883" y="1381"/>
                    <a:pt x="18633" y="1655"/>
                    <a:pt x="18324" y="1655"/>
                  </a:cubicBezTo>
                  <a:cubicBezTo>
                    <a:pt x="18026" y="1655"/>
                    <a:pt x="17752" y="1393"/>
                    <a:pt x="17752" y="1084"/>
                  </a:cubicBezTo>
                  <a:cubicBezTo>
                    <a:pt x="17752" y="774"/>
                    <a:pt x="18014" y="524"/>
                    <a:pt x="18324" y="524"/>
                  </a:cubicBezTo>
                  <a:close/>
                  <a:moveTo>
                    <a:pt x="22039" y="524"/>
                  </a:moveTo>
                  <a:cubicBezTo>
                    <a:pt x="22336" y="524"/>
                    <a:pt x="22610" y="774"/>
                    <a:pt x="22610" y="1084"/>
                  </a:cubicBezTo>
                  <a:cubicBezTo>
                    <a:pt x="22610" y="1381"/>
                    <a:pt x="22360" y="1655"/>
                    <a:pt x="22039" y="1655"/>
                  </a:cubicBezTo>
                  <a:cubicBezTo>
                    <a:pt x="21729" y="1655"/>
                    <a:pt x="21479" y="1393"/>
                    <a:pt x="21479" y="1084"/>
                  </a:cubicBezTo>
                  <a:cubicBezTo>
                    <a:pt x="21479" y="774"/>
                    <a:pt x="21729" y="524"/>
                    <a:pt x="22039" y="524"/>
                  </a:cubicBezTo>
                  <a:close/>
                  <a:moveTo>
                    <a:pt x="25777" y="524"/>
                  </a:moveTo>
                  <a:cubicBezTo>
                    <a:pt x="26075" y="524"/>
                    <a:pt x="26349" y="774"/>
                    <a:pt x="26349" y="1084"/>
                  </a:cubicBezTo>
                  <a:cubicBezTo>
                    <a:pt x="26349" y="1381"/>
                    <a:pt x="26087" y="1655"/>
                    <a:pt x="25777" y="1655"/>
                  </a:cubicBezTo>
                  <a:cubicBezTo>
                    <a:pt x="25468" y="1655"/>
                    <a:pt x="25206" y="1393"/>
                    <a:pt x="25206" y="1084"/>
                  </a:cubicBezTo>
                  <a:cubicBezTo>
                    <a:pt x="25206" y="774"/>
                    <a:pt x="25468" y="524"/>
                    <a:pt x="25777" y="524"/>
                  </a:cubicBezTo>
                  <a:close/>
                  <a:moveTo>
                    <a:pt x="29504" y="524"/>
                  </a:moveTo>
                  <a:cubicBezTo>
                    <a:pt x="29801" y="524"/>
                    <a:pt x="30063" y="774"/>
                    <a:pt x="30063" y="1084"/>
                  </a:cubicBezTo>
                  <a:cubicBezTo>
                    <a:pt x="30063" y="1381"/>
                    <a:pt x="29813" y="1655"/>
                    <a:pt x="29504" y="1655"/>
                  </a:cubicBezTo>
                  <a:cubicBezTo>
                    <a:pt x="29182" y="1655"/>
                    <a:pt x="28932" y="1393"/>
                    <a:pt x="28932" y="1084"/>
                  </a:cubicBezTo>
                  <a:cubicBezTo>
                    <a:pt x="28932" y="774"/>
                    <a:pt x="29182" y="524"/>
                    <a:pt x="29504" y="524"/>
                  </a:cubicBezTo>
                  <a:close/>
                  <a:moveTo>
                    <a:pt x="33230" y="524"/>
                  </a:moveTo>
                  <a:cubicBezTo>
                    <a:pt x="33528" y="524"/>
                    <a:pt x="33802" y="774"/>
                    <a:pt x="33802" y="1084"/>
                  </a:cubicBezTo>
                  <a:cubicBezTo>
                    <a:pt x="33802" y="1381"/>
                    <a:pt x="33552" y="1655"/>
                    <a:pt x="33230" y="1655"/>
                  </a:cubicBezTo>
                  <a:cubicBezTo>
                    <a:pt x="32921" y="1655"/>
                    <a:pt x="32671" y="1393"/>
                    <a:pt x="32671" y="1084"/>
                  </a:cubicBezTo>
                  <a:cubicBezTo>
                    <a:pt x="32671" y="774"/>
                    <a:pt x="32921" y="524"/>
                    <a:pt x="33230" y="524"/>
                  </a:cubicBezTo>
                  <a:close/>
                  <a:moveTo>
                    <a:pt x="36957" y="524"/>
                  </a:moveTo>
                  <a:cubicBezTo>
                    <a:pt x="37255" y="524"/>
                    <a:pt x="37517" y="774"/>
                    <a:pt x="37517" y="1084"/>
                  </a:cubicBezTo>
                  <a:cubicBezTo>
                    <a:pt x="37517" y="1381"/>
                    <a:pt x="37267" y="1655"/>
                    <a:pt x="36957" y="1655"/>
                  </a:cubicBezTo>
                  <a:cubicBezTo>
                    <a:pt x="36648" y="1655"/>
                    <a:pt x="36386" y="1393"/>
                    <a:pt x="36386" y="1084"/>
                  </a:cubicBezTo>
                  <a:cubicBezTo>
                    <a:pt x="36409" y="774"/>
                    <a:pt x="36648" y="524"/>
                    <a:pt x="36957" y="524"/>
                  </a:cubicBezTo>
                  <a:close/>
                  <a:moveTo>
                    <a:pt x="40672" y="524"/>
                  </a:moveTo>
                  <a:cubicBezTo>
                    <a:pt x="40970" y="524"/>
                    <a:pt x="41243" y="774"/>
                    <a:pt x="41243" y="1084"/>
                  </a:cubicBezTo>
                  <a:cubicBezTo>
                    <a:pt x="41243" y="1381"/>
                    <a:pt x="40993" y="1655"/>
                    <a:pt x="40672" y="1655"/>
                  </a:cubicBezTo>
                  <a:cubicBezTo>
                    <a:pt x="40374" y="1655"/>
                    <a:pt x="40112" y="1393"/>
                    <a:pt x="40112" y="1084"/>
                  </a:cubicBezTo>
                  <a:cubicBezTo>
                    <a:pt x="40112" y="774"/>
                    <a:pt x="40362" y="524"/>
                    <a:pt x="40672" y="524"/>
                  </a:cubicBezTo>
                  <a:close/>
                  <a:moveTo>
                    <a:pt x="44410" y="524"/>
                  </a:moveTo>
                  <a:cubicBezTo>
                    <a:pt x="44708" y="524"/>
                    <a:pt x="44982" y="774"/>
                    <a:pt x="44982" y="1084"/>
                  </a:cubicBezTo>
                  <a:cubicBezTo>
                    <a:pt x="44982" y="1381"/>
                    <a:pt x="44720" y="1655"/>
                    <a:pt x="44410" y="1655"/>
                  </a:cubicBezTo>
                  <a:cubicBezTo>
                    <a:pt x="44113" y="1655"/>
                    <a:pt x="43851" y="1393"/>
                    <a:pt x="43851" y="1084"/>
                  </a:cubicBezTo>
                  <a:cubicBezTo>
                    <a:pt x="43851" y="774"/>
                    <a:pt x="44101" y="524"/>
                    <a:pt x="44410" y="524"/>
                  </a:cubicBezTo>
                  <a:close/>
                  <a:moveTo>
                    <a:pt x="48137" y="524"/>
                  </a:moveTo>
                  <a:cubicBezTo>
                    <a:pt x="48435" y="524"/>
                    <a:pt x="48697" y="774"/>
                    <a:pt x="48697" y="1084"/>
                  </a:cubicBezTo>
                  <a:cubicBezTo>
                    <a:pt x="48697" y="1381"/>
                    <a:pt x="48447" y="1655"/>
                    <a:pt x="48137" y="1655"/>
                  </a:cubicBezTo>
                  <a:cubicBezTo>
                    <a:pt x="47839" y="1655"/>
                    <a:pt x="47566" y="1393"/>
                    <a:pt x="47566" y="1084"/>
                  </a:cubicBezTo>
                  <a:cubicBezTo>
                    <a:pt x="47566" y="774"/>
                    <a:pt x="47839" y="524"/>
                    <a:pt x="48137" y="524"/>
                  </a:cubicBezTo>
                  <a:close/>
                  <a:moveTo>
                    <a:pt x="51864" y="524"/>
                  </a:moveTo>
                  <a:cubicBezTo>
                    <a:pt x="52161" y="524"/>
                    <a:pt x="52435" y="774"/>
                    <a:pt x="52435" y="1084"/>
                  </a:cubicBezTo>
                  <a:cubicBezTo>
                    <a:pt x="52435" y="1381"/>
                    <a:pt x="52185" y="1655"/>
                    <a:pt x="51864" y="1655"/>
                  </a:cubicBezTo>
                  <a:cubicBezTo>
                    <a:pt x="51566" y="1655"/>
                    <a:pt x="51304" y="1393"/>
                    <a:pt x="51304" y="1084"/>
                  </a:cubicBezTo>
                  <a:cubicBezTo>
                    <a:pt x="51304" y="774"/>
                    <a:pt x="51554" y="524"/>
                    <a:pt x="51864" y="524"/>
                  </a:cubicBezTo>
                  <a:close/>
                  <a:moveTo>
                    <a:pt x="55602" y="524"/>
                  </a:moveTo>
                  <a:cubicBezTo>
                    <a:pt x="55900" y="524"/>
                    <a:pt x="56174" y="774"/>
                    <a:pt x="56174" y="1084"/>
                  </a:cubicBezTo>
                  <a:cubicBezTo>
                    <a:pt x="56174" y="1381"/>
                    <a:pt x="55912" y="1655"/>
                    <a:pt x="55602" y="1655"/>
                  </a:cubicBezTo>
                  <a:cubicBezTo>
                    <a:pt x="55293" y="1655"/>
                    <a:pt x="55043" y="1393"/>
                    <a:pt x="55043" y="1084"/>
                  </a:cubicBezTo>
                  <a:cubicBezTo>
                    <a:pt x="55043" y="774"/>
                    <a:pt x="55293" y="524"/>
                    <a:pt x="55602" y="524"/>
                  </a:cubicBezTo>
                  <a:close/>
                  <a:moveTo>
                    <a:pt x="59329" y="524"/>
                  </a:moveTo>
                  <a:cubicBezTo>
                    <a:pt x="59627" y="524"/>
                    <a:pt x="59889" y="774"/>
                    <a:pt x="59889" y="1084"/>
                  </a:cubicBezTo>
                  <a:cubicBezTo>
                    <a:pt x="59889" y="1381"/>
                    <a:pt x="59639" y="1655"/>
                    <a:pt x="59329" y="1655"/>
                  </a:cubicBezTo>
                  <a:cubicBezTo>
                    <a:pt x="59008" y="1655"/>
                    <a:pt x="58757" y="1393"/>
                    <a:pt x="58757" y="1084"/>
                  </a:cubicBezTo>
                  <a:cubicBezTo>
                    <a:pt x="58757" y="774"/>
                    <a:pt x="59008" y="524"/>
                    <a:pt x="59329" y="524"/>
                  </a:cubicBezTo>
                  <a:close/>
                  <a:moveTo>
                    <a:pt x="63056" y="524"/>
                  </a:moveTo>
                  <a:cubicBezTo>
                    <a:pt x="63353" y="524"/>
                    <a:pt x="63627" y="774"/>
                    <a:pt x="63627" y="1084"/>
                  </a:cubicBezTo>
                  <a:cubicBezTo>
                    <a:pt x="63627" y="1381"/>
                    <a:pt x="63377" y="1655"/>
                    <a:pt x="63056" y="1655"/>
                  </a:cubicBezTo>
                  <a:cubicBezTo>
                    <a:pt x="62746" y="1655"/>
                    <a:pt x="62496" y="1393"/>
                    <a:pt x="62496" y="1084"/>
                  </a:cubicBezTo>
                  <a:cubicBezTo>
                    <a:pt x="62496" y="774"/>
                    <a:pt x="62746" y="524"/>
                    <a:pt x="63056" y="524"/>
                  </a:cubicBezTo>
                  <a:close/>
                  <a:moveTo>
                    <a:pt x="66782" y="524"/>
                  </a:moveTo>
                  <a:cubicBezTo>
                    <a:pt x="67080" y="524"/>
                    <a:pt x="67342" y="774"/>
                    <a:pt x="67342" y="1084"/>
                  </a:cubicBezTo>
                  <a:cubicBezTo>
                    <a:pt x="67342" y="1381"/>
                    <a:pt x="67092" y="1655"/>
                    <a:pt x="66782" y="1655"/>
                  </a:cubicBezTo>
                  <a:cubicBezTo>
                    <a:pt x="66473" y="1655"/>
                    <a:pt x="66211" y="1393"/>
                    <a:pt x="66211" y="1084"/>
                  </a:cubicBezTo>
                  <a:cubicBezTo>
                    <a:pt x="66211" y="774"/>
                    <a:pt x="66473" y="524"/>
                    <a:pt x="66782" y="524"/>
                  </a:cubicBezTo>
                  <a:close/>
                  <a:moveTo>
                    <a:pt x="70509" y="524"/>
                  </a:moveTo>
                  <a:cubicBezTo>
                    <a:pt x="70807" y="524"/>
                    <a:pt x="71080" y="774"/>
                    <a:pt x="71080" y="1084"/>
                  </a:cubicBezTo>
                  <a:cubicBezTo>
                    <a:pt x="71080" y="1381"/>
                    <a:pt x="70830" y="1655"/>
                    <a:pt x="70509" y="1655"/>
                  </a:cubicBezTo>
                  <a:cubicBezTo>
                    <a:pt x="70199" y="1655"/>
                    <a:pt x="69949" y="1393"/>
                    <a:pt x="69949" y="1084"/>
                  </a:cubicBezTo>
                  <a:cubicBezTo>
                    <a:pt x="69949" y="774"/>
                    <a:pt x="70199" y="524"/>
                    <a:pt x="70509" y="524"/>
                  </a:cubicBezTo>
                  <a:close/>
                  <a:moveTo>
                    <a:pt x="74236" y="524"/>
                  </a:moveTo>
                  <a:cubicBezTo>
                    <a:pt x="74533" y="524"/>
                    <a:pt x="74795" y="774"/>
                    <a:pt x="74795" y="1084"/>
                  </a:cubicBezTo>
                  <a:cubicBezTo>
                    <a:pt x="74795" y="1381"/>
                    <a:pt x="74545" y="1655"/>
                    <a:pt x="74236" y="1655"/>
                  </a:cubicBezTo>
                  <a:cubicBezTo>
                    <a:pt x="73938" y="1655"/>
                    <a:pt x="73676" y="1393"/>
                    <a:pt x="73676" y="1084"/>
                  </a:cubicBezTo>
                  <a:cubicBezTo>
                    <a:pt x="73676" y="774"/>
                    <a:pt x="73926" y="524"/>
                    <a:pt x="74236" y="524"/>
                  </a:cubicBezTo>
                  <a:close/>
                  <a:moveTo>
                    <a:pt x="77855" y="524"/>
                  </a:moveTo>
                  <a:cubicBezTo>
                    <a:pt x="78153" y="524"/>
                    <a:pt x="78415" y="774"/>
                    <a:pt x="78415" y="1084"/>
                  </a:cubicBezTo>
                  <a:cubicBezTo>
                    <a:pt x="78415" y="1381"/>
                    <a:pt x="78165" y="1655"/>
                    <a:pt x="77855" y="1655"/>
                  </a:cubicBezTo>
                  <a:cubicBezTo>
                    <a:pt x="77546" y="1655"/>
                    <a:pt x="77284" y="1393"/>
                    <a:pt x="77284" y="1084"/>
                  </a:cubicBezTo>
                  <a:cubicBezTo>
                    <a:pt x="77284" y="774"/>
                    <a:pt x="77546" y="524"/>
                    <a:pt x="77855" y="524"/>
                  </a:cubicBezTo>
                  <a:close/>
                  <a:moveTo>
                    <a:pt x="81570" y="524"/>
                  </a:moveTo>
                  <a:cubicBezTo>
                    <a:pt x="81868" y="524"/>
                    <a:pt x="82141" y="774"/>
                    <a:pt x="82141" y="1084"/>
                  </a:cubicBezTo>
                  <a:cubicBezTo>
                    <a:pt x="82141" y="1381"/>
                    <a:pt x="81879" y="1655"/>
                    <a:pt x="81570" y="1655"/>
                  </a:cubicBezTo>
                  <a:cubicBezTo>
                    <a:pt x="81260" y="1655"/>
                    <a:pt x="81010" y="1393"/>
                    <a:pt x="81010" y="1084"/>
                  </a:cubicBezTo>
                  <a:cubicBezTo>
                    <a:pt x="81010" y="774"/>
                    <a:pt x="81260" y="524"/>
                    <a:pt x="81570" y="524"/>
                  </a:cubicBezTo>
                  <a:close/>
                  <a:moveTo>
                    <a:pt x="85308" y="524"/>
                  </a:moveTo>
                  <a:cubicBezTo>
                    <a:pt x="85606" y="524"/>
                    <a:pt x="85880" y="774"/>
                    <a:pt x="85880" y="1084"/>
                  </a:cubicBezTo>
                  <a:cubicBezTo>
                    <a:pt x="85880" y="1381"/>
                    <a:pt x="85618" y="1655"/>
                    <a:pt x="85308" y="1655"/>
                  </a:cubicBezTo>
                  <a:cubicBezTo>
                    <a:pt x="84999" y="1655"/>
                    <a:pt x="84749" y="1393"/>
                    <a:pt x="84749" y="1084"/>
                  </a:cubicBezTo>
                  <a:cubicBezTo>
                    <a:pt x="84749" y="774"/>
                    <a:pt x="84999" y="524"/>
                    <a:pt x="85308" y="524"/>
                  </a:cubicBezTo>
                  <a:close/>
                  <a:moveTo>
                    <a:pt x="89035" y="524"/>
                  </a:moveTo>
                  <a:cubicBezTo>
                    <a:pt x="89333" y="524"/>
                    <a:pt x="89595" y="774"/>
                    <a:pt x="89595" y="1084"/>
                  </a:cubicBezTo>
                  <a:cubicBezTo>
                    <a:pt x="89595" y="1381"/>
                    <a:pt x="89345" y="1655"/>
                    <a:pt x="89035" y="1655"/>
                  </a:cubicBezTo>
                  <a:cubicBezTo>
                    <a:pt x="88714" y="1655"/>
                    <a:pt x="88464" y="1393"/>
                    <a:pt x="88464" y="1084"/>
                  </a:cubicBezTo>
                  <a:cubicBezTo>
                    <a:pt x="88464" y="774"/>
                    <a:pt x="88714" y="524"/>
                    <a:pt x="89035" y="524"/>
                  </a:cubicBezTo>
                  <a:close/>
                  <a:moveTo>
                    <a:pt x="92762" y="524"/>
                  </a:moveTo>
                  <a:cubicBezTo>
                    <a:pt x="93059" y="524"/>
                    <a:pt x="93333" y="774"/>
                    <a:pt x="93333" y="1084"/>
                  </a:cubicBezTo>
                  <a:cubicBezTo>
                    <a:pt x="93333" y="1381"/>
                    <a:pt x="93071" y="1655"/>
                    <a:pt x="92762" y="1655"/>
                  </a:cubicBezTo>
                  <a:cubicBezTo>
                    <a:pt x="92452" y="1655"/>
                    <a:pt x="92202" y="1393"/>
                    <a:pt x="92202" y="1084"/>
                  </a:cubicBezTo>
                  <a:cubicBezTo>
                    <a:pt x="92202" y="774"/>
                    <a:pt x="92452" y="524"/>
                    <a:pt x="92762" y="524"/>
                  </a:cubicBezTo>
                  <a:close/>
                  <a:moveTo>
                    <a:pt x="96488" y="524"/>
                  </a:moveTo>
                  <a:cubicBezTo>
                    <a:pt x="96786" y="524"/>
                    <a:pt x="97048" y="774"/>
                    <a:pt x="97048" y="1084"/>
                  </a:cubicBezTo>
                  <a:cubicBezTo>
                    <a:pt x="97048" y="1381"/>
                    <a:pt x="96798" y="1655"/>
                    <a:pt x="96488" y="1655"/>
                  </a:cubicBezTo>
                  <a:cubicBezTo>
                    <a:pt x="96191" y="1655"/>
                    <a:pt x="95917" y="1393"/>
                    <a:pt x="95917" y="1084"/>
                  </a:cubicBezTo>
                  <a:cubicBezTo>
                    <a:pt x="95917" y="774"/>
                    <a:pt x="96179" y="524"/>
                    <a:pt x="96488" y="524"/>
                  </a:cubicBezTo>
                  <a:close/>
                  <a:moveTo>
                    <a:pt x="100203" y="524"/>
                  </a:moveTo>
                  <a:cubicBezTo>
                    <a:pt x="100501" y="524"/>
                    <a:pt x="100775" y="774"/>
                    <a:pt x="100775" y="1084"/>
                  </a:cubicBezTo>
                  <a:cubicBezTo>
                    <a:pt x="100775" y="1381"/>
                    <a:pt x="100513" y="1655"/>
                    <a:pt x="100203" y="1655"/>
                  </a:cubicBezTo>
                  <a:cubicBezTo>
                    <a:pt x="99905" y="1655"/>
                    <a:pt x="99644" y="1393"/>
                    <a:pt x="99644" y="1084"/>
                  </a:cubicBezTo>
                  <a:cubicBezTo>
                    <a:pt x="99644" y="774"/>
                    <a:pt x="99894" y="524"/>
                    <a:pt x="100203" y="524"/>
                  </a:cubicBezTo>
                  <a:close/>
                  <a:moveTo>
                    <a:pt x="103942" y="524"/>
                  </a:moveTo>
                  <a:cubicBezTo>
                    <a:pt x="104239" y="524"/>
                    <a:pt x="104513" y="774"/>
                    <a:pt x="104513" y="1084"/>
                  </a:cubicBezTo>
                  <a:cubicBezTo>
                    <a:pt x="104513" y="1381"/>
                    <a:pt x="104251" y="1655"/>
                    <a:pt x="103942" y="1655"/>
                  </a:cubicBezTo>
                  <a:cubicBezTo>
                    <a:pt x="103644" y="1655"/>
                    <a:pt x="103382" y="1393"/>
                    <a:pt x="103382" y="1084"/>
                  </a:cubicBezTo>
                  <a:cubicBezTo>
                    <a:pt x="103382" y="774"/>
                    <a:pt x="103632" y="524"/>
                    <a:pt x="103942" y="524"/>
                  </a:cubicBezTo>
                  <a:close/>
                  <a:moveTo>
                    <a:pt x="107668" y="524"/>
                  </a:moveTo>
                  <a:cubicBezTo>
                    <a:pt x="107966" y="524"/>
                    <a:pt x="108228" y="774"/>
                    <a:pt x="108228" y="1084"/>
                  </a:cubicBezTo>
                  <a:cubicBezTo>
                    <a:pt x="108228" y="1381"/>
                    <a:pt x="107978" y="1655"/>
                    <a:pt x="107668" y="1655"/>
                  </a:cubicBezTo>
                  <a:cubicBezTo>
                    <a:pt x="107371" y="1655"/>
                    <a:pt x="107097" y="1393"/>
                    <a:pt x="107097" y="1084"/>
                  </a:cubicBezTo>
                  <a:cubicBezTo>
                    <a:pt x="107097" y="774"/>
                    <a:pt x="107347" y="524"/>
                    <a:pt x="107668" y="524"/>
                  </a:cubicBezTo>
                  <a:close/>
                  <a:moveTo>
                    <a:pt x="111395" y="524"/>
                  </a:moveTo>
                  <a:cubicBezTo>
                    <a:pt x="111693" y="524"/>
                    <a:pt x="111967" y="774"/>
                    <a:pt x="111967" y="1084"/>
                  </a:cubicBezTo>
                  <a:cubicBezTo>
                    <a:pt x="111967" y="1381"/>
                    <a:pt x="111705" y="1655"/>
                    <a:pt x="111395" y="1655"/>
                  </a:cubicBezTo>
                  <a:cubicBezTo>
                    <a:pt x="111085" y="1655"/>
                    <a:pt x="110835" y="1393"/>
                    <a:pt x="110835" y="1084"/>
                  </a:cubicBezTo>
                  <a:cubicBezTo>
                    <a:pt x="110835" y="774"/>
                    <a:pt x="111085" y="524"/>
                    <a:pt x="111395" y="524"/>
                  </a:cubicBezTo>
                  <a:close/>
                  <a:moveTo>
                    <a:pt x="115122" y="524"/>
                  </a:moveTo>
                  <a:cubicBezTo>
                    <a:pt x="115419" y="524"/>
                    <a:pt x="115681" y="774"/>
                    <a:pt x="115681" y="1084"/>
                  </a:cubicBezTo>
                  <a:cubicBezTo>
                    <a:pt x="115681" y="1381"/>
                    <a:pt x="115431" y="1655"/>
                    <a:pt x="115122" y="1655"/>
                  </a:cubicBezTo>
                  <a:cubicBezTo>
                    <a:pt x="114812" y="1655"/>
                    <a:pt x="114550" y="1393"/>
                    <a:pt x="114550" y="1084"/>
                  </a:cubicBezTo>
                  <a:cubicBezTo>
                    <a:pt x="114550" y="774"/>
                    <a:pt x="114812" y="524"/>
                    <a:pt x="115122" y="524"/>
                  </a:cubicBezTo>
                  <a:close/>
                  <a:moveTo>
                    <a:pt x="118860" y="524"/>
                  </a:moveTo>
                  <a:cubicBezTo>
                    <a:pt x="119158" y="524"/>
                    <a:pt x="119420" y="774"/>
                    <a:pt x="119420" y="1084"/>
                  </a:cubicBezTo>
                  <a:cubicBezTo>
                    <a:pt x="119420" y="1381"/>
                    <a:pt x="119170" y="1655"/>
                    <a:pt x="118860" y="1655"/>
                  </a:cubicBezTo>
                  <a:cubicBezTo>
                    <a:pt x="118539" y="1655"/>
                    <a:pt x="118289" y="1393"/>
                    <a:pt x="118289" y="1084"/>
                  </a:cubicBezTo>
                  <a:cubicBezTo>
                    <a:pt x="118289" y="774"/>
                    <a:pt x="118539" y="524"/>
                    <a:pt x="118860" y="524"/>
                  </a:cubicBezTo>
                  <a:close/>
                  <a:moveTo>
                    <a:pt x="122575" y="524"/>
                  </a:moveTo>
                  <a:cubicBezTo>
                    <a:pt x="122873" y="524"/>
                    <a:pt x="123146" y="774"/>
                    <a:pt x="123146" y="1084"/>
                  </a:cubicBezTo>
                  <a:cubicBezTo>
                    <a:pt x="123146" y="1381"/>
                    <a:pt x="122885" y="1655"/>
                    <a:pt x="122575" y="1655"/>
                  </a:cubicBezTo>
                  <a:cubicBezTo>
                    <a:pt x="122265" y="1655"/>
                    <a:pt x="122015" y="1393"/>
                    <a:pt x="122015" y="1084"/>
                  </a:cubicBezTo>
                  <a:cubicBezTo>
                    <a:pt x="122027" y="774"/>
                    <a:pt x="122277" y="524"/>
                    <a:pt x="122575" y="524"/>
                  </a:cubicBezTo>
                  <a:close/>
                  <a:moveTo>
                    <a:pt x="126314" y="524"/>
                  </a:moveTo>
                  <a:cubicBezTo>
                    <a:pt x="126611" y="524"/>
                    <a:pt x="126873" y="774"/>
                    <a:pt x="126873" y="1084"/>
                  </a:cubicBezTo>
                  <a:cubicBezTo>
                    <a:pt x="126873" y="1381"/>
                    <a:pt x="126623" y="1655"/>
                    <a:pt x="126314" y="1655"/>
                  </a:cubicBezTo>
                  <a:cubicBezTo>
                    <a:pt x="126004" y="1655"/>
                    <a:pt x="125742" y="1393"/>
                    <a:pt x="125742" y="1084"/>
                  </a:cubicBezTo>
                  <a:cubicBezTo>
                    <a:pt x="125742" y="774"/>
                    <a:pt x="126004" y="524"/>
                    <a:pt x="126314" y="524"/>
                  </a:cubicBezTo>
                  <a:close/>
                  <a:moveTo>
                    <a:pt x="5287" y="2381"/>
                  </a:moveTo>
                  <a:cubicBezTo>
                    <a:pt x="5596" y="2381"/>
                    <a:pt x="5846" y="2631"/>
                    <a:pt x="5846" y="2953"/>
                  </a:cubicBezTo>
                  <a:cubicBezTo>
                    <a:pt x="5846" y="3262"/>
                    <a:pt x="5596" y="3512"/>
                    <a:pt x="5287" y="3512"/>
                  </a:cubicBezTo>
                  <a:cubicBezTo>
                    <a:pt x="4977" y="3512"/>
                    <a:pt x="4715" y="3262"/>
                    <a:pt x="4715" y="2953"/>
                  </a:cubicBezTo>
                  <a:cubicBezTo>
                    <a:pt x="4715" y="2631"/>
                    <a:pt x="4977" y="2381"/>
                    <a:pt x="5287" y="2381"/>
                  </a:cubicBezTo>
                  <a:close/>
                  <a:moveTo>
                    <a:pt x="12728" y="2381"/>
                  </a:moveTo>
                  <a:cubicBezTo>
                    <a:pt x="13037" y="2381"/>
                    <a:pt x="13288" y="2631"/>
                    <a:pt x="13288" y="2953"/>
                  </a:cubicBezTo>
                  <a:cubicBezTo>
                    <a:pt x="13288" y="3262"/>
                    <a:pt x="13037" y="3512"/>
                    <a:pt x="12728" y="3512"/>
                  </a:cubicBezTo>
                  <a:cubicBezTo>
                    <a:pt x="12418" y="3512"/>
                    <a:pt x="12156" y="3262"/>
                    <a:pt x="12156" y="2953"/>
                  </a:cubicBezTo>
                  <a:cubicBezTo>
                    <a:pt x="12180" y="2631"/>
                    <a:pt x="12418" y="2381"/>
                    <a:pt x="12728" y="2381"/>
                  </a:cubicBezTo>
                  <a:close/>
                  <a:moveTo>
                    <a:pt x="20181" y="2381"/>
                  </a:moveTo>
                  <a:cubicBezTo>
                    <a:pt x="20491" y="2381"/>
                    <a:pt x="20753" y="2631"/>
                    <a:pt x="20753" y="2953"/>
                  </a:cubicBezTo>
                  <a:cubicBezTo>
                    <a:pt x="20753" y="3262"/>
                    <a:pt x="20491" y="3512"/>
                    <a:pt x="20181" y="3512"/>
                  </a:cubicBezTo>
                  <a:cubicBezTo>
                    <a:pt x="19872" y="3512"/>
                    <a:pt x="19622" y="3262"/>
                    <a:pt x="19622" y="2953"/>
                  </a:cubicBezTo>
                  <a:cubicBezTo>
                    <a:pt x="19634" y="2631"/>
                    <a:pt x="19872" y="2381"/>
                    <a:pt x="20181" y="2381"/>
                  </a:cubicBezTo>
                  <a:close/>
                  <a:moveTo>
                    <a:pt x="27635" y="2381"/>
                  </a:moveTo>
                  <a:cubicBezTo>
                    <a:pt x="27956" y="2381"/>
                    <a:pt x="28206" y="2631"/>
                    <a:pt x="28206" y="2953"/>
                  </a:cubicBezTo>
                  <a:cubicBezTo>
                    <a:pt x="28206" y="3262"/>
                    <a:pt x="27956" y="3512"/>
                    <a:pt x="27635" y="3512"/>
                  </a:cubicBezTo>
                  <a:cubicBezTo>
                    <a:pt x="27325" y="3512"/>
                    <a:pt x="27075" y="3262"/>
                    <a:pt x="27075" y="2953"/>
                  </a:cubicBezTo>
                  <a:cubicBezTo>
                    <a:pt x="27087" y="2631"/>
                    <a:pt x="27325" y="2381"/>
                    <a:pt x="27635" y="2381"/>
                  </a:cubicBezTo>
                  <a:close/>
                  <a:moveTo>
                    <a:pt x="35100" y="2381"/>
                  </a:moveTo>
                  <a:cubicBezTo>
                    <a:pt x="35409" y="2381"/>
                    <a:pt x="35659" y="2631"/>
                    <a:pt x="35659" y="2953"/>
                  </a:cubicBezTo>
                  <a:cubicBezTo>
                    <a:pt x="35659" y="3262"/>
                    <a:pt x="35409" y="3512"/>
                    <a:pt x="35100" y="3512"/>
                  </a:cubicBezTo>
                  <a:cubicBezTo>
                    <a:pt x="34778" y="3512"/>
                    <a:pt x="34528" y="3262"/>
                    <a:pt x="34528" y="2953"/>
                  </a:cubicBezTo>
                  <a:cubicBezTo>
                    <a:pt x="34540" y="2631"/>
                    <a:pt x="34778" y="2381"/>
                    <a:pt x="35100" y="2381"/>
                  </a:cubicBezTo>
                  <a:close/>
                  <a:moveTo>
                    <a:pt x="42553" y="2381"/>
                  </a:moveTo>
                  <a:cubicBezTo>
                    <a:pt x="42863" y="2381"/>
                    <a:pt x="43113" y="2631"/>
                    <a:pt x="43113" y="2953"/>
                  </a:cubicBezTo>
                  <a:cubicBezTo>
                    <a:pt x="43113" y="3262"/>
                    <a:pt x="42863" y="3512"/>
                    <a:pt x="42553" y="3512"/>
                  </a:cubicBezTo>
                  <a:cubicBezTo>
                    <a:pt x="42232" y="3512"/>
                    <a:pt x="41982" y="3262"/>
                    <a:pt x="41982" y="2953"/>
                  </a:cubicBezTo>
                  <a:cubicBezTo>
                    <a:pt x="41982" y="2631"/>
                    <a:pt x="42244" y="2381"/>
                    <a:pt x="42553" y="2381"/>
                  </a:cubicBezTo>
                  <a:close/>
                  <a:moveTo>
                    <a:pt x="50006" y="2381"/>
                  </a:moveTo>
                  <a:cubicBezTo>
                    <a:pt x="50316" y="2381"/>
                    <a:pt x="50578" y="2631"/>
                    <a:pt x="50578" y="2953"/>
                  </a:cubicBezTo>
                  <a:cubicBezTo>
                    <a:pt x="50578" y="3262"/>
                    <a:pt x="50316" y="3512"/>
                    <a:pt x="50006" y="3512"/>
                  </a:cubicBezTo>
                  <a:cubicBezTo>
                    <a:pt x="49697" y="3512"/>
                    <a:pt x="49447" y="3262"/>
                    <a:pt x="49447" y="2953"/>
                  </a:cubicBezTo>
                  <a:cubicBezTo>
                    <a:pt x="49447" y="2631"/>
                    <a:pt x="49697" y="2381"/>
                    <a:pt x="50006" y="2381"/>
                  </a:cubicBezTo>
                  <a:close/>
                  <a:moveTo>
                    <a:pt x="57460" y="2381"/>
                  </a:moveTo>
                  <a:cubicBezTo>
                    <a:pt x="57781" y="2381"/>
                    <a:pt x="58031" y="2631"/>
                    <a:pt x="58031" y="2953"/>
                  </a:cubicBezTo>
                  <a:cubicBezTo>
                    <a:pt x="58031" y="3262"/>
                    <a:pt x="57781" y="3512"/>
                    <a:pt x="57460" y="3512"/>
                  </a:cubicBezTo>
                  <a:cubicBezTo>
                    <a:pt x="57150" y="3512"/>
                    <a:pt x="56900" y="3262"/>
                    <a:pt x="56900" y="2953"/>
                  </a:cubicBezTo>
                  <a:cubicBezTo>
                    <a:pt x="56900" y="2631"/>
                    <a:pt x="57150" y="2381"/>
                    <a:pt x="57460" y="2381"/>
                  </a:cubicBezTo>
                  <a:close/>
                  <a:moveTo>
                    <a:pt x="64925" y="2381"/>
                  </a:moveTo>
                  <a:cubicBezTo>
                    <a:pt x="65234" y="2381"/>
                    <a:pt x="65485" y="2631"/>
                    <a:pt x="65485" y="2953"/>
                  </a:cubicBezTo>
                  <a:cubicBezTo>
                    <a:pt x="65485" y="3262"/>
                    <a:pt x="65234" y="3512"/>
                    <a:pt x="64925" y="3512"/>
                  </a:cubicBezTo>
                  <a:cubicBezTo>
                    <a:pt x="64603" y="3512"/>
                    <a:pt x="64353" y="3262"/>
                    <a:pt x="64353" y="2953"/>
                  </a:cubicBezTo>
                  <a:cubicBezTo>
                    <a:pt x="64353" y="2631"/>
                    <a:pt x="64603" y="2381"/>
                    <a:pt x="64925" y="2381"/>
                  </a:cubicBezTo>
                  <a:close/>
                  <a:moveTo>
                    <a:pt x="72366" y="2381"/>
                  </a:moveTo>
                  <a:cubicBezTo>
                    <a:pt x="72676" y="2381"/>
                    <a:pt x="72926" y="2631"/>
                    <a:pt x="72926" y="2953"/>
                  </a:cubicBezTo>
                  <a:cubicBezTo>
                    <a:pt x="72926" y="3262"/>
                    <a:pt x="72676" y="3512"/>
                    <a:pt x="72366" y="3512"/>
                  </a:cubicBezTo>
                  <a:cubicBezTo>
                    <a:pt x="72045" y="3512"/>
                    <a:pt x="71795" y="3262"/>
                    <a:pt x="71795" y="2953"/>
                  </a:cubicBezTo>
                  <a:cubicBezTo>
                    <a:pt x="71807" y="2631"/>
                    <a:pt x="72069" y="2381"/>
                    <a:pt x="72366" y="2381"/>
                  </a:cubicBezTo>
                  <a:close/>
                  <a:moveTo>
                    <a:pt x="83451" y="2381"/>
                  </a:moveTo>
                  <a:cubicBezTo>
                    <a:pt x="83761" y="2381"/>
                    <a:pt x="84011" y="2631"/>
                    <a:pt x="84011" y="2953"/>
                  </a:cubicBezTo>
                  <a:cubicBezTo>
                    <a:pt x="84011" y="3262"/>
                    <a:pt x="83761" y="3512"/>
                    <a:pt x="83451" y="3512"/>
                  </a:cubicBezTo>
                  <a:cubicBezTo>
                    <a:pt x="83141" y="3512"/>
                    <a:pt x="82880" y="3262"/>
                    <a:pt x="82880" y="2953"/>
                  </a:cubicBezTo>
                  <a:cubicBezTo>
                    <a:pt x="82880" y="2631"/>
                    <a:pt x="83141" y="2381"/>
                    <a:pt x="83451" y="2381"/>
                  </a:cubicBezTo>
                  <a:close/>
                  <a:moveTo>
                    <a:pt x="90904" y="2381"/>
                  </a:moveTo>
                  <a:cubicBezTo>
                    <a:pt x="91214" y="2381"/>
                    <a:pt x="91464" y="2631"/>
                    <a:pt x="91464" y="2953"/>
                  </a:cubicBezTo>
                  <a:cubicBezTo>
                    <a:pt x="91464" y="3262"/>
                    <a:pt x="91214" y="3512"/>
                    <a:pt x="90904" y="3512"/>
                  </a:cubicBezTo>
                  <a:cubicBezTo>
                    <a:pt x="90595" y="3512"/>
                    <a:pt x="90345" y="3262"/>
                    <a:pt x="90345" y="2953"/>
                  </a:cubicBezTo>
                  <a:cubicBezTo>
                    <a:pt x="90345" y="2631"/>
                    <a:pt x="90595" y="2381"/>
                    <a:pt x="90904" y="2381"/>
                  </a:cubicBezTo>
                  <a:close/>
                  <a:moveTo>
                    <a:pt x="98346" y="2381"/>
                  </a:moveTo>
                  <a:cubicBezTo>
                    <a:pt x="98655" y="2381"/>
                    <a:pt x="98905" y="2631"/>
                    <a:pt x="98905" y="2953"/>
                  </a:cubicBezTo>
                  <a:cubicBezTo>
                    <a:pt x="98905" y="3262"/>
                    <a:pt x="98655" y="3512"/>
                    <a:pt x="98346" y="3512"/>
                  </a:cubicBezTo>
                  <a:cubicBezTo>
                    <a:pt x="98036" y="3512"/>
                    <a:pt x="97786" y="3262"/>
                    <a:pt x="97786" y="2953"/>
                  </a:cubicBezTo>
                  <a:cubicBezTo>
                    <a:pt x="97798" y="2631"/>
                    <a:pt x="98036" y="2381"/>
                    <a:pt x="98346" y="2381"/>
                  </a:cubicBezTo>
                  <a:close/>
                  <a:moveTo>
                    <a:pt x="105799" y="2381"/>
                  </a:moveTo>
                  <a:cubicBezTo>
                    <a:pt x="106121" y="2381"/>
                    <a:pt x="106371" y="2631"/>
                    <a:pt x="106371" y="2953"/>
                  </a:cubicBezTo>
                  <a:cubicBezTo>
                    <a:pt x="106371" y="3262"/>
                    <a:pt x="106109" y="3512"/>
                    <a:pt x="105799" y="3512"/>
                  </a:cubicBezTo>
                  <a:cubicBezTo>
                    <a:pt x="105490" y="3512"/>
                    <a:pt x="105239" y="3262"/>
                    <a:pt x="105239" y="2953"/>
                  </a:cubicBezTo>
                  <a:cubicBezTo>
                    <a:pt x="105251" y="2631"/>
                    <a:pt x="105490" y="2381"/>
                    <a:pt x="105799" y="2381"/>
                  </a:cubicBezTo>
                  <a:close/>
                  <a:moveTo>
                    <a:pt x="113264" y="2381"/>
                  </a:moveTo>
                  <a:cubicBezTo>
                    <a:pt x="113574" y="2381"/>
                    <a:pt x="113824" y="2631"/>
                    <a:pt x="113824" y="2953"/>
                  </a:cubicBezTo>
                  <a:cubicBezTo>
                    <a:pt x="113824" y="3262"/>
                    <a:pt x="113574" y="3512"/>
                    <a:pt x="113264" y="3512"/>
                  </a:cubicBezTo>
                  <a:cubicBezTo>
                    <a:pt x="112943" y="3512"/>
                    <a:pt x="112693" y="3262"/>
                    <a:pt x="112693" y="2953"/>
                  </a:cubicBezTo>
                  <a:cubicBezTo>
                    <a:pt x="112705" y="2631"/>
                    <a:pt x="112943" y="2381"/>
                    <a:pt x="113264" y="2381"/>
                  </a:cubicBezTo>
                  <a:close/>
                  <a:moveTo>
                    <a:pt x="120718" y="2381"/>
                  </a:moveTo>
                  <a:cubicBezTo>
                    <a:pt x="121027" y="2381"/>
                    <a:pt x="121277" y="2631"/>
                    <a:pt x="121277" y="2953"/>
                  </a:cubicBezTo>
                  <a:cubicBezTo>
                    <a:pt x="121277" y="3262"/>
                    <a:pt x="121027" y="3512"/>
                    <a:pt x="120718" y="3512"/>
                  </a:cubicBezTo>
                  <a:cubicBezTo>
                    <a:pt x="120408" y="3512"/>
                    <a:pt x="120146" y="3262"/>
                    <a:pt x="120146" y="2953"/>
                  </a:cubicBezTo>
                  <a:cubicBezTo>
                    <a:pt x="120170" y="2631"/>
                    <a:pt x="120420" y="2381"/>
                    <a:pt x="120718" y="2381"/>
                  </a:cubicBezTo>
                  <a:close/>
                  <a:moveTo>
                    <a:pt x="128171" y="2381"/>
                  </a:moveTo>
                  <a:cubicBezTo>
                    <a:pt x="128480" y="2381"/>
                    <a:pt x="128742" y="2631"/>
                    <a:pt x="128742" y="2953"/>
                  </a:cubicBezTo>
                  <a:cubicBezTo>
                    <a:pt x="128742" y="3262"/>
                    <a:pt x="128480" y="3512"/>
                    <a:pt x="128171" y="3512"/>
                  </a:cubicBezTo>
                  <a:cubicBezTo>
                    <a:pt x="127861" y="3512"/>
                    <a:pt x="127611" y="3262"/>
                    <a:pt x="127611" y="2953"/>
                  </a:cubicBezTo>
                  <a:cubicBezTo>
                    <a:pt x="127611" y="2631"/>
                    <a:pt x="127861" y="2381"/>
                    <a:pt x="128171" y="2381"/>
                  </a:cubicBezTo>
                  <a:close/>
                  <a:moveTo>
                    <a:pt x="1548" y="2393"/>
                  </a:moveTo>
                  <a:cubicBezTo>
                    <a:pt x="1846" y="2393"/>
                    <a:pt x="2119" y="2655"/>
                    <a:pt x="2119" y="2965"/>
                  </a:cubicBezTo>
                  <a:cubicBezTo>
                    <a:pt x="2119" y="3262"/>
                    <a:pt x="1858" y="3524"/>
                    <a:pt x="1548" y="3524"/>
                  </a:cubicBezTo>
                  <a:cubicBezTo>
                    <a:pt x="1238" y="3524"/>
                    <a:pt x="988" y="3274"/>
                    <a:pt x="988" y="2965"/>
                  </a:cubicBezTo>
                  <a:cubicBezTo>
                    <a:pt x="988" y="2655"/>
                    <a:pt x="1238" y="2393"/>
                    <a:pt x="1548" y="2393"/>
                  </a:cubicBezTo>
                  <a:close/>
                  <a:moveTo>
                    <a:pt x="9001" y="2393"/>
                  </a:moveTo>
                  <a:cubicBezTo>
                    <a:pt x="9299" y="2393"/>
                    <a:pt x="9573" y="2655"/>
                    <a:pt x="9573" y="2965"/>
                  </a:cubicBezTo>
                  <a:cubicBezTo>
                    <a:pt x="9573" y="3262"/>
                    <a:pt x="9323" y="3524"/>
                    <a:pt x="9001" y="3524"/>
                  </a:cubicBezTo>
                  <a:cubicBezTo>
                    <a:pt x="8704" y="3524"/>
                    <a:pt x="8442" y="3274"/>
                    <a:pt x="8442" y="2965"/>
                  </a:cubicBezTo>
                  <a:cubicBezTo>
                    <a:pt x="8442" y="2655"/>
                    <a:pt x="8692" y="2393"/>
                    <a:pt x="9001" y="2393"/>
                  </a:cubicBezTo>
                  <a:close/>
                  <a:moveTo>
                    <a:pt x="16466" y="2393"/>
                  </a:moveTo>
                  <a:cubicBezTo>
                    <a:pt x="16764" y="2393"/>
                    <a:pt x="17026" y="2655"/>
                    <a:pt x="17026" y="2965"/>
                  </a:cubicBezTo>
                  <a:cubicBezTo>
                    <a:pt x="17026" y="3262"/>
                    <a:pt x="16776" y="3524"/>
                    <a:pt x="16466" y="3524"/>
                  </a:cubicBezTo>
                  <a:cubicBezTo>
                    <a:pt x="16169" y="3524"/>
                    <a:pt x="15895" y="3274"/>
                    <a:pt x="15895" y="2965"/>
                  </a:cubicBezTo>
                  <a:cubicBezTo>
                    <a:pt x="15895" y="2655"/>
                    <a:pt x="16145" y="2393"/>
                    <a:pt x="16466" y="2393"/>
                  </a:cubicBezTo>
                  <a:close/>
                  <a:moveTo>
                    <a:pt x="23920" y="2393"/>
                  </a:moveTo>
                  <a:cubicBezTo>
                    <a:pt x="24217" y="2393"/>
                    <a:pt x="24479" y="2655"/>
                    <a:pt x="24479" y="2965"/>
                  </a:cubicBezTo>
                  <a:cubicBezTo>
                    <a:pt x="24479" y="3262"/>
                    <a:pt x="24229" y="3524"/>
                    <a:pt x="23920" y="3524"/>
                  </a:cubicBezTo>
                  <a:cubicBezTo>
                    <a:pt x="23610" y="3524"/>
                    <a:pt x="23348" y="3274"/>
                    <a:pt x="23348" y="2965"/>
                  </a:cubicBezTo>
                  <a:cubicBezTo>
                    <a:pt x="23348" y="2655"/>
                    <a:pt x="23610" y="2393"/>
                    <a:pt x="23920" y="2393"/>
                  </a:cubicBezTo>
                  <a:close/>
                  <a:moveTo>
                    <a:pt x="31373" y="2393"/>
                  </a:moveTo>
                  <a:cubicBezTo>
                    <a:pt x="31671" y="2393"/>
                    <a:pt x="31945" y="2655"/>
                    <a:pt x="31945" y="2965"/>
                  </a:cubicBezTo>
                  <a:cubicBezTo>
                    <a:pt x="31945" y="3262"/>
                    <a:pt x="31683" y="3524"/>
                    <a:pt x="31373" y="3524"/>
                  </a:cubicBezTo>
                  <a:cubicBezTo>
                    <a:pt x="31064" y="3524"/>
                    <a:pt x="30814" y="3274"/>
                    <a:pt x="30814" y="2965"/>
                  </a:cubicBezTo>
                  <a:cubicBezTo>
                    <a:pt x="30814" y="2655"/>
                    <a:pt x="31064" y="2393"/>
                    <a:pt x="31373" y="2393"/>
                  </a:cubicBezTo>
                  <a:close/>
                  <a:moveTo>
                    <a:pt x="38815" y="2393"/>
                  </a:moveTo>
                  <a:cubicBezTo>
                    <a:pt x="39112" y="2393"/>
                    <a:pt x="39386" y="2655"/>
                    <a:pt x="39386" y="2965"/>
                  </a:cubicBezTo>
                  <a:cubicBezTo>
                    <a:pt x="39386" y="3262"/>
                    <a:pt x="39124" y="3524"/>
                    <a:pt x="38815" y="3524"/>
                  </a:cubicBezTo>
                  <a:cubicBezTo>
                    <a:pt x="38517" y="3524"/>
                    <a:pt x="38255" y="3274"/>
                    <a:pt x="38255" y="2965"/>
                  </a:cubicBezTo>
                  <a:cubicBezTo>
                    <a:pt x="38267" y="2655"/>
                    <a:pt x="38505" y="2393"/>
                    <a:pt x="38815" y="2393"/>
                  </a:cubicBezTo>
                  <a:close/>
                  <a:moveTo>
                    <a:pt x="46268" y="2393"/>
                  </a:moveTo>
                  <a:cubicBezTo>
                    <a:pt x="46565" y="2393"/>
                    <a:pt x="46839" y="2655"/>
                    <a:pt x="46839" y="2965"/>
                  </a:cubicBezTo>
                  <a:cubicBezTo>
                    <a:pt x="46839" y="3262"/>
                    <a:pt x="46589" y="3524"/>
                    <a:pt x="46268" y="3524"/>
                  </a:cubicBezTo>
                  <a:cubicBezTo>
                    <a:pt x="45970" y="3524"/>
                    <a:pt x="45708" y="3274"/>
                    <a:pt x="45708" y="2965"/>
                  </a:cubicBezTo>
                  <a:cubicBezTo>
                    <a:pt x="45720" y="2655"/>
                    <a:pt x="45958" y="2393"/>
                    <a:pt x="46268" y="2393"/>
                  </a:cubicBezTo>
                  <a:close/>
                  <a:moveTo>
                    <a:pt x="53733" y="2393"/>
                  </a:moveTo>
                  <a:cubicBezTo>
                    <a:pt x="54031" y="2393"/>
                    <a:pt x="54293" y="2655"/>
                    <a:pt x="54293" y="2965"/>
                  </a:cubicBezTo>
                  <a:cubicBezTo>
                    <a:pt x="54293" y="3262"/>
                    <a:pt x="54043" y="3524"/>
                    <a:pt x="53733" y="3524"/>
                  </a:cubicBezTo>
                  <a:cubicBezTo>
                    <a:pt x="53412" y="3524"/>
                    <a:pt x="53162" y="3274"/>
                    <a:pt x="53162" y="2965"/>
                  </a:cubicBezTo>
                  <a:cubicBezTo>
                    <a:pt x="53173" y="2655"/>
                    <a:pt x="53412" y="2393"/>
                    <a:pt x="53733" y="2393"/>
                  </a:cubicBezTo>
                  <a:close/>
                  <a:moveTo>
                    <a:pt x="61186" y="2393"/>
                  </a:moveTo>
                  <a:cubicBezTo>
                    <a:pt x="61484" y="2393"/>
                    <a:pt x="61746" y="2655"/>
                    <a:pt x="61746" y="2965"/>
                  </a:cubicBezTo>
                  <a:cubicBezTo>
                    <a:pt x="61746" y="3262"/>
                    <a:pt x="61496" y="3524"/>
                    <a:pt x="61186" y="3524"/>
                  </a:cubicBezTo>
                  <a:cubicBezTo>
                    <a:pt x="60877" y="3524"/>
                    <a:pt x="60615" y="3274"/>
                    <a:pt x="60615" y="2965"/>
                  </a:cubicBezTo>
                  <a:cubicBezTo>
                    <a:pt x="60639" y="2655"/>
                    <a:pt x="60877" y="2393"/>
                    <a:pt x="61186" y="2393"/>
                  </a:cubicBezTo>
                  <a:close/>
                  <a:moveTo>
                    <a:pt x="68640" y="2393"/>
                  </a:moveTo>
                  <a:cubicBezTo>
                    <a:pt x="68937" y="2393"/>
                    <a:pt x="69211" y="2655"/>
                    <a:pt x="69211" y="2965"/>
                  </a:cubicBezTo>
                  <a:cubicBezTo>
                    <a:pt x="69211" y="3262"/>
                    <a:pt x="68949" y="3524"/>
                    <a:pt x="68640" y="3524"/>
                  </a:cubicBezTo>
                  <a:cubicBezTo>
                    <a:pt x="68330" y="3524"/>
                    <a:pt x="68080" y="3274"/>
                    <a:pt x="68080" y="2965"/>
                  </a:cubicBezTo>
                  <a:cubicBezTo>
                    <a:pt x="68092" y="2655"/>
                    <a:pt x="68330" y="2393"/>
                    <a:pt x="68640" y="2393"/>
                  </a:cubicBezTo>
                  <a:close/>
                  <a:moveTo>
                    <a:pt x="76093" y="2393"/>
                  </a:moveTo>
                  <a:cubicBezTo>
                    <a:pt x="76391" y="2393"/>
                    <a:pt x="76664" y="2655"/>
                    <a:pt x="76664" y="2965"/>
                  </a:cubicBezTo>
                  <a:cubicBezTo>
                    <a:pt x="76664" y="3262"/>
                    <a:pt x="76403" y="3524"/>
                    <a:pt x="76093" y="3524"/>
                  </a:cubicBezTo>
                  <a:cubicBezTo>
                    <a:pt x="75795" y="3524"/>
                    <a:pt x="75533" y="3274"/>
                    <a:pt x="75533" y="2965"/>
                  </a:cubicBezTo>
                  <a:cubicBezTo>
                    <a:pt x="75533" y="2655"/>
                    <a:pt x="75783" y="2393"/>
                    <a:pt x="76093" y="2393"/>
                  </a:cubicBezTo>
                  <a:close/>
                  <a:moveTo>
                    <a:pt x="79712" y="2393"/>
                  </a:moveTo>
                  <a:cubicBezTo>
                    <a:pt x="80010" y="2393"/>
                    <a:pt x="80284" y="2655"/>
                    <a:pt x="80284" y="2965"/>
                  </a:cubicBezTo>
                  <a:cubicBezTo>
                    <a:pt x="80284" y="3262"/>
                    <a:pt x="80022" y="3524"/>
                    <a:pt x="79712" y="3524"/>
                  </a:cubicBezTo>
                  <a:cubicBezTo>
                    <a:pt x="79403" y="3524"/>
                    <a:pt x="79153" y="3274"/>
                    <a:pt x="79153" y="2965"/>
                  </a:cubicBezTo>
                  <a:cubicBezTo>
                    <a:pt x="79165" y="2655"/>
                    <a:pt x="79403" y="2393"/>
                    <a:pt x="79712" y="2393"/>
                  </a:cubicBezTo>
                  <a:close/>
                  <a:moveTo>
                    <a:pt x="87166" y="2393"/>
                  </a:moveTo>
                  <a:cubicBezTo>
                    <a:pt x="87463" y="2393"/>
                    <a:pt x="87737" y="2655"/>
                    <a:pt x="87737" y="2965"/>
                  </a:cubicBezTo>
                  <a:cubicBezTo>
                    <a:pt x="87737" y="3262"/>
                    <a:pt x="87475" y="3524"/>
                    <a:pt x="87166" y="3524"/>
                  </a:cubicBezTo>
                  <a:cubicBezTo>
                    <a:pt x="86856" y="3524"/>
                    <a:pt x="86606" y="3274"/>
                    <a:pt x="86606" y="2965"/>
                  </a:cubicBezTo>
                  <a:cubicBezTo>
                    <a:pt x="86618" y="2655"/>
                    <a:pt x="86856" y="2393"/>
                    <a:pt x="87166" y="2393"/>
                  </a:cubicBezTo>
                  <a:close/>
                  <a:moveTo>
                    <a:pt x="94631" y="2393"/>
                  </a:moveTo>
                  <a:cubicBezTo>
                    <a:pt x="94929" y="2393"/>
                    <a:pt x="95191" y="2655"/>
                    <a:pt x="95191" y="2965"/>
                  </a:cubicBezTo>
                  <a:cubicBezTo>
                    <a:pt x="95191" y="3262"/>
                    <a:pt x="94941" y="3524"/>
                    <a:pt x="94631" y="3524"/>
                  </a:cubicBezTo>
                  <a:cubicBezTo>
                    <a:pt x="94310" y="3524"/>
                    <a:pt x="94060" y="3274"/>
                    <a:pt x="94060" y="2965"/>
                  </a:cubicBezTo>
                  <a:cubicBezTo>
                    <a:pt x="94071" y="2655"/>
                    <a:pt x="94310" y="2393"/>
                    <a:pt x="94631" y="2393"/>
                  </a:cubicBezTo>
                  <a:close/>
                  <a:moveTo>
                    <a:pt x="102084" y="2393"/>
                  </a:moveTo>
                  <a:cubicBezTo>
                    <a:pt x="102382" y="2393"/>
                    <a:pt x="102644" y="2655"/>
                    <a:pt x="102644" y="2965"/>
                  </a:cubicBezTo>
                  <a:cubicBezTo>
                    <a:pt x="102644" y="3262"/>
                    <a:pt x="102394" y="3524"/>
                    <a:pt x="102084" y="3524"/>
                  </a:cubicBezTo>
                  <a:cubicBezTo>
                    <a:pt x="101787" y="3524"/>
                    <a:pt x="101513" y="3274"/>
                    <a:pt x="101513" y="2965"/>
                  </a:cubicBezTo>
                  <a:cubicBezTo>
                    <a:pt x="101513" y="2655"/>
                    <a:pt x="101775" y="2393"/>
                    <a:pt x="102084" y="2393"/>
                  </a:cubicBezTo>
                  <a:close/>
                  <a:moveTo>
                    <a:pt x="109538" y="2393"/>
                  </a:moveTo>
                  <a:cubicBezTo>
                    <a:pt x="109835" y="2393"/>
                    <a:pt x="110109" y="2655"/>
                    <a:pt x="110109" y="2965"/>
                  </a:cubicBezTo>
                  <a:cubicBezTo>
                    <a:pt x="110109" y="3262"/>
                    <a:pt x="109847" y="3524"/>
                    <a:pt x="109538" y="3524"/>
                  </a:cubicBezTo>
                  <a:cubicBezTo>
                    <a:pt x="109228" y="3524"/>
                    <a:pt x="108978" y="3274"/>
                    <a:pt x="108978" y="2965"/>
                  </a:cubicBezTo>
                  <a:cubicBezTo>
                    <a:pt x="108978" y="2655"/>
                    <a:pt x="109228" y="2393"/>
                    <a:pt x="109538" y="2393"/>
                  </a:cubicBezTo>
                  <a:close/>
                  <a:moveTo>
                    <a:pt x="116991" y="2393"/>
                  </a:moveTo>
                  <a:cubicBezTo>
                    <a:pt x="117289" y="2393"/>
                    <a:pt x="117562" y="2655"/>
                    <a:pt x="117562" y="2965"/>
                  </a:cubicBezTo>
                  <a:cubicBezTo>
                    <a:pt x="117562" y="3262"/>
                    <a:pt x="117312" y="3524"/>
                    <a:pt x="116991" y="3524"/>
                  </a:cubicBezTo>
                  <a:cubicBezTo>
                    <a:pt x="116681" y="3524"/>
                    <a:pt x="116431" y="3274"/>
                    <a:pt x="116431" y="2965"/>
                  </a:cubicBezTo>
                  <a:cubicBezTo>
                    <a:pt x="116431" y="2655"/>
                    <a:pt x="116681" y="2393"/>
                    <a:pt x="116991" y="2393"/>
                  </a:cubicBezTo>
                  <a:close/>
                  <a:moveTo>
                    <a:pt x="124456" y="2393"/>
                  </a:moveTo>
                  <a:cubicBezTo>
                    <a:pt x="124754" y="2393"/>
                    <a:pt x="125016" y="2655"/>
                    <a:pt x="125016" y="2965"/>
                  </a:cubicBezTo>
                  <a:cubicBezTo>
                    <a:pt x="125016" y="3262"/>
                    <a:pt x="124766" y="3524"/>
                    <a:pt x="124456" y="3524"/>
                  </a:cubicBezTo>
                  <a:cubicBezTo>
                    <a:pt x="124135" y="3524"/>
                    <a:pt x="123885" y="3274"/>
                    <a:pt x="123885" y="2965"/>
                  </a:cubicBezTo>
                  <a:cubicBezTo>
                    <a:pt x="123885" y="2655"/>
                    <a:pt x="124135" y="2393"/>
                    <a:pt x="124456" y="2393"/>
                  </a:cubicBezTo>
                  <a:close/>
                  <a:moveTo>
                    <a:pt x="3405" y="4239"/>
                  </a:moveTo>
                  <a:cubicBezTo>
                    <a:pt x="3703" y="4239"/>
                    <a:pt x="3977" y="4501"/>
                    <a:pt x="3977" y="4810"/>
                  </a:cubicBezTo>
                  <a:cubicBezTo>
                    <a:pt x="3977" y="5108"/>
                    <a:pt x="3727" y="5370"/>
                    <a:pt x="3405" y="5370"/>
                  </a:cubicBezTo>
                  <a:cubicBezTo>
                    <a:pt x="3096" y="5370"/>
                    <a:pt x="2846" y="5120"/>
                    <a:pt x="2846" y="4810"/>
                  </a:cubicBezTo>
                  <a:cubicBezTo>
                    <a:pt x="2858" y="4501"/>
                    <a:pt x="3096" y="4239"/>
                    <a:pt x="3405" y="4239"/>
                  </a:cubicBezTo>
                  <a:close/>
                  <a:moveTo>
                    <a:pt x="7132" y="4239"/>
                  </a:moveTo>
                  <a:cubicBezTo>
                    <a:pt x="7430" y="4239"/>
                    <a:pt x="7692" y="4501"/>
                    <a:pt x="7692" y="4810"/>
                  </a:cubicBezTo>
                  <a:cubicBezTo>
                    <a:pt x="7692" y="5108"/>
                    <a:pt x="7442" y="5370"/>
                    <a:pt x="7132" y="5370"/>
                  </a:cubicBezTo>
                  <a:cubicBezTo>
                    <a:pt x="6834" y="5370"/>
                    <a:pt x="6560" y="5120"/>
                    <a:pt x="6560" y="4810"/>
                  </a:cubicBezTo>
                  <a:cubicBezTo>
                    <a:pt x="6584" y="4501"/>
                    <a:pt x="6822" y="4239"/>
                    <a:pt x="7132" y="4239"/>
                  </a:cubicBezTo>
                  <a:close/>
                  <a:moveTo>
                    <a:pt x="10871" y="4239"/>
                  </a:moveTo>
                  <a:cubicBezTo>
                    <a:pt x="11168" y="4239"/>
                    <a:pt x="11430" y="4501"/>
                    <a:pt x="11430" y="4810"/>
                  </a:cubicBezTo>
                  <a:cubicBezTo>
                    <a:pt x="11430" y="5108"/>
                    <a:pt x="11180" y="5370"/>
                    <a:pt x="10871" y="5370"/>
                  </a:cubicBezTo>
                  <a:cubicBezTo>
                    <a:pt x="10573" y="5370"/>
                    <a:pt x="10299" y="5120"/>
                    <a:pt x="10299" y="4810"/>
                  </a:cubicBezTo>
                  <a:cubicBezTo>
                    <a:pt x="10299" y="4501"/>
                    <a:pt x="10549" y="4239"/>
                    <a:pt x="10871" y="4239"/>
                  </a:cubicBezTo>
                  <a:close/>
                  <a:moveTo>
                    <a:pt x="14585" y="4239"/>
                  </a:moveTo>
                  <a:cubicBezTo>
                    <a:pt x="14883" y="4239"/>
                    <a:pt x="15157" y="4501"/>
                    <a:pt x="15157" y="4810"/>
                  </a:cubicBezTo>
                  <a:cubicBezTo>
                    <a:pt x="15157" y="5108"/>
                    <a:pt x="14895" y="5370"/>
                    <a:pt x="14585" y="5370"/>
                  </a:cubicBezTo>
                  <a:cubicBezTo>
                    <a:pt x="14288" y="5370"/>
                    <a:pt x="14014" y="5120"/>
                    <a:pt x="14014" y="4810"/>
                  </a:cubicBezTo>
                  <a:cubicBezTo>
                    <a:pt x="14038" y="4501"/>
                    <a:pt x="14276" y="4239"/>
                    <a:pt x="14585" y="4239"/>
                  </a:cubicBezTo>
                  <a:close/>
                  <a:moveTo>
                    <a:pt x="18324" y="4239"/>
                  </a:moveTo>
                  <a:cubicBezTo>
                    <a:pt x="18622" y="4239"/>
                    <a:pt x="18883" y="4501"/>
                    <a:pt x="18883" y="4810"/>
                  </a:cubicBezTo>
                  <a:cubicBezTo>
                    <a:pt x="18883" y="5108"/>
                    <a:pt x="18633" y="5370"/>
                    <a:pt x="18324" y="5370"/>
                  </a:cubicBezTo>
                  <a:cubicBezTo>
                    <a:pt x="18026" y="5370"/>
                    <a:pt x="17752" y="5120"/>
                    <a:pt x="17752" y="4810"/>
                  </a:cubicBezTo>
                  <a:cubicBezTo>
                    <a:pt x="17752" y="4501"/>
                    <a:pt x="18014" y="4239"/>
                    <a:pt x="18324" y="4239"/>
                  </a:cubicBezTo>
                  <a:close/>
                  <a:moveTo>
                    <a:pt x="22039" y="4239"/>
                  </a:moveTo>
                  <a:cubicBezTo>
                    <a:pt x="22336" y="4239"/>
                    <a:pt x="22610" y="4501"/>
                    <a:pt x="22610" y="4810"/>
                  </a:cubicBezTo>
                  <a:cubicBezTo>
                    <a:pt x="22610" y="5108"/>
                    <a:pt x="22360" y="5370"/>
                    <a:pt x="22039" y="5370"/>
                  </a:cubicBezTo>
                  <a:cubicBezTo>
                    <a:pt x="21729" y="5370"/>
                    <a:pt x="21479" y="5120"/>
                    <a:pt x="21479" y="4810"/>
                  </a:cubicBezTo>
                  <a:cubicBezTo>
                    <a:pt x="21491" y="4501"/>
                    <a:pt x="21729" y="4239"/>
                    <a:pt x="22039" y="4239"/>
                  </a:cubicBezTo>
                  <a:close/>
                  <a:moveTo>
                    <a:pt x="25777" y="4239"/>
                  </a:moveTo>
                  <a:cubicBezTo>
                    <a:pt x="26075" y="4239"/>
                    <a:pt x="26349" y="4501"/>
                    <a:pt x="26349" y="4810"/>
                  </a:cubicBezTo>
                  <a:cubicBezTo>
                    <a:pt x="26349" y="5108"/>
                    <a:pt x="26087" y="5370"/>
                    <a:pt x="25777" y="5370"/>
                  </a:cubicBezTo>
                  <a:cubicBezTo>
                    <a:pt x="25468" y="5370"/>
                    <a:pt x="25206" y="5120"/>
                    <a:pt x="25206" y="4810"/>
                  </a:cubicBezTo>
                  <a:cubicBezTo>
                    <a:pt x="25218" y="4501"/>
                    <a:pt x="25468" y="4239"/>
                    <a:pt x="25777" y="4239"/>
                  </a:cubicBezTo>
                  <a:close/>
                  <a:moveTo>
                    <a:pt x="29504" y="4239"/>
                  </a:moveTo>
                  <a:cubicBezTo>
                    <a:pt x="29801" y="4239"/>
                    <a:pt x="30063" y="4501"/>
                    <a:pt x="30063" y="4810"/>
                  </a:cubicBezTo>
                  <a:cubicBezTo>
                    <a:pt x="30063" y="5108"/>
                    <a:pt x="29813" y="5370"/>
                    <a:pt x="29504" y="5370"/>
                  </a:cubicBezTo>
                  <a:cubicBezTo>
                    <a:pt x="29182" y="5370"/>
                    <a:pt x="28932" y="5120"/>
                    <a:pt x="28932" y="4810"/>
                  </a:cubicBezTo>
                  <a:cubicBezTo>
                    <a:pt x="28944" y="4501"/>
                    <a:pt x="29182" y="4239"/>
                    <a:pt x="29504" y="4239"/>
                  </a:cubicBezTo>
                  <a:close/>
                  <a:moveTo>
                    <a:pt x="33230" y="4239"/>
                  </a:moveTo>
                  <a:cubicBezTo>
                    <a:pt x="33528" y="4239"/>
                    <a:pt x="33802" y="4501"/>
                    <a:pt x="33802" y="4810"/>
                  </a:cubicBezTo>
                  <a:cubicBezTo>
                    <a:pt x="33802" y="5108"/>
                    <a:pt x="33552" y="5370"/>
                    <a:pt x="33230" y="5370"/>
                  </a:cubicBezTo>
                  <a:cubicBezTo>
                    <a:pt x="32921" y="5370"/>
                    <a:pt x="32671" y="5120"/>
                    <a:pt x="32671" y="4810"/>
                  </a:cubicBezTo>
                  <a:cubicBezTo>
                    <a:pt x="32671" y="4501"/>
                    <a:pt x="32921" y="4239"/>
                    <a:pt x="33230" y="4239"/>
                  </a:cubicBezTo>
                  <a:close/>
                  <a:moveTo>
                    <a:pt x="36957" y="4239"/>
                  </a:moveTo>
                  <a:cubicBezTo>
                    <a:pt x="37255" y="4239"/>
                    <a:pt x="37517" y="4501"/>
                    <a:pt x="37517" y="4810"/>
                  </a:cubicBezTo>
                  <a:cubicBezTo>
                    <a:pt x="37517" y="5108"/>
                    <a:pt x="37267" y="5370"/>
                    <a:pt x="36957" y="5370"/>
                  </a:cubicBezTo>
                  <a:cubicBezTo>
                    <a:pt x="36648" y="5370"/>
                    <a:pt x="36386" y="5120"/>
                    <a:pt x="36386" y="4810"/>
                  </a:cubicBezTo>
                  <a:cubicBezTo>
                    <a:pt x="36409" y="4501"/>
                    <a:pt x="36648" y="4239"/>
                    <a:pt x="36957" y="4239"/>
                  </a:cubicBezTo>
                  <a:close/>
                  <a:moveTo>
                    <a:pt x="40672" y="4239"/>
                  </a:moveTo>
                  <a:cubicBezTo>
                    <a:pt x="40970" y="4239"/>
                    <a:pt x="41243" y="4501"/>
                    <a:pt x="41243" y="4810"/>
                  </a:cubicBezTo>
                  <a:cubicBezTo>
                    <a:pt x="41243" y="5108"/>
                    <a:pt x="40993" y="5370"/>
                    <a:pt x="40672" y="5370"/>
                  </a:cubicBezTo>
                  <a:cubicBezTo>
                    <a:pt x="40374" y="5370"/>
                    <a:pt x="40112" y="5120"/>
                    <a:pt x="40112" y="4810"/>
                  </a:cubicBezTo>
                  <a:cubicBezTo>
                    <a:pt x="40124" y="4501"/>
                    <a:pt x="40362" y="4239"/>
                    <a:pt x="40672" y="4239"/>
                  </a:cubicBezTo>
                  <a:close/>
                  <a:moveTo>
                    <a:pt x="44410" y="4239"/>
                  </a:moveTo>
                  <a:cubicBezTo>
                    <a:pt x="44708" y="4239"/>
                    <a:pt x="44982" y="4501"/>
                    <a:pt x="44982" y="4810"/>
                  </a:cubicBezTo>
                  <a:cubicBezTo>
                    <a:pt x="44982" y="5108"/>
                    <a:pt x="44720" y="5370"/>
                    <a:pt x="44410" y="5370"/>
                  </a:cubicBezTo>
                  <a:cubicBezTo>
                    <a:pt x="44113" y="5370"/>
                    <a:pt x="43851" y="5120"/>
                    <a:pt x="43851" y="4810"/>
                  </a:cubicBezTo>
                  <a:cubicBezTo>
                    <a:pt x="43851" y="4501"/>
                    <a:pt x="44101" y="4239"/>
                    <a:pt x="44410" y="4239"/>
                  </a:cubicBezTo>
                  <a:close/>
                  <a:moveTo>
                    <a:pt x="48137" y="4239"/>
                  </a:moveTo>
                  <a:cubicBezTo>
                    <a:pt x="48435" y="4239"/>
                    <a:pt x="48697" y="4501"/>
                    <a:pt x="48697" y="4810"/>
                  </a:cubicBezTo>
                  <a:cubicBezTo>
                    <a:pt x="48697" y="5108"/>
                    <a:pt x="48447" y="5370"/>
                    <a:pt x="48137" y="5370"/>
                  </a:cubicBezTo>
                  <a:cubicBezTo>
                    <a:pt x="47839" y="5370"/>
                    <a:pt x="47566" y="5120"/>
                    <a:pt x="47566" y="4810"/>
                  </a:cubicBezTo>
                  <a:cubicBezTo>
                    <a:pt x="47578" y="4501"/>
                    <a:pt x="47839" y="4239"/>
                    <a:pt x="48137" y="4239"/>
                  </a:cubicBezTo>
                  <a:close/>
                  <a:moveTo>
                    <a:pt x="51864" y="4239"/>
                  </a:moveTo>
                  <a:cubicBezTo>
                    <a:pt x="52161" y="4239"/>
                    <a:pt x="52435" y="4501"/>
                    <a:pt x="52435" y="4810"/>
                  </a:cubicBezTo>
                  <a:cubicBezTo>
                    <a:pt x="52435" y="5108"/>
                    <a:pt x="52185" y="5370"/>
                    <a:pt x="51864" y="5370"/>
                  </a:cubicBezTo>
                  <a:cubicBezTo>
                    <a:pt x="51566" y="5370"/>
                    <a:pt x="51304" y="5120"/>
                    <a:pt x="51304" y="4810"/>
                  </a:cubicBezTo>
                  <a:cubicBezTo>
                    <a:pt x="51304" y="4501"/>
                    <a:pt x="51554" y="4239"/>
                    <a:pt x="51864" y="4239"/>
                  </a:cubicBezTo>
                  <a:close/>
                  <a:moveTo>
                    <a:pt x="55602" y="4239"/>
                  </a:moveTo>
                  <a:cubicBezTo>
                    <a:pt x="55900" y="4239"/>
                    <a:pt x="56174" y="4501"/>
                    <a:pt x="56174" y="4810"/>
                  </a:cubicBezTo>
                  <a:cubicBezTo>
                    <a:pt x="56174" y="5108"/>
                    <a:pt x="55912" y="5370"/>
                    <a:pt x="55602" y="5370"/>
                  </a:cubicBezTo>
                  <a:cubicBezTo>
                    <a:pt x="55293" y="5370"/>
                    <a:pt x="55043" y="5120"/>
                    <a:pt x="55043" y="4810"/>
                  </a:cubicBezTo>
                  <a:cubicBezTo>
                    <a:pt x="55043" y="4501"/>
                    <a:pt x="55293" y="4239"/>
                    <a:pt x="55602" y="4239"/>
                  </a:cubicBezTo>
                  <a:close/>
                  <a:moveTo>
                    <a:pt x="59329" y="4239"/>
                  </a:moveTo>
                  <a:cubicBezTo>
                    <a:pt x="59627" y="4239"/>
                    <a:pt x="59889" y="4501"/>
                    <a:pt x="59889" y="4810"/>
                  </a:cubicBezTo>
                  <a:cubicBezTo>
                    <a:pt x="59889" y="5108"/>
                    <a:pt x="59639" y="5370"/>
                    <a:pt x="59329" y="5370"/>
                  </a:cubicBezTo>
                  <a:cubicBezTo>
                    <a:pt x="59008" y="5370"/>
                    <a:pt x="58757" y="5120"/>
                    <a:pt x="58757" y="4810"/>
                  </a:cubicBezTo>
                  <a:cubicBezTo>
                    <a:pt x="58757" y="4501"/>
                    <a:pt x="59008" y="4239"/>
                    <a:pt x="59329" y="4239"/>
                  </a:cubicBezTo>
                  <a:close/>
                  <a:moveTo>
                    <a:pt x="63056" y="4239"/>
                  </a:moveTo>
                  <a:cubicBezTo>
                    <a:pt x="63353" y="4239"/>
                    <a:pt x="63627" y="4501"/>
                    <a:pt x="63627" y="4810"/>
                  </a:cubicBezTo>
                  <a:cubicBezTo>
                    <a:pt x="63627" y="5108"/>
                    <a:pt x="63377" y="5370"/>
                    <a:pt x="63056" y="5370"/>
                  </a:cubicBezTo>
                  <a:cubicBezTo>
                    <a:pt x="62746" y="5370"/>
                    <a:pt x="62496" y="5120"/>
                    <a:pt x="62496" y="4810"/>
                  </a:cubicBezTo>
                  <a:cubicBezTo>
                    <a:pt x="62496" y="4501"/>
                    <a:pt x="62746" y="4239"/>
                    <a:pt x="63056" y="4239"/>
                  </a:cubicBezTo>
                  <a:close/>
                  <a:moveTo>
                    <a:pt x="66782" y="4239"/>
                  </a:moveTo>
                  <a:cubicBezTo>
                    <a:pt x="67080" y="4239"/>
                    <a:pt x="67342" y="4501"/>
                    <a:pt x="67342" y="4810"/>
                  </a:cubicBezTo>
                  <a:cubicBezTo>
                    <a:pt x="67342" y="5108"/>
                    <a:pt x="67092" y="5370"/>
                    <a:pt x="66782" y="5370"/>
                  </a:cubicBezTo>
                  <a:cubicBezTo>
                    <a:pt x="66473" y="5370"/>
                    <a:pt x="66211" y="5120"/>
                    <a:pt x="66211" y="4810"/>
                  </a:cubicBezTo>
                  <a:cubicBezTo>
                    <a:pt x="66235" y="4501"/>
                    <a:pt x="66473" y="4239"/>
                    <a:pt x="66782" y="4239"/>
                  </a:cubicBezTo>
                  <a:close/>
                  <a:moveTo>
                    <a:pt x="70509" y="4239"/>
                  </a:moveTo>
                  <a:cubicBezTo>
                    <a:pt x="70807" y="4239"/>
                    <a:pt x="71080" y="4501"/>
                    <a:pt x="71080" y="4810"/>
                  </a:cubicBezTo>
                  <a:cubicBezTo>
                    <a:pt x="71080" y="5108"/>
                    <a:pt x="70830" y="5370"/>
                    <a:pt x="70509" y="5370"/>
                  </a:cubicBezTo>
                  <a:cubicBezTo>
                    <a:pt x="70199" y="5370"/>
                    <a:pt x="69949" y="5120"/>
                    <a:pt x="69949" y="4810"/>
                  </a:cubicBezTo>
                  <a:cubicBezTo>
                    <a:pt x="69949" y="4501"/>
                    <a:pt x="70199" y="4239"/>
                    <a:pt x="70509" y="4239"/>
                  </a:cubicBezTo>
                  <a:close/>
                  <a:moveTo>
                    <a:pt x="74236" y="4239"/>
                  </a:moveTo>
                  <a:cubicBezTo>
                    <a:pt x="74533" y="4239"/>
                    <a:pt x="74795" y="4501"/>
                    <a:pt x="74795" y="4810"/>
                  </a:cubicBezTo>
                  <a:cubicBezTo>
                    <a:pt x="74795" y="5108"/>
                    <a:pt x="74545" y="5370"/>
                    <a:pt x="74236" y="5370"/>
                  </a:cubicBezTo>
                  <a:cubicBezTo>
                    <a:pt x="73938" y="5370"/>
                    <a:pt x="73676" y="5120"/>
                    <a:pt x="73676" y="4810"/>
                  </a:cubicBezTo>
                  <a:cubicBezTo>
                    <a:pt x="73676" y="4501"/>
                    <a:pt x="73926" y="4239"/>
                    <a:pt x="74236" y="4239"/>
                  </a:cubicBezTo>
                  <a:close/>
                  <a:moveTo>
                    <a:pt x="77855" y="4239"/>
                  </a:moveTo>
                  <a:cubicBezTo>
                    <a:pt x="78153" y="4239"/>
                    <a:pt x="78415" y="4501"/>
                    <a:pt x="78415" y="4810"/>
                  </a:cubicBezTo>
                  <a:cubicBezTo>
                    <a:pt x="78415" y="5108"/>
                    <a:pt x="78165" y="5370"/>
                    <a:pt x="77855" y="5370"/>
                  </a:cubicBezTo>
                  <a:cubicBezTo>
                    <a:pt x="77546" y="5370"/>
                    <a:pt x="77284" y="5120"/>
                    <a:pt x="77284" y="4810"/>
                  </a:cubicBezTo>
                  <a:cubicBezTo>
                    <a:pt x="77284" y="4501"/>
                    <a:pt x="77546" y="4239"/>
                    <a:pt x="77855" y="4239"/>
                  </a:cubicBezTo>
                  <a:close/>
                  <a:moveTo>
                    <a:pt x="81570" y="4239"/>
                  </a:moveTo>
                  <a:cubicBezTo>
                    <a:pt x="81868" y="4239"/>
                    <a:pt x="82141" y="4501"/>
                    <a:pt x="82141" y="4810"/>
                  </a:cubicBezTo>
                  <a:cubicBezTo>
                    <a:pt x="82141" y="5108"/>
                    <a:pt x="81879" y="5370"/>
                    <a:pt x="81570" y="5370"/>
                  </a:cubicBezTo>
                  <a:cubicBezTo>
                    <a:pt x="81260" y="5370"/>
                    <a:pt x="81010" y="5120"/>
                    <a:pt x="81010" y="4810"/>
                  </a:cubicBezTo>
                  <a:cubicBezTo>
                    <a:pt x="81022" y="4501"/>
                    <a:pt x="81260" y="4239"/>
                    <a:pt x="81570" y="4239"/>
                  </a:cubicBezTo>
                  <a:close/>
                  <a:moveTo>
                    <a:pt x="85308" y="4239"/>
                  </a:moveTo>
                  <a:cubicBezTo>
                    <a:pt x="85606" y="4239"/>
                    <a:pt x="85880" y="4501"/>
                    <a:pt x="85880" y="4810"/>
                  </a:cubicBezTo>
                  <a:cubicBezTo>
                    <a:pt x="85880" y="5108"/>
                    <a:pt x="85618" y="5370"/>
                    <a:pt x="85308" y="5370"/>
                  </a:cubicBezTo>
                  <a:cubicBezTo>
                    <a:pt x="84999" y="5370"/>
                    <a:pt x="84749" y="5120"/>
                    <a:pt x="84749" y="4810"/>
                  </a:cubicBezTo>
                  <a:cubicBezTo>
                    <a:pt x="84749" y="4501"/>
                    <a:pt x="84999" y="4239"/>
                    <a:pt x="85308" y="4239"/>
                  </a:cubicBezTo>
                  <a:close/>
                  <a:moveTo>
                    <a:pt x="89035" y="4239"/>
                  </a:moveTo>
                  <a:cubicBezTo>
                    <a:pt x="89333" y="4239"/>
                    <a:pt x="89595" y="4501"/>
                    <a:pt x="89595" y="4810"/>
                  </a:cubicBezTo>
                  <a:cubicBezTo>
                    <a:pt x="89595" y="5108"/>
                    <a:pt x="89345" y="5370"/>
                    <a:pt x="89035" y="5370"/>
                  </a:cubicBezTo>
                  <a:cubicBezTo>
                    <a:pt x="88714" y="5370"/>
                    <a:pt x="88464" y="5120"/>
                    <a:pt x="88464" y="4810"/>
                  </a:cubicBezTo>
                  <a:cubicBezTo>
                    <a:pt x="88475" y="4501"/>
                    <a:pt x="88714" y="4239"/>
                    <a:pt x="89035" y="4239"/>
                  </a:cubicBezTo>
                  <a:close/>
                  <a:moveTo>
                    <a:pt x="92762" y="4239"/>
                  </a:moveTo>
                  <a:cubicBezTo>
                    <a:pt x="93059" y="4239"/>
                    <a:pt x="93333" y="4501"/>
                    <a:pt x="93333" y="4810"/>
                  </a:cubicBezTo>
                  <a:cubicBezTo>
                    <a:pt x="93333" y="5108"/>
                    <a:pt x="93071" y="5370"/>
                    <a:pt x="92762" y="5370"/>
                  </a:cubicBezTo>
                  <a:cubicBezTo>
                    <a:pt x="92452" y="5370"/>
                    <a:pt x="92202" y="5120"/>
                    <a:pt x="92202" y="4810"/>
                  </a:cubicBezTo>
                  <a:cubicBezTo>
                    <a:pt x="92202" y="4501"/>
                    <a:pt x="92452" y="4239"/>
                    <a:pt x="92762" y="4239"/>
                  </a:cubicBezTo>
                  <a:close/>
                  <a:moveTo>
                    <a:pt x="96488" y="4239"/>
                  </a:moveTo>
                  <a:cubicBezTo>
                    <a:pt x="96786" y="4239"/>
                    <a:pt x="97048" y="4501"/>
                    <a:pt x="97048" y="4810"/>
                  </a:cubicBezTo>
                  <a:cubicBezTo>
                    <a:pt x="97048" y="5108"/>
                    <a:pt x="96798" y="5370"/>
                    <a:pt x="96488" y="5370"/>
                  </a:cubicBezTo>
                  <a:cubicBezTo>
                    <a:pt x="96191" y="5370"/>
                    <a:pt x="95917" y="5120"/>
                    <a:pt x="95917" y="4810"/>
                  </a:cubicBezTo>
                  <a:cubicBezTo>
                    <a:pt x="95917" y="4501"/>
                    <a:pt x="96179" y="4239"/>
                    <a:pt x="96488" y="4239"/>
                  </a:cubicBezTo>
                  <a:close/>
                  <a:moveTo>
                    <a:pt x="100203" y="4239"/>
                  </a:moveTo>
                  <a:cubicBezTo>
                    <a:pt x="100501" y="4239"/>
                    <a:pt x="100775" y="4501"/>
                    <a:pt x="100775" y="4810"/>
                  </a:cubicBezTo>
                  <a:cubicBezTo>
                    <a:pt x="100775" y="5108"/>
                    <a:pt x="100513" y="5370"/>
                    <a:pt x="100203" y="5370"/>
                  </a:cubicBezTo>
                  <a:cubicBezTo>
                    <a:pt x="99905" y="5370"/>
                    <a:pt x="99644" y="5120"/>
                    <a:pt x="99644" y="4810"/>
                  </a:cubicBezTo>
                  <a:cubicBezTo>
                    <a:pt x="99655" y="4501"/>
                    <a:pt x="99894" y="4239"/>
                    <a:pt x="100203" y="4239"/>
                  </a:cubicBezTo>
                  <a:close/>
                  <a:moveTo>
                    <a:pt x="103942" y="4239"/>
                  </a:moveTo>
                  <a:cubicBezTo>
                    <a:pt x="104239" y="4239"/>
                    <a:pt x="104513" y="4501"/>
                    <a:pt x="104513" y="4810"/>
                  </a:cubicBezTo>
                  <a:cubicBezTo>
                    <a:pt x="104513" y="5108"/>
                    <a:pt x="104251" y="5370"/>
                    <a:pt x="103942" y="5370"/>
                  </a:cubicBezTo>
                  <a:cubicBezTo>
                    <a:pt x="103644" y="5370"/>
                    <a:pt x="103382" y="5120"/>
                    <a:pt x="103382" y="4810"/>
                  </a:cubicBezTo>
                  <a:cubicBezTo>
                    <a:pt x="103382" y="4501"/>
                    <a:pt x="103632" y="4239"/>
                    <a:pt x="103942" y="4239"/>
                  </a:cubicBezTo>
                  <a:close/>
                  <a:moveTo>
                    <a:pt x="107668" y="4239"/>
                  </a:moveTo>
                  <a:cubicBezTo>
                    <a:pt x="107966" y="4239"/>
                    <a:pt x="108228" y="4501"/>
                    <a:pt x="108228" y="4810"/>
                  </a:cubicBezTo>
                  <a:cubicBezTo>
                    <a:pt x="108228" y="5108"/>
                    <a:pt x="107978" y="5370"/>
                    <a:pt x="107668" y="5370"/>
                  </a:cubicBezTo>
                  <a:cubicBezTo>
                    <a:pt x="107371" y="5370"/>
                    <a:pt x="107097" y="5120"/>
                    <a:pt x="107097" y="4810"/>
                  </a:cubicBezTo>
                  <a:cubicBezTo>
                    <a:pt x="107109" y="4501"/>
                    <a:pt x="107347" y="4239"/>
                    <a:pt x="107668" y="4239"/>
                  </a:cubicBezTo>
                  <a:close/>
                  <a:moveTo>
                    <a:pt x="111395" y="4239"/>
                  </a:moveTo>
                  <a:cubicBezTo>
                    <a:pt x="111693" y="4239"/>
                    <a:pt x="111967" y="4501"/>
                    <a:pt x="111967" y="4810"/>
                  </a:cubicBezTo>
                  <a:cubicBezTo>
                    <a:pt x="111967" y="5108"/>
                    <a:pt x="111705" y="5370"/>
                    <a:pt x="111395" y="5370"/>
                  </a:cubicBezTo>
                  <a:cubicBezTo>
                    <a:pt x="111085" y="5370"/>
                    <a:pt x="110835" y="5120"/>
                    <a:pt x="110835" y="4810"/>
                  </a:cubicBezTo>
                  <a:cubicBezTo>
                    <a:pt x="110835" y="4501"/>
                    <a:pt x="111085" y="4239"/>
                    <a:pt x="111395" y="4239"/>
                  </a:cubicBezTo>
                  <a:close/>
                  <a:moveTo>
                    <a:pt x="115122" y="4239"/>
                  </a:moveTo>
                  <a:cubicBezTo>
                    <a:pt x="115419" y="4239"/>
                    <a:pt x="115681" y="4501"/>
                    <a:pt x="115681" y="4810"/>
                  </a:cubicBezTo>
                  <a:cubicBezTo>
                    <a:pt x="115681" y="5108"/>
                    <a:pt x="115431" y="5370"/>
                    <a:pt x="115122" y="5370"/>
                  </a:cubicBezTo>
                  <a:cubicBezTo>
                    <a:pt x="114812" y="5370"/>
                    <a:pt x="114550" y="5120"/>
                    <a:pt x="114550" y="4810"/>
                  </a:cubicBezTo>
                  <a:cubicBezTo>
                    <a:pt x="114574" y="4501"/>
                    <a:pt x="114812" y="4239"/>
                    <a:pt x="115122" y="4239"/>
                  </a:cubicBezTo>
                  <a:close/>
                  <a:moveTo>
                    <a:pt x="118860" y="4239"/>
                  </a:moveTo>
                  <a:cubicBezTo>
                    <a:pt x="119158" y="4239"/>
                    <a:pt x="119420" y="4501"/>
                    <a:pt x="119420" y="4810"/>
                  </a:cubicBezTo>
                  <a:cubicBezTo>
                    <a:pt x="119420" y="5108"/>
                    <a:pt x="119170" y="5370"/>
                    <a:pt x="118860" y="5370"/>
                  </a:cubicBezTo>
                  <a:cubicBezTo>
                    <a:pt x="118539" y="5370"/>
                    <a:pt x="118289" y="5120"/>
                    <a:pt x="118289" y="4810"/>
                  </a:cubicBezTo>
                  <a:cubicBezTo>
                    <a:pt x="118289" y="4501"/>
                    <a:pt x="118539" y="4239"/>
                    <a:pt x="118860" y="4239"/>
                  </a:cubicBezTo>
                  <a:close/>
                  <a:moveTo>
                    <a:pt x="122575" y="4239"/>
                  </a:moveTo>
                  <a:cubicBezTo>
                    <a:pt x="122873" y="4239"/>
                    <a:pt x="123146" y="4501"/>
                    <a:pt x="123146" y="4810"/>
                  </a:cubicBezTo>
                  <a:cubicBezTo>
                    <a:pt x="123146" y="5108"/>
                    <a:pt x="122885" y="5370"/>
                    <a:pt x="122575" y="5370"/>
                  </a:cubicBezTo>
                  <a:cubicBezTo>
                    <a:pt x="122265" y="5370"/>
                    <a:pt x="122015" y="5120"/>
                    <a:pt x="122015" y="4810"/>
                  </a:cubicBezTo>
                  <a:cubicBezTo>
                    <a:pt x="122027" y="4501"/>
                    <a:pt x="122277" y="4239"/>
                    <a:pt x="122575" y="4239"/>
                  </a:cubicBezTo>
                  <a:close/>
                  <a:moveTo>
                    <a:pt x="126314" y="4239"/>
                  </a:moveTo>
                  <a:cubicBezTo>
                    <a:pt x="126611" y="4239"/>
                    <a:pt x="126873" y="4501"/>
                    <a:pt x="126873" y="4810"/>
                  </a:cubicBezTo>
                  <a:cubicBezTo>
                    <a:pt x="126873" y="5108"/>
                    <a:pt x="126623" y="5370"/>
                    <a:pt x="126314" y="5370"/>
                  </a:cubicBezTo>
                  <a:cubicBezTo>
                    <a:pt x="126004" y="5370"/>
                    <a:pt x="125742" y="5120"/>
                    <a:pt x="125742" y="4810"/>
                  </a:cubicBezTo>
                  <a:cubicBezTo>
                    <a:pt x="125742" y="4501"/>
                    <a:pt x="126004" y="4239"/>
                    <a:pt x="126314" y="4239"/>
                  </a:cubicBezTo>
                  <a:close/>
                  <a:moveTo>
                    <a:pt x="130028" y="4239"/>
                  </a:moveTo>
                  <a:cubicBezTo>
                    <a:pt x="130326" y="4239"/>
                    <a:pt x="130600" y="4501"/>
                    <a:pt x="130600" y="4810"/>
                  </a:cubicBezTo>
                  <a:cubicBezTo>
                    <a:pt x="130600" y="5108"/>
                    <a:pt x="130350" y="5370"/>
                    <a:pt x="130028" y="5370"/>
                  </a:cubicBezTo>
                  <a:cubicBezTo>
                    <a:pt x="129731" y="5370"/>
                    <a:pt x="129469" y="5120"/>
                    <a:pt x="129469" y="4810"/>
                  </a:cubicBezTo>
                  <a:cubicBezTo>
                    <a:pt x="129469" y="4501"/>
                    <a:pt x="129719" y="4239"/>
                    <a:pt x="130028" y="4239"/>
                  </a:cubicBezTo>
                  <a:close/>
                  <a:moveTo>
                    <a:pt x="1548" y="6120"/>
                  </a:moveTo>
                  <a:cubicBezTo>
                    <a:pt x="1846" y="6120"/>
                    <a:pt x="2119" y="6370"/>
                    <a:pt x="2119" y="6679"/>
                  </a:cubicBezTo>
                  <a:cubicBezTo>
                    <a:pt x="2119" y="6989"/>
                    <a:pt x="1858" y="7251"/>
                    <a:pt x="1548" y="7251"/>
                  </a:cubicBezTo>
                  <a:cubicBezTo>
                    <a:pt x="1238" y="7251"/>
                    <a:pt x="988" y="6989"/>
                    <a:pt x="988" y="6679"/>
                  </a:cubicBezTo>
                  <a:cubicBezTo>
                    <a:pt x="988" y="6370"/>
                    <a:pt x="1238" y="6120"/>
                    <a:pt x="1548" y="6120"/>
                  </a:cubicBezTo>
                  <a:close/>
                  <a:moveTo>
                    <a:pt x="5287" y="6120"/>
                  </a:moveTo>
                  <a:cubicBezTo>
                    <a:pt x="5596" y="6120"/>
                    <a:pt x="5846" y="6370"/>
                    <a:pt x="5846" y="6679"/>
                  </a:cubicBezTo>
                  <a:cubicBezTo>
                    <a:pt x="5846" y="6989"/>
                    <a:pt x="5596" y="7251"/>
                    <a:pt x="5287" y="7251"/>
                  </a:cubicBezTo>
                  <a:cubicBezTo>
                    <a:pt x="4977" y="7251"/>
                    <a:pt x="4715" y="6989"/>
                    <a:pt x="4715" y="6679"/>
                  </a:cubicBezTo>
                  <a:cubicBezTo>
                    <a:pt x="4715" y="6370"/>
                    <a:pt x="4977" y="6120"/>
                    <a:pt x="5287" y="6120"/>
                  </a:cubicBezTo>
                  <a:close/>
                  <a:moveTo>
                    <a:pt x="9001" y="6120"/>
                  </a:moveTo>
                  <a:cubicBezTo>
                    <a:pt x="9299" y="6120"/>
                    <a:pt x="9573" y="6370"/>
                    <a:pt x="9573" y="6679"/>
                  </a:cubicBezTo>
                  <a:cubicBezTo>
                    <a:pt x="9573" y="6989"/>
                    <a:pt x="9323" y="7251"/>
                    <a:pt x="9001" y="7251"/>
                  </a:cubicBezTo>
                  <a:cubicBezTo>
                    <a:pt x="8704" y="7251"/>
                    <a:pt x="8442" y="6989"/>
                    <a:pt x="8442" y="6679"/>
                  </a:cubicBezTo>
                  <a:cubicBezTo>
                    <a:pt x="8442" y="6370"/>
                    <a:pt x="8692" y="6120"/>
                    <a:pt x="9001" y="6120"/>
                  </a:cubicBezTo>
                  <a:close/>
                  <a:moveTo>
                    <a:pt x="12728" y="6120"/>
                  </a:moveTo>
                  <a:cubicBezTo>
                    <a:pt x="13037" y="6120"/>
                    <a:pt x="13288" y="6370"/>
                    <a:pt x="13288" y="6679"/>
                  </a:cubicBezTo>
                  <a:cubicBezTo>
                    <a:pt x="13288" y="6989"/>
                    <a:pt x="13037" y="7251"/>
                    <a:pt x="12728" y="7251"/>
                  </a:cubicBezTo>
                  <a:cubicBezTo>
                    <a:pt x="12418" y="7251"/>
                    <a:pt x="12156" y="6989"/>
                    <a:pt x="12156" y="6679"/>
                  </a:cubicBezTo>
                  <a:cubicBezTo>
                    <a:pt x="12156" y="6370"/>
                    <a:pt x="12418" y="6120"/>
                    <a:pt x="12728" y="6120"/>
                  </a:cubicBezTo>
                  <a:close/>
                  <a:moveTo>
                    <a:pt x="16466" y="6120"/>
                  </a:moveTo>
                  <a:cubicBezTo>
                    <a:pt x="16764" y="6120"/>
                    <a:pt x="17026" y="6370"/>
                    <a:pt x="17026" y="6679"/>
                  </a:cubicBezTo>
                  <a:cubicBezTo>
                    <a:pt x="17026" y="6989"/>
                    <a:pt x="16776" y="7251"/>
                    <a:pt x="16466" y="7251"/>
                  </a:cubicBezTo>
                  <a:cubicBezTo>
                    <a:pt x="16169" y="7251"/>
                    <a:pt x="15895" y="6989"/>
                    <a:pt x="15895" y="6679"/>
                  </a:cubicBezTo>
                  <a:cubicBezTo>
                    <a:pt x="15895" y="6370"/>
                    <a:pt x="16145" y="6120"/>
                    <a:pt x="16466" y="6120"/>
                  </a:cubicBezTo>
                  <a:close/>
                  <a:moveTo>
                    <a:pt x="20181" y="6120"/>
                  </a:moveTo>
                  <a:cubicBezTo>
                    <a:pt x="20491" y="6120"/>
                    <a:pt x="20753" y="6370"/>
                    <a:pt x="20753" y="6679"/>
                  </a:cubicBezTo>
                  <a:cubicBezTo>
                    <a:pt x="20753" y="6989"/>
                    <a:pt x="20491" y="7251"/>
                    <a:pt x="20181" y="7251"/>
                  </a:cubicBezTo>
                  <a:cubicBezTo>
                    <a:pt x="19872" y="7251"/>
                    <a:pt x="19622" y="6989"/>
                    <a:pt x="19622" y="6679"/>
                  </a:cubicBezTo>
                  <a:cubicBezTo>
                    <a:pt x="19622" y="6370"/>
                    <a:pt x="19872" y="6120"/>
                    <a:pt x="20181" y="6120"/>
                  </a:cubicBezTo>
                  <a:close/>
                  <a:moveTo>
                    <a:pt x="23920" y="6120"/>
                  </a:moveTo>
                  <a:cubicBezTo>
                    <a:pt x="24217" y="6120"/>
                    <a:pt x="24479" y="6370"/>
                    <a:pt x="24479" y="6679"/>
                  </a:cubicBezTo>
                  <a:cubicBezTo>
                    <a:pt x="24479" y="6989"/>
                    <a:pt x="24229" y="7251"/>
                    <a:pt x="23920" y="7251"/>
                  </a:cubicBezTo>
                  <a:cubicBezTo>
                    <a:pt x="23610" y="7251"/>
                    <a:pt x="23348" y="6989"/>
                    <a:pt x="23348" y="6679"/>
                  </a:cubicBezTo>
                  <a:cubicBezTo>
                    <a:pt x="23348" y="6370"/>
                    <a:pt x="23610" y="6120"/>
                    <a:pt x="23920" y="6120"/>
                  </a:cubicBezTo>
                  <a:close/>
                  <a:moveTo>
                    <a:pt x="27635" y="6120"/>
                  </a:moveTo>
                  <a:cubicBezTo>
                    <a:pt x="27956" y="6120"/>
                    <a:pt x="28206" y="6370"/>
                    <a:pt x="28206" y="6679"/>
                  </a:cubicBezTo>
                  <a:cubicBezTo>
                    <a:pt x="28206" y="6989"/>
                    <a:pt x="27956" y="7251"/>
                    <a:pt x="27635" y="7251"/>
                  </a:cubicBezTo>
                  <a:cubicBezTo>
                    <a:pt x="27325" y="7251"/>
                    <a:pt x="27075" y="6989"/>
                    <a:pt x="27075" y="6679"/>
                  </a:cubicBezTo>
                  <a:cubicBezTo>
                    <a:pt x="27075" y="6370"/>
                    <a:pt x="27325" y="6120"/>
                    <a:pt x="27635" y="6120"/>
                  </a:cubicBezTo>
                  <a:close/>
                  <a:moveTo>
                    <a:pt x="31373" y="6120"/>
                  </a:moveTo>
                  <a:cubicBezTo>
                    <a:pt x="31671" y="6120"/>
                    <a:pt x="31945" y="6370"/>
                    <a:pt x="31945" y="6679"/>
                  </a:cubicBezTo>
                  <a:cubicBezTo>
                    <a:pt x="31945" y="6989"/>
                    <a:pt x="31683" y="7251"/>
                    <a:pt x="31373" y="7251"/>
                  </a:cubicBezTo>
                  <a:cubicBezTo>
                    <a:pt x="31064" y="7251"/>
                    <a:pt x="30814" y="6989"/>
                    <a:pt x="30814" y="6679"/>
                  </a:cubicBezTo>
                  <a:cubicBezTo>
                    <a:pt x="30814" y="6370"/>
                    <a:pt x="31064" y="6120"/>
                    <a:pt x="31373" y="6120"/>
                  </a:cubicBezTo>
                  <a:close/>
                  <a:moveTo>
                    <a:pt x="35100" y="6120"/>
                  </a:moveTo>
                  <a:cubicBezTo>
                    <a:pt x="35409" y="6120"/>
                    <a:pt x="35659" y="6370"/>
                    <a:pt x="35659" y="6679"/>
                  </a:cubicBezTo>
                  <a:cubicBezTo>
                    <a:pt x="35659" y="6989"/>
                    <a:pt x="35409" y="7251"/>
                    <a:pt x="35100" y="7251"/>
                  </a:cubicBezTo>
                  <a:cubicBezTo>
                    <a:pt x="34778" y="7251"/>
                    <a:pt x="34528" y="6989"/>
                    <a:pt x="34528" y="6679"/>
                  </a:cubicBezTo>
                  <a:cubicBezTo>
                    <a:pt x="34528" y="6370"/>
                    <a:pt x="34778" y="6120"/>
                    <a:pt x="35100" y="6120"/>
                  </a:cubicBezTo>
                  <a:close/>
                  <a:moveTo>
                    <a:pt x="38815" y="6120"/>
                  </a:moveTo>
                  <a:cubicBezTo>
                    <a:pt x="39112" y="6120"/>
                    <a:pt x="39386" y="6370"/>
                    <a:pt x="39386" y="6679"/>
                  </a:cubicBezTo>
                  <a:cubicBezTo>
                    <a:pt x="39386" y="6989"/>
                    <a:pt x="39124" y="7251"/>
                    <a:pt x="38815" y="7251"/>
                  </a:cubicBezTo>
                  <a:cubicBezTo>
                    <a:pt x="38517" y="7251"/>
                    <a:pt x="38255" y="6989"/>
                    <a:pt x="38255" y="6679"/>
                  </a:cubicBezTo>
                  <a:cubicBezTo>
                    <a:pt x="38255" y="6370"/>
                    <a:pt x="38505" y="6120"/>
                    <a:pt x="38815" y="6120"/>
                  </a:cubicBezTo>
                  <a:close/>
                  <a:moveTo>
                    <a:pt x="42553" y="6120"/>
                  </a:moveTo>
                  <a:cubicBezTo>
                    <a:pt x="42863" y="6120"/>
                    <a:pt x="43113" y="6370"/>
                    <a:pt x="43113" y="6679"/>
                  </a:cubicBezTo>
                  <a:cubicBezTo>
                    <a:pt x="43113" y="6989"/>
                    <a:pt x="42863" y="7251"/>
                    <a:pt x="42553" y="7251"/>
                  </a:cubicBezTo>
                  <a:cubicBezTo>
                    <a:pt x="42232" y="7251"/>
                    <a:pt x="41982" y="6989"/>
                    <a:pt x="41982" y="6679"/>
                  </a:cubicBezTo>
                  <a:cubicBezTo>
                    <a:pt x="41982" y="6370"/>
                    <a:pt x="42244" y="6120"/>
                    <a:pt x="42553" y="6120"/>
                  </a:cubicBezTo>
                  <a:close/>
                  <a:moveTo>
                    <a:pt x="46268" y="6120"/>
                  </a:moveTo>
                  <a:cubicBezTo>
                    <a:pt x="46565" y="6120"/>
                    <a:pt x="46839" y="6370"/>
                    <a:pt x="46839" y="6679"/>
                  </a:cubicBezTo>
                  <a:cubicBezTo>
                    <a:pt x="46839" y="6989"/>
                    <a:pt x="46589" y="7251"/>
                    <a:pt x="46268" y="7251"/>
                  </a:cubicBezTo>
                  <a:cubicBezTo>
                    <a:pt x="45970" y="7251"/>
                    <a:pt x="45708" y="6989"/>
                    <a:pt x="45708" y="6679"/>
                  </a:cubicBezTo>
                  <a:cubicBezTo>
                    <a:pt x="45708" y="6370"/>
                    <a:pt x="45958" y="6120"/>
                    <a:pt x="46268" y="6120"/>
                  </a:cubicBezTo>
                  <a:close/>
                  <a:moveTo>
                    <a:pt x="50006" y="6120"/>
                  </a:moveTo>
                  <a:cubicBezTo>
                    <a:pt x="50316" y="6120"/>
                    <a:pt x="50578" y="6370"/>
                    <a:pt x="50578" y="6679"/>
                  </a:cubicBezTo>
                  <a:cubicBezTo>
                    <a:pt x="50578" y="6989"/>
                    <a:pt x="50316" y="7251"/>
                    <a:pt x="50006" y="7251"/>
                  </a:cubicBezTo>
                  <a:cubicBezTo>
                    <a:pt x="49697" y="7251"/>
                    <a:pt x="49447" y="6989"/>
                    <a:pt x="49447" y="6679"/>
                  </a:cubicBezTo>
                  <a:cubicBezTo>
                    <a:pt x="49447" y="6370"/>
                    <a:pt x="49697" y="6120"/>
                    <a:pt x="50006" y="6120"/>
                  </a:cubicBezTo>
                  <a:close/>
                  <a:moveTo>
                    <a:pt x="53733" y="6120"/>
                  </a:moveTo>
                  <a:cubicBezTo>
                    <a:pt x="54031" y="6120"/>
                    <a:pt x="54293" y="6370"/>
                    <a:pt x="54293" y="6679"/>
                  </a:cubicBezTo>
                  <a:cubicBezTo>
                    <a:pt x="54293" y="6989"/>
                    <a:pt x="54043" y="7251"/>
                    <a:pt x="53733" y="7251"/>
                  </a:cubicBezTo>
                  <a:cubicBezTo>
                    <a:pt x="53412" y="7251"/>
                    <a:pt x="53162" y="6989"/>
                    <a:pt x="53162" y="6679"/>
                  </a:cubicBezTo>
                  <a:cubicBezTo>
                    <a:pt x="53162" y="6370"/>
                    <a:pt x="53412" y="6120"/>
                    <a:pt x="53733" y="6120"/>
                  </a:cubicBezTo>
                  <a:close/>
                  <a:moveTo>
                    <a:pt x="57460" y="6120"/>
                  </a:moveTo>
                  <a:cubicBezTo>
                    <a:pt x="57781" y="6120"/>
                    <a:pt x="58031" y="6370"/>
                    <a:pt x="58031" y="6679"/>
                  </a:cubicBezTo>
                  <a:cubicBezTo>
                    <a:pt x="58031" y="6989"/>
                    <a:pt x="57781" y="7251"/>
                    <a:pt x="57460" y="7251"/>
                  </a:cubicBezTo>
                  <a:cubicBezTo>
                    <a:pt x="57150" y="7251"/>
                    <a:pt x="56900" y="6989"/>
                    <a:pt x="56900" y="6679"/>
                  </a:cubicBezTo>
                  <a:cubicBezTo>
                    <a:pt x="56900" y="6370"/>
                    <a:pt x="57150" y="6120"/>
                    <a:pt x="57460" y="6120"/>
                  </a:cubicBezTo>
                  <a:close/>
                  <a:moveTo>
                    <a:pt x="61186" y="6120"/>
                  </a:moveTo>
                  <a:cubicBezTo>
                    <a:pt x="61484" y="6120"/>
                    <a:pt x="61746" y="6370"/>
                    <a:pt x="61746" y="6679"/>
                  </a:cubicBezTo>
                  <a:cubicBezTo>
                    <a:pt x="61746" y="6989"/>
                    <a:pt x="61496" y="7251"/>
                    <a:pt x="61186" y="7251"/>
                  </a:cubicBezTo>
                  <a:cubicBezTo>
                    <a:pt x="60877" y="7251"/>
                    <a:pt x="60615" y="6989"/>
                    <a:pt x="60615" y="6679"/>
                  </a:cubicBezTo>
                  <a:cubicBezTo>
                    <a:pt x="60615" y="6370"/>
                    <a:pt x="60877" y="6120"/>
                    <a:pt x="61186" y="6120"/>
                  </a:cubicBezTo>
                  <a:close/>
                  <a:moveTo>
                    <a:pt x="64925" y="6120"/>
                  </a:moveTo>
                  <a:cubicBezTo>
                    <a:pt x="65234" y="6120"/>
                    <a:pt x="65485" y="6370"/>
                    <a:pt x="65485" y="6679"/>
                  </a:cubicBezTo>
                  <a:cubicBezTo>
                    <a:pt x="65485" y="6989"/>
                    <a:pt x="65234" y="7251"/>
                    <a:pt x="64925" y="7251"/>
                  </a:cubicBezTo>
                  <a:cubicBezTo>
                    <a:pt x="64603" y="7251"/>
                    <a:pt x="64353" y="6989"/>
                    <a:pt x="64353" y="6679"/>
                  </a:cubicBezTo>
                  <a:cubicBezTo>
                    <a:pt x="64353" y="6370"/>
                    <a:pt x="64603" y="6120"/>
                    <a:pt x="64925" y="6120"/>
                  </a:cubicBezTo>
                  <a:close/>
                  <a:moveTo>
                    <a:pt x="68640" y="6120"/>
                  </a:moveTo>
                  <a:cubicBezTo>
                    <a:pt x="68937" y="6120"/>
                    <a:pt x="69211" y="6370"/>
                    <a:pt x="69211" y="6679"/>
                  </a:cubicBezTo>
                  <a:cubicBezTo>
                    <a:pt x="69211" y="6989"/>
                    <a:pt x="68949" y="7251"/>
                    <a:pt x="68640" y="7251"/>
                  </a:cubicBezTo>
                  <a:cubicBezTo>
                    <a:pt x="68330" y="7251"/>
                    <a:pt x="68080" y="6989"/>
                    <a:pt x="68080" y="6679"/>
                  </a:cubicBezTo>
                  <a:cubicBezTo>
                    <a:pt x="68080" y="6370"/>
                    <a:pt x="68330" y="6120"/>
                    <a:pt x="68640" y="6120"/>
                  </a:cubicBezTo>
                  <a:close/>
                  <a:moveTo>
                    <a:pt x="72366" y="6120"/>
                  </a:moveTo>
                  <a:cubicBezTo>
                    <a:pt x="72676" y="6120"/>
                    <a:pt x="72926" y="6370"/>
                    <a:pt x="72926" y="6679"/>
                  </a:cubicBezTo>
                  <a:cubicBezTo>
                    <a:pt x="72926" y="6989"/>
                    <a:pt x="72676" y="7251"/>
                    <a:pt x="72366" y="7251"/>
                  </a:cubicBezTo>
                  <a:cubicBezTo>
                    <a:pt x="72045" y="7251"/>
                    <a:pt x="71795" y="6989"/>
                    <a:pt x="71795" y="6679"/>
                  </a:cubicBezTo>
                  <a:cubicBezTo>
                    <a:pt x="71795" y="6370"/>
                    <a:pt x="72069" y="6120"/>
                    <a:pt x="72366" y="6120"/>
                  </a:cubicBezTo>
                  <a:close/>
                  <a:moveTo>
                    <a:pt x="76093" y="6120"/>
                  </a:moveTo>
                  <a:cubicBezTo>
                    <a:pt x="76391" y="6120"/>
                    <a:pt x="76664" y="6370"/>
                    <a:pt x="76664" y="6679"/>
                  </a:cubicBezTo>
                  <a:cubicBezTo>
                    <a:pt x="76664" y="6989"/>
                    <a:pt x="76403" y="7251"/>
                    <a:pt x="76093" y="7251"/>
                  </a:cubicBezTo>
                  <a:cubicBezTo>
                    <a:pt x="75795" y="7251"/>
                    <a:pt x="75533" y="6989"/>
                    <a:pt x="75533" y="6679"/>
                  </a:cubicBezTo>
                  <a:cubicBezTo>
                    <a:pt x="75533" y="6370"/>
                    <a:pt x="75783" y="6120"/>
                    <a:pt x="76093" y="6120"/>
                  </a:cubicBezTo>
                  <a:close/>
                  <a:moveTo>
                    <a:pt x="79712" y="6120"/>
                  </a:moveTo>
                  <a:cubicBezTo>
                    <a:pt x="80010" y="6120"/>
                    <a:pt x="80284" y="6370"/>
                    <a:pt x="80284" y="6679"/>
                  </a:cubicBezTo>
                  <a:cubicBezTo>
                    <a:pt x="80284" y="6989"/>
                    <a:pt x="80022" y="7251"/>
                    <a:pt x="79712" y="7251"/>
                  </a:cubicBezTo>
                  <a:cubicBezTo>
                    <a:pt x="79403" y="7251"/>
                    <a:pt x="79153" y="6989"/>
                    <a:pt x="79153" y="6679"/>
                  </a:cubicBezTo>
                  <a:cubicBezTo>
                    <a:pt x="79153" y="6370"/>
                    <a:pt x="79403" y="6120"/>
                    <a:pt x="79712" y="6120"/>
                  </a:cubicBezTo>
                  <a:close/>
                  <a:moveTo>
                    <a:pt x="83451" y="6120"/>
                  </a:moveTo>
                  <a:cubicBezTo>
                    <a:pt x="83761" y="6120"/>
                    <a:pt x="84011" y="6370"/>
                    <a:pt x="84011" y="6679"/>
                  </a:cubicBezTo>
                  <a:cubicBezTo>
                    <a:pt x="84011" y="6989"/>
                    <a:pt x="83761" y="7251"/>
                    <a:pt x="83451" y="7251"/>
                  </a:cubicBezTo>
                  <a:cubicBezTo>
                    <a:pt x="83141" y="7251"/>
                    <a:pt x="82880" y="6989"/>
                    <a:pt x="82880" y="6679"/>
                  </a:cubicBezTo>
                  <a:cubicBezTo>
                    <a:pt x="82880" y="6370"/>
                    <a:pt x="83141" y="6120"/>
                    <a:pt x="83451" y="6120"/>
                  </a:cubicBezTo>
                  <a:close/>
                  <a:moveTo>
                    <a:pt x="87166" y="6120"/>
                  </a:moveTo>
                  <a:cubicBezTo>
                    <a:pt x="87463" y="6120"/>
                    <a:pt x="87737" y="6370"/>
                    <a:pt x="87737" y="6679"/>
                  </a:cubicBezTo>
                  <a:cubicBezTo>
                    <a:pt x="87737" y="6989"/>
                    <a:pt x="87475" y="7251"/>
                    <a:pt x="87166" y="7251"/>
                  </a:cubicBezTo>
                  <a:cubicBezTo>
                    <a:pt x="86856" y="7251"/>
                    <a:pt x="86606" y="6989"/>
                    <a:pt x="86606" y="6679"/>
                  </a:cubicBezTo>
                  <a:cubicBezTo>
                    <a:pt x="86606" y="6370"/>
                    <a:pt x="86856" y="6120"/>
                    <a:pt x="87166" y="6120"/>
                  </a:cubicBezTo>
                  <a:close/>
                  <a:moveTo>
                    <a:pt x="90904" y="6120"/>
                  </a:moveTo>
                  <a:cubicBezTo>
                    <a:pt x="91214" y="6120"/>
                    <a:pt x="91464" y="6370"/>
                    <a:pt x="91464" y="6679"/>
                  </a:cubicBezTo>
                  <a:cubicBezTo>
                    <a:pt x="91464" y="6989"/>
                    <a:pt x="91214" y="7251"/>
                    <a:pt x="90904" y="7251"/>
                  </a:cubicBezTo>
                  <a:cubicBezTo>
                    <a:pt x="90595" y="7251"/>
                    <a:pt x="90345" y="6989"/>
                    <a:pt x="90345" y="6679"/>
                  </a:cubicBezTo>
                  <a:cubicBezTo>
                    <a:pt x="90345" y="6370"/>
                    <a:pt x="90595" y="6120"/>
                    <a:pt x="90904" y="6120"/>
                  </a:cubicBezTo>
                  <a:close/>
                  <a:moveTo>
                    <a:pt x="94631" y="6120"/>
                  </a:moveTo>
                  <a:cubicBezTo>
                    <a:pt x="94929" y="6120"/>
                    <a:pt x="95191" y="6370"/>
                    <a:pt x="95191" y="6679"/>
                  </a:cubicBezTo>
                  <a:cubicBezTo>
                    <a:pt x="95191" y="6989"/>
                    <a:pt x="94941" y="7251"/>
                    <a:pt x="94631" y="7251"/>
                  </a:cubicBezTo>
                  <a:cubicBezTo>
                    <a:pt x="94310" y="7251"/>
                    <a:pt x="94060" y="6989"/>
                    <a:pt x="94060" y="6679"/>
                  </a:cubicBezTo>
                  <a:cubicBezTo>
                    <a:pt x="94060" y="6370"/>
                    <a:pt x="94310" y="6120"/>
                    <a:pt x="94631" y="6120"/>
                  </a:cubicBezTo>
                  <a:close/>
                  <a:moveTo>
                    <a:pt x="98346" y="6120"/>
                  </a:moveTo>
                  <a:cubicBezTo>
                    <a:pt x="98655" y="6120"/>
                    <a:pt x="98905" y="6370"/>
                    <a:pt x="98905" y="6679"/>
                  </a:cubicBezTo>
                  <a:cubicBezTo>
                    <a:pt x="98905" y="6989"/>
                    <a:pt x="98655" y="7251"/>
                    <a:pt x="98346" y="7251"/>
                  </a:cubicBezTo>
                  <a:cubicBezTo>
                    <a:pt x="98036" y="7251"/>
                    <a:pt x="97786" y="6989"/>
                    <a:pt x="97786" y="6679"/>
                  </a:cubicBezTo>
                  <a:cubicBezTo>
                    <a:pt x="97786" y="6370"/>
                    <a:pt x="98036" y="6120"/>
                    <a:pt x="98346" y="6120"/>
                  </a:cubicBezTo>
                  <a:close/>
                  <a:moveTo>
                    <a:pt x="102084" y="6120"/>
                  </a:moveTo>
                  <a:cubicBezTo>
                    <a:pt x="102382" y="6120"/>
                    <a:pt x="102644" y="6370"/>
                    <a:pt x="102644" y="6679"/>
                  </a:cubicBezTo>
                  <a:cubicBezTo>
                    <a:pt x="102644" y="6989"/>
                    <a:pt x="102394" y="7251"/>
                    <a:pt x="102084" y="7251"/>
                  </a:cubicBezTo>
                  <a:cubicBezTo>
                    <a:pt x="101787" y="7251"/>
                    <a:pt x="101513" y="6989"/>
                    <a:pt x="101513" y="6679"/>
                  </a:cubicBezTo>
                  <a:cubicBezTo>
                    <a:pt x="101513" y="6370"/>
                    <a:pt x="101775" y="6120"/>
                    <a:pt x="102084" y="6120"/>
                  </a:cubicBezTo>
                  <a:close/>
                  <a:moveTo>
                    <a:pt x="105799" y="6120"/>
                  </a:moveTo>
                  <a:cubicBezTo>
                    <a:pt x="106121" y="6120"/>
                    <a:pt x="106371" y="6370"/>
                    <a:pt x="106371" y="6679"/>
                  </a:cubicBezTo>
                  <a:cubicBezTo>
                    <a:pt x="106371" y="6989"/>
                    <a:pt x="106109" y="7251"/>
                    <a:pt x="105799" y="7251"/>
                  </a:cubicBezTo>
                  <a:cubicBezTo>
                    <a:pt x="105490" y="7251"/>
                    <a:pt x="105239" y="6989"/>
                    <a:pt x="105239" y="6679"/>
                  </a:cubicBezTo>
                  <a:cubicBezTo>
                    <a:pt x="105239" y="6370"/>
                    <a:pt x="105490" y="6120"/>
                    <a:pt x="105799" y="6120"/>
                  </a:cubicBezTo>
                  <a:close/>
                  <a:moveTo>
                    <a:pt x="109538" y="6120"/>
                  </a:moveTo>
                  <a:cubicBezTo>
                    <a:pt x="109835" y="6120"/>
                    <a:pt x="110109" y="6370"/>
                    <a:pt x="110109" y="6679"/>
                  </a:cubicBezTo>
                  <a:cubicBezTo>
                    <a:pt x="110109" y="6989"/>
                    <a:pt x="109847" y="7251"/>
                    <a:pt x="109538" y="7251"/>
                  </a:cubicBezTo>
                  <a:cubicBezTo>
                    <a:pt x="109228" y="7251"/>
                    <a:pt x="108978" y="6989"/>
                    <a:pt x="108978" y="6679"/>
                  </a:cubicBezTo>
                  <a:cubicBezTo>
                    <a:pt x="108978" y="6370"/>
                    <a:pt x="109228" y="6120"/>
                    <a:pt x="109538" y="6120"/>
                  </a:cubicBezTo>
                  <a:close/>
                  <a:moveTo>
                    <a:pt x="113264" y="6120"/>
                  </a:moveTo>
                  <a:cubicBezTo>
                    <a:pt x="113574" y="6120"/>
                    <a:pt x="113824" y="6370"/>
                    <a:pt x="113824" y="6679"/>
                  </a:cubicBezTo>
                  <a:cubicBezTo>
                    <a:pt x="113824" y="6989"/>
                    <a:pt x="113574" y="7251"/>
                    <a:pt x="113264" y="7251"/>
                  </a:cubicBezTo>
                  <a:cubicBezTo>
                    <a:pt x="112943" y="7251"/>
                    <a:pt x="112693" y="6989"/>
                    <a:pt x="112693" y="6679"/>
                  </a:cubicBezTo>
                  <a:cubicBezTo>
                    <a:pt x="112693" y="6370"/>
                    <a:pt x="112943" y="6120"/>
                    <a:pt x="113264" y="6120"/>
                  </a:cubicBezTo>
                  <a:close/>
                  <a:moveTo>
                    <a:pt x="116991" y="6120"/>
                  </a:moveTo>
                  <a:cubicBezTo>
                    <a:pt x="117289" y="6120"/>
                    <a:pt x="117562" y="6370"/>
                    <a:pt x="117562" y="6679"/>
                  </a:cubicBezTo>
                  <a:cubicBezTo>
                    <a:pt x="117562" y="6989"/>
                    <a:pt x="117312" y="7251"/>
                    <a:pt x="116991" y="7251"/>
                  </a:cubicBezTo>
                  <a:cubicBezTo>
                    <a:pt x="116681" y="7251"/>
                    <a:pt x="116431" y="6989"/>
                    <a:pt x="116431" y="6679"/>
                  </a:cubicBezTo>
                  <a:cubicBezTo>
                    <a:pt x="116431" y="6370"/>
                    <a:pt x="116681" y="6120"/>
                    <a:pt x="116991" y="6120"/>
                  </a:cubicBezTo>
                  <a:close/>
                  <a:moveTo>
                    <a:pt x="120718" y="6120"/>
                  </a:moveTo>
                  <a:cubicBezTo>
                    <a:pt x="121027" y="6120"/>
                    <a:pt x="121277" y="6370"/>
                    <a:pt x="121277" y="6679"/>
                  </a:cubicBezTo>
                  <a:cubicBezTo>
                    <a:pt x="121277" y="6989"/>
                    <a:pt x="121027" y="7251"/>
                    <a:pt x="120718" y="7251"/>
                  </a:cubicBezTo>
                  <a:cubicBezTo>
                    <a:pt x="120408" y="7251"/>
                    <a:pt x="120146" y="6989"/>
                    <a:pt x="120146" y="6679"/>
                  </a:cubicBezTo>
                  <a:cubicBezTo>
                    <a:pt x="120146" y="6370"/>
                    <a:pt x="120420" y="6120"/>
                    <a:pt x="120718" y="6120"/>
                  </a:cubicBezTo>
                  <a:close/>
                  <a:moveTo>
                    <a:pt x="124456" y="6120"/>
                  </a:moveTo>
                  <a:cubicBezTo>
                    <a:pt x="124754" y="6120"/>
                    <a:pt x="125016" y="6370"/>
                    <a:pt x="125016" y="6679"/>
                  </a:cubicBezTo>
                  <a:cubicBezTo>
                    <a:pt x="125016" y="6989"/>
                    <a:pt x="124766" y="7251"/>
                    <a:pt x="124456" y="7251"/>
                  </a:cubicBezTo>
                  <a:cubicBezTo>
                    <a:pt x="124135" y="7251"/>
                    <a:pt x="123885" y="6989"/>
                    <a:pt x="123885" y="6679"/>
                  </a:cubicBezTo>
                  <a:cubicBezTo>
                    <a:pt x="123885" y="6370"/>
                    <a:pt x="124135" y="6120"/>
                    <a:pt x="124456" y="6120"/>
                  </a:cubicBezTo>
                  <a:close/>
                  <a:moveTo>
                    <a:pt x="128171" y="6120"/>
                  </a:moveTo>
                  <a:cubicBezTo>
                    <a:pt x="128480" y="6120"/>
                    <a:pt x="128742" y="6370"/>
                    <a:pt x="128742" y="6679"/>
                  </a:cubicBezTo>
                  <a:cubicBezTo>
                    <a:pt x="128742" y="6989"/>
                    <a:pt x="128480" y="7251"/>
                    <a:pt x="128171" y="7251"/>
                  </a:cubicBezTo>
                  <a:cubicBezTo>
                    <a:pt x="127861" y="7251"/>
                    <a:pt x="127611" y="6989"/>
                    <a:pt x="127611" y="6679"/>
                  </a:cubicBezTo>
                  <a:cubicBezTo>
                    <a:pt x="127611" y="6370"/>
                    <a:pt x="127861" y="6120"/>
                    <a:pt x="128171" y="6120"/>
                  </a:cubicBezTo>
                  <a:close/>
                  <a:moveTo>
                    <a:pt x="131898" y="6120"/>
                  </a:moveTo>
                  <a:cubicBezTo>
                    <a:pt x="132195" y="6120"/>
                    <a:pt x="132457" y="6370"/>
                    <a:pt x="132457" y="6679"/>
                  </a:cubicBezTo>
                  <a:cubicBezTo>
                    <a:pt x="132457" y="6989"/>
                    <a:pt x="132207" y="7251"/>
                    <a:pt x="131898" y="7251"/>
                  </a:cubicBezTo>
                  <a:cubicBezTo>
                    <a:pt x="131600" y="7251"/>
                    <a:pt x="131326" y="6989"/>
                    <a:pt x="131326" y="6679"/>
                  </a:cubicBezTo>
                  <a:cubicBezTo>
                    <a:pt x="131326" y="6370"/>
                    <a:pt x="131576" y="6120"/>
                    <a:pt x="131898" y="6120"/>
                  </a:cubicBezTo>
                  <a:close/>
                  <a:moveTo>
                    <a:pt x="3405" y="7977"/>
                  </a:moveTo>
                  <a:cubicBezTo>
                    <a:pt x="3703" y="7977"/>
                    <a:pt x="3977" y="8227"/>
                    <a:pt x="3977" y="8537"/>
                  </a:cubicBezTo>
                  <a:cubicBezTo>
                    <a:pt x="3977" y="8835"/>
                    <a:pt x="3727" y="9108"/>
                    <a:pt x="3405" y="9108"/>
                  </a:cubicBezTo>
                  <a:cubicBezTo>
                    <a:pt x="3096" y="9108"/>
                    <a:pt x="2846" y="8858"/>
                    <a:pt x="2846" y="8537"/>
                  </a:cubicBezTo>
                  <a:cubicBezTo>
                    <a:pt x="2858" y="8215"/>
                    <a:pt x="3096" y="7977"/>
                    <a:pt x="3405" y="7977"/>
                  </a:cubicBezTo>
                  <a:close/>
                  <a:moveTo>
                    <a:pt x="7132" y="7977"/>
                  </a:moveTo>
                  <a:cubicBezTo>
                    <a:pt x="7430" y="7977"/>
                    <a:pt x="7692" y="8227"/>
                    <a:pt x="7692" y="8537"/>
                  </a:cubicBezTo>
                  <a:cubicBezTo>
                    <a:pt x="7692" y="8835"/>
                    <a:pt x="7442" y="9108"/>
                    <a:pt x="7132" y="9108"/>
                  </a:cubicBezTo>
                  <a:cubicBezTo>
                    <a:pt x="6834" y="9108"/>
                    <a:pt x="6560" y="8858"/>
                    <a:pt x="6560" y="8537"/>
                  </a:cubicBezTo>
                  <a:cubicBezTo>
                    <a:pt x="6584" y="8215"/>
                    <a:pt x="6822" y="7977"/>
                    <a:pt x="7132" y="7977"/>
                  </a:cubicBezTo>
                  <a:close/>
                  <a:moveTo>
                    <a:pt x="10871" y="7977"/>
                  </a:moveTo>
                  <a:cubicBezTo>
                    <a:pt x="11168" y="7977"/>
                    <a:pt x="11430" y="8227"/>
                    <a:pt x="11430" y="8537"/>
                  </a:cubicBezTo>
                  <a:cubicBezTo>
                    <a:pt x="11430" y="8835"/>
                    <a:pt x="11180" y="9108"/>
                    <a:pt x="10871" y="9108"/>
                  </a:cubicBezTo>
                  <a:cubicBezTo>
                    <a:pt x="10573" y="9108"/>
                    <a:pt x="10299" y="8858"/>
                    <a:pt x="10299" y="8537"/>
                  </a:cubicBezTo>
                  <a:cubicBezTo>
                    <a:pt x="10299" y="8215"/>
                    <a:pt x="10549" y="7977"/>
                    <a:pt x="10871" y="7977"/>
                  </a:cubicBezTo>
                  <a:close/>
                  <a:moveTo>
                    <a:pt x="14585" y="7977"/>
                  </a:moveTo>
                  <a:cubicBezTo>
                    <a:pt x="14883" y="7977"/>
                    <a:pt x="15157" y="8227"/>
                    <a:pt x="15157" y="8537"/>
                  </a:cubicBezTo>
                  <a:cubicBezTo>
                    <a:pt x="15157" y="8835"/>
                    <a:pt x="14895" y="9108"/>
                    <a:pt x="14585" y="9108"/>
                  </a:cubicBezTo>
                  <a:cubicBezTo>
                    <a:pt x="14288" y="9108"/>
                    <a:pt x="14014" y="8858"/>
                    <a:pt x="14014" y="8537"/>
                  </a:cubicBezTo>
                  <a:cubicBezTo>
                    <a:pt x="14038" y="8215"/>
                    <a:pt x="14276" y="7977"/>
                    <a:pt x="14585" y="7977"/>
                  </a:cubicBezTo>
                  <a:close/>
                  <a:moveTo>
                    <a:pt x="18324" y="7977"/>
                  </a:moveTo>
                  <a:cubicBezTo>
                    <a:pt x="18622" y="7977"/>
                    <a:pt x="18883" y="8227"/>
                    <a:pt x="18883" y="8537"/>
                  </a:cubicBezTo>
                  <a:cubicBezTo>
                    <a:pt x="18883" y="8835"/>
                    <a:pt x="18633" y="9108"/>
                    <a:pt x="18324" y="9108"/>
                  </a:cubicBezTo>
                  <a:cubicBezTo>
                    <a:pt x="18026" y="9108"/>
                    <a:pt x="17752" y="8858"/>
                    <a:pt x="17752" y="8537"/>
                  </a:cubicBezTo>
                  <a:cubicBezTo>
                    <a:pt x="17752" y="8215"/>
                    <a:pt x="18014" y="7977"/>
                    <a:pt x="18324" y="7977"/>
                  </a:cubicBezTo>
                  <a:close/>
                  <a:moveTo>
                    <a:pt x="22039" y="7977"/>
                  </a:moveTo>
                  <a:cubicBezTo>
                    <a:pt x="22336" y="7977"/>
                    <a:pt x="22610" y="8227"/>
                    <a:pt x="22610" y="8537"/>
                  </a:cubicBezTo>
                  <a:cubicBezTo>
                    <a:pt x="22610" y="8835"/>
                    <a:pt x="22360" y="9108"/>
                    <a:pt x="22039" y="9108"/>
                  </a:cubicBezTo>
                  <a:cubicBezTo>
                    <a:pt x="21729" y="9108"/>
                    <a:pt x="21479" y="8858"/>
                    <a:pt x="21479" y="8537"/>
                  </a:cubicBezTo>
                  <a:cubicBezTo>
                    <a:pt x="21491" y="8215"/>
                    <a:pt x="21729" y="7977"/>
                    <a:pt x="22039" y="7977"/>
                  </a:cubicBezTo>
                  <a:close/>
                  <a:moveTo>
                    <a:pt x="25777" y="7977"/>
                  </a:moveTo>
                  <a:cubicBezTo>
                    <a:pt x="26075" y="7977"/>
                    <a:pt x="26349" y="8227"/>
                    <a:pt x="26349" y="8537"/>
                  </a:cubicBezTo>
                  <a:cubicBezTo>
                    <a:pt x="26349" y="8835"/>
                    <a:pt x="26087" y="9108"/>
                    <a:pt x="25777" y="9108"/>
                  </a:cubicBezTo>
                  <a:cubicBezTo>
                    <a:pt x="25468" y="9108"/>
                    <a:pt x="25206" y="8858"/>
                    <a:pt x="25206" y="8537"/>
                  </a:cubicBezTo>
                  <a:cubicBezTo>
                    <a:pt x="25218" y="8215"/>
                    <a:pt x="25468" y="7977"/>
                    <a:pt x="25777" y="7977"/>
                  </a:cubicBezTo>
                  <a:close/>
                  <a:moveTo>
                    <a:pt x="29504" y="7977"/>
                  </a:moveTo>
                  <a:cubicBezTo>
                    <a:pt x="29801" y="7977"/>
                    <a:pt x="30063" y="8227"/>
                    <a:pt x="30063" y="8537"/>
                  </a:cubicBezTo>
                  <a:cubicBezTo>
                    <a:pt x="30063" y="8835"/>
                    <a:pt x="29813" y="9108"/>
                    <a:pt x="29504" y="9108"/>
                  </a:cubicBezTo>
                  <a:cubicBezTo>
                    <a:pt x="29182" y="9108"/>
                    <a:pt x="28932" y="8858"/>
                    <a:pt x="28932" y="8537"/>
                  </a:cubicBezTo>
                  <a:cubicBezTo>
                    <a:pt x="28944" y="8215"/>
                    <a:pt x="29182" y="7977"/>
                    <a:pt x="29504" y="7977"/>
                  </a:cubicBezTo>
                  <a:close/>
                  <a:moveTo>
                    <a:pt x="33230" y="7977"/>
                  </a:moveTo>
                  <a:cubicBezTo>
                    <a:pt x="33528" y="7977"/>
                    <a:pt x="33802" y="8227"/>
                    <a:pt x="33802" y="8537"/>
                  </a:cubicBezTo>
                  <a:cubicBezTo>
                    <a:pt x="33802" y="8835"/>
                    <a:pt x="33552" y="9108"/>
                    <a:pt x="33230" y="9108"/>
                  </a:cubicBezTo>
                  <a:cubicBezTo>
                    <a:pt x="32921" y="9108"/>
                    <a:pt x="32671" y="8858"/>
                    <a:pt x="32671" y="8537"/>
                  </a:cubicBezTo>
                  <a:cubicBezTo>
                    <a:pt x="32671" y="8215"/>
                    <a:pt x="32921" y="7977"/>
                    <a:pt x="33230" y="7977"/>
                  </a:cubicBezTo>
                  <a:close/>
                  <a:moveTo>
                    <a:pt x="36957" y="7977"/>
                  </a:moveTo>
                  <a:cubicBezTo>
                    <a:pt x="37255" y="7977"/>
                    <a:pt x="37517" y="8227"/>
                    <a:pt x="37517" y="8537"/>
                  </a:cubicBezTo>
                  <a:cubicBezTo>
                    <a:pt x="37517" y="8835"/>
                    <a:pt x="37267" y="9108"/>
                    <a:pt x="36957" y="9108"/>
                  </a:cubicBezTo>
                  <a:cubicBezTo>
                    <a:pt x="36648" y="9108"/>
                    <a:pt x="36386" y="8858"/>
                    <a:pt x="36386" y="8537"/>
                  </a:cubicBezTo>
                  <a:cubicBezTo>
                    <a:pt x="36409" y="8215"/>
                    <a:pt x="36648" y="7977"/>
                    <a:pt x="36957" y="7977"/>
                  </a:cubicBezTo>
                  <a:close/>
                  <a:moveTo>
                    <a:pt x="40672" y="7977"/>
                  </a:moveTo>
                  <a:cubicBezTo>
                    <a:pt x="40970" y="7977"/>
                    <a:pt x="41243" y="8227"/>
                    <a:pt x="41243" y="8537"/>
                  </a:cubicBezTo>
                  <a:cubicBezTo>
                    <a:pt x="41243" y="8835"/>
                    <a:pt x="40993" y="9108"/>
                    <a:pt x="40672" y="9108"/>
                  </a:cubicBezTo>
                  <a:cubicBezTo>
                    <a:pt x="40374" y="9108"/>
                    <a:pt x="40112" y="8858"/>
                    <a:pt x="40112" y="8537"/>
                  </a:cubicBezTo>
                  <a:cubicBezTo>
                    <a:pt x="40124" y="8215"/>
                    <a:pt x="40362" y="7977"/>
                    <a:pt x="40672" y="7977"/>
                  </a:cubicBezTo>
                  <a:close/>
                  <a:moveTo>
                    <a:pt x="44410" y="7977"/>
                  </a:moveTo>
                  <a:cubicBezTo>
                    <a:pt x="44708" y="7977"/>
                    <a:pt x="44982" y="8227"/>
                    <a:pt x="44982" y="8537"/>
                  </a:cubicBezTo>
                  <a:cubicBezTo>
                    <a:pt x="44982" y="8835"/>
                    <a:pt x="44720" y="9108"/>
                    <a:pt x="44410" y="9108"/>
                  </a:cubicBezTo>
                  <a:cubicBezTo>
                    <a:pt x="44113" y="9108"/>
                    <a:pt x="43851" y="8858"/>
                    <a:pt x="43851" y="8537"/>
                  </a:cubicBezTo>
                  <a:cubicBezTo>
                    <a:pt x="43851" y="8215"/>
                    <a:pt x="44101" y="7977"/>
                    <a:pt x="44410" y="7977"/>
                  </a:cubicBezTo>
                  <a:close/>
                  <a:moveTo>
                    <a:pt x="48137" y="7977"/>
                  </a:moveTo>
                  <a:cubicBezTo>
                    <a:pt x="48435" y="7977"/>
                    <a:pt x="48697" y="8227"/>
                    <a:pt x="48697" y="8537"/>
                  </a:cubicBezTo>
                  <a:cubicBezTo>
                    <a:pt x="48697" y="8835"/>
                    <a:pt x="48447" y="9108"/>
                    <a:pt x="48137" y="9108"/>
                  </a:cubicBezTo>
                  <a:cubicBezTo>
                    <a:pt x="47839" y="9108"/>
                    <a:pt x="47566" y="8858"/>
                    <a:pt x="47566" y="8537"/>
                  </a:cubicBezTo>
                  <a:cubicBezTo>
                    <a:pt x="47578" y="8215"/>
                    <a:pt x="47839" y="7977"/>
                    <a:pt x="48137" y="7977"/>
                  </a:cubicBezTo>
                  <a:close/>
                  <a:moveTo>
                    <a:pt x="51864" y="7977"/>
                  </a:moveTo>
                  <a:cubicBezTo>
                    <a:pt x="52161" y="7977"/>
                    <a:pt x="52435" y="8227"/>
                    <a:pt x="52435" y="8537"/>
                  </a:cubicBezTo>
                  <a:cubicBezTo>
                    <a:pt x="52435" y="8835"/>
                    <a:pt x="52185" y="9108"/>
                    <a:pt x="51864" y="9108"/>
                  </a:cubicBezTo>
                  <a:cubicBezTo>
                    <a:pt x="51566" y="9108"/>
                    <a:pt x="51304" y="8858"/>
                    <a:pt x="51304" y="8537"/>
                  </a:cubicBezTo>
                  <a:cubicBezTo>
                    <a:pt x="51304" y="8215"/>
                    <a:pt x="51554" y="7977"/>
                    <a:pt x="51864" y="7977"/>
                  </a:cubicBezTo>
                  <a:close/>
                  <a:moveTo>
                    <a:pt x="55602" y="7977"/>
                  </a:moveTo>
                  <a:cubicBezTo>
                    <a:pt x="55900" y="7977"/>
                    <a:pt x="56174" y="8227"/>
                    <a:pt x="56174" y="8537"/>
                  </a:cubicBezTo>
                  <a:cubicBezTo>
                    <a:pt x="56174" y="8835"/>
                    <a:pt x="55912" y="9108"/>
                    <a:pt x="55602" y="9108"/>
                  </a:cubicBezTo>
                  <a:cubicBezTo>
                    <a:pt x="55293" y="9108"/>
                    <a:pt x="55043" y="8858"/>
                    <a:pt x="55043" y="8537"/>
                  </a:cubicBezTo>
                  <a:cubicBezTo>
                    <a:pt x="55043" y="8215"/>
                    <a:pt x="55293" y="7977"/>
                    <a:pt x="55602" y="7977"/>
                  </a:cubicBezTo>
                  <a:close/>
                  <a:moveTo>
                    <a:pt x="59329" y="7977"/>
                  </a:moveTo>
                  <a:cubicBezTo>
                    <a:pt x="59627" y="7977"/>
                    <a:pt x="59889" y="8227"/>
                    <a:pt x="59889" y="8537"/>
                  </a:cubicBezTo>
                  <a:cubicBezTo>
                    <a:pt x="59889" y="8835"/>
                    <a:pt x="59639" y="9108"/>
                    <a:pt x="59329" y="9108"/>
                  </a:cubicBezTo>
                  <a:cubicBezTo>
                    <a:pt x="59008" y="9108"/>
                    <a:pt x="58757" y="8858"/>
                    <a:pt x="58757" y="8537"/>
                  </a:cubicBezTo>
                  <a:cubicBezTo>
                    <a:pt x="58757" y="8215"/>
                    <a:pt x="59008" y="7977"/>
                    <a:pt x="59329" y="7977"/>
                  </a:cubicBezTo>
                  <a:close/>
                  <a:moveTo>
                    <a:pt x="63056" y="7977"/>
                  </a:moveTo>
                  <a:cubicBezTo>
                    <a:pt x="63353" y="7977"/>
                    <a:pt x="63627" y="8227"/>
                    <a:pt x="63627" y="8537"/>
                  </a:cubicBezTo>
                  <a:cubicBezTo>
                    <a:pt x="63627" y="8835"/>
                    <a:pt x="63377" y="9108"/>
                    <a:pt x="63056" y="9108"/>
                  </a:cubicBezTo>
                  <a:cubicBezTo>
                    <a:pt x="62746" y="9108"/>
                    <a:pt x="62496" y="8858"/>
                    <a:pt x="62496" y="8537"/>
                  </a:cubicBezTo>
                  <a:cubicBezTo>
                    <a:pt x="62496" y="8215"/>
                    <a:pt x="62746" y="7977"/>
                    <a:pt x="63056" y="7977"/>
                  </a:cubicBezTo>
                  <a:close/>
                  <a:moveTo>
                    <a:pt x="66782" y="7977"/>
                  </a:moveTo>
                  <a:cubicBezTo>
                    <a:pt x="67080" y="7977"/>
                    <a:pt x="67342" y="8227"/>
                    <a:pt x="67342" y="8537"/>
                  </a:cubicBezTo>
                  <a:cubicBezTo>
                    <a:pt x="67342" y="8835"/>
                    <a:pt x="67092" y="9108"/>
                    <a:pt x="66782" y="9108"/>
                  </a:cubicBezTo>
                  <a:cubicBezTo>
                    <a:pt x="66473" y="9108"/>
                    <a:pt x="66211" y="8858"/>
                    <a:pt x="66211" y="8537"/>
                  </a:cubicBezTo>
                  <a:cubicBezTo>
                    <a:pt x="66235" y="8215"/>
                    <a:pt x="66473" y="7977"/>
                    <a:pt x="66782" y="7977"/>
                  </a:cubicBezTo>
                  <a:close/>
                  <a:moveTo>
                    <a:pt x="70509" y="7977"/>
                  </a:moveTo>
                  <a:cubicBezTo>
                    <a:pt x="70807" y="7977"/>
                    <a:pt x="71080" y="8227"/>
                    <a:pt x="71080" y="8537"/>
                  </a:cubicBezTo>
                  <a:cubicBezTo>
                    <a:pt x="71080" y="8835"/>
                    <a:pt x="70830" y="9108"/>
                    <a:pt x="70509" y="9108"/>
                  </a:cubicBezTo>
                  <a:cubicBezTo>
                    <a:pt x="70199" y="9108"/>
                    <a:pt x="69949" y="8858"/>
                    <a:pt x="69949" y="8537"/>
                  </a:cubicBezTo>
                  <a:cubicBezTo>
                    <a:pt x="69949" y="8215"/>
                    <a:pt x="70199" y="7977"/>
                    <a:pt x="70509" y="7977"/>
                  </a:cubicBezTo>
                  <a:close/>
                  <a:moveTo>
                    <a:pt x="74236" y="7977"/>
                  </a:moveTo>
                  <a:cubicBezTo>
                    <a:pt x="74533" y="7977"/>
                    <a:pt x="74795" y="8227"/>
                    <a:pt x="74795" y="8537"/>
                  </a:cubicBezTo>
                  <a:cubicBezTo>
                    <a:pt x="74795" y="8835"/>
                    <a:pt x="74545" y="9108"/>
                    <a:pt x="74236" y="9108"/>
                  </a:cubicBezTo>
                  <a:cubicBezTo>
                    <a:pt x="73938" y="9108"/>
                    <a:pt x="73676" y="8858"/>
                    <a:pt x="73676" y="8537"/>
                  </a:cubicBezTo>
                  <a:cubicBezTo>
                    <a:pt x="73676" y="8215"/>
                    <a:pt x="73926" y="7977"/>
                    <a:pt x="74236" y="7977"/>
                  </a:cubicBezTo>
                  <a:close/>
                  <a:moveTo>
                    <a:pt x="77855" y="7977"/>
                  </a:moveTo>
                  <a:cubicBezTo>
                    <a:pt x="78153" y="7977"/>
                    <a:pt x="78415" y="8227"/>
                    <a:pt x="78415" y="8537"/>
                  </a:cubicBezTo>
                  <a:cubicBezTo>
                    <a:pt x="78415" y="8835"/>
                    <a:pt x="78165" y="9108"/>
                    <a:pt x="77855" y="9108"/>
                  </a:cubicBezTo>
                  <a:cubicBezTo>
                    <a:pt x="77546" y="9108"/>
                    <a:pt x="77284" y="8858"/>
                    <a:pt x="77284" y="8537"/>
                  </a:cubicBezTo>
                  <a:cubicBezTo>
                    <a:pt x="77284" y="8215"/>
                    <a:pt x="77546" y="7977"/>
                    <a:pt x="77855" y="7977"/>
                  </a:cubicBezTo>
                  <a:close/>
                  <a:moveTo>
                    <a:pt x="81570" y="7977"/>
                  </a:moveTo>
                  <a:cubicBezTo>
                    <a:pt x="81868" y="7977"/>
                    <a:pt x="82141" y="8227"/>
                    <a:pt x="82141" y="8537"/>
                  </a:cubicBezTo>
                  <a:cubicBezTo>
                    <a:pt x="82141" y="8835"/>
                    <a:pt x="81879" y="9108"/>
                    <a:pt x="81570" y="9108"/>
                  </a:cubicBezTo>
                  <a:cubicBezTo>
                    <a:pt x="81260" y="9108"/>
                    <a:pt x="81010" y="8858"/>
                    <a:pt x="81010" y="8537"/>
                  </a:cubicBezTo>
                  <a:cubicBezTo>
                    <a:pt x="81022" y="8215"/>
                    <a:pt x="81260" y="7977"/>
                    <a:pt x="81570" y="7977"/>
                  </a:cubicBezTo>
                  <a:close/>
                  <a:moveTo>
                    <a:pt x="85308" y="7977"/>
                  </a:moveTo>
                  <a:cubicBezTo>
                    <a:pt x="85606" y="7977"/>
                    <a:pt x="85880" y="8227"/>
                    <a:pt x="85880" y="8537"/>
                  </a:cubicBezTo>
                  <a:cubicBezTo>
                    <a:pt x="85880" y="8835"/>
                    <a:pt x="85618" y="9108"/>
                    <a:pt x="85308" y="9108"/>
                  </a:cubicBezTo>
                  <a:cubicBezTo>
                    <a:pt x="84999" y="9108"/>
                    <a:pt x="84749" y="8858"/>
                    <a:pt x="84749" y="8537"/>
                  </a:cubicBezTo>
                  <a:cubicBezTo>
                    <a:pt x="84749" y="8215"/>
                    <a:pt x="84999" y="7977"/>
                    <a:pt x="85308" y="7977"/>
                  </a:cubicBezTo>
                  <a:close/>
                  <a:moveTo>
                    <a:pt x="89035" y="7977"/>
                  </a:moveTo>
                  <a:cubicBezTo>
                    <a:pt x="89333" y="7977"/>
                    <a:pt x="89595" y="8227"/>
                    <a:pt x="89595" y="8537"/>
                  </a:cubicBezTo>
                  <a:cubicBezTo>
                    <a:pt x="89595" y="8835"/>
                    <a:pt x="89345" y="9108"/>
                    <a:pt x="89035" y="9108"/>
                  </a:cubicBezTo>
                  <a:cubicBezTo>
                    <a:pt x="88714" y="9108"/>
                    <a:pt x="88464" y="8858"/>
                    <a:pt x="88464" y="8537"/>
                  </a:cubicBezTo>
                  <a:cubicBezTo>
                    <a:pt x="88475" y="8215"/>
                    <a:pt x="88714" y="7977"/>
                    <a:pt x="89035" y="7977"/>
                  </a:cubicBezTo>
                  <a:close/>
                  <a:moveTo>
                    <a:pt x="92762" y="7977"/>
                  </a:moveTo>
                  <a:cubicBezTo>
                    <a:pt x="93059" y="7977"/>
                    <a:pt x="93333" y="8227"/>
                    <a:pt x="93333" y="8537"/>
                  </a:cubicBezTo>
                  <a:cubicBezTo>
                    <a:pt x="93333" y="8835"/>
                    <a:pt x="93071" y="9108"/>
                    <a:pt x="92762" y="9108"/>
                  </a:cubicBezTo>
                  <a:cubicBezTo>
                    <a:pt x="92452" y="9108"/>
                    <a:pt x="92202" y="8858"/>
                    <a:pt x="92202" y="8537"/>
                  </a:cubicBezTo>
                  <a:cubicBezTo>
                    <a:pt x="92202" y="8215"/>
                    <a:pt x="92452" y="7977"/>
                    <a:pt x="92762" y="7977"/>
                  </a:cubicBezTo>
                  <a:close/>
                  <a:moveTo>
                    <a:pt x="96488" y="7977"/>
                  </a:moveTo>
                  <a:cubicBezTo>
                    <a:pt x="96786" y="7977"/>
                    <a:pt x="97048" y="8227"/>
                    <a:pt x="97048" y="8537"/>
                  </a:cubicBezTo>
                  <a:cubicBezTo>
                    <a:pt x="97048" y="8835"/>
                    <a:pt x="96798" y="9108"/>
                    <a:pt x="96488" y="9108"/>
                  </a:cubicBezTo>
                  <a:cubicBezTo>
                    <a:pt x="96191" y="9108"/>
                    <a:pt x="95917" y="8858"/>
                    <a:pt x="95917" y="8537"/>
                  </a:cubicBezTo>
                  <a:cubicBezTo>
                    <a:pt x="95917" y="8215"/>
                    <a:pt x="96179" y="7977"/>
                    <a:pt x="96488" y="7977"/>
                  </a:cubicBezTo>
                  <a:close/>
                  <a:moveTo>
                    <a:pt x="100203" y="7977"/>
                  </a:moveTo>
                  <a:cubicBezTo>
                    <a:pt x="100501" y="7977"/>
                    <a:pt x="100775" y="8227"/>
                    <a:pt x="100775" y="8537"/>
                  </a:cubicBezTo>
                  <a:cubicBezTo>
                    <a:pt x="100775" y="8835"/>
                    <a:pt x="100513" y="9108"/>
                    <a:pt x="100203" y="9108"/>
                  </a:cubicBezTo>
                  <a:cubicBezTo>
                    <a:pt x="99905" y="9108"/>
                    <a:pt x="99644" y="8858"/>
                    <a:pt x="99644" y="8537"/>
                  </a:cubicBezTo>
                  <a:cubicBezTo>
                    <a:pt x="99655" y="8215"/>
                    <a:pt x="99894" y="7977"/>
                    <a:pt x="100203" y="7977"/>
                  </a:cubicBezTo>
                  <a:close/>
                  <a:moveTo>
                    <a:pt x="103942" y="7977"/>
                  </a:moveTo>
                  <a:cubicBezTo>
                    <a:pt x="104239" y="7977"/>
                    <a:pt x="104513" y="8227"/>
                    <a:pt x="104513" y="8537"/>
                  </a:cubicBezTo>
                  <a:cubicBezTo>
                    <a:pt x="104513" y="8835"/>
                    <a:pt x="104251" y="9108"/>
                    <a:pt x="103942" y="9108"/>
                  </a:cubicBezTo>
                  <a:cubicBezTo>
                    <a:pt x="103644" y="9108"/>
                    <a:pt x="103382" y="8858"/>
                    <a:pt x="103382" y="8537"/>
                  </a:cubicBezTo>
                  <a:cubicBezTo>
                    <a:pt x="103382" y="8215"/>
                    <a:pt x="103632" y="7977"/>
                    <a:pt x="103942" y="7977"/>
                  </a:cubicBezTo>
                  <a:close/>
                  <a:moveTo>
                    <a:pt x="107668" y="7977"/>
                  </a:moveTo>
                  <a:cubicBezTo>
                    <a:pt x="107966" y="7977"/>
                    <a:pt x="108228" y="8227"/>
                    <a:pt x="108228" y="8537"/>
                  </a:cubicBezTo>
                  <a:cubicBezTo>
                    <a:pt x="108228" y="8835"/>
                    <a:pt x="107978" y="9108"/>
                    <a:pt x="107668" y="9108"/>
                  </a:cubicBezTo>
                  <a:cubicBezTo>
                    <a:pt x="107371" y="9108"/>
                    <a:pt x="107097" y="8858"/>
                    <a:pt x="107097" y="8537"/>
                  </a:cubicBezTo>
                  <a:cubicBezTo>
                    <a:pt x="107109" y="8215"/>
                    <a:pt x="107347" y="7977"/>
                    <a:pt x="107668" y="7977"/>
                  </a:cubicBezTo>
                  <a:close/>
                  <a:moveTo>
                    <a:pt x="111395" y="7977"/>
                  </a:moveTo>
                  <a:cubicBezTo>
                    <a:pt x="111693" y="7977"/>
                    <a:pt x="111967" y="8227"/>
                    <a:pt x="111967" y="8537"/>
                  </a:cubicBezTo>
                  <a:cubicBezTo>
                    <a:pt x="111967" y="8835"/>
                    <a:pt x="111705" y="9108"/>
                    <a:pt x="111395" y="9108"/>
                  </a:cubicBezTo>
                  <a:cubicBezTo>
                    <a:pt x="111085" y="9108"/>
                    <a:pt x="110835" y="8858"/>
                    <a:pt x="110835" y="8537"/>
                  </a:cubicBezTo>
                  <a:cubicBezTo>
                    <a:pt x="110835" y="8215"/>
                    <a:pt x="111085" y="7977"/>
                    <a:pt x="111395" y="7977"/>
                  </a:cubicBezTo>
                  <a:close/>
                  <a:moveTo>
                    <a:pt x="115122" y="7977"/>
                  </a:moveTo>
                  <a:cubicBezTo>
                    <a:pt x="115419" y="7977"/>
                    <a:pt x="115681" y="8227"/>
                    <a:pt x="115681" y="8537"/>
                  </a:cubicBezTo>
                  <a:cubicBezTo>
                    <a:pt x="115681" y="8835"/>
                    <a:pt x="115431" y="9108"/>
                    <a:pt x="115122" y="9108"/>
                  </a:cubicBezTo>
                  <a:cubicBezTo>
                    <a:pt x="114812" y="9108"/>
                    <a:pt x="114550" y="8858"/>
                    <a:pt x="114550" y="8537"/>
                  </a:cubicBezTo>
                  <a:cubicBezTo>
                    <a:pt x="114574" y="8215"/>
                    <a:pt x="114812" y="7977"/>
                    <a:pt x="115122" y="7977"/>
                  </a:cubicBezTo>
                  <a:close/>
                  <a:moveTo>
                    <a:pt x="118860" y="7977"/>
                  </a:moveTo>
                  <a:cubicBezTo>
                    <a:pt x="119158" y="7977"/>
                    <a:pt x="119420" y="8227"/>
                    <a:pt x="119420" y="8537"/>
                  </a:cubicBezTo>
                  <a:cubicBezTo>
                    <a:pt x="119420" y="8835"/>
                    <a:pt x="119170" y="9108"/>
                    <a:pt x="118860" y="9108"/>
                  </a:cubicBezTo>
                  <a:cubicBezTo>
                    <a:pt x="118539" y="9108"/>
                    <a:pt x="118289" y="8858"/>
                    <a:pt x="118289" y="8537"/>
                  </a:cubicBezTo>
                  <a:cubicBezTo>
                    <a:pt x="118289" y="8215"/>
                    <a:pt x="118539" y="7977"/>
                    <a:pt x="118860" y="7977"/>
                  </a:cubicBezTo>
                  <a:close/>
                  <a:moveTo>
                    <a:pt x="122575" y="7977"/>
                  </a:moveTo>
                  <a:cubicBezTo>
                    <a:pt x="122873" y="7977"/>
                    <a:pt x="123146" y="8227"/>
                    <a:pt x="123146" y="8537"/>
                  </a:cubicBezTo>
                  <a:cubicBezTo>
                    <a:pt x="123146" y="8835"/>
                    <a:pt x="122885" y="9108"/>
                    <a:pt x="122575" y="9108"/>
                  </a:cubicBezTo>
                  <a:cubicBezTo>
                    <a:pt x="122265" y="9108"/>
                    <a:pt x="122015" y="8858"/>
                    <a:pt x="122015" y="8537"/>
                  </a:cubicBezTo>
                  <a:cubicBezTo>
                    <a:pt x="122027" y="8215"/>
                    <a:pt x="122277" y="7977"/>
                    <a:pt x="122575" y="7977"/>
                  </a:cubicBezTo>
                  <a:close/>
                  <a:moveTo>
                    <a:pt x="126314" y="7977"/>
                  </a:moveTo>
                  <a:cubicBezTo>
                    <a:pt x="126611" y="7977"/>
                    <a:pt x="126873" y="8227"/>
                    <a:pt x="126873" y="8537"/>
                  </a:cubicBezTo>
                  <a:cubicBezTo>
                    <a:pt x="126873" y="8835"/>
                    <a:pt x="126623" y="9108"/>
                    <a:pt x="126314" y="9108"/>
                  </a:cubicBezTo>
                  <a:cubicBezTo>
                    <a:pt x="126004" y="9108"/>
                    <a:pt x="125742" y="8858"/>
                    <a:pt x="125742" y="8537"/>
                  </a:cubicBezTo>
                  <a:cubicBezTo>
                    <a:pt x="125742" y="8215"/>
                    <a:pt x="126004" y="7977"/>
                    <a:pt x="126314" y="7977"/>
                  </a:cubicBezTo>
                  <a:close/>
                  <a:moveTo>
                    <a:pt x="130028" y="7977"/>
                  </a:moveTo>
                  <a:cubicBezTo>
                    <a:pt x="130326" y="7977"/>
                    <a:pt x="130600" y="8227"/>
                    <a:pt x="130600" y="8537"/>
                  </a:cubicBezTo>
                  <a:cubicBezTo>
                    <a:pt x="130600" y="8835"/>
                    <a:pt x="130350" y="9108"/>
                    <a:pt x="130028" y="9108"/>
                  </a:cubicBezTo>
                  <a:cubicBezTo>
                    <a:pt x="129731" y="9108"/>
                    <a:pt x="129469" y="8858"/>
                    <a:pt x="129469" y="8537"/>
                  </a:cubicBezTo>
                  <a:cubicBezTo>
                    <a:pt x="129469" y="8215"/>
                    <a:pt x="129719" y="7977"/>
                    <a:pt x="130028" y="7977"/>
                  </a:cubicBezTo>
                  <a:close/>
                  <a:moveTo>
                    <a:pt x="1548" y="9835"/>
                  </a:moveTo>
                  <a:cubicBezTo>
                    <a:pt x="1846" y="9835"/>
                    <a:pt x="2119" y="10097"/>
                    <a:pt x="2119" y="10406"/>
                  </a:cubicBezTo>
                  <a:cubicBezTo>
                    <a:pt x="2119" y="10704"/>
                    <a:pt x="1858" y="10966"/>
                    <a:pt x="1548" y="10966"/>
                  </a:cubicBezTo>
                  <a:cubicBezTo>
                    <a:pt x="1238" y="10966"/>
                    <a:pt x="988" y="10716"/>
                    <a:pt x="988" y="10406"/>
                  </a:cubicBezTo>
                  <a:cubicBezTo>
                    <a:pt x="988" y="10097"/>
                    <a:pt x="1238" y="9835"/>
                    <a:pt x="1548" y="9835"/>
                  </a:cubicBezTo>
                  <a:close/>
                  <a:moveTo>
                    <a:pt x="5287" y="9835"/>
                  </a:moveTo>
                  <a:cubicBezTo>
                    <a:pt x="5596" y="9835"/>
                    <a:pt x="5846" y="10097"/>
                    <a:pt x="5846" y="10406"/>
                  </a:cubicBezTo>
                  <a:cubicBezTo>
                    <a:pt x="5846" y="10716"/>
                    <a:pt x="5596" y="10966"/>
                    <a:pt x="5287" y="10966"/>
                  </a:cubicBezTo>
                  <a:cubicBezTo>
                    <a:pt x="4977" y="10966"/>
                    <a:pt x="4715" y="10716"/>
                    <a:pt x="4715" y="10406"/>
                  </a:cubicBezTo>
                  <a:cubicBezTo>
                    <a:pt x="4715" y="10097"/>
                    <a:pt x="4977" y="9835"/>
                    <a:pt x="5287" y="9835"/>
                  </a:cubicBezTo>
                  <a:close/>
                  <a:moveTo>
                    <a:pt x="9001" y="9835"/>
                  </a:moveTo>
                  <a:cubicBezTo>
                    <a:pt x="9299" y="9835"/>
                    <a:pt x="9573" y="10097"/>
                    <a:pt x="9573" y="10406"/>
                  </a:cubicBezTo>
                  <a:cubicBezTo>
                    <a:pt x="9573" y="10704"/>
                    <a:pt x="9323" y="10966"/>
                    <a:pt x="9001" y="10966"/>
                  </a:cubicBezTo>
                  <a:cubicBezTo>
                    <a:pt x="8704" y="10966"/>
                    <a:pt x="8442" y="10716"/>
                    <a:pt x="8442" y="10406"/>
                  </a:cubicBezTo>
                  <a:cubicBezTo>
                    <a:pt x="8442" y="10097"/>
                    <a:pt x="8692" y="9835"/>
                    <a:pt x="9001" y="9835"/>
                  </a:cubicBezTo>
                  <a:close/>
                  <a:moveTo>
                    <a:pt x="12728" y="9835"/>
                  </a:moveTo>
                  <a:cubicBezTo>
                    <a:pt x="13037" y="9835"/>
                    <a:pt x="13288" y="10097"/>
                    <a:pt x="13288" y="10406"/>
                  </a:cubicBezTo>
                  <a:cubicBezTo>
                    <a:pt x="13288" y="10716"/>
                    <a:pt x="13037" y="10966"/>
                    <a:pt x="12728" y="10966"/>
                  </a:cubicBezTo>
                  <a:cubicBezTo>
                    <a:pt x="12418" y="10966"/>
                    <a:pt x="12156" y="10716"/>
                    <a:pt x="12156" y="10406"/>
                  </a:cubicBezTo>
                  <a:cubicBezTo>
                    <a:pt x="12180" y="10097"/>
                    <a:pt x="12418" y="9835"/>
                    <a:pt x="12728" y="9835"/>
                  </a:cubicBezTo>
                  <a:close/>
                  <a:moveTo>
                    <a:pt x="16466" y="9835"/>
                  </a:moveTo>
                  <a:cubicBezTo>
                    <a:pt x="16764" y="9835"/>
                    <a:pt x="17026" y="10097"/>
                    <a:pt x="17026" y="10406"/>
                  </a:cubicBezTo>
                  <a:cubicBezTo>
                    <a:pt x="17026" y="10704"/>
                    <a:pt x="16776" y="10966"/>
                    <a:pt x="16466" y="10966"/>
                  </a:cubicBezTo>
                  <a:cubicBezTo>
                    <a:pt x="16169" y="10966"/>
                    <a:pt x="15895" y="10716"/>
                    <a:pt x="15895" y="10406"/>
                  </a:cubicBezTo>
                  <a:cubicBezTo>
                    <a:pt x="15895" y="10097"/>
                    <a:pt x="16145" y="9835"/>
                    <a:pt x="16466" y="9835"/>
                  </a:cubicBezTo>
                  <a:close/>
                  <a:moveTo>
                    <a:pt x="20181" y="9835"/>
                  </a:moveTo>
                  <a:cubicBezTo>
                    <a:pt x="20491" y="9835"/>
                    <a:pt x="20753" y="10097"/>
                    <a:pt x="20753" y="10406"/>
                  </a:cubicBezTo>
                  <a:cubicBezTo>
                    <a:pt x="20753" y="10716"/>
                    <a:pt x="20491" y="10966"/>
                    <a:pt x="20181" y="10966"/>
                  </a:cubicBezTo>
                  <a:cubicBezTo>
                    <a:pt x="19872" y="10966"/>
                    <a:pt x="19622" y="10716"/>
                    <a:pt x="19622" y="10406"/>
                  </a:cubicBezTo>
                  <a:cubicBezTo>
                    <a:pt x="19634" y="10097"/>
                    <a:pt x="19872" y="9835"/>
                    <a:pt x="20181" y="9835"/>
                  </a:cubicBezTo>
                  <a:close/>
                  <a:moveTo>
                    <a:pt x="23920" y="9835"/>
                  </a:moveTo>
                  <a:cubicBezTo>
                    <a:pt x="24217" y="9835"/>
                    <a:pt x="24479" y="10097"/>
                    <a:pt x="24479" y="10406"/>
                  </a:cubicBezTo>
                  <a:cubicBezTo>
                    <a:pt x="24479" y="10704"/>
                    <a:pt x="24229" y="10966"/>
                    <a:pt x="23920" y="10966"/>
                  </a:cubicBezTo>
                  <a:cubicBezTo>
                    <a:pt x="23610" y="10966"/>
                    <a:pt x="23348" y="10716"/>
                    <a:pt x="23348" y="10406"/>
                  </a:cubicBezTo>
                  <a:cubicBezTo>
                    <a:pt x="23348" y="10097"/>
                    <a:pt x="23610" y="9835"/>
                    <a:pt x="23920" y="9835"/>
                  </a:cubicBezTo>
                  <a:close/>
                  <a:moveTo>
                    <a:pt x="27635" y="9835"/>
                  </a:moveTo>
                  <a:cubicBezTo>
                    <a:pt x="27956" y="9835"/>
                    <a:pt x="28206" y="10097"/>
                    <a:pt x="28206" y="10406"/>
                  </a:cubicBezTo>
                  <a:cubicBezTo>
                    <a:pt x="28206" y="10716"/>
                    <a:pt x="27956" y="10966"/>
                    <a:pt x="27635" y="10966"/>
                  </a:cubicBezTo>
                  <a:cubicBezTo>
                    <a:pt x="27325" y="10966"/>
                    <a:pt x="27075" y="10716"/>
                    <a:pt x="27075" y="10406"/>
                  </a:cubicBezTo>
                  <a:cubicBezTo>
                    <a:pt x="27087" y="10097"/>
                    <a:pt x="27325" y="9835"/>
                    <a:pt x="27635" y="9835"/>
                  </a:cubicBezTo>
                  <a:close/>
                  <a:moveTo>
                    <a:pt x="31373" y="9835"/>
                  </a:moveTo>
                  <a:cubicBezTo>
                    <a:pt x="31671" y="9835"/>
                    <a:pt x="31945" y="10097"/>
                    <a:pt x="31945" y="10406"/>
                  </a:cubicBezTo>
                  <a:cubicBezTo>
                    <a:pt x="31945" y="10704"/>
                    <a:pt x="31683" y="10966"/>
                    <a:pt x="31373" y="10966"/>
                  </a:cubicBezTo>
                  <a:cubicBezTo>
                    <a:pt x="31064" y="10966"/>
                    <a:pt x="30814" y="10716"/>
                    <a:pt x="30814" y="10406"/>
                  </a:cubicBezTo>
                  <a:cubicBezTo>
                    <a:pt x="30814" y="10097"/>
                    <a:pt x="31064" y="9835"/>
                    <a:pt x="31373" y="9835"/>
                  </a:cubicBezTo>
                  <a:close/>
                  <a:moveTo>
                    <a:pt x="35100" y="9835"/>
                  </a:moveTo>
                  <a:cubicBezTo>
                    <a:pt x="35409" y="9835"/>
                    <a:pt x="35659" y="10097"/>
                    <a:pt x="35659" y="10406"/>
                  </a:cubicBezTo>
                  <a:cubicBezTo>
                    <a:pt x="35659" y="10716"/>
                    <a:pt x="35409" y="10966"/>
                    <a:pt x="35100" y="10966"/>
                  </a:cubicBezTo>
                  <a:cubicBezTo>
                    <a:pt x="34778" y="10966"/>
                    <a:pt x="34528" y="10716"/>
                    <a:pt x="34528" y="10406"/>
                  </a:cubicBezTo>
                  <a:cubicBezTo>
                    <a:pt x="34540" y="10097"/>
                    <a:pt x="34778" y="9835"/>
                    <a:pt x="35100" y="9835"/>
                  </a:cubicBezTo>
                  <a:close/>
                  <a:moveTo>
                    <a:pt x="38815" y="9835"/>
                  </a:moveTo>
                  <a:cubicBezTo>
                    <a:pt x="39112" y="9835"/>
                    <a:pt x="39386" y="10097"/>
                    <a:pt x="39386" y="10406"/>
                  </a:cubicBezTo>
                  <a:cubicBezTo>
                    <a:pt x="39386" y="10704"/>
                    <a:pt x="39124" y="10966"/>
                    <a:pt x="38815" y="10966"/>
                  </a:cubicBezTo>
                  <a:cubicBezTo>
                    <a:pt x="38517" y="10966"/>
                    <a:pt x="38255" y="10716"/>
                    <a:pt x="38255" y="10406"/>
                  </a:cubicBezTo>
                  <a:cubicBezTo>
                    <a:pt x="38267" y="10097"/>
                    <a:pt x="38505" y="9835"/>
                    <a:pt x="38815" y="9835"/>
                  </a:cubicBezTo>
                  <a:close/>
                  <a:moveTo>
                    <a:pt x="42553" y="9835"/>
                  </a:moveTo>
                  <a:cubicBezTo>
                    <a:pt x="42863" y="9835"/>
                    <a:pt x="43113" y="10097"/>
                    <a:pt x="43113" y="10406"/>
                  </a:cubicBezTo>
                  <a:cubicBezTo>
                    <a:pt x="43113" y="10716"/>
                    <a:pt x="42863" y="10966"/>
                    <a:pt x="42553" y="10966"/>
                  </a:cubicBezTo>
                  <a:cubicBezTo>
                    <a:pt x="42232" y="10966"/>
                    <a:pt x="41982" y="10716"/>
                    <a:pt x="41982" y="10406"/>
                  </a:cubicBezTo>
                  <a:cubicBezTo>
                    <a:pt x="41982" y="10097"/>
                    <a:pt x="42244" y="9835"/>
                    <a:pt x="42553" y="9835"/>
                  </a:cubicBezTo>
                  <a:close/>
                  <a:moveTo>
                    <a:pt x="46268" y="9835"/>
                  </a:moveTo>
                  <a:cubicBezTo>
                    <a:pt x="46565" y="9835"/>
                    <a:pt x="46839" y="10097"/>
                    <a:pt x="46839" y="10406"/>
                  </a:cubicBezTo>
                  <a:cubicBezTo>
                    <a:pt x="46839" y="10704"/>
                    <a:pt x="46589" y="10966"/>
                    <a:pt x="46268" y="10966"/>
                  </a:cubicBezTo>
                  <a:cubicBezTo>
                    <a:pt x="45970" y="10966"/>
                    <a:pt x="45708" y="10716"/>
                    <a:pt x="45708" y="10406"/>
                  </a:cubicBezTo>
                  <a:cubicBezTo>
                    <a:pt x="45720" y="10097"/>
                    <a:pt x="45958" y="9835"/>
                    <a:pt x="46268" y="9835"/>
                  </a:cubicBezTo>
                  <a:close/>
                  <a:moveTo>
                    <a:pt x="50006" y="9835"/>
                  </a:moveTo>
                  <a:cubicBezTo>
                    <a:pt x="50316" y="9835"/>
                    <a:pt x="50578" y="10097"/>
                    <a:pt x="50578" y="10406"/>
                  </a:cubicBezTo>
                  <a:cubicBezTo>
                    <a:pt x="50578" y="10716"/>
                    <a:pt x="50316" y="10966"/>
                    <a:pt x="50006" y="10966"/>
                  </a:cubicBezTo>
                  <a:cubicBezTo>
                    <a:pt x="49697" y="10966"/>
                    <a:pt x="49447" y="10716"/>
                    <a:pt x="49447" y="10406"/>
                  </a:cubicBezTo>
                  <a:cubicBezTo>
                    <a:pt x="49447" y="10097"/>
                    <a:pt x="49697" y="9835"/>
                    <a:pt x="50006" y="9835"/>
                  </a:cubicBezTo>
                  <a:close/>
                  <a:moveTo>
                    <a:pt x="53733" y="9835"/>
                  </a:moveTo>
                  <a:cubicBezTo>
                    <a:pt x="54031" y="9835"/>
                    <a:pt x="54293" y="10097"/>
                    <a:pt x="54293" y="10406"/>
                  </a:cubicBezTo>
                  <a:cubicBezTo>
                    <a:pt x="54293" y="10704"/>
                    <a:pt x="54043" y="10966"/>
                    <a:pt x="53733" y="10966"/>
                  </a:cubicBezTo>
                  <a:cubicBezTo>
                    <a:pt x="53412" y="10966"/>
                    <a:pt x="53162" y="10716"/>
                    <a:pt x="53162" y="10406"/>
                  </a:cubicBezTo>
                  <a:cubicBezTo>
                    <a:pt x="53173" y="10097"/>
                    <a:pt x="53412" y="9835"/>
                    <a:pt x="53733" y="9835"/>
                  </a:cubicBezTo>
                  <a:close/>
                  <a:moveTo>
                    <a:pt x="57460" y="9835"/>
                  </a:moveTo>
                  <a:cubicBezTo>
                    <a:pt x="57781" y="9835"/>
                    <a:pt x="58031" y="10097"/>
                    <a:pt x="58031" y="10406"/>
                  </a:cubicBezTo>
                  <a:cubicBezTo>
                    <a:pt x="58031" y="10716"/>
                    <a:pt x="57781" y="10966"/>
                    <a:pt x="57460" y="10966"/>
                  </a:cubicBezTo>
                  <a:cubicBezTo>
                    <a:pt x="57150" y="10966"/>
                    <a:pt x="56900" y="10716"/>
                    <a:pt x="56900" y="10406"/>
                  </a:cubicBezTo>
                  <a:cubicBezTo>
                    <a:pt x="56900" y="10097"/>
                    <a:pt x="57150" y="9835"/>
                    <a:pt x="57460" y="9835"/>
                  </a:cubicBezTo>
                  <a:close/>
                  <a:moveTo>
                    <a:pt x="61186" y="9835"/>
                  </a:moveTo>
                  <a:cubicBezTo>
                    <a:pt x="61484" y="9835"/>
                    <a:pt x="61746" y="10097"/>
                    <a:pt x="61746" y="10406"/>
                  </a:cubicBezTo>
                  <a:cubicBezTo>
                    <a:pt x="61746" y="10704"/>
                    <a:pt x="61496" y="10966"/>
                    <a:pt x="61186" y="10966"/>
                  </a:cubicBezTo>
                  <a:cubicBezTo>
                    <a:pt x="60877" y="10966"/>
                    <a:pt x="60615" y="10716"/>
                    <a:pt x="60615" y="10406"/>
                  </a:cubicBezTo>
                  <a:cubicBezTo>
                    <a:pt x="60639" y="10097"/>
                    <a:pt x="60877" y="9835"/>
                    <a:pt x="61186" y="9835"/>
                  </a:cubicBezTo>
                  <a:close/>
                  <a:moveTo>
                    <a:pt x="64925" y="9835"/>
                  </a:moveTo>
                  <a:cubicBezTo>
                    <a:pt x="65234" y="9835"/>
                    <a:pt x="65485" y="10097"/>
                    <a:pt x="65485" y="10406"/>
                  </a:cubicBezTo>
                  <a:cubicBezTo>
                    <a:pt x="65485" y="10716"/>
                    <a:pt x="65234" y="10966"/>
                    <a:pt x="64925" y="10966"/>
                  </a:cubicBezTo>
                  <a:cubicBezTo>
                    <a:pt x="64603" y="10966"/>
                    <a:pt x="64353" y="10716"/>
                    <a:pt x="64353" y="10406"/>
                  </a:cubicBezTo>
                  <a:cubicBezTo>
                    <a:pt x="64353" y="10097"/>
                    <a:pt x="64603" y="9835"/>
                    <a:pt x="64925" y="9835"/>
                  </a:cubicBezTo>
                  <a:close/>
                  <a:moveTo>
                    <a:pt x="68640" y="9835"/>
                  </a:moveTo>
                  <a:cubicBezTo>
                    <a:pt x="68937" y="9835"/>
                    <a:pt x="69211" y="10097"/>
                    <a:pt x="69211" y="10406"/>
                  </a:cubicBezTo>
                  <a:cubicBezTo>
                    <a:pt x="69211" y="10704"/>
                    <a:pt x="68949" y="10966"/>
                    <a:pt x="68640" y="10966"/>
                  </a:cubicBezTo>
                  <a:cubicBezTo>
                    <a:pt x="68330" y="10966"/>
                    <a:pt x="68080" y="10716"/>
                    <a:pt x="68080" y="10406"/>
                  </a:cubicBezTo>
                  <a:cubicBezTo>
                    <a:pt x="68092" y="10097"/>
                    <a:pt x="68330" y="9835"/>
                    <a:pt x="68640" y="9835"/>
                  </a:cubicBezTo>
                  <a:close/>
                  <a:moveTo>
                    <a:pt x="72366" y="9835"/>
                  </a:moveTo>
                  <a:cubicBezTo>
                    <a:pt x="72676" y="9835"/>
                    <a:pt x="72926" y="10097"/>
                    <a:pt x="72926" y="10406"/>
                  </a:cubicBezTo>
                  <a:cubicBezTo>
                    <a:pt x="72926" y="10716"/>
                    <a:pt x="72676" y="10966"/>
                    <a:pt x="72366" y="10966"/>
                  </a:cubicBezTo>
                  <a:cubicBezTo>
                    <a:pt x="72045" y="10966"/>
                    <a:pt x="71795" y="10716"/>
                    <a:pt x="71795" y="10406"/>
                  </a:cubicBezTo>
                  <a:cubicBezTo>
                    <a:pt x="71807" y="10097"/>
                    <a:pt x="72069" y="9835"/>
                    <a:pt x="72366" y="9835"/>
                  </a:cubicBezTo>
                  <a:close/>
                  <a:moveTo>
                    <a:pt x="76093" y="9835"/>
                  </a:moveTo>
                  <a:cubicBezTo>
                    <a:pt x="76391" y="9835"/>
                    <a:pt x="76664" y="10097"/>
                    <a:pt x="76664" y="10406"/>
                  </a:cubicBezTo>
                  <a:cubicBezTo>
                    <a:pt x="76664" y="10704"/>
                    <a:pt x="76403" y="10966"/>
                    <a:pt x="76093" y="10966"/>
                  </a:cubicBezTo>
                  <a:cubicBezTo>
                    <a:pt x="75795" y="10966"/>
                    <a:pt x="75533" y="10716"/>
                    <a:pt x="75533" y="10406"/>
                  </a:cubicBezTo>
                  <a:cubicBezTo>
                    <a:pt x="75533" y="10097"/>
                    <a:pt x="75783" y="9835"/>
                    <a:pt x="76093" y="9835"/>
                  </a:cubicBezTo>
                  <a:close/>
                  <a:moveTo>
                    <a:pt x="79712" y="9835"/>
                  </a:moveTo>
                  <a:cubicBezTo>
                    <a:pt x="80010" y="9835"/>
                    <a:pt x="80284" y="10097"/>
                    <a:pt x="80284" y="10406"/>
                  </a:cubicBezTo>
                  <a:cubicBezTo>
                    <a:pt x="80284" y="10704"/>
                    <a:pt x="80022" y="10966"/>
                    <a:pt x="79712" y="10966"/>
                  </a:cubicBezTo>
                  <a:cubicBezTo>
                    <a:pt x="79403" y="10966"/>
                    <a:pt x="79153" y="10716"/>
                    <a:pt x="79153" y="10406"/>
                  </a:cubicBezTo>
                  <a:cubicBezTo>
                    <a:pt x="79165" y="10097"/>
                    <a:pt x="79403" y="9835"/>
                    <a:pt x="79712" y="9835"/>
                  </a:cubicBezTo>
                  <a:close/>
                  <a:moveTo>
                    <a:pt x="83451" y="9835"/>
                  </a:moveTo>
                  <a:cubicBezTo>
                    <a:pt x="83761" y="9835"/>
                    <a:pt x="84011" y="10097"/>
                    <a:pt x="84011" y="10406"/>
                  </a:cubicBezTo>
                  <a:cubicBezTo>
                    <a:pt x="84011" y="10716"/>
                    <a:pt x="83761" y="10966"/>
                    <a:pt x="83451" y="10966"/>
                  </a:cubicBezTo>
                  <a:cubicBezTo>
                    <a:pt x="83141" y="10966"/>
                    <a:pt x="82880" y="10716"/>
                    <a:pt x="82880" y="10406"/>
                  </a:cubicBezTo>
                  <a:cubicBezTo>
                    <a:pt x="82880" y="10097"/>
                    <a:pt x="83141" y="9835"/>
                    <a:pt x="83451" y="9835"/>
                  </a:cubicBezTo>
                  <a:close/>
                  <a:moveTo>
                    <a:pt x="87166" y="9835"/>
                  </a:moveTo>
                  <a:cubicBezTo>
                    <a:pt x="87463" y="9835"/>
                    <a:pt x="87737" y="10097"/>
                    <a:pt x="87737" y="10406"/>
                  </a:cubicBezTo>
                  <a:cubicBezTo>
                    <a:pt x="87737" y="10704"/>
                    <a:pt x="87475" y="10966"/>
                    <a:pt x="87166" y="10966"/>
                  </a:cubicBezTo>
                  <a:cubicBezTo>
                    <a:pt x="86856" y="10966"/>
                    <a:pt x="86606" y="10716"/>
                    <a:pt x="86606" y="10406"/>
                  </a:cubicBezTo>
                  <a:cubicBezTo>
                    <a:pt x="86618" y="10097"/>
                    <a:pt x="86856" y="9835"/>
                    <a:pt x="87166" y="9835"/>
                  </a:cubicBezTo>
                  <a:close/>
                  <a:moveTo>
                    <a:pt x="90904" y="9835"/>
                  </a:moveTo>
                  <a:cubicBezTo>
                    <a:pt x="91214" y="9835"/>
                    <a:pt x="91464" y="10097"/>
                    <a:pt x="91464" y="10406"/>
                  </a:cubicBezTo>
                  <a:cubicBezTo>
                    <a:pt x="91464" y="10716"/>
                    <a:pt x="91214" y="10966"/>
                    <a:pt x="90904" y="10966"/>
                  </a:cubicBezTo>
                  <a:cubicBezTo>
                    <a:pt x="90595" y="10966"/>
                    <a:pt x="90345" y="10716"/>
                    <a:pt x="90345" y="10406"/>
                  </a:cubicBezTo>
                  <a:cubicBezTo>
                    <a:pt x="90345" y="10097"/>
                    <a:pt x="90595" y="9835"/>
                    <a:pt x="90904" y="9835"/>
                  </a:cubicBezTo>
                  <a:close/>
                  <a:moveTo>
                    <a:pt x="94631" y="9835"/>
                  </a:moveTo>
                  <a:cubicBezTo>
                    <a:pt x="94929" y="9835"/>
                    <a:pt x="95191" y="10097"/>
                    <a:pt x="95191" y="10406"/>
                  </a:cubicBezTo>
                  <a:cubicBezTo>
                    <a:pt x="95191" y="10704"/>
                    <a:pt x="94941" y="10966"/>
                    <a:pt x="94631" y="10966"/>
                  </a:cubicBezTo>
                  <a:cubicBezTo>
                    <a:pt x="94310" y="10966"/>
                    <a:pt x="94060" y="10716"/>
                    <a:pt x="94060" y="10406"/>
                  </a:cubicBezTo>
                  <a:cubicBezTo>
                    <a:pt x="94071" y="10097"/>
                    <a:pt x="94310" y="9835"/>
                    <a:pt x="94631" y="9835"/>
                  </a:cubicBezTo>
                  <a:close/>
                  <a:moveTo>
                    <a:pt x="98346" y="9835"/>
                  </a:moveTo>
                  <a:cubicBezTo>
                    <a:pt x="98655" y="9835"/>
                    <a:pt x="98905" y="10097"/>
                    <a:pt x="98905" y="10406"/>
                  </a:cubicBezTo>
                  <a:cubicBezTo>
                    <a:pt x="98905" y="10716"/>
                    <a:pt x="98655" y="10966"/>
                    <a:pt x="98346" y="10966"/>
                  </a:cubicBezTo>
                  <a:cubicBezTo>
                    <a:pt x="98036" y="10966"/>
                    <a:pt x="97786" y="10716"/>
                    <a:pt x="97786" y="10406"/>
                  </a:cubicBezTo>
                  <a:cubicBezTo>
                    <a:pt x="97798" y="10097"/>
                    <a:pt x="98036" y="9835"/>
                    <a:pt x="98346" y="9835"/>
                  </a:cubicBezTo>
                  <a:close/>
                  <a:moveTo>
                    <a:pt x="102084" y="9835"/>
                  </a:moveTo>
                  <a:cubicBezTo>
                    <a:pt x="102382" y="9835"/>
                    <a:pt x="102644" y="10097"/>
                    <a:pt x="102644" y="10406"/>
                  </a:cubicBezTo>
                  <a:cubicBezTo>
                    <a:pt x="102644" y="10704"/>
                    <a:pt x="102394" y="10966"/>
                    <a:pt x="102084" y="10966"/>
                  </a:cubicBezTo>
                  <a:cubicBezTo>
                    <a:pt x="101787" y="10966"/>
                    <a:pt x="101513" y="10716"/>
                    <a:pt x="101513" y="10406"/>
                  </a:cubicBezTo>
                  <a:cubicBezTo>
                    <a:pt x="101513" y="10097"/>
                    <a:pt x="101775" y="9835"/>
                    <a:pt x="102084" y="9835"/>
                  </a:cubicBezTo>
                  <a:close/>
                  <a:moveTo>
                    <a:pt x="105799" y="9835"/>
                  </a:moveTo>
                  <a:cubicBezTo>
                    <a:pt x="106121" y="9835"/>
                    <a:pt x="106371" y="10097"/>
                    <a:pt x="106371" y="10406"/>
                  </a:cubicBezTo>
                  <a:cubicBezTo>
                    <a:pt x="106371" y="10716"/>
                    <a:pt x="106109" y="10966"/>
                    <a:pt x="105799" y="10966"/>
                  </a:cubicBezTo>
                  <a:cubicBezTo>
                    <a:pt x="105490" y="10966"/>
                    <a:pt x="105239" y="10716"/>
                    <a:pt x="105239" y="10406"/>
                  </a:cubicBezTo>
                  <a:cubicBezTo>
                    <a:pt x="105251" y="10097"/>
                    <a:pt x="105490" y="9835"/>
                    <a:pt x="105799" y="9835"/>
                  </a:cubicBezTo>
                  <a:close/>
                  <a:moveTo>
                    <a:pt x="109538" y="9835"/>
                  </a:moveTo>
                  <a:cubicBezTo>
                    <a:pt x="109835" y="9835"/>
                    <a:pt x="110109" y="10097"/>
                    <a:pt x="110109" y="10406"/>
                  </a:cubicBezTo>
                  <a:cubicBezTo>
                    <a:pt x="110109" y="10704"/>
                    <a:pt x="109847" y="10966"/>
                    <a:pt x="109538" y="10966"/>
                  </a:cubicBezTo>
                  <a:cubicBezTo>
                    <a:pt x="109228" y="10966"/>
                    <a:pt x="108978" y="10716"/>
                    <a:pt x="108978" y="10406"/>
                  </a:cubicBezTo>
                  <a:cubicBezTo>
                    <a:pt x="108978" y="10097"/>
                    <a:pt x="109228" y="9835"/>
                    <a:pt x="109538" y="9835"/>
                  </a:cubicBezTo>
                  <a:close/>
                  <a:moveTo>
                    <a:pt x="113264" y="9835"/>
                  </a:moveTo>
                  <a:cubicBezTo>
                    <a:pt x="113574" y="9835"/>
                    <a:pt x="113824" y="10097"/>
                    <a:pt x="113824" y="10406"/>
                  </a:cubicBezTo>
                  <a:cubicBezTo>
                    <a:pt x="113824" y="10716"/>
                    <a:pt x="113574" y="10966"/>
                    <a:pt x="113264" y="10966"/>
                  </a:cubicBezTo>
                  <a:cubicBezTo>
                    <a:pt x="112943" y="10966"/>
                    <a:pt x="112693" y="10716"/>
                    <a:pt x="112693" y="10406"/>
                  </a:cubicBezTo>
                  <a:cubicBezTo>
                    <a:pt x="112705" y="10097"/>
                    <a:pt x="112943" y="9835"/>
                    <a:pt x="113264" y="9835"/>
                  </a:cubicBezTo>
                  <a:close/>
                  <a:moveTo>
                    <a:pt x="116991" y="9835"/>
                  </a:moveTo>
                  <a:cubicBezTo>
                    <a:pt x="117289" y="9835"/>
                    <a:pt x="117562" y="10097"/>
                    <a:pt x="117562" y="10406"/>
                  </a:cubicBezTo>
                  <a:cubicBezTo>
                    <a:pt x="117562" y="10704"/>
                    <a:pt x="117312" y="10966"/>
                    <a:pt x="116991" y="10966"/>
                  </a:cubicBezTo>
                  <a:cubicBezTo>
                    <a:pt x="116681" y="10966"/>
                    <a:pt x="116431" y="10716"/>
                    <a:pt x="116431" y="10406"/>
                  </a:cubicBezTo>
                  <a:cubicBezTo>
                    <a:pt x="116431" y="10097"/>
                    <a:pt x="116681" y="9835"/>
                    <a:pt x="116991" y="9835"/>
                  </a:cubicBezTo>
                  <a:close/>
                  <a:moveTo>
                    <a:pt x="120718" y="9835"/>
                  </a:moveTo>
                  <a:cubicBezTo>
                    <a:pt x="121027" y="9835"/>
                    <a:pt x="121277" y="10097"/>
                    <a:pt x="121277" y="10406"/>
                  </a:cubicBezTo>
                  <a:cubicBezTo>
                    <a:pt x="121277" y="10716"/>
                    <a:pt x="121027" y="10966"/>
                    <a:pt x="120718" y="10966"/>
                  </a:cubicBezTo>
                  <a:cubicBezTo>
                    <a:pt x="120408" y="10966"/>
                    <a:pt x="120146" y="10716"/>
                    <a:pt x="120146" y="10406"/>
                  </a:cubicBezTo>
                  <a:cubicBezTo>
                    <a:pt x="120170" y="10097"/>
                    <a:pt x="120420" y="9835"/>
                    <a:pt x="120718" y="9835"/>
                  </a:cubicBezTo>
                  <a:close/>
                  <a:moveTo>
                    <a:pt x="124456" y="9835"/>
                  </a:moveTo>
                  <a:cubicBezTo>
                    <a:pt x="124754" y="9835"/>
                    <a:pt x="125016" y="10097"/>
                    <a:pt x="125016" y="10406"/>
                  </a:cubicBezTo>
                  <a:cubicBezTo>
                    <a:pt x="125016" y="10704"/>
                    <a:pt x="124766" y="10966"/>
                    <a:pt x="124456" y="10966"/>
                  </a:cubicBezTo>
                  <a:cubicBezTo>
                    <a:pt x="124135" y="10966"/>
                    <a:pt x="123885" y="10716"/>
                    <a:pt x="123885" y="10406"/>
                  </a:cubicBezTo>
                  <a:cubicBezTo>
                    <a:pt x="123885" y="10097"/>
                    <a:pt x="124135" y="9835"/>
                    <a:pt x="124456" y="9835"/>
                  </a:cubicBezTo>
                  <a:close/>
                  <a:moveTo>
                    <a:pt x="128171" y="9835"/>
                  </a:moveTo>
                  <a:cubicBezTo>
                    <a:pt x="128480" y="9835"/>
                    <a:pt x="128742" y="10097"/>
                    <a:pt x="128742" y="10406"/>
                  </a:cubicBezTo>
                  <a:cubicBezTo>
                    <a:pt x="128742" y="10716"/>
                    <a:pt x="128480" y="10966"/>
                    <a:pt x="128171" y="10966"/>
                  </a:cubicBezTo>
                  <a:cubicBezTo>
                    <a:pt x="127861" y="10966"/>
                    <a:pt x="127611" y="10716"/>
                    <a:pt x="127611" y="10406"/>
                  </a:cubicBezTo>
                  <a:cubicBezTo>
                    <a:pt x="127611" y="10097"/>
                    <a:pt x="127861" y="9835"/>
                    <a:pt x="128171" y="9835"/>
                  </a:cubicBezTo>
                  <a:close/>
                  <a:moveTo>
                    <a:pt x="131898" y="9835"/>
                  </a:moveTo>
                  <a:cubicBezTo>
                    <a:pt x="132195" y="9835"/>
                    <a:pt x="132457" y="10097"/>
                    <a:pt x="132457" y="10406"/>
                  </a:cubicBezTo>
                  <a:cubicBezTo>
                    <a:pt x="132457" y="10704"/>
                    <a:pt x="132207" y="10966"/>
                    <a:pt x="131898" y="10966"/>
                  </a:cubicBezTo>
                  <a:cubicBezTo>
                    <a:pt x="131600" y="10966"/>
                    <a:pt x="131326" y="10716"/>
                    <a:pt x="131326" y="10406"/>
                  </a:cubicBezTo>
                  <a:cubicBezTo>
                    <a:pt x="131338" y="10097"/>
                    <a:pt x="131576" y="9835"/>
                    <a:pt x="131898" y="9835"/>
                  </a:cubicBezTo>
                  <a:close/>
                  <a:moveTo>
                    <a:pt x="3405" y="11692"/>
                  </a:moveTo>
                  <a:cubicBezTo>
                    <a:pt x="3703" y="11692"/>
                    <a:pt x="3977" y="11954"/>
                    <a:pt x="3977" y="12263"/>
                  </a:cubicBezTo>
                  <a:cubicBezTo>
                    <a:pt x="3977" y="12561"/>
                    <a:pt x="3727" y="12823"/>
                    <a:pt x="3405" y="12823"/>
                  </a:cubicBezTo>
                  <a:cubicBezTo>
                    <a:pt x="3096" y="12823"/>
                    <a:pt x="2846" y="12573"/>
                    <a:pt x="2846" y="12263"/>
                  </a:cubicBezTo>
                  <a:cubicBezTo>
                    <a:pt x="2858" y="11954"/>
                    <a:pt x="3096" y="11692"/>
                    <a:pt x="3405" y="11692"/>
                  </a:cubicBezTo>
                  <a:close/>
                  <a:moveTo>
                    <a:pt x="7132" y="11692"/>
                  </a:moveTo>
                  <a:cubicBezTo>
                    <a:pt x="7430" y="11692"/>
                    <a:pt x="7692" y="11954"/>
                    <a:pt x="7692" y="12263"/>
                  </a:cubicBezTo>
                  <a:cubicBezTo>
                    <a:pt x="7692" y="12561"/>
                    <a:pt x="7442" y="12823"/>
                    <a:pt x="7132" y="12823"/>
                  </a:cubicBezTo>
                  <a:cubicBezTo>
                    <a:pt x="6834" y="12823"/>
                    <a:pt x="6560" y="12573"/>
                    <a:pt x="6560" y="12263"/>
                  </a:cubicBezTo>
                  <a:cubicBezTo>
                    <a:pt x="6584" y="11954"/>
                    <a:pt x="6822" y="11692"/>
                    <a:pt x="7132" y="11692"/>
                  </a:cubicBezTo>
                  <a:close/>
                  <a:moveTo>
                    <a:pt x="10871" y="11692"/>
                  </a:moveTo>
                  <a:cubicBezTo>
                    <a:pt x="11168" y="11692"/>
                    <a:pt x="11430" y="11954"/>
                    <a:pt x="11430" y="12263"/>
                  </a:cubicBezTo>
                  <a:cubicBezTo>
                    <a:pt x="11430" y="12561"/>
                    <a:pt x="11180" y="12823"/>
                    <a:pt x="10871" y="12823"/>
                  </a:cubicBezTo>
                  <a:cubicBezTo>
                    <a:pt x="10573" y="12823"/>
                    <a:pt x="10299" y="12573"/>
                    <a:pt x="10299" y="12263"/>
                  </a:cubicBezTo>
                  <a:cubicBezTo>
                    <a:pt x="10299" y="11954"/>
                    <a:pt x="10549" y="11692"/>
                    <a:pt x="10871" y="11692"/>
                  </a:cubicBezTo>
                  <a:close/>
                  <a:moveTo>
                    <a:pt x="14585" y="11692"/>
                  </a:moveTo>
                  <a:cubicBezTo>
                    <a:pt x="14883" y="11692"/>
                    <a:pt x="15157" y="11954"/>
                    <a:pt x="15157" y="12263"/>
                  </a:cubicBezTo>
                  <a:cubicBezTo>
                    <a:pt x="15157" y="12561"/>
                    <a:pt x="14895" y="12823"/>
                    <a:pt x="14585" y="12823"/>
                  </a:cubicBezTo>
                  <a:cubicBezTo>
                    <a:pt x="14288" y="12823"/>
                    <a:pt x="14014" y="12573"/>
                    <a:pt x="14014" y="12263"/>
                  </a:cubicBezTo>
                  <a:cubicBezTo>
                    <a:pt x="14038" y="11954"/>
                    <a:pt x="14276" y="11692"/>
                    <a:pt x="14585" y="11692"/>
                  </a:cubicBezTo>
                  <a:close/>
                  <a:moveTo>
                    <a:pt x="18324" y="11692"/>
                  </a:moveTo>
                  <a:cubicBezTo>
                    <a:pt x="18622" y="11692"/>
                    <a:pt x="18883" y="11954"/>
                    <a:pt x="18883" y="12263"/>
                  </a:cubicBezTo>
                  <a:cubicBezTo>
                    <a:pt x="18883" y="12561"/>
                    <a:pt x="18633" y="12823"/>
                    <a:pt x="18324" y="12823"/>
                  </a:cubicBezTo>
                  <a:cubicBezTo>
                    <a:pt x="18026" y="12823"/>
                    <a:pt x="17752" y="12573"/>
                    <a:pt x="17752" y="12263"/>
                  </a:cubicBezTo>
                  <a:cubicBezTo>
                    <a:pt x="17752" y="11954"/>
                    <a:pt x="18014" y="11692"/>
                    <a:pt x="18324" y="11692"/>
                  </a:cubicBezTo>
                  <a:close/>
                  <a:moveTo>
                    <a:pt x="22039" y="11692"/>
                  </a:moveTo>
                  <a:cubicBezTo>
                    <a:pt x="22336" y="11692"/>
                    <a:pt x="22610" y="11954"/>
                    <a:pt x="22610" y="12263"/>
                  </a:cubicBezTo>
                  <a:cubicBezTo>
                    <a:pt x="22610" y="12561"/>
                    <a:pt x="22360" y="12823"/>
                    <a:pt x="22039" y="12823"/>
                  </a:cubicBezTo>
                  <a:cubicBezTo>
                    <a:pt x="21729" y="12823"/>
                    <a:pt x="21479" y="12573"/>
                    <a:pt x="21479" y="12263"/>
                  </a:cubicBezTo>
                  <a:cubicBezTo>
                    <a:pt x="21491" y="11954"/>
                    <a:pt x="21729" y="11692"/>
                    <a:pt x="22039" y="11692"/>
                  </a:cubicBezTo>
                  <a:close/>
                  <a:moveTo>
                    <a:pt x="25777" y="11692"/>
                  </a:moveTo>
                  <a:cubicBezTo>
                    <a:pt x="26075" y="11692"/>
                    <a:pt x="26349" y="11954"/>
                    <a:pt x="26349" y="12263"/>
                  </a:cubicBezTo>
                  <a:cubicBezTo>
                    <a:pt x="26349" y="12561"/>
                    <a:pt x="26087" y="12823"/>
                    <a:pt x="25777" y="12823"/>
                  </a:cubicBezTo>
                  <a:cubicBezTo>
                    <a:pt x="25468" y="12823"/>
                    <a:pt x="25206" y="12573"/>
                    <a:pt x="25206" y="12263"/>
                  </a:cubicBezTo>
                  <a:cubicBezTo>
                    <a:pt x="25218" y="11954"/>
                    <a:pt x="25468" y="11692"/>
                    <a:pt x="25777" y="11692"/>
                  </a:cubicBezTo>
                  <a:close/>
                  <a:moveTo>
                    <a:pt x="29504" y="11692"/>
                  </a:moveTo>
                  <a:cubicBezTo>
                    <a:pt x="29801" y="11692"/>
                    <a:pt x="30063" y="11954"/>
                    <a:pt x="30063" y="12263"/>
                  </a:cubicBezTo>
                  <a:cubicBezTo>
                    <a:pt x="30063" y="12561"/>
                    <a:pt x="29813" y="12823"/>
                    <a:pt x="29504" y="12823"/>
                  </a:cubicBezTo>
                  <a:cubicBezTo>
                    <a:pt x="29182" y="12823"/>
                    <a:pt x="28932" y="12573"/>
                    <a:pt x="28932" y="12263"/>
                  </a:cubicBezTo>
                  <a:cubicBezTo>
                    <a:pt x="28944" y="11954"/>
                    <a:pt x="29182" y="11692"/>
                    <a:pt x="29504" y="11692"/>
                  </a:cubicBezTo>
                  <a:close/>
                  <a:moveTo>
                    <a:pt x="33230" y="11692"/>
                  </a:moveTo>
                  <a:cubicBezTo>
                    <a:pt x="33528" y="11692"/>
                    <a:pt x="33802" y="11954"/>
                    <a:pt x="33802" y="12263"/>
                  </a:cubicBezTo>
                  <a:cubicBezTo>
                    <a:pt x="33802" y="12561"/>
                    <a:pt x="33552" y="12823"/>
                    <a:pt x="33230" y="12823"/>
                  </a:cubicBezTo>
                  <a:cubicBezTo>
                    <a:pt x="32921" y="12823"/>
                    <a:pt x="32671" y="12573"/>
                    <a:pt x="32671" y="12263"/>
                  </a:cubicBezTo>
                  <a:cubicBezTo>
                    <a:pt x="32671" y="11954"/>
                    <a:pt x="32921" y="11692"/>
                    <a:pt x="33230" y="11692"/>
                  </a:cubicBezTo>
                  <a:close/>
                  <a:moveTo>
                    <a:pt x="36957" y="11692"/>
                  </a:moveTo>
                  <a:cubicBezTo>
                    <a:pt x="37255" y="11692"/>
                    <a:pt x="37517" y="11954"/>
                    <a:pt x="37517" y="12263"/>
                  </a:cubicBezTo>
                  <a:cubicBezTo>
                    <a:pt x="37517" y="12561"/>
                    <a:pt x="37267" y="12823"/>
                    <a:pt x="36957" y="12823"/>
                  </a:cubicBezTo>
                  <a:cubicBezTo>
                    <a:pt x="36648" y="12823"/>
                    <a:pt x="36386" y="12573"/>
                    <a:pt x="36386" y="12263"/>
                  </a:cubicBezTo>
                  <a:cubicBezTo>
                    <a:pt x="36409" y="11954"/>
                    <a:pt x="36648" y="11692"/>
                    <a:pt x="36957" y="11692"/>
                  </a:cubicBezTo>
                  <a:close/>
                  <a:moveTo>
                    <a:pt x="40672" y="11692"/>
                  </a:moveTo>
                  <a:cubicBezTo>
                    <a:pt x="40970" y="11692"/>
                    <a:pt x="41243" y="11954"/>
                    <a:pt x="41243" y="12263"/>
                  </a:cubicBezTo>
                  <a:cubicBezTo>
                    <a:pt x="41243" y="12561"/>
                    <a:pt x="40993" y="12823"/>
                    <a:pt x="40672" y="12823"/>
                  </a:cubicBezTo>
                  <a:cubicBezTo>
                    <a:pt x="40374" y="12823"/>
                    <a:pt x="40112" y="12573"/>
                    <a:pt x="40112" y="12263"/>
                  </a:cubicBezTo>
                  <a:cubicBezTo>
                    <a:pt x="40124" y="11954"/>
                    <a:pt x="40362" y="11692"/>
                    <a:pt x="40672" y="11692"/>
                  </a:cubicBezTo>
                  <a:close/>
                  <a:moveTo>
                    <a:pt x="44410" y="11692"/>
                  </a:moveTo>
                  <a:cubicBezTo>
                    <a:pt x="44708" y="11692"/>
                    <a:pt x="44982" y="11954"/>
                    <a:pt x="44982" y="12263"/>
                  </a:cubicBezTo>
                  <a:cubicBezTo>
                    <a:pt x="44982" y="12561"/>
                    <a:pt x="44720" y="12823"/>
                    <a:pt x="44410" y="12823"/>
                  </a:cubicBezTo>
                  <a:cubicBezTo>
                    <a:pt x="44113" y="12823"/>
                    <a:pt x="43851" y="12573"/>
                    <a:pt x="43851" y="12263"/>
                  </a:cubicBezTo>
                  <a:cubicBezTo>
                    <a:pt x="43851" y="11954"/>
                    <a:pt x="44101" y="11692"/>
                    <a:pt x="44410" y="11692"/>
                  </a:cubicBezTo>
                  <a:close/>
                  <a:moveTo>
                    <a:pt x="48137" y="11692"/>
                  </a:moveTo>
                  <a:cubicBezTo>
                    <a:pt x="48435" y="11692"/>
                    <a:pt x="48697" y="11954"/>
                    <a:pt x="48697" y="12263"/>
                  </a:cubicBezTo>
                  <a:cubicBezTo>
                    <a:pt x="48697" y="12561"/>
                    <a:pt x="48447" y="12823"/>
                    <a:pt x="48137" y="12823"/>
                  </a:cubicBezTo>
                  <a:cubicBezTo>
                    <a:pt x="47839" y="12823"/>
                    <a:pt x="47566" y="12573"/>
                    <a:pt x="47566" y="12263"/>
                  </a:cubicBezTo>
                  <a:cubicBezTo>
                    <a:pt x="47578" y="11954"/>
                    <a:pt x="47839" y="11692"/>
                    <a:pt x="48137" y="11692"/>
                  </a:cubicBezTo>
                  <a:close/>
                  <a:moveTo>
                    <a:pt x="51864" y="11692"/>
                  </a:moveTo>
                  <a:cubicBezTo>
                    <a:pt x="52161" y="11692"/>
                    <a:pt x="52435" y="11954"/>
                    <a:pt x="52435" y="12263"/>
                  </a:cubicBezTo>
                  <a:cubicBezTo>
                    <a:pt x="52435" y="12561"/>
                    <a:pt x="52185" y="12823"/>
                    <a:pt x="51864" y="12823"/>
                  </a:cubicBezTo>
                  <a:cubicBezTo>
                    <a:pt x="51566" y="12823"/>
                    <a:pt x="51304" y="12573"/>
                    <a:pt x="51304" y="12263"/>
                  </a:cubicBezTo>
                  <a:cubicBezTo>
                    <a:pt x="51304" y="11954"/>
                    <a:pt x="51554" y="11692"/>
                    <a:pt x="51864" y="11692"/>
                  </a:cubicBezTo>
                  <a:close/>
                  <a:moveTo>
                    <a:pt x="55602" y="11692"/>
                  </a:moveTo>
                  <a:cubicBezTo>
                    <a:pt x="55900" y="11692"/>
                    <a:pt x="56174" y="11954"/>
                    <a:pt x="56174" y="12263"/>
                  </a:cubicBezTo>
                  <a:cubicBezTo>
                    <a:pt x="56174" y="12561"/>
                    <a:pt x="55912" y="12823"/>
                    <a:pt x="55602" y="12823"/>
                  </a:cubicBezTo>
                  <a:cubicBezTo>
                    <a:pt x="55293" y="12823"/>
                    <a:pt x="55043" y="12573"/>
                    <a:pt x="55043" y="12263"/>
                  </a:cubicBezTo>
                  <a:cubicBezTo>
                    <a:pt x="55043" y="11954"/>
                    <a:pt x="55293" y="11692"/>
                    <a:pt x="55602" y="11692"/>
                  </a:cubicBezTo>
                  <a:close/>
                  <a:moveTo>
                    <a:pt x="59329" y="11692"/>
                  </a:moveTo>
                  <a:cubicBezTo>
                    <a:pt x="59627" y="11692"/>
                    <a:pt x="59889" y="11954"/>
                    <a:pt x="59889" y="12263"/>
                  </a:cubicBezTo>
                  <a:cubicBezTo>
                    <a:pt x="59889" y="12561"/>
                    <a:pt x="59639" y="12823"/>
                    <a:pt x="59329" y="12823"/>
                  </a:cubicBezTo>
                  <a:cubicBezTo>
                    <a:pt x="59008" y="12823"/>
                    <a:pt x="58757" y="12573"/>
                    <a:pt x="58757" y="12263"/>
                  </a:cubicBezTo>
                  <a:cubicBezTo>
                    <a:pt x="58757" y="11954"/>
                    <a:pt x="59008" y="11692"/>
                    <a:pt x="59329" y="11692"/>
                  </a:cubicBezTo>
                  <a:close/>
                  <a:moveTo>
                    <a:pt x="63056" y="11692"/>
                  </a:moveTo>
                  <a:cubicBezTo>
                    <a:pt x="63353" y="11692"/>
                    <a:pt x="63627" y="11954"/>
                    <a:pt x="63627" y="12263"/>
                  </a:cubicBezTo>
                  <a:cubicBezTo>
                    <a:pt x="63627" y="12561"/>
                    <a:pt x="63377" y="12823"/>
                    <a:pt x="63056" y="12823"/>
                  </a:cubicBezTo>
                  <a:cubicBezTo>
                    <a:pt x="62746" y="12823"/>
                    <a:pt x="62496" y="12573"/>
                    <a:pt x="62496" y="12263"/>
                  </a:cubicBezTo>
                  <a:cubicBezTo>
                    <a:pt x="62496" y="11954"/>
                    <a:pt x="62746" y="11692"/>
                    <a:pt x="63056" y="11692"/>
                  </a:cubicBezTo>
                  <a:close/>
                  <a:moveTo>
                    <a:pt x="66782" y="11692"/>
                  </a:moveTo>
                  <a:cubicBezTo>
                    <a:pt x="67080" y="11692"/>
                    <a:pt x="67342" y="11954"/>
                    <a:pt x="67342" y="12263"/>
                  </a:cubicBezTo>
                  <a:cubicBezTo>
                    <a:pt x="67342" y="12561"/>
                    <a:pt x="67092" y="12823"/>
                    <a:pt x="66782" y="12823"/>
                  </a:cubicBezTo>
                  <a:cubicBezTo>
                    <a:pt x="66473" y="12823"/>
                    <a:pt x="66211" y="12573"/>
                    <a:pt x="66211" y="12263"/>
                  </a:cubicBezTo>
                  <a:cubicBezTo>
                    <a:pt x="66235" y="11954"/>
                    <a:pt x="66473" y="11692"/>
                    <a:pt x="66782" y="11692"/>
                  </a:cubicBezTo>
                  <a:close/>
                  <a:moveTo>
                    <a:pt x="70509" y="11692"/>
                  </a:moveTo>
                  <a:cubicBezTo>
                    <a:pt x="70807" y="11692"/>
                    <a:pt x="71080" y="11954"/>
                    <a:pt x="71080" y="12263"/>
                  </a:cubicBezTo>
                  <a:cubicBezTo>
                    <a:pt x="71080" y="12561"/>
                    <a:pt x="70830" y="12823"/>
                    <a:pt x="70509" y="12823"/>
                  </a:cubicBezTo>
                  <a:cubicBezTo>
                    <a:pt x="70199" y="12823"/>
                    <a:pt x="69949" y="12573"/>
                    <a:pt x="69949" y="12263"/>
                  </a:cubicBezTo>
                  <a:cubicBezTo>
                    <a:pt x="69949" y="11954"/>
                    <a:pt x="70199" y="11692"/>
                    <a:pt x="70509" y="11692"/>
                  </a:cubicBezTo>
                  <a:close/>
                  <a:moveTo>
                    <a:pt x="74236" y="11692"/>
                  </a:moveTo>
                  <a:cubicBezTo>
                    <a:pt x="74533" y="11692"/>
                    <a:pt x="74795" y="11954"/>
                    <a:pt x="74795" y="12263"/>
                  </a:cubicBezTo>
                  <a:cubicBezTo>
                    <a:pt x="74795" y="12561"/>
                    <a:pt x="74545" y="12823"/>
                    <a:pt x="74236" y="12823"/>
                  </a:cubicBezTo>
                  <a:cubicBezTo>
                    <a:pt x="73938" y="12823"/>
                    <a:pt x="73676" y="12573"/>
                    <a:pt x="73676" y="12263"/>
                  </a:cubicBezTo>
                  <a:cubicBezTo>
                    <a:pt x="73676" y="11954"/>
                    <a:pt x="73926" y="11692"/>
                    <a:pt x="74236" y="11692"/>
                  </a:cubicBezTo>
                  <a:close/>
                  <a:moveTo>
                    <a:pt x="77855" y="11692"/>
                  </a:moveTo>
                  <a:cubicBezTo>
                    <a:pt x="78153" y="11692"/>
                    <a:pt x="78415" y="11954"/>
                    <a:pt x="78415" y="12263"/>
                  </a:cubicBezTo>
                  <a:cubicBezTo>
                    <a:pt x="78415" y="12561"/>
                    <a:pt x="78165" y="12823"/>
                    <a:pt x="77855" y="12823"/>
                  </a:cubicBezTo>
                  <a:cubicBezTo>
                    <a:pt x="77546" y="12823"/>
                    <a:pt x="77284" y="12573"/>
                    <a:pt x="77284" y="12263"/>
                  </a:cubicBezTo>
                  <a:cubicBezTo>
                    <a:pt x="77284" y="11954"/>
                    <a:pt x="77546" y="11692"/>
                    <a:pt x="77855" y="11692"/>
                  </a:cubicBezTo>
                  <a:close/>
                  <a:moveTo>
                    <a:pt x="81570" y="11692"/>
                  </a:moveTo>
                  <a:cubicBezTo>
                    <a:pt x="81868" y="11692"/>
                    <a:pt x="82141" y="11954"/>
                    <a:pt x="82141" y="12263"/>
                  </a:cubicBezTo>
                  <a:cubicBezTo>
                    <a:pt x="82141" y="12561"/>
                    <a:pt x="81879" y="12823"/>
                    <a:pt x="81570" y="12823"/>
                  </a:cubicBezTo>
                  <a:cubicBezTo>
                    <a:pt x="81260" y="12823"/>
                    <a:pt x="81010" y="12573"/>
                    <a:pt x="81010" y="12263"/>
                  </a:cubicBezTo>
                  <a:cubicBezTo>
                    <a:pt x="81022" y="11954"/>
                    <a:pt x="81260" y="11692"/>
                    <a:pt x="81570" y="11692"/>
                  </a:cubicBezTo>
                  <a:close/>
                  <a:moveTo>
                    <a:pt x="85308" y="11692"/>
                  </a:moveTo>
                  <a:cubicBezTo>
                    <a:pt x="85606" y="11692"/>
                    <a:pt x="85880" y="11954"/>
                    <a:pt x="85880" y="12263"/>
                  </a:cubicBezTo>
                  <a:cubicBezTo>
                    <a:pt x="85880" y="12561"/>
                    <a:pt x="85618" y="12823"/>
                    <a:pt x="85308" y="12823"/>
                  </a:cubicBezTo>
                  <a:cubicBezTo>
                    <a:pt x="84999" y="12823"/>
                    <a:pt x="84749" y="12573"/>
                    <a:pt x="84749" y="12263"/>
                  </a:cubicBezTo>
                  <a:cubicBezTo>
                    <a:pt x="84749" y="11954"/>
                    <a:pt x="84999" y="11692"/>
                    <a:pt x="85308" y="11692"/>
                  </a:cubicBezTo>
                  <a:close/>
                  <a:moveTo>
                    <a:pt x="89035" y="11692"/>
                  </a:moveTo>
                  <a:cubicBezTo>
                    <a:pt x="89333" y="11692"/>
                    <a:pt x="89595" y="11954"/>
                    <a:pt x="89595" y="12263"/>
                  </a:cubicBezTo>
                  <a:cubicBezTo>
                    <a:pt x="89595" y="12561"/>
                    <a:pt x="89345" y="12823"/>
                    <a:pt x="89035" y="12823"/>
                  </a:cubicBezTo>
                  <a:cubicBezTo>
                    <a:pt x="88714" y="12823"/>
                    <a:pt x="88464" y="12573"/>
                    <a:pt x="88464" y="12263"/>
                  </a:cubicBezTo>
                  <a:cubicBezTo>
                    <a:pt x="88475" y="11954"/>
                    <a:pt x="88714" y="11692"/>
                    <a:pt x="89035" y="11692"/>
                  </a:cubicBezTo>
                  <a:close/>
                  <a:moveTo>
                    <a:pt x="92762" y="11692"/>
                  </a:moveTo>
                  <a:cubicBezTo>
                    <a:pt x="93059" y="11692"/>
                    <a:pt x="93333" y="11954"/>
                    <a:pt x="93333" y="12263"/>
                  </a:cubicBezTo>
                  <a:cubicBezTo>
                    <a:pt x="93333" y="12561"/>
                    <a:pt x="93071" y="12823"/>
                    <a:pt x="92762" y="12823"/>
                  </a:cubicBezTo>
                  <a:cubicBezTo>
                    <a:pt x="92452" y="12823"/>
                    <a:pt x="92202" y="12573"/>
                    <a:pt x="92202" y="12263"/>
                  </a:cubicBezTo>
                  <a:cubicBezTo>
                    <a:pt x="92202" y="11954"/>
                    <a:pt x="92452" y="11692"/>
                    <a:pt x="92762" y="11692"/>
                  </a:cubicBezTo>
                  <a:close/>
                  <a:moveTo>
                    <a:pt x="96488" y="11692"/>
                  </a:moveTo>
                  <a:cubicBezTo>
                    <a:pt x="96786" y="11692"/>
                    <a:pt x="97048" y="11954"/>
                    <a:pt x="97048" y="12263"/>
                  </a:cubicBezTo>
                  <a:cubicBezTo>
                    <a:pt x="97048" y="12561"/>
                    <a:pt x="96798" y="12823"/>
                    <a:pt x="96488" y="12823"/>
                  </a:cubicBezTo>
                  <a:cubicBezTo>
                    <a:pt x="96191" y="12823"/>
                    <a:pt x="95917" y="12573"/>
                    <a:pt x="95917" y="12263"/>
                  </a:cubicBezTo>
                  <a:cubicBezTo>
                    <a:pt x="95917" y="11954"/>
                    <a:pt x="96179" y="11692"/>
                    <a:pt x="96488" y="11692"/>
                  </a:cubicBezTo>
                  <a:close/>
                  <a:moveTo>
                    <a:pt x="100203" y="11692"/>
                  </a:moveTo>
                  <a:cubicBezTo>
                    <a:pt x="100501" y="11692"/>
                    <a:pt x="100775" y="11954"/>
                    <a:pt x="100775" y="12263"/>
                  </a:cubicBezTo>
                  <a:cubicBezTo>
                    <a:pt x="100775" y="12561"/>
                    <a:pt x="100513" y="12823"/>
                    <a:pt x="100203" y="12823"/>
                  </a:cubicBezTo>
                  <a:cubicBezTo>
                    <a:pt x="99905" y="12823"/>
                    <a:pt x="99644" y="12573"/>
                    <a:pt x="99644" y="12263"/>
                  </a:cubicBezTo>
                  <a:cubicBezTo>
                    <a:pt x="99655" y="11954"/>
                    <a:pt x="99894" y="11692"/>
                    <a:pt x="100203" y="11692"/>
                  </a:cubicBezTo>
                  <a:close/>
                  <a:moveTo>
                    <a:pt x="103942" y="11692"/>
                  </a:moveTo>
                  <a:cubicBezTo>
                    <a:pt x="104239" y="11692"/>
                    <a:pt x="104513" y="11954"/>
                    <a:pt x="104513" y="12263"/>
                  </a:cubicBezTo>
                  <a:cubicBezTo>
                    <a:pt x="104513" y="12561"/>
                    <a:pt x="104251" y="12823"/>
                    <a:pt x="103942" y="12823"/>
                  </a:cubicBezTo>
                  <a:cubicBezTo>
                    <a:pt x="103644" y="12823"/>
                    <a:pt x="103382" y="12573"/>
                    <a:pt x="103382" y="12263"/>
                  </a:cubicBezTo>
                  <a:cubicBezTo>
                    <a:pt x="103382" y="11954"/>
                    <a:pt x="103632" y="11692"/>
                    <a:pt x="103942" y="11692"/>
                  </a:cubicBezTo>
                  <a:close/>
                  <a:moveTo>
                    <a:pt x="107668" y="11692"/>
                  </a:moveTo>
                  <a:cubicBezTo>
                    <a:pt x="107966" y="11692"/>
                    <a:pt x="108228" y="11954"/>
                    <a:pt x="108228" y="12263"/>
                  </a:cubicBezTo>
                  <a:cubicBezTo>
                    <a:pt x="108228" y="12561"/>
                    <a:pt x="107978" y="12823"/>
                    <a:pt x="107668" y="12823"/>
                  </a:cubicBezTo>
                  <a:cubicBezTo>
                    <a:pt x="107371" y="12823"/>
                    <a:pt x="107097" y="12573"/>
                    <a:pt x="107097" y="12263"/>
                  </a:cubicBezTo>
                  <a:cubicBezTo>
                    <a:pt x="107109" y="11954"/>
                    <a:pt x="107347" y="11692"/>
                    <a:pt x="107668" y="11692"/>
                  </a:cubicBezTo>
                  <a:close/>
                  <a:moveTo>
                    <a:pt x="111395" y="11692"/>
                  </a:moveTo>
                  <a:cubicBezTo>
                    <a:pt x="111693" y="11692"/>
                    <a:pt x="111967" y="11954"/>
                    <a:pt x="111967" y="12263"/>
                  </a:cubicBezTo>
                  <a:cubicBezTo>
                    <a:pt x="111967" y="12561"/>
                    <a:pt x="111705" y="12823"/>
                    <a:pt x="111395" y="12823"/>
                  </a:cubicBezTo>
                  <a:cubicBezTo>
                    <a:pt x="111085" y="12823"/>
                    <a:pt x="110835" y="12573"/>
                    <a:pt x="110835" y="12263"/>
                  </a:cubicBezTo>
                  <a:cubicBezTo>
                    <a:pt x="110835" y="11954"/>
                    <a:pt x="111085" y="11692"/>
                    <a:pt x="111395" y="11692"/>
                  </a:cubicBezTo>
                  <a:close/>
                  <a:moveTo>
                    <a:pt x="115122" y="11692"/>
                  </a:moveTo>
                  <a:cubicBezTo>
                    <a:pt x="115419" y="11692"/>
                    <a:pt x="115681" y="11954"/>
                    <a:pt x="115681" y="12263"/>
                  </a:cubicBezTo>
                  <a:cubicBezTo>
                    <a:pt x="115681" y="12561"/>
                    <a:pt x="115431" y="12823"/>
                    <a:pt x="115122" y="12823"/>
                  </a:cubicBezTo>
                  <a:cubicBezTo>
                    <a:pt x="114812" y="12823"/>
                    <a:pt x="114550" y="12573"/>
                    <a:pt x="114550" y="12263"/>
                  </a:cubicBezTo>
                  <a:cubicBezTo>
                    <a:pt x="114574" y="11954"/>
                    <a:pt x="114812" y="11692"/>
                    <a:pt x="115122" y="11692"/>
                  </a:cubicBezTo>
                  <a:close/>
                  <a:moveTo>
                    <a:pt x="118860" y="11692"/>
                  </a:moveTo>
                  <a:cubicBezTo>
                    <a:pt x="119158" y="11692"/>
                    <a:pt x="119420" y="11954"/>
                    <a:pt x="119420" y="12263"/>
                  </a:cubicBezTo>
                  <a:cubicBezTo>
                    <a:pt x="119420" y="12561"/>
                    <a:pt x="119170" y="12823"/>
                    <a:pt x="118860" y="12823"/>
                  </a:cubicBezTo>
                  <a:cubicBezTo>
                    <a:pt x="118539" y="12823"/>
                    <a:pt x="118289" y="12573"/>
                    <a:pt x="118289" y="12263"/>
                  </a:cubicBezTo>
                  <a:cubicBezTo>
                    <a:pt x="118289" y="11954"/>
                    <a:pt x="118539" y="11692"/>
                    <a:pt x="118860" y="11692"/>
                  </a:cubicBezTo>
                  <a:close/>
                  <a:moveTo>
                    <a:pt x="122575" y="11692"/>
                  </a:moveTo>
                  <a:cubicBezTo>
                    <a:pt x="122873" y="11692"/>
                    <a:pt x="123146" y="11954"/>
                    <a:pt x="123146" y="12263"/>
                  </a:cubicBezTo>
                  <a:cubicBezTo>
                    <a:pt x="123146" y="12561"/>
                    <a:pt x="122885" y="12823"/>
                    <a:pt x="122575" y="12823"/>
                  </a:cubicBezTo>
                  <a:cubicBezTo>
                    <a:pt x="122265" y="12823"/>
                    <a:pt x="122015" y="12573"/>
                    <a:pt x="122015" y="12263"/>
                  </a:cubicBezTo>
                  <a:cubicBezTo>
                    <a:pt x="122027" y="11954"/>
                    <a:pt x="122277" y="11692"/>
                    <a:pt x="122575" y="11692"/>
                  </a:cubicBezTo>
                  <a:close/>
                  <a:moveTo>
                    <a:pt x="126314" y="11692"/>
                  </a:moveTo>
                  <a:cubicBezTo>
                    <a:pt x="126611" y="11692"/>
                    <a:pt x="126873" y="11954"/>
                    <a:pt x="126873" y="12263"/>
                  </a:cubicBezTo>
                  <a:cubicBezTo>
                    <a:pt x="126873" y="12561"/>
                    <a:pt x="126623" y="12823"/>
                    <a:pt x="126314" y="12823"/>
                  </a:cubicBezTo>
                  <a:cubicBezTo>
                    <a:pt x="126004" y="12823"/>
                    <a:pt x="125742" y="12573"/>
                    <a:pt x="125742" y="12263"/>
                  </a:cubicBezTo>
                  <a:cubicBezTo>
                    <a:pt x="125742" y="11954"/>
                    <a:pt x="126004" y="11692"/>
                    <a:pt x="126314" y="11692"/>
                  </a:cubicBezTo>
                  <a:close/>
                  <a:moveTo>
                    <a:pt x="130028" y="11692"/>
                  </a:moveTo>
                  <a:cubicBezTo>
                    <a:pt x="130326" y="11692"/>
                    <a:pt x="130600" y="11954"/>
                    <a:pt x="130600" y="12263"/>
                  </a:cubicBezTo>
                  <a:cubicBezTo>
                    <a:pt x="130600" y="12561"/>
                    <a:pt x="130350" y="12823"/>
                    <a:pt x="130028" y="12823"/>
                  </a:cubicBezTo>
                  <a:cubicBezTo>
                    <a:pt x="129731" y="12823"/>
                    <a:pt x="129469" y="12573"/>
                    <a:pt x="129469" y="12263"/>
                  </a:cubicBezTo>
                  <a:cubicBezTo>
                    <a:pt x="129469" y="11954"/>
                    <a:pt x="129719" y="11692"/>
                    <a:pt x="130028" y="11692"/>
                  </a:cubicBezTo>
                  <a:close/>
                  <a:moveTo>
                    <a:pt x="133767" y="11692"/>
                  </a:moveTo>
                  <a:cubicBezTo>
                    <a:pt x="134065" y="11692"/>
                    <a:pt x="134326" y="11954"/>
                    <a:pt x="134326" y="12263"/>
                  </a:cubicBezTo>
                  <a:cubicBezTo>
                    <a:pt x="134326" y="12561"/>
                    <a:pt x="134076" y="12823"/>
                    <a:pt x="133767" y="12823"/>
                  </a:cubicBezTo>
                  <a:cubicBezTo>
                    <a:pt x="133469" y="12823"/>
                    <a:pt x="133207" y="12573"/>
                    <a:pt x="133207" y="12263"/>
                  </a:cubicBezTo>
                  <a:cubicBezTo>
                    <a:pt x="133207" y="11954"/>
                    <a:pt x="133457" y="11692"/>
                    <a:pt x="133767" y="11692"/>
                  </a:cubicBezTo>
                  <a:close/>
                  <a:moveTo>
                    <a:pt x="1548" y="13573"/>
                  </a:moveTo>
                  <a:cubicBezTo>
                    <a:pt x="1846" y="13573"/>
                    <a:pt x="2119" y="13823"/>
                    <a:pt x="2119" y="14145"/>
                  </a:cubicBezTo>
                  <a:cubicBezTo>
                    <a:pt x="2119" y="14442"/>
                    <a:pt x="1858" y="14704"/>
                    <a:pt x="1548" y="14704"/>
                  </a:cubicBezTo>
                  <a:cubicBezTo>
                    <a:pt x="1238" y="14704"/>
                    <a:pt x="988" y="14454"/>
                    <a:pt x="988" y="14145"/>
                  </a:cubicBezTo>
                  <a:cubicBezTo>
                    <a:pt x="988" y="13823"/>
                    <a:pt x="1238" y="13573"/>
                    <a:pt x="1548" y="13573"/>
                  </a:cubicBezTo>
                  <a:close/>
                  <a:moveTo>
                    <a:pt x="5287" y="13573"/>
                  </a:moveTo>
                  <a:cubicBezTo>
                    <a:pt x="5596" y="13573"/>
                    <a:pt x="5846" y="13823"/>
                    <a:pt x="5846" y="14145"/>
                  </a:cubicBezTo>
                  <a:cubicBezTo>
                    <a:pt x="5846" y="14454"/>
                    <a:pt x="5596" y="14704"/>
                    <a:pt x="5287" y="14704"/>
                  </a:cubicBezTo>
                  <a:cubicBezTo>
                    <a:pt x="4977" y="14704"/>
                    <a:pt x="4715" y="14454"/>
                    <a:pt x="4715" y="14145"/>
                  </a:cubicBezTo>
                  <a:cubicBezTo>
                    <a:pt x="4715" y="13811"/>
                    <a:pt x="4977" y="13573"/>
                    <a:pt x="5287" y="13573"/>
                  </a:cubicBezTo>
                  <a:close/>
                  <a:moveTo>
                    <a:pt x="9001" y="13573"/>
                  </a:moveTo>
                  <a:cubicBezTo>
                    <a:pt x="9299" y="13573"/>
                    <a:pt x="9573" y="13823"/>
                    <a:pt x="9573" y="14145"/>
                  </a:cubicBezTo>
                  <a:cubicBezTo>
                    <a:pt x="9573" y="14442"/>
                    <a:pt x="9323" y="14704"/>
                    <a:pt x="9001" y="14704"/>
                  </a:cubicBezTo>
                  <a:cubicBezTo>
                    <a:pt x="8704" y="14704"/>
                    <a:pt x="8442" y="14454"/>
                    <a:pt x="8442" y="14145"/>
                  </a:cubicBezTo>
                  <a:cubicBezTo>
                    <a:pt x="8442" y="13823"/>
                    <a:pt x="8692" y="13573"/>
                    <a:pt x="9001" y="13573"/>
                  </a:cubicBezTo>
                  <a:close/>
                  <a:moveTo>
                    <a:pt x="12728" y="13573"/>
                  </a:moveTo>
                  <a:cubicBezTo>
                    <a:pt x="13037" y="13573"/>
                    <a:pt x="13288" y="13823"/>
                    <a:pt x="13288" y="14145"/>
                  </a:cubicBezTo>
                  <a:cubicBezTo>
                    <a:pt x="13288" y="14454"/>
                    <a:pt x="13037" y="14704"/>
                    <a:pt x="12728" y="14704"/>
                  </a:cubicBezTo>
                  <a:cubicBezTo>
                    <a:pt x="12418" y="14704"/>
                    <a:pt x="12156" y="14454"/>
                    <a:pt x="12156" y="14145"/>
                  </a:cubicBezTo>
                  <a:cubicBezTo>
                    <a:pt x="12180" y="13811"/>
                    <a:pt x="12418" y="13573"/>
                    <a:pt x="12728" y="13573"/>
                  </a:cubicBezTo>
                  <a:close/>
                  <a:moveTo>
                    <a:pt x="16466" y="13573"/>
                  </a:moveTo>
                  <a:cubicBezTo>
                    <a:pt x="16764" y="13573"/>
                    <a:pt x="17026" y="13823"/>
                    <a:pt x="17026" y="14145"/>
                  </a:cubicBezTo>
                  <a:cubicBezTo>
                    <a:pt x="17026" y="14442"/>
                    <a:pt x="16776" y="14704"/>
                    <a:pt x="16466" y="14704"/>
                  </a:cubicBezTo>
                  <a:cubicBezTo>
                    <a:pt x="16169" y="14704"/>
                    <a:pt x="15895" y="14454"/>
                    <a:pt x="15895" y="14145"/>
                  </a:cubicBezTo>
                  <a:cubicBezTo>
                    <a:pt x="15895" y="13823"/>
                    <a:pt x="16145" y="13573"/>
                    <a:pt x="16466" y="13573"/>
                  </a:cubicBezTo>
                  <a:close/>
                  <a:moveTo>
                    <a:pt x="20181" y="13573"/>
                  </a:moveTo>
                  <a:cubicBezTo>
                    <a:pt x="20491" y="13573"/>
                    <a:pt x="20753" y="13823"/>
                    <a:pt x="20753" y="14145"/>
                  </a:cubicBezTo>
                  <a:cubicBezTo>
                    <a:pt x="20753" y="14454"/>
                    <a:pt x="20491" y="14704"/>
                    <a:pt x="20181" y="14704"/>
                  </a:cubicBezTo>
                  <a:cubicBezTo>
                    <a:pt x="19872" y="14704"/>
                    <a:pt x="19622" y="14454"/>
                    <a:pt x="19622" y="14145"/>
                  </a:cubicBezTo>
                  <a:cubicBezTo>
                    <a:pt x="19634" y="13811"/>
                    <a:pt x="19872" y="13573"/>
                    <a:pt x="20181" y="13573"/>
                  </a:cubicBezTo>
                  <a:close/>
                  <a:moveTo>
                    <a:pt x="23920" y="13573"/>
                  </a:moveTo>
                  <a:cubicBezTo>
                    <a:pt x="24217" y="13573"/>
                    <a:pt x="24479" y="13823"/>
                    <a:pt x="24479" y="14145"/>
                  </a:cubicBezTo>
                  <a:cubicBezTo>
                    <a:pt x="24479" y="14442"/>
                    <a:pt x="24229" y="14704"/>
                    <a:pt x="23920" y="14704"/>
                  </a:cubicBezTo>
                  <a:cubicBezTo>
                    <a:pt x="23610" y="14704"/>
                    <a:pt x="23348" y="14454"/>
                    <a:pt x="23348" y="14145"/>
                  </a:cubicBezTo>
                  <a:cubicBezTo>
                    <a:pt x="23348" y="13823"/>
                    <a:pt x="23610" y="13573"/>
                    <a:pt x="23920" y="13573"/>
                  </a:cubicBezTo>
                  <a:close/>
                  <a:moveTo>
                    <a:pt x="27635" y="13573"/>
                  </a:moveTo>
                  <a:cubicBezTo>
                    <a:pt x="27956" y="13573"/>
                    <a:pt x="28206" y="13823"/>
                    <a:pt x="28206" y="14145"/>
                  </a:cubicBezTo>
                  <a:cubicBezTo>
                    <a:pt x="28206" y="14454"/>
                    <a:pt x="27956" y="14704"/>
                    <a:pt x="27635" y="14704"/>
                  </a:cubicBezTo>
                  <a:cubicBezTo>
                    <a:pt x="27325" y="14704"/>
                    <a:pt x="27075" y="14454"/>
                    <a:pt x="27075" y="14145"/>
                  </a:cubicBezTo>
                  <a:cubicBezTo>
                    <a:pt x="27087" y="13811"/>
                    <a:pt x="27325" y="13573"/>
                    <a:pt x="27635" y="13573"/>
                  </a:cubicBezTo>
                  <a:close/>
                  <a:moveTo>
                    <a:pt x="31373" y="13573"/>
                  </a:moveTo>
                  <a:cubicBezTo>
                    <a:pt x="31671" y="13573"/>
                    <a:pt x="31945" y="13823"/>
                    <a:pt x="31945" y="14145"/>
                  </a:cubicBezTo>
                  <a:cubicBezTo>
                    <a:pt x="31945" y="14442"/>
                    <a:pt x="31683" y="14704"/>
                    <a:pt x="31373" y="14704"/>
                  </a:cubicBezTo>
                  <a:cubicBezTo>
                    <a:pt x="31064" y="14704"/>
                    <a:pt x="30814" y="14454"/>
                    <a:pt x="30814" y="14145"/>
                  </a:cubicBezTo>
                  <a:cubicBezTo>
                    <a:pt x="30814" y="13823"/>
                    <a:pt x="31064" y="13573"/>
                    <a:pt x="31373" y="13573"/>
                  </a:cubicBezTo>
                  <a:close/>
                  <a:moveTo>
                    <a:pt x="35100" y="13573"/>
                  </a:moveTo>
                  <a:cubicBezTo>
                    <a:pt x="35409" y="13573"/>
                    <a:pt x="35659" y="13823"/>
                    <a:pt x="35659" y="14145"/>
                  </a:cubicBezTo>
                  <a:cubicBezTo>
                    <a:pt x="35659" y="14454"/>
                    <a:pt x="35409" y="14704"/>
                    <a:pt x="35100" y="14704"/>
                  </a:cubicBezTo>
                  <a:cubicBezTo>
                    <a:pt x="34778" y="14704"/>
                    <a:pt x="34528" y="14454"/>
                    <a:pt x="34528" y="14145"/>
                  </a:cubicBezTo>
                  <a:cubicBezTo>
                    <a:pt x="34540" y="13811"/>
                    <a:pt x="34778" y="13573"/>
                    <a:pt x="35100" y="13573"/>
                  </a:cubicBezTo>
                  <a:close/>
                  <a:moveTo>
                    <a:pt x="38815" y="13573"/>
                  </a:moveTo>
                  <a:cubicBezTo>
                    <a:pt x="39112" y="13573"/>
                    <a:pt x="39386" y="13823"/>
                    <a:pt x="39386" y="14145"/>
                  </a:cubicBezTo>
                  <a:cubicBezTo>
                    <a:pt x="39386" y="14442"/>
                    <a:pt x="39124" y="14704"/>
                    <a:pt x="38815" y="14704"/>
                  </a:cubicBezTo>
                  <a:cubicBezTo>
                    <a:pt x="38517" y="14704"/>
                    <a:pt x="38255" y="14454"/>
                    <a:pt x="38255" y="14145"/>
                  </a:cubicBezTo>
                  <a:cubicBezTo>
                    <a:pt x="38267" y="13823"/>
                    <a:pt x="38505" y="13573"/>
                    <a:pt x="38815" y="13573"/>
                  </a:cubicBezTo>
                  <a:close/>
                  <a:moveTo>
                    <a:pt x="42553" y="13573"/>
                  </a:moveTo>
                  <a:cubicBezTo>
                    <a:pt x="42863" y="13573"/>
                    <a:pt x="43113" y="13823"/>
                    <a:pt x="43113" y="14145"/>
                  </a:cubicBezTo>
                  <a:cubicBezTo>
                    <a:pt x="43113" y="14454"/>
                    <a:pt x="42863" y="14704"/>
                    <a:pt x="42553" y="14704"/>
                  </a:cubicBezTo>
                  <a:cubicBezTo>
                    <a:pt x="42232" y="14704"/>
                    <a:pt x="41982" y="14454"/>
                    <a:pt x="41982" y="14145"/>
                  </a:cubicBezTo>
                  <a:cubicBezTo>
                    <a:pt x="41982" y="13811"/>
                    <a:pt x="42244" y="13573"/>
                    <a:pt x="42553" y="13573"/>
                  </a:cubicBezTo>
                  <a:close/>
                  <a:moveTo>
                    <a:pt x="46268" y="13573"/>
                  </a:moveTo>
                  <a:cubicBezTo>
                    <a:pt x="46565" y="13573"/>
                    <a:pt x="46839" y="13823"/>
                    <a:pt x="46839" y="14145"/>
                  </a:cubicBezTo>
                  <a:cubicBezTo>
                    <a:pt x="46839" y="14442"/>
                    <a:pt x="46589" y="14704"/>
                    <a:pt x="46268" y="14704"/>
                  </a:cubicBezTo>
                  <a:cubicBezTo>
                    <a:pt x="45970" y="14704"/>
                    <a:pt x="45708" y="14454"/>
                    <a:pt x="45708" y="14145"/>
                  </a:cubicBezTo>
                  <a:cubicBezTo>
                    <a:pt x="45720" y="13823"/>
                    <a:pt x="45958" y="13573"/>
                    <a:pt x="46268" y="13573"/>
                  </a:cubicBezTo>
                  <a:close/>
                  <a:moveTo>
                    <a:pt x="50006" y="13573"/>
                  </a:moveTo>
                  <a:cubicBezTo>
                    <a:pt x="50316" y="13573"/>
                    <a:pt x="50578" y="13823"/>
                    <a:pt x="50578" y="14145"/>
                  </a:cubicBezTo>
                  <a:cubicBezTo>
                    <a:pt x="50578" y="14454"/>
                    <a:pt x="50316" y="14704"/>
                    <a:pt x="50006" y="14704"/>
                  </a:cubicBezTo>
                  <a:cubicBezTo>
                    <a:pt x="49697" y="14704"/>
                    <a:pt x="49447" y="14454"/>
                    <a:pt x="49447" y="14145"/>
                  </a:cubicBezTo>
                  <a:cubicBezTo>
                    <a:pt x="49447" y="13811"/>
                    <a:pt x="49697" y="13573"/>
                    <a:pt x="50006" y="13573"/>
                  </a:cubicBezTo>
                  <a:close/>
                  <a:moveTo>
                    <a:pt x="53733" y="13573"/>
                  </a:moveTo>
                  <a:cubicBezTo>
                    <a:pt x="54031" y="13573"/>
                    <a:pt x="54293" y="13823"/>
                    <a:pt x="54293" y="14145"/>
                  </a:cubicBezTo>
                  <a:cubicBezTo>
                    <a:pt x="54293" y="14442"/>
                    <a:pt x="54043" y="14704"/>
                    <a:pt x="53733" y="14704"/>
                  </a:cubicBezTo>
                  <a:cubicBezTo>
                    <a:pt x="53412" y="14704"/>
                    <a:pt x="53162" y="14454"/>
                    <a:pt x="53162" y="14145"/>
                  </a:cubicBezTo>
                  <a:cubicBezTo>
                    <a:pt x="53173" y="13823"/>
                    <a:pt x="53412" y="13573"/>
                    <a:pt x="53733" y="13573"/>
                  </a:cubicBezTo>
                  <a:close/>
                  <a:moveTo>
                    <a:pt x="57460" y="13573"/>
                  </a:moveTo>
                  <a:cubicBezTo>
                    <a:pt x="57781" y="13573"/>
                    <a:pt x="58031" y="13823"/>
                    <a:pt x="58031" y="14145"/>
                  </a:cubicBezTo>
                  <a:cubicBezTo>
                    <a:pt x="58031" y="14454"/>
                    <a:pt x="57781" y="14704"/>
                    <a:pt x="57460" y="14704"/>
                  </a:cubicBezTo>
                  <a:cubicBezTo>
                    <a:pt x="57150" y="14704"/>
                    <a:pt x="56900" y="14454"/>
                    <a:pt x="56900" y="14145"/>
                  </a:cubicBezTo>
                  <a:cubicBezTo>
                    <a:pt x="56900" y="13811"/>
                    <a:pt x="57150" y="13573"/>
                    <a:pt x="57460" y="13573"/>
                  </a:cubicBezTo>
                  <a:close/>
                  <a:moveTo>
                    <a:pt x="61186" y="13573"/>
                  </a:moveTo>
                  <a:cubicBezTo>
                    <a:pt x="61484" y="13573"/>
                    <a:pt x="61746" y="13823"/>
                    <a:pt x="61746" y="14145"/>
                  </a:cubicBezTo>
                  <a:cubicBezTo>
                    <a:pt x="61746" y="14442"/>
                    <a:pt x="61496" y="14704"/>
                    <a:pt x="61186" y="14704"/>
                  </a:cubicBezTo>
                  <a:cubicBezTo>
                    <a:pt x="60877" y="14704"/>
                    <a:pt x="60615" y="14454"/>
                    <a:pt x="60615" y="14145"/>
                  </a:cubicBezTo>
                  <a:cubicBezTo>
                    <a:pt x="60639" y="13823"/>
                    <a:pt x="60877" y="13573"/>
                    <a:pt x="61186" y="13573"/>
                  </a:cubicBezTo>
                  <a:close/>
                  <a:moveTo>
                    <a:pt x="64925" y="13573"/>
                  </a:moveTo>
                  <a:cubicBezTo>
                    <a:pt x="65234" y="13573"/>
                    <a:pt x="65485" y="13823"/>
                    <a:pt x="65485" y="14145"/>
                  </a:cubicBezTo>
                  <a:cubicBezTo>
                    <a:pt x="65485" y="14454"/>
                    <a:pt x="65234" y="14704"/>
                    <a:pt x="64925" y="14704"/>
                  </a:cubicBezTo>
                  <a:cubicBezTo>
                    <a:pt x="64603" y="14704"/>
                    <a:pt x="64353" y="14454"/>
                    <a:pt x="64353" y="14145"/>
                  </a:cubicBezTo>
                  <a:cubicBezTo>
                    <a:pt x="64353" y="13811"/>
                    <a:pt x="64603" y="13573"/>
                    <a:pt x="64925" y="13573"/>
                  </a:cubicBezTo>
                  <a:close/>
                  <a:moveTo>
                    <a:pt x="68640" y="13573"/>
                  </a:moveTo>
                  <a:cubicBezTo>
                    <a:pt x="68937" y="13573"/>
                    <a:pt x="69211" y="13823"/>
                    <a:pt x="69211" y="14145"/>
                  </a:cubicBezTo>
                  <a:cubicBezTo>
                    <a:pt x="69211" y="14442"/>
                    <a:pt x="68949" y="14704"/>
                    <a:pt x="68640" y="14704"/>
                  </a:cubicBezTo>
                  <a:cubicBezTo>
                    <a:pt x="68330" y="14704"/>
                    <a:pt x="68080" y="14454"/>
                    <a:pt x="68080" y="14145"/>
                  </a:cubicBezTo>
                  <a:cubicBezTo>
                    <a:pt x="68092" y="13823"/>
                    <a:pt x="68330" y="13573"/>
                    <a:pt x="68640" y="13573"/>
                  </a:cubicBezTo>
                  <a:close/>
                  <a:moveTo>
                    <a:pt x="72366" y="13573"/>
                  </a:moveTo>
                  <a:cubicBezTo>
                    <a:pt x="72676" y="13573"/>
                    <a:pt x="72926" y="13823"/>
                    <a:pt x="72926" y="14145"/>
                  </a:cubicBezTo>
                  <a:cubicBezTo>
                    <a:pt x="72926" y="14454"/>
                    <a:pt x="72676" y="14704"/>
                    <a:pt x="72366" y="14704"/>
                  </a:cubicBezTo>
                  <a:cubicBezTo>
                    <a:pt x="72045" y="14704"/>
                    <a:pt x="71795" y="14454"/>
                    <a:pt x="71795" y="14145"/>
                  </a:cubicBezTo>
                  <a:cubicBezTo>
                    <a:pt x="71807" y="13811"/>
                    <a:pt x="72069" y="13573"/>
                    <a:pt x="72366" y="13573"/>
                  </a:cubicBezTo>
                  <a:close/>
                  <a:moveTo>
                    <a:pt x="76093" y="13573"/>
                  </a:moveTo>
                  <a:cubicBezTo>
                    <a:pt x="76391" y="13573"/>
                    <a:pt x="76664" y="13823"/>
                    <a:pt x="76664" y="14145"/>
                  </a:cubicBezTo>
                  <a:cubicBezTo>
                    <a:pt x="76664" y="14442"/>
                    <a:pt x="76403" y="14704"/>
                    <a:pt x="76093" y="14704"/>
                  </a:cubicBezTo>
                  <a:cubicBezTo>
                    <a:pt x="75795" y="14704"/>
                    <a:pt x="75533" y="14454"/>
                    <a:pt x="75533" y="14145"/>
                  </a:cubicBezTo>
                  <a:cubicBezTo>
                    <a:pt x="75533" y="13823"/>
                    <a:pt x="75783" y="13573"/>
                    <a:pt x="76093" y="13573"/>
                  </a:cubicBezTo>
                  <a:close/>
                  <a:moveTo>
                    <a:pt x="79712" y="13573"/>
                  </a:moveTo>
                  <a:cubicBezTo>
                    <a:pt x="80010" y="13573"/>
                    <a:pt x="80284" y="13823"/>
                    <a:pt x="80284" y="14145"/>
                  </a:cubicBezTo>
                  <a:cubicBezTo>
                    <a:pt x="80284" y="14442"/>
                    <a:pt x="80022" y="14704"/>
                    <a:pt x="79712" y="14704"/>
                  </a:cubicBezTo>
                  <a:cubicBezTo>
                    <a:pt x="79403" y="14704"/>
                    <a:pt x="79153" y="14454"/>
                    <a:pt x="79153" y="14145"/>
                  </a:cubicBezTo>
                  <a:cubicBezTo>
                    <a:pt x="79165" y="13823"/>
                    <a:pt x="79403" y="13573"/>
                    <a:pt x="79712" y="13573"/>
                  </a:cubicBezTo>
                  <a:close/>
                  <a:moveTo>
                    <a:pt x="83451" y="13573"/>
                  </a:moveTo>
                  <a:cubicBezTo>
                    <a:pt x="83761" y="13573"/>
                    <a:pt x="84011" y="13823"/>
                    <a:pt x="84011" y="14145"/>
                  </a:cubicBezTo>
                  <a:cubicBezTo>
                    <a:pt x="84011" y="14454"/>
                    <a:pt x="83761" y="14704"/>
                    <a:pt x="83451" y="14704"/>
                  </a:cubicBezTo>
                  <a:cubicBezTo>
                    <a:pt x="83141" y="14704"/>
                    <a:pt x="82880" y="14454"/>
                    <a:pt x="82880" y="14145"/>
                  </a:cubicBezTo>
                  <a:cubicBezTo>
                    <a:pt x="82880" y="13811"/>
                    <a:pt x="83141" y="13573"/>
                    <a:pt x="83451" y="13573"/>
                  </a:cubicBezTo>
                  <a:close/>
                  <a:moveTo>
                    <a:pt x="87166" y="13573"/>
                  </a:moveTo>
                  <a:cubicBezTo>
                    <a:pt x="87463" y="13573"/>
                    <a:pt x="87737" y="13823"/>
                    <a:pt x="87737" y="14145"/>
                  </a:cubicBezTo>
                  <a:cubicBezTo>
                    <a:pt x="87737" y="14442"/>
                    <a:pt x="87475" y="14704"/>
                    <a:pt x="87166" y="14704"/>
                  </a:cubicBezTo>
                  <a:cubicBezTo>
                    <a:pt x="86856" y="14704"/>
                    <a:pt x="86606" y="14454"/>
                    <a:pt x="86606" y="14145"/>
                  </a:cubicBezTo>
                  <a:cubicBezTo>
                    <a:pt x="86618" y="13823"/>
                    <a:pt x="86856" y="13573"/>
                    <a:pt x="87166" y="13573"/>
                  </a:cubicBezTo>
                  <a:close/>
                  <a:moveTo>
                    <a:pt x="90904" y="13573"/>
                  </a:moveTo>
                  <a:cubicBezTo>
                    <a:pt x="91214" y="13573"/>
                    <a:pt x="91464" y="13823"/>
                    <a:pt x="91464" y="14145"/>
                  </a:cubicBezTo>
                  <a:cubicBezTo>
                    <a:pt x="91464" y="14454"/>
                    <a:pt x="91214" y="14704"/>
                    <a:pt x="90904" y="14704"/>
                  </a:cubicBezTo>
                  <a:cubicBezTo>
                    <a:pt x="90595" y="14704"/>
                    <a:pt x="90345" y="14454"/>
                    <a:pt x="90345" y="14145"/>
                  </a:cubicBezTo>
                  <a:cubicBezTo>
                    <a:pt x="90345" y="13811"/>
                    <a:pt x="90595" y="13573"/>
                    <a:pt x="90904" y="13573"/>
                  </a:cubicBezTo>
                  <a:close/>
                  <a:moveTo>
                    <a:pt x="94631" y="13573"/>
                  </a:moveTo>
                  <a:cubicBezTo>
                    <a:pt x="94929" y="13573"/>
                    <a:pt x="95191" y="13823"/>
                    <a:pt x="95191" y="14145"/>
                  </a:cubicBezTo>
                  <a:cubicBezTo>
                    <a:pt x="95191" y="14442"/>
                    <a:pt x="94941" y="14704"/>
                    <a:pt x="94631" y="14704"/>
                  </a:cubicBezTo>
                  <a:cubicBezTo>
                    <a:pt x="94310" y="14704"/>
                    <a:pt x="94060" y="14454"/>
                    <a:pt x="94060" y="14145"/>
                  </a:cubicBezTo>
                  <a:cubicBezTo>
                    <a:pt x="94071" y="13823"/>
                    <a:pt x="94310" y="13573"/>
                    <a:pt x="94631" y="13573"/>
                  </a:cubicBezTo>
                  <a:close/>
                  <a:moveTo>
                    <a:pt x="98346" y="13573"/>
                  </a:moveTo>
                  <a:cubicBezTo>
                    <a:pt x="98655" y="13573"/>
                    <a:pt x="98905" y="13823"/>
                    <a:pt x="98905" y="14145"/>
                  </a:cubicBezTo>
                  <a:cubicBezTo>
                    <a:pt x="98905" y="14454"/>
                    <a:pt x="98655" y="14704"/>
                    <a:pt x="98346" y="14704"/>
                  </a:cubicBezTo>
                  <a:cubicBezTo>
                    <a:pt x="98036" y="14704"/>
                    <a:pt x="97786" y="14454"/>
                    <a:pt x="97786" y="14145"/>
                  </a:cubicBezTo>
                  <a:cubicBezTo>
                    <a:pt x="97798" y="13811"/>
                    <a:pt x="98036" y="13573"/>
                    <a:pt x="98346" y="13573"/>
                  </a:cubicBezTo>
                  <a:close/>
                  <a:moveTo>
                    <a:pt x="102084" y="13573"/>
                  </a:moveTo>
                  <a:cubicBezTo>
                    <a:pt x="102382" y="13573"/>
                    <a:pt x="102644" y="13823"/>
                    <a:pt x="102644" y="14145"/>
                  </a:cubicBezTo>
                  <a:cubicBezTo>
                    <a:pt x="102644" y="14442"/>
                    <a:pt x="102394" y="14704"/>
                    <a:pt x="102084" y="14704"/>
                  </a:cubicBezTo>
                  <a:cubicBezTo>
                    <a:pt x="101787" y="14704"/>
                    <a:pt x="101513" y="14454"/>
                    <a:pt x="101513" y="14145"/>
                  </a:cubicBezTo>
                  <a:cubicBezTo>
                    <a:pt x="101513" y="13823"/>
                    <a:pt x="101775" y="13573"/>
                    <a:pt x="102084" y="13573"/>
                  </a:cubicBezTo>
                  <a:close/>
                  <a:moveTo>
                    <a:pt x="105799" y="13573"/>
                  </a:moveTo>
                  <a:cubicBezTo>
                    <a:pt x="106121" y="13573"/>
                    <a:pt x="106371" y="13823"/>
                    <a:pt x="106371" y="14145"/>
                  </a:cubicBezTo>
                  <a:cubicBezTo>
                    <a:pt x="106371" y="14454"/>
                    <a:pt x="106109" y="14704"/>
                    <a:pt x="105799" y="14704"/>
                  </a:cubicBezTo>
                  <a:cubicBezTo>
                    <a:pt x="105490" y="14704"/>
                    <a:pt x="105239" y="14454"/>
                    <a:pt x="105239" y="14145"/>
                  </a:cubicBezTo>
                  <a:cubicBezTo>
                    <a:pt x="105251" y="13811"/>
                    <a:pt x="105490" y="13573"/>
                    <a:pt x="105799" y="13573"/>
                  </a:cubicBezTo>
                  <a:close/>
                  <a:moveTo>
                    <a:pt x="109538" y="13573"/>
                  </a:moveTo>
                  <a:cubicBezTo>
                    <a:pt x="109835" y="13573"/>
                    <a:pt x="110109" y="13823"/>
                    <a:pt x="110109" y="14145"/>
                  </a:cubicBezTo>
                  <a:cubicBezTo>
                    <a:pt x="110109" y="14442"/>
                    <a:pt x="109847" y="14704"/>
                    <a:pt x="109538" y="14704"/>
                  </a:cubicBezTo>
                  <a:cubicBezTo>
                    <a:pt x="109228" y="14704"/>
                    <a:pt x="108978" y="14454"/>
                    <a:pt x="108978" y="14145"/>
                  </a:cubicBezTo>
                  <a:cubicBezTo>
                    <a:pt x="108978" y="13823"/>
                    <a:pt x="109228" y="13573"/>
                    <a:pt x="109538" y="13573"/>
                  </a:cubicBezTo>
                  <a:close/>
                  <a:moveTo>
                    <a:pt x="113264" y="13573"/>
                  </a:moveTo>
                  <a:cubicBezTo>
                    <a:pt x="113574" y="13573"/>
                    <a:pt x="113824" y="13823"/>
                    <a:pt x="113824" y="14145"/>
                  </a:cubicBezTo>
                  <a:cubicBezTo>
                    <a:pt x="113824" y="14454"/>
                    <a:pt x="113574" y="14704"/>
                    <a:pt x="113264" y="14704"/>
                  </a:cubicBezTo>
                  <a:cubicBezTo>
                    <a:pt x="112943" y="14704"/>
                    <a:pt x="112693" y="14454"/>
                    <a:pt x="112693" y="14145"/>
                  </a:cubicBezTo>
                  <a:cubicBezTo>
                    <a:pt x="112705" y="13811"/>
                    <a:pt x="112943" y="13573"/>
                    <a:pt x="113264" y="13573"/>
                  </a:cubicBezTo>
                  <a:close/>
                  <a:moveTo>
                    <a:pt x="116991" y="13573"/>
                  </a:moveTo>
                  <a:cubicBezTo>
                    <a:pt x="117289" y="13573"/>
                    <a:pt x="117562" y="13823"/>
                    <a:pt x="117562" y="14145"/>
                  </a:cubicBezTo>
                  <a:cubicBezTo>
                    <a:pt x="117562" y="14442"/>
                    <a:pt x="117312" y="14704"/>
                    <a:pt x="116991" y="14704"/>
                  </a:cubicBezTo>
                  <a:cubicBezTo>
                    <a:pt x="116681" y="14704"/>
                    <a:pt x="116431" y="14454"/>
                    <a:pt x="116431" y="14145"/>
                  </a:cubicBezTo>
                  <a:cubicBezTo>
                    <a:pt x="116431" y="13823"/>
                    <a:pt x="116681" y="13573"/>
                    <a:pt x="116991" y="13573"/>
                  </a:cubicBezTo>
                  <a:close/>
                  <a:moveTo>
                    <a:pt x="120718" y="13573"/>
                  </a:moveTo>
                  <a:cubicBezTo>
                    <a:pt x="121027" y="13573"/>
                    <a:pt x="121277" y="13823"/>
                    <a:pt x="121277" y="14145"/>
                  </a:cubicBezTo>
                  <a:cubicBezTo>
                    <a:pt x="121277" y="14454"/>
                    <a:pt x="121027" y="14704"/>
                    <a:pt x="120718" y="14704"/>
                  </a:cubicBezTo>
                  <a:cubicBezTo>
                    <a:pt x="120408" y="14704"/>
                    <a:pt x="120146" y="14454"/>
                    <a:pt x="120146" y="14145"/>
                  </a:cubicBezTo>
                  <a:cubicBezTo>
                    <a:pt x="120170" y="13811"/>
                    <a:pt x="120420" y="13573"/>
                    <a:pt x="120718" y="13573"/>
                  </a:cubicBezTo>
                  <a:close/>
                  <a:moveTo>
                    <a:pt x="124456" y="13573"/>
                  </a:moveTo>
                  <a:cubicBezTo>
                    <a:pt x="124754" y="13573"/>
                    <a:pt x="125016" y="13823"/>
                    <a:pt x="125016" y="14145"/>
                  </a:cubicBezTo>
                  <a:cubicBezTo>
                    <a:pt x="125016" y="14442"/>
                    <a:pt x="124766" y="14704"/>
                    <a:pt x="124456" y="14704"/>
                  </a:cubicBezTo>
                  <a:cubicBezTo>
                    <a:pt x="124135" y="14704"/>
                    <a:pt x="123885" y="14454"/>
                    <a:pt x="123885" y="14145"/>
                  </a:cubicBezTo>
                  <a:cubicBezTo>
                    <a:pt x="123885" y="13823"/>
                    <a:pt x="124135" y="13573"/>
                    <a:pt x="124456" y="13573"/>
                  </a:cubicBezTo>
                  <a:close/>
                  <a:moveTo>
                    <a:pt x="128171" y="13573"/>
                  </a:moveTo>
                  <a:cubicBezTo>
                    <a:pt x="128480" y="13573"/>
                    <a:pt x="128742" y="13823"/>
                    <a:pt x="128742" y="14145"/>
                  </a:cubicBezTo>
                  <a:cubicBezTo>
                    <a:pt x="128742" y="14454"/>
                    <a:pt x="128480" y="14704"/>
                    <a:pt x="128171" y="14704"/>
                  </a:cubicBezTo>
                  <a:cubicBezTo>
                    <a:pt x="127861" y="14704"/>
                    <a:pt x="127611" y="14454"/>
                    <a:pt x="127611" y="14145"/>
                  </a:cubicBezTo>
                  <a:cubicBezTo>
                    <a:pt x="127611" y="13811"/>
                    <a:pt x="127861" y="13573"/>
                    <a:pt x="128171" y="13573"/>
                  </a:cubicBezTo>
                  <a:close/>
                  <a:moveTo>
                    <a:pt x="131898" y="13573"/>
                  </a:moveTo>
                  <a:cubicBezTo>
                    <a:pt x="132195" y="13573"/>
                    <a:pt x="132457" y="13823"/>
                    <a:pt x="132457" y="14145"/>
                  </a:cubicBezTo>
                  <a:cubicBezTo>
                    <a:pt x="132457" y="14442"/>
                    <a:pt x="132207" y="14704"/>
                    <a:pt x="131898" y="14704"/>
                  </a:cubicBezTo>
                  <a:cubicBezTo>
                    <a:pt x="131600" y="14704"/>
                    <a:pt x="131326" y="14454"/>
                    <a:pt x="131326" y="14145"/>
                  </a:cubicBezTo>
                  <a:cubicBezTo>
                    <a:pt x="131338" y="13823"/>
                    <a:pt x="131576" y="13573"/>
                    <a:pt x="131898" y="13573"/>
                  </a:cubicBezTo>
                  <a:close/>
                  <a:moveTo>
                    <a:pt x="3405" y="15431"/>
                  </a:moveTo>
                  <a:cubicBezTo>
                    <a:pt x="3703" y="15431"/>
                    <a:pt x="3977" y="15692"/>
                    <a:pt x="3977" y="16002"/>
                  </a:cubicBezTo>
                  <a:cubicBezTo>
                    <a:pt x="3977" y="16300"/>
                    <a:pt x="3727" y="16562"/>
                    <a:pt x="3405" y="16562"/>
                  </a:cubicBezTo>
                  <a:cubicBezTo>
                    <a:pt x="3096" y="16562"/>
                    <a:pt x="2846" y="16312"/>
                    <a:pt x="2846" y="16002"/>
                  </a:cubicBezTo>
                  <a:cubicBezTo>
                    <a:pt x="2858" y="15692"/>
                    <a:pt x="3096" y="15431"/>
                    <a:pt x="3405" y="15431"/>
                  </a:cubicBezTo>
                  <a:close/>
                  <a:moveTo>
                    <a:pt x="7132" y="15431"/>
                  </a:moveTo>
                  <a:cubicBezTo>
                    <a:pt x="7430" y="15431"/>
                    <a:pt x="7692" y="15692"/>
                    <a:pt x="7692" y="16002"/>
                  </a:cubicBezTo>
                  <a:cubicBezTo>
                    <a:pt x="7692" y="16300"/>
                    <a:pt x="7442" y="16562"/>
                    <a:pt x="7132" y="16562"/>
                  </a:cubicBezTo>
                  <a:cubicBezTo>
                    <a:pt x="6834" y="16562"/>
                    <a:pt x="6560" y="16312"/>
                    <a:pt x="6560" y="16002"/>
                  </a:cubicBezTo>
                  <a:cubicBezTo>
                    <a:pt x="6584" y="15692"/>
                    <a:pt x="6822" y="15431"/>
                    <a:pt x="7132" y="15431"/>
                  </a:cubicBezTo>
                  <a:close/>
                  <a:moveTo>
                    <a:pt x="10871" y="15431"/>
                  </a:moveTo>
                  <a:cubicBezTo>
                    <a:pt x="11168" y="15431"/>
                    <a:pt x="11430" y="15692"/>
                    <a:pt x="11430" y="16002"/>
                  </a:cubicBezTo>
                  <a:cubicBezTo>
                    <a:pt x="11430" y="16300"/>
                    <a:pt x="11180" y="16562"/>
                    <a:pt x="10871" y="16562"/>
                  </a:cubicBezTo>
                  <a:cubicBezTo>
                    <a:pt x="10573" y="16562"/>
                    <a:pt x="10299" y="16312"/>
                    <a:pt x="10299" y="16002"/>
                  </a:cubicBezTo>
                  <a:cubicBezTo>
                    <a:pt x="10299" y="15692"/>
                    <a:pt x="10549" y="15431"/>
                    <a:pt x="10871" y="15431"/>
                  </a:cubicBezTo>
                  <a:close/>
                  <a:moveTo>
                    <a:pt x="14585" y="15431"/>
                  </a:moveTo>
                  <a:cubicBezTo>
                    <a:pt x="14883" y="15431"/>
                    <a:pt x="15157" y="15692"/>
                    <a:pt x="15157" y="16002"/>
                  </a:cubicBezTo>
                  <a:cubicBezTo>
                    <a:pt x="15157" y="16300"/>
                    <a:pt x="14895" y="16562"/>
                    <a:pt x="14585" y="16562"/>
                  </a:cubicBezTo>
                  <a:cubicBezTo>
                    <a:pt x="14288" y="16562"/>
                    <a:pt x="14014" y="16312"/>
                    <a:pt x="14014" y="16002"/>
                  </a:cubicBezTo>
                  <a:cubicBezTo>
                    <a:pt x="14038" y="15692"/>
                    <a:pt x="14276" y="15431"/>
                    <a:pt x="14585" y="15431"/>
                  </a:cubicBezTo>
                  <a:close/>
                  <a:moveTo>
                    <a:pt x="18324" y="15431"/>
                  </a:moveTo>
                  <a:cubicBezTo>
                    <a:pt x="18622" y="15431"/>
                    <a:pt x="18883" y="15692"/>
                    <a:pt x="18883" y="16002"/>
                  </a:cubicBezTo>
                  <a:cubicBezTo>
                    <a:pt x="18883" y="16300"/>
                    <a:pt x="18633" y="16562"/>
                    <a:pt x="18324" y="16562"/>
                  </a:cubicBezTo>
                  <a:cubicBezTo>
                    <a:pt x="18026" y="16562"/>
                    <a:pt x="17752" y="16312"/>
                    <a:pt x="17752" y="16002"/>
                  </a:cubicBezTo>
                  <a:cubicBezTo>
                    <a:pt x="17752" y="15692"/>
                    <a:pt x="18014" y="15431"/>
                    <a:pt x="18324" y="15431"/>
                  </a:cubicBezTo>
                  <a:close/>
                  <a:moveTo>
                    <a:pt x="22039" y="15431"/>
                  </a:moveTo>
                  <a:cubicBezTo>
                    <a:pt x="22336" y="15431"/>
                    <a:pt x="22610" y="15692"/>
                    <a:pt x="22610" y="16002"/>
                  </a:cubicBezTo>
                  <a:cubicBezTo>
                    <a:pt x="22610" y="16300"/>
                    <a:pt x="22360" y="16562"/>
                    <a:pt x="22039" y="16562"/>
                  </a:cubicBezTo>
                  <a:cubicBezTo>
                    <a:pt x="21729" y="16562"/>
                    <a:pt x="21479" y="16312"/>
                    <a:pt x="21479" y="16002"/>
                  </a:cubicBezTo>
                  <a:cubicBezTo>
                    <a:pt x="21491" y="15692"/>
                    <a:pt x="21729" y="15431"/>
                    <a:pt x="22039" y="15431"/>
                  </a:cubicBezTo>
                  <a:close/>
                  <a:moveTo>
                    <a:pt x="25777" y="15431"/>
                  </a:moveTo>
                  <a:cubicBezTo>
                    <a:pt x="26075" y="15431"/>
                    <a:pt x="26349" y="15692"/>
                    <a:pt x="26349" y="16002"/>
                  </a:cubicBezTo>
                  <a:cubicBezTo>
                    <a:pt x="26349" y="16300"/>
                    <a:pt x="26087" y="16562"/>
                    <a:pt x="25777" y="16562"/>
                  </a:cubicBezTo>
                  <a:cubicBezTo>
                    <a:pt x="25468" y="16562"/>
                    <a:pt x="25206" y="16312"/>
                    <a:pt x="25206" y="16002"/>
                  </a:cubicBezTo>
                  <a:cubicBezTo>
                    <a:pt x="25218" y="15692"/>
                    <a:pt x="25468" y="15431"/>
                    <a:pt x="25777" y="15431"/>
                  </a:cubicBezTo>
                  <a:close/>
                  <a:moveTo>
                    <a:pt x="29504" y="15431"/>
                  </a:moveTo>
                  <a:cubicBezTo>
                    <a:pt x="29801" y="15431"/>
                    <a:pt x="30063" y="15692"/>
                    <a:pt x="30063" y="16002"/>
                  </a:cubicBezTo>
                  <a:cubicBezTo>
                    <a:pt x="30063" y="16300"/>
                    <a:pt x="29813" y="16562"/>
                    <a:pt x="29504" y="16562"/>
                  </a:cubicBezTo>
                  <a:cubicBezTo>
                    <a:pt x="29182" y="16562"/>
                    <a:pt x="28932" y="16312"/>
                    <a:pt x="28932" y="16002"/>
                  </a:cubicBezTo>
                  <a:cubicBezTo>
                    <a:pt x="28944" y="15692"/>
                    <a:pt x="29182" y="15431"/>
                    <a:pt x="29504" y="15431"/>
                  </a:cubicBezTo>
                  <a:close/>
                  <a:moveTo>
                    <a:pt x="33230" y="15431"/>
                  </a:moveTo>
                  <a:cubicBezTo>
                    <a:pt x="33528" y="15431"/>
                    <a:pt x="33802" y="15692"/>
                    <a:pt x="33802" y="16002"/>
                  </a:cubicBezTo>
                  <a:cubicBezTo>
                    <a:pt x="33802" y="16300"/>
                    <a:pt x="33552" y="16562"/>
                    <a:pt x="33230" y="16562"/>
                  </a:cubicBezTo>
                  <a:cubicBezTo>
                    <a:pt x="32921" y="16562"/>
                    <a:pt x="32671" y="16312"/>
                    <a:pt x="32671" y="16002"/>
                  </a:cubicBezTo>
                  <a:cubicBezTo>
                    <a:pt x="32671" y="15692"/>
                    <a:pt x="32921" y="15431"/>
                    <a:pt x="33230" y="15431"/>
                  </a:cubicBezTo>
                  <a:close/>
                  <a:moveTo>
                    <a:pt x="36957" y="15431"/>
                  </a:moveTo>
                  <a:cubicBezTo>
                    <a:pt x="37255" y="15431"/>
                    <a:pt x="37517" y="15692"/>
                    <a:pt x="37517" y="16002"/>
                  </a:cubicBezTo>
                  <a:cubicBezTo>
                    <a:pt x="37517" y="16300"/>
                    <a:pt x="37267" y="16562"/>
                    <a:pt x="36957" y="16562"/>
                  </a:cubicBezTo>
                  <a:cubicBezTo>
                    <a:pt x="36648" y="16562"/>
                    <a:pt x="36386" y="16312"/>
                    <a:pt x="36386" y="16002"/>
                  </a:cubicBezTo>
                  <a:cubicBezTo>
                    <a:pt x="36409" y="15692"/>
                    <a:pt x="36648" y="15431"/>
                    <a:pt x="36957" y="15431"/>
                  </a:cubicBezTo>
                  <a:close/>
                  <a:moveTo>
                    <a:pt x="40672" y="15431"/>
                  </a:moveTo>
                  <a:cubicBezTo>
                    <a:pt x="40970" y="15431"/>
                    <a:pt x="41243" y="15692"/>
                    <a:pt x="41243" y="16002"/>
                  </a:cubicBezTo>
                  <a:cubicBezTo>
                    <a:pt x="41243" y="16300"/>
                    <a:pt x="40993" y="16562"/>
                    <a:pt x="40672" y="16562"/>
                  </a:cubicBezTo>
                  <a:cubicBezTo>
                    <a:pt x="40374" y="16562"/>
                    <a:pt x="40112" y="16312"/>
                    <a:pt x="40112" y="16002"/>
                  </a:cubicBezTo>
                  <a:cubicBezTo>
                    <a:pt x="40124" y="15692"/>
                    <a:pt x="40362" y="15431"/>
                    <a:pt x="40672" y="15431"/>
                  </a:cubicBezTo>
                  <a:close/>
                  <a:moveTo>
                    <a:pt x="44410" y="15431"/>
                  </a:moveTo>
                  <a:cubicBezTo>
                    <a:pt x="44708" y="15431"/>
                    <a:pt x="44982" y="15692"/>
                    <a:pt x="44982" y="16002"/>
                  </a:cubicBezTo>
                  <a:cubicBezTo>
                    <a:pt x="44982" y="16300"/>
                    <a:pt x="44720" y="16562"/>
                    <a:pt x="44410" y="16562"/>
                  </a:cubicBezTo>
                  <a:cubicBezTo>
                    <a:pt x="44113" y="16562"/>
                    <a:pt x="43851" y="16312"/>
                    <a:pt x="43851" y="16002"/>
                  </a:cubicBezTo>
                  <a:cubicBezTo>
                    <a:pt x="43851" y="15692"/>
                    <a:pt x="44101" y="15431"/>
                    <a:pt x="44410" y="15431"/>
                  </a:cubicBezTo>
                  <a:close/>
                  <a:moveTo>
                    <a:pt x="48137" y="15431"/>
                  </a:moveTo>
                  <a:cubicBezTo>
                    <a:pt x="48435" y="15431"/>
                    <a:pt x="48697" y="15692"/>
                    <a:pt x="48697" y="16002"/>
                  </a:cubicBezTo>
                  <a:cubicBezTo>
                    <a:pt x="48697" y="16300"/>
                    <a:pt x="48447" y="16562"/>
                    <a:pt x="48137" y="16562"/>
                  </a:cubicBezTo>
                  <a:cubicBezTo>
                    <a:pt x="47839" y="16562"/>
                    <a:pt x="47566" y="16312"/>
                    <a:pt x="47566" y="16002"/>
                  </a:cubicBezTo>
                  <a:cubicBezTo>
                    <a:pt x="47578" y="15692"/>
                    <a:pt x="47839" y="15431"/>
                    <a:pt x="48137" y="15431"/>
                  </a:cubicBezTo>
                  <a:close/>
                  <a:moveTo>
                    <a:pt x="51864" y="15431"/>
                  </a:moveTo>
                  <a:cubicBezTo>
                    <a:pt x="52161" y="15431"/>
                    <a:pt x="52435" y="15692"/>
                    <a:pt x="52435" y="16002"/>
                  </a:cubicBezTo>
                  <a:cubicBezTo>
                    <a:pt x="52435" y="16300"/>
                    <a:pt x="52185" y="16562"/>
                    <a:pt x="51864" y="16562"/>
                  </a:cubicBezTo>
                  <a:cubicBezTo>
                    <a:pt x="51566" y="16562"/>
                    <a:pt x="51304" y="16312"/>
                    <a:pt x="51304" y="16002"/>
                  </a:cubicBezTo>
                  <a:cubicBezTo>
                    <a:pt x="51304" y="15692"/>
                    <a:pt x="51554" y="15431"/>
                    <a:pt x="51864" y="15431"/>
                  </a:cubicBezTo>
                  <a:close/>
                  <a:moveTo>
                    <a:pt x="55602" y="15431"/>
                  </a:moveTo>
                  <a:cubicBezTo>
                    <a:pt x="55900" y="15431"/>
                    <a:pt x="56174" y="15692"/>
                    <a:pt x="56174" y="16002"/>
                  </a:cubicBezTo>
                  <a:cubicBezTo>
                    <a:pt x="56174" y="16300"/>
                    <a:pt x="55912" y="16562"/>
                    <a:pt x="55602" y="16562"/>
                  </a:cubicBezTo>
                  <a:cubicBezTo>
                    <a:pt x="55293" y="16562"/>
                    <a:pt x="55043" y="16312"/>
                    <a:pt x="55043" y="16002"/>
                  </a:cubicBezTo>
                  <a:cubicBezTo>
                    <a:pt x="55043" y="15692"/>
                    <a:pt x="55293" y="15431"/>
                    <a:pt x="55602" y="15431"/>
                  </a:cubicBezTo>
                  <a:close/>
                  <a:moveTo>
                    <a:pt x="59329" y="15431"/>
                  </a:moveTo>
                  <a:cubicBezTo>
                    <a:pt x="59627" y="15431"/>
                    <a:pt x="59889" y="15692"/>
                    <a:pt x="59889" y="16002"/>
                  </a:cubicBezTo>
                  <a:cubicBezTo>
                    <a:pt x="59889" y="16300"/>
                    <a:pt x="59639" y="16562"/>
                    <a:pt x="59329" y="16562"/>
                  </a:cubicBezTo>
                  <a:cubicBezTo>
                    <a:pt x="59008" y="16562"/>
                    <a:pt x="58757" y="16312"/>
                    <a:pt x="58757" y="16002"/>
                  </a:cubicBezTo>
                  <a:cubicBezTo>
                    <a:pt x="58757" y="15692"/>
                    <a:pt x="59008" y="15431"/>
                    <a:pt x="59329" y="15431"/>
                  </a:cubicBezTo>
                  <a:close/>
                  <a:moveTo>
                    <a:pt x="63056" y="15431"/>
                  </a:moveTo>
                  <a:cubicBezTo>
                    <a:pt x="63353" y="15431"/>
                    <a:pt x="63627" y="15692"/>
                    <a:pt x="63627" y="16002"/>
                  </a:cubicBezTo>
                  <a:cubicBezTo>
                    <a:pt x="63627" y="16300"/>
                    <a:pt x="63377" y="16562"/>
                    <a:pt x="63056" y="16562"/>
                  </a:cubicBezTo>
                  <a:cubicBezTo>
                    <a:pt x="62746" y="16562"/>
                    <a:pt x="62496" y="16312"/>
                    <a:pt x="62496" y="16002"/>
                  </a:cubicBezTo>
                  <a:cubicBezTo>
                    <a:pt x="62496" y="15692"/>
                    <a:pt x="62746" y="15431"/>
                    <a:pt x="63056" y="15431"/>
                  </a:cubicBezTo>
                  <a:close/>
                  <a:moveTo>
                    <a:pt x="66782" y="15431"/>
                  </a:moveTo>
                  <a:cubicBezTo>
                    <a:pt x="67080" y="15431"/>
                    <a:pt x="67342" y="15692"/>
                    <a:pt x="67342" y="16002"/>
                  </a:cubicBezTo>
                  <a:cubicBezTo>
                    <a:pt x="67342" y="16300"/>
                    <a:pt x="67092" y="16562"/>
                    <a:pt x="66782" y="16562"/>
                  </a:cubicBezTo>
                  <a:cubicBezTo>
                    <a:pt x="66473" y="16562"/>
                    <a:pt x="66211" y="16312"/>
                    <a:pt x="66211" y="16002"/>
                  </a:cubicBezTo>
                  <a:cubicBezTo>
                    <a:pt x="66235" y="15692"/>
                    <a:pt x="66473" y="15431"/>
                    <a:pt x="66782" y="15431"/>
                  </a:cubicBezTo>
                  <a:close/>
                  <a:moveTo>
                    <a:pt x="70509" y="15431"/>
                  </a:moveTo>
                  <a:cubicBezTo>
                    <a:pt x="70807" y="15431"/>
                    <a:pt x="71080" y="15692"/>
                    <a:pt x="71080" y="16002"/>
                  </a:cubicBezTo>
                  <a:cubicBezTo>
                    <a:pt x="71080" y="16300"/>
                    <a:pt x="70830" y="16562"/>
                    <a:pt x="70509" y="16562"/>
                  </a:cubicBezTo>
                  <a:cubicBezTo>
                    <a:pt x="70199" y="16562"/>
                    <a:pt x="69949" y="16312"/>
                    <a:pt x="69949" y="16002"/>
                  </a:cubicBezTo>
                  <a:cubicBezTo>
                    <a:pt x="69949" y="15692"/>
                    <a:pt x="70199" y="15431"/>
                    <a:pt x="70509" y="15431"/>
                  </a:cubicBezTo>
                  <a:close/>
                  <a:moveTo>
                    <a:pt x="74236" y="15431"/>
                  </a:moveTo>
                  <a:cubicBezTo>
                    <a:pt x="74533" y="15431"/>
                    <a:pt x="74795" y="15692"/>
                    <a:pt x="74795" y="16002"/>
                  </a:cubicBezTo>
                  <a:cubicBezTo>
                    <a:pt x="74795" y="16300"/>
                    <a:pt x="74545" y="16562"/>
                    <a:pt x="74236" y="16562"/>
                  </a:cubicBezTo>
                  <a:cubicBezTo>
                    <a:pt x="73938" y="16562"/>
                    <a:pt x="73676" y="16312"/>
                    <a:pt x="73676" y="16002"/>
                  </a:cubicBezTo>
                  <a:cubicBezTo>
                    <a:pt x="73676" y="15692"/>
                    <a:pt x="73926" y="15431"/>
                    <a:pt x="74236" y="15431"/>
                  </a:cubicBezTo>
                  <a:close/>
                  <a:moveTo>
                    <a:pt x="77855" y="15431"/>
                  </a:moveTo>
                  <a:cubicBezTo>
                    <a:pt x="78153" y="15431"/>
                    <a:pt x="78415" y="15692"/>
                    <a:pt x="78415" y="16002"/>
                  </a:cubicBezTo>
                  <a:cubicBezTo>
                    <a:pt x="78415" y="16300"/>
                    <a:pt x="78165" y="16562"/>
                    <a:pt x="77855" y="16562"/>
                  </a:cubicBezTo>
                  <a:cubicBezTo>
                    <a:pt x="77546" y="16562"/>
                    <a:pt x="77284" y="16312"/>
                    <a:pt x="77284" y="16002"/>
                  </a:cubicBezTo>
                  <a:cubicBezTo>
                    <a:pt x="77284" y="15692"/>
                    <a:pt x="77546" y="15431"/>
                    <a:pt x="77855" y="15431"/>
                  </a:cubicBezTo>
                  <a:close/>
                  <a:moveTo>
                    <a:pt x="81570" y="15431"/>
                  </a:moveTo>
                  <a:cubicBezTo>
                    <a:pt x="81868" y="15431"/>
                    <a:pt x="82141" y="15692"/>
                    <a:pt x="82141" y="16002"/>
                  </a:cubicBezTo>
                  <a:cubicBezTo>
                    <a:pt x="82141" y="16300"/>
                    <a:pt x="81879" y="16562"/>
                    <a:pt x="81570" y="16562"/>
                  </a:cubicBezTo>
                  <a:cubicBezTo>
                    <a:pt x="81260" y="16562"/>
                    <a:pt x="81010" y="16312"/>
                    <a:pt x="81010" y="16002"/>
                  </a:cubicBezTo>
                  <a:cubicBezTo>
                    <a:pt x="81022" y="15692"/>
                    <a:pt x="81260" y="15431"/>
                    <a:pt x="81570" y="15431"/>
                  </a:cubicBezTo>
                  <a:close/>
                  <a:moveTo>
                    <a:pt x="85308" y="15431"/>
                  </a:moveTo>
                  <a:cubicBezTo>
                    <a:pt x="85606" y="15431"/>
                    <a:pt x="85880" y="15692"/>
                    <a:pt x="85880" y="16002"/>
                  </a:cubicBezTo>
                  <a:cubicBezTo>
                    <a:pt x="85880" y="16300"/>
                    <a:pt x="85618" y="16562"/>
                    <a:pt x="85308" y="16562"/>
                  </a:cubicBezTo>
                  <a:cubicBezTo>
                    <a:pt x="84999" y="16562"/>
                    <a:pt x="84749" y="16312"/>
                    <a:pt x="84749" y="16002"/>
                  </a:cubicBezTo>
                  <a:cubicBezTo>
                    <a:pt x="84749" y="15692"/>
                    <a:pt x="84999" y="15431"/>
                    <a:pt x="85308" y="15431"/>
                  </a:cubicBezTo>
                  <a:close/>
                  <a:moveTo>
                    <a:pt x="89035" y="15431"/>
                  </a:moveTo>
                  <a:cubicBezTo>
                    <a:pt x="89333" y="15431"/>
                    <a:pt x="89595" y="15692"/>
                    <a:pt x="89595" y="16002"/>
                  </a:cubicBezTo>
                  <a:cubicBezTo>
                    <a:pt x="89595" y="16300"/>
                    <a:pt x="89345" y="16562"/>
                    <a:pt x="89035" y="16562"/>
                  </a:cubicBezTo>
                  <a:cubicBezTo>
                    <a:pt x="88714" y="16562"/>
                    <a:pt x="88464" y="16312"/>
                    <a:pt x="88464" y="16002"/>
                  </a:cubicBezTo>
                  <a:cubicBezTo>
                    <a:pt x="88475" y="15692"/>
                    <a:pt x="88714" y="15431"/>
                    <a:pt x="89035" y="15431"/>
                  </a:cubicBezTo>
                  <a:close/>
                  <a:moveTo>
                    <a:pt x="92762" y="15431"/>
                  </a:moveTo>
                  <a:cubicBezTo>
                    <a:pt x="93059" y="15431"/>
                    <a:pt x="93333" y="15692"/>
                    <a:pt x="93333" y="16002"/>
                  </a:cubicBezTo>
                  <a:cubicBezTo>
                    <a:pt x="93333" y="16300"/>
                    <a:pt x="93071" y="16562"/>
                    <a:pt x="92762" y="16562"/>
                  </a:cubicBezTo>
                  <a:cubicBezTo>
                    <a:pt x="92452" y="16562"/>
                    <a:pt x="92202" y="16312"/>
                    <a:pt x="92202" y="16002"/>
                  </a:cubicBezTo>
                  <a:cubicBezTo>
                    <a:pt x="92202" y="15692"/>
                    <a:pt x="92452" y="15431"/>
                    <a:pt x="92762" y="15431"/>
                  </a:cubicBezTo>
                  <a:close/>
                  <a:moveTo>
                    <a:pt x="96488" y="15431"/>
                  </a:moveTo>
                  <a:cubicBezTo>
                    <a:pt x="96786" y="15431"/>
                    <a:pt x="97048" y="15692"/>
                    <a:pt x="97048" y="16002"/>
                  </a:cubicBezTo>
                  <a:cubicBezTo>
                    <a:pt x="97048" y="16300"/>
                    <a:pt x="96798" y="16562"/>
                    <a:pt x="96488" y="16562"/>
                  </a:cubicBezTo>
                  <a:cubicBezTo>
                    <a:pt x="96191" y="16562"/>
                    <a:pt x="95917" y="16312"/>
                    <a:pt x="95917" y="16002"/>
                  </a:cubicBezTo>
                  <a:cubicBezTo>
                    <a:pt x="95917" y="15692"/>
                    <a:pt x="96179" y="15431"/>
                    <a:pt x="96488" y="15431"/>
                  </a:cubicBezTo>
                  <a:close/>
                  <a:moveTo>
                    <a:pt x="100203" y="15431"/>
                  </a:moveTo>
                  <a:cubicBezTo>
                    <a:pt x="100501" y="15431"/>
                    <a:pt x="100775" y="15692"/>
                    <a:pt x="100775" y="16002"/>
                  </a:cubicBezTo>
                  <a:cubicBezTo>
                    <a:pt x="100775" y="16300"/>
                    <a:pt x="100513" y="16562"/>
                    <a:pt x="100203" y="16562"/>
                  </a:cubicBezTo>
                  <a:cubicBezTo>
                    <a:pt x="99905" y="16562"/>
                    <a:pt x="99644" y="16312"/>
                    <a:pt x="99644" y="16002"/>
                  </a:cubicBezTo>
                  <a:cubicBezTo>
                    <a:pt x="99655" y="15692"/>
                    <a:pt x="99894" y="15431"/>
                    <a:pt x="100203" y="15431"/>
                  </a:cubicBezTo>
                  <a:close/>
                  <a:moveTo>
                    <a:pt x="103942" y="15431"/>
                  </a:moveTo>
                  <a:cubicBezTo>
                    <a:pt x="104239" y="15431"/>
                    <a:pt x="104513" y="15692"/>
                    <a:pt x="104513" y="16002"/>
                  </a:cubicBezTo>
                  <a:cubicBezTo>
                    <a:pt x="104513" y="16300"/>
                    <a:pt x="104251" y="16562"/>
                    <a:pt x="103942" y="16562"/>
                  </a:cubicBezTo>
                  <a:cubicBezTo>
                    <a:pt x="103644" y="16562"/>
                    <a:pt x="103382" y="16312"/>
                    <a:pt x="103382" y="16002"/>
                  </a:cubicBezTo>
                  <a:cubicBezTo>
                    <a:pt x="103382" y="15692"/>
                    <a:pt x="103632" y="15431"/>
                    <a:pt x="103942" y="15431"/>
                  </a:cubicBezTo>
                  <a:close/>
                  <a:moveTo>
                    <a:pt x="107668" y="15431"/>
                  </a:moveTo>
                  <a:cubicBezTo>
                    <a:pt x="107966" y="15431"/>
                    <a:pt x="108228" y="15692"/>
                    <a:pt x="108228" y="16002"/>
                  </a:cubicBezTo>
                  <a:cubicBezTo>
                    <a:pt x="108228" y="16300"/>
                    <a:pt x="107978" y="16562"/>
                    <a:pt x="107668" y="16562"/>
                  </a:cubicBezTo>
                  <a:cubicBezTo>
                    <a:pt x="107371" y="16562"/>
                    <a:pt x="107097" y="16312"/>
                    <a:pt x="107097" y="16002"/>
                  </a:cubicBezTo>
                  <a:cubicBezTo>
                    <a:pt x="107109" y="15692"/>
                    <a:pt x="107347" y="15431"/>
                    <a:pt x="107668" y="15431"/>
                  </a:cubicBezTo>
                  <a:close/>
                  <a:moveTo>
                    <a:pt x="111395" y="15431"/>
                  </a:moveTo>
                  <a:cubicBezTo>
                    <a:pt x="111693" y="15431"/>
                    <a:pt x="111967" y="15692"/>
                    <a:pt x="111967" y="16002"/>
                  </a:cubicBezTo>
                  <a:cubicBezTo>
                    <a:pt x="111967" y="16300"/>
                    <a:pt x="111705" y="16562"/>
                    <a:pt x="111395" y="16562"/>
                  </a:cubicBezTo>
                  <a:cubicBezTo>
                    <a:pt x="111085" y="16562"/>
                    <a:pt x="110835" y="16312"/>
                    <a:pt x="110835" y="16002"/>
                  </a:cubicBezTo>
                  <a:cubicBezTo>
                    <a:pt x="110835" y="15692"/>
                    <a:pt x="111085" y="15431"/>
                    <a:pt x="111395" y="15431"/>
                  </a:cubicBezTo>
                  <a:close/>
                  <a:moveTo>
                    <a:pt x="115122" y="15431"/>
                  </a:moveTo>
                  <a:cubicBezTo>
                    <a:pt x="115419" y="15431"/>
                    <a:pt x="115681" y="15692"/>
                    <a:pt x="115681" y="16002"/>
                  </a:cubicBezTo>
                  <a:cubicBezTo>
                    <a:pt x="115681" y="16300"/>
                    <a:pt x="115431" y="16562"/>
                    <a:pt x="115122" y="16562"/>
                  </a:cubicBezTo>
                  <a:cubicBezTo>
                    <a:pt x="114812" y="16562"/>
                    <a:pt x="114550" y="16312"/>
                    <a:pt x="114550" y="16002"/>
                  </a:cubicBezTo>
                  <a:cubicBezTo>
                    <a:pt x="114574" y="15692"/>
                    <a:pt x="114812" y="15431"/>
                    <a:pt x="115122" y="15431"/>
                  </a:cubicBezTo>
                  <a:close/>
                  <a:moveTo>
                    <a:pt x="118860" y="15431"/>
                  </a:moveTo>
                  <a:cubicBezTo>
                    <a:pt x="119158" y="15431"/>
                    <a:pt x="119420" y="15692"/>
                    <a:pt x="119420" y="16002"/>
                  </a:cubicBezTo>
                  <a:cubicBezTo>
                    <a:pt x="119420" y="16300"/>
                    <a:pt x="119170" y="16562"/>
                    <a:pt x="118860" y="16562"/>
                  </a:cubicBezTo>
                  <a:cubicBezTo>
                    <a:pt x="118539" y="16562"/>
                    <a:pt x="118289" y="16312"/>
                    <a:pt x="118289" y="16002"/>
                  </a:cubicBezTo>
                  <a:cubicBezTo>
                    <a:pt x="118289" y="15692"/>
                    <a:pt x="118539" y="15431"/>
                    <a:pt x="118860" y="15431"/>
                  </a:cubicBezTo>
                  <a:close/>
                  <a:moveTo>
                    <a:pt x="122575" y="15431"/>
                  </a:moveTo>
                  <a:cubicBezTo>
                    <a:pt x="122873" y="15431"/>
                    <a:pt x="123146" y="15692"/>
                    <a:pt x="123146" y="16002"/>
                  </a:cubicBezTo>
                  <a:cubicBezTo>
                    <a:pt x="123146" y="16300"/>
                    <a:pt x="122885" y="16562"/>
                    <a:pt x="122575" y="16562"/>
                  </a:cubicBezTo>
                  <a:cubicBezTo>
                    <a:pt x="122265" y="16562"/>
                    <a:pt x="122015" y="16312"/>
                    <a:pt x="122015" y="16002"/>
                  </a:cubicBezTo>
                  <a:cubicBezTo>
                    <a:pt x="122027" y="15692"/>
                    <a:pt x="122277" y="15431"/>
                    <a:pt x="122575" y="15431"/>
                  </a:cubicBezTo>
                  <a:close/>
                  <a:moveTo>
                    <a:pt x="126314" y="15431"/>
                  </a:moveTo>
                  <a:cubicBezTo>
                    <a:pt x="126611" y="15431"/>
                    <a:pt x="126873" y="15692"/>
                    <a:pt x="126873" y="16002"/>
                  </a:cubicBezTo>
                  <a:cubicBezTo>
                    <a:pt x="126873" y="16300"/>
                    <a:pt x="126623" y="16562"/>
                    <a:pt x="126314" y="16562"/>
                  </a:cubicBezTo>
                  <a:cubicBezTo>
                    <a:pt x="126004" y="16562"/>
                    <a:pt x="125742" y="16312"/>
                    <a:pt x="125742" y="16002"/>
                  </a:cubicBezTo>
                  <a:cubicBezTo>
                    <a:pt x="125742" y="15692"/>
                    <a:pt x="126004" y="15431"/>
                    <a:pt x="126314" y="15431"/>
                  </a:cubicBezTo>
                  <a:close/>
                  <a:moveTo>
                    <a:pt x="130028" y="15431"/>
                  </a:moveTo>
                  <a:cubicBezTo>
                    <a:pt x="130326" y="15431"/>
                    <a:pt x="130600" y="15692"/>
                    <a:pt x="130600" y="16002"/>
                  </a:cubicBezTo>
                  <a:cubicBezTo>
                    <a:pt x="130600" y="16300"/>
                    <a:pt x="130350" y="16562"/>
                    <a:pt x="130028" y="16562"/>
                  </a:cubicBezTo>
                  <a:cubicBezTo>
                    <a:pt x="129731" y="16562"/>
                    <a:pt x="129469" y="16312"/>
                    <a:pt x="129469" y="16002"/>
                  </a:cubicBezTo>
                  <a:cubicBezTo>
                    <a:pt x="129469" y="15692"/>
                    <a:pt x="129719" y="15431"/>
                    <a:pt x="130028" y="15431"/>
                  </a:cubicBezTo>
                  <a:close/>
                  <a:moveTo>
                    <a:pt x="133767" y="15431"/>
                  </a:moveTo>
                  <a:cubicBezTo>
                    <a:pt x="134065" y="15431"/>
                    <a:pt x="134326" y="15692"/>
                    <a:pt x="134326" y="16002"/>
                  </a:cubicBezTo>
                  <a:cubicBezTo>
                    <a:pt x="134326" y="16300"/>
                    <a:pt x="134076" y="16562"/>
                    <a:pt x="133767" y="16562"/>
                  </a:cubicBezTo>
                  <a:cubicBezTo>
                    <a:pt x="133469" y="16562"/>
                    <a:pt x="133207" y="16312"/>
                    <a:pt x="133207" y="16002"/>
                  </a:cubicBezTo>
                  <a:cubicBezTo>
                    <a:pt x="133207" y="15692"/>
                    <a:pt x="133457" y="15431"/>
                    <a:pt x="133767" y="15431"/>
                  </a:cubicBezTo>
                  <a:close/>
                  <a:moveTo>
                    <a:pt x="1548" y="17300"/>
                  </a:moveTo>
                  <a:cubicBezTo>
                    <a:pt x="1846" y="17300"/>
                    <a:pt x="2119" y="17550"/>
                    <a:pt x="2119" y="17859"/>
                  </a:cubicBezTo>
                  <a:cubicBezTo>
                    <a:pt x="2119" y="18157"/>
                    <a:pt x="1858" y="18431"/>
                    <a:pt x="1548" y="18431"/>
                  </a:cubicBezTo>
                  <a:cubicBezTo>
                    <a:pt x="1238" y="18431"/>
                    <a:pt x="988" y="18169"/>
                    <a:pt x="988" y="17859"/>
                  </a:cubicBezTo>
                  <a:cubicBezTo>
                    <a:pt x="988" y="17550"/>
                    <a:pt x="1238" y="17300"/>
                    <a:pt x="1548" y="17300"/>
                  </a:cubicBezTo>
                  <a:close/>
                  <a:moveTo>
                    <a:pt x="5287" y="17300"/>
                  </a:moveTo>
                  <a:cubicBezTo>
                    <a:pt x="5596" y="17300"/>
                    <a:pt x="5846" y="17550"/>
                    <a:pt x="5846" y="17859"/>
                  </a:cubicBezTo>
                  <a:cubicBezTo>
                    <a:pt x="5846" y="18169"/>
                    <a:pt x="5596" y="18431"/>
                    <a:pt x="5287" y="18431"/>
                  </a:cubicBezTo>
                  <a:cubicBezTo>
                    <a:pt x="4977" y="18431"/>
                    <a:pt x="4715" y="18169"/>
                    <a:pt x="4715" y="17859"/>
                  </a:cubicBezTo>
                  <a:cubicBezTo>
                    <a:pt x="4715" y="17550"/>
                    <a:pt x="4977" y="17300"/>
                    <a:pt x="5287" y="17300"/>
                  </a:cubicBezTo>
                  <a:close/>
                  <a:moveTo>
                    <a:pt x="9001" y="17300"/>
                  </a:moveTo>
                  <a:cubicBezTo>
                    <a:pt x="9299" y="17300"/>
                    <a:pt x="9573" y="17550"/>
                    <a:pt x="9573" y="17859"/>
                  </a:cubicBezTo>
                  <a:cubicBezTo>
                    <a:pt x="9573" y="18157"/>
                    <a:pt x="9323" y="18431"/>
                    <a:pt x="9001" y="18431"/>
                  </a:cubicBezTo>
                  <a:cubicBezTo>
                    <a:pt x="8704" y="18431"/>
                    <a:pt x="8442" y="18169"/>
                    <a:pt x="8442" y="17859"/>
                  </a:cubicBezTo>
                  <a:cubicBezTo>
                    <a:pt x="8442" y="17550"/>
                    <a:pt x="8692" y="17300"/>
                    <a:pt x="9001" y="17300"/>
                  </a:cubicBezTo>
                  <a:close/>
                  <a:moveTo>
                    <a:pt x="12728" y="17300"/>
                  </a:moveTo>
                  <a:cubicBezTo>
                    <a:pt x="13037" y="17300"/>
                    <a:pt x="13288" y="17550"/>
                    <a:pt x="13288" y="17859"/>
                  </a:cubicBezTo>
                  <a:cubicBezTo>
                    <a:pt x="13288" y="18169"/>
                    <a:pt x="13037" y="18431"/>
                    <a:pt x="12728" y="18431"/>
                  </a:cubicBezTo>
                  <a:cubicBezTo>
                    <a:pt x="12418" y="18431"/>
                    <a:pt x="12156" y="18169"/>
                    <a:pt x="12156" y="17859"/>
                  </a:cubicBezTo>
                  <a:cubicBezTo>
                    <a:pt x="12156" y="17550"/>
                    <a:pt x="12418" y="17300"/>
                    <a:pt x="12728" y="17300"/>
                  </a:cubicBezTo>
                  <a:close/>
                  <a:moveTo>
                    <a:pt x="16466" y="17300"/>
                  </a:moveTo>
                  <a:cubicBezTo>
                    <a:pt x="16764" y="17300"/>
                    <a:pt x="17026" y="17550"/>
                    <a:pt x="17026" y="17859"/>
                  </a:cubicBezTo>
                  <a:cubicBezTo>
                    <a:pt x="17026" y="18157"/>
                    <a:pt x="16776" y="18431"/>
                    <a:pt x="16466" y="18431"/>
                  </a:cubicBezTo>
                  <a:cubicBezTo>
                    <a:pt x="16169" y="18431"/>
                    <a:pt x="15895" y="18169"/>
                    <a:pt x="15895" y="17859"/>
                  </a:cubicBezTo>
                  <a:cubicBezTo>
                    <a:pt x="15895" y="17550"/>
                    <a:pt x="16145" y="17300"/>
                    <a:pt x="16466" y="17300"/>
                  </a:cubicBezTo>
                  <a:close/>
                  <a:moveTo>
                    <a:pt x="20181" y="17300"/>
                  </a:moveTo>
                  <a:cubicBezTo>
                    <a:pt x="20491" y="17300"/>
                    <a:pt x="20753" y="17550"/>
                    <a:pt x="20753" y="17859"/>
                  </a:cubicBezTo>
                  <a:cubicBezTo>
                    <a:pt x="20753" y="18169"/>
                    <a:pt x="20491" y="18431"/>
                    <a:pt x="20181" y="18431"/>
                  </a:cubicBezTo>
                  <a:cubicBezTo>
                    <a:pt x="19872" y="18431"/>
                    <a:pt x="19622" y="18169"/>
                    <a:pt x="19622" y="17859"/>
                  </a:cubicBezTo>
                  <a:cubicBezTo>
                    <a:pt x="19622" y="17550"/>
                    <a:pt x="19872" y="17300"/>
                    <a:pt x="20181" y="17300"/>
                  </a:cubicBezTo>
                  <a:close/>
                  <a:moveTo>
                    <a:pt x="23920" y="17300"/>
                  </a:moveTo>
                  <a:cubicBezTo>
                    <a:pt x="24217" y="17300"/>
                    <a:pt x="24479" y="17550"/>
                    <a:pt x="24479" y="17859"/>
                  </a:cubicBezTo>
                  <a:cubicBezTo>
                    <a:pt x="24479" y="18157"/>
                    <a:pt x="24229" y="18431"/>
                    <a:pt x="23920" y="18431"/>
                  </a:cubicBezTo>
                  <a:cubicBezTo>
                    <a:pt x="23610" y="18431"/>
                    <a:pt x="23348" y="18169"/>
                    <a:pt x="23348" y="17859"/>
                  </a:cubicBezTo>
                  <a:cubicBezTo>
                    <a:pt x="23348" y="17550"/>
                    <a:pt x="23610" y="17300"/>
                    <a:pt x="23920" y="17300"/>
                  </a:cubicBezTo>
                  <a:close/>
                  <a:moveTo>
                    <a:pt x="27635" y="17300"/>
                  </a:moveTo>
                  <a:cubicBezTo>
                    <a:pt x="27956" y="17300"/>
                    <a:pt x="28206" y="17550"/>
                    <a:pt x="28206" y="17859"/>
                  </a:cubicBezTo>
                  <a:cubicBezTo>
                    <a:pt x="28206" y="18169"/>
                    <a:pt x="27956" y="18431"/>
                    <a:pt x="27635" y="18431"/>
                  </a:cubicBezTo>
                  <a:cubicBezTo>
                    <a:pt x="27325" y="18431"/>
                    <a:pt x="27075" y="18169"/>
                    <a:pt x="27075" y="17859"/>
                  </a:cubicBezTo>
                  <a:cubicBezTo>
                    <a:pt x="27075" y="17550"/>
                    <a:pt x="27325" y="17300"/>
                    <a:pt x="27635" y="17300"/>
                  </a:cubicBezTo>
                  <a:close/>
                  <a:moveTo>
                    <a:pt x="31373" y="17300"/>
                  </a:moveTo>
                  <a:cubicBezTo>
                    <a:pt x="31671" y="17300"/>
                    <a:pt x="31945" y="17550"/>
                    <a:pt x="31945" y="17859"/>
                  </a:cubicBezTo>
                  <a:cubicBezTo>
                    <a:pt x="31945" y="18157"/>
                    <a:pt x="31683" y="18431"/>
                    <a:pt x="31373" y="18431"/>
                  </a:cubicBezTo>
                  <a:cubicBezTo>
                    <a:pt x="31064" y="18431"/>
                    <a:pt x="30814" y="18169"/>
                    <a:pt x="30814" y="17859"/>
                  </a:cubicBezTo>
                  <a:cubicBezTo>
                    <a:pt x="30814" y="17550"/>
                    <a:pt x="31064" y="17300"/>
                    <a:pt x="31373" y="17300"/>
                  </a:cubicBezTo>
                  <a:close/>
                  <a:moveTo>
                    <a:pt x="35100" y="17300"/>
                  </a:moveTo>
                  <a:cubicBezTo>
                    <a:pt x="35409" y="17300"/>
                    <a:pt x="35659" y="17550"/>
                    <a:pt x="35659" y="17859"/>
                  </a:cubicBezTo>
                  <a:cubicBezTo>
                    <a:pt x="35659" y="18169"/>
                    <a:pt x="35409" y="18431"/>
                    <a:pt x="35100" y="18431"/>
                  </a:cubicBezTo>
                  <a:cubicBezTo>
                    <a:pt x="34778" y="18431"/>
                    <a:pt x="34528" y="18169"/>
                    <a:pt x="34528" y="17859"/>
                  </a:cubicBezTo>
                  <a:cubicBezTo>
                    <a:pt x="34528" y="17550"/>
                    <a:pt x="34778" y="17300"/>
                    <a:pt x="35100" y="17300"/>
                  </a:cubicBezTo>
                  <a:close/>
                  <a:moveTo>
                    <a:pt x="38815" y="17300"/>
                  </a:moveTo>
                  <a:cubicBezTo>
                    <a:pt x="39112" y="17300"/>
                    <a:pt x="39386" y="17550"/>
                    <a:pt x="39386" y="17859"/>
                  </a:cubicBezTo>
                  <a:cubicBezTo>
                    <a:pt x="39386" y="18157"/>
                    <a:pt x="39124" y="18431"/>
                    <a:pt x="38815" y="18431"/>
                  </a:cubicBezTo>
                  <a:cubicBezTo>
                    <a:pt x="38517" y="18431"/>
                    <a:pt x="38255" y="18169"/>
                    <a:pt x="38255" y="17859"/>
                  </a:cubicBezTo>
                  <a:cubicBezTo>
                    <a:pt x="38267" y="17550"/>
                    <a:pt x="38505" y="17300"/>
                    <a:pt x="38815" y="17300"/>
                  </a:cubicBezTo>
                  <a:close/>
                  <a:moveTo>
                    <a:pt x="42553" y="17300"/>
                  </a:moveTo>
                  <a:cubicBezTo>
                    <a:pt x="42863" y="17300"/>
                    <a:pt x="43113" y="17550"/>
                    <a:pt x="43113" y="17859"/>
                  </a:cubicBezTo>
                  <a:cubicBezTo>
                    <a:pt x="43113" y="18169"/>
                    <a:pt x="42863" y="18431"/>
                    <a:pt x="42553" y="18431"/>
                  </a:cubicBezTo>
                  <a:cubicBezTo>
                    <a:pt x="42232" y="18431"/>
                    <a:pt x="41982" y="18169"/>
                    <a:pt x="41982" y="17859"/>
                  </a:cubicBezTo>
                  <a:cubicBezTo>
                    <a:pt x="41982" y="17550"/>
                    <a:pt x="42244" y="17300"/>
                    <a:pt x="42553" y="17300"/>
                  </a:cubicBezTo>
                  <a:close/>
                  <a:moveTo>
                    <a:pt x="46268" y="17300"/>
                  </a:moveTo>
                  <a:cubicBezTo>
                    <a:pt x="46565" y="17300"/>
                    <a:pt x="46839" y="17550"/>
                    <a:pt x="46839" y="17859"/>
                  </a:cubicBezTo>
                  <a:cubicBezTo>
                    <a:pt x="46839" y="18157"/>
                    <a:pt x="46589" y="18431"/>
                    <a:pt x="46268" y="18431"/>
                  </a:cubicBezTo>
                  <a:cubicBezTo>
                    <a:pt x="45970" y="18431"/>
                    <a:pt x="45708" y="18169"/>
                    <a:pt x="45708" y="17859"/>
                  </a:cubicBezTo>
                  <a:cubicBezTo>
                    <a:pt x="45720" y="17550"/>
                    <a:pt x="45958" y="17300"/>
                    <a:pt x="46268" y="17300"/>
                  </a:cubicBezTo>
                  <a:close/>
                  <a:moveTo>
                    <a:pt x="50006" y="17300"/>
                  </a:moveTo>
                  <a:cubicBezTo>
                    <a:pt x="50316" y="17300"/>
                    <a:pt x="50578" y="17550"/>
                    <a:pt x="50578" y="17859"/>
                  </a:cubicBezTo>
                  <a:cubicBezTo>
                    <a:pt x="50578" y="18169"/>
                    <a:pt x="50316" y="18431"/>
                    <a:pt x="50006" y="18431"/>
                  </a:cubicBezTo>
                  <a:cubicBezTo>
                    <a:pt x="49697" y="18431"/>
                    <a:pt x="49447" y="18169"/>
                    <a:pt x="49447" y="17859"/>
                  </a:cubicBezTo>
                  <a:cubicBezTo>
                    <a:pt x="49447" y="17550"/>
                    <a:pt x="49697" y="17300"/>
                    <a:pt x="50006" y="17300"/>
                  </a:cubicBezTo>
                  <a:close/>
                  <a:moveTo>
                    <a:pt x="53733" y="17300"/>
                  </a:moveTo>
                  <a:cubicBezTo>
                    <a:pt x="54031" y="17300"/>
                    <a:pt x="54293" y="17550"/>
                    <a:pt x="54293" y="17859"/>
                  </a:cubicBezTo>
                  <a:cubicBezTo>
                    <a:pt x="54293" y="18157"/>
                    <a:pt x="54043" y="18431"/>
                    <a:pt x="53733" y="18431"/>
                  </a:cubicBezTo>
                  <a:cubicBezTo>
                    <a:pt x="53412" y="18431"/>
                    <a:pt x="53162" y="18169"/>
                    <a:pt x="53162" y="17859"/>
                  </a:cubicBezTo>
                  <a:cubicBezTo>
                    <a:pt x="53173" y="17550"/>
                    <a:pt x="53412" y="17300"/>
                    <a:pt x="53733" y="17300"/>
                  </a:cubicBezTo>
                  <a:close/>
                  <a:moveTo>
                    <a:pt x="57460" y="17300"/>
                  </a:moveTo>
                  <a:cubicBezTo>
                    <a:pt x="57781" y="17300"/>
                    <a:pt x="58031" y="17550"/>
                    <a:pt x="58031" y="17859"/>
                  </a:cubicBezTo>
                  <a:cubicBezTo>
                    <a:pt x="58031" y="18169"/>
                    <a:pt x="57781" y="18431"/>
                    <a:pt x="57460" y="18431"/>
                  </a:cubicBezTo>
                  <a:cubicBezTo>
                    <a:pt x="57150" y="18431"/>
                    <a:pt x="56900" y="18169"/>
                    <a:pt x="56900" y="17859"/>
                  </a:cubicBezTo>
                  <a:cubicBezTo>
                    <a:pt x="56900" y="17550"/>
                    <a:pt x="57150" y="17300"/>
                    <a:pt x="57460" y="17300"/>
                  </a:cubicBezTo>
                  <a:close/>
                  <a:moveTo>
                    <a:pt x="61186" y="17300"/>
                  </a:moveTo>
                  <a:cubicBezTo>
                    <a:pt x="61484" y="17300"/>
                    <a:pt x="61746" y="17550"/>
                    <a:pt x="61746" y="17859"/>
                  </a:cubicBezTo>
                  <a:cubicBezTo>
                    <a:pt x="61746" y="18157"/>
                    <a:pt x="61496" y="18431"/>
                    <a:pt x="61186" y="18431"/>
                  </a:cubicBezTo>
                  <a:cubicBezTo>
                    <a:pt x="60877" y="18431"/>
                    <a:pt x="60615" y="18169"/>
                    <a:pt x="60615" y="17859"/>
                  </a:cubicBezTo>
                  <a:cubicBezTo>
                    <a:pt x="60639" y="17550"/>
                    <a:pt x="60877" y="17300"/>
                    <a:pt x="61186" y="17300"/>
                  </a:cubicBezTo>
                  <a:close/>
                  <a:moveTo>
                    <a:pt x="64925" y="17300"/>
                  </a:moveTo>
                  <a:cubicBezTo>
                    <a:pt x="65234" y="17300"/>
                    <a:pt x="65485" y="17550"/>
                    <a:pt x="65485" y="17859"/>
                  </a:cubicBezTo>
                  <a:cubicBezTo>
                    <a:pt x="65485" y="18169"/>
                    <a:pt x="65234" y="18431"/>
                    <a:pt x="64925" y="18431"/>
                  </a:cubicBezTo>
                  <a:cubicBezTo>
                    <a:pt x="64603" y="18431"/>
                    <a:pt x="64353" y="18169"/>
                    <a:pt x="64353" y="17859"/>
                  </a:cubicBezTo>
                  <a:cubicBezTo>
                    <a:pt x="64353" y="17550"/>
                    <a:pt x="64603" y="17300"/>
                    <a:pt x="64925" y="17300"/>
                  </a:cubicBezTo>
                  <a:close/>
                  <a:moveTo>
                    <a:pt x="68640" y="17300"/>
                  </a:moveTo>
                  <a:cubicBezTo>
                    <a:pt x="68937" y="17300"/>
                    <a:pt x="69211" y="17550"/>
                    <a:pt x="69211" y="17859"/>
                  </a:cubicBezTo>
                  <a:cubicBezTo>
                    <a:pt x="69211" y="18157"/>
                    <a:pt x="68949" y="18431"/>
                    <a:pt x="68640" y="18431"/>
                  </a:cubicBezTo>
                  <a:cubicBezTo>
                    <a:pt x="68330" y="18431"/>
                    <a:pt x="68080" y="18169"/>
                    <a:pt x="68080" y="17859"/>
                  </a:cubicBezTo>
                  <a:cubicBezTo>
                    <a:pt x="68092" y="17550"/>
                    <a:pt x="68330" y="17300"/>
                    <a:pt x="68640" y="17300"/>
                  </a:cubicBezTo>
                  <a:close/>
                  <a:moveTo>
                    <a:pt x="72366" y="17300"/>
                  </a:moveTo>
                  <a:cubicBezTo>
                    <a:pt x="72676" y="17300"/>
                    <a:pt x="72926" y="17550"/>
                    <a:pt x="72926" y="17859"/>
                  </a:cubicBezTo>
                  <a:cubicBezTo>
                    <a:pt x="72926" y="18169"/>
                    <a:pt x="72676" y="18431"/>
                    <a:pt x="72366" y="18431"/>
                  </a:cubicBezTo>
                  <a:cubicBezTo>
                    <a:pt x="72045" y="18431"/>
                    <a:pt x="71795" y="18169"/>
                    <a:pt x="71795" y="17859"/>
                  </a:cubicBezTo>
                  <a:cubicBezTo>
                    <a:pt x="71795" y="17550"/>
                    <a:pt x="72069" y="17300"/>
                    <a:pt x="72366" y="17300"/>
                  </a:cubicBezTo>
                  <a:close/>
                  <a:moveTo>
                    <a:pt x="76093" y="17300"/>
                  </a:moveTo>
                  <a:cubicBezTo>
                    <a:pt x="76391" y="17300"/>
                    <a:pt x="76664" y="17550"/>
                    <a:pt x="76664" y="17859"/>
                  </a:cubicBezTo>
                  <a:cubicBezTo>
                    <a:pt x="76664" y="18157"/>
                    <a:pt x="76403" y="18431"/>
                    <a:pt x="76093" y="18431"/>
                  </a:cubicBezTo>
                  <a:cubicBezTo>
                    <a:pt x="75795" y="18431"/>
                    <a:pt x="75533" y="18169"/>
                    <a:pt x="75533" y="17859"/>
                  </a:cubicBezTo>
                  <a:cubicBezTo>
                    <a:pt x="75533" y="17550"/>
                    <a:pt x="75783" y="17300"/>
                    <a:pt x="76093" y="17300"/>
                  </a:cubicBezTo>
                  <a:close/>
                  <a:moveTo>
                    <a:pt x="79712" y="17300"/>
                  </a:moveTo>
                  <a:cubicBezTo>
                    <a:pt x="80010" y="17300"/>
                    <a:pt x="80284" y="17550"/>
                    <a:pt x="80284" y="17859"/>
                  </a:cubicBezTo>
                  <a:cubicBezTo>
                    <a:pt x="80284" y="18157"/>
                    <a:pt x="80022" y="18431"/>
                    <a:pt x="79712" y="18431"/>
                  </a:cubicBezTo>
                  <a:cubicBezTo>
                    <a:pt x="79403" y="18431"/>
                    <a:pt x="79153" y="18169"/>
                    <a:pt x="79153" y="17859"/>
                  </a:cubicBezTo>
                  <a:cubicBezTo>
                    <a:pt x="79165" y="17550"/>
                    <a:pt x="79403" y="17300"/>
                    <a:pt x="79712" y="17300"/>
                  </a:cubicBezTo>
                  <a:close/>
                  <a:moveTo>
                    <a:pt x="83451" y="17300"/>
                  </a:moveTo>
                  <a:cubicBezTo>
                    <a:pt x="83761" y="17300"/>
                    <a:pt x="84011" y="17550"/>
                    <a:pt x="84011" y="17859"/>
                  </a:cubicBezTo>
                  <a:cubicBezTo>
                    <a:pt x="84011" y="18169"/>
                    <a:pt x="83761" y="18431"/>
                    <a:pt x="83451" y="18431"/>
                  </a:cubicBezTo>
                  <a:cubicBezTo>
                    <a:pt x="83141" y="18431"/>
                    <a:pt x="82880" y="18169"/>
                    <a:pt x="82880" y="17859"/>
                  </a:cubicBezTo>
                  <a:cubicBezTo>
                    <a:pt x="82880" y="17550"/>
                    <a:pt x="83141" y="17300"/>
                    <a:pt x="83451" y="17300"/>
                  </a:cubicBezTo>
                  <a:close/>
                  <a:moveTo>
                    <a:pt x="87166" y="17300"/>
                  </a:moveTo>
                  <a:cubicBezTo>
                    <a:pt x="87463" y="17300"/>
                    <a:pt x="87737" y="17550"/>
                    <a:pt x="87737" y="17859"/>
                  </a:cubicBezTo>
                  <a:cubicBezTo>
                    <a:pt x="87737" y="18157"/>
                    <a:pt x="87475" y="18431"/>
                    <a:pt x="87166" y="18431"/>
                  </a:cubicBezTo>
                  <a:cubicBezTo>
                    <a:pt x="86856" y="18431"/>
                    <a:pt x="86606" y="18169"/>
                    <a:pt x="86606" y="17859"/>
                  </a:cubicBezTo>
                  <a:cubicBezTo>
                    <a:pt x="86618" y="17550"/>
                    <a:pt x="86856" y="17300"/>
                    <a:pt x="87166" y="17300"/>
                  </a:cubicBezTo>
                  <a:close/>
                  <a:moveTo>
                    <a:pt x="90904" y="17300"/>
                  </a:moveTo>
                  <a:cubicBezTo>
                    <a:pt x="91214" y="17300"/>
                    <a:pt x="91464" y="17550"/>
                    <a:pt x="91464" y="17859"/>
                  </a:cubicBezTo>
                  <a:cubicBezTo>
                    <a:pt x="91464" y="18169"/>
                    <a:pt x="91214" y="18431"/>
                    <a:pt x="90904" y="18431"/>
                  </a:cubicBezTo>
                  <a:cubicBezTo>
                    <a:pt x="90595" y="18431"/>
                    <a:pt x="90345" y="18169"/>
                    <a:pt x="90345" y="17859"/>
                  </a:cubicBezTo>
                  <a:cubicBezTo>
                    <a:pt x="90345" y="17550"/>
                    <a:pt x="90595" y="17300"/>
                    <a:pt x="90904" y="17300"/>
                  </a:cubicBezTo>
                  <a:close/>
                  <a:moveTo>
                    <a:pt x="94631" y="17300"/>
                  </a:moveTo>
                  <a:cubicBezTo>
                    <a:pt x="94929" y="17300"/>
                    <a:pt x="95191" y="17550"/>
                    <a:pt x="95191" y="17859"/>
                  </a:cubicBezTo>
                  <a:cubicBezTo>
                    <a:pt x="95191" y="18157"/>
                    <a:pt x="94941" y="18431"/>
                    <a:pt x="94631" y="18431"/>
                  </a:cubicBezTo>
                  <a:cubicBezTo>
                    <a:pt x="94310" y="18431"/>
                    <a:pt x="94060" y="18169"/>
                    <a:pt x="94060" y="17859"/>
                  </a:cubicBezTo>
                  <a:cubicBezTo>
                    <a:pt x="94071" y="17550"/>
                    <a:pt x="94310" y="17300"/>
                    <a:pt x="94631" y="17300"/>
                  </a:cubicBezTo>
                  <a:close/>
                  <a:moveTo>
                    <a:pt x="98346" y="17300"/>
                  </a:moveTo>
                  <a:cubicBezTo>
                    <a:pt x="98655" y="17300"/>
                    <a:pt x="98905" y="17550"/>
                    <a:pt x="98905" y="17859"/>
                  </a:cubicBezTo>
                  <a:cubicBezTo>
                    <a:pt x="98905" y="18169"/>
                    <a:pt x="98655" y="18431"/>
                    <a:pt x="98346" y="18431"/>
                  </a:cubicBezTo>
                  <a:cubicBezTo>
                    <a:pt x="98036" y="18431"/>
                    <a:pt x="97786" y="18169"/>
                    <a:pt x="97786" y="17859"/>
                  </a:cubicBezTo>
                  <a:cubicBezTo>
                    <a:pt x="97786" y="17550"/>
                    <a:pt x="98036" y="17300"/>
                    <a:pt x="98346" y="17300"/>
                  </a:cubicBezTo>
                  <a:close/>
                  <a:moveTo>
                    <a:pt x="102084" y="17300"/>
                  </a:moveTo>
                  <a:cubicBezTo>
                    <a:pt x="102382" y="17300"/>
                    <a:pt x="102644" y="17550"/>
                    <a:pt x="102644" y="17859"/>
                  </a:cubicBezTo>
                  <a:cubicBezTo>
                    <a:pt x="102644" y="18157"/>
                    <a:pt x="102394" y="18431"/>
                    <a:pt x="102084" y="18431"/>
                  </a:cubicBezTo>
                  <a:cubicBezTo>
                    <a:pt x="101787" y="18431"/>
                    <a:pt x="101513" y="18169"/>
                    <a:pt x="101513" y="17859"/>
                  </a:cubicBezTo>
                  <a:cubicBezTo>
                    <a:pt x="101513" y="17550"/>
                    <a:pt x="101775" y="17300"/>
                    <a:pt x="102084" y="17300"/>
                  </a:cubicBezTo>
                  <a:close/>
                  <a:moveTo>
                    <a:pt x="105799" y="17300"/>
                  </a:moveTo>
                  <a:cubicBezTo>
                    <a:pt x="106121" y="17300"/>
                    <a:pt x="106371" y="17550"/>
                    <a:pt x="106371" y="17859"/>
                  </a:cubicBezTo>
                  <a:cubicBezTo>
                    <a:pt x="106371" y="18169"/>
                    <a:pt x="106109" y="18431"/>
                    <a:pt x="105799" y="18431"/>
                  </a:cubicBezTo>
                  <a:cubicBezTo>
                    <a:pt x="105490" y="18431"/>
                    <a:pt x="105239" y="18169"/>
                    <a:pt x="105239" y="17859"/>
                  </a:cubicBezTo>
                  <a:cubicBezTo>
                    <a:pt x="105239" y="17550"/>
                    <a:pt x="105490" y="17300"/>
                    <a:pt x="105799" y="17300"/>
                  </a:cubicBezTo>
                  <a:close/>
                  <a:moveTo>
                    <a:pt x="109538" y="17300"/>
                  </a:moveTo>
                  <a:cubicBezTo>
                    <a:pt x="109835" y="17300"/>
                    <a:pt x="110109" y="17550"/>
                    <a:pt x="110109" y="17859"/>
                  </a:cubicBezTo>
                  <a:cubicBezTo>
                    <a:pt x="110109" y="18157"/>
                    <a:pt x="109847" y="18431"/>
                    <a:pt x="109538" y="18431"/>
                  </a:cubicBezTo>
                  <a:cubicBezTo>
                    <a:pt x="109228" y="18431"/>
                    <a:pt x="108978" y="18169"/>
                    <a:pt x="108978" y="17859"/>
                  </a:cubicBezTo>
                  <a:cubicBezTo>
                    <a:pt x="108978" y="17550"/>
                    <a:pt x="109228" y="17300"/>
                    <a:pt x="109538" y="17300"/>
                  </a:cubicBezTo>
                  <a:close/>
                  <a:moveTo>
                    <a:pt x="113264" y="17300"/>
                  </a:moveTo>
                  <a:cubicBezTo>
                    <a:pt x="113574" y="17300"/>
                    <a:pt x="113824" y="17550"/>
                    <a:pt x="113824" y="17859"/>
                  </a:cubicBezTo>
                  <a:cubicBezTo>
                    <a:pt x="113824" y="18169"/>
                    <a:pt x="113574" y="18431"/>
                    <a:pt x="113264" y="18431"/>
                  </a:cubicBezTo>
                  <a:cubicBezTo>
                    <a:pt x="112943" y="18431"/>
                    <a:pt x="112693" y="18169"/>
                    <a:pt x="112693" y="17859"/>
                  </a:cubicBezTo>
                  <a:cubicBezTo>
                    <a:pt x="112693" y="17550"/>
                    <a:pt x="112943" y="17300"/>
                    <a:pt x="113264" y="17300"/>
                  </a:cubicBezTo>
                  <a:close/>
                  <a:moveTo>
                    <a:pt x="116991" y="17300"/>
                  </a:moveTo>
                  <a:cubicBezTo>
                    <a:pt x="117289" y="17300"/>
                    <a:pt x="117562" y="17550"/>
                    <a:pt x="117562" y="17859"/>
                  </a:cubicBezTo>
                  <a:cubicBezTo>
                    <a:pt x="117562" y="18157"/>
                    <a:pt x="117312" y="18431"/>
                    <a:pt x="116991" y="18431"/>
                  </a:cubicBezTo>
                  <a:cubicBezTo>
                    <a:pt x="116681" y="18431"/>
                    <a:pt x="116431" y="18169"/>
                    <a:pt x="116431" y="17859"/>
                  </a:cubicBezTo>
                  <a:cubicBezTo>
                    <a:pt x="116431" y="17550"/>
                    <a:pt x="116681" y="17300"/>
                    <a:pt x="116991" y="17300"/>
                  </a:cubicBezTo>
                  <a:close/>
                  <a:moveTo>
                    <a:pt x="120718" y="17300"/>
                  </a:moveTo>
                  <a:cubicBezTo>
                    <a:pt x="121027" y="17300"/>
                    <a:pt x="121277" y="17550"/>
                    <a:pt x="121277" y="17859"/>
                  </a:cubicBezTo>
                  <a:cubicBezTo>
                    <a:pt x="121277" y="18169"/>
                    <a:pt x="121027" y="18431"/>
                    <a:pt x="120718" y="18431"/>
                  </a:cubicBezTo>
                  <a:cubicBezTo>
                    <a:pt x="120408" y="18431"/>
                    <a:pt x="120146" y="18169"/>
                    <a:pt x="120146" y="17859"/>
                  </a:cubicBezTo>
                  <a:cubicBezTo>
                    <a:pt x="120146" y="17550"/>
                    <a:pt x="120420" y="17300"/>
                    <a:pt x="120718" y="17300"/>
                  </a:cubicBezTo>
                  <a:close/>
                  <a:moveTo>
                    <a:pt x="124456" y="17300"/>
                  </a:moveTo>
                  <a:cubicBezTo>
                    <a:pt x="124754" y="17300"/>
                    <a:pt x="125016" y="17550"/>
                    <a:pt x="125016" y="17859"/>
                  </a:cubicBezTo>
                  <a:cubicBezTo>
                    <a:pt x="125016" y="18157"/>
                    <a:pt x="124766" y="18431"/>
                    <a:pt x="124456" y="18431"/>
                  </a:cubicBezTo>
                  <a:cubicBezTo>
                    <a:pt x="124135" y="18431"/>
                    <a:pt x="123885" y="18169"/>
                    <a:pt x="123885" y="17859"/>
                  </a:cubicBezTo>
                  <a:cubicBezTo>
                    <a:pt x="123885" y="17550"/>
                    <a:pt x="124135" y="17300"/>
                    <a:pt x="124456" y="17300"/>
                  </a:cubicBezTo>
                  <a:close/>
                  <a:moveTo>
                    <a:pt x="128171" y="17300"/>
                  </a:moveTo>
                  <a:cubicBezTo>
                    <a:pt x="128480" y="17300"/>
                    <a:pt x="128742" y="17550"/>
                    <a:pt x="128742" y="17859"/>
                  </a:cubicBezTo>
                  <a:cubicBezTo>
                    <a:pt x="128742" y="18169"/>
                    <a:pt x="128480" y="18431"/>
                    <a:pt x="128171" y="18431"/>
                  </a:cubicBezTo>
                  <a:cubicBezTo>
                    <a:pt x="127861" y="18431"/>
                    <a:pt x="127611" y="18169"/>
                    <a:pt x="127611" y="17859"/>
                  </a:cubicBezTo>
                  <a:cubicBezTo>
                    <a:pt x="127611" y="17550"/>
                    <a:pt x="127861" y="17300"/>
                    <a:pt x="128171" y="17300"/>
                  </a:cubicBezTo>
                  <a:close/>
                  <a:moveTo>
                    <a:pt x="131898" y="17300"/>
                  </a:moveTo>
                  <a:cubicBezTo>
                    <a:pt x="132195" y="17300"/>
                    <a:pt x="132457" y="17550"/>
                    <a:pt x="132457" y="17859"/>
                  </a:cubicBezTo>
                  <a:cubicBezTo>
                    <a:pt x="132457" y="18157"/>
                    <a:pt x="132207" y="18431"/>
                    <a:pt x="131898" y="18431"/>
                  </a:cubicBezTo>
                  <a:cubicBezTo>
                    <a:pt x="131600" y="18431"/>
                    <a:pt x="131326" y="18169"/>
                    <a:pt x="131326" y="17859"/>
                  </a:cubicBezTo>
                  <a:cubicBezTo>
                    <a:pt x="131338" y="17550"/>
                    <a:pt x="131576" y="17300"/>
                    <a:pt x="131898" y="17300"/>
                  </a:cubicBezTo>
                  <a:close/>
                  <a:moveTo>
                    <a:pt x="135624" y="17300"/>
                  </a:moveTo>
                  <a:cubicBezTo>
                    <a:pt x="135946" y="17300"/>
                    <a:pt x="136196" y="17550"/>
                    <a:pt x="136196" y="17859"/>
                  </a:cubicBezTo>
                  <a:cubicBezTo>
                    <a:pt x="136196" y="18169"/>
                    <a:pt x="135934" y="18431"/>
                    <a:pt x="135624" y="18431"/>
                  </a:cubicBezTo>
                  <a:cubicBezTo>
                    <a:pt x="135315" y="18431"/>
                    <a:pt x="135065" y="18169"/>
                    <a:pt x="135065" y="17859"/>
                  </a:cubicBezTo>
                  <a:cubicBezTo>
                    <a:pt x="135065" y="17550"/>
                    <a:pt x="135315" y="17300"/>
                    <a:pt x="135624" y="17300"/>
                  </a:cubicBezTo>
                  <a:close/>
                  <a:moveTo>
                    <a:pt x="3405" y="19157"/>
                  </a:moveTo>
                  <a:cubicBezTo>
                    <a:pt x="3703" y="19157"/>
                    <a:pt x="3977" y="19407"/>
                    <a:pt x="3977" y="19717"/>
                  </a:cubicBezTo>
                  <a:cubicBezTo>
                    <a:pt x="3977" y="20014"/>
                    <a:pt x="3727" y="20288"/>
                    <a:pt x="3405" y="20288"/>
                  </a:cubicBezTo>
                  <a:cubicBezTo>
                    <a:pt x="3096" y="20288"/>
                    <a:pt x="2846" y="20026"/>
                    <a:pt x="2846" y="19717"/>
                  </a:cubicBezTo>
                  <a:cubicBezTo>
                    <a:pt x="2858" y="19407"/>
                    <a:pt x="3096" y="19157"/>
                    <a:pt x="3405" y="19157"/>
                  </a:cubicBezTo>
                  <a:close/>
                  <a:moveTo>
                    <a:pt x="7132" y="19157"/>
                  </a:moveTo>
                  <a:cubicBezTo>
                    <a:pt x="7430" y="19157"/>
                    <a:pt x="7692" y="19407"/>
                    <a:pt x="7692" y="19717"/>
                  </a:cubicBezTo>
                  <a:cubicBezTo>
                    <a:pt x="7692" y="20014"/>
                    <a:pt x="7442" y="20288"/>
                    <a:pt x="7132" y="20288"/>
                  </a:cubicBezTo>
                  <a:cubicBezTo>
                    <a:pt x="6834" y="20288"/>
                    <a:pt x="6560" y="20026"/>
                    <a:pt x="6560" y="19717"/>
                  </a:cubicBezTo>
                  <a:cubicBezTo>
                    <a:pt x="6560" y="19407"/>
                    <a:pt x="6822" y="19157"/>
                    <a:pt x="7132" y="19157"/>
                  </a:cubicBezTo>
                  <a:close/>
                  <a:moveTo>
                    <a:pt x="10871" y="19157"/>
                  </a:moveTo>
                  <a:cubicBezTo>
                    <a:pt x="11168" y="19157"/>
                    <a:pt x="11430" y="19407"/>
                    <a:pt x="11430" y="19717"/>
                  </a:cubicBezTo>
                  <a:cubicBezTo>
                    <a:pt x="11430" y="20014"/>
                    <a:pt x="11180" y="20288"/>
                    <a:pt x="10871" y="20288"/>
                  </a:cubicBezTo>
                  <a:cubicBezTo>
                    <a:pt x="10573" y="20288"/>
                    <a:pt x="10299" y="20026"/>
                    <a:pt x="10299" y="19717"/>
                  </a:cubicBezTo>
                  <a:cubicBezTo>
                    <a:pt x="10299" y="19407"/>
                    <a:pt x="10549" y="19157"/>
                    <a:pt x="10871" y="19157"/>
                  </a:cubicBezTo>
                  <a:close/>
                  <a:moveTo>
                    <a:pt x="14585" y="19157"/>
                  </a:moveTo>
                  <a:cubicBezTo>
                    <a:pt x="14883" y="19157"/>
                    <a:pt x="15157" y="19407"/>
                    <a:pt x="15157" y="19717"/>
                  </a:cubicBezTo>
                  <a:cubicBezTo>
                    <a:pt x="15157" y="20014"/>
                    <a:pt x="14895" y="20288"/>
                    <a:pt x="14585" y="20288"/>
                  </a:cubicBezTo>
                  <a:cubicBezTo>
                    <a:pt x="14288" y="20288"/>
                    <a:pt x="14014" y="20026"/>
                    <a:pt x="14014" y="19717"/>
                  </a:cubicBezTo>
                  <a:cubicBezTo>
                    <a:pt x="14014" y="19407"/>
                    <a:pt x="14276" y="19157"/>
                    <a:pt x="14585" y="19157"/>
                  </a:cubicBezTo>
                  <a:close/>
                  <a:moveTo>
                    <a:pt x="18324" y="19157"/>
                  </a:moveTo>
                  <a:cubicBezTo>
                    <a:pt x="18622" y="19157"/>
                    <a:pt x="18883" y="19407"/>
                    <a:pt x="18883" y="19717"/>
                  </a:cubicBezTo>
                  <a:cubicBezTo>
                    <a:pt x="18883" y="20014"/>
                    <a:pt x="18633" y="20288"/>
                    <a:pt x="18324" y="20288"/>
                  </a:cubicBezTo>
                  <a:cubicBezTo>
                    <a:pt x="18026" y="20288"/>
                    <a:pt x="17752" y="20026"/>
                    <a:pt x="17752" y="19717"/>
                  </a:cubicBezTo>
                  <a:cubicBezTo>
                    <a:pt x="17752" y="19407"/>
                    <a:pt x="18014" y="19157"/>
                    <a:pt x="18324" y="19157"/>
                  </a:cubicBezTo>
                  <a:close/>
                  <a:moveTo>
                    <a:pt x="22039" y="19157"/>
                  </a:moveTo>
                  <a:cubicBezTo>
                    <a:pt x="22336" y="19157"/>
                    <a:pt x="22610" y="19407"/>
                    <a:pt x="22610" y="19717"/>
                  </a:cubicBezTo>
                  <a:cubicBezTo>
                    <a:pt x="22610" y="20014"/>
                    <a:pt x="22360" y="20288"/>
                    <a:pt x="22039" y="20288"/>
                  </a:cubicBezTo>
                  <a:cubicBezTo>
                    <a:pt x="21729" y="20288"/>
                    <a:pt x="21479" y="20026"/>
                    <a:pt x="21479" y="19717"/>
                  </a:cubicBezTo>
                  <a:cubicBezTo>
                    <a:pt x="21479" y="19407"/>
                    <a:pt x="21729" y="19157"/>
                    <a:pt x="22039" y="19157"/>
                  </a:cubicBezTo>
                  <a:close/>
                  <a:moveTo>
                    <a:pt x="25777" y="19157"/>
                  </a:moveTo>
                  <a:cubicBezTo>
                    <a:pt x="26075" y="19157"/>
                    <a:pt x="26349" y="19407"/>
                    <a:pt x="26349" y="19717"/>
                  </a:cubicBezTo>
                  <a:cubicBezTo>
                    <a:pt x="26349" y="20014"/>
                    <a:pt x="26087" y="20288"/>
                    <a:pt x="25777" y="20288"/>
                  </a:cubicBezTo>
                  <a:cubicBezTo>
                    <a:pt x="25468" y="20288"/>
                    <a:pt x="25206" y="20026"/>
                    <a:pt x="25206" y="19717"/>
                  </a:cubicBezTo>
                  <a:cubicBezTo>
                    <a:pt x="25206" y="19407"/>
                    <a:pt x="25468" y="19157"/>
                    <a:pt x="25777" y="19157"/>
                  </a:cubicBezTo>
                  <a:close/>
                  <a:moveTo>
                    <a:pt x="29504" y="19157"/>
                  </a:moveTo>
                  <a:cubicBezTo>
                    <a:pt x="29801" y="19157"/>
                    <a:pt x="30063" y="19407"/>
                    <a:pt x="30063" y="19717"/>
                  </a:cubicBezTo>
                  <a:cubicBezTo>
                    <a:pt x="30063" y="20014"/>
                    <a:pt x="29813" y="20288"/>
                    <a:pt x="29504" y="20288"/>
                  </a:cubicBezTo>
                  <a:cubicBezTo>
                    <a:pt x="29182" y="20288"/>
                    <a:pt x="28932" y="20026"/>
                    <a:pt x="28932" y="19717"/>
                  </a:cubicBezTo>
                  <a:cubicBezTo>
                    <a:pt x="28932" y="19407"/>
                    <a:pt x="29182" y="19157"/>
                    <a:pt x="29504" y="19157"/>
                  </a:cubicBezTo>
                  <a:close/>
                  <a:moveTo>
                    <a:pt x="33230" y="19157"/>
                  </a:moveTo>
                  <a:cubicBezTo>
                    <a:pt x="33528" y="19157"/>
                    <a:pt x="33802" y="19407"/>
                    <a:pt x="33802" y="19717"/>
                  </a:cubicBezTo>
                  <a:cubicBezTo>
                    <a:pt x="33802" y="20014"/>
                    <a:pt x="33552" y="20288"/>
                    <a:pt x="33230" y="20288"/>
                  </a:cubicBezTo>
                  <a:cubicBezTo>
                    <a:pt x="32921" y="20288"/>
                    <a:pt x="32671" y="20026"/>
                    <a:pt x="32671" y="19717"/>
                  </a:cubicBezTo>
                  <a:cubicBezTo>
                    <a:pt x="32671" y="19407"/>
                    <a:pt x="32921" y="19157"/>
                    <a:pt x="33230" y="19157"/>
                  </a:cubicBezTo>
                  <a:close/>
                  <a:moveTo>
                    <a:pt x="36957" y="19157"/>
                  </a:moveTo>
                  <a:cubicBezTo>
                    <a:pt x="37255" y="19157"/>
                    <a:pt x="37517" y="19407"/>
                    <a:pt x="37517" y="19717"/>
                  </a:cubicBezTo>
                  <a:cubicBezTo>
                    <a:pt x="37517" y="20014"/>
                    <a:pt x="37267" y="20288"/>
                    <a:pt x="36957" y="20288"/>
                  </a:cubicBezTo>
                  <a:cubicBezTo>
                    <a:pt x="36648" y="20288"/>
                    <a:pt x="36386" y="20026"/>
                    <a:pt x="36386" y="19717"/>
                  </a:cubicBezTo>
                  <a:cubicBezTo>
                    <a:pt x="36409" y="19407"/>
                    <a:pt x="36648" y="19157"/>
                    <a:pt x="36957" y="19157"/>
                  </a:cubicBezTo>
                  <a:close/>
                  <a:moveTo>
                    <a:pt x="40672" y="19157"/>
                  </a:moveTo>
                  <a:cubicBezTo>
                    <a:pt x="40970" y="19157"/>
                    <a:pt x="41243" y="19407"/>
                    <a:pt x="41243" y="19717"/>
                  </a:cubicBezTo>
                  <a:cubicBezTo>
                    <a:pt x="41243" y="20014"/>
                    <a:pt x="40993" y="20288"/>
                    <a:pt x="40672" y="20288"/>
                  </a:cubicBezTo>
                  <a:cubicBezTo>
                    <a:pt x="40374" y="20288"/>
                    <a:pt x="40112" y="20026"/>
                    <a:pt x="40112" y="19717"/>
                  </a:cubicBezTo>
                  <a:cubicBezTo>
                    <a:pt x="40112" y="19407"/>
                    <a:pt x="40362" y="19157"/>
                    <a:pt x="40672" y="19157"/>
                  </a:cubicBezTo>
                  <a:close/>
                  <a:moveTo>
                    <a:pt x="44410" y="19157"/>
                  </a:moveTo>
                  <a:cubicBezTo>
                    <a:pt x="44708" y="19157"/>
                    <a:pt x="44982" y="19407"/>
                    <a:pt x="44982" y="19717"/>
                  </a:cubicBezTo>
                  <a:cubicBezTo>
                    <a:pt x="44982" y="20014"/>
                    <a:pt x="44720" y="20288"/>
                    <a:pt x="44410" y="20288"/>
                  </a:cubicBezTo>
                  <a:cubicBezTo>
                    <a:pt x="44113" y="20288"/>
                    <a:pt x="43851" y="20026"/>
                    <a:pt x="43851" y="19717"/>
                  </a:cubicBezTo>
                  <a:cubicBezTo>
                    <a:pt x="43851" y="19407"/>
                    <a:pt x="44101" y="19157"/>
                    <a:pt x="44410" y="19157"/>
                  </a:cubicBezTo>
                  <a:close/>
                  <a:moveTo>
                    <a:pt x="48137" y="19157"/>
                  </a:moveTo>
                  <a:cubicBezTo>
                    <a:pt x="48435" y="19157"/>
                    <a:pt x="48697" y="19407"/>
                    <a:pt x="48697" y="19717"/>
                  </a:cubicBezTo>
                  <a:cubicBezTo>
                    <a:pt x="48697" y="20014"/>
                    <a:pt x="48447" y="20288"/>
                    <a:pt x="48137" y="20288"/>
                  </a:cubicBezTo>
                  <a:cubicBezTo>
                    <a:pt x="47839" y="20288"/>
                    <a:pt x="47566" y="20026"/>
                    <a:pt x="47566" y="19717"/>
                  </a:cubicBezTo>
                  <a:cubicBezTo>
                    <a:pt x="47566" y="19407"/>
                    <a:pt x="47839" y="19157"/>
                    <a:pt x="48137" y="19157"/>
                  </a:cubicBezTo>
                  <a:close/>
                  <a:moveTo>
                    <a:pt x="51864" y="19157"/>
                  </a:moveTo>
                  <a:cubicBezTo>
                    <a:pt x="52161" y="19157"/>
                    <a:pt x="52435" y="19407"/>
                    <a:pt x="52435" y="19717"/>
                  </a:cubicBezTo>
                  <a:cubicBezTo>
                    <a:pt x="52435" y="20014"/>
                    <a:pt x="52185" y="20288"/>
                    <a:pt x="51864" y="20288"/>
                  </a:cubicBezTo>
                  <a:cubicBezTo>
                    <a:pt x="51566" y="20288"/>
                    <a:pt x="51304" y="20026"/>
                    <a:pt x="51304" y="19717"/>
                  </a:cubicBezTo>
                  <a:cubicBezTo>
                    <a:pt x="51304" y="19407"/>
                    <a:pt x="51554" y="19157"/>
                    <a:pt x="51864" y="19157"/>
                  </a:cubicBezTo>
                  <a:close/>
                  <a:moveTo>
                    <a:pt x="55602" y="19157"/>
                  </a:moveTo>
                  <a:cubicBezTo>
                    <a:pt x="55900" y="19157"/>
                    <a:pt x="56174" y="19407"/>
                    <a:pt x="56174" y="19717"/>
                  </a:cubicBezTo>
                  <a:cubicBezTo>
                    <a:pt x="56174" y="20014"/>
                    <a:pt x="55912" y="20288"/>
                    <a:pt x="55602" y="20288"/>
                  </a:cubicBezTo>
                  <a:cubicBezTo>
                    <a:pt x="55293" y="20288"/>
                    <a:pt x="55043" y="20026"/>
                    <a:pt x="55043" y="19717"/>
                  </a:cubicBezTo>
                  <a:cubicBezTo>
                    <a:pt x="55043" y="19407"/>
                    <a:pt x="55293" y="19157"/>
                    <a:pt x="55602" y="19157"/>
                  </a:cubicBezTo>
                  <a:close/>
                  <a:moveTo>
                    <a:pt x="59329" y="19157"/>
                  </a:moveTo>
                  <a:cubicBezTo>
                    <a:pt x="59627" y="19157"/>
                    <a:pt x="59889" y="19407"/>
                    <a:pt x="59889" y="19717"/>
                  </a:cubicBezTo>
                  <a:cubicBezTo>
                    <a:pt x="59889" y="20014"/>
                    <a:pt x="59639" y="20288"/>
                    <a:pt x="59329" y="20288"/>
                  </a:cubicBezTo>
                  <a:cubicBezTo>
                    <a:pt x="59008" y="20288"/>
                    <a:pt x="58757" y="20026"/>
                    <a:pt x="58757" y="19717"/>
                  </a:cubicBezTo>
                  <a:cubicBezTo>
                    <a:pt x="58757" y="19407"/>
                    <a:pt x="59008" y="19157"/>
                    <a:pt x="59329" y="19157"/>
                  </a:cubicBezTo>
                  <a:close/>
                  <a:moveTo>
                    <a:pt x="63056" y="19157"/>
                  </a:moveTo>
                  <a:cubicBezTo>
                    <a:pt x="63353" y="19157"/>
                    <a:pt x="63627" y="19407"/>
                    <a:pt x="63627" y="19717"/>
                  </a:cubicBezTo>
                  <a:cubicBezTo>
                    <a:pt x="63627" y="20014"/>
                    <a:pt x="63377" y="20288"/>
                    <a:pt x="63056" y="20288"/>
                  </a:cubicBezTo>
                  <a:cubicBezTo>
                    <a:pt x="62746" y="20288"/>
                    <a:pt x="62496" y="20026"/>
                    <a:pt x="62496" y="19717"/>
                  </a:cubicBezTo>
                  <a:cubicBezTo>
                    <a:pt x="62496" y="19407"/>
                    <a:pt x="62746" y="19157"/>
                    <a:pt x="63056" y="19157"/>
                  </a:cubicBezTo>
                  <a:close/>
                  <a:moveTo>
                    <a:pt x="66782" y="19157"/>
                  </a:moveTo>
                  <a:cubicBezTo>
                    <a:pt x="67080" y="19157"/>
                    <a:pt x="67342" y="19407"/>
                    <a:pt x="67342" y="19717"/>
                  </a:cubicBezTo>
                  <a:cubicBezTo>
                    <a:pt x="67342" y="20014"/>
                    <a:pt x="67092" y="20288"/>
                    <a:pt x="66782" y="20288"/>
                  </a:cubicBezTo>
                  <a:cubicBezTo>
                    <a:pt x="66473" y="20288"/>
                    <a:pt x="66211" y="20026"/>
                    <a:pt x="66211" y="19717"/>
                  </a:cubicBezTo>
                  <a:cubicBezTo>
                    <a:pt x="66211" y="19407"/>
                    <a:pt x="66473" y="19157"/>
                    <a:pt x="66782" y="19157"/>
                  </a:cubicBezTo>
                  <a:close/>
                  <a:moveTo>
                    <a:pt x="70509" y="19157"/>
                  </a:moveTo>
                  <a:cubicBezTo>
                    <a:pt x="70807" y="19157"/>
                    <a:pt x="71080" y="19407"/>
                    <a:pt x="71080" y="19717"/>
                  </a:cubicBezTo>
                  <a:cubicBezTo>
                    <a:pt x="71080" y="20014"/>
                    <a:pt x="70830" y="20288"/>
                    <a:pt x="70509" y="20288"/>
                  </a:cubicBezTo>
                  <a:cubicBezTo>
                    <a:pt x="70199" y="20288"/>
                    <a:pt x="69949" y="20026"/>
                    <a:pt x="69949" y="19717"/>
                  </a:cubicBezTo>
                  <a:cubicBezTo>
                    <a:pt x="69949" y="19407"/>
                    <a:pt x="70199" y="19157"/>
                    <a:pt x="70509" y="19157"/>
                  </a:cubicBezTo>
                  <a:close/>
                  <a:moveTo>
                    <a:pt x="74236" y="19157"/>
                  </a:moveTo>
                  <a:cubicBezTo>
                    <a:pt x="74533" y="19157"/>
                    <a:pt x="74795" y="19407"/>
                    <a:pt x="74795" y="19717"/>
                  </a:cubicBezTo>
                  <a:cubicBezTo>
                    <a:pt x="74795" y="20014"/>
                    <a:pt x="74545" y="20288"/>
                    <a:pt x="74236" y="20288"/>
                  </a:cubicBezTo>
                  <a:cubicBezTo>
                    <a:pt x="73938" y="20288"/>
                    <a:pt x="73676" y="20026"/>
                    <a:pt x="73676" y="19717"/>
                  </a:cubicBezTo>
                  <a:cubicBezTo>
                    <a:pt x="73676" y="19407"/>
                    <a:pt x="73926" y="19157"/>
                    <a:pt x="74236" y="19157"/>
                  </a:cubicBezTo>
                  <a:close/>
                  <a:moveTo>
                    <a:pt x="77855" y="19157"/>
                  </a:moveTo>
                  <a:cubicBezTo>
                    <a:pt x="78153" y="19157"/>
                    <a:pt x="78415" y="19407"/>
                    <a:pt x="78415" y="19717"/>
                  </a:cubicBezTo>
                  <a:cubicBezTo>
                    <a:pt x="78415" y="20014"/>
                    <a:pt x="78165" y="20288"/>
                    <a:pt x="77855" y="20288"/>
                  </a:cubicBezTo>
                  <a:cubicBezTo>
                    <a:pt x="77546" y="20288"/>
                    <a:pt x="77284" y="20026"/>
                    <a:pt x="77284" y="19717"/>
                  </a:cubicBezTo>
                  <a:cubicBezTo>
                    <a:pt x="77284" y="19407"/>
                    <a:pt x="77546" y="19157"/>
                    <a:pt x="77855" y="19157"/>
                  </a:cubicBezTo>
                  <a:close/>
                  <a:moveTo>
                    <a:pt x="81570" y="19157"/>
                  </a:moveTo>
                  <a:cubicBezTo>
                    <a:pt x="81868" y="19157"/>
                    <a:pt x="82141" y="19407"/>
                    <a:pt x="82141" y="19717"/>
                  </a:cubicBezTo>
                  <a:cubicBezTo>
                    <a:pt x="82141" y="20014"/>
                    <a:pt x="81879" y="20288"/>
                    <a:pt x="81570" y="20288"/>
                  </a:cubicBezTo>
                  <a:cubicBezTo>
                    <a:pt x="81260" y="20288"/>
                    <a:pt x="81010" y="20026"/>
                    <a:pt x="81010" y="19717"/>
                  </a:cubicBezTo>
                  <a:cubicBezTo>
                    <a:pt x="81010" y="19407"/>
                    <a:pt x="81260" y="19157"/>
                    <a:pt x="81570" y="19157"/>
                  </a:cubicBezTo>
                  <a:close/>
                  <a:moveTo>
                    <a:pt x="85308" y="19157"/>
                  </a:moveTo>
                  <a:cubicBezTo>
                    <a:pt x="85606" y="19157"/>
                    <a:pt x="85880" y="19407"/>
                    <a:pt x="85880" y="19717"/>
                  </a:cubicBezTo>
                  <a:cubicBezTo>
                    <a:pt x="85880" y="20014"/>
                    <a:pt x="85618" y="20288"/>
                    <a:pt x="85308" y="20288"/>
                  </a:cubicBezTo>
                  <a:cubicBezTo>
                    <a:pt x="84999" y="20288"/>
                    <a:pt x="84749" y="20026"/>
                    <a:pt x="84749" y="19717"/>
                  </a:cubicBezTo>
                  <a:cubicBezTo>
                    <a:pt x="84749" y="19407"/>
                    <a:pt x="84999" y="19157"/>
                    <a:pt x="85308" y="19157"/>
                  </a:cubicBezTo>
                  <a:close/>
                  <a:moveTo>
                    <a:pt x="89035" y="19157"/>
                  </a:moveTo>
                  <a:cubicBezTo>
                    <a:pt x="89333" y="19157"/>
                    <a:pt x="89595" y="19407"/>
                    <a:pt x="89595" y="19717"/>
                  </a:cubicBezTo>
                  <a:cubicBezTo>
                    <a:pt x="89595" y="20014"/>
                    <a:pt x="89345" y="20288"/>
                    <a:pt x="89035" y="20288"/>
                  </a:cubicBezTo>
                  <a:cubicBezTo>
                    <a:pt x="88714" y="20288"/>
                    <a:pt x="88464" y="20026"/>
                    <a:pt x="88464" y="19717"/>
                  </a:cubicBezTo>
                  <a:cubicBezTo>
                    <a:pt x="88464" y="19407"/>
                    <a:pt x="88714" y="19157"/>
                    <a:pt x="89035" y="19157"/>
                  </a:cubicBezTo>
                  <a:close/>
                  <a:moveTo>
                    <a:pt x="92762" y="19157"/>
                  </a:moveTo>
                  <a:cubicBezTo>
                    <a:pt x="93059" y="19157"/>
                    <a:pt x="93333" y="19407"/>
                    <a:pt x="93333" y="19717"/>
                  </a:cubicBezTo>
                  <a:cubicBezTo>
                    <a:pt x="93333" y="20014"/>
                    <a:pt x="93071" y="20288"/>
                    <a:pt x="92762" y="20288"/>
                  </a:cubicBezTo>
                  <a:cubicBezTo>
                    <a:pt x="92452" y="20288"/>
                    <a:pt x="92202" y="20026"/>
                    <a:pt x="92202" y="19717"/>
                  </a:cubicBezTo>
                  <a:cubicBezTo>
                    <a:pt x="92202" y="19407"/>
                    <a:pt x="92452" y="19157"/>
                    <a:pt x="92762" y="19157"/>
                  </a:cubicBezTo>
                  <a:close/>
                  <a:moveTo>
                    <a:pt x="96488" y="19157"/>
                  </a:moveTo>
                  <a:cubicBezTo>
                    <a:pt x="96786" y="19157"/>
                    <a:pt x="97048" y="19407"/>
                    <a:pt x="97048" y="19717"/>
                  </a:cubicBezTo>
                  <a:cubicBezTo>
                    <a:pt x="97048" y="20014"/>
                    <a:pt x="96798" y="20288"/>
                    <a:pt x="96488" y="20288"/>
                  </a:cubicBezTo>
                  <a:cubicBezTo>
                    <a:pt x="96191" y="20288"/>
                    <a:pt x="95917" y="20026"/>
                    <a:pt x="95917" y="19717"/>
                  </a:cubicBezTo>
                  <a:cubicBezTo>
                    <a:pt x="95917" y="19407"/>
                    <a:pt x="96179" y="19157"/>
                    <a:pt x="96488" y="19157"/>
                  </a:cubicBezTo>
                  <a:close/>
                  <a:moveTo>
                    <a:pt x="100203" y="19157"/>
                  </a:moveTo>
                  <a:cubicBezTo>
                    <a:pt x="100501" y="19157"/>
                    <a:pt x="100775" y="19407"/>
                    <a:pt x="100775" y="19717"/>
                  </a:cubicBezTo>
                  <a:cubicBezTo>
                    <a:pt x="100775" y="20014"/>
                    <a:pt x="100513" y="20288"/>
                    <a:pt x="100203" y="20288"/>
                  </a:cubicBezTo>
                  <a:cubicBezTo>
                    <a:pt x="99905" y="20288"/>
                    <a:pt x="99644" y="20026"/>
                    <a:pt x="99644" y="19717"/>
                  </a:cubicBezTo>
                  <a:cubicBezTo>
                    <a:pt x="99644" y="19407"/>
                    <a:pt x="99894" y="19157"/>
                    <a:pt x="100203" y="19157"/>
                  </a:cubicBezTo>
                  <a:close/>
                  <a:moveTo>
                    <a:pt x="103942" y="19157"/>
                  </a:moveTo>
                  <a:cubicBezTo>
                    <a:pt x="104239" y="19157"/>
                    <a:pt x="104513" y="19407"/>
                    <a:pt x="104513" y="19717"/>
                  </a:cubicBezTo>
                  <a:cubicBezTo>
                    <a:pt x="104513" y="20014"/>
                    <a:pt x="104251" y="20288"/>
                    <a:pt x="103942" y="20288"/>
                  </a:cubicBezTo>
                  <a:cubicBezTo>
                    <a:pt x="103644" y="20288"/>
                    <a:pt x="103382" y="20026"/>
                    <a:pt x="103382" y="19717"/>
                  </a:cubicBezTo>
                  <a:cubicBezTo>
                    <a:pt x="103382" y="19407"/>
                    <a:pt x="103632" y="19157"/>
                    <a:pt x="103942" y="19157"/>
                  </a:cubicBezTo>
                  <a:close/>
                  <a:moveTo>
                    <a:pt x="107668" y="19157"/>
                  </a:moveTo>
                  <a:cubicBezTo>
                    <a:pt x="107966" y="19157"/>
                    <a:pt x="108228" y="19407"/>
                    <a:pt x="108228" y="19717"/>
                  </a:cubicBezTo>
                  <a:cubicBezTo>
                    <a:pt x="108228" y="20014"/>
                    <a:pt x="107978" y="20288"/>
                    <a:pt x="107668" y="20288"/>
                  </a:cubicBezTo>
                  <a:cubicBezTo>
                    <a:pt x="107371" y="20288"/>
                    <a:pt x="107097" y="20026"/>
                    <a:pt x="107097" y="19717"/>
                  </a:cubicBezTo>
                  <a:cubicBezTo>
                    <a:pt x="107097" y="19407"/>
                    <a:pt x="107347" y="19157"/>
                    <a:pt x="107668" y="19157"/>
                  </a:cubicBezTo>
                  <a:close/>
                  <a:moveTo>
                    <a:pt x="111395" y="19157"/>
                  </a:moveTo>
                  <a:cubicBezTo>
                    <a:pt x="111693" y="19157"/>
                    <a:pt x="111967" y="19407"/>
                    <a:pt x="111967" y="19717"/>
                  </a:cubicBezTo>
                  <a:cubicBezTo>
                    <a:pt x="111967" y="20014"/>
                    <a:pt x="111705" y="20288"/>
                    <a:pt x="111395" y="20288"/>
                  </a:cubicBezTo>
                  <a:cubicBezTo>
                    <a:pt x="111085" y="20288"/>
                    <a:pt x="110835" y="20026"/>
                    <a:pt x="110835" y="19717"/>
                  </a:cubicBezTo>
                  <a:cubicBezTo>
                    <a:pt x="110835" y="19407"/>
                    <a:pt x="111085" y="19157"/>
                    <a:pt x="111395" y="19157"/>
                  </a:cubicBezTo>
                  <a:close/>
                  <a:moveTo>
                    <a:pt x="115122" y="19157"/>
                  </a:moveTo>
                  <a:cubicBezTo>
                    <a:pt x="115419" y="19157"/>
                    <a:pt x="115681" y="19407"/>
                    <a:pt x="115681" y="19717"/>
                  </a:cubicBezTo>
                  <a:cubicBezTo>
                    <a:pt x="115681" y="20014"/>
                    <a:pt x="115431" y="20288"/>
                    <a:pt x="115122" y="20288"/>
                  </a:cubicBezTo>
                  <a:cubicBezTo>
                    <a:pt x="114812" y="20288"/>
                    <a:pt x="114550" y="20026"/>
                    <a:pt x="114550" y="19717"/>
                  </a:cubicBezTo>
                  <a:cubicBezTo>
                    <a:pt x="114550" y="19407"/>
                    <a:pt x="114812" y="19157"/>
                    <a:pt x="115122" y="19157"/>
                  </a:cubicBezTo>
                  <a:close/>
                  <a:moveTo>
                    <a:pt x="118860" y="19157"/>
                  </a:moveTo>
                  <a:cubicBezTo>
                    <a:pt x="119158" y="19157"/>
                    <a:pt x="119420" y="19407"/>
                    <a:pt x="119420" y="19717"/>
                  </a:cubicBezTo>
                  <a:cubicBezTo>
                    <a:pt x="119420" y="20014"/>
                    <a:pt x="119170" y="20288"/>
                    <a:pt x="118860" y="20288"/>
                  </a:cubicBezTo>
                  <a:cubicBezTo>
                    <a:pt x="118539" y="20288"/>
                    <a:pt x="118289" y="20026"/>
                    <a:pt x="118289" y="19717"/>
                  </a:cubicBezTo>
                  <a:cubicBezTo>
                    <a:pt x="118289" y="19407"/>
                    <a:pt x="118539" y="19157"/>
                    <a:pt x="118860" y="19157"/>
                  </a:cubicBezTo>
                  <a:close/>
                  <a:moveTo>
                    <a:pt x="122575" y="19157"/>
                  </a:moveTo>
                  <a:cubicBezTo>
                    <a:pt x="122873" y="19157"/>
                    <a:pt x="123146" y="19407"/>
                    <a:pt x="123146" y="19717"/>
                  </a:cubicBezTo>
                  <a:cubicBezTo>
                    <a:pt x="123146" y="20014"/>
                    <a:pt x="122885" y="20288"/>
                    <a:pt x="122575" y="20288"/>
                  </a:cubicBezTo>
                  <a:cubicBezTo>
                    <a:pt x="122265" y="20288"/>
                    <a:pt x="122015" y="20026"/>
                    <a:pt x="122015" y="19717"/>
                  </a:cubicBezTo>
                  <a:cubicBezTo>
                    <a:pt x="122027" y="19407"/>
                    <a:pt x="122277" y="19157"/>
                    <a:pt x="122575" y="19157"/>
                  </a:cubicBezTo>
                  <a:close/>
                  <a:moveTo>
                    <a:pt x="126314" y="19157"/>
                  </a:moveTo>
                  <a:cubicBezTo>
                    <a:pt x="126611" y="19157"/>
                    <a:pt x="126873" y="19407"/>
                    <a:pt x="126873" y="19717"/>
                  </a:cubicBezTo>
                  <a:cubicBezTo>
                    <a:pt x="126873" y="20014"/>
                    <a:pt x="126623" y="20288"/>
                    <a:pt x="126314" y="20288"/>
                  </a:cubicBezTo>
                  <a:cubicBezTo>
                    <a:pt x="126004" y="20288"/>
                    <a:pt x="125742" y="20026"/>
                    <a:pt x="125742" y="19717"/>
                  </a:cubicBezTo>
                  <a:cubicBezTo>
                    <a:pt x="125742" y="19407"/>
                    <a:pt x="126004" y="19157"/>
                    <a:pt x="126314" y="19157"/>
                  </a:cubicBezTo>
                  <a:close/>
                  <a:moveTo>
                    <a:pt x="130028" y="19157"/>
                  </a:moveTo>
                  <a:cubicBezTo>
                    <a:pt x="130326" y="19157"/>
                    <a:pt x="130600" y="19407"/>
                    <a:pt x="130600" y="19717"/>
                  </a:cubicBezTo>
                  <a:cubicBezTo>
                    <a:pt x="130600" y="20014"/>
                    <a:pt x="130350" y="20288"/>
                    <a:pt x="130028" y="20288"/>
                  </a:cubicBezTo>
                  <a:cubicBezTo>
                    <a:pt x="129731" y="20288"/>
                    <a:pt x="129469" y="20026"/>
                    <a:pt x="129469" y="19717"/>
                  </a:cubicBezTo>
                  <a:cubicBezTo>
                    <a:pt x="129469" y="19407"/>
                    <a:pt x="129719" y="19157"/>
                    <a:pt x="130028" y="19157"/>
                  </a:cubicBezTo>
                  <a:close/>
                  <a:moveTo>
                    <a:pt x="133767" y="19157"/>
                  </a:moveTo>
                  <a:cubicBezTo>
                    <a:pt x="134065" y="19157"/>
                    <a:pt x="134326" y="19407"/>
                    <a:pt x="134326" y="19717"/>
                  </a:cubicBezTo>
                  <a:cubicBezTo>
                    <a:pt x="134326" y="20014"/>
                    <a:pt x="134076" y="20288"/>
                    <a:pt x="133767" y="20288"/>
                  </a:cubicBezTo>
                  <a:cubicBezTo>
                    <a:pt x="133469" y="20288"/>
                    <a:pt x="133207" y="20026"/>
                    <a:pt x="133207" y="19717"/>
                  </a:cubicBezTo>
                  <a:cubicBezTo>
                    <a:pt x="133207" y="19407"/>
                    <a:pt x="133457" y="19157"/>
                    <a:pt x="133767" y="19157"/>
                  </a:cubicBezTo>
                  <a:close/>
                  <a:moveTo>
                    <a:pt x="137494" y="19157"/>
                  </a:moveTo>
                  <a:cubicBezTo>
                    <a:pt x="137791" y="19157"/>
                    <a:pt x="138053" y="19407"/>
                    <a:pt x="138053" y="19717"/>
                  </a:cubicBezTo>
                  <a:cubicBezTo>
                    <a:pt x="138053" y="20014"/>
                    <a:pt x="137803" y="20288"/>
                    <a:pt x="137494" y="20288"/>
                  </a:cubicBezTo>
                  <a:cubicBezTo>
                    <a:pt x="137196" y="20288"/>
                    <a:pt x="136922" y="20026"/>
                    <a:pt x="136922" y="19717"/>
                  </a:cubicBezTo>
                  <a:cubicBezTo>
                    <a:pt x="136934" y="19407"/>
                    <a:pt x="137172" y="19157"/>
                    <a:pt x="137494" y="19157"/>
                  </a:cubicBezTo>
                  <a:close/>
                  <a:moveTo>
                    <a:pt x="1548" y="21026"/>
                  </a:moveTo>
                  <a:cubicBezTo>
                    <a:pt x="1846" y="21026"/>
                    <a:pt x="2119" y="21288"/>
                    <a:pt x="2119" y="21598"/>
                  </a:cubicBezTo>
                  <a:cubicBezTo>
                    <a:pt x="2119" y="21896"/>
                    <a:pt x="1858" y="22158"/>
                    <a:pt x="1548" y="22158"/>
                  </a:cubicBezTo>
                  <a:cubicBezTo>
                    <a:pt x="1238" y="22158"/>
                    <a:pt x="988" y="21908"/>
                    <a:pt x="988" y="21598"/>
                  </a:cubicBezTo>
                  <a:cubicBezTo>
                    <a:pt x="988" y="21288"/>
                    <a:pt x="1238" y="21026"/>
                    <a:pt x="1548" y="21026"/>
                  </a:cubicBezTo>
                  <a:close/>
                  <a:moveTo>
                    <a:pt x="5287" y="21026"/>
                  </a:moveTo>
                  <a:cubicBezTo>
                    <a:pt x="5596" y="21026"/>
                    <a:pt x="5846" y="21288"/>
                    <a:pt x="5846" y="21598"/>
                  </a:cubicBezTo>
                  <a:cubicBezTo>
                    <a:pt x="5846" y="21908"/>
                    <a:pt x="5596" y="22158"/>
                    <a:pt x="5287" y="22158"/>
                  </a:cubicBezTo>
                  <a:cubicBezTo>
                    <a:pt x="4977" y="22158"/>
                    <a:pt x="4715" y="21908"/>
                    <a:pt x="4715" y="21598"/>
                  </a:cubicBezTo>
                  <a:cubicBezTo>
                    <a:pt x="4715" y="21288"/>
                    <a:pt x="4977" y="21026"/>
                    <a:pt x="5287" y="21026"/>
                  </a:cubicBezTo>
                  <a:close/>
                  <a:moveTo>
                    <a:pt x="9001" y="21026"/>
                  </a:moveTo>
                  <a:cubicBezTo>
                    <a:pt x="9299" y="21026"/>
                    <a:pt x="9573" y="21288"/>
                    <a:pt x="9573" y="21598"/>
                  </a:cubicBezTo>
                  <a:cubicBezTo>
                    <a:pt x="9573" y="21896"/>
                    <a:pt x="9323" y="22158"/>
                    <a:pt x="9001" y="22158"/>
                  </a:cubicBezTo>
                  <a:cubicBezTo>
                    <a:pt x="8704" y="22158"/>
                    <a:pt x="8442" y="21908"/>
                    <a:pt x="8442" y="21598"/>
                  </a:cubicBezTo>
                  <a:cubicBezTo>
                    <a:pt x="8442" y="21288"/>
                    <a:pt x="8692" y="21026"/>
                    <a:pt x="9001" y="21026"/>
                  </a:cubicBezTo>
                  <a:close/>
                  <a:moveTo>
                    <a:pt x="12728" y="21026"/>
                  </a:moveTo>
                  <a:cubicBezTo>
                    <a:pt x="13037" y="21026"/>
                    <a:pt x="13288" y="21288"/>
                    <a:pt x="13288" y="21598"/>
                  </a:cubicBezTo>
                  <a:cubicBezTo>
                    <a:pt x="13288" y="21908"/>
                    <a:pt x="13037" y="22158"/>
                    <a:pt x="12728" y="22158"/>
                  </a:cubicBezTo>
                  <a:cubicBezTo>
                    <a:pt x="12418" y="22158"/>
                    <a:pt x="12156" y="21908"/>
                    <a:pt x="12156" y="21598"/>
                  </a:cubicBezTo>
                  <a:cubicBezTo>
                    <a:pt x="12156" y="21288"/>
                    <a:pt x="12418" y="21026"/>
                    <a:pt x="12728" y="21026"/>
                  </a:cubicBezTo>
                  <a:close/>
                  <a:moveTo>
                    <a:pt x="16466" y="21026"/>
                  </a:moveTo>
                  <a:cubicBezTo>
                    <a:pt x="16764" y="21026"/>
                    <a:pt x="17026" y="21288"/>
                    <a:pt x="17026" y="21598"/>
                  </a:cubicBezTo>
                  <a:cubicBezTo>
                    <a:pt x="17026" y="21896"/>
                    <a:pt x="16776" y="22158"/>
                    <a:pt x="16466" y="22158"/>
                  </a:cubicBezTo>
                  <a:cubicBezTo>
                    <a:pt x="16169" y="22158"/>
                    <a:pt x="15895" y="21908"/>
                    <a:pt x="15895" y="21598"/>
                  </a:cubicBezTo>
                  <a:cubicBezTo>
                    <a:pt x="15895" y="21288"/>
                    <a:pt x="16145" y="21026"/>
                    <a:pt x="16466" y="21026"/>
                  </a:cubicBezTo>
                  <a:close/>
                  <a:moveTo>
                    <a:pt x="20181" y="21026"/>
                  </a:moveTo>
                  <a:cubicBezTo>
                    <a:pt x="20491" y="21026"/>
                    <a:pt x="20753" y="21288"/>
                    <a:pt x="20753" y="21598"/>
                  </a:cubicBezTo>
                  <a:cubicBezTo>
                    <a:pt x="20753" y="21908"/>
                    <a:pt x="20491" y="22158"/>
                    <a:pt x="20181" y="22158"/>
                  </a:cubicBezTo>
                  <a:cubicBezTo>
                    <a:pt x="19872" y="22158"/>
                    <a:pt x="19622" y="21908"/>
                    <a:pt x="19622" y="21598"/>
                  </a:cubicBezTo>
                  <a:cubicBezTo>
                    <a:pt x="19622" y="21288"/>
                    <a:pt x="19872" y="21026"/>
                    <a:pt x="20181" y="21026"/>
                  </a:cubicBezTo>
                  <a:close/>
                  <a:moveTo>
                    <a:pt x="23920" y="21026"/>
                  </a:moveTo>
                  <a:cubicBezTo>
                    <a:pt x="24217" y="21026"/>
                    <a:pt x="24479" y="21288"/>
                    <a:pt x="24479" y="21598"/>
                  </a:cubicBezTo>
                  <a:cubicBezTo>
                    <a:pt x="24479" y="21896"/>
                    <a:pt x="24229" y="22158"/>
                    <a:pt x="23920" y="22158"/>
                  </a:cubicBezTo>
                  <a:cubicBezTo>
                    <a:pt x="23610" y="22158"/>
                    <a:pt x="23348" y="21908"/>
                    <a:pt x="23348" y="21598"/>
                  </a:cubicBezTo>
                  <a:cubicBezTo>
                    <a:pt x="23348" y="21288"/>
                    <a:pt x="23610" y="21026"/>
                    <a:pt x="23920" y="21026"/>
                  </a:cubicBezTo>
                  <a:close/>
                  <a:moveTo>
                    <a:pt x="27635" y="21026"/>
                  </a:moveTo>
                  <a:cubicBezTo>
                    <a:pt x="27956" y="21026"/>
                    <a:pt x="28206" y="21288"/>
                    <a:pt x="28206" y="21598"/>
                  </a:cubicBezTo>
                  <a:cubicBezTo>
                    <a:pt x="28206" y="21908"/>
                    <a:pt x="27956" y="22158"/>
                    <a:pt x="27635" y="22158"/>
                  </a:cubicBezTo>
                  <a:cubicBezTo>
                    <a:pt x="27325" y="22158"/>
                    <a:pt x="27075" y="21908"/>
                    <a:pt x="27075" y="21598"/>
                  </a:cubicBezTo>
                  <a:cubicBezTo>
                    <a:pt x="27075" y="21288"/>
                    <a:pt x="27325" y="21026"/>
                    <a:pt x="27635" y="21026"/>
                  </a:cubicBezTo>
                  <a:close/>
                  <a:moveTo>
                    <a:pt x="31373" y="21026"/>
                  </a:moveTo>
                  <a:cubicBezTo>
                    <a:pt x="31671" y="21026"/>
                    <a:pt x="31945" y="21288"/>
                    <a:pt x="31945" y="21598"/>
                  </a:cubicBezTo>
                  <a:cubicBezTo>
                    <a:pt x="31945" y="21896"/>
                    <a:pt x="31683" y="22158"/>
                    <a:pt x="31373" y="22158"/>
                  </a:cubicBezTo>
                  <a:cubicBezTo>
                    <a:pt x="31064" y="22158"/>
                    <a:pt x="30814" y="21908"/>
                    <a:pt x="30814" y="21598"/>
                  </a:cubicBezTo>
                  <a:cubicBezTo>
                    <a:pt x="30814" y="21288"/>
                    <a:pt x="31064" y="21026"/>
                    <a:pt x="31373" y="21026"/>
                  </a:cubicBezTo>
                  <a:close/>
                  <a:moveTo>
                    <a:pt x="35100" y="21026"/>
                  </a:moveTo>
                  <a:cubicBezTo>
                    <a:pt x="35409" y="21026"/>
                    <a:pt x="35659" y="21288"/>
                    <a:pt x="35659" y="21598"/>
                  </a:cubicBezTo>
                  <a:cubicBezTo>
                    <a:pt x="35659" y="21908"/>
                    <a:pt x="35409" y="22158"/>
                    <a:pt x="35100" y="22158"/>
                  </a:cubicBezTo>
                  <a:cubicBezTo>
                    <a:pt x="34778" y="22158"/>
                    <a:pt x="34528" y="21908"/>
                    <a:pt x="34528" y="21598"/>
                  </a:cubicBezTo>
                  <a:cubicBezTo>
                    <a:pt x="34528" y="21288"/>
                    <a:pt x="34778" y="21026"/>
                    <a:pt x="35100" y="21026"/>
                  </a:cubicBezTo>
                  <a:close/>
                  <a:moveTo>
                    <a:pt x="38815" y="21026"/>
                  </a:moveTo>
                  <a:cubicBezTo>
                    <a:pt x="39112" y="21026"/>
                    <a:pt x="39386" y="21288"/>
                    <a:pt x="39386" y="21598"/>
                  </a:cubicBezTo>
                  <a:cubicBezTo>
                    <a:pt x="39386" y="21896"/>
                    <a:pt x="39124" y="22158"/>
                    <a:pt x="38815" y="22158"/>
                  </a:cubicBezTo>
                  <a:cubicBezTo>
                    <a:pt x="38517" y="22158"/>
                    <a:pt x="38255" y="21908"/>
                    <a:pt x="38255" y="21598"/>
                  </a:cubicBezTo>
                  <a:cubicBezTo>
                    <a:pt x="38267" y="21288"/>
                    <a:pt x="38505" y="21026"/>
                    <a:pt x="38815" y="21026"/>
                  </a:cubicBezTo>
                  <a:close/>
                  <a:moveTo>
                    <a:pt x="42553" y="21026"/>
                  </a:moveTo>
                  <a:cubicBezTo>
                    <a:pt x="42863" y="21026"/>
                    <a:pt x="43113" y="21288"/>
                    <a:pt x="43113" y="21598"/>
                  </a:cubicBezTo>
                  <a:cubicBezTo>
                    <a:pt x="43113" y="21908"/>
                    <a:pt x="42863" y="22158"/>
                    <a:pt x="42553" y="22158"/>
                  </a:cubicBezTo>
                  <a:cubicBezTo>
                    <a:pt x="42232" y="22158"/>
                    <a:pt x="41982" y="21908"/>
                    <a:pt x="41982" y="21598"/>
                  </a:cubicBezTo>
                  <a:cubicBezTo>
                    <a:pt x="41982" y="21288"/>
                    <a:pt x="42244" y="21026"/>
                    <a:pt x="42553" y="21026"/>
                  </a:cubicBezTo>
                  <a:close/>
                  <a:moveTo>
                    <a:pt x="46268" y="21026"/>
                  </a:moveTo>
                  <a:cubicBezTo>
                    <a:pt x="46565" y="21026"/>
                    <a:pt x="46839" y="21288"/>
                    <a:pt x="46839" y="21598"/>
                  </a:cubicBezTo>
                  <a:cubicBezTo>
                    <a:pt x="46839" y="21896"/>
                    <a:pt x="46589" y="22158"/>
                    <a:pt x="46268" y="22158"/>
                  </a:cubicBezTo>
                  <a:cubicBezTo>
                    <a:pt x="45970" y="22158"/>
                    <a:pt x="45708" y="21908"/>
                    <a:pt x="45708" y="21598"/>
                  </a:cubicBezTo>
                  <a:cubicBezTo>
                    <a:pt x="45720" y="21288"/>
                    <a:pt x="45958" y="21026"/>
                    <a:pt x="46268" y="21026"/>
                  </a:cubicBezTo>
                  <a:close/>
                  <a:moveTo>
                    <a:pt x="50006" y="21026"/>
                  </a:moveTo>
                  <a:cubicBezTo>
                    <a:pt x="50316" y="21026"/>
                    <a:pt x="50578" y="21288"/>
                    <a:pt x="50578" y="21598"/>
                  </a:cubicBezTo>
                  <a:cubicBezTo>
                    <a:pt x="50578" y="21908"/>
                    <a:pt x="50316" y="22158"/>
                    <a:pt x="50006" y="22158"/>
                  </a:cubicBezTo>
                  <a:cubicBezTo>
                    <a:pt x="49697" y="22158"/>
                    <a:pt x="49447" y="21908"/>
                    <a:pt x="49447" y="21598"/>
                  </a:cubicBezTo>
                  <a:cubicBezTo>
                    <a:pt x="49447" y="21288"/>
                    <a:pt x="49697" y="21026"/>
                    <a:pt x="50006" y="21026"/>
                  </a:cubicBezTo>
                  <a:close/>
                  <a:moveTo>
                    <a:pt x="53733" y="21026"/>
                  </a:moveTo>
                  <a:cubicBezTo>
                    <a:pt x="54031" y="21026"/>
                    <a:pt x="54293" y="21288"/>
                    <a:pt x="54293" y="21598"/>
                  </a:cubicBezTo>
                  <a:cubicBezTo>
                    <a:pt x="54293" y="21896"/>
                    <a:pt x="54043" y="22158"/>
                    <a:pt x="53733" y="22158"/>
                  </a:cubicBezTo>
                  <a:cubicBezTo>
                    <a:pt x="53412" y="22158"/>
                    <a:pt x="53162" y="21908"/>
                    <a:pt x="53162" y="21598"/>
                  </a:cubicBezTo>
                  <a:cubicBezTo>
                    <a:pt x="53173" y="21288"/>
                    <a:pt x="53412" y="21026"/>
                    <a:pt x="53733" y="21026"/>
                  </a:cubicBezTo>
                  <a:close/>
                  <a:moveTo>
                    <a:pt x="57460" y="21026"/>
                  </a:moveTo>
                  <a:cubicBezTo>
                    <a:pt x="57781" y="21026"/>
                    <a:pt x="58031" y="21288"/>
                    <a:pt x="58031" y="21598"/>
                  </a:cubicBezTo>
                  <a:cubicBezTo>
                    <a:pt x="58031" y="21908"/>
                    <a:pt x="57781" y="22158"/>
                    <a:pt x="57460" y="22158"/>
                  </a:cubicBezTo>
                  <a:cubicBezTo>
                    <a:pt x="57150" y="22158"/>
                    <a:pt x="56900" y="21908"/>
                    <a:pt x="56900" y="21598"/>
                  </a:cubicBezTo>
                  <a:cubicBezTo>
                    <a:pt x="56900" y="21288"/>
                    <a:pt x="57150" y="21026"/>
                    <a:pt x="57460" y="21026"/>
                  </a:cubicBezTo>
                  <a:close/>
                  <a:moveTo>
                    <a:pt x="61186" y="21026"/>
                  </a:moveTo>
                  <a:cubicBezTo>
                    <a:pt x="61484" y="21026"/>
                    <a:pt x="61746" y="21288"/>
                    <a:pt x="61746" y="21598"/>
                  </a:cubicBezTo>
                  <a:cubicBezTo>
                    <a:pt x="61746" y="21896"/>
                    <a:pt x="61496" y="22158"/>
                    <a:pt x="61186" y="22158"/>
                  </a:cubicBezTo>
                  <a:cubicBezTo>
                    <a:pt x="60877" y="22158"/>
                    <a:pt x="60615" y="21908"/>
                    <a:pt x="60615" y="21598"/>
                  </a:cubicBezTo>
                  <a:cubicBezTo>
                    <a:pt x="60639" y="21288"/>
                    <a:pt x="60877" y="21026"/>
                    <a:pt x="61186" y="21026"/>
                  </a:cubicBezTo>
                  <a:close/>
                  <a:moveTo>
                    <a:pt x="64925" y="21026"/>
                  </a:moveTo>
                  <a:cubicBezTo>
                    <a:pt x="65234" y="21026"/>
                    <a:pt x="65485" y="21288"/>
                    <a:pt x="65485" y="21598"/>
                  </a:cubicBezTo>
                  <a:cubicBezTo>
                    <a:pt x="65485" y="21908"/>
                    <a:pt x="65234" y="22158"/>
                    <a:pt x="64925" y="22158"/>
                  </a:cubicBezTo>
                  <a:cubicBezTo>
                    <a:pt x="64603" y="22158"/>
                    <a:pt x="64353" y="21908"/>
                    <a:pt x="64353" y="21598"/>
                  </a:cubicBezTo>
                  <a:cubicBezTo>
                    <a:pt x="64353" y="21288"/>
                    <a:pt x="64603" y="21026"/>
                    <a:pt x="64925" y="21026"/>
                  </a:cubicBezTo>
                  <a:close/>
                  <a:moveTo>
                    <a:pt x="68640" y="21026"/>
                  </a:moveTo>
                  <a:cubicBezTo>
                    <a:pt x="68937" y="21026"/>
                    <a:pt x="69211" y="21288"/>
                    <a:pt x="69211" y="21598"/>
                  </a:cubicBezTo>
                  <a:cubicBezTo>
                    <a:pt x="69211" y="21896"/>
                    <a:pt x="68949" y="22158"/>
                    <a:pt x="68640" y="22158"/>
                  </a:cubicBezTo>
                  <a:cubicBezTo>
                    <a:pt x="68330" y="22158"/>
                    <a:pt x="68080" y="21908"/>
                    <a:pt x="68080" y="21598"/>
                  </a:cubicBezTo>
                  <a:cubicBezTo>
                    <a:pt x="68092" y="21288"/>
                    <a:pt x="68330" y="21026"/>
                    <a:pt x="68640" y="21026"/>
                  </a:cubicBezTo>
                  <a:close/>
                  <a:moveTo>
                    <a:pt x="72366" y="21026"/>
                  </a:moveTo>
                  <a:cubicBezTo>
                    <a:pt x="72676" y="21026"/>
                    <a:pt x="72926" y="21288"/>
                    <a:pt x="72926" y="21598"/>
                  </a:cubicBezTo>
                  <a:cubicBezTo>
                    <a:pt x="72926" y="21908"/>
                    <a:pt x="72676" y="22158"/>
                    <a:pt x="72366" y="22158"/>
                  </a:cubicBezTo>
                  <a:cubicBezTo>
                    <a:pt x="72045" y="22158"/>
                    <a:pt x="71795" y="21908"/>
                    <a:pt x="71795" y="21598"/>
                  </a:cubicBezTo>
                  <a:cubicBezTo>
                    <a:pt x="71795" y="21288"/>
                    <a:pt x="72069" y="21026"/>
                    <a:pt x="72366" y="21026"/>
                  </a:cubicBezTo>
                  <a:close/>
                  <a:moveTo>
                    <a:pt x="76093" y="21026"/>
                  </a:moveTo>
                  <a:cubicBezTo>
                    <a:pt x="76391" y="21026"/>
                    <a:pt x="76664" y="21288"/>
                    <a:pt x="76664" y="21598"/>
                  </a:cubicBezTo>
                  <a:cubicBezTo>
                    <a:pt x="76664" y="21896"/>
                    <a:pt x="76403" y="22158"/>
                    <a:pt x="76093" y="22158"/>
                  </a:cubicBezTo>
                  <a:cubicBezTo>
                    <a:pt x="75795" y="22158"/>
                    <a:pt x="75533" y="21908"/>
                    <a:pt x="75533" y="21598"/>
                  </a:cubicBezTo>
                  <a:cubicBezTo>
                    <a:pt x="75533" y="21288"/>
                    <a:pt x="75783" y="21026"/>
                    <a:pt x="76093" y="21026"/>
                  </a:cubicBezTo>
                  <a:close/>
                  <a:moveTo>
                    <a:pt x="79712" y="21026"/>
                  </a:moveTo>
                  <a:cubicBezTo>
                    <a:pt x="80010" y="21026"/>
                    <a:pt x="80284" y="21288"/>
                    <a:pt x="80284" y="21598"/>
                  </a:cubicBezTo>
                  <a:cubicBezTo>
                    <a:pt x="80284" y="21896"/>
                    <a:pt x="80022" y="22158"/>
                    <a:pt x="79712" y="22158"/>
                  </a:cubicBezTo>
                  <a:cubicBezTo>
                    <a:pt x="79403" y="22158"/>
                    <a:pt x="79153" y="21908"/>
                    <a:pt x="79153" y="21598"/>
                  </a:cubicBezTo>
                  <a:cubicBezTo>
                    <a:pt x="79165" y="21288"/>
                    <a:pt x="79403" y="21026"/>
                    <a:pt x="79712" y="21026"/>
                  </a:cubicBezTo>
                  <a:close/>
                  <a:moveTo>
                    <a:pt x="83451" y="21026"/>
                  </a:moveTo>
                  <a:cubicBezTo>
                    <a:pt x="83761" y="21026"/>
                    <a:pt x="84011" y="21288"/>
                    <a:pt x="84011" y="21598"/>
                  </a:cubicBezTo>
                  <a:cubicBezTo>
                    <a:pt x="84011" y="21908"/>
                    <a:pt x="83761" y="22158"/>
                    <a:pt x="83451" y="22158"/>
                  </a:cubicBezTo>
                  <a:cubicBezTo>
                    <a:pt x="83141" y="22158"/>
                    <a:pt x="82880" y="21908"/>
                    <a:pt x="82880" y="21598"/>
                  </a:cubicBezTo>
                  <a:cubicBezTo>
                    <a:pt x="82880" y="21288"/>
                    <a:pt x="83141" y="21026"/>
                    <a:pt x="83451" y="21026"/>
                  </a:cubicBezTo>
                  <a:close/>
                  <a:moveTo>
                    <a:pt x="87166" y="21026"/>
                  </a:moveTo>
                  <a:cubicBezTo>
                    <a:pt x="87463" y="21026"/>
                    <a:pt x="87737" y="21288"/>
                    <a:pt x="87737" y="21598"/>
                  </a:cubicBezTo>
                  <a:cubicBezTo>
                    <a:pt x="87737" y="21896"/>
                    <a:pt x="87475" y="22158"/>
                    <a:pt x="87166" y="22158"/>
                  </a:cubicBezTo>
                  <a:cubicBezTo>
                    <a:pt x="86856" y="22158"/>
                    <a:pt x="86606" y="21908"/>
                    <a:pt x="86606" y="21598"/>
                  </a:cubicBezTo>
                  <a:cubicBezTo>
                    <a:pt x="86618" y="21288"/>
                    <a:pt x="86856" y="21026"/>
                    <a:pt x="87166" y="21026"/>
                  </a:cubicBezTo>
                  <a:close/>
                  <a:moveTo>
                    <a:pt x="90904" y="21026"/>
                  </a:moveTo>
                  <a:cubicBezTo>
                    <a:pt x="91214" y="21026"/>
                    <a:pt x="91464" y="21288"/>
                    <a:pt x="91464" y="21598"/>
                  </a:cubicBezTo>
                  <a:cubicBezTo>
                    <a:pt x="91464" y="21908"/>
                    <a:pt x="91214" y="22158"/>
                    <a:pt x="90904" y="22158"/>
                  </a:cubicBezTo>
                  <a:cubicBezTo>
                    <a:pt x="90595" y="22158"/>
                    <a:pt x="90345" y="21908"/>
                    <a:pt x="90345" y="21598"/>
                  </a:cubicBezTo>
                  <a:cubicBezTo>
                    <a:pt x="90345" y="21288"/>
                    <a:pt x="90595" y="21026"/>
                    <a:pt x="90904" y="21026"/>
                  </a:cubicBezTo>
                  <a:close/>
                  <a:moveTo>
                    <a:pt x="94631" y="21026"/>
                  </a:moveTo>
                  <a:cubicBezTo>
                    <a:pt x="94929" y="21026"/>
                    <a:pt x="95191" y="21288"/>
                    <a:pt x="95191" y="21598"/>
                  </a:cubicBezTo>
                  <a:cubicBezTo>
                    <a:pt x="95191" y="21896"/>
                    <a:pt x="94941" y="22158"/>
                    <a:pt x="94631" y="22158"/>
                  </a:cubicBezTo>
                  <a:cubicBezTo>
                    <a:pt x="94310" y="22158"/>
                    <a:pt x="94060" y="21908"/>
                    <a:pt x="94060" y="21598"/>
                  </a:cubicBezTo>
                  <a:cubicBezTo>
                    <a:pt x="94071" y="21288"/>
                    <a:pt x="94310" y="21026"/>
                    <a:pt x="94631" y="21026"/>
                  </a:cubicBezTo>
                  <a:close/>
                  <a:moveTo>
                    <a:pt x="98346" y="21026"/>
                  </a:moveTo>
                  <a:cubicBezTo>
                    <a:pt x="98655" y="21026"/>
                    <a:pt x="98905" y="21288"/>
                    <a:pt x="98905" y="21598"/>
                  </a:cubicBezTo>
                  <a:cubicBezTo>
                    <a:pt x="98905" y="21908"/>
                    <a:pt x="98655" y="22158"/>
                    <a:pt x="98346" y="22158"/>
                  </a:cubicBezTo>
                  <a:cubicBezTo>
                    <a:pt x="98036" y="22158"/>
                    <a:pt x="97786" y="21908"/>
                    <a:pt x="97786" y="21598"/>
                  </a:cubicBezTo>
                  <a:cubicBezTo>
                    <a:pt x="97786" y="21288"/>
                    <a:pt x="98036" y="21026"/>
                    <a:pt x="98346" y="21026"/>
                  </a:cubicBezTo>
                  <a:close/>
                  <a:moveTo>
                    <a:pt x="102084" y="21026"/>
                  </a:moveTo>
                  <a:cubicBezTo>
                    <a:pt x="102382" y="21026"/>
                    <a:pt x="102644" y="21288"/>
                    <a:pt x="102644" y="21598"/>
                  </a:cubicBezTo>
                  <a:cubicBezTo>
                    <a:pt x="102644" y="21896"/>
                    <a:pt x="102394" y="22158"/>
                    <a:pt x="102084" y="22158"/>
                  </a:cubicBezTo>
                  <a:cubicBezTo>
                    <a:pt x="101787" y="22158"/>
                    <a:pt x="101513" y="21908"/>
                    <a:pt x="101513" y="21598"/>
                  </a:cubicBezTo>
                  <a:cubicBezTo>
                    <a:pt x="101513" y="21288"/>
                    <a:pt x="101775" y="21026"/>
                    <a:pt x="102084" y="21026"/>
                  </a:cubicBezTo>
                  <a:close/>
                  <a:moveTo>
                    <a:pt x="105799" y="21026"/>
                  </a:moveTo>
                  <a:cubicBezTo>
                    <a:pt x="106121" y="21026"/>
                    <a:pt x="106371" y="21288"/>
                    <a:pt x="106371" y="21598"/>
                  </a:cubicBezTo>
                  <a:cubicBezTo>
                    <a:pt x="106371" y="21908"/>
                    <a:pt x="106109" y="22158"/>
                    <a:pt x="105799" y="22158"/>
                  </a:cubicBezTo>
                  <a:cubicBezTo>
                    <a:pt x="105490" y="22158"/>
                    <a:pt x="105239" y="21908"/>
                    <a:pt x="105239" y="21598"/>
                  </a:cubicBezTo>
                  <a:cubicBezTo>
                    <a:pt x="105239" y="21288"/>
                    <a:pt x="105490" y="21026"/>
                    <a:pt x="105799" y="21026"/>
                  </a:cubicBezTo>
                  <a:close/>
                  <a:moveTo>
                    <a:pt x="109538" y="21026"/>
                  </a:moveTo>
                  <a:cubicBezTo>
                    <a:pt x="109835" y="21026"/>
                    <a:pt x="110109" y="21288"/>
                    <a:pt x="110109" y="21598"/>
                  </a:cubicBezTo>
                  <a:cubicBezTo>
                    <a:pt x="110109" y="21896"/>
                    <a:pt x="109847" y="22158"/>
                    <a:pt x="109538" y="22158"/>
                  </a:cubicBezTo>
                  <a:cubicBezTo>
                    <a:pt x="109228" y="22158"/>
                    <a:pt x="108978" y="21908"/>
                    <a:pt x="108978" y="21598"/>
                  </a:cubicBezTo>
                  <a:cubicBezTo>
                    <a:pt x="108978" y="21288"/>
                    <a:pt x="109228" y="21026"/>
                    <a:pt x="109538" y="21026"/>
                  </a:cubicBezTo>
                  <a:close/>
                  <a:moveTo>
                    <a:pt x="113264" y="21026"/>
                  </a:moveTo>
                  <a:cubicBezTo>
                    <a:pt x="113574" y="21026"/>
                    <a:pt x="113824" y="21288"/>
                    <a:pt x="113824" y="21598"/>
                  </a:cubicBezTo>
                  <a:cubicBezTo>
                    <a:pt x="113824" y="21908"/>
                    <a:pt x="113574" y="22158"/>
                    <a:pt x="113264" y="22158"/>
                  </a:cubicBezTo>
                  <a:cubicBezTo>
                    <a:pt x="112943" y="22158"/>
                    <a:pt x="112693" y="21908"/>
                    <a:pt x="112693" y="21598"/>
                  </a:cubicBezTo>
                  <a:cubicBezTo>
                    <a:pt x="112693" y="21288"/>
                    <a:pt x="112943" y="21026"/>
                    <a:pt x="113264" y="21026"/>
                  </a:cubicBezTo>
                  <a:close/>
                  <a:moveTo>
                    <a:pt x="116991" y="21026"/>
                  </a:moveTo>
                  <a:cubicBezTo>
                    <a:pt x="117289" y="21026"/>
                    <a:pt x="117562" y="21288"/>
                    <a:pt x="117562" y="21598"/>
                  </a:cubicBezTo>
                  <a:cubicBezTo>
                    <a:pt x="117562" y="21896"/>
                    <a:pt x="117312" y="22158"/>
                    <a:pt x="116991" y="22158"/>
                  </a:cubicBezTo>
                  <a:cubicBezTo>
                    <a:pt x="116681" y="22158"/>
                    <a:pt x="116431" y="21908"/>
                    <a:pt x="116431" y="21598"/>
                  </a:cubicBezTo>
                  <a:cubicBezTo>
                    <a:pt x="116431" y="21288"/>
                    <a:pt x="116681" y="21026"/>
                    <a:pt x="116991" y="21026"/>
                  </a:cubicBezTo>
                  <a:close/>
                  <a:moveTo>
                    <a:pt x="120718" y="21026"/>
                  </a:moveTo>
                  <a:cubicBezTo>
                    <a:pt x="121027" y="21026"/>
                    <a:pt x="121277" y="21288"/>
                    <a:pt x="121277" y="21598"/>
                  </a:cubicBezTo>
                  <a:cubicBezTo>
                    <a:pt x="121277" y="21908"/>
                    <a:pt x="121027" y="22158"/>
                    <a:pt x="120718" y="22158"/>
                  </a:cubicBezTo>
                  <a:cubicBezTo>
                    <a:pt x="120408" y="22158"/>
                    <a:pt x="120146" y="21908"/>
                    <a:pt x="120146" y="21598"/>
                  </a:cubicBezTo>
                  <a:cubicBezTo>
                    <a:pt x="120146" y="21288"/>
                    <a:pt x="120420" y="21026"/>
                    <a:pt x="120718" y="21026"/>
                  </a:cubicBezTo>
                  <a:close/>
                  <a:moveTo>
                    <a:pt x="124456" y="21026"/>
                  </a:moveTo>
                  <a:cubicBezTo>
                    <a:pt x="124754" y="21026"/>
                    <a:pt x="125016" y="21288"/>
                    <a:pt x="125016" y="21598"/>
                  </a:cubicBezTo>
                  <a:cubicBezTo>
                    <a:pt x="125016" y="21896"/>
                    <a:pt x="124766" y="22158"/>
                    <a:pt x="124456" y="22158"/>
                  </a:cubicBezTo>
                  <a:cubicBezTo>
                    <a:pt x="124135" y="22158"/>
                    <a:pt x="123885" y="21908"/>
                    <a:pt x="123885" y="21598"/>
                  </a:cubicBezTo>
                  <a:cubicBezTo>
                    <a:pt x="123885" y="21288"/>
                    <a:pt x="124135" y="21026"/>
                    <a:pt x="124456" y="21026"/>
                  </a:cubicBezTo>
                  <a:close/>
                  <a:moveTo>
                    <a:pt x="128171" y="21026"/>
                  </a:moveTo>
                  <a:cubicBezTo>
                    <a:pt x="128480" y="21026"/>
                    <a:pt x="128742" y="21288"/>
                    <a:pt x="128742" y="21598"/>
                  </a:cubicBezTo>
                  <a:cubicBezTo>
                    <a:pt x="128742" y="21908"/>
                    <a:pt x="128480" y="22158"/>
                    <a:pt x="128171" y="22158"/>
                  </a:cubicBezTo>
                  <a:cubicBezTo>
                    <a:pt x="127861" y="22158"/>
                    <a:pt x="127611" y="21908"/>
                    <a:pt x="127611" y="21598"/>
                  </a:cubicBezTo>
                  <a:cubicBezTo>
                    <a:pt x="127611" y="21288"/>
                    <a:pt x="127861" y="21026"/>
                    <a:pt x="128171" y="21026"/>
                  </a:cubicBezTo>
                  <a:close/>
                  <a:moveTo>
                    <a:pt x="131898" y="21026"/>
                  </a:moveTo>
                  <a:cubicBezTo>
                    <a:pt x="132195" y="21026"/>
                    <a:pt x="132457" y="21288"/>
                    <a:pt x="132457" y="21598"/>
                  </a:cubicBezTo>
                  <a:cubicBezTo>
                    <a:pt x="132457" y="21896"/>
                    <a:pt x="132207" y="22158"/>
                    <a:pt x="131898" y="22158"/>
                  </a:cubicBezTo>
                  <a:cubicBezTo>
                    <a:pt x="131600" y="22158"/>
                    <a:pt x="131326" y="21908"/>
                    <a:pt x="131326" y="21598"/>
                  </a:cubicBezTo>
                  <a:cubicBezTo>
                    <a:pt x="131338" y="21288"/>
                    <a:pt x="131576" y="21026"/>
                    <a:pt x="131898" y="21026"/>
                  </a:cubicBezTo>
                  <a:close/>
                  <a:moveTo>
                    <a:pt x="135624" y="21026"/>
                  </a:moveTo>
                  <a:cubicBezTo>
                    <a:pt x="135946" y="21026"/>
                    <a:pt x="136196" y="21288"/>
                    <a:pt x="136196" y="21598"/>
                  </a:cubicBezTo>
                  <a:cubicBezTo>
                    <a:pt x="136196" y="21908"/>
                    <a:pt x="135934" y="22158"/>
                    <a:pt x="135624" y="22158"/>
                  </a:cubicBezTo>
                  <a:cubicBezTo>
                    <a:pt x="135315" y="22158"/>
                    <a:pt x="135065" y="21908"/>
                    <a:pt x="135065" y="21598"/>
                  </a:cubicBezTo>
                  <a:cubicBezTo>
                    <a:pt x="135065" y="21288"/>
                    <a:pt x="135315" y="21026"/>
                    <a:pt x="135624" y="21026"/>
                  </a:cubicBezTo>
                  <a:close/>
                  <a:moveTo>
                    <a:pt x="3405" y="22896"/>
                  </a:moveTo>
                  <a:cubicBezTo>
                    <a:pt x="3703" y="22896"/>
                    <a:pt x="3977" y="23146"/>
                    <a:pt x="3977" y="23455"/>
                  </a:cubicBezTo>
                  <a:cubicBezTo>
                    <a:pt x="3977" y="23765"/>
                    <a:pt x="3727" y="24015"/>
                    <a:pt x="3405" y="24015"/>
                  </a:cubicBezTo>
                  <a:cubicBezTo>
                    <a:pt x="3096" y="24015"/>
                    <a:pt x="2846" y="23765"/>
                    <a:pt x="2846" y="23455"/>
                  </a:cubicBezTo>
                  <a:cubicBezTo>
                    <a:pt x="2858" y="23146"/>
                    <a:pt x="3096" y="22896"/>
                    <a:pt x="3405" y="22896"/>
                  </a:cubicBezTo>
                  <a:close/>
                  <a:moveTo>
                    <a:pt x="7132" y="22896"/>
                  </a:moveTo>
                  <a:cubicBezTo>
                    <a:pt x="7430" y="22896"/>
                    <a:pt x="7692" y="23146"/>
                    <a:pt x="7692" y="23455"/>
                  </a:cubicBezTo>
                  <a:cubicBezTo>
                    <a:pt x="7692" y="23765"/>
                    <a:pt x="7442" y="24015"/>
                    <a:pt x="7132" y="24015"/>
                  </a:cubicBezTo>
                  <a:cubicBezTo>
                    <a:pt x="6834" y="24015"/>
                    <a:pt x="6560" y="23765"/>
                    <a:pt x="6560" y="23455"/>
                  </a:cubicBezTo>
                  <a:cubicBezTo>
                    <a:pt x="6584" y="23146"/>
                    <a:pt x="6822" y="22896"/>
                    <a:pt x="7132" y="22896"/>
                  </a:cubicBezTo>
                  <a:close/>
                  <a:moveTo>
                    <a:pt x="10871" y="22896"/>
                  </a:moveTo>
                  <a:cubicBezTo>
                    <a:pt x="11168" y="22896"/>
                    <a:pt x="11430" y="23146"/>
                    <a:pt x="11430" y="23455"/>
                  </a:cubicBezTo>
                  <a:cubicBezTo>
                    <a:pt x="11430" y="23765"/>
                    <a:pt x="11180" y="24015"/>
                    <a:pt x="10871" y="24015"/>
                  </a:cubicBezTo>
                  <a:cubicBezTo>
                    <a:pt x="10573" y="24015"/>
                    <a:pt x="10299" y="23765"/>
                    <a:pt x="10299" y="23455"/>
                  </a:cubicBezTo>
                  <a:cubicBezTo>
                    <a:pt x="10299" y="23146"/>
                    <a:pt x="10549" y="22896"/>
                    <a:pt x="10871" y="22896"/>
                  </a:cubicBezTo>
                  <a:close/>
                  <a:moveTo>
                    <a:pt x="14585" y="22896"/>
                  </a:moveTo>
                  <a:cubicBezTo>
                    <a:pt x="14883" y="22896"/>
                    <a:pt x="15157" y="23146"/>
                    <a:pt x="15157" y="23455"/>
                  </a:cubicBezTo>
                  <a:cubicBezTo>
                    <a:pt x="15157" y="23765"/>
                    <a:pt x="14895" y="24015"/>
                    <a:pt x="14585" y="24015"/>
                  </a:cubicBezTo>
                  <a:cubicBezTo>
                    <a:pt x="14288" y="24015"/>
                    <a:pt x="14014" y="23765"/>
                    <a:pt x="14014" y="23455"/>
                  </a:cubicBezTo>
                  <a:cubicBezTo>
                    <a:pt x="14038" y="23146"/>
                    <a:pt x="14276" y="22896"/>
                    <a:pt x="14585" y="22896"/>
                  </a:cubicBezTo>
                  <a:close/>
                  <a:moveTo>
                    <a:pt x="18324" y="22896"/>
                  </a:moveTo>
                  <a:cubicBezTo>
                    <a:pt x="18622" y="22896"/>
                    <a:pt x="18883" y="23146"/>
                    <a:pt x="18883" y="23455"/>
                  </a:cubicBezTo>
                  <a:cubicBezTo>
                    <a:pt x="18883" y="23765"/>
                    <a:pt x="18633" y="24015"/>
                    <a:pt x="18324" y="24015"/>
                  </a:cubicBezTo>
                  <a:cubicBezTo>
                    <a:pt x="18026" y="24015"/>
                    <a:pt x="17752" y="23765"/>
                    <a:pt x="17752" y="23455"/>
                  </a:cubicBezTo>
                  <a:cubicBezTo>
                    <a:pt x="17752" y="23146"/>
                    <a:pt x="18014" y="22896"/>
                    <a:pt x="18324" y="22896"/>
                  </a:cubicBezTo>
                  <a:close/>
                  <a:moveTo>
                    <a:pt x="22039" y="22896"/>
                  </a:moveTo>
                  <a:cubicBezTo>
                    <a:pt x="22336" y="22896"/>
                    <a:pt x="22610" y="23146"/>
                    <a:pt x="22610" y="23455"/>
                  </a:cubicBezTo>
                  <a:cubicBezTo>
                    <a:pt x="22610" y="23765"/>
                    <a:pt x="22360" y="24015"/>
                    <a:pt x="22039" y="24015"/>
                  </a:cubicBezTo>
                  <a:cubicBezTo>
                    <a:pt x="21729" y="24015"/>
                    <a:pt x="21479" y="23765"/>
                    <a:pt x="21479" y="23455"/>
                  </a:cubicBezTo>
                  <a:cubicBezTo>
                    <a:pt x="21491" y="23146"/>
                    <a:pt x="21729" y="22896"/>
                    <a:pt x="22039" y="22896"/>
                  </a:cubicBezTo>
                  <a:close/>
                  <a:moveTo>
                    <a:pt x="25777" y="22896"/>
                  </a:moveTo>
                  <a:cubicBezTo>
                    <a:pt x="26075" y="22896"/>
                    <a:pt x="26349" y="23146"/>
                    <a:pt x="26349" y="23455"/>
                  </a:cubicBezTo>
                  <a:cubicBezTo>
                    <a:pt x="26349" y="23765"/>
                    <a:pt x="26087" y="24015"/>
                    <a:pt x="25777" y="24015"/>
                  </a:cubicBezTo>
                  <a:cubicBezTo>
                    <a:pt x="25468" y="24015"/>
                    <a:pt x="25206" y="23765"/>
                    <a:pt x="25206" y="23455"/>
                  </a:cubicBezTo>
                  <a:cubicBezTo>
                    <a:pt x="25218" y="23146"/>
                    <a:pt x="25468" y="22896"/>
                    <a:pt x="25777" y="22896"/>
                  </a:cubicBezTo>
                  <a:close/>
                  <a:moveTo>
                    <a:pt x="29504" y="22896"/>
                  </a:moveTo>
                  <a:cubicBezTo>
                    <a:pt x="29801" y="22896"/>
                    <a:pt x="30063" y="23146"/>
                    <a:pt x="30063" y="23455"/>
                  </a:cubicBezTo>
                  <a:cubicBezTo>
                    <a:pt x="30063" y="23765"/>
                    <a:pt x="29813" y="24015"/>
                    <a:pt x="29504" y="24015"/>
                  </a:cubicBezTo>
                  <a:cubicBezTo>
                    <a:pt x="29182" y="24015"/>
                    <a:pt x="28932" y="23765"/>
                    <a:pt x="28932" y="23455"/>
                  </a:cubicBezTo>
                  <a:cubicBezTo>
                    <a:pt x="28944" y="23146"/>
                    <a:pt x="29182" y="22896"/>
                    <a:pt x="29504" y="22896"/>
                  </a:cubicBezTo>
                  <a:close/>
                  <a:moveTo>
                    <a:pt x="33230" y="22896"/>
                  </a:moveTo>
                  <a:cubicBezTo>
                    <a:pt x="33528" y="22896"/>
                    <a:pt x="33802" y="23146"/>
                    <a:pt x="33802" y="23455"/>
                  </a:cubicBezTo>
                  <a:cubicBezTo>
                    <a:pt x="33802" y="23765"/>
                    <a:pt x="33552" y="24015"/>
                    <a:pt x="33230" y="24015"/>
                  </a:cubicBezTo>
                  <a:cubicBezTo>
                    <a:pt x="32921" y="24015"/>
                    <a:pt x="32671" y="23765"/>
                    <a:pt x="32671" y="23455"/>
                  </a:cubicBezTo>
                  <a:cubicBezTo>
                    <a:pt x="32671" y="23146"/>
                    <a:pt x="32921" y="22896"/>
                    <a:pt x="33230" y="22896"/>
                  </a:cubicBezTo>
                  <a:close/>
                  <a:moveTo>
                    <a:pt x="36957" y="22896"/>
                  </a:moveTo>
                  <a:cubicBezTo>
                    <a:pt x="37255" y="22896"/>
                    <a:pt x="37517" y="23146"/>
                    <a:pt x="37517" y="23455"/>
                  </a:cubicBezTo>
                  <a:cubicBezTo>
                    <a:pt x="37517" y="23765"/>
                    <a:pt x="37267" y="24015"/>
                    <a:pt x="36957" y="24015"/>
                  </a:cubicBezTo>
                  <a:cubicBezTo>
                    <a:pt x="36648" y="24015"/>
                    <a:pt x="36386" y="23765"/>
                    <a:pt x="36386" y="23455"/>
                  </a:cubicBezTo>
                  <a:cubicBezTo>
                    <a:pt x="36409" y="23146"/>
                    <a:pt x="36648" y="22896"/>
                    <a:pt x="36957" y="22896"/>
                  </a:cubicBezTo>
                  <a:close/>
                  <a:moveTo>
                    <a:pt x="40672" y="22896"/>
                  </a:moveTo>
                  <a:cubicBezTo>
                    <a:pt x="40970" y="22896"/>
                    <a:pt x="41243" y="23146"/>
                    <a:pt x="41243" y="23455"/>
                  </a:cubicBezTo>
                  <a:cubicBezTo>
                    <a:pt x="41243" y="23765"/>
                    <a:pt x="40993" y="24015"/>
                    <a:pt x="40672" y="24015"/>
                  </a:cubicBezTo>
                  <a:cubicBezTo>
                    <a:pt x="40374" y="24015"/>
                    <a:pt x="40112" y="23765"/>
                    <a:pt x="40112" y="23455"/>
                  </a:cubicBezTo>
                  <a:cubicBezTo>
                    <a:pt x="40124" y="23146"/>
                    <a:pt x="40362" y="22896"/>
                    <a:pt x="40672" y="22896"/>
                  </a:cubicBezTo>
                  <a:close/>
                  <a:moveTo>
                    <a:pt x="44410" y="22896"/>
                  </a:moveTo>
                  <a:cubicBezTo>
                    <a:pt x="44708" y="22896"/>
                    <a:pt x="44982" y="23146"/>
                    <a:pt x="44982" y="23455"/>
                  </a:cubicBezTo>
                  <a:cubicBezTo>
                    <a:pt x="44982" y="23765"/>
                    <a:pt x="44720" y="24015"/>
                    <a:pt x="44410" y="24015"/>
                  </a:cubicBezTo>
                  <a:cubicBezTo>
                    <a:pt x="44113" y="24015"/>
                    <a:pt x="43851" y="23765"/>
                    <a:pt x="43851" y="23455"/>
                  </a:cubicBezTo>
                  <a:cubicBezTo>
                    <a:pt x="43851" y="23146"/>
                    <a:pt x="44101" y="22896"/>
                    <a:pt x="44410" y="22896"/>
                  </a:cubicBezTo>
                  <a:close/>
                  <a:moveTo>
                    <a:pt x="48137" y="22896"/>
                  </a:moveTo>
                  <a:cubicBezTo>
                    <a:pt x="48435" y="22896"/>
                    <a:pt x="48697" y="23146"/>
                    <a:pt x="48697" y="23455"/>
                  </a:cubicBezTo>
                  <a:cubicBezTo>
                    <a:pt x="48697" y="23765"/>
                    <a:pt x="48447" y="24015"/>
                    <a:pt x="48137" y="24015"/>
                  </a:cubicBezTo>
                  <a:cubicBezTo>
                    <a:pt x="47839" y="24015"/>
                    <a:pt x="47566" y="23765"/>
                    <a:pt x="47566" y="23455"/>
                  </a:cubicBezTo>
                  <a:cubicBezTo>
                    <a:pt x="47578" y="23146"/>
                    <a:pt x="47839" y="22896"/>
                    <a:pt x="48137" y="22896"/>
                  </a:cubicBezTo>
                  <a:close/>
                  <a:moveTo>
                    <a:pt x="51864" y="22896"/>
                  </a:moveTo>
                  <a:cubicBezTo>
                    <a:pt x="52161" y="22896"/>
                    <a:pt x="52435" y="23146"/>
                    <a:pt x="52435" y="23455"/>
                  </a:cubicBezTo>
                  <a:cubicBezTo>
                    <a:pt x="52435" y="23765"/>
                    <a:pt x="52185" y="24015"/>
                    <a:pt x="51864" y="24015"/>
                  </a:cubicBezTo>
                  <a:cubicBezTo>
                    <a:pt x="51566" y="24015"/>
                    <a:pt x="51304" y="23765"/>
                    <a:pt x="51304" y="23455"/>
                  </a:cubicBezTo>
                  <a:cubicBezTo>
                    <a:pt x="51304" y="23146"/>
                    <a:pt x="51554" y="22896"/>
                    <a:pt x="51864" y="22896"/>
                  </a:cubicBezTo>
                  <a:close/>
                  <a:moveTo>
                    <a:pt x="55602" y="22896"/>
                  </a:moveTo>
                  <a:cubicBezTo>
                    <a:pt x="55900" y="22896"/>
                    <a:pt x="56174" y="23146"/>
                    <a:pt x="56174" y="23455"/>
                  </a:cubicBezTo>
                  <a:cubicBezTo>
                    <a:pt x="56174" y="23765"/>
                    <a:pt x="55912" y="24015"/>
                    <a:pt x="55602" y="24015"/>
                  </a:cubicBezTo>
                  <a:cubicBezTo>
                    <a:pt x="55293" y="24015"/>
                    <a:pt x="55043" y="23765"/>
                    <a:pt x="55043" y="23455"/>
                  </a:cubicBezTo>
                  <a:cubicBezTo>
                    <a:pt x="55043" y="23146"/>
                    <a:pt x="55293" y="22896"/>
                    <a:pt x="55602" y="22896"/>
                  </a:cubicBezTo>
                  <a:close/>
                  <a:moveTo>
                    <a:pt x="59329" y="22896"/>
                  </a:moveTo>
                  <a:cubicBezTo>
                    <a:pt x="59627" y="22896"/>
                    <a:pt x="59889" y="23146"/>
                    <a:pt x="59889" y="23455"/>
                  </a:cubicBezTo>
                  <a:cubicBezTo>
                    <a:pt x="59889" y="23765"/>
                    <a:pt x="59639" y="24015"/>
                    <a:pt x="59329" y="24015"/>
                  </a:cubicBezTo>
                  <a:cubicBezTo>
                    <a:pt x="59008" y="24015"/>
                    <a:pt x="58757" y="23765"/>
                    <a:pt x="58757" y="23455"/>
                  </a:cubicBezTo>
                  <a:cubicBezTo>
                    <a:pt x="58757" y="23146"/>
                    <a:pt x="59008" y="22896"/>
                    <a:pt x="59329" y="22896"/>
                  </a:cubicBezTo>
                  <a:close/>
                  <a:moveTo>
                    <a:pt x="63056" y="22896"/>
                  </a:moveTo>
                  <a:cubicBezTo>
                    <a:pt x="63353" y="22896"/>
                    <a:pt x="63627" y="23146"/>
                    <a:pt x="63627" y="23455"/>
                  </a:cubicBezTo>
                  <a:cubicBezTo>
                    <a:pt x="63627" y="23765"/>
                    <a:pt x="63377" y="24015"/>
                    <a:pt x="63056" y="24015"/>
                  </a:cubicBezTo>
                  <a:cubicBezTo>
                    <a:pt x="62746" y="24015"/>
                    <a:pt x="62496" y="23765"/>
                    <a:pt x="62496" y="23455"/>
                  </a:cubicBezTo>
                  <a:cubicBezTo>
                    <a:pt x="62496" y="23146"/>
                    <a:pt x="62746" y="22896"/>
                    <a:pt x="63056" y="22896"/>
                  </a:cubicBezTo>
                  <a:close/>
                  <a:moveTo>
                    <a:pt x="66782" y="22896"/>
                  </a:moveTo>
                  <a:cubicBezTo>
                    <a:pt x="67080" y="22896"/>
                    <a:pt x="67342" y="23146"/>
                    <a:pt x="67342" y="23455"/>
                  </a:cubicBezTo>
                  <a:cubicBezTo>
                    <a:pt x="67342" y="23765"/>
                    <a:pt x="67092" y="24015"/>
                    <a:pt x="66782" y="24015"/>
                  </a:cubicBezTo>
                  <a:cubicBezTo>
                    <a:pt x="66473" y="24015"/>
                    <a:pt x="66211" y="23765"/>
                    <a:pt x="66211" y="23455"/>
                  </a:cubicBezTo>
                  <a:cubicBezTo>
                    <a:pt x="66235" y="23146"/>
                    <a:pt x="66473" y="22896"/>
                    <a:pt x="66782" y="22896"/>
                  </a:cubicBezTo>
                  <a:close/>
                  <a:moveTo>
                    <a:pt x="70509" y="22896"/>
                  </a:moveTo>
                  <a:cubicBezTo>
                    <a:pt x="70807" y="22896"/>
                    <a:pt x="71080" y="23146"/>
                    <a:pt x="71080" y="23455"/>
                  </a:cubicBezTo>
                  <a:cubicBezTo>
                    <a:pt x="71080" y="23765"/>
                    <a:pt x="70830" y="24015"/>
                    <a:pt x="70509" y="24015"/>
                  </a:cubicBezTo>
                  <a:cubicBezTo>
                    <a:pt x="70199" y="24015"/>
                    <a:pt x="69949" y="23765"/>
                    <a:pt x="69949" y="23455"/>
                  </a:cubicBezTo>
                  <a:cubicBezTo>
                    <a:pt x="69949" y="23146"/>
                    <a:pt x="70199" y="22896"/>
                    <a:pt x="70509" y="22896"/>
                  </a:cubicBezTo>
                  <a:close/>
                  <a:moveTo>
                    <a:pt x="74236" y="22896"/>
                  </a:moveTo>
                  <a:cubicBezTo>
                    <a:pt x="74533" y="22896"/>
                    <a:pt x="74795" y="23146"/>
                    <a:pt x="74795" y="23455"/>
                  </a:cubicBezTo>
                  <a:cubicBezTo>
                    <a:pt x="74795" y="23765"/>
                    <a:pt x="74545" y="24015"/>
                    <a:pt x="74236" y="24015"/>
                  </a:cubicBezTo>
                  <a:cubicBezTo>
                    <a:pt x="73938" y="24015"/>
                    <a:pt x="73676" y="23765"/>
                    <a:pt x="73676" y="23455"/>
                  </a:cubicBezTo>
                  <a:cubicBezTo>
                    <a:pt x="73676" y="23146"/>
                    <a:pt x="73926" y="22896"/>
                    <a:pt x="74236" y="22896"/>
                  </a:cubicBezTo>
                  <a:close/>
                  <a:moveTo>
                    <a:pt x="77855" y="22896"/>
                  </a:moveTo>
                  <a:cubicBezTo>
                    <a:pt x="78153" y="22896"/>
                    <a:pt x="78415" y="23146"/>
                    <a:pt x="78415" y="23455"/>
                  </a:cubicBezTo>
                  <a:cubicBezTo>
                    <a:pt x="78415" y="23765"/>
                    <a:pt x="78165" y="24015"/>
                    <a:pt x="77855" y="24015"/>
                  </a:cubicBezTo>
                  <a:cubicBezTo>
                    <a:pt x="77546" y="24015"/>
                    <a:pt x="77284" y="23765"/>
                    <a:pt x="77284" y="23455"/>
                  </a:cubicBezTo>
                  <a:cubicBezTo>
                    <a:pt x="77284" y="23146"/>
                    <a:pt x="77546" y="22896"/>
                    <a:pt x="77855" y="22896"/>
                  </a:cubicBezTo>
                  <a:close/>
                  <a:moveTo>
                    <a:pt x="81570" y="22896"/>
                  </a:moveTo>
                  <a:cubicBezTo>
                    <a:pt x="81868" y="22896"/>
                    <a:pt x="82141" y="23146"/>
                    <a:pt x="82141" y="23455"/>
                  </a:cubicBezTo>
                  <a:cubicBezTo>
                    <a:pt x="82141" y="23765"/>
                    <a:pt x="81879" y="24015"/>
                    <a:pt x="81570" y="24015"/>
                  </a:cubicBezTo>
                  <a:cubicBezTo>
                    <a:pt x="81260" y="24015"/>
                    <a:pt x="81010" y="23765"/>
                    <a:pt x="81010" y="23455"/>
                  </a:cubicBezTo>
                  <a:cubicBezTo>
                    <a:pt x="81022" y="23146"/>
                    <a:pt x="81260" y="22896"/>
                    <a:pt x="81570" y="22896"/>
                  </a:cubicBezTo>
                  <a:close/>
                  <a:moveTo>
                    <a:pt x="85308" y="22896"/>
                  </a:moveTo>
                  <a:cubicBezTo>
                    <a:pt x="85606" y="22896"/>
                    <a:pt x="85880" y="23146"/>
                    <a:pt x="85880" y="23455"/>
                  </a:cubicBezTo>
                  <a:cubicBezTo>
                    <a:pt x="85880" y="23765"/>
                    <a:pt x="85618" y="24015"/>
                    <a:pt x="85308" y="24015"/>
                  </a:cubicBezTo>
                  <a:cubicBezTo>
                    <a:pt x="84999" y="24015"/>
                    <a:pt x="84749" y="23765"/>
                    <a:pt x="84749" y="23455"/>
                  </a:cubicBezTo>
                  <a:cubicBezTo>
                    <a:pt x="84749" y="23146"/>
                    <a:pt x="84999" y="22896"/>
                    <a:pt x="85308" y="22896"/>
                  </a:cubicBezTo>
                  <a:close/>
                  <a:moveTo>
                    <a:pt x="89035" y="22896"/>
                  </a:moveTo>
                  <a:cubicBezTo>
                    <a:pt x="89333" y="22896"/>
                    <a:pt x="89595" y="23146"/>
                    <a:pt x="89595" y="23455"/>
                  </a:cubicBezTo>
                  <a:cubicBezTo>
                    <a:pt x="89595" y="23765"/>
                    <a:pt x="89345" y="24015"/>
                    <a:pt x="89035" y="24015"/>
                  </a:cubicBezTo>
                  <a:cubicBezTo>
                    <a:pt x="88714" y="24015"/>
                    <a:pt x="88464" y="23765"/>
                    <a:pt x="88464" y="23455"/>
                  </a:cubicBezTo>
                  <a:cubicBezTo>
                    <a:pt x="88475" y="23146"/>
                    <a:pt x="88714" y="22896"/>
                    <a:pt x="89035" y="22896"/>
                  </a:cubicBezTo>
                  <a:close/>
                  <a:moveTo>
                    <a:pt x="92762" y="22896"/>
                  </a:moveTo>
                  <a:cubicBezTo>
                    <a:pt x="93059" y="22896"/>
                    <a:pt x="93333" y="23146"/>
                    <a:pt x="93333" y="23455"/>
                  </a:cubicBezTo>
                  <a:cubicBezTo>
                    <a:pt x="93333" y="23765"/>
                    <a:pt x="93071" y="24015"/>
                    <a:pt x="92762" y="24015"/>
                  </a:cubicBezTo>
                  <a:cubicBezTo>
                    <a:pt x="92452" y="24015"/>
                    <a:pt x="92202" y="23765"/>
                    <a:pt x="92202" y="23455"/>
                  </a:cubicBezTo>
                  <a:cubicBezTo>
                    <a:pt x="92202" y="23146"/>
                    <a:pt x="92452" y="22896"/>
                    <a:pt x="92762" y="22896"/>
                  </a:cubicBezTo>
                  <a:close/>
                  <a:moveTo>
                    <a:pt x="96488" y="22896"/>
                  </a:moveTo>
                  <a:cubicBezTo>
                    <a:pt x="96786" y="22896"/>
                    <a:pt x="97048" y="23146"/>
                    <a:pt x="97048" y="23455"/>
                  </a:cubicBezTo>
                  <a:cubicBezTo>
                    <a:pt x="97048" y="23765"/>
                    <a:pt x="96798" y="24015"/>
                    <a:pt x="96488" y="24015"/>
                  </a:cubicBezTo>
                  <a:cubicBezTo>
                    <a:pt x="96191" y="24015"/>
                    <a:pt x="95917" y="23765"/>
                    <a:pt x="95917" y="23455"/>
                  </a:cubicBezTo>
                  <a:cubicBezTo>
                    <a:pt x="95917" y="23146"/>
                    <a:pt x="96179" y="22896"/>
                    <a:pt x="96488" y="22896"/>
                  </a:cubicBezTo>
                  <a:close/>
                  <a:moveTo>
                    <a:pt x="100203" y="22896"/>
                  </a:moveTo>
                  <a:cubicBezTo>
                    <a:pt x="100501" y="22896"/>
                    <a:pt x="100775" y="23146"/>
                    <a:pt x="100775" y="23455"/>
                  </a:cubicBezTo>
                  <a:cubicBezTo>
                    <a:pt x="100775" y="23765"/>
                    <a:pt x="100513" y="24015"/>
                    <a:pt x="100203" y="24015"/>
                  </a:cubicBezTo>
                  <a:cubicBezTo>
                    <a:pt x="99905" y="24015"/>
                    <a:pt x="99644" y="23765"/>
                    <a:pt x="99644" y="23455"/>
                  </a:cubicBezTo>
                  <a:cubicBezTo>
                    <a:pt x="99655" y="23146"/>
                    <a:pt x="99894" y="22896"/>
                    <a:pt x="100203" y="22896"/>
                  </a:cubicBezTo>
                  <a:close/>
                  <a:moveTo>
                    <a:pt x="103942" y="22896"/>
                  </a:moveTo>
                  <a:cubicBezTo>
                    <a:pt x="104239" y="22896"/>
                    <a:pt x="104513" y="23146"/>
                    <a:pt x="104513" y="23455"/>
                  </a:cubicBezTo>
                  <a:cubicBezTo>
                    <a:pt x="104513" y="23765"/>
                    <a:pt x="104251" y="24015"/>
                    <a:pt x="103942" y="24015"/>
                  </a:cubicBezTo>
                  <a:cubicBezTo>
                    <a:pt x="103644" y="24015"/>
                    <a:pt x="103382" y="23765"/>
                    <a:pt x="103382" y="23455"/>
                  </a:cubicBezTo>
                  <a:cubicBezTo>
                    <a:pt x="103382" y="23146"/>
                    <a:pt x="103632" y="22896"/>
                    <a:pt x="103942" y="22896"/>
                  </a:cubicBezTo>
                  <a:close/>
                  <a:moveTo>
                    <a:pt x="107668" y="22896"/>
                  </a:moveTo>
                  <a:cubicBezTo>
                    <a:pt x="107966" y="22896"/>
                    <a:pt x="108228" y="23146"/>
                    <a:pt x="108228" y="23455"/>
                  </a:cubicBezTo>
                  <a:cubicBezTo>
                    <a:pt x="108228" y="23765"/>
                    <a:pt x="107978" y="24015"/>
                    <a:pt x="107668" y="24015"/>
                  </a:cubicBezTo>
                  <a:cubicBezTo>
                    <a:pt x="107371" y="24015"/>
                    <a:pt x="107097" y="23765"/>
                    <a:pt x="107097" y="23455"/>
                  </a:cubicBezTo>
                  <a:cubicBezTo>
                    <a:pt x="107109" y="23146"/>
                    <a:pt x="107347" y="22896"/>
                    <a:pt x="107668" y="22896"/>
                  </a:cubicBezTo>
                  <a:close/>
                  <a:moveTo>
                    <a:pt x="111395" y="22896"/>
                  </a:moveTo>
                  <a:cubicBezTo>
                    <a:pt x="111693" y="22896"/>
                    <a:pt x="111967" y="23146"/>
                    <a:pt x="111967" y="23455"/>
                  </a:cubicBezTo>
                  <a:cubicBezTo>
                    <a:pt x="111967" y="23765"/>
                    <a:pt x="111705" y="24015"/>
                    <a:pt x="111395" y="24015"/>
                  </a:cubicBezTo>
                  <a:cubicBezTo>
                    <a:pt x="111085" y="24015"/>
                    <a:pt x="110835" y="23765"/>
                    <a:pt x="110835" y="23455"/>
                  </a:cubicBezTo>
                  <a:cubicBezTo>
                    <a:pt x="110835" y="23146"/>
                    <a:pt x="111085" y="22896"/>
                    <a:pt x="111395" y="22896"/>
                  </a:cubicBezTo>
                  <a:close/>
                  <a:moveTo>
                    <a:pt x="115122" y="22896"/>
                  </a:moveTo>
                  <a:cubicBezTo>
                    <a:pt x="115419" y="22896"/>
                    <a:pt x="115681" y="23146"/>
                    <a:pt x="115681" y="23455"/>
                  </a:cubicBezTo>
                  <a:cubicBezTo>
                    <a:pt x="115681" y="23765"/>
                    <a:pt x="115431" y="24015"/>
                    <a:pt x="115122" y="24015"/>
                  </a:cubicBezTo>
                  <a:cubicBezTo>
                    <a:pt x="114812" y="24015"/>
                    <a:pt x="114550" y="23765"/>
                    <a:pt x="114550" y="23455"/>
                  </a:cubicBezTo>
                  <a:cubicBezTo>
                    <a:pt x="114574" y="23146"/>
                    <a:pt x="114812" y="22896"/>
                    <a:pt x="115122" y="22896"/>
                  </a:cubicBezTo>
                  <a:close/>
                  <a:moveTo>
                    <a:pt x="118860" y="22896"/>
                  </a:moveTo>
                  <a:cubicBezTo>
                    <a:pt x="119158" y="22896"/>
                    <a:pt x="119420" y="23146"/>
                    <a:pt x="119420" y="23455"/>
                  </a:cubicBezTo>
                  <a:cubicBezTo>
                    <a:pt x="119420" y="23765"/>
                    <a:pt x="119170" y="24015"/>
                    <a:pt x="118860" y="24015"/>
                  </a:cubicBezTo>
                  <a:cubicBezTo>
                    <a:pt x="118539" y="24015"/>
                    <a:pt x="118289" y="23765"/>
                    <a:pt x="118289" y="23455"/>
                  </a:cubicBezTo>
                  <a:cubicBezTo>
                    <a:pt x="118289" y="23146"/>
                    <a:pt x="118539" y="22896"/>
                    <a:pt x="118860" y="22896"/>
                  </a:cubicBezTo>
                  <a:close/>
                  <a:moveTo>
                    <a:pt x="122575" y="22896"/>
                  </a:moveTo>
                  <a:cubicBezTo>
                    <a:pt x="122873" y="22896"/>
                    <a:pt x="123146" y="23146"/>
                    <a:pt x="123146" y="23455"/>
                  </a:cubicBezTo>
                  <a:cubicBezTo>
                    <a:pt x="123146" y="23765"/>
                    <a:pt x="122885" y="24015"/>
                    <a:pt x="122575" y="24015"/>
                  </a:cubicBezTo>
                  <a:cubicBezTo>
                    <a:pt x="122265" y="24015"/>
                    <a:pt x="122015" y="23765"/>
                    <a:pt x="122015" y="23455"/>
                  </a:cubicBezTo>
                  <a:cubicBezTo>
                    <a:pt x="122027" y="23146"/>
                    <a:pt x="122277" y="22896"/>
                    <a:pt x="122575" y="22896"/>
                  </a:cubicBezTo>
                  <a:close/>
                  <a:moveTo>
                    <a:pt x="126314" y="22896"/>
                  </a:moveTo>
                  <a:cubicBezTo>
                    <a:pt x="126611" y="22896"/>
                    <a:pt x="126873" y="23146"/>
                    <a:pt x="126873" y="23455"/>
                  </a:cubicBezTo>
                  <a:cubicBezTo>
                    <a:pt x="126873" y="23765"/>
                    <a:pt x="126623" y="24015"/>
                    <a:pt x="126314" y="24015"/>
                  </a:cubicBezTo>
                  <a:cubicBezTo>
                    <a:pt x="126004" y="24015"/>
                    <a:pt x="125742" y="23765"/>
                    <a:pt x="125742" y="23455"/>
                  </a:cubicBezTo>
                  <a:cubicBezTo>
                    <a:pt x="125742" y="23146"/>
                    <a:pt x="126004" y="22896"/>
                    <a:pt x="126314" y="22896"/>
                  </a:cubicBezTo>
                  <a:close/>
                  <a:moveTo>
                    <a:pt x="130028" y="22896"/>
                  </a:moveTo>
                  <a:cubicBezTo>
                    <a:pt x="130326" y="22896"/>
                    <a:pt x="130600" y="23146"/>
                    <a:pt x="130600" y="23455"/>
                  </a:cubicBezTo>
                  <a:cubicBezTo>
                    <a:pt x="130600" y="23765"/>
                    <a:pt x="130350" y="24015"/>
                    <a:pt x="130028" y="24015"/>
                  </a:cubicBezTo>
                  <a:cubicBezTo>
                    <a:pt x="129731" y="24015"/>
                    <a:pt x="129469" y="23765"/>
                    <a:pt x="129469" y="23455"/>
                  </a:cubicBezTo>
                  <a:cubicBezTo>
                    <a:pt x="129469" y="23146"/>
                    <a:pt x="129719" y="22896"/>
                    <a:pt x="130028" y="22896"/>
                  </a:cubicBezTo>
                  <a:close/>
                  <a:moveTo>
                    <a:pt x="133767" y="22896"/>
                  </a:moveTo>
                  <a:cubicBezTo>
                    <a:pt x="134065" y="22896"/>
                    <a:pt x="134326" y="23146"/>
                    <a:pt x="134326" y="23455"/>
                  </a:cubicBezTo>
                  <a:cubicBezTo>
                    <a:pt x="134326" y="23765"/>
                    <a:pt x="134076" y="24015"/>
                    <a:pt x="133767" y="24015"/>
                  </a:cubicBezTo>
                  <a:cubicBezTo>
                    <a:pt x="133469" y="24015"/>
                    <a:pt x="133207" y="23765"/>
                    <a:pt x="133207" y="23455"/>
                  </a:cubicBezTo>
                  <a:cubicBezTo>
                    <a:pt x="133207" y="23146"/>
                    <a:pt x="133457" y="22896"/>
                    <a:pt x="133767" y="22896"/>
                  </a:cubicBezTo>
                  <a:close/>
                  <a:moveTo>
                    <a:pt x="137494" y="22896"/>
                  </a:moveTo>
                  <a:cubicBezTo>
                    <a:pt x="137791" y="22896"/>
                    <a:pt x="138053" y="23146"/>
                    <a:pt x="138053" y="23455"/>
                  </a:cubicBezTo>
                  <a:cubicBezTo>
                    <a:pt x="138053" y="23765"/>
                    <a:pt x="137803" y="24015"/>
                    <a:pt x="137494" y="24015"/>
                  </a:cubicBezTo>
                  <a:cubicBezTo>
                    <a:pt x="137196" y="24015"/>
                    <a:pt x="136922" y="23765"/>
                    <a:pt x="136922" y="23455"/>
                  </a:cubicBezTo>
                  <a:cubicBezTo>
                    <a:pt x="136934" y="23146"/>
                    <a:pt x="137172" y="22896"/>
                    <a:pt x="137494" y="22896"/>
                  </a:cubicBezTo>
                  <a:close/>
                  <a:moveTo>
                    <a:pt x="1548" y="24753"/>
                  </a:moveTo>
                  <a:cubicBezTo>
                    <a:pt x="1846" y="24753"/>
                    <a:pt x="2119" y="25003"/>
                    <a:pt x="2119" y="25313"/>
                  </a:cubicBezTo>
                  <a:cubicBezTo>
                    <a:pt x="2119" y="25610"/>
                    <a:pt x="1858" y="25884"/>
                    <a:pt x="1548" y="25884"/>
                  </a:cubicBezTo>
                  <a:cubicBezTo>
                    <a:pt x="1238" y="25884"/>
                    <a:pt x="988" y="25622"/>
                    <a:pt x="988" y="25313"/>
                  </a:cubicBezTo>
                  <a:cubicBezTo>
                    <a:pt x="988" y="25003"/>
                    <a:pt x="1238" y="24753"/>
                    <a:pt x="1548" y="24753"/>
                  </a:cubicBezTo>
                  <a:close/>
                  <a:moveTo>
                    <a:pt x="5287" y="24753"/>
                  </a:moveTo>
                  <a:cubicBezTo>
                    <a:pt x="5596" y="24753"/>
                    <a:pt x="5846" y="25003"/>
                    <a:pt x="5846" y="25313"/>
                  </a:cubicBezTo>
                  <a:cubicBezTo>
                    <a:pt x="5846" y="25622"/>
                    <a:pt x="5596" y="25884"/>
                    <a:pt x="5287" y="25884"/>
                  </a:cubicBezTo>
                  <a:cubicBezTo>
                    <a:pt x="4977" y="25884"/>
                    <a:pt x="4715" y="25622"/>
                    <a:pt x="4715" y="25313"/>
                  </a:cubicBezTo>
                  <a:cubicBezTo>
                    <a:pt x="4715" y="25003"/>
                    <a:pt x="4977" y="24753"/>
                    <a:pt x="5287" y="24753"/>
                  </a:cubicBezTo>
                  <a:close/>
                  <a:moveTo>
                    <a:pt x="9001" y="24753"/>
                  </a:moveTo>
                  <a:cubicBezTo>
                    <a:pt x="9299" y="24753"/>
                    <a:pt x="9573" y="25003"/>
                    <a:pt x="9573" y="25313"/>
                  </a:cubicBezTo>
                  <a:cubicBezTo>
                    <a:pt x="9573" y="25610"/>
                    <a:pt x="9323" y="25884"/>
                    <a:pt x="9001" y="25884"/>
                  </a:cubicBezTo>
                  <a:cubicBezTo>
                    <a:pt x="8704" y="25884"/>
                    <a:pt x="8442" y="25622"/>
                    <a:pt x="8442" y="25313"/>
                  </a:cubicBezTo>
                  <a:cubicBezTo>
                    <a:pt x="8442" y="25003"/>
                    <a:pt x="8692" y="24753"/>
                    <a:pt x="9001" y="24753"/>
                  </a:cubicBezTo>
                  <a:close/>
                  <a:moveTo>
                    <a:pt x="12728" y="24753"/>
                  </a:moveTo>
                  <a:cubicBezTo>
                    <a:pt x="13037" y="24753"/>
                    <a:pt x="13288" y="25003"/>
                    <a:pt x="13288" y="25313"/>
                  </a:cubicBezTo>
                  <a:cubicBezTo>
                    <a:pt x="13288" y="25622"/>
                    <a:pt x="13037" y="25884"/>
                    <a:pt x="12728" y="25884"/>
                  </a:cubicBezTo>
                  <a:cubicBezTo>
                    <a:pt x="12418" y="25884"/>
                    <a:pt x="12156" y="25622"/>
                    <a:pt x="12156" y="25313"/>
                  </a:cubicBezTo>
                  <a:cubicBezTo>
                    <a:pt x="12180" y="25003"/>
                    <a:pt x="12418" y="24753"/>
                    <a:pt x="12728" y="24753"/>
                  </a:cubicBezTo>
                  <a:close/>
                  <a:moveTo>
                    <a:pt x="16466" y="24753"/>
                  </a:moveTo>
                  <a:cubicBezTo>
                    <a:pt x="16764" y="24753"/>
                    <a:pt x="17026" y="25003"/>
                    <a:pt x="17026" y="25313"/>
                  </a:cubicBezTo>
                  <a:cubicBezTo>
                    <a:pt x="17026" y="25610"/>
                    <a:pt x="16776" y="25884"/>
                    <a:pt x="16466" y="25884"/>
                  </a:cubicBezTo>
                  <a:cubicBezTo>
                    <a:pt x="16169" y="25884"/>
                    <a:pt x="15895" y="25622"/>
                    <a:pt x="15895" y="25313"/>
                  </a:cubicBezTo>
                  <a:cubicBezTo>
                    <a:pt x="15895" y="25003"/>
                    <a:pt x="16145" y="24753"/>
                    <a:pt x="16466" y="24753"/>
                  </a:cubicBezTo>
                  <a:close/>
                  <a:moveTo>
                    <a:pt x="20181" y="24753"/>
                  </a:moveTo>
                  <a:cubicBezTo>
                    <a:pt x="20491" y="24753"/>
                    <a:pt x="20753" y="25003"/>
                    <a:pt x="20753" y="25313"/>
                  </a:cubicBezTo>
                  <a:cubicBezTo>
                    <a:pt x="20753" y="25622"/>
                    <a:pt x="20491" y="25884"/>
                    <a:pt x="20181" y="25884"/>
                  </a:cubicBezTo>
                  <a:cubicBezTo>
                    <a:pt x="19872" y="25884"/>
                    <a:pt x="19622" y="25622"/>
                    <a:pt x="19622" y="25313"/>
                  </a:cubicBezTo>
                  <a:cubicBezTo>
                    <a:pt x="19634" y="25003"/>
                    <a:pt x="19872" y="24753"/>
                    <a:pt x="20181" y="24753"/>
                  </a:cubicBezTo>
                  <a:close/>
                  <a:moveTo>
                    <a:pt x="23920" y="24753"/>
                  </a:moveTo>
                  <a:cubicBezTo>
                    <a:pt x="24217" y="24753"/>
                    <a:pt x="24479" y="25003"/>
                    <a:pt x="24479" y="25313"/>
                  </a:cubicBezTo>
                  <a:cubicBezTo>
                    <a:pt x="24479" y="25610"/>
                    <a:pt x="24229" y="25884"/>
                    <a:pt x="23920" y="25884"/>
                  </a:cubicBezTo>
                  <a:cubicBezTo>
                    <a:pt x="23610" y="25884"/>
                    <a:pt x="23348" y="25622"/>
                    <a:pt x="23348" y="25313"/>
                  </a:cubicBezTo>
                  <a:cubicBezTo>
                    <a:pt x="23348" y="25003"/>
                    <a:pt x="23610" y="24753"/>
                    <a:pt x="23920" y="24753"/>
                  </a:cubicBezTo>
                  <a:close/>
                  <a:moveTo>
                    <a:pt x="27635" y="24753"/>
                  </a:moveTo>
                  <a:cubicBezTo>
                    <a:pt x="27956" y="24753"/>
                    <a:pt x="28206" y="25003"/>
                    <a:pt x="28206" y="25313"/>
                  </a:cubicBezTo>
                  <a:cubicBezTo>
                    <a:pt x="28206" y="25622"/>
                    <a:pt x="27956" y="25884"/>
                    <a:pt x="27635" y="25884"/>
                  </a:cubicBezTo>
                  <a:cubicBezTo>
                    <a:pt x="27325" y="25884"/>
                    <a:pt x="27075" y="25622"/>
                    <a:pt x="27075" y="25313"/>
                  </a:cubicBezTo>
                  <a:cubicBezTo>
                    <a:pt x="27087" y="25003"/>
                    <a:pt x="27325" y="24753"/>
                    <a:pt x="27635" y="24753"/>
                  </a:cubicBezTo>
                  <a:close/>
                  <a:moveTo>
                    <a:pt x="31373" y="24753"/>
                  </a:moveTo>
                  <a:cubicBezTo>
                    <a:pt x="31671" y="24753"/>
                    <a:pt x="31945" y="25003"/>
                    <a:pt x="31945" y="25313"/>
                  </a:cubicBezTo>
                  <a:cubicBezTo>
                    <a:pt x="31945" y="25610"/>
                    <a:pt x="31683" y="25884"/>
                    <a:pt x="31373" y="25884"/>
                  </a:cubicBezTo>
                  <a:cubicBezTo>
                    <a:pt x="31064" y="25884"/>
                    <a:pt x="30814" y="25622"/>
                    <a:pt x="30814" y="25313"/>
                  </a:cubicBezTo>
                  <a:cubicBezTo>
                    <a:pt x="30814" y="25003"/>
                    <a:pt x="31064" y="24753"/>
                    <a:pt x="31373" y="24753"/>
                  </a:cubicBezTo>
                  <a:close/>
                  <a:moveTo>
                    <a:pt x="35100" y="24753"/>
                  </a:moveTo>
                  <a:cubicBezTo>
                    <a:pt x="35409" y="24753"/>
                    <a:pt x="35659" y="25003"/>
                    <a:pt x="35659" y="25313"/>
                  </a:cubicBezTo>
                  <a:cubicBezTo>
                    <a:pt x="35659" y="25622"/>
                    <a:pt x="35409" y="25884"/>
                    <a:pt x="35100" y="25884"/>
                  </a:cubicBezTo>
                  <a:cubicBezTo>
                    <a:pt x="34778" y="25884"/>
                    <a:pt x="34528" y="25622"/>
                    <a:pt x="34528" y="25313"/>
                  </a:cubicBezTo>
                  <a:cubicBezTo>
                    <a:pt x="34540" y="25003"/>
                    <a:pt x="34778" y="24753"/>
                    <a:pt x="35100" y="24753"/>
                  </a:cubicBezTo>
                  <a:close/>
                  <a:moveTo>
                    <a:pt x="38815" y="24753"/>
                  </a:moveTo>
                  <a:cubicBezTo>
                    <a:pt x="39112" y="24753"/>
                    <a:pt x="39386" y="25003"/>
                    <a:pt x="39386" y="25313"/>
                  </a:cubicBezTo>
                  <a:cubicBezTo>
                    <a:pt x="39386" y="25610"/>
                    <a:pt x="39124" y="25884"/>
                    <a:pt x="38815" y="25884"/>
                  </a:cubicBezTo>
                  <a:cubicBezTo>
                    <a:pt x="38517" y="25884"/>
                    <a:pt x="38255" y="25622"/>
                    <a:pt x="38255" y="25313"/>
                  </a:cubicBezTo>
                  <a:cubicBezTo>
                    <a:pt x="38255" y="25003"/>
                    <a:pt x="38505" y="24753"/>
                    <a:pt x="38815" y="24753"/>
                  </a:cubicBezTo>
                  <a:close/>
                  <a:moveTo>
                    <a:pt x="42553" y="24753"/>
                  </a:moveTo>
                  <a:cubicBezTo>
                    <a:pt x="42863" y="24753"/>
                    <a:pt x="43113" y="25003"/>
                    <a:pt x="43113" y="25313"/>
                  </a:cubicBezTo>
                  <a:cubicBezTo>
                    <a:pt x="43113" y="25622"/>
                    <a:pt x="42863" y="25884"/>
                    <a:pt x="42553" y="25884"/>
                  </a:cubicBezTo>
                  <a:cubicBezTo>
                    <a:pt x="42232" y="25884"/>
                    <a:pt x="41982" y="25622"/>
                    <a:pt x="41982" y="25313"/>
                  </a:cubicBezTo>
                  <a:cubicBezTo>
                    <a:pt x="41982" y="25003"/>
                    <a:pt x="42244" y="24753"/>
                    <a:pt x="42553" y="24753"/>
                  </a:cubicBezTo>
                  <a:close/>
                  <a:moveTo>
                    <a:pt x="46268" y="24753"/>
                  </a:moveTo>
                  <a:cubicBezTo>
                    <a:pt x="46565" y="24753"/>
                    <a:pt x="46839" y="25003"/>
                    <a:pt x="46839" y="25313"/>
                  </a:cubicBezTo>
                  <a:cubicBezTo>
                    <a:pt x="46839" y="25610"/>
                    <a:pt x="46589" y="25884"/>
                    <a:pt x="46268" y="25884"/>
                  </a:cubicBezTo>
                  <a:cubicBezTo>
                    <a:pt x="45970" y="25884"/>
                    <a:pt x="45708" y="25622"/>
                    <a:pt x="45708" y="25313"/>
                  </a:cubicBezTo>
                  <a:cubicBezTo>
                    <a:pt x="45708" y="25003"/>
                    <a:pt x="45958" y="24753"/>
                    <a:pt x="46268" y="24753"/>
                  </a:cubicBezTo>
                  <a:close/>
                  <a:moveTo>
                    <a:pt x="50006" y="24753"/>
                  </a:moveTo>
                  <a:cubicBezTo>
                    <a:pt x="50316" y="24753"/>
                    <a:pt x="50578" y="25003"/>
                    <a:pt x="50578" y="25313"/>
                  </a:cubicBezTo>
                  <a:cubicBezTo>
                    <a:pt x="50578" y="25622"/>
                    <a:pt x="50316" y="25884"/>
                    <a:pt x="50006" y="25884"/>
                  </a:cubicBezTo>
                  <a:cubicBezTo>
                    <a:pt x="49697" y="25884"/>
                    <a:pt x="49447" y="25622"/>
                    <a:pt x="49447" y="25313"/>
                  </a:cubicBezTo>
                  <a:cubicBezTo>
                    <a:pt x="49447" y="25003"/>
                    <a:pt x="49697" y="24753"/>
                    <a:pt x="50006" y="24753"/>
                  </a:cubicBezTo>
                  <a:close/>
                  <a:moveTo>
                    <a:pt x="53733" y="24753"/>
                  </a:moveTo>
                  <a:cubicBezTo>
                    <a:pt x="54031" y="24753"/>
                    <a:pt x="54293" y="25003"/>
                    <a:pt x="54293" y="25313"/>
                  </a:cubicBezTo>
                  <a:cubicBezTo>
                    <a:pt x="54293" y="25610"/>
                    <a:pt x="54043" y="25884"/>
                    <a:pt x="53733" y="25884"/>
                  </a:cubicBezTo>
                  <a:cubicBezTo>
                    <a:pt x="53412" y="25884"/>
                    <a:pt x="53162" y="25622"/>
                    <a:pt x="53162" y="25313"/>
                  </a:cubicBezTo>
                  <a:cubicBezTo>
                    <a:pt x="53162" y="25003"/>
                    <a:pt x="53412" y="24753"/>
                    <a:pt x="53733" y="24753"/>
                  </a:cubicBezTo>
                  <a:close/>
                  <a:moveTo>
                    <a:pt x="57460" y="24753"/>
                  </a:moveTo>
                  <a:cubicBezTo>
                    <a:pt x="57781" y="24753"/>
                    <a:pt x="58031" y="25003"/>
                    <a:pt x="58031" y="25313"/>
                  </a:cubicBezTo>
                  <a:cubicBezTo>
                    <a:pt x="58031" y="25622"/>
                    <a:pt x="57781" y="25884"/>
                    <a:pt x="57460" y="25884"/>
                  </a:cubicBezTo>
                  <a:cubicBezTo>
                    <a:pt x="57150" y="25884"/>
                    <a:pt x="56900" y="25622"/>
                    <a:pt x="56900" y="25313"/>
                  </a:cubicBezTo>
                  <a:cubicBezTo>
                    <a:pt x="56900" y="25003"/>
                    <a:pt x="57150" y="24753"/>
                    <a:pt x="57460" y="24753"/>
                  </a:cubicBezTo>
                  <a:close/>
                  <a:moveTo>
                    <a:pt x="61186" y="24753"/>
                  </a:moveTo>
                  <a:cubicBezTo>
                    <a:pt x="61484" y="24753"/>
                    <a:pt x="61746" y="25003"/>
                    <a:pt x="61746" y="25313"/>
                  </a:cubicBezTo>
                  <a:cubicBezTo>
                    <a:pt x="61746" y="25610"/>
                    <a:pt x="61496" y="25884"/>
                    <a:pt x="61186" y="25884"/>
                  </a:cubicBezTo>
                  <a:cubicBezTo>
                    <a:pt x="60877" y="25884"/>
                    <a:pt x="60615" y="25622"/>
                    <a:pt x="60615" y="25313"/>
                  </a:cubicBezTo>
                  <a:cubicBezTo>
                    <a:pt x="60615" y="25003"/>
                    <a:pt x="60877" y="24753"/>
                    <a:pt x="61186" y="24753"/>
                  </a:cubicBezTo>
                  <a:close/>
                  <a:moveTo>
                    <a:pt x="64925" y="24753"/>
                  </a:moveTo>
                  <a:cubicBezTo>
                    <a:pt x="65234" y="24753"/>
                    <a:pt x="65485" y="25003"/>
                    <a:pt x="65485" y="25313"/>
                  </a:cubicBezTo>
                  <a:cubicBezTo>
                    <a:pt x="65485" y="25622"/>
                    <a:pt x="65234" y="25884"/>
                    <a:pt x="64925" y="25884"/>
                  </a:cubicBezTo>
                  <a:cubicBezTo>
                    <a:pt x="64603" y="25884"/>
                    <a:pt x="64353" y="25622"/>
                    <a:pt x="64353" y="25313"/>
                  </a:cubicBezTo>
                  <a:cubicBezTo>
                    <a:pt x="64353" y="25003"/>
                    <a:pt x="64603" y="24753"/>
                    <a:pt x="64925" y="24753"/>
                  </a:cubicBezTo>
                  <a:close/>
                  <a:moveTo>
                    <a:pt x="68640" y="24753"/>
                  </a:moveTo>
                  <a:cubicBezTo>
                    <a:pt x="68937" y="24753"/>
                    <a:pt x="69211" y="25003"/>
                    <a:pt x="69211" y="25313"/>
                  </a:cubicBezTo>
                  <a:cubicBezTo>
                    <a:pt x="69211" y="25610"/>
                    <a:pt x="68949" y="25884"/>
                    <a:pt x="68640" y="25884"/>
                  </a:cubicBezTo>
                  <a:cubicBezTo>
                    <a:pt x="68330" y="25884"/>
                    <a:pt x="68080" y="25622"/>
                    <a:pt x="68080" y="25313"/>
                  </a:cubicBezTo>
                  <a:cubicBezTo>
                    <a:pt x="68092" y="25003"/>
                    <a:pt x="68330" y="24753"/>
                    <a:pt x="68640" y="24753"/>
                  </a:cubicBezTo>
                  <a:close/>
                  <a:moveTo>
                    <a:pt x="72366" y="24753"/>
                  </a:moveTo>
                  <a:cubicBezTo>
                    <a:pt x="72676" y="24753"/>
                    <a:pt x="72926" y="25003"/>
                    <a:pt x="72926" y="25313"/>
                  </a:cubicBezTo>
                  <a:cubicBezTo>
                    <a:pt x="72926" y="25622"/>
                    <a:pt x="72676" y="25884"/>
                    <a:pt x="72366" y="25884"/>
                  </a:cubicBezTo>
                  <a:cubicBezTo>
                    <a:pt x="72045" y="25884"/>
                    <a:pt x="71795" y="25622"/>
                    <a:pt x="71795" y="25313"/>
                  </a:cubicBezTo>
                  <a:cubicBezTo>
                    <a:pt x="71807" y="25003"/>
                    <a:pt x="72069" y="24753"/>
                    <a:pt x="72366" y="24753"/>
                  </a:cubicBezTo>
                  <a:close/>
                  <a:moveTo>
                    <a:pt x="76093" y="24753"/>
                  </a:moveTo>
                  <a:cubicBezTo>
                    <a:pt x="76391" y="24753"/>
                    <a:pt x="76664" y="25003"/>
                    <a:pt x="76664" y="25313"/>
                  </a:cubicBezTo>
                  <a:cubicBezTo>
                    <a:pt x="76664" y="25610"/>
                    <a:pt x="76403" y="25884"/>
                    <a:pt x="76093" y="25884"/>
                  </a:cubicBezTo>
                  <a:cubicBezTo>
                    <a:pt x="75795" y="25884"/>
                    <a:pt x="75533" y="25622"/>
                    <a:pt x="75533" y="25313"/>
                  </a:cubicBezTo>
                  <a:cubicBezTo>
                    <a:pt x="75533" y="25003"/>
                    <a:pt x="75783" y="24753"/>
                    <a:pt x="76093" y="24753"/>
                  </a:cubicBezTo>
                  <a:close/>
                  <a:moveTo>
                    <a:pt x="79712" y="24753"/>
                  </a:moveTo>
                  <a:cubicBezTo>
                    <a:pt x="80010" y="24753"/>
                    <a:pt x="80284" y="25003"/>
                    <a:pt x="80284" y="25313"/>
                  </a:cubicBezTo>
                  <a:cubicBezTo>
                    <a:pt x="80284" y="25610"/>
                    <a:pt x="80022" y="25884"/>
                    <a:pt x="79712" y="25884"/>
                  </a:cubicBezTo>
                  <a:cubicBezTo>
                    <a:pt x="79403" y="25884"/>
                    <a:pt x="79153" y="25622"/>
                    <a:pt x="79153" y="25313"/>
                  </a:cubicBezTo>
                  <a:cubicBezTo>
                    <a:pt x="79153" y="25003"/>
                    <a:pt x="79403" y="24753"/>
                    <a:pt x="79712" y="24753"/>
                  </a:cubicBezTo>
                  <a:close/>
                  <a:moveTo>
                    <a:pt x="83451" y="24753"/>
                  </a:moveTo>
                  <a:cubicBezTo>
                    <a:pt x="83761" y="24753"/>
                    <a:pt x="84011" y="25003"/>
                    <a:pt x="84011" y="25313"/>
                  </a:cubicBezTo>
                  <a:cubicBezTo>
                    <a:pt x="84011" y="25622"/>
                    <a:pt x="83761" y="25884"/>
                    <a:pt x="83451" y="25884"/>
                  </a:cubicBezTo>
                  <a:cubicBezTo>
                    <a:pt x="83141" y="25884"/>
                    <a:pt x="82880" y="25622"/>
                    <a:pt x="82880" y="25313"/>
                  </a:cubicBezTo>
                  <a:cubicBezTo>
                    <a:pt x="82880" y="25003"/>
                    <a:pt x="83141" y="24753"/>
                    <a:pt x="83451" y="24753"/>
                  </a:cubicBezTo>
                  <a:close/>
                  <a:moveTo>
                    <a:pt x="87166" y="24753"/>
                  </a:moveTo>
                  <a:cubicBezTo>
                    <a:pt x="87463" y="24753"/>
                    <a:pt x="87737" y="25003"/>
                    <a:pt x="87737" y="25313"/>
                  </a:cubicBezTo>
                  <a:cubicBezTo>
                    <a:pt x="87737" y="25610"/>
                    <a:pt x="87475" y="25884"/>
                    <a:pt x="87166" y="25884"/>
                  </a:cubicBezTo>
                  <a:cubicBezTo>
                    <a:pt x="86856" y="25884"/>
                    <a:pt x="86606" y="25622"/>
                    <a:pt x="86606" y="25313"/>
                  </a:cubicBezTo>
                  <a:cubicBezTo>
                    <a:pt x="86606" y="25003"/>
                    <a:pt x="86856" y="24753"/>
                    <a:pt x="87166" y="24753"/>
                  </a:cubicBezTo>
                  <a:close/>
                  <a:moveTo>
                    <a:pt x="90904" y="24753"/>
                  </a:moveTo>
                  <a:cubicBezTo>
                    <a:pt x="91214" y="24753"/>
                    <a:pt x="91464" y="25003"/>
                    <a:pt x="91464" y="25313"/>
                  </a:cubicBezTo>
                  <a:cubicBezTo>
                    <a:pt x="91464" y="25622"/>
                    <a:pt x="91214" y="25884"/>
                    <a:pt x="90904" y="25884"/>
                  </a:cubicBezTo>
                  <a:cubicBezTo>
                    <a:pt x="90595" y="25884"/>
                    <a:pt x="90345" y="25622"/>
                    <a:pt x="90345" y="25313"/>
                  </a:cubicBezTo>
                  <a:cubicBezTo>
                    <a:pt x="90345" y="25003"/>
                    <a:pt x="90595" y="24753"/>
                    <a:pt x="90904" y="24753"/>
                  </a:cubicBezTo>
                  <a:close/>
                  <a:moveTo>
                    <a:pt x="94631" y="24753"/>
                  </a:moveTo>
                  <a:cubicBezTo>
                    <a:pt x="94929" y="24753"/>
                    <a:pt x="95191" y="25003"/>
                    <a:pt x="95191" y="25313"/>
                  </a:cubicBezTo>
                  <a:cubicBezTo>
                    <a:pt x="95191" y="25610"/>
                    <a:pt x="94941" y="25884"/>
                    <a:pt x="94631" y="25884"/>
                  </a:cubicBezTo>
                  <a:cubicBezTo>
                    <a:pt x="94310" y="25884"/>
                    <a:pt x="94060" y="25622"/>
                    <a:pt x="94060" y="25313"/>
                  </a:cubicBezTo>
                  <a:cubicBezTo>
                    <a:pt x="94071" y="25003"/>
                    <a:pt x="94310" y="24753"/>
                    <a:pt x="94631" y="24753"/>
                  </a:cubicBezTo>
                  <a:close/>
                  <a:moveTo>
                    <a:pt x="98346" y="24753"/>
                  </a:moveTo>
                  <a:cubicBezTo>
                    <a:pt x="98655" y="24753"/>
                    <a:pt x="98905" y="25003"/>
                    <a:pt x="98905" y="25313"/>
                  </a:cubicBezTo>
                  <a:cubicBezTo>
                    <a:pt x="98905" y="25622"/>
                    <a:pt x="98655" y="25884"/>
                    <a:pt x="98346" y="25884"/>
                  </a:cubicBezTo>
                  <a:cubicBezTo>
                    <a:pt x="98036" y="25884"/>
                    <a:pt x="97786" y="25622"/>
                    <a:pt x="97786" y="25313"/>
                  </a:cubicBezTo>
                  <a:cubicBezTo>
                    <a:pt x="97798" y="25003"/>
                    <a:pt x="98036" y="24753"/>
                    <a:pt x="98346" y="24753"/>
                  </a:cubicBezTo>
                  <a:close/>
                  <a:moveTo>
                    <a:pt x="102084" y="24753"/>
                  </a:moveTo>
                  <a:cubicBezTo>
                    <a:pt x="102382" y="24753"/>
                    <a:pt x="102644" y="25003"/>
                    <a:pt x="102644" y="25313"/>
                  </a:cubicBezTo>
                  <a:cubicBezTo>
                    <a:pt x="102644" y="25610"/>
                    <a:pt x="102394" y="25884"/>
                    <a:pt x="102084" y="25884"/>
                  </a:cubicBezTo>
                  <a:cubicBezTo>
                    <a:pt x="101787" y="25884"/>
                    <a:pt x="101513" y="25622"/>
                    <a:pt x="101513" y="25313"/>
                  </a:cubicBezTo>
                  <a:cubicBezTo>
                    <a:pt x="101513" y="25003"/>
                    <a:pt x="101775" y="24753"/>
                    <a:pt x="102084" y="24753"/>
                  </a:cubicBezTo>
                  <a:close/>
                  <a:moveTo>
                    <a:pt x="105799" y="24753"/>
                  </a:moveTo>
                  <a:cubicBezTo>
                    <a:pt x="106121" y="24753"/>
                    <a:pt x="106371" y="25003"/>
                    <a:pt x="106371" y="25313"/>
                  </a:cubicBezTo>
                  <a:cubicBezTo>
                    <a:pt x="106371" y="25622"/>
                    <a:pt x="106109" y="25884"/>
                    <a:pt x="105799" y="25884"/>
                  </a:cubicBezTo>
                  <a:cubicBezTo>
                    <a:pt x="105490" y="25884"/>
                    <a:pt x="105239" y="25622"/>
                    <a:pt x="105239" y="25313"/>
                  </a:cubicBezTo>
                  <a:cubicBezTo>
                    <a:pt x="105251" y="25003"/>
                    <a:pt x="105490" y="24753"/>
                    <a:pt x="105799" y="24753"/>
                  </a:cubicBezTo>
                  <a:close/>
                  <a:moveTo>
                    <a:pt x="109538" y="24753"/>
                  </a:moveTo>
                  <a:cubicBezTo>
                    <a:pt x="109835" y="24753"/>
                    <a:pt x="110109" y="25003"/>
                    <a:pt x="110109" y="25313"/>
                  </a:cubicBezTo>
                  <a:cubicBezTo>
                    <a:pt x="110109" y="25610"/>
                    <a:pt x="109847" y="25884"/>
                    <a:pt x="109538" y="25884"/>
                  </a:cubicBezTo>
                  <a:cubicBezTo>
                    <a:pt x="109228" y="25884"/>
                    <a:pt x="108978" y="25622"/>
                    <a:pt x="108978" y="25313"/>
                  </a:cubicBezTo>
                  <a:cubicBezTo>
                    <a:pt x="108978" y="25003"/>
                    <a:pt x="109228" y="24753"/>
                    <a:pt x="109538" y="24753"/>
                  </a:cubicBezTo>
                  <a:close/>
                  <a:moveTo>
                    <a:pt x="113264" y="24753"/>
                  </a:moveTo>
                  <a:cubicBezTo>
                    <a:pt x="113574" y="24753"/>
                    <a:pt x="113824" y="25003"/>
                    <a:pt x="113824" y="25313"/>
                  </a:cubicBezTo>
                  <a:cubicBezTo>
                    <a:pt x="113824" y="25622"/>
                    <a:pt x="113574" y="25884"/>
                    <a:pt x="113264" y="25884"/>
                  </a:cubicBezTo>
                  <a:cubicBezTo>
                    <a:pt x="112943" y="25884"/>
                    <a:pt x="112693" y="25622"/>
                    <a:pt x="112693" y="25313"/>
                  </a:cubicBezTo>
                  <a:cubicBezTo>
                    <a:pt x="112705" y="25003"/>
                    <a:pt x="112943" y="24753"/>
                    <a:pt x="113264" y="24753"/>
                  </a:cubicBezTo>
                  <a:close/>
                  <a:moveTo>
                    <a:pt x="116991" y="24753"/>
                  </a:moveTo>
                  <a:cubicBezTo>
                    <a:pt x="117289" y="24753"/>
                    <a:pt x="117562" y="25003"/>
                    <a:pt x="117562" y="25313"/>
                  </a:cubicBezTo>
                  <a:cubicBezTo>
                    <a:pt x="117562" y="25610"/>
                    <a:pt x="117312" y="25884"/>
                    <a:pt x="116991" y="25884"/>
                  </a:cubicBezTo>
                  <a:cubicBezTo>
                    <a:pt x="116681" y="25884"/>
                    <a:pt x="116431" y="25622"/>
                    <a:pt x="116431" y="25313"/>
                  </a:cubicBezTo>
                  <a:cubicBezTo>
                    <a:pt x="116431" y="25003"/>
                    <a:pt x="116681" y="24753"/>
                    <a:pt x="116991" y="24753"/>
                  </a:cubicBezTo>
                  <a:close/>
                  <a:moveTo>
                    <a:pt x="120718" y="24753"/>
                  </a:moveTo>
                  <a:cubicBezTo>
                    <a:pt x="121027" y="24753"/>
                    <a:pt x="121277" y="25003"/>
                    <a:pt x="121277" y="25313"/>
                  </a:cubicBezTo>
                  <a:cubicBezTo>
                    <a:pt x="121277" y="25622"/>
                    <a:pt x="121027" y="25884"/>
                    <a:pt x="120718" y="25884"/>
                  </a:cubicBezTo>
                  <a:cubicBezTo>
                    <a:pt x="120408" y="25884"/>
                    <a:pt x="120146" y="25622"/>
                    <a:pt x="120146" y="25313"/>
                  </a:cubicBezTo>
                  <a:cubicBezTo>
                    <a:pt x="120170" y="25003"/>
                    <a:pt x="120420" y="24753"/>
                    <a:pt x="120718" y="24753"/>
                  </a:cubicBezTo>
                  <a:close/>
                  <a:moveTo>
                    <a:pt x="124456" y="24753"/>
                  </a:moveTo>
                  <a:cubicBezTo>
                    <a:pt x="124754" y="24753"/>
                    <a:pt x="125016" y="25003"/>
                    <a:pt x="125016" y="25313"/>
                  </a:cubicBezTo>
                  <a:cubicBezTo>
                    <a:pt x="125016" y="25610"/>
                    <a:pt x="124766" y="25884"/>
                    <a:pt x="124456" y="25884"/>
                  </a:cubicBezTo>
                  <a:cubicBezTo>
                    <a:pt x="124135" y="25884"/>
                    <a:pt x="123885" y="25622"/>
                    <a:pt x="123885" y="25313"/>
                  </a:cubicBezTo>
                  <a:cubicBezTo>
                    <a:pt x="123885" y="25003"/>
                    <a:pt x="124135" y="24753"/>
                    <a:pt x="124456" y="24753"/>
                  </a:cubicBezTo>
                  <a:close/>
                  <a:moveTo>
                    <a:pt x="128171" y="24753"/>
                  </a:moveTo>
                  <a:cubicBezTo>
                    <a:pt x="128480" y="24753"/>
                    <a:pt x="128742" y="25003"/>
                    <a:pt x="128742" y="25313"/>
                  </a:cubicBezTo>
                  <a:cubicBezTo>
                    <a:pt x="128742" y="25622"/>
                    <a:pt x="128480" y="25884"/>
                    <a:pt x="128171" y="25884"/>
                  </a:cubicBezTo>
                  <a:cubicBezTo>
                    <a:pt x="127861" y="25884"/>
                    <a:pt x="127611" y="25622"/>
                    <a:pt x="127611" y="25313"/>
                  </a:cubicBezTo>
                  <a:cubicBezTo>
                    <a:pt x="127611" y="25003"/>
                    <a:pt x="127861" y="24753"/>
                    <a:pt x="128171" y="24753"/>
                  </a:cubicBezTo>
                  <a:close/>
                  <a:moveTo>
                    <a:pt x="131898" y="24753"/>
                  </a:moveTo>
                  <a:cubicBezTo>
                    <a:pt x="132195" y="24753"/>
                    <a:pt x="132457" y="25003"/>
                    <a:pt x="132457" y="25313"/>
                  </a:cubicBezTo>
                  <a:cubicBezTo>
                    <a:pt x="132457" y="25610"/>
                    <a:pt x="132207" y="25884"/>
                    <a:pt x="131898" y="25884"/>
                  </a:cubicBezTo>
                  <a:cubicBezTo>
                    <a:pt x="131600" y="25884"/>
                    <a:pt x="131326" y="25622"/>
                    <a:pt x="131326" y="25313"/>
                  </a:cubicBezTo>
                  <a:cubicBezTo>
                    <a:pt x="131338" y="25003"/>
                    <a:pt x="131576" y="24753"/>
                    <a:pt x="131898" y="24753"/>
                  </a:cubicBezTo>
                  <a:close/>
                  <a:moveTo>
                    <a:pt x="135624" y="24753"/>
                  </a:moveTo>
                  <a:cubicBezTo>
                    <a:pt x="135946" y="24753"/>
                    <a:pt x="136196" y="25003"/>
                    <a:pt x="136196" y="25313"/>
                  </a:cubicBezTo>
                  <a:cubicBezTo>
                    <a:pt x="136196" y="25622"/>
                    <a:pt x="135934" y="25884"/>
                    <a:pt x="135624" y="25884"/>
                  </a:cubicBezTo>
                  <a:cubicBezTo>
                    <a:pt x="135315" y="25884"/>
                    <a:pt x="135065" y="25622"/>
                    <a:pt x="135065" y="25313"/>
                  </a:cubicBezTo>
                  <a:cubicBezTo>
                    <a:pt x="135065" y="25003"/>
                    <a:pt x="135315" y="24753"/>
                    <a:pt x="135624" y="24753"/>
                  </a:cubicBezTo>
                  <a:close/>
                  <a:moveTo>
                    <a:pt x="139351" y="24753"/>
                  </a:moveTo>
                  <a:cubicBezTo>
                    <a:pt x="139649" y="24753"/>
                    <a:pt x="139910" y="25003"/>
                    <a:pt x="139910" y="25313"/>
                  </a:cubicBezTo>
                  <a:cubicBezTo>
                    <a:pt x="139910" y="25610"/>
                    <a:pt x="139660" y="25884"/>
                    <a:pt x="139351" y="25884"/>
                  </a:cubicBezTo>
                  <a:cubicBezTo>
                    <a:pt x="139053" y="25884"/>
                    <a:pt x="138779" y="25622"/>
                    <a:pt x="138779" y="25313"/>
                  </a:cubicBezTo>
                  <a:cubicBezTo>
                    <a:pt x="138779" y="25003"/>
                    <a:pt x="139041" y="24753"/>
                    <a:pt x="139351" y="24753"/>
                  </a:cubicBezTo>
                  <a:close/>
                  <a:moveTo>
                    <a:pt x="3405" y="26610"/>
                  </a:moveTo>
                  <a:cubicBezTo>
                    <a:pt x="3703" y="26610"/>
                    <a:pt x="3977" y="26861"/>
                    <a:pt x="3977" y="27182"/>
                  </a:cubicBezTo>
                  <a:cubicBezTo>
                    <a:pt x="3977" y="27480"/>
                    <a:pt x="3727" y="27742"/>
                    <a:pt x="3405" y="27742"/>
                  </a:cubicBezTo>
                  <a:cubicBezTo>
                    <a:pt x="3096" y="27742"/>
                    <a:pt x="2846" y="27492"/>
                    <a:pt x="2846" y="27182"/>
                  </a:cubicBezTo>
                  <a:cubicBezTo>
                    <a:pt x="2858" y="26861"/>
                    <a:pt x="3096" y="26610"/>
                    <a:pt x="3405" y="26610"/>
                  </a:cubicBezTo>
                  <a:close/>
                  <a:moveTo>
                    <a:pt x="7132" y="26610"/>
                  </a:moveTo>
                  <a:cubicBezTo>
                    <a:pt x="7430" y="26610"/>
                    <a:pt x="7692" y="26861"/>
                    <a:pt x="7692" y="27182"/>
                  </a:cubicBezTo>
                  <a:cubicBezTo>
                    <a:pt x="7692" y="27480"/>
                    <a:pt x="7442" y="27742"/>
                    <a:pt x="7132" y="27742"/>
                  </a:cubicBezTo>
                  <a:cubicBezTo>
                    <a:pt x="6834" y="27742"/>
                    <a:pt x="6560" y="27492"/>
                    <a:pt x="6560" y="27182"/>
                  </a:cubicBezTo>
                  <a:cubicBezTo>
                    <a:pt x="6560" y="26861"/>
                    <a:pt x="6822" y="26610"/>
                    <a:pt x="7132" y="26610"/>
                  </a:cubicBezTo>
                  <a:close/>
                  <a:moveTo>
                    <a:pt x="10871" y="26610"/>
                  </a:moveTo>
                  <a:cubicBezTo>
                    <a:pt x="11168" y="26610"/>
                    <a:pt x="11430" y="26861"/>
                    <a:pt x="11430" y="27182"/>
                  </a:cubicBezTo>
                  <a:cubicBezTo>
                    <a:pt x="11430" y="27480"/>
                    <a:pt x="11180" y="27742"/>
                    <a:pt x="10871" y="27742"/>
                  </a:cubicBezTo>
                  <a:cubicBezTo>
                    <a:pt x="10573" y="27742"/>
                    <a:pt x="10299" y="27492"/>
                    <a:pt x="10299" y="27182"/>
                  </a:cubicBezTo>
                  <a:cubicBezTo>
                    <a:pt x="10299" y="26861"/>
                    <a:pt x="10549" y="26610"/>
                    <a:pt x="10871" y="26610"/>
                  </a:cubicBezTo>
                  <a:close/>
                  <a:moveTo>
                    <a:pt x="14585" y="26610"/>
                  </a:moveTo>
                  <a:cubicBezTo>
                    <a:pt x="14883" y="26610"/>
                    <a:pt x="15157" y="26861"/>
                    <a:pt x="15157" y="27182"/>
                  </a:cubicBezTo>
                  <a:cubicBezTo>
                    <a:pt x="15157" y="27480"/>
                    <a:pt x="14895" y="27742"/>
                    <a:pt x="14585" y="27742"/>
                  </a:cubicBezTo>
                  <a:cubicBezTo>
                    <a:pt x="14288" y="27742"/>
                    <a:pt x="14014" y="27492"/>
                    <a:pt x="14014" y="27182"/>
                  </a:cubicBezTo>
                  <a:cubicBezTo>
                    <a:pt x="14014" y="26861"/>
                    <a:pt x="14276" y="26610"/>
                    <a:pt x="14585" y="26610"/>
                  </a:cubicBezTo>
                  <a:close/>
                  <a:moveTo>
                    <a:pt x="18324" y="26610"/>
                  </a:moveTo>
                  <a:cubicBezTo>
                    <a:pt x="18622" y="26610"/>
                    <a:pt x="18883" y="26861"/>
                    <a:pt x="18883" y="27182"/>
                  </a:cubicBezTo>
                  <a:cubicBezTo>
                    <a:pt x="18883" y="27480"/>
                    <a:pt x="18633" y="27742"/>
                    <a:pt x="18324" y="27742"/>
                  </a:cubicBezTo>
                  <a:cubicBezTo>
                    <a:pt x="18026" y="27742"/>
                    <a:pt x="17752" y="27492"/>
                    <a:pt x="17752" y="27182"/>
                  </a:cubicBezTo>
                  <a:cubicBezTo>
                    <a:pt x="17752" y="26861"/>
                    <a:pt x="18014" y="26610"/>
                    <a:pt x="18324" y="26610"/>
                  </a:cubicBezTo>
                  <a:close/>
                  <a:moveTo>
                    <a:pt x="22039" y="26610"/>
                  </a:moveTo>
                  <a:cubicBezTo>
                    <a:pt x="22336" y="26610"/>
                    <a:pt x="22610" y="26861"/>
                    <a:pt x="22610" y="27182"/>
                  </a:cubicBezTo>
                  <a:cubicBezTo>
                    <a:pt x="22610" y="27480"/>
                    <a:pt x="22360" y="27742"/>
                    <a:pt x="22039" y="27742"/>
                  </a:cubicBezTo>
                  <a:cubicBezTo>
                    <a:pt x="21729" y="27742"/>
                    <a:pt x="21479" y="27492"/>
                    <a:pt x="21479" y="27182"/>
                  </a:cubicBezTo>
                  <a:cubicBezTo>
                    <a:pt x="21479" y="26861"/>
                    <a:pt x="21729" y="26610"/>
                    <a:pt x="22039" y="26610"/>
                  </a:cubicBezTo>
                  <a:close/>
                  <a:moveTo>
                    <a:pt x="25777" y="26610"/>
                  </a:moveTo>
                  <a:cubicBezTo>
                    <a:pt x="26075" y="26610"/>
                    <a:pt x="26349" y="26861"/>
                    <a:pt x="26349" y="27182"/>
                  </a:cubicBezTo>
                  <a:cubicBezTo>
                    <a:pt x="26349" y="27480"/>
                    <a:pt x="26087" y="27742"/>
                    <a:pt x="25777" y="27742"/>
                  </a:cubicBezTo>
                  <a:cubicBezTo>
                    <a:pt x="25468" y="27742"/>
                    <a:pt x="25206" y="27492"/>
                    <a:pt x="25206" y="27182"/>
                  </a:cubicBezTo>
                  <a:cubicBezTo>
                    <a:pt x="25206" y="26861"/>
                    <a:pt x="25468" y="26610"/>
                    <a:pt x="25777" y="26610"/>
                  </a:cubicBezTo>
                  <a:close/>
                  <a:moveTo>
                    <a:pt x="29504" y="26610"/>
                  </a:moveTo>
                  <a:cubicBezTo>
                    <a:pt x="29801" y="26610"/>
                    <a:pt x="30063" y="26861"/>
                    <a:pt x="30063" y="27182"/>
                  </a:cubicBezTo>
                  <a:cubicBezTo>
                    <a:pt x="30063" y="27480"/>
                    <a:pt x="29813" y="27742"/>
                    <a:pt x="29504" y="27742"/>
                  </a:cubicBezTo>
                  <a:cubicBezTo>
                    <a:pt x="29182" y="27742"/>
                    <a:pt x="28932" y="27492"/>
                    <a:pt x="28932" y="27182"/>
                  </a:cubicBezTo>
                  <a:cubicBezTo>
                    <a:pt x="28932" y="26861"/>
                    <a:pt x="29182" y="26610"/>
                    <a:pt x="29504" y="26610"/>
                  </a:cubicBezTo>
                  <a:close/>
                  <a:moveTo>
                    <a:pt x="33230" y="26610"/>
                  </a:moveTo>
                  <a:cubicBezTo>
                    <a:pt x="33528" y="26610"/>
                    <a:pt x="33802" y="26861"/>
                    <a:pt x="33802" y="27182"/>
                  </a:cubicBezTo>
                  <a:cubicBezTo>
                    <a:pt x="33802" y="27480"/>
                    <a:pt x="33552" y="27742"/>
                    <a:pt x="33230" y="27742"/>
                  </a:cubicBezTo>
                  <a:cubicBezTo>
                    <a:pt x="32921" y="27742"/>
                    <a:pt x="32671" y="27492"/>
                    <a:pt x="32671" y="27182"/>
                  </a:cubicBezTo>
                  <a:cubicBezTo>
                    <a:pt x="32671" y="26861"/>
                    <a:pt x="32921" y="26610"/>
                    <a:pt x="33230" y="26610"/>
                  </a:cubicBezTo>
                  <a:close/>
                  <a:moveTo>
                    <a:pt x="36957" y="26610"/>
                  </a:moveTo>
                  <a:cubicBezTo>
                    <a:pt x="37255" y="26610"/>
                    <a:pt x="37517" y="26861"/>
                    <a:pt x="37517" y="27182"/>
                  </a:cubicBezTo>
                  <a:cubicBezTo>
                    <a:pt x="37517" y="27480"/>
                    <a:pt x="37267" y="27742"/>
                    <a:pt x="36957" y="27742"/>
                  </a:cubicBezTo>
                  <a:cubicBezTo>
                    <a:pt x="36648" y="27742"/>
                    <a:pt x="36386" y="27492"/>
                    <a:pt x="36386" y="27182"/>
                  </a:cubicBezTo>
                  <a:cubicBezTo>
                    <a:pt x="36409" y="26861"/>
                    <a:pt x="36648" y="26610"/>
                    <a:pt x="36957" y="26610"/>
                  </a:cubicBezTo>
                  <a:close/>
                  <a:moveTo>
                    <a:pt x="40672" y="26610"/>
                  </a:moveTo>
                  <a:cubicBezTo>
                    <a:pt x="40970" y="26610"/>
                    <a:pt x="41243" y="26861"/>
                    <a:pt x="41243" y="27182"/>
                  </a:cubicBezTo>
                  <a:cubicBezTo>
                    <a:pt x="41243" y="27480"/>
                    <a:pt x="40993" y="27742"/>
                    <a:pt x="40672" y="27742"/>
                  </a:cubicBezTo>
                  <a:cubicBezTo>
                    <a:pt x="40374" y="27742"/>
                    <a:pt x="40112" y="27492"/>
                    <a:pt x="40112" y="27182"/>
                  </a:cubicBezTo>
                  <a:cubicBezTo>
                    <a:pt x="40112" y="26861"/>
                    <a:pt x="40362" y="26610"/>
                    <a:pt x="40672" y="26610"/>
                  </a:cubicBezTo>
                  <a:close/>
                  <a:moveTo>
                    <a:pt x="44410" y="26610"/>
                  </a:moveTo>
                  <a:cubicBezTo>
                    <a:pt x="44708" y="26610"/>
                    <a:pt x="44982" y="26861"/>
                    <a:pt x="44982" y="27182"/>
                  </a:cubicBezTo>
                  <a:cubicBezTo>
                    <a:pt x="44982" y="27480"/>
                    <a:pt x="44720" y="27742"/>
                    <a:pt x="44410" y="27742"/>
                  </a:cubicBezTo>
                  <a:cubicBezTo>
                    <a:pt x="44113" y="27742"/>
                    <a:pt x="43851" y="27492"/>
                    <a:pt x="43851" y="27182"/>
                  </a:cubicBezTo>
                  <a:cubicBezTo>
                    <a:pt x="43851" y="26861"/>
                    <a:pt x="44101" y="26610"/>
                    <a:pt x="44410" y="26610"/>
                  </a:cubicBezTo>
                  <a:close/>
                  <a:moveTo>
                    <a:pt x="48137" y="26610"/>
                  </a:moveTo>
                  <a:cubicBezTo>
                    <a:pt x="48435" y="26610"/>
                    <a:pt x="48697" y="26861"/>
                    <a:pt x="48697" y="27182"/>
                  </a:cubicBezTo>
                  <a:cubicBezTo>
                    <a:pt x="48697" y="27480"/>
                    <a:pt x="48447" y="27742"/>
                    <a:pt x="48137" y="27742"/>
                  </a:cubicBezTo>
                  <a:cubicBezTo>
                    <a:pt x="47839" y="27742"/>
                    <a:pt x="47566" y="27492"/>
                    <a:pt x="47566" y="27182"/>
                  </a:cubicBezTo>
                  <a:cubicBezTo>
                    <a:pt x="47566" y="26861"/>
                    <a:pt x="47839" y="26610"/>
                    <a:pt x="48137" y="26610"/>
                  </a:cubicBezTo>
                  <a:close/>
                  <a:moveTo>
                    <a:pt x="51864" y="26610"/>
                  </a:moveTo>
                  <a:cubicBezTo>
                    <a:pt x="52161" y="26610"/>
                    <a:pt x="52435" y="26861"/>
                    <a:pt x="52435" y="27182"/>
                  </a:cubicBezTo>
                  <a:cubicBezTo>
                    <a:pt x="52435" y="27480"/>
                    <a:pt x="52185" y="27742"/>
                    <a:pt x="51864" y="27742"/>
                  </a:cubicBezTo>
                  <a:cubicBezTo>
                    <a:pt x="51566" y="27742"/>
                    <a:pt x="51304" y="27492"/>
                    <a:pt x="51304" y="27182"/>
                  </a:cubicBezTo>
                  <a:cubicBezTo>
                    <a:pt x="51304" y="26861"/>
                    <a:pt x="51554" y="26610"/>
                    <a:pt x="51864" y="26610"/>
                  </a:cubicBezTo>
                  <a:close/>
                  <a:moveTo>
                    <a:pt x="55602" y="26610"/>
                  </a:moveTo>
                  <a:cubicBezTo>
                    <a:pt x="55900" y="26610"/>
                    <a:pt x="56174" y="26861"/>
                    <a:pt x="56174" y="27182"/>
                  </a:cubicBezTo>
                  <a:cubicBezTo>
                    <a:pt x="56174" y="27480"/>
                    <a:pt x="55912" y="27742"/>
                    <a:pt x="55602" y="27742"/>
                  </a:cubicBezTo>
                  <a:cubicBezTo>
                    <a:pt x="55293" y="27742"/>
                    <a:pt x="55043" y="27492"/>
                    <a:pt x="55043" y="27182"/>
                  </a:cubicBezTo>
                  <a:cubicBezTo>
                    <a:pt x="55043" y="26861"/>
                    <a:pt x="55293" y="26610"/>
                    <a:pt x="55602" y="26610"/>
                  </a:cubicBezTo>
                  <a:close/>
                  <a:moveTo>
                    <a:pt x="59329" y="26610"/>
                  </a:moveTo>
                  <a:cubicBezTo>
                    <a:pt x="59627" y="26610"/>
                    <a:pt x="59889" y="26861"/>
                    <a:pt x="59889" y="27182"/>
                  </a:cubicBezTo>
                  <a:cubicBezTo>
                    <a:pt x="59889" y="27480"/>
                    <a:pt x="59639" y="27742"/>
                    <a:pt x="59329" y="27742"/>
                  </a:cubicBezTo>
                  <a:cubicBezTo>
                    <a:pt x="59008" y="27742"/>
                    <a:pt x="58757" y="27492"/>
                    <a:pt x="58757" y="27182"/>
                  </a:cubicBezTo>
                  <a:cubicBezTo>
                    <a:pt x="58757" y="26861"/>
                    <a:pt x="59008" y="26610"/>
                    <a:pt x="59329" y="26610"/>
                  </a:cubicBezTo>
                  <a:close/>
                  <a:moveTo>
                    <a:pt x="63056" y="26610"/>
                  </a:moveTo>
                  <a:cubicBezTo>
                    <a:pt x="63353" y="26610"/>
                    <a:pt x="63627" y="26861"/>
                    <a:pt x="63627" y="27182"/>
                  </a:cubicBezTo>
                  <a:cubicBezTo>
                    <a:pt x="63627" y="27480"/>
                    <a:pt x="63377" y="27742"/>
                    <a:pt x="63056" y="27742"/>
                  </a:cubicBezTo>
                  <a:cubicBezTo>
                    <a:pt x="62746" y="27742"/>
                    <a:pt x="62496" y="27492"/>
                    <a:pt x="62496" y="27182"/>
                  </a:cubicBezTo>
                  <a:cubicBezTo>
                    <a:pt x="62496" y="26861"/>
                    <a:pt x="62746" y="26610"/>
                    <a:pt x="63056" y="26610"/>
                  </a:cubicBezTo>
                  <a:close/>
                  <a:moveTo>
                    <a:pt x="66782" y="26610"/>
                  </a:moveTo>
                  <a:cubicBezTo>
                    <a:pt x="67080" y="26610"/>
                    <a:pt x="67342" y="26861"/>
                    <a:pt x="67342" y="27182"/>
                  </a:cubicBezTo>
                  <a:cubicBezTo>
                    <a:pt x="67342" y="27480"/>
                    <a:pt x="67092" y="27742"/>
                    <a:pt x="66782" y="27742"/>
                  </a:cubicBezTo>
                  <a:cubicBezTo>
                    <a:pt x="66473" y="27742"/>
                    <a:pt x="66211" y="27492"/>
                    <a:pt x="66211" y="27182"/>
                  </a:cubicBezTo>
                  <a:cubicBezTo>
                    <a:pt x="66211" y="26861"/>
                    <a:pt x="66473" y="26610"/>
                    <a:pt x="66782" y="26610"/>
                  </a:cubicBezTo>
                  <a:close/>
                  <a:moveTo>
                    <a:pt x="70509" y="26610"/>
                  </a:moveTo>
                  <a:cubicBezTo>
                    <a:pt x="70807" y="26610"/>
                    <a:pt x="71080" y="26861"/>
                    <a:pt x="71080" y="27182"/>
                  </a:cubicBezTo>
                  <a:cubicBezTo>
                    <a:pt x="71080" y="27480"/>
                    <a:pt x="70830" y="27742"/>
                    <a:pt x="70509" y="27742"/>
                  </a:cubicBezTo>
                  <a:cubicBezTo>
                    <a:pt x="70199" y="27742"/>
                    <a:pt x="69949" y="27492"/>
                    <a:pt x="69949" y="27182"/>
                  </a:cubicBezTo>
                  <a:cubicBezTo>
                    <a:pt x="69949" y="26861"/>
                    <a:pt x="70199" y="26610"/>
                    <a:pt x="70509" y="26610"/>
                  </a:cubicBezTo>
                  <a:close/>
                  <a:moveTo>
                    <a:pt x="74236" y="26610"/>
                  </a:moveTo>
                  <a:cubicBezTo>
                    <a:pt x="74533" y="26610"/>
                    <a:pt x="74795" y="26861"/>
                    <a:pt x="74795" y="27182"/>
                  </a:cubicBezTo>
                  <a:cubicBezTo>
                    <a:pt x="74795" y="27480"/>
                    <a:pt x="74545" y="27742"/>
                    <a:pt x="74236" y="27742"/>
                  </a:cubicBezTo>
                  <a:cubicBezTo>
                    <a:pt x="73938" y="27742"/>
                    <a:pt x="73676" y="27492"/>
                    <a:pt x="73676" y="27182"/>
                  </a:cubicBezTo>
                  <a:cubicBezTo>
                    <a:pt x="73676" y="26861"/>
                    <a:pt x="73926" y="26610"/>
                    <a:pt x="74236" y="26610"/>
                  </a:cubicBezTo>
                  <a:close/>
                  <a:moveTo>
                    <a:pt x="77855" y="26610"/>
                  </a:moveTo>
                  <a:cubicBezTo>
                    <a:pt x="78153" y="26610"/>
                    <a:pt x="78415" y="26861"/>
                    <a:pt x="78415" y="27182"/>
                  </a:cubicBezTo>
                  <a:cubicBezTo>
                    <a:pt x="78415" y="27480"/>
                    <a:pt x="78165" y="27742"/>
                    <a:pt x="77855" y="27742"/>
                  </a:cubicBezTo>
                  <a:cubicBezTo>
                    <a:pt x="77546" y="27742"/>
                    <a:pt x="77284" y="27492"/>
                    <a:pt x="77284" y="27182"/>
                  </a:cubicBezTo>
                  <a:cubicBezTo>
                    <a:pt x="77284" y="26861"/>
                    <a:pt x="77546" y="26610"/>
                    <a:pt x="77855" y="26610"/>
                  </a:cubicBezTo>
                  <a:close/>
                  <a:moveTo>
                    <a:pt x="81570" y="26610"/>
                  </a:moveTo>
                  <a:cubicBezTo>
                    <a:pt x="81868" y="26610"/>
                    <a:pt x="82141" y="26861"/>
                    <a:pt x="82141" y="27182"/>
                  </a:cubicBezTo>
                  <a:cubicBezTo>
                    <a:pt x="82141" y="27480"/>
                    <a:pt x="81879" y="27742"/>
                    <a:pt x="81570" y="27742"/>
                  </a:cubicBezTo>
                  <a:cubicBezTo>
                    <a:pt x="81260" y="27742"/>
                    <a:pt x="81010" y="27492"/>
                    <a:pt x="81010" y="27182"/>
                  </a:cubicBezTo>
                  <a:cubicBezTo>
                    <a:pt x="81010" y="26861"/>
                    <a:pt x="81260" y="26610"/>
                    <a:pt x="81570" y="26610"/>
                  </a:cubicBezTo>
                  <a:close/>
                  <a:moveTo>
                    <a:pt x="85308" y="26610"/>
                  </a:moveTo>
                  <a:cubicBezTo>
                    <a:pt x="85606" y="26610"/>
                    <a:pt x="85880" y="26861"/>
                    <a:pt x="85880" y="27182"/>
                  </a:cubicBezTo>
                  <a:cubicBezTo>
                    <a:pt x="85880" y="27480"/>
                    <a:pt x="85618" y="27742"/>
                    <a:pt x="85308" y="27742"/>
                  </a:cubicBezTo>
                  <a:cubicBezTo>
                    <a:pt x="84999" y="27742"/>
                    <a:pt x="84749" y="27492"/>
                    <a:pt x="84749" y="27182"/>
                  </a:cubicBezTo>
                  <a:cubicBezTo>
                    <a:pt x="84749" y="26861"/>
                    <a:pt x="84999" y="26610"/>
                    <a:pt x="85308" y="26610"/>
                  </a:cubicBezTo>
                  <a:close/>
                  <a:moveTo>
                    <a:pt x="89035" y="26610"/>
                  </a:moveTo>
                  <a:cubicBezTo>
                    <a:pt x="89333" y="26610"/>
                    <a:pt x="89595" y="26861"/>
                    <a:pt x="89595" y="27182"/>
                  </a:cubicBezTo>
                  <a:cubicBezTo>
                    <a:pt x="89595" y="27480"/>
                    <a:pt x="89345" y="27742"/>
                    <a:pt x="89035" y="27742"/>
                  </a:cubicBezTo>
                  <a:cubicBezTo>
                    <a:pt x="88714" y="27742"/>
                    <a:pt x="88464" y="27492"/>
                    <a:pt x="88464" y="27182"/>
                  </a:cubicBezTo>
                  <a:cubicBezTo>
                    <a:pt x="88464" y="26861"/>
                    <a:pt x="88714" y="26610"/>
                    <a:pt x="89035" y="26610"/>
                  </a:cubicBezTo>
                  <a:close/>
                  <a:moveTo>
                    <a:pt x="92762" y="26610"/>
                  </a:moveTo>
                  <a:cubicBezTo>
                    <a:pt x="93059" y="26610"/>
                    <a:pt x="93333" y="26861"/>
                    <a:pt x="93333" y="27182"/>
                  </a:cubicBezTo>
                  <a:cubicBezTo>
                    <a:pt x="93333" y="27480"/>
                    <a:pt x="93071" y="27742"/>
                    <a:pt x="92762" y="27742"/>
                  </a:cubicBezTo>
                  <a:cubicBezTo>
                    <a:pt x="92452" y="27742"/>
                    <a:pt x="92202" y="27492"/>
                    <a:pt x="92202" y="27182"/>
                  </a:cubicBezTo>
                  <a:cubicBezTo>
                    <a:pt x="92202" y="26861"/>
                    <a:pt x="92452" y="26610"/>
                    <a:pt x="92762" y="26610"/>
                  </a:cubicBezTo>
                  <a:close/>
                  <a:moveTo>
                    <a:pt x="96488" y="26610"/>
                  </a:moveTo>
                  <a:cubicBezTo>
                    <a:pt x="96786" y="26610"/>
                    <a:pt x="97048" y="26861"/>
                    <a:pt x="97048" y="27182"/>
                  </a:cubicBezTo>
                  <a:cubicBezTo>
                    <a:pt x="97048" y="27480"/>
                    <a:pt x="96798" y="27742"/>
                    <a:pt x="96488" y="27742"/>
                  </a:cubicBezTo>
                  <a:cubicBezTo>
                    <a:pt x="96191" y="27742"/>
                    <a:pt x="95917" y="27492"/>
                    <a:pt x="95917" y="27182"/>
                  </a:cubicBezTo>
                  <a:cubicBezTo>
                    <a:pt x="95917" y="26861"/>
                    <a:pt x="96179" y="26610"/>
                    <a:pt x="96488" y="26610"/>
                  </a:cubicBezTo>
                  <a:close/>
                  <a:moveTo>
                    <a:pt x="100203" y="26610"/>
                  </a:moveTo>
                  <a:cubicBezTo>
                    <a:pt x="100501" y="26610"/>
                    <a:pt x="100775" y="26861"/>
                    <a:pt x="100775" y="27182"/>
                  </a:cubicBezTo>
                  <a:cubicBezTo>
                    <a:pt x="100775" y="27480"/>
                    <a:pt x="100513" y="27742"/>
                    <a:pt x="100203" y="27742"/>
                  </a:cubicBezTo>
                  <a:cubicBezTo>
                    <a:pt x="99905" y="27742"/>
                    <a:pt x="99644" y="27492"/>
                    <a:pt x="99644" y="27182"/>
                  </a:cubicBezTo>
                  <a:cubicBezTo>
                    <a:pt x="99644" y="26861"/>
                    <a:pt x="99894" y="26610"/>
                    <a:pt x="100203" y="26610"/>
                  </a:cubicBezTo>
                  <a:close/>
                  <a:moveTo>
                    <a:pt x="103942" y="26610"/>
                  </a:moveTo>
                  <a:cubicBezTo>
                    <a:pt x="104239" y="26610"/>
                    <a:pt x="104513" y="26861"/>
                    <a:pt x="104513" y="27182"/>
                  </a:cubicBezTo>
                  <a:cubicBezTo>
                    <a:pt x="104513" y="27480"/>
                    <a:pt x="104251" y="27742"/>
                    <a:pt x="103942" y="27742"/>
                  </a:cubicBezTo>
                  <a:cubicBezTo>
                    <a:pt x="103644" y="27742"/>
                    <a:pt x="103382" y="27492"/>
                    <a:pt x="103382" y="27182"/>
                  </a:cubicBezTo>
                  <a:cubicBezTo>
                    <a:pt x="103382" y="26861"/>
                    <a:pt x="103632" y="26610"/>
                    <a:pt x="103942" y="26610"/>
                  </a:cubicBezTo>
                  <a:close/>
                  <a:moveTo>
                    <a:pt x="107668" y="26610"/>
                  </a:moveTo>
                  <a:cubicBezTo>
                    <a:pt x="107966" y="26610"/>
                    <a:pt x="108228" y="26861"/>
                    <a:pt x="108228" y="27182"/>
                  </a:cubicBezTo>
                  <a:cubicBezTo>
                    <a:pt x="108228" y="27480"/>
                    <a:pt x="107978" y="27742"/>
                    <a:pt x="107668" y="27742"/>
                  </a:cubicBezTo>
                  <a:cubicBezTo>
                    <a:pt x="107371" y="27742"/>
                    <a:pt x="107097" y="27492"/>
                    <a:pt x="107097" y="27182"/>
                  </a:cubicBezTo>
                  <a:cubicBezTo>
                    <a:pt x="107097" y="26861"/>
                    <a:pt x="107347" y="26610"/>
                    <a:pt x="107668" y="26610"/>
                  </a:cubicBezTo>
                  <a:close/>
                  <a:moveTo>
                    <a:pt x="111395" y="26610"/>
                  </a:moveTo>
                  <a:cubicBezTo>
                    <a:pt x="111693" y="26610"/>
                    <a:pt x="111967" y="26861"/>
                    <a:pt x="111967" y="27182"/>
                  </a:cubicBezTo>
                  <a:cubicBezTo>
                    <a:pt x="111967" y="27480"/>
                    <a:pt x="111705" y="27742"/>
                    <a:pt x="111395" y="27742"/>
                  </a:cubicBezTo>
                  <a:cubicBezTo>
                    <a:pt x="111085" y="27742"/>
                    <a:pt x="110835" y="27492"/>
                    <a:pt x="110835" y="27182"/>
                  </a:cubicBezTo>
                  <a:cubicBezTo>
                    <a:pt x="110835" y="26861"/>
                    <a:pt x="111085" y="26610"/>
                    <a:pt x="111395" y="26610"/>
                  </a:cubicBezTo>
                  <a:close/>
                  <a:moveTo>
                    <a:pt x="115122" y="26610"/>
                  </a:moveTo>
                  <a:cubicBezTo>
                    <a:pt x="115419" y="26610"/>
                    <a:pt x="115681" y="26861"/>
                    <a:pt x="115681" y="27182"/>
                  </a:cubicBezTo>
                  <a:cubicBezTo>
                    <a:pt x="115681" y="27480"/>
                    <a:pt x="115431" y="27742"/>
                    <a:pt x="115122" y="27742"/>
                  </a:cubicBezTo>
                  <a:cubicBezTo>
                    <a:pt x="114812" y="27742"/>
                    <a:pt x="114550" y="27492"/>
                    <a:pt x="114550" y="27182"/>
                  </a:cubicBezTo>
                  <a:cubicBezTo>
                    <a:pt x="114550" y="26861"/>
                    <a:pt x="114812" y="26610"/>
                    <a:pt x="115122" y="26610"/>
                  </a:cubicBezTo>
                  <a:close/>
                  <a:moveTo>
                    <a:pt x="118860" y="26610"/>
                  </a:moveTo>
                  <a:cubicBezTo>
                    <a:pt x="119158" y="26610"/>
                    <a:pt x="119420" y="26861"/>
                    <a:pt x="119420" y="27182"/>
                  </a:cubicBezTo>
                  <a:cubicBezTo>
                    <a:pt x="119420" y="27480"/>
                    <a:pt x="119170" y="27742"/>
                    <a:pt x="118860" y="27742"/>
                  </a:cubicBezTo>
                  <a:cubicBezTo>
                    <a:pt x="118539" y="27742"/>
                    <a:pt x="118289" y="27492"/>
                    <a:pt x="118289" y="27182"/>
                  </a:cubicBezTo>
                  <a:cubicBezTo>
                    <a:pt x="118289" y="26861"/>
                    <a:pt x="118539" y="26610"/>
                    <a:pt x="118860" y="26610"/>
                  </a:cubicBezTo>
                  <a:close/>
                  <a:moveTo>
                    <a:pt x="122575" y="26610"/>
                  </a:moveTo>
                  <a:cubicBezTo>
                    <a:pt x="122873" y="26610"/>
                    <a:pt x="123146" y="26861"/>
                    <a:pt x="123146" y="27182"/>
                  </a:cubicBezTo>
                  <a:cubicBezTo>
                    <a:pt x="123146" y="27480"/>
                    <a:pt x="122885" y="27742"/>
                    <a:pt x="122575" y="27742"/>
                  </a:cubicBezTo>
                  <a:cubicBezTo>
                    <a:pt x="122265" y="27742"/>
                    <a:pt x="122015" y="27492"/>
                    <a:pt x="122015" y="27182"/>
                  </a:cubicBezTo>
                  <a:cubicBezTo>
                    <a:pt x="122027" y="26861"/>
                    <a:pt x="122277" y="26610"/>
                    <a:pt x="122575" y="26610"/>
                  </a:cubicBezTo>
                  <a:close/>
                  <a:moveTo>
                    <a:pt x="126314" y="26610"/>
                  </a:moveTo>
                  <a:cubicBezTo>
                    <a:pt x="126611" y="26610"/>
                    <a:pt x="126873" y="26861"/>
                    <a:pt x="126873" y="27182"/>
                  </a:cubicBezTo>
                  <a:cubicBezTo>
                    <a:pt x="126873" y="27480"/>
                    <a:pt x="126623" y="27742"/>
                    <a:pt x="126314" y="27742"/>
                  </a:cubicBezTo>
                  <a:cubicBezTo>
                    <a:pt x="126004" y="27742"/>
                    <a:pt x="125742" y="27492"/>
                    <a:pt x="125742" y="27182"/>
                  </a:cubicBezTo>
                  <a:cubicBezTo>
                    <a:pt x="125742" y="26861"/>
                    <a:pt x="126004" y="26610"/>
                    <a:pt x="126314" y="26610"/>
                  </a:cubicBezTo>
                  <a:close/>
                  <a:moveTo>
                    <a:pt x="130028" y="26610"/>
                  </a:moveTo>
                  <a:cubicBezTo>
                    <a:pt x="130326" y="26610"/>
                    <a:pt x="130600" y="26861"/>
                    <a:pt x="130600" y="27182"/>
                  </a:cubicBezTo>
                  <a:cubicBezTo>
                    <a:pt x="130600" y="27480"/>
                    <a:pt x="130350" y="27742"/>
                    <a:pt x="130028" y="27742"/>
                  </a:cubicBezTo>
                  <a:cubicBezTo>
                    <a:pt x="129731" y="27742"/>
                    <a:pt x="129469" y="27492"/>
                    <a:pt x="129469" y="27182"/>
                  </a:cubicBezTo>
                  <a:cubicBezTo>
                    <a:pt x="129469" y="26861"/>
                    <a:pt x="129719" y="26610"/>
                    <a:pt x="130028" y="26610"/>
                  </a:cubicBezTo>
                  <a:close/>
                  <a:moveTo>
                    <a:pt x="133767" y="26610"/>
                  </a:moveTo>
                  <a:cubicBezTo>
                    <a:pt x="134065" y="26610"/>
                    <a:pt x="134326" y="26861"/>
                    <a:pt x="134326" y="27182"/>
                  </a:cubicBezTo>
                  <a:cubicBezTo>
                    <a:pt x="134326" y="27480"/>
                    <a:pt x="134076" y="27742"/>
                    <a:pt x="133767" y="27742"/>
                  </a:cubicBezTo>
                  <a:cubicBezTo>
                    <a:pt x="133469" y="27742"/>
                    <a:pt x="133207" y="27492"/>
                    <a:pt x="133207" y="27182"/>
                  </a:cubicBezTo>
                  <a:cubicBezTo>
                    <a:pt x="133207" y="26861"/>
                    <a:pt x="133457" y="26610"/>
                    <a:pt x="133767" y="26610"/>
                  </a:cubicBezTo>
                  <a:close/>
                  <a:moveTo>
                    <a:pt x="137494" y="26610"/>
                  </a:moveTo>
                  <a:cubicBezTo>
                    <a:pt x="137791" y="26610"/>
                    <a:pt x="138053" y="26861"/>
                    <a:pt x="138053" y="27182"/>
                  </a:cubicBezTo>
                  <a:cubicBezTo>
                    <a:pt x="138053" y="27480"/>
                    <a:pt x="137803" y="27742"/>
                    <a:pt x="137494" y="27742"/>
                  </a:cubicBezTo>
                  <a:cubicBezTo>
                    <a:pt x="137196" y="27742"/>
                    <a:pt x="136922" y="27492"/>
                    <a:pt x="136922" y="27182"/>
                  </a:cubicBezTo>
                  <a:cubicBezTo>
                    <a:pt x="136934" y="26861"/>
                    <a:pt x="137172" y="26610"/>
                    <a:pt x="137494" y="26610"/>
                  </a:cubicBezTo>
                  <a:close/>
                  <a:moveTo>
                    <a:pt x="141220" y="26610"/>
                  </a:moveTo>
                  <a:cubicBezTo>
                    <a:pt x="141518" y="26610"/>
                    <a:pt x="141792" y="26861"/>
                    <a:pt x="141792" y="27182"/>
                  </a:cubicBezTo>
                  <a:cubicBezTo>
                    <a:pt x="141792" y="27480"/>
                    <a:pt x="141530" y="27742"/>
                    <a:pt x="141220" y="27742"/>
                  </a:cubicBezTo>
                  <a:cubicBezTo>
                    <a:pt x="140911" y="27742"/>
                    <a:pt x="140661" y="27492"/>
                    <a:pt x="140661" y="27182"/>
                  </a:cubicBezTo>
                  <a:cubicBezTo>
                    <a:pt x="140661" y="26861"/>
                    <a:pt x="140911" y="26610"/>
                    <a:pt x="141220" y="26610"/>
                  </a:cubicBezTo>
                  <a:close/>
                  <a:moveTo>
                    <a:pt x="1548" y="28492"/>
                  </a:moveTo>
                  <a:cubicBezTo>
                    <a:pt x="1846" y="28492"/>
                    <a:pt x="2119" y="28742"/>
                    <a:pt x="2119" y="29051"/>
                  </a:cubicBezTo>
                  <a:cubicBezTo>
                    <a:pt x="2119" y="29349"/>
                    <a:pt x="1858" y="29623"/>
                    <a:pt x="1548" y="29623"/>
                  </a:cubicBezTo>
                  <a:cubicBezTo>
                    <a:pt x="1238" y="29623"/>
                    <a:pt x="988" y="29361"/>
                    <a:pt x="988" y="29051"/>
                  </a:cubicBezTo>
                  <a:cubicBezTo>
                    <a:pt x="988" y="28742"/>
                    <a:pt x="1238" y="28492"/>
                    <a:pt x="1548" y="28492"/>
                  </a:cubicBezTo>
                  <a:close/>
                  <a:moveTo>
                    <a:pt x="5287" y="28492"/>
                  </a:moveTo>
                  <a:cubicBezTo>
                    <a:pt x="5596" y="28492"/>
                    <a:pt x="5846" y="28742"/>
                    <a:pt x="5846" y="29051"/>
                  </a:cubicBezTo>
                  <a:cubicBezTo>
                    <a:pt x="5846" y="29361"/>
                    <a:pt x="5596" y="29623"/>
                    <a:pt x="5287" y="29623"/>
                  </a:cubicBezTo>
                  <a:cubicBezTo>
                    <a:pt x="4977" y="29623"/>
                    <a:pt x="4715" y="29361"/>
                    <a:pt x="4715" y="29051"/>
                  </a:cubicBezTo>
                  <a:cubicBezTo>
                    <a:pt x="4715" y="28730"/>
                    <a:pt x="4977" y="28492"/>
                    <a:pt x="5287" y="28492"/>
                  </a:cubicBezTo>
                  <a:close/>
                  <a:moveTo>
                    <a:pt x="9001" y="28492"/>
                  </a:moveTo>
                  <a:cubicBezTo>
                    <a:pt x="9299" y="28492"/>
                    <a:pt x="9573" y="28742"/>
                    <a:pt x="9573" y="29051"/>
                  </a:cubicBezTo>
                  <a:cubicBezTo>
                    <a:pt x="9573" y="29349"/>
                    <a:pt x="9323" y="29623"/>
                    <a:pt x="9001" y="29623"/>
                  </a:cubicBezTo>
                  <a:cubicBezTo>
                    <a:pt x="8704" y="29623"/>
                    <a:pt x="8442" y="29361"/>
                    <a:pt x="8442" y="29051"/>
                  </a:cubicBezTo>
                  <a:cubicBezTo>
                    <a:pt x="8442" y="28742"/>
                    <a:pt x="8692" y="28492"/>
                    <a:pt x="9001" y="28492"/>
                  </a:cubicBezTo>
                  <a:close/>
                  <a:moveTo>
                    <a:pt x="12728" y="28492"/>
                  </a:moveTo>
                  <a:cubicBezTo>
                    <a:pt x="13037" y="28492"/>
                    <a:pt x="13288" y="28742"/>
                    <a:pt x="13288" y="29051"/>
                  </a:cubicBezTo>
                  <a:cubicBezTo>
                    <a:pt x="13288" y="29361"/>
                    <a:pt x="13037" y="29623"/>
                    <a:pt x="12728" y="29623"/>
                  </a:cubicBezTo>
                  <a:cubicBezTo>
                    <a:pt x="12418" y="29623"/>
                    <a:pt x="12156" y="29361"/>
                    <a:pt x="12156" y="29051"/>
                  </a:cubicBezTo>
                  <a:cubicBezTo>
                    <a:pt x="12180" y="28730"/>
                    <a:pt x="12418" y="28492"/>
                    <a:pt x="12728" y="28492"/>
                  </a:cubicBezTo>
                  <a:close/>
                  <a:moveTo>
                    <a:pt x="16466" y="28492"/>
                  </a:moveTo>
                  <a:cubicBezTo>
                    <a:pt x="16764" y="28492"/>
                    <a:pt x="17026" y="28742"/>
                    <a:pt x="17026" y="29051"/>
                  </a:cubicBezTo>
                  <a:cubicBezTo>
                    <a:pt x="17026" y="29349"/>
                    <a:pt x="16776" y="29623"/>
                    <a:pt x="16466" y="29623"/>
                  </a:cubicBezTo>
                  <a:cubicBezTo>
                    <a:pt x="16169" y="29623"/>
                    <a:pt x="15895" y="29361"/>
                    <a:pt x="15895" y="29051"/>
                  </a:cubicBezTo>
                  <a:cubicBezTo>
                    <a:pt x="15895" y="28742"/>
                    <a:pt x="16145" y="28492"/>
                    <a:pt x="16466" y="28492"/>
                  </a:cubicBezTo>
                  <a:close/>
                  <a:moveTo>
                    <a:pt x="20181" y="28492"/>
                  </a:moveTo>
                  <a:cubicBezTo>
                    <a:pt x="20491" y="28492"/>
                    <a:pt x="20753" y="28742"/>
                    <a:pt x="20753" y="29051"/>
                  </a:cubicBezTo>
                  <a:cubicBezTo>
                    <a:pt x="20753" y="29361"/>
                    <a:pt x="20491" y="29623"/>
                    <a:pt x="20181" y="29623"/>
                  </a:cubicBezTo>
                  <a:cubicBezTo>
                    <a:pt x="19872" y="29623"/>
                    <a:pt x="19622" y="29361"/>
                    <a:pt x="19622" y="29051"/>
                  </a:cubicBezTo>
                  <a:cubicBezTo>
                    <a:pt x="19634" y="28730"/>
                    <a:pt x="19872" y="28492"/>
                    <a:pt x="20181" y="28492"/>
                  </a:cubicBezTo>
                  <a:close/>
                  <a:moveTo>
                    <a:pt x="23920" y="28492"/>
                  </a:moveTo>
                  <a:cubicBezTo>
                    <a:pt x="24217" y="28492"/>
                    <a:pt x="24479" y="28742"/>
                    <a:pt x="24479" y="29051"/>
                  </a:cubicBezTo>
                  <a:cubicBezTo>
                    <a:pt x="24479" y="29349"/>
                    <a:pt x="24229" y="29623"/>
                    <a:pt x="23920" y="29623"/>
                  </a:cubicBezTo>
                  <a:cubicBezTo>
                    <a:pt x="23610" y="29623"/>
                    <a:pt x="23348" y="29361"/>
                    <a:pt x="23348" y="29051"/>
                  </a:cubicBezTo>
                  <a:cubicBezTo>
                    <a:pt x="23348" y="28742"/>
                    <a:pt x="23610" y="28492"/>
                    <a:pt x="23920" y="28492"/>
                  </a:cubicBezTo>
                  <a:close/>
                  <a:moveTo>
                    <a:pt x="27635" y="28492"/>
                  </a:moveTo>
                  <a:cubicBezTo>
                    <a:pt x="27956" y="28492"/>
                    <a:pt x="28206" y="28742"/>
                    <a:pt x="28206" y="29051"/>
                  </a:cubicBezTo>
                  <a:cubicBezTo>
                    <a:pt x="28206" y="29361"/>
                    <a:pt x="27956" y="29623"/>
                    <a:pt x="27635" y="29623"/>
                  </a:cubicBezTo>
                  <a:cubicBezTo>
                    <a:pt x="27325" y="29623"/>
                    <a:pt x="27075" y="29361"/>
                    <a:pt x="27075" y="29051"/>
                  </a:cubicBezTo>
                  <a:cubicBezTo>
                    <a:pt x="27087" y="28730"/>
                    <a:pt x="27325" y="28492"/>
                    <a:pt x="27635" y="28492"/>
                  </a:cubicBezTo>
                  <a:close/>
                  <a:moveTo>
                    <a:pt x="31373" y="28492"/>
                  </a:moveTo>
                  <a:cubicBezTo>
                    <a:pt x="31671" y="28492"/>
                    <a:pt x="31945" y="28742"/>
                    <a:pt x="31945" y="29051"/>
                  </a:cubicBezTo>
                  <a:cubicBezTo>
                    <a:pt x="31945" y="29349"/>
                    <a:pt x="31683" y="29623"/>
                    <a:pt x="31373" y="29623"/>
                  </a:cubicBezTo>
                  <a:cubicBezTo>
                    <a:pt x="31064" y="29623"/>
                    <a:pt x="30814" y="29361"/>
                    <a:pt x="30814" y="29051"/>
                  </a:cubicBezTo>
                  <a:cubicBezTo>
                    <a:pt x="30814" y="28742"/>
                    <a:pt x="31064" y="28492"/>
                    <a:pt x="31373" y="28492"/>
                  </a:cubicBezTo>
                  <a:close/>
                  <a:moveTo>
                    <a:pt x="35100" y="28492"/>
                  </a:moveTo>
                  <a:cubicBezTo>
                    <a:pt x="35409" y="28492"/>
                    <a:pt x="35659" y="28742"/>
                    <a:pt x="35659" y="29051"/>
                  </a:cubicBezTo>
                  <a:cubicBezTo>
                    <a:pt x="35659" y="29361"/>
                    <a:pt x="35409" y="29623"/>
                    <a:pt x="35100" y="29623"/>
                  </a:cubicBezTo>
                  <a:cubicBezTo>
                    <a:pt x="34778" y="29623"/>
                    <a:pt x="34528" y="29361"/>
                    <a:pt x="34528" y="29051"/>
                  </a:cubicBezTo>
                  <a:cubicBezTo>
                    <a:pt x="34540" y="28730"/>
                    <a:pt x="34778" y="28492"/>
                    <a:pt x="35100" y="28492"/>
                  </a:cubicBezTo>
                  <a:close/>
                  <a:moveTo>
                    <a:pt x="38815" y="28492"/>
                  </a:moveTo>
                  <a:cubicBezTo>
                    <a:pt x="39112" y="28492"/>
                    <a:pt x="39386" y="28742"/>
                    <a:pt x="39386" y="29051"/>
                  </a:cubicBezTo>
                  <a:cubicBezTo>
                    <a:pt x="39386" y="29349"/>
                    <a:pt x="39124" y="29623"/>
                    <a:pt x="38815" y="29623"/>
                  </a:cubicBezTo>
                  <a:cubicBezTo>
                    <a:pt x="38517" y="29623"/>
                    <a:pt x="38255" y="29361"/>
                    <a:pt x="38255" y="29051"/>
                  </a:cubicBezTo>
                  <a:cubicBezTo>
                    <a:pt x="38267" y="28742"/>
                    <a:pt x="38505" y="28492"/>
                    <a:pt x="38815" y="28492"/>
                  </a:cubicBezTo>
                  <a:close/>
                  <a:moveTo>
                    <a:pt x="42553" y="28492"/>
                  </a:moveTo>
                  <a:cubicBezTo>
                    <a:pt x="42863" y="28492"/>
                    <a:pt x="43113" y="28742"/>
                    <a:pt x="43113" y="29051"/>
                  </a:cubicBezTo>
                  <a:cubicBezTo>
                    <a:pt x="43113" y="29361"/>
                    <a:pt x="42863" y="29623"/>
                    <a:pt x="42553" y="29623"/>
                  </a:cubicBezTo>
                  <a:cubicBezTo>
                    <a:pt x="42232" y="29623"/>
                    <a:pt x="41982" y="29361"/>
                    <a:pt x="41982" y="29051"/>
                  </a:cubicBezTo>
                  <a:cubicBezTo>
                    <a:pt x="41982" y="28730"/>
                    <a:pt x="42244" y="28492"/>
                    <a:pt x="42553" y="28492"/>
                  </a:cubicBezTo>
                  <a:close/>
                  <a:moveTo>
                    <a:pt x="46268" y="28492"/>
                  </a:moveTo>
                  <a:cubicBezTo>
                    <a:pt x="46565" y="28492"/>
                    <a:pt x="46839" y="28742"/>
                    <a:pt x="46839" y="29051"/>
                  </a:cubicBezTo>
                  <a:cubicBezTo>
                    <a:pt x="46839" y="29349"/>
                    <a:pt x="46589" y="29623"/>
                    <a:pt x="46268" y="29623"/>
                  </a:cubicBezTo>
                  <a:cubicBezTo>
                    <a:pt x="45970" y="29623"/>
                    <a:pt x="45708" y="29361"/>
                    <a:pt x="45708" y="29051"/>
                  </a:cubicBezTo>
                  <a:cubicBezTo>
                    <a:pt x="45720" y="28742"/>
                    <a:pt x="45958" y="28492"/>
                    <a:pt x="46268" y="28492"/>
                  </a:cubicBezTo>
                  <a:close/>
                  <a:moveTo>
                    <a:pt x="50006" y="28492"/>
                  </a:moveTo>
                  <a:cubicBezTo>
                    <a:pt x="50316" y="28492"/>
                    <a:pt x="50578" y="28742"/>
                    <a:pt x="50578" y="29051"/>
                  </a:cubicBezTo>
                  <a:cubicBezTo>
                    <a:pt x="50578" y="29361"/>
                    <a:pt x="50316" y="29623"/>
                    <a:pt x="50006" y="29623"/>
                  </a:cubicBezTo>
                  <a:cubicBezTo>
                    <a:pt x="49697" y="29623"/>
                    <a:pt x="49447" y="29361"/>
                    <a:pt x="49447" y="29051"/>
                  </a:cubicBezTo>
                  <a:cubicBezTo>
                    <a:pt x="49447" y="28730"/>
                    <a:pt x="49697" y="28492"/>
                    <a:pt x="50006" y="28492"/>
                  </a:cubicBezTo>
                  <a:close/>
                  <a:moveTo>
                    <a:pt x="53733" y="28492"/>
                  </a:moveTo>
                  <a:cubicBezTo>
                    <a:pt x="54031" y="28492"/>
                    <a:pt x="54293" y="28742"/>
                    <a:pt x="54293" y="29051"/>
                  </a:cubicBezTo>
                  <a:cubicBezTo>
                    <a:pt x="54293" y="29349"/>
                    <a:pt x="54043" y="29623"/>
                    <a:pt x="53733" y="29623"/>
                  </a:cubicBezTo>
                  <a:cubicBezTo>
                    <a:pt x="53412" y="29623"/>
                    <a:pt x="53162" y="29361"/>
                    <a:pt x="53162" y="29051"/>
                  </a:cubicBezTo>
                  <a:cubicBezTo>
                    <a:pt x="53173" y="28742"/>
                    <a:pt x="53412" y="28492"/>
                    <a:pt x="53733" y="28492"/>
                  </a:cubicBezTo>
                  <a:close/>
                  <a:moveTo>
                    <a:pt x="57460" y="28492"/>
                  </a:moveTo>
                  <a:cubicBezTo>
                    <a:pt x="57781" y="28492"/>
                    <a:pt x="58031" y="28742"/>
                    <a:pt x="58031" y="29051"/>
                  </a:cubicBezTo>
                  <a:cubicBezTo>
                    <a:pt x="58031" y="29361"/>
                    <a:pt x="57781" y="29623"/>
                    <a:pt x="57460" y="29623"/>
                  </a:cubicBezTo>
                  <a:cubicBezTo>
                    <a:pt x="57150" y="29623"/>
                    <a:pt x="56900" y="29361"/>
                    <a:pt x="56900" y="29051"/>
                  </a:cubicBezTo>
                  <a:cubicBezTo>
                    <a:pt x="56900" y="28730"/>
                    <a:pt x="57150" y="28492"/>
                    <a:pt x="57460" y="28492"/>
                  </a:cubicBezTo>
                  <a:close/>
                  <a:moveTo>
                    <a:pt x="61186" y="28492"/>
                  </a:moveTo>
                  <a:cubicBezTo>
                    <a:pt x="61484" y="28492"/>
                    <a:pt x="61746" y="28742"/>
                    <a:pt x="61746" y="29051"/>
                  </a:cubicBezTo>
                  <a:cubicBezTo>
                    <a:pt x="61746" y="29349"/>
                    <a:pt x="61496" y="29623"/>
                    <a:pt x="61186" y="29623"/>
                  </a:cubicBezTo>
                  <a:cubicBezTo>
                    <a:pt x="60877" y="29623"/>
                    <a:pt x="60615" y="29361"/>
                    <a:pt x="60615" y="29051"/>
                  </a:cubicBezTo>
                  <a:cubicBezTo>
                    <a:pt x="60639" y="28742"/>
                    <a:pt x="60877" y="28492"/>
                    <a:pt x="61186" y="28492"/>
                  </a:cubicBezTo>
                  <a:close/>
                  <a:moveTo>
                    <a:pt x="64925" y="28492"/>
                  </a:moveTo>
                  <a:cubicBezTo>
                    <a:pt x="65234" y="28492"/>
                    <a:pt x="65485" y="28742"/>
                    <a:pt x="65485" y="29051"/>
                  </a:cubicBezTo>
                  <a:cubicBezTo>
                    <a:pt x="65485" y="29361"/>
                    <a:pt x="65234" y="29623"/>
                    <a:pt x="64925" y="29623"/>
                  </a:cubicBezTo>
                  <a:cubicBezTo>
                    <a:pt x="64603" y="29623"/>
                    <a:pt x="64353" y="29361"/>
                    <a:pt x="64353" y="29051"/>
                  </a:cubicBezTo>
                  <a:cubicBezTo>
                    <a:pt x="64353" y="28730"/>
                    <a:pt x="64603" y="28492"/>
                    <a:pt x="64925" y="28492"/>
                  </a:cubicBezTo>
                  <a:close/>
                  <a:moveTo>
                    <a:pt x="68640" y="28492"/>
                  </a:moveTo>
                  <a:cubicBezTo>
                    <a:pt x="68937" y="28492"/>
                    <a:pt x="69211" y="28742"/>
                    <a:pt x="69211" y="29051"/>
                  </a:cubicBezTo>
                  <a:cubicBezTo>
                    <a:pt x="69211" y="29349"/>
                    <a:pt x="68949" y="29623"/>
                    <a:pt x="68640" y="29623"/>
                  </a:cubicBezTo>
                  <a:cubicBezTo>
                    <a:pt x="68330" y="29623"/>
                    <a:pt x="68080" y="29361"/>
                    <a:pt x="68080" y="29051"/>
                  </a:cubicBezTo>
                  <a:cubicBezTo>
                    <a:pt x="68092" y="28742"/>
                    <a:pt x="68330" y="28492"/>
                    <a:pt x="68640" y="28492"/>
                  </a:cubicBezTo>
                  <a:close/>
                  <a:moveTo>
                    <a:pt x="72366" y="28492"/>
                  </a:moveTo>
                  <a:cubicBezTo>
                    <a:pt x="72676" y="28492"/>
                    <a:pt x="72926" y="28742"/>
                    <a:pt x="72926" y="29051"/>
                  </a:cubicBezTo>
                  <a:cubicBezTo>
                    <a:pt x="72926" y="29361"/>
                    <a:pt x="72676" y="29623"/>
                    <a:pt x="72366" y="29623"/>
                  </a:cubicBezTo>
                  <a:cubicBezTo>
                    <a:pt x="72045" y="29623"/>
                    <a:pt x="71795" y="29361"/>
                    <a:pt x="71795" y="29051"/>
                  </a:cubicBezTo>
                  <a:cubicBezTo>
                    <a:pt x="71807" y="28730"/>
                    <a:pt x="72069" y="28492"/>
                    <a:pt x="72366" y="28492"/>
                  </a:cubicBezTo>
                  <a:close/>
                  <a:moveTo>
                    <a:pt x="76093" y="28492"/>
                  </a:moveTo>
                  <a:cubicBezTo>
                    <a:pt x="76391" y="28492"/>
                    <a:pt x="76664" y="28742"/>
                    <a:pt x="76664" y="29051"/>
                  </a:cubicBezTo>
                  <a:cubicBezTo>
                    <a:pt x="76664" y="29349"/>
                    <a:pt x="76403" y="29623"/>
                    <a:pt x="76093" y="29623"/>
                  </a:cubicBezTo>
                  <a:cubicBezTo>
                    <a:pt x="75795" y="29623"/>
                    <a:pt x="75533" y="29361"/>
                    <a:pt x="75533" y="29051"/>
                  </a:cubicBezTo>
                  <a:cubicBezTo>
                    <a:pt x="75533" y="28742"/>
                    <a:pt x="75783" y="28492"/>
                    <a:pt x="76093" y="28492"/>
                  </a:cubicBezTo>
                  <a:close/>
                  <a:moveTo>
                    <a:pt x="79712" y="28492"/>
                  </a:moveTo>
                  <a:cubicBezTo>
                    <a:pt x="80010" y="28492"/>
                    <a:pt x="80284" y="28742"/>
                    <a:pt x="80284" y="29051"/>
                  </a:cubicBezTo>
                  <a:cubicBezTo>
                    <a:pt x="80284" y="29349"/>
                    <a:pt x="80022" y="29623"/>
                    <a:pt x="79712" y="29623"/>
                  </a:cubicBezTo>
                  <a:cubicBezTo>
                    <a:pt x="79403" y="29623"/>
                    <a:pt x="79153" y="29361"/>
                    <a:pt x="79153" y="29051"/>
                  </a:cubicBezTo>
                  <a:cubicBezTo>
                    <a:pt x="79165" y="28742"/>
                    <a:pt x="79403" y="28492"/>
                    <a:pt x="79712" y="28492"/>
                  </a:cubicBezTo>
                  <a:close/>
                  <a:moveTo>
                    <a:pt x="83451" y="28492"/>
                  </a:moveTo>
                  <a:cubicBezTo>
                    <a:pt x="83761" y="28492"/>
                    <a:pt x="84011" y="28742"/>
                    <a:pt x="84011" y="29051"/>
                  </a:cubicBezTo>
                  <a:cubicBezTo>
                    <a:pt x="84011" y="29361"/>
                    <a:pt x="83761" y="29623"/>
                    <a:pt x="83451" y="29623"/>
                  </a:cubicBezTo>
                  <a:cubicBezTo>
                    <a:pt x="83141" y="29623"/>
                    <a:pt x="82880" y="29361"/>
                    <a:pt x="82880" y="29051"/>
                  </a:cubicBezTo>
                  <a:cubicBezTo>
                    <a:pt x="82880" y="28730"/>
                    <a:pt x="83141" y="28492"/>
                    <a:pt x="83451" y="28492"/>
                  </a:cubicBezTo>
                  <a:close/>
                  <a:moveTo>
                    <a:pt x="87166" y="28492"/>
                  </a:moveTo>
                  <a:cubicBezTo>
                    <a:pt x="87463" y="28492"/>
                    <a:pt x="87737" y="28742"/>
                    <a:pt x="87737" y="29051"/>
                  </a:cubicBezTo>
                  <a:cubicBezTo>
                    <a:pt x="87737" y="29349"/>
                    <a:pt x="87475" y="29623"/>
                    <a:pt x="87166" y="29623"/>
                  </a:cubicBezTo>
                  <a:cubicBezTo>
                    <a:pt x="86856" y="29623"/>
                    <a:pt x="86606" y="29361"/>
                    <a:pt x="86606" y="29051"/>
                  </a:cubicBezTo>
                  <a:cubicBezTo>
                    <a:pt x="86618" y="28742"/>
                    <a:pt x="86856" y="28492"/>
                    <a:pt x="87166" y="28492"/>
                  </a:cubicBezTo>
                  <a:close/>
                  <a:moveTo>
                    <a:pt x="90904" y="28492"/>
                  </a:moveTo>
                  <a:cubicBezTo>
                    <a:pt x="91214" y="28492"/>
                    <a:pt x="91464" y="28742"/>
                    <a:pt x="91464" y="29051"/>
                  </a:cubicBezTo>
                  <a:cubicBezTo>
                    <a:pt x="91464" y="29361"/>
                    <a:pt x="91214" y="29623"/>
                    <a:pt x="90904" y="29623"/>
                  </a:cubicBezTo>
                  <a:cubicBezTo>
                    <a:pt x="90595" y="29623"/>
                    <a:pt x="90345" y="29361"/>
                    <a:pt x="90345" y="29051"/>
                  </a:cubicBezTo>
                  <a:cubicBezTo>
                    <a:pt x="90345" y="28730"/>
                    <a:pt x="90595" y="28492"/>
                    <a:pt x="90904" y="28492"/>
                  </a:cubicBezTo>
                  <a:close/>
                  <a:moveTo>
                    <a:pt x="94631" y="28492"/>
                  </a:moveTo>
                  <a:cubicBezTo>
                    <a:pt x="94929" y="28492"/>
                    <a:pt x="95191" y="28742"/>
                    <a:pt x="95191" y="29051"/>
                  </a:cubicBezTo>
                  <a:cubicBezTo>
                    <a:pt x="95191" y="29349"/>
                    <a:pt x="94941" y="29623"/>
                    <a:pt x="94631" y="29623"/>
                  </a:cubicBezTo>
                  <a:cubicBezTo>
                    <a:pt x="94310" y="29623"/>
                    <a:pt x="94060" y="29361"/>
                    <a:pt x="94060" y="29051"/>
                  </a:cubicBezTo>
                  <a:cubicBezTo>
                    <a:pt x="94071" y="28742"/>
                    <a:pt x="94310" y="28492"/>
                    <a:pt x="94631" y="28492"/>
                  </a:cubicBezTo>
                  <a:close/>
                  <a:moveTo>
                    <a:pt x="98346" y="28492"/>
                  </a:moveTo>
                  <a:cubicBezTo>
                    <a:pt x="98655" y="28492"/>
                    <a:pt x="98905" y="28742"/>
                    <a:pt x="98905" y="29051"/>
                  </a:cubicBezTo>
                  <a:cubicBezTo>
                    <a:pt x="98905" y="29361"/>
                    <a:pt x="98655" y="29623"/>
                    <a:pt x="98346" y="29623"/>
                  </a:cubicBezTo>
                  <a:cubicBezTo>
                    <a:pt x="98036" y="29623"/>
                    <a:pt x="97786" y="29361"/>
                    <a:pt x="97786" y="29051"/>
                  </a:cubicBezTo>
                  <a:cubicBezTo>
                    <a:pt x="97798" y="28730"/>
                    <a:pt x="98036" y="28492"/>
                    <a:pt x="98346" y="28492"/>
                  </a:cubicBezTo>
                  <a:close/>
                  <a:moveTo>
                    <a:pt x="102084" y="28492"/>
                  </a:moveTo>
                  <a:cubicBezTo>
                    <a:pt x="102382" y="28492"/>
                    <a:pt x="102644" y="28742"/>
                    <a:pt x="102644" y="29051"/>
                  </a:cubicBezTo>
                  <a:cubicBezTo>
                    <a:pt x="102644" y="29349"/>
                    <a:pt x="102394" y="29623"/>
                    <a:pt x="102084" y="29623"/>
                  </a:cubicBezTo>
                  <a:cubicBezTo>
                    <a:pt x="101787" y="29623"/>
                    <a:pt x="101513" y="29361"/>
                    <a:pt x="101513" y="29051"/>
                  </a:cubicBezTo>
                  <a:cubicBezTo>
                    <a:pt x="101513" y="28742"/>
                    <a:pt x="101775" y="28492"/>
                    <a:pt x="102084" y="28492"/>
                  </a:cubicBezTo>
                  <a:close/>
                  <a:moveTo>
                    <a:pt x="105799" y="28492"/>
                  </a:moveTo>
                  <a:cubicBezTo>
                    <a:pt x="106121" y="28492"/>
                    <a:pt x="106371" y="28742"/>
                    <a:pt x="106371" y="29051"/>
                  </a:cubicBezTo>
                  <a:cubicBezTo>
                    <a:pt x="106371" y="29361"/>
                    <a:pt x="106109" y="29623"/>
                    <a:pt x="105799" y="29623"/>
                  </a:cubicBezTo>
                  <a:cubicBezTo>
                    <a:pt x="105490" y="29623"/>
                    <a:pt x="105239" y="29361"/>
                    <a:pt x="105239" y="29051"/>
                  </a:cubicBezTo>
                  <a:cubicBezTo>
                    <a:pt x="105251" y="28730"/>
                    <a:pt x="105490" y="28492"/>
                    <a:pt x="105799" y="28492"/>
                  </a:cubicBezTo>
                  <a:close/>
                  <a:moveTo>
                    <a:pt x="109538" y="28492"/>
                  </a:moveTo>
                  <a:cubicBezTo>
                    <a:pt x="109835" y="28492"/>
                    <a:pt x="110109" y="28742"/>
                    <a:pt x="110109" y="29051"/>
                  </a:cubicBezTo>
                  <a:cubicBezTo>
                    <a:pt x="110109" y="29349"/>
                    <a:pt x="109847" y="29623"/>
                    <a:pt x="109538" y="29623"/>
                  </a:cubicBezTo>
                  <a:cubicBezTo>
                    <a:pt x="109228" y="29623"/>
                    <a:pt x="108978" y="29361"/>
                    <a:pt x="108978" y="29051"/>
                  </a:cubicBezTo>
                  <a:cubicBezTo>
                    <a:pt x="108978" y="28742"/>
                    <a:pt x="109228" y="28492"/>
                    <a:pt x="109538" y="28492"/>
                  </a:cubicBezTo>
                  <a:close/>
                  <a:moveTo>
                    <a:pt x="113264" y="28492"/>
                  </a:moveTo>
                  <a:cubicBezTo>
                    <a:pt x="113574" y="28492"/>
                    <a:pt x="113824" y="28742"/>
                    <a:pt x="113824" y="29051"/>
                  </a:cubicBezTo>
                  <a:cubicBezTo>
                    <a:pt x="113824" y="29361"/>
                    <a:pt x="113574" y="29623"/>
                    <a:pt x="113264" y="29623"/>
                  </a:cubicBezTo>
                  <a:cubicBezTo>
                    <a:pt x="112943" y="29623"/>
                    <a:pt x="112693" y="29361"/>
                    <a:pt x="112693" y="29051"/>
                  </a:cubicBezTo>
                  <a:cubicBezTo>
                    <a:pt x="112705" y="28730"/>
                    <a:pt x="112943" y="28492"/>
                    <a:pt x="113264" y="28492"/>
                  </a:cubicBezTo>
                  <a:close/>
                  <a:moveTo>
                    <a:pt x="116991" y="28492"/>
                  </a:moveTo>
                  <a:cubicBezTo>
                    <a:pt x="117289" y="28492"/>
                    <a:pt x="117562" y="28742"/>
                    <a:pt x="117562" y="29051"/>
                  </a:cubicBezTo>
                  <a:cubicBezTo>
                    <a:pt x="117562" y="29349"/>
                    <a:pt x="117312" y="29623"/>
                    <a:pt x="116991" y="29623"/>
                  </a:cubicBezTo>
                  <a:cubicBezTo>
                    <a:pt x="116681" y="29623"/>
                    <a:pt x="116431" y="29361"/>
                    <a:pt x="116431" y="29051"/>
                  </a:cubicBezTo>
                  <a:cubicBezTo>
                    <a:pt x="116431" y="28742"/>
                    <a:pt x="116681" y="28492"/>
                    <a:pt x="116991" y="28492"/>
                  </a:cubicBezTo>
                  <a:close/>
                  <a:moveTo>
                    <a:pt x="120718" y="28492"/>
                  </a:moveTo>
                  <a:cubicBezTo>
                    <a:pt x="121027" y="28492"/>
                    <a:pt x="121277" y="28742"/>
                    <a:pt x="121277" y="29051"/>
                  </a:cubicBezTo>
                  <a:cubicBezTo>
                    <a:pt x="121277" y="29361"/>
                    <a:pt x="121027" y="29623"/>
                    <a:pt x="120718" y="29623"/>
                  </a:cubicBezTo>
                  <a:cubicBezTo>
                    <a:pt x="120408" y="29623"/>
                    <a:pt x="120146" y="29361"/>
                    <a:pt x="120146" y="29051"/>
                  </a:cubicBezTo>
                  <a:cubicBezTo>
                    <a:pt x="120170" y="28730"/>
                    <a:pt x="120420" y="28492"/>
                    <a:pt x="120718" y="28492"/>
                  </a:cubicBezTo>
                  <a:close/>
                  <a:moveTo>
                    <a:pt x="124456" y="28492"/>
                  </a:moveTo>
                  <a:cubicBezTo>
                    <a:pt x="124754" y="28492"/>
                    <a:pt x="125016" y="28742"/>
                    <a:pt x="125016" y="29051"/>
                  </a:cubicBezTo>
                  <a:cubicBezTo>
                    <a:pt x="125016" y="29349"/>
                    <a:pt x="124766" y="29623"/>
                    <a:pt x="124456" y="29623"/>
                  </a:cubicBezTo>
                  <a:cubicBezTo>
                    <a:pt x="124135" y="29623"/>
                    <a:pt x="123885" y="29361"/>
                    <a:pt x="123885" y="29051"/>
                  </a:cubicBezTo>
                  <a:cubicBezTo>
                    <a:pt x="123885" y="28742"/>
                    <a:pt x="124135" y="28492"/>
                    <a:pt x="124456" y="28492"/>
                  </a:cubicBezTo>
                  <a:close/>
                  <a:moveTo>
                    <a:pt x="128171" y="28492"/>
                  </a:moveTo>
                  <a:cubicBezTo>
                    <a:pt x="128480" y="28492"/>
                    <a:pt x="128742" y="28742"/>
                    <a:pt x="128742" y="29051"/>
                  </a:cubicBezTo>
                  <a:cubicBezTo>
                    <a:pt x="128742" y="29361"/>
                    <a:pt x="128480" y="29623"/>
                    <a:pt x="128171" y="29623"/>
                  </a:cubicBezTo>
                  <a:cubicBezTo>
                    <a:pt x="127861" y="29623"/>
                    <a:pt x="127611" y="29361"/>
                    <a:pt x="127611" y="29051"/>
                  </a:cubicBezTo>
                  <a:cubicBezTo>
                    <a:pt x="127611" y="28730"/>
                    <a:pt x="127861" y="28492"/>
                    <a:pt x="128171" y="28492"/>
                  </a:cubicBezTo>
                  <a:close/>
                  <a:moveTo>
                    <a:pt x="131898" y="28492"/>
                  </a:moveTo>
                  <a:cubicBezTo>
                    <a:pt x="132195" y="28492"/>
                    <a:pt x="132457" y="28742"/>
                    <a:pt x="132457" y="29051"/>
                  </a:cubicBezTo>
                  <a:cubicBezTo>
                    <a:pt x="132457" y="29349"/>
                    <a:pt x="132207" y="29623"/>
                    <a:pt x="131898" y="29623"/>
                  </a:cubicBezTo>
                  <a:cubicBezTo>
                    <a:pt x="131600" y="29623"/>
                    <a:pt x="131326" y="29361"/>
                    <a:pt x="131326" y="29051"/>
                  </a:cubicBezTo>
                  <a:cubicBezTo>
                    <a:pt x="131338" y="28742"/>
                    <a:pt x="131576" y="28492"/>
                    <a:pt x="131898" y="28492"/>
                  </a:cubicBezTo>
                  <a:close/>
                  <a:moveTo>
                    <a:pt x="135624" y="28492"/>
                  </a:moveTo>
                  <a:cubicBezTo>
                    <a:pt x="135946" y="28492"/>
                    <a:pt x="136196" y="28742"/>
                    <a:pt x="136196" y="29051"/>
                  </a:cubicBezTo>
                  <a:cubicBezTo>
                    <a:pt x="136196" y="29361"/>
                    <a:pt x="135934" y="29623"/>
                    <a:pt x="135624" y="29623"/>
                  </a:cubicBezTo>
                  <a:cubicBezTo>
                    <a:pt x="135315" y="29623"/>
                    <a:pt x="135065" y="29361"/>
                    <a:pt x="135065" y="29051"/>
                  </a:cubicBezTo>
                  <a:cubicBezTo>
                    <a:pt x="135065" y="28730"/>
                    <a:pt x="135315" y="28492"/>
                    <a:pt x="135624" y="28492"/>
                  </a:cubicBezTo>
                  <a:close/>
                  <a:moveTo>
                    <a:pt x="139351" y="28492"/>
                  </a:moveTo>
                  <a:cubicBezTo>
                    <a:pt x="139649" y="28492"/>
                    <a:pt x="139910" y="28742"/>
                    <a:pt x="139910" y="29051"/>
                  </a:cubicBezTo>
                  <a:cubicBezTo>
                    <a:pt x="139910" y="29349"/>
                    <a:pt x="139660" y="29623"/>
                    <a:pt x="139351" y="29623"/>
                  </a:cubicBezTo>
                  <a:cubicBezTo>
                    <a:pt x="139053" y="29623"/>
                    <a:pt x="138779" y="29361"/>
                    <a:pt x="138779" y="29051"/>
                  </a:cubicBezTo>
                  <a:cubicBezTo>
                    <a:pt x="138803" y="28742"/>
                    <a:pt x="139041" y="28492"/>
                    <a:pt x="139351" y="28492"/>
                  </a:cubicBezTo>
                  <a:close/>
                  <a:moveTo>
                    <a:pt x="3405" y="30349"/>
                  </a:moveTo>
                  <a:cubicBezTo>
                    <a:pt x="3703" y="30349"/>
                    <a:pt x="3977" y="30599"/>
                    <a:pt x="3977" y="30909"/>
                  </a:cubicBezTo>
                  <a:cubicBezTo>
                    <a:pt x="3977" y="31206"/>
                    <a:pt x="3727" y="31480"/>
                    <a:pt x="3405" y="31480"/>
                  </a:cubicBezTo>
                  <a:cubicBezTo>
                    <a:pt x="3096" y="31480"/>
                    <a:pt x="2846" y="31230"/>
                    <a:pt x="2846" y="30909"/>
                  </a:cubicBezTo>
                  <a:cubicBezTo>
                    <a:pt x="2858" y="30599"/>
                    <a:pt x="3096" y="30349"/>
                    <a:pt x="3405" y="30349"/>
                  </a:cubicBezTo>
                  <a:close/>
                  <a:moveTo>
                    <a:pt x="7132" y="30349"/>
                  </a:moveTo>
                  <a:cubicBezTo>
                    <a:pt x="7430" y="30349"/>
                    <a:pt x="7692" y="30599"/>
                    <a:pt x="7692" y="30909"/>
                  </a:cubicBezTo>
                  <a:cubicBezTo>
                    <a:pt x="7692" y="31206"/>
                    <a:pt x="7442" y="31480"/>
                    <a:pt x="7132" y="31480"/>
                  </a:cubicBezTo>
                  <a:cubicBezTo>
                    <a:pt x="6834" y="31480"/>
                    <a:pt x="6560" y="31230"/>
                    <a:pt x="6560" y="30909"/>
                  </a:cubicBezTo>
                  <a:cubicBezTo>
                    <a:pt x="6584" y="30599"/>
                    <a:pt x="6822" y="30349"/>
                    <a:pt x="7132" y="30349"/>
                  </a:cubicBezTo>
                  <a:close/>
                  <a:moveTo>
                    <a:pt x="10871" y="30349"/>
                  </a:moveTo>
                  <a:cubicBezTo>
                    <a:pt x="11168" y="30349"/>
                    <a:pt x="11430" y="30599"/>
                    <a:pt x="11430" y="30909"/>
                  </a:cubicBezTo>
                  <a:cubicBezTo>
                    <a:pt x="11430" y="31206"/>
                    <a:pt x="11180" y="31480"/>
                    <a:pt x="10871" y="31480"/>
                  </a:cubicBezTo>
                  <a:cubicBezTo>
                    <a:pt x="10573" y="31480"/>
                    <a:pt x="10299" y="31230"/>
                    <a:pt x="10299" y="30909"/>
                  </a:cubicBezTo>
                  <a:cubicBezTo>
                    <a:pt x="10299" y="30599"/>
                    <a:pt x="10549" y="30349"/>
                    <a:pt x="10871" y="30349"/>
                  </a:cubicBezTo>
                  <a:close/>
                  <a:moveTo>
                    <a:pt x="14585" y="30349"/>
                  </a:moveTo>
                  <a:cubicBezTo>
                    <a:pt x="14883" y="30349"/>
                    <a:pt x="15157" y="30599"/>
                    <a:pt x="15157" y="30909"/>
                  </a:cubicBezTo>
                  <a:cubicBezTo>
                    <a:pt x="15157" y="31206"/>
                    <a:pt x="14895" y="31480"/>
                    <a:pt x="14585" y="31480"/>
                  </a:cubicBezTo>
                  <a:cubicBezTo>
                    <a:pt x="14288" y="31480"/>
                    <a:pt x="14014" y="31230"/>
                    <a:pt x="14014" y="30909"/>
                  </a:cubicBezTo>
                  <a:cubicBezTo>
                    <a:pt x="14038" y="30599"/>
                    <a:pt x="14276" y="30349"/>
                    <a:pt x="14585" y="30349"/>
                  </a:cubicBezTo>
                  <a:close/>
                  <a:moveTo>
                    <a:pt x="18324" y="30349"/>
                  </a:moveTo>
                  <a:cubicBezTo>
                    <a:pt x="18622" y="30349"/>
                    <a:pt x="18883" y="30599"/>
                    <a:pt x="18883" y="30909"/>
                  </a:cubicBezTo>
                  <a:cubicBezTo>
                    <a:pt x="18883" y="31206"/>
                    <a:pt x="18633" y="31480"/>
                    <a:pt x="18324" y="31480"/>
                  </a:cubicBezTo>
                  <a:cubicBezTo>
                    <a:pt x="18026" y="31480"/>
                    <a:pt x="17752" y="31230"/>
                    <a:pt x="17752" y="30909"/>
                  </a:cubicBezTo>
                  <a:cubicBezTo>
                    <a:pt x="17752" y="30599"/>
                    <a:pt x="18014" y="30349"/>
                    <a:pt x="18324" y="30349"/>
                  </a:cubicBezTo>
                  <a:close/>
                  <a:moveTo>
                    <a:pt x="22039" y="30349"/>
                  </a:moveTo>
                  <a:cubicBezTo>
                    <a:pt x="22336" y="30349"/>
                    <a:pt x="22610" y="30599"/>
                    <a:pt x="22610" y="30909"/>
                  </a:cubicBezTo>
                  <a:cubicBezTo>
                    <a:pt x="22610" y="31206"/>
                    <a:pt x="22360" y="31480"/>
                    <a:pt x="22039" y="31480"/>
                  </a:cubicBezTo>
                  <a:cubicBezTo>
                    <a:pt x="21729" y="31480"/>
                    <a:pt x="21479" y="31230"/>
                    <a:pt x="21479" y="30909"/>
                  </a:cubicBezTo>
                  <a:cubicBezTo>
                    <a:pt x="21491" y="30599"/>
                    <a:pt x="21729" y="30349"/>
                    <a:pt x="22039" y="30349"/>
                  </a:cubicBezTo>
                  <a:close/>
                  <a:moveTo>
                    <a:pt x="25777" y="30349"/>
                  </a:moveTo>
                  <a:cubicBezTo>
                    <a:pt x="26075" y="30349"/>
                    <a:pt x="26349" y="30599"/>
                    <a:pt x="26349" y="30909"/>
                  </a:cubicBezTo>
                  <a:cubicBezTo>
                    <a:pt x="26349" y="31206"/>
                    <a:pt x="26087" y="31480"/>
                    <a:pt x="25777" y="31480"/>
                  </a:cubicBezTo>
                  <a:cubicBezTo>
                    <a:pt x="25468" y="31480"/>
                    <a:pt x="25206" y="31230"/>
                    <a:pt x="25206" y="30909"/>
                  </a:cubicBezTo>
                  <a:cubicBezTo>
                    <a:pt x="25218" y="30599"/>
                    <a:pt x="25468" y="30349"/>
                    <a:pt x="25777" y="30349"/>
                  </a:cubicBezTo>
                  <a:close/>
                  <a:moveTo>
                    <a:pt x="29504" y="30349"/>
                  </a:moveTo>
                  <a:cubicBezTo>
                    <a:pt x="29801" y="30349"/>
                    <a:pt x="30063" y="30599"/>
                    <a:pt x="30063" y="30909"/>
                  </a:cubicBezTo>
                  <a:cubicBezTo>
                    <a:pt x="30063" y="31206"/>
                    <a:pt x="29813" y="31480"/>
                    <a:pt x="29504" y="31480"/>
                  </a:cubicBezTo>
                  <a:cubicBezTo>
                    <a:pt x="29182" y="31480"/>
                    <a:pt x="28932" y="31230"/>
                    <a:pt x="28932" y="30909"/>
                  </a:cubicBezTo>
                  <a:cubicBezTo>
                    <a:pt x="28944" y="30599"/>
                    <a:pt x="29182" y="30349"/>
                    <a:pt x="29504" y="30349"/>
                  </a:cubicBezTo>
                  <a:close/>
                  <a:moveTo>
                    <a:pt x="33230" y="30349"/>
                  </a:moveTo>
                  <a:cubicBezTo>
                    <a:pt x="33528" y="30349"/>
                    <a:pt x="33802" y="30599"/>
                    <a:pt x="33802" y="30909"/>
                  </a:cubicBezTo>
                  <a:cubicBezTo>
                    <a:pt x="33802" y="31206"/>
                    <a:pt x="33552" y="31480"/>
                    <a:pt x="33230" y="31480"/>
                  </a:cubicBezTo>
                  <a:cubicBezTo>
                    <a:pt x="32921" y="31480"/>
                    <a:pt x="32671" y="31230"/>
                    <a:pt x="32671" y="30909"/>
                  </a:cubicBezTo>
                  <a:cubicBezTo>
                    <a:pt x="32671" y="30599"/>
                    <a:pt x="32921" y="30349"/>
                    <a:pt x="33230" y="30349"/>
                  </a:cubicBezTo>
                  <a:close/>
                  <a:moveTo>
                    <a:pt x="36957" y="30349"/>
                  </a:moveTo>
                  <a:cubicBezTo>
                    <a:pt x="37255" y="30349"/>
                    <a:pt x="37517" y="30599"/>
                    <a:pt x="37517" y="30909"/>
                  </a:cubicBezTo>
                  <a:cubicBezTo>
                    <a:pt x="37517" y="31206"/>
                    <a:pt x="37267" y="31480"/>
                    <a:pt x="36957" y="31480"/>
                  </a:cubicBezTo>
                  <a:cubicBezTo>
                    <a:pt x="36648" y="31480"/>
                    <a:pt x="36386" y="31230"/>
                    <a:pt x="36386" y="30909"/>
                  </a:cubicBezTo>
                  <a:cubicBezTo>
                    <a:pt x="36409" y="30599"/>
                    <a:pt x="36648" y="30349"/>
                    <a:pt x="36957" y="30349"/>
                  </a:cubicBezTo>
                  <a:close/>
                  <a:moveTo>
                    <a:pt x="40672" y="30349"/>
                  </a:moveTo>
                  <a:cubicBezTo>
                    <a:pt x="40970" y="30349"/>
                    <a:pt x="41243" y="30599"/>
                    <a:pt x="41243" y="30909"/>
                  </a:cubicBezTo>
                  <a:cubicBezTo>
                    <a:pt x="41243" y="31206"/>
                    <a:pt x="40993" y="31480"/>
                    <a:pt x="40672" y="31480"/>
                  </a:cubicBezTo>
                  <a:cubicBezTo>
                    <a:pt x="40374" y="31480"/>
                    <a:pt x="40112" y="31230"/>
                    <a:pt x="40112" y="30909"/>
                  </a:cubicBezTo>
                  <a:cubicBezTo>
                    <a:pt x="40124" y="30599"/>
                    <a:pt x="40362" y="30349"/>
                    <a:pt x="40672" y="30349"/>
                  </a:cubicBezTo>
                  <a:close/>
                  <a:moveTo>
                    <a:pt x="44410" y="30349"/>
                  </a:moveTo>
                  <a:cubicBezTo>
                    <a:pt x="44708" y="30349"/>
                    <a:pt x="44982" y="30599"/>
                    <a:pt x="44982" y="30909"/>
                  </a:cubicBezTo>
                  <a:cubicBezTo>
                    <a:pt x="44982" y="31206"/>
                    <a:pt x="44720" y="31480"/>
                    <a:pt x="44410" y="31480"/>
                  </a:cubicBezTo>
                  <a:cubicBezTo>
                    <a:pt x="44113" y="31480"/>
                    <a:pt x="43851" y="31230"/>
                    <a:pt x="43851" y="30909"/>
                  </a:cubicBezTo>
                  <a:cubicBezTo>
                    <a:pt x="43851" y="30599"/>
                    <a:pt x="44101" y="30349"/>
                    <a:pt x="44410" y="30349"/>
                  </a:cubicBezTo>
                  <a:close/>
                  <a:moveTo>
                    <a:pt x="48137" y="30349"/>
                  </a:moveTo>
                  <a:cubicBezTo>
                    <a:pt x="48435" y="30349"/>
                    <a:pt x="48697" y="30599"/>
                    <a:pt x="48697" y="30909"/>
                  </a:cubicBezTo>
                  <a:cubicBezTo>
                    <a:pt x="48697" y="31206"/>
                    <a:pt x="48447" y="31480"/>
                    <a:pt x="48137" y="31480"/>
                  </a:cubicBezTo>
                  <a:cubicBezTo>
                    <a:pt x="47839" y="31480"/>
                    <a:pt x="47566" y="31230"/>
                    <a:pt x="47566" y="30909"/>
                  </a:cubicBezTo>
                  <a:cubicBezTo>
                    <a:pt x="47578" y="30599"/>
                    <a:pt x="47839" y="30349"/>
                    <a:pt x="48137" y="30349"/>
                  </a:cubicBezTo>
                  <a:close/>
                  <a:moveTo>
                    <a:pt x="51864" y="30349"/>
                  </a:moveTo>
                  <a:cubicBezTo>
                    <a:pt x="52161" y="30349"/>
                    <a:pt x="52435" y="30599"/>
                    <a:pt x="52435" y="30909"/>
                  </a:cubicBezTo>
                  <a:cubicBezTo>
                    <a:pt x="52435" y="31206"/>
                    <a:pt x="52185" y="31480"/>
                    <a:pt x="51864" y="31480"/>
                  </a:cubicBezTo>
                  <a:cubicBezTo>
                    <a:pt x="51566" y="31480"/>
                    <a:pt x="51304" y="31230"/>
                    <a:pt x="51304" y="30909"/>
                  </a:cubicBezTo>
                  <a:cubicBezTo>
                    <a:pt x="51304" y="30599"/>
                    <a:pt x="51554" y="30349"/>
                    <a:pt x="51864" y="30349"/>
                  </a:cubicBezTo>
                  <a:close/>
                  <a:moveTo>
                    <a:pt x="55602" y="30349"/>
                  </a:moveTo>
                  <a:cubicBezTo>
                    <a:pt x="55900" y="30349"/>
                    <a:pt x="56174" y="30599"/>
                    <a:pt x="56174" y="30909"/>
                  </a:cubicBezTo>
                  <a:cubicBezTo>
                    <a:pt x="56174" y="31206"/>
                    <a:pt x="55912" y="31480"/>
                    <a:pt x="55602" y="31480"/>
                  </a:cubicBezTo>
                  <a:cubicBezTo>
                    <a:pt x="55293" y="31480"/>
                    <a:pt x="55043" y="31230"/>
                    <a:pt x="55043" y="30909"/>
                  </a:cubicBezTo>
                  <a:cubicBezTo>
                    <a:pt x="55043" y="30599"/>
                    <a:pt x="55293" y="30349"/>
                    <a:pt x="55602" y="30349"/>
                  </a:cubicBezTo>
                  <a:close/>
                  <a:moveTo>
                    <a:pt x="59329" y="30349"/>
                  </a:moveTo>
                  <a:cubicBezTo>
                    <a:pt x="59627" y="30349"/>
                    <a:pt x="59889" y="30599"/>
                    <a:pt x="59889" y="30909"/>
                  </a:cubicBezTo>
                  <a:cubicBezTo>
                    <a:pt x="59889" y="31206"/>
                    <a:pt x="59639" y="31480"/>
                    <a:pt x="59329" y="31480"/>
                  </a:cubicBezTo>
                  <a:cubicBezTo>
                    <a:pt x="59008" y="31480"/>
                    <a:pt x="58757" y="31230"/>
                    <a:pt x="58757" y="30909"/>
                  </a:cubicBezTo>
                  <a:cubicBezTo>
                    <a:pt x="58757" y="30599"/>
                    <a:pt x="59008" y="30349"/>
                    <a:pt x="59329" y="30349"/>
                  </a:cubicBezTo>
                  <a:close/>
                  <a:moveTo>
                    <a:pt x="63056" y="30349"/>
                  </a:moveTo>
                  <a:cubicBezTo>
                    <a:pt x="63353" y="30349"/>
                    <a:pt x="63627" y="30599"/>
                    <a:pt x="63627" y="30909"/>
                  </a:cubicBezTo>
                  <a:cubicBezTo>
                    <a:pt x="63627" y="31206"/>
                    <a:pt x="63377" y="31480"/>
                    <a:pt x="63056" y="31480"/>
                  </a:cubicBezTo>
                  <a:cubicBezTo>
                    <a:pt x="62746" y="31480"/>
                    <a:pt x="62496" y="31230"/>
                    <a:pt x="62496" y="30909"/>
                  </a:cubicBezTo>
                  <a:cubicBezTo>
                    <a:pt x="62496" y="30599"/>
                    <a:pt x="62746" y="30349"/>
                    <a:pt x="63056" y="30349"/>
                  </a:cubicBezTo>
                  <a:close/>
                  <a:moveTo>
                    <a:pt x="66782" y="30349"/>
                  </a:moveTo>
                  <a:cubicBezTo>
                    <a:pt x="67080" y="30349"/>
                    <a:pt x="67342" y="30599"/>
                    <a:pt x="67342" y="30909"/>
                  </a:cubicBezTo>
                  <a:cubicBezTo>
                    <a:pt x="67342" y="31206"/>
                    <a:pt x="67092" y="31480"/>
                    <a:pt x="66782" y="31480"/>
                  </a:cubicBezTo>
                  <a:cubicBezTo>
                    <a:pt x="66473" y="31480"/>
                    <a:pt x="66211" y="31230"/>
                    <a:pt x="66211" y="30909"/>
                  </a:cubicBezTo>
                  <a:cubicBezTo>
                    <a:pt x="66235" y="30599"/>
                    <a:pt x="66473" y="30349"/>
                    <a:pt x="66782" y="30349"/>
                  </a:cubicBezTo>
                  <a:close/>
                  <a:moveTo>
                    <a:pt x="70509" y="30349"/>
                  </a:moveTo>
                  <a:cubicBezTo>
                    <a:pt x="70807" y="30349"/>
                    <a:pt x="71080" y="30599"/>
                    <a:pt x="71080" y="30909"/>
                  </a:cubicBezTo>
                  <a:cubicBezTo>
                    <a:pt x="71080" y="31206"/>
                    <a:pt x="70830" y="31480"/>
                    <a:pt x="70509" y="31480"/>
                  </a:cubicBezTo>
                  <a:cubicBezTo>
                    <a:pt x="70199" y="31480"/>
                    <a:pt x="69949" y="31230"/>
                    <a:pt x="69949" y="30909"/>
                  </a:cubicBezTo>
                  <a:cubicBezTo>
                    <a:pt x="69949" y="30599"/>
                    <a:pt x="70199" y="30349"/>
                    <a:pt x="70509" y="30349"/>
                  </a:cubicBezTo>
                  <a:close/>
                  <a:moveTo>
                    <a:pt x="74236" y="30349"/>
                  </a:moveTo>
                  <a:cubicBezTo>
                    <a:pt x="74533" y="30349"/>
                    <a:pt x="74795" y="30599"/>
                    <a:pt x="74795" y="30909"/>
                  </a:cubicBezTo>
                  <a:cubicBezTo>
                    <a:pt x="74795" y="31206"/>
                    <a:pt x="74545" y="31480"/>
                    <a:pt x="74236" y="31480"/>
                  </a:cubicBezTo>
                  <a:cubicBezTo>
                    <a:pt x="73938" y="31480"/>
                    <a:pt x="73676" y="31230"/>
                    <a:pt x="73676" y="30909"/>
                  </a:cubicBezTo>
                  <a:cubicBezTo>
                    <a:pt x="73676" y="30599"/>
                    <a:pt x="73926" y="30349"/>
                    <a:pt x="74236" y="30349"/>
                  </a:cubicBezTo>
                  <a:close/>
                  <a:moveTo>
                    <a:pt x="77855" y="30349"/>
                  </a:moveTo>
                  <a:cubicBezTo>
                    <a:pt x="78153" y="30349"/>
                    <a:pt x="78415" y="30599"/>
                    <a:pt x="78415" y="30909"/>
                  </a:cubicBezTo>
                  <a:cubicBezTo>
                    <a:pt x="78415" y="31206"/>
                    <a:pt x="78165" y="31480"/>
                    <a:pt x="77855" y="31480"/>
                  </a:cubicBezTo>
                  <a:cubicBezTo>
                    <a:pt x="77546" y="31480"/>
                    <a:pt x="77284" y="31230"/>
                    <a:pt x="77284" y="30909"/>
                  </a:cubicBezTo>
                  <a:cubicBezTo>
                    <a:pt x="77284" y="30599"/>
                    <a:pt x="77546" y="30349"/>
                    <a:pt x="77855" y="30349"/>
                  </a:cubicBezTo>
                  <a:close/>
                  <a:moveTo>
                    <a:pt x="81570" y="30349"/>
                  </a:moveTo>
                  <a:cubicBezTo>
                    <a:pt x="81868" y="30349"/>
                    <a:pt x="82141" y="30599"/>
                    <a:pt x="82141" y="30909"/>
                  </a:cubicBezTo>
                  <a:cubicBezTo>
                    <a:pt x="82141" y="31206"/>
                    <a:pt x="81879" y="31480"/>
                    <a:pt x="81570" y="31480"/>
                  </a:cubicBezTo>
                  <a:cubicBezTo>
                    <a:pt x="81260" y="31480"/>
                    <a:pt x="81010" y="31230"/>
                    <a:pt x="81010" y="30909"/>
                  </a:cubicBezTo>
                  <a:cubicBezTo>
                    <a:pt x="81022" y="30599"/>
                    <a:pt x="81260" y="30349"/>
                    <a:pt x="81570" y="30349"/>
                  </a:cubicBezTo>
                  <a:close/>
                  <a:moveTo>
                    <a:pt x="85308" y="30349"/>
                  </a:moveTo>
                  <a:cubicBezTo>
                    <a:pt x="85606" y="30349"/>
                    <a:pt x="85880" y="30599"/>
                    <a:pt x="85880" y="30909"/>
                  </a:cubicBezTo>
                  <a:cubicBezTo>
                    <a:pt x="85880" y="31206"/>
                    <a:pt x="85618" y="31480"/>
                    <a:pt x="85308" y="31480"/>
                  </a:cubicBezTo>
                  <a:cubicBezTo>
                    <a:pt x="84999" y="31480"/>
                    <a:pt x="84749" y="31230"/>
                    <a:pt x="84749" y="30909"/>
                  </a:cubicBezTo>
                  <a:cubicBezTo>
                    <a:pt x="84749" y="30599"/>
                    <a:pt x="84999" y="30349"/>
                    <a:pt x="85308" y="30349"/>
                  </a:cubicBezTo>
                  <a:close/>
                  <a:moveTo>
                    <a:pt x="89035" y="30349"/>
                  </a:moveTo>
                  <a:cubicBezTo>
                    <a:pt x="89333" y="30349"/>
                    <a:pt x="89595" y="30599"/>
                    <a:pt x="89595" y="30909"/>
                  </a:cubicBezTo>
                  <a:cubicBezTo>
                    <a:pt x="89595" y="31206"/>
                    <a:pt x="89345" y="31480"/>
                    <a:pt x="89035" y="31480"/>
                  </a:cubicBezTo>
                  <a:cubicBezTo>
                    <a:pt x="88714" y="31480"/>
                    <a:pt x="88464" y="31230"/>
                    <a:pt x="88464" y="30909"/>
                  </a:cubicBezTo>
                  <a:cubicBezTo>
                    <a:pt x="88475" y="30599"/>
                    <a:pt x="88714" y="30349"/>
                    <a:pt x="89035" y="30349"/>
                  </a:cubicBezTo>
                  <a:close/>
                  <a:moveTo>
                    <a:pt x="92762" y="30349"/>
                  </a:moveTo>
                  <a:cubicBezTo>
                    <a:pt x="93059" y="30349"/>
                    <a:pt x="93333" y="30599"/>
                    <a:pt x="93333" y="30909"/>
                  </a:cubicBezTo>
                  <a:cubicBezTo>
                    <a:pt x="93333" y="31206"/>
                    <a:pt x="93071" y="31480"/>
                    <a:pt x="92762" y="31480"/>
                  </a:cubicBezTo>
                  <a:cubicBezTo>
                    <a:pt x="92452" y="31480"/>
                    <a:pt x="92202" y="31230"/>
                    <a:pt x="92202" y="30909"/>
                  </a:cubicBezTo>
                  <a:cubicBezTo>
                    <a:pt x="92202" y="30599"/>
                    <a:pt x="92452" y="30349"/>
                    <a:pt x="92762" y="30349"/>
                  </a:cubicBezTo>
                  <a:close/>
                  <a:moveTo>
                    <a:pt x="96488" y="30349"/>
                  </a:moveTo>
                  <a:cubicBezTo>
                    <a:pt x="96786" y="30349"/>
                    <a:pt x="97048" y="30599"/>
                    <a:pt x="97048" y="30909"/>
                  </a:cubicBezTo>
                  <a:cubicBezTo>
                    <a:pt x="97048" y="31206"/>
                    <a:pt x="96798" y="31480"/>
                    <a:pt x="96488" y="31480"/>
                  </a:cubicBezTo>
                  <a:cubicBezTo>
                    <a:pt x="96191" y="31480"/>
                    <a:pt x="95917" y="31230"/>
                    <a:pt x="95917" y="30909"/>
                  </a:cubicBezTo>
                  <a:cubicBezTo>
                    <a:pt x="95917" y="30599"/>
                    <a:pt x="96179" y="30349"/>
                    <a:pt x="96488" y="30349"/>
                  </a:cubicBezTo>
                  <a:close/>
                  <a:moveTo>
                    <a:pt x="100203" y="30349"/>
                  </a:moveTo>
                  <a:cubicBezTo>
                    <a:pt x="100501" y="30349"/>
                    <a:pt x="100775" y="30599"/>
                    <a:pt x="100775" y="30909"/>
                  </a:cubicBezTo>
                  <a:cubicBezTo>
                    <a:pt x="100775" y="31206"/>
                    <a:pt x="100513" y="31480"/>
                    <a:pt x="100203" y="31480"/>
                  </a:cubicBezTo>
                  <a:cubicBezTo>
                    <a:pt x="99905" y="31480"/>
                    <a:pt x="99644" y="31230"/>
                    <a:pt x="99644" y="30909"/>
                  </a:cubicBezTo>
                  <a:cubicBezTo>
                    <a:pt x="99655" y="30599"/>
                    <a:pt x="99894" y="30349"/>
                    <a:pt x="100203" y="30349"/>
                  </a:cubicBezTo>
                  <a:close/>
                  <a:moveTo>
                    <a:pt x="103942" y="30349"/>
                  </a:moveTo>
                  <a:cubicBezTo>
                    <a:pt x="104239" y="30349"/>
                    <a:pt x="104513" y="30599"/>
                    <a:pt x="104513" y="30909"/>
                  </a:cubicBezTo>
                  <a:cubicBezTo>
                    <a:pt x="104513" y="31206"/>
                    <a:pt x="104251" y="31480"/>
                    <a:pt x="103942" y="31480"/>
                  </a:cubicBezTo>
                  <a:cubicBezTo>
                    <a:pt x="103644" y="31480"/>
                    <a:pt x="103382" y="31230"/>
                    <a:pt x="103382" y="30909"/>
                  </a:cubicBezTo>
                  <a:cubicBezTo>
                    <a:pt x="103382" y="30599"/>
                    <a:pt x="103632" y="30349"/>
                    <a:pt x="103942" y="30349"/>
                  </a:cubicBezTo>
                  <a:close/>
                  <a:moveTo>
                    <a:pt x="107668" y="30349"/>
                  </a:moveTo>
                  <a:cubicBezTo>
                    <a:pt x="107966" y="30349"/>
                    <a:pt x="108228" y="30599"/>
                    <a:pt x="108228" y="30909"/>
                  </a:cubicBezTo>
                  <a:cubicBezTo>
                    <a:pt x="108228" y="31206"/>
                    <a:pt x="107978" y="31480"/>
                    <a:pt x="107668" y="31480"/>
                  </a:cubicBezTo>
                  <a:cubicBezTo>
                    <a:pt x="107371" y="31480"/>
                    <a:pt x="107097" y="31230"/>
                    <a:pt x="107097" y="30909"/>
                  </a:cubicBezTo>
                  <a:cubicBezTo>
                    <a:pt x="107109" y="30599"/>
                    <a:pt x="107347" y="30349"/>
                    <a:pt x="107668" y="30349"/>
                  </a:cubicBezTo>
                  <a:close/>
                  <a:moveTo>
                    <a:pt x="111395" y="30349"/>
                  </a:moveTo>
                  <a:cubicBezTo>
                    <a:pt x="111693" y="30349"/>
                    <a:pt x="111967" y="30599"/>
                    <a:pt x="111967" y="30909"/>
                  </a:cubicBezTo>
                  <a:cubicBezTo>
                    <a:pt x="111967" y="31206"/>
                    <a:pt x="111705" y="31480"/>
                    <a:pt x="111395" y="31480"/>
                  </a:cubicBezTo>
                  <a:cubicBezTo>
                    <a:pt x="111085" y="31480"/>
                    <a:pt x="110835" y="31230"/>
                    <a:pt x="110835" y="30909"/>
                  </a:cubicBezTo>
                  <a:cubicBezTo>
                    <a:pt x="110835" y="30599"/>
                    <a:pt x="111085" y="30349"/>
                    <a:pt x="111395" y="30349"/>
                  </a:cubicBezTo>
                  <a:close/>
                  <a:moveTo>
                    <a:pt x="115122" y="30349"/>
                  </a:moveTo>
                  <a:cubicBezTo>
                    <a:pt x="115419" y="30349"/>
                    <a:pt x="115681" y="30599"/>
                    <a:pt x="115681" y="30909"/>
                  </a:cubicBezTo>
                  <a:cubicBezTo>
                    <a:pt x="115681" y="31206"/>
                    <a:pt x="115431" y="31480"/>
                    <a:pt x="115122" y="31480"/>
                  </a:cubicBezTo>
                  <a:cubicBezTo>
                    <a:pt x="114812" y="31480"/>
                    <a:pt x="114550" y="31230"/>
                    <a:pt x="114550" y="30909"/>
                  </a:cubicBezTo>
                  <a:cubicBezTo>
                    <a:pt x="114574" y="30599"/>
                    <a:pt x="114812" y="30349"/>
                    <a:pt x="115122" y="30349"/>
                  </a:cubicBezTo>
                  <a:close/>
                  <a:moveTo>
                    <a:pt x="118860" y="30349"/>
                  </a:moveTo>
                  <a:cubicBezTo>
                    <a:pt x="119158" y="30349"/>
                    <a:pt x="119420" y="30599"/>
                    <a:pt x="119420" y="30909"/>
                  </a:cubicBezTo>
                  <a:cubicBezTo>
                    <a:pt x="119420" y="31206"/>
                    <a:pt x="119170" y="31480"/>
                    <a:pt x="118860" y="31480"/>
                  </a:cubicBezTo>
                  <a:cubicBezTo>
                    <a:pt x="118539" y="31480"/>
                    <a:pt x="118289" y="31230"/>
                    <a:pt x="118289" y="30909"/>
                  </a:cubicBezTo>
                  <a:cubicBezTo>
                    <a:pt x="118289" y="30599"/>
                    <a:pt x="118539" y="30349"/>
                    <a:pt x="118860" y="30349"/>
                  </a:cubicBezTo>
                  <a:close/>
                  <a:moveTo>
                    <a:pt x="122575" y="30349"/>
                  </a:moveTo>
                  <a:cubicBezTo>
                    <a:pt x="122873" y="30349"/>
                    <a:pt x="123146" y="30599"/>
                    <a:pt x="123146" y="30909"/>
                  </a:cubicBezTo>
                  <a:cubicBezTo>
                    <a:pt x="123146" y="31206"/>
                    <a:pt x="122885" y="31480"/>
                    <a:pt x="122575" y="31480"/>
                  </a:cubicBezTo>
                  <a:cubicBezTo>
                    <a:pt x="122265" y="31480"/>
                    <a:pt x="122015" y="31230"/>
                    <a:pt x="122015" y="30909"/>
                  </a:cubicBezTo>
                  <a:cubicBezTo>
                    <a:pt x="122027" y="30599"/>
                    <a:pt x="122277" y="30349"/>
                    <a:pt x="122575" y="30349"/>
                  </a:cubicBezTo>
                  <a:close/>
                  <a:moveTo>
                    <a:pt x="126314" y="30349"/>
                  </a:moveTo>
                  <a:cubicBezTo>
                    <a:pt x="126611" y="30349"/>
                    <a:pt x="126873" y="30599"/>
                    <a:pt x="126873" y="30909"/>
                  </a:cubicBezTo>
                  <a:cubicBezTo>
                    <a:pt x="126873" y="31206"/>
                    <a:pt x="126623" y="31480"/>
                    <a:pt x="126314" y="31480"/>
                  </a:cubicBezTo>
                  <a:cubicBezTo>
                    <a:pt x="126004" y="31480"/>
                    <a:pt x="125742" y="31230"/>
                    <a:pt x="125742" y="30909"/>
                  </a:cubicBezTo>
                  <a:cubicBezTo>
                    <a:pt x="125742" y="30599"/>
                    <a:pt x="126004" y="30349"/>
                    <a:pt x="126314" y="30349"/>
                  </a:cubicBezTo>
                  <a:close/>
                  <a:moveTo>
                    <a:pt x="130028" y="30349"/>
                  </a:moveTo>
                  <a:cubicBezTo>
                    <a:pt x="130326" y="30349"/>
                    <a:pt x="130600" y="30599"/>
                    <a:pt x="130600" y="30909"/>
                  </a:cubicBezTo>
                  <a:cubicBezTo>
                    <a:pt x="130600" y="31206"/>
                    <a:pt x="130350" y="31480"/>
                    <a:pt x="130028" y="31480"/>
                  </a:cubicBezTo>
                  <a:cubicBezTo>
                    <a:pt x="129731" y="31480"/>
                    <a:pt x="129469" y="31230"/>
                    <a:pt x="129469" y="30909"/>
                  </a:cubicBezTo>
                  <a:cubicBezTo>
                    <a:pt x="129469" y="30599"/>
                    <a:pt x="129719" y="30349"/>
                    <a:pt x="130028" y="30349"/>
                  </a:cubicBezTo>
                  <a:close/>
                  <a:moveTo>
                    <a:pt x="133767" y="30349"/>
                  </a:moveTo>
                  <a:cubicBezTo>
                    <a:pt x="134065" y="30349"/>
                    <a:pt x="134326" y="30599"/>
                    <a:pt x="134326" y="30909"/>
                  </a:cubicBezTo>
                  <a:cubicBezTo>
                    <a:pt x="134326" y="31206"/>
                    <a:pt x="134076" y="31480"/>
                    <a:pt x="133767" y="31480"/>
                  </a:cubicBezTo>
                  <a:cubicBezTo>
                    <a:pt x="133469" y="31480"/>
                    <a:pt x="133207" y="31230"/>
                    <a:pt x="133207" y="30909"/>
                  </a:cubicBezTo>
                  <a:cubicBezTo>
                    <a:pt x="133207" y="30599"/>
                    <a:pt x="133457" y="30349"/>
                    <a:pt x="133767" y="30349"/>
                  </a:cubicBezTo>
                  <a:close/>
                  <a:moveTo>
                    <a:pt x="137494" y="30349"/>
                  </a:moveTo>
                  <a:cubicBezTo>
                    <a:pt x="137791" y="30349"/>
                    <a:pt x="138053" y="30599"/>
                    <a:pt x="138053" y="30909"/>
                  </a:cubicBezTo>
                  <a:cubicBezTo>
                    <a:pt x="138053" y="31206"/>
                    <a:pt x="137803" y="31480"/>
                    <a:pt x="137494" y="31480"/>
                  </a:cubicBezTo>
                  <a:cubicBezTo>
                    <a:pt x="137196" y="31480"/>
                    <a:pt x="136922" y="31230"/>
                    <a:pt x="136922" y="30909"/>
                  </a:cubicBezTo>
                  <a:cubicBezTo>
                    <a:pt x="136934" y="30599"/>
                    <a:pt x="137172" y="30349"/>
                    <a:pt x="137494" y="30349"/>
                  </a:cubicBezTo>
                  <a:close/>
                  <a:moveTo>
                    <a:pt x="141220" y="30349"/>
                  </a:moveTo>
                  <a:cubicBezTo>
                    <a:pt x="141518" y="30349"/>
                    <a:pt x="141792" y="30599"/>
                    <a:pt x="141792" y="30909"/>
                  </a:cubicBezTo>
                  <a:cubicBezTo>
                    <a:pt x="141792" y="31206"/>
                    <a:pt x="141530" y="31480"/>
                    <a:pt x="141220" y="31480"/>
                  </a:cubicBezTo>
                  <a:cubicBezTo>
                    <a:pt x="140911" y="31480"/>
                    <a:pt x="140661" y="31230"/>
                    <a:pt x="140661" y="30909"/>
                  </a:cubicBezTo>
                  <a:cubicBezTo>
                    <a:pt x="140661" y="30599"/>
                    <a:pt x="140911" y="30349"/>
                    <a:pt x="141220" y="30349"/>
                  </a:cubicBezTo>
                  <a:close/>
                  <a:moveTo>
                    <a:pt x="1548" y="32206"/>
                  </a:moveTo>
                  <a:cubicBezTo>
                    <a:pt x="1846" y="32206"/>
                    <a:pt x="2119" y="32456"/>
                    <a:pt x="2119" y="32778"/>
                  </a:cubicBezTo>
                  <a:cubicBezTo>
                    <a:pt x="2119" y="33087"/>
                    <a:pt x="1858" y="33338"/>
                    <a:pt x="1548" y="33338"/>
                  </a:cubicBezTo>
                  <a:cubicBezTo>
                    <a:pt x="1238" y="33338"/>
                    <a:pt x="988" y="33087"/>
                    <a:pt x="988" y="32778"/>
                  </a:cubicBezTo>
                  <a:cubicBezTo>
                    <a:pt x="988" y="32456"/>
                    <a:pt x="1238" y="32206"/>
                    <a:pt x="1548" y="32206"/>
                  </a:cubicBezTo>
                  <a:close/>
                  <a:moveTo>
                    <a:pt x="5287" y="32206"/>
                  </a:moveTo>
                  <a:cubicBezTo>
                    <a:pt x="5596" y="32206"/>
                    <a:pt x="5846" y="32456"/>
                    <a:pt x="5846" y="32778"/>
                  </a:cubicBezTo>
                  <a:cubicBezTo>
                    <a:pt x="5846" y="33087"/>
                    <a:pt x="5596" y="33338"/>
                    <a:pt x="5287" y="33338"/>
                  </a:cubicBezTo>
                  <a:cubicBezTo>
                    <a:pt x="4977" y="33338"/>
                    <a:pt x="4715" y="33087"/>
                    <a:pt x="4715" y="32778"/>
                  </a:cubicBezTo>
                  <a:cubicBezTo>
                    <a:pt x="4715" y="32456"/>
                    <a:pt x="4977" y="32206"/>
                    <a:pt x="5287" y="32206"/>
                  </a:cubicBezTo>
                  <a:close/>
                  <a:moveTo>
                    <a:pt x="9001" y="32206"/>
                  </a:moveTo>
                  <a:cubicBezTo>
                    <a:pt x="9299" y="32206"/>
                    <a:pt x="9573" y="32456"/>
                    <a:pt x="9573" y="32778"/>
                  </a:cubicBezTo>
                  <a:cubicBezTo>
                    <a:pt x="9573" y="33087"/>
                    <a:pt x="9323" y="33338"/>
                    <a:pt x="9001" y="33338"/>
                  </a:cubicBezTo>
                  <a:cubicBezTo>
                    <a:pt x="8704" y="33338"/>
                    <a:pt x="8442" y="33087"/>
                    <a:pt x="8442" y="32778"/>
                  </a:cubicBezTo>
                  <a:cubicBezTo>
                    <a:pt x="8442" y="32456"/>
                    <a:pt x="8692" y="32206"/>
                    <a:pt x="9001" y="32206"/>
                  </a:cubicBezTo>
                  <a:close/>
                  <a:moveTo>
                    <a:pt x="12728" y="32206"/>
                  </a:moveTo>
                  <a:cubicBezTo>
                    <a:pt x="13037" y="32206"/>
                    <a:pt x="13288" y="32456"/>
                    <a:pt x="13288" y="32778"/>
                  </a:cubicBezTo>
                  <a:cubicBezTo>
                    <a:pt x="13288" y="33087"/>
                    <a:pt x="13037" y="33338"/>
                    <a:pt x="12728" y="33338"/>
                  </a:cubicBezTo>
                  <a:cubicBezTo>
                    <a:pt x="12418" y="33338"/>
                    <a:pt x="12156" y="33087"/>
                    <a:pt x="12156" y="32778"/>
                  </a:cubicBezTo>
                  <a:cubicBezTo>
                    <a:pt x="12156" y="32456"/>
                    <a:pt x="12418" y="32206"/>
                    <a:pt x="12728" y="32206"/>
                  </a:cubicBezTo>
                  <a:close/>
                  <a:moveTo>
                    <a:pt x="16466" y="32206"/>
                  </a:moveTo>
                  <a:cubicBezTo>
                    <a:pt x="16764" y="32206"/>
                    <a:pt x="17026" y="32456"/>
                    <a:pt x="17026" y="32778"/>
                  </a:cubicBezTo>
                  <a:cubicBezTo>
                    <a:pt x="17026" y="33087"/>
                    <a:pt x="16776" y="33338"/>
                    <a:pt x="16466" y="33338"/>
                  </a:cubicBezTo>
                  <a:cubicBezTo>
                    <a:pt x="16169" y="33338"/>
                    <a:pt x="15895" y="33087"/>
                    <a:pt x="15895" y="32778"/>
                  </a:cubicBezTo>
                  <a:cubicBezTo>
                    <a:pt x="15895" y="32456"/>
                    <a:pt x="16145" y="32206"/>
                    <a:pt x="16466" y="32206"/>
                  </a:cubicBezTo>
                  <a:close/>
                  <a:moveTo>
                    <a:pt x="20181" y="32206"/>
                  </a:moveTo>
                  <a:cubicBezTo>
                    <a:pt x="20491" y="32206"/>
                    <a:pt x="20753" y="32456"/>
                    <a:pt x="20753" y="32778"/>
                  </a:cubicBezTo>
                  <a:cubicBezTo>
                    <a:pt x="20753" y="33087"/>
                    <a:pt x="20491" y="33338"/>
                    <a:pt x="20181" y="33338"/>
                  </a:cubicBezTo>
                  <a:cubicBezTo>
                    <a:pt x="19872" y="33338"/>
                    <a:pt x="19622" y="33087"/>
                    <a:pt x="19622" y="32778"/>
                  </a:cubicBezTo>
                  <a:cubicBezTo>
                    <a:pt x="19622" y="32456"/>
                    <a:pt x="19872" y="32206"/>
                    <a:pt x="20181" y="32206"/>
                  </a:cubicBezTo>
                  <a:close/>
                  <a:moveTo>
                    <a:pt x="23920" y="32206"/>
                  </a:moveTo>
                  <a:cubicBezTo>
                    <a:pt x="24217" y="32206"/>
                    <a:pt x="24479" y="32456"/>
                    <a:pt x="24479" y="32778"/>
                  </a:cubicBezTo>
                  <a:cubicBezTo>
                    <a:pt x="24479" y="33087"/>
                    <a:pt x="24229" y="33338"/>
                    <a:pt x="23920" y="33338"/>
                  </a:cubicBezTo>
                  <a:cubicBezTo>
                    <a:pt x="23610" y="33338"/>
                    <a:pt x="23348" y="33087"/>
                    <a:pt x="23348" y="32778"/>
                  </a:cubicBezTo>
                  <a:cubicBezTo>
                    <a:pt x="23348" y="32456"/>
                    <a:pt x="23610" y="32206"/>
                    <a:pt x="23920" y="32206"/>
                  </a:cubicBezTo>
                  <a:close/>
                  <a:moveTo>
                    <a:pt x="27635" y="32206"/>
                  </a:moveTo>
                  <a:cubicBezTo>
                    <a:pt x="27956" y="32206"/>
                    <a:pt x="28206" y="32456"/>
                    <a:pt x="28206" y="32778"/>
                  </a:cubicBezTo>
                  <a:cubicBezTo>
                    <a:pt x="28206" y="33087"/>
                    <a:pt x="27956" y="33338"/>
                    <a:pt x="27635" y="33338"/>
                  </a:cubicBezTo>
                  <a:cubicBezTo>
                    <a:pt x="27325" y="33338"/>
                    <a:pt x="27075" y="33087"/>
                    <a:pt x="27075" y="32778"/>
                  </a:cubicBezTo>
                  <a:cubicBezTo>
                    <a:pt x="27075" y="32456"/>
                    <a:pt x="27325" y="32206"/>
                    <a:pt x="27635" y="32206"/>
                  </a:cubicBezTo>
                  <a:close/>
                  <a:moveTo>
                    <a:pt x="31373" y="32206"/>
                  </a:moveTo>
                  <a:cubicBezTo>
                    <a:pt x="31671" y="32206"/>
                    <a:pt x="31945" y="32456"/>
                    <a:pt x="31945" y="32778"/>
                  </a:cubicBezTo>
                  <a:cubicBezTo>
                    <a:pt x="31945" y="33087"/>
                    <a:pt x="31683" y="33338"/>
                    <a:pt x="31373" y="33338"/>
                  </a:cubicBezTo>
                  <a:cubicBezTo>
                    <a:pt x="31064" y="33338"/>
                    <a:pt x="30814" y="33087"/>
                    <a:pt x="30814" y="32778"/>
                  </a:cubicBezTo>
                  <a:cubicBezTo>
                    <a:pt x="30814" y="32456"/>
                    <a:pt x="31064" y="32206"/>
                    <a:pt x="31373" y="32206"/>
                  </a:cubicBezTo>
                  <a:close/>
                  <a:moveTo>
                    <a:pt x="35100" y="32206"/>
                  </a:moveTo>
                  <a:cubicBezTo>
                    <a:pt x="35409" y="32206"/>
                    <a:pt x="35659" y="32456"/>
                    <a:pt x="35659" y="32778"/>
                  </a:cubicBezTo>
                  <a:cubicBezTo>
                    <a:pt x="35659" y="33087"/>
                    <a:pt x="35409" y="33338"/>
                    <a:pt x="35100" y="33338"/>
                  </a:cubicBezTo>
                  <a:cubicBezTo>
                    <a:pt x="34778" y="33338"/>
                    <a:pt x="34528" y="33087"/>
                    <a:pt x="34528" y="32778"/>
                  </a:cubicBezTo>
                  <a:cubicBezTo>
                    <a:pt x="34528" y="32456"/>
                    <a:pt x="34778" y="32206"/>
                    <a:pt x="35100" y="32206"/>
                  </a:cubicBezTo>
                  <a:close/>
                  <a:moveTo>
                    <a:pt x="38815" y="32206"/>
                  </a:moveTo>
                  <a:cubicBezTo>
                    <a:pt x="39112" y="32206"/>
                    <a:pt x="39386" y="32456"/>
                    <a:pt x="39386" y="32778"/>
                  </a:cubicBezTo>
                  <a:cubicBezTo>
                    <a:pt x="39386" y="33087"/>
                    <a:pt x="39124" y="33338"/>
                    <a:pt x="38815" y="33338"/>
                  </a:cubicBezTo>
                  <a:cubicBezTo>
                    <a:pt x="38517" y="33338"/>
                    <a:pt x="38255" y="33087"/>
                    <a:pt x="38255" y="32778"/>
                  </a:cubicBezTo>
                  <a:cubicBezTo>
                    <a:pt x="38255" y="32456"/>
                    <a:pt x="38505" y="32206"/>
                    <a:pt x="38815" y="32206"/>
                  </a:cubicBezTo>
                  <a:close/>
                  <a:moveTo>
                    <a:pt x="42553" y="32206"/>
                  </a:moveTo>
                  <a:cubicBezTo>
                    <a:pt x="42863" y="32206"/>
                    <a:pt x="43113" y="32456"/>
                    <a:pt x="43113" y="32778"/>
                  </a:cubicBezTo>
                  <a:cubicBezTo>
                    <a:pt x="43113" y="33087"/>
                    <a:pt x="42863" y="33338"/>
                    <a:pt x="42553" y="33338"/>
                  </a:cubicBezTo>
                  <a:cubicBezTo>
                    <a:pt x="42232" y="33338"/>
                    <a:pt x="41982" y="33087"/>
                    <a:pt x="41982" y="32778"/>
                  </a:cubicBezTo>
                  <a:cubicBezTo>
                    <a:pt x="41982" y="32456"/>
                    <a:pt x="42244" y="32206"/>
                    <a:pt x="42553" y="32206"/>
                  </a:cubicBezTo>
                  <a:close/>
                  <a:moveTo>
                    <a:pt x="46268" y="32206"/>
                  </a:moveTo>
                  <a:cubicBezTo>
                    <a:pt x="46565" y="32206"/>
                    <a:pt x="46839" y="32456"/>
                    <a:pt x="46839" y="32778"/>
                  </a:cubicBezTo>
                  <a:cubicBezTo>
                    <a:pt x="46839" y="33087"/>
                    <a:pt x="46589" y="33338"/>
                    <a:pt x="46268" y="33338"/>
                  </a:cubicBezTo>
                  <a:cubicBezTo>
                    <a:pt x="45970" y="33338"/>
                    <a:pt x="45708" y="33087"/>
                    <a:pt x="45708" y="32778"/>
                  </a:cubicBezTo>
                  <a:cubicBezTo>
                    <a:pt x="45708" y="32456"/>
                    <a:pt x="45958" y="32206"/>
                    <a:pt x="46268" y="32206"/>
                  </a:cubicBezTo>
                  <a:close/>
                  <a:moveTo>
                    <a:pt x="50006" y="32206"/>
                  </a:moveTo>
                  <a:cubicBezTo>
                    <a:pt x="50316" y="32206"/>
                    <a:pt x="50578" y="32456"/>
                    <a:pt x="50578" y="32778"/>
                  </a:cubicBezTo>
                  <a:cubicBezTo>
                    <a:pt x="50578" y="33087"/>
                    <a:pt x="50316" y="33338"/>
                    <a:pt x="50006" y="33338"/>
                  </a:cubicBezTo>
                  <a:cubicBezTo>
                    <a:pt x="49697" y="33338"/>
                    <a:pt x="49447" y="33087"/>
                    <a:pt x="49447" y="32778"/>
                  </a:cubicBezTo>
                  <a:cubicBezTo>
                    <a:pt x="49447" y="32456"/>
                    <a:pt x="49697" y="32206"/>
                    <a:pt x="50006" y="32206"/>
                  </a:cubicBezTo>
                  <a:close/>
                  <a:moveTo>
                    <a:pt x="53733" y="32206"/>
                  </a:moveTo>
                  <a:cubicBezTo>
                    <a:pt x="54031" y="32206"/>
                    <a:pt x="54293" y="32456"/>
                    <a:pt x="54293" y="32778"/>
                  </a:cubicBezTo>
                  <a:cubicBezTo>
                    <a:pt x="54293" y="33087"/>
                    <a:pt x="54043" y="33338"/>
                    <a:pt x="53733" y="33338"/>
                  </a:cubicBezTo>
                  <a:cubicBezTo>
                    <a:pt x="53412" y="33338"/>
                    <a:pt x="53162" y="33087"/>
                    <a:pt x="53162" y="32778"/>
                  </a:cubicBezTo>
                  <a:cubicBezTo>
                    <a:pt x="53162" y="32456"/>
                    <a:pt x="53412" y="32206"/>
                    <a:pt x="53733" y="32206"/>
                  </a:cubicBezTo>
                  <a:close/>
                  <a:moveTo>
                    <a:pt x="57460" y="32206"/>
                  </a:moveTo>
                  <a:cubicBezTo>
                    <a:pt x="57781" y="32206"/>
                    <a:pt x="58031" y="32456"/>
                    <a:pt x="58031" y="32778"/>
                  </a:cubicBezTo>
                  <a:cubicBezTo>
                    <a:pt x="58031" y="33087"/>
                    <a:pt x="57781" y="33338"/>
                    <a:pt x="57460" y="33338"/>
                  </a:cubicBezTo>
                  <a:cubicBezTo>
                    <a:pt x="57150" y="33338"/>
                    <a:pt x="56900" y="33087"/>
                    <a:pt x="56900" y="32778"/>
                  </a:cubicBezTo>
                  <a:cubicBezTo>
                    <a:pt x="56900" y="32456"/>
                    <a:pt x="57150" y="32206"/>
                    <a:pt x="57460" y="32206"/>
                  </a:cubicBezTo>
                  <a:close/>
                  <a:moveTo>
                    <a:pt x="61186" y="32206"/>
                  </a:moveTo>
                  <a:cubicBezTo>
                    <a:pt x="61484" y="32206"/>
                    <a:pt x="61746" y="32456"/>
                    <a:pt x="61746" y="32778"/>
                  </a:cubicBezTo>
                  <a:cubicBezTo>
                    <a:pt x="61746" y="33087"/>
                    <a:pt x="61496" y="33338"/>
                    <a:pt x="61186" y="33338"/>
                  </a:cubicBezTo>
                  <a:cubicBezTo>
                    <a:pt x="60877" y="33338"/>
                    <a:pt x="60615" y="33087"/>
                    <a:pt x="60615" y="32778"/>
                  </a:cubicBezTo>
                  <a:cubicBezTo>
                    <a:pt x="60615" y="32456"/>
                    <a:pt x="60877" y="32206"/>
                    <a:pt x="61186" y="32206"/>
                  </a:cubicBezTo>
                  <a:close/>
                  <a:moveTo>
                    <a:pt x="64925" y="32206"/>
                  </a:moveTo>
                  <a:cubicBezTo>
                    <a:pt x="65234" y="32206"/>
                    <a:pt x="65485" y="32456"/>
                    <a:pt x="65485" y="32778"/>
                  </a:cubicBezTo>
                  <a:cubicBezTo>
                    <a:pt x="65485" y="33087"/>
                    <a:pt x="65234" y="33338"/>
                    <a:pt x="64925" y="33338"/>
                  </a:cubicBezTo>
                  <a:cubicBezTo>
                    <a:pt x="64603" y="33338"/>
                    <a:pt x="64353" y="33087"/>
                    <a:pt x="64353" y="32778"/>
                  </a:cubicBezTo>
                  <a:cubicBezTo>
                    <a:pt x="64353" y="32456"/>
                    <a:pt x="64603" y="32206"/>
                    <a:pt x="64925" y="32206"/>
                  </a:cubicBezTo>
                  <a:close/>
                  <a:moveTo>
                    <a:pt x="68640" y="32206"/>
                  </a:moveTo>
                  <a:cubicBezTo>
                    <a:pt x="68937" y="32206"/>
                    <a:pt x="69211" y="32456"/>
                    <a:pt x="69211" y="32778"/>
                  </a:cubicBezTo>
                  <a:cubicBezTo>
                    <a:pt x="69211" y="33087"/>
                    <a:pt x="68949" y="33338"/>
                    <a:pt x="68640" y="33338"/>
                  </a:cubicBezTo>
                  <a:cubicBezTo>
                    <a:pt x="68330" y="33338"/>
                    <a:pt x="68080" y="33087"/>
                    <a:pt x="68080" y="32778"/>
                  </a:cubicBezTo>
                  <a:cubicBezTo>
                    <a:pt x="68092" y="32456"/>
                    <a:pt x="68330" y="32206"/>
                    <a:pt x="68640" y="32206"/>
                  </a:cubicBezTo>
                  <a:close/>
                  <a:moveTo>
                    <a:pt x="72366" y="32206"/>
                  </a:moveTo>
                  <a:cubicBezTo>
                    <a:pt x="72676" y="32206"/>
                    <a:pt x="72926" y="32456"/>
                    <a:pt x="72926" y="32778"/>
                  </a:cubicBezTo>
                  <a:cubicBezTo>
                    <a:pt x="72926" y="33087"/>
                    <a:pt x="72676" y="33338"/>
                    <a:pt x="72366" y="33338"/>
                  </a:cubicBezTo>
                  <a:cubicBezTo>
                    <a:pt x="72045" y="33338"/>
                    <a:pt x="71795" y="33087"/>
                    <a:pt x="71795" y="32778"/>
                  </a:cubicBezTo>
                  <a:cubicBezTo>
                    <a:pt x="71795" y="32456"/>
                    <a:pt x="72069" y="32206"/>
                    <a:pt x="72366" y="32206"/>
                  </a:cubicBezTo>
                  <a:close/>
                  <a:moveTo>
                    <a:pt x="76093" y="32206"/>
                  </a:moveTo>
                  <a:cubicBezTo>
                    <a:pt x="76391" y="32206"/>
                    <a:pt x="76664" y="32456"/>
                    <a:pt x="76664" y="32778"/>
                  </a:cubicBezTo>
                  <a:cubicBezTo>
                    <a:pt x="76664" y="33087"/>
                    <a:pt x="76403" y="33338"/>
                    <a:pt x="76093" y="33338"/>
                  </a:cubicBezTo>
                  <a:cubicBezTo>
                    <a:pt x="75795" y="33338"/>
                    <a:pt x="75533" y="33087"/>
                    <a:pt x="75533" y="32778"/>
                  </a:cubicBezTo>
                  <a:cubicBezTo>
                    <a:pt x="75533" y="32456"/>
                    <a:pt x="75783" y="32206"/>
                    <a:pt x="76093" y="32206"/>
                  </a:cubicBezTo>
                  <a:close/>
                  <a:moveTo>
                    <a:pt x="79712" y="32206"/>
                  </a:moveTo>
                  <a:cubicBezTo>
                    <a:pt x="80010" y="32206"/>
                    <a:pt x="80284" y="32456"/>
                    <a:pt x="80284" y="32778"/>
                  </a:cubicBezTo>
                  <a:cubicBezTo>
                    <a:pt x="80284" y="33087"/>
                    <a:pt x="80022" y="33338"/>
                    <a:pt x="79712" y="33338"/>
                  </a:cubicBezTo>
                  <a:cubicBezTo>
                    <a:pt x="79403" y="33338"/>
                    <a:pt x="79153" y="33087"/>
                    <a:pt x="79153" y="32778"/>
                  </a:cubicBezTo>
                  <a:cubicBezTo>
                    <a:pt x="79153" y="32456"/>
                    <a:pt x="79403" y="32206"/>
                    <a:pt x="79712" y="32206"/>
                  </a:cubicBezTo>
                  <a:close/>
                  <a:moveTo>
                    <a:pt x="83451" y="32206"/>
                  </a:moveTo>
                  <a:cubicBezTo>
                    <a:pt x="83761" y="32206"/>
                    <a:pt x="84011" y="32456"/>
                    <a:pt x="84011" y="32778"/>
                  </a:cubicBezTo>
                  <a:cubicBezTo>
                    <a:pt x="84011" y="33087"/>
                    <a:pt x="83761" y="33338"/>
                    <a:pt x="83451" y="33338"/>
                  </a:cubicBezTo>
                  <a:cubicBezTo>
                    <a:pt x="83141" y="33338"/>
                    <a:pt x="82880" y="33087"/>
                    <a:pt x="82880" y="32778"/>
                  </a:cubicBezTo>
                  <a:cubicBezTo>
                    <a:pt x="82880" y="32456"/>
                    <a:pt x="83141" y="32206"/>
                    <a:pt x="83451" y="32206"/>
                  </a:cubicBezTo>
                  <a:close/>
                  <a:moveTo>
                    <a:pt x="87166" y="32206"/>
                  </a:moveTo>
                  <a:cubicBezTo>
                    <a:pt x="87463" y="32206"/>
                    <a:pt x="87737" y="32456"/>
                    <a:pt x="87737" y="32778"/>
                  </a:cubicBezTo>
                  <a:cubicBezTo>
                    <a:pt x="87737" y="33087"/>
                    <a:pt x="87475" y="33338"/>
                    <a:pt x="87166" y="33338"/>
                  </a:cubicBezTo>
                  <a:cubicBezTo>
                    <a:pt x="86856" y="33338"/>
                    <a:pt x="86606" y="33087"/>
                    <a:pt x="86606" y="32778"/>
                  </a:cubicBezTo>
                  <a:cubicBezTo>
                    <a:pt x="86606" y="32456"/>
                    <a:pt x="86856" y="32206"/>
                    <a:pt x="87166" y="32206"/>
                  </a:cubicBezTo>
                  <a:close/>
                  <a:moveTo>
                    <a:pt x="90904" y="32206"/>
                  </a:moveTo>
                  <a:cubicBezTo>
                    <a:pt x="91214" y="32206"/>
                    <a:pt x="91464" y="32456"/>
                    <a:pt x="91464" y="32778"/>
                  </a:cubicBezTo>
                  <a:cubicBezTo>
                    <a:pt x="91464" y="33087"/>
                    <a:pt x="91214" y="33338"/>
                    <a:pt x="90904" y="33338"/>
                  </a:cubicBezTo>
                  <a:cubicBezTo>
                    <a:pt x="90595" y="33338"/>
                    <a:pt x="90345" y="33087"/>
                    <a:pt x="90345" y="32778"/>
                  </a:cubicBezTo>
                  <a:cubicBezTo>
                    <a:pt x="90345" y="32456"/>
                    <a:pt x="90595" y="32206"/>
                    <a:pt x="90904" y="32206"/>
                  </a:cubicBezTo>
                  <a:close/>
                  <a:moveTo>
                    <a:pt x="94631" y="32206"/>
                  </a:moveTo>
                  <a:cubicBezTo>
                    <a:pt x="94929" y="32206"/>
                    <a:pt x="95191" y="32456"/>
                    <a:pt x="95191" y="32778"/>
                  </a:cubicBezTo>
                  <a:cubicBezTo>
                    <a:pt x="95191" y="33087"/>
                    <a:pt x="94941" y="33338"/>
                    <a:pt x="94631" y="33338"/>
                  </a:cubicBezTo>
                  <a:cubicBezTo>
                    <a:pt x="94310" y="33338"/>
                    <a:pt x="94060" y="33087"/>
                    <a:pt x="94060" y="32778"/>
                  </a:cubicBezTo>
                  <a:cubicBezTo>
                    <a:pt x="94071" y="32456"/>
                    <a:pt x="94310" y="32206"/>
                    <a:pt x="94631" y="32206"/>
                  </a:cubicBezTo>
                  <a:close/>
                  <a:moveTo>
                    <a:pt x="98346" y="32206"/>
                  </a:moveTo>
                  <a:cubicBezTo>
                    <a:pt x="98655" y="32206"/>
                    <a:pt x="98905" y="32456"/>
                    <a:pt x="98905" y="32778"/>
                  </a:cubicBezTo>
                  <a:cubicBezTo>
                    <a:pt x="98905" y="33087"/>
                    <a:pt x="98655" y="33338"/>
                    <a:pt x="98346" y="33338"/>
                  </a:cubicBezTo>
                  <a:cubicBezTo>
                    <a:pt x="98036" y="33338"/>
                    <a:pt x="97786" y="33087"/>
                    <a:pt x="97786" y="32778"/>
                  </a:cubicBezTo>
                  <a:cubicBezTo>
                    <a:pt x="97786" y="32456"/>
                    <a:pt x="98036" y="32206"/>
                    <a:pt x="98346" y="32206"/>
                  </a:cubicBezTo>
                  <a:close/>
                  <a:moveTo>
                    <a:pt x="102084" y="32206"/>
                  </a:moveTo>
                  <a:cubicBezTo>
                    <a:pt x="102382" y="32206"/>
                    <a:pt x="102644" y="32456"/>
                    <a:pt x="102644" y="32778"/>
                  </a:cubicBezTo>
                  <a:cubicBezTo>
                    <a:pt x="102644" y="33087"/>
                    <a:pt x="102394" y="33338"/>
                    <a:pt x="102084" y="33338"/>
                  </a:cubicBezTo>
                  <a:cubicBezTo>
                    <a:pt x="101787" y="33338"/>
                    <a:pt x="101513" y="33087"/>
                    <a:pt x="101513" y="32778"/>
                  </a:cubicBezTo>
                  <a:cubicBezTo>
                    <a:pt x="101513" y="32456"/>
                    <a:pt x="101775" y="32206"/>
                    <a:pt x="102084" y="32206"/>
                  </a:cubicBezTo>
                  <a:close/>
                  <a:moveTo>
                    <a:pt x="105799" y="32206"/>
                  </a:moveTo>
                  <a:cubicBezTo>
                    <a:pt x="106121" y="32206"/>
                    <a:pt x="106371" y="32456"/>
                    <a:pt x="106371" y="32778"/>
                  </a:cubicBezTo>
                  <a:cubicBezTo>
                    <a:pt x="106371" y="33087"/>
                    <a:pt x="106109" y="33338"/>
                    <a:pt x="105799" y="33338"/>
                  </a:cubicBezTo>
                  <a:cubicBezTo>
                    <a:pt x="105490" y="33338"/>
                    <a:pt x="105239" y="33087"/>
                    <a:pt x="105239" y="32778"/>
                  </a:cubicBezTo>
                  <a:cubicBezTo>
                    <a:pt x="105239" y="32456"/>
                    <a:pt x="105490" y="32206"/>
                    <a:pt x="105799" y="32206"/>
                  </a:cubicBezTo>
                  <a:close/>
                  <a:moveTo>
                    <a:pt x="109538" y="32206"/>
                  </a:moveTo>
                  <a:cubicBezTo>
                    <a:pt x="109835" y="32206"/>
                    <a:pt x="110109" y="32456"/>
                    <a:pt x="110109" y="32778"/>
                  </a:cubicBezTo>
                  <a:cubicBezTo>
                    <a:pt x="110109" y="33087"/>
                    <a:pt x="109847" y="33338"/>
                    <a:pt x="109538" y="33338"/>
                  </a:cubicBezTo>
                  <a:cubicBezTo>
                    <a:pt x="109228" y="33338"/>
                    <a:pt x="108978" y="33087"/>
                    <a:pt x="108978" y="32778"/>
                  </a:cubicBezTo>
                  <a:cubicBezTo>
                    <a:pt x="108978" y="32456"/>
                    <a:pt x="109228" y="32206"/>
                    <a:pt x="109538" y="32206"/>
                  </a:cubicBezTo>
                  <a:close/>
                  <a:moveTo>
                    <a:pt x="113264" y="32206"/>
                  </a:moveTo>
                  <a:cubicBezTo>
                    <a:pt x="113574" y="32206"/>
                    <a:pt x="113824" y="32456"/>
                    <a:pt x="113824" y="32778"/>
                  </a:cubicBezTo>
                  <a:cubicBezTo>
                    <a:pt x="113824" y="33087"/>
                    <a:pt x="113574" y="33338"/>
                    <a:pt x="113264" y="33338"/>
                  </a:cubicBezTo>
                  <a:cubicBezTo>
                    <a:pt x="112943" y="33338"/>
                    <a:pt x="112693" y="33087"/>
                    <a:pt x="112693" y="32778"/>
                  </a:cubicBezTo>
                  <a:cubicBezTo>
                    <a:pt x="112693" y="32456"/>
                    <a:pt x="112943" y="32206"/>
                    <a:pt x="113264" y="32206"/>
                  </a:cubicBezTo>
                  <a:close/>
                  <a:moveTo>
                    <a:pt x="116991" y="32206"/>
                  </a:moveTo>
                  <a:cubicBezTo>
                    <a:pt x="117289" y="32206"/>
                    <a:pt x="117562" y="32456"/>
                    <a:pt x="117562" y="32778"/>
                  </a:cubicBezTo>
                  <a:cubicBezTo>
                    <a:pt x="117562" y="33087"/>
                    <a:pt x="117312" y="33338"/>
                    <a:pt x="116991" y="33338"/>
                  </a:cubicBezTo>
                  <a:cubicBezTo>
                    <a:pt x="116681" y="33338"/>
                    <a:pt x="116431" y="33087"/>
                    <a:pt x="116431" y="32778"/>
                  </a:cubicBezTo>
                  <a:cubicBezTo>
                    <a:pt x="116431" y="32456"/>
                    <a:pt x="116681" y="32206"/>
                    <a:pt x="116991" y="32206"/>
                  </a:cubicBezTo>
                  <a:close/>
                  <a:moveTo>
                    <a:pt x="120718" y="32206"/>
                  </a:moveTo>
                  <a:cubicBezTo>
                    <a:pt x="121027" y="32206"/>
                    <a:pt x="121277" y="32456"/>
                    <a:pt x="121277" y="32778"/>
                  </a:cubicBezTo>
                  <a:cubicBezTo>
                    <a:pt x="121277" y="33087"/>
                    <a:pt x="121027" y="33338"/>
                    <a:pt x="120718" y="33338"/>
                  </a:cubicBezTo>
                  <a:cubicBezTo>
                    <a:pt x="120408" y="33338"/>
                    <a:pt x="120146" y="33087"/>
                    <a:pt x="120146" y="32778"/>
                  </a:cubicBezTo>
                  <a:cubicBezTo>
                    <a:pt x="120146" y="32456"/>
                    <a:pt x="120420" y="32206"/>
                    <a:pt x="120718" y="32206"/>
                  </a:cubicBezTo>
                  <a:close/>
                  <a:moveTo>
                    <a:pt x="124456" y="32206"/>
                  </a:moveTo>
                  <a:cubicBezTo>
                    <a:pt x="124754" y="32206"/>
                    <a:pt x="125016" y="32456"/>
                    <a:pt x="125016" y="32778"/>
                  </a:cubicBezTo>
                  <a:cubicBezTo>
                    <a:pt x="125016" y="33087"/>
                    <a:pt x="124766" y="33338"/>
                    <a:pt x="124456" y="33338"/>
                  </a:cubicBezTo>
                  <a:cubicBezTo>
                    <a:pt x="124135" y="33338"/>
                    <a:pt x="123885" y="33087"/>
                    <a:pt x="123885" y="32778"/>
                  </a:cubicBezTo>
                  <a:cubicBezTo>
                    <a:pt x="123885" y="32456"/>
                    <a:pt x="124135" y="32206"/>
                    <a:pt x="124456" y="32206"/>
                  </a:cubicBezTo>
                  <a:close/>
                  <a:moveTo>
                    <a:pt x="128171" y="32206"/>
                  </a:moveTo>
                  <a:cubicBezTo>
                    <a:pt x="128480" y="32206"/>
                    <a:pt x="128742" y="32456"/>
                    <a:pt x="128742" y="32778"/>
                  </a:cubicBezTo>
                  <a:cubicBezTo>
                    <a:pt x="128742" y="33087"/>
                    <a:pt x="128480" y="33338"/>
                    <a:pt x="128171" y="33338"/>
                  </a:cubicBezTo>
                  <a:cubicBezTo>
                    <a:pt x="127861" y="33338"/>
                    <a:pt x="127611" y="33087"/>
                    <a:pt x="127611" y="32778"/>
                  </a:cubicBezTo>
                  <a:cubicBezTo>
                    <a:pt x="127611" y="32456"/>
                    <a:pt x="127861" y="32206"/>
                    <a:pt x="128171" y="32206"/>
                  </a:cubicBezTo>
                  <a:close/>
                  <a:moveTo>
                    <a:pt x="131898" y="32206"/>
                  </a:moveTo>
                  <a:cubicBezTo>
                    <a:pt x="132195" y="32206"/>
                    <a:pt x="132457" y="32456"/>
                    <a:pt x="132457" y="32778"/>
                  </a:cubicBezTo>
                  <a:cubicBezTo>
                    <a:pt x="132457" y="33087"/>
                    <a:pt x="132207" y="33338"/>
                    <a:pt x="131898" y="33338"/>
                  </a:cubicBezTo>
                  <a:cubicBezTo>
                    <a:pt x="131600" y="33338"/>
                    <a:pt x="131326" y="33087"/>
                    <a:pt x="131326" y="32778"/>
                  </a:cubicBezTo>
                  <a:cubicBezTo>
                    <a:pt x="131338" y="32456"/>
                    <a:pt x="131576" y="32206"/>
                    <a:pt x="131898" y="32206"/>
                  </a:cubicBezTo>
                  <a:close/>
                  <a:moveTo>
                    <a:pt x="135624" y="32206"/>
                  </a:moveTo>
                  <a:cubicBezTo>
                    <a:pt x="135946" y="32206"/>
                    <a:pt x="136196" y="32456"/>
                    <a:pt x="136196" y="32778"/>
                  </a:cubicBezTo>
                  <a:cubicBezTo>
                    <a:pt x="136196" y="33087"/>
                    <a:pt x="135934" y="33338"/>
                    <a:pt x="135624" y="33338"/>
                  </a:cubicBezTo>
                  <a:cubicBezTo>
                    <a:pt x="135315" y="33338"/>
                    <a:pt x="135065" y="33087"/>
                    <a:pt x="135065" y="32778"/>
                  </a:cubicBezTo>
                  <a:cubicBezTo>
                    <a:pt x="135065" y="32456"/>
                    <a:pt x="135315" y="32206"/>
                    <a:pt x="135624" y="32206"/>
                  </a:cubicBezTo>
                  <a:close/>
                  <a:moveTo>
                    <a:pt x="139351" y="32206"/>
                  </a:moveTo>
                  <a:cubicBezTo>
                    <a:pt x="139649" y="32206"/>
                    <a:pt x="139910" y="32456"/>
                    <a:pt x="139910" y="32778"/>
                  </a:cubicBezTo>
                  <a:cubicBezTo>
                    <a:pt x="139910" y="33087"/>
                    <a:pt x="139660" y="33338"/>
                    <a:pt x="139351" y="33338"/>
                  </a:cubicBezTo>
                  <a:cubicBezTo>
                    <a:pt x="139053" y="33338"/>
                    <a:pt x="138779" y="33087"/>
                    <a:pt x="138779" y="32778"/>
                  </a:cubicBezTo>
                  <a:cubicBezTo>
                    <a:pt x="138779" y="32456"/>
                    <a:pt x="139041" y="32206"/>
                    <a:pt x="139351" y="32206"/>
                  </a:cubicBezTo>
                  <a:close/>
                  <a:moveTo>
                    <a:pt x="143089" y="32206"/>
                  </a:moveTo>
                  <a:cubicBezTo>
                    <a:pt x="143399" y="32206"/>
                    <a:pt x="143649" y="32456"/>
                    <a:pt x="143649" y="32778"/>
                  </a:cubicBezTo>
                  <a:cubicBezTo>
                    <a:pt x="143649" y="33087"/>
                    <a:pt x="143399" y="33338"/>
                    <a:pt x="143089" y="33338"/>
                  </a:cubicBezTo>
                  <a:cubicBezTo>
                    <a:pt x="142768" y="33338"/>
                    <a:pt x="142518" y="33087"/>
                    <a:pt x="142518" y="32778"/>
                  </a:cubicBezTo>
                  <a:cubicBezTo>
                    <a:pt x="142518" y="32456"/>
                    <a:pt x="142768" y="32206"/>
                    <a:pt x="143089" y="32206"/>
                  </a:cubicBezTo>
                  <a:close/>
                  <a:moveTo>
                    <a:pt x="3405" y="34064"/>
                  </a:moveTo>
                  <a:cubicBezTo>
                    <a:pt x="3703" y="34064"/>
                    <a:pt x="3977" y="34326"/>
                    <a:pt x="3977" y="34635"/>
                  </a:cubicBezTo>
                  <a:cubicBezTo>
                    <a:pt x="3977" y="34933"/>
                    <a:pt x="3727" y="35195"/>
                    <a:pt x="3405" y="35195"/>
                  </a:cubicBezTo>
                  <a:cubicBezTo>
                    <a:pt x="3096" y="35195"/>
                    <a:pt x="2846" y="34945"/>
                    <a:pt x="2846" y="34635"/>
                  </a:cubicBezTo>
                  <a:cubicBezTo>
                    <a:pt x="2858" y="34302"/>
                    <a:pt x="3096" y="34064"/>
                    <a:pt x="3405" y="34064"/>
                  </a:cubicBezTo>
                  <a:close/>
                  <a:moveTo>
                    <a:pt x="7132" y="34064"/>
                  </a:moveTo>
                  <a:cubicBezTo>
                    <a:pt x="7430" y="34064"/>
                    <a:pt x="7692" y="34326"/>
                    <a:pt x="7692" y="34635"/>
                  </a:cubicBezTo>
                  <a:cubicBezTo>
                    <a:pt x="7692" y="34933"/>
                    <a:pt x="7442" y="35195"/>
                    <a:pt x="7132" y="35195"/>
                  </a:cubicBezTo>
                  <a:cubicBezTo>
                    <a:pt x="6834" y="35195"/>
                    <a:pt x="6560" y="34945"/>
                    <a:pt x="6560" y="34635"/>
                  </a:cubicBezTo>
                  <a:cubicBezTo>
                    <a:pt x="6584" y="34302"/>
                    <a:pt x="6822" y="34064"/>
                    <a:pt x="7132" y="34064"/>
                  </a:cubicBezTo>
                  <a:close/>
                  <a:moveTo>
                    <a:pt x="10871" y="34064"/>
                  </a:moveTo>
                  <a:cubicBezTo>
                    <a:pt x="11168" y="34064"/>
                    <a:pt x="11430" y="34326"/>
                    <a:pt x="11430" y="34635"/>
                  </a:cubicBezTo>
                  <a:cubicBezTo>
                    <a:pt x="11430" y="34933"/>
                    <a:pt x="11180" y="35195"/>
                    <a:pt x="10871" y="35195"/>
                  </a:cubicBezTo>
                  <a:cubicBezTo>
                    <a:pt x="10573" y="35195"/>
                    <a:pt x="10299" y="34945"/>
                    <a:pt x="10299" y="34635"/>
                  </a:cubicBezTo>
                  <a:cubicBezTo>
                    <a:pt x="10299" y="34302"/>
                    <a:pt x="10549" y="34064"/>
                    <a:pt x="10871" y="34064"/>
                  </a:cubicBezTo>
                  <a:close/>
                  <a:moveTo>
                    <a:pt x="14585" y="34064"/>
                  </a:moveTo>
                  <a:cubicBezTo>
                    <a:pt x="14883" y="34064"/>
                    <a:pt x="15157" y="34326"/>
                    <a:pt x="15157" y="34635"/>
                  </a:cubicBezTo>
                  <a:cubicBezTo>
                    <a:pt x="15157" y="34933"/>
                    <a:pt x="14895" y="35195"/>
                    <a:pt x="14585" y="35195"/>
                  </a:cubicBezTo>
                  <a:cubicBezTo>
                    <a:pt x="14288" y="35195"/>
                    <a:pt x="14014" y="34945"/>
                    <a:pt x="14014" y="34635"/>
                  </a:cubicBezTo>
                  <a:cubicBezTo>
                    <a:pt x="14038" y="34302"/>
                    <a:pt x="14276" y="34064"/>
                    <a:pt x="14585" y="34064"/>
                  </a:cubicBezTo>
                  <a:close/>
                  <a:moveTo>
                    <a:pt x="18324" y="34064"/>
                  </a:moveTo>
                  <a:cubicBezTo>
                    <a:pt x="18622" y="34064"/>
                    <a:pt x="18883" y="34326"/>
                    <a:pt x="18883" y="34635"/>
                  </a:cubicBezTo>
                  <a:cubicBezTo>
                    <a:pt x="18883" y="34933"/>
                    <a:pt x="18633" y="35195"/>
                    <a:pt x="18324" y="35195"/>
                  </a:cubicBezTo>
                  <a:cubicBezTo>
                    <a:pt x="18026" y="35195"/>
                    <a:pt x="17752" y="34945"/>
                    <a:pt x="17752" y="34635"/>
                  </a:cubicBezTo>
                  <a:cubicBezTo>
                    <a:pt x="17752" y="34302"/>
                    <a:pt x="18014" y="34064"/>
                    <a:pt x="18324" y="34064"/>
                  </a:cubicBezTo>
                  <a:close/>
                  <a:moveTo>
                    <a:pt x="22039" y="34064"/>
                  </a:moveTo>
                  <a:cubicBezTo>
                    <a:pt x="22336" y="34064"/>
                    <a:pt x="22610" y="34326"/>
                    <a:pt x="22610" y="34635"/>
                  </a:cubicBezTo>
                  <a:cubicBezTo>
                    <a:pt x="22610" y="34933"/>
                    <a:pt x="22360" y="35195"/>
                    <a:pt x="22039" y="35195"/>
                  </a:cubicBezTo>
                  <a:cubicBezTo>
                    <a:pt x="21729" y="35195"/>
                    <a:pt x="21479" y="34945"/>
                    <a:pt x="21479" y="34635"/>
                  </a:cubicBezTo>
                  <a:cubicBezTo>
                    <a:pt x="21491" y="34302"/>
                    <a:pt x="21729" y="34064"/>
                    <a:pt x="22039" y="34064"/>
                  </a:cubicBezTo>
                  <a:close/>
                  <a:moveTo>
                    <a:pt x="25777" y="34064"/>
                  </a:moveTo>
                  <a:cubicBezTo>
                    <a:pt x="26075" y="34064"/>
                    <a:pt x="26349" y="34326"/>
                    <a:pt x="26349" y="34635"/>
                  </a:cubicBezTo>
                  <a:cubicBezTo>
                    <a:pt x="26349" y="34933"/>
                    <a:pt x="26087" y="35195"/>
                    <a:pt x="25777" y="35195"/>
                  </a:cubicBezTo>
                  <a:cubicBezTo>
                    <a:pt x="25468" y="35195"/>
                    <a:pt x="25206" y="34945"/>
                    <a:pt x="25206" y="34635"/>
                  </a:cubicBezTo>
                  <a:cubicBezTo>
                    <a:pt x="25218" y="34302"/>
                    <a:pt x="25468" y="34064"/>
                    <a:pt x="25777" y="34064"/>
                  </a:cubicBezTo>
                  <a:close/>
                  <a:moveTo>
                    <a:pt x="29504" y="34064"/>
                  </a:moveTo>
                  <a:cubicBezTo>
                    <a:pt x="29801" y="34064"/>
                    <a:pt x="30063" y="34326"/>
                    <a:pt x="30063" y="34635"/>
                  </a:cubicBezTo>
                  <a:cubicBezTo>
                    <a:pt x="30063" y="34933"/>
                    <a:pt x="29813" y="35195"/>
                    <a:pt x="29504" y="35195"/>
                  </a:cubicBezTo>
                  <a:cubicBezTo>
                    <a:pt x="29182" y="35195"/>
                    <a:pt x="28932" y="34945"/>
                    <a:pt x="28932" y="34635"/>
                  </a:cubicBezTo>
                  <a:cubicBezTo>
                    <a:pt x="28944" y="34302"/>
                    <a:pt x="29182" y="34064"/>
                    <a:pt x="29504" y="34064"/>
                  </a:cubicBezTo>
                  <a:close/>
                  <a:moveTo>
                    <a:pt x="33230" y="34064"/>
                  </a:moveTo>
                  <a:cubicBezTo>
                    <a:pt x="33528" y="34064"/>
                    <a:pt x="33802" y="34326"/>
                    <a:pt x="33802" y="34635"/>
                  </a:cubicBezTo>
                  <a:cubicBezTo>
                    <a:pt x="33802" y="34933"/>
                    <a:pt x="33552" y="35195"/>
                    <a:pt x="33230" y="35195"/>
                  </a:cubicBezTo>
                  <a:cubicBezTo>
                    <a:pt x="32921" y="35195"/>
                    <a:pt x="32671" y="34945"/>
                    <a:pt x="32671" y="34635"/>
                  </a:cubicBezTo>
                  <a:cubicBezTo>
                    <a:pt x="32671" y="34302"/>
                    <a:pt x="32921" y="34064"/>
                    <a:pt x="33230" y="34064"/>
                  </a:cubicBezTo>
                  <a:close/>
                  <a:moveTo>
                    <a:pt x="36957" y="34064"/>
                  </a:moveTo>
                  <a:cubicBezTo>
                    <a:pt x="37255" y="34064"/>
                    <a:pt x="37517" y="34326"/>
                    <a:pt x="37517" y="34635"/>
                  </a:cubicBezTo>
                  <a:cubicBezTo>
                    <a:pt x="37517" y="34933"/>
                    <a:pt x="37267" y="35195"/>
                    <a:pt x="36957" y="35195"/>
                  </a:cubicBezTo>
                  <a:cubicBezTo>
                    <a:pt x="36648" y="35195"/>
                    <a:pt x="36386" y="34945"/>
                    <a:pt x="36386" y="34635"/>
                  </a:cubicBezTo>
                  <a:cubicBezTo>
                    <a:pt x="36409" y="34302"/>
                    <a:pt x="36648" y="34064"/>
                    <a:pt x="36957" y="34064"/>
                  </a:cubicBezTo>
                  <a:close/>
                  <a:moveTo>
                    <a:pt x="40672" y="34064"/>
                  </a:moveTo>
                  <a:cubicBezTo>
                    <a:pt x="40970" y="34064"/>
                    <a:pt x="41243" y="34326"/>
                    <a:pt x="41243" y="34635"/>
                  </a:cubicBezTo>
                  <a:cubicBezTo>
                    <a:pt x="41243" y="34933"/>
                    <a:pt x="40993" y="35195"/>
                    <a:pt x="40672" y="35195"/>
                  </a:cubicBezTo>
                  <a:cubicBezTo>
                    <a:pt x="40374" y="35195"/>
                    <a:pt x="40112" y="34945"/>
                    <a:pt x="40112" y="34635"/>
                  </a:cubicBezTo>
                  <a:cubicBezTo>
                    <a:pt x="40124" y="34302"/>
                    <a:pt x="40362" y="34064"/>
                    <a:pt x="40672" y="34064"/>
                  </a:cubicBezTo>
                  <a:close/>
                  <a:moveTo>
                    <a:pt x="44410" y="34064"/>
                  </a:moveTo>
                  <a:cubicBezTo>
                    <a:pt x="44708" y="34064"/>
                    <a:pt x="44982" y="34326"/>
                    <a:pt x="44982" y="34635"/>
                  </a:cubicBezTo>
                  <a:cubicBezTo>
                    <a:pt x="44982" y="34933"/>
                    <a:pt x="44720" y="35195"/>
                    <a:pt x="44410" y="35195"/>
                  </a:cubicBezTo>
                  <a:cubicBezTo>
                    <a:pt x="44113" y="35195"/>
                    <a:pt x="43851" y="34945"/>
                    <a:pt x="43851" y="34635"/>
                  </a:cubicBezTo>
                  <a:cubicBezTo>
                    <a:pt x="43851" y="34302"/>
                    <a:pt x="44101" y="34064"/>
                    <a:pt x="44410" y="34064"/>
                  </a:cubicBezTo>
                  <a:close/>
                  <a:moveTo>
                    <a:pt x="48137" y="34064"/>
                  </a:moveTo>
                  <a:cubicBezTo>
                    <a:pt x="48435" y="34064"/>
                    <a:pt x="48697" y="34326"/>
                    <a:pt x="48697" y="34635"/>
                  </a:cubicBezTo>
                  <a:cubicBezTo>
                    <a:pt x="48697" y="34933"/>
                    <a:pt x="48447" y="35195"/>
                    <a:pt x="48137" y="35195"/>
                  </a:cubicBezTo>
                  <a:cubicBezTo>
                    <a:pt x="47839" y="35195"/>
                    <a:pt x="47566" y="34945"/>
                    <a:pt x="47566" y="34635"/>
                  </a:cubicBezTo>
                  <a:cubicBezTo>
                    <a:pt x="47578" y="34302"/>
                    <a:pt x="47839" y="34064"/>
                    <a:pt x="48137" y="34064"/>
                  </a:cubicBezTo>
                  <a:close/>
                  <a:moveTo>
                    <a:pt x="51864" y="34064"/>
                  </a:moveTo>
                  <a:cubicBezTo>
                    <a:pt x="52161" y="34064"/>
                    <a:pt x="52435" y="34326"/>
                    <a:pt x="52435" y="34635"/>
                  </a:cubicBezTo>
                  <a:cubicBezTo>
                    <a:pt x="52435" y="34933"/>
                    <a:pt x="52185" y="35195"/>
                    <a:pt x="51864" y="35195"/>
                  </a:cubicBezTo>
                  <a:cubicBezTo>
                    <a:pt x="51566" y="35195"/>
                    <a:pt x="51304" y="34945"/>
                    <a:pt x="51304" y="34635"/>
                  </a:cubicBezTo>
                  <a:cubicBezTo>
                    <a:pt x="51304" y="34302"/>
                    <a:pt x="51554" y="34064"/>
                    <a:pt x="51864" y="34064"/>
                  </a:cubicBezTo>
                  <a:close/>
                  <a:moveTo>
                    <a:pt x="55602" y="34064"/>
                  </a:moveTo>
                  <a:cubicBezTo>
                    <a:pt x="55900" y="34064"/>
                    <a:pt x="56174" y="34326"/>
                    <a:pt x="56174" y="34635"/>
                  </a:cubicBezTo>
                  <a:cubicBezTo>
                    <a:pt x="56174" y="34933"/>
                    <a:pt x="55912" y="35195"/>
                    <a:pt x="55602" y="35195"/>
                  </a:cubicBezTo>
                  <a:cubicBezTo>
                    <a:pt x="55293" y="35195"/>
                    <a:pt x="55043" y="34945"/>
                    <a:pt x="55043" y="34635"/>
                  </a:cubicBezTo>
                  <a:cubicBezTo>
                    <a:pt x="55043" y="34302"/>
                    <a:pt x="55293" y="34064"/>
                    <a:pt x="55602" y="34064"/>
                  </a:cubicBezTo>
                  <a:close/>
                  <a:moveTo>
                    <a:pt x="59329" y="34064"/>
                  </a:moveTo>
                  <a:cubicBezTo>
                    <a:pt x="59627" y="34064"/>
                    <a:pt x="59889" y="34326"/>
                    <a:pt x="59889" y="34635"/>
                  </a:cubicBezTo>
                  <a:cubicBezTo>
                    <a:pt x="59889" y="34933"/>
                    <a:pt x="59639" y="35195"/>
                    <a:pt x="59329" y="35195"/>
                  </a:cubicBezTo>
                  <a:cubicBezTo>
                    <a:pt x="59008" y="35195"/>
                    <a:pt x="58757" y="34945"/>
                    <a:pt x="58757" y="34635"/>
                  </a:cubicBezTo>
                  <a:cubicBezTo>
                    <a:pt x="58757" y="34302"/>
                    <a:pt x="59008" y="34064"/>
                    <a:pt x="59329" y="34064"/>
                  </a:cubicBezTo>
                  <a:close/>
                  <a:moveTo>
                    <a:pt x="63056" y="34064"/>
                  </a:moveTo>
                  <a:cubicBezTo>
                    <a:pt x="63353" y="34064"/>
                    <a:pt x="63627" y="34326"/>
                    <a:pt x="63627" y="34635"/>
                  </a:cubicBezTo>
                  <a:cubicBezTo>
                    <a:pt x="63627" y="34933"/>
                    <a:pt x="63377" y="35195"/>
                    <a:pt x="63056" y="35195"/>
                  </a:cubicBezTo>
                  <a:cubicBezTo>
                    <a:pt x="62746" y="35195"/>
                    <a:pt x="62496" y="34945"/>
                    <a:pt x="62496" y="34635"/>
                  </a:cubicBezTo>
                  <a:cubicBezTo>
                    <a:pt x="62496" y="34302"/>
                    <a:pt x="62746" y="34064"/>
                    <a:pt x="63056" y="34064"/>
                  </a:cubicBezTo>
                  <a:close/>
                  <a:moveTo>
                    <a:pt x="66782" y="34064"/>
                  </a:moveTo>
                  <a:cubicBezTo>
                    <a:pt x="67080" y="34064"/>
                    <a:pt x="67342" y="34326"/>
                    <a:pt x="67342" y="34635"/>
                  </a:cubicBezTo>
                  <a:cubicBezTo>
                    <a:pt x="67342" y="34933"/>
                    <a:pt x="67092" y="35195"/>
                    <a:pt x="66782" y="35195"/>
                  </a:cubicBezTo>
                  <a:cubicBezTo>
                    <a:pt x="66473" y="35195"/>
                    <a:pt x="66211" y="34945"/>
                    <a:pt x="66211" y="34635"/>
                  </a:cubicBezTo>
                  <a:cubicBezTo>
                    <a:pt x="66235" y="34302"/>
                    <a:pt x="66473" y="34064"/>
                    <a:pt x="66782" y="34064"/>
                  </a:cubicBezTo>
                  <a:close/>
                  <a:moveTo>
                    <a:pt x="70509" y="34064"/>
                  </a:moveTo>
                  <a:cubicBezTo>
                    <a:pt x="70807" y="34064"/>
                    <a:pt x="71080" y="34326"/>
                    <a:pt x="71080" y="34635"/>
                  </a:cubicBezTo>
                  <a:cubicBezTo>
                    <a:pt x="71080" y="34933"/>
                    <a:pt x="70830" y="35195"/>
                    <a:pt x="70509" y="35195"/>
                  </a:cubicBezTo>
                  <a:cubicBezTo>
                    <a:pt x="70199" y="35195"/>
                    <a:pt x="69949" y="34945"/>
                    <a:pt x="69949" y="34635"/>
                  </a:cubicBezTo>
                  <a:cubicBezTo>
                    <a:pt x="69949" y="34302"/>
                    <a:pt x="70199" y="34064"/>
                    <a:pt x="70509" y="34064"/>
                  </a:cubicBezTo>
                  <a:close/>
                  <a:moveTo>
                    <a:pt x="74236" y="34064"/>
                  </a:moveTo>
                  <a:cubicBezTo>
                    <a:pt x="74533" y="34064"/>
                    <a:pt x="74795" y="34326"/>
                    <a:pt x="74795" y="34635"/>
                  </a:cubicBezTo>
                  <a:cubicBezTo>
                    <a:pt x="74795" y="34933"/>
                    <a:pt x="74545" y="35195"/>
                    <a:pt x="74236" y="35195"/>
                  </a:cubicBezTo>
                  <a:cubicBezTo>
                    <a:pt x="73938" y="35195"/>
                    <a:pt x="73676" y="34945"/>
                    <a:pt x="73676" y="34635"/>
                  </a:cubicBezTo>
                  <a:cubicBezTo>
                    <a:pt x="73676" y="34302"/>
                    <a:pt x="73926" y="34064"/>
                    <a:pt x="74236" y="34064"/>
                  </a:cubicBezTo>
                  <a:close/>
                  <a:moveTo>
                    <a:pt x="77855" y="34064"/>
                  </a:moveTo>
                  <a:cubicBezTo>
                    <a:pt x="78153" y="34064"/>
                    <a:pt x="78415" y="34326"/>
                    <a:pt x="78415" y="34635"/>
                  </a:cubicBezTo>
                  <a:cubicBezTo>
                    <a:pt x="78415" y="34933"/>
                    <a:pt x="78165" y="35195"/>
                    <a:pt x="77855" y="35195"/>
                  </a:cubicBezTo>
                  <a:cubicBezTo>
                    <a:pt x="77546" y="35195"/>
                    <a:pt x="77284" y="34945"/>
                    <a:pt x="77284" y="34635"/>
                  </a:cubicBezTo>
                  <a:cubicBezTo>
                    <a:pt x="77284" y="34302"/>
                    <a:pt x="77546" y="34064"/>
                    <a:pt x="77855" y="34064"/>
                  </a:cubicBezTo>
                  <a:close/>
                  <a:moveTo>
                    <a:pt x="81570" y="34064"/>
                  </a:moveTo>
                  <a:cubicBezTo>
                    <a:pt x="81868" y="34064"/>
                    <a:pt x="82141" y="34326"/>
                    <a:pt x="82141" y="34635"/>
                  </a:cubicBezTo>
                  <a:cubicBezTo>
                    <a:pt x="82141" y="34933"/>
                    <a:pt x="81879" y="35195"/>
                    <a:pt x="81570" y="35195"/>
                  </a:cubicBezTo>
                  <a:cubicBezTo>
                    <a:pt x="81260" y="35195"/>
                    <a:pt x="81010" y="34945"/>
                    <a:pt x="81010" y="34635"/>
                  </a:cubicBezTo>
                  <a:cubicBezTo>
                    <a:pt x="81022" y="34302"/>
                    <a:pt x="81260" y="34064"/>
                    <a:pt x="81570" y="34064"/>
                  </a:cubicBezTo>
                  <a:close/>
                  <a:moveTo>
                    <a:pt x="85308" y="34064"/>
                  </a:moveTo>
                  <a:cubicBezTo>
                    <a:pt x="85606" y="34064"/>
                    <a:pt x="85880" y="34326"/>
                    <a:pt x="85880" y="34635"/>
                  </a:cubicBezTo>
                  <a:cubicBezTo>
                    <a:pt x="85880" y="34933"/>
                    <a:pt x="85618" y="35195"/>
                    <a:pt x="85308" y="35195"/>
                  </a:cubicBezTo>
                  <a:cubicBezTo>
                    <a:pt x="84999" y="35195"/>
                    <a:pt x="84749" y="34945"/>
                    <a:pt x="84749" y="34635"/>
                  </a:cubicBezTo>
                  <a:cubicBezTo>
                    <a:pt x="84749" y="34302"/>
                    <a:pt x="84999" y="34064"/>
                    <a:pt x="85308" y="34064"/>
                  </a:cubicBezTo>
                  <a:close/>
                  <a:moveTo>
                    <a:pt x="89035" y="34064"/>
                  </a:moveTo>
                  <a:cubicBezTo>
                    <a:pt x="89333" y="34064"/>
                    <a:pt x="89595" y="34326"/>
                    <a:pt x="89595" y="34635"/>
                  </a:cubicBezTo>
                  <a:cubicBezTo>
                    <a:pt x="89595" y="34933"/>
                    <a:pt x="89345" y="35195"/>
                    <a:pt x="89035" y="35195"/>
                  </a:cubicBezTo>
                  <a:cubicBezTo>
                    <a:pt x="88714" y="35195"/>
                    <a:pt x="88464" y="34945"/>
                    <a:pt x="88464" y="34635"/>
                  </a:cubicBezTo>
                  <a:cubicBezTo>
                    <a:pt x="88475" y="34302"/>
                    <a:pt x="88714" y="34064"/>
                    <a:pt x="89035" y="34064"/>
                  </a:cubicBezTo>
                  <a:close/>
                  <a:moveTo>
                    <a:pt x="92762" y="34064"/>
                  </a:moveTo>
                  <a:cubicBezTo>
                    <a:pt x="93059" y="34064"/>
                    <a:pt x="93333" y="34326"/>
                    <a:pt x="93333" y="34635"/>
                  </a:cubicBezTo>
                  <a:cubicBezTo>
                    <a:pt x="93333" y="34933"/>
                    <a:pt x="93071" y="35195"/>
                    <a:pt x="92762" y="35195"/>
                  </a:cubicBezTo>
                  <a:cubicBezTo>
                    <a:pt x="92452" y="35195"/>
                    <a:pt x="92202" y="34945"/>
                    <a:pt x="92202" y="34635"/>
                  </a:cubicBezTo>
                  <a:cubicBezTo>
                    <a:pt x="92202" y="34302"/>
                    <a:pt x="92452" y="34064"/>
                    <a:pt x="92762" y="34064"/>
                  </a:cubicBezTo>
                  <a:close/>
                  <a:moveTo>
                    <a:pt x="96488" y="34064"/>
                  </a:moveTo>
                  <a:cubicBezTo>
                    <a:pt x="96786" y="34064"/>
                    <a:pt x="97048" y="34326"/>
                    <a:pt x="97048" y="34635"/>
                  </a:cubicBezTo>
                  <a:cubicBezTo>
                    <a:pt x="97048" y="34933"/>
                    <a:pt x="96798" y="35195"/>
                    <a:pt x="96488" y="35195"/>
                  </a:cubicBezTo>
                  <a:cubicBezTo>
                    <a:pt x="96191" y="35195"/>
                    <a:pt x="95917" y="34945"/>
                    <a:pt x="95917" y="34635"/>
                  </a:cubicBezTo>
                  <a:cubicBezTo>
                    <a:pt x="95917" y="34302"/>
                    <a:pt x="96179" y="34064"/>
                    <a:pt x="96488" y="34064"/>
                  </a:cubicBezTo>
                  <a:close/>
                  <a:moveTo>
                    <a:pt x="100203" y="34064"/>
                  </a:moveTo>
                  <a:cubicBezTo>
                    <a:pt x="100501" y="34064"/>
                    <a:pt x="100775" y="34326"/>
                    <a:pt x="100775" y="34635"/>
                  </a:cubicBezTo>
                  <a:cubicBezTo>
                    <a:pt x="100775" y="34933"/>
                    <a:pt x="100513" y="35195"/>
                    <a:pt x="100203" y="35195"/>
                  </a:cubicBezTo>
                  <a:cubicBezTo>
                    <a:pt x="99905" y="35195"/>
                    <a:pt x="99644" y="34945"/>
                    <a:pt x="99644" y="34635"/>
                  </a:cubicBezTo>
                  <a:cubicBezTo>
                    <a:pt x="99655" y="34302"/>
                    <a:pt x="99894" y="34064"/>
                    <a:pt x="100203" y="34064"/>
                  </a:cubicBezTo>
                  <a:close/>
                  <a:moveTo>
                    <a:pt x="103942" y="34064"/>
                  </a:moveTo>
                  <a:cubicBezTo>
                    <a:pt x="104239" y="34064"/>
                    <a:pt x="104513" y="34326"/>
                    <a:pt x="104513" y="34635"/>
                  </a:cubicBezTo>
                  <a:cubicBezTo>
                    <a:pt x="104513" y="34933"/>
                    <a:pt x="104251" y="35195"/>
                    <a:pt x="103942" y="35195"/>
                  </a:cubicBezTo>
                  <a:cubicBezTo>
                    <a:pt x="103644" y="35195"/>
                    <a:pt x="103382" y="34945"/>
                    <a:pt x="103382" y="34635"/>
                  </a:cubicBezTo>
                  <a:cubicBezTo>
                    <a:pt x="103382" y="34302"/>
                    <a:pt x="103632" y="34064"/>
                    <a:pt x="103942" y="34064"/>
                  </a:cubicBezTo>
                  <a:close/>
                  <a:moveTo>
                    <a:pt x="107668" y="34064"/>
                  </a:moveTo>
                  <a:cubicBezTo>
                    <a:pt x="107966" y="34064"/>
                    <a:pt x="108228" y="34326"/>
                    <a:pt x="108228" y="34635"/>
                  </a:cubicBezTo>
                  <a:cubicBezTo>
                    <a:pt x="108228" y="34933"/>
                    <a:pt x="107978" y="35195"/>
                    <a:pt x="107668" y="35195"/>
                  </a:cubicBezTo>
                  <a:cubicBezTo>
                    <a:pt x="107371" y="35195"/>
                    <a:pt x="107097" y="34945"/>
                    <a:pt x="107097" y="34635"/>
                  </a:cubicBezTo>
                  <a:cubicBezTo>
                    <a:pt x="107109" y="34302"/>
                    <a:pt x="107347" y="34064"/>
                    <a:pt x="107668" y="34064"/>
                  </a:cubicBezTo>
                  <a:close/>
                  <a:moveTo>
                    <a:pt x="111395" y="34064"/>
                  </a:moveTo>
                  <a:cubicBezTo>
                    <a:pt x="111693" y="34064"/>
                    <a:pt x="111967" y="34326"/>
                    <a:pt x="111967" y="34635"/>
                  </a:cubicBezTo>
                  <a:cubicBezTo>
                    <a:pt x="111967" y="34933"/>
                    <a:pt x="111705" y="35195"/>
                    <a:pt x="111395" y="35195"/>
                  </a:cubicBezTo>
                  <a:cubicBezTo>
                    <a:pt x="111085" y="35195"/>
                    <a:pt x="110835" y="34945"/>
                    <a:pt x="110835" y="34635"/>
                  </a:cubicBezTo>
                  <a:cubicBezTo>
                    <a:pt x="110835" y="34302"/>
                    <a:pt x="111085" y="34064"/>
                    <a:pt x="111395" y="34064"/>
                  </a:cubicBezTo>
                  <a:close/>
                  <a:moveTo>
                    <a:pt x="115122" y="34064"/>
                  </a:moveTo>
                  <a:cubicBezTo>
                    <a:pt x="115419" y="34064"/>
                    <a:pt x="115681" y="34326"/>
                    <a:pt x="115681" y="34635"/>
                  </a:cubicBezTo>
                  <a:cubicBezTo>
                    <a:pt x="115681" y="34933"/>
                    <a:pt x="115431" y="35195"/>
                    <a:pt x="115122" y="35195"/>
                  </a:cubicBezTo>
                  <a:cubicBezTo>
                    <a:pt x="114812" y="35195"/>
                    <a:pt x="114550" y="34945"/>
                    <a:pt x="114550" y="34635"/>
                  </a:cubicBezTo>
                  <a:cubicBezTo>
                    <a:pt x="114574" y="34302"/>
                    <a:pt x="114812" y="34064"/>
                    <a:pt x="115122" y="34064"/>
                  </a:cubicBezTo>
                  <a:close/>
                  <a:moveTo>
                    <a:pt x="118860" y="34064"/>
                  </a:moveTo>
                  <a:cubicBezTo>
                    <a:pt x="119158" y="34064"/>
                    <a:pt x="119420" y="34326"/>
                    <a:pt x="119420" y="34635"/>
                  </a:cubicBezTo>
                  <a:cubicBezTo>
                    <a:pt x="119420" y="34933"/>
                    <a:pt x="119170" y="35195"/>
                    <a:pt x="118860" y="35195"/>
                  </a:cubicBezTo>
                  <a:cubicBezTo>
                    <a:pt x="118539" y="35195"/>
                    <a:pt x="118289" y="34945"/>
                    <a:pt x="118289" y="34635"/>
                  </a:cubicBezTo>
                  <a:cubicBezTo>
                    <a:pt x="118289" y="34302"/>
                    <a:pt x="118539" y="34064"/>
                    <a:pt x="118860" y="34064"/>
                  </a:cubicBezTo>
                  <a:close/>
                  <a:moveTo>
                    <a:pt x="122575" y="34064"/>
                  </a:moveTo>
                  <a:cubicBezTo>
                    <a:pt x="122873" y="34064"/>
                    <a:pt x="123146" y="34326"/>
                    <a:pt x="123146" y="34635"/>
                  </a:cubicBezTo>
                  <a:cubicBezTo>
                    <a:pt x="123146" y="34933"/>
                    <a:pt x="122885" y="35195"/>
                    <a:pt x="122575" y="35195"/>
                  </a:cubicBezTo>
                  <a:cubicBezTo>
                    <a:pt x="122265" y="35195"/>
                    <a:pt x="122015" y="34945"/>
                    <a:pt x="122015" y="34635"/>
                  </a:cubicBezTo>
                  <a:cubicBezTo>
                    <a:pt x="122027" y="34302"/>
                    <a:pt x="122277" y="34064"/>
                    <a:pt x="122575" y="34064"/>
                  </a:cubicBezTo>
                  <a:close/>
                  <a:moveTo>
                    <a:pt x="126314" y="34064"/>
                  </a:moveTo>
                  <a:cubicBezTo>
                    <a:pt x="126611" y="34064"/>
                    <a:pt x="126873" y="34326"/>
                    <a:pt x="126873" y="34635"/>
                  </a:cubicBezTo>
                  <a:cubicBezTo>
                    <a:pt x="126873" y="34933"/>
                    <a:pt x="126623" y="35195"/>
                    <a:pt x="126314" y="35195"/>
                  </a:cubicBezTo>
                  <a:cubicBezTo>
                    <a:pt x="126004" y="35195"/>
                    <a:pt x="125742" y="34945"/>
                    <a:pt x="125742" y="34635"/>
                  </a:cubicBezTo>
                  <a:cubicBezTo>
                    <a:pt x="125742" y="34302"/>
                    <a:pt x="126004" y="34064"/>
                    <a:pt x="126314" y="34064"/>
                  </a:cubicBezTo>
                  <a:close/>
                  <a:moveTo>
                    <a:pt x="130028" y="34064"/>
                  </a:moveTo>
                  <a:cubicBezTo>
                    <a:pt x="130326" y="34064"/>
                    <a:pt x="130600" y="34326"/>
                    <a:pt x="130600" y="34635"/>
                  </a:cubicBezTo>
                  <a:cubicBezTo>
                    <a:pt x="130600" y="34933"/>
                    <a:pt x="130350" y="35195"/>
                    <a:pt x="130028" y="35195"/>
                  </a:cubicBezTo>
                  <a:cubicBezTo>
                    <a:pt x="129731" y="35195"/>
                    <a:pt x="129469" y="34945"/>
                    <a:pt x="129469" y="34635"/>
                  </a:cubicBezTo>
                  <a:cubicBezTo>
                    <a:pt x="129469" y="34302"/>
                    <a:pt x="129719" y="34064"/>
                    <a:pt x="130028" y="34064"/>
                  </a:cubicBezTo>
                  <a:close/>
                  <a:moveTo>
                    <a:pt x="133767" y="34064"/>
                  </a:moveTo>
                  <a:cubicBezTo>
                    <a:pt x="134065" y="34064"/>
                    <a:pt x="134326" y="34326"/>
                    <a:pt x="134326" y="34635"/>
                  </a:cubicBezTo>
                  <a:cubicBezTo>
                    <a:pt x="134326" y="34933"/>
                    <a:pt x="134076" y="35195"/>
                    <a:pt x="133767" y="35195"/>
                  </a:cubicBezTo>
                  <a:cubicBezTo>
                    <a:pt x="133469" y="35195"/>
                    <a:pt x="133207" y="34945"/>
                    <a:pt x="133207" y="34635"/>
                  </a:cubicBezTo>
                  <a:cubicBezTo>
                    <a:pt x="133207" y="34302"/>
                    <a:pt x="133457" y="34064"/>
                    <a:pt x="133767" y="34064"/>
                  </a:cubicBezTo>
                  <a:close/>
                  <a:moveTo>
                    <a:pt x="137494" y="34064"/>
                  </a:moveTo>
                  <a:cubicBezTo>
                    <a:pt x="137791" y="34064"/>
                    <a:pt x="138053" y="34326"/>
                    <a:pt x="138053" y="34635"/>
                  </a:cubicBezTo>
                  <a:cubicBezTo>
                    <a:pt x="138053" y="34933"/>
                    <a:pt x="137803" y="35195"/>
                    <a:pt x="137494" y="35195"/>
                  </a:cubicBezTo>
                  <a:cubicBezTo>
                    <a:pt x="137196" y="35195"/>
                    <a:pt x="136922" y="34945"/>
                    <a:pt x="136922" y="34635"/>
                  </a:cubicBezTo>
                  <a:cubicBezTo>
                    <a:pt x="136934" y="34302"/>
                    <a:pt x="137172" y="34064"/>
                    <a:pt x="137494" y="34064"/>
                  </a:cubicBezTo>
                  <a:close/>
                  <a:moveTo>
                    <a:pt x="141220" y="34064"/>
                  </a:moveTo>
                  <a:cubicBezTo>
                    <a:pt x="141518" y="34064"/>
                    <a:pt x="141792" y="34326"/>
                    <a:pt x="141792" y="34635"/>
                  </a:cubicBezTo>
                  <a:cubicBezTo>
                    <a:pt x="141792" y="34933"/>
                    <a:pt x="141530" y="35195"/>
                    <a:pt x="141220" y="35195"/>
                  </a:cubicBezTo>
                  <a:cubicBezTo>
                    <a:pt x="140911" y="35195"/>
                    <a:pt x="140661" y="34945"/>
                    <a:pt x="140661" y="34635"/>
                  </a:cubicBezTo>
                  <a:cubicBezTo>
                    <a:pt x="140661" y="34302"/>
                    <a:pt x="140911" y="34064"/>
                    <a:pt x="141220" y="34064"/>
                  </a:cubicBezTo>
                  <a:close/>
                  <a:moveTo>
                    <a:pt x="1548" y="35933"/>
                  </a:moveTo>
                  <a:cubicBezTo>
                    <a:pt x="1846" y="35933"/>
                    <a:pt x="2119" y="36183"/>
                    <a:pt x="2119" y="36493"/>
                  </a:cubicBezTo>
                  <a:cubicBezTo>
                    <a:pt x="2119" y="36790"/>
                    <a:pt x="1858" y="37064"/>
                    <a:pt x="1548" y="37064"/>
                  </a:cubicBezTo>
                  <a:cubicBezTo>
                    <a:pt x="1238" y="37064"/>
                    <a:pt x="988" y="36802"/>
                    <a:pt x="988" y="36493"/>
                  </a:cubicBezTo>
                  <a:cubicBezTo>
                    <a:pt x="988" y="36183"/>
                    <a:pt x="1238" y="35933"/>
                    <a:pt x="1548" y="35933"/>
                  </a:cubicBezTo>
                  <a:close/>
                  <a:moveTo>
                    <a:pt x="5287" y="35933"/>
                  </a:moveTo>
                  <a:cubicBezTo>
                    <a:pt x="5596" y="35933"/>
                    <a:pt x="5846" y="36183"/>
                    <a:pt x="5846" y="36493"/>
                  </a:cubicBezTo>
                  <a:cubicBezTo>
                    <a:pt x="5846" y="36802"/>
                    <a:pt x="5596" y="37064"/>
                    <a:pt x="5287" y="37064"/>
                  </a:cubicBezTo>
                  <a:cubicBezTo>
                    <a:pt x="4977" y="37064"/>
                    <a:pt x="4715" y="36802"/>
                    <a:pt x="4715" y="36493"/>
                  </a:cubicBezTo>
                  <a:cubicBezTo>
                    <a:pt x="4715" y="36183"/>
                    <a:pt x="4977" y="35933"/>
                    <a:pt x="5287" y="35933"/>
                  </a:cubicBezTo>
                  <a:close/>
                  <a:moveTo>
                    <a:pt x="9001" y="35933"/>
                  </a:moveTo>
                  <a:cubicBezTo>
                    <a:pt x="9299" y="35933"/>
                    <a:pt x="9573" y="36183"/>
                    <a:pt x="9573" y="36493"/>
                  </a:cubicBezTo>
                  <a:cubicBezTo>
                    <a:pt x="9573" y="36790"/>
                    <a:pt x="9323" y="37064"/>
                    <a:pt x="9001" y="37064"/>
                  </a:cubicBezTo>
                  <a:cubicBezTo>
                    <a:pt x="8704" y="37064"/>
                    <a:pt x="8442" y="36802"/>
                    <a:pt x="8442" y="36493"/>
                  </a:cubicBezTo>
                  <a:cubicBezTo>
                    <a:pt x="8442" y="36183"/>
                    <a:pt x="8692" y="35933"/>
                    <a:pt x="9001" y="35933"/>
                  </a:cubicBezTo>
                  <a:close/>
                  <a:moveTo>
                    <a:pt x="12728" y="35933"/>
                  </a:moveTo>
                  <a:cubicBezTo>
                    <a:pt x="13037" y="35933"/>
                    <a:pt x="13288" y="36183"/>
                    <a:pt x="13288" y="36493"/>
                  </a:cubicBezTo>
                  <a:cubicBezTo>
                    <a:pt x="13288" y="36802"/>
                    <a:pt x="13037" y="37064"/>
                    <a:pt x="12728" y="37064"/>
                  </a:cubicBezTo>
                  <a:cubicBezTo>
                    <a:pt x="12418" y="37064"/>
                    <a:pt x="12156" y="36802"/>
                    <a:pt x="12156" y="36493"/>
                  </a:cubicBezTo>
                  <a:cubicBezTo>
                    <a:pt x="12180" y="36183"/>
                    <a:pt x="12418" y="35933"/>
                    <a:pt x="12728" y="35933"/>
                  </a:cubicBezTo>
                  <a:close/>
                  <a:moveTo>
                    <a:pt x="16466" y="35933"/>
                  </a:moveTo>
                  <a:cubicBezTo>
                    <a:pt x="16764" y="35933"/>
                    <a:pt x="17026" y="36183"/>
                    <a:pt x="17026" y="36493"/>
                  </a:cubicBezTo>
                  <a:cubicBezTo>
                    <a:pt x="17026" y="36790"/>
                    <a:pt x="16776" y="37064"/>
                    <a:pt x="16466" y="37064"/>
                  </a:cubicBezTo>
                  <a:cubicBezTo>
                    <a:pt x="16169" y="37064"/>
                    <a:pt x="15895" y="36802"/>
                    <a:pt x="15895" y="36493"/>
                  </a:cubicBezTo>
                  <a:cubicBezTo>
                    <a:pt x="15895" y="36183"/>
                    <a:pt x="16145" y="35933"/>
                    <a:pt x="16466" y="35933"/>
                  </a:cubicBezTo>
                  <a:close/>
                  <a:moveTo>
                    <a:pt x="20181" y="35933"/>
                  </a:moveTo>
                  <a:cubicBezTo>
                    <a:pt x="20491" y="35933"/>
                    <a:pt x="20753" y="36183"/>
                    <a:pt x="20753" y="36493"/>
                  </a:cubicBezTo>
                  <a:cubicBezTo>
                    <a:pt x="20753" y="36802"/>
                    <a:pt x="20491" y="37064"/>
                    <a:pt x="20181" y="37064"/>
                  </a:cubicBezTo>
                  <a:cubicBezTo>
                    <a:pt x="19872" y="37064"/>
                    <a:pt x="19622" y="36802"/>
                    <a:pt x="19622" y="36493"/>
                  </a:cubicBezTo>
                  <a:cubicBezTo>
                    <a:pt x="19634" y="36183"/>
                    <a:pt x="19872" y="35933"/>
                    <a:pt x="20181" y="35933"/>
                  </a:cubicBezTo>
                  <a:close/>
                  <a:moveTo>
                    <a:pt x="23920" y="35933"/>
                  </a:moveTo>
                  <a:cubicBezTo>
                    <a:pt x="24217" y="35933"/>
                    <a:pt x="24479" y="36183"/>
                    <a:pt x="24479" y="36493"/>
                  </a:cubicBezTo>
                  <a:cubicBezTo>
                    <a:pt x="24479" y="36790"/>
                    <a:pt x="24229" y="37064"/>
                    <a:pt x="23920" y="37064"/>
                  </a:cubicBezTo>
                  <a:cubicBezTo>
                    <a:pt x="23610" y="37064"/>
                    <a:pt x="23348" y="36802"/>
                    <a:pt x="23348" y="36493"/>
                  </a:cubicBezTo>
                  <a:cubicBezTo>
                    <a:pt x="23348" y="36183"/>
                    <a:pt x="23610" y="35933"/>
                    <a:pt x="23920" y="35933"/>
                  </a:cubicBezTo>
                  <a:close/>
                  <a:moveTo>
                    <a:pt x="27635" y="35933"/>
                  </a:moveTo>
                  <a:cubicBezTo>
                    <a:pt x="27956" y="35933"/>
                    <a:pt x="28206" y="36183"/>
                    <a:pt x="28206" y="36493"/>
                  </a:cubicBezTo>
                  <a:cubicBezTo>
                    <a:pt x="28206" y="36802"/>
                    <a:pt x="27956" y="37064"/>
                    <a:pt x="27635" y="37064"/>
                  </a:cubicBezTo>
                  <a:cubicBezTo>
                    <a:pt x="27325" y="37064"/>
                    <a:pt x="27075" y="36802"/>
                    <a:pt x="27075" y="36493"/>
                  </a:cubicBezTo>
                  <a:cubicBezTo>
                    <a:pt x="27087" y="36183"/>
                    <a:pt x="27325" y="35933"/>
                    <a:pt x="27635" y="35933"/>
                  </a:cubicBezTo>
                  <a:close/>
                  <a:moveTo>
                    <a:pt x="31373" y="35933"/>
                  </a:moveTo>
                  <a:cubicBezTo>
                    <a:pt x="31671" y="35933"/>
                    <a:pt x="31945" y="36183"/>
                    <a:pt x="31945" y="36493"/>
                  </a:cubicBezTo>
                  <a:cubicBezTo>
                    <a:pt x="31945" y="36790"/>
                    <a:pt x="31683" y="37064"/>
                    <a:pt x="31373" y="37064"/>
                  </a:cubicBezTo>
                  <a:cubicBezTo>
                    <a:pt x="31064" y="37064"/>
                    <a:pt x="30814" y="36802"/>
                    <a:pt x="30814" y="36493"/>
                  </a:cubicBezTo>
                  <a:cubicBezTo>
                    <a:pt x="30814" y="36183"/>
                    <a:pt x="31064" y="35933"/>
                    <a:pt x="31373" y="35933"/>
                  </a:cubicBezTo>
                  <a:close/>
                  <a:moveTo>
                    <a:pt x="35100" y="35933"/>
                  </a:moveTo>
                  <a:cubicBezTo>
                    <a:pt x="35409" y="35933"/>
                    <a:pt x="35659" y="36183"/>
                    <a:pt x="35659" y="36493"/>
                  </a:cubicBezTo>
                  <a:cubicBezTo>
                    <a:pt x="35659" y="36802"/>
                    <a:pt x="35409" y="37064"/>
                    <a:pt x="35100" y="37064"/>
                  </a:cubicBezTo>
                  <a:cubicBezTo>
                    <a:pt x="34778" y="37064"/>
                    <a:pt x="34528" y="36802"/>
                    <a:pt x="34528" y="36493"/>
                  </a:cubicBezTo>
                  <a:cubicBezTo>
                    <a:pt x="34540" y="36183"/>
                    <a:pt x="34778" y="35933"/>
                    <a:pt x="35100" y="35933"/>
                  </a:cubicBezTo>
                  <a:close/>
                  <a:moveTo>
                    <a:pt x="38815" y="35933"/>
                  </a:moveTo>
                  <a:cubicBezTo>
                    <a:pt x="39112" y="35933"/>
                    <a:pt x="39386" y="36183"/>
                    <a:pt x="39386" y="36493"/>
                  </a:cubicBezTo>
                  <a:cubicBezTo>
                    <a:pt x="39386" y="36790"/>
                    <a:pt x="39124" y="37064"/>
                    <a:pt x="38815" y="37064"/>
                  </a:cubicBezTo>
                  <a:cubicBezTo>
                    <a:pt x="38517" y="37064"/>
                    <a:pt x="38255" y="36802"/>
                    <a:pt x="38255" y="36493"/>
                  </a:cubicBezTo>
                  <a:cubicBezTo>
                    <a:pt x="38267" y="36183"/>
                    <a:pt x="38505" y="35933"/>
                    <a:pt x="38815" y="35933"/>
                  </a:cubicBezTo>
                  <a:close/>
                  <a:moveTo>
                    <a:pt x="42553" y="35933"/>
                  </a:moveTo>
                  <a:cubicBezTo>
                    <a:pt x="42863" y="35933"/>
                    <a:pt x="43113" y="36183"/>
                    <a:pt x="43113" y="36493"/>
                  </a:cubicBezTo>
                  <a:cubicBezTo>
                    <a:pt x="43113" y="36802"/>
                    <a:pt x="42863" y="37064"/>
                    <a:pt x="42553" y="37064"/>
                  </a:cubicBezTo>
                  <a:cubicBezTo>
                    <a:pt x="42232" y="37064"/>
                    <a:pt x="41982" y="36802"/>
                    <a:pt x="41982" y="36493"/>
                  </a:cubicBezTo>
                  <a:cubicBezTo>
                    <a:pt x="41982" y="36183"/>
                    <a:pt x="42244" y="35933"/>
                    <a:pt x="42553" y="35933"/>
                  </a:cubicBezTo>
                  <a:close/>
                  <a:moveTo>
                    <a:pt x="46268" y="35933"/>
                  </a:moveTo>
                  <a:cubicBezTo>
                    <a:pt x="46565" y="35933"/>
                    <a:pt x="46839" y="36183"/>
                    <a:pt x="46839" y="36493"/>
                  </a:cubicBezTo>
                  <a:cubicBezTo>
                    <a:pt x="46839" y="36790"/>
                    <a:pt x="46589" y="37064"/>
                    <a:pt x="46268" y="37064"/>
                  </a:cubicBezTo>
                  <a:cubicBezTo>
                    <a:pt x="45970" y="37064"/>
                    <a:pt x="45708" y="36802"/>
                    <a:pt x="45708" y="36493"/>
                  </a:cubicBezTo>
                  <a:cubicBezTo>
                    <a:pt x="45720" y="36183"/>
                    <a:pt x="45958" y="35933"/>
                    <a:pt x="46268" y="35933"/>
                  </a:cubicBezTo>
                  <a:close/>
                  <a:moveTo>
                    <a:pt x="50006" y="35933"/>
                  </a:moveTo>
                  <a:cubicBezTo>
                    <a:pt x="50316" y="35933"/>
                    <a:pt x="50578" y="36183"/>
                    <a:pt x="50578" y="36493"/>
                  </a:cubicBezTo>
                  <a:cubicBezTo>
                    <a:pt x="50578" y="36802"/>
                    <a:pt x="50316" y="37064"/>
                    <a:pt x="50006" y="37064"/>
                  </a:cubicBezTo>
                  <a:cubicBezTo>
                    <a:pt x="49697" y="37064"/>
                    <a:pt x="49447" y="36802"/>
                    <a:pt x="49447" y="36493"/>
                  </a:cubicBezTo>
                  <a:cubicBezTo>
                    <a:pt x="49447" y="36183"/>
                    <a:pt x="49697" y="35933"/>
                    <a:pt x="50006" y="35933"/>
                  </a:cubicBezTo>
                  <a:close/>
                  <a:moveTo>
                    <a:pt x="53733" y="35933"/>
                  </a:moveTo>
                  <a:cubicBezTo>
                    <a:pt x="54031" y="35933"/>
                    <a:pt x="54293" y="36183"/>
                    <a:pt x="54293" y="36493"/>
                  </a:cubicBezTo>
                  <a:cubicBezTo>
                    <a:pt x="54293" y="36790"/>
                    <a:pt x="54043" y="37064"/>
                    <a:pt x="53733" y="37064"/>
                  </a:cubicBezTo>
                  <a:cubicBezTo>
                    <a:pt x="53412" y="37064"/>
                    <a:pt x="53162" y="36802"/>
                    <a:pt x="53162" y="36493"/>
                  </a:cubicBezTo>
                  <a:cubicBezTo>
                    <a:pt x="53173" y="36183"/>
                    <a:pt x="53412" y="35933"/>
                    <a:pt x="53733" y="35933"/>
                  </a:cubicBezTo>
                  <a:close/>
                  <a:moveTo>
                    <a:pt x="57460" y="35933"/>
                  </a:moveTo>
                  <a:cubicBezTo>
                    <a:pt x="57781" y="35933"/>
                    <a:pt x="58031" y="36183"/>
                    <a:pt x="58031" y="36493"/>
                  </a:cubicBezTo>
                  <a:cubicBezTo>
                    <a:pt x="58031" y="36802"/>
                    <a:pt x="57781" y="37064"/>
                    <a:pt x="57460" y="37064"/>
                  </a:cubicBezTo>
                  <a:cubicBezTo>
                    <a:pt x="57150" y="37064"/>
                    <a:pt x="56900" y="36802"/>
                    <a:pt x="56900" y="36493"/>
                  </a:cubicBezTo>
                  <a:cubicBezTo>
                    <a:pt x="56900" y="36183"/>
                    <a:pt x="57150" y="35933"/>
                    <a:pt x="57460" y="35933"/>
                  </a:cubicBezTo>
                  <a:close/>
                  <a:moveTo>
                    <a:pt x="61186" y="35933"/>
                  </a:moveTo>
                  <a:cubicBezTo>
                    <a:pt x="61484" y="35933"/>
                    <a:pt x="61746" y="36183"/>
                    <a:pt x="61746" y="36493"/>
                  </a:cubicBezTo>
                  <a:cubicBezTo>
                    <a:pt x="61746" y="36790"/>
                    <a:pt x="61496" y="37064"/>
                    <a:pt x="61186" y="37064"/>
                  </a:cubicBezTo>
                  <a:cubicBezTo>
                    <a:pt x="60877" y="37064"/>
                    <a:pt x="60615" y="36802"/>
                    <a:pt x="60615" y="36493"/>
                  </a:cubicBezTo>
                  <a:cubicBezTo>
                    <a:pt x="60639" y="36183"/>
                    <a:pt x="60877" y="35933"/>
                    <a:pt x="61186" y="35933"/>
                  </a:cubicBezTo>
                  <a:close/>
                  <a:moveTo>
                    <a:pt x="64925" y="35933"/>
                  </a:moveTo>
                  <a:cubicBezTo>
                    <a:pt x="65234" y="35933"/>
                    <a:pt x="65485" y="36183"/>
                    <a:pt x="65485" y="36493"/>
                  </a:cubicBezTo>
                  <a:cubicBezTo>
                    <a:pt x="65485" y="36802"/>
                    <a:pt x="65234" y="37064"/>
                    <a:pt x="64925" y="37064"/>
                  </a:cubicBezTo>
                  <a:cubicBezTo>
                    <a:pt x="64603" y="37064"/>
                    <a:pt x="64353" y="36802"/>
                    <a:pt x="64353" y="36493"/>
                  </a:cubicBezTo>
                  <a:cubicBezTo>
                    <a:pt x="64353" y="36183"/>
                    <a:pt x="64603" y="35933"/>
                    <a:pt x="64925" y="35933"/>
                  </a:cubicBezTo>
                  <a:close/>
                  <a:moveTo>
                    <a:pt x="68640" y="35933"/>
                  </a:moveTo>
                  <a:cubicBezTo>
                    <a:pt x="68937" y="35933"/>
                    <a:pt x="69211" y="36183"/>
                    <a:pt x="69211" y="36493"/>
                  </a:cubicBezTo>
                  <a:cubicBezTo>
                    <a:pt x="69211" y="36790"/>
                    <a:pt x="68949" y="37064"/>
                    <a:pt x="68640" y="37064"/>
                  </a:cubicBezTo>
                  <a:cubicBezTo>
                    <a:pt x="68330" y="37064"/>
                    <a:pt x="68080" y="36802"/>
                    <a:pt x="68080" y="36493"/>
                  </a:cubicBezTo>
                  <a:cubicBezTo>
                    <a:pt x="68092" y="36183"/>
                    <a:pt x="68330" y="35933"/>
                    <a:pt x="68640" y="35933"/>
                  </a:cubicBezTo>
                  <a:close/>
                  <a:moveTo>
                    <a:pt x="72366" y="35933"/>
                  </a:moveTo>
                  <a:cubicBezTo>
                    <a:pt x="72676" y="35933"/>
                    <a:pt x="72926" y="36183"/>
                    <a:pt x="72926" y="36493"/>
                  </a:cubicBezTo>
                  <a:cubicBezTo>
                    <a:pt x="72926" y="36802"/>
                    <a:pt x="72676" y="37064"/>
                    <a:pt x="72366" y="37064"/>
                  </a:cubicBezTo>
                  <a:cubicBezTo>
                    <a:pt x="72045" y="37064"/>
                    <a:pt x="71795" y="36802"/>
                    <a:pt x="71795" y="36493"/>
                  </a:cubicBezTo>
                  <a:cubicBezTo>
                    <a:pt x="71807" y="36183"/>
                    <a:pt x="72069" y="35933"/>
                    <a:pt x="72366" y="35933"/>
                  </a:cubicBezTo>
                  <a:close/>
                  <a:moveTo>
                    <a:pt x="76093" y="35933"/>
                  </a:moveTo>
                  <a:cubicBezTo>
                    <a:pt x="76391" y="35933"/>
                    <a:pt x="76664" y="36183"/>
                    <a:pt x="76664" y="36493"/>
                  </a:cubicBezTo>
                  <a:cubicBezTo>
                    <a:pt x="76664" y="36790"/>
                    <a:pt x="76403" y="37064"/>
                    <a:pt x="76093" y="37064"/>
                  </a:cubicBezTo>
                  <a:cubicBezTo>
                    <a:pt x="75795" y="37064"/>
                    <a:pt x="75533" y="36802"/>
                    <a:pt x="75533" y="36493"/>
                  </a:cubicBezTo>
                  <a:cubicBezTo>
                    <a:pt x="75533" y="36183"/>
                    <a:pt x="75783" y="35933"/>
                    <a:pt x="76093" y="35933"/>
                  </a:cubicBezTo>
                  <a:close/>
                  <a:moveTo>
                    <a:pt x="79712" y="35933"/>
                  </a:moveTo>
                  <a:cubicBezTo>
                    <a:pt x="80010" y="35933"/>
                    <a:pt x="80284" y="36183"/>
                    <a:pt x="80284" y="36493"/>
                  </a:cubicBezTo>
                  <a:cubicBezTo>
                    <a:pt x="80284" y="36790"/>
                    <a:pt x="80022" y="37064"/>
                    <a:pt x="79712" y="37064"/>
                  </a:cubicBezTo>
                  <a:cubicBezTo>
                    <a:pt x="79403" y="37064"/>
                    <a:pt x="79153" y="36802"/>
                    <a:pt x="79153" y="36493"/>
                  </a:cubicBezTo>
                  <a:cubicBezTo>
                    <a:pt x="79165" y="36183"/>
                    <a:pt x="79403" y="35933"/>
                    <a:pt x="79712" y="35933"/>
                  </a:cubicBezTo>
                  <a:close/>
                  <a:moveTo>
                    <a:pt x="83451" y="35933"/>
                  </a:moveTo>
                  <a:cubicBezTo>
                    <a:pt x="83761" y="35933"/>
                    <a:pt x="84011" y="36183"/>
                    <a:pt x="84011" y="36493"/>
                  </a:cubicBezTo>
                  <a:cubicBezTo>
                    <a:pt x="84011" y="36802"/>
                    <a:pt x="83761" y="37064"/>
                    <a:pt x="83451" y="37064"/>
                  </a:cubicBezTo>
                  <a:cubicBezTo>
                    <a:pt x="83141" y="37064"/>
                    <a:pt x="82880" y="36802"/>
                    <a:pt x="82880" y="36493"/>
                  </a:cubicBezTo>
                  <a:cubicBezTo>
                    <a:pt x="82880" y="36183"/>
                    <a:pt x="83141" y="35933"/>
                    <a:pt x="83451" y="35933"/>
                  </a:cubicBezTo>
                  <a:close/>
                  <a:moveTo>
                    <a:pt x="87166" y="35933"/>
                  </a:moveTo>
                  <a:cubicBezTo>
                    <a:pt x="87463" y="35933"/>
                    <a:pt x="87737" y="36183"/>
                    <a:pt x="87737" y="36493"/>
                  </a:cubicBezTo>
                  <a:cubicBezTo>
                    <a:pt x="87737" y="36790"/>
                    <a:pt x="87475" y="37064"/>
                    <a:pt x="87166" y="37064"/>
                  </a:cubicBezTo>
                  <a:cubicBezTo>
                    <a:pt x="86856" y="37064"/>
                    <a:pt x="86606" y="36802"/>
                    <a:pt x="86606" y="36493"/>
                  </a:cubicBezTo>
                  <a:cubicBezTo>
                    <a:pt x="86618" y="36183"/>
                    <a:pt x="86856" y="35933"/>
                    <a:pt x="87166" y="35933"/>
                  </a:cubicBezTo>
                  <a:close/>
                  <a:moveTo>
                    <a:pt x="90904" y="35933"/>
                  </a:moveTo>
                  <a:cubicBezTo>
                    <a:pt x="91214" y="35933"/>
                    <a:pt x="91464" y="36183"/>
                    <a:pt x="91464" y="36493"/>
                  </a:cubicBezTo>
                  <a:cubicBezTo>
                    <a:pt x="91464" y="36802"/>
                    <a:pt x="91214" y="37064"/>
                    <a:pt x="90904" y="37064"/>
                  </a:cubicBezTo>
                  <a:cubicBezTo>
                    <a:pt x="90595" y="37064"/>
                    <a:pt x="90345" y="36802"/>
                    <a:pt x="90345" y="36493"/>
                  </a:cubicBezTo>
                  <a:cubicBezTo>
                    <a:pt x="90345" y="36183"/>
                    <a:pt x="90595" y="35933"/>
                    <a:pt x="90904" y="35933"/>
                  </a:cubicBezTo>
                  <a:close/>
                  <a:moveTo>
                    <a:pt x="94631" y="35933"/>
                  </a:moveTo>
                  <a:cubicBezTo>
                    <a:pt x="94929" y="35933"/>
                    <a:pt x="95191" y="36183"/>
                    <a:pt x="95191" y="36493"/>
                  </a:cubicBezTo>
                  <a:cubicBezTo>
                    <a:pt x="95191" y="36790"/>
                    <a:pt x="94941" y="37064"/>
                    <a:pt x="94631" y="37064"/>
                  </a:cubicBezTo>
                  <a:cubicBezTo>
                    <a:pt x="94310" y="37064"/>
                    <a:pt x="94060" y="36802"/>
                    <a:pt x="94060" y="36493"/>
                  </a:cubicBezTo>
                  <a:cubicBezTo>
                    <a:pt x="94071" y="36183"/>
                    <a:pt x="94310" y="35933"/>
                    <a:pt x="94631" y="35933"/>
                  </a:cubicBezTo>
                  <a:close/>
                  <a:moveTo>
                    <a:pt x="98346" y="35933"/>
                  </a:moveTo>
                  <a:cubicBezTo>
                    <a:pt x="98655" y="35933"/>
                    <a:pt x="98905" y="36183"/>
                    <a:pt x="98905" y="36493"/>
                  </a:cubicBezTo>
                  <a:cubicBezTo>
                    <a:pt x="98905" y="36802"/>
                    <a:pt x="98655" y="37064"/>
                    <a:pt x="98346" y="37064"/>
                  </a:cubicBezTo>
                  <a:cubicBezTo>
                    <a:pt x="98036" y="37064"/>
                    <a:pt x="97786" y="36802"/>
                    <a:pt x="97786" y="36493"/>
                  </a:cubicBezTo>
                  <a:cubicBezTo>
                    <a:pt x="97798" y="36183"/>
                    <a:pt x="98036" y="35933"/>
                    <a:pt x="98346" y="35933"/>
                  </a:cubicBezTo>
                  <a:close/>
                  <a:moveTo>
                    <a:pt x="102084" y="35933"/>
                  </a:moveTo>
                  <a:cubicBezTo>
                    <a:pt x="102382" y="35933"/>
                    <a:pt x="102644" y="36183"/>
                    <a:pt x="102644" y="36493"/>
                  </a:cubicBezTo>
                  <a:cubicBezTo>
                    <a:pt x="102644" y="36790"/>
                    <a:pt x="102394" y="37064"/>
                    <a:pt x="102084" y="37064"/>
                  </a:cubicBezTo>
                  <a:cubicBezTo>
                    <a:pt x="101787" y="37064"/>
                    <a:pt x="101513" y="36802"/>
                    <a:pt x="101513" y="36493"/>
                  </a:cubicBezTo>
                  <a:cubicBezTo>
                    <a:pt x="101513" y="36183"/>
                    <a:pt x="101775" y="35933"/>
                    <a:pt x="102084" y="35933"/>
                  </a:cubicBezTo>
                  <a:close/>
                  <a:moveTo>
                    <a:pt x="105799" y="35933"/>
                  </a:moveTo>
                  <a:cubicBezTo>
                    <a:pt x="106121" y="35933"/>
                    <a:pt x="106371" y="36183"/>
                    <a:pt x="106371" y="36493"/>
                  </a:cubicBezTo>
                  <a:cubicBezTo>
                    <a:pt x="106371" y="36802"/>
                    <a:pt x="106109" y="37064"/>
                    <a:pt x="105799" y="37064"/>
                  </a:cubicBezTo>
                  <a:cubicBezTo>
                    <a:pt x="105490" y="37064"/>
                    <a:pt x="105239" y="36802"/>
                    <a:pt x="105239" y="36493"/>
                  </a:cubicBezTo>
                  <a:cubicBezTo>
                    <a:pt x="105251" y="36183"/>
                    <a:pt x="105490" y="35933"/>
                    <a:pt x="105799" y="35933"/>
                  </a:cubicBezTo>
                  <a:close/>
                  <a:moveTo>
                    <a:pt x="109538" y="35933"/>
                  </a:moveTo>
                  <a:cubicBezTo>
                    <a:pt x="109835" y="35933"/>
                    <a:pt x="110109" y="36183"/>
                    <a:pt x="110109" y="36493"/>
                  </a:cubicBezTo>
                  <a:cubicBezTo>
                    <a:pt x="110109" y="36790"/>
                    <a:pt x="109847" y="37064"/>
                    <a:pt x="109538" y="37064"/>
                  </a:cubicBezTo>
                  <a:cubicBezTo>
                    <a:pt x="109228" y="37064"/>
                    <a:pt x="108978" y="36802"/>
                    <a:pt x="108978" y="36493"/>
                  </a:cubicBezTo>
                  <a:cubicBezTo>
                    <a:pt x="108978" y="36183"/>
                    <a:pt x="109228" y="35933"/>
                    <a:pt x="109538" y="35933"/>
                  </a:cubicBezTo>
                  <a:close/>
                  <a:moveTo>
                    <a:pt x="113264" y="35933"/>
                  </a:moveTo>
                  <a:cubicBezTo>
                    <a:pt x="113574" y="35933"/>
                    <a:pt x="113824" y="36183"/>
                    <a:pt x="113824" y="36493"/>
                  </a:cubicBezTo>
                  <a:cubicBezTo>
                    <a:pt x="113824" y="36802"/>
                    <a:pt x="113574" y="37064"/>
                    <a:pt x="113264" y="37064"/>
                  </a:cubicBezTo>
                  <a:cubicBezTo>
                    <a:pt x="112943" y="37064"/>
                    <a:pt x="112693" y="36802"/>
                    <a:pt x="112693" y="36493"/>
                  </a:cubicBezTo>
                  <a:cubicBezTo>
                    <a:pt x="112705" y="36183"/>
                    <a:pt x="112943" y="35933"/>
                    <a:pt x="113264" y="35933"/>
                  </a:cubicBezTo>
                  <a:close/>
                  <a:moveTo>
                    <a:pt x="116991" y="35933"/>
                  </a:moveTo>
                  <a:cubicBezTo>
                    <a:pt x="117289" y="35933"/>
                    <a:pt x="117562" y="36183"/>
                    <a:pt x="117562" y="36493"/>
                  </a:cubicBezTo>
                  <a:cubicBezTo>
                    <a:pt x="117562" y="36790"/>
                    <a:pt x="117312" y="37064"/>
                    <a:pt x="116991" y="37064"/>
                  </a:cubicBezTo>
                  <a:cubicBezTo>
                    <a:pt x="116681" y="37064"/>
                    <a:pt x="116431" y="36802"/>
                    <a:pt x="116431" y="36493"/>
                  </a:cubicBezTo>
                  <a:cubicBezTo>
                    <a:pt x="116431" y="36183"/>
                    <a:pt x="116681" y="35933"/>
                    <a:pt x="116991" y="35933"/>
                  </a:cubicBezTo>
                  <a:close/>
                  <a:moveTo>
                    <a:pt x="120718" y="35933"/>
                  </a:moveTo>
                  <a:cubicBezTo>
                    <a:pt x="121027" y="35933"/>
                    <a:pt x="121277" y="36183"/>
                    <a:pt x="121277" y="36493"/>
                  </a:cubicBezTo>
                  <a:cubicBezTo>
                    <a:pt x="121277" y="36802"/>
                    <a:pt x="121027" y="37064"/>
                    <a:pt x="120718" y="37064"/>
                  </a:cubicBezTo>
                  <a:cubicBezTo>
                    <a:pt x="120408" y="37064"/>
                    <a:pt x="120146" y="36802"/>
                    <a:pt x="120146" y="36493"/>
                  </a:cubicBezTo>
                  <a:cubicBezTo>
                    <a:pt x="120170" y="36183"/>
                    <a:pt x="120420" y="35933"/>
                    <a:pt x="120718" y="35933"/>
                  </a:cubicBezTo>
                  <a:close/>
                  <a:moveTo>
                    <a:pt x="124456" y="35933"/>
                  </a:moveTo>
                  <a:cubicBezTo>
                    <a:pt x="124754" y="35933"/>
                    <a:pt x="125016" y="36183"/>
                    <a:pt x="125016" y="36493"/>
                  </a:cubicBezTo>
                  <a:cubicBezTo>
                    <a:pt x="125016" y="36790"/>
                    <a:pt x="124766" y="37064"/>
                    <a:pt x="124456" y="37064"/>
                  </a:cubicBezTo>
                  <a:cubicBezTo>
                    <a:pt x="124135" y="37064"/>
                    <a:pt x="123885" y="36802"/>
                    <a:pt x="123885" y="36493"/>
                  </a:cubicBezTo>
                  <a:cubicBezTo>
                    <a:pt x="123885" y="36183"/>
                    <a:pt x="124135" y="35933"/>
                    <a:pt x="124456" y="35933"/>
                  </a:cubicBezTo>
                  <a:close/>
                  <a:moveTo>
                    <a:pt x="128171" y="35933"/>
                  </a:moveTo>
                  <a:cubicBezTo>
                    <a:pt x="128480" y="35933"/>
                    <a:pt x="128742" y="36183"/>
                    <a:pt x="128742" y="36493"/>
                  </a:cubicBezTo>
                  <a:cubicBezTo>
                    <a:pt x="128742" y="36802"/>
                    <a:pt x="128480" y="37064"/>
                    <a:pt x="128171" y="37064"/>
                  </a:cubicBezTo>
                  <a:cubicBezTo>
                    <a:pt x="127861" y="37064"/>
                    <a:pt x="127611" y="36802"/>
                    <a:pt x="127611" y="36493"/>
                  </a:cubicBezTo>
                  <a:cubicBezTo>
                    <a:pt x="127611" y="36183"/>
                    <a:pt x="127861" y="35933"/>
                    <a:pt x="128171" y="35933"/>
                  </a:cubicBezTo>
                  <a:close/>
                  <a:moveTo>
                    <a:pt x="131898" y="35933"/>
                  </a:moveTo>
                  <a:cubicBezTo>
                    <a:pt x="132195" y="35933"/>
                    <a:pt x="132457" y="36183"/>
                    <a:pt x="132457" y="36493"/>
                  </a:cubicBezTo>
                  <a:cubicBezTo>
                    <a:pt x="132457" y="36790"/>
                    <a:pt x="132207" y="37064"/>
                    <a:pt x="131898" y="37064"/>
                  </a:cubicBezTo>
                  <a:cubicBezTo>
                    <a:pt x="131600" y="37064"/>
                    <a:pt x="131326" y="36802"/>
                    <a:pt x="131326" y="36493"/>
                  </a:cubicBezTo>
                  <a:cubicBezTo>
                    <a:pt x="131338" y="36183"/>
                    <a:pt x="131576" y="35933"/>
                    <a:pt x="131898" y="35933"/>
                  </a:cubicBezTo>
                  <a:close/>
                  <a:moveTo>
                    <a:pt x="135624" y="35933"/>
                  </a:moveTo>
                  <a:cubicBezTo>
                    <a:pt x="135946" y="35933"/>
                    <a:pt x="136196" y="36183"/>
                    <a:pt x="136196" y="36493"/>
                  </a:cubicBezTo>
                  <a:cubicBezTo>
                    <a:pt x="136196" y="36802"/>
                    <a:pt x="135934" y="37064"/>
                    <a:pt x="135624" y="37064"/>
                  </a:cubicBezTo>
                  <a:cubicBezTo>
                    <a:pt x="135315" y="37064"/>
                    <a:pt x="135065" y="36802"/>
                    <a:pt x="135065" y="36493"/>
                  </a:cubicBezTo>
                  <a:cubicBezTo>
                    <a:pt x="135065" y="36183"/>
                    <a:pt x="135315" y="35933"/>
                    <a:pt x="135624" y="35933"/>
                  </a:cubicBezTo>
                  <a:close/>
                  <a:moveTo>
                    <a:pt x="139351" y="35933"/>
                  </a:moveTo>
                  <a:cubicBezTo>
                    <a:pt x="139649" y="35933"/>
                    <a:pt x="139910" y="36183"/>
                    <a:pt x="139910" y="36493"/>
                  </a:cubicBezTo>
                  <a:cubicBezTo>
                    <a:pt x="139910" y="36790"/>
                    <a:pt x="139660" y="37064"/>
                    <a:pt x="139351" y="37064"/>
                  </a:cubicBezTo>
                  <a:cubicBezTo>
                    <a:pt x="139053" y="37064"/>
                    <a:pt x="138779" y="36802"/>
                    <a:pt x="138779" y="36493"/>
                  </a:cubicBezTo>
                  <a:cubicBezTo>
                    <a:pt x="138803" y="36183"/>
                    <a:pt x="139041" y="35933"/>
                    <a:pt x="139351" y="35933"/>
                  </a:cubicBezTo>
                  <a:close/>
                  <a:moveTo>
                    <a:pt x="143089" y="35933"/>
                  </a:moveTo>
                  <a:cubicBezTo>
                    <a:pt x="143399" y="35933"/>
                    <a:pt x="143649" y="36183"/>
                    <a:pt x="143649" y="36493"/>
                  </a:cubicBezTo>
                  <a:cubicBezTo>
                    <a:pt x="143649" y="36802"/>
                    <a:pt x="143399" y="37064"/>
                    <a:pt x="143089" y="37064"/>
                  </a:cubicBezTo>
                  <a:cubicBezTo>
                    <a:pt x="142768" y="37064"/>
                    <a:pt x="142518" y="36802"/>
                    <a:pt x="142518" y="36493"/>
                  </a:cubicBezTo>
                  <a:cubicBezTo>
                    <a:pt x="142518" y="36183"/>
                    <a:pt x="142768" y="35933"/>
                    <a:pt x="143089" y="35933"/>
                  </a:cubicBezTo>
                  <a:close/>
                  <a:moveTo>
                    <a:pt x="3405" y="37790"/>
                  </a:moveTo>
                  <a:cubicBezTo>
                    <a:pt x="3703" y="37790"/>
                    <a:pt x="3977" y="38040"/>
                    <a:pt x="3977" y="38350"/>
                  </a:cubicBezTo>
                  <a:cubicBezTo>
                    <a:pt x="3977" y="38648"/>
                    <a:pt x="3727" y="38922"/>
                    <a:pt x="3405" y="38922"/>
                  </a:cubicBezTo>
                  <a:cubicBezTo>
                    <a:pt x="3096" y="38922"/>
                    <a:pt x="2846" y="38672"/>
                    <a:pt x="2846" y="38350"/>
                  </a:cubicBezTo>
                  <a:cubicBezTo>
                    <a:pt x="2858" y="38040"/>
                    <a:pt x="3096" y="37790"/>
                    <a:pt x="3405" y="37790"/>
                  </a:cubicBezTo>
                  <a:close/>
                  <a:moveTo>
                    <a:pt x="7132" y="37790"/>
                  </a:moveTo>
                  <a:cubicBezTo>
                    <a:pt x="7430" y="37790"/>
                    <a:pt x="7692" y="38040"/>
                    <a:pt x="7692" y="38350"/>
                  </a:cubicBezTo>
                  <a:cubicBezTo>
                    <a:pt x="7692" y="38648"/>
                    <a:pt x="7442" y="38922"/>
                    <a:pt x="7132" y="38922"/>
                  </a:cubicBezTo>
                  <a:cubicBezTo>
                    <a:pt x="6834" y="38922"/>
                    <a:pt x="6560" y="38672"/>
                    <a:pt x="6560" y="38350"/>
                  </a:cubicBezTo>
                  <a:cubicBezTo>
                    <a:pt x="6584" y="38040"/>
                    <a:pt x="6822" y="37790"/>
                    <a:pt x="7132" y="37790"/>
                  </a:cubicBezTo>
                  <a:close/>
                  <a:moveTo>
                    <a:pt x="10871" y="37790"/>
                  </a:moveTo>
                  <a:cubicBezTo>
                    <a:pt x="11168" y="37790"/>
                    <a:pt x="11430" y="38040"/>
                    <a:pt x="11430" y="38350"/>
                  </a:cubicBezTo>
                  <a:cubicBezTo>
                    <a:pt x="11430" y="38648"/>
                    <a:pt x="11180" y="38922"/>
                    <a:pt x="10871" y="38922"/>
                  </a:cubicBezTo>
                  <a:cubicBezTo>
                    <a:pt x="10573" y="38922"/>
                    <a:pt x="10299" y="38672"/>
                    <a:pt x="10299" y="38350"/>
                  </a:cubicBezTo>
                  <a:cubicBezTo>
                    <a:pt x="10299" y="38040"/>
                    <a:pt x="10549" y="37790"/>
                    <a:pt x="10871" y="37790"/>
                  </a:cubicBezTo>
                  <a:close/>
                  <a:moveTo>
                    <a:pt x="14585" y="37790"/>
                  </a:moveTo>
                  <a:cubicBezTo>
                    <a:pt x="14883" y="37790"/>
                    <a:pt x="15157" y="38040"/>
                    <a:pt x="15157" y="38350"/>
                  </a:cubicBezTo>
                  <a:cubicBezTo>
                    <a:pt x="15157" y="38648"/>
                    <a:pt x="14895" y="38922"/>
                    <a:pt x="14585" y="38922"/>
                  </a:cubicBezTo>
                  <a:cubicBezTo>
                    <a:pt x="14288" y="38922"/>
                    <a:pt x="14014" y="38672"/>
                    <a:pt x="14014" y="38350"/>
                  </a:cubicBezTo>
                  <a:cubicBezTo>
                    <a:pt x="14038" y="38040"/>
                    <a:pt x="14276" y="37790"/>
                    <a:pt x="14585" y="37790"/>
                  </a:cubicBezTo>
                  <a:close/>
                  <a:moveTo>
                    <a:pt x="18324" y="37790"/>
                  </a:moveTo>
                  <a:cubicBezTo>
                    <a:pt x="18622" y="37790"/>
                    <a:pt x="18883" y="38040"/>
                    <a:pt x="18883" y="38350"/>
                  </a:cubicBezTo>
                  <a:cubicBezTo>
                    <a:pt x="18883" y="38648"/>
                    <a:pt x="18633" y="38922"/>
                    <a:pt x="18324" y="38922"/>
                  </a:cubicBezTo>
                  <a:cubicBezTo>
                    <a:pt x="18026" y="38922"/>
                    <a:pt x="17752" y="38672"/>
                    <a:pt x="17752" y="38350"/>
                  </a:cubicBezTo>
                  <a:cubicBezTo>
                    <a:pt x="17752" y="38040"/>
                    <a:pt x="18014" y="37790"/>
                    <a:pt x="18324" y="37790"/>
                  </a:cubicBezTo>
                  <a:close/>
                  <a:moveTo>
                    <a:pt x="22039" y="37790"/>
                  </a:moveTo>
                  <a:cubicBezTo>
                    <a:pt x="22336" y="37790"/>
                    <a:pt x="22610" y="38040"/>
                    <a:pt x="22610" y="38350"/>
                  </a:cubicBezTo>
                  <a:cubicBezTo>
                    <a:pt x="22610" y="38648"/>
                    <a:pt x="22360" y="38922"/>
                    <a:pt x="22039" y="38922"/>
                  </a:cubicBezTo>
                  <a:cubicBezTo>
                    <a:pt x="21729" y="38922"/>
                    <a:pt x="21479" y="38672"/>
                    <a:pt x="21479" y="38350"/>
                  </a:cubicBezTo>
                  <a:cubicBezTo>
                    <a:pt x="21491" y="38040"/>
                    <a:pt x="21729" y="37790"/>
                    <a:pt x="22039" y="37790"/>
                  </a:cubicBezTo>
                  <a:close/>
                  <a:moveTo>
                    <a:pt x="25777" y="37790"/>
                  </a:moveTo>
                  <a:cubicBezTo>
                    <a:pt x="26075" y="37790"/>
                    <a:pt x="26349" y="38040"/>
                    <a:pt x="26349" y="38350"/>
                  </a:cubicBezTo>
                  <a:cubicBezTo>
                    <a:pt x="26349" y="38648"/>
                    <a:pt x="26087" y="38922"/>
                    <a:pt x="25777" y="38922"/>
                  </a:cubicBezTo>
                  <a:cubicBezTo>
                    <a:pt x="25468" y="38922"/>
                    <a:pt x="25206" y="38672"/>
                    <a:pt x="25206" y="38350"/>
                  </a:cubicBezTo>
                  <a:cubicBezTo>
                    <a:pt x="25218" y="38040"/>
                    <a:pt x="25468" y="37790"/>
                    <a:pt x="25777" y="37790"/>
                  </a:cubicBezTo>
                  <a:close/>
                  <a:moveTo>
                    <a:pt x="29504" y="37790"/>
                  </a:moveTo>
                  <a:cubicBezTo>
                    <a:pt x="29801" y="37790"/>
                    <a:pt x="30063" y="38040"/>
                    <a:pt x="30063" y="38350"/>
                  </a:cubicBezTo>
                  <a:cubicBezTo>
                    <a:pt x="30063" y="38648"/>
                    <a:pt x="29813" y="38922"/>
                    <a:pt x="29504" y="38922"/>
                  </a:cubicBezTo>
                  <a:cubicBezTo>
                    <a:pt x="29182" y="38922"/>
                    <a:pt x="28932" y="38672"/>
                    <a:pt x="28932" y="38350"/>
                  </a:cubicBezTo>
                  <a:cubicBezTo>
                    <a:pt x="28944" y="38040"/>
                    <a:pt x="29182" y="37790"/>
                    <a:pt x="29504" y="37790"/>
                  </a:cubicBezTo>
                  <a:close/>
                  <a:moveTo>
                    <a:pt x="33230" y="37790"/>
                  </a:moveTo>
                  <a:cubicBezTo>
                    <a:pt x="33528" y="37790"/>
                    <a:pt x="33802" y="38040"/>
                    <a:pt x="33802" y="38350"/>
                  </a:cubicBezTo>
                  <a:cubicBezTo>
                    <a:pt x="33802" y="38648"/>
                    <a:pt x="33552" y="38922"/>
                    <a:pt x="33230" y="38922"/>
                  </a:cubicBezTo>
                  <a:cubicBezTo>
                    <a:pt x="32921" y="38922"/>
                    <a:pt x="32671" y="38672"/>
                    <a:pt x="32671" y="38350"/>
                  </a:cubicBezTo>
                  <a:cubicBezTo>
                    <a:pt x="32671" y="38040"/>
                    <a:pt x="32921" y="37790"/>
                    <a:pt x="33230" y="37790"/>
                  </a:cubicBezTo>
                  <a:close/>
                  <a:moveTo>
                    <a:pt x="36957" y="37790"/>
                  </a:moveTo>
                  <a:cubicBezTo>
                    <a:pt x="37255" y="37790"/>
                    <a:pt x="37517" y="38040"/>
                    <a:pt x="37517" y="38350"/>
                  </a:cubicBezTo>
                  <a:cubicBezTo>
                    <a:pt x="37517" y="38648"/>
                    <a:pt x="37267" y="38922"/>
                    <a:pt x="36957" y="38922"/>
                  </a:cubicBezTo>
                  <a:cubicBezTo>
                    <a:pt x="36648" y="38922"/>
                    <a:pt x="36386" y="38672"/>
                    <a:pt x="36386" y="38350"/>
                  </a:cubicBezTo>
                  <a:cubicBezTo>
                    <a:pt x="36409" y="38040"/>
                    <a:pt x="36648" y="37790"/>
                    <a:pt x="36957" y="37790"/>
                  </a:cubicBezTo>
                  <a:close/>
                  <a:moveTo>
                    <a:pt x="40672" y="37790"/>
                  </a:moveTo>
                  <a:cubicBezTo>
                    <a:pt x="40970" y="37790"/>
                    <a:pt x="41243" y="38040"/>
                    <a:pt x="41243" y="38350"/>
                  </a:cubicBezTo>
                  <a:cubicBezTo>
                    <a:pt x="41243" y="38648"/>
                    <a:pt x="40993" y="38922"/>
                    <a:pt x="40672" y="38922"/>
                  </a:cubicBezTo>
                  <a:cubicBezTo>
                    <a:pt x="40374" y="38922"/>
                    <a:pt x="40112" y="38672"/>
                    <a:pt x="40112" y="38350"/>
                  </a:cubicBezTo>
                  <a:cubicBezTo>
                    <a:pt x="40124" y="38040"/>
                    <a:pt x="40362" y="37790"/>
                    <a:pt x="40672" y="37790"/>
                  </a:cubicBezTo>
                  <a:close/>
                  <a:moveTo>
                    <a:pt x="44410" y="37790"/>
                  </a:moveTo>
                  <a:cubicBezTo>
                    <a:pt x="44708" y="37790"/>
                    <a:pt x="44982" y="38040"/>
                    <a:pt x="44982" y="38350"/>
                  </a:cubicBezTo>
                  <a:cubicBezTo>
                    <a:pt x="44982" y="38648"/>
                    <a:pt x="44720" y="38922"/>
                    <a:pt x="44410" y="38922"/>
                  </a:cubicBezTo>
                  <a:cubicBezTo>
                    <a:pt x="44113" y="38922"/>
                    <a:pt x="43851" y="38672"/>
                    <a:pt x="43851" y="38350"/>
                  </a:cubicBezTo>
                  <a:cubicBezTo>
                    <a:pt x="43851" y="38040"/>
                    <a:pt x="44101" y="37790"/>
                    <a:pt x="44410" y="37790"/>
                  </a:cubicBezTo>
                  <a:close/>
                  <a:moveTo>
                    <a:pt x="48137" y="37790"/>
                  </a:moveTo>
                  <a:cubicBezTo>
                    <a:pt x="48435" y="37790"/>
                    <a:pt x="48697" y="38040"/>
                    <a:pt x="48697" y="38350"/>
                  </a:cubicBezTo>
                  <a:cubicBezTo>
                    <a:pt x="48697" y="38648"/>
                    <a:pt x="48447" y="38922"/>
                    <a:pt x="48137" y="38922"/>
                  </a:cubicBezTo>
                  <a:cubicBezTo>
                    <a:pt x="47839" y="38922"/>
                    <a:pt x="47566" y="38672"/>
                    <a:pt x="47566" y="38350"/>
                  </a:cubicBezTo>
                  <a:cubicBezTo>
                    <a:pt x="47578" y="38040"/>
                    <a:pt x="47839" y="37790"/>
                    <a:pt x="48137" y="37790"/>
                  </a:cubicBezTo>
                  <a:close/>
                  <a:moveTo>
                    <a:pt x="51864" y="37790"/>
                  </a:moveTo>
                  <a:cubicBezTo>
                    <a:pt x="52161" y="37790"/>
                    <a:pt x="52435" y="38040"/>
                    <a:pt x="52435" y="38350"/>
                  </a:cubicBezTo>
                  <a:cubicBezTo>
                    <a:pt x="52435" y="38648"/>
                    <a:pt x="52185" y="38922"/>
                    <a:pt x="51864" y="38922"/>
                  </a:cubicBezTo>
                  <a:cubicBezTo>
                    <a:pt x="51566" y="38922"/>
                    <a:pt x="51304" y="38672"/>
                    <a:pt x="51304" y="38350"/>
                  </a:cubicBezTo>
                  <a:cubicBezTo>
                    <a:pt x="51304" y="38040"/>
                    <a:pt x="51554" y="37790"/>
                    <a:pt x="51864" y="37790"/>
                  </a:cubicBezTo>
                  <a:close/>
                  <a:moveTo>
                    <a:pt x="55602" y="37790"/>
                  </a:moveTo>
                  <a:cubicBezTo>
                    <a:pt x="55900" y="37790"/>
                    <a:pt x="56174" y="38040"/>
                    <a:pt x="56174" y="38350"/>
                  </a:cubicBezTo>
                  <a:cubicBezTo>
                    <a:pt x="56174" y="38648"/>
                    <a:pt x="55912" y="38922"/>
                    <a:pt x="55602" y="38922"/>
                  </a:cubicBezTo>
                  <a:cubicBezTo>
                    <a:pt x="55293" y="38922"/>
                    <a:pt x="55043" y="38672"/>
                    <a:pt x="55043" y="38350"/>
                  </a:cubicBezTo>
                  <a:cubicBezTo>
                    <a:pt x="55043" y="38040"/>
                    <a:pt x="55293" y="37790"/>
                    <a:pt x="55602" y="37790"/>
                  </a:cubicBezTo>
                  <a:close/>
                  <a:moveTo>
                    <a:pt x="59329" y="37790"/>
                  </a:moveTo>
                  <a:cubicBezTo>
                    <a:pt x="59627" y="37790"/>
                    <a:pt x="59889" y="38040"/>
                    <a:pt x="59889" y="38350"/>
                  </a:cubicBezTo>
                  <a:cubicBezTo>
                    <a:pt x="59889" y="38648"/>
                    <a:pt x="59639" y="38922"/>
                    <a:pt x="59329" y="38922"/>
                  </a:cubicBezTo>
                  <a:cubicBezTo>
                    <a:pt x="59008" y="38922"/>
                    <a:pt x="58757" y="38672"/>
                    <a:pt x="58757" y="38350"/>
                  </a:cubicBezTo>
                  <a:cubicBezTo>
                    <a:pt x="58757" y="38040"/>
                    <a:pt x="59008" y="37790"/>
                    <a:pt x="59329" y="37790"/>
                  </a:cubicBezTo>
                  <a:close/>
                  <a:moveTo>
                    <a:pt x="63056" y="37790"/>
                  </a:moveTo>
                  <a:cubicBezTo>
                    <a:pt x="63353" y="37790"/>
                    <a:pt x="63627" y="38040"/>
                    <a:pt x="63627" y="38350"/>
                  </a:cubicBezTo>
                  <a:cubicBezTo>
                    <a:pt x="63627" y="38648"/>
                    <a:pt x="63377" y="38922"/>
                    <a:pt x="63056" y="38922"/>
                  </a:cubicBezTo>
                  <a:cubicBezTo>
                    <a:pt x="62746" y="38922"/>
                    <a:pt x="62496" y="38672"/>
                    <a:pt x="62496" y="38350"/>
                  </a:cubicBezTo>
                  <a:cubicBezTo>
                    <a:pt x="62496" y="38040"/>
                    <a:pt x="62746" y="37790"/>
                    <a:pt x="63056" y="37790"/>
                  </a:cubicBezTo>
                  <a:close/>
                  <a:moveTo>
                    <a:pt x="66782" y="37790"/>
                  </a:moveTo>
                  <a:cubicBezTo>
                    <a:pt x="67080" y="37790"/>
                    <a:pt x="67342" y="38040"/>
                    <a:pt x="67342" y="38350"/>
                  </a:cubicBezTo>
                  <a:cubicBezTo>
                    <a:pt x="67342" y="38648"/>
                    <a:pt x="67092" y="38922"/>
                    <a:pt x="66782" y="38922"/>
                  </a:cubicBezTo>
                  <a:cubicBezTo>
                    <a:pt x="66473" y="38922"/>
                    <a:pt x="66211" y="38672"/>
                    <a:pt x="66211" y="38350"/>
                  </a:cubicBezTo>
                  <a:cubicBezTo>
                    <a:pt x="66235" y="38040"/>
                    <a:pt x="66473" y="37790"/>
                    <a:pt x="66782" y="37790"/>
                  </a:cubicBezTo>
                  <a:close/>
                  <a:moveTo>
                    <a:pt x="70509" y="37790"/>
                  </a:moveTo>
                  <a:cubicBezTo>
                    <a:pt x="70807" y="37790"/>
                    <a:pt x="71080" y="38040"/>
                    <a:pt x="71080" y="38350"/>
                  </a:cubicBezTo>
                  <a:cubicBezTo>
                    <a:pt x="71080" y="38648"/>
                    <a:pt x="70830" y="38922"/>
                    <a:pt x="70509" y="38922"/>
                  </a:cubicBezTo>
                  <a:cubicBezTo>
                    <a:pt x="70199" y="38922"/>
                    <a:pt x="69949" y="38672"/>
                    <a:pt x="69949" y="38350"/>
                  </a:cubicBezTo>
                  <a:cubicBezTo>
                    <a:pt x="69949" y="38040"/>
                    <a:pt x="70199" y="37790"/>
                    <a:pt x="70509" y="37790"/>
                  </a:cubicBezTo>
                  <a:close/>
                  <a:moveTo>
                    <a:pt x="74236" y="37790"/>
                  </a:moveTo>
                  <a:cubicBezTo>
                    <a:pt x="74533" y="37790"/>
                    <a:pt x="74795" y="38040"/>
                    <a:pt x="74795" y="38350"/>
                  </a:cubicBezTo>
                  <a:cubicBezTo>
                    <a:pt x="74795" y="38648"/>
                    <a:pt x="74545" y="38922"/>
                    <a:pt x="74236" y="38922"/>
                  </a:cubicBezTo>
                  <a:cubicBezTo>
                    <a:pt x="73938" y="38922"/>
                    <a:pt x="73676" y="38672"/>
                    <a:pt x="73676" y="38350"/>
                  </a:cubicBezTo>
                  <a:cubicBezTo>
                    <a:pt x="73676" y="38040"/>
                    <a:pt x="73926" y="37790"/>
                    <a:pt x="74236" y="37790"/>
                  </a:cubicBezTo>
                  <a:close/>
                  <a:moveTo>
                    <a:pt x="77855" y="37790"/>
                  </a:moveTo>
                  <a:cubicBezTo>
                    <a:pt x="78153" y="37790"/>
                    <a:pt x="78415" y="38040"/>
                    <a:pt x="78415" y="38350"/>
                  </a:cubicBezTo>
                  <a:cubicBezTo>
                    <a:pt x="78415" y="38648"/>
                    <a:pt x="78165" y="38922"/>
                    <a:pt x="77855" y="38922"/>
                  </a:cubicBezTo>
                  <a:cubicBezTo>
                    <a:pt x="77546" y="38922"/>
                    <a:pt x="77284" y="38672"/>
                    <a:pt x="77284" y="38350"/>
                  </a:cubicBezTo>
                  <a:cubicBezTo>
                    <a:pt x="77284" y="38040"/>
                    <a:pt x="77546" y="37790"/>
                    <a:pt x="77855" y="37790"/>
                  </a:cubicBezTo>
                  <a:close/>
                  <a:moveTo>
                    <a:pt x="81570" y="37790"/>
                  </a:moveTo>
                  <a:cubicBezTo>
                    <a:pt x="81868" y="37790"/>
                    <a:pt x="82141" y="38040"/>
                    <a:pt x="82141" y="38350"/>
                  </a:cubicBezTo>
                  <a:cubicBezTo>
                    <a:pt x="82141" y="38648"/>
                    <a:pt x="81879" y="38922"/>
                    <a:pt x="81570" y="38922"/>
                  </a:cubicBezTo>
                  <a:cubicBezTo>
                    <a:pt x="81260" y="38922"/>
                    <a:pt x="81010" y="38672"/>
                    <a:pt x="81010" y="38350"/>
                  </a:cubicBezTo>
                  <a:cubicBezTo>
                    <a:pt x="81022" y="38040"/>
                    <a:pt x="81260" y="37790"/>
                    <a:pt x="81570" y="37790"/>
                  </a:cubicBezTo>
                  <a:close/>
                  <a:moveTo>
                    <a:pt x="85308" y="37790"/>
                  </a:moveTo>
                  <a:cubicBezTo>
                    <a:pt x="85606" y="37790"/>
                    <a:pt x="85880" y="38040"/>
                    <a:pt x="85880" y="38350"/>
                  </a:cubicBezTo>
                  <a:cubicBezTo>
                    <a:pt x="85880" y="38648"/>
                    <a:pt x="85618" y="38922"/>
                    <a:pt x="85308" y="38922"/>
                  </a:cubicBezTo>
                  <a:cubicBezTo>
                    <a:pt x="84999" y="38922"/>
                    <a:pt x="84749" y="38672"/>
                    <a:pt x="84749" y="38350"/>
                  </a:cubicBezTo>
                  <a:cubicBezTo>
                    <a:pt x="84749" y="38040"/>
                    <a:pt x="84999" y="37790"/>
                    <a:pt x="85308" y="37790"/>
                  </a:cubicBezTo>
                  <a:close/>
                  <a:moveTo>
                    <a:pt x="89035" y="37790"/>
                  </a:moveTo>
                  <a:cubicBezTo>
                    <a:pt x="89333" y="37790"/>
                    <a:pt x="89595" y="38040"/>
                    <a:pt x="89595" y="38350"/>
                  </a:cubicBezTo>
                  <a:cubicBezTo>
                    <a:pt x="89595" y="38648"/>
                    <a:pt x="89345" y="38922"/>
                    <a:pt x="89035" y="38922"/>
                  </a:cubicBezTo>
                  <a:cubicBezTo>
                    <a:pt x="88714" y="38922"/>
                    <a:pt x="88464" y="38672"/>
                    <a:pt x="88464" y="38350"/>
                  </a:cubicBezTo>
                  <a:cubicBezTo>
                    <a:pt x="88475" y="38040"/>
                    <a:pt x="88714" y="37790"/>
                    <a:pt x="89035" y="37790"/>
                  </a:cubicBezTo>
                  <a:close/>
                  <a:moveTo>
                    <a:pt x="92762" y="37790"/>
                  </a:moveTo>
                  <a:cubicBezTo>
                    <a:pt x="93059" y="37790"/>
                    <a:pt x="93333" y="38040"/>
                    <a:pt x="93333" y="38350"/>
                  </a:cubicBezTo>
                  <a:cubicBezTo>
                    <a:pt x="93333" y="38648"/>
                    <a:pt x="93071" y="38922"/>
                    <a:pt x="92762" y="38922"/>
                  </a:cubicBezTo>
                  <a:cubicBezTo>
                    <a:pt x="92452" y="38922"/>
                    <a:pt x="92202" y="38672"/>
                    <a:pt x="92202" y="38350"/>
                  </a:cubicBezTo>
                  <a:cubicBezTo>
                    <a:pt x="92202" y="38040"/>
                    <a:pt x="92452" y="37790"/>
                    <a:pt x="92762" y="37790"/>
                  </a:cubicBezTo>
                  <a:close/>
                  <a:moveTo>
                    <a:pt x="96488" y="37790"/>
                  </a:moveTo>
                  <a:cubicBezTo>
                    <a:pt x="96786" y="37790"/>
                    <a:pt x="97048" y="38040"/>
                    <a:pt x="97048" y="38350"/>
                  </a:cubicBezTo>
                  <a:cubicBezTo>
                    <a:pt x="97048" y="38648"/>
                    <a:pt x="96798" y="38922"/>
                    <a:pt x="96488" y="38922"/>
                  </a:cubicBezTo>
                  <a:cubicBezTo>
                    <a:pt x="96191" y="38922"/>
                    <a:pt x="95917" y="38672"/>
                    <a:pt x="95917" y="38350"/>
                  </a:cubicBezTo>
                  <a:cubicBezTo>
                    <a:pt x="95917" y="38040"/>
                    <a:pt x="96179" y="37790"/>
                    <a:pt x="96488" y="37790"/>
                  </a:cubicBezTo>
                  <a:close/>
                  <a:moveTo>
                    <a:pt x="100203" y="37790"/>
                  </a:moveTo>
                  <a:cubicBezTo>
                    <a:pt x="100501" y="37790"/>
                    <a:pt x="100775" y="38040"/>
                    <a:pt x="100775" y="38350"/>
                  </a:cubicBezTo>
                  <a:cubicBezTo>
                    <a:pt x="100775" y="38648"/>
                    <a:pt x="100513" y="38922"/>
                    <a:pt x="100203" y="38922"/>
                  </a:cubicBezTo>
                  <a:cubicBezTo>
                    <a:pt x="99905" y="38922"/>
                    <a:pt x="99644" y="38672"/>
                    <a:pt x="99644" y="38350"/>
                  </a:cubicBezTo>
                  <a:cubicBezTo>
                    <a:pt x="99655" y="38040"/>
                    <a:pt x="99894" y="37790"/>
                    <a:pt x="100203" y="37790"/>
                  </a:cubicBezTo>
                  <a:close/>
                  <a:moveTo>
                    <a:pt x="103942" y="37790"/>
                  </a:moveTo>
                  <a:cubicBezTo>
                    <a:pt x="104239" y="37790"/>
                    <a:pt x="104513" y="38040"/>
                    <a:pt x="104513" y="38350"/>
                  </a:cubicBezTo>
                  <a:cubicBezTo>
                    <a:pt x="104513" y="38648"/>
                    <a:pt x="104251" y="38922"/>
                    <a:pt x="103942" y="38922"/>
                  </a:cubicBezTo>
                  <a:cubicBezTo>
                    <a:pt x="103644" y="38922"/>
                    <a:pt x="103382" y="38672"/>
                    <a:pt x="103382" y="38350"/>
                  </a:cubicBezTo>
                  <a:cubicBezTo>
                    <a:pt x="103382" y="38040"/>
                    <a:pt x="103632" y="37790"/>
                    <a:pt x="103942" y="37790"/>
                  </a:cubicBezTo>
                  <a:close/>
                  <a:moveTo>
                    <a:pt x="107668" y="37790"/>
                  </a:moveTo>
                  <a:cubicBezTo>
                    <a:pt x="107966" y="37790"/>
                    <a:pt x="108228" y="38040"/>
                    <a:pt x="108228" y="38350"/>
                  </a:cubicBezTo>
                  <a:cubicBezTo>
                    <a:pt x="108228" y="38648"/>
                    <a:pt x="107978" y="38922"/>
                    <a:pt x="107668" y="38922"/>
                  </a:cubicBezTo>
                  <a:cubicBezTo>
                    <a:pt x="107371" y="38922"/>
                    <a:pt x="107097" y="38672"/>
                    <a:pt x="107097" y="38350"/>
                  </a:cubicBezTo>
                  <a:cubicBezTo>
                    <a:pt x="107109" y="38040"/>
                    <a:pt x="107347" y="37790"/>
                    <a:pt x="107668" y="37790"/>
                  </a:cubicBezTo>
                  <a:close/>
                  <a:moveTo>
                    <a:pt x="111395" y="37790"/>
                  </a:moveTo>
                  <a:cubicBezTo>
                    <a:pt x="111693" y="37790"/>
                    <a:pt x="111967" y="38040"/>
                    <a:pt x="111967" y="38350"/>
                  </a:cubicBezTo>
                  <a:cubicBezTo>
                    <a:pt x="111967" y="38648"/>
                    <a:pt x="111705" y="38922"/>
                    <a:pt x="111395" y="38922"/>
                  </a:cubicBezTo>
                  <a:cubicBezTo>
                    <a:pt x="111085" y="38922"/>
                    <a:pt x="110835" y="38672"/>
                    <a:pt x="110835" y="38350"/>
                  </a:cubicBezTo>
                  <a:cubicBezTo>
                    <a:pt x="110835" y="38040"/>
                    <a:pt x="111085" y="37790"/>
                    <a:pt x="111395" y="37790"/>
                  </a:cubicBezTo>
                  <a:close/>
                  <a:moveTo>
                    <a:pt x="115122" y="37790"/>
                  </a:moveTo>
                  <a:cubicBezTo>
                    <a:pt x="115419" y="37790"/>
                    <a:pt x="115681" y="38040"/>
                    <a:pt x="115681" y="38350"/>
                  </a:cubicBezTo>
                  <a:cubicBezTo>
                    <a:pt x="115681" y="38648"/>
                    <a:pt x="115431" y="38922"/>
                    <a:pt x="115122" y="38922"/>
                  </a:cubicBezTo>
                  <a:cubicBezTo>
                    <a:pt x="114812" y="38922"/>
                    <a:pt x="114550" y="38672"/>
                    <a:pt x="114550" y="38350"/>
                  </a:cubicBezTo>
                  <a:cubicBezTo>
                    <a:pt x="114574" y="38040"/>
                    <a:pt x="114812" y="37790"/>
                    <a:pt x="115122" y="37790"/>
                  </a:cubicBezTo>
                  <a:close/>
                  <a:moveTo>
                    <a:pt x="118860" y="37790"/>
                  </a:moveTo>
                  <a:cubicBezTo>
                    <a:pt x="119158" y="37790"/>
                    <a:pt x="119420" y="38040"/>
                    <a:pt x="119420" y="38350"/>
                  </a:cubicBezTo>
                  <a:cubicBezTo>
                    <a:pt x="119420" y="38648"/>
                    <a:pt x="119170" y="38922"/>
                    <a:pt x="118860" y="38922"/>
                  </a:cubicBezTo>
                  <a:cubicBezTo>
                    <a:pt x="118539" y="38922"/>
                    <a:pt x="118289" y="38672"/>
                    <a:pt x="118289" y="38350"/>
                  </a:cubicBezTo>
                  <a:cubicBezTo>
                    <a:pt x="118289" y="38040"/>
                    <a:pt x="118539" y="37790"/>
                    <a:pt x="118860" y="37790"/>
                  </a:cubicBezTo>
                  <a:close/>
                  <a:moveTo>
                    <a:pt x="122575" y="37790"/>
                  </a:moveTo>
                  <a:cubicBezTo>
                    <a:pt x="122873" y="37790"/>
                    <a:pt x="123146" y="38040"/>
                    <a:pt x="123146" y="38350"/>
                  </a:cubicBezTo>
                  <a:cubicBezTo>
                    <a:pt x="123146" y="38648"/>
                    <a:pt x="122885" y="38922"/>
                    <a:pt x="122575" y="38922"/>
                  </a:cubicBezTo>
                  <a:cubicBezTo>
                    <a:pt x="122265" y="38922"/>
                    <a:pt x="122015" y="38672"/>
                    <a:pt x="122015" y="38350"/>
                  </a:cubicBezTo>
                  <a:cubicBezTo>
                    <a:pt x="122027" y="38040"/>
                    <a:pt x="122277" y="37790"/>
                    <a:pt x="122575" y="37790"/>
                  </a:cubicBezTo>
                  <a:close/>
                  <a:moveTo>
                    <a:pt x="126314" y="37790"/>
                  </a:moveTo>
                  <a:cubicBezTo>
                    <a:pt x="126611" y="37790"/>
                    <a:pt x="126873" y="38040"/>
                    <a:pt x="126873" y="38350"/>
                  </a:cubicBezTo>
                  <a:cubicBezTo>
                    <a:pt x="126873" y="38648"/>
                    <a:pt x="126623" y="38922"/>
                    <a:pt x="126314" y="38922"/>
                  </a:cubicBezTo>
                  <a:cubicBezTo>
                    <a:pt x="126004" y="38922"/>
                    <a:pt x="125742" y="38672"/>
                    <a:pt x="125742" y="38350"/>
                  </a:cubicBezTo>
                  <a:cubicBezTo>
                    <a:pt x="125742" y="38040"/>
                    <a:pt x="126004" y="37790"/>
                    <a:pt x="126314" y="37790"/>
                  </a:cubicBezTo>
                  <a:close/>
                  <a:moveTo>
                    <a:pt x="130028" y="37790"/>
                  </a:moveTo>
                  <a:cubicBezTo>
                    <a:pt x="130326" y="37790"/>
                    <a:pt x="130600" y="38040"/>
                    <a:pt x="130600" y="38350"/>
                  </a:cubicBezTo>
                  <a:cubicBezTo>
                    <a:pt x="130600" y="38648"/>
                    <a:pt x="130350" y="38922"/>
                    <a:pt x="130028" y="38922"/>
                  </a:cubicBezTo>
                  <a:cubicBezTo>
                    <a:pt x="129731" y="38922"/>
                    <a:pt x="129469" y="38672"/>
                    <a:pt x="129469" y="38350"/>
                  </a:cubicBezTo>
                  <a:cubicBezTo>
                    <a:pt x="129469" y="38040"/>
                    <a:pt x="129719" y="37790"/>
                    <a:pt x="130028" y="37790"/>
                  </a:cubicBezTo>
                  <a:close/>
                  <a:moveTo>
                    <a:pt x="133767" y="37790"/>
                  </a:moveTo>
                  <a:cubicBezTo>
                    <a:pt x="134065" y="37790"/>
                    <a:pt x="134326" y="38040"/>
                    <a:pt x="134326" y="38350"/>
                  </a:cubicBezTo>
                  <a:cubicBezTo>
                    <a:pt x="134326" y="38648"/>
                    <a:pt x="134076" y="38922"/>
                    <a:pt x="133767" y="38922"/>
                  </a:cubicBezTo>
                  <a:cubicBezTo>
                    <a:pt x="133469" y="38922"/>
                    <a:pt x="133207" y="38672"/>
                    <a:pt x="133207" y="38350"/>
                  </a:cubicBezTo>
                  <a:cubicBezTo>
                    <a:pt x="133207" y="38040"/>
                    <a:pt x="133457" y="37790"/>
                    <a:pt x="133767" y="37790"/>
                  </a:cubicBezTo>
                  <a:close/>
                  <a:moveTo>
                    <a:pt x="137494" y="37790"/>
                  </a:moveTo>
                  <a:cubicBezTo>
                    <a:pt x="137791" y="37790"/>
                    <a:pt x="138053" y="38040"/>
                    <a:pt x="138053" y="38350"/>
                  </a:cubicBezTo>
                  <a:cubicBezTo>
                    <a:pt x="138053" y="38648"/>
                    <a:pt x="137803" y="38922"/>
                    <a:pt x="137494" y="38922"/>
                  </a:cubicBezTo>
                  <a:cubicBezTo>
                    <a:pt x="137196" y="38922"/>
                    <a:pt x="136922" y="38672"/>
                    <a:pt x="136922" y="38350"/>
                  </a:cubicBezTo>
                  <a:cubicBezTo>
                    <a:pt x="136934" y="38040"/>
                    <a:pt x="137172" y="37790"/>
                    <a:pt x="137494" y="37790"/>
                  </a:cubicBezTo>
                  <a:close/>
                  <a:moveTo>
                    <a:pt x="141220" y="37790"/>
                  </a:moveTo>
                  <a:cubicBezTo>
                    <a:pt x="141518" y="37790"/>
                    <a:pt x="141792" y="38040"/>
                    <a:pt x="141792" y="38350"/>
                  </a:cubicBezTo>
                  <a:cubicBezTo>
                    <a:pt x="141792" y="38648"/>
                    <a:pt x="141530" y="38922"/>
                    <a:pt x="141220" y="38922"/>
                  </a:cubicBezTo>
                  <a:cubicBezTo>
                    <a:pt x="140911" y="38922"/>
                    <a:pt x="140661" y="38672"/>
                    <a:pt x="140661" y="38350"/>
                  </a:cubicBezTo>
                  <a:cubicBezTo>
                    <a:pt x="140661" y="38040"/>
                    <a:pt x="140911" y="37790"/>
                    <a:pt x="141220" y="37790"/>
                  </a:cubicBezTo>
                  <a:close/>
                  <a:moveTo>
                    <a:pt x="144947" y="37790"/>
                  </a:moveTo>
                  <a:cubicBezTo>
                    <a:pt x="145244" y="37790"/>
                    <a:pt x="145506" y="38040"/>
                    <a:pt x="145506" y="38350"/>
                  </a:cubicBezTo>
                  <a:cubicBezTo>
                    <a:pt x="145506" y="38648"/>
                    <a:pt x="145256" y="38922"/>
                    <a:pt x="144947" y="38922"/>
                  </a:cubicBezTo>
                  <a:cubicBezTo>
                    <a:pt x="144637" y="38922"/>
                    <a:pt x="144375" y="38672"/>
                    <a:pt x="144375" y="38350"/>
                  </a:cubicBezTo>
                  <a:cubicBezTo>
                    <a:pt x="144399" y="38040"/>
                    <a:pt x="144637" y="37790"/>
                    <a:pt x="144947" y="37790"/>
                  </a:cubicBezTo>
                  <a:close/>
                  <a:moveTo>
                    <a:pt x="1548" y="39660"/>
                  </a:moveTo>
                  <a:cubicBezTo>
                    <a:pt x="1846" y="39660"/>
                    <a:pt x="2119" y="39922"/>
                    <a:pt x="2119" y="40231"/>
                  </a:cubicBezTo>
                  <a:cubicBezTo>
                    <a:pt x="2119" y="40529"/>
                    <a:pt x="1858" y="40791"/>
                    <a:pt x="1548" y="40791"/>
                  </a:cubicBezTo>
                  <a:cubicBezTo>
                    <a:pt x="1238" y="40791"/>
                    <a:pt x="988" y="40541"/>
                    <a:pt x="988" y="40231"/>
                  </a:cubicBezTo>
                  <a:cubicBezTo>
                    <a:pt x="988" y="39922"/>
                    <a:pt x="1238" y="39660"/>
                    <a:pt x="1548" y="39660"/>
                  </a:cubicBezTo>
                  <a:close/>
                  <a:moveTo>
                    <a:pt x="5287" y="39660"/>
                  </a:moveTo>
                  <a:cubicBezTo>
                    <a:pt x="5596" y="39660"/>
                    <a:pt x="5846" y="39922"/>
                    <a:pt x="5846" y="40231"/>
                  </a:cubicBezTo>
                  <a:cubicBezTo>
                    <a:pt x="5846" y="40541"/>
                    <a:pt x="5596" y="40791"/>
                    <a:pt x="5287" y="40791"/>
                  </a:cubicBezTo>
                  <a:cubicBezTo>
                    <a:pt x="4977" y="40791"/>
                    <a:pt x="4715" y="40541"/>
                    <a:pt x="4715" y="40231"/>
                  </a:cubicBezTo>
                  <a:cubicBezTo>
                    <a:pt x="4715" y="39898"/>
                    <a:pt x="4977" y="39660"/>
                    <a:pt x="5287" y="39660"/>
                  </a:cubicBezTo>
                  <a:close/>
                  <a:moveTo>
                    <a:pt x="9001" y="39660"/>
                  </a:moveTo>
                  <a:cubicBezTo>
                    <a:pt x="9299" y="39660"/>
                    <a:pt x="9573" y="39922"/>
                    <a:pt x="9573" y="40231"/>
                  </a:cubicBezTo>
                  <a:cubicBezTo>
                    <a:pt x="9573" y="40529"/>
                    <a:pt x="9323" y="40791"/>
                    <a:pt x="9001" y="40791"/>
                  </a:cubicBezTo>
                  <a:cubicBezTo>
                    <a:pt x="8704" y="40791"/>
                    <a:pt x="8442" y="40541"/>
                    <a:pt x="8442" y="40231"/>
                  </a:cubicBezTo>
                  <a:cubicBezTo>
                    <a:pt x="8442" y="39922"/>
                    <a:pt x="8692" y="39660"/>
                    <a:pt x="9001" y="39660"/>
                  </a:cubicBezTo>
                  <a:close/>
                  <a:moveTo>
                    <a:pt x="12728" y="39660"/>
                  </a:moveTo>
                  <a:cubicBezTo>
                    <a:pt x="13037" y="39660"/>
                    <a:pt x="13288" y="39922"/>
                    <a:pt x="13288" y="40231"/>
                  </a:cubicBezTo>
                  <a:cubicBezTo>
                    <a:pt x="13288" y="40541"/>
                    <a:pt x="13037" y="40791"/>
                    <a:pt x="12728" y="40791"/>
                  </a:cubicBezTo>
                  <a:cubicBezTo>
                    <a:pt x="12418" y="40791"/>
                    <a:pt x="12156" y="40541"/>
                    <a:pt x="12156" y="40231"/>
                  </a:cubicBezTo>
                  <a:cubicBezTo>
                    <a:pt x="12180" y="39898"/>
                    <a:pt x="12418" y="39660"/>
                    <a:pt x="12728" y="39660"/>
                  </a:cubicBezTo>
                  <a:close/>
                  <a:moveTo>
                    <a:pt x="16466" y="39660"/>
                  </a:moveTo>
                  <a:cubicBezTo>
                    <a:pt x="16764" y="39660"/>
                    <a:pt x="17026" y="39922"/>
                    <a:pt x="17026" y="40231"/>
                  </a:cubicBezTo>
                  <a:cubicBezTo>
                    <a:pt x="17026" y="40529"/>
                    <a:pt x="16776" y="40791"/>
                    <a:pt x="16466" y="40791"/>
                  </a:cubicBezTo>
                  <a:cubicBezTo>
                    <a:pt x="16169" y="40791"/>
                    <a:pt x="15895" y="40541"/>
                    <a:pt x="15895" y="40231"/>
                  </a:cubicBezTo>
                  <a:cubicBezTo>
                    <a:pt x="15895" y="39922"/>
                    <a:pt x="16145" y="39660"/>
                    <a:pt x="16466" y="39660"/>
                  </a:cubicBezTo>
                  <a:close/>
                  <a:moveTo>
                    <a:pt x="20181" y="39660"/>
                  </a:moveTo>
                  <a:cubicBezTo>
                    <a:pt x="20491" y="39660"/>
                    <a:pt x="20753" y="39922"/>
                    <a:pt x="20753" y="40231"/>
                  </a:cubicBezTo>
                  <a:cubicBezTo>
                    <a:pt x="20753" y="40541"/>
                    <a:pt x="20491" y="40791"/>
                    <a:pt x="20181" y="40791"/>
                  </a:cubicBezTo>
                  <a:cubicBezTo>
                    <a:pt x="19872" y="40791"/>
                    <a:pt x="19622" y="40541"/>
                    <a:pt x="19622" y="40231"/>
                  </a:cubicBezTo>
                  <a:cubicBezTo>
                    <a:pt x="19634" y="39898"/>
                    <a:pt x="19872" y="39660"/>
                    <a:pt x="20181" y="39660"/>
                  </a:cubicBezTo>
                  <a:close/>
                  <a:moveTo>
                    <a:pt x="23920" y="39660"/>
                  </a:moveTo>
                  <a:cubicBezTo>
                    <a:pt x="24217" y="39660"/>
                    <a:pt x="24479" y="39922"/>
                    <a:pt x="24479" y="40231"/>
                  </a:cubicBezTo>
                  <a:cubicBezTo>
                    <a:pt x="24479" y="40529"/>
                    <a:pt x="24229" y="40791"/>
                    <a:pt x="23920" y="40791"/>
                  </a:cubicBezTo>
                  <a:cubicBezTo>
                    <a:pt x="23610" y="40791"/>
                    <a:pt x="23348" y="40541"/>
                    <a:pt x="23348" y="40231"/>
                  </a:cubicBezTo>
                  <a:cubicBezTo>
                    <a:pt x="23348" y="39922"/>
                    <a:pt x="23610" y="39660"/>
                    <a:pt x="23920" y="39660"/>
                  </a:cubicBezTo>
                  <a:close/>
                  <a:moveTo>
                    <a:pt x="27635" y="39660"/>
                  </a:moveTo>
                  <a:cubicBezTo>
                    <a:pt x="27956" y="39660"/>
                    <a:pt x="28206" y="39922"/>
                    <a:pt x="28206" y="40231"/>
                  </a:cubicBezTo>
                  <a:cubicBezTo>
                    <a:pt x="28206" y="40541"/>
                    <a:pt x="27956" y="40791"/>
                    <a:pt x="27635" y="40791"/>
                  </a:cubicBezTo>
                  <a:cubicBezTo>
                    <a:pt x="27325" y="40791"/>
                    <a:pt x="27075" y="40541"/>
                    <a:pt x="27075" y="40231"/>
                  </a:cubicBezTo>
                  <a:cubicBezTo>
                    <a:pt x="27087" y="39898"/>
                    <a:pt x="27325" y="39660"/>
                    <a:pt x="27635" y="39660"/>
                  </a:cubicBezTo>
                  <a:close/>
                  <a:moveTo>
                    <a:pt x="31373" y="39660"/>
                  </a:moveTo>
                  <a:cubicBezTo>
                    <a:pt x="31671" y="39660"/>
                    <a:pt x="31945" y="39922"/>
                    <a:pt x="31945" y="40231"/>
                  </a:cubicBezTo>
                  <a:cubicBezTo>
                    <a:pt x="31945" y="40529"/>
                    <a:pt x="31683" y="40791"/>
                    <a:pt x="31373" y="40791"/>
                  </a:cubicBezTo>
                  <a:cubicBezTo>
                    <a:pt x="31064" y="40791"/>
                    <a:pt x="30814" y="40541"/>
                    <a:pt x="30814" y="40231"/>
                  </a:cubicBezTo>
                  <a:cubicBezTo>
                    <a:pt x="30814" y="39922"/>
                    <a:pt x="31064" y="39660"/>
                    <a:pt x="31373" y="39660"/>
                  </a:cubicBezTo>
                  <a:close/>
                  <a:moveTo>
                    <a:pt x="35100" y="39660"/>
                  </a:moveTo>
                  <a:cubicBezTo>
                    <a:pt x="35409" y="39660"/>
                    <a:pt x="35659" y="39922"/>
                    <a:pt x="35659" y="40231"/>
                  </a:cubicBezTo>
                  <a:cubicBezTo>
                    <a:pt x="35659" y="40541"/>
                    <a:pt x="35409" y="40791"/>
                    <a:pt x="35100" y="40791"/>
                  </a:cubicBezTo>
                  <a:cubicBezTo>
                    <a:pt x="34778" y="40791"/>
                    <a:pt x="34528" y="40541"/>
                    <a:pt x="34528" y="40231"/>
                  </a:cubicBezTo>
                  <a:cubicBezTo>
                    <a:pt x="34540" y="39898"/>
                    <a:pt x="34778" y="39660"/>
                    <a:pt x="35100" y="39660"/>
                  </a:cubicBezTo>
                  <a:close/>
                  <a:moveTo>
                    <a:pt x="38815" y="39660"/>
                  </a:moveTo>
                  <a:cubicBezTo>
                    <a:pt x="39112" y="39660"/>
                    <a:pt x="39386" y="39922"/>
                    <a:pt x="39386" y="40231"/>
                  </a:cubicBezTo>
                  <a:cubicBezTo>
                    <a:pt x="39386" y="40529"/>
                    <a:pt x="39124" y="40791"/>
                    <a:pt x="38815" y="40791"/>
                  </a:cubicBezTo>
                  <a:cubicBezTo>
                    <a:pt x="38517" y="40791"/>
                    <a:pt x="38255" y="40541"/>
                    <a:pt x="38255" y="40231"/>
                  </a:cubicBezTo>
                  <a:cubicBezTo>
                    <a:pt x="38267" y="39922"/>
                    <a:pt x="38505" y="39660"/>
                    <a:pt x="38815" y="39660"/>
                  </a:cubicBezTo>
                  <a:close/>
                  <a:moveTo>
                    <a:pt x="42553" y="39660"/>
                  </a:moveTo>
                  <a:cubicBezTo>
                    <a:pt x="42863" y="39660"/>
                    <a:pt x="43113" y="39922"/>
                    <a:pt x="43113" y="40231"/>
                  </a:cubicBezTo>
                  <a:cubicBezTo>
                    <a:pt x="43113" y="40541"/>
                    <a:pt x="42863" y="40791"/>
                    <a:pt x="42553" y="40791"/>
                  </a:cubicBezTo>
                  <a:cubicBezTo>
                    <a:pt x="42232" y="40791"/>
                    <a:pt x="41982" y="40541"/>
                    <a:pt x="41982" y="40231"/>
                  </a:cubicBezTo>
                  <a:cubicBezTo>
                    <a:pt x="41982" y="39898"/>
                    <a:pt x="42244" y="39660"/>
                    <a:pt x="42553" y="39660"/>
                  </a:cubicBezTo>
                  <a:close/>
                  <a:moveTo>
                    <a:pt x="46268" y="39660"/>
                  </a:moveTo>
                  <a:cubicBezTo>
                    <a:pt x="46565" y="39660"/>
                    <a:pt x="46839" y="39922"/>
                    <a:pt x="46839" y="40231"/>
                  </a:cubicBezTo>
                  <a:cubicBezTo>
                    <a:pt x="46839" y="40529"/>
                    <a:pt x="46589" y="40791"/>
                    <a:pt x="46268" y="40791"/>
                  </a:cubicBezTo>
                  <a:cubicBezTo>
                    <a:pt x="45970" y="40791"/>
                    <a:pt x="45708" y="40541"/>
                    <a:pt x="45708" y="40231"/>
                  </a:cubicBezTo>
                  <a:cubicBezTo>
                    <a:pt x="45720" y="39922"/>
                    <a:pt x="45958" y="39660"/>
                    <a:pt x="46268" y="39660"/>
                  </a:cubicBezTo>
                  <a:close/>
                  <a:moveTo>
                    <a:pt x="50006" y="39660"/>
                  </a:moveTo>
                  <a:cubicBezTo>
                    <a:pt x="50316" y="39660"/>
                    <a:pt x="50578" y="39922"/>
                    <a:pt x="50578" y="40231"/>
                  </a:cubicBezTo>
                  <a:cubicBezTo>
                    <a:pt x="50578" y="40541"/>
                    <a:pt x="50316" y="40791"/>
                    <a:pt x="50006" y="40791"/>
                  </a:cubicBezTo>
                  <a:cubicBezTo>
                    <a:pt x="49697" y="40791"/>
                    <a:pt x="49447" y="40541"/>
                    <a:pt x="49447" y="40231"/>
                  </a:cubicBezTo>
                  <a:cubicBezTo>
                    <a:pt x="49447" y="39898"/>
                    <a:pt x="49697" y="39660"/>
                    <a:pt x="50006" y="39660"/>
                  </a:cubicBezTo>
                  <a:close/>
                  <a:moveTo>
                    <a:pt x="53733" y="39660"/>
                  </a:moveTo>
                  <a:cubicBezTo>
                    <a:pt x="54031" y="39660"/>
                    <a:pt x="54293" y="39922"/>
                    <a:pt x="54293" y="40231"/>
                  </a:cubicBezTo>
                  <a:cubicBezTo>
                    <a:pt x="54293" y="40529"/>
                    <a:pt x="54043" y="40791"/>
                    <a:pt x="53733" y="40791"/>
                  </a:cubicBezTo>
                  <a:cubicBezTo>
                    <a:pt x="53412" y="40791"/>
                    <a:pt x="53162" y="40541"/>
                    <a:pt x="53162" y="40231"/>
                  </a:cubicBezTo>
                  <a:cubicBezTo>
                    <a:pt x="53173" y="39922"/>
                    <a:pt x="53412" y="39660"/>
                    <a:pt x="53733" y="39660"/>
                  </a:cubicBezTo>
                  <a:close/>
                  <a:moveTo>
                    <a:pt x="57460" y="39660"/>
                  </a:moveTo>
                  <a:cubicBezTo>
                    <a:pt x="57781" y="39660"/>
                    <a:pt x="58031" y="39922"/>
                    <a:pt x="58031" y="40231"/>
                  </a:cubicBezTo>
                  <a:cubicBezTo>
                    <a:pt x="58031" y="40541"/>
                    <a:pt x="57781" y="40791"/>
                    <a:pt x="57460" y="40791"/>
                  </a:cubicBezTo>
                  <a:cubicBezTo>
                    <a:pt x="57150" y="40791"/>
                    <a:pt x="56900" y="40541"/>
                    <a:pt x="56900" y="40231"/>
                  </a:cubicBezTo>
                  <a:cubicBezTo>
                    <a:pt x="56900" y="39898"/>
                    <a:pt x="57150" y="39660"/>
                    <a:pt x="57460" y="39660"/>
                  </a:cubicBezTo>
                  <a:close/>
                  <a:moveTo>
                    <a:pt x="61186" y="39660"/>
                  </a:moveTo>
                  <a:cubicBezTo>
                    <a:pt x="61484" y="39660"/>
                    <a:pt x="61746" y="39922"/>
                    <a:pt x="61746" y="40231"/>
                  </a:cubicBezTo>
                  <a:cubicBezTo>
                    <a:pt x="61746" y="40529"/>
                    <a:pt x="61496" y="40791"/>
                    <a:pt x="61186" y="40791"/>
                  </a:cubicBezTo>
                  <a:cubicBezTo>
                    <a:pt x="60877" y="40791"/>
                    <a:pt x="60615" y="40541"/>
                    <a:pt x="60615" y="40231"/>
                  </a:cubicBezTo>
                  <a:cubicBezTo>
                    <a:pt x="60639" y="39922"/>
                    <a:pt x="60877" y="39660"/>
                    <a:pt x="61186" y="39660"/>
                  </a:cubicBezTo>
                  <a:close/>
                  <a:moveTo>
                    <a:pt x="64925" y="39660"/>
                  </a:moveTo>
                  <a:cubicBezTo>
                    <a:pt x="65234" y="39660"/>
                    <a:pt x="65485" y="39922"/>
                    <a:pt x="65485" y="40231"/>
                  </a:cubicBezTo>
                  <a:cubicBezTo>
                    <a:pt x="65485" y="40541"/>
                    <a:pt x="65234" y="40791"/>
                    <a:pt x="64925" y="40791"/>
                  </a:cubicBezTo>
                  <a:cubicBezTo>
                    <a:pt x="64603" y="40791"/>
                    <a:pt x="64353" y="40541"/>
                    <a:pt x="64353" y="40231"/>
                  </a:cubicBezTo>
                  <a:cubicBezTo>
                    <a:pt x="64353" y="39898"/>
                    <a:pt x="64603" y="39660"/>
                    <a:pt x="64925" y="39660"/>
                  </a:cubicBezTo>
                  <a:close/>
                  <a:moveTo>
                    <a:pt x="68640" y="39660"/>
                  </a:moveTo>
                  <a:cubicBezTo>
                    <a:pt x="68937" y="39660"/>
                    <a:pt x="69211" y="39922"/>
                    <a:pt x="69211" y="40231"/>
                  </a:cubicBezTo>
                  <a:cubicBezTo>
                    <a:pt x="69211" y="40529"/>
                    <a:pt x="68949" y="40791"/>
                    <a:pt x="68640" y="40791"/>
                  </a:cubicBezTo>
                  <a:cubicBezTo>
                    <a:pt x="68330" y="40791"/>
                    <a:pt x="68080" y="40541"/>
                    <a:pt x="68080" y="40231"/>
                  </a:cubicBezTo>
                  <a:cubicBezTo>
                    <a:pt x="68092" y="39922"/>
                    <a:pt x="68330" y="39660"/>
                    <a:pt x="68640" y="39660"/>
                  </a:cubicBezTo>
                  <a:close/>
                  <a:moveTo>
                    <a:pt x="72366" y="39660"/>
                  </a:moveTo>
                  <a:cubicBezTo>
                    <a:pt x="72676" y="39660"/>
                    <a:pt x="72926" y="39922"/>
                    <a:pt x="72926" y="40231"/>
                  </a:cubicBezTo>
                  <a:cubicBezTo>
                    <a:pt x="72926" y="40541"/>
                    <a:pt x="72676" y="40791"/>
                    <a:pt x="72366" y="40791"/>
                  </a:cubicBezTo>
                  <a:cubicBezTo>
                    <a:pt x="72045" y="40791"/>
                    <a:pt x="71795" y="40541"/>
                    <a:pt x="71795" y="40231"/>
                  </a:cubicBezTo>
                  <a:cubicBezTo>
                    <a:pt x="71807" y="39898"/>
                    <a:pt x="72069" y="39660"/>
                    <a:pt x="72366" y="39660"/>
                  </a:cubicBezTo>
                  <a:close/>
                  <a:moveTo>
                    <a:pt x="76093" y="39660"/>
                  </a:moveTo>
                  <a:cubicBezTo>
                    <a:pt x="76391" y="39660"/>
                    <a:pt x="76664" y="39922"/>
                    <a:pt x="76664" y="40231"/>
                  </a:cubicBezTo>
                  <a:cubicBezTo>
                    <a:pt x="76664" y="40529"/>
                    <a:pt x="76403" y="40791"/>
                    <a:pt x="76093" y="40791"/>
                  </a:cubicBezTo>
                  <a:cubicBezTo>
                    <a:pt x="75795" y="40791"/>
                    <a:pt x="75533" y="40541"/>
                    <a:pt x="75533" y="40231"/>
                  </a:cubicBezTo>
                  <a:cubicBezTo>
                    <a:pt x="75533" y="39922"/>
                    <a:pt x="75783" y="39660"/>
                    <a:pt x="76093" y="39660"/>
                  </a:cubicBezTo>
                  <a:close/>
                  <a:moveTo>
                    <a:pt x="79712" y="39660"/>
                  </a:moveTo>
                  <a:cubicBezTo>
                    <a:pt x="80010" y="39660"/>
                    <a:pt x="80284" y="39922"/>
                    <a:pt x="80284" y="40231"/>
                  </a:cubicBezTo>
                  <a:cubicBezTo>
                    <a:pt x="80284" y="40529"/>
                    <a:pt x="80022" y="40791"/>
                    <a:pt x="79712" y="40791"/>
                  </a:cubicBezTo>
                  <a:cubicBezTo>
                    <a:pt x="79403" y="40791"/>
                    <a:pt x="79153" y="40541"/>
                    <a:pt x="79153" y="40231"/>
                  </a:cubicBezTo>
                  <a:cubicBezTo>
                    <a:pt x="79165" y="39922"/>
                    <a:pt x="79403" y="39660"/>
                    <a:pt x="79712" y="39660"/>
                  </a:cubicBezTo>
                  <a:close/>
                  <a:moveTo>
                    <a:pt x="83451" y="39660"/>
                  </a:moveTo>
                  <a:cubicBezTo>
                    <a:pt x="83761" y="39660"/>
                    <a:pt x="84011" y="39922"/>
                    <a:pt x="84011" y="40231"/>
                  </a:cubicBezTo>
                  <a:cubicBezTo>
                    <a:pt x="84011" y="40541"/>
                    <a:pt x="83761" y="40791"/>
                    <a:pt x="83451" y="40791"/>
                  </a:cubicBezTo>
                  <a:cubicBezTo>
                    <a:pt x="83141" y="40791"/>
                    <a:pt x="82880" y="40541"/>
                    <a:pt x="82880" y="40231"/>
                  </a:cubicBezTo>
                  <a:cubicBezTo>
                    <a:pt x="82880" y="39898"/>
                    <a:pt x="83141" y="39660"/>
                    <a:pt x="83451" y="39660"/>
                  </a:cubicBezTo>
                  <a:close/>
                  <a:moveTo>
                    <a:pt x="87166" y="39660"/>
                  </a:moveTo>
                  <a:cubicBezTo>
                    <a:pt x="87463" y="39660"/>
                    <a:pt x="87737" y="39922"/>
                    <a:pt x="87737" y="40231"/>
                  </a:cubicBezTo>
                  <a:cubicBezTo>
                    <a:pt x="87737" y="40529"/>
                    <a:pt x="87475" y="40791"/>
                    <a:pt x="87166" y="40791"/>
                  </a:cubicBezTo>
                  <a:cubicBezTo>
                    <a:pt x="86856" y="40791"/>
                    <a:pt x="86606" y="40541"/>
                    <a:pt x="86606" y="40231"/>
                  </a:cubicBezTo>
                  <a:cubicBezTo>
                    <a:pt x="86618" y="39922"/>
                    <a:pt x="86856" y="39660"/>
                    <a:pt x="87166" y="39660"/>
                  </a:cubicBezTo>
                  <a:close/>
                  <a:moveTo>
                    <a:pt x="90904" y="39660"/>
                  </a:moveTo>
                  <a:cubicBezTo>
                    <a:pt x="91214" y="39660"/>
                    <a:pt x="91464" y="39922"/>
                    <a:pt x="91464" y="40231"/>
                  </a:cubicBezTo>
                  <a:cubicBezTo>
                    <a:pt x="91464" y="40541"/>
                    <a:pt x="91214" y="40791"/>
                    <a:pt x="90904" y="40791"/>
                  </a:cubicBezTo>
                  <a:cubicBezTo>
                    <a:pt x="90595" y="40791"/>
                    <a:pt x="90345" y="40541"/>
                    <a:pt x="90345" y="40231"/>
                  </a:cubicBezTo>
                  <a:cubicBezTo>
                    <a:pt x="90345" y="39898"/>
                    <a:pt x="90595" y="39660"/>
                    <a:pt x="90904" y="39660"/>
                  </a:cubicBezTo>
                  <a:close/>
                  <a:moveTo>
                    <a:pt x="94631" y="39660"/>
                  </a:moveTo>
                  <a:cubicBezTo>
                    <a:pt x="94929" y="39660"/>
                    <a:pt x="95191" y="39922"/>
                    <a:pt x="95191" y="40231"/>
                  </a:cubicBezTo>
                  <a:cubicBezTo>
                    <a:pt x="95191" y="40529"/>
                    <a:pt x="94941" y="40791"/>
                    <a:pt x="94631" y="40791"/>
                  </a:cubicBezTo>
                  <a:cubicBezTo>
                    <a:pt x="94310" y="40791"/>
                    <a:pt x="94060" y="40541"/>
                    <a:pt x="94060" y="40231"/>
                  </a:cubicBezTo>
                  <a:cubicBezTo>
                    <a:pt x="94071" y="39922"/>
                    <a:pt x="94310" y="39660"/>
                    <a:pt x="94631" y="39660"/>
                  </a:cubicBezTo>
                  <a:close/>
                  <a:moveTo>
                    <a:pt x="98346" y="39660"/>
                  </a:moveTo>
                  <a:cubicBezTo>
                    <a:pt x="98655" y="39660"/>
                    <a:pt x="98905" y="39922"/>
                    <a:pt x="98905" y="40231"/>
                  </a:cubicBezTo>
                  <a:cubicBezTo>
                    <a:pt x="98905" y="40541"/>
                    <a:pt x="98655" y="40791"/>
                    <a:pt x="98346" y="40791"/>
                  </a:cubicBezTo>
                  <a:cubicBezTo>
                    <a:pt x="98036" y="40791"/>
                    <a:pt x="97786" y="40541"/>
                    <a:pt x="97786" y="40231"/>
                  </a:cubicBezTo>
                  <a:cubicBezTo>
                    <a:pt x="97798" y="39898"/>
                    <a:pt x="98036" y="39660"/>
                    <a:pt x="98346" y="39660"/>
                  </a:cubicBezTo>
                  <a:close/>
                  <a:moveTo>
                    <a:pt x="102084" y="39660"/>
                  </a:moveTo>
                  <a:cubicBezTo>
                    <a:pt x="102382" y="39660"/>
                    <a:pt x="102644" y="39922"/>
                    <a:pt x="102644" y="40231"/>
                  </a:cubicBezTo>
                  <a:cubicBezTo>
                    <a:pt x="102644" y="40529"/>
                    <a:pt x="102394" y="40791"/>
                    <a:pt x="102084" y="40791"/>
                  </a:cubicBezTo>
                  <a:cubicBezTo>
                    <a:pt x="101787" y="40791"/>
                    <a:pt x="101513" y="40541"/>
                    <a:pt x="101513" y="40231"/>
                  </a:cubicBezTo>
                  <a:cubicBezTo>
                    <a:pt x="101513" y="39922"/>
                    <a:pt x="101775" y="39660"/>
                    <a:pt x="102084" y="39660"/>
                  </a:cubicBezTo>
                  <a:close/>
                  <a:moveTo>
                    <a:pt x="105799" y="39660"/>
                  </a:moveTo>
                  <a:cubicBezTo>
                    <a:pt x="106121" y="39660"/>
                    <a:pt x="106371" y="39922"/>
                    <a:pt x="106371" y="40231"/>
                  </a:cubicBezTo>
                  <a:cubicBezTo>
                    <a:pt x="106371" y="40541"/>
                    <a:pt x="106109" y="40791"/>
                    <a:pt x="105799" y="40791"/>
                  </a:cubicBezTo>
                  <a:cubicBezTo>
                    <a:pt x="105490" y="40791"/>
                    <a:pt x="105239" y="40541"/>
                    <a:pt x="105239" y="40231"/>
                  </a:cubicBezTo>
                  <a:cubicBezTo>
                    <a:pt x="105251" y="39898"/>
                    <a:pt x="105490" y="39660"/>
                    <a:pt x="105799" y="39660"/>
                  </a:cubicBezTo>
                  <a:close/>
                  <a:moveTo>
                    <a:pt x="109538" y="39660"/>
                  </a:moveTo>
                  <a:cubicBezTo>
                    <a:pt x="109835" y="39660"/>
                    <a:pt x="110109" y="39922"/>
                    <a:pt x="110109" y="40231"/>
                  </a:cubicBezTo>
                  <a:cubicBezTo>
                    <a:pt x="110109" y="40529"/>
                    <a:pt x="109847" y="40791"/>
                    <a:pt x="109538" y="40791"/>
                  </a:cubicBezTo>
                  <a:cubicBezTo>
                    <a:pt x="109228" y="40791"/>
                    <a:pt x="108978" y="40541"/>
                    <a:pt x="108978" y="40231"/>
                  </a:cubicBezTo>
                  <a:cubicBezTo>
                    <a:pt x="108978" y="39922"/>
                    <a:pt x="109228" y="39660"/>
                    <a:pt x="109538" y="39660"/>
                  </a:cubicBezTo>
                  <a:close/>
                  <a:moveTo>
                    <a:pt x="113264" y="39660"/>
                  </a:moveTo>
                  <a:cubicBezTo>
                    <a:pt x="113574" y="39660"/>
                    <a:pt x="113824" y="39922"/>
                    <a:pt x="113824" y="40231"/>
                  </a:cubicBezTo>
                  <a:cubicBezTo>
                    <a:pt x="113824" y="40541"/>
                    <a:pt x="113574" y="40791"/>
                    <a:pt x="113264" y="40791"/>
                  </a:cubicBezTo>
                  <a:cubicBezTo>
                    <a:pt x="112943" y="40791"/>
                    <a:pt x="112693" y="40541"/>
                    <a:pt x="112693" y="40231"/>
                  </a:cubicBezTo>
                  <a:cubicBezTo>
                    <a:pt x="112705" y="39898"/>
                    <a:pt x="112943" y="39660"/>
                    <a:pt x="113264" y="39660"/>
                  </a:cubicBezTo>
                  <a:close/>
                  <a:moveTo>
                    <a:pt x="116991" y="39660"/>
                  </a:moveTo>
                  <a:cubicBezTo>
                    <a:pt x="117289" y="39660"/>
                    <a:pt x="117562" y="39922"/>
                    <a:pt x="117562" y="40231"/>
                  </a:cubicBezTo>
                  <a:cubicBezTo>
                    <a:pt x="117562" y="40529"/>
                    <a:pt x="117312" y="40791"/>
                    <a:pt x="116991" y="40791"/>
                  </a:cubicBezTo>
                  <a:cubicBezTo>
                    <a:pt x="116681" y="40791"/>
                    <a:pt x="116431" y="40541"/>
                    <a:pt x="116431" y="40231"/>
                  </a:cubicBezTo>
                  <a:cubicBezTo>
                    <a:pt x="116431" y="39922"/>
                    <a:pt x="116681" y="39660"/>
                    <a:pt x="116991" y="39660"/>
                  </a:cubicBezTo>
                  <a:close/>
                  <a:moveTo>
                    <a:pt x="120718" y="39660"/>
                  </a:moveTo>
                  <a:cubicBezTo>
                    <a:pt x="121027" y="39660"/>
                    <a:pt x="121277" y="39922"/>
                    <a:pt x="121277" y="40231"/>
                  </a:cubicBezTo>
                  <a:cubicBezTo>
                    <a:pt x="121277" y="40541"/>
                    <a:pt x="121027" y="40791"/>
                    <a:pt x="120718" y="40791"/>
                  </a:cubicBezTo>
                  <a:cubicBezTo>
                    <a:pt x="120408" y="40791"/>
                    <a:pt x="120146" y="40541"/>
                    <a:pt x="120146" y="40231"/>
                  </a:cubicBezTo>
                  <a:cubicBezTo>
                    <a:pt x="120170" y="39898"/>
                    <a:pt x="120420" y="39660"/>
                    <a:pt x="120718" y="39660"/>
                  </a:cubicBezTo>
                  <a:close/>
                  <a:moveTo>
                    <a:pt x="124456" y="39660"/>
                  </a:moveTo>
                  <a:cubicBezTo>
                    <a:pt x="124754" y="39660"/>
                    <a:pt x="125016" y="39922"/>
                    <a:pt x="125016" y="40231"/>
                  </a:cubicBezTo>
                  <a:cubicBezTo>
                    <a:pt x="125016" y="40529"/>
                    <a:pt x="124766" y="40791"/>
                    <a:pt x="124456" y="40791"/>
                  </a:cubicBezTo>
                  <a:cubicBezTo>
                    <a:pt x="124135" y="40791"/>
                    <a:pt x="123885" y="40541"/>
                    <a:pt x="123885" y="40231"/>
                  </a:cubicBezTo>
                  <a:cubicBezTo>
                    <a:pt x="123885" y="39922"/>
                    <a:pt x="124135" y="39660"/>
                    <a:pt x="124456" y="39660"/>
                  </a:cubicBezTo>
                  <a:close/>
                  <a:moveTo>
                    <a:pt x="128171" y="39660"/>
                  </a:moveTo>
                  <a:cubicBezTo>
                    <a:pt x="128480" y="39660"/>
                    <a:pt x="128742" y="39922"/>
                    <a:pt x="128742" y="40231"/>
                  </a:cubicBezTo>
                  <a:cubicBezTo>
                    <a:pt x="128742" y="40541"/>
                    <a:pt x="128480" y="40791"/>
                    <a:pt x="128171" y="40791"/>
                  </a:cubicBezTo>
                  <a:cubicBezTo>
                    <a:pt x="127861" y="40791"/>
                    <a:pt x="127611" y="40541"/>
                    <a:pt x="127611" y="40231"/>
                  </a:cubicBezTo>
                  <a:cubicBezTo>
                    <a:pt x="127611" y="39898"/>
                    <a:pt x="127861" y="39660"/>
                    <a:pt x="128171" y="39660"/>
                  </a:cubicBezTo>
                  <a:close/>
                  <a:moveTo>
                    <a:pt x="131898" y="39660"/>
                  </a:moveTo>
                  <a:cubicBezTo>
                    <a:pt x="132195" y="39660"/>
                    <a:pt x="132457" y="39922"/>
                    <a:pt x="132457" y="40231"/>
                  </a:cubicBezTo>
                  <a:cubicBezTo>
                    <a:pt x="132457" y="40529"/>
                    <a:pt x="132207" y="40791"/>
                    <a:pt x="131898" y="40791"/>
                  </a:cubicBezTo>
                  <a:cubicBezTo>
                    <a:pt x="131600" y="40791"/>
                    <a:pt x="131326" y="40541"/>
                    <a:pt x="131326" y="40231"/>
                  </a:cubicBezTo>
                  <a:cubicBezTo>
                    <a:pt x="131338" y="39922"/>
                    <a:pt x="131576" y="39660"/>
                    <a:pt x="131898" y="39660"/>
                  </a:cubicBezTo>
                  <a:close/>
                  <a:moveTo>
                    <a:pt x="135624" y="39660"/>
                  </a:moveTo>
                  <a:cubicBezTo>
                    <a:pt x="135946" y="39660"/>
                    <a:pt x="136196" y="39922"/>
                    <a:pt x="136196" y="40231"/>
                  </a:cubicBezTo>
                  <a:cubicBezTo>
                    <a:pt x="136196" y="40541"/>
                    <a:pt x="135934" y="40791"/>
                    <a:pt x="135624" y="40791"/>
                  </a:cubicBezTo>
                  <a:cubicBezTo>
                    <a:pt x="135315" y="40791"/>
                    <a:pt x="135065" y="40541"/>
                    <a:pt x="135065" y="40231"/>
                  </a:cubicBezTo>
                  <a:cubicBezTo>
                    <a:pt x="135065" y="39898"/>
                    <a:pt x="135315" y="39660"/>
                    <a:pt x="135624" y="39660"/>
                  </a:cubicBezTo>
                  <a:close/>
                  <a:moveTo>
                    <a:pt x="139351" y="39660"/>
                  </a:moveTo>
                  <a:cubicBezTo>
                    <a:pt x="139649" y="39660"/>
                    <a:pt x="139910" y="39922"/>
                    <a:pt x="139910" y="40231"/>
                  </a:cubicBezTo>
                  <a:cubicBezTo>
                    <a:pt x="139910" y="40529"/>
                    <a:pt x="139660" y="40791"/>
                    <a:pt x="139351" y="40791"/>
                  </a:cubicBezTo>
                  <a:cubicBezTo>
                    <a:pt x="139053" y="40791"/>
                    <a:pt x="138779" y="40541"/>
                    <a:pt x="138779" y="40231"/>
                  </a:cubicBezTo>
                  <a:cubicBezTo>
                    <a:pt x="138803" y="39922"/>
                    <a:pt x="139041" y="39660"/>
                    <a:pt x="139351" y="39660"/>
                  </a:cubicBezTo>
                  <a:close/>
                  <a:moveTo>
                    <a:pt x="143089" y="39660"/>
                  </a:moveTo>
                  <a:cubicBezTo>
                    <a:pt x="143399" y="39660"/>
                    <a:pt x="143649" y="39922"/>
                    <a:pt x="143649" y="40231"/>
                  </a:cubicBezTo>
                  <a:cubicBezTo>
                    <a:pt x="143649" y="40541"/>
                    <a:pt x="143399" y="40791"/>
                    <a:pt x="143089" y="40791"/>
                  </a:cubicBezTo>
                  <a:cubicBezTo>
                    <a:pt x="142768" y="40791"/>
                    <a:pt x="142518" y="40541"/>
                    <a:pt x="142518" y="40231"/>
                  </a:cubicBezTo>
                  <a:cubicBezTo>
                    <a:pt x="142518" y="39898"/>
                    <a:pt x="142768" y="39660"/>
                    <a:pt x="143089" y="39660"/>
                  </a:cubicBezTo>
                  <a:close/>
                  <a:moveTo>
                    <a:pt x="146804" y="39660"/>
                  </a:moveTo>
                  <a:cubicBezTo>
                    <a:pt x="147102" y="39660"/>
                    <a:pt x="147376" y="39922"/>
                    <a:pt x="147376" y="40231"/>
                  </a:cubicBezTo>
                  <a:cubicBezTo>
                    <a:pt x="147376" y="40529"/>
                    <a:pt x="147114" y="40791"/>
                    <a:pt x="146804" y="40791"/>
                  </a:cubicBezTo>
                  <a:cubicBezTo>
                    <a:pt x="146495" y="40791"/>
                    <a:pt x="146245" y="40541"/>
                    <a:pt x="146245" y="40231"/>
                  </a:cubicBezTo>
                  <a:cubicBezTo>
                    <a:pt x="146257" y="39922"/>
                    <a:pt x="146495" y="39660"/>
                    <a:pt x="146804" y="39660"/>
                  </a:cubicBezTo>
                  <a:close/>
                  <a:moveTo>
                    <a:pt x="3405" y="41529"/>
                  </a:moveTo>
                  <a:cubicBezTo>
                    <a:pt x="3703" y="41529"/>
                    <a:pt x="3977" y="41779"/>
                    <a:pt x="3977" y="42089"/>
                  </a:cubicBezTo>
                  <a:cubicBezTo>
                    <a:pt x="3977" y="42386"/>
                    <a:pt x="3727" y="42660"/>
                    <a:pt x="3405" y="42660"/>
                  </a:cubicBezTo>
                  <a:cubicBezTo>
                    <a:pt x="3096" y="42660"/>
                    <a:pt x="2846" y="42398"/>
                    <a:pt x="2846" y="42089"/>
                  </a:cubicBezTo>
                  <a:cubicBezTo>
                    <a:pt x="2858" y="41779"/>
                    <a:pt x="3096" y="41529"/>
                    <a:pt x="3405" y="41529"/>
                  </a:cubicBezTo>
                  <a:close/>
                  <a:moveTo>
                    <a:pt x="7132" y="41529"/>
                  </a:moveTo>
                  <a:cubicBezTo>
                    <a:pt x="7430" y="41529"/>
                    <a:pt x="7692" y="41779"/>
                    <a:pt x="7692" y="42089"/>
                  </a:cubicBezTo>
                  <a:cubicBezTo>
                    <a:pt x="7692" y="42386"/>
                    <a:pt x="7442" y="42660"/>
                    <a:pt x="7132" y="42660"/>
                  </a:cubicBezTo>
                  <a:cubicBezTo>
                    <a:pt x="6834" y="42660"/>
                    <a:pt x="6560" y="42398"/>
                    <a:pt x="6560" y="42089"/>
                  </a:cubicBezTo>
                  <a:cubicBezTo>
                    <a:pt x="6584" y="41779"/>
                    <a:pt x="6822" y="41529"/>
                    <a:pt x="7132" y="41529"/>
                  </a:cubicBezTo>
                  <a:close/>
                  <a:moveTo>
                    <a:pt x="10871" y="41529"/>
                  </a:moveTo>
                  <a:cubicBezTo>
                    <a:pt x="11168" y="41529"/>
                    <a:pt x="11430" y="41779"/>
                    <a:pt x="11430" y="42089"/>
                  </a:cubicBezTo>
                  <a:cubicBezTo>
                    <a:pt x="11430" y="42386"/>
                    <a:pt x="11180" y="42660"/>
                    <a:pt x="10871" y="42660"/>
                  </a:cubicBezTo>
                  <a:cubicBezTo>
                    <a:pt x="10573" y="42660"/>
                    <a:pt x="10299" y="42398"/>
                    <a:pt x="10299" y="42089"/>
                  </a:cubicBezTo>
                  <a:cubicBezTo>
                    <a:pt x="10299" y="41779"/>
                    <a:pt x="10549" y="41529"/>
                    <a:pt x="10871" y="41529"/>
                  </a:cubicBezTo>
                  <a:close/>
                  <a:moveTo>
                    <a:pt x="14585" y="41529"/>
                  </a:moveTo>
                  <a:cubicBezTo>
                    <a:pt x="14883" y="41529"/>
                    <a:pt x="15157" y="41779"/>
                    <a:pt x="15157" y="42089"/>
                  </a:cubicBezTo>
                  <a:cubicBezTo>
                    <a:pt x="15157" y="42386"/>
                    <a:pt x="14895" y="42660"/>
                    <a:pt x="14585" y="42660"/>
                  </a:cubicBezTo>
                  <a:cubicBezTo>
                    <a:pt x="14288" y="42660"/>
                    <a:pt x="14014" y="42398"/>
                    <a:pt x="14014" y="42089"/>
                  </a:cubicBezTo>
                  <a:cubicBezTo>
                    <a:pt x="14038" y="41779"/>
                    <a:pt x="14276" y="41529"/>
                    <a:pt x="14585" y="41529"/>
                  </a:cubicBezTo>
                  <a:close/>
                  <a:moveTo>
                    <a:pt x="18324" y="41529"/>
                  </a:moveTo>
                  <a:cubicBezTo>
                    <a:pt x="18622" y="41529"/>
                    <a:pt x="18883" y="41779"/>
                    <a:pt x="18883" y="42089"/>
                  </a:cubicBezTo>
                  <a:cubicBezTo>
                    <a:pt x="18883" y="42386"/>
                    <a:pt x="18633" y="42660"/>
                    <a:pt x="18324" y="42660"/>
                  </a:cubicBezTo>
                  <a:cubicBezTo>
                    <a:pt x="18026" y="42660"/>
                    <a:pt x="17752" y="42398"/>
                    <a:pt x="17752" y="42089"/>
                  </a:cubicBezTo>
                  <a:cubicBezTo>
                    <a:pt x="17752" y="41779"/>
                    <a:pt x="18014" y="41529"/>
                    <a:pt x="18324" y="41529"/>
                  </a:cubicBezTo>
                  <a:close/>
                  <a:moveTo>
                    <a:pt x="22039" y="41529"/>
                  </a:moveTo>
                  <a:cubicBezTo>
                    <a:pt x="22336" y="41529"/>
                    <a:pt x="22610" y="41779"/>
                    <a:pt x="22610" y="42089"/>
                  </a:cubicBezTo>
                  <a:cubicBezTo>
                    <a:pt x="22610" y="42386"/>
                    <a:pt x="22360" y="42660"/>
                    <a:pt x="22039" y="42660"/>
                  </a:cubicBezTo>
                  <a:cubicBezTo>
                    <a:pt x="21729" y="42660"/>
                    <a:pt x="21479" y="42398"/>
                    <a:pt x="21479" y="42089"/>
                  </a:cubicBezTo>
                  <a:cubicBezTo>
                    <a:pt x="21491" y="41779"/>
                    <a:pt x="21729" y="41529"/>
                    <a:pt x="22039" y="41529"/>
                  </a:cubicBezTo>
                  <a:close/>
                  <a:moveTo>
                    <a:pt x="25777" y="41529"/>
                  </a:moveTo>
                  <a:cubicBezTo>
                    <a:pt x="26075" y="41529"/>
                    <a:pt x="26349" y="41779"/>
                    <a:pt x="26349" y="42089"/>
                  </a:cubicBezTo>
                  <a:cubicBezTo>
                    <a:pt x="26349" y="42386"/>
                    <a:pt x="26087" y="42660"/>
                    <a:pt x="25777" y="42660"/>
                  </a:cubicBezTo>
                  <a:cubicBezTo>
                    <a:pt x="25468" y="42660"/>
                    <a:pt x="25206" y="42398"/>
                    <a:pt x="25206" y="42089"/>
                  </a:cubicBezTo>
                  <a:cubicBezTo>
                    <a:pt x="25218" y="41779"/>
                    <a:pt x="25468" y="41529"/>
                    <a:pt x="25777" y="41529"/>
                  </a:cubicBezTo>
                  <a:close/>
                  <a:moveTo>
                    <a:pt x="29504" y="41529"/>
                  </a:moveTo>
                  <a:cubicBezTo>
                    <a:pt x="29801" y="41529"/>
                    <a:pt x="30063" y="41779"/>
                    <a:pt x="30063" y="42089"/>
                  </a:cubicBezTo>
                  <a:cubicBezTo>
                    <a:pt x="30063" y="42386"/>
                    <a:pt x="29813" y="42660"/>
                    <a:pt x="29504" y="42660"/>
                  </a:cubicBezTo>
                  <a:cubicBezTo>
                    <a:pt x="29182" y="42660"/>
                    <a:pt x="28932" y="42398"/>
                    <a:pt x="28932" y="42089"/>
                  </a:cubicBezTo>
                  <a:cubicBezTo>
                    <a:pt x="28944" y="41779"/>
                    <a:pt x="29182" y="41529"/>
                    <a:pt x="29504" y="41529"/>
                  </a:cubicBezTo>
                  <a:close/>
                  <a:moveTo>
                    <a:pt x="33230" y="41529"/>
                  </a:moveTo>
                  <a:cubicBezTo>
                    <a:pt x="33528" y="41529"/>
                    <a:pt x="33802" y="41779"/>
                    <a:pt x="33802" y="42089"/>
                  </a:cubicBezTo>
                  <a:cubicBezTo>
                    <a:pt x="33802" y="42386"/>
                    <a:pt x="33552" y="42660"/>
                    <a:pt x="33230" y="42660"/>
                  </a:cubicBezTo>
                  <a:cubicBezTo>
                    <a:pt x="32921" y="42660"/>
                    <a:pt x="32671" y="42398"/>
                    <a:pt x="32671" y="42089"/>
                  </a:cubicBezTo>
                  <a:cubicBezTo>
                    <a:pt x="32671" y="41779"/>
                    <a:pt x="32921" y="41529"/>
                    <a:pt x="33230" y="41529"/>
                  </a:cubicBezTo>
                  <a:close/>
                  <a:moveTo>
                    <a:pt x="36957" y="41529"/>
                  </a:moveTo>
                  <a:cubicBezTo>
                    <a:pt x="37255" y="41529"/>
                    <a:pt x="37517" y="41779"/>
                    <a:pt x="37517" y="42089"/>
                  </a:cubicBezTo>
                  <a:cubicBezTo>
                    <a:pt x="37517" y="42386"/>
                    <a:pt x="37267" y="42660"/>
                    <a:pt x="36957" y="42660"/>
                  </a:cubicBezTo>
                  <a:cubicBezTo>
                    <a:pt x="36648" y="42660"/>
                    <a:pt x="36386" y="42398"/>
                    <a:pt x="36386" y="42089"/>
                  </a:cubicBezTo>
                  <a:cubicBezTo>
                    <a:pt x="36409" y="41779"/>
                    <a:pt x="36648" y="41529"/>
                    <a:pt x="36957" y="41529"/>
                  </a:cubicBezTo>
                  <a:close/>
                  <a:moveTo>
                    <a:pt x="40672" y="41529"/>
                  </a:moveTo>
                  <a:cubicBezTo>
                    <a:pt x="40970" y="41529"/>
                    <a:pt x="41243" y="41779"/>
                    <a:pt x="41243" y="42089"/>
                  </a:cubicBezTo>
                  <a:cubicBezTo>
                    <a:pt x="41243" y="42386"/>
                    <a:pt x="40993" y="42660"/>
                    <a:pt x="40672" y="42660"/>
                  </a:cubicBezTo>
                  <a:cubicBezTo>
                    <a:pt x="40374" y="42660"/>
                    <a:pt x="40112" y="42398"/>
                    <a:pt x="40112" y="42089"/>
                  </a:cubicBezTo>
                  <a:cubicBezTo>
                    <a:pt x="40124" y="41779"/>
                    <a:pt x="40362" y="41529"/>
                    <a:pt x="40672" y="41529"/>
                  </a:cubicBezTo>
                  <a:close/>
                  <a:moveTo>
                    <a:pt x="44410" y="41529"/>
                  </a:moveTo>
                  <a:cubicBezTo>
                    <a:pt x="44708" y="41529"/>
                    <a:pt x="44982" y="41779"/>
                    <a:pt x="44982" y="42089"/>
                  </a:cubicBezTo>
                  <a:cubicBezTo>
                    <a:pt x="44982" y="42386"/>
                    <a:pt x="44720" y="42660"/>
                    <a:pt x="44410" y="42660"/>
                  </a:cubicBezTo>
                  <a:cubicBezTo>
                    <a:pt x="44113" y="42660"/>
                    <a:pt x="43851" y="42398"/>
                    <a:pt x="43851" y="42089"/>
                  </a:cubicBezTo>
                  <a:cubicBezTo>
                    <a:pt x="43851" y="41779"/>
                    <a:pt x="44101" y="41529"/>
                    <a:pt x="44410" y="41529"/>
                  </a:cubicBezTo>
                  <a:close/>
                  <a:moveTo>
                    <a:pt x="48137" y="41529"/>
                  </a:moveTo>
                  <a:cubicBezTo>
                    <a:pt x="48435" y="41529"/>
                    <a:pt x="48697" y="41779"/>
                    <a:pt x="48697" y="42089"/>
                  </a:cubicBezTo>
                  <a:cubicBezTo>
                    <a:pt x="48697" y="42386"/>
                    <a:pt x="48447" y="42660"/>
                    <a:pt x="48137" y="42660"/>
                  </a:cubicBezTo>
                  <a:cubicBezTo>
                    <a:pt x="47839" y="42660"/>
                    <a:pt x="47566" y="42398"/>
                    <a:pt x="47566" y="42089"/>
                  </a:cubicBezTo>
                  <a:cubicBezTo>
                    <a:pt x="47578" y="41779"/>
                    <a:pt x="47839" y="41529"/>
                    <a:pt x="48137" y="41529"/>
                  </a:cubicBezTo>
                  <a:close/>
                  <a:moveTo>
                    <a:pt x="51864" y="41529"/>
                  </a:moveTo>
                  <a:cubicBezTo>
                    <a:pt x="52161" y="41529"/>
                    <a:pt x="52435" y="41779"/>
                    <a:pt x="52435" y="42089"/>
                  </a:cubicBezTo>
                  <a:cubicBezTo>
                    <a:pt x="52435" y="42386"/>
                    <a:pt x="52185" y="42660"/>
                    <a:pt x="51864" y="42660"/>
                  </a:cubicBezTo>
                  <a:cubicBezTo>
                    <a:pt x="51566" y="42660"/>
                    <a:pt x="51304" y="42398"/>
                    <a:pt x="51304" y="42089"/>
                  </a:cubicBezTo>
                  <a:cubicBezTo>
                    <a:pt x="51304" y="41779"/>
                    <a:pt x="51554" y="41529"/>
                    <a:pt x="51864" y="41529"/>
                  </a:cubicBezTo>
                  <a:close/>
                  <a:moveTo>
                    <a:pt x="55602" y="41529"/>
                  </a:moveTo>
                  <a:cubicBezTo>
                    <a:pt x="55900" y="41529"/>
                    <a:pt x="56174" y="41779"/>
                    <a:pt x="56174" y="42089"/>
                  </a:cubicBezTo>
                  <a:cubicBezTo>
                    <a:pt x="56174" y="42386"/>
                    <a:pt x="55912" y="42660"/>
                    <a:pt x="55602" y="42660"/>
                  </a:cubicBezTo>
                  <a:cubicBezTo>
                    <a:pt x="55293" y="42660"/>
                    <a:pt x="55043" y="42398"/>
                    <a:pt x="55043" y="42089"/>
                  </a:cubicBezTo>
                  <a:cubicBezTo>
                    <a:pt x="55043" y="41779"/>
                    <a:pt x="55293" y="41529"/>
                    <a:pt x="55602" y="41529"/>
                  </a:cubicBezTo>
                  <a:close/>
                  <a:moveTo>
                    <a:pt x="59329" y="41529"/>
                  </a:moveTo>
                  <a:cubicBezTo>
                    <a:pt x="59627" y="41529"/>
                    <a:pt x="59889" y="41779"/>
                    <a:pt x="59889" y="42089"/>
                  </a:cubicBezTo>
                  <a:cubicBezTo>
                    <a:pt x="59889" y="42386"/>
                    <a:pt x="59639" y="42660"/>
                    <a:pt x="59329" y="42660"/>
                  </a:cubicBezTo>
                  <a:cubicBezTo>
                    <a:pt x="59008" y="42660"/>
                    <a:pt x="58757" y="42398"/>
                    <a:pt x="58757" y="42089"/>
                  </a:cubicBezTo>
                  <a:cubicBezTo>
                    <a:pt x="58757" y="41779"/>
                    <a:pt x="59008" y="41529"/>
                    <a:pt x="59329" y="41529"/>
                  </a:cubicBezTo>
                  <a:close/>
                  <a:moveTo>
                    <a:pt x="63056" y="41529"/>
                  </a:moveTo>
                  <a:cubicBezTo>
                    <a:pt x="63353" y="41529"/>
                    <a:pt x="63627" y="41779"/>
                    <a:pt x="63627" y="42089"/>
                  </a:cubicBezTo>
                  <a:cubicBezTo>
                    <a:pt x="63627" y="42386"/>
                    <a:pt x="63377" y="42660"/>
                    <a:pt x="63056" y="42660"/>
                  </a:cubicBezTo>
                  <a:cubicBezTo>
                    <a:pt x="62746" y="42660"/>
                    <a:pt x="62496" y="42398"/>
                    <a:pt x="62496" y="42089"/>
                  </a:cubicBezTo>
                  <a:cubicBezTo>
                    <a:pt x="62496" y="41779"/>
                    <a:pt x="62746" y="41529"/>
                    <a:pt x="63056" y="41529"/>
                  </a:cubicBezTo>
                  <a:close/>
                  <a:moveTo>
                    <a:pt x="66782" y="41529"/>
                  </a:moveTo>
                  <a:cubicBezTo>
                    <a:pt x="67080" y="41529"/>
                    <a:pt x="67342" y="41779"/>
                    <a:pt x="67342" y="42089"/>
                  </a:cubicBezTo>
                  <a:cubicBezTo>
                    <a:pt x="67342" y="42386"/>
                    <a:pt x="67092" y="42660"/>
                    <a:pt x="66782" y="42660"/>
                  </a:cubicBezTo>
                  <a:cubicBezTo>
                    <a:pt x="66473" y="42660"/>
                    <a:pt x="66211" y="42398"/>
                    <a:pt x="66211" y="42089"/>
                  </a:cubicBezTo>
                  <a:cubicBezTo>
                    <a:pt x="66235" y="41779"/>
                    <a:pt x="66473" y="41529"/>
                    <a:pt x="66782" y="41529"/>
                  </a:cubicBezTo>
                  <a:close/>
                  <a:moveTo>
                    <a:pt x="70509" y="41529"/>
                  </a:moveTo>
                  <a:cubicBezTo>
                    <a:pt x="70807" y="41529"/>
                    <a:pt x="71080" y="41779"/>
                    <a:pt x="71080" y="42089"/>
                  </a:cubicBezTo>
                  <a:cubicBezTo>
                    <a:pt x="71080" y="42386"/>
                    <a:pt x="70830" y="42660"/>
                    <a:pt x="70509" y="42660"/>
                  </a:cubicBezTo>
                  <a:cubicBezTo>
                    <a:pt x="70199" y="42660"/>
                    <a:pt x="69949" y="42398"/>
                    <a:pt x="69949" y="42089"/>
                  </a:cubicBezTo>
                  <a:cubicBezTo>
                    <a:pt x="69949" y="41779"/>
                    <a:pt x="70199" y="41529"/>
                    <a:pt x="70509" y="41529"/>
                  </a:cubicBezTo>
                  <a:close/>
                  <a:moveTo>
                    <a:pt x="74236" y="41529"/>
                  </a:moveTo>
                  <a:cubicBezTo>
                    <a:pt x="74533" y="41529"/>
                    <a:pt x="74795" y="41779"/>
                    <a:pt x="74795" y="42089"/>
                  </a:cubicBezTo>
                  <a:cubicBezTo>
                    <a:pt x="74795" y="42386"/>
                    <a:pt x="74545" y="42660"/>
                    <a:pt x="74236" y="42660"/>
                  </a:cubicBezTo>
                  <a:cubicBezTo>
                    <a:pt x="73938" y="42660"/>
                    <a:pt x="73676" y="42398"/>
                    <a:pt x="73676" y="42089"/>
                  </a:cubicBezTo>
                  <a:cubicBezTo>
                    <a:pt x="73676" y="41779"/>
                    <a:pt x="73926" y="41529"/>
                    <a:pt x="74236" y="41529"/>
                  </a:cubicBezTo>
                  <a:close/>
                  <a:moveTo>
                    <a:pt x="77855" y="41529"/>
                  </a:moveTo>
                  <a:cubicBezTo>
                    <a:pt x="78153" y="41529"/>
                    <a:pt x="78415" y="41779"/>
                    <a:pt x="78415" y="42089"/>
                  </a:cubicBezTo>
                  <a:cubicBezTo>
                    <a:pt x="78415" y="42386"/>
                    <a:pt x="78165" y="42660"/>
                    <a:pt x="77855" y="42660"/>
                  </a:cubicBezTo>
                  <a:cubicBezTo>
                    <a:pt x="77546" y="42660"/>
                    <a:pt x="77284" y="42398"/>
                    <a:pt x="77284" y="42089"/>
                  </a:cubicBezTo>
                  <a:cubicBezTo>
                    <a:pt x="77284" y="41779"/>
                    <a:pt x="77546" y="41529"/>
                    <a:pt x="77855" y="41529"/>
                  </a:cubicBezTo>
                  <a:close/>
                  <a:moveTo>
                    <a:pt x="81570" y="41529"/>
                  </a:moveTo>
                  <a:cubicBezTo>
                    <a:pt x="81868" y="41529"/>
                    <a:pt x="82141" y="41779"/>
                    <a:pt x="82141" y="42089"/>
                  </a:cubicBezTo>
                  <a:cubicBezTo>
                    <a:pt x="82141" y="42386"/>
                    <a:pt x="81879" y="42660"/>
                    <a:pt x="81570" y="42660"/>
                  </a:cubicBezTo>
                  <a:cubicBezTo>
                    <a:pt x="81260" y="42660"/>
                    <a:pt x="81010" y="42398"/>
                    <a:pt x="81010" y="42089"/>
                  </a:cubicBezTo>
                  <a:cubicBezTo>
                    <a:pt x="81022" y="41779"/>
                    <a:pt x="81260" y="41529"/>
                    <a:pt x="81570" y="41529"/>
                  </a:cubicBezTo>
                  <a:close/>
                  <a:moveTo>
                    <a:pt x="85308" y="41529"/>
                  </a:moveTo>
                  <a:cubicBezTo>
                    <a:pt x="85606" y="41529"/>
                    <a:pt x="85880" y="41779"/>
                    <a:pt x="85880" y="42089"/>
                  </a:cubicBezTo>
                  <a:cubicBezTo>
                    <a:pt x="85880" y="42386"/>
                    <a:pt x="85618" y="42660"/>
                    <a:pt x="85308" y="42660"/>
                  </a:cubicBezTo>
                  <a:cubicBezTo>
                    <a:pt x="84999" y="42660"/>
                    <a:pt x="84749" y="42398"/>
                    <a:pt x="84749" y="42089"/>
                  </a:cubicBezTo>
                  <a:cubicBezTo>
                    <a:pt x="84749" y="41779"/>
                    <a:pt x="84999" y="41529"/>
                    <a:pt x="85308" y="41529"/>
                  </a:cubicBezTo>
                  <a:close/>
                  <a:moveTo>
                    <a:pt x="89035" y="41529"/>
                  </a:moveTo>
                  <a:cubicBezTo>
                    <a:pt x="89333" y="41529"/>
                    <a:pt x="89595" y="41779"/>
                    <a:pt x="89595" y="42089"/>
                  </a:cubicBezTo>
                  <a:cubicBezTo>
                    <a:pt x="89595" y="42386"/>
                    <a:pt x="89345" y="42660"/>
                    <a:pt x="89035" y="42660"/>
                  </a:cubicBezTo>
                  <a:cubicBezTo>
                    <a:pt x="88714" y="42660"/>
                    <a:pt x="88464" y="42398"/>
                    <a:pt x="88464" y="42089"/>
                  </a:cubicBezTo>
                  <a:cubicBezTo>
                    <a:pt x="88475" y="41779"/>
                    <a:pt x="88714" y="41529"/>
                    <a:pt x="89035" y="41529"/>
                  </a:cubicBezTo>
                  <a:close/>
                  <a:moveTo>
                    <a:pt x="92762" y="41529"/>
                  </a:moveTo>
                  <a:cubicBezTo>
                    <a:pt x="93059" y="41529"/>
                    <a:pt x="93333" y="41779"/>
                    <a:pt x="93333" y="42089"/>
                  </a:cubicBezTo>
                  <a:cubicBezTo>
                    <a:pt x="93333" y="42386"/>
                    <a:pt x="93071" y="42660"/>
                    <a:pt x="92762" y="42660"/>
                  </a:cubicBezTo>
                  <a:cubicBezTo>
                    <a:pt x="92452" y="42660"/>
                    <a:pt x="92202" y="42398"/>
                    <a:pt x="92202" y="42089"/>
                  </a:cubicBezTo>
                  <a:cubicBezTo>
                    <a:pt x="92202" y="41779"/>
                    <a:pt x="92452" y="41529"/>
                    <a:pt x="92762" y="41529"/>
                  </a:cubicBezTo>
                  <a:close/>
                  <a:moveTo>
                    <a:pt x="96488" y="41529"/>
                  </a:moveTo>
                  <a:cubicBezTo>
                    <a:pt x="96786" y="41529"/>
                    <a:pt x="97048" y="41779"/>
                    <a:pt x="97048" y="42089"/>
                  </a:cubicBezTo>
                  <a:cubicBezTo>
                    <a:pt x="97048" y="42386"/>
                    <a:pt x="96798" y="42660"/>
                    <a:pt x="96488" y="42660"/>
                  </a:cubicBezTo>
                  <a:cubicBezTo>
                    <a:pt x="96191" y="42660"/>
                    <a:pt x="95917" y="42398"/>
                    <a:pt x="95917" y="42089"/>
                  </a:cubicBezTo>
                  <a:cubicBezTo>
                    <a:pt x="95917" y="41779"/>
                    <a:pt x="96179" y="41529"/>
                    <a:pt x="96488" y="41529"/>
                  </a:cubicBezTo>
                  <a:close/>
                  <a:moveTo>
                    <a:pt x="100203" y="41529"/>
                  </a:moveTo>
                  <a:cubicBezTo>
                    <a:pt x="100501" y="41529"/>
                    <a:pt x="100775" y="41779"/>
                    <a:pt x="100775" y="42089"/>
                  </a:cubicBezTo>
                  <a:cubicBezTo>
                    <a:pt x="100775" y="42386"/>
                    <a:pt x="100513" y="42660"/>
                    <a:pt x="100203" y="42660"/>
                  </a:cubicBezTo>
                  <a:cubicBezTo>
                    <a:pt x="99905" y="42660"/>
                    <a:pt x="99644" y="42398"/>
                    <a:pt x="99644" y="42089"/>
                  </a:cubicBezTo>
                  <a:cubicBezTo>
                    <a:pt x="99655" y="41779"/>
                    <a:pt x="99894" y="41529"/>
                    <a:pt x="100203" y="41529"/>
                  </a:cubicBezTo>
                  <a:close/>
                  <a:moveTo>
                    <a:pt x="103942" y="41529"/>
                  </a:moveTo>
                  <a:cubicBezTo>
                    <a:pt x="104239" y="41529"/>
                    <a:pt x="104513" y="41779"/>
                    <a:pt x="104513" y="42089"/>
                  </a:cubicBezTo>
                  <a:cubicBezTo>
                    <a:pt x="104513" y="42386"/>
                    <a:pt x="104251" y="42660"/>
                    <a:pt x="103942" y="42660"/>
                  </a:cubicBezTo>
                  <a:cubicBezTo>
                    <a:pt x="103644" y="42660"/>
                    <a:pt x="103382" y="42398"/>
                    <a:pt x="103382" y="42089"/>
                  </a:cubicBezTo>
                  <a:cubicBezTo>
                    <a:pt x="103382" y="41779"/>
                    <a:pt x="103632" y="41529"/>
                    <a:pt x="103942" y="41529"/>
                  </a:cubicBezTo>
                  <a:close/>
                  <a:moveTo>
                    <a:pt x="107668" y="41529"/>
                  </a:moveTo>
                  <a:cubicBezTo>
                    <a:pt x="107966" y="41529"/>
                    <a:pt x="108228" y="41779"/>
                    <a:pt x="108228" y="42089"/>
                  </a:cubicBezTo>
                  <a:cubicBezTo>
                    <a:pt x="108228" y="42386"/>
                    <a:pt x="107978" y="42660"/>
                    <a:pt x="107668" y="42660"/>
                  </a:cubicBezTo>
                  <a:cubicBezTo>
                    <a:pt x="107371" y="42660"/>
                    <a:pt x="107097" y="42398"/>
                    <a:pt x="107097" y="42089"/>
                  </a:cubicBezTo>
                  <a:cubicBezTo>
                    <a:pt x="107109" y="41779"/>
                    <a:pt x="107347" y="41529"/>
                    <a:pt x="107668" y="41529"/>
                  </a:cubicBezTo>
                  <a:close/>
                  <a:moveTo>
                    <a:pt x="111395" y="41529"/>
                  </a:moveTo>
                  <a:cubicBezTo>
                    <a:pt x="111693" y="41529"/>
                    <a:pt x="111967" y="41779"/>
                    <a:pt x="111967" y="42089"/>
                  </a:cubicBezTo>
                  <a:cubicBezTo>
                    <a:pt x="111967" y="42386"/>
                    <a:pt x="111705" y="42660"/>
                    <a:pt x="111395" y="42660"/>
                  </a:cubicBezTo>
                  <a:cubicBezTo>
                    <a:pt x="111085" y="42660"/>
                    <a:pt x="110835" y="42398"/>
                    <a:pt x="110835" y="42089"/>
                  </a:cubicBezTo>
                  <a:cubicBezTo>
                    <a:pt x="110835" y="41779"/>
                    <a:pt x="111085" y="41529"/>
                    <a:pt x="111395" y="41529"/>
                  </a:cubicBezTo>
                  <a:close/>
                  <a:moveTo>
                    <a:pt x="115122" y="41529"/>
                  </a:moveTo>
                  <a:cubicBezTo>
                    <a:pt x="115419" y="41529"/>
                    <a:pt x="115681" y="41779"/>
                    <a:pt x="115681" y="42089"/>
                  </a:cubicBezTo>
                  <a:cubicBezTo>
                    <a:pt x="115681" y="42386"/>
                    <a:pt x="115431" y="42660"/>
                    <a:pt x="115122" y="42660"/>
                  </a:cubicBezTo>
                  <a:cubicBezTo>
                    <a:pt x="114812" y="42660"/>
                    <a:pt x="114550" y="42398"/>
                    <a:pt x="114550" y="42089"/>
                  </a:cubicBezTo>
                  <a:cubicBezTo>
                    <a:pt x="114574" y="41779"/>
                    <a:pt x="114812" y="41529"/>
                    <a:pt x="115122" y="41529"/>
                  </a:cubicBezTo>
                  <a:close/>
                  <a:moveTo>
                    <a:pt x="118860" y="41529"/>
                  </a:moveTo>
                  <a:cubicBezTo>
                    <a:pt x="119158" y="41529"/>
                    <a:pt x="119420" y="41779"/>
                    <a:pt x="119420" y="42089"/>
                  </a:cubicBezTo>
                  <a:cubicBezTo>
                    <a:pt x="119420" y="42386"/>
                    <a:pt x="119170" y="42660"/>
                    <a:pt x="118860" y="42660"/>
                  </a:cubicBezTo>
                  <a:cubicBezTo>
                    <a:pt x="118539" y="42660"/>
                    <a:pt x="118289" y="42398"/>
                    <a:pt x="118289" y="42089"/>
                  </a:cubicBezTo>
                  <a:cubicBezTo>
                    <a:pt x="118289" y="41779"/>
                    <a:pt x="118539" y="41529"/>
                    <a:pt x="118860" y="41529"/>
                  </a:cubicBezTo>
                  <a:close/>
                  <a:moveTo>
                    <a:pt x="122575" y="41529"/>
                  </a:moveTo>
                  <a:cubicBezTo>
                    <a:pt x="122873" y="41529"/>
                    <a:pt x="123146" y="41779"/>
                    <a:pt x="123146" y="42089"/>
                  </a:cubicBezTo>
                  <a:cubicBezTo>
                    <a:pt x="123146" y="42386"/>
                    <a:pt x="122885" y="42660"/>
                    <a:pt x="122575" y="42660"/>
                  </a:cubicBezTo>
                  <a:cubicBezTo>
                    <a:pt x="122265" y="42660"/>
                    <a:pt x="122015" y="42398"/>
                    <a:pt x="122015" y="42089"/>
                  </a:cubicBezTo>
                  <a:cubicBezTo>
                    <a:pt x="122027" y="41779"/>
                    <a:pt x="122277" y="41529"/>
                    <a:pt x="122575" y="41529"/>
                  </a:cubicBezTo>
                  <a:close/>
                  <a:moveTo>
                    <a:pt x="126314" y="41529"/>
                  </a:moveTo>
                  <a:cubicBezTo>
                    <a:pt x="126611" y="41529"/>
                    <a:pt x="126873" y="41779"/>
                    <a:pt x="126873" y="42089"/>
                  </a:cubicBezTo>
                  <a:cubicBezTo>
                    <a:pt x="126873" y="42386"/>
                    <a:pt x="126623" y="42660"/>
                    <a:pt x="126314" y="42660"/>
                  </a:cubicBezTo>
                  <a:cubicBezTo>
                    <a:pt x="126004" y="42660"/>
                    <a:pt x="125742" y="42398"/>
                    <a:pt x="125742" y="42089"/>
                  </a:cubicBezTo>
                  <a:cubicBezTo>
                    <a:pt x="125742" y="41779"/>
                    <a:pt x="126004" y="41529"/>
                    <a:pt x="126314" y="41529"/>
                  </a:cubicBezTo>
                  <a:close/>
                  <a:moveTo>
                    <a:pt x="130028" y="41529"/>
                  </a:moveTo>
                  <a:cubicBezTo>
                    <a:pt x="130326" y="41529"/>
                    <a:pt x="130600" y="41779"/>
                    <a:pt x="130600" y="42089"/>
                  </a:cubicBezTo>
                  <a:cubicBezTo>
                    <a:pt x="130600" y="42386"/>
                    <a:pt x="130350" y="42660"/>
                    <a:pt x="130028" y="42660"/>
                  </a:cubicBezTo>
                  <a:cubicBezTo>
                    <a:pt x="129731" y="42660"/>
                    <a:pt x="129469" y="42398"/>
                    <a:pt x="129469" y="42089"/>
                  </a:cubicBezTo>
                  <a:cubicBezTo>
                    <a:pt x="129469" y="41779"/>
                    <a:pt x="129719" y="41529"/>
                    <a:pt x="130028" y="41529"/>
                  </a:cubicBezTo>
                  <a:close/>
                  <a:moveTo>
                    <a:pt x="133767" y="41529"/>
                  </a:moveTo>
                  <a:cubicBezTo>
                    <a:pt x="134065" y="41529"/>
                    <a:pt x="134326" y="41779"/>
                    <a:pt x="134326" y="42089"/>
                  </a:cubicBezTo>
                  <a:cubicBezTo>
                    <a:pt x="134326" y="42386"/>
                    <a:pt x="134076" y="42660"/>
                    <a:pt x="133767" y="42660"/>
                  </a:cubicBezTo>
                  <a:cubicBezTo>
                    <a:pt x="133469" y="42660"/>
                    <a:pt x="133207" y="42398"/>
                    <a:pt x="133207" y="42089"/>
                  </a:cubicBezTo>
                  <a:cubicBezTo>
                    <a:pt x="133207" y="41779"/>
                    <a:pt x="133457" y="41529"/>
                    <a:pt x="133767" y="41529"/>
                  </a:cubicBezTo>
                  <a:close/>
                  <a:moveTo>
                    <a:pt x="137494" y="41529"/>
                  </a:moveTo>
                  <a:cubicBezTo>
                    <a:pt x="137791" y="41529"/>
                    <a:pt x="138053" y="41779"/>
                    <a:pt x="138053" y="42089"/>
                  </a:cubicBezTo>
                  <a:cubicBezTo>
                    <a:pt x="138053" y="42386"/>
                    <a:pt x="137803" y="42660"/>
                    <a:pt x="137494" y="42660"/>
                  </a:cubicBezTo>
                  <a:cubicBezTo>
                    <a:pt x="137196" y="42660"/>
                    <a:pt x="136922" y="42398"/>
                    <a:pt x="136922" y="42089"/>
                  </a:cubicBezTo>
                  <a:cubicBezTo>
                    <a:pt x="136934" y="41779"/>
                    <a:pt x="137172" y="41529"/>
                    <a:pt x="137494" y="41529"/>
                  </a:cubicBezTo>
                  <a:close/>
                  <a:moveTo>
                    <a:pt x="141220" y="41529"/>
                  </a:moveTo>
                  <a:cubicBezTo>
                    <a:pt x="141518" y="41529"/>
                    <a:pt x="141792" y="41779"/>
                    <a:pt x="141792" y="42089"/>
                  </a:cubicBezTo>
                  <a:cubicBezTo>
                    <a:pt x="141792" y="42386"/>
                    <a:pt x="141530" y="42660"/>
                    <a:pt x="141220" y="42660"/>
                  </a:cubicBezTo>
                  <a:cubicBezTo>
                    <a:pt x="140911" y="42660"/>
                    <a:pt x="140661" y="42398"/>
                    <a:pt x="140661" y="42089"/>
                  </a:cubicBezTo>
                  <a:cubicBezTo>
                    <a:pt x="140661" y="41779"/>
                    <a:pt x="140911" y="41529"/>
                    <a:pt x="141220" y="41529"/>
                  </a:cubicBezTo>
                  <a:close/>
                  <a:moveTo>
                    <a:pt x="144947" y="41529"/>
                  </a:moveTo>
                  <a:cubicBezTo>
                    <a:pt x="145244" y="41529"/>
                    <a:pt x="145506" y="41779"/>
                    <a:pt x="145506" y="42089"/>
                  </a:cubicBezTo>
                  <a:cubicBezTo>
                    <a:pt x="145506" y="42386"/>
                    <a:pt x="145256" y="42660"/>
                    <a:pt x="144947" y="42660"/>
                  </a:cubicBezTo>
                  <a:cubicBezTo>
                    <a:pt x="144637" y="42660"/>
                    <a:pt x="144375" y="42398"/>
                    <a:pt x="144375" y="42089"/>
                  </a:cubicBezTo>
                  <a:cubicBezTo>
                    <a:pt x="144399" y="41779"/>
                    <a:pt x="144637" y="41529"/>
                    <a:pt x="144947" y="41529"/>
                  </a:cubicBezTo>
                  <a:close/>
                  <a:moveTo>
                    <a:pt x="1548" y="43386"/>
                  </a:moveTo>
                  <a:cubicBezTo>
                    <a:pt x="1846" y="43386"/>
                    <a:pt x="2119" y="43636"/>
                    <a:pt x="2119" y="43946"/>
                  </a:cubicBezTo>
                  <a:cubicBezTo>
                    <a:pt x="2119" y="44244"/>
                    <a:pt x="1858" y="44517"/>
                    <a:pt x="1548" y="44517"/>
                  </a:cubicBezTo>
                  <a:cubicBezTo>
                    <a:pt x="1238" y="44517"/>
                    <a:pt x="988" y="44267"/>
                    <a:pt x="988" y="43946"/>
                  </a:cubicBezTo>
                  <a:cubicBezTo>
                    <a:pt x="988" y="43636"/>
                    <a:pt x="1238" y="43386"/>
                    <a:pt x="1548" y="43386"/>
                  </a:cubicBezTo>
                  <a:close/>
                  <a:moveTo>
                    <a:pt x="5287" y="43386"/>
                  </a:moveTo>
                  <a:cubicBezTo>
                    <a:pt x="5596" y="43386"/>
                    <a:pt x="5846" y="43636"/>
                    <a:pt x="5846" y="43946"/>
                  </a:cubicBezTo>
                  <a:cubicBezTo>
                    <a:pt x="5846" y="44267"/>
                    <a:pt x="5596" y="44517"/>
                    <a:pt x="5287" y="44517"/>
                  </a:cubicBezTo>
                  <a:cubicBezTo>
                    <a:pt x="4977" y="44517"/>
                    <a:pt x="4715" y="44267"/>
                    <a:pt x="4715" y="43946"/>
                  </a:cubicBezTo>
                  <a:cubicBezTo>
                    <a:pt x="4715" y="43636"/>
                    <a:pt x="4977" y="43386"/>
                    <a:pt x="5287" y="43386"/>
                  </a:cubicBezTo>
                  <a:close/>
                  <a:moveTo>
                    <a:pt x="9001" y="43386"/>
                  </a:moveTo>
                  <a:cubicBezTo>
                    <a:pt x="9299" y="43386"/>
                    <a:pt x="9573" y="43636"/>
                    <a:pt x="9573" y="43946"/>
                  </a:cubicBezTo>
                  <a:cubicBezTo>
                    <a:pt x="9573" y="44244"/>
                    <a:pt x="9323" y="44517"/>
                    <a:pt x="9001" y="44517"/>
                  </a:cubicBezTo>
                  <a:cubicBezTo>
                    <a:pt x="8704" y="44517"/>
                    <a:pt x="8442" y="44267"/>
                    <a:pt x="8442" y="43946"/>
                  </a:cubicBezTo>
                  <a:cubicBezTo>
                    <a:pt x="8442" y="43636"/>
                    <a:pt x="8692" y="43386"/>
                    <a:pt x="9001" y="43386"/>
                  </a:cubicBezTo>
                  <a:close/>
                  <a:moveTo>
                    <a:pt x="12728" y="43386"/>
                  </a:moveTo>
                  <a:cubicBezTo>
                    <a:pt x="13037" y="43386"/>
                    <a:pt x="13288" y="43636"/>
                    <a:pt x="13288" y="43946"/>
                  </a:cubicBezTo>
                  <a:cubicBezTo>
                    <a:pt x="13288" y="44267"/>
                    <a:pt x="13037" y="44517"/>
                    <a:pt x="12728" y="44517"/>
                  </a:cubicBezTo>
                  <a:cubicBezTo>
                    <a:pt x="12418" y="44517"/>
                    <a:pt x="12156" y="44267"/>
                    <a:pt x="12156" y="43946"/>
                  </a:cubicBezTo>
                  <a:cubicBezTo>
                    <a:pt x="12180" y="43636"/>
                    <a:pt x="12418" y="43386"/>
                    <a:pt x="12728" y="43386"/>
                  </a:cubicBezTo>
                  <a:close/>
                  <a:moveTo>
                    <a:pt x="16466" y="43386"/>
                  </a:moveTo>
                  <a:cubicBezTo>
                    <a:pt x="16764" y="43386"/>
                    <a:pt x="17026" y="43636"/>
                    <a:pt x="17026" y="43946"/>
                  </a:cubicBezTo>
                  <a:cubicBezTo>
                    <a:pt x="17026" y="44244"/>
                    <a:pt x="16776" y="44517"/>
                    <a:pt x="16466" y="44517"/>
                  </a:cubicBezTo>
                  <a:cubicBezTo>
                    <a:pt x="16169" y="44517"/>
                    <a:pt x="15895" y="44267"/>
                    <a:pt x="15895" y="43946"/>
                  </a:cubicBezTo>
                  <a:cubicBezTo>
                    <a:pt x="15895" y="43636"/>
                    <a:pt x="16145" y="43386"/>
                    <a:pt x="16466" y="43386"/>
                  </a:cubicBezTo>
                  <a:close/>
                  <a:moveTo>
                    <a:pt x="20181" y="43386"/>
                  </a:moveTo>
                  <a:cubicBezTo>
                    <a:pt x="20491" y="43386"/>
                    <a:pt x="20753" y="43636"/>
                    <a:pt x="20753" y="43946"/>
                  </a:cubicBezTo>
                  <a:cubicBezTo>
                    <a:pt x="20753" y="44267"/>
                    <a:pt x="20491" y="44517"/>
                    <a:pt x="20181" y="44517"/>
                  </a:cubicBezTo>
                  <a:cubicBezTo>
                    <a:pt x="19872" y="44517"/>
                    <a:pt x="19622" y="44267"/>
                    <a:pt x="19622" y="43946"/>
                  </a:cubicBezTo>
                  <a:cubicBezTo>
                    <a:pt x="19634" y="43636"/>
                    <a:pt x="19872" y="43386"/>
                    <a:pt x="20181" y="43386"/>
                  </a:cubicBezTo>
                  <a:close/>
                  <a:moveTo>
                    <a:pt x="23920" y="43386"/>
                  </a:moveTo>
                  <a:cubicBezTo>
                    <a:pt x="24217" y="43386"/>
                    <a:pt x="24479" y="43636"/>
                    <a:pt x="24479" y="43946"/>
                  </a:cubicBezTo>
                  <a:cubicBezTo>
                    <a:pt x="24479" y="44244"/>
                    <a:pt x="24229" y="44517"/>
                    <a:pt x="23920" y="44517"/>
                  </a:cubicBezTo>
                  <a:cubicBezTo>
                    <a:pt x="23610" y="44517"/>
                    <a:pt x="23348" y="44267"/>
                    <a:pt x="23348" y="43946"/>
                  </a:cubicBezTo>
                  <a:cubicBezTo>
                    <a:pt x="23348" y="43636"/>
                    <a:pt x="23610" y="43386"/>
                    <a:pt x="23920" y="43386"/>
                  </a:cubicBezTo>
                  <a:close/>
                  <a:moveTo>
                    <a:pt x="27635" y="43386"/>
                  </a:moveTo>
                  <a:cubicBezTo>
                    <a:pt x="27956" y="43386"/>
                    <a:pt x="28206" y="43636"/>
                    <a:pt x="28206" y="43946"/>
                  </a:cubicBezTo>
                  <a:cubicBezTo>
                    <a:pt x="28206" y="44267"/>
                    <a:pt x="27956" y="44517"/>
                    <a:pt x="27635" y="44517"/>
                  </a:cubicBezTo>
                  <a:cubicBezTo>
                    <a:pt x="27325" y="44517"/>
                    <a:pt x="27075" y="44267"/>
                    <a:pt x="27075" y="43946"/>
                  </a:cubicBezTo>
                  <a:cubicBezTo>
                    <a:pt x="27087" y="43636"/>
                    <a:pt x="27325" y="43386"/>
                    <a:pt x="27635" y="43386"/>
                  </a:cubicBezTo>
                  <a:close/>
                  <a:moveTo>
                    <a:pt x="31373" y="43386"/>
                  </a:moveTo>
                  <a:cubicBezTo>
                    <a:pt x="31671" y="43386"/>
                    <a:pt x="31945" y="43636"/>
                    <a:pt x="31945" y="43946"/>
                  </a:cubicBezTo>
                  <a:cubicBezTo>
                    <a:pt x="31945" y="44244"/>
                    <a:pt x="31683" y="44517"/>
                    <a:pt x="31373" y="44517"/>
                  </a:cubicBezTo>
                  <a:cubicBezTo>
                    <a:pt x="31064" y="44517"/>
                    <a:pt x="30814" y="44267"/>
                    <a:pt x="30814" y="43946"/>
                  </a:cubicBezTo>
                  <a:cubicBezTo>
                    <a:pt x="30814" y="43636"/>
                    <a:pt x="31064" y="43386"/>
                    <a:pt x="31373" y="43386"/>
                  </a:cubicBezTo>
                  <a:close/>
                  <a:moveTo>
                    <a:pt x="35100" y="43386"/>
                  </a:moveTo>
                  <a:cubicBezTo>
                    <a:pt x="35409" y="43386"/>
                    <a:pt x="35659" y="43636"/>
                    <a:pt x="35659" y="43946"/>
                  </a:cubicBezTo>
                  <a:cubicBezTo>
                    <a:pt x="35659" y="44267"/>
                    <a:pt x="35409" y="44517"/>
                    <a:pt x="35100" y="44517"/>
                  </a:cubicBezTo>
                  <a:cubicBezTo>
                    <a:pt x="34778" y="44517"/>
                    <a:pt x="34528" y="44267"/>
                    <a:pt x="34528" y="43946"/>
                  </a:cubicBezTo>
                  <a:cubicBezTo>
                    <a:pt x="34540" y="43636"/>
                    <a:pt x="34778" y="43386"/>
                    <a:pt x="35100" y="43386"/>
                  </a:cubicBezTo>
                  <a:close/>
                  <a:moveTo>
                    <a:pt x="38815" y="43386"/>
                  </a:moveTo>
                  <a:cubicBezTo>
                    <a:pt x="39112" y="43386"/>
                    <a:pt x="39386" y="43636"/>
                    <a:pt x="39386" y="43946"/>
                  </a:cubicBezTo>
                  <a:cubicBezTo>
                    <a:pt x="39386" y="44244"/>
                    <a:pt x="39124" y="44517"/>
                    <a:pt x="38815" y="44517"/>
                  </a:cubicBezTo>
                  <a:cubicBezTo>
                    <a:pt x="38517" y="44517"/>
                    <a:pt x="38255" y="44267"/>
                    <a:pt x="38255" y="43946"/>
                  </a:cubicBezTo>
                  <a:cubicBezTo>
                    <a:pt x="38267" y="43636"/>
                    <a:pt x="38505" y="43386"/>
                    <a:pt x="38815" y="43386"/>
                  </a:cubicBezTo>
                  <a:close/>
                  <a:moveTo>
                    <a:pt x="42553" y="43386"/>
                  </a:moveTo>
                  <a:cubicBezTo>
                    <a:pt x="42863" y="43386"/>
                    <a:pt x="43113" y="43636"/>
                    <a:pt x="43113" y="43946"/>
                  </a:cubicBezTo>
                  <a:cubicBezTo>
                    <a:pt x="43113" y="44267"/>
                    <a:pt x="42863" y="44517"/>
                    <a:pt x="42553" y="44517"/>
                  </a:cubicBezTo>
                  <a:cubicBezTo>
                    <a:pt x="42232" y="44517"/>
                    <a:pt x="41982" y="44267"/>
                    <a:pt x="41982" y="43946"/>
                  </a:cubicBezTo>
                  <a:cubicBezTo>
                    <a:pt x="41982" y="43636"/>
                    <a:pt x="42244" y="43386"/>
                    <a:pt x="42553" y="43386"/>
                  </a:cubicBezTo>
                  <a:close/>
                  <a:moveTo>
                    <a:pt x="46268" y="43386"/>
                  </a:moveTo>
                  <a:cubicBezTo>
                    <a:pt x="46565" y="43386"/>
                    <a:pt x="46839" y="43636"/>
                    <a:pt x="46839" y="43946"/>
                  </a:cubicBezTo>
                  <a:cubicBezTo>
                    <a:pt x="46839" y="44244"/>
                    <a:pt x="46589" y="44517"/>
                    <a:pt x="46268" y="44517"/>
                  </a:cubicBezTo>
                  <a:cubicBezTo>
                    <a:pt x="45970" y="44517"/>
                    <a:pt x="45708" y="44267"/>
                    <a:pt x="45708" y="43946"/>
                  </a:cubicBezTo>
                  <a:cubicBezTo>
                    <a:pt x="45720" y="43636"/>
                    <a:pt x="45958" y="43386"/>
                    <a:pt x="46268" y="43386"/>
                  </a:cubicBezTo>
                  <a:close/>
                  <a:moveTo>
                    <a:pt x="50006" y="43386"/>
                  </a:moveTo>
                  <a:cubicBezTo>
                    <a:pt x="50316" y="43386"/>
                    <a:pt x="50578" y="43636"/>
                    <a:pt x="50578" y="43946"/>
                  </a:cubicBezTo>
                  <a:cubicBezTo>
                    <a:pt x="50578" y="44267"/>
                    <a:pt x="50316" y="44517"/>
                    <a:pt x="50006" y="44517"/>
                  </a:cubicBezTo>
                  <a:cubicBezTo>
                    <a:pt x="49697" y="44517"/>
                    <a:pt x="49447" y="44267"/>
                    <a:pt x="49447" y="43946"/>
                  </a:cubicBezTo>
                  <a:cubicBezTo>
                    <a:pt x="49447" y="43636"/>
                    <a:pt x="49697" y="43386"/>
                    <a:pt x="50006" y="43386"/>
                  </a:cubicBezTo>
                  <a:close/>
                  <a:moveTo>
                    <a:pt x="53733" y="43386"/>
                  </a:moveTo>
                  <a:cubicBezTo>
                    <a:pt x="54031" y="43386"/>
                    <a:pt x="54293" y="43636"/>
                    <a:pt x="54293" y="43946"/>
                  </a:cubicBezTo>
                  <a:cubicBezTo>
                    <a:pt x="54293" y="44244"/>
                    <a:pt x="54043" y="44517"/>
                    <a:pt x="53733" y="44517"/>
                  </a:cubicBezTo>
                  <a:cubicBezTo>
                    <a:pt x="53412" y="44517"/>
                    <a:pt x="53162" y="44267"/>
                    <a:pt x="53162" y="43946"/>
                  </a:cubicBezTo>
                  <a:cubicBezTo>
                    <a:pt x="53173" y="43636"/>
                    <a:pt x="53412" y="43386"/>
                    <a:pt x="53733" y="43386"/>
                  </a:cubicBezTo>
                  <a:close/>
                  <a:moveTo>
                    <a:pt x="57460" y="43386"/>
                  </a:moveTo>
                  <a:cubicBezTo>
                    <a:pt x="57781" y="43386"/>
                    <a:pt x="58031" y="43636"/>
                    <a:pt x="58031" y="43946"/>
                  </a:cubicBezTo>
                  <a:cubicBezTo>
                    <a:pt x="58031" y="44267"/>
                    <a:pt x="57781" y="44517"/>
                    <a:pt x="57460" y="44517"/>
                  </a:cubicBezTo>
                  <a:cubicBezTo>
                    <a:pt x="57150" y="44517"/>
                    <a:pt x="56900" y="44267"/>
                    <a:pt x="56900" y="43946"/>
                  </a:cubicBezTo>
                  <a:cubicBezTo>
                    <a:pt x="56900" y="43636"/>
                    <a:pt x="57150" y="43386"/>
                    <a:pt x="57460" y="43386"/>
                  </a:cubicBezTo>
                  <a:close/>
                  <a:moveTo>
                    <a:pt x="61186" y="43386"/>
                  </a:moveTo>
                  <a:cubicBezTo>
                    <a:pt x="61484" y="43386"/>
                    <a:pt x="61746" y="43636"/>
                    <a:pt x="61746" y="43946"/>
                  </a:cubicBezTo>
                  <a:cubicBezTo>
                    <a:pt x="61746" y="44244"/>
                    <a:pt x="61496" y="44517"/>
                    <a:pt x="61186" y="44517"/>
                  </a:cubicBezTo>
                  <a:cubicBezTo>
                    <a:pt x="60877" y="44517"/>
                    <a:pt x="60615" y="44267"/>
                    <a:pt x="60615" y="43946"/>
                  </a:cubicBezTo>
                  <a:cubicBezTo>
                    <a:pt x="60639" y="43636"/>
                    <a:pt x="60877" y="43386"/>
                    <a:pt x="61186" y="43386"/>
                  </a:cubicBezTo>
                  <a:close/>
                  <a:moveTo>
                    <a:pt x="64925" y="43386"/>
                  </a:moveTo>
                  <a:cubicBezTo>
                    <a:pt x="65234" y="43386"/>
                    <a:pt x="65485" y="43636"/>
                    <a:pt x="65485" y="43946"/>
                  </a:cubicBezTo>
                  <a:cubicBezTo>
                    <a:pt x="65485" y="44267"/>
                    <a:pt x="65234" y="44517"/>
                    <a:pt x="64925" y="44517"/>
                  </a:cubicBezTo>
                  <a:cubicBezTo>
                    <a:pt x="64603" y="44517"/>
                    <a:pt x="64353" y="44267"/>
                    <a:pt x="64353" y="43946"/>
                  </a:cubicBezTo>
                  <a:cubicBezTo>
                    <a:pt x="64353" y="43636"/>
                    <a:pt x="64603" y="43386"/>
                    <a:pt x="64925" y="43386"/>
                  </a:cubicBezTo>
                  <a:close/>
                  <a:moveTo>
                    <a:pt x="68640" y="43386"/>
                  </a:moveTo>
                  <a:cubicBezTo>
                    <a:pt x="68937" y="43386"/>
                    <a:pt x="69211" y="43636"/>
                    <a:pt x="69211" y="43946"/>
                  </a:cubicBezTo>
                  <a:cubicBezTo>
                    <a:pt x="69211" y="44244"/>
                    <a:pt x="68949" y="44517"/>
                    <a:pt x="68640" y="44517"/>
                  </a:cubicBezTo>
                  <a:cubicBezTo>
                    <a:pt x="68330" y="44517"/>
                    <a:pt x="68080" y="44267"/>
                    <a:pt x="68080" y="43946"/>
                  </a:cubicBezTo>
                  <a:cubicBezTo>
                    <a:pt x="68092" y="43636"/>
                    <a:pt x="68330" y="43386"/>
                    <a:pt x="68640" y="43386"/>
                  </a:cubicBezTo>
                  <a:close/>
                  <a:moveTo>
                    <a:pt x="72366" y="43386"/>
                  </a:moveTo>
                  <a:cubicBezTo>
                    <a:pt x="72676" y="43386"/>
                    <a:pt x="72926" y="43636"/>
                    <a:pt x="72926" y="43946"/>
                  </a:cubicBezTo>
                  <a:cubicBezTo>
                    <a:pt x="72926" y="44267"/>
                    <a:pt x="72676" y="44517"/>
                    <a:pt x="72366" y="44517"/>
                  </a:cubicBezTo>
                  <a:cubicBezTo>
                    <a:pt x="72045" y="44517"/>
                    <a:pt x="71795" y="44267"/>
                    <a:pt x="71795" y="43946"/>
                  </a:cubicBezTo>
                  <a:cubicBezTo>
                    <a:pt x="71807" y="43636"/>
                    <a:pt x="72069" y="43386"/>
                    <a:pt x="72366" y="43386"/>
                  </a:cubicBezTo>
                  <a:close/>
                  <a:moveTo>
                    <a:pt x="76093" y="43386"/>
                  </a:moveTo>
                  <a:cubicBezTo>
                    <a:pt x="76391" y="43386"/>
                    <a:pt x="76664" y="43636"/>
                    <a:pt x="76664" y="43946"/>
                  </a:cubicBezTo>
                  <a:cubicBezTo>
                    <a:pt x="76664" y="44244"/>
                    <a:pt x="76403" y="44517"/>
                    <a:pt x="76093" y="44517"/>
                  </a:cubicBezTo>
                  <a:cubicBezTo>
                    <a:pt x="75795" y="44517"/>
                    <a:pt x="75533" y="44267"/>
                    <a:pt x="75533" y="43946"/>
                  </a:cubicBezTo>
                  <a:cubicBezTo>
                    <a:pt x="75533" y="43636"/>
                    <a:pt x="75783" y="43386"/>
                    <a:pt x="76093" y="43386"/>
                  </a:cubicBezTo>
                  <a:close/>
                  <a:moveTo>
                    <a:pt x="79712" y="43386"/>
                  </a:moveTo>
                  <a:cubicBezTo>
                    <a:pt x="80010" y="43386"/>
                    <a:pt x="80284" y="43636"/>
                    <a:pt x="80284" y="43946"/>
                  </a:cubicBezTo>
                  <a:cubicBezTo>
                    <a:pt x="80284" y="44244"/>
                    <a:pt x="80022" y="44517"/>
                    <a:pt x="79712" y="44517"/>
                  </a:cubicBezTo>
                  <a:cubicBezTo>
                    <a:pt x="79403" y="44517"/>
                    <a:pt x="79153" y="44267"/>
                    <a:pt x="79153" y="43946"/>
                  </a:cubicBezTo>
                  <a:cubicBezTo>
                    <a:pt x="79165" y="43636"/>
                    <a:pt x="79403" y="43386"/>
                    <a:pt x="79712" y="43386"/>
                  </a:cubicBezTo>
                  <a:close/>
                  <a:moveTo>
                    <a:pt x="83451" y="43386"/>
                  </a:moveTo>
                  <a:cubicBezTo>
                    <a:pt x="83761" y="43386"/>
                    <a:pt x="84011" y="43636"/>
                    <a:pt x="84011" y="43946"/>
                  </a:cubicBezTo>
                  <a:cubicBezTo>
                    <a:pt x="84011" y="44267"/>
                    <a:pt x="83761" y="44517"/>
                    <a:pt x="83451" y="44517"/>
                  </a:cubicBezTo>
                  <a:cubicBezTo>
                    <a:pt x="83141" y="44517"/>
                    <a:pt x="82880" y="44267"/>
                    <a:pt x="82880" y="43946"/>
                  </a:cubicBezTo>
                  <a:cubicBezTo>
                    <a:pt x="82880" y="43636"/>
                    <a:pt x="83141" y="43386"/>
                    <a:pt x="83451" y="43386"/>
                  </a:cubicBezTo>
                  <a:close/>
                  <a:moveTo>
                    <a:pt x="87166" y="43386"/>
                  </a:moveTo>
                  <a:cubicBezTo>
                    <a:pt x="87463" y="43386"/>
                    <a:pt x="87737" y="43636"/>
                    <a:pt x="87737" y="43946"/>
                  </a:cubicBezTo>
                  <a:cubicBezTo>
                    <a:pt x="87737" y="44244"/>
                    <a:pt x="87475" y="44517"/>
                    <a:pt x="87166" y="44517"/>
                  </a:cubicBezTo>
                  <a:cubicBezTo>
                    <a:pt x="86856" y="44517"/>
                    <a:pt x="86606" y="44267"/>
                    <a:pt x="86606" y="43946"/>
                  </a:cubicBezTo>
                  <a:cubicBezTo>
                    <a:pt x="86618" y="43636"/>
                    <a:pt x="86856" y="43386"/>
                    <a:pt x="87166" y="43386"/>
                  </a:cubicBezTo>
                  <a:close/>
                  <a:moveTo>
                    <a:pt x="90904" y="43386"/>
                  </a:moveTo>
                  <a:cubicBezTo>
                    <a:pt x="91214" y="43386"/>
                    <a:pt x="91464" y="43636"/>
                    <a:pt x="91464" y="43946"/>
                  </a:cubicBezTo>
                  <a:cubicBezTo>
                    <a:pt x="91464" y="44267"/>
                    <a:pt x="91214" y="44517"/>
                    <a:pt x="90904" y="44517"/>
                  </a:cubicBezTo>
                  <a:cubicBezTo>
                    <a:pt x="90595" y="44517"/>
                    <a:pt x="90345" y="44267"/>
                    <a:pt x="90345" y="43946"/>
                  </a:cubicBezTo>
                  <a:cubicBezTo>
                    <a:pt x="90345" y="43636"/>
                    <a:pt x="90595" y="43386"/>
                    <a:pt x="90904" y="43386"/>
                  </a:cubicBezTo>
                  <a:close/>
                  <a:moveTo>
                    <a:pt x="94631" y="43386"/>
                  </a:moveTo>
                  <a:cubicBezTo>
                    <a:pt x="94929" y="43386"/>
                    <a:pt x="95191" y="43636"/>
                    <a:pt x="95191" y="43946"/>
                  </a:cubicBezTo>
                  <a:cubicBezTo>
                    <a:pt x="95191" y="44244"/>
                    <a:pt x="94941" y="44517"/>
                    <a:pt x="94631" y="44517"/>
                  </a:cubicBezTo>
                  <a:cubicBezTo>
                    <a:pt x="94310" y="44517"/>
                    <a:pt x="94060" y="44267"/>
                    <a:pt x="94060" y="43946"/>
                  </a:cubicBezTo>
                  <a:cubicBezTo>
                    <a:pt x="94071" y="43636"/>
                    <a:pt x="94310" y="43386"/>
                    <a:pt x="94631" y="43386"/>
                  </a:cubicBezTo>
                  <a:close/>
                  <a:moveTo>
                    <a:pt x="98346" y="43386"/>
                  </a:moveTo>
                  <a:cubicBezTo>
                    <a:pt x="98655" y="43386"/>
                    <a:pt x="98905" y="43636"/>
                    <a:pt x="98905" y="43946"/>
                  </a:cubicBezTo>
                  <a:cubicBezTo>
                    <a:pt x="98905" y="44267"/>
                    <a:pt x="98655" y="44517"/>
                    <a:pt x="98346" y="44517"/>
                  </a:cubicBezTo>
                  <a:cubicBezTo>
                    <a:pt x="98036" y="44517"/>
                    <a:pt x="97786" y="44267"/>
                    <a:pt x="97786" y="43946"/>
                  </a:cubicBezTo>
                  <a:cubicBezTo>
                    <a:pt x="97798" y="43636"/>
                    <a:pt x="98036" y="43386"/>
                    <a:pt x="98346" y="43386"/>
                  </a:cubicBezTo>
                  <a:close/>
                  <a:moveTo>
                    <a:pt x="102084" y="43386"/>
                  </a:moveTo>
                  <a:cubicBezTo>
                    <a:pt x="102382" y="43386"/>
                    <a:pt x="102644" y="43636"/>
                    <a:pt x="102644" y="43946"/>
                  </a:cubicBezTo>
                  <a:cubicBezTo>
                    <a:pt x="102644" y="44244"/>
                    <a:pt x="102394" y="44517"/>
                    <a:pt x="102084" y="44517"/>
                  </a:cubicBezTo>
                  <a:cubicBezTo>
                    <a:pt x="101787" y="44517"/>
                    <a:pt x="101513" y="44267"/>
                    <a:pt x="101513" y="43946"/>
                  </a:cubicBezTo>
                  <a:cubicBezTo>
                    <a:pt x="101513" y="43636"/>
                    <a:pt x="101775" y="43386"/>
                    <a:pt x="102084" y="43386"/>
                  </a:cubicBezTo>
                  <a:close/>
                  <a:moveTo>
                    <a:pt x="105799" y="43386"/>
                  </a:moveTo>
                  <a:cubicBezTo>
                    <a:pt x="106121" y="43386"/>
                    <a:pt x="106371" y="43636"/>
                    <a:pt x="106371" y="43946"/>
                  </a:cubicBezTo>
                  <a:cubicBezTo>
                    <a:pt x="106371" y="44267"/>
                    <a:pt x="106109" y="44517"/>
                    <a:pt x="105799" y="44517"/>
                  </a:cubicBezTo>
                  <a:cubicBezTo>
                    <a:pt x="105490" y="44517"/>
                    <a:pt x="105239" y="44267"/>
                    <a:pt x="105239" y="43946"/>
                  </a:cubicBezTo>
                  <a:cubicBezTo>
                    <a:pt x="105251" y="43636"/>
                    <a:pt x="105490" y="43386"/>
                    <a:pt x="105799" y="43386"/>
                  </a:cubicBezTo>
                  <a:close/>
                  <a:moveTo>
                    <a:pt x="109538" y="43386"/>
                  </a:moveTo>
                  <a:cubicBezTo>
                    <a:pt x="109835" y="43386"/>
                    <a:pt x="110109" y="43636"/>
                    <a:pt x="110109" y="43946"/>
                  </a:cubicBezTo>
                  <a:cubicBezTo>
                    <a:pt x="110109" y="44244"/>
                    <a:pt x="109847" y="44517"/>
                    <a:pt x="109538" y="44517"/>
                  </a:cubicBezTo>
                  <a:cubicBezTo>
                    <a:pt x="109228" y="44517"/>
                    <a:pt x="108978" y="44267"/>
                    <a:pt x="108978" y="43946"/>
                  </a:cubicBezTo>
                  <a:cubicBezTo>
                    <a:pt x="108978" y="43636"/>
                    <a:pt x="109228" y="43386"/>
                    <a:pt x="109538" y="43386"/>
                  </a:cubicBezTo>
                  <a:close/>
                  <a:moveTo>
                    <a:pt x="113264" y="43386"/>
                  </a:moveTo>
                  <a:cubicBezTo>
                    <a:pt x="113574" y="43386"/>
                    <a:pt x="113824" y="43636"/>
                    <a:pt x="113824" y="43946"/>
                  </a:cubicBezTo>
                  <a:cubicBezTo>
                    <a:pt x="113824" y="44267"/>
                    <a:pt x="113574" y="44517"/>
                    <a:pt x="113264" y="44517"/>
                  </a:cubicBezTo>
                  <a:cubicBezTo>
                    <a:pt x="112943" y="44517"/>
                    <a:pt x="112693" y="44267"/>
                    <a:pt x="112693" y="43946"/>
                  </a:cubicBezTo>
                  <a:cubicBezTo>
                    <a:pt x="112705" y="43636"/>
                    <a:pt x="112943" y="43386"/>
                    <a:pt x="113264" y="43386"/>
                  </a:cubicBezTo>
                  <a:close/>
                  <a:moveTo>
                    <a:pt x="116991" y="43386"/>
                  </a:moveTo>
                  <a:cubicBezTo>
                    <a:pt x="117289" y="43386"/>
                    <a:pt x="117562" y="43636"/>
                    <a:pt x="117562" y="43946"/>
                  </a:cubicBezTo>
                  <a:cubicBezTo>
                    <a:pt x="117562" y="44244"/>
                    <a:pt x="117312" y="44517"/>
                    <a:pt x="116991" y="44517"/>
                  </a:cubicBezTo>
                  <a:cubicBezTo>
                    <a:pt x="116681" y="44517"/>
                    <a:pt x="116431" y="44267"/>
                    <a:pt x="116431" y="43946"/>
                  </a:cubicBezTo>
                  <a:cubicBezTo>
                    <a:pt x="116431" y="43636"/>
                    <a:pt x="116681" y="43386"/>
                    <a:pt x="116991" y="43386"/>
                  </a:cubicBezTo>
                  <a:close/>
                  <a:moveTo>
                    <a:pt x="120718" y="43386"/>
                  </a:moveTo>
                  <a:cubicBezTo>
                    <a:pt x="121027" y="43386"/>
                    <a:pt x="121277" y="43636"/>
                    <a:pt x="121277" y="43946"/>
                  </a:cubicBezTo>
                  <a:cubicBezTo>
                    <a:pt x="121277" y="44267"/>
                    <a:pt x="121027" y="44517"/>
                    <a:pt x="120718" y="44517"/>
                  </a:cubicBezTo>
                  <a:cubicBezTo>
                    <a:pt x="120408" y="44517"/>
                    <a:pt x="120146" y="44267"/>
                    <a:pt x="120146" y="43946"/>
                  </a:cubicBezTo>
                  <a:cubicBezTo>
                    <a:pt x="120170" y="43636"/>
                    <a:pt x="120420" y="43386"/>
                    <a:pt x="120718" y="43386"/>
                  </a:cubicBezTo>
                  <a:close/>
                  <a:moveTo>
                    <a:pt x="124456" y="43386"/>
                  </a:moveTo>
                  <a:cubicBezTo>
                    <a:pt x="124754" y="43386"/>
                    <a:pt x="125016" y="43636"/>
                    <a:pt x="125016" y="43946"/>
                  </a:cubicBezTo>
                  <a:cubicBezTo>
                    <a:pt x="125016" y="44244"/>
                    <a:pt x="124766" y="44517"/>
                    <a:pt x="124456" y="44517"/>
                  </a:cubicBezTo>
                  <a:cubicBezTo>
                    <a:pt x="124135" y="44517"/>
                    <a:pt x="123885" y="44267"/>
                    <a:pt x="123885" y="43946"/>
                  </a:cubicBezTo>
                  <a:cubicBezTo>
                    <a:pt x="123885" y="43636"/>
                    <a:pt x="124135" y="43386"/>
                    <a:pt x="124456" y="43386"/>
                  </a:cubicBezTo>
                  <a:close/>
                  <a:moveTo>
                    <a:pt x="128171" y="43386"/>
                  </a:moveTo>
                  <a:cubicBezTo>
                    <a:pt x="128480" y="43386"/>
                    <a:pt x="128742" y="43636"/>
                    <a:pt x="128742" y="43946"/>
                  </a:cubicBezTo>
                  <a:cubicBezTo>
                    <a:pt x="128742" y="44267"/>
                    <a:pt x="128480" y="44517"/>
                    <a:pt x="128171" y="44517"/>
                  </a:cubicBezTo>
                  <a:cubicBezTo>
                    <a:pt x="127861" y="44517"/>
                    <a:pt x="127611" y="44267"/>
                    <a:pt x="127611" y="43946"/>
                  </a:cubicBezTo>
                  <a:cubicBezTo>
                    <a:pt x="127611" y="43636"/>
                    <a:pt x="127861" y="43386"/>
                    <a:pt x="128171" y="43386"/>
                  </a:cubicBezTo>
                  <a:close/>
                  <a:moveTo>
                    <a:pt x="131898" y="43386"/>
                  </a:moveTo>
                  <a:cubicBezTo>
                    <a:pt x="132195" y="43386"/>
                    <a:pt x="132457" y="43636"/>
                    <a:pt x="132457" y="43946"/>
                  </a:cubicBezTo>
                  <a:cubicBezTo>
                    <a:pt x="132457" y="44244"/>
                    <a:pt x="132207" y="44517"/>
                    <a:pt x="131898" y="44517"/>
                  </a:cubicBezTo>
                  <a:cubicBezTo>
                    <a:pt x="131600" y="44517"/>
                    <a:pt x="131326" y="44267"/>
                    <a:pt x="131326" y="43946"/>
                  </a:cubicBezTo>
                  <a:cubicBezTo>
                    <a:pt x="131338" y="43636"/>
                    <a:pt x="131576" y="43386"/>
                    <a:pt x="131898" y="43386"/>
                  </a:cubicBezTo>
                  <a:close/>
                  <a:moveTo>
                    <a:pt x="135624" y="43386"/>
                  </a:moveTo>
                  <a:cubicBezTo>
                    <a:pt x="135946" y="43386"/>
                    <a:pt x="136196" y="43636"/>
                    <a:pt x="136196" y="43946"/>
                  </a:cubicBezTo>
                  <a:cubicBezTo>
                    <a:pt x="136196" y="44267"/>
                    <a:pt x="135934" y="44517"/>
                    <a:pt x="135624" y="44517"/>
                  </a:cubicBezTo>
                  <a:cubicBezTo>
                    <a:pt x="135315" y="44517"/>
                    <a:pt x="135065" y="44267"/>
                    <a:pt x="135065" y="43946"/>
                  </a:cubicBezTo>
                  <a:cubicBezTo>
                    <a:pt x="135065" y="43636"/>
                    <a:pt x="135315" y="43386"/>
                    <a:pt x="135624" y="43386"/>
                  </a:cubicBezTo>
                  <a:close/>
                  <a:moveTo>
                    <a:pt x="139351" y="43386"/>
                  </a:moveTo>
                  <a:cubicBezTo>
                    <a:pt x="139649" y="43386"/>
                    <a:pt x="139910" y="43636"/>
                    <a:pt x="139910" y="43946"/>
                  </a:cubicBezTo>
                  <a:cubicBezTo>
                    <a:pt x="139910" y="44244"/>
                    <a:pt x="139660" y="44517"/>
                    <a:pt x="139351" y="44517"/>
                  </a:cubicBezTo>
                  <a:cubicBezTo>
                    <a:pt x="139053" y="44517"/>
                    <a:pt x="138779" y="44267"/>
                    <a:pt x="138779" y="43946"/>
                  </a:cubicBezTo>
                  <a:cubicBezTo>
                    <a:pt x="138803" y="43636"/>
                    <a:pt x="139041" y="43386"/>
                    <a:pt x="139351" y="43386"/>
                  </a:cubicBezTo>
                  <a:close/>
                  <a:moveTo>
                    <a:pt x="143089" y="43386"/>
                  </a:moveTo>
                  <a:cubicBezTo>
                    <a:pt x="143399" y="43386"/>
                    <a:pt x="143649" y="43636"/>
                    <a:pt x="143649" y="43946"/>
                  </a:cubicBezTo>
                  <a:cubicBezTo>
                    <a:pt x="143649" y="44267"/>
                    <a:pt x="143399" y="44517"/>
                    <a:pt x="143089" y="44517"/>
                  </a:cubicBezTo>
                  <a:cubicBezTo>
                    <a:pt x="142768" y="44517"/>
                    <a:pt x="142518" y="44267"/>
                    <a:pt x="142518" y="43946"/>
                  </a:cubicBezTo>
                  <a:cubicBezTo>
                    <a:pt x="142518" y="43636"/>
                    <a:pt x="142768" y="43386"/>
                    <a:pt x="143089" y="43386"/>
                  </a:cubicBezTo>
                  <a:close/>
                  <a:moveTo>
                    <a:pt x="146804" y="43386"/>
                  </a:moveTo>
                  <a:cubicBezTo>
                    <a:pt x="147102" y="43386"/>
                    <a:pt x="147376" y="43636"/>
                    <a:pt x="147376" y="43946"/>
                  </a:cubicBezTo>
                  <a:cubicBezTo>
                    <a:pt x="147376" y="44244"/>
                    <a:pt x="147114" y="44517"/>
                    <a:pt x="146804" y="44517"/>
                  </a:cubicBezTo>
                  <a:cubicBezTo>
                    <a:pt x="146495" y="44517"/>
                    <a:pt x="146245" y="44267"/>
                    <a:pt x="146245" y="43946"/>
                  </a:cubicBezTo>
                  <a:cubicBezTo>
                    <a:pt x="146257" y="43636"/>
                    <a:pt x="146495" y="43386"/>
                    <a:pt x="146804" y="43386"/>
                  </a:cubicBezTo>
                  <a:close/>
                  <a:moveTo>
                    <a:pt x="3405" y="45244"/>
                  </a:moveTo>
                  <a:cubicBezTo>
                    <a:pt x="3703" y="45244"/>
                    <a:pt x="3977" y="45494"/>
                    <a:pt x="3977" y="45815"/>
                  </a:cubicBezTo>
                  <a:cubicBezTo>
                    <a:pt x="3977" y="46113"/>
                    <a:pt x="3727" y="46375"/>
                    <a:pt x="3405" y="46375"/>
                  </a:cubicBezTo>
                  <a:cubicBezTo>
                    <a:pt x="3096" y="46375"/>
                    <a:pt x="2846" y="46125"/>
                    <a:pt x="2846" y="45815"/>
                  </a:cubicBezTo>
                  <a:cubicBezTo>
                    <a:pt x="2858" y="45518"/>
                    <a:pt x="3096" y="45244"/>
                    <a:pt x="3405" y="45244"/>
                  </a:cubicBezTo>
                  <a:close/>
                  <a:moveTo>
                    <a:pt x="7132" y="45244"/>
                  </a:moveTo>
                  <a:cubicBezTo>
                    <a:pt x="7430" y="45244"/>
                    <a:pt x="7692" y="45494"/>
                    <a:pt x="7692" y="45815"/>
                  </a:cubicBezTo>
                  <a:cubicBezTo>
                    <a:pt x="7692" y="46113"/>
                    <a:pt x="7442" y="46375"/>
                    <a:pt x="7132" y="46375"/>
                  </a:cubicBezTo>
                  <a:cubicBezTo>
                    <a:pt x="6834" y="46375"/>
                    <a:pt x="6560" y="46125"/>
                    <a:pt x="6560" y="45815"/>
                  </a:cubicBezTo>
                  <a:cubicBezTo>
                    <a:pt x="6584" y="45518"/>
                    <a:pt x="6822" y="45244"/>
                    <a:pt x="7132" y="45244"/>
                  </a:cubicBezTo>
                  <a:close/>
                  <a:moveTo>
                    <a:pt x="10871" y="45244"/>
                  </a:moveTo>
                  <a:cubicBezTo>
                    <a:pt x="11168" y="45244"/>
                    <a:pt x="11430" y="45494"/>
                    <a:pt x="11430" y="45815"/>
                  </a:cubicBezTo>
                  <a:cubicBezTo>
                    <a:pt x="11430" y="46113"/>
                    <a:pt x="11180" y="46375"/>
                    <a:pt x="10871" y="46375"/>
                  </a:cubicBezTo>
                  <a:cubicBezTo>
                    <a:pt x="10573" y="46375"/>
                    <a:pt x="10299" y="46125"/>
                    <a:pt x="10299" y="45815"/>
                  </a:cubicBezTo>
                  <a:cubicBezTo>
                    <a:pt x="10299" y="45518"/>
                    <a:pt x="10549" y="45244"/>
                    <a:pt x="10871" y="45244"/>
                  </a:cubicBezTo>
                  <a:close/>
                  <a:moveTo>
                    <a:pt x="14585" y="45244"/>
                  </a:moveTo>
                  <a:cubicBezTo>
                    <a:pt x="14883" y="45244"/>
                    <a:pt x="15157" y="45494"/>
                    <a:pt x="15157" y="45815"/>
                  </a:cubicBezTo>
                  <a:cubicBezTo>
                    <a:pt x="15157" y="46113"/>
                    <a:pt x="14895" y="46375"/>
                    <a:pt x="14585" y="46375"/>
                  </a:cubicBezTo>
                  <a:cubicBezTo>
                    <a:pt x="14288" y="46375"/>
                    <a:pt x="14014" y="46125"/>
                    <a:pt x="14014" y="45815"/>
                  </a:cubicBezTo>
                  <a:cubicBezTo>
                    <a:pt x="14038" y="45518"/>
                    <a:pt x="14276" y="45244"/>
                    <a:pt x="14585" y="45244"/>
                  </a:cubicBezTo>
                  <a:close/>
                  <a:moveTo>
                    <a:pt x="18324" y="45244"/>
                  </a:moveTo>
                  <a:cubicBezTo>
                    <a:pt x="18622" y="45244"/>
                    <a:pt x="18883" y="45494"/>
                    <a:pt x="18883" y="45815"/>
                  </a:cubicBezTo>
                  <a:cubicBezTo>
                    <a:pt x="18883" y="46113"/>
                    <a:pt x="18633" y="46375"/>
                    <a:pt x="18324" y="46375"/>
                  </a:cubicBezTo>
                  <a:cubicBezTo>
                    <a:pt x="18026" y="46375"/>
                    <a:pt x="17752" y="46125"/>
                    <a:pt x="17752" y="45815"/>
                  </a:cubicBezTo>
                  <a:cubicBezTo>
                    <a:pt x="17752" y="45518"/>
                    <a:pt x="18014" y="45244"/>
                    <a:pt x="18324" y="45244"/>
                  </a:cubicBezTo>
                  <a:close/>
                  <a:moveTo>
                    <a:pt x="22039" y="45244"/>
                  </a:moveTo>
                  <a:cubicBezTo>
                    <a:pt x="22336" y="45244"/>
                    <a:pt x="22610" y="45494"/>
                    <a:pt x="22610" y="45815"/>
                  </a:cubicBezTo>
                  <a:cubicBezTo>
                    <a:pt x="22610" y="46113"/>
                    <a:pt x="22360" y="46375"/>
                    <a:pt x="22039" y="46375"/>
                  </a:cubicBezTo>
                  <a:cubicBezTo>
                    <a:pt x="21729" y="46375"/>
                    <a:pt x="21479" y="46125"/>
                    <a:pt x="21479" y="45815"/>
                  </a:cubicBezTo>
                  <a:cubicBezTo>
                    <a:pt x="21491" y="45518"/>
                    <a:pt x="21729" y="45244"/>
                    <a:pt x="22039" y="45244"/>
                  </a:cubicBezTo>
                  <a:close/>
                  <a:moveTo>
                    <a:pt x="25777" y="45244"/>
                  </a:moveTo>
                  <a:cubicBezTo>
                    <a:pt x="26075" y="45244"/>
                    <a:pt x="26349" y="45494"/>
                    <a:pt x="26349" y="45815"/>
                  </a:cubicBezTo>
                  <a:cubicBezTo>
                    <a:pt x="26349" y="46113"/>
                    <a:pt x="26087" y="46375"/>
                    <a:pt x="25777" y="46375"/>
                  </a:cubicBezTo>
                  <a:cubicBezTo>
                    <a:pt x="25468" y="46375"/>
                    <a:pt x="25206" y="46125"/>
                    <a:pt x="25206" y="45815"/>
                  </a:cubicBezTo>
                  <a:cubicBezTo>
                    <a:pt x="25218" y="45518"/>
                    <a:pt x="25468" y="45244"/>
                    <a:pt x="25777" y="45244"/>
                  </a:cubicBezTo>
                  <a:close/>
                  <a:moveTo>
                    <a:pt x="29504" y="45244"/>
                  </a:moveTo>
                  <a:cubicBezTo>
                    <a:pt x="29801" y="45244"/>
                    <a:pt x="30063" y="45494"/>
                    <a:pt x="30063" y="45815"/>
                  </a:cubicBezTo>
                  <a:cubicBezTo>
                    <a:pt x="30063" y="46113"/>
                    <a:pt x="29813" y="46375"/>
                    <a:pt x="29504" y="46375"/>
                  </a:cubicBezTo>
                  <a:cubicBezTo>
                    <a:pt x="29182" y="46375"/>
                    <a:pt x="28932" y="46125"/>
                    <a:pt x="28932" y="45815"/>
                  </a:cubicBezTo>
                  <a:cubicBezTo>
                    <a:pt x="28944" y="45518"/>
                    <a:pt x="29182" y="45244"/>
                    <a:pt x="29504" y="45244"/>
                  </a:cubicBezTo>
                  <a:close/>
                  <a:moveTo>
                    <a:pt x="33230" y="45244"/>
                  </a:moveTo>
                  <a:cubicBezTo>
                    <a:pt x="33528" y="45244"/>
                    <a:pt x="33802" y="45494"/>
                    <a:pt x="33802" y="45815"/>
                  </a:cubicBezTo>
                  <a:cubicBezTo>
                    <a:pt x="33802" y="46113"/>
                    <a:pt x="33552" y="46375"/>
                    <a:pt x="33230" y="46375"/>
                  </a:cubicBezTo>
                  <a:cubicBezTo>
                    <a:pt x="32921" y="46375"/>
                    <a:pt x="32671" y="46125"/>
                    <a:pt x="32671" y="45815"/>
                  </a:cubicBezTo>
                  <a:cubicBezTo>
                    <a:pt x="32671" y="45518"/>
                    <a:pt x="32921" y="45244"/>
                    <a:pt x="33230" y="45244"/>
                  </a:cubicBezTo>
                  <a:close/>
                  <a:moveTo>
                    <a:pt x="36957" y="45244"/>
                  </a:moveTo>
                  <a:cubicBezTo>
                    <a:pt x="37255" y="45244"/>
                    <a:pt x="37517" y="45494"/>
                    <a:pt x="37517" y="45815"/>
                  </a:cubicBezTo>
                  <a:cubicBezTo>
                    <a:pt x="37517" y="46113"/>
                    <a:pt x="37267" y="46375"/>
                    <a:pt x="36957" y="46375"/>
                  </a:cubicBezTo>
                  <a:cubicBezTo>
                    <a:pt x="36648" y="46375"/>
                    <a:pt x="36386" y="46125"/>
                    <a:pt x="36386" y="45815"/>
                  </a:cubicBezTo>
                  <a:cubicBezTo>
                    <a:pt x="36409" y="45518"/>
                    <a:pt x="36648" y="45244"/>
                    <a:pt x="36957" y="45244"/>
                  </a:cubicBezTo>
                  <a:close/>
                  <a:moveTo>
                    <a:pt x="40672" y="45244"/>
                  </a:moveTo>
                  <a:cubicBezTo>
                    <a:pt x="40970" y="45244"/>
                    <a:pt x="41243" y="45494"/>
                    <a:pt x="41243" y="45815"/>
                  </a:cubicBezTo>
                  <a:cubicBezTo>
                    <a:pt x="41243" y="46113"/>
                    <a:pt x="40993" y="46375"/>
                    <a:pt x="40672" y="46375"/>
                  </a:cubicBezTo>
                  <a:cubicBezTo>
                    <a:pt x="40374" y="46375"/>
                    <a:pt x="40112" y="46125"/>
                    <a:pt x="40112" y="45815"/>
                  </a:cubicBezTo>
                  <a:cubicBezTo>
                    <a:pt x="40124" y="45518"/>
                    <a:pt x="40362" y="45244"/>
                    <a:pt x="40672" y="45244"/>
                  </a:cubicBezTo>
                  <a:close/>
                  <a:moveTo>
                    <a:pt x="44410" y="45244"/>
                  </a:moveTo>
                  <a:cubicBezTo>
                    <a:pt x="44708" y="45244"/>
                    <a:pt x="44982" y="45494"/>
                    <a:pt x="44982" y="45815"/>
                  </a:cubicBezTo>
                  <a:cubicBezTo>
                    <a:pt x="44982" y="46113"/>
                    <a:pt x="44720" y="46375"/>
                    <a:pt x="44410" y="46375"/>
                  </a:cubicBezTo>
                  <a:cubicBezTo>
                    <a:pt x="44113" y="46375"/>
                    <a:pt x="43851" y="46125"/>
                    <a:pt x="43851" y="45815"/>
                  </a:cubicBezTo>
                  <a:cubicBezTo>
                    <a:pt x="43851" y="45518"/>
                    <a:pt x="44101" y="45244"/>
                    <a:pt x="44410" y="45244"/>
                  </a:cubicBezTo>
                  <a:close/>
                  <a:moveTo>
                    <a:pt x="48137" y="45244"/>
                  </a:moveTo>
                  <a:cubicBezTo>
                    <a:pt x="48435" y="45244"/>
                    <a:pt x="48697" y="45494"/>
                    <a:pt x="48697" y="45815"/>
                  </a:cubicBezTo>
                  <a:cubicBezTo>
                    <a:pt x="48697" y="46113"/>
                    <a:pt x="48447" y="46375"/>
                    <a:pt x="48137" y="46375"/>
                  </a:cubicBezTo>
                  <a:cubicBezTo>
                    <a:pt x="47839" y="46375"/>
                    <a:pt x="47566" y="46125"/>
                    <a:pt x="47566" y="45815"/>
                  </a:cubicBezTo>
                  <a:cubicBezTo>
                    <a:pt x="47578" y="45518"/>
                    <a:pt x="47839" y="45244"/>
                    <a:pt x="48137" y="45244"/>
                  </a:cubicBezTo>
                  <a:close/>
                  <a:moveTo>
                    <a:pt x="51864" y="45244"/>
                  </a:moveTo>
                  <a:cubicBezTo>
                    <a:pt x="52161" y="45244"/>
                    <a:pt x="52435" y="45494"/>
                    <a:pt x="52435" y="45815"/>
                  </a:cubicBezTo>
                  <a:cubicBezTo>
                    <a:pt x="52435" y="46113"/>
                    <a:pt x="52185" y="46375"/>
                    <a:pt x="51864" y="46375"/>
                  </a:cubicBezTo>
                  <a:cubicBezTo>
                    <a:pt x="51566" y="46375"/>
                    <a:pt x="51304" y="46125"/>
                    <a:pt x="51304" y="45815"/>
                  </a:cubicBezTo>
                  <a:cubicBezTo>
                    <a:pt x="51304" y="45518"/>
                    <a:pt x="51554" y="45244"/>
                    <a:pt x="51864" y="45244"/>
                  </a:cubicBezTo>
                  <a:close/>
                  <a:moveTo>
                    <a:pt x="55602" y="45244"/>
                  </a:moveTo>
                  <a:cubicBezTo>
                    <a:pt x="55900" y="45244"/>
                    <a:pt x="56174" y="45494"/>
                    <a:pt x="56174" y="45815"/>
                  </a:cubicBezTo>
                  <a:cubicBezTo>
                    <a:pt x="56174" y="46113"/>
                    <a:pt x="55912" y="46375"/>
                    <a:pt x="55602" y="46375"/>
                  </a:cubicBezTo>
                  <a:cubicBezTo>
                    <a:pt x="55293" y="46375"/>
                    <a:pt x="55043" y="46125"/>
                    <a:pt x="55043" y="45815"/>
                  </a:cubicBezTo>
                  <a:cubicBezTo>
                    <a:pt x="55043" y="45518"/>
                    <a:pt x="55293" y="45244"/>
                    <a:pt x="55602" y="45244"/>
                  </a:cubicBezTo>
                  <a:close/>
                  <a:moveTo>
                    <a:pt x="59329" y="45244"/>
                  </a:moveTo>
                  <a:cubicBezTo>
                    <a:pt x="59627" y="45244"/>
                    <a:pt x="59889" y="45494"/>
                    <a:pt x="59889" y="45815"/>
                  </a:cubicBezTo>
                  <a:cubicBezTo>
                    <a:pt x="59889" y="46113"/>
                    <a:pt x="59639" y="46375"/>
                    <a:pt x="59329" y="46375"/>
                  </a:cubicBezTo>
                  <a:cubicBezTo>
                    <a:pt x="59008" y="46375"/>
                    <a:pt x="58757" y="46125"/>
                    <a:pt x="58757" y="45815"/>
                  </a:cubicBezTo>
                  <a:cubicBezTo>
                    <a:pt x="58757" y="45518"/>
                    <a:pt x="59008" y="45244"/>
                    <a:pt x="59329" y="45244"/>
                  </a:cubicBezTo>
                  <a:close/>
                  <a:moveTo>
                    <a:pt x="63056" y="45244"/>
                  </a:moveTo>
                  <a:cubicBezTo>
                    <a:pt x="63353" y="45244"/>
                    <a:pt x="63627" y="45494"/>
                    <a:pt x="63627" y="45815"/>
                  </a:cubicBezTo>
                  <a:cubicBezTo>
                    <a:pt x="63627" y="46113"/>
                    <a:pt x="63377" y="46375"/>
                    <a:pt x="63056" y="46375"/>
                  </a:cubicBezTo>
                  <a:cubicBezTo>
                    <a:pt x="62746" y="46375"/>
                    <a:pt x="62496" y="46125"/>
                    <a:pt x="62496" y="45815"/>
                  </a:cubicBezTo>
                  <a:cubicBezTo>
                    <a:pt x="62496" y="45518"/>
                    <a:pt x="62746" y="45244"/>
                    <a:pt x="63056" y="45244"/>
                  </a:cubicBezTo>
                  <a:close/>
                  <a:moveTo>
                    <a:pt x="66782" y="45244"/>
                  </a:moveTo>
                  <a:cubicBezTo>
                    <a:pt x="67080" y="45244"/>
                    <a:pt x="67342" y="45494"/>
                    <a:pt x="67342" y="45815"/>
                  </a:cubicBezTo>
                  <a:cubicBezTo>
                    <a:pt x="67342" y="46113"/>
                    <a:pt x="67092" y="46375"/>
                    <a:pt x="66782" y="46375"/>
                  </a:cubicBezTo>
                  <a:cubicBezTo>
                    <a:pt x="66473" y="46375"/>
                    <a:pt x="66211" y="46125"/>
                    <a:pt x="66211" y="45815"/>
                  </a:cubicBezTo>
                  <a:cubicBezTo>
                    <a:pt x="66235" y="45518"/>
                    <a:pt x="66473" y="45244"/>
                    <a:pt x="66782" y="45244"/>
                  </a:cubicBezTo>
                  <a:close/>
                  <a:moveTo>
                    <a:pt x="70509" y="45244"/>
                  </a:moveTo>
                  <a:cubicBezTo>
                    <a:pt x="70807" y="45244"/>
                    <a:pt x="71080" y="45494"/>
                    <a:pt x="71080" y="45815"/>
                  </a:cubicBezTo>
                  <a:cubicBezTo>
                    <a:pt x="71080" y="46113"/>
                    <a:pt x="70830" y="46375"/>
                    <a:pt x="70509" y="46375"/>
                  </a:cubicBezTo>
                  <a:cubicBezTo>
                    <a:pt x="70199" y="46375"/>
                    <a:pt x="69949" y="46125"/>
                    <a:pt x="69949" y="45815"/>
                  </a:cubicBezTo>
                  <a:cubicBezTo>
                    <a:pt x="69949" y="45518"/>
                    <a:pt x="70199" y="45244"/>
                    <a:pt x="70509" y="45244"/>
                  </a:cubicBezTo>
                  <a:close/>
                  <a:moveTo>
                    <a:pt x="74236" y="45244"/>
                  </a:moveTo>
                  <a:cubicBezTo>
                    <a:pt x="74533" y="45244"/>
                    <a:pt x="74795" y="45494"/>
                    <a:pt x="74795" y="45815"/>
                  </a:cubicBezTo>
                  <a:cubicBezTo>
                    <a:pt x="74795" y="46113"/>
                    <a:pt x="74545" y="46375"/>
                    <a:pt x="74236" y="46375"/>
                  </a:cubicBezTo>
                  <a:cubicBezTo>
                    <a:pt x="73938" y="46375"/>
                    <a:pt x="73676" y="46125"/>
                    <a:pt x="73676" y="45815"/>
                  </a:cubicBezTo>
                  <a:cubicBezTo>
                    <a:pt x="73676" y="45518"/>
                    <a:pt x="73926" y="45244"/>
                    <a:pt x="74236" y="45244"/>
                  </a:cubicBezTo>
                  <a:close/>
                  <a:moveTo>
                    <a:pt x="77855" y="45244"/>
                  </a:moveTo>
                  <a:cubicBezTo>
                    <a:pt x="78153" y="45244"/>
                    <a:pt x="78415" y="45494"/>
                    <a:pt x="78415" y="45815"/>
                  </a:cubicBezTo>
                  <a:cubicBezTo>
                    <a:pt x="78415" y="46113"/>
                    <a:pt x="78165" y="46375"/>
                    <a:pt x="77855" y="46375"/>
                  </a:cubicBezTo>
                  <a:cubicBezTo>
                    <a:pt x="77546" y="46375"/>
                    <a:pt x="77284" y="46125"/>
                    <a:pt x="77284" y="45815"/>
                  </a:cubicBezTo>
                  <a:cubicBezTo>
                    <a:pt x="77284" y="45518"/>
                    <a:pt x="77546" y="45244"/>
                    <a:pt x="77855" y="45244"/>
                  </a:cubicBezTo>
                  <a:close/>
                  <a:moveTo>
                    <a:pt x="81570" y="45244"/>
                  </a:moveTo>
                  <a:cubicBezTo>
                    <a:pt x="81868" y="45244"/>
                    <a:pt x="82141" y="45494"/>
                    <a:pt x="82141" y="45815"/>
                  </a:cubicBezTo>
                  <a:cubicBezTo>
                    <a:pt x="82141" y="46113"/>
                    <a:pt x="81879" y="46375"/>
                    <a:pt x="81570" y="46375"/>
                  </a:cubicBezTo>
                  <a:cubicBezTo>
                    <a:pt x="81260" y="46375"/>
                    <a:pt x="81010" y="46125"/>
                    <a:pt x="81010" y="45815"/>
                  </a:cubicBezTo>
                  <a:cubicBezTo>
                    <a:pt x="81022" y="45518"/>
                    <a:pt x="81260" y="45244"/>
                    <a:pt x="81570" y="45244"/>
                  </a:cubicBezTo>
                  <a:close/>
                  <a:moveTo>
                    <a:pt x="85308" y="45244"/>
                  </a:moveTo>
                  <a:cubicBezTo>
                    <a:pt x="85606" y="45244"/>
                    <a:pt x="85880" y="45494"/>
                    <a:pt x="85880" y="45815"/>
                  </a:cubicBezTo>
                  <a:cubicBezTo>
                    <a:pt x="85880" y="46113"/>
                    <a:pt x="85618" y="46375"/>
                    <a:pt x="85308" y="46375"/>
                  </a:cubicBezTo>
                  <a:cubicBezTo>
                    <a:pt x="84999" y="46375"/>
                    <a:pt x="84749" y="46125"/>
                    <a:pt x="84749" y="45815"/>
                  </a:cubicBezTo>
                  <a:cubicBezTo>
                    <a:pt x="84749" y="45518"/>
                    <a:pt x="84999" y="45244"/>
                    <a:pt x="85308" y="45244"/>
                  </a:cubicBezTo>
                  <a:close/>
                  <a:moveTo>
                    <a:pt x="89035" y="45244"/>
                  </a:moveTo>
                  <a:cubicBezTo>
                    <a:pt x="89333" y="45244"/>
                    <a:pt x="89595" y="45494"/>
                    <a:pt x="89595" y="45815"/>
                  </a:cubicBezTo>
                  <a:cubicBezTo>
                    <a:pt x="89595" y="46113"/>
                    <a:pt x="89345" y="46375"/>
                    <a:pt x="89035" y="46375"/>
                  </a:cubicBezTo>
                  <a:cubicBezTo>
                    <a:pt x="88714" y="46375"/>
                    <a:pt x="88464" y="46125"/>
                    <a:pt x="88464" y="45815"/>
                  </a:cubicBezTo>
                  <a:cubicBezTo>
                    <a:pt x="88475" y="45518"/>
                    <a:pt x="88714" y="45244"/>
                    <a:pt x="89035" y="45244"/>
                  </a:cubicBezTo>
                  <a:close/>
                  <a:moveTo>
                    <a:pt x="92762" y="45244"/>
                  </a:moveTo>
                  <a:cubicBezTo>
                    <a:pt x="93059" y="45244"/>
                    <a:pt x="93333" y="45494"/>
                    <a:pt x="93333" y="45815"/>
                  </a:cubicBezTo>
                  <a:cubicBezTo>
                    <a:pt x="93333" y="46113"/>
                    <a:pt x="93071" y="46375"/>
                    <a:pt x="92762" y="46375"/>
                  </a:cubicBezTo>
                  <a:cubicBezTo>
                    <a:pt x="92452" y="46375"/>
                    <a:pt x="92202" y="46125"/>
                    <a:pt x="92202" y="45815"/>
                  </a:cubicBezTo>
                  <a:cubicBezTo>
                    <a:pt x="92202" y="45518"/>
                    <a:pt x="92452" y="45244"/>
                    <a:pt x="92762" y="45244"/>
                  </a:cubicBezTo>
                  <a:close/>
                  <a:moveTo>
                    <a:pt x="96488" y="45244"/>
                  </a:moveTo>
                  <a:cubicBezTo>
                    <a:pt x="96786" y="45244"/>
                    <a:pt x="97048" y="45494"/>
                    <a:pt x="97048" y="45815"/>
                  </a:cubicBezTo>
                  <a:cubicBezTo>
                    <a:pt x="97048" y="46113"/>
                    <a:pt x="96798" y="46375"/>
                    <a:pt x="96488" y="46375"/>
                  </a:cubicBezTo>
                  <a:cubicBezTo>
                    <a:pt x="96191" y="46375"/>
                    <a:pt x="95917" y="46125"/>
                    <a:pt x="95917" y="45815"/>
                  </a:cubicBezTo>
                  <a:cubicBezTo>
                    <a:pt x="95917" y="45518"/>
                    <a:pt x="96179" y="45244"/>
                    <a:pt x="96488" y="45244"/>
                  </a:cubicBezTo>
                  <a:close/>
                  <a:moveTo>
                    <a:pt x="100203" y="45244"/>
                  </a:moveTo>
                  <a:cubicBezTo>
                    <a:pt x="100501" y="45244"/>
                    <a:pt x="100775" y="45494"/>
                    <a:pt x="100775" y="45815"/>
                  </a:cubicBezTo>
                  <a:cubicBezTo>
                    <a:pt x="100775" y="46113"/>
                    <a:pt x="100513" y="46375"/>
                    <a:pt x="100203" y="46375"/>
                  </a:cubicBezTo>
                  <a:cubicBezTo>
                    <a:pt x="99905" y="46375"/>
                    <a:pt x="99644" y="46125"/>
                    <a:pt x="99644" y="45815"/>
                  </a:cubicBezTo>
                  <a:cubicBezTo>
                    <a:pt x="99655" y="45518"/>
                    <a:pt x="99894" y="45244"/>
                    <a:pt x="100203" y="45244"/>
                  </a:cubicBezTo>
                  <a:close/>
                  <a:moveTo>
                    <a:pt x="103942" y="45244"/>
                  </a:moveTo>
                  <a:cubicBezTo>
                    <a:pt x="104239" y="45244"/>
                    <a:pt x="104513" y="45494"/>
                    <a:pt x="104513" y="45815"/>
                  </a:cubicBezTo>
                  <a:cubicBezTo>
                    <a:pt x="104513" y="46113"/>
                    <a:pt x="104251" y="46375"/>
                    <a:pt x="103942" y="46375"/>
                  </a:cubicBezTo>
                  <a:cubicBezTo>
                    <a:pt x="103644" y="46375"/>
                    <a:pt x="103382" y="46125"/>
                    <a:pt x="103382" y="45815"/>
                  </a:cubicBezTo>
                  <a:cubicBezTo>
                    <a:pt x="103382" y="45518"/>
                    <a:pt x="103632" y="45244"/>
                    <a:pt x="103942" y="45244"/>
                  </a:cubicBezTo>
                  <a:close/>
                  <a:moveTo>
                    <a:pt x="107668" y="45244"/>
                  </a:moveTo>
                  <a:cubicBezTo>
                    <a:pt x="107966" y="45244"/>
                    <a:pt x="108228" y="45494"/>
                    <a:pt x="108228" y="45815"/>
                  </a:cubicBezTo>
                  <a:cubicBezTo>
                    <a:pt x="108228" y="46113"/>
                    <a:pt x="107978" y="46375"/>
                    <a:pt x="107668" y="46375"/>
                  </a:cubicBezTo>
                  <a:cubicBezTo>
                    <a:pt x="107371" y="46375"/>
                    <a:pt x="107097" y="46125"/>
                    <a:pt x="107097" y="45815"/>
                  </a:cubicBezTo>
                  <a:cubicBezTo>
                    <a:pt x="107109" y="45518"/>
                    <a:pt x="107347" y="45244"/>
                    <a:pt x="107668" y="45244"/>
                  </a:cubicBezTo>
                  <a:close/>
                  <a:moveTo>
                    <a:pt x="111395" y="45244"/>
                  </a:moveTo>
                  <a:cubicBezTo>
                    <a:pt x="111693" y="45244"/>
                    <a:pt x="111967" y="45494"/>
                    <a:pt x="111967" y="45815"/>
                  </a:cubicBezTo>
                  <a:cubicBezTo>
                    <a:pt x="111967" y="46113"/>
                    <a:pt x="111705" y="46375"/>
                    <a:pt x="111395" y="46375"/>
                  </a:cubicBezTo>
                  <a:cubicBezTo>
                    <a:pt x="111085" y="46375"/>
                    <a:pt x="110835" y="46125"/>
                    <a:pt x="110835" y="45815"/>
                  </a:cubicBezTo>
                  <a:cubicBezTo>
                    <a:pt x="110835" y="45518"/>
                    <a:pt x="111085" y="45244"/>
                    <a:pt x="111395" y="45244"/>
                  </a:cubicBezTo>
                  <a:close/>
                  <a:moveTo>
                    <a:pt x="115122" y="45244"/>
                  </a:moveTo>
                  <a:cubicBezTo>
                    <a:pt x="115419" y="45244"/>
                    <a:pt x="115681" y="45494"/>
                    <a:pt x="115681" y="45815"/>
                  </a:cubicBezTo>
                  <a:cubicBezTo>
                    <a:pt x="115681" y="46113"/>
                    <a:pt x="115431" y="46375"/>
                    <a:pt x="115122" y="46375"/>
                  </a:cubicBezTo>
                  <a:cubicBezTo>
                    <a:pt x="114812" y="46375"/>
                    <a:pt x="114550" y="46125"/>
                    <a:pt x="114550" y="45815"/>
                  </a:cubicBezTo>
                  <a:cubicBezTo>
                    <a:pt x="114574" y="45518"/>
                    <a:pt x="114812" y="45244"/>
                    <a:pt x="115122" y="45244"/>
                  </a:cubicBezTo>
                  <a:close/>
                  <a:moveTo>
                    <a:pt x="118860" y="45244"/>
                  </a:moveTo>
                  <a:cubicBezTo>
                    <a:pt x="119158" y="45244"/>
                    <a:pt x="119420" y="45494"/>
                    <a:pt x="119420" y="45815"/>
                  </a:cubicBezTo>
                  <a:cubicBezTo>
                    <a:pt x="119420" y="46113"/>
                    <a:pt x="119170" y="46375"/>
                    <a:pt x="118860" y="46375"/>
                  </a:cubicBezTo>
                  <a:cubicBezTo>
                    <a:pt x="118539" y="46375"/>
                    <a:pt x="118289" y="46125"/>
                    <a:pt x="118289" y="45815"/>
                  </a:cubicBezTo>
                  <a:cubicBezTo>
                    <a:pt x="118289" y="45518"/>
                    <a:pt x="118539" y="45244"/>
                    <a:pt x="118860" y="45244"/>
                  </a:cubicBezTo>
                  <a:close/>
                  <a:moveTo>
                    <a:pt x="122575" y="45244"/>
                  </a:moveTo>
                  <a:cubicBezTo>
                    <a:pt x="122873" y="45244"/>
                    <a:pt x="123146" y="45494"/>
                    <a:pt x="123146" y="45815"/>
                  </a:cubicBezTo>
                  <a:cubicBezTo>
                    <a:pt x="123146" y="46113"/>
                    <a:pt x="122885" y="46375"/>
                    <a:pt x="122575" y="46375"/>
                  </a:cubicBezTo>
                  <a:cubicBezTo>
                    <a:pt x="122265" y="46375"/>
                    <a:pt x="122015" y="46125"/>
                    <a:pt x="122015" y="45815"/>
                  </a:cubicBezTo>
                  <a:cubicBezTo>
                    <a:pt x="122027" y="45518"/>
                    <a:pt x="122277" y="45244"/>
                    <a:pt x="122575" y="45244"/>
                  </a:cubicBezTo>
                  <a:close/>
                  <a:moveTo>
                    <a:pt x="126314" y="45244"/>
                  </a:moveTo>
                  <a:cubicBezTo>
                    <a:pt x="126611" y="45244"/>
                    <a:pt x="126873" y="45494"/>
                    <a:pt x="126873" y="45815"/>
                  </a:cubicBezTo>
                  <a:cubicBezTo>
                    <a:pt x="126873" y="46113"/>
                    <a:pt x="126623" y="46375"/>
                    <a:pt x="126314" y="46375"/>
                  </a:cubicBezTo>
                  <a:cubicBezTo>
                    <a:pt x="126004" y="46375"/>
                    <a:pt x="125742" y="46125"/>
                    <a:pt x="125742" y="45815"/>
                  </a:cubicBezTo>
                  <a:cubicBezTo>
                    <a:pt x="125742" y="45518"/>
                    <a:pt x="126004" y="45244"/>
                    <a:pt x="126314" y="45244"/>
                  </a:cubicBezTo>
                  <a:close/>
                  <a:moveTo>
                    <a:pt x="130028" y="45244"/>
                  </a:moveTo>
                  <a:cubicBezTo>
                    <a:pt x="130326" y="45244"/>
                    <a:pt x="130600" y="45494"/>
                    <a:pt x="130600" y="45815"/>
                  </a:cubicBezTo>
                  <a:cubicBezTo>
                    <a:pt x="130600" y="46113"/>
                    <a:pt x="130350" y="46375"/>
                    <a:pt x="130028" y="46375"/>
                  </a:cubicBezTo>
                  <a:cubicBezTo>
                    <a:pt x="129731" y="46375"/>
                    <a:pt x="129469" y="46125"/>
                    <a:pt x="129469" y="45815"/>
                  </a:cubicBezTo>
                  <a:cubicBezTo>
                    <a:pt x="129469" y="45518"/>
                    <a:pt x="129719" y="45244"/>
                    <a:pt x="130028" y="45244"/>
                  </a:cubicBezTo>
                  <a:close/>
                  <a:moveTo>
                    <a:pt x="133767" y="45244"/>
                  </a:moveTo>
                  <a:cubicBezTo>
                    <a:pt x="134065" y="45244"/>
                    <a:pt x="134326" y="45494"/>
                    <a:pt x="134326" y="45815"/>
                  </a:cubicBezTo>
                  <a:cubicBezTo>
                    <a:pt x="134326" y="46113"/>
                    <a:pt x="134076" y="46375"/>
                    <a:pt x="133767" y="46375"/>
                  </a:cubicBezTo>
                  <a:cubicBezTo>
                    <a:pt x="133469" y="46375"/>
                    <a:pt x="133207" y="46125"/>
                    <a:pt x="133207" y="45815"/>
                  </a:cubicBezTo>
                  <a:cubicBezTo>
                    <a:pt x="133207" y="45518"/>
                    <a:pt x="133457" y="45244"/>
                    <a:pt x="133767" y="45244"/>
                  </a:cubicBezTo>
                  <a:close/>
                  <a:moveTo>
                    <a:pt x="137494" y="45244"/>
                  </a:moveTo>
                  <a:cubicBezTo>
                    <a:pt x="137791" y="45244"/>
                    <a:pt x="138053" y="45494"/>
                    <a:pt x="138053" y="45815"/>
                  </a:cubicBezTo>
                  <a:cubicBezTo>
                    <a:pt x="138053" y="46113"/>
                    <a:pt x="137803" y="46375"/>
                    <a:pt x="137494" y="46375"/>
                  </a:cubicBezTo>
                  <a:cubicBezTo>
                    <a:pt x="137196" y="46375"/>
                    <a:pt x="136922" y="46125"/>
                    <a:pt x="136922" y="45815"/>
                  </a:cubicBezTo>
                  <a:cubicBezTo>
                    <a:pt x="136934" y="45518"/>
                    <a:pt x="137172" y="45244"/>
                    <a:pt x="137494" y="45244"/>
                  </a:cubicBezTo>
                  <a:close/>
                  <a:moveTo>
                    <a:pt x="141220" y="45244"/>
                  </a:moveTo>
                  <a:cubicBezTo>
                    <a:pt x="141518" y="45244"/>
                    <a:pt x="141792" y="45494"/>
                    <a:pt x="141792" y="45815"/>
                  </a:cubicBezTo>
                  <a:cubicBezTo>
                    <a:pt x="141792" y="46113"/>
                    <a:pt x="141530" y="46375"/>
                    <a:pt x="141220" y="46375"/>
                  </a:cubicBezTo>
                  <a:cubicBezTo>
                    <a:pt x="140911" y="46375"/>
                    <a:pt x="140661" y="46125"/>
                    <a:pt x="140661" y="45815"/>
                  </a:cubicBezTo>
                  <a:cubicBezTo>
                    <a:pt x="140661" y="45518"/>
                    <a:pt x="140911" y="45244"/>
                    <a:pt x="141220" y="45244"/>
                  </a:cubicBezTo>
                  <a:close/>
                  <a:moveTo>
                    <a:pt x="144947" y="45244"/>
                  </a:moveTo>
                  <a:cubicBezTo>
                    <a:pt x="145244" y="45244"/>
                    <a:pt x="145506" y="45494"/>
                    <a:pt x="145506" y="45815"/>
                  </a:cubicBezTo>
                  <a:cubicBezTo>
                    <a:pt x="145506" y="46113"/>
                    <a:pt x="145256" y="46375"/>
                    <a:pt x="144947" y="46375"/>
                  </a:cubicBezTo>
                  <a:cubicBezTo>
                    <a:pt x="144637" y="46375"/>
                    <a:pt x="144375" y="46125"/>
                    <a:pt x="144375" y="45815"/>
                  </a:cubicBezTo>
                  <a:cubicBezTo>
                    <a:pt x="144399" y="45518"/>
                    <a:pt x="144637" y="45244"/>
                    <a:pt x="144947" y="45244"/>
                  </a:cubicBezTo>
                  <a:close/>
                  <a:moveTo>
                    <a:pt x="148685" y="45244"/>
                  </a:moveTo>
                  <a:cubicBezTo>
                    <a:pt x="148983" y="45244"/>
                    <a:pt x="149245" y="45494"/>
                    <a:pt x="149245" y="45815"/>
                  </a:cubicBezTo>
                  <a:cubicBezTo>
                    <a:pt x="149245" y="46113"/>
                    <a:pt x="148995" y="46375"/>
                    <a:pt x="148685" y="46375"/>
                  </a:cubicBezTo>
                  <a:cubicBezTo>
                    <a:pt x="148364" y="46375"/>
                    <a:pt x="148114" y="46125"/>
                    <a:pt x="148114" y="45815"/>
                  </a:cubicBezTo>
                  <a:cubicBezTo>
                    <a:pt x="148114" y="45518"/>
                    <a:pt x="148364" y="45244"/>
                    <a:pt x="148685" y="45244"/>
                  </a:cubicBezTo>
                  <a:close/>
                  <a:moveTo>
                    <a:pt x="1548" y="47125"/>
                  </a:moveTo>
                  <a:cubicBezTo>
                    <a:pt x="1846" y="47125"/>
                    <a:pt x="2119" y="47375"/>
                    <a:pt x="2119" y="47685"/>
                  </a:cubicBezTo>
                  <a:cubicBezTo>
                    <a:pt x="2119" y="47982"/>
                    <a:pt x="1858" y="48244"/>
                    <a:pt x="1548" y="48244"/>
                  </a:cubicBezTo>
                  <a:cubicBezTo>
                    <a:pt x="1238" y="48244"/>
                    <a:pt x="988" y="47994"/>
                    <a:pt x="988" y="47685"/>
                  </a:cubicBezTo>
                  <a:cubicBezTo>
                    <a:pt x="988" y="47375"/>
                    <a:pt x="1238" y="47125"/>
                    <a:pt x="1548" y="47125"/>
                  </a:cubicBezTo>
                  <a:close/>
                  <a:moveTo>
                    <a:pt x="5287" y="47125"/>
                  </a:moveTo>
                  <a:cubicBezTo>
                    <a:pt x="5596" y="47125"/>
                    <a:pt x="5846" y="47375"/>
                    <a:pt x="5846" y="47685"/>
                  </a:cubicBezTo>
                  <a:cubicBezTo>
                    <a:pt x="5846" y="47994"/>
                    <a:pt x="5596" y="48244"/>
                    <a:pt x="5287" y="48244"/>
                  </a:cubicBezTo>
                  <a:cubicBezTo>
                    <a:pt x="4977" y="48244"/>
                    <a:pt x="4715" y="47994"/>
                    <a:pt x="4715" y="47685"/>
                  </a:cubicBezTo>
                  <a:cubicBezTo>
                    <a:pt x="4715" y="47375"/>
                    <a:pt x="4977" y="47125"/>
                    <a:pt x="5287" y="47125"/>
                  </a:cubicBezTo>
                  <a:close/>
                  <a:moveTo>
                    <a:pt x="9001" y="47125"/>
                  </a:moveTo>
                  <a:cubicBezTo>
                    <a:pt x="9299" y="47125"/>
                    <a:pt x="9573" y="47375"/>
                    <a:pt x="9573" y="47685"/>
                  </a:cubicBezTo>
                  <a:cubicBezTo>
                    <a:pt x="9573" y="47982"/>
                    <a:pt x="9323" y="48244"/>
                    <a:pt x="9001" y="48244"/>
                  </a:cubicBezTo>
                  <a:cubicBezTo>
                    <a:pt x="8704" y="48244"/>
                    <a:pt x="8442" y="47994"/>
                    <a:pt x="8442" y="47685"/>
                  </a:cubicBezTo>
                  <a:cubicBezTo>
                    <a:pt x="8442" y="47375"/>
                    <a:pt x="8692" y="47125"/>
                    <a:pt x="9001" y="47125"/>
                  </a:cubicBezTo>
                  <a:close/>
                  <a:moveTo>
                    <a:pt x="12728" y="47125"/>
                  </a:moveTo>
                  <a:cubicBezTo>
                    <a:pt x="13037" y="47125"/>
                    <a:pt x="13288" y="47375"/>
                    <a:pt x="13288" y="47685"/>
                  </a:cubicBezTo>
                  <a:cubicBezTo>
                    <a:pt x="13288" y="47994"/>
                    <a:pt x="13037" y="48244"/>
                    <a:pt x="12728" y="48244"/>
                  </a:cubicBezTo>
                  <a:cubicBezTo>
                    <a:pt x="12418" y="48244"/>
                    <a:pt x="12156" y="47994"/>
                    <a:pt x="12156" y="47685"/>
                  </a:cubicBezTo>
                  <a:cubicBezTo>
                    <a:pt x="12156" y="47375"/>
                    <a:pt x="12418" y="47125"/>
                    <a:pt x="12728" y="47125"/>
                  </a:cubicBezTo>
                  <a:close/>
                  <a:moveTo>
                    <a:pt x="16466" y="47125"/>
                  </a:moveTo>
                  <a:cubicBezTo>
                    <a:pt x="16764" y="47125"/>
                    <a:pt x="17026" y="47375"/>
                    <a:pt x="17026" y="47685"/>
                  </a:cubicBezTo>
                  <a:cubicBezTo>
                    <a:pt x="17026" y="47982"/>
                    <a:pt x="16776" y="48244"/>
                    <a:pt x="16466" y="48244"/>
                  </a:cubicBezTo>
                  <a:cubicBezTo>
                    <a:pt x="16169" y="48244"/>
                    <a:pt x="15895" y="47994"/>
                    <a:pt x="15895" y="47685"/>
                  </a:cubicBezTo>
                  <a:cubicBezTo>
                    <a:pt x="15895" y="47375"/>
                    <a:pt x="16145" y="47125"/>
                    <a:pt x="16466" y="47125"/>
                  </a:cubicBezTo>
                  <a:close/>
                  <a:moveTo>
                    <a:pt x="20181" y="47125"/>
                  </a:moveTo>
                  <a:cubicBezTo>
                    <a:pt x="20491" y="47125"/>
                    <a:pt x="20753" y="47375"/>
                    <a:pt x="20753" y="47685"/>
                  </a:cubicBezTo>
                  <a:cubicBezTo>
                    <a:pt x="20753" y="47994"/>
                    <a:pt x="20491" y="48244"/>
                    <a:pt x="20181" y="48244"/>
                  </a:cubicBezTo>
                  <a:cubicBezTo>
                    <a:pt x="19872" y="48244"/>
                    <a:pt x="19622" y="47994"/>
                    <a:pt x="19622" y="47685"/>
                  </a:cubicBezTo>
                  <a:cubicBezTo>
                    <a:pt x="19622" y="47375"/>
                    <a:pt x="19872" y="47125"/>
                    <a:pt x="20181" y="47125"/>
                  </a:cubicBezTo>
                  <a:close/>
                  <a:moveTo>
                    <a:pt x="23920" y="47125"/>
                  </a:moveTo>
                  <a:cubicBezTo>
                    <a:pt x="24217" y="47125"/>
                    <a:pt x="24479" y="47375"/>
                    <a:pt x="24479" y="47685"/>
                  </a:cubicBezTo>
                  <a:cubicBezTo>
                    <a:pt x="24479" y="47982"/>
                    <a:pt x="24229" y="48244"/>
                    <a:pt x="23920" y="48244"/>
                  </a:cubicBezTo>
                  <a:cubicBezTo>
                    <a:pt x="23610" y="48244"/>
                    <a:pt x="23348" y="47994"/>
                    <a:pt x="23348" y="47685"/>
                  </a:cubicBezTo>
                  <a:cubicBezTo>
                    <a:pt x="23348" y="47375"/>
                    <a:pt x="23610" y="47125"/>
                    <a:pt x="23920" y="47125"/>
                  </a:cubicBezTo>
                  <a:close/>
                  <a:moveTo>
                    <a:pt x="27635" y="47125"/>
                  </a:moveTo>
                  <a:cubicBezTo>
                    <a:pt x="27956" y="47125"/>
                    <a:pt x="28206" y="47375"/>
                    <a:pt x="28206" y="47685"/>
                  </a:cubicBezTo>
                  <a:cubicBezTo>
                    <a:pt x="28206" y="47994"/>
                    <a:pt x="27956" y="48244"/>
                    <a:pt x="27635" y="48244"/>
                  </a:cubicBezTo>
                  <a:cubicBezTo>
                    <a:pt x="27325" y="48244"/>
                    <a:pt x="27075" y="47994"/>
                    <a:pt x="27075" y="47685"/>
                  </a:cubicBezTo>
                  <a:cubicBezTo>
                    <a:pt x="27075" y="47375"/>
                    <a:pt x="27325" y="47125"/>
                    <a:pt x="27635" y="47125"/>
                  </a:cubicBezTo>
                  <a:close/>
                  <a:moveTo>
                    <a:pt x="31373" y="47125"/>
                  </a:moveTo>
                  <a:cubicBezTo>
                    <a:pt x="31671" y="47125"/>
                    <a:pt x="31945" y="47375"/>
                    <a:pt x="31945" y="47685"/>
                  </a:cubicBezTo>
                  <a:cubicBezTo>
                    <a:pt x="31945" y="47982"/>
                    <a:pt x="31683" y="48244"/>
                    <a:pt x="31373" y="48244"/>
                  </a:cubicBezTo>
                  <a:cubicBezTo>
                    <a:pt x="31064" y="48244"/>
                    <a:pt x="30814" y="47994"/>
                    <a:pt x="30814" y="47685"/>
                  </a:cubicBezTo>
                  <a:cubicBezTo>
                    <a:pt x="30814" y="47375"/>
                    <a:pt x="31064" y="47125"/>
                    <a:pt x="31373" y="47125"/>
                  </a:cubicBezTo>
                  <a:close/>
                  <a:moveTo>
                    <a:pt x="35100" y="47125"/>
                  </a:moveTo>
                  <a:cubicBezTo>
                    <a:pt x="35409" y="47125"/>
                    <a:pt x="35659" y="47375"/>
                    <a:pt x="35659" y="47685"/>
                  </a:cubicBezTo>
                  <a:cubicBezTo>
                    <a:pt x="35659" y="47994"/>
                    <a:pt x="35409" y="48244"/>
                    <a:pt x="35100" y="48244"/>
                  </a:cubicBezTo>
                  <a:cubicBezTo>
                    <a:pt x="34778" y="48244"/>
                    <a:pt x="34528" y="47994"/>
                    <a:pt x="34528" y="47685"/>
                  </a:cubicBezTo>
                  <a:cubicBezTo>
                    <a:pt x="34528" y="47375"/>
                    <a:pt x="34778" y="47125"/>
                    <a:pt x="35100" y="47125"/>
                  </a:cubicBezTo>
                  <a:close/>
                  <a:moveTo>
                    <a:pt x="38815" y="47125"/>
                  </a:moveTo>
                  <a:cubicBezTo>
                    <a:pt x="39112" y="47125"/>
                    <a:pt x="39386" y="47375"/>
                    <a:pt x="39386" y="47685"/>
                  </a:cubicBezTo>
                  <a:cubicBezTo>
                    <a:pt x="39386" y="47982"/>
                    <a:pt x="39124" y="48244"/>
                    <a:pt x="38815" y="48244"/>
                  </a:cubicBezTo>
                  <a:cubicBezTo>
                    <a:pt x="38517" y="48244"/>
                    <a:pt x="38255" y="47994"/>
                    <a:pt x="38255" y="47685"/>
                  </a:cubicBezTo>
                  <a:cubicBezTo>
                    <a:pt x="38267" y="47375"/>
                    <a:pt x="38505" y="47125"/>
                    <a:pt x="38815" y="47125"/>
                  </a:cubicBezTo>
                  <a:close/>
                  <a:moveTo>
                    <a:pt x="42553" y="47125"/>
                  </a:moveTo>
                  <a:cubicBezTo>
                    <a:pt x="42863" y="47125"/>
                    <a:pt x="43113" y="47375"/>
                    <a:pt x="43113" y="47685"/>
                  </a:cubicBezTo>
                  <a:cubicBezTo>
                    <a:pt x="43113" y="47994"/>
                    <a:pt x="42863" y="48244"/>
                    <a:pt x="42553" y="48244"/>
                  </a:cubicBezTo>
                  <a:cubicBezTo>
                    <a:pt x="42232" y="48244"/>
                    <a:pt x="41982" y="47994"/>
                    <a:pt x="41982" y="47685"/>
                  </a:cubicBezTo>
                  <a:cubicBezTo>
                    <a:pt x="41982" y="47375"/>
                    <a:pt x="42244" y="47125"/>
                    <a:pt x="42553" y="47125"/>
                  </a:cubicBezTo>
                  <a:close/>
                  <a:moveTo>
                    <a:pt x="46268" y="47125"/>
                  </a:moveTo>
                  <a:cubicBezTo>
                    <a:pt x="46565" y="47125"/>
                    <a:pt x="46839" y="47375"/>
                    <a:pt x="46839" y="47685"/>
                  </a:cubicBezTo>
                  <a:cubicBezTo>
                    <a:pt x="46839" y="47982"/>
                    <a:pt x="46589" y="48244"/>
                    <a:pt x="46268" y="48244"/>
                  </a:cubicBezTo>
                  <a:cubicBezTo>
                    <a:pt x="45970" y="48244"/>
                    <a:pt x="45708" y="47994"/>
                    <a:pt x="45708" y="47685"/>
                  </a:cubicBezTo>
                  <a:cubicBezTo>
                    <a:pt x="45720" y="47375"/>
                    <a:pt x="45958" y="47125"/>
                    <a:pt x="46268" y="47125"/>
                  </a:cubicBezTo>
                  <a:close/>
                  <a:moveTo>
                    <a:pt x="50006" y="47125"/>
                  </a:moveTo>
                  <a:cubicBezTo>
                    <a:pt x="50316" y="47125"/>
                    <a:pt x="50578" y="47375"/>
                    <a:pt x="50578" y="47685"/>
                  </a:cubicBezTo>
                  <a:cubicBezTo>
                    <a:pt x="50578" y="47994"/>
                    <a:pt x="50316" y="48244"/>
                    <a:pt x="50006" y="48244"/>
                  </a:cubicBezTo>
                  <a:cubicBezTo>
                    <a:pt x="49697" y="48244"/>
                    <a:pt x="49447" y="47994"/>
                    <a:pt x="49447" y="47685"/>
                  </a:cubicBezTo>
                  <a:cubicBezTo>
                    <a:pt x="49447" y="47375"/>
                    <a:pt x="49697" y="47125"/>
                    <a:pt x="50006" y="47125"/>
                  </a:cubicBezTo>
                  <a:close/>
                  <a:moveTo>
                    <a:pt x="53733" y="47125"/>
                  </a:moveTo>
                  <a:cubicBezTo>
                    <a:pt x="54031" y="47125"/>
                    <a:pt x="54293" y="47375"/>
                    <a:pt x="54293" y="47685"/>
                  </a:cubicBezTo>
                  <a:cubicBezTo>
                    <a:pt x="54293" y="47982"/>
                    <a:pt x="54043" y="48244"/>
                    <a:pt x="53733" y="48244"/>
                  </a:cubicBezTo>
                  <a:cubicBezTo>
                    <a:pt x="53412" y="48244"/>
                    <a:pt x="53162" y="47994"/>
                    <a:pt x="53162" y="47685"/>
                  </a:cubicBezTo>
                  <a:cubicBezTo>
                    <a:pt x="53173" y="47375"/>
                    <a:pt x="53412" y="47125"/>
                    <a:pt x="53733" y="47125"/>
                  </a:cubicBezTo>
                  <a:close/>
                  <a:moveTo>
                    <a:pt x="57460" y="47125"/>
                  </a:moveTo>
                  <a:cubicBezTo>
                    <a:pt x="57781" y="47125"/>
                    <a:pt x="58031" y="47375"/>
                    <a:pt x="58031" y="47685"/>
                  </a:cubicBezTo>
                  <a:cubicBezTo>
                    <a:pt x="58031" y="47994"/>
                    <a:pt x="57781" y="48244"/>
                    <a:pt x="57460" y="48244"/>
                  </a:cubicBezTo>
                  <a:cubicBezTo>
                    <a:pt x="57150" y="48244"/>
                    <a:pt x="56900" y="47994"/>
                    <a:pt x="56900" y="47685"/>
                  </a:cubicBezTo>
                  <a:cubicBezTo>
                    <a:pt x="56900" y="47375"/>
                    <a:pt x="57150" y="47125"/>
                    <a:pt x="57460" y="47125"/>
                  </a:cubicBezTo>
                  <a:close/>
                  <a:moveTo>
                    <a:pt x="61186" y="47125"/>
                  </a:moveTo>
                  <a:cubicBezTo>
                    <a:pt x="61484" y="47125"/>
                    <a:pt x="61746" y="47375"/>
                    <a:pt x="61746" y="47685"/>
                  </a:cubicBezTo>
                  <a:cubicBezTo>
                    <a:pt x="61746" y="47982"/>
                    <a:pt x="61496" y="48244"/>
                    <a:pt x="61186" y="48244"/>
                  </a:cubicBezTo>
                  <a:cubicBezTo>
                    <a:pt x="60877" y="48244"/>
                    <a:pt x="60615" y="47994"/>
                    <a:pt x="60615" y="47685"/>
                  </a:cubicBezTo>
                  <a:cubicBezTo>
                    <a:pt x="60639" y="47375"/>
                    <a:pt x="60877" y="47125"/>
                    <a:pt x="61186" y="47125"/>
                  </a:cubicBezTo>
                  <a:close/>
                  <a:moveTo>
                    <a:pt x="64925" y="47125"/>
                  </a:moveTo>
                  <a:cubicBezTo>
                    <a:pt x="65234" y="47125"/>
                    <a:pt x="65485" y="47375"/>
                    <a:pt x="65485" y="47685"/>
                  </a:cubicBezTo>
                  <a:cubicBezTo>
                    <a:pt x="65485" y="47994"/>
                    <a:pt x="65234" y="48244"/>
                    <a:pt x="64925" y="48244"/>
                  </a:cubicBezTo>
                  <a:cubicBezTo>
                    <a:pt x="64603" y="48244"/>
                    <a:pt x="64353" y="47994"/>
                    <a:pt x="64353" y="47685"/>
                  </a:cubicBezTo>
                  <a:cubicBezTo>
                    <a:pt x="64353" y="47375"/>
                    <a:pt x="64603" y="47125"/>
                    <a:pt x="64925" y="47125"/>
                  </a:cubicBezTo>
                  <a:close/>
                  <a:moveTo>
                    <a:pt x="68640" y="47125"/>
                  </a:moveTo>
                  <a:cubicBezTo>
                    <a:pt x="68937" y="47125"/>
                    <a:pt x="69211" y="47375"/>
                    <a:pt x="69211" y="47685"/>
                  </a:cubicBezTo>
                  <a:cubicBezTo>
                    <a:pt x="69211" y="47982"/>
                    <a:pt x="68949" y="48244"/>
                    <a:pt x="68640" y="48244"/>
                  </a:cubicBezTo>
                  <a:cubicBezTo>
                    <a:pt x="68330" y="48244"/>
                    <a:pt x="68080" y="47994"/>
                    <a:pt x="68080" y="47685"/>
                  </a:cubicBezTo>
                  <a:cubicBezTo>
                    <a:pt x="68092" y="47375"/>
                    <a:pt x="68330" y="47125"/>
                    <a:pt x="68640" y="47125"/>
                  </a:cubicBezTo>
                  <a:close/>
                  <a:moveTo>
                    <a:pt x="72366" y="47125"/>
                  </a:moveTo>
                  <a:cubicBezTo>
                    <a:pt x="72676" y="47125"/>
                    <a:pt x="72926" y="47375"/>
                    <a:pt x="72926" y="47685"/>
                  </a:cubicBezTo>
                  <a:cubicBezTo>
                    <a:pt x="72926" y="47994"/>
                    <a:pt x="72676" y="48244"/>
                    <a:pt x="72366" y="48244"/>
                  </a:cubicBezTo>
                  <a:cubicBezTo>
                    <a:pt x="72045" y="48244"/>
                    <a:pt x="71795" y="47994"/>
                    <a:pt x="71795" y="47685"/>
                  </a:cubicBezTo>
                  <a:cubicBezTo>
                    <a:pt x="71795" y="47375"/>
                    <a:pt x="72069" y="47125"/>
                    <a:pt x="72366" y="47125"/>
                  </a:cubicBezTo>
                  <a:close/>
                  <a:moveTo>
                    <a:pt x="76093" y="47125"/>
                  </a:moveTo>
                  <a:cubicBezTo>
                    <a:pt x="76391" y="47125"/>
                    <a:pt x="76664" y="47375"/>
                    <a:pt x="76664" y="47685"/>
                  </a:cubicBezTo>
                  <a:cubicBezTo>
                    <a:pt x="76664" y="47982"/>
                    <a:pt x="76403" y="48244"/>
                    <a:pt x="76093" y="48244"/>
                  </a:cubicBezTo>
                  <a:cubicBezTo>
                    <a:pt x="75795" y="48244"/>
                    <a:pt x="75533" y="47994"/>
                    <a:pt x="75533" y="47685"/>
                  </a:cubicBezTo>
                  <a:cubicBezTo>
                    <a:pt x="75533" y="47375"/>
                    <a:pt x="75783" y="47125"/>
                    <a:pt x="76093" y="47125"/>
                  </a:cubicBezTo>
                  <a:close/>
                  <a:moveTo>
                    <a:pt x="79712" y="47125"/>
                  </a:moveTo>
                  <a:cubicBezTo>
                    <a:pt x="80010" y="47125"/>
                    <a:pt x="80284" y="47375"/>
                    <a:pt x="80284" y="47685"/>
                  </a:cubicBezTo>
                  <a:cubicBezTo>
                    <a:pt x="80284" y="47982"/>
                    <a:pt x="80022" y="48244"/>
                    <a:pt x="79712" y="48244"/>
                  </a:cubicBezTo>
                  <a:cubicBezTo>
                    <a:pt x="79403" y="48244"/>
                    <a:pt x="79153" y="47994"/>
                    <a:pt x="79153" y="47685"/>
                  </a:cubicBezTo>
                  <a:cubicBezTo>
                    <a:pt x="79165" y="47375"/>
                    <a:pt x="79403" y="47125"/>
                    <a:pt x="79712" y="47125"/>
                  </a:cubicBezTo>
                  <a:close/>
                  <a:moveTo>
                    <a:pt x="83451" y="47125"/>
                  </a:moveTo>
                  <a:cubicBezTo>
                    <a:pt x="83761" y="47125"/>
                    <a:pt x="84011" y="47375"/>
                    <a:pt x="84011" y="47685"/>
                  </a:cubicBezTo>
                  <a:cubicBezTo>
                    <a:pt x="84011" y="47994"/>
                    <a:pt x="83761" y="48244"/>
                    <a:pt x="83451" y="48244"/>
                  </a:cubicBezTo>
                  <a:cubicBezTo>
                    <a:pt x="83141" y="48244"/>
                    <a:pt x="82880" y="47994"/>
                    <a:pt x="82880" y="47685"/>
                  </a:cubicBezTo>
                  <a:cubicBezTo>
                    <a:pt x="82880" y="47375"/>
                    <a:pt x="83141" y="47125"/>
                    <a:pt x="83451" y="47125"/>
                  </a:cubicBezTo>
                  <a:close/>
                  <a:moveTo>
                    <a:pt x="87166" y="47125"/>
                  </a:moveTo>
                  <a:cubicBezTo>
                    <a:pt x="87463" y="47125"/>
                    <a:pt x="87737" y="47375"/>
                    <a:pt x="87737" y="47685"/>
                  </a:cubicBezTo>
                  <a:cubicBezTo>
                    <a:pt x="87737" y="47982"/>
                    <a:pt x="87475" y="48244"/>
                    <a:pt x="87166" y="48244"/>
                  </a:cubicBezTo>
                  <a:cubicBezTo>
                    <a:pt x="86856" y="48244"/>
                    <a:pt x="86606" y="47994"/>
                    <a:pt x="86606" y="47685"/>
                  </a:cubicBezTo>
                  <a:cubicBezTo>
                    <a:pt x="86618" y="47375"/>
                    <a:pt x="86856" y="47125"/>
                    <a:pt x="87166" y="47125"/>
                  </a:cubicBezTo>
                  <a:close/>
                  <a:moveTo>
                    <a:pt x="90904" y="47125"/>
                  </a:moveTo>
                  <a:cubicBezTo>
                    <a:pt x="91214" y="47125"/>
                    <a:pt x="91464" y="47375"/>
                    <a:pt x="91464" y="47685"/>
                  </a:cubicBezTo>
                  <a:cubicBezTo>
                    <a:pt x="91464" y="47994"/>
                    <a:pt x="91214" y="48244"/>
                    <a:pt x="90904" y="48244"/>
                  </a:cubicBezTo>
                  <a:cubicBezTo>
                    <a:pt x="90595" y="48244"/>
                    <a:pt x="90345" y="47994"/>
                    <a:pt x="90345" y="47685"/>
                  </a:cubicBezTo>
                  <a:cubicBezTo>
                    <a:pt x="90345" y="47375"/>
                    <a:pt x="90595" y="47125"/>
                    <a:pt x="90904" y="47125"/>
                  </a:cubicBezTo>
                  <a:close/>
                  <a:moveTo>
                    <a:pt x="94631" y="47125"/>
                  </a:moveTo>
                  <a:cubicBezTo>
                    <a:pt x="94929" y="47125"/>
                    <a:pt x="95191" y="47375"/>
                    <a:pt x="95191" y="47685"/>
                  </a:cubicBezTo>
                  <a:cubicBezTo>
                    <a:pt x="95191" y="47982"/>
                    <a:pt x="94941" y="48244"/>
                    <a:pt x="94631" y="48244"/>
                  </a:cubicBezTo>
                  <a:cubicBezTo>
                    <a:pt x="94310" y="48244"/>
                    <a:pt x="94060" y="47994"/>
                    <a:pt x="94060" y="47685"/>
                  </a:cubicBezTo>
                  <a:cubicBezTo>
                    <a:pt x="94071" y="47375"/>
                    <a:pt x="94310" y="47125"/>
                    <a:pt x="94631" y="47125"/>
                  </a:cubicBezTo>
                  <a:close/>
                  <a:moveTo>
                    <a:pt x="98346" y="47125"/>
                  </a:moveTo>
                  <a:cubicBezTo>
                    <a:pt x="98655" y="47125"/>
                    <a:pt x="98905" y="47375"/>
                    <a:pt x="98905" y="47685"/>
                  </a:cubicBezTo>
                  <a:cubicBezTo>
                    <a:pt x="98905" y="47994"/>
                    <a:pt x="98655" y="48244"/>
                    <a:pt x="98346" y="48244"/>
                  </a:cubicBezTo>
                  <a:cubicBezTo>
                    <a:pt x="98036" y="48244"/>
                    <a:pt x="97786" y="47994"/>
                    <a:pt x="97786" y="47685"/>
                  </a:cubicBezTo>
                  <a:cubicBezTo>
                    <a:pt x="97786" y="47375"/>
                    <a:pt x="98036" y="47125"/>
                    <a:pt x="98346" y="47125"/>
                  </a:cubicBezTo>
                  <a:close/>
                  <a:moveTo>
                    <a:pt x="102084" y="47125"/>
                  </a:moveTo>
                  <a:cubicBezTo>
                    <a:pt x="102382" y="47125"/>
                    <a:pt x="102644" y="47375"/>
                    <a:pt x="102644" y="47685"/>
                  </a:cubicBezTo>
                  <a:cubicBezTo>
                    <a:pt x="102644" y="47982"/>
                    <a:pt x="102394" y="48244"/>
                    <a:pt x="102084" y="48244"/>
                  </a:cubicBezTo>
                  <a:cubicBezTo>
                    <a:pt x="101787" y="48244"/>
                    <a:pt x="101513" y="47994"/>
                    <a:pt x="101513" y="47685"/>
                  </a:cubicBezTo>
                  <a:cubicBezTo>
                    <a:pt x="101513" y="47375"/>
                    <a:pt x="101775" y="47125"/>
                    <a:pt x="102084" y="47125"/>
                  </a:cubicBezTo>
                  <a:close/>
                  <a:moveTo>
                    <a:pt x="105799" y="47125"/>
                  </a:moveTo>
                  <a:cubicBezTo>
                    <a:pt x="106121" y="47125"/>
                    <a:pt x="106371" y="47375"/>
                    <a:pt x="106371" y="47685"/>
                  </a:cubicBezTo>
                  <a:cubicBezTo>
                    <a:pt x="106371" y="47994"/>
                    <a:pt x="106109" y="48244"/>
                    <a:pt x="105799" y="48244"/>
                  </a:cubicBezTo>
                  <a:cubicBezTo>
                    <a:pt x="105490" y="48244"/>
                    <a:pt x="105239" y="47994"/>
                    <a:pt x="105239" y="47685"/>
                  </a:cubicBezTo>
                  <a:cubicBezTo>
                    <a:pt x="105239" y="47375"/>
                    <a:pt x="105490" y="47125"/>
                    <a:pt x="105799" y="47125"/>
                  </a:cubicBezTo>
                  <a:close/>
                  <a:moveTo>
                    <a:pt x="109538" y="47125"/>
                  </a:moveTo>
                  <a:cubicBezTo>
                    <a:pt x="109835" y="47125"/>
                    <a:pt x="110109" y="47375"/>
                    <a:pt x="110109" y="47685"/>
                  </a:cubicBezTo>
                  <a:cubicBezTo>
                    <a:pt x="110109" y="47982"/>
                    <a:pt x="109847" y="48244"/>
                    <a:pt x="109538" y="48244"/>
                  </a:cubicBezTo>
                  <a:cubicBezTo>
                    <a:pt x="109228" y="48244"/>
                    <a:pt x="108978" y="47994"/>
                    <a:pt x="108978" y="47685"/>
                  </a:cubicBezTo>
                  <a:cubicBezTo>
                    <a:pt x="108978" y="47375"/>
                    <a:pt x="109228" y="47125"/>
                    <a:pt x="109538" y="47125"/>
                  </a:cubicBezTo>
                  <a:close/>
                  <a:moveTo>
                    <a:pt x="113264" y="47125"/>
                  </a:moveTo>
                  <a:cubicBezTo>
                    <a:pt x="113574" y="47125"/>
                    <a:pt x="113824" y="47375"/>
                    <a:pt x="113824" y="47685"/>
                  </a:cubicBezTo>
                  <a:cubicBezTo>
                    <a:pt x="113824" y="47994"/>
                    <a:pt x="113574" y="48244"/>
                    <a:pt x="113264" y="48244"/>
                  </a:cubicBezTo>
                  <a:cubicBezTo>
                    <a:pt x="112943" y="48244"/>
                    <a:pt x="112693" y="47994"/>
                    <a:pt x="112693" y="47685"/>
                  </a:cubicBezTo>
                  <a:cubicBezTo>
                    <a:pt x="112693" y="47375"/>
                    <a:pt x="112943" y="47125"/>
                    <a:pt x="113264" y="47125"/>
                  </a:cubicBezTo>
                  <a:close/>
                  <a:moveTo>
                    <a:pt x="116991" y="47125"/>
                  </a:moveTo>
                  <a:cubicBezTo>
                    <a:pt x="117289" y="47125"/>
                    <a:pt x="117562" y="47375"/>
                    <a:pt x="117562" y="47685"/>
                  </a:cubicBezTo>
                  <a:cubicBezTo>
                    <a:pt x="117562" y="47982"/>
                    <a:pt x="117312" y="48244"/>
                    <a:pt x="116991" y="48244"/>
                  </a:cubicBezTo>
                  <a:cubicBezTo>
                    <a:pt x="116681" y="48244"/>
                    <a:pt x="116431" y="47994"/>
                    <a:pt x="116431" y="47685"/>
                  </a:cubicBezTo>
                  <a:cubicBezTo>
                    <a:pt x="116431" y="47375"/>
                    <a:pt x="116681" y="47125"/>
                    <a:pt x="116991" y="47125"/>
                  </a:cubicBezTo>
                  <a:close/>
                  <a:moveTo>
                    <a:pt x="120718" y="47125"/>
                  </a:moveTo>
                  <a:cubicBezTo>
                    <a:pt x="121027" y="47125"/>
                    <a:pt x="121277" y="47375"/>
                    <a:pt x="121277" y="47685"/>
                  </a:cubicBezTo>
                  <a:cubicBezTo>
                    <a:pt x="121277" y="47994"/>
                    <a:pt x="121027" y="48244"/>
                    <a:pt x="120718" y="48244"/>
                  </a:cubicBezTo>
                  <a:cubicBezTo>
                    <a:pt x="120408" y="48244"/>
                    <a:pt x="120146" y="47994"/>
                    <a:pt x="120146" y="47685"/>
                  </a:cubicBezTo>
                  <a:cubicBezTo>
                    <a:pt x="120146" y="47375"/>
                    <a:pt x="120420" y="47125"/>
                    <a:pt x="120718" y="47125"/>
                  </a:cubicBezTo>
                  <a:close/>
                  <a:moveTo>
                    <a:pt x="124456" y="47125"/>
                  </a:moveTo>
                  <a:cubicBezTo>
                    <a:pt x="124754" y="47125"/>
                    <a:pt x="125016" y="47375"/>
                    <a:pt x="125016" y="47685"/>
                  </a:cubicBezTo>
                  <a:cubicBezTo>
                    <a:pt x="125016" y="47982"/>
                    <a:pt x="124766" y="48244"/>
                    <a:pt x="124456" y="48244"/>
                  </a:cubicBezTo>
                  <a:cubicBezTo>
                    <a:pt x="124135" y="48244"/>
                    <a:pt x="123885" y="47994"/>
                    <a:pt x="123885" y="47685"/>
                  </a:cubicBezTo>
                  <a:cubicBezTo>
                    <a:pt x="123885" y="47375"/>
                    <a:pt x="124135" y="47125"/>
                    <a:pt x="124456" y="47125"/>
                  </a:cubicBezTo>
                  <a:close/>
                  <a:moveTo>
                    <a:pt x="128171" y="47125"/>
                  </a:moveTo>
                  <a:cubicBezTo>
                    <a:pt x="128480" y="47125"/>
                    <a:pt x="128742" y="47375"/>
                    <a:pt x="128742" y="47685"/>
                  </a:cubicBezTo>
                  <a:cubicBezTo>
                    <a:pt x="128742" y="47994"/>
                    <a:pt x="128480" y="48244"/>
                    <a:pt x="128171" y="48244"/>
                  </a:cubicBezTo>
                  <a:cubicBezTo>
                    <a:pt x="127861" y="48244"/>
                    <a:pt x="127611" y="47994"/>
                    <a:pt x="127611" y="47685"/>
                  </a:cubicBezTo>
                  <a:cubicBezTo>
                    <a:pt x="127611" y="47375"/>
                    <a:pt x="127861" y="47125"/>
                    <a:pt x="128171" y="47125"/>
                  </a:cubicBezTo>
                  <a:close/>
                  <a:moveTo>
                    <a:pt x="131898" y="47125"/>
                  </a:moveTo>
                  <a:cubicBezTo>
                    <a:pt x="132195" y="47125"/>
                    <a:pt x="132457" y="47375"/>
                    <a:pt x="132457" y="47685"/>
                  </a:cubicBezTo>
                  <a:cubicBezTo>
                    <a:pt x="132457" y="47982"/>
                    <a:pt x="132207" y="48244"/>
                    <a:pt x="131898" y="48244"/>
                  </a:cubicBezTo>
                  <a:cubicBezTo>
                    <a:pt x="131600" y="48244"/>
                    <a:pt x="131326" y="47994"/>
                    <a:pt x="131326" y="47685"/>
                  </a:cubicBezTo>
                  <a:cubicBezTo>
                    <a:pt x="131338" y="47375"/>
                    <a:pt x="131576" y="47125"/>
                    <a:pt x="131898" y="47125"/>
                  </a:cubicBezTo>
                  <a:close/>
                  <a:moveTo>
                    <a:pt x="135624" y="47125"/>
                  </a:moveTo>
                  <a:cubicBezTo>
                    <a:pt x="135946" y="47125"/>
                    <a:pt x="136196" y="47375"/>
                    <a:pt x="136196" y="47685"/>
                  </a:cubicBezTo>
                  <a:cubicBezTo>
                    <a:pt x="136196" y="47994"/>
                    <a:pt x="135934" y="48244"/>
                    <a:pt x="135624" y="48244"/>
                  </a:cubicBezTo>
                  <a:cubicBezTo>
                    <a:pt x="135315" y="48244"/>
                    <a:pt x="135065" y="47994"/>
                    <a:pt x="135065" y="47685"/>
                  </a:cubicBezTo>
                  <a:cubicBezTo>
                    <a:pt x="135065" y="47375"/>
                    <a:pt x="135315" y="47125"/>
                    <a:pt x="135624" y="47125"/>
                  </a:cubicBezTo>
                  <a:close/>
                  <a:moveTo>
                    <a:pt x="139351" y="47125"/>
                  </a:moveTo>
                  <a:cubicBezTo>
                    <a:pt x="139649" y="47125"/>
                    <a:pt x="139910" y="47375"/>
                    <a:pt x="139910" y="47685"/>
                  </a:cubicBezTo>
                  <a:cubicBezTo>
                    <a:pt x="139910" y="47982"/>
                    <a:pt x="139660" y="48244"/>
                    <a:pt x="139351" y="48244"/>
                  </a:cubicBezTo>
                  <a:cubicBezTo>
                    <a:pt x="139053" y="48244"/>
                    <a:pt x="138779" y="47994"/>
                    <a:pt x="138779" y="47685"/>
                  </a:cubicBezTo>
                  <a:cubicBezTo>
                    <a:pt x="138803" y="47375"/>
                    <a:pt x="139041" y="47125"/>
                    <a:pt x="139351" y="47125"/>
                  </a:cubicBezTo>
                  <a:close/>
                  <a:moveTo>
                    <a:pt x="143089" y="47125"/>
                  </a:moveTo>
                  <a:cubicBezTo>
                    <a:pt x="143399" y="47125"/>
                    <a:pt x="143649" y="47375"/>
                    <a:pt x="143649" y="47685"/>
                  </a:cubicBezTo>
                  <a:cubicBezTo>
                    <a:pt x="143649" y="47994"/>
                    <a:pt x="143399" y="48244"/>
                    <a:pt x="143089" y="48244"/>
                  </a:cubicBezTo>
                  <a:cubicBezTo>
                    <a:pt x="142768" y="48244"/>
                    <a:pt x="142518" y="47994"/>
                    <a:pt x="142518" y="47685"/>
                  </a:cubicBezTo>
                  <a:cubicBezTo>
                    <a:pt x="142518" y="47375"/>
                    <a:pt x="142768" y="47125"/>
                    <a:pt x="143089" y="47125"/>
                  </a:cubicBezTo>
                  <a:close/>
                  <a:moveTo>
                    <a:pt x="146804" y="47125"/>
                  </a:moveTo>
                  <a:cubicBezTo>
                    <a:pt x="147102" y="47125"/>
                    <a:pt x="147376" y="47375"/>
                    <a:pt x="147376" y="47685"/>
                  </a:cubicBezTo>
                  <a:cubicBezTo>
                    <a:pt x="147376" y="47982"/>
                    <a:pt x="147114" y="48244"/>
                    <a:pt x="146804" y="48244"/>
                  </a:cubicBezTo>
                  <a:cubicBezTo>
                    <a:pt x="146495" y="48244"/>
                    <a:pt x="146245" y="47994"/>
                    <a:pt x="146245" y="47685"/>
                  </a:cubicBezTo>
                  <a:cubicBezTo>
                    <a:pt x="146257" y="47375"/>
                    <a:pt x="146495" y="47125"/>
                    <a:pt x="146804" y="47125"/>
                  </a:cubicBezTo>
                  <a:close/>
                  <a:moveTo>
                    <a:pt x="150543" y="47125"/>
                  </a:moveTo>
                  <a:cubicBezTo>
                    <a:pt x="150852" y="47125"/>
                    <a:pt x="151102" y="47375"/>
                    <a:pt x="151102" y="47685"/>
                  </a:cubicBezTo>
                  <a:cubicBezTo>
                    <a:pt x="151102" y="47994"/>
                    <a:pt x="150852" y="48244"/>
                    <a:pt x="150543" y="48244"/>
                  </a:cubicBezTo>
                  <a:cubicBezTo>
                    <a:pt x="150233" y="48244"/>
                    <a:pt x="149971" y="47994"/>
                    <a:pt x="149971" y="47685"/>
                  </a:cubicBezTo>
                  <a:cubicBezTo>
                    <a:pt x="149971" y="47375"/>
                    <a:pt x="150233" y="47125"/>
                    <a:pt x="150543" y="47125"/>
                  </a:cubicBezTo>
                  <a:close/>
                  <a:moveTo>
                    <a:pt x="3405" y="48982"/>
                  </a:moveTo>
                  <a:cubicBezTo>
                    <a:pt x="3703" y="48982"/>
                    <a:pt x="3977" y="49232"/>
                    <a:pt x="3977" y="49542"/>
                  </a:cubicBezTo>
                  <a:cubicBezTo>
                    <a:pt x="3977" y="49851"/>
                    <a:pt x="3727" y="50113"/>
                    <a:pt x="3405" y="50113"/>
                  </a:cubicBezTo>
                  <a:cubicBezTo>
                    <a:pt x="3096" y="50113"/>
                    <a:pt x="2846" y="49851"/>
                    <a:pt x="2846" y="49542"/>
                  </a:cubicBezTo>
                  <a:cubicBezTo>
                    <a:pt x="2858" y="49232"/>
                    <a:pt x="3096" y="48982"/>
                    <a:pt x="3405" y="48982"/>
                  </a:cubicBezTo>
                  <a:close/>
                  <a:moveTo>
                    <a:pt x="7132" y="48982"/>
                  </a:moveTo>
                  <a:cubicBezTo>
                    <a:pt x="7430" y="48982"/>
                    <a:pt x="7692" y="49232"/>
                    <a:pt x="7692" y="49542"/>
                  </a:cubicBezTo>
                  <a:cubicBezTo>
                    <a:pt x="7692" y="49851"/>
                    <a:pt x="7442" y="50113"/>
                    <a:pt x="7132" y="50113"/>
                  </a:cubicBezTo>
                  <a:cubicBezTo>
                    <a:pt x="6834" y="50113"/>
                    <a:pt x="6560" y="49851"/>
                    <a:pt x="6560" y="49542"/>
                  </a:cubicBezTo>
                  <a:cubicBezTo>
                    <a:pt x="6584" y="49232"/>
                    <a:pt x="6822" y="48982"/>
                    <a:pt x="7132" y="48982"/>
                  </a:cubicBezTo>
                  <a:close/>
                  <a:moveTo>
                    <a:pt x="10871" y="48982"/>
                  </a:moveTo>
                  <a:cubicBezTo>
                    <a:pt x="11168" y="48982"/>
                    <a:pt x="11430" y="49232"/>
                    <a:pt x="11430" y="49542"/>
                  </a:cubicBezTo>
                  <a:cubicBezTo>
                    <a:pt x="11430" y="49851"/>
                    <a:pt x="11180" y="50113"/>
                    <a:pt x="10871" y="50113"/>
                  </a:cubicBezTo>
                  <a:cubicBezTo>
                    <a:pt x="10573" y="50113"/>
                    <a:pt x="10299" y="49851"/>
                    <a:pt x="10299" y="49542"/>
                  </a:cubicBezTo>
                  <a:cubicBezTo>
                    <a:pt x="10299" y="49232"/>
                    <a:pt x="10549" y="48982"/>
                    <a:pt x="10871" y="48982"/>
                  </a:cubicBezTo>
                  <a:close/>
                  <a:moveTo>
                    <a:pt x="14585" y="48982"/>
                  </a:moveTo>
                  <a:cubicBezTo>
                    <a:pt x="14883" y="48982"/>
                    <a:pt x="15157" y="49232"/>
                    <a:pt x="15157" y="49542"/>
                  </a:cubicBezTo>
                  <a:cubicBezTo>
                    <a:pt x="15157" y="49851"/>
                    <a:pt x="14895" y="50113"/>
                    <a:pt x="14585" y="50113"/>
                  </a:cubicBezTo>
                  <a:cubicBezTo>
                    <a:pt x="14288" y="50113"/>
                    <a:pt x="14014" y="49851"/>
                    <a:pt x="14014" y="49542"/>
                  </a:cubicBezTo>
                  <a:cubicBezTo>
                    <a:pt x="14038" y="49232"/>
                    <a:pt x="14276" y="48982"/>
                    <a:pt x="14585" y="48982"/>
                  </a:cubicBezTo>
                  <a:close/>
                  <a:moveTo>
                    <a:pt x="18324" y="48982"/>
                  </a:moveTo>
                  <a:cubicBezTo>
                    <a:pt x="18622" y="48982"/>
                    <a:pt x="18883" y="49232"/>
                    <a:pt x="18883" y="49542"/>
                  </a:cubicBezTo>
                  <a:cubicBezTo>
                    <a:pt x="18883" y="49851"/>
                    <a:pt x="18633" y="50113"/>
                    <a:pt x="18324" y="50113"/>
                  </a:cubicBezTo>
                  <a:cubicBezTo>
                    <a:pt x="18026" y="50113"/>
                    <a:pt x="17752" y="49851"/>
                    <a:pt x="17752" y="49542"/>
                  </a:cubicBezTo>
                  <a:cubicBezTo>
                    <a:pt x="17752" y="49232"/>
                    <a:pt x="18014" y="48982"/>
                    <a:pt x="18324" y="48982"/>
                  </a:cubicBezTo>
                  <a:close/>
                  <a:moveTo>
                    <a:pt x="22039" y="48982"/>
                  </a:moveTo>
                  <a:cubicBezTo>
                    <a:pt x="22336" y="48982"/>
                    <a:pt x="22610" y="49232"/>
                    <a:pt x="22610" y="49542"/>
                  </a:cubicBezTo>
                  <a:cubicBezTo>
                    <a:pt x="22610" y="49851"/>
                    <a:pt x="22360" y="50113"/>
                    <a:pt x="22039" y="50113"/>
                  </a:cubicBezTo>
                  <a:cubicBezTo>
                    <a:pt x="21729" y="50113"/>
                    <a:pt x="21479" y="49851"/>
                    <a:pt x="21479" y="49542"/>
                  </a:cubicBezTo>
                  <a:cubicBezTo>
                    <a:pt x="21491" y="49232"/>
                    <a:pt x="21729" y="48982"/>
                    <a:pt x="22039" y="48982"/>
                  </a:cubicBezTo>
                  <a:close/>
                  <a:moveTo>
                    <a:pt x="25777" y="48982"/>
                  </a:moveTo>
                  <a:cubicBezTo>
                    <a:pt x="26075" y="48982"/>
                    <a:pt x="26349" y="49232"/>
                    <a:pt x="26349" y="49542"/>
                  </a:cubicBezTo>
                  <a:cubicBezTo>
                    <a:pt x="26349" y="49851"/>
                    <a:pt x="26087" y="50113"/>
                    <a:pt x="25777" y="50113"/>
                  </a:cubicBezTo>
                  <a:cubicBezTo>
                    <a:pt x="25468" y="50113"/>
                    <a:pt x="25206" y="49851"/>
                    <a:pt x="25206" y="49542"/>
                  </a:cubicBezTo>
                  <a:cubicBezTo>
                    <a:pt x="25218" y="49232"/>
                    <a:pt x="25468" y="48982"/>
                    <a:pt x="25777" y="48982"/>
                  </a:cubicBezTo>
                  <a:close/>
                  <a:moveTo>
                    <a:pt x="29504" y="48982"/>
                  </a:moveTo>
                  <a:cubicBezTo>
                    <a:pt x="29801" y="48982"/>
                    <a:pt x="30063" y="49232"/>
                    <a:pt x="30063" y="49542"/>
                  </a:cubicBezTo>
                  <a:cubicBezTo>
                    <a:pt x="30063" y="49851"/>
                    <a:pt x="29813" y="50113"/>
                    <a:pt x="29504" y="50113"/>
                  </a:cubicBezTo>
                  <a:cubicBezTo>
                    <a:pt x="29182" y="50113"/>
                    <a:pt x="28932" y="49851"/>
                    <a:pt x="28932" y="49542"/>
                  </a:cubicBezTo>
                  <a:cubicBezTo>
                    <a:pt x="28944" y="49232"/>
                    <a:pt x="29182" y="48982"/>
                    <a:pt x="29504" y="48982"/>
                  </a:cubicBezTo>
                  <a:close/>
                  <a:moveTo>
                    <a:pt x="33230" y="48982"/>
                  </a:moveTo>
                  <a:cubicBezTo>
                    <a:pt x="33528" y="48982"/>
                    <a:pt x="33802" y="49232"/>
                    <a:pt x="33802" y="49542"/>
                  </a:cubicBezTo>
                  <a:cubicBezTo>
                    <a:pt x="33802" y="49851"/>
                    <a:pt x="33552" y="50113"/>
                    <a:pt x="33230" y="50113"/>
                  </a:cubicBezTo>
                  <a:cubicBezTo>
                    <a:pt x="32921" y="50113"/>
                    <a:pt x="32671" y="49851"/>
                    <a:pt x="32671" y="49542"/>
                  </a:cubicBezTo>
                  <a:cubicBezTo>
                    <a:pt x="32671" y="49232"/>
                    <a:pt x="32921" y="48982"/>
                    <a:pt x="33230" y="48982"/>
                  </a:cubicBezTo>
                  <a:close/>
                  <a:moveTo>
                    <a:pt x="36957" y="48982"/>
                  </a:moveTo>
                  <a:cubicBezTo>
                    <a:pt x="37255" y="48982"/>
                    <a:pt x="37517" y="49232"/>
                    <a:pt x="37517" y="49542"/>
                  </a:cubicBezTo>
                  <a:cubicBezTo>
                    <a:pt x="37517" y="49851"/>
                    <a:pt x="37267" y="50113"/>
                    <a:pt x="36957" y="50113"/>
                  </a:cubicBezTo>
                  <a:cubicBezTo>
                    <a:pt x="36648" y="50113"/>
                    <a:pt x="36386" y="49851"/>
                    <a:pt x="36386" y="49542"/>
                  </a:cubicBezTo>
                  <a:cubicBezTo>
                    <a:pt x="36409" y="49232"/>
                    <a:pt x="36648" y="48982"/>
                    <a:pt x="36957" y="48982"/>
                  </a:cubicBezTo>
                  <a:close/>
                  <a:moveTo>
                    <a:pt x="40672" y="48982"/>
                  </a:moveTo>
                  <a:cubicBezTo>
                    <a:pt x="40970" y="48982"/>
                    <a:pt x="41243" y="49232"/>
                    <a:pt x="41243" y="49542"/>
                  </a:cubicBezTo>
                  <a:cubicBezTo>
                    <a:pt x="41243" y="49851"/>
                    <a:pt x="40993" y="50113"/>
                    <a:pt x="40672" y="50113"/>
                  </a:cubicBezTo>
                  <a:cubicBezTo>
                    <a:pt x="40374" y="50113"/>
                    <a:pt x="40112" y="49851"/>
                    <a:pt x="40112" y="49542"/>
                  </a:cubicBezTo>
                  <a:cubicBezTo>
                    <a:pt x="40124" y="49232"/>
                    <a:pt x="40362" y="48982"/>
                    <a:pt x="40672" y="48982"/>
                  </a:cubicBezTo>
                  <a:close/>
                  <a:moveTo>
                    <a:pt x="44410" y="48982"/>
                  </a:moveTo>
                  <a:cubicBezTo>
                    <a:pt x="44708" y="48982"/>
                    <a:pt x="44982" y="49232"/>
                    <a:pt x="44982" y="49542"/>
                  </a:cubicBezTo>
                  <a:cubicBezTo>
                    <a:pt x="44982" y="49851"/>
                    <a:pt x="44720" y="50113"/>
                    <a:pt x="44410" y="50113"/>
                  </a:cubicBezTo>
                  <a:cubicBezTo>
                    <a:pt x="44113" y="50113"/>
                    <a:pt x="43851" y="49851"/>
                    <a:pt x="43851" y="49542"/>
                  </a:cubicBezTo>
                  <a:cubicBezTo>
                    <a:pt x="43851" y="49232"/>
                    <a:pt x="44101" y="48982"/>
                    <a:pt x="44410" y="48982"/>
                  </a:cubicBezTo>
                  <a:close/>
                  <a:moveTo>
                    <a:pt x="48137" y="48982"/>
                  </a:moveTo>
                  <a:cubicBezTo>
                    <a:pt x="48435" y="48982"/>
                    <a:pt x="48697" y="49232"/>
                    <a:pt x="48697" y="49542"/>
                  </a:cubicBezTo>
                  <a:cubicBezTo>
                    <a:pt x="48697" y="49851"/>
                    <a:pt x="48447" y="50113"/>
                    <a:pt x="48137" y="50113"/>
                  </a:cubicBezTo>
                  <a:cubicBezTo>
                    <a:pt x="47839" y="50113"/>
                    <a:pt x="47566" y="49851"/>
                    <a:pt x="47566" y="49542"/>
                  </a:cubicBezTo>
                  <a:cubicBezTo>
                    <a:pt x="47578" y="49232"/>
                    <a:pt x="47839" y="48982"/>
                    <a:pt x="48137" y="48982"/>
                  </a:cubicBezTo>
                  <a:close/>
                  <a:moveTo>
                    <a:pt x="51864" y="48982"/>
                  </a:moveTo>
                  <a:cubicBezTo>
                    <a:pt x="52161" y="48982"/>
                    <a:pt x="52435" y="49232"/>
                    <a:pt x="52435" y="49542"/>
                  </a:cubicBezTo>
                  <a:cubicBezTo>
                    <a:pt x="52435" y="49851"/>
                    <a:pt x="52185" y="50113"/>
                    <a:pt x="51864" y="50113"/>
                  </a:cubicBezTo>
                  <a:cubicBezTo>
                    <a:pt x="51566" y="50113"/>
                    <a:pt x="51304" y="49851"/>
                    <a:pt x="51304" y="49542"/>
                  </a:cubicBezTo>
                  <a:cubicBezTo>
                    <a:pt x="51304" y="49232"/>
                    <a:pt x="51554" y="48982"/>
                    <a:pt x="51864" y="48982"/>
                  </a:cubicBezTo>
                  <a:close/>
                  <a:moveTo>
                    <a:pt x="55602" y="48982"/>
                  </a:moveTo>
                  <a:cubicBezTo>
                    <a:pt x="55900" y="48982"/>
                    <a:pt x="56174" y="49232"/>
                    <a:pt x="56174" y="49542"/>
                  </a:cubicBezTo>
                  <a:cubicBezTo>
                    <a:pt x="56174" y="49851"/>
                    <a:pt x="55912" y="50113"/>
                    <a:pt x="55602" y="50113"/>
                  </a:cubicBezTo>
                  <a:cubicBezTo>
                    <a:pt x="55293" y="50113"/>
                    <a:pt x="55043" y="49851"/>
                    <a:pt x="55043" y="49542"/>
                  </a:cubicBezTo>
                  <a:cubicBezTo>
                    <a:pt x="55043" y="49232"/>
                    <a:pt x="55293" y="48982"/>
                    <a:pt x="55602" y="48982"/>
                  </a:cubicBezTo>
                  <a:close/>
                  <a:moveTo>
                    <a:pt x="59329" y="48982"/>
                  </a:moveTo>
                  <a:cubicBezTo>
                    <a:pt x="59627" y="48982"/>
                    <a:pt x="59889" y="49232"/>
                    <a:pt x="59889" y="49542"/>
                  </a:cubicBezTo>
                  <a:cubicBezTo>
                    <a:pt x="59889" y="49851"/>
                    <a:pt x="59639" y="50113"/>
                    <a:pt x="59329" y="50113"/>
                  </a:cubicBezTo>
                  <a:cubicBezTo>
                    <a:pt x="59008" y="50113"/>
                    <a:pt x="58757" y="49851"/>
                    <a:pt x="58757" y="49542"/>
                  </a:cubicBezTo>
                  <a:cubicBezTo>
                    <a:pt x="58757" y="49232"/>
                    <a:pt x="59008" y="48982"/>
                    <a:pt x="59329" y="48982"/>
                  </a:cubicBezTo>
                  <a:close/>
                  <a:moveTo>
                    <a:pt x="63056" y="48982"/>
                  </a:moveTo>
                  <a:cubicBezTo>
                    <a:pt x="63353" y="48982"/>
                    <a:pt x="63627" y="49232"/>
                    <a:pt x="63627" y="49542"/>
                  </a:cubicBezTo>
                  <a:cubicBezTo>
                    <a:pt x="63627" y="49851"/>
                    <a:pt x="63377" y="50113"/>
                    <a:pt x="63056" y="50113"/>
                  </a:cubicBezTo>
                  <a:cubicBezTo>
                    <a:pt x="62746" y="50113"/>
                    <a:pt x="62496" y="49851"/>
                    <a:pt x="62496" y="49542"/>
                  </a:cubicBezTo>
                  <a:cubicBezTo>
                    <a:pt x="62496" y="49232"/>
                    <a:pt x="62746" y="48982"/>
                    <a:pt x="63056" y="48982"/>
                  </a:cubicBezTo>
                  <a:close/>
                  <a:moveTo>
                    <a:pt x="66782" y="48982"/>
                  </a:moveTo>
                  <a:cubicBezTo>
                    <a:pt x="67080" y="48982"/>
                    <a:pt x="67342" y="49232"/>
                    <a:pt x="67342" y="49542"/>
                  </a:cubicBezTo>
                  <a:cubicBezTo>
                    <a:pt x="67342" y="49851"/>
                    <a:pt x="67092" y="50113"/>
                    <a:pt x="66782" y="50113"/>
                  </a:cubicBezTo>
                  <a:cubicBezTo>
                    <a:pt x="66473" y="50113"/>
                    <a:pt x="66211" y="49851"/>
                    <a:pt x="66211" y="49542"/>
                  </a:cubicBezTo>
                  <a:cubicBezTo>
                    <a:pt x="66235" y="49232"/>
                    <a:pt x="66473" y="48982"/>
                    <a:pt x="66782" y="48982"/>
                  </a:cubicBezTo>
                  <a:close/>
                  <a:moveTo>
                    <a:pt x="70509" y="48982"/>
                  </a:moveTo>
                  <a:cubicBezTo>
                    <a:pt x="70807" y="48982"/>
                    <a:pt x="71080" y="49232"/>
                    <a:pt x="71080" y="49542"/>
                  </a:cubicBezTo>
                  <a:cubicBezTo>
                    <a:pt x="71080" y="49851"/>
                    <a:pt x="70830" y="50113"/>
                    <a:pt x="70509" y="50113"/>
                  </a:cubicBezTo>
                  <a:cubicBezTo>
                    <a:pt x="70199" y="50113"/>
                    <a:pt x="69949" y="49851"/>
                    <a:pt x="69949" y="49542"/>
                  </a:cubicBezTo>
                  <a:cubicBezTo>
                    <a:pt x="69949" y="49232"/>
                    <a:pt x="70199" y="48982"/>
                    <a:pt x="70509" y="48982"/>
                  </a:cubicBezTo>
                  <a:close/>
                  <a:moveTo>
                    <a:pt x="74236" y="48982"/>
                  </a:moveTo>
                  <a:cubicBezTo>
                    <a:pt x="74533" y="48982"/>
                    <a:pt x="74795" y="49232"/>
                    <a:pt x="74795" y="49542"/>
                  </a:cubicBezTo>
                  <a:cubicBezTo>
                    <a:pt x="74795" y="49851"/>
                    <a:pt x="74545" y="50113"/>
                    <a:pt x="74236" y="50113"/>
                  </a:cubicBezTo>
                  <a:cubicBezTo>
                    <a:pt x="73938" y="50113"/>
                    <a:pt x="73676" y="49851"/>
                    <a:pt x="73676" y="49542"/>
                  </a:cubicBezTo>
                  <a:cubicBezTo>
                    <a:pt x="73676" y="49232"/>
                    <a:pt x="73926" y="48982"/>
                    <a:pt x="74236" y="48982"/>
                  </a:cubicBezTo>
                  <a:close/>
                  <a:moveTo>
                    <a:pt x="77855" y="48982"/>
                  </a:moveTo>
                  <a:cubicBezTo>
                    <a:pt x="78153" y="48982"/>
                    <a:pt x="78415" y="49232"/>
                    <a:pt x="78415" y="49542"/>
                  </a:cubicBezTo>
                  <a:cubicBezTo>
                    <a:pt x="78415" y="49851"/>
                    <a:pt x="78165" y="50113"/>
                    <a:pt x="77855" y="50113"/>
                  </a:cubicBezTo>
                  <a:cubicBezTo>
                    <a:pt x="77546" y="50113"/>
                    <a:pt x="77284" y="49851"/>
                    <a:pt x="77284" y="49542"/>
                  </a:cubicBezTo>
                  <a:cubicBezTo>
                    <a:pt x="77284" y="49232"/>
                    <a:pt x="77546" y="48982"/>
                    <a:pt x="77855" y="48982"/>
                  </a:cubicBezTo>
                  <a:close/>
                  <a:moveTo>
                    <a:pt x="81570" y="48982"/>
                  </a:moveTo>
                  <a:cubicBezTo>
                    <a:pt x="81868" y="48982"/>
                    <a:pt x="82141" y="49232"/>
                    <a:pt x="82141" y="49542"/>
                  </a:cubicBezTo>
                  <a:cubicBezTo>
                    <a:pt x="82141" y="49851"/>
                    <a:pt x="81879" y="50113"/>
                    <a:pt x="81570" y="50113"/>
                  </a:cubicBezTo>
                  <a:cubicBezTo>
                    <a:pt x="81260" y="50113"/>
                    <a:pt x="81010" y="49851"/>
                    <a:pt x="81010" y="49542"/>
                  </a:cubicBezTo>
                  <a:cubicBezTo>
                    <a:pt x="81022" y="49232"/>
                    <a:pt x="81260" y="48982"/>
                    <a:pt x="81570" y="48982"/>
                  </a:cubicBezTo>
                  <a:close/>
                  <a:moveTo>
                    <a:pt x="85308" y="48982"/>
                  </a:moveTo>
                  <a:cubicBezTo>
                    <a:pt x="85606" y="48982"/>
                    <a:pt x="85880" y="49232"/>
                    <a:pt x="85880" y="49542"/>
                  </a:cubicBezTo>
                  <a:cubicBezTo>
                    <a:pt x="85880" y="49851"/>
                    <a:pt x="85618" y="50113"/>
                    <a:pt x="85308" y="50113"/>
                  </a:cubicBezTo>
                  <a:cubicBezTo>
                    <a:pt x="84999" y="50113"/>
                    <a:pt x="84749" y="49851"/>
                    <a:pt x="84749" y="49542"/>
                  </a:cubicBezTo>
                  <a:cubicBezTo>
                    <a:pt x="84749" y="49232"/>
                    <a:pt x="84999" y="48982"/>
                    <a:pt x="85308" y="48982"/>
                  </a:cubicBezTo>
                  <a:close/>
                  <a:moveTo>
                    <a:pt x="89035" y="48982"/>
                  </a:moveTo>
                  <a:cubicBezTo>
                    <a:pt x="89333" y="48982"/>
                    <a:pt x="89595" y="49232"/>
                    <a:pt x="89595" y="49542"/>
                  </a:cubicBezTo>
                  <a:cubicBezTo>
                    <a:pt x="89595" y="49851"/>
                    <a:pt x="89345" y="50113"/>
                    <a:pt x="89035" y="50113"/>
                  </a:cubicBezTo>
                  <a:cubicBezTo>
                    <a:pt x="88714" y="50113"/>
                    <a:pt x="88464" y="49851"/>
                    <a:pt x="88464" y="49542"/>
                  </a:cubicBezTo>
                  <a:cubicBezTo>
                    <a:pt x="88475" y="49232"/>
                    <a:pt x="88714" y="48982"/>
                    <a:pt x="89035" y="48982"/>
                  </a:cubicBezTo>
                  <a:close/>
                  <a:moveTo>
                    <a:pt x="92762" y="48982"/>
                  </a:moveTo>
                  <a:cubicBezTo>
                    <a:pt x="93059" y="48982"/>
                    <a:pt x="93333" y="49232"/>
                    <a:pt x="93333" y="49542"/>
                  </a:cubicBezTo>
                  <a:cubicBezTo>
                    <a:pt x="93333" y="49851"/>
                    <a:pt x="93071" y="50113"/>
                    <a:pt x="92762" y="50113"/>
                  </a:cubicBezTo>
                  <a:cubicBezTo>
                    <a:pt x="92452" y="50113"/>
                    <a:pt x="92202" y="49851"/>
                    <a:pt x="92202" y="49542"/>
                  </a:cubicBezTo>
                  <a:cubicBezTo>
                    <a:pt x="92202" y="49232"/>
                    <a:pt x="92452" y="48982"/>
                    <a:pt x="92762" y="48982"/>
                  </a:cubicBezTo>
                  <a:close/>
                  <a:moveTo>
                    <a:pt x="96488" y="48982"/>
                  </a:moveTo>
                  <a:cubicBezTo>
                    <a:pt x="96786" y="48982"/>
                    <a:pt x="97048" y="49232"/>
                    <a:pt x="97048" y="49542"/>
                  </a:cubicBezTo>
                  <a:cubicBezTo>
                    <a:pt x="97048" y="49851"/>
                    <a:pt x="96798" y="50113"/>
                    <a:pt x="96488" y="50113"/>
                  </a:cubicBezTo>
                  <a:cubicBezTo>
                    <a:pt x="96191" y="50113"/>
                    <a:pt x="95917" y="49851"/>
                    <a:pt x="95917" y="49542"/>
                  </a:cubicBezTo>
                  <a:cubicBezTo>
                    <a:pt x="95917" y="49232"/>
                    <a:pt x="96179" y="48982"/>
                    <a:pt x="96488" y="48982"/>
                  </a:cubicBezTo>
                  <a:close/>
                  <a:moveTo>
                    <a:pt x="100203" y="48982"/>
                  </a:moveTo>
                  <a:cubicBezTo>
                    <a:pt x="100501" y="48982"/>
                    <a:pt x="100775" y="49232"/>
                    <a:pt x="100775" y="49542"/>
                  </a:cubicBezTo>
                  <a:cubicBezTo>
                    <a:pt x="100775" y="49851"/>
                    <a:pt x="100513" y="50113"/>
                    <a:pt x="100203" y="50113"/>
                  </a:cubicBezTo>
                  <a:cubicBezTo>
                    <a:pt x="99905" y="50113"/>
                    <a:pt x="99644" y="49851"/>
                    <a:pt x="99644" y="49542"/>
                  </a:cubicBezTo>
                  <a:cubicBezTo>
                    <a:pt x="99655" y="49232"/>
                    <a:pt x="99894" y="48982"/>
                    <a:pt x="100203" y="48982"/>
                  </a:cubicBezTo>
                  <a:close/>
                  <a:moveTo>
                    <a:pt x="103942" y="48982"/>
                  </a:moveTo>
                  <a:cubicBezTo>
                    <a:pt x="104239" y="48982"/>
                    <a:pt x="104513" y="49232"/>
                    <a:pt x="104513" y="49542"/>
                  </a:cubicBezTo>
                  <a:cubicBezTo>
                    <a:pt x="104513" y="49851"/>
                    <a:pt x="104251" y="50113"/>
                    <a:pt x="103942" y="50113"/>
                  </a:cubicBezTo>
                  <a:cubicBezTo>
                    <a:pt x="103644" y="50113"/>
                    <a:pt x="103382" y="49851"/>
                    <a:pt x="103382" y="49542"/>
                  </a:cubicBezTo>
                  <a:cubicBezTo>
                    <a:pt x="103382" y="49232"/>
                    <a:pt x="103632" y="48982"/>
                    <a:pt x="103942" y="48982"/>
                  </a:cubicBezTo>
                  <a:close/>
                  <a:moveTo>
                    <a:pt x="107668" y="48982"/>
                  </a:moveTo>
                  <a:cubicBezTo>
                    <a:pt x="107966" y="48982"/>
                    <a:pt x="108228" y="49232"/>
                    <a:pt x="108228" y="49542"/>
                  </a:cubicBezTo>
                  <a:cubicBezTo>
                    <a:pt x="108228" y="49851"/>
                    <a:pt x="107978" y="50113"/>
                    <a:pt x="107668" y="50113"/>
                  </a:cubicBezTo>
                  <a:cubicBezTo>
                    <a:pt x="107371" y="50113"/>
                    <a:pt x="107097" y="49851"/>
                    <a:pt x="107097" y="49542"/>
                  </a:cubicBezTo>
                  <a:cubicBezTo>
                    <a:pt x="107109" y="49232"/>
                    <a:pt x="107347" y="48982"/>
                    <a:pt x="107668" y="48982"/>
                  </a:cubicBezTo>
                  <a:close/>
                  <a:moveTo>
                    <a:pt x="111395" y="48982"/>
                  </a:moveTo>
                  <a:cubicBezTo>
                    <a:pt x="111693" y="48982"/>
                    <a:pt x="111967" y="49232"/>
                    <a:pt x="111967" y="49542"/>
                  </a:cubicBezTo>
                  <a:cubicBezTo>
                    <a:pt x="111967" y="49851"/>
                    <a:pt x="111705" y="50113"/>
                    <a:pt x="111395" y="50113"/>
                  </a:cubicBezTo>
                  <a:cubicBezTo>
                    <a:pt x="111085" y="50113"/>
                    <a:pt x="110835" y="49851"/>
                    <a:pt x="110835" y="49542"/>
                  </a:cubicBezTo>
                  <a:cubicBezTo>
                    <a:pt x="110835" y="49232"/>
                    <a:pt x="111085" y="48982"/>
                    <a:pt x="111395" y="48982"/>
                  </a:cubicBezTo>
                  <a:close/>
                  <a:moveTo>
                    <a:pt x="115122" y="48982"/>
                  </a:moveTo>
                  <a:cubicBezTo>
                    <a:pt x="115419" y="48982"/>
                    <a:pt x="115681" y="49232"/>
                    <a:pt x="115681" y="49542"/>
                  </a:cubicBezTo>
                  <a:cubicBezTo>
                    <a:pt x="115681" y="49851"/>
                    <a:pt x="115431" y="50113"/>
                    <a:pt x="115122" y="50113"/>
                  </a:cubicBezTo>
                  <a:cubicBezTo>
                    <a:pt x="114812" y="50113"/>
                    <a:pt x="114550" y="49851"/>
                    <a:pt x="114550" y="49542"/>
                  </a:cubicBezTo>
                  <a:cubicBezTo>
                    <a:pt x="114574" y="49232"/>
                    <a:pt x="114812" y="48982"/>
                    <a:pt x="115122" y="48982"/>
                  </a:cubicBezTo>
                  <a:close/>
                  <a:moveTo>
                    <a:pt x="118860" y="48982"/>
                  </a:moveTo>
                  <a:cubicBezTo>
                    <a:pt x="119158" y="48982"/>
                    <a:pt x="119420" y="49232"/>
                    <a:pt x="119420" y="49542"/>
                  </a:cubicBezTo>
                  <a:cubicBezTo>
                    <a:pt x="119420" y="49851"/>
                    <a:pt x="119170" y="50113"/>
                    <a:pt x="118860" y="50113"/>
                  </a:cubicBezTo>
                  <a:cubicBezTo>
                    <a:pt x="118539" y="50113"/>
                    <a:pt x="118289" y="49851"/>
                    <a:pt x="118289" y="49542"/>
                  </a:cubicBezTo>
                  <a:cubicBezTo>
                    <a:pt x="118289" y="49232"/>
                    <a:pt x="118539" y="48982"/>
                    <a:pt x="118860" y="48982"/>
                  </a:cubicBezTo>
                  <a:close/>
                  <a:moveTo>
                    <a:pt x="122575" y="48982"/>
                  </a:moveTo>
                  <a:cubicBezTo>
                    <a:pt x="122873" y="48982"/>
                    <a:pt x="123146" y="49232"/>
                    <a:pt x="123146" y="49542"/>
                  </a:cubicBezTo>
                  <a:cubicBezTo>
                    <a:pt x="123146" y="49851"/>
                    <a:pt x="122885" y="50113"/>
                    <a:pt x="122575" y="50113"/>
                  </a:cubicBezTo>
                  <a:cubicBezTo>
                    <a:pt x="122265" y="50113"/>
                    <a:pt x="122015" y="49851"/>
                    <a:pt x="122015" y="49542"/>
                  </a:cubicBezTo>
                  <a:cubicBezTo>
                    <a:pt x="122027" y="49232"/>
                    <a:pt x="122277" y="48982"/>
                    <a:pt x="122575" y="48982"/>
                  </a:cubicBezTo>
                  <a:close/>
                  <a:moveTo>
                    <a:pt x="126314" y="48982"/>
                  </a:moveTo>
                  <a:cubicBezTo>
                    <a:pt x="126611" y="48982"/>
                    <a:pt x="126873" y="49232"/>
                    <a:pt x="126873" y="49542"/>
                  </a:cubicBezTo>
                  <a:cubicBezTo>
                    <a:pt x="126873" y="49851"/>
                    <a:pt x="126623" y="50113"/>
                    <a:pt x="126314" y="50113"/>
                  </a:cubicBezTo>
                  <a:cubicBezTo>
                    <a:pt x="126004" y="50113"/>
                    <a:pt x="125742" y="49851"/>
                    <a:pt x="125742" y="49542"/>
                  </a:cubicBezTo>
                  <a:cubicBezTo>
                    <a:pt x="125742" y="49232"/>
                    <a:pt x="126004" y="48982"/>
                    <a:pt x="126314" y="48982"/>
                  </a:cubicBezTo>
                  <a:close/>
                  <a:moveTo>
                    <a:pt x="130028" y="48982"/>
                  </a:moveTo>
                  <a:cubicBezTo>
                    <a:pt x="130326" y="48982"/>
                    <a:pt x="130600" y="49232"/>
                    <a:pt x="130600" y="49542"/>
                  </a:cubicBezTo>
                  <a:cubicBezTo>
                    <a:pt x="130600" y="49851"/>
                    <a:pt x="130350" y="50113"/>
                    <a:pt x="130028" y="50113"/>
                  </a:cubicBezTo>
                  <a:cubicBezTo>
                    <a:pt x="129731" y="50113"/>
                    <a:pt x="129469" y="49851"/>
                    <a:pt x="129469" y="49542"/>
                  </a:cubicBezTo>
                  <a:cubicBezTo>
                    <a:pt x="129469" y="49232"/>
                    <a:pt x="129719" y="48982"/>
                    <a:pt x="130028" y="48982"/>
                  </a:cubicBezTo>
                  <a:close/>
                  <a:moveTo>
                    <a:pt x="133767" y="48982"/>
                  </a:moveTo>
                  <a:cubicBezTo>
                    <a:pt x="134065" y="48982"/>
                    <a:pt x="134326" y="49232"/>
                    <a:pt x="134326" y="49542"/>
                  </a:cubicBezTo>
                  <a:cubicBezTo>
                    <a:pt x="134326" y="49851"/>
                    <a:pt x="134076" y="50113"/>
                    <a:pt x="133767" y="50113"/>
                  </a:cubicBezTo>
                  <a:cubicBezTo>
                    <a:pt x="133469" y="50113"/>
                    <a:pt x="133207" y="49851"/>
                    <a:pt x="133207" y="49542"/>
                  </a:cubicBezTo>
                  <a:cubicBezTo>
                    <a:pt x="133207" y="49232"/>
                    <a:pt x="133457" y="48982"/>
                    <a:pt x="133767" y="48982"/>
                  </a:cubicBezTo>
                  <a:close/>
                  <a:moveTo>
                    <a:pt x="137494" y="48982"/>
                  </a:moveTo>
                  <a:cubicBezTo>
                    <a:pt x="137791" y="48982"/>
                    <a:pt x="138053" y="49232"/>
                    <a:pt x="138053" y="49542"/>
                  </a:cubicBezTo>
                  <a:cubicBezTo>
                    <a:pt x="138053" y="49851"/>
                    <a:pt x="137803" y="50113"/>
                    <a:pt x="137494" y="50113"/>
                  </a:cubicBezTo>
                  <a:cubicBezTo>
                    <a:pt x="137196" y="50113"/>
                    <a:pt x="136922" y="49851"/>
                    <a:pt x="136922" y="49542"/>
                  </a:cubicBezTo>
                  <a:cubicBezTo>
                    <a:pt x="136934" y="49232"/>
                    <a:pt x="137172" y="48982"/>
                    <a:pt x="137494" y="48982"/>
                  </a:cubicBezTo>
                  <a:close/>
                  <a:moveTo>
                    <a:pt x="141220" y="48982"/>
                  </a:moveTo>
                  <a:cubicBezTo>
                    <a:pt x="141518" y="48982"/>
                    <a:pt x="141792" y="49232"/>
                    <a:pt x="141792" y="49542"/>
                  </a:cubicBezTo>
                  <a:cubicBezTo>
                    <a:pt x="141792" y="49851"/>
                    <a:pt x="141530" y="50113"/>
                    <a:pt x="141220" y="50113"/>
                  </a:cubicBezTo>
                  <a:cubicBezTo>
                    <a:pt x="140911" y="50113"/>
                    <a:pt x="140661" y="49851"/>
                    <a:pt x="140661" y="49542"/>
                  </a:cubicBezTo>
                  <a:cubicBezTo>
                    <a:pt x="140661" y="49232"/>
                    <a:pt x="140911" y="48982"/>
                    <a:pt x="141220" y="48982"/>
                  </a:cubicBezTo>
                  <a:close/>
                  <a:moveTo>
                    <a:pt x="144947" y="48982"/>
                  </a:moveTo>
                  <a:cubicBezTo>
                    <a:pt x="145244" y="48982"/>
                    <a:pt x="145506" y="49232"/>
                    <a:pt x="145506" y="49542"/>
                  </a:cubicBezTo>
                  <a:cubicBezTo>
                    <a:pt x="145506" y="49851"/>
                    <a:pt x="145256" y="50113"/>
                    <a:pt x="144947" y="50113"/>
                  </a:cubicBezTo>
                  <a:cubicBezTo>
                    <a:pt x="144637" y="50113"/>
                    <a:pt x="144375" y="49851"/>
                    <a:pt x="144375" y="49542"/>
                  </a:cubicBezTo>
                  <a:cubicBezTo>
                    <a:pt x="144399" y="49232"/>
                    <a:pt x="144637" y="48982"/>
                    <a:pt x="144947" y="48982"/>
                  </a:cubicBezTo>
                  <a:close/>
                  <a:moveTo>
                    <a:pt x="148685" y="48982"/>
                  </a:moveTo>
                  <a:cubicBezTo>
                    <a:pt x="148983" y="48982"/>
                    <a:pt x="149245" y="49232"/>
                    <a:pt x="149245" y="49542"/>
                  </a:cubicBezTo>
                  <a:cubicBezTo>
                    <a:pt x="149245" y="49851"/>
                    <a:pt x="148995" y="50113"/>
                    <a:pt x="148685" y="50113"/>
                  </a:cubicBezTo>
                  <a:cubicBezTo>
                    <a:pt x="148364" y="50113"/>
                    <a:pt x="148114" y="49851"/>
                    <a:pt x="148114" y="49542"/>
                  </a:cubicBezTo>
                  <a:cubicBezTo>
                    <a:pt x="148114" y="49232"/>
                    <a:pt x="148364" y="48982"/>
                    <a:pt x="148685" y="48982"/>
                  </a:cubicBezTo>
                  <a:close/>
                  <a:moveTo>
                    <a:pt x="1548" y="50840"/>
                  </a:moveTo>
                  <a:cubicBezTo>
                    <a:pt x="1846" y="50840"/>
                    <a:pt x="2119" y="51090"/>
                    <a:pt x="2119" y="51411"/>
                  </a:cubicBezTo>
                  <a:cubicBezTo>
                    <a:pt x="2119" y="51709"/>
                    <a:pt x="1858" y="51971"/>
                    <a:pt x="1548" y="51971"/>
                  </a:cubicBezTo>
                  <a:cubicBezTo>
                    <a:pt x="1238" y="51971"/>
                    <a:pt x="988" y="51721"/>
                    <a:pt x="988" y="51411"/>
                  </a:cubicBezTo>
                  <a:cubicBezTo>
                    <a:pt x="988" y="51090"/>
                    <a:pt x="1238" y="50840"/>
                    <a:pt x="1548" y="50840"/>
                  </a:cubicBezTo>
                  <a:close/>
                  <a:moveTo>
                    <a:pt x="5287" y="50840"/>
                  </a:moveTo>
                  <a:cubicBezTo>
                    <a:pt x="5596" y="50840"/>
                    <a:pt x="5846" y="51090"/>
                    <a:pt x="5846" y="51411"/>
                  </a:cubicBezTo>
                  <a:cubicBezTo>
                    <a:pt x="5846" y="51721"/>
                    <a:pt x="5596" y="51971"/>
                    <a:pt x="5287" y="51971"/>
                  </a:cubicBezTo>
                  <a:cubicBezTo>
                    <a:pt x="4977" y="51971"/>
                    <a:pt x="4715" y="51721"/>
                    <a:pt x="4715" y="51411"/>
                  </a:cubicBezTo>
                  <a:cubicBezTo>
                    <a:pt x="4715" y="51090"/>
                    <a:pt x="4977" y="50840"/>
                    <a:pt x="5287" y="50840"/>
                  </a:cubicBezTo>
                  <a:close/>
                  <a:moveTo>
                    <a:pt x="9001" y="50840"/>
                  </a:moveTo>
                  <a:cubicBezTo>
                    <a:pt x="9299" y="50840"/>
                    <a:pt x="9573" y="51090"/>
                    <a:pt x="9573" y="51411"/>
                  </a:cubicBezTo>
                  <a:cubicBezTo>
                    <a:pt x="9573" y="51709"/>
                    <a:pt x="9323" y="51971"/>
                    <a:pt x="9001" y="51971"/>
                  </a:cubicBezTo>
                  <a:cubicBezTo>
                    <a:pt x="8704" y="51971"/>
                    <a:pt x="8442" y="51721"/>
                    <a:pt x="8442" y="51411"/>
                  </a:cubicBezTo>
                  <a:cubicBezTo>
                    <a:pt x="8442" y="51090"/>
                    <a:pt x="8692" y="50840"/>
                    <a:pt x="9001" y="50840"/>
                  </a:cubicBezTo>
                  <a:close/>
                  <a:moveTo>
                    <a:pt x="12728" y="50840"/>
                  </a:moveTo>
                  <a:cubicBezTo>
                    <a:pt x="13037" y="50840"/>
                    <a:pt x="13288" y="51090"/>
                    <a:pt x="13288" y="51411"/>
                  </a:cubicBezTo>
                  <a:cubicBezTo>
                    <a:pt x="13288" y="51721"/>
                    <a:pt x="13037" y="51971"/>
                    <a:pt x="12728" y="51971"/>
                  </a:cubicBezTo>
                  <a:cubicBezTo>
                    <a:pt x="12418" y="51971"/>
                    <a:pt x="12156" y="51721"/>
                    <a:pt x="12156" y="51411"/>
                  </a:cubicBezTo>
                  <a:cubicBezTo>
                    <a:pt x="12156" y="51090"/>
                    <a:pt x="12418" y="50840"/>
                    <a:pt x="12728" y="50840"/>
                  </a:cubicBezTo>
                  <a:close/>
                  <a:moveTo>
                    <a:pt x="16466" y="50840"/>
                  </a:moveTo>
                  <a:cubicBezTo>
                    <a:pt x="16764" y="50840"/>
                    <a:pt x="17026" y="51090"/>
                    <a:pt x="17026" y="51411"/>
                  </a:cubicBezTo>
                  <a:cubicBezTo>
                    <a:pt x="17026" y="51709"/>
                    <a:pt x="16776" y="51971"/>
                    <a:pt x="16466" y="51971"/>
                  </a:cubicBezTo>
                  <a:cubicBezTo>
                    <a:pt x="16169" y="51971"/>
                    <a:pt x="15895" y="51721"/>
                    <a:pt x="15895" y="51411"/>
                  </a:cubicBezTo>
                  <a:cubicBezTo>
                    <a:pt x="15895" y="51090"/>
                    <a:pt x="16145" y="50840"/>
                    <a:pt x="16466" y="50840"/>
                  </a:cubicBezTo>
                  <a:close/>
                  <a:moveTo>
                    <a:pt x="20181" y="50840"/>
                  </a:moveTo>
                  <a:cubicBezTo>
                    <a:pt x="20491" y="50840"/>
                    <a:pt x="20753" y="51090"/>
                    <a:pt x="20753" y="51411"/>
                  </a:cubicBezTo>
                  <a:cubicBezTo>
                    <a:pt x="20753" y="51721"/>
                    <a:pt x="20491" y="51971"/>
                    <a:pt x="20181" y="51971"/>
                  </a:cubicBezTo>
                  <a:cubicBezTo>
                    <a:pt x="19872" y="51971"/>
                    <a:pt x="19622" y="51721"/>
                    <a:pt x="19622" y="51411"/>
                  </a:cubicBezTo>
                  <a:cubicBezTo>
                    <a:pt x="19622" y="51090"/>
                    <a:pt x="19872" y="50840"/>
                    <a:pt x="20181" y="50840"/>
                  </a:cubicBezTo>
                  <a:close/>
                  <a:moveTo>
                    <a:pt x="23920" y="50840"/>
                  </a:moveTo>
                  <a:cubicBezTo>
                    <a:pt x="24217" y="50840"/>
                    <a:pt x="24479" y="51090"/>
                    <a:pt x="24479" y="51411"/>
                  </a:cubicBezTo>
                  <a:cubicBezTo>
                    <a:pt x="24479" y="51709"/>
                    <a:pt x="24229" y="51971"/>
                    <a:pt x="23920" y="51971"/>
                  </a:cubicBezTo>
                  <a:cubicBezTo>
                    <a:pt x="23610" y="51971"/>
                    <a:pt x="23348" y="51721"/>
                    <a:pt x="23348" y="51411"/>
                  </a:cubicBezTo>
                  <a:cubicBezTo>
                    <a:pt x="23348" y="51090"/>
                    <a:pt x="23610" y="50840"/>
                    <a:pt x="23920" y="50840"/>
                  </a:cubicBezTo>
                  <a:close/>
                  <a:moveTo>
                    <a:pt x="27635" y="50840"/>
                  </a:moveTo>
                  <a:cubicBezTo>
                    <a:pt x="27956" y="50840"/>
                    <a:pt x="28206" y="51090"/>
                    <a:pt x="28206" y="51411"/>
                  </a:cubicBezTo>
                  <a:cubicBezTo>
                    <a:pt x="28206" y="51721"/>
                    <a:pt x="27956" y="51971"/>
                    <a:pt x="27635" y="51971"/>
                  </a:cubicBezTo>
                  <a:cubicBezTo>
                    <a:pt x="27325" y="51971"/>
                    <a:pt x="27075" y="51721"/>
                    <a:pt x="27075" y="51411"/>
                  </a:cubicBezTo>
                  <a:cubicBezTo>
                    <a:pt x="27075" y="51090"/>
                    <a:pt x="27325" y="50840"/>
                    <a:pt x="27635" y="50840"/>
                  </a:cubicBezTo>
                  <a:close/>
                  <a:moveTo>
                    <a:pt x="31373" y="50840"/>
                  </a:moveTo>
                  <a:cubicBezTo>
                    <a:pt x="31671" y="50840"/>
                    <a:pt x="31945" y="51090"/>
                    <a:pt x="31945" y="51411"/>
                  </a:cubicBezTo>
                  <a:cubicBezTo>
                    <a:pt x="31945" y="51709"/>
                    <a:pt x="31683" y="51971"/>
                    <a:pt x="31373" y="51971"/>
                  </a:cubicBezTo>
                  <a:cubicBezTo>
                    <a:pt x="31064" y="51971"/>
                    <a:pt x="30814" y="51721"/>
                    <a:pt x="30814" y="51411"/>
                  </a:cubicBezTo>
                  <a:cubicBezTo>
                    <a:pt x="30814" y="51090"/>
                    <a:pt x="31064" y="50840"/>
                    <a:pt x="31373" y="50840"/>
                  </a:cubicBezTo>
                  <a:close/>
                  <a:moveTo>
                    <a:pt x="35100" y="50840"/>
                  </a:moveTo>
                  <a:cubicBezTo>
                    <a:pt x="35409" y="50840"/>
                    <a:pt x="35659" y="51090"/>
                    <a:pt x="35659" y="51411"/>
                  </a:cubicBezTo>
                  <a:cubicBezTo>
                    <a:pt x="35659" y="51721"/>
                    <a:pt x="35409" y="51971"/>
                    <a:pt x="35100" y="51971"/>
                  </a:cubicBezTo>
                  <a:cubicBezTo>
                    <a:pt x="34778" y="51971"/>
                    <a:pt x="34528" y="51721"/>
                    <a:pt x="34528" y="51411"/>
                  </a:cubicBezTo>
                  <a:cubicBezTo>
                    <a:pt x="34528" y="51090"/>
                    <a:pt x="34778" y="50840"/>
                    <a:pt x="35100" y="50840"/>
                  </a:cubicBezTo>
                  <a:close/>
                  <a:moveTo>
                    <a:pt x="38815" y="50840"/>
                  </a:moveTo>
                  <a:cubicBezTo>
                    <a:pt x="39112" y="50840"/>
                    <a:pt x="39386" y="51090"/>
                    <a:pt x="39386" y="51411"/>
                  </a:cubicBezTo>
                  <a:cubicBezTo>
                    <a:pt x="39386" y="51709"/>
                    <a:pt x="39124" y="51971"/>
                    <a:pt x="38815" y="51971"/>
                  </a:cubicBezTo>
                  <a:cubicBezTo>
                    <a:pt x="38517" y="51971"/>
                    <a:pt x="38255" y="51721"/>
                    <a:pt x="38255" y="51411"/>
                  </a:cubicBezTo>
                  <a:cubicBezTo>
                    <a:pt x="38267" y="51090"/>
                    <a:pt x="38505" y="50840"/>
                    <a:pt x="38815" y="50840"/>
                  </a:cubicBezTo>
                  <a:close/>
                  <a:moveTo>
                    <a:pt x="42553" y="50840"/>
                  </a:moveTo>
                  <a:cubicBezTo>
                    <a:pt x="42863" y="50840"/>
                    <a:pt x="43113" y="51090"/>
                    <a:pt x="43113" y="51411"/>
                  </a:cubicBezTo>
                  <a:cubicBezTo>
                    <a:pt x="43113" y="51721"/>
                    <a:pt x="42863" y="51971"/>
                    <a:pt x="42553" y="51971"/>
                  </a:cubicBezTo>
                  <a:cubicBezTo>
                    <a:pt x="42232" y="51971"/>
                    <a:pt x="41982" y="51721"/>
                    <a:pt x="41982" y="51411"/>
                  </a:cubicBezTo>
                  <a:cubicBezTo>
                    <a:pt x="41982" y="51090"/>
                    <a:pt x="42244" y="50840"/>
                    <a:pt x="42553" y="50840"/>
                  </a:cubicBezTo>
                  <a:close/>
                  <a:moveTo>
                    <a:pt x="46268" y="50840"/>
                  </a:moveTo>
                  <a:cubicBezTo>
                    <a:pt x="46565" y="50840"/>
                    <a:pt x="46839" y="51090"/>
                    <a:pt x="46839" y="51411"/>
                  </a:cubicBezTo>
                  <a:cubicBezTo>
                    <a:pt x="46839" y="51709"/>
                    <a:pt x="46589" y="51971"/>
                    <a:pt x="46268" y="51971"/>
                  </a:cubicBezTo>
                  <a:cubicBezTo>
                    <a:pt x="45970" y="51971"/>
                    <a:pt x="45708" y="51721"/>
                    <a:pt x="45708" y="51411"/>
                  </a:cubicBezTo>
                  <a:cubicBezTo>
                    <a:pt x="45720" y="51090"/>
                    <a:pt x="45958" y="50840"/>
                    <a:pt x="46268" y="50840"/>
                  </a:cubicBezTo>
                  <a:close/>
                  <a:moveTo>
                    <a:pt x="50006" y="50840"/>
                  </a:moveTo>
                  <a:cubicBezTo>
                    <a:pt x="50316" y="50840"/>
                    <a:pt x="50578" y="51090"/>
                    <a:pt x="50578" y="51411"/>
                  </a:cubicBezTo>
                  <a:cubicBezTo>
                    <a:pt x="50578" y="51721"/>
                    <a:pt x="50316" y="51971"/>
                    <a:pt x="50006" y="51971"/>
                  </a:cubicBezTo>
                  <a:cubicBezTo>
                    <a:pt x="49697" y="51971"/>
                    <a:pt x="49447" y="51721"/>
                    <a:pt x="49447" y="51411"/>
                  </a:cubicBezTo>
                  <a:cubicBezTo>
                    <a:pt x="49447" y="51090"/>
                    <a:pt x="49697" y="50840"/>
                    <a:pt x="50006" y="50840"/>
                  </a:cubicBezTo>
                  <a:close/>
                  <a:moveTo>
                    <a:pt x="53733" y="50840"/>
                  </a:moveTo>
                  <a:cubicBezTo>
                    <a:pt x="54031" y="50840"/>
                    <a:pt x="54293" y="51090"/>
                    <a:pt x="54293" y="51411"/>
                  </a:cubicBezTo>
                  <a:cubicBezTo>
                    <a:pt x="54293" y="51709"/>
                    <a:pt x="54043" y="51971"/>
                    <a:pt x="53733" y="51971"/>
                  </a:cubicBezTo>
                  <a:cubicBezTo>
                    <a:pt x="53412" y="51971"/>
                    <a:pt x="53162" y="51721"/>
                    <a:pt x="53162" y="51411"/>
                  </a:cubicBezTo>
                  <a:cubicBezTo>
                    <a:pt x="53173" y="51090"/>
                    <a:pt x="53412" y="50840"/>
                    <a:pt x="53733" y="50840"/>
                  </a:cubicBezTo>
                  <a:close/>
                  <a:moveTo>
                    <a:pt x="57460" y="50840"/>
                  </a:moveTo>
                  <a:cubicBezTo>
                    <a:pt x="57781" y="50840"/>
                    <a:pt x="58031" y="51090"/>
                    <a:pt x="58031" y="51411"/>
                  </a:cubicBezTo>
                  <a:cubicBezTo>
                    <a:pt x="58031" y="51721"/>
                    <a:pt x="57781" y="51971"/>
                    <a:pt x="57460" y="51971"/>
                  </a:cubicBezTo>
                  <a:cubicBezTo>
                    <a:pt x="57150" y="51971"/>
                    <a:pt x="56900" y="51721"/>
                    <a:pt x="56900" y="51411"/>
                  </a:cubicBezTo>
                  <a:cubicBezTo>
                    <a:pt x="56900" y="51090"/>
                    <a:pt x="57150" y="50840"/>
                    <a:pt x="57460" y="50840"/>
                  </a:cubicBezTo>
                  <a:close/>
                  <a:moveTo>
                    <a:pt x="61186" y="50840"/>
                  </a:moveTo>
                  <a:cubicBezTo>
                    <a:pt x="61484" y="50840"/>
                    <a:pt x="61746" y="51090"/>
                    <a:pt x="61746" y="51411"/>
                  </a:cubicBezTo>
                  <a:cubicBezTo>
                    <a:pt x="61746" y="51709"/>
                    <a:pt x="61496" y="51971"/>
                    <a:pt x="61186" y="51971"/>
                  </a:cubicBezTo>
                  <a:cubicBezTo>
                    <a:pt x="60877" y="51971"/>
                    <a:pt x="60615" y="51721"/>
                    <a:pt x="60615" y="51411"/>
                  </a:cubicBezTo>
                  <a:cubicBezTo>
                    <a:pt x="60639" y="51090"/>
                    <a:pt x="60877" y="50840"/>
                    <a:pt x="61186" y="50840"/>
                  </a:cubicBezTo>
                  <a:close/>
                  <a:moveTo>
                    <a:pt x="64925" y="50840"/>
                  </a:moveTo>
                  <a:cubicBezTo>
                    <a:pt x="65234" y="50840"/>
                    <a:pt x="65485" y="51090"/>
                    <a:pt x="65485" y="51411"/>
                  </a:cubicBezTo>
                  <a:cubicBezTo>
                    <a:pt x="65485" y="51721"/>
                    <a:pt x="65234" y="51971"/>
                    <a:pt x="64925" y="51971"/>
                  </a:cubicBezTo>
                  <a:cubicBezTo>
                    <a:pt x="64603" y="51971"/>
                    <a:pt x="64353" y="51721"/>
                    <a:pt x="64353" y="51411"/>
                  </a:cubicBezTo>
                  <a:cubicBezTo>
                    <a:pt x="64353" y="51090"/>
                    <a:pt x="64603" y="50840"/>
                    <a:pt x="64925" y="50840"/>
                  </a:cubicBezTo>
                  <a:close/>
                  <a:moveTo>
                    <a:pt x="68640" y="50840"/>
                  </a:moveTo>
                  <a:cubicBezTo>
                    <a:pt x="68937" y="50840"/>
                    <a:pt x="69211" y="51090"/>
                    <a:pt x="69211" y="51411"/>
                  </a:cubicBezTo>
                  <a:cubicBezTo>
                    <a:pt x="69211" y="51709"/>
                    <a:pt x="68949" y="51971"/>
                    <a:pt x="68640" y="51971"/>
                  </a:cubicBezTo>
                  <a:cubicBezTo>
                    <a:pt x="68330" y="51971"/>
                    <a:pt x="68080" y="51721"/>
                    <a:pt x="68080" y="51411"/>
                  </a:cubicBezTo>
                  <a:cubicBezTo>
                    <a:pt x="68092" y="51090"/>
                    <a:pt x="68330" y="50840"/>
                    <a:pt x="68640" y="50840"/>
                  </a:cubicBezTo>
                  <a:close/>
                  <a:moveTo>
                    <a:pt x="72366" y="50840"/>
                  </a:moveTo>
                  <a:cubicBezTo>
                    <a:pt x="72676" y="50840"/>
                    <a:pt x="72926" y="51090"/>
                    <a:pt x="72926" y="51411"/>
                  </a:cubicBezTo>
                  <a:cubicBezTo>
                    <a:pt x="72926" y="51721"/>
                    <a:pt x="72676" y="51971"/>
                    <a:pt x="72366" y="51971"/>
                  </a:cubicBezTo>
                  <a:cubicBezTo>
                    <a:pt x="72045" y="51971"/>
                    <a:pt x="71795" y="51721"/>
                    <a:pt x="71795" y="51411"/>
                  </a:cubicBezTo>
                  <a:cubicBezTo>
                    <a:pt x="71795" y="51090"/>
                    <a:pt x="72069" y="50840"/>
                    <a:pt x="72366" y="50840"/>
                  </a:cubicBezTo>
                  <a:close/>
                  <a:moveTo>
                    <a:pt x="76093" y="50840"/>
                  </a:moveTo>
                  <a:cubicBezTo>
                    <a:pt x="76391" y="50840"/>
                    <a:pt x="76664" y="51090"/>
                    <a:pt x="76664" y="51411"/>
                  </a:cubicBezTo>
                  <a:cubicBezTo>
                    <a:pt x="76664" y="51709"/>
                    <a:pt x="76403" y="51971"/>
                    <a:pt x="76093" y="51971"/>
                  </a:cubicBezTo>
                  <a:cubicBezTo>
                    <a:pt x="75795" y="51971"/>
                    <a:pt x="75533" y="51721"/>
                    <a:pt x="75533" y="51411"/>
                  </a:cubicBezTo>
                  <a:cubicBezTo>
                    <a:pt x="75533" y="51090"/>
                    <a:pt x="75783" y="50840"/>
                    <a:pt x="76093" y="50840"/>
                  </a:cubicBezTo>
                  <a:close/>
                  <a:moveTo>
                    <a:pt x="79712" y="50840"/>
                  </a:moveTo>
                  <a:cubicBezTo>
                    <a:pt x="80010" y="50840"/>
                    <a:pt x="80284" y="51090"/>
                    <a:pt x="80284" y="51411"/>
                  </a:cubicBezTo>
                  <a:cubicBezTo>
                    <a:pt x="80284" y="51709"/>
                    <a:pt x="80022" y="51971"/>
                    <a:pt x="79712" y="51971"/>
                  </a:cubicBezTo>
                  <a:cubicBezTo>
                    <a:pt x="79403" y="51971"/>
                    <a:pt x="79153" y="51721"/>
                    <a:pt x="79153" y="51411"/>
                  </a:cubicBezTo>
                  <a:cubicBezTo>
                    <a:pt x="79165" y="51090"/>
                    <a:pt x="79403" y="50840"/>
                    <a:pt x="79712" y="50840"/>
                  </a:cubicBezTo>
                  <a:close/>
                  <a:moveTo>
                    <a:pt x="83451" y="50840"/>
                  </a:moveTo>
                  <a:cubicBezTo>
                    <a:pt x="83761" y="50840"/>
                    <a:pt x="84011" y="51090"/>
                    <a:pt x="84011" y="51411"/>
                  </a:cubicBezTo>
                  <a:cubicBezTo>
                    <a:pt x="84011" y="51721"/>
                    <a:pt x="83761" y="51971"/>
                    <a:pt x="83451" y="51971"/>
                  </a:cubicBezTo>
                  <a:cubicBezTo>
                    <a:pt x="83141" y="51971"/>
                    <a:pt x="82880" y="51721"/>
                    <a:pt x="82880" y="51411"/>
                  </a:cubicBezTo>
                  <a:cubicBezTo>
                    <a:pt x="82880" y="51090"/>
                    <a:pt x="83141" y="50840"/>
                    <a:pt x="83451" y="50840"/>
                  </a:cubicBezTo>
                  <a:close/>
                  <a:moveTo>
                    <a:pt x="87166" y="50840"/>
                  </a:moveTo>
                  <a:cubicBezTo>
                    <a:pt x="87463" y="50840"/>
                    <a:pt x="87737" y="51090"/>
                    <a:pt x="87737" y="51411"/>
                  </a:cubicBezTo>
                  <a:cubicBezTo>
                    <a:pt x="87737" y="51709"/>
                    <a:pt x="87475" y="51971"/>
                    <a:pt x="87166" y="51971"/>
                  </a:cubicBezTo>
                  <a:cubicBezTo>
                    <a:pt x="86856" y="51971"/>
                    <a:pt x="86606" y="51721"/>
                    <a:pt x="86606" y="51411"/>
                  </a:cubicBezTo>
                  <a:cubicBezTo>
                    <a:pt x="86618" y="51090"/>
                    <a:pt x="86856" y="50840"/>
                    <a:pt x="87166" y="50840"/>
                  </a:cubicBezTo>
                  <a:close/>
                  <a:moveTo>
                    <a:pt x="90904" y="50840"/>
                  </a:moveTo>
                  <a:cubicBezTo>
                    <a:pt x="91214" y="50840"/>
                    <a:pt x="91464" y="51090"/>
                    <a:pt x="91464" y="51411"/>
                  </a:cubicBezTo>
                  <a:cubicBezTo>
                    <a:pt x="91464" y="51721"/>
                    <a:pt x="91214" y="51971"/>
                    <a:pt x="90904" y="51971"/>
                  </a:cubicBezTo>
                  <a:cubicBezTo>
                    <a:pt x="90595" y="51971"/>
                    <a:pt x="90345" y="51721"/>
                    <a:pt x="90345" y="51411"/>
                  </a:cubicBezTo>
                  <a:cubicBezTo>
                    <a:pt x="90345" y="51090"/>
                    <a:pt x="90595" y="50840"/>
                    <a:pt x="90904" y="50840"/>
                  </a:cubicBezTo>
                  <a:close/>
                  <a:moveTo>
                    <a:pt x="94631" y="50840"/>
                  </a:moveTo>
                  <a:cubicBezTo>
                    <a:pt x="94929" y="50840"/>
                    <a:pt x="95191" y="51090"/>
                    <a:pt x="95191" y="51411"/>
                  </a:cubicBezTo>
                  <a:cubicBezTo>
                    <a:pt x="95191" y="51709"/>
                    <a:pt x="94941" y="51971"/>
                    <a:pt x="94631" y="51971"/>
                  </a:cubicBezTo>
                  <a:cubicBezTo>
                    <a:pt x="94310" y="51971"/>
                    <a:pt x="94060" y="51721"/>
                    <a:pt x="94060" y="51411"/>
                  </a:cubicBezTo>
                  <a:cubicBezTo>
                    <a:pt x="94071" y="51090"/>
                    <a:pt x="94310" y="50840"/>
                    <a:pt x="94631" y="50840"/>
                  </a:cubicBezTo>
                  <a:close/>
                  <a:moveTo>
                    <a:pt x="98346" y="50840"/>
                  </a:moveTo>
                  <a:cubicBezTo>
                    <a:pt x="98655" y="50840"/>
                    <a:pt x="98905" y="51090"/>
                    <a:pt x="98905" y="51411"/>
                  </a:cubicBezTo>
                  <a:cubicBezTo>
                    <a:pt x="98905" y="51721"/>
                    <a:pt x="98655" y="51971"/>
                    <a:pt x="98346" y="51971"/>
                  </a:cubicBezTo>
                  <a:cubicBezTo>
                    <a:pt x="98036" y="51971"/>
                    <a:pt x="97786" y="51721"/>
                    <a:pt x="97786" y="51411"/>
                  </a:cubicBezTo>
                  <a:cubicBezTo>
                    <a:pt x="97786" y="51090"/>
                    <a:pt x="98036" y="50840"/>
                    <a:pt x="98346" y="50840"/>
                  </a:cubicBezTo>
                  <a:close/>
                  <a:moveTo>
                    <a:pt x="102084" y="50840"/>
                  </a:moveTo>
                  <a:cubicBezTo>
                    <a:pt x="102382" y="50840"/>
                    <a:pt x="102644" y="51090"/>
                    <a:pt x="102644" y="51411"/>
                  </a:cubicBezTo>
                  <a:cubicBezTo>
                    <a:pt x="102644" y="51709"/>
                    <a:pt x="102394" y="51971"/>
                    <a:pt x="102084" y="51971"/>
                  </a:cubicBezTo>
                  <a:cubicBezTo>
                    <a:pt x="101787" y="51971"/>
                    <a:pt x="101513" y="51721"/>
                    <a:pt x="101513" y="51411"/>
                  </a:cubicBezTo>
                  <a:cubicBezTo>
                    <a:pt x="101513" y="51090"/>
                    <a:pt x="101775" y="50840"/>
                    <a:pt x="102084" y="50840"/>
                  </a:cubicBezTo>
                  <a:close/>
                  <a:moveTo>
                    <a:pt x="105799" y="50840"/>
                  </a:moveTo>
                  <a:cubicBezTo>
                    <a:pt x="106121" y="50840"/>
                    <a:pt x="106371" y="51090"/>
                    <a:pt x="106371" y="51411"/>
                  </a:cubicBezTo>
                  <a:cubicBezTo>
                    <a:pt x="106371" y="51721"/>
                    <a:pt x="106109" y="51971"/>
                    <a:pt x="105799" y="51971"/>
                  </a:cubicBezTo>
                  <a:cubicBezTo>
                    <a:pt x="105490" y="51971"/>
                    <a:pt x="105239" y="51721"/>
                    <a:pt x="105239" y="51411"/>
                  </a:cubicBezTo>
                  <a:cubicBezTo>
                    <a:pt x="105239" y="51090"/>
                    <a:pt x="105490" y="50840"/>
                    <a:pt x="105799" y="50840"/>
                  </a:cubicBezTo>
                  <a:close/>
                  <a:moveTo>
                    <a:pt x="109538" y="50840"/>
                  </a:moveTo>
                  <a:cubicBezTo>
                    <a:pt x="109835" y="50840"/>
                    <a:pt x="110109" y="51090"/>
                    <a:pt x="110109" y="51411"/>
                  </a:cubicBezTo>
                  <a:cubicBezTo>
                    <a:pt x="110109" y="51709"/>
                    <a:pt x="109847" y="51971"/>
                    <a:pt x="109538" y="51971"/>
                  </a:cubicBezTo>
                  <a:cubicBezTo>
                    <a:pt x="109228" y="51971"/>
                    <a:pt x="108978" y="51721"/>
                    <a:pt x="108978" y="51411"/>
                  </a:cubicBezTo>
                  <a:cubicBezTo>
                    <a:pt x="108978" y="51090"/>
                    <a:pt x="109228" y="50840"/>
                    <a:pt x="109538" y="50840"/>
                  </a:cubicBezTo>
                  <a:close/>
                  <a:moveTo>
                    <a:pt x="113264" y="50840"/>
                  </a:moveTo>
                  <a:cubicBezTo>
                    <a:pt x="113574" y="50840"/>
                    <a:pt x="113824" y="51090"/>
                    <a:pt x="113824" y="51411"/>
                  </a:cubicBezTo>
                  <a:cubicBezTo>
                    <a:pt x="113824" y="51721"/>
                    <a:pt x="113574" y="51971"/>
                    <a:pt x="113264" y="51971"/>
                  </a:cubicBezTo>
                  <a:cubicBezTo>
                    <a:pt x="112943" y="51971"/>
                    <a:pt x="112693" y="51721"/>
                    <a:pt x="112693" y="51411"/>
                  </a:cubicBezTo>
                  <a:cubicBezTo>
                    <a:pt x="112693" y="51090"/>
                    <a:pt x="112943" y="50840"/>
                    <a:pt x="113264" y="50840"/>
                  </a:cubicBezTo>
                  <a:close/>
                  <a:moveTo>
                    <a:pt x="116991" y="50840"/>
                  </a:moveTo>
                  <a:cubicBezTo>
                    <a:pt x="117289" y="50840"/>
                    <a:pt x="117562" y="51090"/>
                    <a:pt x="117562" y="51411"/>
                  </a:cubicBezTo>
                  <a:cubicBezTo>
                    <a:pt x="117562" y="51709"/>
                    <a:pt x="117312" y="51971"/>
                    <a:pt x="116991" y="51971"/>
                  </a:cubicBezTo>
                  <a:cubicBezTo>
                    <a:pt x="116681" y="51971"/>
                    <a:pt x="116431" y="51721"/>
                    <a:pt x="116431" y="51411"/>
                  </a:cubicBezTo>
                  <a:cubicBezTo>
                    <a:pt x="116431" y="51090"/>
                    <a:pt x="116681" y="50840"/>
                    <a:pt x="116991" y="50840"/>
                  </a:cubicBezTo>
                  <a:close/>
                  <a:moveTo>
                    <a:pt x="120718" y="50840"/>
                  </a:moveTo>
                  <a:cubicBezTo>
                    <a:pt x="121027" y="50840"/>
                    <a:pt x="121277" y="51090"/>
                    <a:pt x="121277" y="51411"/>
                  </a:cubicBezTo>
                  <a:cubicBezTo>
                    <a:pt x="121277" y="51721"/>
                    <a:pt x="121027" y="51971"/>
                    <a:pt x="120718" y="51971"/>
                  </a:cubicBezTo>
                  <a:cubicBezTo>
                    <a:pt x="120408" y="51971"/>
                    <a:pt x="120146" y="51721"/>
                    <a:pt x="120146" y="51411"/>
                  </a:cubicBezTo>
                  <a:cubicBezTo>
                    <a:pt x="120146" y="51090"/>
                    <a:pt x="120420" y="50840"/>
                    <a:pt x="120718" y="50840"/>
                  </a:cubicBezTo>
                  <a:close/>
                  <a:moveTo>
                    <a:pt x="124456" y="50840"/>
                  </a:moveTo>
                  <a:cubicBezTo>
                    <a:pt x="124754" y="50840"/>
                    <a:pt x="125016" y="51090"/>
                    <a:pt x="125016" y="51411"/>
                  </a:cubicBezTo>
                  <a:cubicBezTo>
                    <a:pt x="125016" y="51709"/>
                    <a:pt x="124766" y="51971"/>
                    <a:pt x="124456" y="51971"/>
                  </a:cubicBezTo>
                  <a:cubicBezTo>
                    <a:pt x="124135" y="51971"/>
                    <a:pt x="123885" y="51721"/>
                    <a:pt x="123885" y="51411"/>
                  </a:cubicBezTo>
                  <a:cubicBezTo>
                    <a:pt x="123885" y="51090"/>
                    <a:pt x="124135" y="50840"/>
                    <a:pt x="124456" y="50840"/>
                  </a:cubicBezTo>
                  <a:close/>
                  <a:moveTo>
                    <a:pt x="128171" y="50840"/>
                  </a:moveTo>
                  <a:cubicBezTo>
                    <a:pt x="128480" y="50840"/>
                    <a:pt x="128742" y="51090"/>
                    <a:pt x="128742" y="51411"/>
                  </a:cubicBezTo>
                  <a:cubicBezTo>
                    <a:pt x="128742" y="51721"/>
                    <a:pt x="128480" y="51971"/>
                    <a:pt x="128171" y="51971"/>
                  </a:cubicBezTo>
                  <a:cubicBezTo>
                    <a:pt x="127861" y="51971"/>
                    <a:pt x="127611" y="51721"/>
                    <a:pt x="127611" y="51411"/>
                  </a:cubicBezTo>
                  <a:cubicBezTo>
                    <a:pt x="127611" y="51090"/>
                    <a:pt x="127861" y="50840"/>
                    <a:pt x="128171" y="50840"/>
                  </a:cubicBezTo>
                  <a:close/>
                  <a:moveTo>
                    <a:pt x="131898" y="50840"/>
                  </a:moveTo>
                  <a:cubicBezTo>
                    <a:pt x="132195" y="50840"/>
                    <a:pt x="132457" y="51090"/>
                    <a:pt x="132457" y="51411"/>
                  </a:cubicBezTo>
                  <a:cubicBezTo>
                    <a:pt x="132457" y="51709"/>
                    <a:pt x="132207" y="51971"/>
                    <a:pt x="131898" y="51971"/>
                  </a:cubicBezTo>
                  <a:cubicBezTo>
                    <a:pt x="131600" y="51971"/>
                    <a:pt x="131326" y="51721"/>
                    <a:pt x="131326" y="51411"/>
                  </a:cubicBezTo>
                  <a:cubicBezTo>
                    <a:pt x="131338" y="51090"/>
                    <a:pt x="131576" y="50840"/>
                    <a:pt x="131898" y="50840"/>
                  </a:cubicBezTo>
                  <a:close/>
                  <a:moveTo>
                    <a:pt x="135624" y="50840"/>
                  </a:moveTo>
                  <a:cubicBezTo>
                    <a:pt x="135946" y="50840"/>
                    <a:pt x="136196" y="51090"/>
                    <a:pt x="136196" y="51411"/>
                  </a:cubicBezTo>
                  <a:cubicBezTo>
                    <a:pt x="136196" y="51721"/>
                    <a:pt x="135934" y="51971"/>
                    <a:pt x="135624" y="51971"/>
                  </a:cubicBezTo>
                  <a:cubicBezTo>
                    <a:pt x="135315" y="51971"/>
                    <a:pt x="135065" y="51721"/>
                    <a:pt x="135065" y="51411"/>
                  </a:cubicBezTo>
                  <a:cubicBezTo>
                    <a:pt x="135065" y="51090"/>
                    <a:pt x="135315" y="50840"/>
                    <a:pt x="135624" y="50840"/>
                  </a:cubicBezTo>
                  <a:close/>
                  <a:moveTo>
                    <a:pt x="139351" y="50840"/>
                  </a:moveTo>
                  <a:cubicBezTo>
                    <a:pt x="139649" y="50840"/>
                    <a:pt x="139910" y="51090"/>
                    <a:pt x="139910" y="51411"/>
                  </a:cubicBezTo>
                  <a:cubicBezTo>
                    <a:pt x="139910" y="51709"/>
                    <a:pt x="139660" y="51971"/>
                    <a:pt x="139351" y="51971"/>
                  </a:cubicBezTo>
                  <a:cubicBezTo>
                    <a:pt x="139053" y="51971"/>
                    <a:pt x="138779" y="51721"/>
                    <a:pt x="138779" y="51411"/>
                  </a:cubicBezTo>
                  <a:cubicBezTo>
                    <a:pt x="138803" y="51090"/>
                    <a:pt x="139041" y="50840"/>
                    <a:pt x="139351" y="50840"/>
                  </a:cubicBezTo>
                  <a:close/>
                  <a:moveTo>
                    <a:pt x="143089" y="50840"/>
                  </a:moveTo>
                  <a:cubicBezTo>
                    <a:pt x="143399" y="50840"/>
                    <a:pt x="143649" y="51090"/>
                    <a:pt x="143649" y="51411"/>
                  </a:cubicBezTo>
                  <a:cubicBezTo>
                    <a:pt x="143649" y="51721"/>
                    <a:pt x="143399" y="51971"/>
                    <a:pt x="143089" y="51971"/>
                  </a:cubicBezTo>
                  <a:cubicBezTo>
                    <a:pt x="142768" y="51971"/>
                    <a:pt x="142518" y="51721"/>
                    <a:pt x="142518" y="51411"/>
                  </a:cubicBezTo>
                  <a:cubicBezTo>
                    <a:pt x="142518" y="51090"/>
                    <a:pt x="142768" y="50840"/>
                    <a:pt x="143089" y="50840"/>
                  </a:cubicBezTo>
                  <a:close/>
                  <a:moveTo>
                    <a:pt x="146804" y="50840"/>
                  </a:moveTo>
                  <a:cubicBezTo>
                    <a:pt x="147102" y="50840"/>
                    <a:pt x="147376" y="51090"/>
                    <a:pt x="147376" y="51411"/>
                  </a:cubicBezTo>
                  <a:cubicBezTo>
                    <a:pt x="147376" y="51709"/>
                    <a:pt x="147114" y="51971"/>
                    <a:pt x="146804" y="51971"/>
                  </a:cubicBezTo>
                  <a:cubicBezTo>
                    <a:pt x="146495" y="51971"/>
                    <a:pt x="146245" y="51721"/>
                    <a:pt x="146245" y="51411"/>
                  </a:cubicBezTo>
                  <a:cubicBezTo>
                    <a:pt x="146257" y="51090"/>
                    <a:pt x="146495" y="50840"/>
                    <a:pt x="146804" y="50840"/>
                  </a:cubicBezTo>
                  <a:close/>
                  <a:moveTo>
                    <a:pt x="150543" y="50840"/>
                  </a:moveTo>
                  <a:cubicBezTo>
                    <a:pt x="150852" y="50840"/>
                    <a:pt x="151102" y="51090"/>
                    <a:pt x="151102" y="51411"/>
                  </a:cubicBezTo>
                  <a:cubicBezTo>
                    <a:pt x="151102" y="51721"/>
                    <a:pt x="150852" y="51971"/>
                    <a:pt x="150543" y="51971"/>
                  </a:cubicBezTo>
                  <a:cubicBezTo>
                    <a:pt x="150233" y="51971"/>
                    <a:pt x="149971" y="51721"/>
                    <a:pt x="149971" y="51411"/>
                  </a:cubicBezTo>
                  <a:cubicBezTo>
                    <a:pt x="149971" y="51090"/>
                    <a:pt x="150233" y="50840"/>
                    <a:pt x="150543" y="50840"/>
                  </a:cubicBezTo>
                  <a:close/>
                  <a:moveTo>
                    <a:pt x="3405" y="52697"/>
                  </a:moveTo>
                  <a:cubicBezTo>
                    <a:pt x="3703" y="52697"/>
                    <a:pt x="3977" y="52959"/>
                    <a:pt x="3977" y="53269"/>
                  </a:cubicBezTo>
                  <a:cubicBezTo>
                    <a:pt x="3977" y="53566"/>
                    <a:pt x="3727" y="53828"/>
                    <a:pt x="3405" y="53828"/>
                  </a:cubicBezTo>
                  <a:cubicBezTo>
                    <a:pt x="3096" y="53828"/>
                    <a:pt x="2846" y="53578"/>
                    <a:pt x="2846" y="53269"/>
                  </a:cubicBezTo>
                  <a:cubicBezTo>
                    <a:pt x="2858" y="52971"/>
                    <a:pt x="3096" y="52697"/>
                    <a:pt x="3405" y="52697"/>
                  </a:cubicBezTo>
                  <a:close/>
                  <a:moveTo>
                    <a:pt x="7132" y="52697"/>
                  </a:moveTo>
                  <a:cubicBezTo>
                    <a:pt x="7430" y="52697"/>
                    <a:pt x="7692" y="52959"/>
                    <a:pt x="7692" y="53269"/>
                  </a:cubicBezTo>
                  <a:cubicBezTo>
                    <a:pt x="7692" y="53566"/>
                    <a:pt x="7442" y="53828"/>
                    <a:pt x="7132" y="53828"/>
                  </a:cubicBezTo>
                  <a:cubicBezTo>
                    <a:pt x="6834" y="53828"/>
                    <a:pt x="6560" y="53578"/>
                    <a:pt x="6560" y="53269"/>
                  </a:cubicBezTo>
                  <a:cubicBezTo>
                    <a:pt x="6560" y="52959"/>
                    <a:pt x="6822" y="52697"/>
                    <a:pt x="7132" y="52697"/>
                  </a:cubicBezTo>
                  <a:close/>
                  <a:moveTo>
                    <a:pt x="10871" y="52697"/>
                  </a:moveTo>
                  <a:cubicBezTo>
                    <a:pt x="11168" y="52697"/>
                    <a:pt x="11430" y="52959"/>
                    <a:pt x="11430" y="53269"/>
                  </a:cubicBezTo>
                  <a:cubicBezTo>
                    <a:pt x="11430" y="53566"/>
                    <a:pt x="11180" y="53828"/>
                    <a:pt x="10871" y="53828"/>
                  </a:cubicBezTo>
                  <a:cubicBezTo>
                    <a:pt x="10573" y="53828"/>
                    <a:pt x="10299" y="53578"/>
                    <a:pt x="10299" y="53269"/>
                  </a:cubicBezTo>
                  <a:cubicBezTo>
                    <a:pt x="10299" y="52959"/>
                    <a:pt x="10549" y="52697"/>
                    <a:pt x="10871" y="52697"/>
                  </a:cubicBezTo>
                  <a:close/>
                  <a:moveTo>
                    <a:pt x="14585" y="52697"/>
                  </a:moveTo>
                  <a:cubicBezTo>
                    <a:pt x="14883" y="52697"/>
                    <a:pt x="15157" y="52959"/>
                    <a:pt x="15157" y="53269"/>
                  </a:cubicBezTo>
                  <a:cubicBezTo>
                    <a:pt x="15157" y="53566"/>
                    <a:pt x="14895" y="53828"/>
                    <a:pt x="14585" y="53828"/>
                  </a:cubicBezTo>
                  <a:cubicBezTo>
                    <a:pt x="14288" y="53828"/>
                    <a:pt x="14014" y="53578"/>
                    <a:pt x="14014" y="53269"/>
                  </a:cubicBezTo>
                  <a:cubicBezTo>
                    <a:pt x="14014" y="52959"/>
                    <a:pt x="14276" y="52697"/>
                    <a:pt x="14585" y="52697"/>
                  </a:cubicBezTo>
                  <a:close/>
                  <a:moveTo>
                    <a:pt x="18324" y="52697"/>
                  </a:moveTo>
                  <a:cubicBezTo>
                    <a:pt x="18622" y="52697"/>
                    <a:pt x="18883" y="52959"/>
                    <a:pt x="18883" y="53269"/>
                  </a:cubicBezTo>
                  <a:cubicBezTo>
                    <a:pt x="18883" y="53566"/>
                    <a:pt x="18633" y="53828"/>
                    <a:pt x="18324" y="53828"/>
                  </a:cubicBezTo>
                  <a:cubicBezTo>
                    <a:pt x="18026" y="53828"/>
                    <a:pt x="17752" y="53578"/>
                    <a:pt x="17752" y="53269"/>
                  </a:cubicBezTo>
                  <a:cubicBezTo>
                    <a:pt x="17752" y="52959"/>
                    <a:pt x="18014" y="52697"/>
                    <a:pt x="18324" y="52697"/>
                  </a:cubicBezTo>
                  <a:close/>
                  <a:moveTo>
                    <a:pt x="22039" y="52697"/>
                  </a:moveTo>
                  <a:cubicBezTo>
                    <a:pt x="22336" y="52697"/>
                    <a:pt x="22610" y="52959"/>
                    <a:pt x="22610" y="53269"/>
                  </a:cubicBezTo>
                  <a:cubicBezTo>
                    <a:pt x="22610" y="53566"/>
                    <a:pt x="22360" y="53828"/>
                    <a:pt x="22039" y="53828"/>
                  </a:cubicBezTo>
                  <a:cubicBezTo>
                    <a:pt x="21729" y="53828"/>
                    <a:pt x="21479" y="53578"/>
                    <a:pt x="21479" y="53269"/>
                  </a:cubicBezTo>
                  <a:cubicBezTo>
                    <a:pt x="21479" y="52959"/>
                    <a:pt x="21729" y="52697"/>
                    <a:pt x="22039" y="52697"/>
                  </a:cubicBezTo>
                  <a:close/>
                  <a:moveTo>
                    <a:pt x="25777" y="52697"/>
                  </a:moveTo>
                  <a:cubicBezTo>
                    <a:pt x="26075" y="52697"/>
                    <a:pt x="26349" y="52959"/>
                    <a:pt x="26349" y="53269"/>
                  </a:cubicBezTo>
                  <a:cubicBezTo>
                    <a:pt x="26349" y="53566"/>
                    <a:pt x="26087" y="53828"/>
                    <a:pt x="25777" y="53828"/>
                  </a:cubicBezTo>
                  <a:cubicBezTo>
                    <a:pt x="25468" y="53828"/>
                    <a:pt x="25206" y="53578"/>
                    <a:pt x="25206" y="53269"/>
                  </a:cubicBezTo>
                  <a:cubicBezTo>
                    <a:pt x="25206" y="52959"/>
                    <a:pt x="25468" y="52697"/>
                    <a:pt x="25777" y="52697"/>
                  </a:cubicBezTo>
                  <a:close/>
                  <a:moveTo>
                    <a:pt x="29504" y="52697"/>
                  </a:moveTo>
                  <a:cubicBezTo>
                    <a:pt x="29801" y="52697"/>
                    <a:pt x="30063" y="52959"/>
                    <a:pt x="30063" y="53269"/>
                  </a:cubicBezTo>
                  <a:cubicBezTo>
                    <a:pt x="30063" y="53566"/>
                    <a:pt x="29813" y="53828"/>
                    <a:pt x="29504" y="53828"/>
                  </a:cubicBezTo>
                  <a:cubicBezTo>
                    <a:pt x="29182" y="53828"/>
                    <a:pt x="28932" y="53578"/>
                    <a:pt x="28932" y="53269"/>
                  </a:cubicBezTo>
                  <a:cubicBezTo>
                    <a:pt x="28932" y="52959"/>
                    <a:pt x="29182" y="52697"/>
                    <a:pt x="29504" y="52697"/>
                  </a:cubicBezTo>
                  <a:close/>
                  <a:moveTo>
                    <a:pt x="33230" y="52697"/>
                  </a:moveTo>
                  <a:cubicBezTo>
                    <a:pt x="33528" y="52697"/>
                    <a:pt x="33802" y="52959"/>
                    <a:pt x="33802" y="53269"/>
                  </a:cubicBezTo>
                  <a:cubicBezTo>
                    <a:pt x="33802" y="53566"/>
                    <a:pt x="33552" y="53828"/>
                    <a:pt x="33230" y="53828"/>
                  </a:cubicBezTo>
                  <a:cubicBezTo>
                    <a:pt x="32921" y="53828"/>
                    <a:pt x="32671" y="53578"/>
                    <a:pt x="32671" y="53269"/>
                  </a:cubicBezTo>
                  <a:cubicBezTo>
                    <a:pt x="32671" y="52959"/>
                    <a:pt x="32921" y="52697"/>
                    <a:pt x="33230" y="52697"/>
                  </a:cubicBezTo>
                  <a:close/>
                  <a:moveTo>
                    <a:pt x="36957" y="52697"/>
                  </a:moveTo>
                  <a:cubicBezTo>
                    <a:pt x="37255" y="52697"/>
                    <a:pt x="37517" y="52959"/>
                    <a:pt x="37517" y="53269"/>
                  </a:cubicBezTo>
                  <a:cubicBezTo>
                    <a:pt x="37517" y="53566"/>
                    <a:pt x="37267" y="53828"/>
                    <a:pt x="36957" y="53828"/>
                  </a:cubicBezTo>
                  <a:cubicBezTo>
                    <a:pt x="36648" y="53828"/>
                    <a:pt x="36386" y="53578"/>
                    <a:pt x="36386" y="53269"/>
                  </a:cubicBezTo>
                  <a:cubicBezTo>
                    <a:pt x="36409" y="52971"/>
                    <a:pt x="36648" y="52697"/>
                    <a:pt x="36957" y="52697"/>
                  </a:cubicBezTo>
                  <a:close/>
                  <a:moveTo>
                    <a:pt x="40672" y="52697"/>
                  </a:moveTo>
                  <a:cubicBezTo>
                    <a:pt x="40970" y="52697"/>
                    <a:pt x="41243" y="52959"/>
                    <a:pt x="41243" y="53269"/>
                  </a:cubicBezTo>
                  <a:cubicBezTo>
                    <a:pt x="41243" y="53566"/>
                    <a:pt x="40993" y="53828"/>
                    <a:pt x="40672" y="53828"/>
                  </a:cubicBezTo>
                  <a:cubicBezTo>
                    <a:pt x="40374" y="53828"/>
                    <a:pt x="40112" y="53578"/>
                    <a:pt x="40112" y="53269"/>
                  </a:cubicBezTo>
                  <a:cubicBezTo>
                    <a:pt x="40112" y="52959"/>
                    <a:pt x="40362" y="52697"/>
                    <a:pt x="40672" y="52697"/>
                  </a:cubicBezTo>
                  <a:close/>
                  <a:moveTo>
                    <a:pt x="44410" y="52697"/>
                  </a:moveTo>
                  <a:cubicBezTo>
                    <a:pt x="44708" y="52697"/>
                    <a:pt x="44982" y="52959"/>
                    <a:pt x="44982" y="53269"/>
                  </a:cubicBezTo>
                  <a:cubicBezTo>
                    <a:pt x="44982" y="53566"/>
                    <a:pt x="44720" y="53828"/>
                    <a:pt x="44410" y="53828"/>
                  </a:cubicBezTo>
                  <a:cubicBezTo>
                    <a:pt x="44113" y="53828"/>
                    <a:pt x="43851" y="53578"/>
                    <a:pt x="43851" y="53269"/>
                  </a:cubicBezTo>
                  <a:cubicBezTo>
                    <a:pt x="43851" y="52959"/>
                    <a:pt x="44101" y="52697"/>
                    <a:pt x="44410" y="52697"/>
                  </a:cubicBezTo>
                  <a:close/>
                  <a:moveTo>
                    <a:pt x="48137" y="52697"/>
                  </a:moveTo>
                  <a:cubicBezTo>
                    <a:pt x="48435" y="52697"/>
                    <a:pt x="48697" y="52959"/>
                    <a:pt x="48697" y="53269"/>
                  </a:cubicBezTo>
                  <a:cubicBezTo>
                    <a:pt x="48697" y="53566"/>
                    <a:pt x="48447" y="53828"/>
                    <a:pt x="48137" y="53828"/>
                  </a:cubicBezTo>
                  <a:cubicBezTo>
                    <a:pt x="47839" y="53828"/>
                    <a:pt x="47566" y="53578"/>
                    <a:pt x="47566" y="53269"/>
                  </a:cubicBezTo>
                  <a:cubicBezTo>
                    <a:pt x="47566" y="52959"/>
                    <a:pt x="47839" y="52697"/>
                    <a:pt x="48137" y="52697"/>
                  </a:cubicBezTo>
                  <a:close/>
                  <a:moveTo>
                    <a:pt x="51864" y="52697"/>
                  </a:moveTo>
                  <a:cubicBezTo>
                    <a:pt x="52161" y="52697"/>
                    <a:pt x="52435" y="52959"/>
                    <a:pt x="52435" y="53269"/>
                  </a:cubicBezTo>
                  <a:cubicBezTo>
                    <a:pt x="52435" y="53566"/>
                    <a:pt x="52185" y="53828"/>
                    <a:pt x="51864" y="53828"/>
                  </a:cubicBezTo>
                  <a:cubicBezTo>
                    <a:pt x="51566" y="53828"/>
                    <a:pt x="51304" y="53578"/>
                    <a:pt x="51304" y="53269"/>
                  </a:cubicBezTo>
                  <a:cubicBezTo>
                    <a:pt x="51304" y="52959"/>
                    <a:pt x="51554" y="52697"/>
                    <a:pt x="51864" y="52697"/>
                  </a:cubicBezTo>
                  <a:close/>
                  <a:moveTo>
                    <a:pt x="55602" y="52697"/>
                  </a:moveTo>
                  <a:cubicBezTo>
                    <a:pt x="55900" y="52697"/>
                    <a:pt x="56174" y="52959"/>
                    <a:pt x="56174" y="53269"/>
                  </a:cubicBezTo>
                  <a:cubicBezTo>
                    <a:pt x="56174" y="53566"/>
                    <a:pt x="55912" y="53828"/>
                    <a:pt x="55602" y="53828"/>
                  </a:cubicBezTo>
                  <a:cubicBezTo>
                    <a:pt x="55293" y="53828"/>
                    <a:pt x="55043" y="53578"/>
                    <a:pt x="55043" y="53269"/>
                  </a:cubicBezTo>
                  <a:cubicBezTo>
                    <a:pt x="55043" y="52959"/>
                    <a:pt x="55293" y="52697"/>
                    <a:pt x="55602" y="52697"/>
                  </a:cubicBezTo>
                  <a:close/>
                  <a:moveTo>
                    <a:pt x="59329" y="52697"/>
                  </a:moveTo>
                  <a:cubicBezTo>
                    <a:pt x="59627" y="52697"/>
                    <a:pt x="59889" y="52959"/>
                    <a:pt x="59889" y="53269"/>
                  </a:cubicBezTo>
                  <a:cubicBezTo>
                    <a:pt x="59889" y="53566"/>
                    <a:pt x="59639" y="53828"/>
                    <a:pt x="59329" y="53828"/>
                  </a:cubicBezTo>
                  <a:cubicBezTo>
                    <a:pt x="59008" y="53828"/>
                    <a:pt x="58757" y="53578"/>
                    <a:pt x="58757" y="53269"/>
                  </a:cubicBezTo>
                  <a:cubicBezTo>
                    <a:pt x="58757" y="52959"/>
                    <a:pt x="59008" y="52697"/>
                    <a:pt x="59329" y="52697"/>
                  </a:cubicBezTo>
                  <a:close/>
                  <a:moveTo>
                    <a:pt x="63056" y="52697"/>
                  </a:moveTo>
                  <a:cubicBezTo>
                    <a:pt x="63353" y="52697"/>
                    <a:pt x="63627" y="52959"/>
                    <a:pt x="63627" y="53269"/>
                  </a:cubicBezTo>
                  <a:cubicBezTo>
                    <a:pt x="63627" y="53566"/>
                    <a:pt x="63377" y="53828"/>
                    <a:pt x="63056" y="53828"/>
                  </a:cubicBezTo>
                  <a:cubicBezTo>
                    <a:pt x="62746" y="53828"/>
                    <a:pt x="62496" y="53578"/>
                    <a:pt x="62496" y="53269"/>
                  </a:cubicBezTo>
                  <a:cubicBezTo>
                    <a:pt x="62496" y="52959"/>
                    <a:pt x="62746" y="52697"/>
                    <a:pt x="63056" y="52697"/>
                  </a:cubicBezTo>
                  <a:close/>
                  <a:moveTo>
                    <a:pt x="66782" y="52697"/>
                  </a:moveTo>
                  <a:cubicBezTo>
                    <a:pt x="67080" y="52697"/>
                    <a:pt x="67342" y="52959"/>
                    <a:pt x="67342" y="53269"/>
                  </a:cubicBezTo>
                  <a:cubicBezTo>
                    <a:pt x="67342" y="53566"/>
                    <a:pt x="67092" y="53828"/>
                    <a:pt x="66782" y="53828"/>
                  </a:cubicBezTo>
                  <a:cubicBezTo>
                    <a:pt x="66473" y="53828"/>
                    <a:pt x="66211" y="53578"/>
                    <a:pt x="66211" y="53269"/>
                  </a:cubicBezTo>
                  <a:cubicBezTo>
                    <a:pt x="66211" y="52959"/>
                    <a:pt x="66473" y="52697"/>
                    <a:pt x="66782" y="52697"/>
                  </a:cubicBezTo>
                  <a:close/>
                  <a:moveTo>
                    <a:pt x="70509" y="52697"/>
                  </a:moveTo>
                  <a:cubicBezTo>
                    <a:pt x="70807" y="52697"/>
                    <a:pt x="71080" y="52959"/>
                    <a:pt x="71080" y="53269"/>
                  </a:cubicBezTo>
                  <a:cubicBezTo>
                    <a:pt x="71080" y="53566"/>
                    <a:pt x="70830" y="53828"/>
                    <a:pt x="70509" y="53828"/>
                  </a:cubicBezTo>
                  <a:cubicBezTo>
                    <a:pt x="70199" y="53828"/>
                    <a:pt x="69949" y="53578"/>
                    <a:pt x="69949" y="53269"/>
                  </a:cubicBezTo>
                  <a:cubicBezTo>
                    <a:pt x="69949" y="52971"/>
                    <a:pt x="70199" y="52697"/>
                    <a:pt x="70509" y="52697"/>
                  </a:cubicBezTo>
                  <a:close/>
                  <a:moveTo>
                    <a:pt x="74236" y="52697"/>
                  </a:moveTo>
                  <a:cubicBezTo>
                    <a:pt x="74533" y="52697"/>
                    <a:pt x="74795" y="52959"/>
                    <a:pt x="74795" y="53269"/>
                  </a:cubicBezTo>
                  <a:cubicBezTo>
                    <a:pt x="74795" y="53566"/>
                    <a:pt x="74545" y="53828"/>
                    <a:pt x="74236" y="53828"/>
                  </a:cubicBezTo>
                  <a:cubicBezTo>
                    <a:pt x="73938" y="53828"/>
                    <a:pt x="73676" y="53578"/>
                    <a:pt x="73676" y="53269"/>
                  </a:cubicBezTo>
                  <a:cubicBezTo>
                    <a:pt x="73676" y="52959"/>
                    <a:pt x="73926" y="52697"/>
                    <a:pt x="74236" y="52697"/>
                  </a:cubicBezTo>
                  <a:close/>
                  <a:moveTo>
                    <a:pt x="77855" y="52697"/>
                  </a:moveTo>
                  <a:cubicBezTo>
                    <a:pt x="78153" y="52697"/>
                    <a:pt x="78415" y="52959"/>
                    <a:pt x="78415" y="53269"/>
                  </a:cubicBezTo>
                  <a:cubicBezTo>
                    <a:pt x="78415" y="53566"/>
                    <a:pt x="78165" y="53828"/>
                    <a:pt x="77855" y="53828"/>
                  </a:cubicBezTo>
                  <a:cubicBezTo>
                    <a:pt x="77546" y="53828"/>
                    <a:pt x="77284" y="53578"/>
                    <a:pt x="77284" y="53269"/>
                  </a:cubicBezTo>
                  <a:cubicBezTo>
                    <a:pt x="77284" y="52959"/>
                    <a:pt x="77546" y="52697"/>
                    <a:pt x="77855" y="52697"/>
                  </a:cubicBezTo>
                  <a:close/>
                  <a:moveTo>
                    <a:pt x="81570" y="52697"/>
                  </a:moveTo>
                  <a:cubicBezTo>
                    <a:pt x="81868" y="52697"/>
                    <a:pt x="82141" y="52959"/>
                    <a:pt x="82141" y="53269"/>
                  </a:cubicBezTo>
                  <a:cubicBezTo>
                    <a:pt x="82141" y="53566"/>
                    <a:pt x="81879" y="53828"/>
                    <a:pt x="81570" y="53828"/>
                  </a:cubicBezTo>
                  <a:cubicBezTo>
                    <a:pt x="81260" y="53828"/>
                    <a:pt x="81010" y="53578"/>
                    <a:pt x="81010" y="53269"/>
                  </a:cubicBezTo>
                  <a:cubicBezTo>
                    <a:pt x="81010" y="52959"/>
                    <a:pt x="81260" y="52697"/>
                    <a:pt x="81570" y="52697"/>
                  </a:cubicBezTo>
                  <a:close/>
                  <a:moveTo>
                    <a:pt x="85308" y="52697"/>
                  </a:moveTo>
                  <a:cubicBezTo>
                    <a:pt x="85606" y="52697"/>
                    <a:pt x="85880" y="52959"/>
                    <a:pt x="85880" y="53269"/>
                  </a:cubicBezTo>
                  <a:cubicBezTo>
                    <a:pt x="85880" y="53566"/>
                    <a:pt x="85618" y="53828"/>
                    <a:pt x="85308" y="53828"/>
                  </a:cubicBezTo>
                  <a:cubicBezTo>
                    <a:pt x="84999" y="53828"/>
                    <a:pt x="84749" y="53578"/>
                    <a:pt x="84749" y="53269"/>
                  </a:cubicBezTo>
                  <a:cubicBezTo>
                    <a:pt x="84749" y="52959"/>
                    <a:pt x="84999" y="52697"/>
                    <a:pt x="85308" y="52697"/>
                  </a:cubicBezTo>
                  <a:close/>
                  <a:moveTo>
                    <a:pt x="89035" y="52697"/>
                  </a:moveTo>
                  <a:cubicBezTo>
                    <a:pt x="89333" y="52697"/>
                    <a:pt x="89595" y="52959"/>
                    <a:pt x="89595" y="53269"/>
                  </a:cubicBezTo>
                  <a:cubicBezTo>
                    <a:pt x="89595" y="53566"/>
                    <a:pt x="89345" y="53828"/>
                    <a:pt x="89035" y="53828"/>
                  </a:cubicBezTo>
                  <a:cubicBezTo>
                    <a:pt x="88714" y="53828"/>
                    <a:pt x="88464" y="53578"/>
                    <a:pt x="88464" y="53269"/>
                  </a:cubicBezTo>
                  <a:cubicBezTo>
                    <a:pt x="88464" y="52959"/>
                    <a:pt x="88714" y="52697"/>
                    <a:pt x="89035" y="52697"/>
                  </a:cubicBezTo>
                  <a:close/>
                  <a:moveTo>
                    <a:pt x="92762" y="52697"/>
                  </a:moveTo>
                  <a:cubicBezTo>
                    <a:pt x="93059" y="52697"/>
                    <a:pt x="93333" y="52959"/>
                    <a:pt x="93333" y="53269"/>
                  </a:cubicBezTo>
                  <a:cubicBezTo>
                    <a:pt x="93333" y="53566"/>
                    <a:pt x="93071" y="53828"/>
                    <a:pt x="92762" y="53828"/>
                  </a:cubicBezTo>
                  <a:cubicBezTo>
                    <a:pt x="92452" y="53828"/>
                    <a:pt x="92202" y="53578"/>
                    <a:pt x="92202" y="53269"/>
                  </a:cubicBezTo>
                  <a:cubicBezTo>
                    <a:pt x="92202" y="52971"/>
                    <a:pt x="92452" y="52697"/>
                    <a:pt x="92762" y="52697"/>
                  </a:cubicBezTo>
                  <a:close/>
                  <a:moveTo>
                    <a:pt x="96488" y="52697"/>
                  </a:moveTo>
                  <a:cubicBezTo>
                    <a:pt x="96786" y="52697"/>
                    <a:pt x="97048" y="52959"/>
                    <a:pt x="97048" y="53269"/>
                  </a:cubicBezTo>
                  <a:cubicBezTo>
                    <a:pt x="97048" y="53566"/>
                    <a:pt x="96798" y="53828"/>
                    <a:pt x="96488" y="53828"/>
                  </a:cubicBezTo>
                  <a:cubicBezTo>
                    <a:pt x="96191" y="53828"/>
                    <a:pt x="95917" y="53578"/>
                    <a:pt x="95917" y="53269"/>
                  </a:cubicBezTo>
                  <a:cubicBezTo>
                    <a:pt x="95917" y="52971"/>
                    <a:pt x="96179" y="52697"/>
                    <a:pt x="96488" y="52697"/>
                  </a:cubicBezTo>
                  <a:close/>
                  <a:moveTo>
                    <a:pt x="100203" y="52697"/>
                  </a:moveTo>
                  <a:cubicBezTo>
                    <a:pt x="100501" y="52697"/>
                    <a:pt x="100775" y="52959"/>
                    <a:pt x="100775" y="53269"/>
                  </a:cubicBezTo>
                  <a:cubicBezTo>
                    <a:pt x="100775" y="53566"/>
                    <a:pt x="100513" y="53828"/>
                    <a:pt x="100203" y="53828"/>
                  </a:cubicBezTo>
                  <a:cubicBezTo>
                    <a:pt x="99905" y="53828"/>
                    <a:pt x="99644" y="53578"/>
                    <a:pt x="99644" y="53269"/>
                  </a:cubicBezTo>
                  <a:cubicBezTo>
                    <a:pt x="99644" y="52959"/>
                    <a:pt x="99894" y="52697"/>
                    <a:pt x="100203" y="52697"/>
                  </a:cubicBezTo>
                  <a:close/>
                  <a:moveTo>
                    <a:pt x="103942" y="52697"/>
                  </a:moveTo>
                  <a:cubicBezTo>
                    <a:pt x="104239" y="52697"/>
                    <a:pt x="104513" y="52959"/>
                    <a:pt x="104513" y="53269"/>
                  </a:cubicBezTo>
                  <a:cubicBezTo>
                    <a:pt x="104513" y="53566"/>
                    <a:pt x="104251" y="53828"/>
                    <a:pt x="103942" y="53828"/>
                  </a:cubicBezTo>
                  <a:cubicBezTo>
                    <a:pt x="103644" y="53828"/>
                    <a:pt x="103382" y="53578"/>
                    <a:pt x="103382" y="53269"/>
                  </a:cubicBezTo>
                  <a:cubicBezTo>
                    <a:pt x="103382" y="52959"/>
                    <a:pt x="103632" y="52697"/>
                    <a:pt x="103942" y="52697"/>
                  </a:cubicBezTo>
                  <a:close/>
                  <a:moveTo>
                    <a:pt x="107668" y="52697"/>
                  </a:moveTo>
                  <a:cubicBezTo>
                    <a:pt x="107966" y="52697"/>
                    <a:pt x="108228" y="52959"/>
                    <a:pt x="108228" y="53269"/>
                  </a:cubicBezTo>
                  <a:cubicBezTo>
                    <a:pt x="108228" y="53566"/>
                    <a:pt x="107978" y="53828"/>
                    <a:pt x="107668" y="53828"/>
                  </a:cubicBezTo>
                  <a:cubicBezTo>
                    <a:pt x="107371" y="53828"/>
                    <a:pt x="107097" y="53578"/>
                    <a:pt x="107097" y="53269"/>
                  </a:cubicBezTo>
                  <a:cubicBezTo>
                    <a:pt x="107097" y="52959"/>
                    <a:pt x="107347" y="52697"/>
                    <a:pt x="107668" y="52697"/>
                  </a:cubicBezTo>
                  <a:close/>
                  <a:moveTo>
                    <a:pt x="111395" y="52697"/>
                  </a:moveTo>
                  <a:cubicBezTo>
                    <a:pt x="111693" y="52697"/>
                    <a:pt x="111967" y="52959"/>
                    <a:pt x="111967" y="53269"/>
                  </a:cubicBezTo>
                  <a:cubicBezTo>
                    <a:pt x="111967" y="53566"/>
                    <a:pt x="111705" y="53828"/>
                    <a:pt x="111395" y="53828"/>
                  </a:cubicBezTo>
                  <a:cubicBezTo>
                    <a:pt x="111085" y="53828"/>
                    <a:pt x="110835" y="53578"/>
                    <a:pt x="110835" y="53269"/>
                  </a:cubicBezTo>
                  <a:cubicBezTo>
                    <a:pt x="110835" y="52959"/>
                    <a:pt x="111085" y="52697"/>
                    <a:pt x="111395" y="52697"/>
                  </a:cubicBezTo>
                  <a:close/>
                  <a:moveTo>
                    <a:pt x="115122" y="52697"/>
                  </a:moveTo>
                  <a:cubicBezTo>
                    <a:pt x="115419" y="52697"/>
                    <a:pt x="115681" y="52959"/>
                    <a:pt x="115681" y="53269"/>
                  </a:cubicBezTo>
                  <a:cubicBezTo>
                    <a:pt x="115681" y="53566"/>
                    <a:pt x="115431" y="53828"/>
                    <a:pt x="115122" y="53828"/>
                  </a:cubicBezTo>
                  <a:cubicBezTo>
                    <a:pt x="114812" y="53828"/>
                    <a:pt x="114550" y="53578"/>
                    <a:pt x="114550" y="53269"/>
                  </a:cubicBezTo>
                  <a:cubicBezTo>
                    <a:pt x="114550" y="52959"/>
                    <a:pt x="114812" y="52697"/>
                    <a:pt x="115122" y="52697"/>
                  </a:cubicBezTo>
                  <a:close/>
                  <a:moveTo>
                    <a:pt x="118860" y="52697"/>
                  </a:moveTo>
                  <a:cubicBezTo>
                    <a:pt x="119158" y="52697"/>
                    <a:pt x="119420" y="52959"/>
                    <a:pt x="119420" y="53269"/>
                  </a:cubicBezTo>
                  <a:cubicBezTo>
                    <a:pt x="119420" y="53566"/>
                    <a:pt x="119170" y="53828"/>
                    <a:pt x="118860" y="53828"/>
                  </a:cubicBezTo>
                  <a:cubicBezTo>
                    <a:pt x="118539" y="53828"/>
                    <a:pt x="118289" y="53578"/>
                    <a:pt x="118289" y="53269"/>
                  </a:cubicBezTo>
                  <a:cubicBezTo>
                    <a:pt x="118289" y="52959"/>
                    <a:pt x="118539" y="52697"/>
                    <a:pt x="118860" y="52697"/>
                  </a:cubicBezTo>
                  <a:close/>
                  <a:moveTo>
                    <a:pt x="122575" y="52697"/>
                  </a:moveTo>
                  <a:cubicBezTo>
                    <a:pt x="122873" y="52697"/>
                    <a:pt x="123146" y="52959"/>
                    <a:pt x="123146" y="53269"/>
                  </a:cubicBezTo>
                  <a:cubicBezTo>
                    <a:pt x="123146" y="53566"/>
                    <a:pt x="122885" y="53828"/>
                    <a:pt x="122575" y="53828"/>
                  </a:cubicBezTo>
                  <a:cubicBezTo>
                    <a:pt x="122265" y="53828"/>
                    <a:pt x="122015" y="53578"/>
                    <a:pt x="122015" y="53269"/>
                  </a:cubicBezTo>
                  <a:cubicBezTo>
                    <a:pt x="122027" y="52971"/>
                    <a:pt x="122277" y="52697"/>
                    <a:pt x="122575" y="52697"/>
                  </a:cubicBezTo>
                  <a:close/>
                  <a:moveTo>
                    <a:pt x="126314" y="52697"/>
                  </a:moveTo>
                  <a:cubicBezTo>
                    <a:pt x="126611" y="52697"/>
                    <a:pt x="126873" y="52959"/>
                    <a:pt x="126873" y="53269"/>
                  </a:cubicBezTo>
                  <a:cubicBezTo>
                    <a:pt x="126873" y="53566"/>
                    <a:pt x="126623" y="53828"/>
                    <a:pt x="126314" y="53828"/>
                  </a:cubicBezTo>
                  <a:cubicBezTo>
                    <a:pt x="126004" y="53828"/>
                    <a:pt x="125742" y="53578"/>
                    <a:pt x="125742" y="53269"/>
                  </a:cubicBezTo>
                  <a:cubicBezTo>
                    <a:pt x="125742" y="52971"/>
                    <a:pt x="126004" y="52697"/>
                    <a:pt x="126314" y="52697"/>
                  </a:cubicBezTo>
                  <a:close/>
                  <a:moveTo>
                    <a:pt x="130028" y="52697"/>
                  </a:moveTo>
                  <a:cubicBezTo>
                    <a:pt x="130326" y="52697"/>
                    <a:pt x="130600" y="52959"/>
                    <a:pt x="130600" y="53269"/>
                  </a:cubicBezTo>
                  <a:cubicBezTo>
                    <a:pt x="130600" y="53566"/>
                    <a:pt x="130350" y="53828"/>
                    <a:pt x="130028" y="53828"/>
                  </a:cubicBezTo>
                  <a:cubicBezTo>
                    <a:pt x="129731" y="53828"/>
                    <a:pt x="129469" y="53578"/>
                    <a:pt x="129469" y="53269"/>
                  </a:cubicBezTo>
                  <a:cubicBezTo>
                    <a:pt x="129469" y="52959"/>
                    <a:pt x="129719" y="52697"/>
                    <a:pt x="130028" y="52697"/>
                  </a:cubicBezTo>
                  <a:close/>
                  <a:moveTo>
                    <a:pt x="133767" y="52697"/>
                  </a:moveTo>
                  <a:cubicBezTo>
                    <a:pt x="134065" y="52697"/>
                    <a:pt x="134326" y="52959"/>
                    <a:pt x="134326" y="53269"/>
                  </a:cubicBezTo>
                  <a:cubicBezTo>
                    <a:pt x="134326" y="53566"/>
                    <a:pt x="134076" y="53828"/>
                    <a:pt x="133767" y="53828"/>
                  </a:cubicBezTo>
                  <a:cubicBezTo>
                    <a:pt x="133469" y="53828"/>
                    <a:pt x="133207" y="53578"/>
                    <a:pt x="133207" y="53269"/>
                  </a:cubicBezTo>
                  <a:cubicBezTo>
                    <a:pt x="133207" y="52959"/>
                    <a:pt x="133457" y="52697"/>
                    <a:pt x="133767" y="52697"/>
                  </a:cubicBezTo>
                  <a:close/>
                  <a:moveTo>
                    <a:pt x="137494" y="52697"/>
                  </a:moveTo>
                  <a:cubicBezTo>
                    <a:pt x="137791" y="52697"/>
                    <a:pt x="138053" y="52959"/>
                    <a:pt x="138053" y="53269"/>
                  </a:cubicBezTo>
                  <a:cubicBezTo>
                    <a:pt x="138053" y="53566"/>
                    <a:pt x="137803" y="53828"/>
                    <a:pt x="137494" y="53828"/>
                  </a:cubicBezTo>
                  <a:cubicBezTo>
                    <a:pt x="137196" y="53828"/>
                    <a:pt x="136922" y="53578"/>
                    <a:pt x="136922" y="53269"/>
                  </a:cubicBezTo>
                  <a:cubicBezTo>
                    <a:pt x="136934" y="52971"/>
                    <a:pt x="137172" y="52697"/>
                    <a:pt x="137494" y="52697"/>
                  </a:cubicBezTo>
                  <a:close/>
                  <a:moveTo>
                    <a:pt x="141220" y="52697"/>
                  </a:moveTo>
                  <a:cubicBezTo>
                    <a:pt x="141518" y="52697"/>
                    <a:pt x="141792" y="52959"/>
                    <a:pt x="141792" y="53269"/>
                  </a:cubicBezTo>
                  <a:cubicBezTo>
                    <a:pt x="141792" y="53566"/>
                    <a:pt x="141530" y="53828"/>
                    <a:pt x="141220" y="53828"/>
                  </a:cubicBezTo>
                  <a:cubicBezTo>
                    <a:pt x="140911" y="53828"/>
                    <a:pt x="140661" y="53578"/>
                    <a:pt x="140661" y="53269"/>
                  </a:cubicBezTo>
                  <a:cubicBezTo>
                    <a:pt x="140661" y="52971"/>
                    <a:pt x="140911" y="52697"/>
                    <a:pt x="141220" y="52697"/>
                  </a:cubicBezTo>
                  <a:close/>
                  <a:moveTo>
                    <a:pt x="144947" y="52697"/>
                  </a:moveTo>
                  <a:cubicBezTo>
                    <a:pt x="145244" y="52697"/>
                    <a:pt x="145506" y="52959"/>
                    <a:pt x="145506" y="53269"/>
                  </a:cubicBezTo>
                  <a:cubicBezTo>
                    <a:pt x="145506" y="53566"/>
                    <a:pt x="145256" y="53828"/>
                    <a:pt x="144947" y="53828"/>
                  </a:cubicBezTo>
                  <a:cubicBezTo>
                    <a:pt x="144637" y="53828"/>
                    <a:pt x="144375" y="53578"/>
                    <a:pt x="144375" y="53269"/>
                  </a:cubicBezTo>
                  <a:cubicBezTo>
                    <a:pt x="144375" y="52959"/>
                    <a:pt x="144637" y="52697"/>
                    <a:pt x="144947" y="52697"/>
                  </a:cubicBezTo>
                  <a:close/>
                  <a:moveTo>
                    <a:pt x="148685" y="52697"/>
                  </a:moveTo>
                  <a:cubicBezTo>
                    <a:pt x="148983" y="52697"/>
                    <a:pt x="149245" y="52959"/>
                    <a:pt x="149245" y="53269"/>
                  </a:cubicBezTo>
                  <a:cubicBezTo>
                    <a:pt x="149245" y="53566"/>
                    <a:pt x="148995" y="53828"/>
                    <a:pt x="148685" y="53828"/>
                  </a:cubicBezTo>
                  <a:cubicBezTo>
                    <a:pt x="148364" y="53828"/>
                    <a:pt x="148114" y="53578"/>
                    <a:pt x="148114" y="53269"/>
                  </a:cubicBezTo>
                  <a:cubicBezTo>
                    <a:pt x="148114" y="52959"/>
                    <a:pt x="148364" y="52697"/>
                    <a:pt x="148685" y="52697"/>
                  </a:cubicBezTo>
                  <a:close/>
                  <a:moveTo>
                    <a:pt x="152400" y="52697"/>
                  </a:moveTo>
                  <a:cubicBezTo>
                    <a:pt x="152698" y="52697"/>
                    <a:pt x="152972" y="52959"/>
                    <a:pt x="152972" y="53269"/>
                  </a:cubicBezTo>
                  <a:cubicBezTo>
                    <a:pt x="152972" y="53566"/>
                    <a:pt x="152710" y="53828"/>
                    <a:pt x="152400" y="53828"/>
                  </a:cubicBezTo>
                  <a:cubicBezTo>
                    <a:pt x="152091" y="53828"/>
                    <a:pt x="151841" y="53578"/>
                    <a:pt x="151841" y="53269"/>
                  </a:cubicBezTo>
                  <a:cubicBezTo>
                    <a:pt x="151841" y="52959"/>
                    <a:pt x="152091" y="52697"/>
                    <a:pt x="152400" y="52697"/>
                  </a:cubicBezTo>
                  <a:close/>
                  <a:moveTo>
                    <a:pt x="154668" y="54755"/>
                  </a:moveTo>
                  <a:lnTo>
                    <a:pt x="154828" y="55103"/>
                  </a:lnTo>
                  <a:lnTo>
                    <a:pt x="154828" y="55103"/>
                  </a:lnTo>
                  <a:cubicBezTo>
                    <a:pt x="154819" y="54968"/>
                    <a:pt x="154758" y="54847"/>
                    <a:pt x="154668" y="54755"/>
                  </a:cubicBezTo>
                  <a:close/>
                  <a:moveTo>
                    <a:pt x="1548" y="54578"/>
                  </a:moveTo>
                  <a:cubicBezTo>
                    <a:pt x="1846" y="54578"/>
                    <a:pt x="2119" y="54828"/>
                    <a:pt x="2119" y="55138"/>
                  </a:cubicBezTo>
                  <a:cubicBezTo>
                    <a:pt x="2119" y="55435"/>
                    <a:pt x="1858" y="55709"/>
                    <a:pt x="1548" y="55709"/>
                  </a:cubicBezTo>
                  <a:cubicBezTo>
                    <a:pt x="1238" y="55709"/>
                    <a:pt x="988" y="55459"/>
                    <a:pt x="988" y="55138"/>
                  </a:cubicBezTo>
                  <a:cubicBezTo>
                    <a:pt x="988" y="54828"/>
                    <a:pt x="1238" y="54578"/>
                    <a:pt x="1548" y="54578"/>
                  </a:cubicBezTo>
                  <a:close/>
                  <a:moveTo>
                    <a:pt x="5287" y="54578"/>
                  </a:moveTo>
                  <a:cubicBezTo>
                    <a:pt x="5596" y="54578"/>
                    <a:pt x="5846" y="54828"/>
                    <a:pt x="5846" y="55138"/>
                  </a:cubicBezTo>
                  <a:cubicBezTo>
                    <a:pt x="5846" y="55459"/>
                    <a:pt x="5596" y="55709"/>
                    <a:pt x="5287" y="55709"/>
                  </a:cubicBezTo>
                  <a:cubicBezTo>
                    <a:pt x="4977" y="55709"/>
                    <a:pt x="4715" y="55459"/>
                    <a:pt x="4715" y="55138"/>
                  </a:cubicBezTo>
                  <a:cubicBezTo>
                    <a:pt x="4715" y="54828"/>
                    <a:pt x="4977" y="54578"/>
                    <a:pt x="5287" y="54578"/>
                  </a:cubicBezTo>
                  <a:close/>
                  <a:moveTo>
                    <a:pt x="9001" y="54578"/>
                  </a:moveTo>
                  <a:cubicBezTo>
                    <a:pt x="9299" y="54578"/>
                    <a:pt x="9573" y="54828"/>
                    <a:pt x="9573" y="55138"/>
                  </a:cubicBezTo>
                  <a:cubicBezTo>
                    <a:pt x="9573" y="55435"/>
                    <a:pt x="9323" y="55709"/>
                    <a:pt x="9001" y="55709"/>
                  </a:cubicBezTo>
                  <a:cubicBezTo>
                    <a:pt x="8704" y="55709"/>
                    <a:pt x="8442" y="55459"/>
                    <a:pt x="8442" y="55138"/>
                  </a:cubicBezTo>
                  <a:cubicBezTo>
                    <a:pt x="8442" y="54828"/>
                    <a:pt x="8692" y="54578"/>
                    <a:pt x="9001" y="54578"/>
                  </a:cubicBezTo>
                  <a:close/>
                  <a:moveTo>
                    <a:pt x="12728" y="54578"/>
                  </a:moveTo>
                  <a:cubicBezTo>
                    <a:pt x="13037" y="54578"/>
                    <a:pt x="13288" y="54828"/>
                    <a:pt x="13288" y="55138"/>
                  </a:cubicBezTo>
                  <a:cubicBezTo>
                    <a:pt x="13288" y="55459"/>
                    <a:pt x="13037" y="55709"/>
                    <a:pt x="12728" y="55709"/>
                  </a:cubicBezTo>
                  <a:cubicBezTo>
                    <a:pt x="12418" y="55709"/>
                    <a:pt x="12156" y="55459"/>
                    <a:pt x="12156" y="55138"/>
                  </a:cubicBezTo>
                  <a:cubicBezTo>
                    <a:pt x="12156" y="54828"/>
                    <a:pt x="12418" y="54578"/>
                    <a:pt x="12728" y="54578"/>
                  </a:cubicBezTo>
                  <a:close/>
                  <a:moveTo>
                    <a:pt x="16466" y="54578"/>
                  </a:moveTo>
                  <a:cubicBezTo>
                    <a:pt x="16764" y="54578"/>
                    <a:pt x="17026" y="54828"/>
                    <a:pt x="17026" y="55138"/>
                  </a:cubicBezTo>
                  <a:cubicBezTo>
                    <a:pt x="17026" y="55435"/>
                    <a:pt x="16776" y="55709"/>
                    <a:pt x="16466" y="55709"/>
                  </a:cubicBezTo>
                  <a:cubicBezTo>
                    <a:pt x="16169" y="55709"/>
                    <a:pt x="15895" y="55459"/>
                    <a:pt x="15895" y="55138"/>
                  </a:cubicBezTo>
                  <a:cubicBezTo>
                    <a:pt x="15895" y="54828"/>
                    <a:pt x="16145" y="54578"/>
                    <a:pt x="16466" y="54578"/>
                  </a:cubicBezTo>
                  <a:close/>
                  <a:moveTo>
                    <a:pt x="20181" y="54578"/>
                  </a:moveTo>
                  <a:cubicBezTo>
                    <a:pt x="20491" y="54578"/>
                    <a:pt x="20753" y="54828"/>
                    <a:pt x="20753" y="55138"/>
                  </a:cubicBezTo>
                  <a:cubicBezTo>
                    <a:pt x="20753" y="55459"/>
                    <a:pt x="20491" y="55709"/>
                    <a:pt x="20181" y="55709"/>
                  </a:cubicBezTo>
                  <a:cubicBezTo>
                    <a:pt x="19872" y="55709"/>
                    <a:pt x="19622" y="55459"/>
                    <a:pt x="19622" y="55138"/>
                  </a:cubicBezTo>
                  <a:cubicBezTo>
                    <a:pt x="19622" y="54828"/>
                    <a:pt x="19872" y="54578"/>
                    <a:pt x="20181" y="54578"/>
                  </a:cubicBezTo>
                  <a:close/>
                  <a:moveTo>
                    <a:pt x="23920" y="54578"/>
                  </a:moveTo>
                  <a:cubicBezTo>
                    <a:pt x="24217" y="54578"/>
                    <a:pt x="24479" y="54828"/>
                    <a:pt x="24479" y="55138"/>
                  </a:cubicBezTo>
                  <a:cubicBezTo>
                    <a:pt x="24479" y="55435"/>
                    <a:pt x="24229" y="55709"/>
                    <a:pt x="23920" y="55709"/>
                  </a:cubicBezTo>
                  <a:cubicBezTo>
                    <a:pt x="23610" y="55709"/>
                    <a:pt x="23348" y="55459"/>
                    <a:pt x="23348" y="55138"/>
                  </a:cubicBezTo>
                  <a:cubicBezTo>
                    <a:pt x="23348" y="54828"/>
                    <a:pt x="23610" y="54578"/>
                    <a:pt x="23920" y="54578"/>
                  </a:cubicBezTo>
                  <a:close/>
                  <a:moveTo>
                    <a:pt x="27635" y="54578"/>
                  </a:moveTo>
                  <a:cubicBezTo>
                    <a:pt x="27956" y="54578"/>
                    <a:pt x="28206" y="54828"/>
                    <a:pt x="28206" y="55138"/>
                  </a:cubicBezTo>
                  <a:cubicBezTo>
                    <a:pt x="28206" y="55459"/>
                    <a:pt x="27956" y="55709"/>
                    <a:pt x="27635" y="55709"/>
                  </a:cubicBezTo>
                  <a:cubicBezTo>
                    <a:pt x="27325" y="55709"/>
                    <a:pt x="27075" y="55459"/>
                    <a:pt x="27075" y="55138"/>
                  </a:cubicBezTo>
                  <a:cubicBezTo>
                    <a:pt x="27075" y="54828"/>
                    <a:pt x="27325" y="54578"/>
                    <a:pt x="27635" y="54578"/>
                  </a:cubicBezTo>
                  <a:close/>
                  <a:moveTo>
                    <a:pt x="31373" y="54578"/>
                  </a:moveTo>
                  <a:cubicBezTo>
                    <a:pt x="31671" y="54578"/>
                    <a:pt x="31945" y="54828"/>
                    <a:pt x="31945" y="55138"/>
                  </a:cubicBezTo>
                  <a:cubicBezTo>
                    <a:pt x="31945" y="55435"/>
                    <a:pt x="31683" y="55709"/>
                    <a:pt x="31373" y="55709"/>
                  </a:cubicBezTo>
                  <a:cubicBezTo>
                    <a:pt x="31064" y="55709"/>
                    <a:pt x="30814" y="55459"/>
                    <a:pt x="30814" y="55138"/>
                  </a:cubicBezTo>
                  <a:cubicBezTo>
                    <a:pt x="30814" y="54828"/>
                    <a:pt x="31064" y="54578"/>
                    <a:pt x="31373" y="54578"/>
                  </a:cubicBezTo>
                  <a:close/>
                  <a:moveTo>
                    <a:pt x="35100" y="54578"/>
                  </a:moveTo>
                  <a:cubicBezTo>
                    <a:pt x="35409" y="54578"/>
                    <a:pt x="35659" y="54828"/>
                    <a:pt x="35659" y="55138"/>
                  </a:cubicBezTo>
                  <a:cubicBezTo>
                    <a:pt x="35659" y="55459"/>
                    <a:pt x="35409" y="55709"/>
                    <a:pt x="35100" y="55709"/>
                  </a:cubicBezTo>
                  <a:cubicBezTo>
                    <a:pt x="34778" y="55709"/>
                    <a:pt x="34528" y="55459"/>
                    <a:pt x="34528" y="55138"/>
                  </a:cubicBezTo>
                  <a:cubicBezTo>
                    <a:pt x="34528" y="54828"/>
                    <a:pt x="34778" y="54578"/>
                    <a:pt x="35100" y="54578"/>
                  </a:cubicBezTo>
                  <a:close/>
                  <a:moveTo>
                    <a:pt x="38815" y="54578"/>
                  </a:moveTo>
                  <a:cubicBezTo>
                    <a:pt x="39112" y="54578"/>
                    <a:pt x="39386" y="54828"/>
                    <a:pt x="39386" y="55138"/>
                  </a:cubicBezTo>
                  <a:cubicBezTo>
                    <a:pt x="39386" y="55435"/>
                    <a:pt x="39124" y="55709"/>
                    <a:pt x="38815" y="55709"/>
                  </a:cubicBezTo>
                  <a:cubicBezTo>
                    <a:pt x="38517" y="55709"/>
                    <a:pt x="38255" y="55459"/>
                    <a:pt x="38255" y="55138"/>
                  </a:cubicBezTo>
                  <a:cubicBezTo>
                    <a:pt x="38255" y="54828"/>
                    <a:pt x="38505" y="54578"/>
                    <a:pt x="38815" y="54578"/>
                  </a:cubicBezTo>
                  <a:close/>
                  <a:moveTo>
                    <a:pt x="42553" y="54578"/>
                  </a:moveTo>
                  <a:cubicBezTo>
                    <a:pt x="42863" y="54578"/>
                    <a:pt x="43113" y="54828"/>
                    <a:pt x="43113" y="55138"/>
                  </a:cubicBezTo>
                  <a:cubicBezTo>
                    <a:pt x="43113" y="55459"/>
                    <a:pt x="42863" y="55709"/>
                    <a:pt x="42553" y="55709"/>
                  </a:cubicBezTo>
                  <a:cubicBezTo>
                    <a:pt x="42232" y="55709"/>
                    <a:pt x="41982" y="55459"/>
                    <a:pt x="41982" y="55138"/>
                  </a:cubicBezTo>
                  <a:cubicBezTo>
                    <a:pt x="41982" y="54828"/>
                    <a:pt x="42244" y="54578"/>
                    <a:pt x="42553" y="54578"/>
                  </a:cubicBezTo>
                  <a:close/>
                  <a:moveTo>
                    <a:pt x="46268" y="54578"/>
                  </a:moveTo>
                  <a:cubicBezTo>
                    <a:pt x="46565" y="54578"/>
                    <a:pt x="46839" y="54828"/>
                    <a:pt x="46839" y="55138"/>
                  </a:cubicBezTo>
                  <a:cubicBezTo>
                    <a:pt x="46839" y="55435"/>
                    <a:pt x="46589" y="55709"/>
                    <a:pt x="46268" y="55709"/>
                  </a:cubicBezTo>
                  <a:cubicBezTo>
                    <a:pt x="45970" y="55709"/>
                    <a:pt x="45708" y="55459"/>
                    <a:pt x="45708" y="55138"/>
                  </a:cubicBezTo>
                  <a:cubicBezTo>
                    <a:pt x="45708" y="54828"/>
                    <a:pt x="45958" y="54578"/>
                    <a:pt x="46268" y="54578"/>
                  </a:cubicBezTo>
                  <a:close/>
                  <a:moveTo>
                    <a:pt x="50006" y="54578"/>
                  </a:moveTo>
                  <a:cubicBezTo>
                    <a:pt x="50316" y="54578"/>
                    <a:pt x="50578" y="54828"/>
                    <a:pt x="50578" y="55138"/>
                  </a:cubicBezTo>
                  <a:cubicBezTo>
                    <a:pt x="50578" y="55459"/>
                    <a:pt x="50316" y="55709"/>
                    <a:pt x="50006" y="55709"/>
                  </a:cubicBezTo>
                  <a:cubicBezTo>
                    <a:pt x="49697" y="55709"/>
                    <a:pt x="49447" y="55459"/>
                    <a:pt x="49447" y="55138"/>
                  </a:cubicBezTo>
                  <a:cubicBezTo>
                    <a:pt x="49447" y="54828"/>
                    <a:pt x="49697" y="54578"/>
                    <a:pt x="50006" y="54578"/>
                  </a:cubicBezTo>
                  <a:close/>
                  <a:moveTo>
                    <a:pt x="53733" y="54578"/>
                  </a:moveTo>
                  <a:cubicBezTo>
                    <a:pt x="54031" y="54578"/>
                    <a:pt x="54293" y="54828"/>
                    <a:pt x="54293" y="55138"/>
                  </a:cubicBezTo>
                  <a:cubicBezTo>
                    <a:pt x="54293" y="55435"/>
                    <a:pt x="54043" y="55709"/>
                    <a:pt x="53733" y="55709"/>
                  </a:cubicBezTo>
                  <a:cubicBezTo>
                    <a:pt x="53412" y="55709"/>
                    <a:pt x="53162" y="55459"/>
                    <a:pt x="53162" y="55138"/>
                  </a:cubicBezTo>
                  <a:cubicBezTo>
                    <a:pt x="53162" y="54828"/>
                    <a:pt x="53412" y="54578"/>
                    <a:pt x="53733" y="54578"/>
                  </a:cubicBezTo>
                  <a:close/>
                  <a:moveTo>
                    <a:pt x="57460" y="54578"/>
                  </a:moveTo>
                  <a:cubicBezTo>
                    <a:pt x="57781" y="54578"/>
                    <a:pt x="58031" y="54828"/>
                    <a:pt x="58031" y="55138"/>
                  </a:cubicBezTo>
                  <a:cubicBezTo>
                    <a:pt x="58031" y="55459"/>
                    <a:pt x="57781" y="55709"/>
                    <a:pt x="57460" y="55709"/>
                  </a:cubicBezTo>
                  <a:cubicBezTo>
                    <a:pt x="57150" y="55709"/>
                    <a:pt x="56900" y="55459"/>
                    <a:pt x="56900" y="55138"/>
                  </a:cubicBezTo>
                  <a:cubicBezTo>
                    <a:pt x="56900" y="54828"/>
                    <a:pt x="57150" y="54578"/>
                    <a:pt x="57460" y="54578"/>
                  </a:cubicBezTo>
                  <a:close/>
                  <a:moveTo>
                    <a:pt x="61186" y="54578"/>
                  </a:moveTo>
                  <a:cubicBezTo>
                    <a:pt x="61484" y="54578"/>
                    <a:pt x="61746" y="54828"/>
                    <a:pt x="61746" y="55138"/>
                  </a:cubicBezTo>
                  <a:cubicBezTo>
                    <a:pt x="61746" y="55435"/>
                    <a:pt x="61496" y="55709"/>
                    <a:pt x="61186" y="55709"/>
                  </a:cubicBezTo>
                  <a:cubicBezTo>
                    <a:pt x="60877" y="55709"/>
                    <a:pt x="60615" y="55459"/>
                    <a:pt x="60615" y="55138"/>
                  </a:cubicBezTo>
                  <a:cubicBezTo>
                    <a:pt x="60615" y="54828"/>
                    <a:pt x="60877" y="54578"/>
                    <a:pt x="61186" y="54578"/>
                  </a:cubicBezTo>
                  <a:close/>
                  <a:moveTo>
                    <a:pt x="64925" y="54578"/>
                  </a:moveTo>
                  <a:cubicBezTo>
                    <a:pt x="65234" y="54578"/>
                    <a:pt x="65485" y="54828"/>
                    <a:pt x="65485" y="55138"/>
                  </a:cubicBezTo>
                  <a:cubicBezTo>
                    <a:pt x="65485" y="55459"/>
                    <a:pt x="65234" y="55709"/>
                    <a:pt x="64925" y="55709"/>
                  </a:cubicBezTo>
                  <a:cubicBezTo>
                    <a:pt x="64603" y="55709"/>
                    <a:pt x="64353" y="55459"/>
                    <a:pt x="64353" y="55138"/>
                  </a:cubicBezTo>
                  <a:cubicBezTo>
                    <a:pt x="64353" y="54828"/>
                    <a:pt x="64603" y="54578"/>
                    <a:pt x="64925" y="54578"/>
                  </a:cubicBezTo>
                  <a:close/>
                  <a:moveTo>
                    <a:pt x="68640" y="54578"/>
                  </a:moveTo>
                  <a:cubicBezTo>
                    <a:pt x="68937" y="54578"/>
                    <a:pt x="69211" y="54828"/>
                    <a:pt x="69211" y="55138"/>
                  </a:cubicBezTo>
                  <a:cubicBezTo>
                    <a:pt x="69211" y="55435"/>
                    <a:pt x="68949" y="55709"/>
                    <a:pt x="68640" y="55709"/>
                  </a:cubicBezTo>
                  <a:cubicBezTo>
                    <a:pt x="68330" y="55709"/>
                    <a:pt x="68080" y="55459"/>
                    <a:pt x="68080" y="55138"/>
                  </a:cubicBezTo>
                  <a:cubicBezTo>
                    <a:pt x="68092" y="54828"/>
                    <a:pt x="68330" y="54578"/>
                    <a:pt x="68640" y="54578"/>
                  </a:cubicBezTo>
                  <a:close/>
                  <a:moveTo>
                    <a:pt x="72366" y="54578"/>
                  </a:moveTo>
                  <a:cubicBezTo>
                    <a:pt x="72676" y="54578"/>
                    <a:pt x="72926" y="54828"/>
                    <a:pt x="72926" y="55138"/>
                  </a:cubicBezTo>
                  <a:cubicBezTo>
                    <a:pt x="72926" y="55459"/>
                    <a:pt x="72676" y="55709"/>
                    <a:pt x="72366" y="55709"/>
                  </a:cubicBezTo>
                  <a:cubicBezTo>
                    <a:pt x="72045" y="55709"/>
                    <a:pt x="71795" y="55459"/>
                    <a:pt x="71795" y="55138"/>
                  </a:cubicBezTo>
                  <a:cubicBezTo>
                    <a:pt x="71795" y="54828"/>
                    <a:pt x="72069" y="54578"/>
                    <a:pt x="72366" y="54578"/>
                  </a:cubicBezTo>
                  <a:close/>
                  <a:moveTo>
                    <a:pt x="76093" y="54578"/>
                  </a:moveTo>
                  <a:cubicBezTo>
                    <a:pt x="76391" y="54578"/>
                    <a:pt x="76664" y="54828"/>
                    <a:pt x="76664" y="55138"/>
                  </a:cubicBezTo>
                  <a:cubicBezTo>
                    <a:pt x="76664" y="55435"/>
                    <a:pt x="76403" y="55709"/>
                    <a:pt x="76093" y="55709"/>
                  </a:cubicBezTo>
                  <a:cubicBezTo>
                    <a:pt x="75795" y="55709"/>
                    <a:pt x="75533" y="55459"/>
                    <a:pt x="75533" y="55138"/>
                  </a:cubicBezTo>
                  <a:cubicBezTo>
                    <a:pt x="75533" y="54828"/>
                    <a:pt x="75783" y="54578"/>
                    <a:pt x="76093" y="54578"/>
                  </a:cubicBezTo>
                  <a:close/>
                  <a:moveTo>
                    <a:pt x="79712" y="54578"/>
                  </a:moveTo>
                  <a:cubicBezTo>
                    <a:pt x="80010" y="54578"/>
                    <a:pt x="80284" y="54828"/>
                    <a:pt x="80284" y="55138"/>
                  </a:cubicBezTo>
                  <a:cubicBezTo>
                    <a:pt x="80284" y="55435"/>
                    <a:pt x="80022" y="55709"/>
                    <a:pt x="79712" y="55709"/>
                  </a:cubicBezTo>
                  <a:cubicBezTo>
                    <a:pt x="79403" y="55709"/>
                    <a:pt x="79153" y="55459"/>
                    <a:pt x="79153" y="55138"/>
                  </a:cubicBezTo>
                  <a:cubicBezTo>
                    <a:pt x="79153" y="54828"/>
                    <a:pt x="79403" y="54578"/>
                    <a:pt x="79712" y="54578"/>
                  </a:cubicBezTo>
                  <a:close/>
                  <a:moveTo>
                    <a:pt x="83451" y="54578"/>
                  </a:moveTo>
                  <a:cubicBezTo>
                    <a:pt x="83761" y="54578"/>
                    <a:pt x="84011" y="54828"/>
                    <a:pt x="84011" y="55138"/>
                  </a:cubicBezTo>
                  <a:cubicBezTo>
                    <a:pt x="84011" y="55459"/>
                    <a:pt x="83761" y="55709"/>
                    <a:pt x="83451" y="55709"/>
                  </a:cubicBezTo>
                  <a:cubicBezTo>
                    <a:pt x="83141" y="55709"/>
                    <a:pt x="82880" y="55459"/>
                    <a:pt x="82880" y="55138"/>
                  </a:cubicBezTo>
                  <a:cubicBezTo>
                    <a:pt x="82880" y="54828"/>
                    <a:pt x="83141" y="54578"/>
                    <a:pt x="83451" y="54578"/>
                  </a:cubicBezTo>
                  <a:close/>
                  <a:moveTo>
                    <a:pt x="87166" y="54578"/>
                  </a:moveTo>
                  <a:cubicBezTo>
                    <a:pt x="87463" y="54578"/>
                    <a:pt x="87737" y="54828"/>
                    <a:pt x="87737" y="55138"/>
                  </a:cubicBezTo>
                  <a:cubicBezTo>
                    <a:pt x="87737" y="55435"/>
                    <a:pt x="87475" y="55709"/>
                    <a:pt x="87166" y="55709"/>
                  </a:cubicBezTo>
                  <a:cubicBezTo>
                    <a:pt x="86856" y="55709"/>
                    <a:pt x="86606" y="55459"/>
                    <a:pt x="86606" y="55138"/>
                  </a:cubicBezTo>
                  <a:cubicBezTo>
                    <a:pt x="86606" y="54828"/>
                    <a:pt x="86856" y="54578"/>
                    <a:pt x="87166" y="54578"/>
                  </a:cubicBezTo>
                  <a:close/>
                  <a:moveTo>
                    <a:pt x="90904" y="54578"/>
                  </a:moveTo>
                  <a:cubicBezTo>
                    <a:pt x="91214" y="54578"/>
                    <a:pt x="91464" y="54828"/>
                    <a:pt x="91464" y="55138"/>
                  </a:cubicBezTo>
                  <a:cubicBezTo>
                    <a:pt x="91464" y="55459"/>
                    <a:pt x="91214" y="55709"/>
                    <a:pt x="90904" y="55709"/>
                  </a:cubicBezTo>
                  <a:cubicBezTo>
                    <a:pt x="90595" y="55709"/>
                    <a:pt x="90345" y="55459"/>
                    <a:pt x="90345" y="55138"/>
                  </a:cubicBezTo>
                  <a:cubicBezTo>
                    <a:pt x="90345" y="54828"/>
                    <a:pt x="90595" y="54578"/>
                    <a:pt x="90904" y="54578"/>
                  </a:cubicBezTo>
                  <a:close/>
                  <a:moveTo>
                    <a:pt x="94631" y="54578"/>
                  </a:moveTo>
                  <a:cubicBezTo>
                    <a:pt x="94929" y="54578"/>
                    <a:pt x="95191" y="54828"/>
                    <a:pt x="95191" y="55138"/>
                  </a:cubicBezTo>
                  <a:cubicBezTo>
                    <a:pt x="95191" y="55435"/>
                    <a:pt x="94941" y="55709"/>
                    <a:pt x="94631" y="55709"/>
                  </a:cubicBezTo>
                  <a:cubicBezTo>
                    <a:pt x="94310" y="55709"/>
                    <a:pt x="94060" y="55459"/>
                    <a:pt x="94060" y="55138"/>
                  </a:cubicBezTo>
                  <a:cubicBezTo>
                    <a:pt x="94071" y="54828"/>
                    <a:pt x="94310" y="54578"/>
                    <a:pt x="94631" y="54578"/>
                  </a:cubicBezTo>
                  <a:close/>
                  <a:moveTo>
                    <a:pt x="98346" y="54578"/>
                  </a:moveTo>
                  <a:cubicBezTo>
                    <a:pt x="98655" y="54578"/>
                    <a:pt x="98905" y="54828"/>
                    <a:pt x="98905" y="55138"/>
                  </a:cubicBezTo>
                  <a:cubicBezTo>
                    <a:pt x="98905" y="55459"/>
                    <a:pt x="98655" y="55709"/>
                    <a:pt x="98346" y="55709"/>
                  </a:cubicBezTo>
                  <a:cubicBezTo>
                    <a:pt x="98036" y="55709"/>
                    <a:pt x="97786" y="55459"/>
                    <a:pt x="97786" y="55138"/>
                  </a:cubicBezTo>
                  <a:cubicBezTo>
                    <a:pt x="97786" y="54828"/>
                    <a:pt x="98036" y="54578"/>
                    <a:pt x="98346" y="54578"/>
                  </a:cubicBezTo>
                  <a:close/>
                  <a:moveTo>
                    <a:pt x="102084" y="54578"/>
                  </a:moveTo>
                  <a:cubicBezTo>
                    <a:pt x="102382" y="54578"/>
                    <a:pt x="102644" y="54828"/>
                    <a:pt x="102644" y="55138"/>
                  </a:cubicBezTo>
                  <a:cubicBezTo>
                    <a:pt x="102644" y="55435"/>
                    <a:pt x="102394" y="55709"/>
                    <a:pt x="102084" y="55709"/>
                  </a:cubicBezTo>
                  <a:cubicBezTo>
                    <a:pt x="101787" y="55709"/>
                    <a:pt x="101513" y="55459"/>
                    <a:pt x="101513" y="55138"/>
                  </a:cubicBezTo>
                  <a:cubicBezTo>
                    <a:pt x="101513" y="54828"/>
                    <a:pt x="101775" y="54578"/>
                    <a:pt x="102084" y="54578"/>
                  </a:cubicBezTo>
                  <a:close/>
                  <a:moveTo>
                    <a:pt x="105799" y="54578"/>
                  </a:moveTo>
                  <a:cubicBezTo>
                    <a:pt x="106121" y="54578"/>
                    <a:pt x="106371" y="54828"/>
                    <a:pt x="106371" y="55138"/>
                  </a:cubicBezTo>
                  <a:cubicBezTo>
                    <a:pt x="106371" y="55459"/>
                    <a:pt x="106109" y="55709"/>
                    <a:pt x="105799" y="55709"/>
                  </a:cubicBezTo>
                  <a:cubicBezTo>
                    <a:pt x="105490" y="55709"/>
                    <a:pt x="105239" y="55459"/>
                    <a:pt x="105239" y="55138"/>
                  </a:cubicBezTo>
                  <a:cubicBezTo>
                    <a:pt x="105239" y="54828"/>
                    <a:pt x="105490" y="54578"/>
                    <a:pt x="105799" y="54578"/>
                  </a:cubicBezTo>
                  <a:close/>
                  <a:moveTo>
                    <a:pt x="109538" y="54578"/>
                  </a:moveTo>
                  <a:cubicBezTo>
                    <a:pt x="109835" y="54578"/>
                    <a:pt x="110109" y="54828"/>
                    <a:pt x="110109" y="55138"/>
                  </a:cubicBezTo>
                  <a:cubicBezTo>
                    <a:pt x="110109" y="55435"/>
                    <a:pt x="109847" y="55709"/>
                    <a:pt x="109538" y="55709"/>
                  </a:cubicBezTo>
                  <a:cubicBezTo>
                    <a:pt x="109228" y="55709"/>
                    <a:pt x="108978" y="55459"/>
                    <a:pt x="108978" y="55138"/>
                  </a:cubicBezTo>
                  <a:cubicBezTo>
                    <a:pt x="108978" y="54828"/>
                    <a:pt x="109228" y="54578"/>
                    <a:pt x="109538" y="54578"/>
                  </a:cubicBezTo>
                  <a:close/>
                  <a:moveTo>
                    <a:pt x="113264" y="54578"/>
                  </a:moveTo>
                  <a:cubicBezTo>
                    <a:pt x="113574" y="54578"/>
                    <a:pt x="113824" y="54828"/>
                    <a:pt x="113824" y="55138"/>
                  </a:cubicBezTo>
                  <a:cubicBezTo>
                    <a:pt x="113824" y="55459"/>
                    <a:pt x="113574" y="55709"/>
                    <a:pt x="113264" y="55709"/>
                  </a:cubicBezTo>
                  <a:cubicBezTo>
                    <a:pt x="112943" y="55709"/>
                    <a:pt x="112693" y="55459"/>
                    <a:pt x="112693" y="55138"/>
                  </a:cubicBezTo>
                  <a:cubicBezTo>
                    <a:pt x="112693" y="54828"/>
                    <a:pt x="112943" y="54578"/>
                    <a:pt x="113264" y="54578"/>
                  </a:cubicBezTo>
                  <a:close/>
                  <a:moveTo>
                    <a:pt x="116991" y="54578"/>
                  </a:moveTo>
                  <a:cubicBezTo>
                    <a:pt x="117289" y="54578"/>
                    <a:pt x="117562" y="54828"/>
                    <a:pt x="117562" y="55138"/>
                  </a:cubicBezTo>
                  <a:cubicBezTo>
                    <a:pt x="117562" y="55435"/>
                    <a:pt x="117312" y="55709"/>
                    <a:pt x="116991" y="55709"/>
                  </a:cubicBezTo>
                  <a:cubicBezTo>
                    <a:pt x="116681" y="55709"/>
                    <a:pt x="116431" y="55459"/>
                    <a:pt x="116431" y="55138"/>
                  </a:cubicBezTo>
                  <a:cubicBezTo>
                    <a:pt x="116431" y="54828"/>
                    <a:pt x="116681" y="54578"/>
                    <a:pt x="116991" y="54578"/>
                  </a:cubicBezTo>
                  <a:close/>
                  <a:moveTo>
                    <a:pt x="120718" y="54578"/>
                  </a:moveTo>
                  <a:cubicBezTo>
                    <a:pt x="121027" y="54578"/>
                    <a:pt x="121277" y="54828"/>
                    <a:pt x="121277" y="55138"/>
                  </a:cubicBezTo>
                  <a:cubicBezTo>
                    <a:pt x="121277" y="55459"/>
                    <a:pt x="121027" y="55709"/>
                    <a:pt x="120718" y="55709"/>
                  </a:cubicBezTo>
                  <a:cubicBezTo>
                    <a:pt x="120408" y="55709"/>
                    <a:pt x="120146" y="55459"/>
                    <a:pt x="120146" y="55138"/>
                  </a:cubicBezTo>
                  <a:cubicBezTo>
                    <a:pt x="120146" y="54828"/>
                    <a:pt x="120420" y="54578"/>
                    <a:pt x="120718" y="54578"/>
                  </a:cubicBezTo>
                  <a:close/>
                  <a:moveTo>
                    <a:pt x="124456" y="54578"/>
                  </a:moveTo>
                  <a:cubicBezTo>
                    <a:pt x="124754" y="54578"/>
                    <a:pt x="125016" y="54828"/>
                    <a:pt x="125016" y="55138"/>
                  </a:cubicBezTo>
                  <a:cubicBezTo>
                    <a:pt x="125016" y="55435"/>
                    <a:pt x="124766" y="55709"/>
                    <a:pt x="124456" y="55709"/>
                  </a:cubicBezTo>
                  <a:cubicBezTo>
                    <a:pt x="124135" y="55709"/>
                    <a:pt x="123885" y="55459"/>
                    <a:pt x="123885" y="55138"/>
                  </a:cubicBezTo>
                  <a:cubicBezTo>
                    <a:pt x="123885" y="54828"/>
                    <a:pt x="124135" y="54578"/>
                    <a:pt x="124456" y="54578"/>
                  </a:cubicBezTo>
                  <a:close/>
                  <a:moveTo>
                    <a:pt x="128171" y="54578"/>
                  </a:moveTo>
                  <a:cubicBezTo>
                    <a:pt x="128480" y="54578"/>
                    <a:pt x="128742" y="54828"/>
                    <a:pt x="128742" y="55138"/>
                  </a:cubicBezTo>
                  <a:cubicBezTo>
                    <a:pt x="128742" y="55459"/>
                    <a:pt x="128480" y="55709"/>
                    <a:pt x="128171" y="55709"/>
                  </a:cubicBezTo>
                  <a:cubicBezTo>
                    <a:pt x="127861" y="55709"/>
                    <a:pt x="127611" y="55459"/>
                    <a:pt x="127611" y="55138"/>
                  </a:cubicBezTo>
                  <a:cubicBezTo>
                    <a:pt x="127611" y="54828"/>
                    <a:pt x="127861" y="54578"/>
                    <a:pt x="128171" y="54578"/>
                  </a:cubicBezTo>
                  <a:close/>
                  <a:moveTo>
                    <a:pt x="131898" y="54578"/>
                  </a:moveTo>
                  <a:cubicBezTo>
                    <a:pt x="132195" y="54578"/>
                    <a:pt x="132457" y="54828"/>
                    <a:pt x="132457" y="55138"/>
                  </a:cubicBezTo>
                  <a:cubicBezTo>
                    <a:pt x="132457" y="55435"/>
                    <a:pt x="132207" y="55709"/>
                    <a:pt x="131898" y="55709"/>
                  </a:cubicBezTo>
                  <a:cubicBezTo>
                    <a:pt x="131600" y="55709"/>
                    <a:pt x="131326" y="55459"/>
                    <a:pt x="131326" y="55138"/>
                  </a:cubicBezTo>
                  <a:cubicBezTo>
                    <a:pt x="131338" y="54828"/>
                    <a:pt x="131576" y="54578"/>
                    <a:pt x="131898" y="54578"/>
                  </a:cubicBezTo>
                  <a:close/>
                  <a:moveTo>
                    <a:pt x="135624" y="54578"/>
                  </a:moveTo>
                  <a:cubicBezTo>
                    <a:pt x="135946" y="54578"/>
                    <a:pt x="136196" y="54828"/>
                    <a:pt x="136196" y="55138"/>
                  </a:cubicBezTo>
                  <a:cubicBezTo>
                    <a:pt x="136196" y="55459"/>
                    <a:pt x="135934" y="55709"/>
                    <a:pt x="135624" y="55709"/>
                  </a:cubicBezTo>
                  <a:cubicBezTo>
                    <a:pt x="135315" y="55709"/>
                    <a:pt x="135065" y="55459"/>
                    <a:pt x="135065" y="55138"/>
                  </a:cubicBezTo>
                  <a:cubicBezTo>
                    <a:pt x="135065" y="54828"/>
                    <a:pt x="135315" y="54578"/>
                    <a:pt x="135624" y="54578"/>
                  </a:cubicBezTo>
                  <a:close/>
                  <a:moveTo>
                    <a:pt x="139351" y="54578"/>
                  </a:moveTo>
                  <a:cubicBezTo>
                    <a:pt x="139649" y="54578"/>
                    <a:pt x="139910" y="54828"/>
                    <a:pt x="139910" y="55138"/>
                  </a:cubicBezTo>
                  <a:cubicBezTo>
                    <a:pt x="139910" y="55435"/>
                    <a:pt x="139660" y="55709"/>
                    <a:pt x="139351" y="55709"/>
                  </a:cubicBezTo>
                  <a:cubicBezTo>
                    <a:pt x="139053" y="55709"/>
                    <a:pt x="138779" y="55459"/>
                    <a:pt x="138779" y="55138"/>
                  </a:cubicBezTo>
                  <a:cubicBezTo>
                    <a:pt x="138779" y="54828"/>
                    <a:pt x="139041" y="54578"/>
                    <a:pt x="139351" y="54578"/>
                  </a:cubicBezTo>
                  <a:close/>
                  <a:moveTo>
                    <a:pt x="143089" y="54578"/>
                  </a:moveTo>
                  <a:cubicBezTo>
                    <a:pt x="143399" y="54578"/>
                    <a:pt x="143649" y="54828"/>
                    <a:pt x="143649" y="55138"/>
                  </a:cubicBezTo>
                  <a:cubicBezTo>
                    <a:pt x="143649" y="55459"/>
                    <a:pt x="143399" y="55709"/>
                    <a:pt x="143089" y="55709"/>
                  </a:cubicBezTo>
                  <a:cubicBezTo>
                    <a:pt x="142768" y="55709"/>
                    <a:pt x="142518" y="55459"/>
                    <a:pt x="142518" y="55138"/>
                  </a:cubicBezTo>
                  <a:cubicBezTo>
                    <a:pt x="142518" y="54828"/>
                    <a:pt x="142768" y="54578"/>
                    <a:pt x="143089" y="54578"/>
                  </a:cubicBezTo>
                  <a:close/>
                  <a:moveTo>
                    <a:pt x="146804" y="54578"/>
                  </a:moveTo>
                  <a:cubicBezTo>
                    <a:pt x="147102" y="54578"/>
                    <a:pt x="147376" y="54828"/>
                    <a:pt x="147376" y="55138"/>
                  </a:cubicBezTo>
                  <a:cubicBezTo>
                    <a:pt x="147376" y="55435"/>
                    <a:pt x="147114" y="55709"/>
                    <a:pt x="146804" y="55709"/>
                  </a:cubicBezTo>
                  <a:cubicBezTo>
                    <a:pt x="146495" y="55709"/>
                    <a:pt x="146245" y="55459"/>
                    <a:pt x="146245" y="55138"/>
                  </a:cubicBezTo>
                  <a:cubicBezTo>
                    <a:pt x="146257" y="54828"/>
                    <a:pt x="146495" y="54578"/>
                    <a:pt x="146804" y="54578"/>
                  </a:cubicBezTo>
                  <a:close/>
                  <a:moveTo>
                    <a:pt x="150543" y="54578"/>
                  </a:moveTo>
                  <a:cubicBezTo>
                    <a:pt x="150852" y="54578"/>
                    <a:pt x="151102" y="54828"/>
                    <a:pt x="151102" y="55138"/>
                  </a:cubicBezTo>
                  <a:cubicBezTo>
                    <a:pt x="151102" y="55459"/>
                    <a:pt x="150852" y="55709"/>
                    <a:pt x="150543" y="55709"/>
                  </a:cubicBezTo>
                  <a:cubicBezTo>
                    <a:pt x="150233" y="55709"/>
                    <a:pt x="149971" y="55459"/>
                    <a:pt x="149971" y="55138"/>
                  </a:cubicBezTo>
                  <a:cubicBezTo>
                    <a:pt x="149971" y="54828"/>
                    <a:pt x="150233" y="54578"/>
                    <a:pt x="150543" y="54578"/>
                  </a:cubicBezTo>
                  <a:close/>
                  <a:moveTo>
                    <a:pt x="3405" y="56436"/>
                  </a:moveTo>
                  <a:cubicBezTo>
                    <a:pt x="3703" y="56436"/>
                    <a:pt x="3977" y="56686"/>
                    <a:pt x="3977" y="57007"/>
                  </a:cubicBezTo>
                  <a:cubicBezTo>
                    <a:pt x="3977" y="57305"/>
                    <a:pt x="3727" y="57567"/>
                    <a:pt x="3405" y="57567"/>
                  </a:cubicBezTo>
                  <a:cubicBezTo>
                    <a:pt x="3096" y="57567"/>
                    <a:pt x="2846" y="57317"/>
                    <a:pt x="2846" y="57007"/>
                  </a:cubicBezTo>
                  <a:cubicBezTo>
                    <a:pt x="2858" y="56686"/>
                    <a:pt x="3096" y="56436"/>
                    <a:pt x="3405" y="56436"/>
                  </a:cubicBezTo>
                  <a:close/>
                  <a:moveTo>
                    <a:pt x="7132" y="56436"/>
                  </a:moveTo>
                  <a:cubicBezTo>
                    <a:pt x="7430" y="56436"/>
                    <a:pt x="7692" y="56686"/>
                    <a:pt x="7692" y="57007"/>
                  </a:cubicBezTo>
                  <a:cubicBezTo>
                    <a:pt x="7692" y="57305"/>
                    <a:pt x="7442" y="57567"/>
                    <a:pt x="7132" y="57567"/>
                  </a:cubicBezTo>
                  <a:cubicBezTo>
                    <a:pt x="6834" y="57567"/>
                    <a:pt x="6560" y="57317"/>
                    <a:pt x="6560" y="57007"/>
                  </a:cubicBezTo>
                  <a:cubicBezTo>
                    <a:pt x="6584" y="56686"/>
                    <a:pt x="6822" y="56436"/>
                    <a:pt x="7132" y="56436"/>
                  </a:cubicBezTo>
                  <a:close/>
                  <a:moveTo>
                    <a:pt x="10871" y="56436"/>
                  </a:moveTo>
                  <a:cubicBezTo>
                    <a:pt x="11168" y="56436"/>
                    <a:pt x="11430" y="56686"/>
                    <a:pt x="11430" y="57007"/>
                  </a:cubicBezTo>
                  <a:cubicBezTo>
                    <a:pt x="11430" y="57305"/>
                    <a:pt x="11180" y="57567"/>
                    <a:pt x="10871" y="57567"/>
                  </a:cubicBezTo>
                  <a:cubicBezTo>
                    <a:pt x="10573" y="57567"/>
                    <a:pt x="10299" y="57317"/>
                    <a:pt x="10299" y="57007"/>
                  </a:cubicBezTo>
                  <a:cubicBezTo>
                    <a:pt x="10299" y="56686"/>
                    <a:pt x="10549" y="56436"/>
                    <a:pt x="10871" y="56436"/>
                  </a:cubicBezTo>
                  <a:close/>
                  <a:moveTo>
                    <a:pt x="14585" y="56436"/>
                  </a:moveTo>
                  <a:cubicBezTo>
                    <a:pt x="14883" y="56436"/>
                    <a:pt x="15157" y="56686"/>
                    <a:pt x="15157" y="57007"/>
                  </a:cubicBezTo>
                  <a:cubicBezTo>
                    <a:pt x="15157" y="57305"/>
                    <a:pt x="14895" y="57567"/>
                    <a:pt x="14585" y="57567"/>
                  </a:cubicBezTo>
                  <a:cubicBezTo>
                    <a:pt x="14288" y="57567"/>
                    <a:pt x="14014" y="57317"/>
                    <a:pt x="14014" y="57007"/>
                  </a:cubicBezTo>
                  <a:cubicBezTo>
                    <a:pt x="14038" y="56686"/>
                    <a:pt x="14276" y="56436"/>
                    <a:pt x="14585" y="56436"/>
                  </a:cubicBezTo>
                  <a:close/>
                  <a:moveTo>
                    <a:pt x="18324" y="56436"/>
                  </a:moveTo>
                  <a:cubicBezTo>
                    <a:pt x="18622" y="56436"/>
                    <a:pt x="18883" y="56686"/>
                    <a:pt x="18883" y="57007"/>
                  </a:cubicBezTo>
                  <a:cubicBezTo>
                    <a:pt x="18883" y="57305"/>
                    <a:pt x="18633" y="57567"/>
                    <a:pt x="18324" y="57567"/>
                  </a:cubicBezTo>
                  <a:cubicBezTo>
                    <a:pt x="18026" y="57567"/>
                    <a:pt x="17752" y="57317"/>
                    <a:pt x="17752" y="57007"/>
                  </a:cubicBezTo>
                  <a:cubicBezTo>
                    <a:pt x="17752" y="56686"/>
                    <a:pt x="18014" y="56436"/>
                    <a:pt x="18324" y="56436"/>
                  </a:cubicBezTo>
                  <a:close/>
                  <a:moveTo>
                    <a:pt x="22039" y="56436"/>
                  </a:moveTo>
                  <a:cubicBezTo>
                    <a:pt x="22336" y="56436"/>
                    <a:pt x="22610" y="56686"/>
                    <a:pt x="22610" y="57007"/>
                  </a:cubicBezTo>
                  <a:cubicBezTo>
                    <a:pt x="22610" y="57305"/>
                    <a:pt x="22360" y="57567"/>
                    <a:pt x="22039" y="57567"/>
                  </a:cubicBezTo>
                  <a:cubicBezTo>
                    <a:pt x="21729" y="57567"/>
                    <a:pt x="21479" y="57317"/>
                    <a:pt x="21479" y="57007"/>
                  </a:cubicBezTo>
                  <a:cubicBezTo>
                    <a:pt x="21491" y="56686"/>
                    <a:pt x="21729" y="56436"/>
                    <a:pt x="22039" y="56436"/>
                  </a:cubicBezTo>
                  <a:close/>
                  <a:moveTo>
                    <a:pt x="25777" y="56436"/>
                  </a:moveTo>
                  <a:cubicBezTo>
                    <a:pt x="26075" y="56436"/>
                    <a:pt x="26349" y="56686"/>
                    <a:pt x="26349" y="57007"/>
                  </a:cubicBezTo>
                  <a:cubicBezTo>
                    <a:pt x="26349" y="57305"/>
                    <a:pt x="26087" y="57567"/>
                    <a:pt x="25777" y="57567"/>
                  </a:cubicBezTo>
                  <a:cubicBezTo>
                    <a:pt x="25468" y="57567"/>
                    <a:pt x="25206" y="57317"/>
                    <a:pt x="25206" y="57007"/>
                  </a:cubicBezTo>
                  <a:cubicBezTo>
                    <a:pt x="25218" y="56686"/>
                    <a:pt x="25468" y="56436"/>
                    <a:pt x="25777" y="56436"/>
                  </a:cubicBezTo>
                  <a:close/>
                  <a:moveTo>
                    <a:pt x="29504" y="56436"/>
                  </a:moveTo>
                  <a:cubicBezTo>
                    <a:pt x="29801" y="56436"/>
                    <a:pt x="30063" y="56686"/>
                    <a:pt x="30063" y="57007"/>
                  </a:cubicBezTo>
                  <a:cubicBezTo>
                    <a:pt x="30063" y="57305"/>
                    <a:pt x="29813" y="57567"/>
                    <a:pt x="29504" y="57567"/>
                  </a:cubicBezTo>
                  <a:cubicBezTo>
                    <a:pt x="29182" y="57567"/>
                    <a:pt x="28932" y="57317"/>
                    <a:pt x="28932" y="57007"/>
                  </a:cubicBezTo>
                  <a:cubicBezTo>
                    <a:pt x="28944" y="56686"/>
                    <a:pt x="29182" y="56436"/>
                    <a:pt x="29504" y="56436"/>
                  </a:cubicBezTo>
                  <a:close/>
                  <a:moveTo>
                    <a:pt x="33230" y="56436"/>
                  </a:moveTo>
                  <a:cubicBezTo>
                    <a:pt x="33528" y="56436"/>
                    <a:pt x="33802" y="56686"/>
                    <a:pt x="33802" y="57007"/>
                  </a:cubicBezTo>
                  <a:cubicBezTo>
                    <a:pt x="33802" y="57305"/>
                    <a:pt x="33552" y="57567"/>
                    <a:pt x="33230" y="57567"/>
                  </a:cubicBezTo>
                  <a:cubicBezTo>
                    <a:pt x="32921" y="57567"/>
                    <a:pt x="32671" y="57317"/>
                    <a:pt x="32671" y="57007"/>
                  </a:cubicBezTo>
                  <a:cubicBezTo>
                    <a:pt x="32671" y="56686"/>
                    <a:pt x="32921" y="56436"/>
                    <a:pt x="33230" y="56436"/>
                  </a:cubicBezTo>
                  <a:close/>
                  <a:moveTo>
                    <a:pt x="36957" y="56436"/>
                  </a:moveTo>
                  <a:cubicBezTo>
                    <a:pt x="37255" y="56436"/>
                    <a:pt x="37517" y="56686"/>
                    <a:pt x="37517" y="57007"/>
                  </a:cubicBezTo>
                  <a:cubicBezTo>
                    <a:pt x="37517" y="57305"/>
                    <a:pt x="37267" y="57567"/>
                    <a:pt x="36957" y="57567"/>
                  </a:cubicBezTo>
                  <a:cubicBezTo>
                    <a:pt x="36648" y="57567"/>
                    <a:pt x="36386" y="57317"/>
                    <a:pt x="36386" y="57007"/>
                  </a:cubicBezTo>
                  <a:cubicBezTo>
                    <a:pt x="36409" y="56686"/>
                    <a:pt x="36648" y="56436"/>
                    <a:pt x="36957" y="56436"/>
                  </a:cubicBezTo>
                  <a:close/>
                  <a:moveTo>
                    <a:pt x="40672" y="56436"/>
                  </a:moveTo>
                  <a:cubicBezTo>
                    <a:pt x="40970" y="56436"/>
                    <a:pt x="41243" y="56686"/>
                    <a:pt x="41243" y="57007"/>
                  </a:cubicBezTo>
                  <a:cubicBezTo>
                    <a:pt x="41243" y="57305"/>
                    <a:pt x="40993" y="57567"/>
                    <a:pt x="40672" y="57567"/>
                  </a:cubicBezTo>
                  <a:cubicBezTo>
                    <a:pt x="40374" y="57567"/>
                    <a:pt x="40112" y="57317"/>
                    <a:pt x="40112" y="57007"/>
                  </a:cubicBezTo>
                  <a:cubicBezTo>
                    <a:pt x="40124" y="56686"/>
                    <a:pt x="40362" y="56436"/>
                    <a:pt x="40672" y="56436"/>
                  </a:cubicBezTo>
                  <a:close/>
                  <a:moveTo>
                    <a:pt x="44410" y="56436"/>
                  </a:moveTo>
                  <a:cubicBezTo>
                    <a:pt x="44708" y="56436"/>
                    <a:pt x="44982" y="56686"/>
                    <a:pt x="44982" y="57007"/>
                  </a:cubicBezTo>
                  <a:cubicBezTo>
                    <a:pt x="44982" y="57305"/>
                    <a:pt x="44720" y="57567"/>
                    <a:pt x="44410" y="57567"/>
                  </a:cubicBezTo>
                  <a:cubicBezTo>
                    <a:pt x="44113" y="57567"/>
                    <a:pt x="43851" y="57317"/>
                    <a:pt x="43851" y="57007"/>
                  </a:cubicBezTo>
                  <a:cubicBezTo>
                    <a:pt x="43851" y="56686"/>
                    <a:pt x="44101" y="56436"/>
                    <a:pt x="44410" y="56436"/>
                  </a:cubicBezTo>
                  <a:close/>
                  <a:moveTo>
                    <a:pt x="48137" y="56436"/>
                  </a:moveTo>
                  <a:cubicBezTo>
                    <a:pt x="48435" y="56436"/>
                    <a:pt x="48697" y="56686"/>
                    <a:pt x="48697" y="57007"/>
                  </a:cubicBezTo>
                  <a:cubicBezTo>
                    <a:pt x="48697" y="57305"/>
                    <a:pt x="48447" y="57567"/>
                    <a:pt x="48137" y="57567"/>
                  </a:cubicBezTo>
                  <a:cubicBezTo>
                    <a:pt x="47839" y="57567"/>
                    <a:pt x="47566" y="57317"/>
                    <a:pt x="47566" y="57007"/>
                  </a:cubicBezTo>
                  <a:cubicBezTo>
                    <a:pt x="47578" y="56686"/>
                    <a:pt x="47839" y="56436"/>
                    <a:pt x="48137" y="56436"/>
                  </a:cubicBezTo>
                  <a:close/>
                  <a:moveTo>
                    <a:pt x="51864" y="56436"/>
                  </a:moveTo>
                  <a:cubicBezTo>
                    <a:pt x="52161" y="56436"/>
                    <a:pt x="52435" y="56686"/>
                    <a:pt x="52435" y="57007"/>
                  </a:cubicBezTo>
                  <a:cubicBezTo>
                    <a:pt x="52435" y="57305"/>
                    <a:pt x="52185" y="57567"/>
                    <a:pt x="51864" y="57567"/>
                  </a:cubicBezTo>
                  <a:cubicBezTo>
                    <a:pt x="51566" y="57567"/>
                    <a:pt x="51304" y="57317"/>
                    <a:pt x="51304" y="57007"/>
                  </a:cubicBezTo>
                  <a:cubicBezTo>
                    <a:pt x="51304" y="56686"/>
                    <a:pt x="51554" y="56436"/>
                    <a:pt x="51864" y="56436"/>
                  </a:cubicBezTo>
                  <a:close/>
                  <a:moveTo>
                    <a:pt x="55602" y="56436"/>
                  </a:moveTo>
                  <a:cubicBezTo>
                    <a:pt x="55900" y="56436"/>
                    <a:pt x="56174" y="56686"/>
                    <a:pt x="56174" y="57007"/>
                  </a:cubicBezTo>
                  <a:cubicBezTo>
                    <a:pt x="56174" y="57305"/>
                    <a:pt x="55912" y="57567"/>
                    <a:pt x="55602" y="57567"/>
                  </a:cubicBezTo>
                  <a:cubicBezTo>
                    <a:pt x="55293" y="57567"/>
                    <a:pt x="55043" y="57317"/>
                    <a:pt x="55043" y="57007"/>
                  </a:cubicBezTo>
                  <a:cubicBezTo>
                    <a:pt x="55043" y="56686"/>
                    <a:pt x="55293" y="56436"/>
                    <a:pt x="55602" y="56436"/>
                  </a:cubicBezTo>
                  <a:close/>
                  <a:moveTo>
                    <a:pt x="59329" y="56436"/>
                  </a:moveTo>
                  <a:cubicBezTo>
                    <a:pt x="59627" y="56436"/>
                    <a:pt x="59889" y="56686"/>
                    <a:pt x="59889" y="57007"/>
                  </a:cubicBezTo>
                  <a:cubicBezTo>
                    <a:pt x="59889" y="57305"/>
                    <a:pt x="59639" y="57567"/>
                    <a:pt x="59329" y="57567"/>
                  </a:cubicBezTo>
                  <a:cubicBezTo>
                    <a:pt x="59008" y="57567"/>
                    <a:pt x="58757" y="57317"/>
                    <a:pt x="58757" y="57007"/>
                  </a:cubicBezTo>
                  <a:cubicBezTo>
                    <a:pt x="58757" y="56686"/>
                    <a:pt x="59008" y="56436"/>
                    <a:pt x="59329" y="56436"/>
                  </a:cubicBezTo>
                  <a:close/>
                  <a:moveTo>
                    <a:pt x="63056" y="56436"/>
                  </a:moveTo>
                  <a:cubicBezTo>
                    <a:pt x="63353" y="56436"/>
                    <a:pt x="63627" y="56686"/>
                    <a:pt x="63627" y="57007"/>
                  </a:cubicBezTo>
                  <a:cubicBezTo>
                    <a:pt x="63627" y="57305"/>
                    <a:pt x="63377" y="57567"/>
                    <a:pt x="63056" y="57567"/>
                  </a:cubicBezTo>
                  <a:cubicBezTo>
                    <a:pt x="62746" y="57567"/>
                    <a:pt x="62496" y="57317"/>
                    <a:pt x="62496" y="57007"/>
                  </a:cubicBezTo>
                  <a:cubicBezTo>
                    <a:pt x="62496" y="56686"/>
                    <a:pt x="62746" y="56436"/>
                    <a:pt x="63056" y="56436"/>
                  </a:cubicBezTo>
                  <a:close/>
                  <a:moveTo>
                    <a:pt x="66782" y="56436"/>
                  </a:moveTo>
                  <a:cubicBezTo>
                    <a:pt x="67080" y="56436"/>
                    <a:pt x="67342" y="56686"/>
                    <a:pt x="67342" y="57007"/>
                  </a:cubicBezTo>
                  <a:cubicBezTo>
                    <a:pt x="67342" y="57305"/>
                    <a:pt x="67092" y="57567"/>
                    <a:pt x="66782" y="57567"/>
                  </a:cubicBezTo>
                  <a:cubicBezTo>
                    <a:pt x="66473" y="57567"/>
                    <a:pt x="66211" y="57317"/>
                    <a:pt x="66211" y="57007"/>
                  </a:cubicBezTo>
                  <a:cubicBezTo>
                    <a:pt x="66235" y="56686"/>
                    <a:pt x="66473" y="56436"/>
                    <a:pt x="66782" y="56436"/>
                  </a:cubicBezTo>
                  <a:close/>
                  <a:moveTo>
                    <a:pt x="70509" y="56436"/>
                  </a:moveTo>
                  <a:cubicBezTo>
                    <a:pt x="70807" y="56436"/>
                    <a:pt x="71080" y="56686"/>
                    <a:pt x="71080" y="57007"/>
                  </a:cubicBezTo>
                  <a:cubicBezTo>
                    <a:pt x="71080" y="57305"/>
                    <a:pt x="70830" y="57567"/>
                    <a:pt x="70509" y="57567"/>
                  </a:cubicBezTo>
                  <a:cubicBezTo>
                    <a:pt x="70199" y="57567"/>
                    <a:pt x="69949" y="57317"/>
                    <a:pt x="69949" y="57007"/>
                  </a:cubicBezTo>
                  <a:cubicBezTo>
                    <a:pt x="69949" y="56686"/>
                    <a:pt x="70199" y="56436"/>
                    <a:pt x="70509" y="56436"/>
                  </a:cubicBezTo>
                  <a:close/>
                  <a:moveTo>
                    <a:pt x="74236" y="56436"/>
                  </a:moveTo>
                  <a:cubicBezTo>
                    <a:pt x="74533" y="56436"/>
                    <a:pt x="74795" y="56686"/>
                    <a:pt x="74795" y="57007"/>
                  </a:cubicBezTo>
                  <a:cubicBezTo>
                    <a:pt x="74795" y="57305"/>
                    <a:pt x="74545" y="57567"/>
                    <a:pt x="74236" y="57567"/>
                  </a:cubicBezTo>
                  <a:cubicBezTo>
                    <a:pt x="73938" y="57567"/>
                    <a:pt x="73676" y="57317"/>
                    <a:pt x="73676" y="57007"/>
                  </a:cubicBezTo>
                  <a:cubicBezTo>
                    <a:pt x="73676" y="56686"/>
                    <a:pt x="73926" y="56436"/>
                    <a:pt x="74236" y="56436"/>
                  </a:cubicBezTo>
                  <a:close/>
                  <a:moveTo>
                    <a:pt x="77855" y="56436"/>
                  </a:moveTo>
                  <a:cubicBezTo>
                    <a:pt x="78153" y="56436"/>
                    <a:pt x="78415" y="56686"/>
                    <a:pt x="78415" y="57007"/>
                  </a:cubicBezTo>
                  <a:cubicBezTo>
                    <a:pt x="78415" y="57305"/>
                    <a:pt x="78165" y="57567"/>
                    <a:pt x="77855" y="57567"/>
                  </a:cubicBezTo>
                  <a:cubicBezTo>
                    <a:pt x="77546" y="57567"/>
                    <a:pt x="77284" y="57317"/>
                    <a:pt x="77284" y="57007"/>
                  </a:cubicBezTo>
                  <a:cubicBezTo>
                    <a:pt x="77284" y="56686"/>
                    <a:pt x="77546" y="56436"/>
                    <a:pt x="77855" y="56436"/>
                  </a:cubicBezTo>
                  <a:close/>
                  <a:moveTo>
                    <a:pt x="81570" y="56436"/>
                  </a:moveTo>
                  <a:cubicBezTo>
                    <a:pt x="81868" y="56436"/>
                    <a:pt x="82141" y="56686"/>
                    <a:pt x="82141" y="57007"/>
                  </a:cubicBezTo>
                  <a:cubicBezTo>
                    <a:pt x="82141" y="57305"/>
                    <a:pt x="81879" y="57567"/>
                    <a:pt x="81570" y="57567"/>
                  </a:cubicBezTo>
                  <a:cubicBezTo>
                    <a:pt x="81260" y="57567"/>
                    <a:pt x="81010" y="57317"/>
                    <a:pt x="81010" y="57007"/>
                  </a:cubicBezTo>
                  <a:cubicBezTo>
                    <a:pt x="81022" y="56686"/>
                    <a:pt x="81260" y="56436"/>
                    <a:pt x="81570" y="56436"/>
                  </a:cubicBezTo>
                  <a:close/>
                  <a:moveTo>
                    <a:pt x="85308" y="56436"/>
                  </a:moveTo>
                  <a:cubicBezTo>
                    <a:pt x="85606" y="56436"/>
                    <a:pt x="85880" y="56686"/>
                    <a:pt x="85880" y="57007"/>
                  </a:cubicBezTo>
                  <a:cubicBezTo>
                    <a:pt x="85880" y="57305"/>
                    <a:pt x="85618" y="57567"/>
                    <a:pt x="85308" y="57567"/>
                  </a:cubicBezTo>
                  <a:cubicBezTo>
                    <a:pt x="84999" y="57567"/>
                    <a:pt x="84749" y="57317"/>
                    <a:pt x="84749" y="57007"/>
                  </a:cubicBezTo>
                  <a:cubicBezTo>
                    <a:pt x="84749" y="56686"/>
                    <a:pt x="84999" y="56436"/>
                    <a:pt x="85308" y="56436"/>
                  </a:cubicBezTo>
                  <a:close/>
                  <a:moveTo>
                    <a:pt x="89035" y="56436"/>
                  </a:moveTo>
                  <a:cubicBezTo>
                    <a:pt x="89333" y="56436"/>
                    <a:pt x="89595" y="56686"/>
                    <a:pt x="89595" y="57007"/>
                  </a:cubicBezTo>
                  <a:cubicBezTo>
                    <a:pt x="89595" y="57305"/>
                    <a:pt x="89345" y="57567"/>
                    <a:pt x="89035" y="57567"/>
                  </a:cubicBezTo>
                  <a:cubicBezTo>
                    <a:pt x="88714" y="57567"/>
                    <a:pt x="88464" y="57317"/>
                    <a:pt x="88464" y="57007"/>
                  </a:cubicBezTo>
                  <a:cubicBezTo>
                    <a:pt x="88475" y="56686"/>
                    <a:pt x="88714" y="56436"/>
                    <a:pt x="89035" y="56436"/>
                  </a:cubicBezTo>
                  <a:close/>
                  <a:moveTo>
                    <a:pt x="92762" y="56436"/>
                  </a:moveTo>
                  <a:cubicBezTo>
                    <a:pt x="93059" y="56436"/>
                    <a:pt x="93333" y="56686"/>
                    <a:pt x="93333" y="57007"/>
                  </a:cubicBezTo>
                  <a:cubicBezTo>
                    <a:pt x="93333" y="57305"/>
                    <a:pt x="93071" y="57567"/>
                    <a:pt x="92762" y="57567"/>
                  </a:cubicBezTo>
                  <a:cubicBezTo>
                    <a:pt x="92452" y="57567"/>
                    <a:pt x="92202" y="57317"/>
                    <a:pt x="92202" y="57007"/>
                  </a:cubicBezTo>
                  <a:cubicBezTo>
                    <a:pt x="92202" y="56686"/>
                    <a:pt x="92452" y="56436"/>
                    <a:pt x="92762" y="56436"/>
                  </a:cubicBezTo>
                  <a:close/>
                  <a:moveTo>
                    <a:pt x="96488" y="56436"/>
                  </a:moveTo>
                  <a:cubicBezTo>
                    <a:pt x="96786" y="56436"/>
                    <a:pt x="97048" y="56686"/>
                    <a:pt x="97048" y="57007"/>
                  </a:cubicBezTo>
                  <a:cubicBezTo>
                    <a:pt x="97048" y="57305"/>
                    <a:pt x="96798" y="57567"/>
                    <a:pt x="96488" y="57567"/>
                  </a:cubicBezTo>
                  <a:cubicBezTo>
                    <a:pt x="96191" y="57567"/>
                    <a:pt x="95917" y="57317"/>
                    <a:pt x="95917" y="57007"/>
                  </a:cubicBezTo>
                  <a:cubicBezTo>
                    <a:pt x="95917" y="56686"/>
                    <a:pt x="96179" y="56436"/>
                    <a:pt x="96488" y="56436"/>
                  </a:cubicBezTo>
                  <a:close/>
                  <a:moveTo>
                    <a:pt x="100203" y="56436"/>
                  </a:moveTo>
                  <a:cubicBezTo>
                    <a:pt x="100501" y="56436"/>
                    <a:pt x="100775" y="56686"/>
                    <a:pt x="100775" y="57007"/>
                  </a:cubicBezTo>
                  <a:cubicBezTo>
                    <a:pt x="100775" y="57305"/>
                    <a:pt x="100513" y="57567"/>
                    <a:pt x="100203" y="57567"/>
                  </a:cubicBezTo>
                  <a:cubicBezTo>
                    <a:pt x="99905" y="57567"/>
                    <a:pt x="99644" y="57317"/>
                    <a:pt x="99644" y="57007"/>
                  </a:cubicBezTo>
                  <a:cubicBezTo>
                    <a:pt x="99655" y="56686"/>
                    <a:pt x="99894" y="56436"/>
                    <a:pt x="100203" y="56436"/>
                  </a:cubicBezTo>
                  <a:close/>
                  <a:moveTo>
                    <a:pt x="103942" y="56436"/>
                  </a:moveTo>
                  <a:cubicBezTo>
                    <a:pt x="104239" y="56436"/>
                    <a:pt x="104513" y="56686"/>
                    <a:pt x="104513" y="57007"/>
                  </a:cubicBezTo>
                  <a:cubicBezTo>
                    <a:pt x="104513" y="57305"/>
                    <a:pt x="104251" y="57567"/>
                    <a:pt x="103942" y="57567"/>
                  </a:cubicBezTo>
                  <a:cubicBezTo>
                    <a:pt x="103644" y="57567"/>
                    <a:pt x="103382" y="57317"/>
                    <a:pt x="103382" y="57007"/>
                  </a:cubicBezTo>
                  <a:cubicBezTo>
                    <a:pt x="103382" y="56686"/>
                    <a:pt x="103632" y="56436"/>
                    <a:pt x="103942" y="56436"/>
                  </a:cubicBezTo>
                  <a:close/>
                  <a:moveTo>
                    <a:pt x="107668" y="56436"/>
                  </a:moveTo>
                  <a:cubicBezTo>
                    <a:pt x="107966" y="56436"/>
                    <a:pt x="108228" y="56686"/>
                    <a:pt x="108228" y="57007"/>
                  </a:cubicBezTo>
                  <a:cubicBezTo>
                    <a:pt x="108228" y="57305"/>
                    <a:pt x="107978" y="57567"/>
                    <a:pt x="107668" y="57567"/>
                  </a:cubicBezTo>
                  <a:cubicBezTo>
                    <a:pt x="107371" y="57567"/>
                    <a:pt x="107097" y="57317"/>
                    <a:pt x="107097" y="57007"/>
                  </a:cubicBezTo>
                  <a:cubicBezTo>
                    <a:pt x="107109" y="56686"/>
                    <a:pt x="107347" y="56436"/>
                    <a:pt x="107668" y="56436"/>
                  </a:cubicBezTo>
                  <a:close/>
                  <a:moveTo>
                    <a:pt x="111395" y="56436"/>
                  </a:moveTo>
                  <a:cubicBezTo>
                    <a:pt x="111693" y="56436"/>
                    <a:pt x="111967" y="56686"/>
                    <a:pt x="111967" y="57007"/>
                  </a:cubicBezTo>
                  <a:cubicBezTo>
                    <a:pt x="111967" y="57305"/>
                    <a:pt x="111705" y="57567"/>
                    <a:pt x="111395" y="57567"/>
                  </a:cubicBezTo>
                  <a:cubicBezTo>
                    <a:pt x="111085" y="57567"/>
                    <a:pt x="110835" y="57317"/>
                    <a:pt x="110835" y="57007"/>
                  </a:cubicBezTo>
                  <a:cubicBezTo>
                    <a:pt x="110835" y="56686"/>
                    <a:pt x="111085" y="56436"/>
                    <a:pt x="111395" y="56436"/>
                  </a:cubicBezTo>
                  <a:close/>
                  <a:moveTo>
                    <a:pt x="115122" y="56436"/>
                  </a:moveTo>
                  <a:cubicBezTo>
                    <a:pt x="115419" y="56436"/>
                    <a:pt x="115681" y="56686"/>
                    <a:pt x="115681" y="57007"/>
                  </a:cubicBezTo>
                  <a:cubicBezTo>
                    <a:pt x="115681" y="57305"/>
                    <a:pt x="115431" y="57567"/>
                    <a:pt x="115122" y="57567"/>
                  </a:cubicBezTo>
                  <a:cubicBezTo>
                    <a:pt x="114812" y="57567"/>
                    <a:pt x="114550" y="57317"/>
                    <a:pt x="114550" y="57007"/>
                  </a:cubicBezTo>
                  <a:cubicBezTo>
                    <a:pt x="114574" y="56686"/>
                    <a:pt x="114812" y="56436"/>
                    <a:pt x="115122" y="56436"/>
                  </a:cubicBezTo>
                  <a:close/>
                  <a:moveTo>
                    <a:pt x="118860" y="56436"/>
                  </a:moveTo>
                  <a:cubicBezTo>
                    <a:pt x="119158" y="56436"/>
                    <a:pt x="119420" y="56686"/>
                    <a:pt x="119420" y="57007"/>
                  </a:cubicBezTo>
                  <a:cubicBezTo>
                    <a:pt x="119420" y="57305"/>
                    <a:pt x="119170" y="57567"/>
                    <a:pt x="118860" y="57567"/>
                  </a:cubicBezTo>
                  <a:cubicBezTo>
                    <a:pt x="118539" y="57567"/>
                    <a:pt x="118289" y="57317"/>
                    <a:pt x="118289" y="57007"/>
                  </a:cubicBezTo>
                  <a:cubicBezTo>
                    <a:pt x="118289" y="56686"/>
                    <a:pt x="118539" y="56436"/>
                    <a:pt x="118860" y="56436"/>
                  </a:cubicBezTo>
                  <a:close/>
                  <a:moveTo>
                    <a:pt x="122575" y="56436"/>
                  </a:moveTo>
                  <a:cubicBezTo>
                    <a:pt x="122873" y="56436"/>
                    <a:pt x="123146" y="56686"/>
                    <a:pt x="123146" y="57007"/>
                  </a:cubicBezTo>
                  <a:cubicBezTo>
                    <a:pt x="123146" y="57305"/>
                    <a:pt x="122885" y="57567"/>
                    <a:pt x="122575" y="57567"/>
                  </a:cubicBezTo>
                  <a:cubicBezTo>
                    <a:pt x="122265" y="57567"/>
                    <a:pt x="122015" y="57317"/>
                    <a:pt x="122015" y="57007"/>
                  </a:cubicBezTo>
                  <a:cubicBezTo>
                    <a:pt x="122027" y="56686"/>
                    <a:pt x="122277" y="56436"/>
                    <a:pt x="122575" y="56436"/>
                  </a:cubicBezTo>
                  <a:close/>
                  <a:moveTo>
                    <a:pt x="126314" y="56436"/>
                  </a:moveTo>
                  <a:cubicBezTo>
                    <a:pt x="126611" y="56436"/>
                    <a:pt x="126873" y="56686"/>
                    <a:pt x="126873" y="57007"/>
                  </a:cubicBezTo>
                  <a:cubicBezTo>
                    <a:pt x="126873" y="57305"/>
                    <a:pt x="126623" y="57567"/>
                    <a:pt x="126314" y="57567"/>
                  </a:cubicBezTo>
                  <a:cubicBezTo>
                    <a:pt x="126004" y="57567"/>
                    <a:pt x="125742" y="57317"/>
                    <a:pt x="125742" y="57007"/>
                  </a:cubicBezTo>
                  <a:cubicBezTo>
                    <a:pt x="125742" y="56686"/>
                    <a:pt x="126004" y="56436"/>
                    <a:pt x="126314" y="56436"/>
                  </a:cubicBezTo>
                  <a:close/>
                  <a:moveTo>
                    <a:pt x="130028" y="56436"/>
                  </a:moveTo>
                  <a:cubicBezTo>
                    <a:pt x="130326" y="56436"/>
                    <a:pt x="130600" y="56686"/>
                    <a:pt x="130600" y="57007"/>
                  </a:cubicBezTo>
                  <a:cubicBezTo>
                    <a:pt x="130600" y="57305"/>
                    <a:pt x="130350" y="57567"/>
                    <a:pt x="130028" y="57567"/>
                  </a:cubicBezTo>
                  <a:cubicBezTo>
                    <a:pt x="129731" y="57567"/>
                    <a:pt x="129469" y="57317"/>
                    <a:pt x="129469" y="57007"/>
                  </a:cubicBezTo>
                  <a:cubicBezTo>
                    <a:pt x="129469" y="56686"/>
                    <a:pt x="129719" y="56436"/>
                    <a:pt x="130028" y="56436"/>
                  </a:cubicBezTo>
                  <a:close/>
                  <a:moveTo>
                    <a:pt x="133767" y="56436"/>
                  </a:moveTo>
                  <a:cubicBezTo>
                    <a:pt x="134065" y="56436"/>
                    <a:pt x="134326" y="56686"/>
                    <a:pt x="134326" y="57007"/>
                  </a:cubicBezTo>
                  <a:cubicBezTo>
                    <a:pt x="134326" y="57305"/>
                    <a:pt x="134076" y="57567"/>
                    <a:pt x="133767" y="57567"/>
                  </a:cubicBezTo>
                  <a:cubicBezTo>
                    <a:pt x="133469" y="57567"/>
                    <a:pt x="133207" y="57317"/>
                    <a:pt x="133207" y="57007"/>
                  </a:cubicBezTo>
                  <a:cubicBezTo>
                    <a:pt x="133207" y="56686"/>
                    <a:pt x="133457" y="56436"/>
                    <a:pt x="133767" y="56436"/>
                  </a:cubicBezTo>
                  <a:close/>
                  <a:moveTo>
                    <a:pt x="137494" y="56436"/>
                  </a:moveTo>
                  <a:cubicBezTo>
                    <a:pt x="137791" y="56436"/>
                    <a:pt x="138053" y="56686"/>
                    <a:pt x="138053" y="57007"/>
                  </a:cubicBezTo>
                  <a:cubicBezTo>
                    <a:pt x="138053" y="57305"/>
                    <a:pt x="137803" y="57567"/>
                    <a:pt x="137494" y="57567"/>
                  </a:cubicBezTo>
                  <a:cubicBezTo>
                    <a:pt x="137196" y="57567"/>
                    <a:pt x="136922" y="57317"/>
                    <a:pt x="136922" y="57007"/>
                  </a:cubicBezTo>
                  <a:cubicBezTo>
                    <a:pt x="136934" y="56686"/>
                    <a:pt x="137172" y="56436"/>
                    <a:pt x="137494" y="56436"/>
                  </a:cubicBezTo>
                  <a:close/>
                  <a:moveTo>
                    <a:pt x="141220" y="56436"/>
                  </a:moveTo>
                  <a:cubicBezTo>
                    <a:pt x="141518" y="56436"/>
                    <a:pt x="141792" y="56686"/>
                    <a:pt x="141792" y="57007"/>
                  </a:cubicBezTo>
                  <a:cubicBezTo>
                    <a:pt x="141792" y="57305"/>
                    <a:pt x="141530" y="57567"/>
                    <a:pt x="141220" y="57567"/>
                  </a:cubicBezTo>
                  <a:cubicBezTo>
                    <a:pt x="140911" y="57567"/>
                    <a:pt x="140661" y="57317"/>
                    <a:pt x="140661" y="57007"/>
                  </a:cubicBezTo>
                  <a:cubicBezTo>
                    <a:pt x="140661" y="56686"/>
                    <a:pt x="140911" y="56436"/>
                    <a:pt x="141220" y="56436"/>
                  </a:cubicBezTo>
                  <a:close/>
                  <a:moveTo>
                    <a:pt x="144947" y="56436"/>
                  </a:moveTo>
                  <a:cubicBezTo>
                    <a:pt x="145244" y="56436"/>
                    <a:pt x="145506" y="56686"/>
                    <a:pt x="145506" y="57007"/>
                  </a:cubicBezTo>
                  <a:cubicBezTo>
                    <a:pt x="145506" y="57305"/>
                    <a:pt x="145256" y="57567"/>
                    <a:pt x="144947" y="57567"/>
                  </a:cubicBezTo>
                  <a:cubicBezTo>
                    <a:pt x="144637" y="57567"/>
                    <a:pt x="144375" y="57317"/>
                    <a:pt x="144375" y="57007"/>
                  </a:cubicBezTo>
                  <a:cubicBezTo>
                    <a:pt x="144399" y="56686"/>
                    <a:pt x="144637" y="56436"/>
                    <a:pt x="144947" y="56436"/>
                  </a:cubicBezTo>
                  <a:close/>
                  <a:moveTo>
                    <a:pt x="148685" y="56436"/>
                  </a:moveTo>
                  <a:cubicBezTo>
                    <a:pt x="148983" y="56436"/>
                    <a:pt x="149245" y="56686"/>
                    <a:pt x="149245" y="57007"/>
                  </a:cubicBezTo>
                  <a:cubicBezTo>
                    <a:pt x="149245" y="57305"/>
                    <a:pt x="148995" y="57567"/>
                    <a:pt x="148685" y="57567"/>
                  </a:cubicBezTo>
                  <a:cubicBezTo>
                    <a:pt x="148364" y="57567"/>
                    <a:pt x="148114" y="57317"/>
                    <a:pt x="148114" y="57007"/>
                  </a:cubicBezTo>
                  <a:cubicBezTo>
                    <a:pt x="148114" y="56686"/>
                    <a:pt x="148364" y="56436"/>
                    <a:pt x="148685" y="56436"/>
                  </a:cubicBezTo>
                  <a:close/>
                  <a:moveTo>
                    <a:pt x="152400" y="56436"/>
                  </a:moveTo>
                  <a:cubicBezTo>
                    <a:pt x="152698" y="56436"/>
                    <a:pt x="152972" y="56686"/>
                    <a:pt x="152972" y="57007"/>
                  </a:cubicBezTo>
                  <a:cubicBezTo>
                    <a:pt x="152972" y="57305"/>
                    <a:pt x="152710" y="57567"/>
                    <a:pt x="152400" y="57567"/>
                  </a:cubicBezTo>
                  <a:cubicBezTo>
                    <a:pt x="152091" y="57567"/>
                    <a:pt x="151841" y="57317"/>
                    <a:pt x="151841" y="57007"/>
                  </a:cubicBezTo>
                  <a:cubicBezTo>
                    <a:pt x="151852" y="56686"/>
                    <a:pt x="152091" y="56436"/>
                    <a:pt x="152400" y="56436"/>
                  </a:cubicBezTo>
                  <a:close/>
                  <a:moveTo>
                    <a:pt x="1548" y="58293"/>
                  </a:moveTo>
                  <a:cubicBezTo>
                    <a:pt x="1846" y="58293"/>
                    <a:pt x="2119" y="58555"/>
                    <a:pt x="2119" y="58864"/>
                  </a:cubicBezTo>
                  <a:cubicBezTo>
                    <a:pt x="2119" y="59174"/>
                    <a:pt x="1858" y="59424"/>
                    <a:pt x="1548" y="59424"/>
                  </a:cubicBezTo>
                  <a:cubicBezTo>
                    <a:pt x="1238" y="59424"/>
                    <a:pt x="988" y="59174"/>
                    <a:pt x="988" y="58864"/>
                  </a:cubicBezTo>
                  <a:cubicBezTo>
                    <a:pt x="988" y="58555"/>
                    <a:pt x="1238" y="58293"/>
                    <a:pt x="1548" y="58293"/>
                  </a:cubicBezTo>
                  <a:close/>
                  <a:moveTo>
                    <a:pt x="5287" y="58293"/>
                  </a:moveTo>
                  <a:cubicBezTo>
                    <a:pt x="5596" y="58293"/>
                    <a:pt x="5846" y="58555"/>
                    <a:pt x="5846" y="58864"/>
                  </a:cubicBezTo>
                  <a:cubicBezTo>
                    <a:pt x="5846" y="59174"/>
                    <a:pt x="5596" y="59424"/>
                    <a:pt x="5287" y="59424"/>
                  </a:cubicBezTo>
                  <a:cubicBezTo>
                    <a:pt x="4977" y="59424"/>
                    <a:pt x="4715" y="59174"/>
                    <a:pt x="4715" y="58864"/>
                  </a:cubicBezTo>
                  <a:cubicBezTo>
                    <a:pt x="4715" y="58555"/>
                    <a:pt x="4977" y="58293"/>
                    <a:pt x="5287" y="58293"/>
                  </a:cubicBezTo>
                  <a:close/>
                  <a:moveTo>
                    <a:pt x="9001" y="58293"/>
                  </a:moveTo>
                  <a:cubicBezTo>
                    <a:pt x="9299" y="58293"/>
                    <a:pt x="9573" y="58555"/>
                    <a:pt x="9573" y="58864"/>
                  </a:cubicBezTo>
                  <a:cubicBezTo>
                    <a:pt x="9573" y="59174"/>
                    <a:pt x="9323" y="59424"/>
                    <a:pt x="9001" y="59424"/>
                  </a:cubicBezTo>
                  <a:cubicBezTo>
                    <a:pt x="8704" y="59424"/>
                    <a:pt x="8442" y="59174"/>
                    <a:pt x="8442" y="58864"/>
                  </a:cubicBezTo>
                  <a:cubicBezTo>
                    <a:pt x="8442" y="58555"/>
                    <a:pt x="8692" y="58293"/>
                    <a:pt x="9001" y="58293"/>
                  </a:cubicBezTo>
                  <a:close/>
                  <a:moveTo>
                    <a:pt x="12728" y="58293"/>
                  </a:moveTo>
                  <a:cubicBezTo>
                    <a:pt x="13037" y="58293"/>
                    <a:pt x="13288" y="58555"/>
                    <a:pt x="13288" y="58864"/>
                  </a:cubicBezTo>
                  <a:cubicBezTo>
                    <a:pt x="13288" y="59174"/>
                    <a:pt x="13037" y="59424"/>
                    <a:pt x="12728" y="59424"/>
                  </a:cubicBezTo>
                  <a:cubicBezTo>
                    <a:pt x="12418" y="59424"/>
                    <a:pt x="12156" y="59174"/>
                    <a:pt x="12156" y="58864"/>
                  </a:cubicBezTo>
                  <a:cubicBezTo>
                    <a:pt x="12156" y="58555"/>
                    <a:pt x="12418" y="58293"/>
                    <a:pt x="12728" y="58293"/>
                  </a:cubicBezTo>
                  <a:close/>
                  <a:moveTo>
                    <a:pt x="16466" y="58293"/>
                  </a:moveTo>
                  <a:cubicBezTo>
                    <a:pt x="16764" y="58293"/>
                    <a:pt x="17026" y="58555"/>
                    <a:pt x="17026" y="58864"/>
                  </a:cubicBezTo>
                  <a:cubicBezTo>
                    <a:pt x="17026" y="59174"/>
                    <a:pt x="16776" y="59424"/>
                    <a:pt x="16466" y="59424"/>
                  </a:cubicBezTo>
                  <a:cubicBezTo>
                    <a:pt x="16169" y="59424"/>
                    <a:pt x="15895" y="59174"/>
                    <a:pt x="15895" y="58864"/>
                  </a:cubicBezTo>
                  <a:cubicBezTo>
                    <a:pt x="15895" y="58555"/>
                    <a:pt x="16145" y="58293"/>
                    <a:pt x="16466" y="58293"/>
                  </a:cubicBezTo>
                  <a:close/>
                  <a:moveTo>
                    <a:pt x="20181" y="58293"/>
                  </a:moveTo>
                  <a:cubicBezTo>
                    <a:pt x="20491" y="58293"/>
                    <a:pt x="20753" y="58555"/>
                    <a:pt x="20753" y="58864"/>
                  </a:cubicBezTo>
                  <a:cubicBezTo>
                    <a:pt x="20753" y="59174"/>
                    <a:pt x="20491" y="59424"/>
                    <a:pt x="20181" y="59424"/>
                  </a:cubicBezTo>
                  <a:cubicBezTo>
                    <a:pt x="19872" y="59424"/>
                    <a:pt x="19622" y="59174"/>
                    <a:pt x="19622" y="58864"/>
                  </a:cubicBezTo>
                  <a:cubicBezTo>
                    <a:pt x="19622" y="58555"/>
                    <a:pt x="19872" y="58293"/>
                    <a:pt x="20181" y="58293"/>
                  </a:cubicBezTo>
                  <a:close/>
                  <a:moveTo>
                    <a:pt x="23920" y="58293"/>
                  </a:moveTo>
                  <a:cubicBezTo>
                    <a:pt x="24217" y="58293"/>
                    <a:pt x="24479" y="58555"/>
                    <a:pt x="24479" y="58864"/>
                  </a:cubicBezTo>
                  <a:cubicBezTo>
                    <a:pt x="24479" y="59174"/>
                    <a:pt x="24229" y="59424"/>
                    <a:pt x="23920" y="59424"/>
                  </a:cubicBezTo>
                  <a:cubicBezTo>
                    <a:pt x="23610" y="59424"/>
                    <a:pt x="23348" y="59174"/>
                    <a:pt x="23348" y="58864"/>
                  </a:cubicBezTo>
                  <a:cubicBezTo>
                    <a:pt x="23348" y="58555"/>
                    <a:pt x="23610" y="58293"/>
                    <a:pt x="23920" y="58293"/>
                  </a:cubicBezTo>
                  <a:close/>
                  <a:moveTo>
                    <a:pt x="27635" y="58293"/>
                  </a:moveTo>
                  <a:cubicBezTo>
                    <a:pt x="27956" y="58293"/>
                    <a:pt x="28206" y="58555"/>
                    <a:pt x="28206" y="58864"/>
                  </a:cubicBezTo>
                  <a:cubicBezTo>
                    <a:pt x="28206" y="59174"/>
                    <a:pt x="27956" y="59424"/>
                    <a:pt x="27635" y="59424"/>
                  </a:cubicBezTo>
                  <a:cubicBezTo>
                    <a:pt x="27325" y="59424"/>
                    <a:pt x="27075" y="59174"/>
                    <a:pt x="27075" y="58864"/>
                  </a:cubicBezTo>
                  <a:cubicBezTo>
                    <a:pt x="27075" y="58555"/>
                    <a:pt x="27325" y="58293"/>
                    <a:pt x="27635" y="58293"/>
                  </a:cubicBezTo>
                  <a:close/>
                  <a:moveTo>
                    <a:pt x="31373" y="58293"/>
                  </a:moveTo>
                  <a:cubicBezTo>
                    <a:pt x="31671" y="58293"/>
                    <a:pt x="31945" y="58555"/>
                    <a:pt x="31945" y="58864"/>
                  </a:cubicBezTo>
                  <a:cubicBezTo>
                    <a:pt x="31945" y="59174"/>
                    <a:pt x="31683" y="59424"/>
                    <a:pt x="31373" y="59424"/>
                  </a:cubicBezTo>
                  <a:cubicBezTo>
                    <a:pt x="31064" y="59424"/>
                    <a:pt x="30814" y="59174"/>
                    <a:pt x="30814" y="58864"/>
                  </a:cubicBezTo>
                  <a:cubicBezTo>
                    <a:pt x="30814" y="58555"/>
                    <a:pt x="31064" y="58293"/>
                    <a:pt x="31373" y="58293"/>
                  </a:cubicBezTo>
                  <a:close/>
                  <a:moveTo>
                    <a:pt x="35100" y="58293"/>
                  </a:moveTo>
                  <a:cubicBezTo>
                    <a:pt x="35409" y="58293"/>
                    <a:pt x="35659" y="58555"/>
                    <a:pt x="35659" y="58864"/>
                  </a:cubicBezTo>
                  <a:cubicBezTo>
                    <a:pt x="35659" y="59174"/>
                    <a:pt x="35409" y="59424"/>
                    <a:pt x="35100" y="59424"/>
                  </a:cubicBezTo>
                  <a:cubicBezTo>
                    <a:pt x="34778" y="59424"/>
                    <a:pt x="34528" y="59174"/>
                    <a:pt x="34528" y="58864"/>
                  </a:cubicBezTo>
                  <a:cubicBezTo>
                    <a:pt x="34528" y="58555"/>
                    <a:pt x="34778" y="58293"/>
                    <a:pt x="35100" y="58293"/>
                  </a:cubicBezTo>
                  <a:close/>
                  <a:moveTo>
                    <a:pt x="38815" y="58293"/>
                  </a:moveTo>
                  <a:cubicBezTo>
                    <a:pt x="39112" y="58293"/>
                    <a:pt x="39386" y="58555"/>
                    <a:pt x="39386" y="58864"/>
                  </a:cubicBezTo>
                  <a:cubicBezTo>
                    <a:pt x="39386" y="59174"/>
                    <a:pt x="39124" y="59424"/>
                    <a:pt x="38815" y="59424"/>
                  </a:cubicBezTo>
                  <a:cubicBezTo>
                    <a:pt x="38517" y="59424"/>
                    <a:pt x="38255" y="59174"/>
                    <a:pt x="38255" y="58864"/>
                  </a:cubicBezTo>
                  <a:cubicBezTo>
                    <a:pt x="38255" y="58555"/>
                    <a:pt x="38505" y="58293"/>
                    <a:pt x="38815" y="58293"/>
                  </a:cubicBezTo>
                  <a:close/>
                  <a:moveTo>
                    <a:pt x="42553" y="58293"/>
                  </a:moveTo>
                  <a:cubicBezTo>
                    <a:pt x="42863" y="58293"/>
                    <a:pt x="43113" y="58555"/>
                    <a:pt x="43113" y="58864"/>
                  </a:cubicBezTo>
                  <a:cubicBezTo>
                    <a:pt x="43113" y="59174"/>
                    <a:pt x="42863" y="59424"/>
                    <a:pt x="42553" y="59424"/>
                  </a:cubicBezTo>
                  <a:cubicBezTo>
                    <a:pt x="42232" y="59424"/>
                    <a:pt x="41982" y="59174"/>
                    <a:pt x="41982" y="58864"/>
                  </a:cubicBezTo>
                  <a:cubicBezTo>
                    <a:pt x="41982" y="58555"/>
                    <a:pt x="42244" y="58293"/>
                    <a:pt x="42553" y="58293"/>
                  </a:cubicBezTo>
                  <a:close/>
                  <a:moveTo>
                    <a:pt x="46268" y="58293"/>
                  </a:moveTo>
                  <a:cubicBezTo>
                    <a:pt x="46565" y="58293"/>
                    <a:pt x="46839" y="58555"/>
                    <a:pt x="46839" y="58864"/>
                  </a:cubicBezTo>
                  <a:cubicBezTo>
                    <a:pt x="46839" y="59174"/>
                    <a:pt x="46589" y="59424"/>
                    <a:pt x="46268" y="59424"/>
                  </a:cubicBezTo>
                  <a:cubicBezTo>
                    <a:pt x="45970" y="59424"/>
                    <a:pt x="45708" y="59174"/>
                    <a:pt x="45708" y="58864"/>
                  </a:cubicBezTo>
                  <a:cubicBezTo>
                    <a:pt x="45708" y="58555"/>
                    <a:pt x="45958" y="58293"/>
                    <a:pt x="46268" y="58293"/>
                  </a:cubicBezTo>
                  <a:close/>
                  <a:moveTo>
                    <a:pt x="50006" y="58293"/>
                  </a:moveTo>
                  <a:cubicBezTo>
                    <a:pt x="50316" y="58293"/>
                    <a:pt x="50578" y="58555"/>
                    <a:pt x="50578" y="58864"/>
                  </a:cubicBezTo>
                  <a:cubicBezTo>
                    <a:pt x="50578" y="59174"/>
                    <a:pt x="50316" y="59424"/>
                    <a:pt x="50006" y="59424"/>
                  </a:cubicBezTo>
                  <a:cubicBezTo>
                    <a:pt x="49697" y="59424"/>
                    <a:pt x="49447" y="59174"/>
                    <a:pt x="49447" y="58864"/>
                  </a:cubicBezTo>
                  <a:cubicBezTo>
                    <a:pt x="49447" y="58555"/>
                    <a:pt x="49697" y="58293"/>
                    <a:pt x="50006" y="58293"/>
                  </a:cubicBezTo>
                  <a:close/>
                  <a:moveTo>
                    <a:pt x="53733" y="58293"/>
                  </a:moveTo>
                  <a:cubicBezTo>
                    <a:pt x="54031" y="58293"/>
                    <a:pt x="54293" y="58555"/>
                    <a:pt x="54293" y="58864"/>
                  </a:cubicBezTo>
                  <a:cubicBezTo>
                    <a:pt x="54293" y="59174"/>
                    <a:pt x="54043" y="59424"/>
                    <a:pt x="53733" y="59424"/>
                  </a:cubicBezTo>
                  <a:cubicBezTo>
                    <a:pt x="53412" y="59424"/>
                    <a:pt x="53162" y="59174"/>
                    <a:pt x="53162" y="58864"/>
                  </a:cubicBezTo>
                  <a:cubicBezTo>
                    <a:pt x="53162" y="58555"/>
                    <a:pt x="53412" y="58293"/>
                    <a:pt x="53733" y="58293"/>
                  </a:cubicBezTo>
                  <a:close/>
                  <a:moveTo>
                    <a:pt x="57460" y="58293"/>
                  </a:moveTo>
                  <a:cubicBezTo>
                    <a:pt x="57781" y="58293"/>
                    <a:pt x="58031" y="58555"/>
                    <a:pt x="58031" y="58864"/>
                  </a:cubicBezTo>
                  <a:cubicBezTo>
                    <a:pt x="58031" y="59174"/>
                    <a:pt x="57781" y="59424"/>
                    <a:pt x="57460" y="59424"/>
                  </a:cubicBezTo>
                  <a:cubicBezTo>
                    <a:pt x="57150" y="59424"/>
                    <a:pt x="56900" y="59174"/>
                    <a:pt x="56900" y="58864"/>
                  </a:cubicBezTo>
                  <a:cubicBezTo>
                    <a:pt x="56900" y="58555"/>
                    <a:pt x="57150" y="58293"/>
                    <a:pt x="57460" y="58293"/>
                  </a:cubicBezTo>
                  <a:close/>
                  <a:moveTo>
                    <a:pt x="61186" y="58293"/>
                  </a:moveTo>
                  <a:cubicBezTo>
                    <a:pt x="61484" y="58293"/>
                    <a:pt x="61746" y="58555"/>
                    <a:pt x="61746" y="58864"/>
                  </a:cubicBezTo>
                  <a:cubicBezTo>
                    <a:pt x="61746" y="59174"/>
                    <a:pt x="61496" y="59424"/>
                    <a:pt x="61186" y="59424"/>
                  </a:cubicBezTo>
                  <a:cubicBezTo>
                    <a:pt x="60877" y="59424"/>
                    <a:pt x="60615" y="59174"/>
                    <a:pt x="60615" y="58864"/>
                  </a:cubicBezTo>
                  <a:cubicBezTo>
                    <a:pt x="60615" y="58555"/>
                    <a:pt x="60877" y="58293"/>
                    <a:pt x="61186" y="58293"/>
                  </a:cubicBezTo>
                  <a:close/>
                  <a:moveTo>
                    <a:pt x="64925" y="58293"/>
                  </a:moveTo>
                  <a:cubicBezTo>
                    <a:pt x="65234" y="58293"/>
                    <a:pt x="65485" y="58555"/>
                    <a:pt x="65485" y="58864"/>
                  </a:cubicBezTo>
                  <a:cubicBezTo>
                    <a:pt x="65485" y="59174"/>
                    <a:pt x="65234" y="59424"/>
                    <a:pt x="64925" y="59424"/>
                  </a:cubicBezTo>
                  <a:cubicBezTo>
                    <a:pt x="64603" y="59424"/>
                    <a:pt x="64353" y="59174"/>
                    <a:pt x="64353" y="58864"/>
                  </a:cubicBezTo>
                  <a:cubicBezTo>
                    <a:pt x="64353" y="58555"/>
                    <a:pt x="64603" y="58293"/>
                    <a:pt x="64925" y="58293"/>
                  </a:cubicBezTo>
                  <a:close/>
                  <a:moveTo>
                    <a:pt x="68640" y="58293"/>
                  </a:moveTo>
                  <a:cubicBezTo>
                    <a:pt x="68937" y="58293"/>
                    <a:pt x="69211" y="58555"/>
                    <a:pt x="69211" y="58864"/>
                  </a:cubicBezTo>
                  <a:cubicBezTo>
                    <a:pt x="69211" y="59174"/>
                    <a:pt x="68949" y="59424"/>
                    <a:pt x="68640" y="59424"/>
                  </a:cubicBezTo>
                  <a:cubicBezTo>
                    <a:pt x="68330" y="59424"/>
                    <a:pt x="68080" y="59174"/>
                    <a:pt x="68080" y="58864"/>
                  </a:cubicBezTo>
                  <a:cubicBezTo>
                    <a:pt x="68080" y="58555"/>
                    <a:pt x="68330" y="58293"/>
                    <a:pt x="68640" y="58293"/>
                  </a:cubicBezTo>
                  <a:close/>
                  <a:moveTo>
                    <a:pt x="72366" y="58293"/>
                  </a:moveTo>
                  <a:cubicBezTo>
                    <a:pt x="72676" y="58293"/>
                    <a:pt x="72926" y="58555"/>
                    <a:pt x="72926" y="58864"/>
                  </a:cubicBezTo>
                  <a:cubicBezTo>
                    <a:pt x="72926" y="59174"/>
                    <a:pt x="72676" y="59424"/>
                    <a:pt x="72366" y="59424"/>
                  </a:cubicBezTo>
                  <a:cubicBezTo>
                    <a:pt x="72045" y="59424"/>
                    <a:pt x="71795" y="59174"/>
                    <a:pt x="71795" y="58864"/>
                  </a:cubicBezTo>
                  <a:cubicBezTo>
                    <a:pt x="71795" y="58555"/>
                    <a:pt x="72069" y="58293"/>
                    <a:pt x="72366" y="58293"/>
                  </a:cubicBezTo>
                  <a:close/>
                  <a:moveTo>
                    <a:pt x="76093" y="58293"/>
                  </a:moveTo>
                  <a:cubicBezTo>
                    <a:pt x="76391" y="58293"/>
                    <a:pt x="76664" y="58555"/>
                    <a:pt x="76664" y="58864"/>
                  </a:cubicBezTo>
                  <a:cubicBezTo>
                    <a:pt x="76664" y="59174"/>
                    <a:pt x="76403" y="59424"/>
                    <a:pt x="76093" y="59424"/>
                  </a:cubicBezTo>
                  <a:cubicBezTo>
                    <a:pt x="75795" y="59424"/>
                    <a:pt x="75533" y="59174"/>
                    <a:pt x="75533" y="58864"/>
                  </a:cubicBezTo>
                  <a:cubicBezTo>
                    <a:pt x="75533" y="58555"/>
                    <a:pt x="75783" y="58293"/>
                    <a:pt x="76093" y="58293"/>
                  </a:cubicBezTo>
                  <a:close/>
                  <a:moveTo>
                    <a:pt x="79712" y="58293"/>
                  </a:moveTo>
                  <a:cubicBezTo>
                    <a:pt x="80010" y="58293"/>
                    <a:pt x="80284" y="58555"/>
                    <a:pt x="80284" y="58864"/>
                  </a:cubicBezTo>
                  <a:cubicBezTo>
                    <a:pt x="80284" y="59174"/>
                    <a:pt x="80022" y="59424"/>
                    <a:pt x="79712" y="59424"/>
                  </a:cubicBezTo>
                  <a:cubicBezTo>
                    <a:pt x="79403" y="59424"/>
                    <a:pt x="79153" y="59174"/>
                    <a:pt x="79153" y="58864"/>
                  </a:cubicBezTo>
                  <a:cubicBezTo>
                    <a:pt x="79153" y="58555"/>
                    <a:pt x="79403" y="58293"/>
                    <a:pt x="79712" y="58293"/>
                  </a:cubicBezTo>
                  <a:close/>
                  <a:moveTo>
                    <a:pt x="83451" y="58293"/>
                  </a:moveTo>
                  <a:cubicBezTo>
                    <a:pt x="83761" y="58293"/>
                    <a:pt x="84011" y="58555"/>
                    <a:pt x="84011" y="58864"/>
                  </a:cubicBezTo>
                  <a:cubicBezTo>
                    <a:pt x="84011" y="59174"/>
                    <a:pt x="83761" y="59424"/>
                    <a:pt x="83451" y="59424"/>
                  </a:cubicBezTo>
                  <a:cubicBezTo>
                    <a:pt x="83141" y="59424"/>
                    <a:pt x="82880" y="59174"/>
                    <a:pt x="82880" y="58864"/>
                  </a:cubicBezTo>
                  <a:cubicBezTo>
                    <a:pt x="82880" y="58555"/>
                    <a:pt x="83141" y="58293"/>
                    <a:pt x="83451" y="58293"/>
                  </a:cubicBezTo>
                  <a:close/>
                  <a:moveTo>
                    <a:pt x="87166" y="58293"/>
                  </a:moveTo>
                  <a:cubicBezTo>
                    <a:pt x="87463" y="58293"/>
                    <a:pt x="87737" y="58555"/>
                    <a:pt x="87737" y="58864"/>
                  </a:cubicBezTo>
                  <a:cubicBezTo>
                    <a:pt x="87737" y="59174"/>
                    <a:pt x="87475" y="59424"/>
                    <a:pt x="87166" y="59424"/>
                  </a:cubicBezTo>
                  <a:cubicBezTo>
                    <a:pt x="86856" y="59424"/>
                    <a:pt x="86606" y="59174"/>
                    <a:pt x="86606" y="58864"/>
                  </a:cubicBezTo>
                  <a:cubicBezTo>
                    <a:pt x="86606" y="58555"/>
                    <a:pt x="86856" y="58293"/>
                    <a:pt x="87166" y="58293"/>
                  </a:cubicBezTo>
                  <a:close/>
                  <a:moveTo>
                    <a:pt x="90904" y="58293"/>
                  </a:moveTo>
                  <a:cubicBezTo>
                    <a:pt x="91214" y="58293"/>
                    <a:pt x="91464" y="58555"/>
                    <a:pt x="91464" y="58864"/>
                  </a:cubicBezTo>
                  <a:cubicBezTo>
                    <a:pt x="91464" y="59174"/>
                    <a:pt x="91214" y="59424"/>
                    <a:pt x="90904" y="59424"/>
                  </a:cubicBezTo>
                  <a:cubicBezTo>
                    <a:pt x="90595" y="59424"/>
                    <a:pt x="90345" y="59174"/>
                    <a:pt x="90345" y="58864"/>
                  </a:cubicBezTo>
                  <a:cubicBezTo>
                    <a:pt x="90345" y="58555"/>
                    <a:pt x="90595" y="58293"/>
                    <a:pt x="90904" y="58293"/>
                  </a:cubicBezTo>
                  <a:close/>
                  <a:moveTo>
                    <a:pt x="94631" y="58293"/>
                  </a:moveTo>
                  <a:cubicBezTo>
                    <a:pt x="94929" y="58293"/>
                    <a:pt x="95191" y="58555"/>
                    <a:pt x="95191" y="58864"/>
                  </a:cubicBezTo>
                  <a:cubicBezTo>
                    <a:pt x="95191" y="59174"/>
                    <a:pt x="94941" y="59424"/>
                    <a:pt x="94631" y="59424"/>
                  </a:cubicBezTo>
                  <a:cubicBezTo>
                    <a:pt x="94310" y="59424"/>
                    <a:pt x="94060" y="59174"/>
                    <a:pt x="94060" y="58864"/>
                  </a:cubicBezTo>
                  <a:cubicBezTo>
                    <a:pt x="94060" y="58555"/>
                    <a:pt x="94310" y="58293"/>
                    <a:pt x="94631" y="58293"/>
                  </a:cubicBezTo>
                  <a:close/>
                  <a:moveTo>
                    <a:pt x="98346" y="58293"/>
                  </a:moveTo>
                  <a:cubicBezTo>
                    <a:pt x="98655" y="58293"/>
                    <a:pt x="98905" y="58555"/>
                    <a:pt x="98905" y="58864"/>
                  </a:cubicBezTo>
                  <a:cubicBezTo>
                    <a:pt x="98905" y="59174"/>
                    <a:pt x="98655" y="59424"/>
                    <a:pt x="98346" y="59424"/>
                  </a:cubicBezTo>
                  <a:cubicBezTo>
                    <a:pt x="98036" y="59424"/>
                    <a:pt x="97786" y="59174"/>
                    <a:pt x="97786" y="58864"/>
                  </a:cubicBezTo>
                  <a:cubicBezTo>
                    <a:pt x="97786" y="58555"/>
                    <a:pt x="98036" y="58293"/>
                    <a:pt x="98346" y="58293"/>
                  </a:cubicBezTo>
                  <a:close/>
                  <a:moveTo>
                    <a:pt x="102084" y="58293"/>
                  </a:moveTo>
                  <a:cubicBezTo>
                    <a:pt x="102382" y="58293"/>
                    <a:pt x="102644" y="58555"/>
                    <a:pt x="102644" y="58864"/>
                  </a:cubicBezTo>
                  <a:cubicBezTo>
                    <a:pt x="102644" y="59174"/>
                    <a:pt x="102394" y="59424"/>
                    <a:pt x="102084" y="59424"/>
                  </a:cubicBezTo>
                  <a:cubicBezTo>
                    <a:pt x="101787" y="59424"/>
                    <a:pt x="101513" y="59174"/>
                    <a:pt x="101513" y="58864"/>
                  </a:cubicBezTo>
                  <a:cubicBezTo>
                    <a:pt x="101513" y="58555"/>
                    <a:pt x="101775" y="58293"/>
                    <a:pt x="102084" y="58293"/>
                  </a:cubicBezTo>
                  <a:close/>
                  <a:moveTo>
                    <a:pt x="105799" y="58293"/>
                  </a:moveTo>
                  <a:cubicBezTo>
                    <a:pt x="106121" y="58293"/>
                    <a:pt x="106371" y="58555"/>
                    <a:pt x="106371" y="58864"/>
                  </a:cubicBezTo>
                  <a:cubicBezTo>
                    <a:pt x="106371" y="59174"/>
                    <a:pt x="106109" y="59424"/>
                    <a:pt x="105799" y="59424"/>
                  </a:cubicBezTo>
                  <a:cubicBezTo>
                    <a:pt x="105490" y="59424"/>
                    <a:pt x="105239" y="59174"/>
                    <a:pt x="105239" y="58864"/>
                  </a:cubicBezTo>
                  <a:cubicBezTo>
                    <a:pt x="105239" y="58555"/>
                    <a:pt x="105490" y="58293"/>
                    <a:pt x="105799" y="58293"/>
                  </a:cubicBezTo>
                  <a:close/>
                  <a:moveTo>
                    <a:pt x="109538" y="58293"/>
                  </a:moveTo>
                  <a:cubicBezTo>
                    <a:pt x="109835" y="58293"/>
                    <a:pt x="110109" y="58555"/>
                    <a:pt x="110109" y="58864"/>
                  </a:cubicBezTo>
                  <a:cubicBezTo>
                    <a:pt x="110109" y="59174"/>
                    <a:pt x="109847" y="59424"/>
                    <a:pt x="109538" y="59424"/>
                  </a:cubicBezTo>
                  <a:cubicBezTo>
                    <a:pt x="109228" y="59424"/>
                    <a:pt x="108978" y="59174"/>
                    <a:pt x="108978" y="58864"/>
                  </a:cubicBezTo>
                  <a:cubicBezTo>
                    <a:pt x="108978" y="58555"/>
                    <a:pt x="109228" y="58293"/>
                    <a:pt x="109538" y="58293"/>
                  </a:cubicBezTo>
                  <a:close/>
                  <a:moveTo>
                    <a:pt x="113264" y="58293"/>
                  </a:moveTo>
                  <a:cubicBezTo>
                    <a:pt x="113574" y="58293"/>
                    <a:pt x="113824" y="58555"/>
                    <a:pt x="113824" y="58864"/>
                  </a:cubicBezTo>
                  <a:cubicBezTo>
                    <a:pt x="113824" y="59174"/>
                    <a:pt x="113574" y="59424"/>
                    <a:pt x="113264" y="59424"/>
                  </a:cubicBezTo>
                  <a:cubicBezTo>
                    <a:pt x="112943" y="59424"/>
                    <a:pt x="112693" y="59174"/>
                    <a:pt x="112693" y="58864"/>
                  </a:cubicBezTo>
                  <a:cubicBezTo>
                    <a:pt x="112693" y="58555"/>
                    <a:pt x="112943" y="58293"/>
                    <a:pt x="113264" y="58293"/>
                  </a:cubicBezTo>
                  <a:close/>
                  <a:moveTo>
                    <a:pt x="116991" y="58293"/>
                  </a:moveTo>
                  <a:cubicBezTo>
                    <a:pt x="117289" y="58293"/>
                    <a:pt x="117562" y="58555"/>
                    <a:pt x="117562" y="58864"/>
                  </a:cubicBezTo>
                  <a:cubicBezTo>
                    <a:pt x="117562" y="59174"/>
                    <a:pt x="117312" y="59424"/>
                    <a:pt x="116991" y="59424"/>
                  </a:cubicBezTo>
                  <a:cubicBezTo>
                    <a:pt x="116681" y="59424"/>
                    <a:pt x="116431" y="59174"/>
                    <a:pt x="116431" y="58864"/>
                  </a:cubicBezTo>
                  <a:cubicBezTo>
                    <a:pt x="116431" y="58555"/>
                    <a:pt x="116681" y="58293"/>
                    <a:pt x="116991" y="58293"/>
                  </a:cubicBezTo>
                  <a:close/>
                  <a:moveTo>
                    <a:pt x="120718" y="58293"/>
                  </a:moveTo>
                  <a:cubicBezTo>
                    <a:pt x="121027" y="58293"/>
                    <a:pt x="121277" y="58555"/>
                    <a:pt x="121277" y="58864"/>
                  </a:cubicBezTo>
                  <a:cubicBezTo>
                    <a:pt x="121277" y="59174"/>
                    <a:pt x="121027" y="59424"/>
                    <a:pt x="120718" y="59424"/>
                  </a:cubicBezTo>
                  <a:cubicBezTo>
                    <a:pt x="120408" y="59424"/>
                    <a:pt x="120146" y="59174"/>
                    <a:pt x="120146" y="58864"/>
                  </a:cubicBezTo>
                  <a:cubicBezTo>
                    <a:pt x="120146" y="58555"/>
                    <a:pt x="120420" y="58293"/>
                    <a:pt x="120718" y="58293"/>
                  </a:cubicBezTo>
                  <a:close/>
                  <a:moveTo>
                    <a:pt x="124456" y="58293"/>
                  </a:moveTo>
                  <a:cubicBezTo>
                    <a:pt x="124754" y="58293"/>
                    <a:pt x="125016" y="58555"/>
                    <a:pt x="125016" y="58864"/>
                  </a:cubicBezTo>
                  <a:cubicBezTo>
                    <a:pt x="125016" y="59174"/>
                    <a:pt x="124766" y="59424"/>
                    <a:pt x="124456" y="59424"/>
                  </a:cubicBezTo>
                  <a:cubicBezTo>
                    <a:pt x="124135" y="59424"/>
                    <a:pt x="123885" y="59174"/>
                    <a:pt x="123885" y="58864"/>
                  </a:cubicBezTo>
                  <a:cubicBezTo>
                    <a:pt x="123885" y="58555"/>
                    <a:pt x="124135" y="58293"/>
                    <a:pt x="124456" y="58293"/>
                  </a:cubicBezTo>
                  <a:close/>
                  <a:moveTo>
                    <a:pt x="128171" y="58293"/>
                  </a:moveTo>
                  <a:cubicBezTo>
                    <a:pt x="128480" y="58293"/>
                    <a:pt x="128742" y="58555"/>
                    <a:pt x="128742" y="58864"/>
                  </a:cubicBezTo>
                  <a:cubicBezTo>
                    <a:pt x="128742" y="59174"/>
                    <a:pt x="128480" y="59424"/>
                    <a:pt x="128171" y="59424"/>
                  </a:cubicBezTo>
                  <a:cubicBezTo>
                    <a:pt x="127861" y="59424"/>
                    <a:pt x="127611" y="59174"/>
                    <a:pt x="127611" y="58864"/>
                  </a:cubicBezTo>
                  <a:cubicBezTo>
                    <a:pt x="127611" y="58555"/>
                    <a:pt x="127861" y="58293"/>
                    <a:pt x="128171" y="58293"/>
                  </a:cubicBezTo>
                  <a:close/>
                  <a:moveTo>
                    <a:pt x="131898" y="58293"/>
                  </a:moveTo>
                  <a:cubicBezTo>
                    <a:pt x="132195" y="58293"/>
                    <a:pt x="132457" y="58555"/>
                    <a:pt x="132457" y="58864"/>
                  </a:cubicBezTo>
                  <a:cubicBezTo>
                    <a:pt x="132457" y="59174"/>
                    <a:pt x="132207" y="59424"/>
                    <a:pt x="131898" y="59424"/>
                  </a:cubicBezTo>
                  <a:cubicBezTo>
                    <a:pt x="131600" y="59424"/>
                    <a:pt x="131326" y="59174"/>
                    <a:pt x="131326" y="58864"/>
                  </a:cubicBezTo>
                  <a:cubicBezTo>
                    <a:pt x="131326" y="58555"/>
                    <a:pt x="131576" y="58293"/>
                    <a:pt x="131898" y="58293"/>
                  </a:cubicBezTo>
                  <a:close/>
                  <a:moveTo>
                    <a:pt x="135624" y="58293"/>
                  </a:moveTo>
                  <a:cubicBezTo>
                    <a:pt x="135946" y="58293"/>
                    <a:pt x="136196" y="58555"/>
                    <a:pt x="136196" y="58864"/>
                  </a:cubicBezTo>
                  <a:cubicBezTo>
                    <a:pt x="136196" y="59174"/>
                    <a:pt x="135934" y="59424"/>
                    <a:pt x="135624" y="59424"/>
                  </a:cubicBezTo>
                  <a:cubicBezTo>
                    <a:pt x="135315" y="59424"/>
                    <a:pt x="135065" y="59174"/>
                    <a:pt x="135065" y="58864"/>
                  </a:cubicBezTo>
                  <a:cubicBezTo>
                    <a:pt x="135065" y="58555"/>
                    <a:pt x="135315" y="58293"/>
                    <a:pt x="135624" y="58293"/>
                  </a:cubicBezTo>
                  <a:close/>
                  <a:moveTo>
                    <a:pt x="139351" y="58293"/>
                  </a:moveTo>
                  <a:cubicBezTo>
                    <a:pt x="139649" y="58293"/>
                    <a:pt x="139910" y="58555"/>
                    <a:pt x="139910" y="58864"/>
                  </a:cubicBezTo>
                  <a:cubicBezTo>
                    <a:pt x="139910" y="59174"/>
                    <a:pt x="139660" y="59424"/>
                    <a:pt x="139351" y="59424"/>
                  </a:cubicBezTo>
                  <a:cubicBezTo>
                    <a:pt x="139053" y="59424"/>
                    <a:pt x="138779" y="59174"/>
                    <a:pt x="138779" y="58864"/>
                  </a:cubicBezTo>
                  <a:cubicBezTo>
                    <a:pt x="138779" y="58555"/>
                    <a:pt x="139041" y="58293"/>
                    <a:pt x="139351" y="58293"/>
                  </a:cubicBezTo>
                  <a:close/>
                  <a:moveTo>
                    <a:pt x="143089" y="58293"/>
                  </a:moveTo>
                  <a:cubicBezTo>
                    <a:pt x="143399" y="58293"/>
                    <a:pt x="143649" y="58555"/>
                    <a:pt x="143649" y="58864"/>
                  </a:cubicBezTo>
                  <a:cubicBezTo>
                    <a:pt x="143649" y="59174"/>
                    <a:pt x="143399" y="59424"/>
                    <a:pt x="143089" y="59424"/>
                  </a:cubicBezTo>
                  <a:cubicBezTo>
                    <a:pt x="142768" y="59424"/>
                    <a:pt x="142518" y="59174"/>
                    <a:pt x="142518" y="58864"/>
                  </a:cubicBezTo>
                  <a:cubicBezTo>
                    <a:pt x="142518" y="58555"/>
                    <a:pt x="142768" y="58293"/>
                    <a:pt x="143089" y="58293"/>
                  </a:cubicBezTo>
                  <a:close/>
                  <a:moveTo>
                    <a:pt x="146804" y="58293"/>
                  </a:moveTo>
                  <a:cubicBezTo>
                    <a:pt x="147102" y="58293"/>
                    <a:pt x="147376" y="58555"/>
                    <a:pt x="147376" y="58864"/>
                  </a:cubicBezTo>
                  <a:cubicBezTo>
                    <a:pt x="147376" y="59174"/>
                    <a:pt x="147114" y="59424"/>
                    <a:pt x="146804" y="59424"/>
                  </a:cubicBezTo>
                  <a:cubicBezTo>
                    <a:pt x="146495" y="59424"/>
                    <a:pt x="146245" y="59174"/>
                    <a:pt x="146245" y="58864"/>
                  </a:cubicBezTo>
                  <a:cubicBezTo>
                    <a:pt x="146245" y="58555"/>
                    <a:pt x="146495" y="58293"/>
                    <a:pt x="146804" y="58293"/>
                  </a:cubicBezTo>
                  <a:close/>
                  <a:moveTo>
                    <a:pt x="150543" y="58293"/>
                  </a:moveTo>
                  <a:cubicBezTo>
                    <a:pt x="150852" y="58293"/>
                    <a:pt x="151102" y="58555"/>
                    <a:pt x="151102" y="58864"/>
                  </a:cubicBezTo>
                  <a:cubicBezTo>
                    <a:pt x="151102" y="59174"/>
                    <a:pt x="150852" y="59424"/>
                    <a:pt x="150543" y="59424"/>
                  </a:cubicBezTo>
                  <a:cubicBezTo>
                    <a:pt x="150233" y="59424"/>
                    <a:pt x="149971" y="59174"/>
                    <a:pt x="149971" y="58864"/>
                  </a:cubicBezTo>
                  <a:cubicBezTo>
                    <a:pt x="149971" y="58555"/>
                    <a:pt x="150233" y="58293"/>
                    <a:pt x="150543" y="58293"/>
                  </a:cubicBezTo>
                  <a:close/>
                  <a:moveTo>
                    <a:pt x="154258" y="58293"/>
                  </a:moveTo>
                  <a:cubicBezTo>
                    <a:pt x="154555" y="58293"/>
                    <a:pt x="154829" y="58555"/>
                    <a:pt x="154829" y="58864"/>
                  </a:cubicBezTo>
                  <a:cubicBezTo>
                    <a:pt x="154829" y="59174"/>
                    <a:pt x="154567" y="59424"/>
                    <a:pt x="154258" y="59424"/>
                  </a:cubicBezTo>
                  <a:cubicBezTo>
                    <a:pt x="153948" y="59424"/>
                    <a:pt x="153698" y="59174"/>
                    <a:pt x="153698" y="58864"/>
                  </a:cubicBezTo>
                  <a:cubicBezTo>
                    <a:pt x="153698" y="58555"/>
                    <a:pt x="153948" y="58293"/>
                    <a:pt x="154258" y="58293"/>
                  </a:cubicBezTo>
                  <a:close/>
                  <a:moveTo>
                    <a:pt x="3405" y="60174"/>
                  </a:moveTo>
                  <a:cubicBezTo>
                    <a:pt x="3703" y="60174"/>
                    <a:pt x="3977" y="60424"/>
                    <a:pt x="3977" y="60734"/>
                  </a:cubicBezTo>
                  <a:cubicBezTo>
                    <a:pt x="3977" y="61031"/>
                    <a:pt x="3727" y="61305"/>
                    <a:pt x="3405" y="61305"/>
                  </a:cubicBezTo>
                  <a:cubicBezTo>
                    <a:pt x="3096" y="61305"/>
                    <a:pt x="2846" y="61043"/>
                    <a:pt x="2846" y="60734"/>
                  </a:cubicBezTo>
                  <a:cubicBezTo>
                    <a:pt x="2858" y="60412"/>
                    <a:pt x="3096" y="60174"/>
                    <a:pt x="3405" y="60174"/>
                  </a:cubicBezTo>
                  <a:close/>
                  <a:moveTo>
                    <a:pt x="7132" y="60174"/>
                  </a:moveTo>
                  <a:cubicBezTo>
                    <a:pt x="7430" y="60174"/>
                    <a:pt x="7692" y="60424"/>
                    <a:pt x="7692" y="60734"/>
                  </a:cubicBezTo>
                  <a:cubicBezTo>
                    <a:pt x="7692" y="61031"/>
                    <a:pt x="7442" y="61305"/>
                    <a:pt x="7132" y="61305"/>
                  </a:cubicBezTo>
                  <a:cubicBezTo>
                    <a:pt x="6834" y="61305"/>
                    <a:pt x="6560" y="61043"/>
                    <a:pt x="6560" y="60734"/>
                  </a:cubicBezTo>
                  <a:cubicBezTo>
                    <a:pt x="6584" y="60412"/>
                    <a:pt x="6822" y="60174"/>
                    <a:pt x="7132" y="60174"/>
                  </a:cubicBezTo>
                  <a:close/>
                  <a:moveTo>
                    <a:pt x="10871" y="60174"/>
                  </a:moveTo>
                  <a:cubicBezTo>
                    <a:pt x="11168" y="60174"/>
                    <a:pt x="11430" y="60424"/>
                    <a:pt x="11430" y="60734"/>
                  </a:cubicBezTo>
                  <a:cubicBezTo>
                    <a:pt x="11430" y="61031"/>
                    <a:pt x="11180" y="61305"/>
                    <a:pt x="10871" y="61305"/>
                  </a:cubicBezTo>
                  <a:cubicBezTo>
                    <a:pt x="10573" y="61305"/>
                    <a:pt x="10299" y="61043"/>
                    <a:pt x="10299" y="60734"/>
                  </a:cubicBezTo>
                  <a:cubicBezTo>
                    <a:pt x="10299" y="60412"/>
                    <a:pt x="10549" y="60174"/>
                    <a:pt x="10871" y="60174"/>
                  </a:cubicBezTo>
                  <a:close/>
                  <a:moveTo>
                    <a:pt x="14585" y="60174"/>
                  </a:moveTo>
                  <a:cubicBezTo>
                    <a:pt x="14883" y="60174"/>
                    <a:pt x="15157" y="60424"/>
                    <a:pt x="15157" y="60734"/>
                  </a:cubicBezTo>
                  <a:cubicBezTo>
                    <a:pt x="15157" y="61031"/>
                    <a:pt x="14895" y="61305"/>
                    <a:pt x="14585" y="61305"/>
                  </a:cubicBezTo>
                  <a:cubicBezTo>
                    <a:pt x="14288" y="61305"/>
                    <a:pt x="14014" y="61043"/>
                    <a:pt x="14014" y="60734"/>
                  </a:cubicBezTo>
                  <a:cubicBezTo>
                    <a:pt x="14038" y="60412"/>
                    <a:pt x="14276" y="60174"/>
                    <a:pt x="14585" y="60174"/>
                  </a:cubicBezTo>
                  <a:close/>
                  <a:moveTo>
                    <a:pt x="18324" y="60174"/>
                  </a:moveTo>
                  <a:cubicBezTo>
                    <a:pt x="18622" y="60174"/>
                    <a:pt x="18883" y="60424"/>
                    <a:pt x="18883" y="60734"/>
                  </a:cubicBezTo>
                  <a:cubicBezTo>
                    <a:pt x="18883" y="61031"/>
                    <a:pt x="18633" y="61305"/>
                    <a:pt x="18324" y="61305"/>
                  </a:cubicBezTo>
                  <a:cubicBezTo>
                    <a:pt x="18026" y="61305"/>
                    <a:pt x="17752" y="61043"/>
                    <a:pt x="17752" y="60734"/>
                  </a:cubicBezTo>
                  <a:cubicBezTo>
                    <a:pt x="17752" y="60412"/>
                    <a:pt x="18014" y="60174"/>
                    <a:pt x="18324" y="60174"/>
                  </a:cubicBezTo>
                  <a:close/>
                  <a:moveTo>
                    <a:pt x="22039" y="60174"/>
                  </a:moveTo>
                  <a:cubicBezTo>
                    <a:pt x="22336" y="60174"/>
                    <a:pt x="22610" y="60424"/>
                    <a:pt x="22610" y="60734"/>
                  </a:cubicBezTo>
                  <a:cubicBezTo>
                    <a:pt x="22610" y="61031"/>
                    <a:pt x="22360" y="61305"/>
                    <a:pt x="22039" y="61305"/>
                  </a:cubicBezTo>
                  <a:cubicBezTo>
                    <a:pt x="21729" y="61305"/>
                    <a:pt x="21479" y="61043"/>
                    <a:pt x="21479" y="60734"/>
                  </a:cubicBezTo>
                  <a:cubicBezTo>
                    <a:pt x="21491" y="60412"/>
                    <a:pt x="21729" y="60174"/>
                    <a:pt x="22039" y="60174"/>
                  </a:cubicBezTo>
                  <a:close/>
                  <a:moveTo>
                    <a:pt x="25777" y="60174"/>
                  </a:moveTo>
                  <a:cubicBezTo>
                    <a:pt x="26075" y="60174"/>
                    <a:pt x="26349" y="60424"/>
                    <a:pt x="26349" y="60734"/>
                  </a:cubicBezTo>
                  <a:cubicBezTo>
                    <a:pt x="26349" y="61031"/>
                    <a:pt x="26087" y="61305"/>
                    <a:pt x="25777" y="61305"/>
                  </a:cubicBezTo>
                  <a:cubicBezTo>
                    <a:pt x="25468" y="61305"/>
                    <a:pt x="25206" y="61043"/>
                    <a:pt x="25206" y="60734"/>
                  </a:cubicBezTo>
                  <a:cubicBezTo>
                    <a:pt x="25218" y="60412"/>
                    <a:pt x="25468" y="60174"/>
                    <a:pt x="25777" y="60174"/>
                  </a:cubicBezTo>
                  <a:close/>
                  <a:moveTo>
                    <a:pt x="29504" y="60174"/>
                  </a:moveTo>
                  <a:cubicBezTo>
                    <a:pt x="29801" y="60174"/>
                    <a:pt x="30063" y="60424"/>
                    <a:pt x="30063" y="60734"/>
                  </a:cubicBezTo>
                  <a:cubicBezTo>
                    <a:pt x="30063" y="61031"/>
                    <a:pt x="29813" y="61305"/>
                    <a:pt x="29504" y="61305"/>
                  </a:cubicBezTo>
                  <a:cubicBezTo>
                    <a:pt x="29182" y="61305"/>
                    <a:pt x="28932" y="61043"/>
                    <a:pt x="28932" y="60734"/>
                  </a:cubicBezTo>
                  <a:cubicBezTo>
                    <a:pt x="28944" y="60412"/>
                    <a:pt x="29182" y="60174"/>
                    <a:pt x="29504" y="60174"/>
                  </a:cubicBezTo>
                  <a:close/>
                  <a:moveTo>
                    <a:pt x="33230" y="60174"/>
                  </a:moveTo>
                  <a:cubicBezTo>
                    <a:pt x="33528" y="60174"/>
                    <a:pt x="33802" y="60424"/>
                    <a:pt x="33802" y="60734"/>
                  </a:cubicBezTo>
                  <a:cubicBezTo>
                    <a:pt x="33802" y="61031"/>
                    <a:pt x="33552" y="61305"/>
                    <a:pt x="33230" y="61305"/>
                  </a:cubicBezTo>
                  <a:cubicBezTo>
                    <a:pt x="32921" y="61305"/>
                    <a:pt x="32671" y="61043"/>
                    <a:pt x="32671" y="60734"/>
                  </a:cubicBezTo>
                  <a:cubicBezTo>
                    <a:pt x="32671" y="60412"/>
                    <a:pt x="32921" y="60174"/>
                    <a:pt x="33230" y="60174"/>
                  </a:cubicBezTo>
                  <a:close/>
                  <a:moveTo>
                    <a:pt x="36957" y="60174"/>
                  </a:moveTo>
                  <a:cubicBezTo>
                    <a:pt x="37255" y="60174"/>
                    <a:pt x="37517" y="60424"/>
                    <a:pt x="37517" y="60734"/>
                  </a:cubicBezTo>
                  <a:cubicBezTo>
                    <a:pt x="37517" y="61031"/>
                    <a:pt x="37267" y="61305"/>
                    <a:pt x="36957" y="61305"/>
                  </a:cubicBezTo>
                  <a:cubicBezTo>
                    <a:pt x="36648" y="61305"/>
                    <a:pt x="36386" y="61043"/>
                    <a:pt x="36386" y="60734"/>
                  </a:cubicBezTo>
                  <a:cubicBezTo>
                    <a:pt x="36409" y="60412"/>
                    <a:pt x="36648" y="60174"/>
                    <a:pt x="36957" y="60174"/>
                  </a:cubicBezTo>
                  <a:close/>
                  <a:moveTo>
                    <a:pt x="40672" y="60174"/>
                  </a:moveTo>
                  <a:cubicBezTo>
                    <a:pt x="40970" y="60174"/>
                    <a:pt x="41243" y="60424"/>
                    <a:pt x="41243" y="60734"/>
                  </a:cubicBezTo>
                  <a:cubicBezTo>
                    <a:pt x="41243" y="61031"/>
                    <a:pt x="40993" y="61305"/>
                    <a:pt x="40672" y="61305"/>
                  </a:cubicBezTo>
                  <a:cubicBezTo>
                    <a:pt x="40374" y="61305"/>
                    <a:pt x="40112" y="61043"/>
                    <a:pt x="40112" y="60734"/>
                  </a:cubicBezTo>
                  <a:cubicBezTo>
                    <a:pt x="40124" y="60412"/>
                    <a:pt x="40362" y="60174"/>
                    <a:pt x="40672" y="60174"/>
                  </a:cubicBezTo>
                  <a:close/>
                  <a:moveTo>
                    <a:pt x="44410" y="60174"/>
                  </a:moveTo>
                  <a:cubicBezTo>
                    <a:pt x="44708" y="60174"/>
                    <a:pt x="44982" y="60424"/>
                    <a:pt x="44982" y="60734"/>
                  </a:cubicBezTo>
                  <a:cubicBezTo>
                    <a:pt x="44982" y="61031"/>
                    <a:pt x="44720" y="61305"/>
                    <a:pt x="44410" y="61305"/>
                  </a:cubicBezTo>
                  <a:cubicBezTo>
                    <a:pt x="44113" y="61305"/>
                    <a:pt x="43851" y="61043"/>
                    <a:pt x="43851" y="60734"/>
                  </a:cubicBezTo>
                  <a:cubicBezTo>
                    <a:pt x="43851" y="60412"/>
                    <a:pt x="44101" y="60174"/>
                    <a:pt x="44410" y="60174"/>
                  </a:cubicBezTo>
                  <a:close/>
                  <a:moveTo>
                    <a:pt x="48137" y="60174"/>
                  </a:moveTo>
                  <a:cubicBezTo>
                    <a:pt x="48435" y="60174"/>
                    <a:pt x="48697" y="60424"/>
                    <a:pt x="48697" y="60734"/>
                  </a:cubicBezTo>
                  <a:cubicBezTo>
                    <a:pt x="48697" y="61031"/>
                    <a:pt x="48447" y="61305"/>
                    <a:pt x="48137" y="61305"/>
                  </a:cubicBezTo>
                  <a:cubicBezTo>
                    <a:pt x="47839" y="61305"/>
                    <a:pt x="47566" y="61043"/>
                    <a:pt x="47566" y="60734"/>
                  </a:cubicBezTo>
                  <a:cubicBezTo>
                    <a:pt x="47578" y="60412"/>
                    <a:pt x="47839" y="60174"/>
                    <a:pt x="48137" y="60174"/>
                  </a:cubicBezTo>
                  <a:close/>
                  <a:moveTo>
                    <a:pt x="51864" y="60174"/>
                  </a:moveTo>
                  <a:cubicBezTo>
                    <a:pt x="52161" y="60174"/>
                    <a:pt x="52435" y="60424"/>
                    <a:pt x="52435" y="60734"/>
                  </a:cubicBezTo>
                  <a:cubicBezTo>
                    <a:pt x="52435" y="61031"/>
                    <a:pt x="52185" y="61305"/>
                    <a:pt x="51864" y="61305"/>
                  </a:cubicBezTo>
                  <a:cubicBezTo>
                    <a:pt x="51566" y="61305"/>
                    <a:pt x="51304" y="61043"/>
                    <a:pt x="51304" y="60734"/>
                  </a:cubicBezTo>
                  <a:cubicBezTo>
                    <a:pt x="51304" y="60412"/>
                    <a:pt x="51554" y="60174"/>
                    <a:pt x="51864" y="60174"/>
                  </a:cubicBezTo>
                  <a:close/>
                  <a:moveTo>
                    <a:pt x="55602" y="60174"/>
                  </a:moveTo>
                  <a:cubicBezTo>
                    <a:pt x="55900" y="60174"/>
                    <a:pt x="56174" y="60424"/>
                    <a:pt x="56174" y="60734"/>
                  </a:cubicBezTo>
                  <a:cubicBezTo>
                    <a:pt x="56174" y="61031"/>
                    <a:pt x="55912" y="61305"/>
                    <a:pt x="55602" y="61305"/>
                  </a:cubicBezTo>
                  <a:cubicBezTo>
                    <a:pt x="55293" y="61305"/>
                    <a:pt x="55043" y="61043"/>
                    <a:pt x="55043" y="60734"/>
                  </a:cubicBezTo>
                  <a:cubicBezTo>
                    <a:pt x="55043" y="60412"/>
                    <a:pt x="55293" y="60174"/>
                    <a:pt x="55602" y="60174"/>
                  </a:cubicBezTo>
                  <a:close/>
                  <a:moveTo>
                    <a:pt x="59329" y="60174"/>
                  </a:moveTo>
                  <a:cubicBezTo>
                    <a:pt x="59627" y="60174"/>
                    <a:pt x="59889" y="60424"/>
                    <a:pt x="59889" y="60734"/>
                  </a:cubicBezTo>
                  <a:cubicBezTo>
                    <a:pt x="59889" y="61031"/>
                    <a:pt x="59639" y="61305"/>
                    <a:pt x="59329" y="61305"/>
                  </a:cubicBezTo>
                  <a:cubicBezTo>
                    <a:pt x="59008" y="61305"/>
                    <a:pt x="58757" y="61043"/>
                    <a:pt x="58757" y="60734"/>
                  </a:cubicBezTo>
                  <a:cubicBezTo>
                    <a:pt x="58757" y="60412"/>
                    <a:pt x="59008" y="60174"/>
                    <a:pt x="59329" y="60174"/>
                  </a:cubicBezTo>
                  <a:close/>
                  <a:moveTo>
                    <a:pt x="63056" y="60174"/>
                  </a:moveTo>
                  <a:cubicBezTo>
                    <a:pt x="63353" y="60174"/>
                    <a:pt x="63627" y="60424"/>
                    <a:pt x="63627" y="60734"/>
                  </a:cubicBezTo>
                  <a:cubicBezTo>
                    <a:pt x="63627" y="61031"/>
                    <a:pt x="63377" y="61305"/>
                    <a:pt x="63056" y="61305"/>
                  </a:cubicBezTo>
                  <a:cubicBezTo>
                    <a:pt x="62746" y="61305"/>
                    <a:pt x="62496" y="61043"/>
                    <a:pt x="62496" y="60734"/>
                  </a:cubicBezTo>
                  <a:cubicBezTo>
                    <a:pt x="62496" y="60412"/>
                    <a:pt x="62746" y="60174"/>
                    <a:pt x="63056" y="60174"/>
                  </a:cubicBezTo>
                  <a:close/>
                  <a:moveTo>
                    <a:pt x="66782" y="60174"/>
                  </a:moveTo>
                  <a:cubicBezTo>
                    <a:pt x="67080" y="60174"/>
                    <a:pt x="67342" y="60424"/>
                    <a:pt x="67342" y="60734"/>
                  </a:cubicBezTo>
                  <a:cubicBezTo>
                    <a:pt x="67342" y="61031"/>
                    <a:pt x="67092" y="61305"/>
                    <a:pt x="66782" y="61305"/>
                  </a:cubicBezTo>
                  <a:cubicBezTo>
                    <a:pt x="66473" y="61305"/>
                    <a:pt x="66211" y="61043"/>
                    <a:pt x="66211" y="60734"/>
                  </a:cubicBezTo>
                  <a:cubicBezTo>
                    <a:pt x="66235" y="60412"/>
                    <a:pt x="66473" y="60174"/>
                    <a:pt x="66782" y="60174"/>
                  </a:cubicBezTo>
                  <a:close/>
                  <a:moveTo>
                    <a:pt x="70509" y="60174"/>
                  </a:moveTo>
                  <a:cubicBezTo>
                    <a:pt x="70807" y="60174"/>
                    <a:pt x="71080" y="60424"/>
                    <a:pt x="71080" y="60734"/>
                  </a:cubicBezTo>
                  <a:cubicBezTo>
                    <a:pt x="71080" y="61031"/>
                    <a:pt x="70830" y="61305"/>
                    <a:pt x="70509" y="61305"/>
                  </a:cubicBezTo>
                  <a:cubicBezTo>
                    <a:pt x="70199" y="61305"/>
                    <a:pt x="69949" y="61043"/>
                    <a:pt x="69949" y="60734"/>
                  </a:cubicBezTo>
                  <a:cubicBezTo>
                    <a:pt x="69949" y="60412"/>
                    <a:pt x="70199" y="60174"/>
                    <a:pt x="70509" y="60174"/>
                  </a:cubicBezTo>
                  <a:close/>
                  <a:moveTo>
                    <a:pt x="74236" y="60174"/>
                  </a:moveTo>
                  <a:cubicBezTo>
                    <a:pt x="74533" y="60174"/>
                    <a:pt x="74795" y="60424"/>
                    <a:pt x="74795" y="60734"/>
                  </a:cubicBezTo>
                  <a:cubicBezTo>
                    <a:pt x="74795" y="61031"/>
                    <a:pt x="74545" y="61305"/>
                    <a:pt x="74236" y="61305"/>
                  </a:cubicBezTo>
                  <a:cubicBezTo>
                    <a:pt x="73938" y="61305"/>
                    <a:pt x="73676" y="61043"/>
                    <a:pt x="73676" y="60734"/>
                  </a:cubicBezTo>
                  <a:cubicBezTo>
                    <a:pt x="73676" y="60412"/>
                    <a:pt x="73926" y="60174"/>
                    <a:pt x="74236" y="60174"/>
                  </a:cubicBezTo>
                  <a:close/>
                  <a:moveTo>
                    <a:pt x="77855" y="60174"/>
                  </a:moveTo>
                  <a:cubicBezTo>
                    <a:pt x="78153" y="60174"/>
                    <a:pt x="78415" y="60424"/>
                    <a:pt x="78415" y="60734"/>
                  </a:cubicBezTo>
                  <a:cubicBezTo>
                    <a:pt x="78415" y="61031"/>
                    <a:pt x="78165" y="61305"/>
                    <a:pt x="77855" y="61305"/>
                  </a:cubicBezTo>
                  <a:cubicBezTo>
                    <a:pt x="77546" y="61305"/>
                    <a:pt x="77284" y="61043"/>
                    <a:pt x="77284" y="60734"/>
                  </a:cubicBezTo>
                  <a:cubicBezTo>
                    <a:pt x="77284" y="60412"/>
                    <a:pt x="77546" y="60174"/>
                    <a:pt x="77855" y="60174"/>
                  </a:cubicBezTo>
                  <a:close/>
                  <a:moveTo>
                    <a:pt x="81570" y="60174"/>
                  </a:moveTo>
                  <a:cubicBezTo>
                    <a:pt x="81868" y="60174"/>
                    <a:pt x="82141" y="60424"/>
                    <a:pt x="82141" y="60734"/>
                  </a:cubicBezTo>
                  <a:cubicBezTo>
                    <a:pt x="82141" y="61031"/>
                    <a:pt x="81879" y="61305"/>
                    <a:pt x="81570" y="61305"/>
                  </a:cubicBezTo>
                  <a:cubicBezTo>
                    <a:pt x="81260" y="61305"/>
                    <a:pt x="81010" y="61043"/>
                    <a:pt x="81010" y="60734"/>
                  </a:cubicBezTo>
                  <a:cubicBezTo>
                    <a:pt x="81022" y="60412"/>
                    <a:pt x="81260" y="60174"/>
                    <a:pt x="81570" y="60174"/>
                  </a:cubicBezTo>
                  <a:close/>
                  <a:moveTo>
                    <a:pt x="85308" y="60174"/>
                  </a:moveTo>
                  <a:cubicBezTo>
                    <a:pt x="85606" y="60174"/>
                    <a:pt x="85880" y="60424"/>
                    <a:pt x="85880" y="60734"/>
                  </a:cubicBezTo>
                  <a:cubicBezTo>
                    <a:pt x="85880" y="61031"/>
                    <a:pt x="85618" y="61305"/>
                    <a:pt x="85308" y="61305"/>
                  </a:cubicBezTo>
                  <a:cubicBezTo>
                    <a:pt x="84999" y="61305"/>
                    <a:pt x="84749" y="61043"/>
                    <a:pt x="84749" y="60734"/>
                  </a:cubicBezTo>
                  <a:cubicBezTo>
                    <a:pt x="84749" y="60412"/>
                    <a:pt x="84999" y="60174"/>
                    <a:pt x="85308" y="60174"/>
                  </a:cubicBezTo>
                  <a:close/>
                  <a:moveTo>
                    <a:pt x="89035" y="60174"/>
                  </a:moveTo>
                  <a:cubicBezTo>
                    <a:pt x="89333" y="60174"/>
                    <a:pt x="89595" y="60424"/>
                    <a:pt x="89595" y="60734"/>
                  </a:cubicBezTo>
                  <a:cubicBezTo>
                    <a:pt x="89595" y="61031"/>
                    <a:pt x="89345" y="61305"/>
                    <a:pt x="89035" y="61305"/>
                  </a:cubicBezTo>
                  <a:cubicBezTo>
                    <a:pt x="88714" y="61305"/>
                    <a:pt x="88464" y="61043"/>
                    <a:pt x="88464" y="60734"/>
                  </a:cubicBezTo>
                  <a:cubicBezTo>
                    <a:pt x="88475" y="60412"/>
                    <a:pt x="88714" y="60174"/>
                    <a:pt x="89035" y="60174"/>
                  </a:cubicBezTo>
                  <a:close/>
                  <a:moveTo>
                    <a:pt x="92762" y="60174"/>
                  </a:moveTo>
                  <a:cubicBezTo>
                    <a:pt x="93059" y="60174"/>
                    <a:pt x="93333" y="60424"/>
                    <a:pt x="93333" y="60734"/>
                  </a:cubicBezTo>
                  <a:cubicBezTo>
                    <a:pt x="93333" y="61031"/>
                    <a:pt x="93071" y="61305"/>
                    <a:pt x="92762" y="61305"/>
                  </a:cubicBezTo>
                  <a:cubicBezTo>
                    <a:pt x="92452" y="61305"/>
                    <a:pt x="92202" y="61043"/>
                    <a:pt x="92202" y="60734"/>
                  </a:cubicBezTo>
                  <a:cubicBezTo>
                    <a:pt x="92202" y="60412"/>
                    <a:pt x="92452" y="60174"/>
                    <a:pt x="92762" y="60174"/>
                  </a:cubicBezTo>
                  <a:close/>
                  <a:moveTo>
                    <a:pt x="96488" y="60174"/>
                  </a:moveTo>
                  <a:cubicBezTo>
                    <a:pt x="96786" y="60174"/>
                    <a:pt x="97048" y="60424"/>
                    <a:pt x="97048" y="60734"/>
                  </a:cubicBezTo>
                  <a:cubicBezTo>
                    <a:pt x="97048" y="61031"/>
                    <a:pt x="96798" y="61305"/>
                    <a:pt x="96488" y="61305"/>
                  </a:cubicBezTo>
                  <a:cubicBezTo>
                    <a:pt x="96191" y="61305"/>
                    <a:pt x="95917" y="61043"/>
                    <a:pt x="95917" y="60734"/>
                  </a:cubicBezTo>
                  <a:cubicBezTo>
                    <a:pt x="95917" y="60412"/>
                    <a:pt x="96179" y="60174"/>
                    <a:pt x="96488" y="60174"/>
                  </a:cubicBezTo>
                  <a:close/>
                  <a:moveTo>
                    <a:pt x="100203" y="60174"/>
                  </a:moveTo>
                  <a:cubicBezTo>
                    <a:pt x="100501" y="60174"/>
                    <a:pt x="100775" y="60424"/>
                    <a:pt x="100775" y="60734"/>
                  </a:cubicBezTo>
                  <a:cubicBezTo>
                    <a:pt x="100775" y="61031"/>
                    <a:pt x="100513" y="61305"/>
                    <a:pt x="100203" y="61305"/>
                  </a:cubicBezTo>
                  <a:cubicBezTo>
                    <a:pt x="99905" y="61305"/>
                    <a:pt x="99644" y="61043"/>
                    <a:pt x="99644" y="60734"/>
                  </a:cubicBezTo>
                  <a:cubicBezTo>
                    <a:pt x="99655" y="60412"/>
                    <a:pt x="99894" y="60174"/>
                    <a:pt x="100203" y="60174"/>
                  </a:cubicBezTo>
                  <a:close/>
                  <a:moveTo>
                    <a:pt x="103942" y="60174"/>
                  </a:moveTo>
                  <a:cubicBezTo>
                    <a:pt x="104239" y="60174"/>
                    <a:pt x="104513" y="60424"/>
                    <a:pt x="104513" y="60734"/>
                  </a:cubicBezTo>
                  <a:cubicBezTo>
                    <a:pt x="104513" y="61031"/>
                    <a:pt x="104251" y="61305"/>
                    <a:pt x="103942" y="61305"/>
                  </a:cubicBezTo>
                  <a:cubicBezTo>
                    <a:pt x="103644" y="61305"/>
                    <a:pt x="103382" y="61043"/>
                    <a:pt x="103382" y="60734"/>
                  </a:cubicBezTo>
                  <a:cubicBezTo>
                    <a:pt x="103382" y="60412"/>
                    <a:pt x="103632" y="60174"/>
                    <a:pt x="103942" y="60174"/>
                  </a:cubicBezTo>
                  <a:close/>
                  <a:moveTo>
                    <a:pt x="107668" y="60174"/>
                  </a:moveTo>
                  <a:cubicBezTo>
                    <a:pt x="107966" y="60174"/>
                    <a:pt x="108228" y="60424"/>
                    <a:pt x="108228" y="60734"/>
                  </a:cubicBezTo>
                  <a:cubicBezTo>
                    <a:pt x="108228" y="61031"/>
                    <a:pt x="107978" y="61305"/>
                    <a:pt x="107668" y="61305"/>
                  </a:cubicBezTo>
                  <a:cubicBezTo>
                    <a:pt x="107371" y="61305"/>
                    <a:pt x="107097" y="61043"/>
                    <a:pt x="107097" y="60734"/>
                  </a:cubicBezTo>
                  <a:cubicBezTo>
                    <a:pt x="107109" y="60412"/>
                    <a:pt x="107347" y="60174"/>
                    <a:pt x="107668" y="60174"/>
                  </a:cubicBezTo>
                  <a:close/>
                  <a:moveTo>
                    <a:pt x="111395" y="60174"/>
                  </a:moveTo>
                  <a:cubicBezTo>
                    <a:pt x="111693" y="60174"/>
                    <a:pt x="111967" y="60424"/>
                    <a:pt x="111967" y="60734"/>
                  </a:cubicBezTo>
                  <a:cubicBezTo>
                    <a:pt x="111967" y="61031"/>
                    <a:pt x="111705" y="61305"/>
                    <a:pt x="111395" y="61305"/>
                  </a:cubicBezTo>
                  <a:cubicBezTo>
                    <a:pt x="111085" y="61305"/>
                    <a:pt x="110835" y="61043"/>
                    <a:pt x="110835" y="60734"/>
                  </a:cubicBezTo>
                  <a:cubicBezTo>
                    <a:pt x="110835" y="60412"/>
                    <a:pt x="111085" y="60174"/>
                    <a:pt x="111395" y="60174"/>
                  </a:cubicBezTo>
                  <a:close/>
                  <a:moveTo>
                    <a:pt x="115122" y="60174"/>
                  </a:moveTo>
                  <a:cubicBezTo>
                    <a:pt x="115419" y="60174"/>
                    <a:pt x="115681" y="60424"/>
                    <a:pt x="115681" y="60734"/>
                  </a:cubicBezTo>
                  <a:cubicBezTo>
                    <a:pt x="115681" y="61031"/>
                    <a:pt x="115431" y="61305"/>
                    <a:pt x="115122" y="61305"/>
                  </a:cubicBezTo>
                  <a:cubicBezTo>
                    <a:pt x="114812" y="61305"/>
                    <a:pt x="114550" y="61043"/>
                    <a:pt x="114550" y="60734"/>
                  </a:cubicBezTo>
                  <a:cubicBezTo>
                    <a:pt x="114574" y="60412"/>
                    <a:pt x="114812" y="60174"/>
                    <a:pt x="115122" y="60174"/>
                  </a:cubicBezTo>
                  <a:close/>
                  <a:moveTo>
                    <a:pt x="118860" y="60174"/>
                  </a:moveTo>
                  <a:cubicBezTo>
                    <a:pt x="119158" y="60174"/>
                    <a:pt x="119420" y="60424"/>
                    <a:pt x="119420" y="60734"/>
                  </a:cubicBezTo>
                  <a:cubicBezTo>
                    <a:pt x="119420" y="61031"/>
                    <a:pt x="119170" y="61305"/>
                    <a:pt x="118860" y="61305"/>
                  </a:cubicBezTo>
                  <a:cubicBezTo>
                    <a:pt x="118539" y="61305"/>
                    <a:pt x="118289" y="61043"/>
                    <a:pt x="118289" y="60734"/>
                  </a:cubicBezTo>
                  <a:cubicBezTo>
                    <a:pt x="118289" y="60412"/>
                    <a:pt x="118539" y="60174"/>
                    <a:pt x="118860" y="60174"/>
                  </a:cubicBezTo>
                  <a:close/>
                  <a:moveTo>
                    <a:pt x="122575" y="60174"/>
                  </a:moveTo>
                  <a:cubicBezTo>
                    <a:pt x="122873" y="60174"/>
                    <a:pt x="123146" y="60424"/>
                    <a:pt x="123146" y="60734"/>
                  </a:cubicBezTo>
                  <a:cubicBezTo>
                    <a:pt x="123146" y="61031"/>
                    <a:pt x="122885" y="61305"/>
                    <a:pt x="122575" y="61305"/>
                  </a:cubicBezTo>
                  <a:cubicBezTo>
                    <a:pt x="122265" y="61305"/>
                    <a:pt x="122015" y="61043"/>
                    <a:pt x="122015" y="60734"/>
                  </a:cubicBezTo>
                  <a:cubicBezTo>
                    <a:pt x="122027" y="60412"/>
                    <a:pt x="122277" y="60174"/>
                    <a:pt x="122575" y="60174"/>
                  </a:cubicBezTo>
                  <a:close/>
                  <a:moveTo>
                    <a:pt x="126314" y="60174"/>
                  </a:moveTo>
                  <a:cubicBezTo>
                    <a:pt x="126611" y="60174"/>
                    <a:pt x="126873" y="60424"/>
                    <a:pt x="126873" y="60734"/>
                  </a:cubicBezTo>
                  <a:cubicBezTo>
                    <a:pt x="126873" y="61031"/>
                    <a:pt x="126623" y="61305"/>
                    <a:pt x="126314" y="61305"/>
                  </a:cubicBezTo>
                  <a:cubicBezTo>
                    <a:pt x="126004" y="61305"/>
                    <a:pt x="125742" y="61043"/>
                    <a:pt x="125742" y="60734"/>
                  </a:cubicBezTo>
                  <a:cubicBezTo>
                    <a:pt x="125742" y="60412"/>
                    <a:pt x="126004" y="60174"/>
                    <a:pt x="126314" y="60174"/>
                  </a:cubicBezTo>
                  <a:close/>
                  <a:moveTo>
                    <a:pt x="130028" y="60174"/>
                  </a:moveTo>
                  <a:cubicBezTo>
                    <a:pt x="130326" y="60174"/>
                    <a:pt x="130600" y="60424"/>
                    <a:pt x="130600" y="60734"/>
                  </a:cubicBezTo>
                  <a:cubicBezTo>
                    <a:pt x="130600" y="61031"/>
                    <a:pt x="130350" y="61305"/>
                    <a:pt x="130028" y="61305"/>
                  </a:cubicBezTo>
                  <a:cubicBezTo>
                    <a:pt x="129731" y="61305"/>
                    <a:pt x="129469" y="61043"/>
                    <a:pt x="129469" y="60734"/>
                  </a:cubicBezTo>
                  <a:cubicBezTo>
                    <a:pt x="129469" y="60412"/>
                    <a:pt x="129719" y="60174"/>
                    <a:pt x="130028" y="60174"/>
                  </a:cubicBezTo>
                  <a:close/>
                  <a:moveTo>
                    <a:pt x="133767" y="60174"/>
                  </a:moveTo>
                  <a:cubicBezTo>
                    <a:pt x="134065" y="60174"/>
                    <a:pt x="134326" y="60424"/>
                    <a:pt x="134326" y="60734"/>
                  </a:cubicBezTo>
                  <a:cubicBezTo>
                    <a:pt x="134326" y="61031"/>
                    <a:pt x="134076" y="61305"/>
                    <a:pt x="133767" y="61305"/>
                  </a:cubicBezTo>
                  <a:cubicBezTo>
                    <a:pt x="133469" y="61305"/>
                    <a:pt x="133207" y="61043"/>
                    <a:pt x="133207" y="60734"/>
                  </a:cubicBezTo>
                  <a:cubicBezTo>
                    <a:pt x="133207" y="60412"/>
                    <a:pt x="133457" y="60174"/>
                    <a:pt x="133767" y="60174"/>
                  </a:cubicBezTo>
                  <a:close/>
                  <a:moveTo>
                    <a:pt x="137494" y="60174"/>
                  </a:moveTo>
                  <a:cubicBezTo>
                    <a:pt x="137791" y="60174"/>
                    <a:pt x="138053" y="60424"/>
                    <a:pt x="138053" y="60734"/>
                  </a:cubicBezTo>
                  <a:cubicBezTo>
                    <a:pt x="138053" y="61031"/>
                    <a:pt x="137803" y="61305"/>
                    <a:pt x="137494" y="61305"/>
                  </a:cubicBezTo>
                  <a:cubicBezTo>
                    <a:pt x="137196" y="61305"/>
                    <a:pt x="136922" y="61043"/>
                    <a:pt x="136922" y="60734"/>
                  </a:cubicBezTo>
                  <a:cubicBezTo>
                    <a:pt x="136934" y="60412"/>
                    <a:pt x="137172" y="60174"/>
                    <a:pt x="137494" y="60174"/>
                  </a:cubicBezTo>
                  <a:close/>
                  <a:moveTo>
                    <a:pt x="141220" y="60174"/>
                  </a:moveTo>
                  <a:cubicBezTo>
                    <a:pt x="141518" y="60174"/>
                    <a:pt x="141792" y="60424"/>
                    <a:pt x="141792" y="60734"/>
                  </a:cubicBezTo>
                  <a:cubicBezTo>
                    <a:pt x="141792" y="61031"/>
                    <a:pt x="141530" y="61305"/>
                    <a:pt x="141220" y="61305"/>
                  </a:cubicBezTo>
                  <a:cubicBezTo>
                    <a:pt x="140911" y="61305"/>
                    <a:pt x="140661" y="61043"/>
                    <a:pt x="140661" y="60734"/>
                  </a:cubicBezTo>
                  <a:cubicBezTo>
                    <a:pt x="140661" y="60412"/>
                    <a:pt x="140911" y="60174"/>
                    <a:pt x="141220" y="60174"/>
                  </a:cubicBezTo>
                  <a:close/>
                  <a:moveTo>
                    <a:pt x="144947" y="60174"/>
                  </a:moveTo>
                  <a:cubicBezTo>
                    <a:pt x="145244" y="60174"/>
                    <a:pt x="145506" y="60424"/>
                    <a:pt x="145506" y="60734"/>
                  </a:cubicBezTo>
                  <a:cubicBezTo>
                    <a:pt x="145506" y="61031"/>
                    <a:pt x="145256" y="61305"/>
                    <a:pt x="144947" y="61305"/>
                  </a:cubicBezTo>
                  <a:cubicBezTo>
                    <a:pt x="144637" y="61305"/>
                    <a:pt x="144375" y="61043"/>
                    <a:pt x="144375" y="60734"/>
                  </a:cubicBezTo>
                  <a:cubicBezTo>
                    <a:pt x="144399" y="60412"/>
                    <a:pt x="144637" y="60174"/>
                    <a:pt x="144947" y="60174"/>
                  </a:cubicBezTo>
                  <a:close/>
                  <a:moveTo>
                    <a:pt x="148685" y="60174"/>
                  </a:moveTo>
                  <a:cubicBezTo>
                    <a:pt x="148983" y="60174"/>
                    <a:pt x="149245" y="60424"/>
                    <a:pt x="149245" y="60734"/>
                  </a:cubicBezTo>
                  <a:cubicBezTo>
                    <a:pt x="149245" y="61031"/>
                    <a:pt x="148995" y="61305"/>
                    <a:pt x="148685" y="61305"/>
                  </a:cubicBezTo>
                  <a:cubicBezTo>
                    <a:pt x="148364" y="61305"/>
                    <a:pt x="148114" y="61043"/>
                    <a:pt x="148114" y="60734"/>
                  </a:cubicBezTo>
                  <a:cubicBezTo>
                    <a:pt x="148114" y="60412"/>
                    <a:pt x="148364" y="60174"/>
                    <a:pt x="148685" y="60174"/>
                  </a:cubicBezTo>
                  <a:close/>
                  <a:moveTo>
                    <a:pt x="152400" y="60174"/>
                  </a:moveTo>
                  <a:cubicBezTo>
                    <a:pt x="152698" y="60174"/>
                    <a:pt x="152972" y="60424"/>
                    <a:pt x="152972" y="60734"/>
                  </a:cubicBezTo>
                  <a:cubicBezTo>
                    <a:pt x="152972" y="61031"/>
                    <a:pt x="152710" y="61305"/>
                    <a:pt x="152400" y="61305"/>
                  </a:cubicBezTo>
                  <a:cubicBezTo>
                    <a:pt x="152091" y="61305"/>
                    <a:pt x="151841" y="61043"/>
                    <a:pt x="151841" y="60734"/>
                  </a:cubicBezTo>
                  <a:cubicBezTo>
                    <a:pt x="151852" y="60412"/>
                    <a:pt x="152091" y="60174"/>
                    <a:pt x="152400" y="60174"/>
                  </a:cubicBezTo>
                  <a:close/>
                  <a:moveTo>
                    <a:pt x="156139" y="60174"/>
                  </a:moveTo>
                  <a:cubicBezTo>
                    <a:pt x="156436" y="60174"/>
                    <a:pt x="156698" y="60424"/>
                    <a:pt x="156698" y="60734"/>
                  </a:cubicBezTo>
                  <a:cubicBezTo>
                    <a:pt x="156698" y="61031"/>
                    <a:pt x="156448" y="61305"/>
                    <a:pt x="156139" y="61305"/>
                  </a:cubicBezTo>
                  <a:cubicBezTo>
                    <a:pt x="155829" y="61305"/>
                    <a:pt x="155567" y="61043"/>
                    <a:pt x="155567" y="60734"/>
                  </a:cubicBezTo>
                  <a:cubicBezTo>
                    <a:pt x="155567" y="60412"/>
                    <a:pt x="155829" y="60174"/>
                    <a:pt x="156139" y="60174"/>
                  </a:cubicBezTo>
                  <a:close/>
                  <a:moveTo>
                    <a:pt x="1548" y="61841"/>
                  </a:moveTo>
                  <a:cubicBezTo>
                    <a:pt x="1846" y="61841"/>
                    <a:pt x="2119" y="62091"/>
                    <a:pt x="2119" y="62401"/>
                  </a:cubicBezTo>
                  <a:cubicBezTo>
                    <a:pt x="2119" y="62722"/>
                    <a:pt x="1858" y="62972"/>
                    <a:pt x="1548" y="62972"/>
                  </a:cubicBezTo>
                  <a:cubicBezTo>
                    <a:pt x="1238" y="62972"/>
                    <a:pt x="988" y="62722"/>
                    <a:pt x="988" y="62401"/>
                  </a:cubicBezTo>
                  <a:cubicBezTo>
                    <a:pt x="988" y="62091"/>
                    <a:pt x="1238" y="61841"/>
                    <a:pt x="1548" y="61841"/>
                  </a:cubicBezTo>
                  <a:close/>
                  <a:moveTo>
                    <a:pt x="5287" y="61841"/>
                  </a:moveTo>
                  <a:cubicBezTo>
                    <a:pt x="5596" y="61841"/>
                    <a:pt x="5846" y="62091"/>
                    <a:pt x="5846" y="62401"/>
                  </a:cubicBezTo>
                  <a:cubicBezTo>
                    <a:pt x="5846" y="62722"/>
                    <a:pt x="5596" y="62972"/>
                    <a:pt x="5287" y="62972"/>
                  </a:cubicBezTo>
                  <a:cubicBezTo>
                    <a:pt x="4977" y="62972"/>
                    <a:pt x="4715" y="62722"/>
                    <a:pt x="4715" y="62401"/>
                  </a:cubicBezTo>
                  <a:cubicBezTo>
                    <a:pt x="4715" y="62079"/>
                    <a:pt x="4977" y="61841"/>
                    <a:pt x="5287" y="61841"/>
                  </a:cubicBezTo>
                  <a:close/>
                  <a:moveTo>
                    <a:pt x="9001" y="61841"/>
                  </a:moveTo>
                  <a:cubicBezTo>
                    <a:pt x="9299" y="61841"/>
                    <a:pt x="9573" y="62091"/>
                    <a:pt x="9573" y="62401"/>
                  </a:cubicBezTo>
                  <a:cubicBezTo>
                    <a:pt x="9573" y="62722"/>
                    <a:pt x="9323" y="62972"/>
                    <a:pt x="9001" y="62972"/>
                  </a:cubicBezTo>
                  <a:cubicBezTo>
                    <a:pt x="8704" y="62972"/>
                    <a:pt x="8442" y="62722"/>
                    <a:pt x="8442" y="62401"/>
                  </a:cubicBezTo>
                  <a:cubicBezTo>
                    <a:pt x="8442" y="62091"/>
                    <a:pt x="8692" y="61841"/>
                    <a:pt x="9001" y="61841"/>
                  </a:cubicBezTo>
                  <a:close/>
                  <a:moveTo>
                    <a:pt x="12728" y="61841"/>
                  </a:moveTo>
                  <a:cubicBezTo>
                    <a:pt x="13037" y="61841"/>
                    <a:pt x="13288" y="62091"/>
                    <a:pt x="13288" y="62401"/>
                  </a:cubicBezTo>
                  <a:cubicBezTo>
                    <a:pt x="13288" y="62722"/>
                    <a:pt x="13037" y="62972"/>
                    <a:pt x="12728" y="62972"/>
                  </a:cubicBezTo>
                  <a:cubicBezTo>
                    <a:pt x="12418" y="62972"/>
                    <a:pt x="12156" y="62722"/>
                    <a:pt x="12156" y="62401"/>
                  </a:cubicBezTo>
                  <a:cubicBezTo>
                    <a:pt x="12180" y="62079"/>
                    <a:pt x="12418" y="61841"/>
                    <a:pt x="12728" y="61841"/>
                  </a:cubicBezTo>
                  <a:close/>
                  <a:moveTo>
                    <a:pt x="16466" y="61841"/>
                  </a:moveTo>
                  <a:cubicBezTo>
                    <a:pt x="16764" y="61841"/>
                    <a:pt x="17026" y="62091"/>
                    <a:pt x="17026" y="62401"/>
                  </a:cubicBezTo>
                  <a:cubicBezTo>
                    <a:pt x="17026" y="62722"/>
                    <a:pt x="16776" y="62972"/>
                    <a:pt x="16466" y="62972"/>
                  </a:cubicBezTo>
                  <a:cubicBezTo>
                    <a:pt x="16169" y="62972"/>
                    <a:pt x="15895" y="62722"/>
                    <a:pt x="15895" y="62401"/>
                  </a:cubicBezTo>
                  <a:cubicBezTo>
                    <a:pt x="15895" y="62091"/>
                    <a:pt x="16145" y="61841"/>
                    <a:pt x="16466" y="61841"/>
                  </a:cubicBezTo>
                  <a:close/>
                  <a:moveTo>
                    <a:pt x="20181" y="61841"/>
                  </a:moveTo>
                  <a:cubicBezTo>
                    <a:pt x="20491" y="61841"/>
                    <a:pt x="20753" y="62091"/>
                    <a:pt x="20753" y="62401"/>
                  </a:cubicBezTo>
                  <a:cubicBezTo>
                    <a:pt x="20753" y="62722"/>
                    <a:pt x="20491" y="62972"/>
                    <a:pt x="20181" y="62972"/>
                  </a:cubicBezTo>
                  <a:cubicBezTo>
                    <a:pt x="19872" y="62972"/>
                    <a:pt x="19622" y="62722"/>
                    <a:pt x="19622" y="62401"/>
                  </a:cubicBezTo>
                  <a:cubicBezTo>
                    <a:pt x="19634" y="62079"/>
                    <a:pt x="19872" y="61841"/>
                    <a:pt x="20181" y="61841"/>
                  </a:cubicBezTo>
                  <a:close/>
                  <a:moveTo>
                    <a:pt x="23920" y="61841"/>
                  </a:moveTo>
                  <a:cubicBezTo>
                    <a:pt x="24217" y="61841"/>
                    <a:pt x="24479" y="62091"/>
                    <a:pt x="24479" y="62401"/>
                  </a:cubicBezTo>
                  <a:cubicBezTo>
                    <a:pt x="24479" y="62722"/>
                    <a:pt x="24229" y="62972"/>
                    <a:pt x="23920" y="62972"/>
                  </a:cubicBezTo>
                  <a:cubicBezTo>
                    <a:pt x="23610" y="62972"/>
                    <a:pt x="23348" y="62722"/>
                    <a:pt x="23348" y="62401"/>
                  </a:cubicBezTo>
                  <a:cubicBezTo>
                    <a:pt x="23348" y="62091"/>
                    <a:pt x="23610" y="61841"/>
                    <a:pt x="23920" y="61841"/>
                  </a:cubicBezTo>
                  <a:close/>
                  <a:moveTo>
                    <a:pt x="27635" y="61841"/>
                  </a:moveTo>
                  <a:cubicBezTo>
                    <a:pt x="27956" y="61841"/>
                    <a:pt x="28206" y="62091"/>
                    <a:pt x="28206" y="62401"/>
                  </a:cubicBezTo>
                  <a:cubicBezTo>
                    <a:pt x="28206" y="62722"/>
                    <a:pt x="27956" y="62972"/>
                    <a:pt x="27635" y="62972"/>
                  </a:cubicBezTo>
                  <a:cubicBezTo>
                    <a:pt x="27325" y="62972"/>
                    <a:pt x="27075" y="62722"/>
                    <a:pt x="27075" y="62401"/>
                  </a:cubicBezTo>
                  <a:cubicBezTo>
                    <a:pt x="27087" y="62079"/>
                    <a:pt x="27325" y="61841"/>
                    <a:pt x="27635" y="61841"/>
                  </a:cubicBezTo>
                  <a:close/>
                  <a:moveTo>
                    <a:pt x="31373" y="61841"/>
                  </a:moveTo>
                  <a:cubicBezTo>
                    <a:pt x="31671" y="61841"/>
                    <a:pt x="31945" y="62091"/>
                    <a:pt x="31945" y="62401"/>
                  </a:cubicBezTo>
                  <a:cubicBezTo>
                    <a:pt x="31945" y="62722"/>
                    <a:pt x="31683" y="62972"/>
                    <a:pt x="31373" y="62972"/>
                  </a:cubicBezTo>
                  <a:cubicBezTo>
                    <a:pt x="31064" y="62972"/>
                    <a:pt x="30814" y="62722"/>
                    <a:pt x="30814" y="62401"/>
                  </a:cubicBezTo>
                  <a:cubicBezTo>
                    <a:pt x="30814" y="62091"/>
                    <a:pt x="31064" y="61841"/>
                    <a:pt x="31373" y="61841"/>
                  </a:cubicBezTo>
                  <a:close/>
                  <a:moveTo>
                    <a:pt x="35100" y="61841"/>
                  </a:moveTo>
                  <a:cubicBezTo>
                    <a:pt x="35409" y="61841"/>
                    <a:pt x="35659" y="62091"/>
                    <a:pt x="35659" y="62401"/>
                  </a:cubicBezTo>
                  <a:cubicBezTo>
                    <a:pt x="35659" y="62722"/>
                    <a:pt x="35409" y="62972"/>
                    <a:pt x="35100" y="62972"/>
                  </a:cubicBezTo>
                  <a:cubicBezTo>
                    <a:pt x="34778" y="62972"/>
                    <a:pt x="34528" y="62722"/>
                    <a:pt x="34528" y="62401"/>
                  </a:cubicBezTo>
                  <a:cubicBezTo>
                    <a:pt x="34540" y="62079"/>
                    <a:pt x="34778" y="61841"/>
                    <a:pt x="35100" y="61841"/>
                  </a:cubicBezTo>
                  <a:close/>
                  <a:moveTo>
                    <a:pt x="38815" y="61841"/>
                  </a:moveTo>
                  <a:cubicBezTo>
                    <a:pt x="39112" y="61841"/>
                    <a:pt x="39386" y="62091"/>
                    <a:pt x="39386" y="62401"/>
                  </a:cubicBezTo>
                  <a:cubicBezTo>
                    <a:pt x="39386" y="62722"/>
                    <a:pt x="39124" y="62972"/>
                    <a:pt x="38815" y="62972"/>
                  </a:cubicBezTo>
                  <a:cubicBezTo>
                    <a:pt x="38517" y="62972"/>
                    <a:pt x="38255" y="62722"/>
                    <a:pt x="38255" y="62401"/>
                  </a:cubicBezTo>
                  <a:cubicBezTo>
                    <a:pt x="38267" y="62091"/>
                    <a:pt x="38505" y="61841"/>
                    <a:pt x="38815" y="61841"/>
                  </a:cubicBezTo>
                  <a:close/>
                  <a:moveTo>
                    <a:pt x="42553" y="61841"/>
                  </a:moveTo>
                  <a:cubicBezTo>
                    <a:pt x="42863" y="61841"/>
                    <a:pt x="43113" y="62091"/>
                    <a:pt x="43113" y="62401"/>
                  </a:cubicBezTo>
                  <a:cubicBezTo>
                    <a:pt x="43113" y="62722"/>
                    <a:pt x="42863" y="62972"/>
                    <a:pt x="42553" y="62972"/>
                  </a:cubicBezTo>
                  <a:cubicBezTo>
                    <a:pt x="42232" y="62972"/>
                    <a:pt x="41982" y="62722"/>
                    <a:pt x="41982" y="62401"/>
                  </a:cubicBezTo>
                  <a:cubicBezTo>
                    <a:pt x="41982" y="62079"/>
                    <a:pt x="42244" y="61841"/>
                    <a:pt x="42553" y="61841"/>
                  </a:cubicBezTo>
                  <a:close/>
                  <a:moveTo>
                    <a:pt x="46268" y="61841"/>
                  </a:moveTo>
                  <a:cubicBezTo>
                    <a:pt x="46565" y="61841"/>
                    <a:pt x="46839" y="62091"/>
                    <a:pt x="46839" y="62401"/>
                  </a:cubicBezTo>
                  <a:cubicBezTo>
                    <a:pt x="46839" y="62722"/>
                    <a:pt x="46589" y="62972"/>
                    <a:pt x="46268" y="62972"/>
                  </a:cubicBezTo>
                  <a:cubicBezTo>
                    <a:pt x="45970" y="62972"/>
                    <a:pt x="45708" y="62722"/>
                    <a:pt x="45708" y="62401"/>
                  </a:cubicBezTo>
                  <a:cubicBezTo>
                    <a:pt x="45720" y="62091"/>
                    <a:pt x="45958" y="61841"/>
                    <a:pt x="46268" y="61841"/>
                  </a:cubicBezTo>
                  <a:close/>
                  <a:moveTo>
                    <a:pt x="50006" y="61841"/>
                  </a:moveTo>
                  <a:cubicBezTo>
                    <a:pt x="50316" y="61841"/>
                    <a:pt x="50578" y="62091"/>
                    <a:pt x="50578" y="62401"/>
                  </a:cubicBezTo>
                  <a:cubicBezTo>
                    <a:pt x="50578" y="62722"/>
                    <a:pt x="50316" y="62972"/>
                    <a:pt x="50006" y="62972"/>
                  </a:cubicBezTo>
                  <a:cubicBezTo>
                    <a:pt x="49697" y="62972"/>
                    <a:pt x="49447" y="62722"/>
                    <a:pt x="49447" y="62401"/>
                  </a:cubicBezTo>
                  <a:cubicBezTo>
                    <a:pt x="49447" y="62079"/>
                    <a:pt x="49697" y="61841"/>
                    <a:pt x="50006" y="61841"/>
                  </a:cubicBezTo>
                  <a:close/>
                  <a:moveTo>
                    <a:pt x="53733" y="61841"/>
                  </a:moveTo>
                  <a:cubicBezTo>
                    <a:pt x="54031" y="61841"/>
                    <a:pt x="54293" y="62091"/>
                    <a:pt x="54293" y="62401"/>
                  </a:cubicBezTo>
                  <a:cubicBezTo>
                    <a:pt x="54293" y="62722"/>
                    <a:pt x="54043" y="62972"/>
                    <a:pt x="53733" y="62972"/>
                  </a:cubicBezTo>
                  <a:cubicBezTo>
                    <a:pt x="53412" y="62972"/>
                    <a:pt x="53162" y="62722"/>
                    <a:pt x="53162" y="62401"/>
                  </a:cubicBezTo>
                  <a:cubicBezTo>
                    <a:pt x="53173" y="62091"/>
                    <a:pt x="53412" y="61841"/>
                    <a:pt x="53733" y="61841"/>
                  </a:cubicBezTo>
                  <a:close/>
                  <a:moveTo>
                    <a:pt x="57460" y="61841"/>
                  </a:moveTo>
                  <a:cubicBezTo>
                    <a:pt x="57781" y="61841"/>
                    <a:pt x="58031" y="62091"/>
                    <a:pt x="58031" y="62401"/>
                  </a:cubicBezTo>
                  <a:cubicBezTo>
                    <a:pt x="58031" y="62722"/>
                    <a:pt x="57781" y="62972"/>
                    <a:pt x="57460" y="62972"/>
                  </a:cubicBezTo>
                  <a:cubicBezTo>
                    <a:pt x="57150" y="62972"/>
                    <a:pt x="56900" y="62722"/>
                    <a:pt x="56900" y="62401"/>
                  </a:cubicBezTo>
                  <a:cubicBezTo>
                    <a:pt x="56900" y="62079"/>
                    <a:pt x="57150" y="61841"/>
                    <a:pt x="57460" y="61841"/>
                  </a:cubicBezTo>
                  <a:close/>
                  <a:moveTo>
                    <a:pt x="61186" y="61841"/>
                  </a:moveTo>
                  <a:cubicBezTo>
                    <a:pt x="61484" y="61841"/>
                    <a:pt x="61746" y="62091"/>
                    <a:pt x="61746" y="62401"/>
                  </a:cubicBezTo>
                  <a:cubicBezTo>
                    <a:pt x="61746" y="62722"/>
                    <a:pt x="61496" y="62972"/>
                    <a:pt x="61186" y="62972"/>
                  </a:cubicBezTo>
                  <a:cubicBezTo>
                    <a:pt x="60877" y="62972"/>
                    <a:pt x="60615" y="62722"/>
                    <a:pt x="60615" y="62401"/>
                  </a:cubicBezTo>
                  <a:cubicBezTo>
                    <a:pt x="60639" y="62091"/>
                    <a:pt x="60877" y="61841"/>
                    <a:pt x="61186" y="61841"/>
                  </a:cubicBezTo>
                  <a:close/>
                  <a:moveTo>
                    <a:pt x="64925" y="61841"/>
                  </a:moveTo>
                  <a:cubicBezTo>
                    <a:pt x="65234" y="61841"/>
                    <a:pt x="65485" y="62091"/>
                    <a:pt x="65485" y="62401"/>
                  </a:cubicBezTo>
                  <a:cubicBezTo>
                    <a:pt x="65485" y="62722"/>
                    <a:pt x="65234" y="62972"/>
                    <a:pt x="64925" y="62972"/>
                  </a:cubicBezTo>
                  <a:cubicBezTo>
                    <a:pt x="64603" y="62972"/>
                    <a:pt x="64353" y="62722"/>
                    <a:pt x="64353" y="62401"/>
                  </a:cubicBezTo>
                  <a:cubicBezTo>
                    <a:pt x="64353" y="62079"/>
                    <a:pt x="64603" y="61841"/>
                    <a:pt x="64925" y="61841"/>
                  </a:cubicBezTo>
                  <a:close/>
                  <a:moveTo>
                    <a:pt x="68640" y="61841"/>
                  </a:moveTo>
                  <a:cubicBezTo>
                    <a:pt x="68937" y="61841"/>
                    <a:pt x="69211" y="62091"/>
                    <a:pt x="69211" y="62401"/>
                  </a:cubicBezTo>
                  <a:cubicBezTo>
                    <a:pt x="69211" y="62722"/>
                    <a:pt x="68949" y="62972"/>
                    <a:pt x="68640" y="62972"/>
                  </a:cubicBezTo>
                  <a:cubicBezTo>
                    <a:pt x="68330" y="62972"/>
                    <a:pt x="68080" y="62722"/>
                    <a:pt x="68080" y="62401"/>
                  </a:cubicBezTo>
                  <a:cubicBezTo>
                    <a:pt x="68092" y="62091"/>
                    <a:pt x="68330" y="61841"/>
                    <a:pt x="68640" y="61841"/>
                  </a:cubicBezTo>
                  <a:close/>
                  <a:moveTo>
                    <a:pt x="72366" y="61841"/>
                  </a:moveTo>
                  <a:cubicBezTo>
                    <a:pt x="72676" y="61841"/>
                    <a:pt x="72926" y="62091"/>
                    <a:pt x="72926" y="62401"/>
                  </a:cubicBezTo>
                  <a:cubicBezTo>
                    <a:pt x="72926" y="62722"/>
                    <a:pt x="72676" y="62972"/>
                    <a:pt x="72366" y="62972"/>
                  </a:cubicBezTo>
                  <a:cubicBezTo>
                    <a:pt x="72045" y="62972"/>
                    <a:pt x="71795" y="62722"/>
                    <a:pt x="71795" y="62401"/>
                  </a:cubicBezTo>
                  <a:cubicBezTo>
                    <a:pt x="71807" y="62079"/>
                    <a:pt x="72069" y="61841"/>
                    <a:pt x="72366" y="61841"/>
                  </a:cubicBezTo>
                  <a:close/>
                  <a:moveTo>
                    <a:pt x="76093" y="61841"/>
                  </a:moveTo>
                  <a:cubicBezTo>
                    <a:pt x="76391" y="61841"/>
                    <a:pt x="76664" y="62091"/>
                    <a:pt x="76664" y="62401"/>
                  </a:cubicBezTo>
                  <a:cubicBezTo>
                    <a:pt x="76664" y="62722"/>
                    <a:pt x="76403" y="62972"/>
                    <a:pt x="76093" y="62972"/>
                  </a:cubicBezTo>
                  <a:cubicBezTo>
                    <a:pt x="75795" y="62972"/>
                    <a:pt x="75533" y="62722"/>
                    <a:pt x="75533" y="62401"/>
                  </a:cubicBezTo>
                  <a:cubicBezTo>
                    <a:pt x="75533" y="62091"/>
                    <a:pt x="75783" y="61841"/>
                    <a:pt x="76093" y="61841"/>
                  </a:cubicBezTo>
                  <a:close/>
                  <a:moveTo>
                    <a:pt x="79712" y="61841"/>
                  </a:moveTo>
                  <a:cubicBezTo>
                    <a:pt x="80010" y="61841"/>
                    <a:pt x="80284" y="62091"/>
                    <a:pt x="80284" y="62401"/>
                  </a:cubicBezTo>
                  <a:cubicBezTo>
                    <a:pt x="80284" y="62722"/>
                    <a:pt x="80022" y="62972"/>
                    <a:pt x="79712" y="62972"/>
                  </a:cubicBezTo>
                  <a:cubicBezTo>
                    <a:pt x="79403" y="62972"/>
                    <a:pt x="79153" y="62722"/>
                    <a:pt x="79153" y="62401"/>
                  </a:cubicBezTo>
                  <a:cubicBezTo>
                    <a:pt x="79165" y="62091"/>
                    <a:pt x="79403" y="61841"/>
                    <a:pt x="79712" y="61841"/>
                  </a:cubicBezTo>
                  <a:close/>
                  <a:moveTo>
                    <a:pt x="83451" y="61841"/>
                  </a:moveTo>
                  <a:cubicBezTo>
                    <a:pt x="83761" y="61841"/>
                    <a:pt x="84011" y="62091"/>
                    <a:pt x="84011" y="62401"/>
                  </a:cubicBezTo>
                  <a:cubicBezTo>
                    <a:pt x="84011" y="62722"/>
                    <a:pt x="83761" y="62972"/>
                    <a:pt x="83451" y="62972"/>
                  </a:cubicBezTo>
                  <a:cubicBezTo>
                    <a:pt x="83141" y="62972"/>
                    <a:pt x="82880" y="62722"/>
                    <a:pt x="82880" y="62401"/>
                  </a:cubicBezTo>
                  <a:cubicBezTo>
                    <a:pt x="82880" y="62079"/>
                    <a:pt x="83141" y="61841"/>
                    <a:pt x="83451" y="61841"/>
                  </a:cubicBezTo>
                  <a:close/>
                  <a:moveTo>
                    <a:pt x="87166" y="61841"/>
                  </a:moveTo>
                  <a:cubicBezTo>
                    <a:pt x="87463" y="61841"/>
                    <a:pt x="87737" y="62091"/>
                    <a:pt x="87737" y="62401"/>
                  </a:cubicBezTo>
                  <a:cubicBezTo>
                    <a:pt x="87737" y="62722"/>
                    <a:pt x="87475" y="62972"/>
                    <a:pt x="87166" y="62972"/>
                  </a:cubicBezTo>
                  <a:cubicBezTo>
                    <a:pt x="86856" y="62972"/>
                    <a:pt x="86606" y="62722"/>
                    <a:pt x="86606" y="62401"/>
                  </a:cubicBezTo>
                  <a:cubicBezTo>
                    <a:pt x="86618" y="62091"/>
                    <a:pt x="86856" y="61841"/>
                    <a:pt x="87166" y="61841"/>
                  </a:cubicBezTo>
                  <a:close/>
                  <a:moveTo>
                    <a:pt x="90904" y="61841"/>
                  </a:moveTo>
                  <a:cubicBezTo>
                    <a:pt x="91214" y="61841"/>
                    <a:pt x="91464" y="62091"/>
                    <a:pt x="91464" y="62401"/>
                  </a:cubicBezTo>
                  <a:cubicBezTo>
                    <a:pt x="91464" y="62722"/>
                    <a:pt x="91214" y="62972"/>
                    <a:pt x="90904" y="62972"/>
                  </a:cubicBezTo>
                  <a:cubicBezTo>
                    <a:pt x="90595" y="62972"/>
                    <a:pt x="90345" y="62722"/>
                    <a:pt x="90345" y="62401"/>
                  </a:cubicBezTo>
                  <a:cubicBezTo>
                    <a:pt x="90345" y="62079"/>
                    <a:pt x="90595" y="61841"/>
                    <a:pt x="90904" y="61841"/>
                  </a:cubicBezTo>
                  <a:close/>
                  <a:moveTo>
                    <a:pt x="94631" y="61841"/>
                  </a:moveTo>
                  <a:cubicBezTo>
                    <a:pt x="94929" y="61841"/>
                    <a:pt x="95191" y="62091"/>
                    <a:pt x="95191" y="62401"/>
                  </a:cubicBezTo>
                  <a:cubicBezTo>
                    <a:pt x="95191" y="62722"/>
                    <a:pt x="94941" y="62972"/>
                    <a:pt x="94631" y="62972"/>
                  </a:cubicBezTo>
                  <a:cubicBezTo>
                    <a:pt x="94310" y="62972"/>
                    <a:pt x="94060" y="62722"/>
                    <a:pt x="94060" y="62401"/>
                  </a:cubicBezTo>
                  <a:cubicBezTo>
                    <a:pt x="94071" y="62091"/>
                    <a:pt x="94310" y="61841"/>
                    <a:pt x="94631" y="61841"/>
                  </a:cubicBezTo>
                  <a:close/>
                  <a:moveTo>
                    <a:pt x="98346" y="61841"/>
                  </a:moveTo>
                  <a:cubicBezTo>
                    <a:pt x="98655" y="61841"/>
                    <a:pt x="98905" y="62091"/>
                    <a:pt x="98905" y="62401"/>
                  </a:cubicBezTo>
                  <a:cubicBezTo>
                    <a:pt x="98905" y="62722"/>
                    <a:pt x="98655" y="62972"/>
                    <a:pt x="98346" y="62972"/>
                  </a:cubicBezTo>
                  <a:cubicBezTo>
                    <a:pt x="98036" y="62972"/>
                    <a:pt x="97786" y="62722"/>
                    <a:pt x="97786" y="62401"/>
                  </a:cubicBezTo>
                  <a:cubicBezTo>
                    <a:pt x="97798" y="62079"/>
                    <a:pt x="98036" y="61841"/>
                    <a:pt x="98346" y="61841"/>
                  </a:cubicBezTo>
                  <a:close/>
                  <a:moveTo>
                    <a:pt x="102084" y="61841"/>
                  </a:moveTo>
                  <a:cubicBezTo>
                    <a:pt x="102382" y="61841"/>
                    <a:pt x="102644" y="62091"/>
                    <a:pt x="102644" y="62401"/>
                  </a:cubicBezTo>
                  <a:cubicBezTo>
                    <a:pt x="102644" y="62722"/>
                    <a:pt x="102394" y="62972"/>
                    <a:pt x="102084" y="62972"/>
                  </a:cubicBezTo>
                  <a:cubicBezTo>
                    <a:pt x="101787" y="62972"/>
                    <a:pt x="101513" y="62722"/>
                    <a:pt x="101513" y="62401"/>
                  </a:cubicBezTo>
                  <a:cubicBezTo>
                    <a:pt x="101513" y="62091"/>
                    <a:pt x="101775" y="61841"/>
                    <a:pt x="102084" y="61841"/>
                  </a:cubicBezTo>
                  <a:close/>
                  <a:moveTo>
                    <a:pt x="105799" y="61841"/>
                  </a:moveTo>
                  <a:cubicBezTo>
                    <a:pt x="106121" y="61841"/>
                    <a:pt x="106371" y="62091"/>
                    <a:pt x="106371" y="62401"/>
                  </a:cubicBezTo>
                  <a:cubicBezTo>
                    <a:pt x="106371" y="62722"/>
                    <a:pt x="106109" y="62972"/>
                    <a:pt x="105799" y="62972"/>
                  </a:cubicBezTo>
                  <a:cubicBezTo>
                    <a:pt x="105490" y="62972"/>
                    <a:pt x="105239" y="62722"/>
                    <a:pt x="105239" y="62401"/>
                  </a:cubicBezTo>
                  <a:cubicBezTo>
                    <a:pt x="105251" y="62079"/>
                    <a:pt x="105490" y="61841"/>
                    <a:pt x="105799" y="61841"/>
                  </a:cubicBezTo>
                  <a:close/>
                  <a:moveTo>
                    <a:pt x="109538" y="61841"/>
                  </a:moveTo>
                  <a:cubicBezTo>
                    <a:pt x="109835" y="61841"/>
                    <a:pt x="110109" y="62091"/>
                    <a:pt x="110109" y="62401"/>
                  </a:cubicBezTo>
                  <a:cubicBezTo>
                    <a:pt x="110109" y="62722"/>
                    <a:pt x="109847" y="62972"/>
                    <a:pt x="109538" y="62972"/>
                  </a:cubicBezTo>
                  <a:cubicBezTo>
                    <a:pt x="109228" y="62972"/>
                    <a:pt x="108978" y="62722"/>
                    <a:pt x="108978" y="62401"/>
                  </a:cubicBezTo>
                  <a:cubicBezTo>
                    <a:pt x="108978" y="62091"/>
                    <a:pt x="109228" y="61841"/>
                    <a:pt x="109538" y="61841"/>
                  </a:cubicBezTo>
                  <a:close/>
                  <a:moveTo>
                    <a:pt x="113264" y="61841"/>
                  </a:moveTo>
                  <a:cubicBezTo>
                    <a:pt x="113574" y="61841"/>
                    <a:pt x="113824" y="62091"/>
                    <a:pt x="113824" y="62401"/>
                  </a:cubicBezTo>
                  <a:cubicBezTo>
                    <a:pt x="113824" y="62722"/>
                    <a:pt x="113574" y="62972"/>
                    <a:pt x="113264" y="62972"/>
                  </a:cubicBezTo>
                  <a:cubicBezTo>
                    <a:pt x="112943" y="62972"/>
                    <a:pt x="112693" y="62722"/>
                    <a:pt x="112693" y="62401"/>
                  </a:cubicBezTo>
                  <a:cubicBezTo>
                    <a:pt x="112705" y="62079"/>
                    <a:pt x="112943" y="61841"/>
                    <a:pt x="113264" y="61841"/>
                  </a:cubicBezTo>
                  <a:close/>
                  <a:moveTo>
                    <a:pt x="116991" y="61841"/>
                  </a:moveTo>
                  <a:cubicBezTo>
                    <a:pt x="117289" y="61841"/>
                    <a:pt x="117562" y="62091"/>
                    <a:pt x="117562" y="62401"/>
                  </a:cubicBezTo>
                  <a:cubicBezTo>
                    <a:pt x="117562" y="62722"/>
                    <a:pt x="117312" y="62972"/>
                    <a:pt x="116991" y="62972"/>
                  </a:cubicBezTo>
                  <a:cubicBezTo>
                    <a:pt x="116681" y="62972"/>
                    <a:pt x="116431" y="62722"/>
                    <a:pt x="116431" y="62401"/>
                  </a:cubicBezTo>
                  <a:cubicBezTo>
                    <a:pt x="116431" y="62091"/>
                    <a:pt x="116681" y="61841"/>
                    <a:pt x="116991" y="61841"/>
                  </a:cubicBezTo>
                  <a:close/>
                  <a:moveTo>
                    <a:pt x="120718" y="61841"/>
                  </a:moveTo>
                  <a:cubicBezTo>
                    <a:pt x="121027" y="61841"/>
                    <a:pt x="121277" y="62091"/>
                    <a:pt x="121277" y="62401"/>
                  </a:cubicBezTo>
                  <a:cubicBezTo>
                    <a:pt x="121277" y="62722"/>
                    <a:pt x="121027" y="62972"/>
                    <a:pt x="120718" y="62972"/>
                  </a:cubicBezTo>
                  <a:cubicBezTo>
                    <a:pt x="120408" y="62972"/>
                    <a:pt x="120146" y="62722"/>
                    <a:pt x="120146" y="62401"/>
                  </a:cubicBezTo>
                  <a:cubicBezTo>
                    <a:pt x="120170" y="62079"/>
                    <a:pt x="120420" y="61841"/>
                    <a:pt x="120718" y="61841"/>
                  </a:cubicBezTo>
                  <a:close/>
                  <a:moveTo>
                    <a:pt x="124456" y="61841"/>
                  </a:moveTo>
                  <a:cubicBezTo>
                    <a:pt x="124754" y="61841"/>
                    <a:pt x="125016" y="62091"/>
                    <a:pt x="125016" y="62401"/>
                  </a:cubicBezTo>
                  <a:cubicBezTo>
                    <a:pt x="125016" y="62722"/>
                    <a:pt x="124766" y="62972"/>
                    <a:pt x="124456" y="62972"/>
                  </a:cubicBezTo>
                  <a:cubicBezTo>
                    <a:pt x="124135" y="62972"/>
                    <a:pt x="123885" y="62722"/>
                    <a:pt x="123885" y="62401"/>
                  </a:cubicBezTo>
                  <a:cubicBezTo>
                    <a:pt x="123885" y="62091"/>
                    <a:pt x="124135" y="61841"/>
                    <a:pt x="124456" y="61841"/>
                  </a:cubicBezTo>
                  <a:close/>
                  <a:moveTo>
                    <a:pt x="128171" y="61841"/>
                  </a:moveTo>
                  <a:cubicBezTo>
                    <a:pt x="128480" y="61841"/>
                    <a:pt x="128742" y="62091"/>
                    <a:pt x="128742" y="62401"/>
                  </a:cubicBezTo>
                  <a:cubicBezTo>
                    <a:pt x="128742" y="62722"/>
                    <a:pt x="128480" y="62972"/>
                    <a:pt x="128171" y="62972"/>
                  </a:cubicBezTo>
                  <a:cubicBezTo>
                    <a:pt x="127861" y="62972"/>
                    <a:pt x="127611" y="62722"/>
                    <a:pt x="127611" y="62401"/>
                  </a:cubicBezTo>
                  <a:cubicBezTo>
                    <a:pt x="127611" y="62079"/>
                    <a:pt x="127861" y="61841"/>
                    <a:pt x="128171" y="61841"/>
                  </a:cubicBezTo>
                  <a:close/>
                  <a:moveTo>
                    <a:pt x="131898" y="61841"/>
                  </a:moveTo>
                  <a:cubicBezTo>
                    <a:pt x="132195" y="61841"/>
                    <a:pt x="132457" y="62091"/>
                    <a:pt x="132457" y="62401"/>
                  </a:cubicBezTo>
                  <a:cubicBezTo>
                    <a:pt x="132457" y="62722"/>
                    <a:pt x="132207" y="62972"/>
                    <a:pt x="131898" y="62972"/>
                  </a:cubicBezTo>
                  <a:cubicBezTo>
                    <a:pt x="131600" y="62972"/>
                    <a:pt x="131326" y="62722"/>
                    <a:pt x="131326" y="62401"/>
                  </a:cubicBezTo>
                  <a:cubicBezTo>
                    <a:pt x="131338" y="62091"/>
                    <a:pt x="131576" y="61841"/>
                    <a:pt x="131898" y="61841"/>
                  </a:cubicBezTo>
                  <a:close/>
                  <a:moveTo>
                    <a:pt x="135624" y="61841"/>
                  </a:moveTo>
                  <a:cubicBezTo>
                    <a:pt x="135946" y="61841"/>
                    <a:pt x="136196" y="62091"/>
                    <a:pt x="136196" y="62401"/>
                  </a:cubicBezTo>
                  <a:cubicBezTo>
                    <a:pt x="136196" y="62722"/>
                    <a:pt x="135934" y="62972"/>
                    <a:pt x="135624" y="62972"/>
                  </a:cubicBezTo>
                  <a:cubicBezTo>
                    <a:pt x="135315" y="62972"/>
                    <a:pt x="135065" y="62722"/>
                    <a:pt x="135065" y="62401"/>
                  </a:cubicBezTo>
                  <a:cubicBezTo>
                    <a:pt x="135065" y="62079"/>
                    <a:pt x="135315" y="61841"/>
                    <a:pt x="135624" y="61841"/>
                  </a:cubicBezTo>
                  <a:close/>
                  <a:moveTo>
                    <a:pt x="139351" y="61841"/>
                  </a:moveTo>
                  <a:cubicBezTo>
                    <a:pt x="139649" y="61841"/>
                    <a:pt x="139910" y="62091"/>
                    <a:pt x="139910" y="62401"/>
                  </a:cubicBezTo>
                  <a:cubicBezTo>
                    <a:pt x="139910" y="62722"/>
                    <a:pt x="139660" y="62972"/>
                    <a:pt x="139351" y="62972"/>
                  </a:cubicBezTo>
                  <a:cubicBezTo>
                    <a:pt x="139053" y="62972"/>
                    <a:pt x="138779" y="62722"/>
                    <a:pt x="138779" y="62401"/>
                  </a:cubicBezTo>
                  <a:cubicBezTo>
                    <a:pt x="138803" y="62091"/>
                    <a:pt x="139041" y="61841"/>
                    <a:pt x="139351" y="61841"/>
                  </a:cubicBezTo>
                  <a:close/>
                  <a:moveTo>
                    <a:pt x="143089" y="61841"/>
                  </a:moveTo>
                  <a:cubicBezTo>
                    <a:pt x="143399" y="61841"/>
                    <a:pt x="143649" y="62091"/>
                    <a:pt x="143649" y="62401"/>
                  </a:cubicBezTo>
                  <a:cubicBezTo>
                    <a:pt x="143649" y="62722"/>
                    <a:pt x="143399" y="62972"/>
                    <a:pt x="143089" y="62972"/>
                  </a:cubicBezTo>
                  <a:cubicBezTo>
                    <a:pt x="142768" y="62972"/>
                    <a:pt x="142518" y="62722"/>
                    <a:pt x="142518" y="62401"/>
                  </a:cubicBezTo>
                  <a:cubicBezTo>
                    <a:pt x="142518" y="62079"/>
                    <a:pt x="142768" y="61841"/>
                    <a:pt x="143089" y="61841"/>
                  </a:cubicBezTo>
                  <a:close/>
                  <a:moveTo>
                    <a:pt x="146804" y="61841"/>
                  </a:moveTo>
                  <a:cubicBezTo>
                    <a:pt x="147102" y="61841"/>
                    <a:pt x="147376" y="62091"/>
                    <a:pt x="147376" y="62401"/>
                  </a:cubicBezTo>
                  <a:cubicBezTo>
                    <a:pt x="147376" y="62722"/>
                    <a:pt x="147114" y="62972"/>
                    <a:pt x="146804" y="62972"/>
                  </a:cubicBezTo>
                  <a:cubicBezTo>
                    <a:pt x="146495" y="62972"/>
                    <a:pt x="146245" y="62722"/>
                    <a:pt x="146245" y="62401"/>
                  </a:cubicBezTo>
                  <a:cubicBezTo>
                    <a:pt x="146257" y="62091"/>
                    <a:pt x="146495" y="61841"/>
                    <a:pt x="146804" y="61841"/>
                  </a:cubicBezTo>
                  <a:close/>
                  <a:moveTo>
                    <a:pt x="150543" y="61841"/>
                  </a:moveTo>
                  <a:cubicBezTo>
                    <a:pt x="150852" y="61841"/>
                    <a:pt x="151102" y="62091"/>
                    <a:pt x="151102" y="62401"/>
                  </a:cubicBezTo>
                  <a:cubicBezTo>
                    <a:pt x="151102" y="62722"/>
                    <a:pt x="150852" y="62972"/>
                    <a:pt x="150543" y="62972"/>
                  </a:cubicBezTo>
                  <a:cubicBezTo>
                    <a:pt x="150233" y="62972"/>
                    <a:pt x="149971" y="62722"/>
                    <a:pt x="149971" y="62401"/>
                  </a:cubicBezTo>
                  <a:cubicBezTo>
                    <a:pt x="149971" y="62079"/>
                    <a:pt x="150233" y="61841"/>
                    <a:pt x="150543" y="61841"/>
                  </a:cubicBezTo>
                  <a:close/>
                  <a:moveTo>
                    <a:pt x="154258" y="61841"/>
                  </a:moveTo>
                  <a:cubicBezTo>
                    <a:pt x="154555" y="61841"/>
                    <a:pt x="154829" y="62091"/>
                    <a:pt x="154829" y="62401"/>
                  </a:cubicBezTo>
                  <a:cubicBezTo>
                    <a:pt x="154829" y="62722"/>
                    <a:pt x="154567" y="62972"/>
                    <a:pt x="154258" y="62972"/>
                  </a:cubicBezTo>
                  <a:cubicBezTo>
                    <a:pt x="153948" y="62972"/>
                    <a:pt x="153698" y="62722"/>
                    <a:pt x="153698" y="62401"/>
                  </a:cubicBezTo>
                  <a:cubicBezTo>
                    <a:pt x="153710" y="62091"/>
                    <a:pt x="153948" y="61841"/>
                    <a:pt x="154258" y="61841"/>
                  </a:cubicBezTo>
                  <a:close/>
                  <a:moveTo>
                    <a:pt x="3405" y="63698"/>
                  </a:moveTo>
                  <a:cubicBezTo>
                    <a:pt x="3703" y="63698"/>
                    <a:pt x="3977" y="63948"/>
                    <a:pt x="3977" y="64270"/>
                  </a:cubicBezTo>
                  <a:cubicBezTo>
                    <a:pt x="3977" y="64568"/>
                    <a:pt x="3727" y="64829"/>
                    <a:pt x="3405" y="64829"/>
                  </a:cubicBezTo>
                  <a:cubicBezTo>
                    <a:pt x="3096" y="64829"/>
                    <a:pt x="2846" y="64579"/>
                    <a:pt x="2846" y="64270"/>
                  </a:cubicBezTo>
                  <a:cubicBezTo>
                    <a:pt x="2858" y="63937"/>
                    <a:pt x="3096" y="63698"/>
                    <a:pt x="3405" y="63698"/>
                  </a:cubicBezTo>
                  <a:close/>
                  <a:moveTo>
                    <a:pt x="7132" y="63698"/>
                  </a:moveTo>
                  <a:cubicBezTo>
                    <a:pt x="7430" y="63698"/>
                    <a:pt x="7692" y="63948"/>
                    <a:pt x="7692" y="64270"/>
                  </a:cubicBezTo>
                  <a:cubicBezTo>
                    <a:pt x="7692" y="64568"/>
                    <a:pt x="7442" y="64829"/>
                    <a:pt x="7132" y="64829"/>
                  </a:cubicBezTo>
                  <a:cubicBezTo>
                    <a:pt x="6834" y="64829"/>
                    <a:pt x="6560" y="64579"/>
                    <a:pt x="6560" y="64270"/>
                  </a:cubicBezTo>
                  <a:cubicBezTo>
                    <a:pt x="6584" y="63937"/>
                    <a:pt x="6822" y="63698"/>
                    <a:pt x="7132" y="63698"/>
                  </a:cubicBezTo>
                  <a:close/>
                  <a:moveTo>
                    <a:pt x="10871" y="63698"/>
                  </a:moveTo>
                  <a:cubicBezTo>
                    <a:pt x="11168" y="63698"/>
                    <a:pt x="11430" y="63948"/>
                    <a:pt x="11430" y="64270"/>
                  </a:cubicBezTo>
                  <a:cubicBezTo>
                    <a:pt x="11430" y="64568"/>
                    <a:pt x="11180" y="64829"/>
                    <a:pt x="10871" y="64829"/>
                  </a:cubicBezTo>
                  <a:cubicBezTo>
                    <a:pt x="10573" y="64829"/>
                    <a:pt x="10299" y="64579"/>
                    <a:pt x="10299" y="64270"/>
                  </a:cubicBezTo>
                  <a:cubicBezTo>
                    <a:pt x="10299" y="63937"/>
                    <a:pt x="10549" y="63698"/>
                    <a:pt x="10871" y="63698"/>
                  </a:cubicBezTo>
                  <a:close/>
                  <a:moveTo>
                    <a:pt x="14585" y="63698"/>
                  </a:moveTo>
                  <a:cubicBezTo>
                    <a:pt x="14883" y="63698"/>
                    <a:pt x="15157" y="63948"/>
                    <a:pt x="15157" y="64270"/>
                  </a:cubicBezTo>
                  <a:cubicBezTo>
                    <a:pt x="15157" y="64568"/>
                    <a:pt x="14895" y="64829"/>
                    <a:pt x="14585" y="64829"/>
                  </a:cubicBezTo>
                  <a:cubicBezTo>
                    <a:pt x="14288" y="64829"/>
                    <a:pt x="14014" y="64579"/>
                    <a:pt x="14014" y="64270"/>
                  </a:cubicBezTo>
                  <a:cubicBezTo>
                    <a:pt x="14038" y="63937"/>
                    <a:pt x="14276" y="63698"/>
                    <a:pt x="14585" y="63698"/>
                  </a:cubicBezTo>
                  <a:close/>
                  <a:moveTo>
                    <a:pt x="18324" y="63698"/>
                  </a:moveTo>
                  <a:cubicBezTo>
                    <a:pt x="18622" y="63698"/>
                    <a:pt x="18883" y="63948"/>
                    <a:pt x="18883" y="64270"/>
                  </a:cubicBezTo>
                  <a:cubicBezTo>
                    <a:pt x="18883" y="64568"/>
                    <a:pt x="18633" y="64829"/>
                    <a:pt x="18324" y="64829"/>
                  </a:cubicBezTo>
                  <a:cubicBezTo>
                    <a:pt x="18026" y="64829"/>
                    <a:pt x="17752" y="64579"/>
                    <a:pt x="17752" y="64270"/>
                  </a:cubicBezTo>
                  <a:cubicBezTo>
                    <a:pt x="17752" y="63937"/>
                    <a:pt x="18014" y="63698"/>
                    <a:pt x="18324" y="63698"/>
                  </a:cubicBezTo>
                  <a:close/>
                  <a:moveTo>
                    <a:pt x="22039" y="63698"/>
                  </a:moveTo>
                  <a:cubicBezTo>
                    <a:pt x="22336" y="63698"/>
                    <a:pt x="22610" y="63948"/>
                    <a:pt x="22610" y="64270"/>
                  </a:cubicBezTo>
                  <a:cubicBezTo>
                    <a:pt x="22610" y="64568"/>
                    <a:pt x="22360" y="64829"/>
                    <a:pt x="22039" y="64829"/>
                  </a:cubicBezTo>
                  <a:cubicBezTo>
                    <a:pt x="21729" y="64829"/>
                    <a:pt x="21479" y="64579"/>
                    <a:pt x="21479" y="64270"/>
                  </a:cubicBezTo>
                  <a:cubicBezTo>
                    <a:pt x="21491" y="63937"/>
                    <a:pt x="21729" y="63698"/>
                    <a:pt x="22039" y="63698"/>
                  </a:cubicBezTo>
                  <a:close/>
                  <a:moveTo>
                    <a:pt x="25777" y="63698"/>
                  </a:moveTo>
                  <a:cubicBezTo>
                    <a:pt x="26075" y="63698"/>
                    <a:pt x="26349" y="63948"/>
                    <a:pt x="26349" y="64270"/>
                  </a:cubicBezTo>
                  <a:cubicBezTo>
                    <a:pt x="26349" y="64568"/>
                    <a:pt x="26087" y="64829"/>
                    <a:pt x="25777" y="64829"/>
                  </a:cubicBezTo>
                  <a:cubicBezTo>
                    <a:pt x="25468" y="64829"/>
                    <a:pt x="25206" y="64579"/>
                    <a:pt x="25206" y="64270"/>
                  </a:cubicBezTo>
                  <a:cubicBezTo>
                    <a:pt x="25218" y="63937"/>
                    <a:pt x="25468" y="63698"/>
                    <a:pt x="25777" y="63698"/>
                  </a:cubicBezTo>
                  <a:close/>
                  <a:moveTo>
                    <a:pt x="29504" y="63698"/>
                  </a:moveTo>
                  <a:cubicBezTo>
                    <a:pt x="29801" y="63698"/>
                    <a:pt x="30063" y="63948"/>
                    <a:pt x="30063" y="64270"/>
                  </a:cubicBezTo>
                  <a:cubicBezTo>
                    <a:pt x="30063" y="64568"/>
                    <a:pt x="29813" y="64829"/>
                    <a:pt x="29504" y="64829"/>
                  </a:cubicBezTo>
                  <a:cubicBezTo>
                    <a:pt x="29182" y="64829"/>
                    <a:pt x="28932" y="64579"/>
                    <a:pt x="28932" y="64270"/>
                  </a:cubicBezTo>
                  <a:cubicBezTo>
                    <a:pt x="28944" y="63937"/>
                    <a:pt x="29182" y="63698"/>
                    <a:pt x="29504" y="63698"/>
                  </a:cubicBezTo>
                  <a:close/>
                  <a:moveTo>
                    <a:pt x="33230" y="63698"/>
                  </a:moveTo>
                  <a:cubicBezTo>
                    <a:pt x="33528" y="63698"/>
                    <a:pt x="33802" y="63948"/>
                    <a:pt x="33802" y="64270"/>
                  </a:cubicBezTo>
                  <a:cubicBezTo>
                    <a:pt x="33802" y="64568"/>
                    <a:pt x="33552" y="64829"/>
                    <a:pt x="33230" y="64829"/>
                  </a:cubicBezTo>
                  <a:cubicBezTo>
                    <a:pt x="32921" y="64829"/>
                    <a:pt x="32671" y="64579"/>
                    <a:pt x="32671" y="64270"/>
                  </a:cubicBezTo>
                  <a:cubicBezTo>
                    <a:pt x="32671" y="63937"/>
                    <a:pt x="32921" y="63698"/>
                    <a:pt x="33230" y="63698"/>
                  </a:cubicBezTo>
                  <a:close/>
                  <a:moveTo>
                    <a:pt x="36957" y="63698"/>
                  </a:moveTo>
                  <a:cubicBezTo>
                    <a:pt x="37255" y="63698"/>
                    <a:pt x="37517" y="63948"/>
                    <a:pt x="37517" y="64270"/>
                  </a:cubicBezTo>
                  <a:cubicBezTo>
                    <a:pt x="37517" y="64568"/>
                    <a:pt x="37267" y="64829"/>
                    <a:pt x="36957" y="64829"/>
                  </a:cubicBezTo>
                  <a:cubicBezTo>
                    <a:pt x="36648" y="64829"/>
                    <a:pt x="36386" y="64579"/>
                    <a:pt x="36386" y="64270"/>
                  </a:cubicBezTo>
                  <a:cubicBezTo>
                    <a:pt x="36409" y="63937"/>
                    <a:pt x="36648" y="63698"/>
                    <a:pt x="36957" y="63698"/>
                  </a:cubicBezTo>
                  <a:close/>
                  <a:moveTo>
                    <a:pt x="40672" y="63698"/>
                  </a:moveTo>
                  <a:cubicBezTo>
                    <a:pt x="40970" y="63698"/>
                    <a:pt x="41243" y="63948"/>
                    <a:pt x="41243" y="64270"/>
                  </a:cubicBezTo>
                  <a:cubicBezTo>
                    <a:pt x="41243" y="64568"/>
                    <a:pt x="40993" y="64829"/>
                    <a:pt x="40672" y="64829"/>
                  </a:cubicBezTo>
                  <a:cubicBezTo>
                    <a:pt x="40374" y="64829"/>
                    <a:pt x="40112" y="64579"/>
                    <a:pt x="40112" y="64270"/>
                  </a:cubicBezTo>
                  <a:cubicBezTo>
                    <a:pt x="40124" y="63937"/>
                    <a:pt x="40362" y="63698"/>
                    <a:pt x="40672" y="63698"/>
                  </a:cubicBezTo>
                  <a:close/>
                  <a:moveTo>
                    <a:pt x="44410" y="63698"/>
                  </a:moveTo>
                  <a:cubicBezTo>
                    <a:pt x="44708" y="63698"/>
                    <a:pt x="44982" y="63948"/>
                    <a:pt x="44982" y="64270"/>
                  </a:cubicBezTo>
                  <a:cubicBezTo>
                    <a:pt x="44982" y="64568"/>
                    <a:pt x="44720" y="64829"/>
                    <a:pt x="44410" y="64829"/>
                  </a:cubicBezTo>
                  <a:cubicBezTo>
                    <a:pt x="44113" y="64829"/>
                    <a:pt x="43851" y="64579"/>
                    <a:pt x="43851" y="64270"/>
                  </a:cubicBezTo>
                  <a:cubicBezTo>
                    <a:pt x="43851" y="63937"/>
                    <a:pt x="44101" y="63698"/>
                    <a:pt x="44410" y="63698"/>
                  </a:cubicBezTo>
                  <a:close/>
                  <a:moveTo>
                    <a:pt x="48137" y="63698"/>
                  </a:moveTo>
                  <a:cubicBezTo>
                    <a:pt x="48435" y="63698"/>
                    <a:pt x="48697" y="63948"/>
                    <a:pt x="48697" y="64270"/>
                  </a:cubicBezTo>
                  <a:cubicBezTo>
                    <a:pt x="48697" y="64568"/>
                    <a:pt x="48447" y="64829"/>
                    <a:pt x="48137" y="64829"/>
                  </a:cubicBezTo>
                  <a:cubicBezTo>
                    <a:pt x="47839" y="64829"/>
                    <a:pt x="47566" y="64579"/>
                    <a:pt x="47566" y="64270"/>
                  </a:cubicBezTo>
                  <a:cubicBezTo>
                    <a:pt x="47578" y="63937"/>
                    <a:pt x="47839" y="63698"/>
                    <a:pt x="48137" y="63698"/>
                  </a:cubicBezTo>
                  <a:close/>
                  <a:moveTo>
                    <a:pt x="51864" y="63698"/>
                  </a:moveTo>
                  <a:cubicBezTo>
                    <a:pt x="52161" y="63698"/>
                    <a:pt x="52435" y="63948"/>
                    <a:pt x="52435" y="64270"/>
                  </a:cubicBezTo>
                  <a:cubicBezTo>
                    <a:pt x="52435" y="64568"/>
                    <a:pt x="52185" y="64829"/>
                    <a:pt x="51864" y="64829"/>
                  </a:cubicBezTo>
                  <a:cubicBezTo>
                    <a:pt x="51566" y="64829"/>
                    <a:pt x="51304" y="64579"/>
                    <a:pt x="51304" y="64270"/>
                  </a:cubicBezTo>
                  <a:cubicBezTo>
                    <a:pt x="51304" y="63937"/>
                    <a:pt x="51554" y="63698"/>
                    <a:pt x="51864" y="63698"/>
                  </a:cubicBezTo>
                  <a:close/>
                  <a:moveTo>
                    <a:pt x="55602" y="63698"/>
                  </a:moveTo>
                  <a:cubicBezTo>
                    <a:pt x="55900" y="63698"/>
                    <a:pt x="56174" y="63948"/>
                    <a:pt x="56174" y="64270"/>
                  </a:cubicBezTo>
                  <a:cubicBezTo>
                    <a:pt x="56174" y="64568"/>
                    <a:pt x="55912" y="64829"/>
                    <a:pt x="55602" y="64829"/>
                  </a:cubicBezTo>
                  <a:cubicBezTo>
                    <a:pt x="55293" y="64829"/>
                    <a:pt x="55043" y="64579"/>
                    <a:pt x="55043" y="64270"/>
                  </a:cubicBezTo>
                  <a:cubicBezTo>
                    <a:pt x="55043" y="63937"/>
                    <a:pt x="55293" y="63698"/>
                    <a:pt x="55602" y="63698"/>
                  </a:cubicBezTo>
                  <a:close/>
                  <a:moveTo>
                    <a:pt x="59329" y="63698"/>
                  </a:moveTo>
                  <a:cubicBezTo>
                    <a:pt x="59627" y="63698"/>
                    <a:pt x="59889" y="63948"/>
                    <a:pt x="59889" y="64270"/>
                  </a:cubicBezTo>
                  <a:cubicBezTo>
                    <a:pt x="59889" y="64568"/>
                    <a:pt x="59639" y="64829"/>
                    <a:pt x="59329" y="64829"/>
                  </a:cubicBezTo>
                  <a:cubicBezTo>
                    <a:pt x="59008" y="64829"/>
                    <a:pt x="58757" y="64579"/>
                    <a:pt x="58757" y="64270"/>
                  </a:cubicBezTo>
                  <a:cubicBezTo>
                    <a:pt x="58757" y="63937"/>
                    <a:pt x="59008" y="63698"/>
                    <a:pt x="59329" y="63698"/>
                  </a:cubicBezTo>
                  <a:close/>
                  <a:moveTo>
                    <a:pt x="63056" y="63698"/>
                  </a:moveTo>
                  <a:cubicBezTo>
                    <a:pt x="63353" y="63698"/>
                    <a:pt x="63627" y="63948"/>
                    <a:pt x="63627" y="64270"/>
                  </a:cubicBezTo>
                  <a:cubicBezTo>
                    <a:pt x="63627" y="64568"/>
                    <a:pt x="63377" y="64829"/>
                    <a:pt x="63056" y="64829"/>
                  </a:cubicBezTo>
                  <a:cubicBezTo>
                    <a:pt x="62746" y="64829"/>
                    <a:pt x="62496" y="64579"/>
                    <a:pt x="62496" y="64270"/>
                  </a:cubicBezTo>
                  <a:cubicBezTo>
                    <a:pt x="62496" y="63937"/>
                    <a:pt x="62746" y="63698"/>
                    <a:pt x="63056" y="63698"/>
                  </a:cubicBezTo>
                  <a:close/>
                  <a:moveTo>
                    <a:pt x="66782" y="63698"/>
                  </a:moveTo>
                  <a:cubicBezTo>
                    <a:pt x="67080" y="63698"/>
                    <a:pt x="67342" y="63948"/>
                    <a:pt x="67342" y="64270"/>
                  </a:cubicBezTo>
                  <a:cubicBezTo>
                    <a:pt x="67342" y="64568"/>
                    <a:pt x="67092" y="64829"/>
                    <a:pt x="66782" y="64829"/>
                  </a:cubicBezTo>
                  <a:cubicBezTo>
                    <a:pt x="66473" y="64829"/>
                    <a:pt x="66211" y="64579"/>
                    <a:pt x="66211" y="64270"/>
                  </a:cubicBezTo>
                  <a:cubicBezTo>
                    <a:pt x="66235" y="63937"/>
                    <a:pt x="66473" y="63698"/>
                    <a:pt x="66782" y="63698"/>
                  </a:cubicBezTo>
                  <a:close/>
                  <a:moveTo>
                    <a:pt x="70509" y="63698"/>
                  </a:moveTo>
                  <a:cubicBezTo>
                    <a:pt x="70807" y="63698"/>
                    <a:pt x="71080" y="63948"/>
                    <a:pt x="71080" y="64270"/>
                  </a:cubicBezTo>
                  <a:cubicBezTo>
                    <a:pt x="71080" y="64568"/>
                    <a:pt x="70830" y="64829"/>
                    <a:pt x="70509" y="64829"/>
                  </a:cubicBezTo>
                  <a:cubicBezTo>
                    <a:pt x="70199" y="64829"/>
                    <a:pt x="69949" y="64579"/>
                    <a:pt x="69949" y="64270"/>
                  </a:cubicBezTo>
                  <a:cubicBezTo>
                    <a:pt x="69949" y="63937"/>
                    <a:pt x="70199" y="63698"/>
                    <a:pt x="70509" y="63698"/>
                  </a:cubicBezTo>
                  <a:close/>
                  <a:moveTo>
                    <a:pt x="74236" y="63698"/>
                  </a:moveTo>
                  <a:cubicBezTo>
                    <a:pt x="74533" y="63698"/>
                    <a:pt x="74795" y="63948"/>
                    <a:pt x="74795" y="64270"/>
                  </a:cubicBezTo>
                  <a:cubicBezTo>
                    <a:pt x="74795" y="64568"/>
                    <a:pt x="74545" y="64829"/>
                    <a:pt x="74236" y="64829"/>
                  </a:cubicBezTo>
                  <a:cubicBezTo>
                    <a:pt x="73938" y="64829"/>
                    <a:pt x="73676" y="64579"/>
                    <a:pt x="73676" y="64270"/>
                  </a:cubicBezTo>
                  <a:cubicBezTo>
                    <a:pt x="73676" y="63937"/>
                    <a:pt x="73926" y="63698"/>
                    <a:pt x="74236" y="63698"/>
                  </a:cubicBezTo>
                  <a:close/>
                  <a:moveTo>
                    <a:pt x="77855" y="63698"/>
                  </a:moveTo>
                  <a:cubicBezTo>
                    <a:pt x="78153" y="63698"/>
                    <a:pt x="78415" y="63948"/>
                    <a:pt x="78415" y="64270"/>
                  </a:cubicBezTo>
                  <a:cubicBezTo>
                    <a:pt x="78415" y="64568"/>
                    <a:pt x="78165" y="64829"/>
                    <a:pt x="77855" y="64829"/>
                  </a:cubicBezTo>
                  <a:cubicBezTo>
                    <a:pt x="77546" y="64829"/>
                    <a:pt x="77284" y="64579"/>
                    <a:pt x="77284" y="64270"/>
                  </a:cubicBezTo>
                  <a:cubicBezTo>
                    <a:pt x="77284" y="63937"/>
                    <a:pt x="77546" y="63698"/>
                    <a:pt x="77855" y="63698"/>
                  </a:cubicBezTo>
                  <a:close/>
                  <a:moveTo>
                    <a:pt x="81570" y="63698"/>
                  </a:moveTo>
                  <a:cubicBezTo>
                    <a:pt x="81868" y="63698"/>
                    <a:pt x="82141" y="63948"/>
                    <a:pt x="82141" y="64270"/>
                  </a:cubicBezTo>
                  <a:cubicBezTo>
                    <a:pt x="82141" y="64568"/>
                    <a:pt x="81879" y="64829"/>
                    <a:pt x="81570" y="64829"/>
                  </a:cubicBezTo>
                  <a:cubicBezTo>
                    <a:pt x="81260" y="64829"/>
                    <a:pt x="81010" y="64579"/>
                    <a:pt x="81010" y="64270"/>
                  </a:cubicBezTo>
                  <a:cubicBezTo>
                    <a:pt x="81022" y="63937"/>
                    <a:pt x="81260" y="63698"/>
                    <a:pt x="81570" y="63698"/>
                  </a:cubicBezTo>
                  <a:close/>
                  <a:moveTo>
                    <a:pt x="85308" y="63698"/>
                  </a:moveTo>
                  <a:cubicBezTo>
                    <a:pt x="85606" y="63698"/>
                    <a:pt x="85880" y="63948"/>
                    <a:pt x="85880" y="64270"/>
                  </a:cubicBezTo>
                  <a:cubicBezTo>
                    <a:pt x="85880" y="64568"/>
                    <a:pt x="85618" y="64829"/>
                    <a:pt x="85308" y="64829"/>
                  </a:cubicBezTo>
                  <a:cubicBezTo>
                    <a:pt x="84999" y="64829"/>
                    <a:pt x="84749" y="64579"/>
                    <a:pt x="84749" y="64270"/>
                  </a:cubicBezTo>
                  <a:cubicBezTo>
                    <a:pt x="84749" y="63937"/>
                    <a:pt x="84999" y="63698"/>
                    <a:pt x="85308" y="63698"/>
                  </a:cubicBezTo>
                  <a:close/>
                  <a:moveTo>
                    <a:pt x="89035" y="63698"/>
                  </a:moveTo>
                  <a:cubicBezTo>
                    <a:pt x="89333" y="63698"/>
                    <a:pt x="89595" y="63948"/>
                    <a:pt x="89595" y="64270"/>
                  </a:cubicBezTo>
                  <a:cubicBezTo>
                    <a:pt x="89595" y="64568"/>
                    <a:pt x="89345" y="64829"/>
                    <a:pt x="89035" y="64829"/>
                  </a:cubicBezTo>
                  <a:cubicBezTo>
                    <a:pt x="88714" y="64829"/>
                    <a:pt x="88464" y="64579"/>
                    <a:pt x="88464" y="64270"/>
                  </a:cubicBezTo>
                  <a:cubicBezTo>
                    <a:pt x="88475" y="63937"/>
                    <a:pt x="88714" y="63698"/>
                    <a:pt x="89035" y="63698"/>
                  </a:cubicBezTo>
                  <a:close/>
                  <a:moveTo>
                    <a:pt x="92762" y="63698"/>
                  </a:moveTo>
                  <a:cubicBezTo>
                    <a:pt x="93059" y="63698"/>
                    <a:pt x="93333" y="63948"/>
                    <a:pt x="93333" y="64270"/>
                  </a:cubicBezTo>
                  <a:cubicBezTo>
                    <a:pt x="93333" y="64568"/>
                    <a:pt x="93071" y="64829"/>
                    <a:pt x="92762" y="64829"/>
                  </a:cubicBezTo>
                  <a:cubicBezTo>
                    <a:pt x="92452" y="64829"/>
                    <a:pt x="92202" y="64579"/>
                    <a:pt x="92202" y="64270"/>
                  </a:cubicBezTo>
                  <a:cubicBezTo>
                    <a:pt x="92202" y="63937"/>
                    <a:pt x="92452" y="63698"/>
                    <a:pt x="92762" y="63698"/>
                  </a:cubicBezTo>
                  <a:close/>
                  <a:moveTo>
                    <a:pt x="96488" y="63698"/>
                  </a:moveTo>
                  <a:cubicBezTo>
                    <a:pt x="96786" y="63698"/>
                    <a:pt x="97048" y="63948"/>
                    <a:pt x="97048" y="64270"/>
                  </a:cubicBezTo>
                  <a:cubicBezTo>
                    <a:pt x="97048" y="64568"/>
                    <a:pt x="96798" y="64829"/>
                    <a:pt x="96488" y="64829"/>
                  </a:cubicBezTo>
                  <a:cubicBezTo>
                    <a:pt x="96191" y="64829"/>
                    <a:pt x="95917" y="64579"/>
                    <a:pt x="95917" y="64270"/>
                  </a:cubicBezTo>
                  <a:cubicBezTo>
                    <a:pt x="95917" y="63937"/>
                    <a:pt x="96179" y="63698"/>
                    <a:pt x="96488" y="63698"/>
                  </a:cubicBezTo>
                  <a:close/>
                  <a:moveTo>
                    <a:pt x="100203" y="63698"/>
                  </a:moveTo>
                  <a:cubicBezTo>
                    <a:pt x="100501" y="63698"/>
                    <a:pt x="100775" y="63948"/>
                    <a:pt x="100775" y="64270"/>
                  </a:cubicBezTo>
                  <a:cubicBezTo>
                    <a:pt x="100775" y="64568"/>
                    <a:pt x="100513" y="64829"/>
                    <a:pt x="100203" y="64829"/>
                  </a:cubicBezTo>
                  <a:cubicBezTo>
                    <a:pt x="99905" y="64829"/>
                    <a:pt x="99644" y="64579"/>
                    <a:pt x="99644" y="64270"/>
                  </a:cubicBezTo>
                  <a:cubicBezTo>
                    <a:pt x="99655" y="63937"/>
                    <a:pt x="99894" y="63698"/>
                    <a:pt x="100203" y="63698"/>
                  </a:cubicBezTo>
                  <a:close/>
                  <a:moveTo>
                    <a:pt x="103942" y="63698"/>
                  </a:moveTo>
                  <a:cubicBezTo>
                    <a:pt x="104239" y="63698"/>
                    <a:pt x="104513" y="63948"/>
                    <a:pt x="104513" y="64270"/>
                  </a:cubicBezTo>
                  <a:cubicBezTo>
                    <a:pt x="104513" y="64568"/>
                    <a:pt x="104251" y="64829"/>
                    <a:pt x="103942" y="64829"/>
                  </a:cubicBezTo>
                  <a:cubicBezTo>
                    <a:pt x="103644" y="64829"/>
                    <a:pt x="103382" y="64579"/>
                    <a:pt x="103382" y="64270"/>
                  </a:cubicBezTo>
                  <a:cubicBezTo>
                    <a:pt x="103382" y="63937"/>
                    <a:pt x="103632" y="63698"/>
                    <a:pt x="103942" y="63698"/>
                  </a:cubicBezTo>
                  <a:close/>
                  <a:moveTo>
                    <a:pt x="107668" y="63698"/>
                  </a:moveTo>
                  <a:cubicBezTo>
                    <a:pt x="107966" y="63698"/>
                    <a:pt x="108228" y="63948"/>
                    <a:pt x="108228" y="64270"/>
                  </a:cubicBezTo>
                  <a:cubicBezTo>
                    <a:pt x="108228" y="64568"/>
                    <a:pt x="107978" y="64829"/>
                    <a:pt x="107668" y="64829"/>
                  </a:cubicBezTo>
                  <a:cubicBezTo>
                    <a:pt x="107371" y="64829"/>
                    <a:pt x="107097" y="64579"/>
                    <a:pt x="107097" y="64270"/>
                  </a:cubicBezTo>
                  <a:cubicBezTo>
                    <a:pt x="107109" y="63937"/>
                    <a:pt x="107347" y="63698"/>
                    <a:pt x="107668" y="63698"/>
                  </a:cubicBezTo>
                  <a:close/>
                  <a:moveTo>
                    <a:pt x="111395" y="63698"/>
                  </a:moveTo>
                  <a:cubicBezTo>
                    <a:pt x="111693" y="63698"/>
                    <a:pt x="111967" y="63948"/>
                    <a:pt x="111967" y="64270"/>
                  </a:cubicBezTo>
                  <a:cubicBezTo>
                    <a:pt x="111967" y="64568"/>
                    <a:pt x="111705" y="64829"/>
                    <a:pt x="111395" y="64829"/>
                  </a:cubicBezTo>
                  <a:cubicBezTo>
                    <a:pt x="111085" y="64829"/>
                    <a:pt x="110835" y="64579"/>
                    <a:pt x="110835" y="64270"/>
                  </a:cubicBezTo>
                  <a:cubicBezTo>
                    <a:pt x="110835" y="63937"/>
                    <a:pt x="111085" y="63698"/>
                    <a:pt x="111395" y="63698"/>
                  </a:cubicBezTo>
                  <a:close/>
                  <a:moveTo>
                    <a:pt x="115122" y="63698"/>
                  </a:moveTo>
                  <a:cubicBezTo>
                    <a:pt x="115419" y="63698"/>
                    <a:pt x="115681" y="63948"/>
                    <a:pt x="115681" y="64270"/>
                  </a:cubicBezTo>
                  <a:cubicBezTo>
                    <a:pt x="115681" y="64568"/>
                    <a:pt x="115431" y="64829"/>
                    <a:pt x="115122" y="64829"/>
                  </a:cubicBezTo>
                  <a:cubicBezTo>
                    <a:pt x="114812" y="64829"/>
                    <a:pt x="114550" y="64579"/>
                    <a:pt x="114550" y="64270"/>
                  </a:cubicBezTo>
                  <a:cubicBezTo>
                    <a:pt x="114574" y="63937"/>
                    <a:pt x="114812" y="63698"/>
                    <a:pt x="115122" y="63698"/>
                  </a:cubicBezTo>
                  <a:close/>
                  <a:moveTo>
                    <a:pt x="118860" y="63698"/>
                  </a:moveTo>
                  <a:cubicBezTo>
                    <a:pt x="119158" y="63698"/>
                    <a:pt x="119420" y="63948"/>
                    <a:pt x="119420" y="64270"/>
                  </a:cubicBezTo>
                  <a:cubicBezTo>
                    <a:pt x="119420" y="64568"/>
                    <a:pt x="119170" y="64829"/>
                    <a:pt x="118860" y="64829"/>
                  </a:cubicBezTo>
                  <a:cubicBezTo>
                    <a:pt x="118539" y="64829"/>
                    <a:pt x="118289" y="64579"/>
                    <a:pt x="118289" y="64270"/>
                  </a:cubicBezTo>
                  <a:cubicBezTo>
                    <a:pt x="118289" y="63937"/>
                    <a:pt x="118539" y="63698"/>
                    <a:pt x="118860" y="63698"/>
                  </a:cubicBezTo>
                  <a:close/>
                  <a:moveTo>
                    <a:pt x="122575" y="63698"/>
                  </a:moveTo>
                  <a:cubicBezTo>
                    <a:pt x="122873" y="63698"/>
                    <a:pt x="123146" y="63948"/>
                    <a:pt x="123146" y="64270"/>
                  </a:cubicBezTo>
                  <a:cubicBezTo>
                    <a:pt x="123146" y="64568"/>
                    <a:pt x="122885" y="64829"/>
                    <a:pt x="122575" y="64829"/>
                  </a:cubicBezTo>
                  <a:cubicBezTo>
                    <a:pt x="122265" y="64829"/>
                    <a:pt x="122015" y="64579"/>
                    <a:pt x="122015" y="64270"/>
                  </a:cubicBezTo>
                  <a:cubicBezTo>
                    <a:pt x="122027" y="63937"/>
                    <a:pt x="122277" y="63698"/>
                    <a:pt x="122575" y="63698"/>
                  </a:cubicBezTo>
                  <a:close/>
                  <a:moveTo>
                    <a:pt x="126314" y="63698"/>
                  </a:moveTo>
                  <a:cubicBezTo>
                    <a:pt x="126611" y="63698"/>
                    <a:pt x="126873" y="63948"/>
                    <a:pt x="126873" y="64270"/>
                  </a:cubicBezTo>
                  <a:cubicBezTo>
                    <a:pt x="126873" y="64568"/>
                    <a:pt x="126623" y="64829"/>
                    <a:pt x="126314" y="64829"/>
                  </a:cubicBezTo>
                  <a:cubicBezTo>
                    <a:pt x="126004" y="64829"/>
                    <a:pt x="125742" y="64579"/>
                    <a:pt x="125742" y="64270"/>
                  </a:cubicBezTo>
                  <a:cubicBezTo>
                    <a:pt x="125742" y="63937"/>
                    <a:pt x="126004" y="63698"/>
                    <a:pt x="126314" y="63698"/>
                  </a:cubicBezTo>
                  <a:close/>
                  <a:moveTo>
                    <a:pt x="130028" y="63698"/>
                  </a:moveTo>
                  <a:cubicBezTo>
                    <a:pt x="130326" y="63698"/>
                    <a:pt x="130600" y="63948"/>
                    <a:pt x="130600" y="64270"/>
                  </a:cubicBezTo>
                  <a:cubicBezTo>
                    <a:pt x="130600" y="64568"/>
                    <a:pt x="130350" y="64829"/>
                    <a:pt x="130028" y="64829"/>
                  </a:cubicBezTo>
                  <a:cubicBezTo>
                    <a:pt x="129731" y="64829"/>
                    <a:pt x="129469" y="64579"/>
                    <a:pt x="129469" y="64270"/>
                  </a:cubicBezTo>
                  <a:cubicBezTo>
                    <a:pt x="129469" y="63937"/>
                    <a:pt x="129719" y="63698"/>
                    <a:pt x="130028" y="63698"/>
                  </a:cubicBezTo>
                  <a:close/>
                  <a:moveTo>
                    <a:pt x="133767" y="63698"/>
                  </a:moveTo>
                  <a:cubicBezTo>
                    <a:pt x="134065" y="63698"/>
                    <a:pt x="134326" y="63948"/>
                    <a:pt x="134326" y="64270"/>
                  </a:cubicBezTo>
                  <a:cubicBezTo>
                    <a:pt x="134326" y="64568"/>
                    <a:pt x="134076" y="64829"/>
                    <a:pt x="133767" y="64829"/>
                  </a:cubicBezTo>
                  <a:cubicBezTo>
                    <a:pt x="133469" y="64829"/>
                    <a:pt x="133207" y="64579"/>
                    <a:pt x="133207" y="64270"/>
                  </a:cubicBezTo>
                  <a:cubicBezTo>
                    <a:pt x="133207" y="63937"/>
                    <a:pt x="133457" y="63698"/>
                    <a:pt x="133767" y="63698"/>
                  </a:cubicBezTo>
                  <a:close/>
                  <a:moveTo>
                    <a:pt x="137494" y="63698"/>
                  </a:moveTo>
                  <a:cubicBezTo>
                    <a:pt x="137791" y="63698"/>
                    <a:pt x="138053" y="63948"/>
                    <a:pt x="138053" y="64270"/>
                  </a:cubicBezTo>
                  <a:cubicBezTo>
                    <a:pt x="138053" y="64568"/>
                    <a:pt x="137803" y="64829"/>
                    <a:pt x="137494" y="64829"/>
                  </a:cubicBezTo>
                  <a:cubicBezTo>
                    <a:pt x="137196" y="64829"/>
                    <a:pt x="136922" y="64579"/>
                    <a:pt x="136922" y="64270"/>
                  </a:cubicBezTo>
                  <a:cubicBezTo>
                    <a:pt x="136934" y="63937"/>
                    <a:pt x="137172" y="63698"/>
                    <a:pt x="137494" y="63698"/>
                  </a:cubicBezTo>
                  <a:close/>
                  <a:moveTo>
                    <a:pt x="141220" y="63698"/>
                  </a:moveTo>
                  <a:cubicBezTo>
                    <a:pt x="141518" y="63698"/>
                    <a:pt x="141792" y="63948"/>
                    <a:pt x="141792" y="64270"/>
                  </a:cubicBezTo>
                  <a:cubicBezTo>
                    <a:pt x="141792" y="64568"/>
                    <a:pt x="141530" y="64829"/>
                    <a:pt x="141220" y="64829"/>
                  </a:cubicBezTo>
                  <a:cubicBezTo>
                    <a:pt x="140911" y="64829"/>
                    <a:pt x="140661" y="64579"/>
                    <a:pt x="140661" y="64270"/>
                  </a:cubicBezTo>
                  <a:cubicBezTo>
                    <a:pt x="140661" y="63937"/>
                    <a:pt x="140911" y="63698"/>
                    <a:pt x="141220" y="63698"/>
                  </a:cubicBezTo>
                  <a:close/>
                  <a:moveTo>
                    <a:pt x="144947" y="63698"/>
                  </a:moveTo>
                  <a:cubicBezTo>
                    <a:pt x="145244" y="63698"/>
                    <a:pt x="145506" y="63948"/>
                    <a:pt x="145506" y="64270"/>
                  </a:cubicBezTo>
                  <a:cubicBezTo>
                    <a:pt x="145506" y="64568"/>
                    <a:pt x="145256" y="64829"/>
                    <a:pt x="144947" y="64829"/>
                  </a:cubicBezTo>
                  <a:cubicBezTo>
                    <a:pt x="144637" y="64829"/>
                    <a:pt x="144375" y="64579"/>
                    <a:pt x="144375" y="64270"/>
                  </a:cubicBezTo>
                  <a:cubicBezTo>
                    <a:pt x="144399" y="63937"/>
                    <a:pt x="144637" y="63698"/>
                    <a:pt x="144947" y="63698"/>
                  </a:cubicBezTo>
                  <a:close/>
                  <a:moveTo>
                    <a:pt x="148685" y="63698"/>
                  </a:moveTo>
                  <a:cubicBezTo>
                    <a:pt x="148983" y="63698"/>
                    <a:pt x="149245" y="63948"/>
                    <a:pt x="149245" y="64270"/>
                  </a:cubicBezTo>
                  <a:cubicBezTo>
                    <a:pt x="149245" y="64568"/>
                    <a:pt x="148995" y="64829"/>
                    <a:pt x="148685" y="64829"/>
                  </a:cubicBezTo>
                  <a:cubicBezTo>
                    <a:pt x="148364" y="64829"/>
                    <a:pt x="148114" y="64579"/>
                    <a:pt x="148114" y="64270"/>
                  </a:cubicBezTo>
                  <a:cubicBezTo>
                    <a:pt x="148114" y="63937"/>
                    <a:pt x="148364" y="63698"/>
                    <a:pt x="148685" y="63698"/>
                  </a:cubicBezTo>
                  <a:close/>
                  <a:moveTo>
                    <a:pt x="152400" y="63698"/>
                  </a:moveTo>
                  <a:cubicBezTo>
                    <a:pt x="152698" y="63698"/>
                    <a:pt x="152972" y="63948"/>
                    <a:pt x="152972" y="64270"/>
                  </a:cubicBezTo>
                  <a:cubicBezTo>
                    <a:pt x="152972" y="64568"/>
                    <a:pt x="152710" y="64829"/>
                    <a:pt x="152400" y="64829"/>
                  </a:cubicBezTo>
                  <a:cubicBezTo>
                    <a:pt x="152091" y="64829"/>
                    <a:pt x="151841" y="64579"/>
                    <a:pt x="151841" y="64270"/>
                  </a:cubicBezTo>
                  <a:cubicBezTo>
                    <a:pt x="151852" y="63937"/>
                    <a:pt x="152091" y="63698"/>
                    <a:pt x="152400" y="63698"/>
                  </a:cubicBezTo>
                  <a:close/>
                  <a:moveTo>
                    <a:pt x="156139" y="63698"/>
                  </a:moveTo>
                  <a:cubicBezTo>
                    <a:pt x="156436" y="63698"/>
                    <a:pt x="156698" y="63948"/>
                    <a:pt x="156698" y="64270"/>
                  </a:cubicBezTo>
                  <a:cubicBezTo>
                    <a:pt x="156698" y="64568"/>
                    <a:pt x="156448" y="64829"/>
                    <a:pt x="156139" y="64829"/>
                  </a:cubicBezTo>
                  <a:cubicBezTo>
                    <a:pt x="155829" y="64829"/>
                    <a:pt x="155567" y="64579"/>
                    <a:pt x="155567" y="64270"/>
                  </a:cubicBezTo>
                  <a:cubicBezTo>
                    <a:pt x="155567" y="63937"/>
                    <a:pt x="155829" y="63698"/>
                    <a:pt x="156139" y="63698"/>
                  </a:cubicBezTo>
                  <a:close/>
                  <a:moveTo>
                    <a:pt x="1548" y="65556"/>
                  </a:moveTo>
                  <a:cubicBezTo>
                    <a:pt x="1846" y="65556"/>
                    <a:pt x="2119" y="65818"/>
                    <a:pt x="2119" y="66127"/>
                  </a:cubicBezTo>
                  <a:cubicBezTo>
                    <a:pt x="2119" y="66425"/>
                    <a:pt x="1858" y="66687"/>
                    <a:pt x="1548" y="66687"/>
                  </a:cubicBezTo>
                  <a:cubicBezTo>
                    <a:pt x="1238" y="66687"/>
                    <a:pt x="988" y="66437"/>
                    <a:pt x="988" y="66127"/>
                  </a:cubicBezTo>
                  <a:cubicBezTo>
                    <a:pt x="988" y="65818"/>
                    <a:pt x="1238" y="65556"/>
                    <a:pt x="1548" y="65556"/>
                  </a:cubicBezTo>
                  <a:close/>
                  <a:moveTo>
                    <a:pt x="5287" y="65556"/>
                  </a:moveTo>
                  <a:cubicBezTo>
                    <a:pt x="5596" y="65556"/>
                    <a:pt x="5846" y="65818"/>
                    <a:pt x="5846" y="66127"/>
                  </a:cubicBezTo>
                  <a:cubicBezTo>
                    <a:pt x="5846" y="66437"/>
                    <a:pt x="5596" y="66687"/>
                    <a:pt x="5287" y="66687"/>
                  </a:cubicBezTo>
                  <a:cubicBezTo>
                    <a:pt x="4977" y="66687"/>
                    <a:pt x="4715" y="66437"/>
                    <a:pt x="4715" y="66127"/>
                  </a:cubicBezTo>
                  <a:cubicBezTo>
                    <a:pt x="4715" y="65818"/>
                    <a:pt x="4977" y="65556"/>
                    <a:pt x="5287" y="65556"/>
                  </a:cubicBezTo>
                  <a:close/>
                  <a:moveTo>
                    <a:pt x="9001" y="65556"/>
                  </a:moveTo>
                  <a:cubicBezTo>
                    <a:pt x="9299" y="65556"/>
                    <a:pt x="9573" y="65818"/>
                    <a:pt x="9573" y="66127"/>
                  </a:cubicBezTo>
                  <a:cubicBezTo>
                    <a:pt x="9573" y="66425"/>
                    <a:pt x="9323" y="66687"/>
                    <a:pt x="9001" y="66687"/>
                  </a:cubicBezTo>
                  <a:cubicBezTo>
                    <a:pt x="8704" y="66687"/>
                    <a:pt x="8442" y="66437"/>
                    <a:pt x="8442" y="66127"/>
                  </a:cubicBezTo>
                  <a:cubicBezTo>
                    <a:pt x="8442" y="65818"/>
                    <a:pt x="8692" y="65556"/>
                    <a:pt x="9001" y="65556"/>
                  </a:cubicBezTo>
                  <a:close/>
                  <a:moveTo>
                    <a:pt x="12728" y="65556"/>
                  </a:moveTo>
                  <a:cubicBezTo>
                    <a:pt x="13037" y="65556"/>
                    <a:pt x="13288" y="65818"/>
                    <a:pt x="13288" y="66127"/>
                  </a:cubicBezTo>
                  <a:cubicBezTo>
                    <a:pt x="13288" y="66437"/>
                    <a:pt x="13037" y="66687"/>
                    <a:pt x="12728" y="66687"/>
                  </a:cubicBezTo>
                  <a:cubicBezTo>
                    <a:pt x="12418" y="66687"/>
                    <a:pt x="12156" y="66437"/>
                    <a:pt x="12156" y="66127"/>
                  </a:cubicBezTo>
                  <a:cubicBezTo>
                    <a:pt x="12156" y="65818"/>
                    <a:pt x="12418" y="65556"/>
                    <a:pt x="12728" y="65556"/>
                  </a:cubicBezTo>
                  <a:close/>
                  <a:moveTo>
                    <a:pt x="16466" y="65556"/>
                  </a:moveTo>
                  <a:cubicBezTo>
                    <a:pt x="16764" y="65556"/>
                    <a:pt x="17026" y="65818"/>
                    <a:pt x="17026" y="66127"/>
                  </a:cubicBezTo>
                  <a:cubicBezTo>
                    <a:pt x="17026" y="66425"/>
                    <a:pt x="16776" y="66687"/>
                    <a:pt x="16466" y="66687"/>
                  </a:cubicBezTo>
                  <a:cubicBezTo>
                    <a:pt x="16169" y="66687"/>
                    <a:pt x="15895" y="66437"/>
                    <a:pt x="15895" y="66127"/>
                  </a:cubicBezTo>
                  <a:cubicBezTo>
                    <a:pt x="15895" y="65818"/>
                    <a:pt x="16145" y="65556"/>
                    <a:pt x="16466" y="65556"/>
                  </a:cubicBezTo>
                  <a:close/>
                  <a:moveTo>
                    <a:pt x="20181" y="65556"/>
                  </a:moveTo>
                  <a:cubicBezTo>
                    <a:pt x="20491" y="65556"/>
                    <a:pt x="20753" y="65818"/>
                    <a:pt x="20753" y="66127"/>
                  </a:cubicBezTo>
                  <a:cubicBezTo>
                    <a:pt x="20753" y="66437"/>
                    <a:pt x="20491" y="66687"/>
                    <a:pt x="20181" y="66687"/>
                  </a:cubicBezTo>
                  <a:cubicBezTo>
                    <a:pt x="19872" y="66687"/>
                    <a:pt x="19622" y="66437"/>
                    <a:pt x="19622" y="66127"/>
                  </a:cubicBezTo>
                  <a:cubicBezTo>
                    <a:pt x="19622" y="65818"/>
                    <a:pt x="19872" y="65556"/>
                    <a:pt x="20181" y="65556"/>
                  </a:cubicBezTo>
                  <a:close/>
                  <a:moveTo>
                    <a:pt x="23920" y="65556"/>
                  </a:moveTo>
                  <a:cubicBezTo>
                    <a:pt x="24217" y="65556"/>
                    <a:pt x="24479" y="65818"/>
                    <a:pt x="24479" y="66127"/>
                  </a:cubicBezTo>
                  <a:cubicBezTo>
                    <a:pt x="24479" y="66425"/>
                    <a:pt x="24229" y="66687"/>
                    <a:pt x="23920" y="66687"/>
                  </a:cubicBezTo>
                  <a:cubicBezTo>
                    <a:pt x="23610" y="66687"/>
                    <a:pt x="23348" y="66437"/>
                    <a:pt x="23348" y="66127"/>
                  </a:cubicBezTo>
                  <a:cubicBezTo>
                    <a:pt x="23348" y="65818"/>
                    <a:pt x="23610" y="65556"/>
                    <a:pt x="23920" y="65556"/>
                  </a:cubicBezTo>
                  <a:close/>
                  <a:moveTo>
                    <a:pt x="27635" y="65556"/>
                  </a:moveTo>
                  <a:cubicBezTo>
                    <a:pt x="27956" y="65556"/>
                    <a:pt x="28206" y="65818"/>
                    <a:pt x="28206" y="66127"/>
                  </a:cubicBezTo>
                  <a:cubicBezTo>
                    <a:pt x="28206" y="66437"/>
                    <a:pt x="27956" y="66687"/>
                    <a:pt x="27635" y="66687"/>
                  </a:cubicBezTo>
                  <a:cubicBezTo>
                    <a:pt x="27325" y="66687"/>
                    <a:pt x="27075" y="66437"/>
                    <a:pt x="27075" y="66127"/>
                  </a:cubicBezTo>
                  <a:cubicBezTo>
                    <a:pt x="27075" y="65818"/>
                    <a:pt x="27325" y="65556"/>
                    <a:pt x="27635" y="65556"/>
                  </a:cubicBezTo>
                  <a:close/>
                  <a:moveTo>
                    <a:pt x="31373" y="65556"/>
                  </a:moveTo>
                  <a:cubicBezTo>
                    <a:pt x="31671" y="65556"/>
                    <a:pt x="31945" y="65818"/>
                    <a:pt x="31945" y="66127"/>
                  </a:cubicBezTo>
                  <a:cubicBezTo>
                    <a:pt x="31945" y="66425"/>
                    <a:pt x="31683" y="66687"/>
                    <a:pt x="31373" y="66687"/>
                  </a:cubicBezTo>
                  <a:cubicBezTo>
                    <a:pt x="31064" y="66687"/>
                    <a:pt x="30814" y="66437"/>
                    <a:pt x="30814" y="66127"/>
                  </a:cubicBezTo>
                  <a:cubicBezTo>
                    <a:pt x="30814" y="65818"/>
                    <a:pt x="31064" y="65556"/>
                    <a:pt x="31373" y="65556"/>
                  </a:cubicBezTo>
                  <a:close/>
                  <a:moveTo>
                    <a:pt x="35100" y="65556"/>
                  </a:moveTo>
                  <a:cubicBezTo>
                    <a:pt x="35409" y="65556"/>
                    <a:pt x="35659" y="65818"/>
                    <a:pt x="35659" y="66127"/>
                  </a:cubicBezTo>
                  <a:cubicBezTo>
                    <a:pt x="35659" y="66437"/>
                    <a:pt x="35409" y="66687"/>
                    <a:pt x="35100" y="66687"/>
                  </a:cubicBezTo>
                  <a:cubicBezTo>
                    <a:pt x="34778" y="66687"/>
                    <a:pt x="34528" y="66437"/>
                    <a:pt x="34528" y="66127"/>
                  </a:cubicBezTo>
                  <a:cubicBezTo>
                    <a:pt x="34528" y="65818"/>
                    <a:pt x="34778" y="65556"/>
                    <a:pt x="35100" y="65556"/>
                  </a:cubicBezTo>
                  <a:close/>
                  <a:moveTo>
                    <a:pt x="38815" y="65556"/>
                  </a:moveTo>
                  <a:cubicBezTo>
                    <a:pt x="39112" y="65556"/>
                    <a:pt x="39386" y="65818"/>
                    <a:pt x="39386" y="66127"/>
                  </a:cubicBezTo>
                  <a:cubicBezTo>
                    <a:pt x="39386" y="66425"/>
                    <a:pt x="39124" y="66687"/>
                    <a:pt x="38815" y="66687"/>
                  </a:cubicBezTo>
                  <a:cubicBezTo>
                    <a:pt x="38517" y="66687"/>
                    <a:pt x="38255" y="66437"/>
                    <a:pt x="38255" y="66127"/>
                  </a:cubicBezTo>
                  <a:cubicBezTo>
                    <a:pt x="38255" y="65818"/>
                    <a:pt x="38505" y="65556"/>
                    <a:pt x="38815" y="65556"/>
                  </a:cubicBezTo>
                  <a:close/>
                  <a:moveTo>
                    <a:pt x="42553" y="65556"/>
                  </a:moveTo>
                  <a:cubicBezTo>
                    <a:pt x="42863" y="65556"/>
                    <a:pt x="43113" y="65818"/>
                    <a:pt x="43113" y="66127"/>
                  </a:cubicBezTo>
                  <a:cubicBezTo>
                    <a:pt x="43113" y="66437"/>
                    <a:pt x="42863" y="66687"/>
                    <a:pt x="42553" y="66687"/>
                  </a:cubicBezTo>
                  <a:cubicBezTo>
                    <a:pt x="42232" y="66687"/>
                    <a:pt x="41982" y="66437"/>
                    <a:pt x="41982" y="66127"/>
                  </a:cubicBezTo>
                  <a:cubicBezTo>
                    <a:pt x="41982" y="65818"/>
                    <a:pt x="42244" y="65556"/>
                    <a:pt x="42553" y="65556"/>
                  </a:cubicBezTo>
                  <a:close/>
                  <a:moveTo>
                    <a:pt x="46268" y="65556"/>
                  </a:moveTo>
                  <a:cubicBezTo>
                    <a:pt x="46565" y="65556"/>
                    <a:pt x="46839" y="65818"/>
                    <a:pt x="46839" y="66127"/>
                  </a:cubicBezTo>
                  <a:cubicBezTo>
                    <a:pt x="46839" y="66425"/>
                    <a:pt x="46589" y="66687"/>
                    <a:pt x="46268" y="66687"/>
                  </a:cubicBezTo>
                  <a:cubicBezTo>
                    <a:pt x="45970" y="66687"/>
                    <a:pt x="45708" y="66437"/>
                    <a:pt x="45708" y="66127"/>
                  </a:cubicBezTo>
                  <a:cubicBezTo>
                    <a:pt x="45708" y="65818"/>
                    <a:pt x="45958" y="65556"/>
                    <a:pt x="46268" y="65556"/>
                  </a:cubicBezTo>
                  <a:close/>
                  <a:moveTo>
                    <a:pt x="50006" y="65556"/>
                  </a:moveTo>
                  <a:cubicBezTo>
                    <a:pt x="50316" y="65556"/>
                    <a:pt x="50578" y="65818"/>
                    <a:pt x="50578" y="66127"/>
                  </a:cubicBezTo>
                  <a:cubicBezTo>
                    <a:pt x="50578" y="66437"/>
                    <a:pt x="50316" y="66687"/>
                    <a:pt x="50006" y="66687"/>
                  </a:cubicBezTo>
                  <a:cubicBezTo>
                    <a:pt x="49697" y="66687"/>
                    <a:pt x="49447" y="66437"/>
                    <a:pt x="49447" y="66127"/>
                  </a:cubicBezTo>
                  <a:cubicBezTo>
                    <a:pt x="49447" y="65818"/>
                    <a:pt x="49697" y="65556"/>
                    <a:pt x="50006" y="65556"/>
                  </a:cubicBezTo>
                  <a:close/>
                  <a:moveTo>
                    <a:pt x="53733" y="65556"/>
                  </a:moveTo>
                  <a:cubicBezTo>
                    <a:pt x="54031" y="65556"/>
                    <a:pt x="54293" y="65818"/>
                    <a:pt x="54293" y="66127"/>
                  </a:cubicBezTo>
                  <a:cubicBezTo>
                    <a:pt x="54293" y="66425"/>
                    <a:pt x="54043" y="66687"/>
                    <a:pt x="53733" y="66687"/>
                  </a:cubicBezTo>
                  <a:cubicBezTo>
                    <a:pt x="53412" y="66687"/>
                    <a:pt x="53162" y="66437"/>
                    <a:pt x="53162" y="66127"/>
                  </a:cubicBezTo>
                  <a:cubicBezTo>
                    <a:pt x="53162" y="65818"/>
                    <a:pt x="53412" y="65556"/>
                    <a:pt x="53733" y="65556"/>
                  </a:cubicBezTo>
                  <a:close/>
                  <a:moveTo>
                    <a:pt x="57460" y="65556"/>
                  </a:moveTo>
                  <a:cubicBezTo>
                    <a:pt x="57781" y="65556"/>
                    <a:pt x="58031" y="65818"/>
                    <a:pt x="58031" y="66127"/>
                  </a:cubicBezTo>
                  <a:cubicBezTo>
                    <a:pt x="58031" y="66437"/>
                    <a:pt x="57781" y="66687"/>
                    <a:pt x="57460" y="66687"/>
                  </a:cubicBezTo>
                  <a:cubicBezTo>
                    <a:pt x="57150" y="66687"/>
                    <a:pt x="56900" y="66437"/>
                    <a:pt x="56900" y="66127"/>
                  </a:cubicBezTo>
                  <a:cubicBezTo>
                    <a:pt x="56900" y="65818"/>
                    <a:pt x="57150" y="65556"/>
                    <a:pt x="57460" y="65556"/>
                  </a:cubicBezTo>
                  <a:close/>
                  <a:moveTo>
                    <a:pt x="61186" y="65556"/>
                  </a:moveTo>
                  <a:cubicBezTo>
                    <a:pt x="61484" y="65556"/>
                    <a:pt x="61746" y="65818"/>
                    <a:pt x="61746" y="66127"/>
                  </a:cubicBezTo>
                  <a:cubicBezTo>
                    <a:pt x="61746" y="66425"/>
                    <a:pt x="61496" y="66687"/>
                    <a:pt x="61186" y="66687"/>
                  </a:cubicBezTo>
                  <a:cubicBezTo>
                    <a:pt x="60877" y="66687"/>
                    <a:pt x="60615" y="66437"/>
                    <a:pt x="60615" y="66127"/>
                  </a:cubicBezTo>
                  <a:cubicBezTo>
                    <a:pt x="60615" y="65818"/>
                    <a:pt x="60877" y="65556"/>
                    <a:pt x="61186" y="65556"/>
                  </a:cubicBezTo>
                  <a:close/>
                  <a:moveTo>
                    <a:pt x="64925" y="65556"/>
                  </a:moveTo>
                  <a:cubicBezTo>
                    <a:pt x="65234" y="65556"/>
                    <a:pt x="65485" y="65818"/>
                    <a:pt x="65485" y="66127"/>
                  </a:cubicBezTo>
                  <a:cubicBezTo>
                    <a:pt x="65485" y="66437"/>
                    <a:pt x="65234" y="66687"/>
                    <a:pt x="64925" y="66687"/>
                  </a:cubicBezTo>
                  <a:cubicBezTo>
                    <a:pt x="64603" y="66687"/>
                    <a:pt x="64353" y="66437"/>
                    <a:pt x="64353" y="66127"/>
                  </a:cubicBezTo>
                  <a:cubicBezTo>
                    <a:pt x="64353" y="65818"/>
                    <a:pt x="64603" y="65556"/>
                    <a:pt x="64925" y="65556"/>
                  </a:cubicBezTo>
                  <a:close/>
                  <a:moveTo>
                    <a:pt x="68640" y="65556"/>
                  </a:moveTo>
                  <a:cubicBezTo>
                    <a:pt x="68937" y="65556"/>
                    <a:pt x="69211" y="65818"/>
                    <a:pt x="69211" y="66127"/>
                  </a:cubicBezTo>
                  <a:cubicBezTo>
                    <a:pt x="69211" y="66425"/>
                    <a:pt x="68949" y="66687"/>
                    <a:pt x="68640" y="66687"/>
                  </a:cubicBezTo>
                  <a:cubicBezTo>
                    <a:pt x="68330" y="66687"/>
                    <a:pt x="68080" y="66437"/>
                    <a:pt x="68080" y="66127"/>
                  </a:cubicBezTo>
                  <a:cubicBezTo>
                    <a:pt x="68092" y="65818"/>
                    <a:pt x="68330" y="65556"/>
                    <a:pt x="68640" y="65556"/>
                  </a:cubicBezTo>
                  <a:close/>
                  <a:moveTo>
                    <a:pt x="72366" y="65556"/>
                  </a:moveTo>
                  <a:cubicBezTo>
                    <a:pt x="72676" y="65556"/>
                    <a:pt x="72926" y="65818"/>
                    <a:pt x="72926" y="66127"/>
                  </a:cubicBezTo>
                  <a:cubicBezTo>
                    <a:pt x="72926" y="66437"/>
                    <a:pt x="72676" y="66687"/>
                    <a:pt x="72366" y="66687"/>
                  </a:cubicBezTo>
                  <a:cubicBezTo>
                    <a:pt x="72045" y="66687"/>
                    <a:pt x="71795" y="66437"/>
                    <a:pt x="71795" y="66127"/>
                  </a:cubicBezTo>
                  <a:cubicBezTo>
                    <a:pt x="71795" y="65818"/>
                    <a:pt x="72069" y="65556"/>
                    <a:pt x="72366" y="65556"/>
                  </a:cubicBezTo>
                  <a:close/>
                  <a:moveTo>
                    <a:pt x="76093" y="65556"/>
                  </a:moveTo>
                  <a:cubicBezTo>
                    <a:pt x="76391" y="65556"/>
                    <a:pt x="76664" y="65818"/>
                    <a:pt x="76664" y="66127"/>
                  </a:cubicBezTo>
                  <a:cubicBezTo>
                    <a:pt x="76664" y="66425"/>
                    <a:pt x="76403" y="66687"/>
                    <a:pt x="76093" y="66687"/>
                  </a:cubicBezTo>
                  <a:cubicBezTo>
                    <a:pt x="75795" y="66687"/>
                    <a:pt x="75533" y="66437"/>
                    <a:pt x="75533" y="66127"/>
                  </a:cubicBezTo>
                  <a:cubicBezTo>
                    <a:pt x="75533" y="65818"/>
                    <a:pt x="75783" y="65556"/>
                    <a:pt x="76093" y="65556"/>
                  </a:cubicBezTo>
                  <a:close/>
                  <a:moveTo>
                    <a:pt x="79712" y="65556"/>
                  </a:moveTo>
                  <a:cubicBezTo>
                    <a:pt x="80010" y="65556"/>
                    <a:pt x="80284" y="65818"/>
                    <a:pt x="80284" y="66127"/>
                  </a:cubicBezTo>
                  <a:cubicBezTo>
                    <a:pt x="80284" y="66425"/>
                    <a:pt x="80022" y="66687"/>
                    <a:pt x="79712" y="66687"/>
                  </a:cubicBezTo>
                  <a:cubicBezTo>
                    <a:pt x="79403" y="66687"/>
                    <a:pt x="79153" y="66437"/>
                    <a:pt x="79153" y="66127"/>
                  </a:cubicBezTo>
                  <a:cubicBezTo>
                    <a:pt x="79153" y="65818"/>
                    <a:pt x="79403" y="65556"/>
                    <a:pt x="79712" y="65556"/>
                  </a:cubicBezTo>
                  <a:close/>
                  <a:moveTo>
                    <a:pt x="83451" y="65556"/>
                  </a:moveTo>
                  <a:cubicBezTo>
                    <a:pt x="83761" y="65556"/>
                    <a:pt x="84011" y="65818"/>
                    <a:pt x="84011" y="66127"/>
                  </a:cubicBezTo>
                  <a:cubicBezTo>
                    <a:pt x="84011" y="66437"/>
                    <a:pt x="83761" y="66687"/>
                    <a:pt x="83451" y="66687"/>
                  </a:cubicBezTo>
                  <a:cubicBezTo>
                    <a:pt x="83141" y="66687"/>
                    <a:pt x="82880" y="66437"/>
                    <a:pt x="82880" y="66127"/>
                  </a:cubicBezTo>
                  <a:cubicBezTo>
                    <a:pt x="82880" y="65818"/>
                    <a:pt x="83141" y="65556"/>
                    <a:pt x="83451" y="65556"/>
                  </a:cubicBezTo>
                  <a:close/>
                  <a:moveTo>
                    <a:pt x="87166" y="65556"/>
                  </a:moveTo>
                  <a:cubicBezTo>
                    <a:pt x="87463" y="65556"/>
                    <a:pt x="87737" y="65818"/>
                    <a:pt x="87737" y="66127"/>
                  </a:cubicBezTo>
                  <a:cubicBezTo>
                    <a:pt x="87737" y="66425"/>
                    <a:pt x="87475" y="66687"/>
                    <a:pt x="87166" y="66687"/>
                  </a:cubicBezTo>
                  <a:cubicBezTo>
                    <a:pt x="86856" y="66687"/>
                    <a:pt x="86606" y="66437"/>
                    <a:pt x="86606" y="66127"/>
                  </a:cubicBezTo>
                  <a:cubicBezTo>
                    <a:pt x="86606" y="65818"/>
                    <a:pt x="86856" y="65556"/>
                    <a:pt x="87166" y="65556"/>
                  </a:cubicBezTo>
                  <a:close/>
                  <a:moveTo>
                    <a:pt x="90904" y="65556"/>
                  </a:moveTo>
                  <a:cubicBezTo>
                    <a:pt x="91214" y="65556"/>
                    <a:pt x="91464" y="65818"/>
                    <a:pt x="91464" y="66127"/>
                  </a:cubicBezTo>
                  <a:cubicBezTo>
                    <a:pt x="91464" y="66437"/>
                    <a:pt x="91214" y="66687"/>
                    <a:pt x="90904" y="66687"/>
                  </a:cubicBezTo>
                  <a:cubicBezTo>
                    <a:pt x="90595" y="66687"/>
                    <a:pt x="90345" y="66437"/>
                    <a:pt x="90345" y="66127"/>
                  </a:cubicBezTo>
                  <a:cubicBezTo>
                    <a:pt x="90345" y="65818"/>
                    <a:pt x="90595" y="65556"/>
                    <a:pt x="90904" y="65556"/>
                  </a:cubicBezTo>
                  <a:close/>
                  <a:moveTo>
                    <a:pt x="94631" y="65556"/>
                  </a:moveTo>
                  <a:cubicBezTo>
                    <a:pt x="94929" y="65556"/>
                    <a:pt x="95191" y="65818"/>
                    <a:pt x="95191" y="66127"/>
                  </a:cubicBezTo>
                  <a:cubicBezTo>
                    <a:pt x="95191" y="66425"/>
                    <a:pt x="94941" y="66687"/>
                    <a:pt x="94631" y="66687"/>
                  </a:cubicBezTo>
                  <a:cubicBezTo>
                    <a:pt x="94310" y="66687"/>
                    <a:pt x="94060" y="66437"/>
                    <a:pt x="94060" y="66127"/>
                  </a:cubicBezTo>
                  <a:cubicBezTo>
                    <a:pt x="94071" y="65818"/>
                    <a:pt x="94310" y="65556"/>
                    <a:pt x="94631" y="65556"/>
                  </a:cubicBezTo>
                  <a:close/>
                  <a:moveTo>
                    <a:pt x="98346" y="65556"/>
                  </a:moveTo>
                  <a:cubicBezTo>
                    <a:pt x="98655" y="65556"/>
                    <a:pt x="98905" y="65818"/>
                    <a:pt x="98905" y="66127"/>
                  </a:cubicBezTo>
                  <a:cubicBezTo>
                    <a:pt x="98905" y="66437"/>
                    <a:pt x="98655" y="66687"/>
                    <a:pt x="98346" y="66687"/>
                  </a:cubicBezTo>
                  <a:cubicBezTo>
                    <a:pt x="98036" y="66687"/>
                    <a:pt x="97786" y="66437"/>
                    <a:pt x="97786" y="66127"/>
                  </a:cubicBezTo>
                  <a:cubicBezTo>
                    <a:pt x="97786" y="65818"/>
                    <a:pt x="98036" y="65556"/>
                    <a:pt x="98346" y="65556"/>
                  </a:cubicBezTo>
                  <a:close/>
                  <a:moveTo>
                    <a:pt x="102084" y="65556"/>
                  </a:moveTo>
                  <a:cubicBezTo>
                    <a:pt x="102382" y="65556"/>
                    <a:pt x="102644" y="65818"/>
                    <a:pt x="102644" y="66127"/>
                  </a:cubicBezTo>
                  <a:cubicBezTo>
                    <a:pt x="102644" y="66425"/>
                    <a:pt x="102394" y="66687"/>
                    <a:pt x="102084" y="66687"/>
                  </a:cubicBezTo>
                  <a:cubicBezTo>
                    <a:pt x="101787" y="66687"/>
                    <a:pt x="101513" y="66437"/>
                    <a:pt x="101513" y="66127"/>
                  </a:cubicBezTo>
                  <a:cubicBezTo>
                    <a:pt x="101513" y="65818"/>
                    <a:pt x="101775" y="65556"/>
                    <a:pt x="102084" y="65556"/>
                  </a:cubicBezTo>
                  <a:close/>
                  <a:moveTo>
                    <a:pt x="105799" y="65556"/>
                  </a:moveTo>
                  <a:cubicBezTo>
                    <a:pt x="106121" y="65556"/>
                    <a:pt x="106371" y="65818"/>
                    <a:pt x="106371" y="66127"/>
                  </a:cubicBezTo>
                  <a:cubicBezTo>
                    <a:pt x="106371" y="66437"/>
                    <a:pt x="106109" y="66687"/>
                    <a:pt x="105799" y="66687"/>
                  </a:cubicBezTo>
                  <a:cubicBezTo>
                    <a:pt x="105490" y="66687"/>
                    <a:pt x="105239" y="66437"/>
                    <a:pt x="105239" y="66127"/>
                  </a:cubicBezTo>
                  <a:cubicBezTo>
                    <a:pt x="105239" y="65818"/>
                    <a:pt x="105490" y="65556"/>
                    <a:pt x="105799" y="65556"/>
                  </a:cubicBezTo>
                  <a:close/>
                  <a:moveTo>
                    <a:pt x="109538" y="65556"/>
                  </a:moveTo>
                  <a:cubicBezTo>
                    <a:pt x="109835" y="65556"/>
                    <a:pt x="110109" y="65818"/>
                    <a:pt x="110109" y="66127"/>
                  </a:cubicBezTo>
                  <a:cubicBezTo>
                    <a:pt x="110109" y="66425"/>
                    <a:pt x="109847" y="66687"/>
                    <a:pt x="109538" y="66687"/>
                  </a:cubicBezTo>
                  <a:cubicBezTo>
                    <a:pt x="109228" y="66687"/>
                    <a:pt x="108978" y="66437"/>
                    <a:pt x="108978" y="66127"/>
                  </a:cubicBezTo>
                  <a:cubicBezTo>
                    <a:pt x="108978" y="65818"/>
                    <a:pt x="109228" y="65556"/>
                    <a:pt x="109538" y="65556"/>
                  </a:cubicBezTo>
                  <a:close/>
                  <a:moveTo>
                    <a:pt x="113264" y="65556"/>
                  </a:moveTo>
                  <a:cubicBezTo>
                    <a:pt x="113574" y="65556"/>
                    <a:pt x="113824" y="65818"/>
                    <a:pt x="113824" y="66127"/>
                  </a:cubicBezTo>
                  <a:cubicBezTo>
                    <a:pt x="113824" y="66437"/>
                    <a:pt x="113574" y="66687"/>
                    <a:pt x="113264" y="66687"/>
                  </a:cubicBezTo>
                  <a:cubicBezTo>
                    <a:pt x="112943" y="66687"/>
                    <a:pt x="112693" y="66437"/>
                    <a:pt x="112693" y="66127"/>
                  </a:cubicBezTo>
                  <a:cubicBezTo>
                    <a:pt x="112693" y="65818"/>
                    <a:pt x="112943" y="65556"/>
                    <a:pt x="113264" y="65556"/>
                  </a:cubicBezTo>
                  <a:close/>
                  <a:moveTo>
                    <a:pt x="116991" y="65556"/>
                  </a:moveTo>
                  <a:cubicBezTo>
                    <a:pt x="117289" y="65556"/>
                    <a:pt x="117562" y="65818"/>
                    <a:pt x="117562" y="66127"/>
                  </a:cubicBezTo>
                  <a:cubicBezTo>
                    <a:pt x="117562" y="66425"/>
                    <a:pt x="117312" y="66687"/>
                    <a:pt x="116991" y="66687"/>
                  </a:cubicBezTo>
                  <a:cubicBezTo>
                    <a:pt x="116681" y="66687"/>
                    <a:pt x="116431" y="66437"/>
                    <a:pt x="116431" y="66127"/>
                  </a:cubicBezTo>
                  <a:cubicBezTo>
                    <a:pt x="116431" y="65818"/>
                    <a:pt x="116681" y="65556"/>
                    <a:pt x="116991" y="65556"/>
                  </a:cubicBezTo>
                  <a:close/>
                  <a:moveTo>
                    <a:pt x="120718" y="65556"/>
                  </a:moveTo>
                  <a:cubicBezTo>
                    <a:pt x="121027" y="65556"/>
                    <a:pt x="121277" y="65818"/>
                    <a:pt x="121277" y="66127"/>
                  </a:cubicBezTo>
                  <a:cubicBezTo>
                    <a:pt x="121277" y="66437"/>
                    <a:pt x="121027" y="66687"/>
                    <a:pt x="120718" y="66687"/>
                  </a:cubicBezTo>
                  <a:cubicBezTo>
                    <a:pt x="120408" y="66687"/>
                    <a:pt x="120146" y="66437"/>
                    <a:pt x="120146" y="66127"/>
                  </a:cubicBezTo>
                  <a:cubicBezTo>
                    <a:pt x="120146" y="65818"/>
                    <a:pt x="120420" y="65556"/>
                    <a:pt x="120718" y="65556"/>
                  </a:cubicBezTo>
                  <a:close/>
                  <a:moveTo>
                    <a:pt x="124456" y="65556"/>
                  </a:moveTo>
                  <a:cubicBezTo>
                    <a:pt x="124754" y="65556"/>
                    <a:pt x="125016" y="65818"/>
                    <a:pt x="125016" y="66127"/>
                  </a:cubicBezTo>
                  <a:cubicBezTo>
                    <a:pt x="125016" y="66425"/>
                    <a:pt x="124766" y="66687"/>
                    <a:pt x="124456" y="66687"/>
                  </a:cubicBezTo>
                  <a:cubicBezTo>
                    <a:pt x="124135" y="66687"/>
                    <a:pt x="123885" y="66437"/>
                    <a:pt x="123885" y="66127"/>
                  </a:cubicBezTo>
                  <a:cubicBezTo>
                    <a:pt x="123885" y="65818"/>
                    <a:pt x="124135" y="65556"/>
                    <a:pt x="124456" y="65556"/>
                  </a:cubicBezTo>
                  <a:close/>
                  <a:moveTo>
                    <a:pt x="128171" y="65556"/>
                  </a:moveTo>
                  <a:cubicBezTo>
                    <a:pt x="128480" y="65556"/>
                    <a:pt x="128742" y="65818"/>
                    <a:pt x="128742" y="66127"/>
                  </a:cubicBezTo>
                  <a:cubicBezTo>
                    <a:pt x="128742" y="66437"/>
                    <a:pt x="128480" y="66687"/>
                    <a:pt x="128171" y="66687"/>
                  </a:cubicBezTo>
                  <a:cubicBezTo>
                    <a:pt x="127861" y="66687"/>
                    <a:pt x="127611" y="66437"/>
                    <a:pt x="127611" y="66127"/>
                  </a:cubicBezTo>
                  <a:cubicBezTo>
                    <a:pt x="127611" y="65818"/>
                    <a:pt x="127861" y="65556"/>
                    <a:pt x="128171" y="65556"/>
                  </a:cubicBezTo>
                  <a:close/>
                  <a:moveTo>
                    <a:pt x="131898" y="65556"/>
                  </a:moveTo>
                  <a:cubicBezTo>
                    <a:pt x="132195" y="65556"/>
                    <a:pt x="132457" y="65818"/>
                    <a:pt x="132457" y="66127"/>
                  </a:cubicBezTo>
                  <a:cubicBezTo>
                    <a:pt x="132457" y="66425"/>
                    <a:pt x="132207" y="66687"/>
                    <a:pt x="131898" y="66687"/>
                  </a:cubicBezTo>
                  <a:cubicBezTo>
                    <a:pt x="131600" y="66687"/>
                    <a:pt x="131326" y="66437"/>
                    <a:pt x="131326" y="66127"/>
                  </a:cubicBezTo>
                  <a:cubicBezTo>
                    <a:pt x="131338" y="65818"/>
                    <a:pt x="131576" y="65556"/>
                    <a:pt x="131898" y="65556"/>
                  </a:cubicBezTo>
                  <a:close/>
                  <a:moveTo>
                    <a:pt x="135624" y="65556"/>
                  </a:moveTo>
                  <a:cubicBezTo>
                    <a:pt x="135946" y="65556"/>
                    <a:pt x="136196" y="65818"/>
                    <a:pt x="136196" y="66127"/>
                  </a:cubicBezTo>
                  <a:cubicBezTo>
                    <a:pt x="136196" y="66437"/>
                    <a:pt x="135934" y="66687"/>
                    <a:pt x="135624" y="66687"/>
                  </a:cubicBezTo>
                  <a:cubicBezTo>
                    <a:pt x="135315" y="66687"/>
                    <a:pt x="135065" y="66437"/>
                    <a:pt x="135065" y="66127"/>
                  </a:cubicBezTo>
                  <a:cubicBezTo>
                    <a:pt x="135065" y="65818"/>
                    <a:pt x="135315" y="65556"/>
                    <a:pt x="135624" y="65556"/>
                  </a:cubicBezTo>
                  <a:close/>
                  <a:moveTo>
                    <a:pt x="139351" y="65556"/>
                  </a:moveTo>
                  <a:cubicBezTo>
                    <a:pt x="139649" y="65556"/>
                    <a:pt x="139910" y="65818"/>
                    <a:pt x="139910" y="66127"/>
                  </a:cubicBezTo>
                  <a:cubicBezTo>
                    <a:pt x="139910" y="66425"/>
                    <a:pt x="139660" y="66687"/>
                    <a:pt x="139351" y="66687"/>
                  </a:cubicBezTo>
                  <a:cubicBezTo>
                    <a:pt x="139053" y="66687"/>
                    <a:pt x="138779" y="66437"/>
                    <a:pt x="138779" y="66127"/>
                  </a:cubicBezTo>
                  <a:cubicBezTo>
                    <a:pt x="138779" y="65818"/>
                    <a:pt x="139041" y="65556"/>
                    <a:pt x="139351" y="65556"/>
                  </a:cubicBezTo>
                  <a:close/>
                  <a:moveTo>
                    <a:pt x="143089" y="65556"/>
                  </a:moveTo>
                  <a:cubicBezTo>
                    <a:pt x="143399" y="65556"/>
                    <a:pt x="143649" y="65818"/>
                    <a:pt x="143649" y="66127"/>
                  </a:cubicBezTo>
                  <a:cubicBezTo>
                    <a:pt x="143649" y="66437"/>
                    <a:pt x="143399" y="66687"/>
                    <a:pt x="143089" y="66687"/>
                  </a:cubicBezTo>
                  <a:cubicBezTo>
                    <a:pt x="142768" y="66687"/>
                    <a:pt x="142518" y="66437"/>
                    <a:pt x="142518" y="66127"/>
                  </a:cubicBezTo>
                  <a:cubicBezTo>
                    <a:pt x="142518" y="65818"/>
                    <a:pt x="142768" y="65556"/>
                    <a:pt x="143089" y="65556"/>
                  </a:cubicBezTo>
                  <a:close/>
                  <a:moveTo>
                    <a:pt x="146804" y="65556"/>
                  </a:moveTo>
                  <a:cubicBezTo>
                    <a:pt x="147102" y="65556"/>
                    <a:pt x="147376" y="65818"/>
                    <a:pt x="147376" y="66127"/>
                  </a:cubicBezTo>
                  <a:cubicBezTo>
                    <a:pt x="147376" y="66425"/>
                    <a:pt x="147114" y="66687"/>
                    <a:pt x="146804" y="66687"/>
                  </a:cubicBezTo>
                  <a:cubicBezTo>
                    <a:pt x="146495" y="66687"/>
                    <a:pt x="146245" y="66437"/>
                    <a:pt x="146245" y="66127"/>
                  </a:cubicBezTo>
                  <a:cubicBezTo>
                    <a:pt x="146257" y="65818"/>
                    <a:pt x="146495" y="65556"/>
                    <a:pt x="146804" y="65556"/>
                  </a:cubicBezTo>
                  <a:close/>
                  <a:moveTo>
                    <a:pt x="150543" y="65556"/>
                  </a:moveTo>
                  <a:cubicBezTo>
                    <a:pt x="150852" y="65556"/>
                    <a:pt x="151102" y="65818"/>
                    <a:pt x="151102" y="66127"/>
                  </a:cubicBezTo>
                  <a:cubicBezTo>
                    <a:pt x="151102" y="66437"/>
                    <a:pt x="150852" y="66687"/>
                    <a:pt x="150543" y="66687"/>
                  </a:cubicBezTo>
                  <a:cubicBezTo>
                    <a:pt x="150233" y="66687"/>
                    <a:pt x="149971" y="66437"/>
                    <a:pt x="149971" y="66127"/>
                  </a:cubicBezTo>
                  <a:cubicBezTo>
                    <a:pt x="149971" y="65818"/>
                    <a:pt x="150233" y="65556"/>
                    <a:pt x="150543" y="65556"/>
                  </a:cubicBezTo>
                  <a:close/>
                  <a:moveTo>
                    <a:pt x="154258" y="65556"/>
                  </a:moveTo>
                  <a:cubicBezTo>
                    <a:pt x="154555" y="65556"/>
                    <a:pt x="154829" y="65818"/>
                    <a:pt x="154829" y="66127"/>
                  </a:cubicBezTo>
                  <a:cubicBezTo>
                    <a:pt x="154829" y="66425"/>
                    <a:pt x="154567" y="66687"/>
                    <a:pt x="154258" y="66687"/>
                  </a:cubicBezTo>
                  <a:cubicBezTo>
                    <a:pt x="153948" y="66687"/>
                    <a:pt x="153698" y="66437"/>
                    <a:pt x="153698" y="66127"/>
                  </a:cubicBezTo>
                  <a:cubicBezTo>
                    <a:pt x="153698" y="65818"/>
                    <a:pt x="153948" y="65556"/>
                    <a:pt x="154258" y="65556"/>
                  </a:cubicBezTo>
                  <a:close/>
                  <a:moveTo>
                    <a:pt x="157996" y="65556"/>
                  </a:moveTo>
                  <a:cubicBezTo>
                    <a:pt x="158306" y="65556"/>
                    <a:pt x="158556" y="65818"/>
                    <a:pt x="158556" y="66127"/>
                  </a:cubicBezTo>
                  <a:cubicBezTo>
                    <a:pt x="158556" y="66437"/>
                    <a:pt x="158306" y="66687"/>
                    <a:pt x="157996" y="66687"/>
                  </a:cubicBezTo>
                  <a:cubicBezTo>
                    <a:pt x="157687" y="66687"/>
                    <a:pt x="157436" y="66437"/>
                    <a:pt x="157436" y="66127"/>
                  </a:cubicBezTo>
                  <a:cubicBezTo>
                    <a:pt x="157436" y="65818"/>
                    <a:pt x="157687" y="65556"/>
                    <a:pt x="157996" y="65556"/>
                  </a:cubicBezTo>
                  <a:close/>
                  <a:moveTo>
                    <a:pt x="3405" y="67425"/>
                  </a:moveTo>
                  <a:cubicBezTo>
                    <a:pt x="3703" y="67425"/>
                    <a:pt x="3977" y="67675"/>
                    <a:pt x="3977" y="67985"/>
                  </a:cubicBezTo>
                  <a:cubicBezTo>
                    <a:pt x="3977" y="68282"/>
                    <a:pt x="3727" y="68556"/>
                    <a:pt x="3405" y="68556"/>
                  </a:cubicBezTo>
                  <a:cubicBezTo>
                    <a:pt x="3096" y="68556"/>
                    <a:pt x="2846" y="68294"/>
                    <a:pt x="2846" y="67985"/>
                  </a:cubicBezTo>
                  <a:cubicBezTo>
                    <a:pt x="2858" y="67675"/>
                    <a:pt x="3096" y="67425"/>
                    <a:pt x="3405" y="67425"/>
                  </a:cubicBezTo>
                  <a:close/>
                  <a:moveTo>
                    <a:pt x="7132" y="67425"/>
                  </a:moveTo>
                  <a:cubicBezTo>
                    <a:pt x="7430" y="67425"/>
                    <a:pt x="7692" y="67675"/>
                    <a:pt x="7692" y="67985"/>
                  </a:cubicBezTo>
                  <a:cubicBezTo>
                    <a:pt x="7692" y="68282"/>
                    <a:pt x="7442" y="68556"/>
                    <a:pt x="7132" y="68556"/>
                  </a:cubicBezTo>
                  <a:cubicBezTo>
                    <a:pt x="6834" y="68556"/>
                    <a:pt x="6560" y="68294"/>
                    <a:pt x="6560" y="67985"/>
                  </a:cubicBezTo>
                  <a:cubicBezTo>
                    <a:pt x="6584" y="67675"/>
                    <a:pt x="6822" y="67425"/>
                    <a:pt x="7132" y="67425"/>
                  </a:cubicBezTo>
                  <a:close/>
                  <a:moveTo>
                    <a:pt x="10871" y="67425"/>
                  </a:moveTo>
                  <a:cubicBezTo>
                    <a:pt x="11168" y="67425"/>
                    <a:pt x="11430" y="67675"/>
                    <a:pt x="11430" y="67985"/>
                  </a:cubicBezTo>
                  <a:cubicBezTo>
                    <a:pt x="11430" y="68282"/>
                    <a:pt x="11180" y="68556"/>
                    <a:pt x="10871" y="68556"/>
                  </a:cubicBezTo>
                  <a:cubicBezTo>
                    <a:pt x="10573" y="68556"/>
                    <a:pt x="10299" y="68294"/>
                    <a:pt x="10299" y="67985"/>
                  </a:cubicBezTo>
                  <a:cubicBezTo>
                    <a:pt x="10299" y="67675"/>
                    <a:pt x="10549" y="67425"/>
                    <a:pt x="10871" y="67425"/>
                  </a:cubicBezTo>
                  <a:close/>
                  <a:moveTo>
                    <a:pt x="14585" y="67425"/>
                  </a:moveTo>
                  <a:cubicBezTo>
                    <a:pt x="14883" y="67425"/>
                    <a:pt x="15157" y="67675"/>
                    <a:pt x="15157" y="67985"/>
                  </a:cubicBezTo>
                  <a:cubicBezTo>
                    <a:pt x="15157" y="68282"/>
                    <a:pt x="14895" y="68556"/>
                    <a:pt x="14585" y="68556"/>
                  </a:cubicBezTo>
                  <a:cubicBezTo>
                    <a:pt x="14288" y="68556"/>
                    <a:pt x="14014" y="68294"/>
                    <a:pt x="14014" y="67985"/>
                  </a:cubicBezTo>
                  <a:cubicBezTo>
                    <a:pt x="14038" y="67675"/>
                    <a:pt x="14276" y="67425"/>
                    <a:pt x="14585" y="67425"/>
                  </a:cubicBezTo>
                  <a:close/>
                  <a:moveTo>
                    <a:pt x="18324" y="67425"/>
                  </a:moveTo>
                  <a:cubicBezTo>
                    <a:pt x="18622" y="67425"/>
                    <a:pt x="18883" y="67675"/>
                    <a:pt x="18883" y="67985"/>
                  </a:cubicBezTo>
                  <a:cubicBezTo>
                    <a:pt x="18883" y="68282"/>
                    <a:pt x="18633" y="68556"/>
                    <a:pt x="18324" y="68556"/>
                  </a:cubicBezTo>
                  <a:cubicBezTo>
                    <a:pt x="18026" y="68556"/>
                    <a:pt x="17752" y="68294"/>
                    <a:pt x="17752" y="67985"/>
                  </a:cubicBezTo>
                  <a:cubicBezTo>
                    <a:pt x="17752" y="67675"/>
                    <a:pt x="18014" y="67425"/>
                    <a:pt x="18324" y="67425"/>
                  </a:cubicBezTo>
                  <a:close/>
                  <a:moveTo>
                    <a:pt x="22039" y="67425"/>
                  </a:moveTo>
                  <a:cubicBezTo>
                    <a:pt x="22336" y="67425"/>
                    <a:pt x="22610" y="67675"/>
                    <a:pt x="22610" y="67985"/>
                  </a:cubicBezTo>
                  <a:cubicBezTo>
                    <a:pt x="22610" y="68282"/>
                    <a:pt x="22360" y="68556"/>
                    <a:pt x="22039" y="68556"/>
                  </a:cubicBezTo>
                  <a:cubicBezTo>
                    <a:pt x="21729" y="68556"/>
                    <a:pt x="21479" y="68294"/>
                    <a:pt x="21479" y="67985"/>
                  </a:cubicBezTo>
                  <a:cubicBezTo>
                    <a:pt x="21491" y="67675"/>
                    <a:pt x="21729" y="67425"/>
                    <a:pt x="22039" y="67425"/>
                  </a:cubicBezTo>
                  <a:close/>
                  <a:moveTo>
                    <a:pt x="25777" y="67425"/>
                  </a:moveTo>
                  <a:cubicBezTo>
                    <a:pt x="26075" y="67425"/>
                    <a:pt x="26349" y="67675"/>
                    <a:pt x="26349" y="67985"/>
                  </a:cubicBezTo>
                  <a:cubicBezTo>
                    <a:pt x="26349" y="68282"/>
                    <a:pt x="26087" y="68556"/>
                    <a:pt x="25777" y="68556"/>
                  </a:cubicBezTo>
                  <a:cubicBezTo>
                    <a:pt x="25468" y="68556"/>
                    <a:pt x="25206" y="68294"/>
                    <a:pt x="25206" y="67985"/>
                  </a:cubicBezTo>
                  <a:cubicBezTo>
                    <a:pt x="25218" y="67675"/>
                    <a:pt x="25468" y="67425"/>
                    <a:pt x="25777" y="67425"/>
                  </a:cubicBezTo>
                  <a:close/>
                  <a:moveTo>
                    <a:pt x="29504" y="67425"/>
                  </a:moveTo>
                  <a:cubicBezTo>
                    <a:pt x="29801" y="67425"/>
                    <a:pt x="30063" y="67675"/>
                    <a:pt x="30063" y="67985"/>
                  </a:cubicBezTo>
                  <a:cubicBezTo>
                    <a:pt x="30063" y="68282"/>
                    <a:pt x="29813" y="68556"/>
                    <a:pt x="29504" y="68556"/>
                  </a:cubicBezTo>
                  <a:cubicBezTo>
                    <a:pt x="29182" y="68556"/>
                    <a:pt x="28932" y="68294"/>
                    <a:pt x="28932" y="67985"/>
                  </a:cubicBezTo>
                  <a:cubicBezTo>
                    <a:pt x="28944" y="67675"/>
                    <a:pt x="29182" y="67425"/>
                    <a:pt x="29504" y="67425"/>
                  </a:cubicBezTo>
                  <a:close/>
                  <a:moveTo>
                    <a:pt x="33230" y="67425"/>
                  </a:moveTo>
                  <a:cubicBezTo>
                    <a:pt x="33528" y="67425"/>
                    <a:pt x="33802" y="67675"/>
                    <a:pt x="33802" y="67985"/>
                  </a:cubicBezTo>
                  <a:cubicBezTo>
                    <a:pt x="33802" y="68282"/>
                    <a:pt x="33552" y="68556"/>
                    <a:pt x="33230" y="68556"/>
                  </a:cubicBezTo>
                  <a:cubicBezTo>
                    <a:pt x="32921" y="68556"/>
                    <a:pt x="32671" y="68294"/>
                    <a:pt x="32671" y="67985"/>
                  </a:cubicBezTo>
                  <a:cubicBezTo>
                    <a:pt x="32671" y="67675"/>
                    <a:pt x="32921" y="67425"/>
                    <a:pt x="33230" y="67425"/>
                  </a:cubicBezTo>
                  <a:close/>
                  <a:moveTo>
                    <a:pt x="36957" y="67425"/>
                  </a:moveTo>
                  <a:cubicBezTo>
                    <a:pt x="37255" y="67425"/>
                    <a:pt x="37517" y="67675"/>
                    <a:pt x="37517" y="67985"/>
                  </a:cubicBezTo>
                  <a:cubicBezTo>
                    <a:pt x="37517" y="68282"/>
                    <a:pt x="37267" y="68556"/>
                    <a:pt x="36957" y="68556"/>
                  </a:cubicBezTo>
                  <a:cubicBezTo>
                    <a:pt x="36648" y="68556"/>
                    <a:pt x="36386" y="68294"/>
                    <a:pt x="36386" y="67985"/>
                  </a:cubicBezTo>
                  <a:cubicBezTo>
                    <a:pt x="36409" y="67675"/>
                    <a:pt x="36648" y="67425"/>
                    <a:pt x="36957" y="67425"/>
                  </a:cubicBezTo>
                  <a:close/>
                  <a:moveTo>
                    <a:pt x="40672" y="67425"/>
                  </a:moveTo>
                  <a:cubicBezTo>
                    <a:pt x="40970" y="67425"/>
                    <a:pt x="41243" y="67675"/>
                    <a:pt x="41243" y="67985"/>
                  </a:cubicBezTo>
                  <a:cubicBezTo>
                    <a:pt x="41243" y="68282"/>
                    <a:pt x="40993" y="68556"/>
                    <a:pt x="40672" y="68556"/>
                  </a:cubicBezTo>
                  <a:cubicBezTo>
                    <a:pt x="40374" y="68556"/>
                    <a:pt x="40112" y="68294"/>
                    <a:pt x="40112" y="67985"/>
                  </a:cubicBezTo>
                  <a:cubicBezTo>
                    <a:pt x="40124" y="67675"/>
                    <a:pt x="40362" y="67425"/>
                    <a:pt x="40672" y="67425"/>
                  </a:cubicBezTo>
                  <a:close/>
                  <a:moveTo>
                    <a:pt x="44410" y="67425"/>
                  </a:moveTo>
                  <a:cubicBezTo>
                    <a:pt x="44708" y="67425"/>
                    <a:pt x="44982" y="67675"/>
                    <a:pt x="44982" y="67985"/>
                  </a:cubicBezTo>
                  <a:cubicBezTo>
                    <a:pt x="44982" y="68282"/>
                    <a:pt x="44720" y="68556"/>
                    <a:pt x="44410" y="68556"/>
                  </a:cubicBezTo>
                  <a:cubicBezTo>
                    <a:pt x="44113" y="68556"/>
                    <a:pt x="43851" y="68294"/>
                    <a:pt x="43851" y="67985"/>
                  </a:cubicBezTo>
                  <a:cubicBezTo>
                    <a:pt x="43851" y="67675"/>
                    <a:pt x="44101" y="67425"/>
                    <a:pt x="44410" y="67425"/>
                  </a:cubicBezTo>
                  <a:close/>
                  <a:moveTo>
                    <a:pt x="48137" y="67425"/>
                  </a:moveTo>
                  <a:cubicBezTo>
                    <a:pt x="48435" y="67425"/>
                    <a:pt x="48697" y="67675"/>
                    <a:pt x="48697" y="67985"/>
                  </a:cubicBezTo>
                  <a:cubicBezTo>
                    <a:pt x="48697" y="68282"/>
                    <a:pt x="48447" y="68556"/>
                    <a:pt x="48137" y="68556"/>
                  </a:cubicBezTo>
                  <a:cubicBezTo>
                    <a:pt x="47839" y="68556"/>
                    <a:pt x="47566" y="68294"/>
                    <a:pt x="47566" y="67985"/>
                  </a:cubicBezTo>
                  <a:cubicBezTo>
                    <a:pt x="47578" y="67675"/>
                    <a:pt x="47839" y="67425"/>
                    <a:pt x="48137" y="67425"/>
                  </a:cubicBezTo>
                  <a:close/>
                  <a:moveTo>
                    <a:pt x="51864" y="67425"/>
                  </a:moveTo>
                  <a:cubicBezTo>
                    <a:pt x="52161" y="67425"/>
                    <a:pt x="52435" y="67675"/>
                    <a:pt x="52435" y="67985"/>
                  </a:cubicBezTo>
                  <a:cubicBezTo>
                    <a:pt x="52435" y="68282"/>
                    <a:pt x="52185" y="68556"/>
                    <a:pt x="51864" y="68556"/>
                  </a:cubicBezTo>
                  <a:cubicBezTo>
                    <a:pt x="51566" y="68556"/>
                    <a:pt x="51304" y="68294"/>
                    <a:pt x="51304" y="67985"/>
                  </a:cubicBezTo>
                  <a:cubicBezTo>
                    <a:pt x="51304" y="67675"/>
                    <a:pt x="51554" y="67425"/>
                    <a:pt x="51864" y="67425"/>
                  </a:cubicBezTo>
                  <a:close/>
                  <a:moveTo>
                    <a:pt x="55602" y="67425"/>
                  </a:moveTo>
                  <a:cubicBezTo>
                    <a:pt x="55900" y="67425"/>
                    <a:pt x="56174" y="67675"/>
                    <a:pt x="56174" y="67985"/>
                  </a:cubicBezTo>
                  <a:cubicBezTo>
                    <a:pt x="56174" y="68282"/>
                    <a:pt x="55912" y="68556"/>
                    <a:pt x="55602" y="68556"/>
                  </a:cubicBezTo>
                  <a:cubicBezTo>
                    <a:pt x="55293" y="68556"/>
                    <a:pt x="55043" y="68294"/>
                    <a:pt x="55043" y="67985"/>
                  </a:cubicBezTo>
                  <a:cubicBezTo>
                    <a:pt x="55043" y="67675"/>
                    <a:pt x="55293" y="67425"/>
                    <a:pt x="55602" y="67425"/>
                  </a:cubicBezTo>
                  <a:close/>
                  <a:moveTo>
                    <a:pt x="59329" y="67425"/>
                  </a:moveTo>
                  <a:cubicBezTo>
                    <a:pt x="59627" y="67425"/>
                    <a:pt x="59889" y="67675"/>
                    <a:pt x="59889" y="67985"/>
                  </a:cubicBezTo>
                  <a:cubicBezTo>
                    <a:pt x="59889" y="68282"/>
                    <a:pt x="59639" y="68556"/>
                    <a:pt x="59329" y="68556"/>
                  </a:cubicBezTo>
                  <a:cubicBezTo>
                    <a:pt x="59008" y="68556"/>
                    <a:pt x="58757" y="68294"/>
                    <a:pt x="58757" y="67985"/>
                  </a:cubicBezTo>
                  <a:cubicBezTo>
                    <a:pt x="58757" y="67675"/>
                    <a:pt x="59008" y="67425"/>
                    <a:pt x="59329" y="67425"/>
                  </a:cubicBezTo>
                  <a:close/>
                  <a:moveTo>
                    <a:pt x="63056" y="67425"/>
                  </a:moveTo>
                  <a:cubicBezTo>
                    <a:pt x="63353" y="67425"/>
                    <a:pt x="63627" y="67675"/>
                    <a:pt x="63627" y="67985"/>
                  </a:cubicBezTo>
                  <a:cubicBezTo>
                    <a:pt x="63627" y="68282"/>
                    <a:pt x="63377" y="68556"/>
                    <a:pt x="63056" y="68556"/>
                  </a:cubicBezTo>
                  <a:cubicBezTo>
                    <a:pt x="62746" y="68556"/>
                    <a:pt x="62496" y="68294"/>
                    <a:pt x="62496" y="67985"/>
                  </a:cubicBezTo>
                  <a:cubicBezTo>
                    <a:pt x="62496" y="67675"/>
                    <a:pt x="62746" y="67425"/>
                    <a:pt x="63056" y="67425"/>
                  </a:cubicBezTo>
                  <a:close/>
                  <a:moveTo>
                    <a:pt x="66782" y="67425"/>
                  </a:moveTo>
                  <a:cubicBezTo>
                    <a:pt x="67080" y="67425"/>
                    <a:pt x="67342" y="67675"/>
                    <a:pt x="67342" y="67985"/>
                  </a:cubicBezTo>
                  <a:cubicBezTo>
                    <a:pt x="67342" y="68282"/>
                    <a:pt x="67092" y="68556"/>
                    <a:pt x="66782" y="68556"/>
                  </a:cubicBezTo>
                  <a:cubicBezTo>
                    <a:pt x="66473" y="68556"/>
                    <a:pt x="66211" y="68294"/>
                    <a:pt x="66211" y="67985"/>
                  </a:cubicBezTo>
                  <a:cubicBezTo>
                    <a:pt x="66235" y="67675"/>
                    <a:pt x="66473" y="67425"/>
                    <a:pt x="66782" y="67425"/>
                  </a:cubicBezTo>
                  <a:close/>
                  <a:moveTo>
                    <a:pt x="70509" y="67425"/>
                  </a:moveTo>
                  <a:cubicBezTo>
                    <a:pt x="70807" y="67425"/>
                    <a:pt x="71080" y="67675"/>
                    <a:pt x="71080" y="67985"/>
                  </a:cubicBezTo>
                  <a:cubicBezTo>
                    <a:pt x="71080" y="68282"/>
                    <a:pt x="70830" y="68556"/>
                    <a:pt x="70509" y="68556"/>
                  </a:cubicBezTo>
                  <a:cubicBezTo>
                    <a:pt x="70199" y="68556"/>
                    <a:pt x="69949" y="68294"/>
                    <a:pt x="69949" y="67985"/>
                  </a:cubicBezTo>
                  <a:cubicBezTo>
                    <a:pt x="69949" y="67675"/>
                    <a:pt x="70199" y="67425"/>
                    <a:pt x="70509" y="67425"/>
                  </a:cubicBezTo>
                  <a:close/>
                  <a:moveTo>
                    <a:pt x="74236" y="67425"/>
                  </a:moveTo>
                  <a:cubicBezTo>
                    <a:pt x="74533" y="67425"/>
                    <a:pt x="74795" y="67675"/>
                    <a:pt x="74795" y="67985"/>
                  </a:cubicBezTo>
                  <a:cubicBezTo>
                    <a:pt x="74795" y="68282"/>
                    <a:pt x="74545" y="68556"/>
                    <a:pt x="74236" y="68556"/>
                  </a:cubicBezTo>
                  <a:cubicBezTo>
                    <a:pt x="73938" y="68556"/>
                    <a:pt x="73676" y="68294"/>
                    <a:pt x="73676" y="67985"/>
                  </a:cubicBezTo>
                  <a:cubicBezTo>
                    <a:pt x="73676" y="67675"/>
                    <a:pt x="73926" y="67425"/>
                    <a:pt x="74236" y="67425"/>
                  </a:cubicBezTo>
                  <a:close/>
                  <a:moveTo>
                    <a:pt x="77855" y="67425"/>
                  </a:moveTo>
                  <a:cubicBezTo>
                    <a:pt x="78153" y="67425"/>
                    <a:pt x="78415" y="67675"/>
                    <a:pt x="78415" y="67985"/>
                  </a:cubicBezTo>
                  <a:cubicBezTo>
                    <a:pt x="78415" y="68282"/>
                    <a:pt x="78165" y="68556"/>
                    <a:pt x="77855" y="68556"/>
                  </a:cubicBezTo>
                  <a:cubicBezTo>
                    <a:pt x="77546" y="68556"/>
                    <a:pt x="77284" y="68294"/>
                    <a:pt x="77284" y="67985"/>
                  </a:cubicBezTo>
                  <a:cubicBezTo>
                    <a:pt x="77284" y="67675"/>
                    <a:pt x="77546" y="67425"/>
                    <a:pt x="77855" y="67425"/>
                  </a:cubicBezTo>
                  <a:close/>
                  <a:moveTo>
                    <a:pt x="81570" y="67425"/>
                  </a:moveTo>
                  <a:cubicBezTo>
                    <a:pt x="81868" y="67425"/>
                    <a:pt x="82141" y="67675"/>
                    <a:pt x="82141" y="67985"/>
                  </a:cubicBezTo>
                  <a:cubicBezTo>
                    <a:pt x="82141" y="68282"/>
                    <a:pt x="81879" y="68556"/>
                    <a:pt x="81570" y="68556"/>
                  </a:cubicBezTo>
                  <a:cubicBezTo>
                    <a:pt x="81260" y="68556"/>
                    <a:pt x="81010" y="68294"/>
                    <a:pt x="81010" y="67985"/>
                  </a:cubicBezTo>
                  <a:cubicBezTo>
                    <a:pt x="81022" y="67675"/>
                    <a:pt x="81260" y="67425"/>
                    <a:pt x="81570" y="67425"/>
                  </a:cubicBezTo>
                  <a:close/>
                  <a:moveTo>
                    <a:pt x="85308" y="67425"/>
                  </a:moveTo>
                  <a:cubicBezTo>
                    <a:pt x="85606" y="67425"/>
                    <a:pt x="85880" y="67675"/>
                    <a:pt x="85880" y="67985"/>
                  </a:cubicBezTo>
                  <a:cubicBezTo>
                    <a:pt x="85880" y="68282"/>
                    <a:pt x="85618" y="68556"/>
                    <a:pt x="85308" y="68556"/>
                  </a:cubicBezTo>
                  <a:cubicBezTo>
                    <a:pt x="84999" y="68556"/>
                    <a:pt x="84749" y="68294"/>
                    <a:pt x="84749" y="67985"/>
                  </a:cubicBezTo>
                  <a:cubicBezTo>
                    <a:pt x="84749" y="67675"/>
                    <a:pt x="84999" y="67425"/>
                    <a:pt x="85308" y="67425"/>
                  </a:cubicBezTo>
                  <a:close/>
                  <a:moveTo>
                    <a:pt x="89035" y="67425"/>
                  </a:moveTo>
                  <a:cubicBezTo>
                    <a:pt x="89333" y="67425"/>
                    <a:pt x="89595" y="67675"/>
                    <a:pt x="89595" y="67985"/>
                  </a:cubicBezTo>
                  <a:cubicBezTo>
                    <a:pt x="89595" y="68282"/>
                    <a:pt x="89345" y="68556"/>
                    <a:pt x="89035" y="68556"/>
                  </a:cubicBezTo>
                  <a:cubicBezTo>
                    <a:pt x="88714" y="68556"/>
                    <a:pt x="88464" y="68294"/>
                    <a:pt x="88464" y="67985"/>
                  </a:cubicBezTo>
                  <a:cubicBezTo>
                    <a:pt x="88475" y="67675"/>
                    <a:pt x="88714" y="67425"/>
                    <a:pt x="89035" y="67425"/>
                  </a:cubicBezTo>
                  <a:close/>
                  <a:moveTo>
                    <a:pt x="92762" y="67425"/>
                  </a:moveTo>
                  <a:cubicBezTo>
                    <a:pt x="93059" y="67425"/>
                    <a:pt x="93333" y="67675"/>
                    <a:pt x="93333" y="67985"/>
                  </a:cubicBezTo>
                  <a:cubicBezTo>
                    <a:pt x="93333" y="68282"/>
                    <a:pt x="93071" y="68556"/>
                    <a:pt x="92762" y="68556"/>
                  </a:cubicBezTo>
                  <a:cubicBezTo>
                    <a:pt x="92452" y="68556"/>
                    <a:pt x="92202" y="68294"/>
                    <a:pt x="92202" y="67985"/>
                  </a:cubicBezTo>
                  <a:cubicBezTo>
                    <a:pt x="92202" y="67675"/>
                    <a:pt x="92452" y="67425"/>
                    <a:pt x="92762" y="67425"/>
                  </a:cubicBezTo>
                  <a:close/>
                  <a:moveTo>
                    <a:pt x="96488" y="67425"/>
                  </a:moveTo>
                  <a:cubicBezTo>
                    <a:pt x="96786" y="67425"/>
                    <a:pt x="97048" y="67675"/>
                    <a:pt x="97048" y="67985"/>
                  </a:cubicBezTo>
                  <a:cubicBezTo>
                    <a:pt x="97048" y="68282"/>
                    <a:pt x="96798" y="68556"/>
                    <a:pt x="96488" y="68556"/>
                  </a:cubicBezTo>
                  <a:cubicBezTo>
                    <a:pt x="96191" y="68556"/>
                    <a:pt x="95917" y="68294"/>
                    <a:pt x="95917" y="67985"/>
                  </a:cubicBezTo>
                  <a:cubicBezTo>
                    <a:pt x="95917" y="67675"/>
                    <a:pt x="96179" y="67425"/>
                    <a:pt x="96488" y="67425"/>
                  </a:cubicBezTo>
                  <a:close/>
                  <a:moveTo>
                    <a:pt x="100203" y="67425"/>
                  </a:moveTo>
                  <a:cubicBezTo>
                    <a:pt x="100501" y="67425"/>
                    <a:pt x="100775" y="67675"/>
                    <a:pt x="100775" y="67985"/>
                  </a:cubicBezTo>
                  <a:cubicBezTo>
                    <a:pt x="100775" y="68282"/>
                    <a:pt x="100513" y="68556"/>
                    <a:pt x="100203" y="68556"/>
                  </a:cubicBezTo>
                  <a:cubicBezTo>
                    <a:pt x="99905" y="68556"/>
                    <a:pt x="99644" y="68294"/>
                    <a:pt x="99644" y="67985"/>
                  </a:cubicBezTo>
                  <a:cubicBezTo>
                    <a:pt x="99655" y="67675"/>
                    <a:pt x="99894" y="67425"/>
                    <a:pt x="100203" y="67425"/>
                  </a:cubicBezTo>
                  <a:close/>
                  <a:moveTo>
                    <a:pt x="103942" y="67425"/>
                  </a:moveTo>
                  <a:cubicBezTo>
                    <a:pt x="104239" y="67425"/>
                    <a:pt x="104513" y="67675"/>
                    <a:pt x="104513" y="67985"/>
                  </a:cubicBezTo>
                  <a:cubicBezTo>
                    <a:pt x="104513" y="68282"/>
                    <a:pt x="104251" y="68556"/>
                    <a:pt x="103942" y="68556"/>
                  </a:cubicBezTo>
                  <a:cubicBezTo>
                    <a:pt x="103644" y="68556"/>
                    <a:pt x="103382" y="68294"/>
                    <a:pt x="103382" y="67985"/>
                  </a:cubicBezTo>
                  <a:cubicBezTo>
                    <a:pt x="103382" y="67675"/>
                    <a:pt x="103632" y="67425"/>
                    <a:pt x="103942" y="67425"/>
                  </a:cubicBezTo>
                  <a:close/>
                  <a:moveTo>
                    <a:pt x="107668" y="67425"/>
                  </a:moveTo>
                  <a:cubicBezTo>
                    <a:pt x="107966" y="67425"/>
                    <a:pt x="108228" y="67675"/>
                    <a:pt x="108228" y="67985"/>
                  </a:cubicBezTo>
                  <a:cubicBezTo>
                    <a:pt x="108228" y="68282"/>
                    <a:pt x="107978" y="68556"/>
                    <a:pt x="107668" y="68556"/>
                  </a:cubicBezTo>
                  <a:cubicBezTo>
                    <a:pt x="107371" y="68556"/>
                    <a:pt x="107097" y="68294"/>
                    <a:pt x="107097" y="67985"/>
                  </a:cubicBezTo>
                  <a:cubicBezTo>
                    <a:pt x="107109" y="67675"/>
                    <a:pt x="107347" y="67425"/>
                    <a:pt x="107668" y="67425"/>
                  </a:cubicBezTo>
                  <a:close/>
                  <a:moveTo>
                    <a:pt x="111395" y="67425"/>
                  </a:moveTo>
                  <a:cubicBezTo>
                    <a:pt x="111693" y="67425"/>
                    <a:pt x="111967" y="67675"/>
                    <a:pt x="111967" y="67985"/>
                  </a:cubicBezTo>
                  <a:cubicBezTo>
                    <a:pt x="111967" y="68282"/>
                    <a:pt x="111705" y="68556"/>
                    <a:pt x="111395" y="68556"/>
                  </a:cubicBezTo>
                  <a:cubicBezTo>
                    <a:pt x="111085" y="68556"/>
                    <a:pt x="110835" y="68294"/>
                    <a:pt x="110835" y="67985"/>
                  </a:cubicBezTo>
                  <a:cubicBezTo>
                    <a:pt x="110835" y="67675"/>
                    <a:pt x="111085" y="67425"/>
                    <a:pt x="111395" y="67425"/>
                  </a:cubicBezTo>
                  <a:close/>
                  <a:moveTo>
                    <a:pt x="115122" y="67425"/>
                  </a:moveTo>
                  <a:cubicBezTo>
                    <a:pt x="115419" y="67425"/>
                    <a:pt x="115681" y="67675"/>
                    <a:pt x="115681" y="67985"/>
                  </a:cubicBezTo>
                  <a:cubicBezTo>
                    <a:pt x="115681" y="68282"/>
                    <a:pt x="115431" y="68556"/>
                    <a:pt x="115122" y="68556"/>
                  </a:cubicBezTo>
                  <a:cubicBezTo>
                    <a:pt x="114812" y="68556"/>
                    <a:pt x="114550" y="68294"/>
                    <a:pt x="114550" y="67985"/>
                  </a:cubicBezTo>
                  <a:cubicBezTo>
                    <a:pt x="114574" y="67675"/>
                    <a:pt x="114812" y="67425"/>
                    <a:pt x="115122" y="67425"/>
                  </a:cubicBezTo>
                  <a:close/>
                  <a:moveTo>
                    <a:pt x="118860" y="67425"/>
                  </a:moveTo>
                  <a:cubicBezTo>
                    <a:pt x="119158" y="67425"/>
                    <a:pt x="119420" y="67675"/>
                    <a:pt x="119420" y="67985"/>
                  </a:cubicBezTo>
                  <a:cubicBezTo>
                    <a:pt x="119420" y="68282"/>
                    <a:pt x="119170" y="68556"/>
                    <a:pt x="118860" y="68556"/>
                  </a:cubicBezTo>
                  <a:cubicBezTo>
                    <a:pt x="118539" y="68556"/>
                    <a:pt x="118289" y="68294"/>
                    <a:pt x="118289" y="67985"/>
                  </a:cubicBezTo>
                  <a:cubicBezTo>
                    <a:pt x="118289" y="67675"/>
                    <a:pt x="118539" y="67425"/>
                    <a:pt x="118860" y="67425"/>
                  </a:cubicBezTo>
                  <a:close/>
                  <a:moveTo>
                    <a:pt x="122575" y="67425"/>
                  </a:moveTo>
                  <a:cubicBezTo>
                    <a:pt x="122873" y="67425"/>
                    <a:pt x="123146" y="67675"/>
                    <a:pt x="123146" y="67985"/>
                  </a:cubicBezTo>
                  <a:cubicBezTo>
                    <a:pt x="123146" y="68282"/>
                    <a:pt x="122885" y="68556"/>
                    <a:pt x="122575" y="68556"/>
                  </a:cubicBezTo>
                  <a:cubicBezTo>
                    <a:pt x="122265" y="68556"/>
                    <a:pt x="122015" y="68294"/>
                    <a:pt x="122015" y="67985"/>
                  </a:cubicBezTo>
                  <a:cubicBezTo>
                    <a:pt x="122027" y="67675"/>
                    <a:pt x="122277" y="67425"/>
                    <a:pt x="122575" y="67425"/>
                  </a:cubicBezTo>
                  <a:close/>
                  <a:moveTo>
                    <a:pt x="126314" y="67425"/>
                  </a:moveTo>
                  <a:cubicBezTo>
                    <a:pt x="126611" y="67425"/>
                    <a:pt x="126873" y="67675"/>
                    <a:pt x="126873" y="67985"/>
                  </a:cubicBezTo>
                  <a:cubicBezTo>
                    <a:pt x="126873" y="68282"/>
                    <a:pt x="126623" y="68556"/>
                    <a:pt x="126314" y="68556"/>
                  </a:cubicBezTo>
                  <a:cubicBezTo>
                    <a:pt x="126004" y="68556"/>
                    <a:pt x="125742" y="68294"/>
                    <a:pt x="125742" y="67985"/>
                  </a:cubicBezTo>
                  <a:cubicBezTo>
                    <a:pt x="125742" y="67675"/>
                    <a:pt x="126004" y="67425"/>
                    <a:pt x="126314" y="67425"/>
                  </a:cubicBezTo>
                  <a:close/>
                  <a:moveTo>
                    <a:pt x="130028" y="67425"/>
                  </a:moveTo>
                  <a:cubicBezTo>
                    <a:pt x="130326" y="67425"/>
                    <a:pt x="130600" y="67675"/>
                    <a:pt x="130600" y="67985"/>
                  </a:cubicBezTo>
                  <a:cubicBezTo>
                    <a:pt x="130600" y="68282"/>
                    <a:pt x="130350" y="68556"/>
                    <a:pt x="130028" y="68556"/>
                  </a:cubicBezTo>
                  <a:cubicBezTo>
                    <a:pt x="129731" y="68556"/>
                    <a:pt x="129469" y="68294"/>
                    <a:pt x="129469" y="67985"/>
                  </a:cubicBezTo>
                  <a:cubicBezTo>
                    <a:pt x="129469" y="67675"/>
                    <a:pt x="129719" y="67425"/>
                    <a:pt x="130028" y="67425"/>
                  </a:cubicBezTo>
                  <a:close/>
                  <a:moveTo>
                    <a:pt x="133767" y="67425"/>
                  </a:moveTo>
                  <a:cubicBezTo>
                    <a:pt x="134065" y="67425"/>
                    <a:pt x="134326" y="67675"/>
                    <a:pt x="134326" y="67985"/>
                  </a:cubicBezTo>
                  <a:cubicBezTo>
                    <a:pt x="134326" y="68282"/>
                    <a:pt x="134076" y="68556"/>
                    <a:pt x="133767" y="68556"/>
                  </a:cubicBezTo>
                  <a:cubicBezTo>
                    <a:pt x="133469" y="68556"/>
                    <a:pt x="133207" y="68294"/>
                    <a:pt x="133207" y="67985"/>
                  </a:cubicBezTo>
                  <a:cubicBezTo>
                    <a:pt x="133207" y="67675"/>
                    <a:pt x="133457" y="67425"/>
                    <a:pt x="133767" y="67425"/>
                  </a:cubicBezTo>
                  <a:close/>
                  <a:moveTo>
                    <a:pt x="137494" y="67425"/>
                  </a:moveTo>
                  <a:cubicBezTo>
                    <a:pt x="137791" y="67425"/>
                    <a:pt x="138053" y="67675"/>
                    <a:pt x="138053" y="67985"/>
                  </a:cubicBezTo>
                  <a:cubicBezTo>
                    <a:pt x="138053" y="68282"/>
                    <a:pt x="137803" y="68556"/>
                    <a:pt x="137494" y="68556"/>
                  </a:cubicBezTo>
                  <a:cubicBezTo>
                    <a:pt x="137196" y="68556"/>
                    <a:pt x="136922" y="68294"/>
                    <a:pt x="136922" y="67985"/>
                  </a:cubicBezTo>
                  <a:cubicBezTo>
                    <a:pt x="136934" y="67675"/>
                    <a:pt x="137172" y="67425"/>
                    <a:pt x="137494" y="67425"/>
                  </a:cubicBezTo>
                  <a:close/>
                  <a:moveTo>
                    <a:pt x="141220" y="67425"/>
                  </a:moveTo>
                  <a:cubicBezTo>
                    <a:pt x="141518" y="67425"/>
                    <a:pt x="141792" y="67675"/>
                    <a:pt x="141792" y="67985"/>
                  </a:cubicBezTo>
                  <a:cubicBezTo>
                    <a:pt x="141792" y="68282"/>
                    <a:pt x="141530" y="68556"/>
                    <a:pt x="141220" y="68556"/>
                  </a:cubicBezTo>
                  <a:cubicBezTo>
                    <a:pt x="140911" y="68556"/>
                    <a:pt x="140661" y="68294"/>
                    <a:pt x="140661" y="67985"/>
                  </a:cubicBezTo>
                  <a:cubicBezTo>
                    <a:pt x="140661" y="67675"/>
                    <a:pt x="140911" y="67425"/>
                    <a:pt x="141220" y="67425"/>
                  </a:cubicBezTo>
                  <a:close/>
                  <a:moveTo>
                    <a:pt x="144947" y="67425"/>
                  </a:moveTo>
                  <a:cubicBezTo>
                    <a:pt x="145244" y="67425"/>
                    <a:pt x="145506" y="67675"/>
                    <a:pt x="145506" y="67985"/>
                  </a:cubicBezTo>
                  <a:cubicBezTo>
                    <a:pt x="145506" y="68282"/>
                    <a:pt x="145256" y="68556"/>
                    <a:pt x="144947" y="68556"/>
                  </a:cubicBezTo>
                  <a:cubicBezTo>
                    <a:pt x="144637" y="68556"/>
                    <a:pt x="144375" y="68294"/>
                    <a:pt x="144375" y="67985"/>
                  </a:cubicBezTo>
                  <a:cubicBezTo>
                    <a:pt x="144399" y="67675"/>
                    <a:pt x="144637" y="67425"/>
                    <a:pt x="144947" y="67425"/>
                  </a:cubicBezTo>
                  <a:close/>
                  <a:moveTo>
                    <a:pt x="148685" y="67425"/>
                  </a:moveTo>
                  <a:cubicBezTo>
                    <a:pt x="148983" y="67425"/>
                    <a:pt x="149245" y="67675"/>
                    <a:pt x="149245" y="67985"/>
                  </a:cubicBezTo>
                  <a:cubicBezTo>
                    <a:pt x="149245" y="68282"/>
                    <a:pt x="148995" y="68556"/>
                    <a:pt x="148685" y="68556"/>
                  </a:cubicBezTo>
                  <a:cubicBezTo>
                    <a:pt x="148364" y="68556"/>
                    <a:pt x="148114" y="68294"/>
                    <a:pt x="148114" y="67985"/>
                  </a:cubicBezTo>
                  <a:cubicBezTo>
                    <a:pt x="148114" y="67675"/>
                    <a:pt x="148364" y="67425"/>
                    <a:pt x="148685" y="67425"/>
                  </a:cubicBezTo>
                  <a:close/>
                  <a:moveTo>
                    <a:pt x="152400" y="67425"/>
                  </a:moveTo>
                  <a:cubicBezTo>
                    <a:pt x="152698" y="67425"/>
                    <a:pt x="152972" y="67675"/>
                    <a:pt x="152972" y="67985"/>
                  </a:cubicBezTo>
                  <a:cubicBezTo>
                    <a:pt x="152972" y="68282"/>
                    <a:pt x="152710" y="68556"/>
                    <a:pt x="152400" y="68556"/>
                  </a:cubicBezTo>
                  <a:cubicBezTo>
                    <a:pt x="152091" y="68556"/>
                    <a:pt x="151841" y="68294"/>
                    <a:pt x="151841" y="67985"/>
                  </a:cubicBezTo>
                  <a:cubicBezTo>
                    <a:pt x="151852" y="67675"/>
                    <a:pt x="152091" y="67425"/>
                    <a:pt x="152400" y="67425"/>
                  </a:cubicBezTo>
                  <a:close/>
                  <a:moveTo>
                    <a:pt x="156139" y="67425"/>
                  </a:moveTo>
                  <a:cubicBezTo>
                    <a:pt x="156436" y="67425"/>
                    <a:pt x="156698" y="67675"/>
                    <a:pt x="156698" y="67985"/>
                  </a:cubicBezTo>
                  <a:cubicBezTo>
                    <a:pt x="156698" y="68282"/>
                    <a:pt x="156448" y="68556"/>
                    <a:pt x="156139" y="68556"/>
                  </a:cubicBezTo>
                  <a:cubicBezTo>
                    <a:pt x="155829" y="68556"/>
                    <a:pt x="155567" y="68294"/>
                    <a:pt x="155567" y="67985"/>
                  </a:cubicBezTo>
                  <a:cubicBezTo>
                    <a:pt x="155567" y="67675"/>
                    <a:pt x="155829" y="67425"/>
                    <a:pt x="156139" y="67425"/>
                  </a:cubicBezTo>
                  <a:close/>
                  <a:moveTo>
                    <a:pt x="159853" y="67425"/>
                  </a:moveTo>
                  <a:cubicBezTo>
                    <a:pt x="160151" y="67425"/>
                    <a:pt x="160425" y="67675"/>
                    <a:pt x="160425" y="67985"/>
                  </a:cubicBezTo>
                  <a:cubicBezTo>
                    <a:pt x="160425" y="68282"/>
                    <a:pt x="160163" y="68556"/>
                    <a:pt x="159853" y="68556"/>
                  </a:cubicBezTo>
                  <a:cubicBezTo>
                    <a:pt x="159544" y="68556"/>
                    <a:pt x="159294" y="68294"/>
                    <a:pt x="159294" y="67985"/>
                  </a:cubicBezTo>
                  <a:cubicBezTo>
                    <a:pt x="159306" y="67675"/>
                    <a:pt x="159544" y="67425"/>
                    <a:pt x="159853" y="67425"/>
                  </a:cubicBezTo>
                  <a:close/>
                  <a:moveTo>
                    <a:pt x="1548" y="69294"/>
                  </a:moveTo>
                  <a:cubicBezTo>
                    <a:pt x="1846" y="69294"/>
                    <a:pt x="2119" y="69544"/>
                    <a:pt x="2119" y="69866"/>
                  </a:cubicBezTo>
                  <a:cubicBezTo>
                    <a:pt x="2119" y="70163"/>
                    <a:pt x="1858" y="70425"/>
                    <a:pt x="1548" y="70425"/>
                  </a:cubicBezTo>
                  <a:cubicBezTo>
                    <a:pt x="1238" y="70425"/>
                    <a:pt x="988" y="70175"/>
                    <a:pt x="988" y="69866"/>
                  </a:cubicBezTo>
                  <a:cubicBezTo>
                    <a:pt x="988" y="69544"/>
                    <a:pt x="1238" y="69294"/>
                    <a:pt x="1548" y="69294"/>
                  </a:cubicBezTo>
                  <a:close/>
                  <a:moveTo>
                    <a:pt x="5287" y="69294"/>
                  </a:moveTo>
                  <a:cubicBezTo>
                    <a:pt x="5596" y="69294"/>
                    <a:pt x="5846" y="69544"/>
                    <a:pt x="5846" y="69866"/>
                  </a:cubicBezTo>
                  <a:cubicBezTo>
                    <a:pt x="5846" y="70175"/>
                    <a:pt x="5596" y="70425"/>
                    <a:pt x="5287" y="70425"/>
                  </a:cubicBezTo>
                  <a:cubicBezTo>
                    <a:pt x="4977" y="70425"/>
                    <a:pt x="4715" y="70175"/>
                    <a:pt x="4715" y="69866"/>
                  </a:cubicBezTo>
                  <a:cubicBezTo>
                    <a:pt x="4715" y="69532"/>
                    <a:pt x="4977" y="69294"/>
                    <a:pt x="5287" y="69294"/>
                  </a:cubicBezTo>
                  <a:close/>
                  <a:moveTo>
                    <a:pt x="9001" y="69294"/>
                  </a:moveTo>
                  <a:cubicBezTo>
                    <a:pt x="9299" y="69294"/>
                    <a:pt x="9573" y="69544"/>
                    <a:pt x="9573" y="69866"/>
                  </a:cubicBezTo>
                  <a:cubicBezTo>
                    <a:pt x="9573" y="70163"/>
                    <a:pt x="9323" y="70425"/>
                    <a:pt x="9001" y="70425"/>
                  </a:cubicBezTo>
                  <a:cubicBezTo>
                    <a:pt x="8704" y="70425"/>
                    <a:pt x="8442" y="70175"/>
                    <a:pt x="8442" y="69866"/>
                  </a:cubicBezTo>
                  <a:cubicBezTo>
                    <a:pt x="8442" y="69544"/>
                    <a:pt x="8692" y="69294"/>
                    <a:pt x="9001" y="69294"/>
                  </a:cubicBezTo>
                  <a:close/>
                  <a:moveTo>
                    <a:pt x="12728" y="69294"/>
                  </a:moveTo>
                  <a:cubicBezTo>
                    <a:pt x="13037" y="69294"/>
                    <a:pt x="13288" y="69544"/>
                    <a:pt x="13288" y="69866"/>
                  </a:cubicBezTo>
                  <a:cubicBezTo>
                    <a:pt x="13288" y="70175"/>
                    <a:pt x="13037" y="70425"/>
                    <a:pt x="12728" y="70425"/>
                  </a:cubicBezTo>
                  <a:cubicBezTo>
                    <a:pt x="12418" y="70425"/>
                    <a:pt x="12156" y="70175"/>
                    <a:pt x="12156" y="69866"/>
                  </a:cubicBezTo>
                  <a:cubicBezTo>
                    <a:pt x="12180" y="69532"/>
                    <a:pt x="12418" y="69294"/>
                    <a:pt x="12728" y="69294"/>
                  </a:cubicBezTo>
                  <a:close/>
                  <a:moveTo>
                    <a:pt x="16466" y="69294"/>
                  </a:moveTo>
                  <a:cubicBezTo>
                    <a:pt x="16764" y="69294"/>
                    <a:pt x="17026" y="69544"/>
                    <a:pt x="17026" y="69866"/>
                  </a:cubicBezTo>
                  <a:cubicBezTo>
                    <a:pt x="17026" y="70163"/>
                    <a:pt x="16776" y="70425"/>
                    <a:pt x="16466" y="70425"/>
                  </a:cubicBezTo>
                  <a:cubicBezTo>
                    <a:pt x="16169" y="70425"/>
                    <a:pt x="15895" y="70175"/>
                    <a:pt x="15895" y="69866"/>
                  </a:cubicBezTo>
                  <a:cubicBezTo>
                    <a:pt x="15895" y="69544"/>
                    <a:pt x="16145" y="69294"/>
                    <a:pt x="16466" y="69294"/>
                  </a:cubicBezTo>
                  <a:close/>
                  <a:moveTo>
                    <a:pt x="20181" y="69294"/>
                  </a:moveTo>
                  <a:cubicBezTo>
                    <a:pt x="20491" y="69294"/>
                    <a:pt x="20753" y="69544"/>
                    <a:pt x="20753" y="69866"/>
                  </a:cubicBezTo>
                  <a:cubicBezTo>
                    <a:pt x="20753" y="70175"/>
                    <a:pt x="20491" y="70425"/>
                    <a:pt x="20181" y="70425"/>
                  </a:cubicBezTo>
                  <a:cubicBezTo>
                    <a:pt x="19872" y="70425"/>
                    <a:pt x="19622" y="70175"/>
                    <a:pt x="19622" y="69866"/>
                  </a:cubicBezTo>
                  <a:cubicBezTo>
                    <a:pt x="19634" y="69532"/>
                    <a:pt x="19872" y="69294"/>
                    <a:pt x="20181" y="69294"/>
                  </a:cubicBezTo>
                  <a:close/>
                  <a:moveTo>
                    <a:pt x="23920" y="69294"/>
                  </a:moveTo>
                  <a:cubicBezTo>
                    <a:pt x="24217" y="69294"/>
                    <a:pt x="24479" y="69544"/>
                    <a:pt x="24479" y="69866"/>
                  </a:cubicBezTo>
                  <a:cubicBezTo>
                    <a:pt x="24479" y="70163"/>
                    <a:pt x="24229" y="70425"/>
                    <a:pt x="23920" y="70425"/>
                  </a:cubicBezTo>
                  <a:cubicBezTo>
                    <a:pt x="23610" y="70425"/>
                    <a:pt x="23348" y="70175"/>
                    <a:pt x="23348" y="69866"/>
                  </a:cubicBezTo>
                  <a:cubicBezTo>
                    <a:pt x="23348" y="69544"/>
                    <a:pt x="23610" y="69294"/>
                    <a:pt x="23920" y="69294"/>
                  </a:cubicBezTo>
                  <a:close/>
                  <a:moveTo>
                    <a:pt x="27635" y="69294"/>
                  </a:moveTo>
                  <a:cubicBezTo>
                    <a:pt x="27956" y="69294"/>
                    <a:pt x="28206" y="69544"/>
                    <a:pt x="28206" y="69866"/>
                  </a:cubicBezTo>
                  <a:cubicBezTo>
                    <a:pt x="28206" y="70175"/>
                    <a:pt x="27956" y="70425"/>
                    <a:pt x="27635" y="70425"/>
                  </a:cubicBezTo>
                  <a:cubicBezTo>
                    <a:pt x="27325" y="70425"/>
                    <a:pt x="27075" y="70175"/>
                    <a:pt x="27075" y="69866"/>
                  </a:cubicBezTo>
                  <a:cubicBezTo>
                    <a:pt x="27087" y="69532"/>
                    <a:pt x="27325" y="69294"/>
                    <a:pt x="27635" y="69294"/>
                  </a:cubicBezTo>
                  <a:close/>
                  <a:moveTo>
                    <a:pt x="31373" y="69294"/>
                  </a:moveTo>
                  <a:cubicBezTo>
                    <a:pt x="31671" y="69294"/>
                    <a:pt x="31945" y="69544"/>
                    <a:pt x="31945" y="69866"/>
                  </a:cubicBezTo>
                  <a:cubicBezTo>
                    <a:pt x="31945" y="70163"/>
                    <a:pt x="31683" y="70425"/>
                    <a:pt x="31373" y="70425"/>
                  </a:cubicBezTo>
                  <a:cubicBezTo>
                    <a:pt x="31064" y="70425"/>
                    <a:pt x="30814" y="70175"/>
                    <a:pt x="30814" y="69866"/>
                  </a:cubicBezTo>
                  <a:cubicBezTo>
                    <a:pt x="30814" y="69544"/>
                    <a:pt x="31064" y="69294"/>
                    <a:pt x="31373" y="69294"/>
                  </a:cubicBezTo>
                  <a:close/>
                  <a:moveTo>
                    <a:pt x="35100" y="69294"/>
                  </a:moveTo>
                  <a:cubicBezTo>
                    <a:pt x="35409" y="69294"/>
                    <a:pt x="35659" y="69544"/>
                    <a:pt x="35659" y="69866"/>
                  </a:cubicBezTo>
                  <a:cubicBezTo>
                    <a:pt x="35659" y="70175"/>
                    <a:pt x="35409" y="70425"/>
                    <a:pt x="35100" y="70425"/>
                  </a:cubicBezTo>
                  <a:cubicBezTo>
                    <a:pt x="34778" y="70425"/>
                    <a:pt x="34528" y="70175"/>
                    <a:pt x="34528" y="69866"/>
                  </a:cubicBezTo>
                  <a:cubicBezTo>
                    <a:pt x="34540" y="69532"/>
                    <a:pt x="34778" y="69294"/>
                    <a:pt x="35100" y="69294"/>
                  </a:cubicBezTo>
                  <a:close/>
                  <a:moveTo>
                    <a:pt x="38815" y="69294"/>
                  </a:moveTo>
                  <a:cubicBezTo>
                    <a:pt x="39112" y="69294"/>
                    <a:pt x="39386" y="69544"/>
                    <a:pt x="39386" y="69866"/>
                  </a:cubicBezTo>
                  <a:cubicBezTo>
                    <a:pt x="39386" y="70163"/>
                    <a:pt x="39124" y="70425"/>
                    <a:pt x="38815" y="70425"/>
                  </a:cubicBezTo>
                  <a:cubicBezTo>
                    <a:pt x="38517" y="70425"/>
                    <a:pt x="38255" y="70175"/>
                    <a:pt x="38255" y="69866"/>
                  </a:cubicBezTo>
                  <a:cubicBezTo>
                    <a:pt x="38267" y="69544"/>
                    <a:pt x="38505" y="69294"/>
                    <a:pt x="38815" y="69294"/>
                  </a:cubicBezTo>
                  <a:close/>
                  <a:moveTo>
                    <a:pt x="42553" y="69294"/>
                  </a:moveTo>
                  <a:cubicBezTo>
                    <a:pt x="42863" y="69294"/>
                    <a:pt x="43113" y="69544"/>
                    <a:pt x="43113" y="69866"/>
                  </a:cubicBezTo>
                  <a:cubicBezTo>
                    <a:pt x="43113" y="70175"/>
                    <a:pt x="42863" y="70425"/>
                    <a:pt x="42553" y="70425"/>
                  </a:cubicBezTo>
                  <a:cubicBezTo>
                    <a:pt x="42232" y="70425"/>
                    <a:pt x="41982" y="70175"/>
                    <a:pt x="41982" y="69866"/>
                  </a:cubicBezTo>
                  <a:cubicBezTo>
                    <a:pt x="41982" y="69532"/>
                    <a:pt x="42244" y="69294"/>
                    <a:pt x="42553" y="69294"/>
                  </a:cubicBezTo>
                  <a:close/>
                  <a:moveTo>
                    <a:pt x="46268" y="69294"/>
                  </a:moveTo>
                  <a:cubicBezTo>
                    <a:pt x="46565" y="69294"/>
                    <a:pt x="46839" y="69544"/>
                    <a:pt x="46839" y="69866"/>
                  </a:cubicBezTo>
                  <a:cubicBezTo>
                    <a:pt x="46839" y="70163"/>
                    <a:pt x="46589" y="70425"/>
                    <a:pt x="46268" y="70425"/>
                  </a:cubicBezTo>
                  <a:cubicBezTo>
                    <a:pt x="45970" y="70425"/>
                    <a:pt x="45708" y="70175"/>
                    <a:pt x="45708" y="69866"/>
                  </a:cubicBezTo>
                  <a:cubicBezTo>
                    <a:pt x="45720" y="69544"/>
                    <a:pt x="45958" y="69294"/>
                    <a:pt x="46268" y="69294"/>
                  </a:cubicBezTo>
                  <a:close/>
                  <a:moveTo>
                    <a:pt x="50006" y="69294"/>
                  </a:moveTo>
                  <a:cubicBezTo>
                    <a:pt x="50316" y="69294"/>
                    <a:pt x="50578" y="69544"/>
                    <a:pt x="50578" y="69866"/>
                  </a:cubicBezTo>
                  <a:cubicBezTo>
                    <a:pt x="50578" y="70175"/>
                    <a:pt x="50316" y="70425"/>
                    <a:pt x="50006" y="70425"/>
                  </a:cubicBezTo>
                  <a:cubicBezTo>
                    <a:pt x="49697" y="70425"/>
                    <a:pt x="49447" y="70175"/>
                    <a:pt x="49447" y="69866"/>
                  </a:cubicBezTo>
                  <a:cubicBezTo>
                    <a:pt x="49447" y="69532"/>
                    <a:pt x="49697" y="69294"/>
                    <a:pt x="50006" y="69294"/>
                  </a:cubicBezTo>
                  <a:close/>
                  <a:moveTo>
                    <a:pt x="53733" y="69294"/>
                  </a:moveTo>
                  <a:cubicBezTo>
                    <a:pt x="54031" y="69294"/>
                    <a:pt x="54293" y="69544"/>
                    <a:pt x="54293" y="69866"/>
                  </a:cubicBezTo>
                  <a:cubicBezTo>
                    <a:pt x="54293" y="70163"/>
                    <a:pt x="54043" y="70425"/>
                    <a:pt x="53733" y="70425"/>
                  </a:cubicBezTo>
                  <a:cubicBezTo>
                    <a:pt x="53412" y="70425"/>
                    <a:pt x="53162" y="70175"/>
                    <a:pt x="53162" y="69866"/>
                  </a:cubicBezTo>
                  <a:cubicBezTo>
                    <a:pt x="53173" y="69544"/>
                    <a:pt x="53412" y="69294"/>
                    <a:pt x="53733" y="69294"/>
                  </a:cubicBezTo>
                  <a:close/>
                  <a:moveTo>
                    <a:pt x="57460" y="69294"/>
                  </a:moveTo>
                  <a:cubicBezTo>
                    <a:pt x="57781" y="69294"/>
                    <a:pt x="58031" y="69544"/>
                    <a:pt x="58031" y="69866"/>
                  </a:cubicBezTo>
                  <a:cubicBezTo>
                    <a:pt x="58031" y="70175"/>
                    <a:pt x="57781" y="70425"/>
                    <a:pt x="57460" y="70425"/>
                  </a:cubicBezTo>
                  <a:cubicBezTo>
                    <a:pt x="57150" y="70425"/>
                    <a:pt x="56900" y="70175"/>
                    <a:pt x="56900" y="69866"/>
                  </a:cubicBezTo>
                  <a:cubicBezTo>
                    <a:pt x="56900" y="69532"/>
                    <a:pt x="57150" y="69294"/>
                    <a:pt x="57460" y="69294"/>
                  </a:cubicBezTo>
                  <a:close/>
                  <a:moveTo>
                    <a:pt x="61186" y="69294"/>
                  </a:moveTo>
                  <a:cubicBezTo>
                    <a:pt x="61484" y="69294"/>
                    <a:pt x="61746" y="69544"/>
                    <a:pt x="61746" y="69866"/>
                  </a:cubicBezTo>
                  <a:cubicBezTo>
                    <a:pt x="61746" y="70163"/>
                    <a:pt x="61496" y="70425"/>
                    <a:pt x="61186" y="70425"/>
                  </a:cubicBezTo>
                  <a:cubicBezTo>
                    <a:pt x="60877" y="70425"/>
                    <a:pt x="60615" y="70175"/>
                    <a:pt x="60615" y="69866"/>
                  </a:cubicBezTo>
                  <a:cubicBezTo>
                    <a:pt x="60639" y="69544"/>
                    <a:pt x="60877" y="69294"/>
                    <a:pt x="61186" y="69294"/>
                  </a:cubicBezTo>
                  <a:close/>
                  <a:moveTo>
                    <a:pt x="64925" y="69294"/>
                  </a:moveTo>
                  <a:cubicBezTo>
                    <a:pt x="65234" y="69294"/>
                    <a:pt x="65485" y="69544"/>
                    <a:pt x="65485" y="69866"/>
                  </a:cubicBezTo>
                  <a:cubicBezTo>
                    <a:pt x="65485" y="70175"/>
                    <a:pt x="65234" y="70425"/>
                    <a:pt x="64925" y="70425"/>
                  </a:cubicBezTo>
                  <a:cubicBezTo>
                    <a:pt x="64603" y="70425"/>
                    <a:pt x="64353" y="70175"/>
                    <a:pt x="64353" y="69866"/>
                  </a:cubicBezTo>
                  <a:cubicBezTo>
                    <a:pt x="64353" y="69532"/>
                    <a:pt x="64603" y="69294"/>
                    <a:pt x="64925" y="69294"/>
                  </a:cubicBezTo>
                  <a:close/>
                  <a:moveTo>
                    <a:pt x="68640" y="69294"/>
                  </a:moveTo>
                  <a:cubicBezTo>
                    <a:pt x="68937" y="69294"/>
                    <a:pt x="69211" y="69544"/>
                    <a:pt x="69211" y="69866"/>
                  </a:cubicBezTo>
                  <a:cubicBezTo>
                    <a:pt x="69211" y="70163"/>
                    <a:pt x="68949" y="70425"/>
                    <a:pt x="68640" y="70425"/>
                  </a:cubicBezTo>
                  <a:cubicBezTo>
                    <a:pt x="68330" y="70425"/>
                    <a:pt x="68080" y="70175"/>
                    <a:pt x="68080" y="69866"/>
                  </a:cubicBezTo>
                  <a:cubicBezTo>
                    <a:pt x="68092" y="69544"/>
                    <a:pt x="68330" y="69294"/>
                    <a:pt x="68640" y="69294"/>
                  </a:cubicBezTo>
                  <a:close/>
                  <a:moveTo>
                    <a:pt x="72366" y="69294"/>
                  </a:moveTo>
                  <a:cubicBezTo>
                    <a:pt x="72676" y="69294"/>
                    <a:pt x="72926" y="69544"/>
                    <a:pt x="72926" y="69866"/>
                  </a:cubicBezTo>
                  <a:cubicBezTo>
                    <a:pt x="72926" y="70175"/>
                    <a:pt x="72676" y="70425"/>
                    <a:pt x="72366" y="70425"/>
                  </a:cubicBezTo>
                  <a:cubicBezTo>
                    <a:pt x="72045" y="70425"/>
                    <a:pt x="71795" y="70175"/>
                    <a:pt x="71795" y="69866"/>
                  </a:cubicBezTo>
                  <a:cubicBezTo>
                    <a:pt x="71807" y="69532"/>
                    <a:pt x="72069" y="69294"/>
                    <a:pt x="72366" y="69294"/>
                  </a:cubicBezTo>
                  <a:close/>
                  <a:moveTo>
                    <a:pt x="76093" y="69294"/>
                  </a:moveTo>
                  <a:cubicBezTo>
                    <a:pt x="76391" y="69294"/>
                    <a:pt x="76664" y="69544"/>
                    <a:pt x="76664" y="69866"/>
                  </a:cubicBezTo>
                  <a:cubicBezTo>
                    <a:pt x="76664" y="70163"/>
                    <a:pt x="76403" y="70425"/>
                    <a:pt x="76093" y="70425"/>
                  </a:cubicBezTo>
                  <a:cubicBezTo>
                    <a:pt x="75795" y="70425"/>
                    <a:pt x="75533" y="70175"/>
                    <a:pt x="75533" y="69866"/>
                  </a:cubicBezTo>
                  <a:cubicBezTo>
                    <a:pt x="75533" y="69544"/>
                    <a:pt x="75783" y="69294"/>
                    <a:pt x="76093" y="69294"/>
                  </a:cubicBezTo>
                  <a:close/>
                  <a:moveTo>
                    <a:pt x="79712" y="69294"/>
                  </a:moveTo>
                  <a:cubicBezTo>
                    <a:pt x="80010" y="69294"/>
                    <a:pt x="80284" y="69544"/>
                    <a:pt x="80284" y="69866"/>
                  </a:cubicBezTo>
                  <a:cubicBezTo>
                    <a:pt x="80284" y="70163"/>
                    <a:pt x="80022" y="70425"/>
                    <a:pt x="79712" y="70425"/>
                  </a:cubicBezTo>
                  <a:cubicBezTo>
                    <a:pt x="79403" y="70425"/>
                    <a:pt x="79153" y="70175"/>
                    <a:pt x="79153" y="69866"/>
                  </a:cubicBezTo>
                  <a:cubicBezTo>
                    <a:pt x="79165" y="69544"/>
                    <a:pt x="79403" y="69294"/>
                    <a:pt x="79712" y="69294"/>
                  </a:cubicBezTo>
                  <a:close/>
                  <a:moveTo>
                    <a:pt x="83451" y="69294"/>
                  </a:moveTo>
                  <a:cubicBezTo>
                    <a:pt x="83761" y="69294"/>
                    <a:pt x="84011" y="69544"/>
                    <a:pt x="84011" y="69866"/>
                  </a:cubicBezTo>
                  <a:cubicBezTo>
                    <a:pt x="84011" y="70175"/>
                    <a:pt x="83761" y="70425"/>
                    <a:pt x="83451" y="70425"/>
                  </a:cubicBezTo>
                  <a:cubicBezTo>
                    <a:pt x="83141" y="70425"/>
                    <a:pt x="82880" y="70175"/>
                    <a:pt x="82880" y="69866"/>
                  </a:cubicBezTo>
                  <a:cubicBezTo>
                    <a:pt x="82880" y="69532"/>
                    <a:pt x="83141" y="69294"/>
                    <a:pt x="83451" y="69294"/>
                  </a:cubicBezTo>
                  <a:close/>
                  <a:moveTo>
                    <a:pt x="87166" y="69294"/>
                  </a:moveTo>
                  <a:cubicBezTo>
                    <a:pt x="87463" y="69294"/>
                    <a:pt x="87737" y="69544"/>
                    <a:pt x="87737" y="69866"/>
                  </a:cubicBezTo>
                  <a:cubicBezTo>
                    <a:pt x="87737" y="70163"/>
                    <a:pt x="87475" y="70425"/>
                    <a:pt x="87166" y="70425"/>
                  </a:cubicBezTo>
                  <a:cubicBezTo>
                    <a:pt x="86856" y="70425"/>
                    <a:pt x="86606" y="70175"/>
                    <a:pt x="86606" y="69866"/>
                  </a:cubicBezTo>
                  <a:cubicBezTo>
                    <a:pt x="86618" y="69544"/>
                    <a:pt x="86856" y="69294"/>
                    <a:pt x="87166" y="69294"/>
                  </a:cubicBezTo>
                  <a:close/>
                  <a:moveTo>
                    <a:pt x="90904" y="69294"/>
                  </a:moveTo>
                  <a:cubicBezTo>
                    <a:pt x="91214" y="69294"/>
                    <a:pt x="91464" y="69544"/>
                    <a:pt x="91464" y="69866"/>
                  </a:cubicBezTo>
                  <a:cubicBezTo>
                    <a:pt x="91464" y="70175"/>
                    <a:pt x="91214" y="70425"/>
                    <a:pt x="90904" y="70425"/>
                  </a:cubicBezTo>
                  <a:cubicBezTo>
                    <a:pt x="90595" y="70425"/>
                    <a:pt x="90345" y="70175"/>
                    <a:pt x="90345" y="69866"/>
                  </a:cubicBezTo>
                  <a:cubicBezTo>
                    <a:pt x="90345" y="69532"/>
                    <a:pt x="90595" y="69294"/>
                    <a:pt x="90904" y="69294"/>
                  </a:cubicBezTo>
                  <a:close/>
                  <a:moveTo>
                    <a:pt x="94631" y="69294"/>
                  </a:moveTo>
                  <a:cubicBezTo>
                    <a:pt x="94929" y="69294"/>
                    <a:pt x="95191" y="69544"/>
                    <a:pt x="95191" y="69866"/>
                  </a:cubicBezTo>
                  <a:cubicBezTo>
                    <a:pt x="95191" y="70163"/>
                    <a:pt x="94941" y="70425"/>
                    <a:pt x="94631" y="70425"/>
                  </a:cubicBezTo>
                  <a:cubicBezTo>
                    <a:pt x="94310" y="70425"/>
                    <a:pt x="94060" y="70175"/>
                    <a:pt x="94060" y="69866"/>
                  </a:cubicBezTo>
                  <a:cubicBezTo>
                    <a:pt x="94071" y="69544"/>
                    <a:pt x="94310" y="69294"/>
                    <a:pt x="94631" y="69294"/>
                  </a:cubicBezTo>
                  <a:close/>
                  <a:moveTo>
                    <a:pt x="98346" y="69294"/>
                  </a:moveTo>
                  <a:cubicBezTo>
                    <a:pt x="98655" y="69294"/>
                    <a:pt x="98905" y="69544"/>
                    <a:pt x="98905" y="69866"/>
                  </a:cubicBezTo>
                  <a:cubicBezTo>
                    <a:pt x="98905" y="70175"/>
                    <a:pt x="98655" y="70425"/>
                    <a:pt x="98346" y="70425"/>
                  </a:cubicBezTo>
                  <a:cubicBezTo>
                    <a:pt x="98036" y="70425"/>
                    <a:pt x="97786" y="70175"/>
                    <a:pt x="97786" y="69866"/>
                  </a:cubicBezTo>
                  <a:cubicBezTo>
                    <a:pt x="97798" y="69532"/>
                    <a:pt x="98036" y="69294"/>
                    <a:pt x="98346" y="69294"/>
                  </a:cubicBezTo>
                  <a:close/>
                  <a:moveTo>
                    <a:pt x="102084" y="69294"/>
                  </a:moveTo>
                  <a:cubicBezTo>
                    <a:pt x="102382" y="69294"/>
                    <a:pt x="102644" y="69544"/>
                    <a:pt x="102644" y="69866"/>
                  </a:cubicBezTo>
                  <a:cubicBezTo>
                    <a:pt x="102644" y="70163"/>
                    <a:pt x="102394" y="70425"/>
                    <a:pt x="102084" y="70425"/>
                  </a:cubicBezTo>
                  <a:cubicBezTo>
                    <a:pt x="101787" y="70425"/>
                    <a:pt x="101513" y="70175"/>
                    <a:pt x="101513" y="69866"/>
                  </a:cubicBezTo>
                  <a:cubicBezTo>
                    <a:pt x="101513" y="69544"/>
                    <a:pt x="101775" y="69294"/>
                    <a:pt x="102084" y="69294"/>
                  </a:cubicBezTo>
                  <a:close/>
                  <a:moveTo>
                    <a:pt x="105799" y="69294"/>
                  </a:moveTo>
                  <a:cubicBezTo>
                    <a:pt x="106121" y="69294"/>
                    <a:pt x="106371" y="69544"/>
                    <a:pt x="106371" y="69866"/>
                  </a:cubicBezTo>
                  <a:cubicBezTo>
                    <a:pt x="106371" y="70175"/>
                    <a:pt x="106109" y="70425"/>
                    <a:pt x="105799" y="70425"/>
                  </a:cubicBezTo>
                  <a:cubicBezTo>
                    <a:pt x="105490" y="70425"/>
                    <a:pt x="105239" y="70175"/>
                    <a:pt x="105239" y="69866"/>
                  </a:cubicBezTo>
                  <a:cubicBezTo>
                    <a:pt x="105251" y="69532"/>
                    <a:pt x="105490" y="69294"/>
                    <a:pt x="105799" y="69294"/>
                  </a:cubicBezTo>
                  <a:close/>
                  <a:moveTo>
                    <a:pt x="109538" y="69294"/>
                  </a:moveTo>
                  <a:cubicBezTo>
                    <a:pt x="109835" y="69294"/>
                    <a:pt x="110109" y="69544"/>
                    <a:pt x="110109" y="69866"/>
                  </a:cubicBezTo>
                  <a:cubicBezTo>
                    <a:pt x="110109" y="70163"/>
                    <a:pt x="109847" y="70425"/>
                    <a:pt x="109538" y="70425"/>
                  </a:cubicBezTo>
                  <a:cubicBezTo>
                    <a:pt x="109228" y="70425"/>
                    <a:pt x="108978" y="70175"/>
                    <a:pt x="108978" y="69866"/>
                  </a:cubicBezTo>
                  <a:cubicBezTo>
                    <a:pt x="108978" y="69544"/>
                    <a:pt x="109228" y="69294"/>
                    <a:pt x="109538" y="69294"/>
                  </a:cubicBezTo>
                  <a:close/>
                  <a:moveTo>
                    <a:pt x="113264" y="69294"/>
                  </a:moveTo>
                  <a:cubicBezTo>
                    <a:pt x="113574" y="69294"/>
                    <a:pt x="113824" y="69544"/>
                    <a:pt x="113824" y="69866"/>
                  </a:cubicBezTo>
                  <a:cubicBezTo>
                    <a:pt x="113824" y="70175"/>
                    <a:pt x="113574" y="70425"/>
                    <a:pt x="113264" y="70425"/>
                  </a:cubicBezTo>
                  <a:cubicBezTo>
                    <a:pt x="112943" y="70425"/>
                    <a:pt x="112693" y="70175"/>
                    <a:pt x="112693" y="69866"/>
                  </a:cubicBezTo>
                  <a:cubicBezTo>
                    <a:pt x="112705" y="69532"/>
                    <a:pt x="112943" y="69294"/>
                    <a:pt x="113264" y="69294"/>
                  </a:cubicBezTo>
                  <a:close/>
                  <a:moveTo>
                    <a:pt x="116991" y="69294"/>
                  </a:moveTo>
                  <a:cubicBezTo>
                    <a:pt x="117289" y="69294"/>
                    <a:pt x="117562" y="69544"/>
                    <a:pt x="117562" y="69866"/>
                  </a:cubicBezTo>
                  <a:cubicBezTo>
                    <a:pt x="117562" y="70163"/>
                    <a:pt x="117312" y="70425"/>
                    <a:pt x="116991" y="70425"/>
                  </a:cubicBezTo>
                  <a:cubicBezTo>
                    <a:pt x="116681" y="70425"/>
                    <a:pt x="116431" y="70175"/>
                    <a:pt x="116431" y="69866"/>
                  </a:cubicBezTo>
                  <a:cubicBezTo>
                    <a:pt x="116431" y="69544"/>
                    <a:pt x="116681" y="69294"/>
                    <a:pt x="116991" y="69294"/>
                  </a:cubicBezTo>
                  <a:close/>
                  <a:moveTo>
                    <a:pt x="120718" y="69294"/>
                  </a:moveTo>
                  <a:cubicBezTo>
                    <a:pt x="121027" y="69294"/>
                    <a:pt x="121277" y="69544"/>
                    <a:pt x="121277" y="69866"/>
                  </a:cubicBezTo>
                  <a:cubicBezTo>
                    <a:pt x="121277" y="70175"/>
                    <a:pt x="121027" y="70425"/>
                    <a:pt x="120718" y="70425"/>
                  </a:cubicBezTo>
                  <a:cubicBezTo>
                    <a:pt x="120408" y="70425"/>
                    <a:pt x="120146" y="70175"/>
                    <a:pt x="120146" y="69866"/>
                  </a:cubicBezTo>
                  <a:cubicBezTo>
                    <a:pt x="120170" y="69532"/>
                    <a:pt x="120420" y="69294"/>
                    <a:pt x="120718" y="69294"/>
                  </a:cubicBezTo>
                  <a:close/>
                  <a:moveTo>
                    <a:pt x="124456" y="69294"/>
                  </a:moveTo>
                  <a:cubicBezTo>
                    <a:pt x="124754" y="69294"/>
                    <a:pt x="125016" y="69544"/>
                    <a:pt x="125016" y="69866"/>
                  </a:cubicBezTo>
                  <a:cubicBezTo>
                    <a:pt x="125016" y="70163"/>
                    <a:pt x="124766" y="70425"/>
                    <a:pt x="124456" y="70425"/>
                  </a:cubicBezTo>
                  <a:cubicBezTo>
                    <a:pt x="124135" y="70425"/>
                    <a:pt x="123885" y="70175"/>
                    <a:pt x="123885" y="69866"/>
                  </a:cubicBezTo>
                  <a:cubicBezTo>
                    <a:pt x="123885" y="69544"/>
                    <a:pt x="124135" y="69294"/>
                    <a:pt x="124456" y="69294"/>
                  </a:cubicBezTo>
                  <a:close/>
                  <a:moveTo>
                    <a:pt x="128171" y="69294"/>
                  </a:moveTo>
                  <a:cubicBezTo>
                    <a:pt x="128480" y="69294"/>
                    <a:pt x="128742" y="69544"/>
                    <a:pt x="128742" y="69866"/>
                  </a:cubicBezTo>
                  <a:cubicBezTo>
                    <a:pt x="128742" y="70175"/>
                    <a:pt x="128480" y="70425"/>
                    <a:pt x="128171" y="70425"/>
                  </a:cubicBezTo>
                  <a:cubicBezTo>
                    <a:pt x="127861" y="70425"/>
                    <a:pt x="127611" y="70175"/>
                    <a:pt x="127611" y="69866"/>
                  </a:cubicBezTo>
                  <a:cubicBezTo>
                    <a:pt x="127611" y="69532"/>
                    <a:pt x="127861" y="69294"/>
                    <a:pt x="128171" y="69294"/>
                  </a:cubicBezTo>
                  <a:close/>
                  <a:moveTo>
                    <a:pt x="131898" y="69294"/>
                  </a:moveTo>
                  <a:cubicBezTo>
                    <a:pt x="132195" y="69294"/>
                    <a:pt x="132457" y="69544"/>
                    <a:pt x="132457" y="69866"/>
                  </a:cubicBezTo>
                  <a:cubicBezTo>
                    <a:pt x="132457" y="70163"/>
                    <a:pt x="132207" y="70425"/>
                    <a:pt x="131898" y="70425"/>
                  </a:cubicBezTo>
                  <a:cubicBezTo>
                    <a:pt x="131600" y="70425"/>
                    <a:pt x="131326" y="70175"/>
                    <a:pt x="131326" y="69866"/>
                  </a:cubicBezTo>
                  <a:cubicBezTo>
                    <a:pt x="131338" y="69544"/>
                    <a:pt x="131576" y="69294"/>
                    <a:pt x="131898" y="69294"/>
                  </a:cubicBezTo>
                  <a:close/>
                  <a:moveTo>
                    <a:pt x="135624" y="69294"/>
                  </a:moveTo>
                  <a:cubicBezTo>
                    <a:pt x="135946" y="69294"/>
                    <a:pt x="136196" y="69544"/>
                    <a:pt x="136196" y="69866"/>
                  </a:cubicBezTo>
                  <a:cubicBezTo>
                    <a:pt x="136196" y="70175"/>
                    <a:pt x="135934" y="70425"/>
                    <a:pt x="135624" y="70425"/>
                  </a:cubicBezTo>
                  <a:cubicBezTo>
                    <a:pt x="135315" y="70425"/>
                    <a:pt x="135065" y="70175"/>
                    <a:pt x="135065" y="69866"/>
                  </a:cubicBezTo>
                  <a:cubicBezTo>
                    <a:pt x="135065" y="69532"/>
                    <a:pt x="135315" y="69294"/>
                    <a:pt x="135624" y="69294"/>
                  </a:cubicBezTo>
                  <a:close/>
                  <a:moveTo>
                    <a:pt x="139351" y="69294"/>
                  </a:moveTo>
                  <a:cubicBezTo>
                    <a:pt x="139649" y="69294"/>
                    <a:pt x="139910" y="69544"/>
                    <a:pt x="139910" y="69866"/>
                  </a:cubicBezTo>
                  <a:cubicBezTo>
                    <a:pt x="139910" y="70163"/>
                    <a:pt x="139660" y="70425"/>
                    <a:pt x="139351" y="70425"/>
                  </a:cubicBezTo>
                  <a:cubicBezTo>
                    <a:pt x="139053" y="70425"/>
                    <a:pt x="138779" y="70175"/>
                    <a:pt x="138779" y="69866"/>
                  </a:cubicBezTo>
                  <a:cubicBezTo>
                    <a:pt x="138803" y="69544"/>
                    <a:pt x="139041" y="69294"/>
                    <a:pt x="139351" y="69294"/>
                  </a:cubicBezTo>
                  <a:close/>
                  <a:moveTo>
                    <a:pt x="143089" y="69294"/>
                  </a:moveTo>
                  <a:cubicBezTo>
                    <a:pt x="143399" y="69294"/>
                    <a:pt x="143649" y="69544"/>
                    <a:pt x="143649" y="69866"/>
                  </a:cubicBezTo>
                  <a:cubicBezTo>
                    <a:pt x="143649" y="70175"/>
                    <a:pt x="143399" y="70425"/>
                    <a:pt x="143089" y="70425"/>
                  </a:cubicBezTo>
                  <a:cubicBezTo>
                    <a:pt x="142768" y="70425"/>
                    <a:pt x="142518" y="70175"/>
                    <a:pt x="142518" y="69866"/>
                  </a:cubicBezTo>
                  <a:cubicBezTo>
                    <a:pt x="142518" y="69532"/>
                    <a:pt x="142768" y="69294"/>
                    <a:pt x="143089" y="69294"/>
                  </a:cubicBezTo>
                  <a:close/>
                  <a:moveTo>
                    <a:pt x="146804" y="69294"/>
                  </a:moveTo>
                  <a:cubicBezTo>
                    <a:pt x="147102" y="69294"/>
                    <a:pt x="147376" y="69544"/>
                    <a:pt x="147376" y="69866"/>
                  </a:cubicBezTo>
                  <a:cubicBezTo>
                    <a:pt x="147376" y="70163"/>
                    <a:pt x="147114" y="70425"/>
                    <a:pt x="146804" y="70425"/>
                  </a:cubicBezTo>
                  <a:cubicBezTo>
                    <a:pt x="146495" y="70425"/>
                    <a:pt x="146245" y="70175"/>
                    <a:pt x="146245" y="69866"/>
                  </a:cubicBezTo>
                  <a:cubicBezTo>
                    <a:pt x="146257" y="69544"/>
                    <a:pt x="146495" y="69294"/>
                    <a:pt x="146804" y="69294"/>
                  </a:cubicBezTo>
                  <a:close/>
                  <a:moveTo>
                    <a:pt x="150543" y="69294"/>
                  </a:moveTo>
                  <a:cubicBezTo>
                    <a:pt x="150852" y="69294"/>
                    <a:pt x="151102" y="69544"/>
                    <a:pt x="151102" y="69866"/>
                  </a:cubicBezTo>
                  <a:cubicBezTo>
                    <a:pt x="151102" y="70175"/>
                    <a:pt x="150852" y="70425"/>
                    <a:pt x="150543" y="70425"/>
                  </a:cubicBezTo>
                  <a:cubicBezTo>
                    <a:pt x="150233" y="70425"/>
                    <a:pt x="149971" y="70175"/>
                    <a:pt x="149971" y="69866"/>
                  </a:cubicBezTo>
                  <a:cubicBezTo>
                    <a:pt x="149971" y="69532"/>
                    <a:pt x="150233" y="69294"/>
                    <a:pt x="150543" y="69294"/>
                  </a:cubicBezTo>
                  <a:close/>
                  <a:moveTo>
                    <a:pt x="154258" y="69294"/>
                  </a:moveTo>
                  <a:cubicBezTo>
                    <a:pt x="154555" y="69294"/>
                    <a:pt x="154829" y="69544"/>
                    <a:pt x="154829" y="69866"/>
                  </a:cubicBezTo>
                  <a:cubicBezTo>
                    <a:pt x="154829" y="70163"/>
                    <a:pt x="154567" y="70425"/>
                    <a:pt x="154258" y="70425"/>
                  </a:cubicBezTo>
                  <a:cubicBezTo>
                    <a:pt x="153948" y="70425"/>
                    <a:pt x="153698" y="70175"/>
                    <a:pt x="153698" y="69866"/>
                  </a:cubicBezTo>
                  <a:cubicBezTo>
                    <a:pt x="153710" y="69544"/>
                    <a:pt x="153948" y="69294"/>
                    <a:pt x="154258" y="69294"/>
                  </a:cubicBezTo>
                  <a:close/>
                  <a:moveTo>
                    <a:pt x="157996" y="69294"/>
                  </a:moveTo>
                  <a:cubicBezTo>
                    <a:pt x="158306" y="69294"/>
                    <a:pt x="158556" y="69544"/>
                    <a:pt x="158556" y="69866"/>
                  </a:cubicBezTo>
                  <a:cubicBezTo>
                    <a:pt x="158556" y="70175"/>
                    <a:pt x="158306" y="70425"/>
                    <a:pt x="157996" y="70425"/>
                  </a:cubicBezTo>
                  <a:cubicBezTo>
                    <a:pt x="157687" y="70425"/>
                    <a:pt x="157436" y="70175"/>
                    <a:pt x="157436" y="69866"/>
                  </a:cubicBezTo>
                  <a:cubicBezTo>
                    <a:pt x="157436" y="69532"/>
                    <a:pt x="157687" y="69294"/>
                    <a:pt x="157996" y="69294"/>
                  </a:cubicBezTo>
                  <a:close/>
                  <a:moveTo>
                    <a:pt x="3405" y="71152"/>
                  </a:moveTo>
                  <a:cubicBezTo>
                    <a:pt x="3703" y="71152"/>
                    <a:pt x="3977" y="71414"/>
                    <a:pt x="3977" y="71723"/>
                  </a:cubicBezTo>
                  <a:cubicBezTo>
                    <a:pt x="3977" y="72021"/>
                    <a:pt x="3727" y="72283"/>
                    <a:pt x="3405" y="72283"/>
                  </a:cubicBezTo>
                  <a:cubicBezTo>
                    <a:pt x="3096" y="72283"/>
                    <a:pt x="2846" y="72033"/>
                    <a:pt x="2846" y="71723"/>
                  </a:cubicBezTo>
                  <a:cubicBezTo>
                    <a:pt x="2858" y="71414"/>
                    <a:pt x="3096" y="71152"/>
                    <a:pt x="3405" y="71152"/>
                  </a:cubicBezTo>
                  <a:close/>
                  <a:moveTo>
                    <a:pt x="7132" y="71152"/>
                  </a:moveTo>
                  <a:cubicBezTo>
                    <a:pt x="7430" y="71152"/>
                    <a:pt x="7692" y="71414"/>
                    <a:pt x="7692" y="71723"/>
                  </a:cubicBezTo>
                  <a:cubicBezTo>
                    <a:pt x="7692" y="72021"/>
                    <a:pt x="7442" y="72283"/>
                    <a:pt x="7132" y="72283"/>
                  </a:cubicBezTo>
                  <a:cubicBezTo>
                    <a:pt x="6834" y="72283"/>
                    <a:pt x="6560" y="72033"/>
                    <a:pt x="6560" y="71723"/>
                  </a:cubicBezTo>
                  <a:cubicBezTo>
                    <a:pt x="6560" y="71414"/>
                    <a:pt x="6822" y="71152"/>
                    <a:pt x="7132" y="71152"/>
                  </a:cubicBezTo>
                  <a:close/>
                  <a:moveTo>
                    <a:pt x="10871" y="71152"/>
                  </a:moveTo>
                  <a:cubicBezTo>
                    <a:pt x="11168" y="71152"/>
                    <a:pt x="11430" y="71414"/>
                    <a:pt x="11430" y="71723"/>
                  </a:cubicBezTo>
                  <a:cubicBezTo>
                    <a:pt x="11430" y="72021"/>
                    <a:pt x="11180" y="72283"/>
                    <a:pt x="10871" y="72283"/>
                  </a:cubicBezTo>
                  <a:cubicBezTo>
                    <a:pt x="10573" y="72283"/>
                    <a:pt x="10299" y="72033"/>
                    <a:pt x="10299" y="71723"/>
                  </a:cubicBezTo>
                  <a:cubicBezTo>
                    <a:pt x="10299" y="71414"/>
                    <a:pt x="10549" y="71152"/>
                    <a:pt x="10871" y="71152"/>
                  </a:cubicBezTo>
                  <a:close/>
                  <a:moveTo>
                    <a:pt x="14585" y="71152"/>
                  </a:moveTo>
                  <a:cubicBezTo>
                    <a:pt x="14883" y="71152"/>
                    <a:pt x="15157" y="71414"/>
                    <a:pt x="15157" y="71723"/>
                  </a:cubicBezTo>
                  <a:cubicBezTo>
                    <a:pt x="15157" y="72021"/>
                    <a:pt x="14895" y="72283"/>
                    <a:pt x="14585" y="72283"/>
                  </a:cubicBezTo>
                  <a:cubicBezTo>
                    <a:pt x="14288" y="72283"/>
                    <a:pt x="14014" y="72033"/>
                    <a:pt x="14014" y="71723"/>
                  </a:cubicBezTo>
                  <a:cubicBezTo>
                    <a:pt x="14014" y="71414"/>
                    <a:pt x="14276" y="71152"/>
                    <a:pt x="14585" y="71152"/>
                  </a:cubicBezTo>
                  <a:close/>
                  <a:moveTo>
                    <a:pt x="18324" y="71152"/>
                  </a:moveTo>
                  <a:cubicBezTo>
                    <a:pt x="18622" y="71152"/>
                    <a:pt x="18883" y="71414"/>
                    <a:pt x="18883" y="71723"/>
                  </a:cubicBezTo>
                  <a:cubicBezTo>
                    <a:pt x="18883" y="72021"/>
                    <a:pt x="18633" y="72283"/>
                    <a:pt x="18324" y="72283"/>
                  </a:cubicBezTo>
                  <a:cubicBezTo>
                    <a:pt x="18026" y="72283"/>
                    <a:pt x="17752" y="72033"/>
                    <a:pt x="17752" y="71723"/>
                  </a:cubicBezTo>
                  <a:cubicBezTo>
                    <a:pt x="17752" y="71414"/>
                    <a:pt x="18014" y="71152"/>
                    <a:pt x="18324" y="71152"/>
                  </a:cubicBezTo>
                  <a:close/>
                  <a:moveTo>
                    <a:pt x="22039" y="71152"/>
                  </a:moveTo>
                  <a:cubicBezTo>
                    <a:pt x="22336" y="71152"/>
                    <a:pt x="22610" y="71414"/>
                    <a:pt x="22610" y="71723"/>
                  </a:cubicBezTo>
                  <a:cubicBezTo>
                    <a:pt x="22610" y="72021"/>
                    <a:pt x="22360" y="72283"/>
                    <a:pt x="22039" y="72283"/>
                  </a:cubicBezTo>
                  <a:cubicBezTo>
                    <a:pt x="21729" y="72283"/>
                    <a:pt x="21479" y="72033"/>
                    <a:pt x="21479" y="71723"/>
                  </a:cubicBezTo>
                  <a:cubicBezTo>
                    <a:pt x="21479" y="71414"/>
                    <a:pt x="21729" y="71152"/>
                    <a:pt x="22039" y="71152"/>
                  </a:cubicBezTo>
                  <a:close/>
                  <a:moveTo>
                    <a:pt x="25777" y="71152"/>
                  </a:moveTo>
                  <a:cubicBezTo>
                    <a:pt x="26075" y="71152"/>
                    <a:pt x="26349" y="71414"/>
                    <a:pt x="26349" y="71723"/>
                  </a:cubicBezTo>
                  <a:cubicBezTo>
                    <a:pt x="26349" y="72021"/>
                    <a:pt x="26087" y="72283"/>
                    <a:pt x="25777" y="72283"/>
                  </a:cubicBezTo>
                  <a:cubicBezTo>
                    <a:pt x="25468" y="72283"/>
                    <a:pt x="25206" y="72033"/>
                    <a:pt x="25206" y="71723"/>
                  </a:cubicBezTo>
                  <a:cubicBezTo>
                    <a:pt x="25206" y="71414"/>
                    <a:pt x="25468" y="71152"/>
                    <a:pt x="25777" y="71152"/>
                  </a:cubicBezTo>
                  <a:close/>
                  <a:moveTo>
                    <a:pt x="29504" y="71152"/>
                  </a:moveTo>
                  <a:cubicBezTo>
                    <a:pt x="29801" y="71152"/>
                    <a:pt x="30063" y="71414"/>
                    <a:pt x="30063" y="71723"/>
                  </a:cubicBezTo>
                  <a:cubicBezTo>
                    <a:pt x="30063" y="72021"/>
                    <a:pt x="29813" y="72283"/>
                    <a:pt x="29504" y="72283"/>
                  </a:cubicBezTo>
                  <a:cubicBezTo>
                    <a:pt x="29182" y="72283"/>
                    <a:pt x="28932" y="72033"/>
                    <a:pt x="28932" y="71723"/>
                  </a:cubicBezTo>
                  <a:cubicBezTo>
                    <a:pt x="28932" y="71414"/>
                    <a:pt x="29182" y="71152"/>
                    <a:pt x="29504" y="71152"/>
                  </a:cubicBezTo>
                  <a:close/>
                  <a:moveTo>
                    <a:pt x="33230" y="71152"/>
                  </a:moveTo>
                  <a:cubicBezTo>
                    <a:pt x="33528" y="71152"/>
                    <a:pt x="33802" y="71414"/>
                    <a:pt x="33802" y="71723"/>
                  </a:cubicBezTo>
                  <a:cubicBezTo>
                    <a:pt x="33802" y="72021"/>
                    <a:pt x="33552" y="72283"/>
                    <a:pt x="33230" y="72283"/>
                  </a:cubicBezTo>
                  <a:cubicBezTo>
                    <a:pt x="32921" y="72283"/>
                    <a:pt x="32671" y="72033"/>
                    <a:pt x="32671" y="71723"/>
                  </a:cubicBezTo>
                  <a:cubicBezTo>
                    <a:pt x="32671" y="71414"/>
                    <a:pt x="32921" y="71152"/>
                    <a:pt x="33230" y="71152"/>
                  </a:cubicBezTo>
                  <a:close/>
                  <a:moveTo>
                    <a:pt x="36957" y="71152"/>
                  </a:moveTo>
                  <a:cubicBezTo>
                    <a:pt x="37255" y="71152"/>
                    <a:pt x="37517" y="71414"/>
                    <a:pt x="37517" y="71723"/>
                  </a:cubicBezTo>
                  <a:cubicBezTo>
                    <a:pt x="37517" y="72021"/>
                    <a:pt x="37267" y="72283"/>
                    <a:pt x="36957" y="72283"/>
                  </a:cubicBezTo>
                  <a:cubicBezTo>
                    <a:pt x="36648" y="72283"/>
                    <a:pt x="36386" y="72033"/>
                    <a:pt x="36386" y="71723"/>
                  </a:cubicBezTo>
                  <a:cubicBezTo>
                    <a:pt x="36409" y="71414"/>
                    <a:pt x="36648" y="71152"/>
                    <a:pt x="36957" y="71152"/>
                  </a:cubicBezTo>
                  <a:close/>
                  <a:moveTo>
                    <a:pt x="40672" y="71152"/>
                  </a:moveTo>
                  <a:cubicBezTo>
                    <a:pt x="40970" y="71152"/>
                    <a:pt x="41243" y="71414"/>
                    <a:pt x="41243" y="71723"/>
                  </a:cubicBezTo>
                  <a:cubicBezTo>
                    <a:pt x="41243" y="72021"/>
                    <a:pt x="40993" y="72283"/>
                    <a:pt x="40672" y="72283"/>
                  </a:cubicBezTo>
                  <a:cubicBezTo>
                    <a:pt x="40374" y="72283"/>
                    <a:pt x="40112" y="72033"/>
                    <a:pt x="40112" y="71723"/>
                  </a:cubicBezTo>
                  <a:cubicBezTo>
                    <a:pt x="40112" y="71414"/>
                    <a:pt x="40362" y="71152"/>
                    <a:pt x="40672" y="71152"/>
                  </a:cubicBezTo>
                  <a:close/>
                  <a:moveTo>
                    <a:pt x="44410" y="71152"/>
                  </a:moveTo>
                  <a:cubicBezTo>
                    <a:pt x="44708" y="71152"/>
                    <a:pt x="44982" y="71414"/>
                    <a:pt x="44982" y="71723"/>
                  </a:cubicBezTo>
                  <a:cubicBezTo>
                    <a:pt x="44982" y="72021"/>
                    <a:pt x="44720" y="72283"/>
                    <a:pt x="44410" y="72283"/>
                  </a:cubicBezTo>
                  <a:cubicBezTo>
                    <a:pt x="44113" y="72283"/>
                    <a:pt x="43851" y="72033"/>
                    <a:pt x="43851" y="71723"/>
                  </a:cubicBezTo>
                  <a:cubicBezTo>
                    <a:pt x="43851" y="71414"/>
                    <a:pt x="44101" y="71152"/>
                    <a:pt x="44410" y="71152"/>
                  </a:cubicBezTo>
                  <a:close/>
                  <a:moveTo>
                    <a:pt x="48137" y="71152"/>
                  </a:moveTo>
                  <a:cubicBezTo>
                    <a:pt x="48435" y="71152"/>
                    <a:pt x="48697" y="71414"/>
                    <a:pt x="48697" y="71723"/>
                  </a:cubicBezTo>
                  <a:cubicBezTo>
                    <a:pt x="48697" y="72021"/>
                    <a:pt x="48447" y="72283"/>
                    <a:pt x="48137" y="72283"/>
                  </a:cubicBezTo>
                  <a:cubicBezTo>
                    <a:pt x="47839" y="72283"/>
                    <a:pt x="47566" y="72033"/>
                    <a:pt x="47566" y="71723"/>
                  </a:cubicBezTo>
                  <a:cubicBezTo>
                    <a:pt x="47566" y="71414"/>
                    <a:pt x="47839" y="71152"/>
                    <a:pt x="48137" y="71152"/>
                  </a:cubicBezTo>
                  <a:close/>
                  <a:moveTo>
                    <a:pt x="51864" y="71152"/>
                  </a:moveTo>
                  <a:cubicBezTo>
                    <a:pt x="52161" y="71152"/>
                    <a:pt x="52435" y="71414"/>
                    <a:pt x="52435" y="71723"/>
                  </a:cubicBezTo>
                  <a:cubicBezTo>
                    <a:pt x="52435" y="72021"/>
                    <a:pt x="52185" y="72283"/>
                    <a:pt x="51864" y="72283"/>
                  </a:cubicBezTo>
                  <a:cubicBezTo>
                    <a:pt x="51566" y="72283"/>
                    <a:pt x="51304" y="72033"/>
                    <a:pt x="51304" y="71723"/>
                  </a:cubicBezTo>
                  <a:cubicBezTo>
                    <a:pt x="51304" y="71414"/>
                    <a:pt x="51554" y="71152"/>
                    <a:pt x="51864" y="71152"/>
                  </a:cubicBezTo>
                  <a:close/>
                  <a:moveTo>
                    <a:pt x="55602" y="71152"/>
                  </a:moveTo>
                  <a:cubicBezTo>
                    <a:pt x="55900" y="71152"/>
                    <a:pt x="56174" y="71414"/>
                    <a:pt x="56174" y="71723"/>
                  </a:cubicBezTo>
                  <a:cubicBezTo>
                    <a:pt x="56174" y="72021"/>
                    <a:pt x="55912" y="72283"/>
                    <a:pt x="55602" y="72283"/>
                  </a:cubicBezTo>
                  <a:cubicBezTo>
                    <a:pt x="55293" y="72283"/>
                    <a:pt x="55043" y="72033"/>
                    <a:pt x="55043" y="71723"/>
                  </a:cubicBezTo>
                  <a:cubicBezTo>
                    <a:pt x="55043" y="71414"/>
                    <a:pt x="55293" y="71152"/>
                    <a:pt x="55602" y="71152"/>
                  </a:cubicBezTo>
                  <a:close/>
                  <a:moveTo>
                    <a:pt x="59329" y="71152"/>
                  </a:moveTo>
                  <a:cubicBezTo>
                    <a:pt x="59627" y="71152"/>
                    <a:pt x="59889" y="71414"/>
                    <a:pt x="59889" y="71723"/>
                  </a:cubicBezTo>
                  <a:cubicBezTo>
                    <a:pt x="59889" y="72021"/>
                    <a:pt x="59639" y="72283"/>
                    <a:pt x="59329" y="72283"/>
                  </a:cubicBezTo>
                  <a:cubicBezTo>
                    <a:pt x="59008" y="72283"/>
                    <a:pt x="58757" y="72033"/>
                    <a:pt x="58757" y="71723"/>
                  </a:cubicBezTo>
                  <a:cubicBezTo>
                    <a:pt x="58757" y="71414"/>
                    <a:pt x="59008" y="71152"/>
                    <a:pt x="59329" y="71152"/>
                  </a:cubicBezTo>
                  <a:close/>
                  <a:moveTo>
                    <a:pt x="63056" y="71152"/>
                  </a:moveTo>
                  <a:cubicBezTo>
                    <a:pt x="63353" y="71152"/>
                    <a:pt x="63627" y="71414"/>
                    <a:pt x="63627" y="71723"/>
                  </a:cubicBezTo>
                  <a:cubicBezTo>
                    <a:pt x="63627" y="72021"/>
                    <a:pt x="63377" y="72283"/>
                    <a:pt x="63056" y="72283"/>
                  </a:cubicBezTo>
                  <a:cubicBezTo>
                    <a:pt x="62746" y="72283"/>
                    <a:pt x="62496" y="72033"/>
                    <a:pt x="62496" y="71723"/>
                  </a:cubicBezTo>
                  <a:cubicBezTo>
                    <a:pt x="62496" y="71414"/>
                    <a:pt x="62746" y="71152"/>
                    <a:pt x="63056" y="71152"/>
                  </a:cubicBezTo>
                  <a:close/>
                  <a:moveTo>
                    <a:pt x="66782" y="71152"/>
                  </a:moveTo>
                  <a:cubicBezTo>
                    <a:pt x="67080" y="71152"/>
                    <a:pt x="67342" y="71414"/>
                    <a:pt x="67342" y="71723"/>
                  </a:cubicBezTo>
                  <a:cubicBezTo>
                    <a:pt x="67342" y="72021"/>
                    <a:pt x="67092" y="72283"/>
                    <a:pt x="66782" y="72283"/>
                  </a:cubicBezTo>
                  <a:cubicBezTo>
                    <a:pt x="66473" y="72283"/>
                    <a:pt x="66211" y="72033"/>
                    <a:pt x="66211" y="71723"/>
                  </a:cubicBezTo>
                  <a:cubicBezTo>
                    <a:pt x="66211" y="71414"/>
                    <a:pt x="66473" y="71152"/>
                    <a:pt x="66782" y="71152"/>
                  </a:cubicBezTo>
                  <a:close/>
                  <a:moveTo>
                    <a:pt x="70509" y="71152"/>
                  </a:moveTo>
                  <a:cubicBezTo>
                    <a:pt x="70807" y="71152"/>
                    <a:pt x="71080" y="71414"/>
                    <a:pt x="71080" y="71723"/>
                  </a:cubicBezTo>
                  <a:cubicBezTo>
                    <a:pt x="71080" y="72021"/>
                    <a:pt x="70830" y="72283"/>
                    <a:pt x="70509" y="72283"/>
                  </a:cubicBezTo>
                  <a:cubicBezTo>
                    <a:pt x="70199" y="72283"/>
                    <a:pt x="69949" y="72033"/>
                    <a:pt x="69949" y="71723"/>
                  </a:cubicBezTo>
                  <a:cubicBezTo>
                    <a:pt x="69949" y="71414"/>
                    <a:pt x="70199" y="71152"/>
                    <a:pt x="70509" y="71152"/>
                  </a:cubicBezTo>
                  <a:close/>
                  <a:moveTo>
                    <a:pt x="74236" y="71152"/>
                  </a:moveTo>
                  <a:cubicBezTo>
                    <a:pt x="74533" y="71152"/>
                    <a:pt x="74795" y="71414"/>
                    <a:pt x="74795" y="71723"/>
                  </a:cubicBezTo>
                  <a:cubicBezTo>
                    <a:pt x="74795" y="72021"/>
                    <a:pt x="74545" y="72283"/>
                    <a:pt x="74236" y="72283"/>
                  </a:cubicBezTo>
                  <a:cubicBezTo>
                    <a:pt x="73938" y="72283"/>
                    <a:pt x="73676" y="72033"/>
                    <a:pt x="73676" y="71723"/>
                  </a:cubicBezTo>
                  <a:cubicBezTo>
                    <a:pt x="73676" y="71414"/>
                    <a:pt x="73926" y="71152"/>
                    <a:pt x="74236" y="71152"/>
                  </a:cubicBezTo>
                  <a:close/>
                  <a:moveTo>
                    <a:pt x="77855" y="71152"/>
                  </a:moveTo>
                  <a:cubicBezTo>
                    <a:pt x="78153" y="71152"/>
                    <a:pt x="78415" y="71414"/>
                    <a:pt x="78415" y="71723"/>
                  </a:cubicBezTo>
                  <a:cubicBezTo>
                    <a:pt x="78415" y="72021"/>
                    <a:pt x="78165" y="72283"/>
                    <a:pt x="77855" y="72283"/>
                  </a:cubicBezTo>
                  <a:cubicBezTo>
                    <a:pt x="77546" y="72283"/>
                    <a:pt x="77284" y="72033"/>
                    <a:pt x="77284" y="71723"/>
                  </a:cubicBezTo>
                  <a:cubicBezTo>
                    <a:pt x="77284" y="71414"/>
                    <a:pt x="77546" y="71152"/>
                    <a:pt x="77855" y="71152"/>
                  </a:cubicBezTo>
                  <a:close/>
                  <a:moveTo>
                    <a:pt x="81570" y="71152"/>
                  </a:moveTo>
                  <a:cubicBezTo>
                    <a:pt x="81868" y="71152"/>
                    <a:pt x="82141" y="71414"/>
                    <a:pt x="82141" y="71723"/>
                  </a:cubicBezTo>
                  <a:cubicBezTo>
                    <a:pt x="82141" y="72021"/>
                    <a:pt x="81879" y="72283"/>
                    <a:pt x="81570" y="72283"/>
                  </a:cubicBezTo>
                  <a:cubicBezTo>
                    <a:pt x="81260" y="72283"/>
                    <a:pt x="81010" y="72033"/>
                    <a:pt x="81010" y="71723"/>
                  </a:cubicBezTo>
                  <a:cubicBezTo>
                    <a:pt x="81010" y="71414"/>
                    <a:pt x="81260" y="71152"/>
                    <a:pt x="81570" y="71152"/>
                  </a:cubicBezTo>
                  <a:close/>
                  <a:moveTo>
                    <a:pt x="85308" y="71152"/>
                  </a:moveTo>
                  <a:cubicBezTo>
                    <a:pt x="85606" y="71152"/>
                    <a:pt x="85880" y="71414"/>
                    <a:pt x="85880" y="71723"/>
                  </a:cubicBezTo>
                  <a:cubicBezTo>
                    <a:pt x="85880" y="72021"/>
                    <a:pt x="85618" y="72283"/>
                    <a:pt x="85308" y="72283"/>
                  </a:cubicBezTo>
                  <a:cubicBezTo>
                    <a:pt x="84999" y="72283"/>
                    <a:pt x="84749" y="72033"/>
                    <a:pt x="84749" y="71723"/>
                  </a:cubicBezTo>
                  <a:cubicBezTo>
                    <a:pt x="84749" y="71414"/>
                    <a:pt x="84999" y="71152"/>
                    <a:pt x="85308" y="71152"/>
                  </a:cubicBezTo>
                  <a:close/>
                  <a:moveTo>
                    <a:pt x="89035" y="71152"/>
                  </a:moveTo>
                  <a:cubicBezTo>
                    <a:pt x="89333" y="71152"/>
                    <a:pt x="89595" y="71414"/>
                    <a:pt x="89595" y="71723"/>
                  </a:cubicBezTo>
                  <a:cubicBezTo>
                    <a:pt x="89595" y="72021"/>
                    <a:pt x="89345" y="72283"/>
                    <a:pt x="89035" y="72283"/>
                  </a:cubicBezTo>
                  <a:cubicBezTo>
                    <a:pt x="88714" y="72283"/>
                    <a:pt x="88464" y="72033"/>
                    <a:pt x="88464" y="71723"/>
                  </a:cubicBezTo>
                  <a:cubicBezTo>
                    <a:pt x="88464" y="71414"/>
                    <a:pt x="88714" y="71152"/>
                    <a:pt x="89035" y="71152"/>
                  </a:cubicBezTo>
                  <a:close/>
                  <a:moveTo>
                    <a:pt x="92762" y="71152"/>
                  </a:moveTo>
                  <a:cubicBezTo>
                    <a:pt x="93059" y="71152"/>
                    <a:pt x="93333" y="71414"/>
                    <a:pt x="93333" y="71723"/>
                  </a:cubicBezTo>
                  <a:cubicBezTo>
                    <a:pt x="93333" y="72021"/>
                    <a:pt x="93071" y="72283"/>
                    <a:pt x="92762" y="72283"/>
                  </a:cubicBezTo>
                  <a:cubicBezTo>
                    <a:pt x="92452" y="72283"/>
                    <a:pt x="92202" y="72033"/>
                    <a:pt x="92202" y="71723"/>
                  </a:cubicBezTo>
                  <a:cubicBezTo>
                    <a:pt x="92202" y="71414"/>
                    <a:pt x="92452" y="71152"/>
                    <a:pt x="92762" y="71152"/>
                  </a:cubicBezTo>
                  <a:close/>
                  <a:moveTo>
                    <a:pt x="96488" y="71152"/>
                  </a:moveTo>
                  <a:cubicBezTo>
                    <a:pt x="96786" y="71152"/>
                    <a:pt x="97048" y="71414"/>
                    <a:pt x="97048" y="71723"/>
                  </a:cubicBezTo>
                  <a:cubicBezTo>
                    <a:pt x="97048" y="72021"/>
                    <a:pt x="96798" y="72283"/>
                    <a:pt x="96488" y="72283"/>
                  </a:cubicBezTo>
                  <a:cubicBezTo>
                    <a:pt x="96191" y="72283"/>
                    <a:pt x="95917" y="72033"/>
                    <a:pt x="95917" y="71723"/>
                  </a:cubicBezTo>
                  <a:cubicBezTo>
                    <a:pt x="95917" y="71414"/>
                    <a:pt x="96179" y="71152"/>
                    <a:pt x="96488" y="71152"/>
                  </a:cubicBezTo>
                  <a:close/>
                  <a:moveTo>
                    <a:pt x="100203" y="71152"/>
                  </a:moveTo>
                  <a:cubicBezTo>
                    <a:pt x="100501" y="71152"/>
                    <a:pt x="100775" y="71414"/>
                    <a:pt x="100775" y="71723"/>
                  </a:cubicBezTo>
                  <a:cubicBezTo>
                    <a:pt x="100775" y="72021"/>
                    <a:pt x="100513" y="72283"/>
                    <a:pt x="100203" y="72283"/>
                  </a:cubicBezTo>
                  <a:cubicBezTo>
                    <a:pt x="99905" y="72283"/>
                    <a:pt x="99644" y="72033"/>
                    <a:pt x="99644" y="71723"/>
                  </a:cubicBezTo>
                  <a:cubicBezTo>
                    <a:pt x="99644" y="71414"/>
                    <a:pt x="99894" y="71152"/>
                    <a:pt x="100203" y="71152"/>
                  </a:cubicBezTo>
                  <a:close/>
                  <a:moveTo>
                    <a:pt x="103942" y="71152"/>
                  </a:moveTo>
                  <a:cubicBezTo>
                    <a:pt x="104239" y="71152"/>
                    <a:pt x="104513" y="71414"/>
                    <a:pt x="104513" y="71723"/>
                  </a:cubicBezTo>
                  <a:cubicBezTo>
                    <a:pt x="104513" y="72021"/>
                    <a:pt x="104251" y="72283"/>
                    <a:pt x="103942" y="72283"/>
                  </a:cubicBezTo>
                  <a:cubicBezTo>
                    <a:pt x="103644" y="72283"/>
                    <a:pt x="103382" y="72033"/>
                    <a:pt x="103382" y="71723"/>
                  </a:cubicBezTo>
                  <a:cubicBezTo>
                    <a:pt x="103382" y="71414"/>
                    <a:pt x="103632" y="71152"/>
                    <a:pt x="103942" y="71152"/>
                  </a:cubicBezTo>
                  <a:close/>
                  <a:moveTo>
                    <a:pt x="107668" y="71152"/>
                  </a:moveTo>
                  <a:cubicBezTo>
                    <a:pt x="107966" y="71152"/>
                    <a:pt x="108228" y="71414"/>
                    <a:pt x="108228" y="71723"/>
                  </a:cubicBezTo>
                  <a:cubicBezTo>
                    <a:pt x="108228" y="72021"/>
                    <a:pt x="107978" y="72283"/>
                    <a:pt x="107668" y="72283"/>
                  </a:cubicBezTo>
                  <a:cubicBezTo>
                    <a:pt x="107371" y="72283"/>
                    <a:pt x="107097" y="72033"/>
                    <a:pt x="107097" y="71723"/>
                  </a:cubicBezTo>
                  <a:cubicBezTo>
                    <a:pt x="107097" y="71414"/>
                    <a:pt x="107347" y="71152"/>
                    <a:pt x="107668" y="71152"/>
                  </a:cubicBezTo>
                  <a:close/>
                  <a:moveTo>
                    <a:pt x="111395" y="71152"/>
                  </a:moveTo>
                  <a:cubicBezTo>
                    <a:pt x="111693" y="71152"/>
                    <a:pt x="111967" y="71414"/>
                    <a:pt x="111967" y="71723"/>
                  </a:cubicBezTo>
                  <a:cubicBezTo>
                    <a:pt x="111967" y="72021"/>
                    <a:pt x="111705" y="72283"/>
                    <a:pt x="111395" y="72283"/>
                  </a:cubicBezTo>
                  <a:cubicBezTo>
                    <a:pt x="111085" y="72283"/>
                    <a:pt x="110835" y="72033"/>
                    <a:pt x="110835" y="71723"/>
                  </a:cubicBezTo>
                  <a:cubicBezTo>
                    <a:pt x="110835" y="71414"/>
                    <a:pt x="111085" y="71152"/>
                    <a:pt x="111395" y="71152"/>
                  </a:cubicBezTo>
                  <a:close/>
                  <a:moveTo>
                    <a:pt x="115122" y="71152"/>
                  </a:moveTo>
                  <a:cubicBezTo>
                    <a:pt x="115419" y="71152"/>
                    <a:pt x="115681" y="71414"/>
                    <a:pt x="115681" y="71723"/>
                  </a:cubicBezTo>
                  <a:cubicBezTo>
                    <a:pt x="115681" y="72021"/>
                    <a:pt x="115431" y="72283"/>
                    <a:pt x="115122" y="72283"/>
                  </a:cubicBezTo>
                  <a:cubicBezTo>
                    <a:pt x="114812" y="72283"/>
                    <a:pt x="114550" y="72033"/>
                    <a:pt x="114550" y="71723"/>
                  </a:cubicBezTo>
                  <a:cubicBezTo>
                    <a:pt x="114550" y="71414"/>
                    <a:pt x="114812" y="71152"/>
                    <a:pt x="115122" y="71152"/>
                  </a:cubicBezTo>
                  <a:close/>
                  <a:moveTo>
                    <a:pt x="118860" y="71152"/>
                  </a:moveTo>
                  <a:cubicBezTo>
                    <a:pt x="119158" y="71152"/>
                    <a:pt x="119420" y="71414"/>
                    <a:pt x="119420" y="71723"/>
                  </a:cubicBezTo>
                  <a:cubicBezTo>
                    <a:pt x="119420" y="72021"/>
                    <a:pt x="119170" y="72283"/>
                    <a:pt x="118860" y="72283"/>
                  </a:cubicBezTo>
                  <a:cubicBezTo>
                    <a:pt x="118539" y="72283"/>
                    <a:pt x="118289" y="72033"/>
                    <a:pt x="118289" y="71723"/>
                  </a:cubicBezTo>
                  <a:cubicBezTo>
                    <a:pt x="118289" y="71414"/>
                    <a:pt x="118539" y="71152"/>
                    <a:pt x="118860" y="71152"/>
                  </a:cubicBezTo>
                  <a:close/>
                  <a:moveTo>
                    <a:pt x="122575" y="71152"/>
                  </a:moveTo>
                  <a:cubicBezTo>
                    <a:pt x="122873" y="71152"/>
                    <a:pt x="123146" y="71414"/>
                    <a:pt x="123146" y="71723"/>
                  </a:cubicBezTo>
                  <a:cubicBezTo>
                    <a:pt x="123146" y="72021"/>
                    <a:pt x="122885" y="72283"/>
                    <a:pt x="122575" y="72283"/>
                  </a:cubicBezTo>
                  <a:cubicBezTo>
                    <a:pt x="122265" y="72283"/>
                    <a:pt x="122015" y="72033"/>
                    <a:pt x="122015" y="71723"/>
                  </a:cubicBezTo>
                  <a:cubicBezTo>
                    <a:pt x="122027" y="71414"/>
                    <a:pt x="122277" y="71152"/>
                    <a:pt x="122575" y="71152"/>
                  </a:cubicBezTo>
                  <a:close/>
                  <a:moveTo>
                    <a:pt x="126314" y="71152"/>
                  </a:moveTo>
                  <a:cubicBezTo>
                    <a:pt x="126611" y="71152"/>
                    <a:pt x="126873" y="71414"/>
                    <a:pt x="126873" y="71723"/>
                  </a:cubicBezTo>
                  <a:cubicBezTo>
                    <a:pt x="126873" y="72021"/>
                    <a:pt x="126623" y="72283"/>
                    <a:pt x="126314" y="72283"/>
                  </a:cubicBezTo>
                  <a:cubicBezTo>
                    <a:pt x="126004" y="72283"/>
                    <a:pt x="125742" y="72033"/>
                    <a:pt x="125742" y="71723"/>
                  </a:cubicBezTo>
                  <a:cubicBezTo>
                    <a:pt x="125742" y="71414"/>
                    <a:pt x="126004" y="71152"/>
                    <a:pt x="126314" y="71152"/>
                  </a:cubicBezTo>
                  <a:close/>
                  <a:moveTo>
                    <a:pt x="130028" y="71152"/>
                  </a:moveTo>
                  <a:cubicBezTo>
                    <a:pt x="130326" y="71152"/>
                    <a:pt x="130600" y="71414"/>
                    <a:pt x="130600" y="71723"/>
                  </a:cubicBezTo>
                  <a:cubicBezTo>
                    <a:pt x="130600" y="72021"/>
                    <a:pt x="130350" y="72283"/>
                    <a:pt x="130028" y="72283"/>
                  </a:cubicBezTo>
                  <a:cubicBezTo>
                    <a:pt x="129731" y="72283"/>
                    <a:pt x="129469" y="72033"/>
                    <a:pt x="129469" y="71723"/>
                  </a:cubicBezTo>
                  <a:cubicBezTo>
                    <a:pt x="129469" y="71414"/>
                    <a:pt x="129719" y="71152"/>
                    <a:pt x="130028" y="71152"/>
                  </a:cubicBezTo>
                  <a:close/>
                  <a:moveTo>
                    <a:pt x="133767" y="71152"/>
                  </a:moveTo>
                  <a:cubicBezTo>
                    <a:pt x="134065" y="71152"/>
                    <a:pt x="134326" y="71414"/>
                    <a:pt x="134326" y="71723"/>
                  </a:cubicBezTo>
                  <a:cubicBezTo>
                    <a:pt x="134326" y="72021"/>
                    <a:pt x="134076" y="72283"/>
                    <a:pt x="133767" y="72283"/>
                  </a:cubicBezTo>
                  <a:cubicBezTo>
                    <a:pt x="133469" y="72283"/>
                    <a:pt x="133207" y="72033"/>
                    <a:pt x="133207" y="71723"/>
                  </a:cubicBezTo>
                  <a:cubicBezTo>
                    <a:pt x="133207" y="71414"/>
                    <a:pt x="133457" y="71152"/>
                    <a:pt x="133767" y="71152"/>
                  </a:cubicBezTo>
                  <a:close/>
                  <a:moveTo>
                    <a:pt x="137494" y="71152"/>
                  </a:moveTo>
                  <a:cubicBezTo>
                    <a:pt x="137791" y="71152"/>
                    <a:pt x="138053" y="71414"/>
                    <a:pt x="138053" y="71723"/>
                  </a:cubicBezTo>
                  <a:cubicBezTo>
                    <a:pt x="138053" y="72021"/>
                    <a:pt x="137803" y="72283"/>
                    <a:pt x="137494" y="72283"/>
                  </a:cubicBezTo>
                  <a:cubicBezTo>
                    <a:pt x="137196" y="72283"/>
                    <a:pt x="136922" y="72033"/>
                    <a:pt x="136922" y="71723"/>
                  </a:cubicBezTo>
                  <a:cubicBezTo>
                    <a:pt x="136934" y="71414"/>
                    <a:pt x="137172" y="71152"/>
                    <a:pt x="137494" y="71152"/>
                  </a:cubicBezTo>
                  <a:close/>
                  <a:moveTo>
                    <a:pt x="141220" y="71152"/>
                  </a:moveTo>
                  <a:cubicBezTo>
                    <a:pt x="141518" y="71152"/>
                    <a:pt x="141792" y="71414"/>
                    <a:pt x="141792" y="71723"/>
                  </a:cubicBezTo>
                  <a:cubicBezTo>
                    <a:pt x="141792" y="72021"/>
                    <a:pt x="141530" y="72283"/>
                    <a:pt x="141220" y="72283"/>
                  </a:cubicBezTo>
                  <a:cubicBezTo>
                    <a:pt x="140911" y="72283"/>
                    <a:pt x="140661" y="72033"/>
                    <a:pt x="140661" y="71723"/>
                  </a:cubicBezTo>
                  <a:cubicBezTo>
                    <a:pt x="140661" y="71414"/>
                    <a:pt x="140911" y="71152"/>
                    <a:pt x="141220" y="71152"/>
                  </a:cubicBezTo>
                  <a:close/>
                  <a:moveTo>
                    <a:pt x="144947" y="71152"/>
                  </a:moveTo>
                  <a:cubicBezTo>
                    <a:pt x="145244" y="71152"/>
                    <a:pt x="145506" y="71414"/>
                    <a:pt x="145506" y="71723"/>
                  </a:cubicBezTo>
                  <a:cubicBezTo>
                    <a:pt x="145506" y="72021"/>
                    <a:pt x="145256" y="72283"/>
                    <a:pt x="144947" y="72283"/>
                  </a:cubicBezTo>
                  <a:cubicBezTo>
                    <a:pt x="144637" y="72283"/>
                    <a:pt x="144375" y="72033"/>
                    <a:pt x="144375" y="71723"/>
                  </a:cubicBezTo>
                  <a:cubicBezTo>
                    <a:pt x="144375" y="71414"/>
                    <a:pt x="144637" y="71152"/>
                    <a:pt x="144947" y="71152"/>
                  </a:cubicBezTo>
                  <a:close/>
                  <a:moveTo>
                    <a:pt x="148685" y="71152"/>
                  </a:moveTo>
                  <a:cubicBezTo>
                    <a:pt x="148983" y="71152"/>
                    <a:pt x="149245" y="71414"/>
                    <a:pt x="149245" y="71723"/>
                  </a:cubicBezTo>
                  <a:cubicBezTo>
                    <a:pt x="149245" y="72021"/>
                    <a:pt x="148995" y="72283"/>
                    <a:pt x="148685" y="72283"/>
                  </a:cubicBezTo>
                  <a:cubicBezTo>
                    <a:pt x="148364" y="72283"/>
                    <a:pt x="148114" y="72033"/>
                    <a:pt x="148114" y="71723"/>
                  </a:cubicBezTo>
                  <a:cubicBezTo>
                    <a:pt x="148114" y="71414"/>
                    <a:pt x="148364" y="71152"/>
                    <a:pt x="148685" y="71152"/>
                  </a:cubicBezTo>
                  <a:close/>
                  <a:moveTo>
                    <a:pt x="152400" y="71152"/>
                  </a:moveTo>
                  <a:cubicBezTo>
                    <a:pt x="152698" y="71152"/>
                    <a:pt x="152972" y="71414"/>
                    <a:pt x="152972" y="71723"/>
                  </a:cubicBezTo>
                  <a:cubicBezTo>
                    <a:pt x="152972" y="72021"/>
                    <a:pt x="152710" y="72283"/>
                    <a:pt x="152400" y="72283"/>
                  </a:cubicBezTo>
                  <a:cubicBezTo>
                    <a:pt x="152091" y="72283"/>
                    <a:pt x="151841" y="72033"/>
                    <a:pt x="151841" y="71723"/>
                  </a:cubicBezTo>
                  <a:cubicBezTo>
                    <a:pt x="151841" y="71414"/>
                    <a:pt x="152091" y="71152"/>
                    <a:pt x="152400" y="71152"/>
                  </a:cubicBezTo>
                  <a:close/>
                  <a:moveTo>
                    <a:pt x="156139" y="71152"/>
                  </a:moveTo>
                  <a:cubicBezTo>
                    <a:pt x="156436" y="71152"/>
                    <a:pt x="156698" y="71414"/>
                    <a:pt x="156698" y="71723"/>
                  </a:cubicBezTo>
                  <a:cubicBezTo>
                    <a:pt x="156698" y="72021"/>
                    <a:pt x="156448" y="72283"/>
                    <a:pt x="156139" y="72283"/>
                  </a:cubicBezTo>
                  <a:cubicBezTo>
                    <a:pt x="155829" y="72283"/>
                    <a:pt x="155567" y="72033"/>
                    <a:pt x="155567" y="71723"/>
                  </a:cubicBezTo>
                  <a:cubicBezTo>
                    <a:pt x="155567" y="71414"/>
                    <a:pt x="155829" y="71152"/>
                    <a:pt x="156139" y="71152"/>
                  </a:cubicBezTo>
                  <a:close/>
                  <a:moveTo>
                    <a:pt x="159853" y="71152"/>
                  </a:moveTo>
                  <a:cubicBezTo>
                    <a:pt x="160151" y="71152"/>
                    <a:pt x="160425" y="71414"/>
                    <a:pt x="160425" y="71723"/>
                  </a:cubicBezTo>
                  <a:cubicBezTo>
                    <a:pt x="160425" y="72021"/>
                    <a:pt x="160163" y="72283"/>
                    <a:pt x="159853" y="72283"/>
                  </a:cubicBezTo>
                  <a:cubicBezTo>
                    <a:pt x="159544" y="72283"/>
                    <a:pt x="159294" y="72033"/>
                    <a:pt x="159294" y="71723"/>
                  </a:cubicBezTo>
                  <a:cubicBezTo>
                    <a:pt x="159306" y="71414"/>
                    <a:pt x="159544" y="71152"/>
                    <a:pt x="159853" y="71152"/>
                  </a:cubicBezTo>
                  <a:close/>
                  <a:moveTo>
                    <a:pt x="0" y="0"/>
                  </a:moveTo>
                  <a:lnTo>
                    <a:pt x="0" y="631"/>
                  </a:lnTo>
                  <a:cubicBezTo>
                    <a:pt x="155" y="726"/>
                    <a:pt x="238" y="893"/>
                    <a:pt x="238" y="1084"/>
                  </a:cubicBezTo>
                  <a:cubicBezTo>
                    <a:pt x="238" y="1274"/>
                    <a:pt x="155" y="1441"/>
                    <a:pt x="0" y="1548"/>
                  </a:cubicBezTo>
                  <a:lnTo>
                    <a:pt x="0" y="4346"/>
                  </a:lnTo>
                  <a:cubicBezTo>
                    <a:pt x="155" y="4453"/>
                    <a:pt x="238" y="4608"/>
                    <a:pt x="238" y="4810"/>
                  </a:cubicBezTo>
                  <a:cubicBezTo>
                    <a:pt x="238" y="5001"/>
                    <a:pt x="155" y="5167"/>
                    <a:pt x="0" y="5263"/>
                  </a:cubicBezTo>
                  <a:lnTo>
                    <a:pt x="0" y="8084"/>
                  </a:lnTo>
                  <a:cubicBezTo>
                    <a:pt x="155" y="8180"/>
                    <a:pt x="238" y="8346"/>
                    <a:pt x="238" y="8537"/>
                  </a:cubicBezTo>
                  <a:cubicBezTo>
                    <a:pt x="238" y="8739"/>
                    <a:pt x="155" y="8894"/>
                    <a:pt x="0" y="9001"/>
                  </a:cubicBezTo>
                  <a:lnTo>
                    <a:pt x="0" y="11811"/>
                  </a:lnTo>
                  <a:cubicBezTo>
                    <a:pt x="155" y="11918"/>
                    <a:pt x="238" y="12085"/>
                    <a:pt x="238" y="12275"/>
                  </a:cubicBezTo>
                  <a:cubicBezTo>
                    <a:pt x="238" y="12466"/>
                    <a:pt x="155" y="12633"/>
                    <a:pt x="0" y="12740"/>
                  </a:cubicBezTo>
                  <a:lnTo>
                    <a:pt x="0" y="15550"/>
                  </a:lnTo>
                  <a:cubicBezTo>
                    <a:pt x="155" y="15657"/>
                    <a:pt x="238" y="15823"/>
                    <a:pt x="238" y="16014"/>
                  </a:cubicBezTo>
                  <a:cubicBezTo>
                    <a:pt x="238" y="16204"/>
                    <a:pt x="155" y="16371"/>
                    <a:pt x="0" y="16478"/>
                  </a:cubicBezTo>
                  <a:lnTo>
                    <a:pt x="0" y="19288"/>
                  </a:lnTo>
                  <a:cubicBezTo>
                    <a:pt x="155" y="19395"/>
                    <a:pt x="238" y="19550"/>
                    <a:pt x="238" y="19753"/>
                  </a:cubicBezTo>
                  <a:cubicBezTo>
                    <a:pt x="238" y="19943"/>
                    <a:pt x="155" y="20110"/>
                    <a:pt x="0" y="20205"/>
                  </a:cubicBezTo>
                  <a:lnTo>
                    <a:pt x="0" y="23027"/>
                  </a:lnTo>
                  <a:cubicBezTo>
                    <a:pt x="155" y="23122"/>
                    <a:pt x="238" y="23289"/>
                    <a:pt x="238" y="23479"/>
                  </a:cubicBezTo>
                  <a:cubicBezTo>
                    <a:pt x="238" y="23682"/>
                    <a:pt x="155" y="23836"/>
                    <a:pt x="0" y="23944"/>
                  </a:cubicBezTo>
                  <a:lnTo>
                    <a:pt x="0" y="26753"/>
                  </a:lnTo>
                  <a:cubicBezTo>
                    <a:pt x="155" y="26861"/>
                    <a:pt x="238" y="27027"/>
                    <a:pt x="238" y="27218"/>
                  </a:cubicBezTo>
                  <a:cubicBezTo>
                    <a:pt x="238" y="27408"/>
                    <a:pt x="155" y="27575"/>
                    <a:pt x="0" y="27682"/>
                  </a:cubicBezTo>
                  <a:lnTo>
                    <a:pt x="0" y="30492"/>
                  </a:lnTo>
                  <a:cubicBezTo>
                    <a:pt x="155" y="30599"/>
                    <a:pt x="238" y="30766"/>
                    <a:pt x="238" y="30956"/>
                  </a:cubicBezTo>
                  <a:cubicBezTo>
                    <a:pt x="238" y="31147"/>
                    <a:pt x="155" y="31313"/>
                    <a:pt x="0" y="31421"/>
                  </a:cubicBezTo>
                  <a:lnTo>
                    <a:pt x="0" y="34219"/>
                  </a:lnTo>
                  <a:cubicBezTo>
                    <a:pt x="155" y="34314"/>
                    <a:pt x="238" y="34481"/>
                    <a:pt x="238" y="34671"/>
                  </a:cubicBezTo>
                  <a:cubicBezTo>
                    <a:pt x="238" y="34873"/>
                    <a:pt x="155" y="35028"/>
                    <a:pt x="0" y="35135"/>
                  </a:cubicBezTo>
                  <a:lnTo>
                    <a:pt x="0" y="37945"/>
                  </a:lnTo>
                  <a:cubicBezTo>
                    <a:pt x="155" y="38052"/>
                    <a:pt x="238" y="38219"/>
                    <a:pt x="238" y="38410"/>
                  </a:cubicBezTo>
                  <a:cubicBezTo>
                    <a:pt x="238" y="38600"/>
                    <a:pt x="155" y="38767"/>
                    <a:pt x="0" y="38874"/>
                  </a:cubicBezTo>
                  <a:lnTo>
                    <a:pt x="0" y="41684"/>
                  </a:lnTo>
                  <a:cubicBezTo>
                    <a:pt x="155" y="41791"/>
                    <a:pt x="238" y="41958"/>
                    <a:pt x="238" y="42148"/>
                  </a:cubicBezTo>
                  <a:cubicBezTo>
                    <a:pt x="238" y="42339"/>
                    <a:pt x="155" y="42505"/>
                    <a:pt x="0" y="42612"/>
                  </a:cubicBezTo>
                  <a:lnTo>
                    <a:pt x="0" y="45422"/>
                  </a:lnTo>
                  <a:cubicBezTo>
                    <a:pt x="155" y="45529"/>
                    <a:pt x="238" y="45684"/>
                    <a:pt x="238" y="45887"/>
                  </a:cubicBezTo>
                  <a:cubicBezTo>
                    <a:pt x="238" y="46077"/>
                    <a:pt x="155" y="46244"/>
                    <a:pt x="0" y="46339"/>
                  </a:cubicBezTo>
                  <a:lnTo>
                    <a:pt x="0" y="49161"/>
                  </a:lnTo>
                  <a:cubicBezTo>
                    <a:pt x="155" y="49256"/>
                    <a:pt x="238" y="49423"/>
                    <a:pt x="238" y="49613"/>
                  </a:cubicBezTo>
                  <a:cubicBezTo>
                    <a:pt x="238" y="49816"/>
                    <a:pt x="155" y="49971"/>
                    <a:pt x="0" y="50078"/>
                  </a:cubicBezTo>
                  <a:lnTo>
                    <a:pt x="0" y="52888"/>
                  </a:lnTo>
                  <a:cubicBezTo>
                    <a:pt x="155" y="52995"/>
                    <a:pt x="238" y="53161"/>
                    <a:pt x="238" y="53352"/>
                  </a:cubicBezTo>
                  <a:cubicBezTo>
                    <a:pt x="238" y="53542"/>
                    <a:pt x="155" y="53709"/>
                    <a:pt x="0" y="53816"/>
                  </a:cubicBezTo>
                  <a:lnTo>
                    <a:pt x="0" y="56626"/>
                  </a:lnTo>
                  <a:cubicBezTo>
                    <a:pt x="155" y="56733"/>
                    <a:pt x="238" y="56900"/>
                    <a:pt x="238" y="57090"/>
                  </a:cubicBezTo>
                  <a:cubicBezTo>
                    <a:pt x="238" y="57281"/>
                    <a:pt x="155" y="57448"/>
                    <a:pt x="0" y="57555"/>
                  </a:cubicBezTo>
                  <a:lnTo>
                    <a:pt x="0" y="60365"/>
                  </a:lnTo>
                  <a:cubicBezTo>
                    <a:pt x="155" y="60472"/>
                    <a:pt x="238" y="60627"/>
                    <a:pt x="238" y="60829"/>
                  </a:cubicBezTo>
                  <a:cubicBezTo>
                    <a:pt x="238" y="61019"/>
                    <a:pt x="155" y="61186"/>
                    <a:pt x="0" y="61281"/>
                  </a:cubicBezTo>
                  <a:lnTo>
                    <a:pt x="0" y="63901"/>
                  </a:lnTo>
                  <a:cubicBezTo>
                    <a:pt x="155" y="64008"/>
                    <a:pt x="238" y="64175"/>
                    <a:pt x="238" y="64365"/>
                  </a:cubicBezTo>
                  <a:cubicBezTo>
                    <a:pt x="238" y="64556"/>
                    <a:pt x="155" y="64722"/>
                    <a:pt x="0" y="64829"/>
                  </a:cubicBezTo>
                  <a:lnTo>
                    <a:pt x="0" y="67639"/>
                  </a:lnTo>
                  <a:cubicBezTo>
                    <a:pt x="155" y="67747"/>
                    <a:pt x="238" y="67913"/>
                    <a:pt x="238" y="68104"/>
                  </a:cubicBezTo>
                  <a:cubicBezTo>
                    <a:pt x="238" y="68294"/>
                    <a:pt x="155" y="68461"/>
                    <a:pt x="0" y="68568"/>
                  </a:cubicBezTo>
                  <a:lnTo>
                    <a:pt x="0" y="71378"/>
                  </a:lnTo>
                  <a:cubicBezTo>
                    <a:pt x="155" y="71485"/>
                    <a:pt x="238" y="71640"/>
                    <a:pt x="238" y="71842"/>
                  </a:cubicBezTo>
                  <a:cubicBezTo>
                    <a:pt x="238" y="72033"/>
                    <a:pt x="155" y="72199"/>
                    <a:pt x="0" y="72295"/>
                  </a:cubicBezTo>
                  <a:lnTo>
                    <a:pt x="0" y="73057"/>
                  </a:lnTo>
                  <a:lnTo>
                    <a:pt x="163116" y="73057"/>
                  </a:lnTo>
                  <a:lnTo>
                    <a:pt x="161937" y="70497"/>
                  </a:lnTo>
                  <a:cubicBezTo>
                    <a:pt x="161866" y="70533"/>
                    <a:pt x="161806" y="70544"/>
                    <a:pt x="161711" y="70544"/>
                  </a:cubicBezTo>
                  <a:cubicBezTo>
                    <a:pt x="161413" y="70544"/>
                    <a:pt x="161151" y="70294"/>
                    <a:pt x="161151" y="69973"/>
                  </a:cubicBezTo>
                  <a:cubicBezTo>
                    <a:pt x="161151" y="69759"/>
                    <a:pt x="161270" y="69580"/>
                    <a:pt x="161461" y="69485"/>
                  </a:cubicBezTo>
                  <a:lnTo>
                    <a:pt x="158413" y="62877"/>
                  </a:lnTo>
                  <a:cubicBezTo>
                    <a:pt x="158306" y="62996"/>
                    <a:pt x="158163" y="63091"/>
                    <a:pt x="157984" y="63091"/>
                  </a:cubicBezTo>
                  <a:cubicBezTo>
                    <a:pt x="157663" y="63091"/>
                    <a:pt x="157413" y="62829"/>
                    <a:pt x="157413" y="62520"/>
                  </a:cubicBezTo>
                  <a:cubicBezTo>
                    <a:pt x="157413" y="62210"/>
                    <a:pt x="157663" y="61960"/>
                    <a:pt x="157984" y="61960"/>
                  </a:cubicBezTo>
                  <a:lnTo>
                    <a:pt x="157996" y="61960"/>
                  </a:lnTo>
                  <a:lnTo>
                    <a:pt x="156020" y="57674"/>
                  </a:lnTo>
                  <a:cubicBezTo>
                    <a:pt x="155746" y="57626"/>
                    <a:pt x="155555" y="57388"/>
                    <a:pt x="155555" y="57114"/>
                  </a:cubicBezTo>
                  <a:cubicBezTo>
                    <a:pt x="155555" y="57019"/>
                    <a:pt x="155579" y="56924"/>
                    <a:pt x="155627" y="56840"/>
                  </a:cubicBezTo>
                  <a:lnTo>
                    <a:pt x="154828" y="55103"/>
                  </a:lnTo>
                  <a:lnTo>
                    <a:pt x="154828" y="55103"/>
                  </a:lnTo>
                  <a:cubicBezTo>
                    <a:pt x="154829" y="55114"/>
                    <a:pt x="154829" y="55126"/>
                    <a:pt x="154829" y="55138"/>
                  </a:cubicBezTo>
                  <a:cubicBezTo>
                    <a:pt x="154829" y="55435"/>
                    <a:pt x="154567" y="55709"/>
                    <a:pt x="154258" y="55709"/>
                  </a:cubicBezTo>
                  <a:cubicBezTo>
                    <a:pt x="153948" y="55709"/>
                    <a:pt x="153698" y="55459"/>
                    <a:pt x="153698" y="55138"/>
                  </a:cubicBezTo>
                  <a:cubicBezTo>
                    <a:pt x="153698" y="54828"/>
                    <a:pt x="153948" y="54578"/>
                    <a:pt x="154258" y="54578"/>
                  </a:cubicBezTo>
                  <a:cubicBezTo>
                    <a:pt x="154413" y="54578"/>
                    <a:pt x="154561" y="54646"/>
                    <a:pt x="154668" y="54755"/>
                  </a:cubicBezTo>
                  <a:lnTo>
                    <a:pt x="154668" y="54755"/>
                  </a:lnTo>
                  <a:lnTo>
                    <a:pt x="152567" y="50185"/>
                  </a:lnTo>
                  <a:cubicBezTo>
                    <a:pt x="152507" y="50197"/>
                    <a:pt x="152448" y="50209"/>
                    <a:pt x="152388" y="50209"/>
                  </a:cubicBezTo>
                  <a:cubicBezTo>
                    <a:pt x="152079" y="50209"/>
                    <a:pt x="151817" y="49959"/>
                    <a:pt x="151817" y="49649"/>
                  </a:cubicBezTo>
                  <a:cubicBezTo>
                    <a:pt x="151817" y="49435"/>
                    <a:pt x="151924" y="49256"/>
                    <a:pt x="152102" y="49173"/>
                  </a:cubicBezTo>
                  <a:lnTo>
                    <a:pt x="149066" y="42577"/>
                  </a:lnTo>
                  <a:cubicBezTo>
                    <a:pt x="148959" y="42684"/>
                    <a:pt x="148828" y="42755"/>
                    <a:pt x="148662" y="42755"/>
                  </a:cubicBezTo>
                  <a:cubicBezTo>
                    <a:pt x="148352" y="42755"/>
                    <a:pt x="148102" y="42505"/>
                    <a:pt x="148102" y="42196"/>
                  </a:cubicBezTo>
                  <a:cubicBezTo>
                    <a:pt x="148102" y="41898"/>
                    <a:pt x="148340" y="41660"/>
                    <a:pt x="148638" y="41636"/>
                  </a:cubicBezTo>
                  <a:lnTo>
                    <a:pt x="146530" y="37100"/>
                  </a:lnTo>
                  <a:cubicBezTo>
                    <a:pt x="146352" y="37017"/>
                    <a:pt x="146221" y="36814"/>
                    <a:pt x="146221" y="36612"/>
                  </a:cubicBezTo>
                  <a:cubicBezTo>
                    <a:pt x="146221" y="36564"/>
                    <a:pt x="146221" y="36516"/>
                    <a:pt x="146233" y="36481"/>
                  </a:cubicBezTo>
                  <a:lnTo>
                    <a:pt x="145459" y="34814"/>
                  </a:lnTo>
                  <a:cubicBezTo>
                    <a:pt x="145435" y="35088"/>
                    <a:pt x="145197" y="35302"/>
                    <a:pt x="144911" y="35302"/>
                  </a:cubicBezTo>
                  <a:cubicBezTo>
                    <a:pt x="144602" y="35302"/>
                    <a:pt x="144352" y="35052"/>
                    <a:pt x="144352" y="34731"/>
                  </a:cubicBezTo>
                  <a:cubicBezTo>
                    <a:pt x="144352" y="34421"/>
                    <a:pt x="144602" y="34171"/>
                    <a:pt x="144911" y="34171"/>
                  </a:cubicBezTo>
                  <a:cubicBezTo>
                    <a:pt x="145030" y="34171"/>
                    <a:pt x="145137" y="34195"/>
                    <a:pt x="145221" y="34254"/>
                  </a:cubicBezTo>
                  <a:lnTo>
                    <a:pt x="143125" y="29694"/>
                  </a:lnTo>
                  <a:lnTo>
                    <a:pt x="143054" y="29694"/>
                  </a:lnTo>
                  <a:cubicBezTo>
                    <a:pt x="142744" y="29694"/>
                    <a:pt x="142482" y="29432"/>
                    <a:pt x="142482" y="29123"/>
                  </a:cubicBezTo>
                  <a:cubicBezTo>
                    <a:pt x="142482" y="28956"/>
                    <a:pt x="142566" y="28813"/>
                    <a:pt x="142661" y="28706"/>
                  </a:cubicBezTo>
                  <a:lnTo>
                    <a:pt x="139637" y="22110"/>
                  </a:lnTo>
                  <a:cubicBezTo>
                    <a:pt x="139541" y="22169"/>
                    <a:pt x="139434" y="22217"/>
                    <a:pt x="139315" y="22217"/>
                  </a:cubicBezTo>
                  <a:cubicBezTo>
                    <a:pt x="139018" y="22217"/>
                    <a:pt x="138756" y="21967"/>
                    <a:pt x="138756" y="21658"/>
                  </a:cubicBezTo>
                  <a:cubicBezTo>
                    <a:pt x="138756" y="21396"/>
                    <a:pt x="138934" y="21181"/>
                    <a:pt x="139172" y="21122"/>
                  </a:cubicBezTo>
                  <a:lnTo>
                    <a:pt x="136982" y="16383"/>
                  </a:lnTo>
                  <a:cubicBezTo>
                    <a:pt x="136946" y="16335"/>
                    <a:pt x="136922" y="16276"/>
                    <a:pt x="136910" y="16216"/>
                  </a:cubicBezTo>
                  <a:lnTo>
                    <a:pt x="136089" y="14430"/>
                  </a:lnTo>
                  <a:cubicBezTo>
                    <a:pt x="135993" y="14633"/>
                    <a:pt x="135803" y="14764"/>
                    <a:pt x="135577" y="14764"/>
                  </a:cubicBezTo>
                  <a:cubicBezTo>
                    <a:pt x="135267" y="14764"/>
                    <a:pt x="135017" y="14514"/>
                    <a:pt x="135017" y="14192"/>
                  </a:cubicBezTo>
                  <a:cubicBezTo>
                    <a:pt x="135017" y="13883"/>
                    <a:pt x="135267" y="13633"/>
                    <a:pt x="135577" y="13633"/>
                  </a:cubicBezTo>
                  <a:cubicBezTo>
                    <a:pt x="135636" y="13633"/>
                    <a:pt x="135684" y="13645"/>
                    <a:pt x="135731" y="13657"/>
                  </a:cubicBezTo>
                  <a:lnTo>
                    <a:pt x="133660" y="9156"/>
                  </a:lnTo>
                  <a:cubicBezTo>
                    <a:pt x="133386" y="9120"/>
                    <a:pt x="133160" y="8882"/>
                    <a:pt x="133160" y="8596"/>
                  </a:cubicBezTo>
                  <a:cubicBezTo>
                    <a:pt x="133160" y="8477"/>
                    <a:pt x="133183" y="8382"/>
                    <a:pt x="133267" y="8287"/>
                  </a:cubicBezTo>
                  <a:lnTo>
                    <a:pt x="130207" y="1667"/>
                  </a:lnTo>
                  <a:cubicBezTo>
                    <a:pt x="130135" y="1691"/>
                    <a:pt x="130064" y="1715"/>
                    <a:pt x="129993" y="1715"/>
                  </a:cubicBezTo>
                  <a:cubicBezTo>
                    <a:pt x="129695" y="1715"/>
                    <a:pt x="129421" y="1453"/>
                    <a:pt x="129421" y="1143"/>
                  </a:cubicBezTo>
                  <a:cubicBezTo>
                    <a:pt x="129421" y="917"/>
                    <a:pt x="129552" y="738"/>
                    <a:pt x="129731" y="643"/>
                  </a:cubicBezTo>
                  <a:lnTo>
                    <a:pt x="129433" y="1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" name="Google Shape;17;p2"/>
            <p:cNvSpPr/>
            <p:nvPr/>
          </p:nvSpPr>
          <p:spPr>
            <a:xfrm>
              <a:off x="5208952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69"/>
                    <a:pt x="262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" name="Google Shape;18;p2"/>
            <p:cNvSpPr/>
            <p:nvPr/>
          </p:nvSpPr>
          <p:spPr>
            <a:xfrm>
              <a:off x="5208952" y="1925382"/>
              <a:ext cx="15977" cy="28243"/>
            </a:xfrm>
            <a:custGeom>
              <a:avLst/>
              <a:gdLst/>
              <a:ahLst/>
              <a:cxnLst/>
              <a:rect l="l" t="t" r="r" b="b"/>
              <a:pathLst>
                <a:path w="465" h="822" extrusionOk="0">
                  <a:moveTo>
                    <a:pt x="84" y="0"/>
                  </a:moveTo>
                  <a:cubicBezTo>
                    <a:pt x="36" y="84"/>
                    <a:pt x="0" y="179"/>
                    <a:pt x="0" y="286"/>
                  </a:cubicBezTo>
                  <a:cubicBezTo>
                    <a:pt x="0" y="548"/>
                    <a:pt x="191" y="774"/>
                    <a:pt x="465" y="822"/>
                  </a:cubicBezTo>
                  <a:lnTo>
                    <a:pt x="84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" name="Google Shape;19;p2"/>
            <p:cNvSpPr/>
            <p:nvPr/>
          </p:nvSpPr>
          <p:spPr>
            <a:xfrm>
              <a:off x="4952840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" name="Google Shape;20;p2"/>
            <p:cNvSpPr/>
            <p:nvPr/>
          </p:nvSpPr>
          <p:spPr>
            <a:xfrm>
              <a:off x="4952840" y="1403365"/>
              <a:ext cx="33191" cy="38104"/>
            </a:xfrm>
            <a:custGeom>
              <a:avLst/>
              <a:gdLst/>
              <a:ahLst/>
              <a:cxnLst/>
              <a:rect l="l" t="t" r="r" b="b"/>
              <a:pathLst>
                <a:path w="966" h="1109" extrusionOk="0">
                  <a:moveTo>
                    <a:pt x="537" y="1"/>
                  </a:moveTo>
                  <a:cubicBezTo>
                    <a:pt x="239" y="13"/>
                    <a:pt x="1" y="263"/>
                    <a:pt x="1" y="549"/>
                  </a:cubicBezTo>
                  <a:cubicBezTo>
                    <a:pt x="1" y="858"/>
                    <a:pt x="251" y="1108"/>
                    <a:pt x="572" y="1108"/>
                  </a:cubicBezTo>
                  <a:cubicBezTo>
                    <a:pt x="727" y="1108"/>
                    <a:pt x="870" y="1037"/>
                    <a:pt x="965" y="930"/>
                  </a:cubicBezTo>
                  <a:lnTo>
                    <a:pt x="537" y="1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" name="Google Shape;21;p2"/>
            <p:cNvSpPr/>
            <p:nvPr/>
          </p:nvSpPr>
          <p:spPr>
            <a:xfrm>
              <a:off x="5016679" y="17232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" name="Google Shape;22;p2"/>
            <p:cNvSpPr/>
            <p:nvPr/>
          </p:nvSpPr>
          <p:spPr>
            <a:xfrm>
              <a:off x="4952840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" name="Google Shape;23;p2"/>
            <p:cNvSpPr/>
            <p:nvPr/>
          </p:nvSpPr>
          <p:spPr>
            <a:xfrm>
              <a:off x="5080896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" name="Google Shape;24;p2"/>
            <p:cNvSpPr/>
            <p:nvPr/>
          </p:nvSpPr>
          <p:spPr>
            <a:xfrm>
              <a:off x="4952840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70"/>
                    <a:pt x="251" y="1131"/>
                    <a:pt x="572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" name="Google Shape;25;p2"/>
            <p:cNvSpPr/>
            <p:nvPr/>
          </p:nvSpPr>
          <p:spPr>
            <a:xfrm>
              <a:off x="5081309" y="1661917"/>
              <a:ext cx="25391" cy="36043"/>
            </a:xfrm>
            <a:custGeom>
              <a:avLst/>
              <a:gdLst/>
              <a:ahLst/>
              <a:cxnLst/>
              <a:rect l="l" t="t" r="r" b="b"/>
              <a:pathLst>
                <a:path w="739" h="1049" extrusionOk="0">
                  <a:moveTo>
                    <a:pt x="286" y="1"/>
                  </a:moveTo>
                  <a:cubicBezTo>
                    <a:pt x="108" y="108"/>
                    <a:pt x="0" y="286"/>
                    <a:pt x="0" y="477"/>
                  </a:cubicBezTo>
                  <a:cubicBezTo>
                    <a:pt x="0" y="775"/>
                    <a:pt x="250" y="1048"/>
                    <a:pt x="560" y="1048"/>
                  </a:cubicBezTo>
                  <a:cubicBezTo>
                    <a:pt x="620" y="1048"/>
                    <a:pt x="679" y="1025"/>
                    <a:pt x="739" y="1013"/>
                  </a:cubicBezTo>
                  <a:lnTo>
                    <a:pt x="286" y="1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" name="Google Shape;26;p2"/>
            <p:cNvSpPr/>
            <p:nvPr/>
          </p:nvSpPr>
          <p:spPr>
            <a:xfrm>
              <a:off x="5016679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0" y="881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" name="Google Shape;27;p2"/>
            <p:cNvSpPr/>
            <p:nvPr/>
          </p:nvSpPr>
          <p:spPr>
            <a:xfrm>
              <a:off x="5144701" y="19789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1" y="0"/>
                  </a:moveTo>
                  <a:cubicBezTo>
                    <a:pt x="251" y="0"/>
                    <a:pt x="1" y="250"/>
                    <a:pt x="1" y="572"/>
                  </a:cubicBezTo>
                  <a:cubicBezTo>
                    <a:pt x="1" y="881"/>
                    <a:pt x="251" y="1131"/>
                    <a:pt x="561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50"/>
                    <a:pt x="870" y="0"/>
                    <a:pt x="561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" name="Google Shape;28;p2"/>
            <p:cNvSpPr/>
            <p:nvPr/>
          </p:nvSpPr>
          <p:spPr>
            <a:xfrm>
              <a:off x="5016679" y="1979359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62" y="1"/>
                    <a:pt x="0" y="263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" name="Google Shape;29;p2"/>
            <p:cNvSpPr/>
            <p:nvPr/>
          </p:nvSpPr>
          <p:spPr>
            <a:xfrm>
              <a:off x="4952840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" name="Google Shape;30;p2"/>
            <p:cNvSpPr/>
            <p:nvPr/>
          </p:nvSpPr>
          <p:spPr>
            <a:xfrm>
              <a:off x="5080896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2" y="869"/>
                    <a:pt x="251" y="1131"/>
                    <a:pt x="560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" name="Google Shape;31;p2"/>
            <p:cNvSpPr/>
            <p:nvPr/>
          </p:nvSpPr>
          <p:spPr>
            <a:xfrm>
              <a:off x="4952840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" name="Google Shape;32;p2"/>
            <p:cNvSpPr/>
            <p:nvPr/>
          </p:nvSpPr>
          <p:spPr>
            <a:xfrm>
              <a:off x="5080896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2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" name="Google Shape;33;p2"/>
            <p:cNvSpPr/>
            <p:nvPr/>
          </p:nvSpPr>
          <p:spPr>
            <a:xfrm>
              <a:off x="5144701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1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1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1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" name="Google Shape;34;p2"/>
            <p:cNvSpPr/>
            <p:nvPr/>
          </p:nvSpPr>
          <p:spPr>
            <a:xfrm>
              <a:off x="5016679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69"/>
                    <a:pt x="262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" name="Google Shape;35;p2"/>
            <p:cNvSpPr/>
            <p:nvPr/>
          </p:nvSpPr>
          <p:spPr>
            <a:xfrm>
              <a:off x="4760568" y="960340"/>
              <a:ext cx="22127" cy="33156"/>
            </a:xfrm>
            <a:custGeom>
              <a:avLst/>
              <a:gdLst/>
              <a:ahLst/>
              <a:cxnLst/>
              <a:rect l="l" t="t" r="r" b="b"/>
              <a:pathLst>
                <a:path w="644" h="965" extrusionOk="0">
                  <a:moveTo>
                    <a:pt x="191" y="1"/>
                  </a:moveTo>
                  <a:cubicBezTo>
                    <a:pt x="72" y="96"/>
                    <a:pt x="1" y="239"/>
                    <a:pt x="1" y="405"/>
                  </a:cubicBezTo>
                  <a:cubicBezTo>
                    <a:pt x="1" y="715"/>
                    <a:pt x="251" y="965"/>
                    <a:pt x="572" y="965"/>
                  </a:cubicBezTo>
                  <a:lnTo>
                    <a:pt x="644" y="965"/>
                  </a:lnTo>
                  <a:lnTo>
                    <a:pt x="191" y="1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" name="Google Shape;36;p2"/>
            <p:cNvSpPr/>
            <p:nvPr/>
          </p:nvSpPr>
          <p:spPr>
            <a:xfrm>
              <a:off x="4696763" y="101885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" name="Google Shape;37;p2"/>
            <p:cNvSpPr/>
            <p:nvPr/>
          </p:nvSpPr>
          <p:spPr>
            <a:xfrm>
              <a:off x="4696763" y="89038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" name="Google Shape;38;p2"/>
            <p:cNvSpPr/>
            <p:nvPr/>
          </p:nvSpPr>
          <p:spPr>
            <a:xfrm>
              <a:off x="4889036" y="1225832"/>
              <a:ext cx="10273" cy="21303"/>
            </a:xfrm>
            <a:custGeom>
              <a:avLst/>
              <a:gdLst/>
              <a:ahLst/>
              <a:cxnLst/>
              <a:rect l="l" t="t" r="r" b="b"/>
              <a:pathLst>
                <a:path w="299" h="620" extrusionOk="0">
                  <a:moveTo>
                    <a:pt x="12" y="1"/>
                  </a:moveTo>
                  <a:cubicBezTo>
                    <a:pt x="1" y="48"/>
                    <a:pt x="1" y="84"/>
                    <a:pt x="1" y="132"/>
                  </a:cubicBezTo>
                  <a:cubicBezTo>
                    <a:pt x="1" y="346"/>
                    <a:pt x="120" y="536"/>
                    <a:pt x="298" y="620"/>
                  </a:cubicBezTo>
                  <a:lnTo>
                    <a:pt x="12" y="1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" name="Google Shape;39;p2"/>
            <p:cNvSpPr/>
            <p:nvPr/>
          </p:nvSpPr>
          <p:spPr>
            <a:xfrm>
              <a:off x="4760568" y="1210714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" name="Google Shape;40;p2"/>
            <p:cNvSpPr/>
            <p:nvPr/>
          </p:nvSpPr>
          <p:spPr>
            <a:xfrm>
              <a:off x="4696763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94"/>
                    <a:pt x="251" y="1132"/>
                    <a:pt x="560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" name="Google Shape;41;p2"/>
            <p:cNvSpPr/>
            <p:nvPr/>
          </p:nvSpPr>
          <p:spPr>
            <a:xfrm>
              <a:off x="4824407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60"/>
                  </a:cubicBezTo>
                  <a:cubicBezTo>
                    <a:pt x="24" y="894"/>
                    <a:pt x="262" y="1132"/>
                    <a:pt x="572" y="1132"/>
                  </a:cubicBezTo>
                  <a:cubicBezTo>
                    <a:pt x="881" y="1132"/>
                    <a:pt x="1131" y="870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" name="Google Shape;42;p2"/>
            <p:cNvSpPr/>
            <p:nvPr/>
          </p:nvSpPr>
          <p:spPr>
            <a:xfrm>
              <a:off x="4696763" y="114646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" name="Google Shape;43;p2"/>
            <p:cNvSpPr/>
            <p:nvPr/>
          </p:nvSpPr>
          <p:spPr>
            <a:xfrm>
              <a:off x="4825231" y="1147631"/>
              <a:ext cx="38070" cy="37726"/>
            </a:xfrm>
            <a:custGeom>
              <a:avLst/>
              <a:gdLst/>
              <a:ahLst/>
              <a:cxnLst/>
              <a:rect l="l" t="t" r="r" b="b"/>
              <a:pathLst>
                <a:path w="1108" h="1098" extrusionOk="0">
                  <a:moveTo>
                    <a:pt x="516" y="1"/>
                  </a:moveTo>
                  <a:cubicBezTo>
                    <a:pt x="217" y="1"/>
                    <a:pt x="0" y="232"/>
                    <a:pt x="0" y="538"/>
                  </a:cubicBezTo>
                  <a:cubicBezTo>
                    <a:pt x="0" y="848"/>
                    <a:pt x="250" y="1098"/>
                    <a:pt x="560" y="1098"/>
                  </a:cubicBezTo>
                  <a:cubicBezTo>
                    <a:pt x="845" y="1098"/>
                    <a:pt x="1084" y="872"/>
                    <a:pt x="1107" y="610"/>
                  </a:cubicBezTo>
                  <a:lnTo>
                    <a:pt x="869" y="86"/>
                  </a:lnTo>
                  <a:cubicBezTo>
                    <a:pt x="786" y="26"/>
                    <a:pt x="679" y="3"/>
                    <a:pt x="560" y="3"/>
                  </a:cubicBezTo>
                  <a:cubicBezTo>
                    <a:pt x="545" y="2"/>
                    <a:pt x="530" y="1"/>
                    <a:pt x="516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" name="Google Shape;44;p2"/>
            <p:cNvSpPr/>
            <p:nvPr/>
          </p:nvSpPr>
          <p:spPr>
            <a:xfrm>
              <a:off x="4760568" y="1082659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70"/>
                    <a:pt x="251" y="1132"/>
                    <a:pt x="572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" name="Google Shape;45;p2"/>
            <p:cNvSpPr/>
            <p:nvPr/>
          </p:nvSpPr>
          <p:spPr>
            <a:xfrm>
              <a:off x="4888624" y="14667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3" y="893"/>
                    <a:pt x="251" y="1132"/>
                    <a:pt x="560" y="1132"/>
                  </a:cubicBezTo>
                  <a:cubicBezTo>
                    <a:pt x="870" y="1132"/>
                    <a:pt x="1132" y="870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" name="Google Shape;46;p2"/>
            <p:cNvSpPr/>
            <p:nvPr/>
          </p:nvSpPr>
          <p:spPr>
            <a:xfrm>
              <a:off x="4760568" y="1467204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70"/>
                    <a:pt x="251" y="1131"/>
                    <a:pt x="572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" name="Google Shape;47;p2"/>
            <p:cNvSpPr/>
            <p:nvPr/>
          </p:nvSpPr>
          <p:spPr>
            <a:xfrm>
              <a:off x="4696763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" name="Google Shape;48;p2"/>
            <p:cNvSpPr/>
            <p:nvPr/>
          </p:nvSpPr>
          <p:spPr>
            <a:xfrm>
              <a:off x="4824407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24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" name="Google Shape;49;p2"/>
            <p:cNvSpPr/>
            <p:nvPr/>
          </p:nvSpPr>
          <p:spPr>
            <a:xfrm>
              <a:off x="4696763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" name="Google Shape;50;p2"/>
            <p:cNvSpPr/>
            <p:nvPr/>
          </p:nvSpPr>
          <p:spPr>
            <a:xfrm>
              <a:off x="4824407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24" y="881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" name="Google Shape;51;p2"/>
            <p:cNvSpPr/>
            <p:nvPr/>
          </p:nvSpPr>
          <p:spPr>
            <a:xfrm>
              <a:off x="4888624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3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75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" name="Google Shape;52;p2"/>
            <p:cNvSpPr/>
            <p:nvPr/>
          </p:nvSpPr>
          <p:spPr>
            <a:xfrm>
              <a:off x="4760568" y="1338736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" name="Google Shape;53;p2"/>
            <p:cNvSpPr/>
            <p:nvPr/>
          </p:nvSpPr>
          <p:spPr>
            <a:xfrm>
              <a:off x="4888624" y="1722870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3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" name="Google Shape;54;p2"/>
            <p:cNvSpPr/>
            <p:nvPr/>
          </p:nvSpPr>
          <p:spPr>
            <a:xfrm>
              <a:off x="4760568" y="1723282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" name="Google Shape;55;p2"/>
            <p:cNvSpPr/>
            <p:nvPr/>
          </p:nvSpPr>
          <p:spPr>
            <a:xfrm>
              <a:off x="4696763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" name="Google Shape;56;p2"/>
            <p:cNvSpPr/>
            <p:nvPr/>
          </p:nvSpPr>
          <p:spPr>
            <a:xfrm>
              <a:off x="4824407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0" y="881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" name="Google Shape;57;p2"/>
            <p:cNvSpPr/>
            <p:nvPr/>
          </p:nvSpPr>
          <p:spPr>
            <a:xfrm>
              <a:off x="4696763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70"/>
                    <a:pt x="251" y="1131"/>
                    <a:pt x="560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" name="Google Shape;58;p2"/>
            <p:cNvSpPr/>
            <p:nvPr/>
          </p:nvSpPr>
          <p:spPr>
            <a:xfrm>
              <a:off x="4824407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24" y="870"/>
                    <a:pt x="262" y="1131"/>
                    <a:pt x="572" y="1131"/>
                  </a:cubicBezTo>
                  <a:cubicBezTo>
                    <a:pt x="881" y="1131"/>
                    <a:pt x="1131" y="870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" name="Google Shape;59;p2"/>
            <p:cNvSpPr/>
            <p:nvPr/>
          </p:nvSpPr>
          <p:spPr>
            <a:xfrm>
              <a:off x="4888624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3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" name="Google Shape;60;p2"/>
            <p:cNvSpPr/>
            <p:nvPr/>
          </p:nvSpPr>
          <p:spPr>
            <a:xfrm>
              <a:off x="4760568" y="1594848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" name="Google Shape;61;p2"/>
            <p:cNvSpPr/>
            <p:nvPr/>
          </p:nvSpPr>
          <p:spPr>
            <a:xfrm>
              <a:off x="4888624" y="19789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" name="Google Shape;62;p2"/>
            <p:cNvSpPr/>
            <p:nvPr/>
          </p:nvSpPr>
          <p:spPr>
            <a:xfrm>
              <a:off x="4760568" y="1979359"/>
              <a:ext cx="38929" cy="38929"/>
            </a:xfrm>
            <a:custGeom>
              <a:avLst/>
              <a:gdLst/>
              <a:ahLst/>
              <a:cxnLst/>
              <a:rect l="l" t="t" r="r" b="b"/>
              <a:pathLst>
                <a:path w="1133" h="1133" extrusionOk="0">
                  <a:moveTo>
                    <a:pt x="572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" name="Google Shape;63;p2"/>
            <p:cNvSpPr/>
            <p:nvPr/>
          </p:nvSpPr>
          <p:spPr>
            <a:xfrm>
              <a:off x="4696763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" name="Google Shape;64;p2"/>
            <p:cNvSpPr/>
            <p:nvPr/>
          </p:nvSpPr>
          <p:spPr>
            <a:xfrm>
              <a:off x="4824407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24" y="869"/>
                    <a:pt x="262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" name="Google Shape;65;p2"/>
            <p:cNvSpPr/>
            <p:nvPr/>
          </p:nvSpPr>
          <p:spPr>
            <a:xfrm>
              <a:off x="4696763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" name="Google Shape;66;p2"/>
            <p:cNvSpPr/>
            <p:nvPr/>
          </p:nvSpPr>
          <p:spPr>
            <a:xfrm>
              <a:off x="4824407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60"/>
                  </a:cubicBezTo>
                  <a:cubicBezTo>
                    <a:pt x="24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" name="Google Shape;67;p2"/>
            <p:cNvSpPr/>
            <p:nvPr/>
          </p:nvSpPr>
          <p:spPr>
            <a:xfrm>
              <a:off x="4888624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3" y="869"/>
                    <a:pt x="251" y="1131"/>
                    <a:pt x="560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" name="Google Shape;68;p2"/>
            <p:cNvSpPr/>
            <p:nvPr/>
          </p:nvSpPr>
          <p:spPr>
            <a:xfrm>
              <a:off x="4760568" y="1851338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" name="Google Shape;69;p2"/>
            <p:cNvSpPr/>
            <p:nvPr/>
          </p:nvSpPr>
          <p:spPr>
            <a:xfrm>
              <a:off x="4440273" y="258352"/>
              <a:ext cx="17626" cy="30305"/>
            </a:xfrm>
            <a:custGeom>
              <a:avLst/>
              <a:gdLst/>
              <a:ahLst/>
              <a:cxnLst/>
              <a:rect l="l" t="t" r="r" b="b"/>
              <a:pathLst>
                <a:path w="513" h="882" extrusionOk="0">
                  <a:moveTo>
                    <a:pt x="108" y="0"/>
                  </a:moveTo>
                  <a:cubicBezTo>
                    <a:pt x="48" y="84"/>
                    <a:pt x="0" y="191"/>
                    <a:pt x="0" y="310"/>
                  </a:cubicBezTo>
                  <a:cubicBezTo>
                    <a:pt x="12" y="620"/>
                    <a:pt x="227" y="846"/>
                    <a:pt x="512" y="882"/>
                  </a:cubicBezTo>
                  <a:lnTo>
                    <a:pt x="108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" name="Google Shape;70;p2"/>
            <p:cNvSpPr/>
            <p:nvPr/>
          </p:nvSpPr>
          <p:spPr>
            <a:xfrm>
              <a:off x="4504490" y="442860"/>
              <a:ext cx="36867" cy="38482"/>
            </a:xfrm>
            <a:custGeom>
              <a:avLst/>
              <a:gdLst/>
              <a:ahLst/>
              <a:cxnLst/>
              <a:rect l="l" t="t" r="r" b="b"/>
              <a:pathLst>
                <a:path w="1073" h="1120" extrusionOk="0">
                  <a:moveTo>
                    <a:pt x="560" y="0"/>
                  </a:moveTo>
                  <a:cubicBezTo>
                    <a:pt x="251" y="0"/>
                    <a:pt x="1" y="238"/>
                    <a:pt x="1" y="548"/>
                  </a:cubicBezTo>
                  <a:cubicBezTo>
                    <a:pt x="1" y="869"/>
                    <a:pt x="251" y="1119"/>
                    <a:pt x="560" y="1119"/>
                  </a:cubicBezTo>
                  <a:cubicBezTo>
                    <a:pt x="786" y="1119"/>
                    <a:pt x="977" y="988"/>
                    <a:pt x="1072" y="786"/>
                  </a:cubicBezTo>
                  <a:lnTo>
                    <a:pt x="715" y="36"/>
                  </a:lnTo>
                  <a:cubicBezTo>
                    <a:pt x="667" y="12"/>
                    <a:pt x="608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" name="Google Shape;71;p2"/>
            <p:cNvSpPr/>
            <p:nvPr/>
          </p:nvSpPr>
          <p:spPr>
            <a:xfrm>
              <a:off x="4440685" y="506252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19" y="882"/>
                    <a:pt x="1119" y="572"/>
                  </a:cubicBezTo>
                  <a:cubicBezTo>
                    <a:pt x="1119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" name="Google Shape;72;p2"/>
            <p:cNvSpPr/>
            <p:nvPr/>
          </p:nvSpPr>
          <p:spPr>
            <a:xfrm>
              <a:off x="4569532" y="531197"/>
              <a:ext cx="2508" cy="5772"/>
            </a:xfrm>
            <a:custGeom>
              <a:avLst/>
              <a:gdLst/>
              <a:ahLst/>
              <a:cxnLst/>
              <a:rect l="l" t="t" r="r" b="b"/>
              <a:pathLst>
                <a:path w="73" h="168" extrusionOk="0">
                  <a:moveTo>
                    <a:pt x="1" y="1"/>
                  </a:moveTo>
                  <a:cubicBezTo>
                    <a:pt x="13" y="60"/>
                    <a:pt x="36" y="120"/>
                    <a:pt x="72" y="168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" name="Google Shape;73;p2"/>
            <p:cNvSpPr/>
            <p:nvPr/>
          </p:nvSpPr>
          <p:spPr>
            <a:xfrm>
              <a:off x="4440685" y="377818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93"/>
                    <a:pt x="250" y="1131"/>
                    <a:pt x="560" y="1131"/>
                  </a:cubicBezTo>
                  <a:cubicBezTo>
                    <a:pt x="869" y="1131"/>
                    <a:pt x="1119" y="881"/>
                    <a:pt x="1119" y="572"/>
                  </a:cubicBezTo>
                  <a:cubicBezTo>
                    <a:pt x="1119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" name="Google Shape;74;p2"/>
            <p:cNvSpPr/>
            <p:nvPr/>
          </p:nvSpPr>
          <p:spPr>
            <a:xfrm>
              <a:off x="4632958" y="699350"/>
              <a:ext cx="29892" cy="38070"/>
            </a:xfrm>
            <a:custGeom>
              <a:avLst/>
              <a:gdLst/>
              <a:ahLst/>
              <a:cxnLst/>
              <a:rect l="l" t="t" r="r" b="b"/>
              <a:pathLst>
                <a:path w="870" h="1108" extrusionOk="0">
                  <a:moveTo>
                    <a:pt x="417" y="0"/>
                  </a:moveTo>
                  <a:cubicBezTo>
                    <a:pt x="179" y="72"/>
                    <a:pt x="0" y="286"/>
                    <a:pt x="0" y="548"/>
                  </a:cubicBezTo>
                  <a:cubicBezTo>
                    <a:pt x="0" y="846"/>
                    <a:pt x="250" y="1108"/>
                    <a:pt x="560" y="1108"/>
                  </a:cubicBezTo>
                  <a:cubicBezTo>
                    <a:pt x="679" y="1108"/>
                    <a:pt x="786" y="1060"/>
                    <a:pt x="869" y="1001"/>
                  </a:cubicBezTo>
                  <a:lnTo>
                    <a:pt x="417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" name="Google Shape;75;p2"/>
            <p:cNvSpPr/>
            <p:nvPr/>
          </p:nvSpPr>
          <p:spPr>
            <a:xfrm>
              <a:off x="4504490" y="69852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" name="Google Shape;76;p2"/>
            <p:cNvSpPr/>
            <p:nvPr/>
          </p:nvSpPr>
          <p:spPr>
            <a:xfrm>
              <a:off x="4440685" y="762330"/>
              <a:ext cx="38482" cy="38929"/>
            </a:xfrm>
            <a:custGeom>
              <a:avLst/>
              <a:gdLst/>
              <a:ahLst/>
              <a:cxnLst/>
              <a:rect l="l" t="t" r="r" b="b"/>
              <a:pathLst>
                <a:path w="1120" h="1133" extrusionOk="0">
                  <a:moveTo>
                    <a:pt x="560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19" y="882"/>
                    <a:pt x="1119" y="572"/>
                  </a:cubicBezTo>
                  <a:cubicBezTo>
                    <a:pt x="1119" y="263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" name="Google Shape;77;p2"/>
            <p:cNvSpPr/>
            <p:nvPr/>
          </p:nvSpPr>
          <p:spPr>
            <a:xfrm>
              <a:off x="4568329" y="762330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12" y="882"/>
                    <a:pt x="274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" name="Google Shape;78;p2"/>
            <p:cNvSpPr/>
            <p:nvPr/>
          </p:nvSpPr>
          <p:spPr>
            <a:xfrm>
              <a:off x="4440685" y="634308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69" y="1131"/>
                    <a:pt x="1119" y="869"/>
                    <a:pt x="1119" y="560"/>
                  </a:cubicBezTo>
                  <a:cubicBezTo>
                    <a:pt x="1119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" name="Google Shape;79;p2"/>
            <p:cNvSpPr/>
            <p:nvPr/>
          </p:nvSpPr>
          <p:spPr>
            <a:xfrm>
              <a:off x="4568329" y="63430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69"/>
                    <a:pt x="274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" name="Google Shape;80;p2"/>
            <p:cNvSpPr/>
            <p:nvPr/>
          </p:nvSpPr>
          <p:spPr>
            <a:xfrm>
              <a:off x="4504490" y="570881"/>
              <a:ext cx="38894" cy="38482"/>
            </a:xfrm>
            <a:custGeom>
              <a:avLst/>
              <a:gdLst/>
              <a:ahLst/>
              <a:cxnLst/>
              <a:rect l="l" t="t" r="r" b="b"/>
              <a:pathLst>
                <a:path w="1132" h="1120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70"/>
                    <a:pt x="251" y="1120"/>
                    <a:pt x="560" y="1120"/>
                  </a:cubicBezTo>
                  <a:cubicBezTo>
                    <a:pt x="870" y="1120"/>
                    <a:pt x="1132" y="870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" name="Google Shape;81;p2"/>
            <p:cNvSpPr/>
            <p:nvPr/>
          </p:nvSpPr>
          <p:spPr>
            <a:xfrm>
              <a:off x="4632134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63"/>
                    <a:pt x="0" y="572"/>
                  </a:cubicBezTo>
                  <a:cubicBezTo>
                    <a:pt x="24" y="882"/>
                    <a:pt x="274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" name="Google Shape;82;p2"/>
            <p:cNvSpPr/>
            <p:nvPr/>
          </p:nvSpPr>
          <p:spPr>
            <a:xfrm>
              <a:off x="4504490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63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" name="Google Shape;83;p2"/>
            <p:cNvSpPr/>
            <p:nvPr/>
          </p:nvSpPr>
          <p:spPr>
            <a:xfrm>
              <a:off x="4440685" y="1018854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69" y="1131"/>
                    <a:pt x="1119" y="869"/>
                    <a:pt x="1119" y="560"/>
                  </a:cubicBezTo>
                  <a:cubicBezTo>
                    <a:pt x="1119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" name="Google Shape;84;p2"/>
            <p:cNvSpPr/>
            <p:nvPr/>
          </p:nvSpPr>
          <p:spPr>
            <a:xfrm>
              <a:off x="4568329" y="101885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69"/>
                    <a:pt x="274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" name="Google Shape;85;p2"/>
            <p:cNvSpPr/>
            <p:nvPr/>
          </p:nvSpPr>
          <p:spPr>
            <a:xfrm>
              <a:off x="4440685" y="890386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19" y="882"/>
                    <a:pt x="1119" y="560"/>
                  </a:cubicBezTo>
                  <a:cubicBezTo>
                    <a:pt x="1119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" name="Google Shape;86;p2"/>
            <p:cNvSpPr/>
            <p:nvPr/>
          </p:nvSpPr>
          <p:spPr>
            <a:xfrm>
              <a:off x="4568329" y="89038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12" y="882"/>
                    <a:pt x="274" y="1132"/>
                    <a:pt x="572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" name="Google Shape;87;p2"/>
            <p:cNvSpPr/>
            <p:nvPr/>
          </p:nvSpPr>
          <p:spPr>
            <a:xfrm>
              <a:off x="4632134" y="82658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69"/>
                    <a:pt x="274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" name="Google Shape;88;p2"/>
            <p:cNvSpPr/>
            <p:nvPr/>
          </p:nvSpPr>
          <p:spPr>
            <a:xfrm>
              <a:off x="4504490" y="82699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" name="Google Shape;89;p2"/>
            <p:cNvSpPr/>
            <p:nvPr/>
          </p:nvSpPr>
          <p:spPr>
            <a:xfrm>
              <a:off x="4632134" y="121030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24" y="893"/>
                    <a:pt x="274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" name="Google Shape;90;p2"/>
            <p:cNvSpPr/>
            <p:nvPr/>
          </p:nvSpPr>
          <p:spPr>
            <a:xfrm>
              <a:off x="4504490" y="12107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" name="Google Shape;91;p2"/>
            <p:cNvSpPr/>
            <p:nvPr/>
          </p:nvSpPr>
          <p:spPr>
            <a:xfrm>
              <a:off x="4440685" y="1274519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94"/>
                    <a:pt x="250" y="1132"/>
                    <a:pt x="560" y="1132"/>
                  </a:cubicBezTo>
                  <a:cubicBezTo>
                    <a:pt x="869" y="1132"/>
                    <a:pt x="1119" y="870"/>
                    <a:pt x="1119" y="560"/>
                  </a:cubicBezTo>
                  <a:cubicBezTo>
                    <a:pt x="1119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" name="Google Shape;92;p2"/>
            <p:cNvSpPr/>
            <p:nvPr/>
          </p:nvSpPr>
          <p:spPr>
            <a:xfrm>
              <a:off x="4568329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12" y="894"/>
                    <a:pt x="274" y="1132"/>
                    <a:pt x="572" y="1132"/>
                  </a:cubicBezTo>
                  <a:cubicBezTo>
                    <a:pt x="881" y="1132"/>
                    <a:pt x="1131" y="870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" name="Google Shape;93;p2"/>
            <p:cNvSpPr/>
            <p:nvPr/>
          </p:nvSpPr>
          <p:spPr>
            <a:xfrm>
              <a:off x="4440685" y="1146463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19" y="882"/>
                    <a:pt x="1119" y="572"/>
                  </a:cubicBezTo>
                  <a:cubicBezTo>
                    <a:pt x="1119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" name="Google Shape;94;p2"/>
            <p:cNvSpPr/>
            <p:nvPr/>
          </p:nvSpPr>
          <p:spPr>
            <a:xfrm>
              <a:off x="4568329" y="114646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82"/>
                    <a:pt x="274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" name="Google Shape;95;p2"/>
            <p:cNvSpPr/>
            <p:nvPr/>
          </p:nvSpPr>
          <p:spPr>
            <a:xfrm>
              <a:off x="4632134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60"/>
                  </a:cubicBezTo>
                  <a:cubicBezTo>
                    <a:pt x="0" y="882"/>
                    <a:pt x="274" y="1132"/>
                    <a:pt x="572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" name="Google Shape;96;p2"/>
            <p:cNvSpPr/>
            <p:nvPr/>
          </p:nvSpPr>
          <p:spPr>
            <a:xfrm>
              <a:off x="4504490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70"/>
                    <a:pt x="251" y="1132"/>
                    <a:pt x="560" y="1132"/>
                  </a:cubicBezTo>
                  <a:cubicBezTo>
                    <a:pt x="870" y="1132"/>
                    <a:pt x="1132" y="870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" name="Google Shape;97;p2"/>
            <p:cNvSpPr/>
            <p:nvPr/>
          </p:nvSpPr>
          <p:spPr>
            <a:xfrm>
              <a:off x="4632134" y="14667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24" y="893"/>
                    <a:pt x="274" y="1132"/>
                    <a:pt x="572" y="1132"/>
                  </a:cubicBezTo>
                  <a:cubicBezTo>
                    <a:pt x="881" y="1132"/>
                    <a:pt x="1131" y="870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" name="Google Shape;98;p2"/>
            <p:cNvSpPr/>
            <p:nvPr/>
          </p:nvSpPr>
          <p:spPr>
            <a:xfrm>
              <a:off x="4504490" y="146720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70"/>
                    <a:pt x="251" y="1131"/>
                    <a:pt x="560" y="1131"/>
                  </a:cubicBezTo>
                  <a:cubicBezTo>
                    <a:pt x="870" y="1131"/>
                    <a:pt x="1132" y="870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" name="Google Shape;99;p2"/>
            <p:cNvSpPr/>
            <p:nvPr/>
          </p:nvSpPr>
          <p:spPr>
            <a:xfrm>
              <a:off x="4440685" y="1531009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19" y="882"/>
                    <a:pt x="1119" y="572"/>
                  </a:cubicBezTo>
                  <a:cubicBezTo>
                    <a:pt x="1119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" name="Google Shape;100;p2"/>
            <p:cNvSpPr/>
            <p:nvPr/>
          </p:nvSpPr>
          <p:spPr>
            <a:xfrm>
              <a:off x="4568329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82"/>
                    <a:pt x="274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" name="Google Shape;101;p2"/>
            <p:cNvSpPr/>
            <p:nvPr/>
          </p:nvSpPr>
          <p:spPr>
            <a:xfrm>
              <a:off x="4440685" y="1402575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69" y="1131"/>
                    <a:pt x="1119" y="881"/>
                    <a:pt x="1119" y="572"/>
                  </a:cubicBezTo>
                  <a:cubicBezTo>
                    <a:pt x="1119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" name="Google Shape;102;p2"/>
            <p:cNvSpPr/>
            <p:nvPr/>
          </p:nvSpPr>
          <p:spPr>
            <a:xfrm>
              <a:off x="4568329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12" y="881"/>
                    <a:pt x="274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" name="Google Shape;103;p2"/>
            <p:cNvSpPr/>
            <p:nvPr/>
          </p:nvSpPr>
          <p:spPr>
            <a:xfrm>
              <a:off x="4632134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24" y="882"/>
                    <a:pt x="274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75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" name="Google Shape;104;p2"/>
            <p:cNvSpPr/>
            <p:nvPr/>
          </p:nvSpPr>
          <p:spPr>
            <a:xfrm>
              <a:off x="4504490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" name="Google Shape;105;p2"/>
            <p:cNvSpPr/>
            <p:nvPr/>
          </p:nvSpPr>
          <p:spPr>
            <a:xfrm>
              <a:off x="4632134" y="1722870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60"/>
                  </a:cubicBezTo>
                  <a:cubicBezTo>
                    <a:pt x="24" y="882"/>
                    <a:pt x="274" y="1132"/>
                    <a:pt x="572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" name="Google Shape;106;p2"/>
            <p:cNvSpPr/>
            <p:nvPr/>
          </p:nvSpPr>
          <p:spPr>
            <a:xfrm>
              <a:off x="4504490" y="17232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" name="Google Shape;107;p2"/>
            <p:cNvSpPr/>
            <p:nvPr/>
          </p:nvSpPr>
          <p:spPr>
            <a:xfrm>
              <a:off x="4440685" y="1787121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69" y="1131"/>
                    <a:pt x="1119" y="881"/>
                    <a:pt x="1119" y="572"/>
                  </a:cubicBezTo>
                  <a:cubicBezTo>
                    <a:pt x="1119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" name="Google Shape;108;p2"/>
            <p:cNvSpPr/>
            <p:nvPr/>
          </p:nvSpPr>
          <p:spPr>
            <a:xfrm>
              <a:off x="4568329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12" y="869"/>
                    <a:pt x="274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" name="Google Shape;109;p2"/>
            <p:cNvSpPr/>
            <p:nvPr/>
          </p:nvSpPr>
          <p:spPr>
            <a:xfrm>
              <a:off x="4440685" y="1659065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70"/>
                    <a:pt x="250" y="1131"/>
                    <a:pt x="560" y="1131"/>
                  </a:cubicBezTo>
                  <a:cubicBezTo>
                    <a:pt x="869" y="1131"/>
                    <a:pt x="1119" y="870"/>
                    <a:pt x="1119" y="560"/>
                  </a:cubicBezTo>
                  <a:cubicBezTo>
                    <a:pt x="1119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" name="Google Shape;110;p2"/>
            <p:cNvSpPr/>
            <p:nvPr/>
          </p:nvSpPr>
          <p:spPr>
            <a:xfrm>
              <a:off x="4568329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70"/>
                    <a:pt x="274" y="1131"/>
                    <a:pt x="572" y="1131"/>
                  </a:cubicBezTo>
                  <a:cubicBezTo>
                    <a:pt x="881" y="1131"/>
                    <a:pt x="1131" y="870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" name="Google Shape;111;p2"/>
            <p:cNvSpPr/>
            <p:nvPr/>
          </p:nvSpPr>
          <p:spPr>
            <a:xfrm>
              <a:off x="4632134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24" y="881"/>
                    <a:pt x="274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" name="Google Shape;112;p2"/>
            <p:cNvSpPr/>
            <p:nvPr/>
          </p:nvSpPr>
          <p:spPr>
            <a:xfrm>
              <a:off x="4504490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" name="Google Shape;113;p2"/>
            <p:cNvSpPr/>
            <p:nvPr/>
          </p:nvSpPr>
          <p:spPr>
            <a:xfrm>
              <a:off x="4632134" y="19789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72"/>
                  </a:cubicBezTo>
                  <a:cubicBezTo>
                    <a:pt x="0" y="881"/>
                    <a:pt x="274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" name="Google Shape;114;p2"/>
            <p:cNvSpPr/>
            <p:nvPr/>
          </p:nvSpPr>
          <p:spPr>
            <a:xfrm>
              <a:off x="4504490" y="1979359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60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63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" name="Google Shape;115;p2"/>
            <p:cNvSpPr/>
            <p:nvPr/>
          </p:nvSpPr>
          <p:spPr>
            <a:xfrm>
              <a:off x="4440685" y="2043611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69" y="1131"/>
                    <a:pt x="1119" y="869"/>
                    <a:pt x="1119" y="560"/>
                  </a:cubicBezTo>
                  <a:cubicBezTo>
                    <a:pt x="1119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" name="Google Shape;116;p2"/>
            <p:cNvSpPr/>
            <p:nvPr/>
          </p:nvSpPr>
          <p:spPr>
            <a:xfrm>
              <a:off x="4568329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69"/>
                    <a:pt x="274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" name="Google Shape;117;p2"/>
            <p:cNvSpPr/>
            <p:nvPr/>
          </p:nvSpPr>
          <p:spPr>
            <a:xfrm>
              <a:off x="4440685" y="1915143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19" y="882"/>
                    <a:pt x="1119" y="560"/>
                  </a:cubicBezTo>
                  <a:cubicBezTo>
                    <a:pt x="1119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" name="Google Shape;118;p2"/>
            <p:cNvSpPr/>
            <p:nvPr/>
          </p:nvSpPr>
          <p:spPr>
            <a:xfrm>
              <a:off x="4568329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12" y="882"/>
                    <a:pt x="274" y="1132"/>
                    <a:pt x="572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" name="Google Shape;119;p2"/>
            <p:cNvSpPr/>
            <p:nvPr/>
          </p:nvSpPr>
          <p:spPr>
            <a:xfrm>
              <a:off x="4632134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69"/>
                    <a:pt x="274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" name="Google Shape;120;p2"/>
            <p:cNvSpPr/>
            <p:nvPr/>
          </p:nvSpPr>
          <p:spPr>
            <a:xfrm>
              <a:off x="4504490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" name="Google Shape;121;p2"/>
            <p:cNvSpPr/>
            <p:nvPr/>
          </p:nvSpPr>
          <p:spPr>
            <a:xfrm>
              <a:off x="4184195" y="-59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69"/>
                    <a:pt x="262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" name="Google Shape;122;p2"/>
            <p:cNvSpPr/>
            <p:nvPr/>
          </p:nvSpPr>
          <p:spPr>
            <a:xfrm>
              <a:off x="4312217" y="-3051"/>
              <a:ext cx="27041" cy="36455"/>
            </a:xfrm>
            <a:custGeom>
              <a:avLst/>
              <a:gdLst/>
              <a:ahLst/>
              <a:cxnLst/>
              <a:rect l="l" t="t" r="r" b="b"/>
              <a:pathLst>
                <a:path w="787" h="1061" extrusionOk="0">
                  <a:moveTo>
                    <a:pt x="322" y="0"/>
                  </a:moveTo>
                  <a:cubicBezTo>
                    <a:pt x="132" y="72"/>
                    <a:pt x="1" y="274"/>
                    <a:pt x="1" y="489"/>
                  </a:cubicBezTo>
                  <a:cubicBezTo>
                    <a:pt x="1" y="786"/>
                    <a:pt x="251" y="1060"/>
                    <a:pt x="560" y="1060"/>
                  </a:cubicBezTo>
                  <a:cubicBezTo>
                    <a:pt x="644" y="1060"/>
                    <a:pt x="715" y="1048"/>
                    <a:pt x="787" y="1012"/>
                  </a:cubicBezTo>
                  <a:lnTo>
                    <a:pt x="32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" name="Google Shape;123;p2"/>
            <p:cNvSpPr/>
            <p:nvPr/>
          </p:nvSpPr>
          <p:spPr>
            <a:xfrm>
              <a:off x="4376056" y="186335"/>
              <a:ext cx="38894" cy="38516"/>
            </a:xfrm>
            <a:custGeom>
              <a:avLst/>
              <a:gdLst/>
              <a:ahLst/>
              <a:cxnLst/>
              <a:rect l="l" t="t" r="r" b="b"/>
              <a:pathLst>
                <a:path w="1132" h="1121" extrusionOk="0">
                  <a:moveTo>
                    <a:pt x="572" y="1"/>
                  </a:moveTo>
                  <a:cubicBezTo>
                    <a:pt x="250" y="1"/>
                    <a:pt x="0" y="251"/>
                    <a:pt x="0" y="561"/>
                  </a:cubicBezTo>
                  <a:cubicBezTo>
                    <a:pt x="0" y="870"/>
                    <a:pt x="274" y="1120"/>
                    <a:pt x="572" y="1120"/>
                  </a:cubicBezTo>
                  <a:cubicBezTo>
                    <a:pt x="881" y="1120"/>
                    <a:pt x="1131" y="870"/>
                    <a:pt x="1131" y="561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" name="Google Shape;124;p2"/>
            <p:cNvSpPr/>
            <p:nvPr/>
          </p:nvSpPr>
          <p:spPr>
            <a:xfrm>
              <a:off x="4248412" y="186335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60" y="1"/>
                  </a:moveTo>
                  <a:cubicBezTo>
                    <a:pt x="250" y="1"/>
                    <a:pt x="0" y="251"/>
                    <a:pt x="0" y="561"/>
                  </a:cubicBezTo>
                  <a:cubicBezTo>
                    <a:pt x="0" y="870"/>
                    <a:pt x="250" y="1132"/>
                    <a:pt x="560" y="1132"/>
                  </a:cubicBezTo>
                  <a:cubicBezTo>
                    <a:pt x="869" y="1132"/>
                    <a:pt x="1131" y="870"/>
                    <a:pt x="1131" y="561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" name="Google Shape;125;p2"/>
            <p:cNvSpPr/>
            <p:nvPr/>
          </p:nvSpPr>
          <p:spPr>
            <a:xfrm>
              <a:off x="4184195" y="25017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81"/>
                    <a:pt x="262" y="1131"/>
                    <a:pt x="572" y="1131"/>
                  </a:cubicBezTo>
                  <a:cubicBezTo>
                    <a:pt x="881" y="1131"/>
                    <a:pt x="1131" y="870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" name="Google Shape;126;p2"/>
            <p:cNvSpPr/>
            <p:nvPr/>
          </p:nvSpPr>
          <p:spPr>
            <a:xfrm>
              <a:off x="4312217" y="25017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81"/>
                    <a:pt x="263" y="1131"/>
                    <a:pt x="560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" name="Google Shape;127;p2"/>
            <p:cNvSpPr/>
            <p:nvPr/>
          </p:nvSpPr>
          <p:spPr>
            <a:xfrm>
              <a:off x="4184195" y="12170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0" y="894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" name="Google Shape;128;p2"/>
            <p:cNvSpPr/>
            <p:nvPr/>
          </p:nvSpPr>
          <p:spPr>
            <a:xfrm>
              <a:off x="4312217" y="12170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94"/>
                    <a:pt x="263" y="1132"/>
                    <a:pt x="560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" name="Google Shape;129;p2"/>
            <p:cNvSpPr/>
            <p:nvPr/>
          </p:nvSpPr>
          <p:spPr>
            <a:xfrm>
              <a:off x="4248412" y="583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69" y="1131"/>
                    <a:pt x="1131" y="881"/>
                    <a:pt x="1131" y="572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" name="Google Shape;130;p2"/>
            <p:cNvSpPr/>
            <p:nvPr/>
          </p:nvSpPr>
          <p:spPr>
            <a:xfrm>
              <a:off x="4376056" y="44244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81"/>
                    <a:pt x="274" y="1131"/>
                    <a:pt x="572" y="1131"/>
                  </a:cubicBezTo>
                  <a:cubicBezTo>
                    <a:pt x="881" y="1131"/>
                    <a:pt x="1131" y="881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" name="Google Shape;131;p2"/>
            <p:cNvSpPr/>
            <p:nvPr/>
          </p:nvSpPr>
          <p:spPr>
            <a:xfrm>
              <a:off x="4248412" y="44244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69" y="1131"/>
                    <a:pt x="1131" y="869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" name="Google Shape;132;p2"/>
            <p:cNvSpPr/>
            <p:nvPr/>
          </p:nvSpPr>
          <p:spPr>
            <a:xfrm>
              <a:off x="4184195" y="50625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" name="Google Shape;133;p2"/>
            <p:cNvSpPr/>
            <p:nvPr/>
          </p:nvSpPr>
          <p:spPr>
            <a:xfrm>
              <a:off x="4312217" y="50625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63" y="1132"/>
                    <a:pt x="560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" name="Google Shape;134;p2"/>
            <p:cNvSpPr/>
            <p:nvPr/>
          </p:nvSpPr>
          <p:spPr>
            <a:xfrm>
              <a:off x="4184195" y="37781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0" y="893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" name="Google Shape;135;p2"/>
            <p:cNvSpPr/>
            <p:nvPr/>
          </p:nvSpPr>
          <p:spPr>
            <a:xfrm>
              <a:off x="4312217" y="37781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93"/>
                    <a:pt x="263" y="1131"/>
                    <a:pt x="560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" name="Google Shape;136;p2"/>
            <p:cNvSpPr/>
            <p:nvPr/>
          </p:nvSpPr>
          <p:spPr>
            <a:xfrm>
              <a:off x="4376056" y="31397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82"/>
                    <a:pt x="274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75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" name="Google Shape;137;p2"/>
            <p:cNvSpPr/>
            <p:nvPr/>
          </p:nvSpPr>
          <p:spPr>
            <a:xfrm>
              <a:off x="4248412" y="31439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72"/>
                  </a:cubicBezTo>
                  <a:cubicBezTo>
                    <a:pt x="1131" y="263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" name="Google Shape;138;p2"/>
            <p:cNvSpPr/>
            <p:nvPr/>
          </p:nvSpPr>
          <p:spPr>
            <a:xfrm>
              <a:off x="4376056" y="69852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82"/>
                    <a:pt x="274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" name="Google Shape;139;p2"/>
            <p:cNvSpPr/>
            <p:nvPr/>
          </p:nvSpPr>
          <p:spPr>
            <a:xfrm>
              <a:off x="4248412" y="69852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72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" name="Google Shape;140;p2"/>
            <p:cNvSpPr/>
            <p:nvPr/>
          </p:nvSpPr>
          <p:spPr>
            <a:xfrm>
              <a:off x="4184195" y="762330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62" y="1"/>
                    <a:pt x="0" y="263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" name="Google Shape;141;p2"/>
            <p:cNvSpPr/>
            <p:nvPr/>
          </p:nvSpPr>
          <p:spPr>
            <a:xfrm>
              <a:off x="4312217" y="762330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60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63" y="1132"/>
                    <a:pt x="560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" name="Google Shape;142;p2"/>
            <p:cNvSpPr/>
            <p:nvPr/>
          </p:nvSpPr>
          <p:spPr>
            <a:xfrm>
              <a:off x="4184195" y="63430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69"/>
                    <a:pt x="262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" name="Google Shape;143;p2"/>
            <p:cNvSpPr/>
            <p:nvPr/>
          </p:nvSpPr>
          <p:spPr>
            <a:xfrm>
              <a:off x="4312217" y="63430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63" y="1131"/>
                    <a:pt x="560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" name="Google Shape;144;p2"/>
            <p:cNvSpPr/>
            <p:nvPr/>
          </p:nvSpPr>
          <p:spPr>
            <a:xfrm>
              <a:off x="4376056" y="57009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12" y="893"/>
                    <a:pt x="274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" name="Google Shape;145;p2"/>
            <p:cNvSpPr/>
            <p:nvPr/>
          </p:nvSpPr>
          <p:spPr>
            <a:xfrm>
              <a:off x="4248412" y="570881"/>
              <a:ext cx="38894" cy="38482"/>
            </a:xfrm>
            <a:custGeom>
              <a:avLst/>
              <a:gdLst/>
              <a:ahLst/>
              <a:cxnLst/>
              <a:rect l="l" t="t" r="r" b="b"/>
              <a:pathLst>
                <a:path w="1132" h="1120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70"/>
                    <a:pt x="250" y="1120"/>
                    <a:pt x="560" y="1120"/>
                  </a:cubicBezTo>
                  <a:cubicBezTo>
                    <a:pt x="869" y="1120"/>
                    <a:pt x="1131" y="870"/>
                    <a:pt x="1131" y="560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" name="Google Shape;146;p2"/>
            <p:cNvSpPr/>
            <p:nvPr/>
          </p:nvSpPr>
          <p:spPr>
            <a:xfrm>
              <a:off x="4376056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12" y="882"/>
                    <a:pt x="274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" name="Google Shape;147;p2"/>
            <p:cNvSpPr/>
            <p:nvPr/>
          </p:nvSpPr>
          <p:spPr>
            <a:xfrm>
              <a:off x="4248412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72"/>
                  </a:cubicBezTo>
                  <a:cubicBezTo>
                    <a:pt x="1131" y="263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" name="Google Shape;148;p2"/>
            <p:cNvSpPr/>
            <p:nvPr/>
          </p:nvSpPr>
          <p:spPr>
            <a:xfrm>
              <a:off x="4184195" y="101885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69"/>
                    <a:pt x="262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" name="Google Shape;149;p2"/>
            <p:cNvSpPr/>
            <p:nvPr/>
          </p:nvSpPr>
          <p:spPr>
            <a:xfrm>
              <a:off x="4312217" y="101885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63" y="1131"/>
                    <a:pt x="560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" name="Google Shape;150;p2"/>
            <p:cNvSpPr/>
            <p:nvPr/>
          </p:nvSpPr>
          <p:spPr>
            <a:xfrm>
              <a:off x="4184195" y="89038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60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" name="Google Shape;151;p2"/>
            <p:cNvSpPr/>
            <p:nvPr/>
          </p:nvSpPr>
          <p:spPr>
            <a:xfrm>
              <a:off x="4312217" y="89038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63" y="1132"/>
                    <a:pt x="560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" name="Google Shape;152;p2"/>
            <p:cNvSpPr/>
            <p:nvPr/>
          </p:nvSpPr>
          <p:spPr>
            <a:xfrm>
              <a:off x="4376056" y="82658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69"/>
                    <a:pt x="274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" name="Google Shape;153;p2"/>
            <p:cNvSpPr/>
            <p:nvPr/>
          </p:nvSpPr>
          <p:spPr>
            <a:xfrm>
              <a:off x="4248412" y="82699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69" y="1131"/>
                    <a:pt x="1131" y="869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" name="Google Shape;154;p2"/>
            <p:cNvSpPr/>
            <p:nvPr/>
          </p:nvSpPr>
          <p:spPr>
            <a:xfrm>
              <a:off x="4376056" y="121030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12" y="893"/>
                    <a:pt x="274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" name="Google Shape;155;p2"/>
            <p:cNvSpPr/>
            <p:nvPr/>
          </p:nvSpPr>
          <p:spPr>
            <a:xfrm>
              <a:off x="4248412" y="12107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69" y="1131"/>
                    <a:pt x="1131" y="881"/>
                    <a:pt x="1131" y="572"/>
                  </a:cubicBezTo>
                  <a:cubicBezTo>
                    <a:pt x="1131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" name="Google Shape;156;p2"/>
            <p:cNvSpPr/>
            <p:nvPr/>
          </p:nvSpPr>
          <p:spPr>
            <a:xfrm>
              <a:off x="4184195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60"/>
                  </a:cubicBezTo>
                  <a:cubicBezTo>
                    <a:pt x="0" y="894"/>
                    <a:pt x="262" y="1132"/>
                    <a:pt x="572" y="1132"/>
                  </a:cubicBezTo>
                  <a:cubicBezTo>
                    <a:pt x="881" y="1132"/>
                    <a:pt x="1131" y="870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" name="Google Shape;157;p2"/>
            <p:cNvSpPr/>
            <p:nvPr/>
          </p:nvSpPr>
          <p:spPr>
            <a:xfrm>
              <a:off x="4312217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94"/>
                    <a:pt x="263" y="1132"/>
                    <a:pt x="560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1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" name="Google Shape;158;p2"/>
            <p:cNvSpPr/>
            <p:nvPr/>
          </p:nvSpPr>
          <p:spPr>
            <a:xfrm>
              <a:off x="4184195" y="114646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" name="Google Shape;159;p2"/>
            <p:cNvSpPr/>
            <p:nvPr/>
          </p:nvSpPr>
          <p:spPr>
            <a:xfrm>
              <a:off x="4312217" y="114646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63" y="1132"/>
                    <a:pt x="560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" name="Google Shape;160;p2"/>
            <p:cNvSpPr/>
            <p:nvPr/>
          </p:nvSpPr>
          <p:spPr>
            <a:xfrm>
              <a:off x="4376056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12" y="882"/>
                    <a:pt x="274" y="1132"/>
                    <a:pt x="572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" name="Google Shape;161;p2"/>
            <p:cNvSpPr/>
            <p:nvPr/>
          </p:nvSpPr>
          <p:spPr>
            <a:xfrm>
              <a:off x="4248412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70"/>
                    <a:pt x="250" y="1132"/>
                    <a:pt x="560" y="1132"/>
                  </a:cubicBezTo>
                  <a:cubicBezTo>
                    <a:pt x="869" y="1132"/>
                    <a:pt x="1131" y="870"/>
                    <a:pt x="1131" y="560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" name="Google Shape;162;p2"/>
            <p:cNvSpPr/>
            <p:nvPr/>
          </p:nvSpPr>
          <p:spPr>
            <a:xfrm>
              <a:off x="4376056" y="14667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93"/>
                    <a:pt x="274" y="1132"/>
                    <a:pt x="572" y="1132"/>
                  </a:cubicBezTo>
                  <a:cubicBezTo>
                    <a:pt x="881" y="1132"/>
                    <a:pt x="1131" y="870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" name="Google Shape;163;p2"/>
            <p:cNvSpPr/>
            <p:nvPr/>
          </p:nvSpPr>
          <p:spPr>
            <a:xfrm>
              <a:off x="4248412" y="146720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70"/>
                    <a:pt x="250" y="1131"/>
                    <a:pt x="560" y="1131"/>
                  </a:cubicBezTo>
                  <a:cubicBezTo>
                    <a:pt x="869" y="1131"/>
                    <a:pt x="1131" y="870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" name="Google Shape;164;p2"/>
            <p:cNvSpPr/>
            <p:nvPr/>
          </p:nvSpPr>
          <p:spPr>
            <a:xfrm>
              <a:off x="4184195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" name="Google Shape;165;p2"/>
            <p:cNvSpPr/>
            <p:nvPr/>
          </p:nvSpPr>
          <p:spPr>
            <a:xfrm>
              <a:off x="4312217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63" y="1132"/>
                    <a:pt x="560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" name="Google Shape;166;p2"/>
            <p:cNvSpPr/>
            <p:nvPr/>
          </p:nvSpPr>
          <p:spPr>
            <a:xfrm>
              <a:off x="4184195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0" y="881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" name="Google Shape;167;p2"/>
            <p:cNvSpPr/>
            <p:nvPr/>
          </p:nvSpPr>
          <p:spPr>
            <a:xfrm>
              <a:off x="4312217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63" y="1131"/>
                    <a:pt x="560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" name="Google Shape;168;p2"/>
            <p:cNvSpPr/>
            <p:nvPr/>
          </p:nvSpPr>
          <p:spPr>
            <a:xfrm>
              <a:off x="4376056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82"/>
                    <a:pt x="274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75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" name="Google Shape;169;p2"/>
            <p:cNvSpPr/>
            <p:nvPr/>
          </p:nvSpPr>
          <p:spPr>
            <a:xfrm>
              <a:off x="4248412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60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" name="Google Shape;170;p2"/>
            <p:cNvSpPr/>
            <p:nvPr/>
          </p:nvSpPr>
          <p:spPr>
            <a:xfrm>
              <a:off x="4376056" y="1722870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12" y="882"/>
                    <a:pt x="274" y="1132"/>
                    <a:pt x="572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" name="Google Shape;171;p2"/>
            <p:cNvSpPr/>
            <p:nvPr/>
          </p:nvSpPr>
          <p:spPr>
            <a:xfrm>
              <a:off x="4248412" y="17232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72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" name="Google Shape;172;p2"/>
            <p:cNvSpPr/>
            <p:nvPr/>
          </p:nvSpPr>
          <p:spPr>
            <a:xfrm>
              <a:off x="4184195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0" y="869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" name="Google Shape;173;p2"/>
            <p:cNvSpPr/>
            <p:nvPr/>
          </p:nvSpPr>
          <p:spPr>
            <a:xfrm>
              <a:off x="4312217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63" y="1131"/>
                    <a:pt x="560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" name="Google Shape;174;p2"/>
            <p:cNvSpPr/>
            <p:nvPr/>
          </p:nvSpPr>
          <p:spPr>
            <a:xfrm>
              <a:off x="4184195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70"/>
                    <a:pt x="262" y="1131"/>
                    <a:pt x="572" y="1131"/>
                  </a:cubicBezTo>
                  <a:cubicBezTo>
                    <a:pt x="881" y="1131"/>
                    <a:pt x="1131" y="870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" name="Google Shape;175;p2"/>
            <p:cNvSpPr/>
            <p:nvPr/>
          </p:nvSpPr>
          <p:spPr>
            <a:xfrm>
              <a:off x="4312217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70"/>
                    <a:pt x="263" y="1131"/>
                    <a:pt x="560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" name="Google Shape;176;p2"/>
            <p:cNvSpPr/>
            <p:nvPr/>
          </p:nvSpPr>
          <p:spPr>
            <a:xfrm>
              <a:off x="4376056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12" y="881"/>
                    <a:pt x="274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" name="Google Shape;177;p2"/>
            <p:cNvSpPr/>
            <p:nvPr/>
          </p:nvSpPr>
          <p:spPr>
            <a:xfrm>
              <a:off x="4248412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69" y="1131"/>
                    <a:pt x="1131" y="881"/>
                    <a:pt x="1131" y="572"/>
                  </a:cubicBezTo>
                  <a:cubicBezTo>
                    <a:pt x="1131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" name="Google Shape;178;p2"/>
            <p:cNvSpPr/>
            <p:nvPr/>
          </p:nvSpPr>
          <p:spPr>
            <a:xfrm>
              <a:off x="4376056" y="19789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50"/>
                    <a:pt x="0" y="572"/>
                  </a:cubicBezTo>
                  <a:cubicBezTo>
                    <a:pt x="0" y="881"/>
                    <a:pt x="274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" name="Google Shape;179;p2"/>
            <p:cNvSpPr/>
            <p:nvPr/>
          </p:nvSpPr>
          <p:spPr>
            <a:xfrm>
              <a:off x="4248412" y="1979359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60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72"/>
                  </a:cubicBezTo>
                  <a:cubicBezTo>
                    <a:pt x="1131" y="263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" name="Google Shape;180;p2"/>
            <p:cNvSpPr/>
            <p:nvPr/>
          </p:nvSpPr>
          <p:spPr>
            <a:xfrm>
              <a:off x="4184195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69"/>
                    <a:pt x="262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" name="Google Shape;181;p2"/>
            <p:cNvSpPr/>
            <p:nvPr/>
          </p:nvSpPr>
          <p:spPr>
            <a:xfrm>
              <a:off x="4312217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63" y="1131"/>
                    <a:pt x="560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" name="Google Shape;182;p2"/>
            <p:cNvSpPr/>
            <p:nvPr/>
          </p:nvSpPr>
          <p:spPr>
            <a:xfrm>
              <a:off x="4184195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60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" name="Google Shape;183;p2"/>
            <p:cNvSpPr/>
            <p:nvPr/>
          </p:nvSpPr>
          <p:spPr>
            <a:xfrm>
              <a:off x="4312217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63" y="1132"/>
                    <a:pt x="560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" name="Google Shape;184;p2"/>
            <p:cNvSpPr/>
            <p:nvPr/>
          </p:nvSpPr>
          <p:spPr>
            <a:xfrm>
              <a:off x="4376056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69"/>
                    <a:pt x="274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" name="Google Shape;185;p2"/>
            <p:cNvSpPr/>
            <p:nvPr/>
          </p:nvSpPr>
          <p:spPr>
            <a:xfrm>
              <a:off x="4248412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69" y="1131"/>
                    <a:pt x="1131" y="869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" name="Google Shape;186;p2"/>
            <p:cNvSpPr/>
            <p:nvPr/>
          </p:nvSpPr>
          <p:spPr>
            <a:xfrm>
              <a:off x="3928084" y="-59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" name="Google Shape;187;p2"/>
            <p:cNvSpPr/>
            <p:nvPr/>
          </p:nvSpPr>
          <p:spPr>
            <a:xfrm>
              <a:off x="4056139" y="-59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69"/>
                    <a:pt x="262" y="1131"/>
                    <a:pt x="560" y="1131"/>
                  </a:cubicBezTo>
                  <a:cubicBezTo>
                    <a:pt x="870" y="1131"/>
                    <a:pt x="1131" y="869"/>
                    <a:pt x="1131" y="560"/>
                  </a:cubicBezTo>
                  <a:cubicBezTo>
                    <a:pt x="1131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" name="Google Shape;188;p2"/>
            <p:cNvSpPr/>
            <p:nvPr/>
          </p:nvSpPr>
          <p:spPr>
            <a:xfrm>
              <a:off x="4120356" y="186335"/>
              <a:ext cx="38894" cy="38516"/>
            </a:xfrm>
            <a:custGeom>
              <a:avLst/>
              <a:gdLst/>
              <a:ahLst/>
              <a:cxnLst/>
              <a:rect l="l" t="t" r="r" b="b"/>
              <a:pathLst>
                <a:path w="1132" h="1121" extrusionOk="0">
                  <a:moveTo>
                    <a:pt x="572" y="1"/>
                  </a:moveTo>
                  <a:cubicBezTo>
                    <a:pt x="251" y="1"/>
                    <a:pt x="1" y="251"/>
                    <a:pt x="1" y="561"/>
                  </a:cubicBezTo>
                  <a:cubicBezTo>
                    <a:pt x="1" y="870"/>
                    <a:pt x="251" y="1120"/>
                    <a:pt x="572" y="1120"/>
                  </a:cubicBezTo>
                  <a:cubicBezTo>
                    <a:pt x="882" y="1120"/>
                    <a:pt x="1132" y="870"/>
                    <a:pt x="1132" y="561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" name="Google Shape;189;p2"/>
            <p:cNvSpPr/>
            <p:nvPr/>
          </p:nvSpPr>
          <p:spPr>
            <a:xfrm>
              <a:off x="3991923" y="186335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62" y="1"/>
                    <a:pt x="0" y="251"/>
                    <a:pt x="0" y="561"/>
                  </a:cubicBezTo>
                  <a:cubicBezTo>
                    <a:pt x="0" y="870"/>
                    <a:pt x="262" y="1132"/>
                    <a:pt x="572" y="1132"/>
                  </a:cubicBezTo>
                  <a:cubicBezTo>
                    <a:pt x="881" y="1132"/>
                    <a:pt x="1131" y="870"/>
                    <a:pt x="1131" y="561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" name="Google Shape;190;p2"/>
            <p:cNvSpPr/>
            <p:nvPr/>
          </p:nvSpPr>
          <p:spPr>
            <a:xfrm>
              <a:off x="3928084" y="25017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81"/>
                    <a:pt x="251" y="1131"/>
                    <a:pt x="572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" name="Google Shape;191;p2"/>
            <p:cNvSpPr/>
            <p:nvPr/>
          </p:nvSpPr>
          <p:spPr>
            <a:xfrm>
              <a:off x="4056139" y="25017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81"/>
                    <a:pt x="262" y="1131"/>
                    <a:pt x="560" y="1131"/>
                  </a:cubicBezTo>
                  <a:cubicBezTo>
                    <a:pt x="870" y="1131"/>
                    <a:pt x="1131" y="870"/>
                    <a:pt x="1131" y="560"/>
                  </a:cubicBezTo>
                  <a:cubicBezTo>
                    <a:pt x="1131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" name="Google Shape;192;p2"/>
            <p:cNvSpPr/>
            <p:nvPr/>
          </p:nvSpPr>
          <p:spPr>
            <a:xfrm>
              <a:off x="3928084" y="12170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94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" name="Google Shape;193;p2"/>
            <p:cNvSpPr/>
            <p:nvPr/>
          </p:nvSpPr>
          <p:spPr>
            <a:xfrm>
              <a:off x="4056139" y="12170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94"/>
                    <a:pt x="262" y="1132"/>
                    <a:pt x="560" y="1132"/>
                  </a:cubicBezTo>
                  <a:cubicBezTo>
                    <a:pt x="870" y="1132"/>
                    <a:pt x="1131" y="882"/>
                    <a:pt x="1131" y="572"/>
                  </a:cubicBezTo>
                  <a:cubicBezTo>
                    <a:pt x="1131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" name="Google Shape;194;p2"/>
            <p:cNvSpPr/>
            <p:nvPr/>
          </p:nvSpPr>
          <p:spPr>
            <a:xfrm>
              <a:off x="4120356" y="583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72"/>
                  </a:cubicBezTo>
                  <a:cubicBezTo>
                    <a:pt x="1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" name="Google Shape;195;p2"/>
            <p:cNvSpPr/>
            <p:nvPr/>
          </p:nvSpPr>
          <p:spPr>
            <a:xfrm>
              <a:off x="3991923" y="583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72"/>
                  </a:cubicBezTo>
                  <a:cubicBezTo>
                    <a:pt x="0" y="881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" name="Google Shape;196;p2"/>
            <p:cNvSpPr/>
            <p:nvPr/>
          </p:nvSpPr>
          <p:spPr>
            <a:xfrm>
              <a:off x="4120356" y="44244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" name="Google Shape;197;p2"/>
            <p:cNvSpPr/>
            <p:nvPr/>
          </p:nvSpPr>
          <p:spPr>
            <a:xfrm>
              <a:off x="3991923" y="44244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69"/>
                    <a:pt x="262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" name="Google Shape;198;p2"/>
            <p:cNvSpPr/>
            <p:nvPr/>
          </p:nvSpPr>
          <p:spPr>
            <a:xfrm>
              <a:off x="3928084" y="50625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" name="Google Shape;199;p2"/>
            <p:cNvSpPr/>
            <p:nvPr/>
          </p:nvSpPr>
          <p:spPr>
            <a:xfrm>
              <a:off x="4056139" y="50625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82"/>
                    <a:pt x="262" y="1132"/>
                    <a:pt x="560" y="1132"/>
                  </a:cubicBezTo>
                  <a:cubicBezTo>
                    <a:pt x="870" y="1132"/>
                    <a:pt x="1131" y="882"/>
                    <a:pt x="1131" y="572"/>
                  </a:cubicBezTo>
                  <a:cubicBezTo>
                    <a:pt x="1131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" name="Google Shape;200;p2"/>
            <p:cNvSpPr/>
            <p:nvPr/>
          </p:nvSpPr>
          <p:spPr>
            <a:xfrm>
              <a:off x="3928084" y="37781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93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" name="Google Shape;201;p2"/>
            <p:cNvSpPr/>
            <p:nvPr/>
          </p:nvSpPr>
          <p:spPr>
            <a:xfrm>
              <a:off x="4056139" y="37781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12" y="893"/>
                    <a:pt x="262" y="1131"/>
                    <a:pt x="560" y="1131"/>
                  </a:cubicBezTo>
                  <a:cubicBezTo>
                    <a:pt x="870" y="1131"/>
                    <a:pt x="1131" y="881"/>
                    <a:pt x="1131" y="572"/>
                  </a:cubicBezTo>
                  <a:cubicBezTo>
                    <a:pt x="1131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" name="Google Shape;202;p2"/>
            <p:cNvSpPr/>
            <p:nvPr/>
          </p:nvSpPr>
          <p:spPr>
            <a:xfrm>
              <a:off x="4120356" y="31397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75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" name="Google Shape;203;p2"/>
            <p:cNvSpPr/>
            <p:nvPr/>
          </p:nvSpPr>
          <p:spPr>
            <a:xfrm>
              <a:off x="3991923" y="31439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63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" name="Google Shape;204;p2"/>
            <p:cNvSpPr/>
            <p:nvPr/>
          </p:nvSpPr>
          <p:spPr>
            <a:xfrm>
              <a:off x="4120356" y="69852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" name="Google Shape;205;p2"/>
            <p:cNvSpPr/>
            <p:nvPr/>
          </p:nvSpPr>
          <p:spPr>
            <a:xfrm>
              <a:off x="3991923" y="69852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" name="Google Shape;206;p2"/>
            <p:cNvSpPr/>
            <p:nvPr/>
          </p:nvSpPr>
          <p:spPr>
            <a:xfrm>
              <a:off x="3928084" y="762330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" name="Google Shape;207;p2"/>
            <p:cNvSpPr/>
            <p:nvPr/>
          </p:nvSpPr>
          <p:spPr>
            <a:xfrm>
              <a:off x="4056139" y="762330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60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12" y="882"/>
                    <a:pt x="262" y="1132"/>
                    <a:pt x="560" y="1132"/>
                  </a:cubicBezTo>
                  <a:cubicBezTo>
                    <a:pt x="870" y="1132"/>
                    <a:pt x="1131" y="882"/>
                    <a:pt x="1131" y="572"/>
                  </a:cubicBezTo>
                  <a:cubicBezTo>
                    <a:pt x="1131" y="263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" name="Google Shape;208;p2"/>
            <p:cNvSpPr/>
            <p:nvPr/>
          </p:nvSpPr>
          <p:spPr>
            <a:xfrm>
              <a:off x="3928084" y="63430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" name="Google Shape;209;p2"/>
            <p:cNvSpPr/>
            <p:nvPr/>
          </p:nvSpPr>
          <p:spPr>
            <a:xfrm>
              <a:off x="4056139" y="63430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69"/>
                    <a:pt x="262" y="1131"/>
                    <a:pt x="560" y="1131"/>
                  </a:cubicBezTo>
                  <a:cubicBezTo>
                    <a:pt x="870" y="1131"/>
                    <a:pt x="1131" y="869"/>
                    <a:pt x="1131" y="560"/>
                  </a:cubicBezTo>
                  <a:cubicBezTo>
                    <a:pt x="1131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" name="Google Shape;210;p2"/>
            <p:cNvSpPr/>
            <p:nvPr/>
          </p:nvSpPr>
          <p:spPr>
            <a:xfrm>
              <a:off x="4120356" y="57009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93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" name="Google Shape;211;p2"/>
            <p:cNvSpPr/>
            <p:nvPr/>
          </p:nvSpPr>
          <p:spPr>
            <a:xfrm>
              <a:off x="3991923" y="570881"/>
              <a:ext cx="38894" cy="38482"/>
            </a:xfrm>
            <a:custGeom>
              <a:avLst/>
              <a:gdLst/>
              <a:ahLst/>
              <a:cxnLst/>
              <a:rect l="l" t="t" r="r" b="b"/>
              <a:pathLst>
                <a:path w="1132" h="1120" extrusionOk="0">
                  <a:moveTo>
                    <a:pt x="572" y="1"/>
                  </a:moveTo>
                  <a:cubicBezTo>
                    <a:pt x="262" y="1"/>
                    <a:pt x="0" y="251"/>
                    <a:pt x="0" y="560"/>
                  </a:cubicBezTo>
                  <a:cubicBezTo>
                    <a:pt x="0" y="870"/>
                    <a:pt x="262" y="1120"/>
                    <a:pt x="572" y="1120"/>
                  </a:cubicBezTo>
                  <a:cubicBezTo>
                    <a:pt x="881" y="1120"/>
                    <a:pt x="1131" y="870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" name="Google Shape;212;p2"/>
            <p:cNvSpPr/>
            <p:nvPr/>
          </p:nvSpPr>
          <p:spPr>
            <a:xfrm>
              <a:off x="4120356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" name="Google Shape;213;p2"/>
            <p:cNvSpPr/>
            <p:nvPr/>
          </p:nvSpPr>
          <p:spPr>
            <a:xfrm>
              <a:off x="3991923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63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" name="Google Shape;214;p2"/>
            <p:cNvSpPr/>
            <p:nvPr/>
          </p:nvSpPr>
          <p:spPr>
            <a:xfrm>
              <a:off x="3928084" y="101885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" name="Google Shape;215;p2"/>
            <p:cNvSpPr/>
            <p:nvPr/>
          </p:nvSpPr>
          <p:spPr>
            <a:xfrm>
              <a:off x="4056139" y="101885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69"/>
                    <a:pt x="262" y="1131"/>
                    <a:pt x="560" y="1131"/>
                  </a:cubicBezTo>
                  <a:cubicBezTo>
                    <a:pt x="870" y="1131"/>
                    <a:pt x="1131" y="869"/>
                    <a:pt x="1131" y="560"/>
                  </a:cubicBezTo>
                  <a:cubicBezTo>
                    <a:pt x="1131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" name="Google Shape;216;p2"/>
            <p:cNvSpPr/>
            <p:nvPr/>
          </p:nvSpPr>
          <p:spPr>
            <a:xfrm>
              <a:off x="3928084" y="89038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" name="Google Shape;217;p2"/>
            <p:cNvSpPr/>
            <p:nvPr/>
          </p:nvSpPr>
          <p:spPr>
            <a:xfrm>
              <a:off x="4056139" y="89038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12" y="882"/>
                    <a:pt x="262" y="1132"/>
                    <a:pt x="560" y="1132"/>
                  </a:cubicBezTo>
                  <a:cubicBezTo>
                    <a:pt x="870" y="1132"/>
                    <a:pt x="1131" y="882"/>
                    <a:pt x="1131" y="560"/>
                  </a:cubicBezTo>
                  <a:cubicBezTo>
                    <a:pt x="1131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" name="Google Shape;218;p2"/>
            <p:cNvSpPr/>
            <p:nvPr/>
          </p:nvSpPr>
          <p:spPr>
            <a:xfrm>
              <a:off x="4120356" y="82658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" name="Google Shape;219;p2"/>
            <p:cNvSpPr/>
            <p:nvPr/>
          </p:nvSpPr>
          <p:spPr>
            <a:xfrm>
              <a:off x="3991923" y="82699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69"/>
                    <a:pt x="262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" name="Google Shape;220;p2"/>
            <p:cNvSpPr/>
            <p:nvPr/>
          </p:nvSpPr>
          <p:spPr>
            <a:xfrm>
              <a:off x="4120356" y="121030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93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" name="Google Shape;221;p2"/>
            <p:cNvSpPr/>
            <p:nvPr/>
          </p:nvSpPr>
          <p:spPr>
            <a:xfrm>
              <a:off x="3991923" y="12107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0" y="881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" name="Google Shape;222;p2"/>
            <p:cNvSpPr/>
            <p:nvPr/>
          </p:nvSpPr>
          <p:spPr>
            <a:xfrm>
              <a:off x="3928084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94"/>
                    <a:pt x="251" y="1132"/>
                    <a:pt x="572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" name="Google Shape;223;p2"/>
            <p:cNvSpPr/>
            <p:nvPr/>
          </p:nvSpPr>
          <p:spPr>
            <a:xfrm>
              <a:off x="4056139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12" y="894"/>
                    <a:pt x="262" y="1132"/>
                    <a:pt x="560" y="1132"/>
                  </a:cubicBezTo>
                  <a:cubicBezTo>
                    <a:pt x="870" y="1132"/>
                    <a:pt x="1131" y="870"/>
                    <a:pt x="1131" y="560"/>
                  </a:cubicBezTo>
                  <a:cubicBezTo>
                    <a:pt x="1131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" name="Google Shape;224;p2"/>
            <p:cNvSpPr/>
            <p:nvPr/>
          </p:nvSpPr>
          <p:spPr>
            <a:xfrm>
              <a:off x="3928084" y="114646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" name="Google Shape;225;p2"/>
            <p:cNvSpPr/>
            <p:nvPr/>
          </p:nvSpPr>
          <p:spPr>
            <a:xfrm>
              <a:off x="4056139" y="114646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82"/>
                    <a:pt x="262" y="1132"/>
                    <a:pt x="560" y="1132"/>
                  </a:cubicBezTo>
                  <a:cubicBezTo>
                    <a:pt x="870" y="1132"/>
                    <a:pt x="1131" y="882"/>
                    <a:pt x="1131" y="572"/>
                  </a:cubicBezTo>
                  <a:cubicBezTo>
                    <a:pt x="1131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" name="Google Shape;226;p2"/>
            <p:cNvSpPr/>
            <p:nvPr/>
          </p:nvSpPr>
          <p:spPr>
            <a:xfrm>
              <a:off x="4120356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" name="Google Shape;227;p2"/>
            <p:cNvSpPr/>
            <p:nvPr/>
          </p:nvSpPr>
          <p:spPr>
            <a:xfrm>
              <a:off x="3991923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60"/>
                  </a:cubicBezTo>
                  <a:cubicBezTo>
                    <a:pt x="0" y="870"/>
                    <a:pt x="262" y="1132"/>
                    <a:pt x="572" y="1132"/>
                  </a:cubicBezTo>
                  <a:cubicBezTo>
                    <a:pt x="881" y="1132"/>
                    <a:pt x="1131" y="870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" name="Google Shape;228;p2"/>
            <p:cNvSpPr/>
            <p:nvPr/>
          </p:nvSpPr>
          <p:spPr>
            <a:xfrm>
              <a:off x="4120356" y="14667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93"/>
                    <a:pt x="251" y="1132"/>
                    <a:pt x="572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" name="Google Shape;229;p2"/>
            <p:cNvSpPr/>
            <p:nvPr/>
          </p:nvSpPr>
          <p:spPr>
            <a:xfrm>
              <a:off x="3991923" y="146720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70"/>
                    <a:pt x="262" y="1131"/>
                    <a:pt x="572" y="1131"/>
                  </a:cubicBezTo>
                  <a:cubicBezTo>
                    <a:pt x="881" y="1131"/>
                    <a:pt x="1131" y="870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" name="Google Shape;230;p2"/>
            <p:cNvSpPr/>
            <p:nvPr/>
          </p:nvSpPr>
          <p:spPr>
            <a:xfrm>
              <a:off x="3928084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" name="Google Shape;231;p2"/>
            <p:cNvSpPr/>
            <p:nvPr/>
          </p:nvSpPr>
          <p:spPr>
            <a:xfrm>
              <a:off x="4056139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82"/>
                    <a:pt x="262" y="1132"/>
                    <a:pt x="560" y="1132"/>
                  </a:cubicBezTo>
                  <a:cubicBezTo>
                    <a:pt x="870" y="1132"/>
                    <a:pt x="1131" y="882"/>
                    <a:pt x="1131" y="572"/>
                  </a:cubicBezTo>
                  <a:cubicBezTo>
                    <a:pt x="1131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" name="Google Shape;232;p2"/>
            <p:cNvSpPr/>
            <p:nvPr/>
          </p:nvSpPr>
          <p:spPr>
            <a:xfrm>
              <a:off x="3928084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" name="Google Shape;233;p2"/>
            <p:cNvSpPr/>
            <p:nvPr/>
          </p:nvSpPr>
          <p:spPr>
            <a:xfrm>
              <a:off x="4056139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12" y="881"/>
                    <a:pt x="262" y="1131"/>
                    <a:pt x="560" y="1131"/>
                  </a:cubicBezTo>
                  <a:cubicBezTo>
                    <a:pt x="870" y="1131"/>
                    <a:pt x="1131" y="881"/>
                    <a:pt x="1131" y="572"/>
                  </a:cubicBezTo>
                  <a:cubicBezTo>
                    <a:pt x="1131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4" name="Google Shape;234;p2"/>
            <p:cNvSpPr/>
            <p:nvPr/>
          </p:nvSpPr>
          <p:spPr>
            <a:xfrm>
              <a:off x="4120356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75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5" name="Google Shape;235;p2"/>
            <p:cNvSpPr/>
            <p:nvPr/>
          </p:nvSpPr>
          <p:spPr>
            <a:xfrm>
              <a:off x="3991923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60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" name="Google Shape;236;p2"/>
            <p:cNvSpPr/>
            <p:nvPr/>
          </p:nvSpPr>
          <p:spPr>
            <a:xfrm>
              <a:off x="4120356" y="1722870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" name="Google Shape;237;p2"/>
            <p:cNvSpPr/>
            <p:nvPr/>
          </p:nvSpPr>
          <p:spPr>
            <a:xfrm>
              <a:off x="3991923" y="17232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" name="Google Shape;238;p2"/>
            <p:cNvSpPr/>
            <p:nvPr/>
          </p:nvSpPr>
          <p:spPr>
            <a:xfrm>
              <a:off x="3928084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" name="Google Shape;239;p2"/>
            <p:cNvSpPr/>
            <p:nvPr/>
          </p:nvSpPr>
          <p:spPr>
            <a:xfrm>
              <a:off x="4056139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12" y="869"/>
                    <a:pt x="262" y="1131"/>
                    <a:pt x="560" y="1131"/>
                  </a:cubicBezTo>
                  <a:cubicBezTo>
                    <a:pt x="870" y="1131"/>
                    <a:pt x="1131" y="881"/>
                    <a:pt x="1131" y="572"/>
                  </a:cubicBezTo>
                  <a:cubicBezTo>
                    <a:pt x="1131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" name="Google Shape;240;p2"/>
            <p:cNvSpPr/>
            <p:nvPr/>
          </p:nvSpPr>
          <p:spPr>
            <a:xfrm>
              <a:off x="3928084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70"/>
                    <a:pt x="251" y="1131"/>
                    <a:pt x="572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" name="Google Shape;241;p2"/>
            <p:cNvSpPr/>
            <p:nvPr/>
          </p:nvSpPr>
          <p:spPr>
            <a:xfrm>
              <a:off x="4056139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70"/>
                    <a:pt x="262" y="1131"/>
                    <a:pt x="560" y="1131"/>
                  </a:cubicBezTo>
                  <a:cubicBezTo>
                    <a:pt x="870" y="1131"/>
                    <a:pt x="1131" y="870"/>
                    <a:pt x="1131" y="560"/>
                  </a:cubicBezTo>
                  <a:cubicBezTo>
                    <a:pt x="1131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" name="Google Shape;242;p2"/>
            <p:cNvSpPr/>
            <p:nvPr/>
          </p:nvSpPr>
          <p:spPr>
            <a:xfrm>
              <a:off x="4120356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" name="Google Shape;243;p2"/>
            <p:cNvSpPr/>
            <p:nvPr/>
          </p:nvSpPr>
          <p:spPr>
            <a:xfrm>
              <a:off x="3991923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0" y="881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" name="Google Shape;244;p2"/>
            <p:cNvSpPr/>
            <p:nvPr/>
          </p:nvSpPr>
          <p:spPr>
            <a:xfrm>
              <a:off x="4120356" y="19789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72"/>
                  </a:cubicBezTo>
                  <a:cubicBezTo>
                    <a:pt x="1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" name="Google Shape;245;p2"/>
            <p:cNvSpPr/>
            <p:nvPr/>
          </p:nvSpPr>
          <p:spPr>
            <a:xfrm>
              <a:off x="3991923" y="1979359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62" y="1"/>
                    <a:pt x="0" y="263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" name="Google Shape;246;p2"/>
            <p:cNvSpPr/>
            <p:nvPr/>
          </p:nvSpPr>
          <p:spPr>
            <a:xfrm>
              <a:off x="3928084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" name="Google Shape;247;p2"/>
            <p:cNvSpPr/>
            <p:nvPr/>
          </p:nvSpPr>
          <p:spPr>
            <a:xfrm>
              <a:off x="4056139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69"/>
                    <a:pt x="262" y="1131"/>
                    <a:pt x="560" y="1131"/>
                  </a:cubicBezTo>
                  <a:cubicBezTo>
                    <a:pt x="870" y="1131"/>
                    <a:pt x="1131" y="869"/>
                    <a:pt x="1131" y="560"/>
                  </a:cubicBezTo>
                  <a:cubicBezTo>
                    <a:pt x="1131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" name="Google Shape;248;p2"/>
            <p:cNvSpPr/>
            <p:nvPr/>
          </p:nvSpPr>
          <p:spPr>
            <a:xfrm>
              <a:off x="3928084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" name="Google Shape;249;p2"/>
            <p:cNvSpPr/>
            <p:nvPr/>
          </p:nvSpPr>
          <p:spPr>
            <a:xfrm>
              <a:off x="4056139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12" y="882"/>
                    <a:pt x="262" y="1132"/>
                    <a:pt x="560" y="1132"/>
                  </a:cubicBezTo>
                  <a:cubicBezTo>
                    <a:pt x="870" y="1132"/>
                    <a:pt x="1131" y="882"/>
                    <a:pt x="1131" y="560"/>
                  </a:cubicBezTo>
                  <a:cubicBezTo>
                    <a:pt x="1131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" name="Google Shape;250;p2"/>
            <p:cNvSpPr/>
            <p:nvPr/>
          </p:nvSpPr>
          <p:spPr>
            <a:xfrm>
              <a:off x="4120356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" name="Google Shape;251;p2"/>
            <p:cNvSpPr/>
            <p:nvPr/>
          </p:nvSpPr>
          <p:spPr>
            <a:xfrm>
              <a:off x="3991923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69"/>
                    <a:pt x="262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" name="Google Shape;252;p2"/>
            <p:cNvSpPr/>
            <p:nvPr/>
          </p:nvSpPr>
          <p:spPr>
            <a:xfrm>
              <a:off x="3672006" y="-59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" name="Google Shape;253;p2"/>
            <p:cNvSpPr/>
            <p:nvPr/>
          </p:nvSpPr>
          <p:spPr>
            <a:xfrm>
              <a:off x="3799650" y="-59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69"/>
                    <a:pt x="262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" name="Google Shape;254;p2"/>
            <p:cNvSpPr/>
            <p:nvPr/>
          </p:nvSpPr>
          <p:spPr>
            <a:xfrm>
              <a:off x="3864279" y="186335"/>
              <a:ext cx="38894" cy="38516"/>
            </a:xfrm>
            <a:custGeom>
              <a:avLst/>
              <a:gdLst/>
              <a:ahLst/>
              <a:cxnLst/>
              <a:rect l="l" t="t" r="r" b="b"/>
              <a:pathLst>
                <a:path w="1132" h="1121" extrusionOk="0">
                  <a:moveTo>
                    <a:pt x="560" y="1"/>
                  </a:moveTo>
                  <a:cubicBezTo>
                    <a:pt x="250" y="1"/>
                    <a:pt x="0" y="251"/>
                    <a:pt x="0" y="561"/>
                  </a:cubicBezTo>
                  <a:cubicBezTo>
                    <a:pt x="0" y="870"/>
                    <a:pt x="250" y="1120"/>
                    <a:pt x="560" y="1120"/>
                  </a:cubicBezTo>
                  <a:cubicBezTo>
                    <a:pt x="881" y="1120"/>
                    <a:pt x="1131" y="870"/>
                    <a:pt x="1131" y="561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" name="Google Shape;255;p2"/>
            <p:cNvSpPr/>
            <p:nvPr/>
          </p:nvSpPr>
          <p:spPr>
            <a:xfrm>
              <a:off x="3735811" y="186335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51" y="1"/>
                    <a:pt x="1" y="251"/>
                    <a:pt x="1" y="561"/>
                  </a:cubicBezTo>
                  <a:cubicBezTo>
                    <a:pt x="1" y="870"/>
                    <a:pt x="251" y="1132"/>
                    <a:pt x="572" y="1132"/>
                  </a:cubicBezTo>
                  <a:cubicBezTo>
                    <a:pt x="882" y="1132"/>
                    <a:pt x="1132" y="870"/>
                    <a:pt x="1132" y="561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" name="Google Shape;256;p2"/>
            <p:cNvSpPr/>
            <p:nvPr/>
          </p:nvSpPr>
          <p:spPr>
            <a:xfrm>
              <a:off x="3672006" y="25017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81" y="1131"/>
                    <a:pt x="1132" y="870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" name="Google Shape;257;p2"/>
            <p:cNvSpPr/>
            <p:nvPr/>
          </p:nvSpPr>
          <p:spPr>
            <a:xfrm>
              <a:off x="3799650" y="25017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24" y="881"/>
                    <a:pt x="262" y="1131"/>
                    <a:pt x="572" y="1131"/>
                  </a:cubicBezTo>
                  <a:cubicBezTo>
                    <a:pt x="881" y="1131"/>
                    <a:pt x="1131" y="870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" name="Google Shape;258;p2"/>
            <p:cNvSpPr/>
            <p:nvPr/>
          </p:nvSpPr>
          <p:spPr>
            <a:xfrm>
              <a:off x="3672006" y="12170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94"/>
                    <a:pt x="250" y="1132"/>
                    <a:pt x="560" y="1132"/>
                  </a:cubicBezTo>
                  <a:cubicBezTo>
                    <a:pt x="881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" name="Google Shape;259;p2"/>
            <p:cNvSpPr/>
            <p:nvPr/>
          </p:nvSpPr>
          <p:spPr>
            <a:xfrm>
              <a:off x="3799650" y="12170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24" y="894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" name="Google Shape;260;p2"/>
            <p:cNvSpPr/>
            <p:nvPr/>
          </p:nvSpPr>
          <p:spPr>
            <a:xfrm>
              <a:off x="3864279" y="583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" name="Google Shape;261;p2"/>
            <p:cNvSpPr/>
            <p:nvPr/>
          </p:nvSpPr>
          <p:spPr>
            <a:xfrm>
              <a:off x="3735811" y="583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72"/>
                  </a:cubicBezTo>
                  <a:cubicBezTo>
                    <a:pt x="1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" name="Google Shape;262;p2"/>
            <p:cNvSpPr/>
            <p:nvPr/>
          </p:nvSpPr>
          <p:spPr>
            <a:xfrm>
              <a:off x="3864279" y="44244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" name="Google Shape;263;p2"/>
            <p:cNvSpPr/>
            <p:nvPr/>
          </p:nvSpPr>
          <p:spPr>
            <a:xfrm>
              <a:off x="3735811" y="44244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" name="Google Shape;264;p2"/>
            <p:cNvSpPr/>
            <p:nvPr/>
          </p:nvSpPr>
          <p:spPr>
            <a:xfrm>
              <a:off x="3672006" y="50625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" name="Google Shape;265;p2"/>
            <p:cNvSpPr/>
            <p:nvPr/>
          </p:nvSpPr>
          <p:spPr>
            <a:xfrm>
              <a:off x="3799650" y="50625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24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" name="Google Shape;266;p2"/>
            <p:cNvSpPr/>
            <p:nvPr/>
          </p:nvSpPr>
          <p:spPr>
            <a:xfrm>
              <a:off x="3672006" y="37781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93"/>
                    <a:pt x="250" y="1131"/>
                    <a:pt x="560" y="1131"/>
                  </a:cubicBezTo>
                  <a:cubicBezTo>
                    <a:pt x="881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" name="Google Shape;267;p2"/>
            <p:cNvSpPr/>
            <p:nvPr/>
          </p:nvSpPr>
          <p:spPr>
            <a:xfrm>
              <a:off x="3799650" y="37781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24" y="893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" name="Google Shape;268;p2"/>
            <p:cNvSpPr/>
            <p:nvPr/>
          </p:nvSpPr>
          <p:spPr>
            <a:xfrm>
              <a:off x="3864279" y="31397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75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" name="Google Shape;269;p2"/>
            <p:cNvSpPr/>
            <p:nvPr/>
          </p:nvSpPr>
          <p:spPr>
            <a:xfrm>
              <a:off x="3735811" y="31439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" name="Google Shape;270;p2"/>
            <p:cNvSpPr/>
            <p:nvPr/>
          </p:nvSpPr>
          <p:spPr>
            <a:xfrm>
              <a:off x="3864279" y="69852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" name="Google Shape;271;p2"/>
            <p:cNvSpPr/>
            <p:nvPr/>
          </p:nvSpPr>
          <p:spPr>
            <a:xfrm>
              <a:off x="3735811" y="69852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" name="Google Shape;272;p2"/>
            <p:cNvSpPr/>
            <p:nvPr/>
          </p:nvSpPr>
          <p:spPr>
            <a:xfrm>
              <a:off x="3672006" y="762330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60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2" y="882"/>
                    <a:pt x="1132" y="572"/>
                  </a:cubicBezTo>
                  <a:cubicBezTo>
                    <a:pt x="1132" y="263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" name="Google Shape;273;p2"/>
            <p:cNvSpPr/>
            <p:nvPr/>
          </p:nvSpPr>
          <p:spPr>
            <a:xfrm>
              <a:off x="3799650" y="762330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62" y="1"/>
                    <a:pt x="0" y="263"/>
                    <a:pt x="0" y="572"/>
                  </a:cubicBezTo>
                  <a:cubicBezTo>
                    <a:pt x="24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" name="Google Shape;274;p2"/>
            <p:cNvSpPr/>
            <p:nvPr/>
          </p:nvSpPr>
          <p:spPr>
            <a:xfrm>
              <a:off x="3672006" y="63430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" name="Google Shape;275;p2"/>
            <p:cNvSpPr/>
            <p:nvPr/>
          </p:nvSpPr>
          <p:spPr>
            <a:xfrm>
              <a:off x="3799650" y="63430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69"/>
                    <a:pt x="262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" name="Google Shape;276;p2"/>
            <p:cNvSpPr/>
            <p:nvPr/>
          </p:nvSpPr>
          <p:spPr>
            <a:xfrm>
              <a:off x="3864279" y="57009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93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" name="Google Shape;277;p2"/>
            <p:cNvSpPr/>
            <p:nvPr/>
          </p:nvSpPr>
          <p:spPr>
            <a:xfrm>
              <a:off x="3735811" y="570881"/>
              <a:ext cx="38894" cy="38482"/>
            </a:xfrm>
            <a:custGeom>
              <a:avLst/>
              <a:gdLst/>
              <a:ahLst/>
              <a:cxnLst/>
              <a:rect l="l" t="t" r="r" b="b"/>
              <a:pathLst>
                <a:path w="1132" h="1120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70"/>
                    <a:pt x="251" y="1120"/>
                    <a:pt x="572" y="1120"/>
                  </a:cubicBezTo>
                  <a:cubicBezTo>
                    <a:pt x="882" y="1120"/>
                    <a:pt x="1132" y="870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" name="Google Shape;278;p2"/>
            <p:cNvSpPr/>
            <p:nvPr/>
          </p:nvSpPr>
          <p:spPr>
            <a:xfrm>
              <a:off x="3864279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" name="Google Shape;279;p2"/>
            <p:cNvSpPr/>
            <p:nvPr/>
          </p:nvSpPr>
          <p:spPr>
            <a:xfrm>
              <a:off x="3735811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" name="Google Shape;280;p2"/>
            <p:cNvSpPr/>
            <p:nvPr/>
          </p:nvSpPr>
          <p:spPr>
            <a:xfrm>
              <a:off x="3672006" y="101885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" name="Google Shape;281;p2"/>
            <p:cNvSpPr/>
            <p:nvPr/>
          </p:nvSpPr>
          <p:spPr>
            <a:xfrm>
              <a:off x="3799650" y="101885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24" y="869"/>
                    <a:pt x="262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" name="Google Shape;282;p2"/>
            <p:cNvSpPr/>
            <p:nvPr/>
          </p:nvSpPr>
          <p:spPr>
            <a:xfrm>
              <a:off x="3672006" y="89038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2" y="882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" name="Google Shape;283;p2"/>
            <p:cNvSpPr/>
            <p:nvPr/>
          </p:nvSpPr>
          <p:spPr>
            <a:xfrm>
              <a:off x="3799650" y="89038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60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" name="Google Shape;284;p2"/>
            <p:cNvSpPr/>
            <p:nvPr/>
          </p:nvSpPr>
          <p:spPr>
            <a:xfrm>
              <a:off x="3864279" y="82658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" name="Google Shape;285;p2"/>
            <p:cNvSpPr/>
            <p:nvPr/>
          </p:nvSpPr>
          <p:spPr>
            <a:xfrm>
              <a:off x="3735811" y="82699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" name="Google Shape;286;p2"/>
            <p:cNvSpPr/>
            <p:nvPr/>
          </p:nvSpPr>
          <p:spPr>
            <a:xfrm>
              <a:off x="3864279" y="121030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93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" name="Google Shape;287;p2"/>
            <p:cNvSpPr/>
            <p:nvPr/>
          </p:nvSpPr>
          <p:spPr>
            <a:xfrm>
              <a:off x="3735811" y="12107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" name="Google Shape;288;p2"/>
            <p:cNvSpPr/>
            <p:nvPr/>
          </p:nvSpPr>
          <p:spPr>
            <a:xfrm>
              <a:off x="3672006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94"/>
                    <a:pt x="250" y="1132"/>
                    <a:pt x="560" y="1132"/>
                  </a:cubicBezTo>
                  <a:cubicBezTo>
                    <a:pt x="881" y="1132"/>
                    <a:pt x="1132" y="870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" name="Google Shape;289;p2"/>
            <p:cNvSpPr/>
            <p:nvPr/>
          </p:nvSpPr>
          <p:spPr>
            <a:xfrm>
              <a:off x="3799650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60"/>
                  </a:cubicBezTo>
                  <a:cubicBezTo>
                    <a:pt x="24" y="894"/>
                    <a:pt x="262" y="1132"/>
                    <a:pt x="572" y="1132"/>
                  </a:cubicBezTo>
                  <a:cubicBezTo>
                    <a:pt x="881" y="1132"/>
                    <a:pt x="1131" y="870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" name="Google Shape;290;p2"/>
            <p:cNvSpPr/>
            <p:nvPr/>
          </p:nvSpPr>
          <p:spPr>
            <a:xfrm>
              <a:off x="3672006" y="114646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" name="Google Shape;291;p2"/>
            <p:cNvSpPr/>
            <p:nvPr/>
          </p:nvSpPr>
          <p:spPr>
            <a:xfrm>
              <a:off x="3799650" y="114646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24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" name="Google Shape;292;p2"/>
            <p:cNvSpPr/>
            <p:nvPr/>
          </p:nvSpPr>
          <p:spPr>
            <a:xfrm>
              <a:off x="3864279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" name="Google Shape;293;p2"/>
            <p:cNvSpPr/>
            <p:nvPr/>
          </p:nvSpPr>
          <p:spPr>
            <a:xfrm>
              <a:off x="3735811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70"/>
                    <a:pt x="251" y="1132"/>
                    <a:pt x="572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" name="Google Shape;294;p2"/>
            <p:cNvSpPr/>
            <p:nvPr/>
          </p:nvSpPr>
          <p:spPr>
            <a:xfrm>
              <a:off x="3864279" y="14667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93"/>
                    <a:pt x="250" y="1132"/>
                    <a:pt x="560" y="1132"/>
                  </a:cubicBezTo>
                  <a:cubicBezTo>
                    <a:pt x="881" y="1132"/>
                    <a:pt x="1131" y="870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" name="Google Shape;295;p2"/>
            <p:cNvSpPr/>
            <p:nvPr/>
          </p:nvSpPr>
          <p:spPr>
            <a:xfrm>
              <a:off x="3735811" y="146720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70"/>
                    <a:pt x="251" y="1131"/>
                    <a:pt x="572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" name="Google Shape;296;p2"/>
            <p:cNvSpPr/>
            <p:nvPr/>
          </p:nvSpPr>
          <p:spPr>
            <a:xfrm>
              <a:off x="3672006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" name="Google Shape;297;p2"/>
            <p:cNvSpPr/>
            <p:nvPr/>
          </p:nvSpPr>
          <p:spPr>
            <a:xfrm>
              <a:off x="3799650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24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" name="Google Shape;298;p2"/>
            <p:cNvSpPr/>
            <p:nvPr/>
          </p:nvSpPr>
          <p:spPr>
            <a:xfrm>
              <a:off x="3672006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81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" name="Google Shape;299;p2"/>
            <p:cNvSpPr/>
            <p:nvPr/>
          </p:nvSpPr>
          <p:spPr>
            <a:xfrm>
              <a:off x="3799650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24" y="881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" name="Google Shape;300;p2"/>
            <p:cNvSpPr/>
            <p:nvPr/>
          </p:nvSpPr>
          <p:spPr>
            <a:xfrm>
              <a:off x="3864279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75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" name="Google Shape;301;p2"/>
            <p:cNvSpPr/>
            <p:nvPr/>
          </p:nvSpPr>
          <p:spPr>
            <a:xfrm>
              <a:off x="3735811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" name="Google Shape;302;p2"/>
            <p:cNvSpPr/>
            <p:nvPr/>
          </p:nvSpPr>
          <p:spPr>
            <a:xfrm>
              <a:off x="3864279" y="1722870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" name="Google Shape;303;p2"/>
            <p:cNvSpPr/>
            <p:nvPr/>
          </p:nvSpPr>
          <p:spPr>
            <a:xfrm>
              <a:off x="3735811" y="17232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" name="Google Shape;304;p2"/>
            <p:cNvSpPr/>
            <p:nvPr/>
          </p:nvSpPr>
          <p:spPr>
            <a:xfrm>
              <a:off x="3672006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81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" name="Google Shape;305;p2"/>
            <p:cNvSpPr/>
            <p:nvPr/>
          </p:nvSpPr>
          <p:spPr>
            <a:xfrm>
              <a:off x="3799650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0" y="881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" name="Google Shape;306;p2"/>
            <p:cNvSpPr/>
            <p:nvPr/>
          </p:nvSpPr>
          <p:spPr>
            <a:xfrm>
              <a:off x="3672006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70"/>
                    <a:pt x="250" y="1131"/>
                    <a:pt x="560" y="1131"/>
                  </a:cubicBezTo>
                  <a:cubicBezTo>
                    <a:pt x="881" y="1131"/>
                    <a:pt x="1132" y="870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" name="Google Shape;307;p2"/>
            <p:cNvSpPr/>
            <p:nvPr/>
          </p:nvSpPr>
          <p:spPr>
            <a:xfrm>
              <a:off x="3799650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24" y="870"/>
                    <a:pt x="262" y="1131"/>
                    <a:pt x="572" y="1131"/>
                  </a:cubicBezTo>
                  <a:cubicBezTo>
                    <a:pt x="881" y="1131"/>
                    <a:pt x="1131" y="870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" name="Google Shape;308;p2"/>
            <p:cNvSpPr/>
            <p:nvPr/>
          </p:nvSpPr>
          <p:spPr>
            <a:xfrm>
              <a:off x="3864279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" name="Google Shape;309;p2"/>
            <p:cNvSpPr/>
            <p:nvPr/>
          </p:nvSpPr>
          <p:spPr>
            <a:xfrm>
              <a:off x="3735811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" name="Google Shape;310;p2"/>
            <p:cNvSpPr/>
            <p:nvPr/>
          </p:nvSpPr>
          <p:spPr>
            <a:xfrm>
              <a:off x="3864279" y="19789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" name="Google Shape;311;p2"/>
            <p:cNvSpPr/>
            <p:nvPr/>
          </p:nvSpPr>
          <p:spPr>
            <a:xfrm>
              <a:off x="3735811" y="1979359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" name="Google Shape;312;p2"/>
            <p:cNvSpPr/>
            <p:nvPr/>
          </p:nvSpPr>
          <p:spPr>
            <a:xfrm>
              <a:off x="3672006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" name="Google Shape;313;p2"/>
            <p:cNvSpPr/>
            <p:nvPr/>
          </p:nvSpPr>
          <p:spPr>
            <a:xfrm>
              <a:off x="3799650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24" y="869"/>
                    <a:pt x="262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" name="Google Shape;314;p2"/>
            <p:cNvSpPr/>
            <p:nvPr/>
          </p:nvSpPr>
          <p:spPr>
            <a:xfrm>
              <a:off x="3672006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2" y="882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" name="Google Shape;315;p2"/>
            <p:cNvSpPr/>
            <p:nvPr/>
          </p:nvSpPr>
          <p:spPr>
            <a:xfrm>
              <a:off x="3799650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60"/>
                  </a:cubicBezTo>
                  <a:cubicBezTo>
                    <a:pt x="24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" name="Google Shape;316;p2"/>
            <p:cNvSpPr/>
            <p:nvPr/>
          </p:nvSpPr>
          <p:spPr>
            <a:xfrm>
              <a:off x="3864279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" name="Google Shape;317;p2"/>
            <p:cNvSpPr/>
            <p:nvPr/>
          </p:nvSpPr>
          <p:spPr>
            <a:xfrm>
              <a:off x="3735811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" name="Google Shape;318;p2"/>
            <p:cNvSpPr/>
            <p:nvPr/>
          </p:nvSpPr>
          <p:spPr>
            <a:xfrm>
              <a:off x="3415928" y="-59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69" y="1131"/>
                    <a:pt x="1131" y="869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" name="Google Shape;319;p2"/>
            <p:cNvSpPr/>
            <p:nvPr/>
          </p:nvSpPr>
          <p:spPr>
            <a:xfrm>
              <a:off x="3543538" y="-59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75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" name="Google Shape;320;p2"/>
            <p:cNvSpPr/>
            <p:nvPr/>
          </p:nvSpPr>
          <p:spPr>
            <a:xfrm>
              <a:off x="3608201" y="186335"/>
              <a:ext cx="38894" cy="38516"/>
            </a:xfrm>
            <a:custGeom>
              <a:avLst/>
              <a:gdLst/>
              <a:ahLst/>
              <a:cxnLst/>
              <a:rect l="l" t="t" r="r" b="b"/>
              <a:pathLst>
                <a:path w="1132" h="1121" extrusionOk="0">
                  <a:moveTo>
                    <a:pt x="560" y="1"/>
                  </a:moveTo>
                  <a:cubicBezTo>
                    <a:pt x="250" y="1"/>
                    <a:pt x="0" y="251"/>
                    <a:pt x="0" y="561"/>
                  </a:cubicBezTo>
                  <a:cubicBezTo>
                    <a:pt x="0" y="870"/>
                    <a:pt x="250" y="1120"/>
                    <a:pt x="560" y="1120"/>
                  </a:cubicBezTo>
                  <a:cubicBezTo>
                    <a:pt x="869" y="1120"/>
                    <a:pt x="1131" y="870"/>
                    <a:pt x="1131" y="561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" name="Google Shape;321;p2"/>
            <p:cNvSpPr/>
            <p:nvPr/>
          </p:nvSpPr>
          <p:spPr>
            <a:xfrm>
              <a:off x="3479733" y="186335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60" y="1"/>
                  </a:moveTo>
                  <a:cubicBezTo>
                    <a:pt x="251" y="1"/>
                    <a:pt x="0" y="251"/>
                    <a:pt x="0" y="561"/>
                  </a:cubicBezTo>
                  <a:cubicBezTo>
                    <a:pt x="0" y="870"/>
                    <a:pt x="251" y="1132"/>
                    <a:pt x="560" y="1132"/>
                  </a:cubicBezTo>
                  <a:cubicBezTo>
                    <a:pt x="870" y="1132"/>
                    <a:pt x="1132" y="870"/>
                    <a:pt x="1132" y="561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" name="Google Shape;322;p2"/>
            <p:cNvSpPr/>
            <p:nvPr/>
          </p:nvSpPr>
          <p:spPr>
            <a:xfrm>
              <a:off x="3415928" y="25017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69" y="1131"/>
                    <a:pt x="1131" y="870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" name="Google Shape;323;p2"/>
            <p:cNvSpPr/>
            <p:nvPr/>
          </p:nvSpPr>
          <p:spPr>
            <a:xfrm>
              <a:off x="3543538" y="25017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3" y="881"/>
                    <a:pt x="275" y="1131"/>
                    <a:pt x="572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" name="Google Shape;324;p2"/>
            <p:cNvSpPr/>
            <p:nvPr/>
          </p:nvSpPr>
          <p:spPr>
            <a:xfrm>
              <a:off x="3415928" y="12170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94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72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" name="Google Shape;325;p2"/>
            <p:cNvSpPr/>
            <p:nvPr/>
          </p:nvSpPr>
          <p:spPr>
            <a:xfrm>
              <a:off x="3543538" y="12170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3" y="894"/>
                    <a:pt x="275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" name="Google Shape;326;p2"/>
            <p:cNvSpPr/>
            <p:nvPr/>
          </p:nvSpPr>
          <p:spPr>
            <a:xfrm>
              <a:off x="3608201" y="583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69" y="1131"/>
                    <a:pt x="1131" y="881"/>
                    <a:pt x="1131" y="572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" name="Google Shape;327;p2"/>
            <p:cNvSpPr/>
            <p:nvPr/>
          </p:nvSpPr>
          <p:spPr>
            <a:xfrm>
              <a:off x="3479733" y="583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0" y="250"/>
                    <a:pt x="0" y="572"/>
                  </a:cubicBezTo>
                  <a:cubicBezTo>
                    <a:pt x="0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" name="Google Shape;328;p2"/>
            <p:cNvSpPr/>
            <p:nvPr/>
          </p:nvSpPr>
          <p:spPr>
            <a:xfrm>
              <a:off x="3608201" y="44244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69" y="1131"/>
                    <a:pt x="1131" y="881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" name="Google Shape;329;p2"/>
            <p:cNvSpPr/>
            <p:nvPr/>
          </p:nvSpPr>
          <p:spPr>
            <a:xfrm>
              <a:off x="3479733" y="44244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0" y="250"/>
                    <a:pt x="0" y="560"/>
                  </a:cubicBezTo>
                  <a:cubicBezTo>
                    <a:pt x="0" y="869"/>
                    <a:pt x="251" y="1131"/>
                    <a:pt x="560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0" name="Google Shape;330;p2"/>
            <p:cNvSpPr/>
            <p:nvPr/>
          </p:nvSpPr>
          <p:spPr>
            <a:xfrm>
              <a:off x="3415928" y="50625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72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1" name="Google Shape;331;p2"/>
            <p:cNvSpPr/>
            <p:nvPr/>
          </p:nvSpPr>
          <p:spPr>
            <a:xfrm>
              <a:off x="3543538" y="50625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3" y="882"/>
                    <a:pt x="275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2" name="Google Shape;332;p2"/>
            <p:cNvSpPr/>
            <p:nvPr/>
          </p:nvSpPr>
          <p:spPr>
            <a:xfrm>
              <a:off x="3415928" y="37781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93"/>
                    <a:pt x="250" y="1131"/>
                    <a:pt x="560" y="1131"/>
                  </a:cubicBezTo>
                  <a:cubicBezTo>
                    <a:pt x="869" y="1131"/>
                    <a:pt x="1131" y="881"/>
                    <a:pt x="1131" y="572"/>
                  </a:cubicBezTo>
                  <a:cubicBezTo>
                    <a:pt x="1131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" name="Google Shape;333;p2"/>
            <p:cNvSpPr/>
            <p:nvPr/>
          </p:nvSpPr>
          <p:spPr>
            <a:xfrm>
              <a:off x="3543538" y="37781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3" y="893"/>
                    <a:pt x="275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4" name="Google Shape;334;p2"/>
            <p:cNvSpPr/>
            <p:nvPr/>
          </p:nvSpPr>
          <p:spPr>
            <a:xfrm>
              <a:off x="3608201" y="31397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72"/>
                  </a:cubicBezTo>
                  <a:cubicBezTo>
                    <a:pt x="1131" y="275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5" name="Google Shape;335;p2"/>
            <p:cNvSpPr/>
            <p:nvPr/>
          </p:nvSpPr>
          <p:spPr>
            <a:xfrm>
              <a:off x="3479733" y="31439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0" y="263"/>
                    <a:pt x="0" y="572"/>
                  </a:cubicBezTo>
                  <a:cubicBezTo>
                    <a:pt x="0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63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6" name="Google Shape;336;p2"/>
            <p:cNvSpPr/>
            <p:nvPr/>
          </p:nvSpPr>
          <p:spPr>
            <a:xfrm>
              <a:off x="3608201" y="69852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72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7" name="Google Shape;337;p2"/>
            <p:cNvSpPr/>
            <p:nvPr/>
          </p:nvSpPr>
          <p:spPr>
            <a:xfrm>
              <a:off x="3479733" y="69852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0" y="251"/>
                    <a:pt x="0" y="572"/>
                  </a:cubicBezTo>
                  <a:cubicBezTo>
                    <a:pt x="0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8" name="Google Shape;338;p2"/>
            <p:cNvSpPr/>
            <p:nvPr/>
          </p:nvSpPr>
          <p:spPr>
            <a:xfrm>
              <a:off x="3415928" y="762330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60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72"/>
                  </a:cubicBezTo>
                  <a:cubicBezTo>
                    <a:pt x="1131" y="263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9" name="Google Shape;339;p2"/>
            <p:cNvSpPr/>
            <p:nvPr/>
          </p:nvSpPr>
          <p:spPr>
            <a:xfrm>
              <a:off x="3543538" y="762330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3" y="882"/>
                    <a:pt x="275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0" name="Google Shape;340;p2"/>
            <p:cNvSpPr/>
            <p:nvPr/>
          </p:nvSpPr>
          <p:spPr>
            <a:xfrm>
              <a:off x="3415928" y="63430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69" y="1131"/>
                    <a:pt x="1131" y="869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1" name="Google Shape;341;p2"/>
            <p:cNvSpPr/>
            <p:nvPr/>
          </p:nvSpPr>
          <p:spPr>
            <a:xfrm>
              <a:off x="3543538" y="63430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75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2" name="Google Shape;342;p2"/>
            <p:cNvSpPr/>
            <p:nvPr/>
          </p:nvSpPr>
          <p:spPr>
            <a:xfrm>
              <a:off x="3608201" y="57009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93"/>
                    <a:pt x="250" y="1131"/>
                    <a:pt x="560" y="1131"/>
                  </a:cubicBezTo>
                  <a:cubicBezTo>
                    <a:pt x="869" y="1131"/>
                    <a:pt x="1131" y="881"/>
                    <a:pt x="1131" y="572"/>
                  </a:cubicBezTo>
                  <a:cubicBezTo>
                    <a:pt x="1131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3" name="Google Shape;343;p2"/>
            <p:cNvSpPr/>
            <p:nvPr/>
          </p:nvSpPr>
          <p:spPr>
            <a:xfrm>
              <a:off x="3479733" y="570881"/>
              <a:ext cx="38894" cy="38482"/>
            </a:xfrm>
            <a:custGeom>
              <a:avLst/>
              <a:gdLst/>
              <a:ahLst/>
              <a:cxnLst/>
              <a:rect l="l" t="t" r="r" b="b"/>
              <a:pathLst>
                <a:path w="1132" h="1120" extrusionOk="0">
                  <a:moveTo>
                    <a:pt x="560" y="1"/>
                  </a:moveTo>
                  <a:cubicBezTo>
                    <a:pt x="251" y="1"/>
                    <a:pt x="0" y="251"/>
                    <a:pt x="0" y="560"/>
                  </a:cubicBezTo>
                  <a:cubicBezTo>
                    <a:pt x="0" y="870"/>
                    <a:pt x="251" y="1120"/>
                    <a:pt x="560" y="1120"/>
                  </a:cubicBezTo>
                  <a:cubicBezTo>
                    <a:pt x="870" y="1120"/>
                    <a:pt x="1132" y="870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4" name="Google Shape;344;p2"/>
            <p:cNvSpPr/>
            <p:nvPr/>
          </p:nvSpPr>
          <p:spPr>
            <a:xfrm>
              <a:off x="3608201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72"/>
                  </a:cubicBezTo>
                  <a:cubicBezTo>
                    <a:pt x="1131" y="263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5" name="Google Shape;345;p2"/>
            <p:cNvSpPr/>
            <p:nvPr/>
          </p:nvSpPr>
          <p:spPr>
            <a:xfrm>
              <a:off x="3479733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0" y="263"/>
                    <a:pt x="0" y="572"/>
                  </a:cubicBezTo>
                  <a:cubicBezTo>
                    <a:pt x="0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63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" name="Google Shape;346;p2"/>
            <p:cNvSpPr/>
            <p:nvPr/>
          </p:nvSpPr>
          <p:spPr>
            <a:xfrm>
              <a:off x="3415928" y="101885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69" y="1131"/>
                    <a:pt x="1131" y="869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" name="Google Shape;347;p2"/>
            <p:cNvSpPr/>
            <p:nvPr/>
          </p:nvSpPr>
          <p:spPr>
            <a:xfrm>
              <a:off x="3543538" y="101885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3" y="869"/>
                    <a:pt x="275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" name="Google Shape;348;p2"/>
            <p:cNvSpPr/>
            <p:nvPr/>
          </p:nvSpPr>
          <p:spPr>
            <a:xfrm>
              <a:off x="3415928" y="89038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60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9" name="Google Shape;349;p2"/>
            <p:cNvSpPr/>
            <p:nvPr/>
          </p:nvSpPr>
          <p:spPr>
            <a:xfrm>
              <a:off x="3543538" y="89038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75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" name="Google Shape;350;p2"/>
            <p:cNvSpPr/>
            <p:nvPr/>
          </p:nvSpPr>
          <p:spPr>
            <a:xfrm>
              <a:off x="3608201" y="82658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69" y="1131"/>
                    <a:pt x="1131" y="869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" name="Google Shape;351;p2"/>
            <p:cNvSpPr/>
            <p:nvPr/>
          </p:nvSpPr>
          <p:spPr>
            <a:xfrm>
              <a:off x="3479733" y="82699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0" y="250"/>
                    <a:pt x="0" y="560"/>
                  </a:cubicBezTo>
                  <a:cubicBezTo>
                    <a:pt x="0" y="869"/>
                    <a:pt x="251" y="1131"/>
                    <a:pt x="560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" name="Google Shape;352;p2"/>
            <p:cNvSpPr/>
            <p:nvPr/>
          </p:nvSpPr>
          <p:spPr>
            <a:xfrm>
              <a:off x="3608201" y="121030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93"/>
                    <a:pt x="250" y="1131"/>
                    <a:pt x="560" y="1131"/>
                  </a:cubicBezTo>
                  <a:cubicBezTo>
                    <a:pt x="869" y="1131"/>
                    <a:pt x="1131" y="881"/>
                    <a:pt x="1131" y="572"/>
                  </a:cubicBezTo>
                  <a:cubicBezTo>
                    <a:pt x="1131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" name="Google Shape;353;p2"/>
            <p:cNvSpPr/>
            <p:nvPr/>
          </p:nvSpPr>
          <p:spPr>
            <a:xfrm>
              <a:off x="3479733" y="12107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0" y="262"/>
                    <a:pt x="0" y="572"/>
                  </a:cubicBezTo>
                  <a:cubicBezTo>
                    <a:pt x="0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" name="Google Shape;354;p2"/>
            <p:cNvSpPr/>
            <p:nvPr/>
          </p:nvSpPr>
          <p:spPr>
            <a:xfrm>
              <a:off x="3415928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94"/>
                    <a:pt x="250" y="1132"/>
                    <a:pt x="560" y="1132"/>
                  </a:cubicBezTo>
                  <a:cubicBezTo>
                    <a:pt x="869" y="1132"/>
                    <a:pt x="1131" y="870"/>
                    <a:pt x="1131" y="560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" name="Google Shape;355;p2"/>
            <p:cNvSpPr/>
            <p:nvPr/>
          </p:nvSpPr>
          <p:spPr>
            <a:xfrm>
              <a:off x="3543538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3" y="894"/>
                    <a:pt x="275" y="1132"/>
                    <a:pt x="572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" name="Google Shape;356;p2"/>
            <p:cNvSpPr/>
            <p:nvPr/>
          </p:nvSpPr>
          <p:spPr>
            <a:xfrm>
              <a:off x="3415928" y="114646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72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" name="Google Shape;357;p2"/>
            <p:cNvSpPr/>
            <p:nvPr/>
          </p:nvSpPr>
          <p:spPr>
            <a:xfrm>
              <a:off x="3543538" y="114646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3" y="882"/>
                    <a:pt x="275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" name="Google Shape;358;p2"/>
            <p:cNvSpPr/>
            <p:nvPr/>
          </p:nvSpPr>
          <p:spPr>
            <a:xfrm>
              <a:off x="3608201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60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" name="Google Shape;359;p2"/>
            <p:cNvSpPr/>
            <p:nvPr/>
          </p:nvSpPr>
          <p:spPr>
            <a:xfrm>
              <a:off x="3479733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0" y="251"/>
                    <a:pt x="0" y="560"/>
                  </a:cubicBezTo>
                  <a:cubicBezTo>
                    <a:pt x="0" y="870"/>
                    <a:pt x="251" y="1132"/>
                    <a:pt x="560" y="1132"/>
                  </a:cubicBezTo>
                  <a:cubicBezTo>
                    <a:pt x="870" y="1132"/>
                    <a:pt x="1132" y="870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" name="Google Shape;360;p2"/>
            <p:cNvSpPr/>
            <p:nvPr/>
          </p:nvSpPr>
          <p:spPr>
            <a:xfrm>
              <a:off x="3608201" y="14667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93"/>
                    <a:pt x="250" y="1132"/>
                    <a:pt x="560" y="1132"/>
                  </a:cubicBezTo>
                  <a:cubicBezTo>
                    <a:pt x="869" y="1132"/>
                    <a:pt x="1131" y="870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" name="Google Shape;361;p2"/>
            <p:cNvSpPr/>
            <p:nvPr/>
          </p:nvSpPr>
          <p:spPr>
            <a:xfrm>
              <a:off x="3479733" y="146720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0" y="250"/>
                    <a:pt x="0" y="560"/>
                  </a:cubicBezTo>
                  <a:cubicBezTo>
                    <a:pt x="0" y="870"/>
                    <a:pt x="251" y="1131"/>
                    <a:pt x="560" y="1131"/>
                  </a:cubicBezTo>
                  <a:cubicBezTo>
                    <a:pt x="870" y="1131"/>
                    <a:pt x="1132" y="870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" name="Google Shape;362;p2"/>
            <p:cNvSpPr/>
            <p:nvPr/>
          </p:nvSpPr>
          <p:spPr>
            <a:xfrm>
              <a:off x="3415928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72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" name="Google Shape;363;p2"/>
            <p:cNvSpPr/>
            <p:nvPr/>
          </p:nvSpPr>
          <p:spPr>
            <a:xfrm>
              <a:off x="3543538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3" y="882"/>
                    <a:pt x="275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" name="Google Shape;364;p2"/>
            <p:cNvSpPr/>
            <p:nvPr/>
          </p:nvSpPr>
          <p:spPr>
            <a:xfrm>
              <a:off x="3415928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69" y="1131"/>
                    <a:pt x="1131" y="881"/>
                    <a:pt x="1131" y="572"/>
                  </a:cubicBezTo>
                  <a:cubicBezTo>
                    <a:pt x="1131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" name="Google Shape;365;p2"/>
            <p:cNvSpPr/>
            <p:nvPr/>
          </p:nvSpPr>
          <p:spPr>
            <a:xfrm>
              <a:off x="3543538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3" y="881"/>
                    <a:pt x="275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" name="Google Shape;366;p2"/>
            <p:cNvSpPr/>
            <p:nvPr/>
          </p:nvSpPr>
          <p:spPr>
            <a:xfrm>
              <a:off x="3608201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72"/>
                  </a:cubicBezTo>
                  <a:cubicBezTo>
                    <a:pt x="1131" y="275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" name="Google Shape;367;p2"/>
            <p:cNvSpPr/>
            <p:nvPr/>
          </p:nvSpPr>
          <p:spPr>
            <a:xfrm>
              <a:off x="3479733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0" y="251"/>
                    <a:pt x="0" y="560"/>
                  </a:cubicBezTo>
                  <a:cubicBezTo>
                    <a:pt x="0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" name="Google Shape;368;p2"/>
            <p:cNvSpPr/>
            <p:nvPr/>
          </p:nvSpPr>
          <p:spPr>
            <a:xfrm>
              <a:off x="3608201" y="1722870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60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" name="Google Shape;369;p2"/>
            <p:cNvSpPr/>
            <p:nvPr/>
          </p:nvSpPr>
          <p:spPr>
            <a:xfrm>
              <a:off x="3479733" y="17232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0" y="251"/>
                    <a:pt x="0" y="572"/>
                  </a:cubicBezTo>
                  <a:cubicBezTo>
                    <a:pt x="0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" name="Google Shape;370;p2"/>
            <p:cNvSpPr/>
            <p:nvPr/>
          </p:nvSpPr>
          <p:spPr>
            <a:xfrm>
              <a:off x="3415928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69" y="1131"/>
                    <a:pt x="1131" y="881"/>
                    <a:pt x="1131" y="572"/>
                  </a:cubicBezTo>
                  <a:cubicBezTo>
                    <a:pt x="1131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" name="Google Shape;371;p2"/>
            <p:cNvSpPr/>
            <p:nvPr/>
          </p:nvSpPr>
          <p:spPr>
            <a:xfrm>
              <a:off x="3543538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75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" name="Google Shape;372;p2"/>
            <p:cNvSpPr/>
            <p:nvPr/>
          </p:nvSpPr>
          <p:spPr>
            <a:xfrm>
              <a:off x="3415928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70"/>
                    <a:pt x="250" y="1131"/>
                    <a:pt x="560" y="1131"/>
                  </a:cubicBezTo>
                  <a:cubicBezTo>
                    <a:pt x="869" y="1131"/>
                    <a:pt x="1131" y="870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" name="Google Shape;373;p2"/>
            <p:cNvSpPr/>
            <p:nvPr/>
          </p:nvSpPr>
          <p:spPr>
            <a:xfrm>
              <a:off x="3543538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3" y="870"/>
                    <a:pt x="275" y="1131"/>
                    <a:pt x="572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" name="Google Shape;374;p2"/>
            <p:cNvSpPr/>
            <p:nvPr/>
          </p:nvSpPr>
          <p:spPr>
            <a:xfrm>
              <a:off x="3608201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69" y="1131"/>
                    <a:pt x="1131" y="881"/>
                    <a:pt x="1131" y="572"/>
                  </a:cubicBezTo>
                  <a:cubicBezTo>
                    <a:pt x="1131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" name="Google Shape;375;p2"/>
            <p:cNvSpPr/>
            <p:nvPr/>
          </p:nvSpPr>
          <p:spPr>
            <a:xfrm>
              <a:off x="3479733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0" y="262"/>
                    <a:pt x="0" y="572"/>
                  </a:cubicBezTo>
                  <a:cubicBezTo>
                    <a:pt x="0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" name="Google Shape;376;p2"/>
            <p:cNvSpPr/>
            <p:nvPr/>
          </p:nvSpPr>
          <p:spPr>
            <a:xfrm>
              <a:off x="3608201" y="19789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69" y="1131"/>
                    <a:pt x="1131" y="881"/>
                    <a:pt x="1131" y="572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" name="Google Shape;377;p2"/>
            <p:cNvSpPr/>
            <p:nvPr/>
          </p:nvSpPr>
          <p:spPr>
            <a:xfrm>
              <a:off x="3479733" y="1979359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60" y="1"/>
                  </a:moveTo>
                  <a:cubicBezTo>
                    <a:pt x="251" y="1"/>
                    <a:pt x="0" y="263"/>
                    <a:pt x="0" y="572"/>
                  </a:cubicBezTo>
                  <a:cubicBezTo>
                    <a:pt x="0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63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8" name="Google Shape;378;p2"/>
            <p:cNvSpPr/>
            <p:nvPr/>
          </p:nvSpPr>
          <p:spPr>
            <a:xfrm>
              <a:off x="3415928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69" y="1131"/>
                    <a:pt x="1131" y="869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" name="Google Shape;379;p2"/>
            <p:cNvSpPr/>
            <p:nvPr/>
          </p:nvSpPr>
          <p:spPr>
            <a:xfrm>
              <a:off x="3543538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3" y="869"/>
                    <a:pt x="275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" name="Google Shape;380;p2"/>
            <p:cNvSpPr/>
            <p:nvPr/>
          </p:nvSpPr>
          <p:spPr>
            <a:xfrm>
              <a:off x="3415928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60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" name="Google Shape;381;p2"/>
            <p:cNvSpPr/>
            <p:nvPr/>
          </p:nvSpPr>
          <p:spPr>
            <a:xfrm>
              <a:off x="3543538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3" y="882"/>
                    <a:pt x="275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2" name="Google Shape;382;p2"/>
            <p:cNvSpPr/>
            <p:nvPr/>
          </p:nvSpPr>
          <p:spPr>
            <a:xfrm>
              <a:off x="3608201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69" y="1131"/>
                    <a:pt x="1131" y="869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3" name="Google Shape;383;p2"/>
            <p:cNvSpPr/>
            <p:nvPr/>
          </p:nvSpPr>
          <p:spPr>
            <a:xfrm>
              <a:off x="3479733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0" y="250"/>
                    <a:pt x="0" y="560"/>
                  </a:cubicBezTo>
                  <a:cubicBezTo>
                    <a:pt x="0" y="869"/>
                    <a:pt x="251" y="1131"/>
                    <a:pt x="560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" name="Google Shape;384;p2"/>
            <p:cNvSpPr/>
            <p:nvPr/>
          </p:nvSpPr>
          <p:spPr>
            <a:xfrm>
              <a:off x="3159404" y="-59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69"/>
                    <a:pt x="263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" name="Google Shape;385;p2"/>
            <p:cNvSpPr/>
            <p:nvPr/>
          </p:nvSpPr>
          <p:spPr>
            <a:xfrm>
              <a:off x="3287460" y="-59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62" y="1131"/>
                    <a:pt x="560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6" name="Google Shape;386;p2"/>
            <p:cNvSpPr/>
            <p:nvPr/>
          </p:nvSpPr>
          <p:spPr>
            <a:xfrm>
              <a:off x="3351677" y="186335"/>
              <a:ext cx="38894" cy="38516"/>
            </a:xfrm>
            <a:custGeom>
              <a:avLst/>
              <a:gdLst/>
              <a:ahLst/>
              <a:cxnLst/>
              <a:rect l="l" t="t" r="r" b="b"/>
              <a:pathLst>
                <a:path w="1132" h="1121" extrusionOk="0">
                  <a:moveTo>
                    <a:pt x="572" y="1"/>
                  </a:moveTo>
                  <a:cubicBezTo>
                    <a:pt x="263" y="1"/>
                    <a:pt x="1" y="251"/>
                    <a:pt x="1" y="561"/>
                  </a:cubicBezTo>
                  <a:cubicBezTo>
                    <a:pt x="1" y="870"/>
                    <a:pt x="263" y="1120"/>
                    <a:pt x="572" y="1120"/>
                  </a:cubicBezTo>
                  <a:cubicBezTo>
                    <a:pt x="882" y="1120"/>
                    <a:pt x="1132" y="870"/>
                    <a:pt x="1132" y="561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7" name="Google Shape;387;p2"/>
            <p:cNvSpPr/>
            <p:nvPr/>
          </p:nvSpPr>
          <p:spPr>
            <a:xfrm>
              <a:off x="3223243" y="186335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62" y="1"/>
                    <a:pt x="0" y="251"/>
                    <a:pt x="0" y="561"/>
                  </a:cubicBezTo>
                  <a:cubicBezTo>
                    <a:pt x="0" y="870"/>
                    <a:pt x="262" y="1132"/>
                    <a:pt x="572" y="1132"/>
                  </a:cubicBezTo>
                  <a:cubicBezTo>
                    <a:pt x="881" y="1132"/>
                    <a:pt x="1131" y="870"/>
                    <a:pt x="1131" y="561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8" name="Google Shape;388;p2"/>
            <p:cNvSpPr/>
            <p:nvPr/>
          </p:nvSpPr>
          <p:spPr>
            <a:xfrm>
              <a:off x="3159404" y="25017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81"/>
                    <a:pt x="263" y="1131"/>
                    <a:pt x="572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9" name="Google Shape;389;p2"/>
            <p:cNvSpPr/>
            <p:nvPr/>
          </p:nvSpPr>
          <p:spPr>
            <a:xfrm>
              <a:off x="3287460" y="25017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2" y="881"/>
                    <a:pt x="262" y="1131"/>
                    <a:pt x="560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0" name="Google Shape;390;p2"/>
            <p:cNvSpPr/>
            <p:nvPr/>
          </p:nvSpPr>
          <p:spPr>
            <a:xfrm>
              <a:off x="3159404" y="12170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1" y="894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1" name="Google Shape;391;p2"/>
            <p:cNvSpPr/>
            <p:nvPr/>
          </p:nvSpPr>
          <p:spPr>
            <a:xfrm>
              <a:off x="3287460" y="12170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2" y="894"/>
                    <a:pt x="262" y="1132"/>
                    <a:pt x="560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2" name="Google Shape;392;p2"/>
            <p:cNvSpPr/>
            <p:nvPr/>
          </p:nvSpPr>
          <p:spPr>
            <a:xfrm>
              <a:off x="3351677" y="583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72"/>
                  </a:cubicBezTo>
                  <a:cubicBezTo>
                    <a:pt x="1" y="881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3" name="Google Shape;393;p2"/>
            <p:cNvSpPr/>
            <p:nvPr/>
          </p:nvSpPr>
          <p:spPr>
            <a:xfrm>
              <a:off x="3223243" y="583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72"/>
                  </a:cubicBezTo>
                  <a:cubicBezTo>
                    <a:pt x="0" y="881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4" name="Google Shape;394;p2"/>
            <p:cNvSpPr/>
            <p:nvPr/>
          </p:nvSpPr>
          <p:spPr>
            <a:xfrm>
              <a:off x="3351677" y="44244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81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5" name="Google Shape;395;p2"/>
            <p:cNvSpPr/>
            <p:nvPr/>
          </p:nvSpPr>
          <p:spPr>
            <a:xfrm>
              <a:off x="3223243" y="44244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69"/>
                    <a:pt x="262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6" name="Google Shape;396;p2"/>
            <p:cNvSpPr/>
            <p:nvPr/>
          </p:nvSpPr>
          <p:spPr>
            <a:xfrm>
              <a:off x="3159404" y="50625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7" name="Google Shape;397;p2"/>
            <p:cNvSpPr/>
            <p:nvPr/>
          </p:nvSpPr>
          <p:spPr>
            <a:xfrm>
              <a:off x="3287460" y="50625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2" y="882"/>
                    <a:pt x="262" y="1132"/>
                    <a:pt x="560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8" name="Google Shape;398;p2"/>
            <p:cNvSpPr/>
            <p:nvPr/>
          </p:nvSpPr>
          <p:spPr>
            <a:xfrm>
              <a:off x="3159404" y="37781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1" y="893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9" name="Google Shape;399;p2"/>
            <p:cNvSpPr/>
            <p:nvPr/>
          </p:nvSpPr>
          <p:spPr>
            <a:xfrm>
              <a:off x="3287460" y="37781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2" y="893"/>
                    <a:pt x="262" y="1131"/>
                    <a:pt x="560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0" name="Google Shape;400;p2"/>
            <p:cNvSpPr/>
            <p:nvPr/>
          </p:nvSpPr>
          <p:spPr>
            <a:xfrm>
              <a:off x="3351677" y="31397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75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1" name="Google Shape;401;p2"/>
            <p:cNvSpPr/>
            <p:nvPr/>
          </p:nvSpPr>
          <p:spPr>
            <a:xfrm>
              <a:off x="3223243" y="31439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63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2" name="Google Shape;402;p2"/>
            <p:cNvSpPr/>
            <p:nvPr/>
          </p:nvSpPr>
          <p:spPr>
            <a:xfrm>
              <a:off x="3351677" y="69852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3" name="Google Shape;403;p2"/>
            <p:cNvSpPr/>
            <p:nvPr/>
          </p:nvSpPr>
          <p:spPr>
            <a:xfrm>
              <a:off x="3223243" y="69852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4" name="Google Shape;404;p2"/>
            <p:cNvSpPr/>
            <p:nvPr/>
          </p:nvSpPr>
          <p:spPr>
            <a:xfrm>
              <a:off x="3159404" y="762330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63" y="1"/>
                    <a:pt x="1" y="263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5" name="Google Shape;405;p2"/>
            <p:cNvSpPr/>
            <p:nvPr/>
          </p:nvSpPr>
          <p:spPr>
            <a:xfrm>
              <a:off x="3287460" y="762330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60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2" y="882"/>
                    <a:pt x="262" y="1132"/>
                    <a:pt x="560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6" name="Google Shape;406;p2"/>
            <p:cNvSpPr/>
            <p:nvPr/>
          </p:nvSpPr>
          <p:spPr>
            <a:xfrm>
              <a:off x="3159404" y="63430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69"/>
                    <a:pt x="263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7" name="Google Shape;407;p2"/>
            <p:cNvSpPr/>
            <p:nvPr/>
          </p:nvSpPr>
          <p:spPr>
            <a:xfrm>
              <a:off x="3287460" y="63430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62" y="1131"/>
                    <a:pt x="560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8" name="Google Shape;408;p2"/>
            <p:cNvSpPr/>
            <p:nvPr/>
          </p:nvSpPr>
          <p:spPr>
            <a:xfrm>
              <a:off x="3351677" y="57009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1" y="893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9" name="Google Shape;409;p2"/>
            <p:cNvSpPr/>
            <p:nvPr/>
          </p:nvSpPr>
          <p:spPr>
            <a:xfrm>
              <a:off x="3223243" y="570881"/>
              <a:ext cx="38894" cy="38482"/>
            </a:xfrm>
            <a:custGeom>
              <a:avLst/>
              <a:gdLst/>
              <a:ahLst/>
              <a:cxnLst/>
              <a:rect l="l" t="t" r="r" b="b"/>
              <a:pathLst>
                <a:path w="1132" h="1120" extrusionOk="0">
                  <a:moveTo>
                    <a:pt x="572" y="1"/>
                  </a:moveTo>
                  <a:cubicBezTo>
                    <a:pt x="262" y="1"/>
                    <a:pt x="0" y="251"/>
                    <a:pt x="0" y="560"/>
                  </a:cubicBezTo>
                  <a:cubicBezTo>
                    <a:pt x="0" y="870"/>
                    <a:pt x="262" y="1120"/>
                    <a:pt x="572" y="1120"/>
                  </a:cubicBezTo>
                  <a:cubicBezTo>
                    <a:pt x="881" y="1120"/>
                    <a:pt x="1131" y="870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0" name="Google Shape;410;p2"/>
            <p:cNvSpPr/>
            <p:nvPr/>
          </p:nvSpPr>
          <p:spPr>
            <a:xfrm>
              <a:off x="3351677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63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1" name="Google Shape;411;p2"/>
            <p:cNvSpPr/>
            <p:nvPr/>
          </p:nvSpPr>
          <p:spPr>
            <a:xfrm>
              <a:off x="3223243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63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2" name="Google Shape;412;p2"/>
            <p:cNvSpPr/>
            <p:nvPr/>
          </p:nvSpPr>
          <p:spPr>
            <a:xfrm>
              <a:off x="3159404" y="101885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69"/>
                    <a:pt x="263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3" name="Google Shape;413;p2"/>
            <p:cNvSpPr/>
            <p:nvPr/>
          </p:nvSpPr>
          <p:spPr>
            <a:xfrm>
              <a:off x="3287460" y="101885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2" y="869"/>
                    <a:pt x="262" y="1131"/>
                    <a:pt x="560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4" name="Google Shape;414;p2"/>
            <p:cNvSpPr/>
            <p:nvPr/>
          </p:nvSpPr>
          <p:spPr>
            <a:xfrm>
              <a:off x="3159404" y="89038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60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5" name="Google Shape;415;p2"/>
            <p:cNvSpPr/>
            <p:nvPr/>
          </p:nvSpPr>
          <p:spPr>
            <a:xfrm>
              <a:off x="3287460" y="89038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62" y="1132"/>
                    <a:pt x="560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6" name="Google Shape;416;p2"/>
            <p:cNvSpPr/>
            <p:nvPr/>
          </p:nvSpPr>
          <p:spPr>
            <a:xfrm>
              <a:off x="3351677" y="82658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69"/>
                    <a:pt x="263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7" name="Google Shape;417;p2"/>
            <p:cNvSpPr/>
            <p:nvPr/>
          </p:nvSpPr>
          <p:spPr>
            <a:xfrm>
              <a:off x="3223243" y="82699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69"/>
                    <a:pt x="262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8" name="Google Shape;418;p2"/>
            <p:cNvSpPr/>
            <p:nvPr/>
          </p:nvSpPr>
          <p:spPr>
            <a:xfrm>
              <a:off x="3351677" y="121030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1" y="893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9" name="Google Shape;419;p2"/>
            <p:cNvSpPr/>
            <p:nvPr/>
          </p:nvSpPr>
          <p:spPr>
            <a:xfrm>
              <a:off x="3223243" y="12107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0" y="881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0" name="Google Shape;420;p2"/>
            <p:cNvSpPr/>
            <p:nvPr/>
          </p:nvSpPr>
          <p:spPr>
            <a:xfrm>
              <a:off x="3159404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60"/>
                  </a:cubicBezTo>
                  <a:cubicBezTo>
                    <a:pt x="1" y="894"/>
                    <a:pt x="263" y="1132"/>
                    <a:pt x="572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1" name="Google Shape;421;p2"/>
            <p:cNvSpPr/>
            <p:nvPr/>
          </p:nvSpPr>
          <p:spPr>
            <a:xfrm>
              <a:off x="3287460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2" y="894"/>
                    <a:pt x="262" y="1132"/>
                    <a:pt x="560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2" name="Google Shape;422;p2"/>
            <p:cNvSpPr/>
            <p:nvPr/>
          </p:nvSpPr>
          <p:spPr>
            <a:xfrm>
              <a:off x="3159404" y="114646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3" name="Google Shape;423;p2"/>
            <p:cNvSpPr/>
            <p:nvPr/>
          </p:nvSpPr>
          <p:spPr>
            <a:xfrm>
              <a:off x="3287460" y="114646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2" y="882"/>
                    <a:pt x="262" y="1132"/>
                    <a:pt x="560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4" name="Google Shape;424;p2"/>
            <p:cNvSpPr/>
            <p:nvPr/>
          </p:nvSpPr>
          <p:spPr>
            <a:xfrm>
              <a:off x="3351677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60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5" name="Google Shape;425;p2"/>
            <p:cNvSpPr/>
            <p:nvPr/>
          </p:nvSpPr>
          <p:spPr>
            <a:xfrm>
              <a:off x="3223243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60"/>
                  </a:cubicBezTo>
                  <a:cubicBezTo>
                    <a:pt x="0" y="870"/>
                    <a:pt x="262" y="1132"/>
                    <a:pt x="572" y="1132"/>
                  </a:cubicBezTo>
                  <a:cubicBezTo>
                    <a:pt x="881" y="1132"/>
                    <a:pt x="1131" y="870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6" name="Google Shape;426;p2"/>
            <p:cNvSpPr/>
            <p:nvPr/>
          </p:nvSpPr>
          <p:spPr>
            <a:xfrm>
              <a:off x="3351677" y="14667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93"/>
                    <a:pt x="263" y="1132"/>
                    <a:pt x="572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7" name="Google Shape;427;p2"/>
            <p:cNvSpPr/>
            <p:nvPr/>
          </p:nvSpPr>
          <p:spPr>
            <a:xfrm>
              <a:off x="3223243" y="146720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70"/>
                    <a:pt x="262" y="1131"/>
                    <a:pt x="572" y="1131"/>
                  </a:cubicBezTo>
                  <a:cubicBezTo>
                    <a:pt x="881" y="1131"/>
                    <a:pt x="1131" y="870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8" name="Google Shape;428;p2"/>
            <p:cNvSpPr/>
            <p:nvPr/>
          </p:nvSpPr>
          <p:spPr>
            <a:xfrm>
              <a:off x="3159404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9" name="Google Shape;429;p2"/>
            <p:cNvSpPr/>
            <p:nvPr/>
          </p:nvSpPr>
          <p:spPr>
            <a:xfrm>
              <a:off x="3287460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2" y="882"/>
                    <a:pt x="262" y="1132"/>
                    <a:pt x="560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0" name="Google Shape;430;p2"/>
            <p:cNvSpPr/>
            <p:nvPr/>
          </p:nvSpPr>
          <p:spPr>
            <a:xfrm>
              <a:off x="3159404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1" y="881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1" name="Google Shape;431;p2"/>
            <p:cNvSpPr/>
            <p:nvPr/>
          </p:nvSpPr>
          <p:spPr>
            <a:xfrm>
              <a:off x="3287460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2" y="881"/>
                    <a:pt x="262" y="1131"/>
                    <a:pt x="560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2" name="Google Shape;432;p2"/>
            <p:cNvSpPr/>
            <p:nvPr/>
          </p:nvSpPr>
          <p:spPr>
            <a:xfrm>
              <a:off x="3351677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75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3" name="Google Shape;433;p2"/>
            <p:cNvSpPr/>
            <p:nvPr/>
          </p:nvSpPr>
          <p:spPr>
            <a:xfrm>
              <a:off x="3223243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60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4" name="Google Shape;434;p2"/>
            <p:cNvSpPr/>
            <p:nvPr/>
          </p:nvSpPr>
          <p:spPr>
            <a:xfrm>
              <a:off x="3351677" y="1722870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60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5" name="Google Shape;435;p2"/>
            <p:cNvSpPr/>
            <p:nvPr/>
          </p:nvSpPr>
          <p:spPr>
            <a:xfrm>
              <a:off x="3223243" y="17232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6" name="Google Shape;436;p2"/>
            <p:cNvSpPr/>
            <p:nvPr/>
          </p:nvSpPr>
          <p:spPr>
            <a:xfrm>
              <a:off x="3159404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1" y="869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" name="Google Shape;437;p2"/>
            <p:cNvSpPr/>
            <p:nvPr/>
          </p:nvSpPr>
          <p:spPr>
            <a:xfrm>
              <a:off x="3287460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62" y="1131"/>
                    <a:pt x="560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8" name="Google Shape;438;p2"/>
            <p:cNvSpPr/>
            <p:nvPr/>
          </p:nvSpPr>
          <p:spPr>
            <a:xfrm>
              <a:off x="3159404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70"/>
                    <a:pt x="263" y="1131"/>
                    <a:pt x="572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9" name="Google Shape;439;p2"/>
            <p:cNvSpPr/>
            <p:nvPr/>
          </p:nvSpPr>
          <p:spPr>
            <a:xfrm>
              <a:off x="3287460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2" y="870"/>
                    <a:pt x="262" y="1131"/>
                    <a:pt x="560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0" name="Google Shape;440;p2"/>
            <p:cNvSpPr/>
            <p:nvPr/>
          </p:nvSpPr>
          <p:spPr>
            <a:xfrm>
              <a:off x="3351677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1" y="881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1" name="Google Shape;441;p2"/>
            <p:cNvSpPr/>
            <p:nvPr/>
          </p:nvSpPr>
          <p:spPr>
            <a:xfrm>
              <a:off x="3223243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0" y="881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2" name="Google Shape;442;p2"/>
            <p:cNvSpPr/>
            <p:nvPr/>
          </p:nvSpPr>
          <p:spPr>
            <a:xfrm>
              <a:off x="3351677" y="19789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72"/>
                  </a:cubicBezTo>
                  <a:cubicBezTo>
                    <a:pt x="1" y="881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3" name="Google Shape;443;p2"/>
            <p:cNvSpPr/>
            <p:nvPr/>
          </p:nvSpPr>
          <p:spPr>
            <a:xfrm>
              <a:off x="3223243" y="1979359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62" y="1"/>
                    <a:pt x="0" y="263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4" name="Google Shape;444;p2"/>
            <p:cNvSpPr/>
            <p:nvPr/>
          </p:nvSpPr>
          <p:spPr>
            <a:xfrm>
              <a:off x="3159404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69"/>
                    <a:pt x="263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5" name="Google Shape;445;p2"/>
            <p:cNvSpPr/>
            <p:nvPr/>
          </p:nvSpPr>
          <p:spPr>
            <a:xfrm>
              <a:off x="3287460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2" y="869"/>
                    <a:pt x="262" y="1131"/>
                    <a:pt x="560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6" name="Google Shape;446;p2"/>
            <p:cNvSpPr/>
            <p:nvPr/>
          </p:nvSpPr>
          <p:spPr>
            <a:xfrm>
              <a:off x="3159404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60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7" name="Google Shape;447;p2"/>
            <p:cNvSpPr/>
            <p:nvPr/>
          </p:nvSpPr>
          <p:spPr>
            <a:xfrm>
              <a:off x="3287460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2" y="882"/>
                    <a:pt x="262" y="1132"/>
                    <a:pt x="560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8" name="Google Shape;448;p2"/>
            <p:cNvSpPr/>
            <p:nvPr/>
          </p:nvSpPr>
          <p:spPr>
            <a:xfrm>
              <a:off x="3351677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69"/>
                    <a:pt x="263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9" name="Google Shape;449;p2"/>
            <p:cNvSpPr/>
            <p:nvPr/>
          </p:nvSpPr>
          <p:spPr>
            <a:xfrm>
              <a:off x="3223243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69"/>
                    <a:pt x="262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0" name="Google Shape;450;p2"/>
            <p:cNvSpPr/>
            <p:nvPr/>
          </p:nvSpPr>
          <p:spPr>
            <a:xfrm>
              <a:off x="2903327" y="-59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1" name="Google Shape;451;p2"/>
            <p:cNvSpPr/>
            <p:nvPr/>
          </p:nvSpPr>
          <p:spPr>
            <a:xfrm>
              <a:off x="3031795" y="-59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2" name="Google Shape;452;p2"/>
            <p:cNvSpPr/>
            <p:nvPr/>
          </p:nvSpPr>
          <p:spPr>
            <a:xfrm>
              <a:off x="3095599" y="186335"/>
              <a:ext cx="38894" cy="38516"/>
            </a:xfrm>
            <a:custGeom>
              <a:avLst/>
              <a:gdLst/>
              <a:ahLst/>
              <a:cxnLst/>
              <a:rect l="l" t="t" r="r" b="b"/>
              <a:pathLst>
                <a:path w="1132" h="1121" extrusionOk="0">
                  <a:moveTo>
                    <a:pt x="572" y="1"/>
                  </a:moveTo>
                  <a:cubicBezTo>
                    <a:pt x="251" y="1"/>
                    <a:pt x="1" y="251"/>
                    <a:pt x="1" y="561"/>
                  </a:cubicBezTo>
                  <a:cubicBezTo>
                    <a:pt x="1" y="870"/>
                    <a:pt x="251" y="1120"/>
                    <a:pt x="572" y="1120"/>
                  </a:cubicBezTo>
                  <a:cubicBezTo>
                    <a:pt x="882" y="1120"/>
                    <a:pt x="1132" y="870"/>
                    <a:pt x="1132" y="561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3" name="Google Shape;453;p2"/>
            <p:cNvSpPr/>
            <p:nvPr/>
          </p:nvSpPr>
          <p:spPr>
            <a:xfrm>
              <a:off x="2967544" y="186335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63" y="1"/>
                    <a:pt x="1" y="251"/>
                    <a:pt x="1" y="561"/>
                  </a:cubicBezTo>
                  <a:cubicBezTo>
                    <a:pt x="1" y="870"/>
                    <a:pt x="263" y="1132"/>
                    <a:pt x="572" y="1132"/>
                  </a:cubicBezTo>
                  <a:cubicBezTo>
                    <a:pt x="882" y="1132"/>
                    <a:pt x="1132" y="870"/>
                    <a:pt x="1132" y="561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4" name="Google Shape;454;p2"/>
            <p:cNvSpPr/>
            <p:nvPr/>
          </p:nvSpPr>
          <p:spPr>
            <a:xfrm>
              <a:off x="2903327" y="25017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2" y="881"/>
                    <a:pt x="251" y="1131"/>
                    <a:pt x="572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5" name="Google Shape;455;p2"/>
            <p:cNvSpPr/>
            <p:nvPr/>
          </p:nvSpPr>
          <p:spPr>
            <a:xfrm>
              <a:off x="3031795" y="25017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81" y="1131"/>
                    <a:pt x="1131" y="870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6" name="Google Shape;456;p2"/>
            <p:cNvSpPr/>
            <p:nvPr/>
          </p:nvSpPr>
          <p:spPr>
            <a:xfrm>
              <a:off x="2903327" y="12170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2" y="894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7" name="Google Shape;457;p2"/>
            <p:cNvSpPr/>
            <p:nvPr/>
          </p:nvSpPr>
          <p:spPr>
            <a:xfrm>
              <a:off x="3031795" y="12170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94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8" name="Google Shape;458;p2"/>
            <p:cNvSpPr/>
            <p:nvPr/>
          </p:nvSpPr>
          <p:spPr>
            <a:xfrm>
              <a:off x="3095599" y="583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72"/>
                  </a:cubicBezTo>
                  <a:cubicBezTo>
                    <a:pt x="1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" name="Google Shape;459;p2"/>
            <p:cNvSpPr/>
            <p:nvPr/>
          </p:nvSpPr>
          <p:spPr>
            <a:xfrm>
              <a:off x="2967544" y="583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72"/>
                  </a:cubicBezTo>
                  <a:cubicBezTo>
                    <a:pt x="1" y="881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" name="Google Shape;460;p2"/>
            <p:cNvSpPr/>
            <p:nvPr/>
          </p:nvSpPr>
          <p:spPr>
            <a:xfrm>
              <a:off x="3095599" y="44244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" name="Google Shape;461;p2"/>
            <p:cNvSpPr/>
            <p:nvPr/>
          </p:nvSpPr>
          <p:spPr>
            <a:xfrm>
              <a:off x="2967544" y="44244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69"/>
                    <a:pt x="263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" name="Google Shape;462;p2"/>
            <p:cNvSpPr/>
            <p:nvPr/>
          </p:nvSpPr>
          <p:spPr>
            <a:xfrm>
              <a:off x="2903327" y="50625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2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" name="Google Shape;463;p2"/>
            <p:cNvSpPr/>
            <p:nvPr/>
          </p:nvSpPr>
          <p:spPr>
            <a:xfrm>
              <a:off x="3031795" y="50625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4" name="Google Shape;464;p2"/>
            <p:cNvSpPr/>
            <p:nvPr/>
          </p:nvSpPr>
          <p:spPr>
            <a:xfrm>
              <a:off x="2903327" y="37781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2" y="893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5" name="Google Shape;465;p2"/>
            <p:cNvSpPr/>
            <p:nvPr/>
          </p:nvSpPr>
          <p:spPr>
            <a:xfrm>
              <a:off x="3031795" y="37781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93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6" name="Google Shape;466;p2"/>
            <p:cNvSpPr/>
            <p:nvPr/>
          </p:nvSpPr>
          <p:spPr>
            <a:xfrm>
              <a:off x="3095599" y="31397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2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75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" name="Google Shape;467;p2"/>
            <p:cNvSpPr/>
            <p:nvPr/>
          </p:nvSpPr>
          <p:spPr>
            <a:xfrm>
              <a:off x="2967544" y="31439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63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" name="Google Shape;468;p2"/>
            <p:cNvSpPr/>
            <p:nvPr/>
          </p:nvSpPr>
          <p:spPr>
            <a:xfrm>
              <a:off x="3095599" y="69852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" name="Google Shape;469;p2"/>
            <p:cNvSpPr/>
            <p:nvPr/>
          </p:nvSpPr>
          <p:spPr>
            <a:xfrm>
              <a:off x="2967544" y="69852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" name="Google Shape;470;p2"/>
            <p:cNvSpPr/>
            <p:nvPr/>
          </p:nvSpPr>
          <p:spPr>
            <a:xfrm>
              <a:off x="2903327" y="762330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2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" name="Google Shape;471;p2"/>
            <p:cNvSpPr/>
            <p:nvPr/>
          </p:nvSpPr>
          <p:spPr>
            <a:xfrm>
              <a:off x="3031795" y="762330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60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" name="Google Shape;472;p2"/>
            <p:cNvSpPr/>
            <p:nvPr/>
          </p:nvSpPr>
          <p:spPr>
            <a:xfrm>
              <a:off x="2903327" y="63430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" name="Google Shape;473;p2"/>
            <p:cNvSpPr/>
            <p:nvPr/>
          </p:nvSpPr>
          <p:spPr>
            <a:xfrm>
              <a:off x="3031795" y="63430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" name="Google Shape;474;p2"/>
            <p:cNvSpPr/>
            <p:nvPr/>
          </p:nvSpPr>
          <p:spPr>
            <a:xfrm>
              <a:off x="3095599" y="57009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93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" name="Google Shape;475;p2"/>
            <p:cNvSpPr/>
            <p:nvPr/>
          </p:nvSpPr>
          <p:spPr>
            <a:xfrm>
              <a:off x="2967544" y="570881"/>
              <a:ext cx="38894" cy="38482"/>
            </a:xfrm>
            <a:custGeom>
              <a:avLst/>
              <a:gdLst/>
              <a:ahLst/>
              <a:cxnLst/>
              <a:rect l="l" t="t" r="r" b="b"/>
              <a:pathLst>
                <a:path w="1132" h="1120" extrusionOk="0">
                  <a:moveTo>
                    <a:pt x="572" y="1"/>
                  </a:moveTo>
                  <a:cubicBezTo>
                    <a:pt x="263" y="1"/>
                    <a:pt x="1" y="251"/>
                    <a:pt x="1" y="560"/>
                  </a:cubicBezTo>
                  <a:cubicBezTo>
                    <a:pt x="1" y="870"/>
                    <a:pt x="263" y="1120"/>
                    <a:pt x="572" y="1120"/>
                  </a:cubicBezTo>
                  <a:cubicBezTo>
                    <a:pt x="882" y="1120"/>
                    <a:pt x="1132" y="870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" name="Google Shape;476;p2"/>
            <p:cNvSpPr/>
            <p:nvPr/>
          </p:nvSpPr>
          <p:spPr>
            <a:xfrm>
              <a:off x="3095599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" name="Google Shape;477;p2"/>
            <p:cNvSpPr/>
            <p:nvPr/>
          </p:nvSpPr>
          <p:spPr>
            <a:xfrm>
              <a:off x="2967544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63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" name="Google Shape;478;p2"/>
            <p:cNvSpPr/>
            <p:nvPr/>
          </p:nvSpPr>
          <p:spPr>
            <a:xfrm>
              <a:off x="2903327" y="101885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2" y="869"/>
                    <a:pt x="251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" name="Google Shape;479;p2"/>
            <p:cNvSpPr/>
            <p:nvPr/>
          </p:nvSpPr>
          <p:spPr>
            <a:xfrm>
              <a:off x="3031795" y="101885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" name="Google Shape;480;p2"/>
            <p:cNvSpPr/>
            <p:nvPr/>
          </p:nvSpPr>
          <p:spPr>
            <a:xfrm>
              <a:off x="2903327" y="89038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" name="Google Shape;481;p2"/>
            <p:cNvSpPr/>
            <p:nvPr/>
          </p:nvSpPr>
          <p:spPr>
            <a:xfrm>
              <a:off x="3031795" y="89038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" name="Google Shape;482;p2"/>
            <p:cNvSpPr/>
            <p:nvPr/>
          </p:nvSpPr>
          <p:spPr>
            <a:xfrm>
              <a:off x="3095599" y="82658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" name="Google Shape;483;p2"/>
            <p:cNvSpPr/>
            <p:nvPr/>
          </p:nvSpPr>
          <p:spPr>
            <a:xfrm>
              <a:off x="2967544" y="82699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69"/>
                    <a:pt x="263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4" name="Google Shape;484;p2"/>
            <p:cNvSpPr/>
            <p:nvPr/>
          </p:nvSpPr>
          <p:spPr>
            <a:xfrm>
              <a:off x="3095599" y="121030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93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5" name="Google Shape;485;p2"/>
            <p:cNvSpPr/>
            <p:nvPr/>
          </p:nvSpPr>
          <p:spPr>
            <a:xfrm>
              <a:off x="2967544" y="12107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1" y="881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6" name="Google Shape;486;p2"/>
            <p:cNvSpPr/>
            <p:nvPr/>
          </p:nvSpPr>
          <p:spPr>
            <a:xfrm>
              <a:off x="2903327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2" y="894"/>
                    <a:pt x="251" y="1132"/>
                    <a:pt x="572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7" name="Google Shape;487;p2"/>
            <p:cNvSpPr/>
            <p:nvPr/>
          </p:nvSpPr>
          <p:spPr>
            <a:xfrm>
              <a:off x="3031795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94"/>
                    <a:pt x="250" y="1132"/>
                    <a:pt x="560" y="1132"/>
                  </a:cubicBezTo>
                  <a:cubicBezTo>
                    <a:pt x="881" y="1132"/>
                    <a:pt x="1131" y="870"/>
                    <a:pt x="1131" y="560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8" name="Google Shape;488;p2"/>
            <p:cNvSpPr/>
            <p:nvPr/>
          </p:nvSpPr>
          <p:spPr>
            <a:xfrm>
              <a:off x="2903327" y="114646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2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9" name="Google Shape;489;p2"/>
            <p:cNvSpPr/>
            <p:nvPr/>
          </p:nvSpPr>
          <p:spPr>
            <a:xfrm>
              <a:off x="3031795" y="114646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0" name="Google Shape;490;p2"/>
            <p:cNvSpPr/>
            <p:nvPr/>
          </p:nvSpPr>
          <p:spPr>
            <a:xfrm>
              <a:off x="3095599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1" name="Google Shape;491;p2"/>
            <p:cNvSpPr/>
            <p:nvPr/>
          </p:nvSpPr>
          <p:spPr>
            <a:xfrm>
              <a:off x="2967544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60"/>
                  </a:cubicBezTo>
                  <a:cubicBezTo>
                    <a:pt x="1" y="870"/>
                    <a:pt x="263" y="1132"/>
                    <a:pt x="572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2" name="Google Shape;492;p2"/>
            <p:cNvSpPr/>
            <p:nvPr/>
          </p:nvSpPr>
          <p:spPr>
            <a:xfrm>
              <a:off x="3095599" y="14667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93"/>
                    <a:pt x="251" y="1132"/>
                    <a:pt x="572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3" name="Google Shape;493;p2"/>
            <p:cNvSpPr/>
            <p:nvPr/>
          </p:nvSpPr>
          <p:spPr>
            <a:xfrm>
              <a:off x="2967544" y="146720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70"/>
                    <a:pt x="263" y="1131"/>
                    <a:pt x="572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4" name="Google Shape;494;p2"/>
            <p:cNvSpPr/>
            <p:nvPr/>
          </p:nvSpPr>
          <p:spPr>
            <a:xfrm>
              <a:off x="2903327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2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5" name="Google Shape;495;p2"/>
            <p:cNvSpPr/>
            <p:nvPr/>
          </p:nvSpPr>
          <p:spPr>
            <a:xfrm>
              <a:off x="3031795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6" name="Google Shape;496;p2"/>
            <p:cNvSpPr/>
            <p:nvPr/>
          </p:nvSpPr>
          <p:spPr>
            <a:xfrm>
              <a:off x="2903327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2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7" name="Google Shape;497;p2"/>
            <p:cNvSpPr/>
            <p:nvPr/>
          </p:nvSpPr>
          <p:spPr>
            <a:xfrm>
              <a:off x="3031795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8" name="Google Shape;498;p2"/>
            <p:cNvSpPr/>
            <p:nvPr/>
          </p:nvSpPr>
          <p:spPr>
            <a:xfrm>
              <a:off x="3095599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2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75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" name="Google Shape;499;p2"/>
            <p:cNvSpPr/>
            <p:nvPr/>
          </p:nvSpPr>
          <p:spPr>
            <a:xfrm>
              <a:off x="2967544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60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0" name="Google Shape;500;p2"/>
            <p:cNvSpPr/>
            <p:nvPr/>
          </p:nvSpPr>
          <p:spPr>
            <a:xfrm>
              <a:off x="3095599" y="1722870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1" name="Google Shape;501;p2"/>
            <p:cNvSpPr/>
            <p:nvPr/>
          </p:nvSpPr>
          <p:spPr>
            <a:xfrm>
              <a:off x="2967544" y="17232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2" name="Google Shape;502;p2"/>
            <p:cNvSpPr/>
            <p:nvPr/>
          </p:nvSpPr>
          <p:spPr>
            <a:xfrm>
              <a:off x="2903327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3" name="Google Shape;503;p2"/>
            <p:cNvSpPr/>
            <p:nvPr/>
          </p:nvSpPr>
          <p:spPr>
            <a:xfrm>
              <a:off x="3031795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4" name="Google Shape;504;p2"/>
            <p:cNvSpPr/>
            <p:nvPr/>
          </p:nvSpPr>
          <p:spPr>
            <a:xfrm>
              <a:off x="2903327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2" y="870"/>
                    <a:pt x="251" y="1131"/>
                    <a:pt x="572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5" name="Google Shape;505;p2"/>
            <p:cNvSpPr/>
            <p:nvPr/>
          </p:nvSpPr>
          <p:spPr>
            <a:xfrm>
              <a:off x="3031795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70"/>
                    <a:pt x="250" y="1131"/>
                    <a:pt x="560" y="1131"/>
                  </a:cubicBezTo>
                  <a:cubicBezTo>
                    <a:pt x="881" y="1131"/>
                    <a:pt x="1131" y="870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6" name="Google Shape;506;p2"/>
            <p:cNvSpPr/>
            <p:nvPr/>
          </p:nvSpPr>
          <p:spPr>
            <a:xfrm>
              <a:off x="3095599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7" name="Google Shape;507;p2"/>
            <p:cNvSpPr/>
            <p:nvPr/>
          </p:nvSpPr>
          <p:spPr>
            <a:xfrm>
              <a:off x="2967544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1" y="881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8" name="Google Shape;508;p2"/>
            <p:cNvSpPr/>
            <p:nvPr/>
          </p:nvSpPr>
          <p:spPr>
            <a:xfrm>
              <a:off x="3095599" y="19789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72"/>
                  </a:cubicBezTo>
                  <a:cubicBezTo>
                    <a:pt x="1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9" name="Google Shape;509;p2"/>
            <p:cNvSpPr/>
            <p:nvPr/>
          </p:nvSpPr>
          <p:spPr>
            <a:xfrm>
              <a:off x="2967544" y="1979359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63" y="1"/>
                    <a:pt x="1" y="263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0" name="Google Shape;510;p2"/>
            <p:cNvSpPr/>
            <p:nvPr/>
          </p:nvSpPr>
          <p:spPr>
            <a:xfrm>
              <a:off x="2903327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2" y="869"/>
                    <a:pt x="251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1" name="Google Shape;511;p2"/>
            <p:cNvSpPr/>
            <p:nvPr/>
          </p:nvSpPr>
          <p:spPr>
            <a:xfrm>
              <a:off x="3031795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2" name="Google Shape;512;p2"/>
            <p:cNvSpPr/>
            <p:nvPr/>
          </p:nvSpPr>
          <p:spPr>
            <a:xfrm>
              <a:off x="2903327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2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3" name="Google Shape;513;p2"/>
            <p:cNvSpPr/>
            <p:nvPr/>
          </p:nvSpPr>
          <p:spPr>
            <a:xfrm>
              <a:off x="3031795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4" name="Google Shape;514;p2"/>
            <p:cNvSpPr/>
            <p:nvPr/>
          </p:nvSpPr>
          <p:spPr>
            <a:xfrm>
              <a:off x="3095599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5" name="Google Shape;515;p2"/>
            <p:cNvSpPr/>
            <p:nvPr/>
          </p:nvSpPr>
          <p:spPr>
            <a:xfrm>
              <a:off x="2967544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69"/>
                    <a:pt x="263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6" name="Google Shape;516;p2"/>
            <p:cNvSpPr/>
            <p:nvPr/>
          </p:nvSpPr>
          <p:spPr>
            <a:xfrm>
              <a:off x="2647249" y="-59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7" name="Google Shape;517;p2"/>
            <p:cNvSpPr/>
            <p:nvPr/>
          </p:nvSpPr>
          <p:spPr>
            <a:xfrm>
              <a:off x="2775683" y="-59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8" name="Google Shape;518;p2"/>
            <p:cNvSpPr/>
            <p:nvPr/>
          </p:nvSpPr>
          <p:spPr>
            <a:xfrm>
              <a:off x="2839522" y="186335"/>
              <a:ext cx="38894" cy="38516"/>
            </a:xfrm>
            <a:custGeom>
              <a:avLst/>
              <a:gdLst/>
              <a:ahLst/>
              <a:cxnLst/>
              <a:rect l="l" t="t" r="r" b="b"/>
              <a:pathLst>
                <a:path w="1132" h="1121" extrusionOk="0">
                  <a:moveTo>
                    <a:pt x="560" y="1"/>
                  </a:moveTo>
                  <a:cubicBezTo>
                    <a:pt x="250" y="1"/>
                    <a:pt x="0" y="251"/>
                    <a:pt x="0" y="561"/>
                  </a:cubicBezTo>
                  <a:cubicBezTo>
                    <a:pt x="0" y="870"/>
                    <a:pt x="250" y="1120"/>
                    <a:pt x="560" y="1120"/>
                  </a:cubicBezTo>
                  <a:cubicBezTo>
                    <a:pt x="881" y="1120"/>
                    <a:pt x="1131" y="870"/>
                    <a:pt x="1131" y="561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9" name="Google Shape;519;p2"/>
            <p:cNvSpPr/>
            <p:nvPr/>
          </p:nvSpPr>
          <p:spPr>
            <a:xfrm>
              <a:off x="2711466" y="186335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62" y="1"/>
                    <a:pt x="1" y="251"/>
                    <a:pt x="1" y="561"/>
                  </a:cubicBezTo>
                  <a:cubicBezTo>
                    <a:pt x="1" y="870"/>
                    <a:pt x="262" y="1132"/>
                    <a:pt x="572" y="1132"/>
                  </a:cubicBezTo>
                  <a:cubicBezTo>
                    <a:pt x="882" y="1132"/>
                    <a:pt x="1132" y="870"/>
                    <a:pt x="1132" y="561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0" name="Google Shape;520;p2"/>
            <p:cNvSpPr/>
            <p:nvPr/>
          </p:nvSpPr>
          <p:spPr>
            <a:xfrm>
              <a:off x="2647249" y="25017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81"/>
                    <a:pt x="250" y="1131"/>
                    <a:pt x="560" y="1131"/>
                  </a:cubicBezTo>
                  <a:cubicBezTo>
                    <a:pt x="881" y="1131"/>
                    <a:pt x="1131" y="870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1" name="Google Shape;521;p2"/>
            <p:cNvSpPr/>
            <p:nvPr/>
          </p:nvSpPr>
          <p:spPr>
            <a:xfrm>
              <a:off x="2775683" y="25017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70" y="1131"/>
                    <a:pt x="1132" y="870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2" name="Google Shape;522;p2"/>
            <p:cNvSpPr/>
            <p:nvPr/>
          </p:nvSpPr>
          <p:spPr>
            <a:xfrm>
              <a:off x="2647249" y="12170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94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3" name="Google Shape;523;p2"/>
            <p:cNvSpPr/>
            <p:nvPr/>
          </p:nvSpPr>
          <p:spPr>
            <a:xfrm>
              <a:off x="2775683" y="12170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94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4" name="Google Shape;524;p2"/>
            <p:cNvSpPr/>
            <p:nvPr/>
          </p:nvSpPr>
          <p:spPr>
            <a:xfrm>
              <a:off x="2839522" y="583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72"/>
                  </a:cubicBezTo>
                  <a:cubicBezTo>
                    <a:pt x="12" y="881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5" name="Google Shape;525;p2"/>
            <p:cNvSpPr/>
            <p:nvPr/>
          </p:nvSpPr>
          <p:spPr>
            <a:xfrm>
              <a:off x="2711466" y="583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1" y="250"/>
                    <a:pt x="1" y="572"/>
                  </a:cubicBezTo>
                  <a:cubicBezTo>
                    <a:pt x="1" y="881"/>
                    <a:pt x="262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6" name="Google Shape;526;p2"/>
            <p:cNvSpPr/>
            <p:nvPr/>
          </p:nvSpPr>
          <p:spPr>
            <a:xfrm>
              <a:off x="2839522" y="44244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81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7" name="Google Shape;527;p2"/>
            <p:cNvSpPr/>
            <p:nvPr/>
          </p:nvSpPr>
          <p:spPr>
            <a:xfrm>
              <a:off x="2711466" y="44244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1" y="250"/>
                    <a:pt x="1" y="560"/>
                  </a:cubicBezTo>
                  <a:cubicBezTo>
                    <a:pt x="1" y="869"/>
                    <a:pt x="262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8" name="Google Shape;528;p2"/>
            <p:cNvSpPr/>
            <p:nvPr/>
          </p:nvSpPr>
          <p:spPr>
            <a:xfrm>
              <a:off x="2647249" y="50625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9" name="Google Shape;529;p2"/>
            <p:cNvSpPr/>
            <p:nvPr/>
          </p:nvSpPr>
          <p:spPr>
            <a:xfrm>
              <a:off x="2775683" y="50625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0" name="Google Shape;530;p2"/>
            <p:cNvSpPr/>
            <p:nvPr/>
          </p:nvSpPr>
          <p:spPr>
            <a:xfrm>
              <a:off x="2647249" y="37781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12" y="893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1" name="Google Shape;531;p2"/>
            <p:cNvSpPr/>
            <p:nvPr/>
          </p:nvSpPr>
          <p:spPr>
            <a:xfrm>
              <a:off x="2775683" y="37781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93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2" name="Google Shape;532;p2"/>
            <p:cNvSpPr/>
            <p:nvPr/>
          </p:nvSpPr>
          <p:spPr>
            <a:xfrm>
              <a:off x="2839522" y="31397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75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3" name="Google Shape;533;p2"/>
            <p:cNvSpPr/>
            <p:nvPr/>
          </p:nvSpPr>
          <p:spPr>
            <a:xfrm>
              <a:off x="2711466" y="31439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1" y="263"/>
                    <a:pt x="1" y="572"/>
                  </a:cubicBezTo>
                  <a:cubicBezTo>
                    <a:pt x="1" y="882"/>
                    <a:pt x="262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4" name="Google Shape;534;p2"/>
            <p:cNvSpPr/>
            <p:nvPr/>
          </p:nvSpPr>
          <p:spPr>
            <a:xfrm>
              <a:off x="2839522" y="69852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5" name="Google Shape;535;p2"/>
            <p:cNvSpPr/>
            <p:nvPr/>
          </p:nvSpPr>
          <p:spPr>
            <a:xfrm>
              <a:off x="2711466" y="69852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1" y="251"/>
                    <a:pt x="1" y="572"/>
                  </a:cubicBezTo>
                  <a:cubicBezTo>
                    <a:pt x="1" y="882"/>
                    <a:pt x="262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6" name="Google Shape;536;p2"/>
            <p:cNvSpPr/>
            <p:nvPr/>
          </p:nvSpPr>
          <p:spPr>
            <a:xfrm>
              <a:off x="2647249" y="762330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60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12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7" name="Google Shape;537;p2"/>
            <p:cNvSpPr/>
            <p:nvPr/>
          </p:nvSpPr>
          <p:spPr>
            <a:xfrm>
              <a:off x="2775683" y="762330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60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63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8" name="Google Shape;538;p2"/>
            <p:cNvSpPr/>
            <p:nvPr/>
          </p:nvSpPr>
          <p:spPr>
            <a:xfrm>
              <a:off x="2647249" y="63430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9" name="Google Shape;539;p2"/>
            <p:cNvSpPr/>
            <p:nvPr/>
          </p:nvSpPr>
          <p:spPr>
            <a:xfrm>
              <a:off x="2775683" y="63430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0" name="Google Shape;540;p2"/>
            <p:cNvSpPr/>
            <p:nvPr/>
          </p:nvSpPr>
          <p:spPr>
            <a:xfrm>
              <a:off x="2839522" y="57009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12" y="893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1" name="Google Shape;541;p2"/>
            <p:cNvSpPr/>
            <p:nvPr/>
          </p:nvSpPr>
          <p:spPr>
            <a:xfrm>
              <a:off x="2711466" y="570881"/>
              <a:ext cx="38894" cy="38482"/>
            </a:xfrm>
            <a:custGeom>
              <a:avLst/>
              <a:gdLst/>
              <a:ahLst/>
              <a:cxnLst/>
              <a:rect l="l" t="t" r="r" b="b"/>
              <a:pathLst>
                <a:path w="1132" h="1120" extrusionOk="0">
                  <a:moveTo>
                    <a:pt x="572" y="1"/>
                  </a:moveTo>
                  <a:cubicBezTo>
                    <a:pt x="262" y="1"/>
                    <a:pt x="1" y="251"/>
                    <a:pt x="1" y="560"/>
                  </a:cubicBezTo>
                  <a:cubicBezTo>
                    <a:pt x="1" y="870"/>
                    <a:pt x="262" y="1120"/>
                    <a:pt x="572" y="1120"/>
                  </a:cubicBezTo>
                  <a:cubicBezTo>
                    <a:pt x="882" y="1120"/>
                    <a:pt x="1132" y="870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2" name="Google Shape;542;p2"/>
            <p:cNvSpPr/>
            <p:nvPr/>
          </p:nvSpPr>
          <p:spPr>
            <a:xfrm>
              <a:off x="2839522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12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3" name="Google Shape;543;p2"/>
            <p:cNvSpPr/>
            <p:nvPr/>
          </p:nvSpPr>
          <p:spPr>
            <a:xfrm>
              <a:off x="2711466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1" y="263"/>
                    <a:pt x="1" y="572"/>
                  </a:cubicBezTo>
                  <a:cubicBezTo>
                    <a:pt x="1" y="882"/>
                    <a:pt x="262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4" name="Google Shape;544;p2"/>
            <p:cNvSpPr/>
            <p:nvPr/>
          </p:nvSpPr>
          <p:spPr>
            <a:xfrm>
              <a:off x="2647249" y="101885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69"/>
                    <a:pt x="250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5" name="Google Shape;545;p2"/>
            <p:cNvSpPr/>
            <p:nvPr/>
          </p:nvSpPr>
          <p:spPr>
            <a:xfrm>
              <a:off x="2775683" y="101885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6" name="Google Shape;546;p2"/>
            <p:cNvSpPr/>
            <p:nvPr/>
          </p:nvSpPr>
          <p:spPr>
            <a:xfrm>
              <a:off x="2647249" y="89038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7" name="Google Shape;547;p2"/>
            <p:cNvSpPr/>
            <p:nvPr/>
          </p:nvSpPr>
          <p:spPr>
            <a:xfrm>
              <a:off x="2775683" y="89038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8" name="Google Shape;548;p2"/>
            <p:cNvSpPr/>
            <p:nvPr/>
          </p:nvSpPr>
          <p:spPr>
            <a:xfrm>
              <a:off x="2839522" y="82658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9" name="Google Shape;549;p2"/>
            <p:cNvSpPr/>
            <p:nvPr/>
          </p:nvSpPr>
          <p:spPr>
            <a:xfrm>
              <a:off x="2711466" y="82699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1" y="250"/>
                    <a:pt x="1" y="560"/>
                  </a:cubicBezTo>
                  <a:cubicBezTo>
                    <a:pt x="1" y="869"/>
                    <a:pt x="262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0" name="Google Shape;550;p2"/>
            <p:cNvSpPr/>
            <p:nvPr/>
          </p:nvSpPr>
          <p:spPr>
            <a:xfrm>
              <a:off x="2839522" y="121030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12" y="893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1" name="Google Shape;551;p2"/>
            <p:cNvSpPr/>
            <p:nvPr/>
          </p:nvSpPr>
          <p:spPr>
            <a:xfrm>
              <a:off x="2711466" y="12107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1" y="262"/>
                    <a:pt x="1" y="572"/>
                  </a:cubicBezTo>
                  <a:cubicBezTo>
                    <a:pt x="1" y="881"/>
                    <a:pt x="262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2" name="Google Shape;552;p2"/>
            <p:cNvSpPr/>
            <p:nvPr/>
          </p:nvSpPr>
          <p:spPr>
            <a:xfrm>
              <a:off x="2647249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12" y="894"/>
                    <a:pt x="250" y="1132"/>
                    <a:pt x="560" y="1132"/>
                  </a:cubicBezTo>
                  <a:cubicBezTo>
                    <a:pt x="881" y="1132"/>
                    <a:pt x="1131" y="870"/>
                    <a:pt x="1131" y="560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3" name="Google Shape;553;p2"/>
            <p:cNvSpPr/>
            <p:nvPr/>
          </p:nvSpPr>
          <p:spPr>
            <a:xfrm>
              <a:off x="2775683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94"/>
                    <a:pt x="251" y="1132"/>
                    <a:pt x="560" y="1132"/>
                  </a:cubicBezTo>
                  <a:cubicBezTo>
                    <a:pt x="870" y="1132"/>
                    <a:pt x="1132" y="870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4" name="Google Shape;554;p2"/>
            <p:cNvSpPr/>
            <p:nvPr/>
          </p:nvSpPr>
          <p:spPr>
            <a:xfrm>
              <a:off x="2647249" y="114646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5" name="Google Shape;555;p2"/>
            <p:cNvSpPr/>
            <p:nvPr/>
          </p:nvSpPr>
          <p:spPr>
            <a:xfrm>
              <a:off x="2775683" y="114646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6" name="Google Shape;556;p2"/>
            <p:cNvSpPr/>
            <p:nvPr/>
          </p:nvSpPr>
          <p:spPr>
            <a:xfrm>
              <a:off x="2839522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7" name="Google Shape;557;p2"/>
            <p:cNvSpPr/>
            <p:nvPr/>
          </p:nvSpPr>
          <p:spPr>
            <a:xfrm>
              <a:off x="2711466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1" y="251"/>
                    <a:pt x="1" y="560"/>
                  </a:cubicBezTo>
                  <a:cubicBezTo>
                    <a:pt x="1" y="870"/>
                    <a:pt x="262" y="1132"/>
                    <a:pt x="572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8" name="Google Shape;558;p2"/>
            <p:cNvSpPr/>
            <p:nvPr/>
          </p:nvSpPr>
          <p:spPr>
            <a:xfrm>
              <a:off x="2839522" y="14667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93"/>
                    <a:pt x="250" y="1132"/>
                    <a:pt x="560" y="1132"/>
                  </a:cubicBezTo>
                  <a:cubicBezTo>
                    <a:pt x="881" y="1132"/>
                    <a:pt x="1131" y="870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9" name="Google Shape;559;p2"/>
            <p:cNvSpPr/>
            <p:nvPr/>
          </p:nvSpPr>
          <p:spPr>
            <a:xfrm>
              <a:off x="2711466" y="146720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1" y="250"/>
                    <a:pt x="1" y="560"/>
                  </a:cubicBezTo>
                  <a:cubicBezTo>
                    <a:pt x="1" y="870"/>
                    <a:pt x="262" y="1131"/>
                    <a:pt x="572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0" name="Google Shape;560;p2"/>
            <p:cNvSpPr/>
            <p:nvPr/>
          </p:nvSpPr>
          <p:spPr>
            <a:xfrm>
              <a:off x="2647249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1" name="Google Shape;561;p2"/>
            <p:cNvSpPr/>
            <p:nvPr/>
          </p:nvSpPr>
          <p:spPr>
            <a:xfrm>
              <a:off x="2775683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2" name="Google Shape;562;p2"/>
            <p:cNvSpPr/>
            <p:nvPr/>
          </p:nvSpPr>
          <p:spPr>
            <a:xfrm>
              <a:off x="2647249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12" y="881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3" name="Google Shape;563;p2"/>
            <p:cNvSpPr/>
            <p:nvPr/>
          </p:nvSpPr>
          <p:spPr>
            <a:xfrm>
              <a:off x="2775683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4" name="Google Shape;564;p2"/>
            <p:cNvSpPr/>
            <p:nvPr/>
          </p:nvSpPr>
          <p:spPr>
            <a:xfrm>
              <a:off x="2839522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75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5" name="Google Shape;565;p2"/>
            <p:cNvSpPr/>
            <p:nvPr/>
          </p:nvSpPr>
          <p:spPr>
            <a:xfrm>
              <a:off x="2711466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1" y="251"/>
                    <a:pt x="1" y="560"/>
                  </a:cubicBezTo>
                  <a:cubicBezTo>
                    <a:pt x="1" y="882"/>
                    <a:pt x="262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6" name="Google Shape;566;p2"/>
            <p:cNvSpPr/>
            <p:nvPr/>
          </p:nvSpPr>
          <p:spPr>
            <a:xfrm>
              <a:off x="2839522" y="1722870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12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7" name="Google Shape;567;p2"/>
            <p:cNvSpPr/>
            <p:nvPr/>
          </p:nvSpPr>
          <p:spPr>
            <a:xfrm>
              <a:off x="2711466" y="17232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1" y="251"/>
                    <a:pt x="1" y="572"/>
                  </a:cubicBezTo>
                  <a:cubicBezTo>
                    <a:pt x="1" y="882"/>
                    <a:pt x="262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8" name="Google Shape;568;p2"/>
            <p:cNvSpPr/>
            <p:nvPr/>
          </p:nvSpPr>
          <p:spPr>
            <a:xfrm>
              <a:off x="2647249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9" name="Google Shape;569;p2"/>
            <p:cNvSpPr/>
            <p:nvPr/>
          </p:nvSpPr>
          <p:spPr>
            <a:xfrm>
              <a:off x="2775683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0" name="Google Shape;570;p2"/>
            <p:cNvSpPr/>
            <p:nvPr/>
          </p:nvSpPr>
          <p:spPr>
            <a:xfrm>
              <a:off x="2647249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70"/>
                    <a:pt x="250" y="1131"/>
                    <a:pt x="560" y="1131"/>
                  </a:cubicBezTo>
                  <a:cubicBezTo>
                    <a:pt x="881" y="1131"/>
                    <a:pt x="1131" y="870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1" name="Google Shape;571;p2"/>
            <p:cNvSpPr/>
            <p:nvPr/>
          </p:nvSpPr>
          <p:spPr>
            <a:xfrm>
              <a:off x="2775683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70"/>
                    <a:pt x="251" y="1131"/>
                    <a:pt x="560" y="1131"/>
                  </a:cubicBezTo>
                  <a:cubicBezTo>
                    <a:pt x="870" y="1131"/>
                    <a:pt x="1132" y="870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2" name="Google Shape;572;p2"/>
            <p:cNvSpPr/>
            <p:nvPr/>
          </p:nvSpPr>
          <p:spPr>
            <a:xfrm>
              <a:off x="2839522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12" y="881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3" name="Google Shape;573;p2"/>
            <p:cNvSpPr/>
            <p:nvPr/>
          </p:nvSpPr>
          <p:spPr>
            <a:xfrm>
              <a:off x="2711466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1" y="262"/>
                    <a:pt x="1" y="572"/>
                  </a:cubicBezTo>
                  <a:cubicBezTo>
                    <a:pt x="1" y="881"/>
                    <a:pt x="262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" name="Google Shape;574;p2"/>
            <p:cNvSpPr/>
            <p:nvPr/>
          </p:nvSpPr>
          <p:spPr>
            <a:xfrm>
              <a:off x="2839522" y="19789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" name="Google Shape;575;p2"/>
            <p:cNvSpPr/>
            <p:nvPr/>
          </p:nvSpPr>
          <p:spPr>
            <a:xfrm>
              <a:off x="2711466" y="1979359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62" y="1"/>
                    <a:pt x="1" y="263"/>
                    <a:pt x="1" y="572"/>
                  </a:cubicBezTo>
                  <a:cubicBezTo>
                    <a:pt x="1" y="882"/>
                    <a:pt x="262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" name="Google Shape;576;p2"/>
            <p:cNvSpPr/>
            <p:nvPr/>
          </p:nvSpPr>
          <p:spPr>
            <a:xfrm>
              <a:off x="2647249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69"/>
                    <a:pt x="250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" name="Google Shape;577;p2"/>
            <p:cNvSpPr/>
            <p:nvPr/>
          </p:nvSpPr>
          <p:spPr>
            <a:xfrm>
              <a:off x="2775683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" name="Google Shape;578;p2"/>
            <p:cNvSpPr/>
            <p:nvPr/>
          </p:nvSpPr>
          <p:spPr>
            <a:xfrm>
              <a:off x="2647249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12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" name="Google Shape;579;p2"/>
            <p:cNvSpPr/>
            <p:nvPr/>
          </p:nvSpPr>
          <p:spPr>
            <a:xfrm>
              <a:off x="2775683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" name="Google Shape;580;p2"/>
            <p:cNvSpPr/>
            <p:nvPr/>
          </p:nvSpPr>
          <p:spPr>
            <a:xfrm>
              <a:off x="2839522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" name="Google Shape;581;p2"/>
            <p:cNvSpPr/>
            <p:nvPr/>
          </p:nvSpPr>
          <p:spPr>
            <a:xfrm>
              <a:off x="2711466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1" y="250"/>
                    <a:pt x="1" y="560"/>
                  </a:cubicBezTo>
                  <a:cubicBezTo>
                    <a:pt x="1" y="869"/>
                    <a:pt x="262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" name="Google Shape;582;p2"/>
            <p:cNvSpPr/>
            <p:nvPr/>
          </p:nvSpPr>
          <p:spPr>
            <a:xfrm>
              <a:off x="2519193" y="-59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69"/>
                    <a:pt x="263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" name="Google Shape;583;p2"/>
            <p:cNvSpPr/>
            <p:nvPr/>
          </p:nvSpPr>
          <p:spPr>
            <a:xfrm>
              <a:off x="2583410" y="186335"/>
              <a:ext cx="38894" cy="38516"/>
            </a:xfrm>
            <a:custGeom>
              <a:avLst/>
              <a:gdLst/>
              <a:ahLst/>
              <a:cxnLst/>
              <a:rect l="l" t="t" r="r" b="b"/>
              <a:pathLst>
                <a:path w="1132" h="1121" extrusionOk="0">
                  <a:moveTo>
                    <a:pt x="560" y="1"/>
                  </a:moveTo>
                  <a:cubicBezTo>
                    <a:pt x="251" y="1"/>
                    <a:pt x="1" y="251"/>
                    <a:pt x="1" y="561"/>
                  </a:cubicBezTo>
                  <a:cubicBezTo>
                    <a:pt x="1" y="870"/>
                    <a:pt x="251" y="1120"/>
                    <a:pt x="560" y="1120"/>
                  </a:cubicBezTo>
                  <a:cubicBezTo>
                    <a:pt x="870" y="1120"/>
                    <a:pt x="1132" y="870"/>
                    <a:pt x="1132" y="561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" name="Google Shape;584;p2"/>
            <p:cNvSpPr/>
            <p:nvPr/>
          </p:nvSpPr>
          <p:spPr>
            <a:xfrm>
              <a:off x="2519193" y="25017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81"/>
                    <a:pt x="263" y="1131"/>
                    <a:pt x="572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" name="Google Shape;585;p2"/>
            <p:cNvSpPr/>
            <p:nvPr/>
          </p:nvSpPr>
          <p:spPr>
            <a:xfrm>
              <a:off x="2519193" y="12170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1" y="894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" name="Google Shape;586;p2"/>
            <p:cNvSpPr/>
            <p:nvPr/>
          </p:nvSpPr>
          <p:spPr>
            <a:xfrm>
              <a:off x="2583410" y="583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72"/>
                  </a:cubicBezTo>
                  <a:cubicBezTo>
                    <a:pt x="13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" name="Google Shape;587;p2"/>
            <p:cNvSpPr/>
            <p:nvPr/>
          </p:nvSpPr>
          <p:spPr>
            <a:xfrm>
              <a:off x="2583410" y="44244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3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" name="Google Shape;588;p2"/>
            <p:cNvSpPr/>
            <p:nvPr/>
          </p:nvSpPr>
          <p:spPr>
            <a:xfrm>
              <a:off x="2519193" y="50625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" name="Google Shape;589;p2"/>
            <p:cNvSpPr/>
            <p:nvPr/>
          </p:nvSpPr>
          <p:spPr>
            <a:xfrm>
              <a:off x="2519193" y="37781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1" y="893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" name="Google Shape;590;p2"/>
            <p:cNvSpPr/>
            <p:nvPr/>
          </p:nvSpPr>
          <p:spPr>
            <a:xfrm>
              <a:off x="2583410" y="31397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3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75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" name="Google Shape;591;p2"/>
            <p:cNvSpPr/>
            <p:nvPr/>
          </p:nvSpPr>
          <p:spPr>
            <a:xfrm>
              <a:off x="2583410" y="69852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3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" name="Google Shape;592;p2"/>
            <p:cNvSpPr/>
            <p:nvPr/>
          </p:nvSpPr>
          <p:spPr>
            <a:xfrm>
              <a:off x="2519193" y="762330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63" y="1"/>
                    <a:pt x="1" y="263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" name="Google Shape;593;p2"/>
            <p:cNvSpPr/>
            <p:nvPr/>
          </p:nvSpPr>
          <p:spPr>
            <a:xfrm>
              <a:off x="2519193" y="63430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69"/>
                    <a:pt x="263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" name="Google Shape;594;p2"/>
            <p:cNvSpPr/>
            <p:nvPr/>
          </p:nvSpPr>
          <p:spPr>
            <a:xfrm>
              <a:off x="2583410" y="57009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3" y="893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" name="Google Shape;595;p2"/>
            <p:cNvSpPr/>
            <p:nvPr/>
          </p:nvSpPr>
          <p:spPr>
            <a:xfrm>
              <a:off x="2583410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3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63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" name="Google Shape;596;p2"/>
            <p:cNvSpPr/>
            <p:nvPr/>
          </p:nvSpPr>
          <p:spPr>
            <a:xfrm>
              <a:off x="2519193" y="101885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69"/>
                    <a:pt x="263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" name="Google Shape;597;p2"/>
            <p:cNvSpPr/>
            <p:nvPr/>
          </p:nvSpPr>
          <p:spPr>
            <a:xfrm>
              <a:off x="2519193" y="89038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60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" name="Google Shape;598;p2"/>
            <p:cNvSpPr/>
            <p:nvPr/>
          </p:nvSpPr>
          <p:spPr>
            <a:xfrm>
              <a:off x="2583410" y="82658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" name="Google Shape;599;p2"/>
            <p:cNvSpPr/>
            <p:nvPr/>
          </p:nvSpPr>
          <p:spPr>
            <a:xfrm>
              <a:off x="2583410" y="121030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3" y="893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" name="Google Shape;600;p2"/>
            <p:cNvSpPr/>
            <p:nvPr/>
          </p:nvSpPr>
          <p:spPr>
            <a:xfrm>
              <a:off x="2519193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60"/>
                  </a:cubicBezTo>
                  <a:cubicBezTo>
                    <a:pt x="1" y="894"/>
                    <a:pt x="263" y="1132"/>
                    <a:pt x="572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" name="Google Shape;601;p2"/>
            <p:cNvSpPr/>
            <p:nvPr/>
          </p:nvSpPr>
          <p:spPr>
            <a:xfrm>
              <a:off x="2519193" y="114646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" name="Google Shape;602;p2"/>
            <p:cNvSpPr/>
            <p:nvPr/>
          </p:nvSpPr>
          <p:spPr>
            <a:xfrm>
              <a:off x="2583410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" name="Google Shape;603;p2"/>
            <p:cNvSpPr/>
            <p:nvPr/>
          </p:nvSpPr>
          <p:spPr>
            <a:xfrm>
              <a:off x="2583410" y="14667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3" y="893"/>
                    <a:pt x="251" y="1132"/>
                    <a:pt x="560" y="1132"/>
                  </a:cubicBezTo>
                  <a:cubicBezTo>
                    <a:pt x="870" y="1132"/>
                    <a:pt x="1132" y="870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" name="Google Shape;604;p2"/>
            <p:cNvSpPr/>
            <p:nvPr/>
          </p:nvSpPr>
          <p:spPr>
            <a:xfrm>
              <a:off x="2519193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" name="Google Shape;605;p2"/>
            <p:cNvSpPr/>
            <p:nvPr/>
          </p:nvSpPr>
          <p:spPr>
            <a:xfrm>
              <a:off x="2519193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1" y="881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" name="Google Shape;606;p2"/>
            <p:cNvSpPr/>
            <p:nvPr/>
          </p:nvSpPr>
          <p:spPr>
            <a:xfrm>
              <a:off x="2583410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3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75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" name="Google Shape;607;p2"/>
            <p:cNvSpPr/>
            <p:nvPr/>
          </p:nvSpPr>
          <p:spPr>
            <a:xfrm>
              <a:off x="2583410" y="1722870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3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" name="Google Shape;608;p2"/>
            <p:cNvSpPr/>
            <p:nvPr/>
          </p:nvSpPr>
          <p:spPr>
            <a:xfrm>
              <a:off x="2519193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1" y="881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" name="Google Shape;609;p2"/>
            <p:cNvSpPr/>
            <p:nvPr/>
          </p:nvSpPr>
          <p:spPr>
            <a:xfrm>
              <a:off x="2519193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70"/>
                    <a:pt x="263" y="1131"/>
                    <a:pt x="572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" name="Google Shape;610;p2"/>
            <p:cNvSpPr/>
            <p:nvPr/>
          </p:nvSpPr>
          <p:spPr>
            <a:xfrm>
              <a:off x="2583410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3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" name="Google Shape;611;p2"/>
            <p:cNvSpPr/>
            <p:nvPr/>
          </p:nvSpPr>
          <p:spPr>
            <a:xfrm>
              <a:off x="2583410" y="19789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" name="Google Shape;612;p2"/>
            <p:cNvSpPr/>
            <p:nvPr/>
          </p:nvSpPr>
          <p:spPr>
            <a:xfrm>
              <a:off x="2519193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69"/>
                    <a:pt x="263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" name="Google Shape;613;p2"/>
            <p:cNvSpPr/>
            <p:nvPr/>
          </p:nvSpPr>
          <p:spPr>
            <a:xfrm>
              <a:off x="2519193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60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" name="Google Shape;614;p2"/>
            <p:cNvSpPr/>
            <p:nvPr/>
          </p:nvSpPr>
          <p:spPr>
            <a:xfrm>
              <a:off x="2583410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" name="Google Shape;615;p2"/>
            <p:cNvSpPr/>
            <p:nvPr/>
          </p:nvSpPr>
          <p:spPr>
            <a:xfrm>
              <a:off x="5273169" y="2101300"/>
              <a:ext cx="33981" cy="38482"/>
            </a:xfrm>
            <a:custGeom>
              <a:avLst/>
              <a:gdLst/>
              <a:ahLst/>
              <a:cxnLst/>
              <a:rect l="l" t="t" r="r" b="b"/>
              <a:pathLst>
                <a:path w="989" h="1120" extrusionOk="0">
                  <a:moveTo>
                    <a:pt x="560" y="0"/>
                  </a:moveTo>
                  <a:cubicBezTo>
                    <a:pt x="251" y="0"/>
                    <a:pt x="0" y="238"/>
                    <a:pt x="0" y="548"/>
                  </a:cubicBezTo>
                  <a:cubicBezTo>
                    <a:pt x="0" y="857"/>
                    <a:pt x="251" y="1119"/>
                    <a:pt x="560" y="1119"/>
                  </a:cubicBezTo>
                  <a:cubicBezTo>
                    <a:pt x="739" y="1119"/>
                    <a:pt x="893" y="1036"/>
                    <a:pt x="989" y="905"/>
                  </a:cubicBezTo>
                  <a:lnTo>
                    <a:pt x="57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" name="Google Shape;616;p2"/>
            <p:cNvSpPr/>
            <p:nvPr/>
          </p:nvSpPr>
          <p:spPr>
            <a:xfrm>
              <a:off x="5208952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1"/>
                    <a:pt x="0" y="560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" name="Google Shape;617;p2"/>
            <p:cNvSpPr/>
            <p:nvPr/>
          </p:nvSpPr>
          <p:spPr>
            <a:xfrm>
              <a:off x="5400813" y="2359404"/>
              <a:ext cx="27041" cy="36455"/>
            </a:xfrm>
            <a:custGeom>
              <a:avLst/>
              <a:gdLst/>
              <a:ahLst/>
              <a:cxnLst/>
              <a:rect l="l" t="t" r="r" b="b"/>
              <a:pathLst>
                <a:path w="787" h="1061" extrusionOk="0">
                  <a:moveTo>
                    <a:pt x="334" y="1"/>
                  </a:moveTo>
                  <a:cubicBezTo>
                    <a:pt x="131" y="96"/>
                    <a:pt x="0" y="287"/>
                    <a:pt x="0" y="489"/>
                  </a:cubicBezTo>
                  <a:cubicBezTo>
                    <a:pt x="0" y="787"/>
                    <a:pt x="250" y="1061"/>
                    <a:pt x="560" y="1061"/>
                  </a:cubicBezTo>
                  <a:cubicBezTo>
                    <a:pt x="643" y="1061"/>
                    <a:pt x="715" y="1049"/>
                    <a:pt x="786" y="1013"/>
                  </a:cubicBezTo>
                  <a:lnTo>
                    <a:pt x="334" y="1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" name="Google Shape;618;p2"/>
            <p:cNvSpPr/>
            <p:nvPr/>
          </p:nvSpPr>
          <p:spPr>
            <a:xfrm>
              <a:off x="5272757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70"/>
                    <a:pt x="263" y="1132"/>
                    <a:pt x="572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" name="Google Shape;619;p2"/>
            <p:cNvSpPr/>
            <p:nvPr/>
          </p:nvSpPr>
          <p:spPr>
            <a:xfrm>
              <a:off x="5208952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" name="Google Shape;620;p2"/>
            <p:cNvSpPr/>
            <p:nvPr/>
          </p:nvSpPr>
          <p:spPr>
            <a:xfrm>
              <a:off x="5336974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1" name="Google Shape;621;p2"/>
            <p:cNvSpPr/>
            <p:nvPr/>
          </p:nvSpPr>
          <p:spPr>
            <a:xfrm>
              <a:off x="5208952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0" y="881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2" name="Google Shape;622;p2"/>
            <p:cNvSpPr/>
            <p:nvPr/>
          </p:nvSpPr>
          <p:spPr>
            <a:xfrm>
              <a:off x="5336974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3" name="Google Shape;623;p2"/>
            <p:cNvSpPr/>
            <p:nvPr/>
          </p:nvSpPr>
          <p:spPr>
            <a:xfrm>
              <a:off x="5272757" y="22289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63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4" name="Google Shape;624;p2"/>
            <p:cNvSpPr/>
            <p:nvPr/>
          </p:nvSpPr>
          <p:spPr>
            <a:xfrm>
              <a:off x="5144701" y="210088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1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3" y="869"/>
                    <a:pt x="251" y="1131"/>
                    <a:pt x="561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1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5" name="Google Shape;625;p2"/>
            <p:cNvSpPr/>
            <p:nvPr/>
          </p:nvSpPr>
          <p:spPr>
            <a:xfrm>
              <a:off x="5016679" y="21004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0" y="881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" name="Google Shape;626;p2"/>
            <p:cNvSpPr/>
            <p:nvPr/>
          </p:nvSpPr>
          <p:spPr>
            <a:xfrm>
              <a:off x="4952840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1"/>
                    <a:pt x="1" y="560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7" name="Google Shape;627;p2"/>
            <p:cNvSpPr/>
            <p:nvPr/>
          </p:nvSpPr>
          <p:spPr>
            <a:xfrm>
              <a:off x="5080896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1"/>
                    <a:pt x="1" y="560"/>
                  </a:cubicBezTo>
                  <a:cubicBezTo>
                    <a:pt x="12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60"/>
                  </a:cubicBezTo>
                  <a:cubicBezTo>
                    <a:pt x="1132" y="251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8" name="Google Shape;628;p2"/>
            <p:cNvSpPr/>
            <p:nvPr/>
          </p:nvSpPr>
          <p:spPr>
            <a:xfrm>
              <a:off x="5144701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1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3" y="881"/>
                    <a:pt x="251" y="1132"/>
                    <a:pt x="561" y="1132"/>
                  </a:cubicBezTo>
                  <a:cubicBezTo>
                    <a:pt x="870" y="1132"/>
                    <a:pt x="1132" y="881"/>
                    <a:pt x="1132" y="560"/>
                  </a:cubicBezTo>
                  <a:cubicBezTo>
                    <a:pt x="1132" y="250"/>
                    <a:pt x="870" y="0"/>
                    <a:pt x="561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9" name="Google Shape;629;p2"/>
            <p:cNvSpPr/>
            <p:nvPr/>
          </p:nvSpPr>
          <p:spPr>
            <a:xfrm>
              <a:off x="5016679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70"/>
                    <a:pt x="262" y="1132"/>
                    <a:pt x="572" y="1132"/>
                  </a:cubicBezTo>
                  <a:cubicBezTo>
                    <a:pt x="881" y="1132"/>
                    <a:pt x="1131" y="870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0" name="Google Shape;630;p2"/>
            <p:cNvSpPr/>
            <p:nvPr/>
          </p:nvSpPr>
          <p:spPr>
            <a:xfrm>
              <a:off x="4952840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1" name="Google Shape;631;p2"/>
            <p:cNvSpPr/>
            <p:nvPr/>
          </p:nvSpPr>
          <p:spPr>
            <a:xfrm>
              <a:off x="5080896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2" name="Google Shape;632;p2"/>
            <p:cNvSpPr/>
            <p:nvPr/>
          </p:nvSpPr>
          <p:spPr>
            <a:xfrm>
              <a:off x="4952840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3" name="Google Shape;633;p2"/>
            <p:cNvSpPr/>
            <p:nvPr/>
          </p:nvSpPr>
          <p:spPr>
            <a:xfrm>
              <a:off x="5080896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2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4" name="Google Shape;634;p2"/>
            <p:cNvSpPr/>
            <p:nvPr/>
          </p:nvSpPr>
          <p:spPr>
            <a:xfrm>
              <a:off x="5144701" y="222849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1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1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1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5" name="Google Shape;635;p2"/>
            <p:cNvSpPr/>
            <p:nvPr/>
          </p:nvSpPr>
          <p:spPr>
            <a:xfrm>
              <a:off x="5016679" y="22289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63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6" name="Google Shape;636;p2"/>
            <p:cNvSpPr/>
            <p:nvPr/>
          </p:nvSpPr>
          <p:spPr>
            <a:xfrm>
              <a:off x="4888624" y="210088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3" y="869"/>
                    <a:pt x="251" y="1131"/>
                    <a:pt x="560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" name="Google Shape;637;p2"/>
            <p:cNvSpPr/>
            <p:nvPr/>
          </p:nvSpPr>
          <p:spPr>
            <a:xfrm>
              <a:off x="4760568" y="2100475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" name="Google Shape;638;p2"/>
            <p:cNvSpPr/>
            <p:nvPr/>
          </p:nvSpPr>
          <p:spPr>
            <a:xfrm>
              <a:off x="4696763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1"/>
                    <a:pt x="1" y="560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" name="Google Shape;639;p2"/>
            <p:cNvSpPr/>
            <p:nvPr/>
          </p:nvSpPr>
          <p:spPr>
            <a:xfrm>
              <a:off x="4824407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1"/>
                    <a:pt x="0" y="560"/>
                  </a:cubicBezTo>
                  <a:cubicBezTo>
                    <a:pt x="24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" name="Google Shape;640;p2"/>
            <p:cNvSpPr/>
            <p:nvPr/>
          </p:nvSpPr>
          <p:spPr>
            <a:xfrm>
              <a:off x="4888624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3" y="881"/>
                    <a:pt x="251" y="1132"/>
                    <a:pt x="560" y="1132"/>
                  </a:cubicBezTo>
                  <a:cubicBezTo>
                    <a:pt x="870" y="1132"/>
                    <a:pt x="1132" y="881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1" name="Google Shape;641;p2"/>
            <p:cNvSpPr/>
            <p:nvPr/>
          </p:nvSpPr>
          <p:spPr>
            <a:xfrm>
              <a:off x="4760568" y="2356965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70"/>
                    <a:pt x="251" y="1132"/>
                    <a:pt x="572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2" name="Google Shape;642;p2"/>
            <p:cNvSpPr/>
            <p:nvPr/>
          </p:nvSpPr>
          <p:spPr>
            <a:xfrm>
              <a:off x="4696763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" name="Google Shape;643;p2"/>
            <p:cNvSpPr/>
            <p:nvPr/>
          </p:nvSpPr>
          <p:spPr>
            <a:xfrm>
              <a:off x="4824407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4" name="Google Shape;644;p2"/>
            <p:cNvSpPr/>
            <p:nvPr/>
          </p:nvSpPr>
          <p:spPr>
            <a:xfrm>
              <a:off x="4696763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5" name="Google Shape;645;p2"/>
            <p:cNvSpPr/>
            <p:nvPr/>
          </p:nvSpPr>
          <p:spPr>
            <a:xfrm>
              <a:off x="4824407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24" y="881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6" name="Google Shape;646;p2"/>
            <p:cNvSpPr/>
            <p:nvPr/>
          </p:nvSpPr>
          <p:spPr>
            <a:xfrm>
              <a:off x="4888624" y="222849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3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" name="Google Shape;647;p2"/>
            <p:cNvSpPr/>
            <p:nvPr/>
          </p:nvSpPr>
          <p:spPr>
            <a:xfrm>
              <a:off x="4760568" y="2228909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72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" name="Google Shape;648;p2"/>
            <p:cNvSpPr/>
            <p:nvPr/>
          </p:nvSpPr>
          <p:spPr>
            <a:xfrm>
              <a:off x="4632134" y="210088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24" y="869"/>
                    <a:pt x="274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" name="Google Shape;649;p2"/>
            <p:cNvSpPr/>
            <p:nvPr/>
          </p:nvSpPr>
          <p:spPr>
            <a:xfrm>
              <a:off x="4504490" y="21004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" name="Google Shape;650;p2"/>
            <p:cNvSpPr/>
            <p:nvPr/>
          </p:nvSpPr>
          <p:spPr>
            <a:xfrm>
              <a:off x="4440685" y="2164692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0"/>
                  </a:moveTo>
                  <a:cubicBezTo>
                    <a:pt x="250" y="0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19" y="882"/>
                    <a:pt x="1119" y="560"/>
                  </a:cubicBezTo>
                  <a:cubicBezTo>
                    <a:pt x="1119" y="251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" name="Google Shape;651;p2"/>
            <p:cNvSpPr/>
            <p:nvPr/>
          </p:nvSpPr>
          <p:spPr>
            <a:xfrm>
              <a:off x="4568329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51"/>
                    <a:pt x="0" y="560"/>
                  </a:cubicBezTo>
                  <a:cubicBezTo>
                    <a:pt x="12" y="882"/>
                    <a:pt x="274" y="1132"/>
                    <a:pt x="572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" name="Google Shape;652;p2"/>
            <p:cNvSpPr/>
            <p:nvPr/>
          </p:nvSpPr>
          <p:spPr>
            <a:xfrm>
              <a:off x="4632134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24" y="881"/>
                    <a:pt x="274" y="1132"/>
                    <a:pt x="572" y="1132"/>
                  </a:cubicBezTo>
                  <a:cubicBezTo>
                    <a:pt x="881" y="1132"/>
                    <a:pt x="1131" y="881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" name="Google Shape;653;p2"/>
            <p:cNvSpPr/>
            <p:nvPr/>
          </p:nvSpPr>
          <p:spPr>
            <a:xfrm>
              <a:off x="4504490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70"/>
                    <a:pt x="251" y="1132"/>
                    <a:pt x="560" y="1132"/>
                  </a:cubicBezTo>
                  <a:cubicBezTo>
                    <a:pt x="870" y="1132"/>
                    <a:pt x="1132" y="870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" name="Google Shape;654;p2"/>
            <p:cNvSpPr/>
            <p:nvPr/>
          </p:nvSpPr>
          <p:spPr>
            <a:xfrm>
              <a:off x="4440685" y="2420769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19" y="882"/>
                    <a:pt x="1119" y="572"/>
                  </a:cubicBezTo>
                  <a:cubicBezTo>
                    <a:pt x="1119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" name="Google Shape;655;p2"/>
            <p:cNvSpPr/>
            <p:nvPr/>
          </p:nvSpPr>
          <p:spPr>
            <a:xfrm>
              <a:off x="4568329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82"/>
                    <a:pt x="274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" name="Google Shape;656;p2"/>
            <p:cNvSpPr/>
            <p:nvPr/>
          </p:nvSpPr>
          <p:spPr>
            <a:xfrm>
              <a:off x="4440685" y="2292336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69" y="1131"/>
                    <a:pt x="1119" y="881"/>
                    <a:pt x="1119" y="572"/>
                  </a:cubicBezTo>
                  <a:cubicBezTo>
                    <a:pt x="1119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" name="Google Shape;657;p2"/>
            <p:cNvSpPr/>
            <p:nvPr/>
          </p:nvSpPr>
          <p:spPr>
            <a:xfrm>
              <a:off x="4568329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12" y="881"/>
                    <a:pt x="274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" name="Google Shape;658;p2"/>
            <p:cNvSpPr/>
            <p:nvPr/>
          </p:nvSpPr>
          <p:spPr>
            <a:xfrm>
              <a:off x="4632134" y="222849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0" y="882"/>
                    <a:pt x="274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" name="Google Shape;659;p2"/>
            <p:cNvSpPr/>
            <p:nvPr/>
          </p:nvSpPr>
          <p:spPr>
            <a:xfrm>
              <a:off x="4504490" y="22289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63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" name="Google Shape;660;p2"/>
            <p:cNvSpPr/>
            <p:nvPr/>
          </p:nvSpPr>
          <p:spPr>
            <a:xfrm>
              <a:off x="4376056" y="210088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69"/>
                    <a:pt x="274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" name="Google Shape;661;p2"/>
            <p:cNvSpPr/>
            <p:nvPr/>
          </p:nvSpPr>
          <p:spPr>
            <a:xfrm>
              <a:off x="4248412" y="21004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69" y="1131"/>
                    <a:pt x="1131" y="881"/>
                    <a:pt x="1131" y="572"/>
                  </a:cubicBezTo>
                  <a:cubicBezTo>
                    <a:pt x="1131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" name="Google Shape;662;p2"/>
            <p:cNvSpPr/>
            <p:nvPr/>
          </p:nvSpPr>
          <p:spPr>
            <a:xfrm>
              <a:off x="4184195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1"/>
                    <a:pt x="0" y="560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" name="Google Shape;663;p2"/>
            <p:cNvSpPr/>
            <p:nvPr/>
          </p:nvSpPr>
          <p:spPr>
            <a:xfrm>
              <a:off x="4312217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1"/>
                    <a:pt x="1" y="560"/>
                  </a:cubicBezTo>
                  <a:cubicBezTo>
                    <a:pt x="1" y="882"/>
                    <a:pt x="263" y="1132"/>
                    <a:pt x="560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" name="Google Shape;664;p2"/>
            <p:cNvSpPr/>
            <p:nvPr/>
          </p:nvSpPr>
          <p:spPr>
            <a:xfrm>
              <a:off x="4376056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81"/>
                    <a:pt x="274" y="1132"/>
                    <a:pt x="572" y="1132"/>
                  </a:cubicBezTo>
                  <a:cubicBezTo>
                    <a:pt x="881" y="1132"/>
                    <a:pt x="1131" y="881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" name="Google Shape;665;p2"/>
            <p:cNvSpPr/>
            <p:nvPr/>
          </p:nvSpPr>
          <p:spPr>
            <a:xfrm>
              <a:off x="4248412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70"/>
                    <a:pt x="250" y="1132"/>
                    <a:pt x="560" y="1132"/>
                  </a:cubicBezTo>
                  <a:cubicBezTo>
                    <a:pt x="869" y="1132"/>
                    <a:pt x="1131" y="870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" name="Google Shape;666;p2"/>
            <p:cNvSpPr/>
            <p:nvPr/>
          </p:nvSpPr>
          <p:spPr>
            <a:xfrm>
              <a:off x="4184195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" name="Google Shape;667;p2"/>
            <p:cNvSpPr/>
            <p:nvPr/>
          </p:nvSpPr>
          <p:spPr>
            <a:xfrm>
              <a:off x="4312217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63" y="1132"/>
                    <a:pt x="560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" name="Google Shape;668;p2"/>
            <p:cNvSpPr/>
            <p:nvPr/>
          </p:nvSpPr>
          <p:spPr>
            <a:xfrm>
              <a:off x="4184195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0" y="881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" name="Google Shape;669;p2"/>
            <p:cNvSpPr/>
            <p:nvPr/>
          </p:nvSpPr>
          <p:spPr>
            <a:xfrm>
              <a:off x="4312217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63" y="1131"/>
                    <a:pt x="560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" name="Google Shape;670;p2"/>
            <p:cNvSpPr/>
            <p:nvPr/>
          </p:nvSpPr>
          <p:spPr>
            <a:xfrm>
              <a:off x="4376056" y="222849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82"/>
                    <a:pt x="274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" name="Google Shape;671;p2"/>
            <p:cNvSpPr/>
            <p:nvPr/>
          </p:nvSpPr>
          <p:spPr>
            <a:xfrm>
              <a:off x="4248412" y="22289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72"/>
                  </a:cubicBezTo>
                  <a:cubicBezTo>
                    <a:pt x="1131" y="263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" name="Google Shape;672;p2"/>
            <p:cNvSpPr/>
            <p:nvPr/>
          </p:nvSpPr>
          <p:spPr>
            <a:xfrm>
              <a:off x="4120356" y="210088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" name="Google Shape;673;p2"/>
            <p:cNvSpPr/>
            <p:nvPr/>
          </p:nvSpPr>
          <p:spPr>
            <a:xfrm>
              <a:off x="3991923" y="21004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0" y="881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" name="Google Shape;674;p2"/>
            <p:cNvSpPr/>
            <p:nvPr/>
          </p:nvSpPr>
          <p:spPr>
            <a:xfrm>
              <a:off x="3928084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1"/>
                    <a:pt x="1" y="560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" name="Google Shape;675;p2"/>
            <p:cNvSpPr/>
            <p:nvPr/>
          </p:nvSpPr>
          <p:spPr>
            <a:xfrm>
              <a:off x="4056139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1"/>
                    <a:pt x="0" y="560"/>
                  </a:cubicBezTo>
                  <a:cubicBezTo>
                    <a:pt x="12" y="882"/>
                    <a:pt x="262" y="1132"/>
                    <a:pt x="560" y="1132"/>
                  </a:cubicBezTo>
                  <a:cubicBezTo>
                    <a:pt x="870" y="1132"/>
                    <a:pt x="1131" y="882"/>
                    <a:pt x="1131" y="560"/>
                  </a:cubicBezTo>
                  <a:cubicBezTo>
                    <a:pt x="1131" y="251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" name="Google Shape;676;p2"/>
            <p:cNvSpPr/>
            <p:nvPr/>
          </p:nvSpPr>
          <p:spPr>
            <a:xfrm>
              <a:off x="4120356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81"/>
                    <a:pt x="251" y="1132"/>
                    <a:pt x="572" y="1132"/>
                  </a:cubicBezTo>
                  <a:cubicBezTo>
                    <a:pt x="882" y="1132"/>
                    <a:pt x="1132" y="881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" name="Google Shape;677;p2"/>
            <p:cNvSpPr/>
            <p:nvPr/>
          </p:nvSpPr>
          <p:spPr>
            <a:xfrm>
              <a:off x="3991923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70"/>
                    <a:pt x="262" y="1132"/>
                    <a:pt x="572" y="1132"/>
                  </a:cubicBezTo>
                  <a:cubicBezTo>
                    <a:pt x="881" y="1132"/>
                    <a:pt x="1131" y="870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" name="Google Shape;678;p2"/>
            <p:cNvSpPr/>
            <p:nvPr/>
          </p:nvSpPr>
          <p:spPr>
            <a:xfrm>
              <a:off x="3928084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" name="Google Shape;679;p2"/>
            <p:cNvSpPr/>
            <p:nvPr/>
          </p:nvSpPr>
          <p:spPr>
            <a:xfrm>
              <a:off x="4056139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82"/>
                    <a:pt x="262" y="1132"/>
                    <a:pt x="560" y="1132"/>
                  </a:cubicBezTo>
                  <a:cubicBezTo>
                    <a:pt x="870" y="1132"/>
                    <a:pt x="1131" y="882"/>
                    <a:pt x="1131" y="572"/>
                  </a:cubicBezTo>
                  <a:cubicBezTo>
                    <a:pt x="1131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" name="Google Shape;680;p2"/>
            <p:cNvSpPr/>
            <p:nvPr/>
          </p:nvSpPr>
          <p:spPr>
            <a:xfrm>
              <a:off x="3928084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" name="Google Shape;681;p2"/>
            <p:cNvSpPr/>
            <p:nvPr/>
          </p:nvSpPr>
          <p:spPr>
            <a:xfrm>
              <a:off x="4056139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12" y="881"/>
                    <a:pt x="262" y="1131"/>
                    <a:pt x="560" y="1131"/>
                  </a:cubicBezTo>
                  <a:cubicBezTo>
                    <a:pt x="870" y="1131"/>
                    <a:pt x="1131" y="881"/>
                    <a:pt x="1131" y="572"/>
                  </a:cubicBezTo>
                  <a:cubicBezTo>
                    <a:pt x="1131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" name="Google Shape;682;p2"/>
            <p:cNvSpPr/>
            <p:nvPr/>
          </p:nvSpPr>
          <p:spPr>
            <a:xfrm>
              <a:off x="4120356" y="222849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" name="Google Shape;683;p2"/>
            <p:cNvSpPr/>
            <p:nvPr/>
          </p:nvSpPr>
          <p:spPr>
            <a:xfrm>
              <a:off x="3991923" y="22289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63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" name="Google Shape;684;p2"/>
            <p:cNvSpPr/>
            <p:nvPr/>
          </p:nvSpPr>
          <p:spPr>
            <a:xfrm>
              <a:off x="3864279" y="210088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" name="Google Shape;685;p2"/>
            <p:cNvSpPr/>
            <p:nvPr/>
          </p:nvSpPr>
          <p:spPr>
            <a:xfrm>
              <a:off x="3735811" y="21004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" name="Google Shape;686;p2"/>
            <p:cNvSpPr/>
            <p:nvPr/>
          </p:nvSpPr>
          <p:spPr>
            <a:xfrm>
              <a:off x="3672006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2" y="882"/>
                    <a:pt x="1132" y="560"/>
                  </a:cubicBezTo>
                  <a:cubicBezTo>
                    <a:pt x="1132" y="251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" name="Google Shape;687;p2"/>
            <p:cNvSpPr/>
            <p:nvPr/>
          </p:nvSpPr>
          <p:spPr>
            <a:xfrm>
              <a:off x="3799650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1"/>
                    <a:pt x="0" y="560"/>
                  </a:cubicBezTo>
                  <a:cubicBezTo>
                    <a:pt x="24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" name="Google Shape;688;p2"/>
            <p:cNvSpPr/>
            <p:nvPr/>
          </p:nvSpPr>
          <p:spPr>
            <a:xfrm>
              <a:off x="3864279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81"/>
                    <a:pt x="250" y="1132"/>
                    <a:pt x="560" y="1132"/>
                  </a:cubicBezTo>
                  <a:cubicBezTo>
                    <a:pt x="881" y="1132"/>
                    <a:pt x="1131" y="881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" name="Google Shape;689;p2"/>
            <p:cNvSpPr/>
            <p:nvPr/>
          </p:nvSpPr>
          <p:spPr>
            <a:xfrm>
              <a:off x="3735811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70"/>
                    <a:pt x="251" y="1132"/>
                    <a:pt x="572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" name="Google Shape;690;p2"/>
            <p:cNvSpPr/>
            <p:nvPr/>
          </p:nvSpPr>
          <p:spPr>
            <a:xfrm>
              <a:off x="3672006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" name="Google Shape;691;p2"/>
            <p:cNvSpPr/>
            <p:nvPr/>
          </p:nvSpPr>
          <p:spPr>
            <a:xfrm>
              <a:off x="3799650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" name="Google Shape;692;p2"/>
            <p:cNvSpPr/>
            <p:nvPr/>
          </p:nvSpPr>
          <p:spPr>
            <a:xfrm>
              <a:off x="3672006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81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" name="Google Shape;693;p2"/>
            <p:cNvSpPr/>
            <p:nvPr/>
          </p:nvSpPr>
          <p:spPr>
            <a:xfrm>
              <a:off x="3799650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24" y="881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" name="Google Shape;694;p2"/>
            <p:cNvSpPr/>
            <p:nvPr/>
          </p:nvSpPr>
          <p:spPr>
            <a:xfrm>
              <a:off x="3864279" y="222849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" name="Google Shape;695;p2"/>
            <p:cNvSpPr/>
            <p:nvPr/>
          </p:nvSpPr>
          <p:spPr>
            <a:xfrm>
              <a:off x="3735811" y="22289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" name="Google Shape;696;p2"/>
            <p:cNvSpPr/>
            <p:nvPr/>
          </p:nvSpPr>
          <p:spPr>
            <a:xfrm>
              <a:off x="3608201" y="210088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69" y="1131"/>
                    <a:pt x="1131" y="869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" name="Google Shape;697;p2"/>
            <p:cNvSpPr/>
            <p:nvPr/>
          </p:nvSpPr>
          <p:spPr>
            <a:xfrm>
              <a:off x="3479733" y="21004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0" y="262"/>
                    <a:pt x="0" y="572"/>
                  </a:cubicBezTo>
                  <a:cubicBezTo>
                    <a:pt x="0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" name="Google Shape;698;p2"/>
            <p:cNvSpPr/>
            <p:nvPr/>
          </p:nvSpPr>
          <p:spPr>
            <a:xfrm>
              <a:off x="3415928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60"/>
                  </a:cubicBezTo>
                  <a:cubicBezTo>
                    <a:pt x="1131" y="251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" name="Google Shape;699;p2"/>
            <p:cNvSpPr/>
            <p:nvPr/>
          </p:nvSpPr>
          <p:spPr>
            <a:xfrm>
              <a:off x="3543538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1"/>
                    <a:pt x="1" y="560"/>
                  </a:cubicBezTo>
                  <a:cubicBezTo>
                    <a:pt x="13" y="882"/>
                    <a:pt x="275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" name="Google Shape;700;p2"/>
            <p:cNvSpPr/>
            <p:nvPr/>
          </p:nvSpPr>
          <p:spPr>
            <a:xfrm>
              <a:off x="3608201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81"/>
                    <a:pt x="250" y="1132"/>
                    <a:pt x="560" y="1132"/>
                  </a:cubicBezTo>
                  <a:cubicBezTo>
                    <a:pt x="869" y="1132"/>
                    <a:pt x="1131" y="881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1" name="Google Shape;701;p2"/>
            <p:cNvSpPr/>
            <p:nvPr/>
          </p:nvSpPr>
          <p:spPr>
            <a:xfrm>
              <a:off x="3479733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0" y="250"/>
                    <a:pt x="0" y="560"/>
                  </a:cubicBezTo>
                  <a:cubicBezTo>
                    <a:pt x="0" y="870"/>
                    <a:pt x="251" y="1132"/>
                    <a:pt x="560" y="1132"/>
                  </a:cubicBezTo>
                  <a:cubicBezTo>
                    <a:pt x="870" y="1132"/>
                    <a:pt x="1132" y="870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2" name="Google Shape;702;p2"/>
            <p:cNvSpPr/>
            <p:nvPr/>
          </p:nvSpPr>
          <p:spPr>
            <a:xfrm>
              <a:off x="3415928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72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3" name="Google Shape;703;p2"/>
            <p:cNvSpPr/>
            <p:nvPr/>
          </p:nvSpPr>
          <p:spPr>
            <a:xfrm>
              <a:off x="3543538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75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4" name="Google Shape;704;p2"/>
            <p:cNvSpPr/>
            <p:nvPr/>
          </p:nvSpPr>
          <p:spPr>
            <a:xfrm>
              <a:off x="3415928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69" y="1131"/>
                    <a:pt x="1131" y="881"/>
                    <a:pt x="1131" y="572"/>
                  </a:cubicBezTo>
                  <a:cubicBezTo>
                    <a:pt x="1131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5" name="Google Shape;705;p2"/>
            <p:cNvSpPr/>
            <p:nvPr/>
          </p:nvSpPr>
          <p:spPr>
            <a:xfrm>
              <a:off x="3543538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3" y="881"/>
                    <a:pt x="275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6" name="Google Shape;706;p2"/>
            <p:cNvSpPr/>
            <p:nvPr/>
          </p:nvSpPr>
          <p:spPr>
            <a:xfrm>
              <a:off x="3608201" y="222849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72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7" name="Google Shape;707;p2"/>
            <p:cNvSpPr/>
            <p:nvPr/>
          </p:nvSpPr>
          <p:spPr>
            <a:xfrm>
              <a:off x="3479733" y="22289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0" y="263"/>
                    <a:pt x="0" y="572"/>
                  </a:cubicBezTo>
                  <a:cubicBezTo>
                    <a:pt x="0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63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8" name="Google Shape;708;p2"/>
            <p:cNvSpPr/>
            <p:nvPr/>
          </p:nvSpPr>
          <p:spPr>
            <a:xfrm>
              <a:off x="3351677" y="210088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69"/>
                    <a:pt x="263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9" name="Google Shape;709;p2"/>
            <p:cNvSpPr/>
            <p:nvPr/>
          </p:nvSpPr>
          <p:spPr>
            <a:xfrm>
              <a:off x="3223243" y="21004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0" y="881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0" name="Google Shape;710;p2"/>
            <p:cNvSpPr/>
            <p:nvPr/>
          </p:nvSpPr>
          <p:spPr>
            <a:xfrm>
              <a:off x="3159404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1"/>
                    <a:pt x="1" y="560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1" name="Google Shape;711;p2"/>
            <p:cNvSpPr/>
            <p:nvPr/>
          </p:nvSpPr>
          <p:spPr>
            <a:xfrm>
              <a:off x="3287460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1"/>
                    <a:pt x="1" y="560"/>
                  </a:cubicBezTo>
                  <a:cubicBezTo>
                    <a:pt x="12" y="882"/>
                    <a:pt x="262" y="1132"/>
                    <a:pt x="560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2" name="Google Shape;712;p2"/>
            <p:cNvSpPr/>
            <p:nvPr/>
          </p:nvSpPr>
          <p:spPr>
            <a:xfrm>
              <a:off x="3351677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81"/>
                    <a:pt x="263" y="1132"/>
                    <a:pt x="572" y="1132"/>
                  </a:cubicBezTo>
                  <a:cubicBezTo>
                    <a:pt x="882" y="1132"/>
                    <a:pt x="1132" y="881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3" name="Google Shape;713;p2"/>
            <p:cNvSpPr/>
            <p:nvPr/>
          </p:nvSpPr>
          <p:spPr>
            <a:xfrm>
              <a:off x="3223243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70"/>
                    <a:pt x="262" y="1132"/>
                    <a:pt x="572" y="1132"/>
                  </a:cubicBezTo>
                  <a:cubicBezTo>
                    <a:pt x="881" y="1132"/>
                    <a:pt x="1131" y="870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4" name="Google Shape;714;p2"/>
            <p:cNvSpPr/>
            <p:nvPr/>
          </p:nvSpPr>
          <p:spPr>
            <a:xfrm>
              <a:off x="3159404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5" name="Google Shape;715;p2"/>
            <p:cNvSpPr/>
            <p:nvPr/>
          </p:nvSpPr>
          <p:spPr>
            <a:xfrm>
              <a:off x="3287460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62" y="1132"/>
                    <a:pt x="560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6" name="Google Shape;716;p2"/>
            <p:cNvSpPr/>
            <p:nvPr/>
          </p:nvSpPr>
          <p:spPr>
            <a:xfrm>
              <a:off x="3159404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1" y="881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7" name="Google Shape;717;p2"/>
            <p:cNvSpPr/>
            <p:nvPr/>
          </p:nvSpPr>
          <p:spPr>
            <a:xfrm>
              <a:off x="3287460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2" y="881"/>
                    <a:pt x="262" y="1131"/>
                    <a:pt x="560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8" name="Google Shape;718;p2"/>
            <p:cNvSpPr/>
            <p:nvPr/>
          </p:nvSpPr>
          <p:spPr>
            <a:xfrm>
              <a:off x="3351677" y="222849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9" name="Google Shape;719;p2"/>
            <p:cNvSpPr/>
            <p:nvPr/>
          </p:nvSpPr>
          <p:spPr>
            <a:xfrm>
              <a:off x="3223243" y="22289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63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0" name="Google Shape;720;p2"/>
            <p:cNvSpPr/>
            <p:nvPr/>
          </p:nvSpPr>
          <p:spPr>
            <a:xfrm>
              <a:off x="3095599" y="210088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2" y="869"/>
                    <a:pt x="251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1" name="Google Shape;721;p2"/>
            <p:cNvSpPr/>
            <p:nvPr/>
          </p:nvSpPr>
          <p:spPr>
            <a:xfrm>
              <a:off x="2967544" y="21004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1" y="881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2" name="Google Shape;722;p2"/>
            <p:cNvSpPr/>
            <p:nvPr/>
          </p:nvSpPr>
          <p:spPr>
            <a:xfrm>
              <a:off x="2903327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1"/>
                    <a:pt x="1" y="560"/>
                  </a:cubicBezTo>
                  <a:cubicBezTo>
                    <a:pt x="12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3" name="Google Shape;723;p2"/>
            <p:cNvSpPr/>
            <p:nvPr/>
          </p:nvSpPr>
          <p:spPr>
            <a:xfrm>
              <a:off x="3031795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4" name="Google Shape;724;p2"/>
            <p:cNvSpPr/>
            <p:nvPr/>
          </p:nvSpPr>
          <p:spPr>
            <a:xfrm>
              <a:off x="3095599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81"/>
                    <a:pt x="251" y="1132"/>
                    <a:pt x="572" y="1132"/>
                  </a:cubicBezTo>
                  <a:cubicBezTo>
                    <a:pt x="882" y="1132"/>
                    <a:pt x="1132" y="881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5" name="Google Shape;725;p2"/>
            <p:cNvSpPr/>
            <p:nvPr/>
          </p:nvSpPr>
          <p:spPr>
            <a:xfrm>
              <a:off x="2967544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70"/>
                    <a:pt x="263" y="1132"/>
                    <a:pt x="572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6" name="Google Shape;726;p2"/>
            <p:cNvSpPr/>
            <p:nvPr/>
          </p:nvSpPr>
          <p:spPr>
            <a:xfrm>
              <a:off x="2903327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7" name="Google Shape;727;p2"/>
            <p:cNvSpPr/>
            <p:nvPr/>
          </p:nvSpPr>
          <p:spPr>
            <a:xfrm>
              <a:off x="3031795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8" name="Google Shape;728;p2"/>
            <p:cNvSpPr/>
            <p:nvPr/>
          </p:nvSpPr>
          <p:spPr>
            <a:xfrm>
              <a:off x="2903327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2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9" name="Google Shape;729;p2"/>
            <p:cNvSpPr/>
            <p:nvPr/>
          </p:nvSpPr>
          <p:spPr>
            <a:xfrm>
              <a:off x="3031795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0" name="Google Shape;730;p2"/>
            <p:cNvSpPr/>
            <p:nvPr/>
          </p:nvSpPr>
          <p:spPr>
            <a:xfrm>
              <a:off x="3095599" y="222849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1" name="Google Shape;731;p2"/>
            <p:cNvSpPr/>
            <p:nvPr/>
          </p:nvSpPr>
          <p:spPr>
            <a:xfrm>
              <a:off x="2967544" y="22289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63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2" name="Google Shape;732;p2"/>
            <p:cNvSpPr/>
            <p:nvPr/>
          </p:nvSpPr>
          <p:spPr>
            <a:xfrm>
              <a:off x="2839522" y="210088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69"/>
                    <a:pt x="250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3" name="Google Shape;733;p2"/>
            <p:cNvSpPr/>
            <p:nvPr/>
          </p:nvSpPr>
          <p:spPr>
            <a:xfrm>
              <a:off x="2711466" y="21004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1" y="262"/>
                    <a:pt x="1" y="572"/>
                  </a:cubicBezTo>
                  <a:cubicBezTo>
                    <a:pt x="1" y="881"/>
                    <a:pt x="262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4" name="Google Shape;734;p2"/>
            <p:cNvSpPr/>
            <p:nvPr/>
          </p:nvSpPr>
          <p:spPr>
            <a:xfrm>
              <a:off x="2647249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1"/>
                    <a:pt x="0" y="560"/>
                  </a:cubicBezTo>
                  <a:cubicBezTo>
                    <a:pt x="12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5" name="Google Shape;735;p2"/>
            <p:cNvSpPr/>
            <p:nvPr/>
          </p:nvSpPr>
          <p:spPr>
            <a:xfrm>
              <a:off x="2775683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1"/>
                    <a:pt x="1" y="560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60"/>
                  </a:cubicBezTo>
                  <a:cubicBezTo>
                    <a:pt x="1132" y="251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6" name="Google Shape;736;p2"/>
            <p:cNvSpPr/>
            <p:nvPr/>
          </p:nvSpPr>
          <p:spPr>
            <a:xfrm>
              <a:off x="2839522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81"/>
                    <a:pt x="250" y="1132"/>
                    <a:pt x="560" y="1132"/>
                  </a:cubicBezTo>
                  <a:cubicBezTo>
                    <a:pt x="881" y="1132"/>
                    <a:pt x="1131" y="881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7" name="Google Shape;737;p2"/>
            <p:cNvSpPr/>
            <p:nvPr/>
          </p:nvSpPr>
          <p:spPr>
            <a:xfrm>
              <a:off x="2711466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1" y="250"/>
                    <a:pt x="1" y="560"/>
                  </a:cubicBezTo>
                  <a:cubicBezTo>
                    <a:pt x="1" y="870"/>
                    <a:pt x="262" y="1132"/>
                    <a:pt x="572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8" name="Google Shape;738;p2"/>
            <p:cNvSpPr/>
            <p:nvPr/>
          </p:nvSpPr>
          <p:spPr>
            <a:xfrm>
              <a:off x="2647249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9" name="Google Shape;739;p2"/>
            <p:cNvSpPr/>
            <p:nvPr/>
          </p:nvSpPr>
          <p:spPr>
            <a:xfrm>
              <a:off x="2775683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0" name="Google Shape;740;p2"/>
            <p:cNvSpPr/>
            <p:nvPr/>
          </p:nvSpPr>
          <p:spPr>
            <a:xfrm>
              <a:off x="2647249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12" y="881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1" name="Google Shape;741;p2"/>
            <p:cNvSpPr/>
            <p:nvPr/>
          </p:nvSpPr>
          <p:spPr>
            <a:xfrm>
              <a:off x="2775683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2" name="Google Shape;742;p2"/>
            <p:cNvSpPr/>
            <p:nvPr/>
          </p:nvSpPr>
          <p:spPr>
            <a:xfrm>
              <a:off x="2839522" y="222849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3" name="Google Shape;743;p2"/>
            <p:cNvSpPr/>
            <p:nvPr/>
          </p:nvSpPr>
          <p:spPr>
            <a:xfrm>
              <a:off x="2711466" y="22289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1" y="263"/>
                    <a:pt x="1" y="572"/>
                  </a:cubicBezTo>
                  <a:cubicBezTo>
                    <a:pt x="1" y="882"/>
                    <a:pt x="262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4" name="Google Shape;744;p2"/>
            <p:cNvSpPr/>
            <p:nvPr/>
          </p:nvSpPr>
          <p:spPr>
            <a:xfrm>
              <a:off x="2583410" y="210088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3" y="869"/>
                    <a:pt x="251" y="1131"/>
                    <a:pt x="560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5" name="Google Shape;745;p2"/>
            <p:cNvSpPr/>
            <p:nvPr/>
          </p:nvSpPr>
          <p:spPr>
            <a:xfrm>
              <a:off x="2519193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1"/>
                    <a:pt x="1" y="560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6" name="Google Shape;746;p2"/>
            <p:cNvSpPr/>
            <p:nvPr/>
          </p:nvSpPr>
          <p:spPr>
            <a:xfrm>
              <a:off x="2583410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3" y="881"/>
                    <a:pt x="251" y="1132"/>
                    <a:pt x="560" y="1132"/>
                  </a:cubicBezTo>
                  <a:cubicBezTo>
                    <a:pt x="870" y="1132"/>
                    <a:pt x="1132" y="881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7" name="Google Shape;747;p2"/>
            <p:cNvSpPr/>
            <p:nvPr/>
          </p:nvSpPr>
          <p:spPr>
            <a:xfrm>
              <a:off x="2519193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8" name="Google Shape;748;p2"/>
            <p:cNvSpPr/>
            <p:nvPr/>
          </p:nvSpPr>
          <p:spPr>
            <a:xfrm>
              <a:off x="2519193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1" y="881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9" name="Google Shape;749;p2"/>
            <p:cNvSpPr/>
            <p:nvPr/>
          </p:nvSpPr>
          <p:spPr>
            <a:xfrm>
              <a:off x="2583410" y="222849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0" name="Google Shape;750;p2"/>
            <p:cNvSpPr/>
            <p:nvPr/>
          </p:nvSpPr>
          <p:spPr>
            <a:xfrm>
              <a:off x="2267204" y="-59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1" name="Google Shape;751;p2"/>
            <p:cNvSpPr/>
            <p:nvPr/>
          </p:nvSpPr>
          <p:spPr>
            <a:xfrm>
              <a:off x="2395260" y="-5903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69" y="1131"/>
                    <a:pt x="1119" y="869"/>
                    <a:pt x="1119" y="560"/>
                  </a:cubicBezTo>
                  <a:cubicBezTo>
                    <a:pt x="1119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2" name="Google Shape;752;p2"/>
            <p:cNvSpPr/>
            <p:nvPr/>
          </p:nvSpPr>
          <p:spPr>
            <a:xfrm>
              <a:off x="2459065" y="186335"/>
              <a:ext cx="38894" cy="38516"/>
            </a:xfrm>
            <a:custGeom>
              <a:avLst/>
              <a:gdLst/>
              <a:ahLst/>
              <a:cxnLst/>
              <a:rect l="l" t="t" r="r" b="b"/>
              <a:pathLst>
                <a:path w="1132" h="1121" extrusionOk="0">
                  <a:moveTo>
                    <a:pt x="560" y="1"/>
                  </a:moveTo>
                  <a:cubicBezTo>
                    <a:pt x="250" y="1"/>
                    <a:pt x="0" y="251"/>
                    <a:pt x="0" y="561"/>
                  </a:cubicBezTo>
                  <a:cubicBezTo>
                    <a:pt x="0" y="870"/>
                    <a:pt x="250" y="1120"/>
                    <a:pt x="560" y="1120"/>
                  </a:cubicBezTo>
                  <a:cubicBezTo>
                    <a:pt x="881" y="1120"/>
                    <a:pt x="1131" y="870"/>
                    <a:pt x="1131" y="561"/>
                  </a:cubicBezTo>
                  <a:cubicBezTo>
                    <a:pt x="1131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3" name="Google Shape;753;p2"/>
            <p:cNvSpPr/>
            <p:nvPr/>
          </p:nvSpPr>
          <p:spPr>
            <a:xfrm>
              <a:off x="2330597" y="186335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51" y="1"/>
                    <a:pt x="1" y="251"/>
                    <a:pt x="1" y="561"/>
                  </a:cubicBezTo>
                  <a:cubicBezTo>
                    <a:pt x="1" y="870"/>
                    <a:pt x="251" y="1132"/>
                    <a:pt x="572" y="1132"/>
                  </a:cubicBezTo>
                  <a:cubicBezTo>
                    <a:pt x="882" y="1132"/>
                    <a:pt x="1132" y="870"/>
                    <a:pt x="1132" y="561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4" name="Google Shape;754;p2"/>
            <p:cNvSpPr/>
            <p:nvPr/>
          </p:nvSpPr>
          <p:spPr>
            <a:xfrm>
              <a:off x="2267204" y="25017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81" y="1131"/>
                    <a:pt x="1131" y="870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5" name="Google Shape;755;p2"/>
            <p:cNvSpPr/>
            <p:nvPr/>
          </p:nvSpPr>
          <p:spPr>
            <a:xfrm>
              <a:off x="2395260" y="250174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69" y="1131"/>
                    <a:pt x="1119" y="870"/>
                    <a:pt x="1119" y="560"/>
                  </a:cubicBezTo>
                  <a:cubicBezTo>
                    <a:pt x="1119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6" name="Google Shape;756;p2"/>
            <p:cNvSpPr/>
            <p:nvPr/>
          </p:nvSpPr>
          <p:spPr>
            <a:xfrm>
              <a:off x="2267204" y="12170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94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7" name="Google Shape;757;p2"/>
            <p:cNvSpPr/>
            <p:nvPr/>
          </p:nvSpPr>
          <p:spPr>
            <a:xfrm>
              <a:off x="2395260" y="121706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94"/>
                    <a:pt x="250" y="1132"/>
                    <a:pt x="560" y="1132"/>
                  </a:cubicBezTo>
                  <a:cubicBezTo>
                    <a:pt x="869" y="1132"/>
                    <a:pt x="1119" y="882"/>
                    <a:pt x="1119" y="572"/>
                  </a:cubicBezTo>
                  <a:cubicBezTo>
                    <a:pt x="1119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8" name="Google Shape;758;p2"/>
            <p:cNvSpPr/>
            <p:nvPr/>
          </p:nvSpPr>
          <p:spPr>
            <a:xfrm>
              <a:off x="2459065" y="583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9" name="Google Shape;759;p2"/>
            <p:cNvSpPr/>
            <p:nvPr/>
          </p:nvSpPr>
          <p:spPr>
            <a:xfrm>
              <a:off x="2330597" y="583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72"/>
                  </a:cubicBezTo>
                  <a:cubicBezTo>
                    <a:pt x="1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0" name="Google Shape;760;p2"/>
            <p:cNvSpPr/>
            <p:nvPr/>
          </p:nvSpPr>
          <p:spPr>
            <a:xfrm>
              <a:off x="2459065" y="44244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60"/>
                  </a:cubicBezTo>
                  <a:cubicBezTo>
                    <a:pt x="1131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1" name="Google Shape;761;p2"/>
            <p:cNvSpPr/>
            <p:nvPr/>
          </p:nvSpPr>
          <p:spPr>
            <a:xfrm>
              <a:off x="2330597" y="44244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2" name="Google Shape;762;p2"/>
            <p:cNvSpPr/>
            <p:nvPr/>
          </p:nvSpPr>
          <p:spPr>
            <a:xfrm>
              <a:off x="2267204" y="50625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3" name="Google Shape;763;p2"/>
            <p:cNvSpPr/>
            <p:nvPr/>
          </p:nvSpPr>
          <p:spPr>
            <a:xfrm>
              <a:off x="2395260" y="506252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19" y="882"/>
                    <a:pt x="1119" y="572"/>
                  </a:cubicBezTo>
                  <a:cubicBezTo>
                    <a:pt x="1119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4" name="Google Shape;764;p2"/>
            <p:cNvSpPr/>
            <p:nvPr/>
          </p:nvSpPr>
          <p:spPr>
            <a:xfrm>
              <a:off x="2267204" y="37781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93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5" name="Google Shape;765;p2"/>
            <p:cNvSpPr/>
            <p:nvPr/>
          </p:nvSpPr>
          <p:spPr>
            <a:xfrm>
              <a:off x="2395260" y="377818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93"/>
                    <a:pt x="250" y="1131"/>
                    <a:pt x="560" y="1131"/>
                  </a:cubicBezTo>
                  <a:cubicBezTo>
                    <a:pt x="869" y="1131"/>
                    <a:pt x="1119" y="881"/>
                    <a:pt x="1119" y="572"/>
                  </a:cubicBezTo>
                  <a:cubicBezTo>
                    <a:pt x="1119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6" name="Google Shape;766;p2"/>
            <p:cNvSpPr/>
            <p:nvPr/>
          </p:nvSpPr>
          <p:spPr>
            <a:xfrm>
              <a:off x="2459065" y="31397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75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7" name="Google Shape;767;p2"/>
            <p:cNvSpPr/>
            <p:nvPr/>
          </p:nvSpPr>
          <p:spPr>
            <a:xfrm>
              <a:off x="2330597" y="31439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8" name="Google Shape;768;p2"/>
            <p:cNvSpPr/>
            <p:nvPr/>
          </p:nvSpPr>
          <p:spPr>
            <a:xfrm>
              <a:off x="2459065" y="69852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9" name="Google Shape;769;p2"/>
            <p:cNvSpPr/>
            <p:nvPr/>
          </p:nvSpPr>
          <p:spPr>
            <a:xfrm>
              <a:off x="2330597" y="69852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0" name="Google Shape;770;p2"/>
            <p:cNvSpPr/>
            <p:nvPr/>
          </p:nvSpPr>
          <p:spPr>
            <a:xfrm>
              <a:off x="2267204" y="762330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60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1" name="Google Shape;771;p2"/>
            <p:cNvSpPr/>
            <p:nvPr/>
          </p:nvSpPr>
          <p:spPr>
            <a:xfrm>
              <a:off x="2395260" y="762330"/>
              <a:ext cx="38482" cy="38929"/>
            </a:xfrm>
            <a:custGeom>
              <a:avLst/>
              <a:gdLst/>
              <a:ahLst/>
              <a:cxnLst/>
              <a:rect l="l" t="t" r="r" b="b"/>
              <a:pathLst>
                <a:path w="1120" h="1133" extrusionOk="0">
                  <a:moveTo>
                    <a:pt x="560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19" y="882"/>
                    <a:pt x="1119" y="572"/>
                  </a:cubicBezTo>
                  <a:cubicBezTo>
                    <a:pt x="1119" y="263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2" name="Google Shape;772;p2"/>
            <p:cNvSpPr/>
            <p:nvPr/>
          </p:nvSpPr>
          <p:spPr>
            <a:xfrm>
              <a:off x="2267204" y="63430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3" name="Google Shape;773;p2"/>
            <p:cNvSpPr/>
            <p:nvPr/>
          </p:nvSpPr>
          <p:spPr>
            <a:xfrm>
              <a:off x="2395260" y="634308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69" y="1131"/>
                    <a:pt x="1119" y="869"/>
                    <a:pt x="1119" y="560"/>
                  </a:cubicBezTo>
                  <a:cubicBezTo>
                    <a:pt x="1119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4" name="Google Shape;774;p2"/>
            <p:cNvSpPr/>
            <p:nvPr/>
          </p:nvSpPr>
          <p:spPr>
            <a:xfrm>
              <a:off x="2459065" y="57009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93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5" name="Google Shape;775;p2"/>
            <p:cNvSpPr/>
            <p:nvPr/>
          </p:nvSpPr>
          <p:spPr>
            <a:xfrm>
              <a:off x="2330597" y="570881"/>
              <a:ext cx="38894" cy="38482"/>
            </a:xfrm>
            <a:custGeom>
              <a:avLst/>
              <a:gdLst/>
              <a:ahLst/>
              <a:cxnLst/>
              <a:rect l="l" t="t" r="r" b="b"/>
              <a:pathLst>
                <a:path w="1132" h="1120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70"/>
                    <a:pt x="251" y="1120"/>
                    <a:pt x="572" y="1120"/>
                  </a:cubicBezTo>
                  <a:cubicBezTo>
                    <a:pt x="882" y="1120"/>
                    <a:pt x="1132" y="870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6" name="Google Shape;776;p2"/>
            <p:cNvSpPr/>
            <p:nvPr/>
          </p:nvSpPr>
          <p:spPr>
            <a:xfrm>
              <a:off x="2459065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7" name="Google Shape;777;p2"/>
            <p:cNvSpPr/>
            <p:nvPr/>
          </p:nvSpPr>
          <p:spPr>
            <a:xfrm>
              <a:off x="2330597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8" name="Google Shape;778;p2"/>
            <p:cNvSpPr/>
            <p:nvPr/>
          </p:nvSpPr>
          <p:spPr>
            <a:xfrm>
              <a:off x="2267204" y="101885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9" name="Google Shape;779;p2"/>
            <p:cNvSpPr/>
            <p:nvPr/>
          </p:nvSpPr>
          <p:spPr>
            <a:xfrm>
              <a:off x="2395260" y="1018854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69" y="1131"/>
                    <a:pt x="1119" y="869"/>
                    <a:pt x="1119" y="560"/>
                  </a:cubicBezTo>
                  <a:cubicBezTo>
                    <a:pt x="1119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0" name="Google Shape;780;p2"/>
            <p:cNvSpPr/>
            <p:nvPr/>
          </p:nvSpPr>
          <p:spPr>
            <a:xfrm>
              <a:off x="2267204" y="89038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1" name="Google Shape;781;p2"/>
            <p:cNvSpPr/>
            <p:nvPr/>
          </p:nvSpPr>
          <p:spPr>
            <a:xfrm>
              <a:off x="2395260" y="890386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19" y="882"/>
                    <a:pt x="1119" y="560"/>
                  </a:cubicBezTo>
                  <a:cubicBezTo>
                    <a:pt x="1119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2" name="Google Shape;782;p2"/>
            <p:cNvSpPr/>
            <p:nvPr/>
          </p:nvSpPr>
          <p:spPr>
            <a:xfrm>
              <a:off x="2459065" y="82658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3" name="Google Shape;783;p2"/>
            <p:cNvSpPr/>
            <p:nvPr/>
          </p:nvSpPr>
          <p:spPr>
            <a:xfrm>
              <a:off x="2330597" y="82699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4" name="Google Shape;784;p2"/>
            <p:cNvSpPr/>
            <p:nvPr/>
          </p:nvSpPr>
          <p:spPr>
            <a:xfrm>
              <a:off x="2459065" y="121030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93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5" name="Google Shape;785;p2"/>
            <p:cNvSpPr/>
            <p:nvPr/>
          </p:nvSpPr>
          <p:spPr>
            <a:xfrm>
              <a:off x="2330597" y="12107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6" name="Google Shape;786;p2"/>
            <p:cNvSpPr/>
            <p:nvPr/>
          </p:nvSpPr>
          <p:spPr>
            <a:xfrm>
              <a:off x="2267204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94"/>
                    <a:pt x="250" y="1132"/>
                    <a:pt x="560" y="1132"/>
                  </a:cubicBezTo>
                  <a:cubicBezTo>
                    <a:pt x="881" y="1132"/>
                    <a:pt x="1131" y="870"/>
                    <a:pt x="1131" y="560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7" name="Google Shape;787;p2"/>
            <p:cNvSpPr/>
            <p:nvPr/>
          </p:nvSpPr>
          <p:spPr>
            <a:xfrm>
              <a:off x="2395260" y="1274519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94"/>
                    <a:pt x="250" y="1132"/>
                    <a:pt x="560" y="1132"/>
                  </a:cubicBezTo>
                  <a:cubicBezTo>
                    <a:pt x="869" y="1132"/>
                    <a:pt x="1119" y="870"/>
                    <a:pt x="1119" y="560"/>
                  </a:cubicBezTo>
                  <a:cubicBezTo>
                    <a:pt x="1119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8" name="Google Shape;788;p2"/>
            <p:cNvSpPr/>
            <p:nvPr/>
          </p:nvSpPr>
          <p:spPr>
            <a:xfrm>
              <a:off x="2267204" y="114646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9" name="Google Shape;789;p2"/>
            <p:cNvSpPr/>
            <p:nvPr/>
          </p:nvSpPr>
          <p:spPr>
            <a:xfrm>
              <a:off x="2395260" y="1146463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19" y="882"/>
                    <a:pt x="1119" y="572"/>
                  </a:cubicBezTo>
                  <a:cubicBezTo>
                    <a:pt x="1119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0" name="Google Shape;790;p2"/>
            <p:cNvSpPr/>
            <p:nvPr/>
          </p:nvSpPr>
          <p:spPr>
            <a:xfrm>
              <a:off x="2459065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1" name="Google Shape;791;p2"/>
            <p:cNvSpPr/>
            <p:nvPr/>
          </p:nvSpPr>
          <p:spPr>
            <a:xfrm>
              <a:off x="2330597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70"/>
                    <a:pt x="251" y="1132"/>
                    <a:pt x="572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2" name="Google Shape;792;p2"/>
            <p:cNvSpPr/>
            <p:nvPr/>
          </p:nvSpPr>
          <p:spPr>
            <a:xfrm>
              <a:off x="2459065" y="14667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93"/>
                    <a:pt x="250" y="1132"/>
                    <a:pt x="560" y="1132"/>
                  </a:cubicBezTo>
                  <a:cubicBezTo>
                    <a:pt x="881" y="1132"/>
                    <a:pt x="1131" y="870"/>
                    <a:pt x="1131" y="560"/>
                  </a:cubicBezTo>
                  <a:cubicBezTo>
                    <a:pt x="1131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3" name="Google Shape;793;p2"/>
            <p:cNvSpPr/>
            <p:nvPr/>
          </p:nvSpPr>
          <p:spPr>
            <a:xfrm>
              <a:off x="2330597" y="146720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70"/>
                    <a:pt x="251" y="1131"/>
                    <a:pt x="572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4" name="Google Shape;794;p2"/>
            <p:cNvSpPr/>
            <p:nvPr/>
          </p:nvSpPr>
          <p:spPr>
            <a:xfrm>
              <a:off x="2267204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5" name="Google Shape;795;p2"/>
            <p:cNvSpPr/>
            <p:nvPr/>
          </p:nvSpPr>
          <p:spPr>
            <a:xfrm>
              <a:off x="2395260" y="1531009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19" y="882"/>
                    <a:pt x="1119" y="572"/>
                  </a:cubicBezTo>
                  <a:cubicBezTo>
                    <a:pt x="1119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6" name="Google Shape;796;p2"/>
            <p:cNvSpPr/>
            <p:nvPr/>
          </p:nvSpPr>
          <p:spPr>
            <a:xfrm>
              <a:off x="2267204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7" name="Google Shape;797;p2"/>
            <p:cNvSpPr/>
            <p:nvPr/>
          </p:nvSpPr>
          <p:spPr>
            <a:xfrm>
              <a:off x="2395260" y="1402575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69" y="1131"/>
                    <a:pt x="1119" y="881"/>
                    <a:pt x="1119" y="572"/>
                  </a:cubicBezTo>
                  <a:cubicBezTo>
                    <a:pt x="1119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8" name="Google Shape;798;p2"/>
            <p:cNvSpPr/>
            <p:nvPr/>
          </p:nvSpPr>
          <p:spPr>
            <a:xfrm>
              <a:off x="2459065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75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9" name="Google Shape;799;p2"/>
            <p:cNvSpPr/>
            <p:nvPr/>
          </p:nvSpPr>
          <p:spPr>
            <a:xfrm>
              <a:off x="2330597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0" name="Google Shape;800;p2"/>
            <p:cNvSpPr/>
            <p:nvPr/>
          </p:nvSpPr>
          <p:spPr>
            <a:xfrm>
              <a:off x="2459065" y="1722870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1" name="Google Shape;801;p2"/>
            <p:cNvSpPr/>
            <p:nvPr/>
          </p:nvSpPr>
          <p:spPr>
            <a:xfrm>
              <a:off x="2330597" y="17232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2" name="Google Shape;802;p2"/>
            <p:cNvSpPr/>
            <p:nvPr/>
          </p:nvSpPr>
          <p:spPr>
            <a:xfrm>
              <a:off x="2267204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3" name="Google Shape;803;p2"/>
            <p:cNvSpPr/>
            <p:nvPr/>
          </p:nvSpPr>
          <p:spPr>
            <a:xfrm>
              <a:off x="2395260" y="1787121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69" y="1131"/>
                    <a:pt x="1119" y="881"/>
                    <a:pt x="1119" y="572"/>
                  </a:cubicBezTo>
                  <a:cubicBezTo>
                    <a:pt x="1119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4" name="Google Shape;804;p2"/>
            <p:cNvSpPr/>
            <p:nvPr/>
          </p:nvSpPr>
          <p:spPr>
            <a:xfrm>
              <a:off x="2267204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70"/>
                    <a:pt x="250" y="1131"/>
                    <a:pt x="560" y="1131"/>
                  </a:cubicBezTo>
                  <a:cubicBezTo>
                    <a:pt x="881" y="1131"/>
                    <a:pt x="1131" y="870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5" name="Google Shape;805;p2"/>
            <p:cNvSpPr/>
            <p:nvPr/>
          </p:nvSpPr>
          <p:spPr>
            <a:xfrm>
              <a:off x="2395260" y="1659065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70"/>
                    <a:pt x="250" y="1131"/>
                    <a:pt x="560" y="1131"/>
                  </a:cubicBezTo>
                  <a:cubicBezTo>
                    <a:pt x="869" y="1131"/>
                    <a:pt x="1119" y="870"/>
                    <a:pt x="1119" y="560"/>
                  </a:cubicBezTo>
                  <a:cubicBezTo>
                    <a:pt x="1119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6" name="Google Shape;806;p2"/>
            <p:cNvSpPr/>
            <p:nvPr/>
          </p:nvSpPr>
          <p:spPr>
            <a:xfrm>
              <a:off x="2459065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7" name="Google Shape;807;p2"/>
            <p:cNvSpPr/>
            <p:nvPr/>
          </p:nvSpPr>
          <p:spPr>
            <a:xfrm>
              <a:off x="2330597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8" name="Google Shape;808;p2"/>
            <p:cNvSpPr/>
            <p:nvPr/>
          </p:nvSpPr>
          <p:spPr>
            <a:xfrm>
              <a:off x="2459065" y="19789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9" name="Google Shape;809;p2"/>
            <p:cNvSpPr/>
            <p:nvPr/>
          </p:nvSpPr>
          <p:spPr>
            <a:xfrm>
              <a:off x="2330597" y="1979359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0" name="Google Shape;810;p2"/>
            <p:cNvSpPr/>
            <p:nvPr/>
          </p:nvSpPr>
          <p:spPr>
            <a:xfrm>
              <a:off x="2267204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1" name="Google Shape;811;p2"/>
            <p:cNvSpPr/>
            <p:nvPr/>
          </p:nvSpPr>
          <p:spPr>
            <a:xfrm>
              <a:off x="2395260" y="2043611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69" y="1131"/>
                    <a:pt x="1119" y="869"/>
                    <a:pt x="1119" y="560"/>
                  </a:cubicBezTo>
                  <a:cubicBezTo>
                    <a:pt x="1119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2" name="Google Shape;812;p2"/>
            <p:cNvSpPr/>
            <p:nvPr/>
          </p:nvSpPr>
          <p:spPr>
            <a:xfrm>
              <a:off x="2267204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3" name="Google Shape;813;p2"/>
            <p:cNvSpPr/>
            <p:nvPr/>
          </p:nvSpPr>
          <p:spPr>
            <a:xfrm>
              <a:off x="2395260" y="1915143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19" y="882"/>
                    <a:pt x="1119" y="560"/>
                  </a:cubicBezTo>
                  <a:cubicBezTo>
                    <a:pt x="1119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4" name="Google Shape;814;p2"/>
            <p:cNvSpPr/>
            <p:nvPr/>
          </p:nvSpPr>
          <p:spPr>
            <a:xfrm>
              <a:off x="2459065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5" name="Google Shape;815;p2"/>
            <p:cNvSpPr/>
            <p:nvPr/>
          </p:nvSpPr>
          <p:spPr>
            <a:xfrm>
              <a:off x="2330597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6" name="Google Shape;816;p2"/>
            <p:cNvSpPr/>
            <p:nvPr/>
          </p:nvSpPr>
          <p:spPr>
            <a:xfrm>
              <a:off x="2011127" y="-59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7" name="Google Shape;817;p2"/>
            <p:cNvSpPr/>
            <p:nvPr/>
          </p:nvSpPr>
          <p:spPr>
            <a:xfrm>
              <a:off x="2138736" y="-59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69"/>
                    <a:pt x="263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8" name="Google Shape;818;p2"/>
            <p:cNvSpPr/>
            <p:nvPr/>
          </p:nvSpPr>
          <p:spPr>
            <a:xfrm>
              <a:off x="2202987" y="186335"/>
              <a:ext cx="38894" cy="38516"/>
            </a:xfrm>
            <a:custGeom>
              <a:avLst/>
              <a:gdLst/>
              <a:ahLst/>
              <a:cxnLst/>
              <a:rect l="l" t="t" r="r" b="b"/>
              <a:pathLst>
                <a:path w="1132" h="1121" extrusionOk="0">
                  <a:moveTo>
                    <a:pt x="560" y="1"/>
                  </a:moveTo>
                  <a:cubicBezTo>
                    <a:pt x="250" y="1"/>
                    <a:pt x="0" y="251"/>
                    <a:pt x="0" y="561"/>
                  </a:cubicBezTo>
                  <a:cubicBezTo>
                    <a:pt x="0" y="870"/>
                    <a:pt x="250" y="1120"/>
                    <a:pt x="560" y="1120"/>
                  </a:cubicBezTo>
                  <a:cubicBezTo>
                    <a:pt x="869" y="1120"/>
                    <a:pt x="1131" y="870"/>
                    <a:pt x="1131" y="561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9" name="Google Shape;819;p2"/>
            <p:cNvSpPr/>
            <p:nvPr/>
          </p:nvSpPr>
          <p:spPr>
            <a:xfrm>
              <a:off x="2074931" y="186335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50" y="1"/>
                    <a:pt x="0" y="251"/>
                    <a:pt x="0" y="561"/>
                  </a:cubicBezTo>
                  <a:cubicBezTo>
                    <a:pt x="0" y="870"/>
                    <a:pt x="250" y="1132"/>
                    <a:pt x="572" y="1132"/>
                  </a:cubicBezTo>
                  <a:cubicBezTo>
                    <a:pt x="881" y="1132"/>
                    <a:pt x="1132" y="870"/>
                    <a:pt x="1132" y="561"/>
                  </a:cubicBezTo>
                  <a:cubicBezTo>
                    <a:pt x="1132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0" name="Google Shape;820;p2"/>
            <p:cNvSpPr/>
            <p:nvPr/>
          </p:nvSpPr>
          <p:spPr>
            <a:xfrm>
              <a:off x="2011127" y="25017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81" y="1131"/>
                    <a:pt x="1131" y="870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1" name="Google Shape;821;p2"/>
            <p:cNvSpPr/>
            <p:nvPr/>
          </p:nvSpPr>
          <p:spPr>
            <a:xfrm>
              <a:off x="2138736" y="25017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25" y="881"/>
                    <a:pt x="263" y="1131"/>
                    <a:pt x="572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2" name="Google Shape;822;p2"/>
            <p:cNvSpPr/>
            <p:nvPr/>
          </p:nvSpPr>
          <p:spPr>
            <a:xfrm>
              <a:off x="2011127" y="12170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94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3" name="Google Shape;823;p2"/>
            <p:cNvSpPr/>
            <p:nvPr/>
          </p:nvSpPr>
          <p:spPr>
            <a:xfrm>
              <a:off x="2138736" y="12170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25" y="894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4" name="Google Shape;824;p2"/>
            <p:cNvSpPr/>
            <p:nvPr/>
          </p:nvSpPr>
          <p:spPr>
            <a:xfrm>
              <a:off x="2202987" y="583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69" y="1131"/>
                    <a:pt x="1131" y="881"/>
                    <a:pt x="1131" y="572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5" name="Google Shape;825;p2"/>
            <p:cNvSpPr/>
            <p:nvPr/>
          </p:nvSpPr>
          <p:spPr>
            <a:xfrm>
              <a:off x="2074931" y="583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50"/>
                    <a:pt x="0" y="572"/>
                  </a:cubicBezTo>
                  <a:cubicBezTo>
                    <a:pt x="0" y="881"/>
                    <a:pt x="250" y="1131"/>
                    <a:pt x="572" y="1131"/>
                  </a:cubicBezTo>
                  <a:cubicBezTo>
                    <a:pt x="881" y="1131"/>
                    <a:pt x="1132" y="881"/>
                    <a:pt x="1132" y="572"/>
                  </a:cubicBezTo>
                  <a:cubicBezTo>
                    <a:pt x="1132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6" name="Google Shape;826;p2"/>
            <p:cNvSpPr/>
            <p:nvPr/>
          </p:nvSpPr>
          <p:spPr>
            <a:xfrm>
              <a:off x="2202987" y="44244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69" y="1131"/>
                    <a:pt x="1131" y="881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7" name="Google Shape;827;p2"/>
            <p:cNvSpPr/>
            <p:nvPr/>
          </p:nvSpPr>
          <p:spPr>
            <a:xfrm>
              <a:off x="2074931" y="44244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72" y="1131"/>
                  </a:cubicBezTo>
                  <a:cubicBezTo>
                    <a:pt x="881" y="1131"/>
                    <a:pt x="1132" y="869"/>
                    <a:pt x="1132" y="560"/>
                  </a:cubicBezTo>
                  <a:cubicBezTo>
                    <a:pt x="1132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8" name="Google Shape;828;p2"/>
            <p:cNvSpPr/>
            <p:nvPr/>
          </p:nvSpPr>
          <p:spPr>
            <a:xfrm>
              <a:off x="2011127" y="50625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9" name="Google Shape;829;p2"/>
            <p:cNvSpPr/>
            <p:nvPr/>
          </p:nvSpPr>
          <p:spPr>
            <a:xfrm>
              <a:off x="2138736" y="50625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25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0" name="Google Shape;830;p2"/>
            <p:cNvSpPr/>
            <p:nvPr/>
          </p:nvSpPr>
          <p:spPr>
            <a:xfrm>
              <a:off x="2011127" y="37781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93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1" name="Google Shape;831;p2"/>
            <p:cNvSpPr/>
            <p:nvPr/>
          </p:nvSpPr>
          <p:spPr>
            <a:xfrm>
              <a:off x="2138736" y="37781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25" y="893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2" name="Google Shape;832;p2"/>
            <p:cNvSpPr/>
            <p:nvPr/>
          </p:nvSpPr>
          <p:spPr>
            <a:xfrm>
              <a:off x="2202987" y="31397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72"/>
                  </a:cubicBezTo>
                  <a:cubicBezTo>
                    <a:pt x="1131" y="275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3" name="Google Shape;833;p2"/>
            <p:cNvSpPr/>
            <p:nvPr/>
          </p:nvSpPr>
          <p:spPr>
            <a:xfrm>
              <a:off x="2074931" y="31439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0" y="882"/>
                    <a:pt x="250" y="1132"/>
                    <a:pt x="572" y="1132"/>
                  </a:cubicBezTo>
                  <a:cubicBezTo>
                    <a:pt x="881" y="1132"/>
                    <a:pt x="1132" y="882"/>
                    <a:pt x="1132" y="572"/>
                  </a:cubicBezTo>
                  <a:cubicBezTo>
                    <a:pt x="1132" y="263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4" name="Google Shape;834;p2"/>
            <p:cNvSpPr/>
            <p:nvPr/>
          </p:nvSpPr>
          <p:spPr>
            <a:xfrm>
              <a:off x="2202987" y="69852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72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5" name="Google Shape;835;p2"/>
            <p:cNvSpPr/>
            <p:nvPr/>
          </p:nvSpPr>
          <p:spPr>
            <a:xfrm>
              <a:off x="2074931" y="69852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72" y="1132"/>
                  </a:cubicBezTo>
                  <a:cubicBezTo>
                    <a:pt x="881" y="1132"/>
                    <a:pt x="1132" y="882"/>
                    <a:pt x="1132" y="572"/>
                  </a:cubicBezTo>
                  <a:cubicBezTo>
                    <a:pt x="1132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6" name="Google Shape;836;p2"/>
            <p:cNvSpPr/>
            <p:nvPr/>
          </p:nvSpPr>
          <p:spPr>
            <a:xfrm>
              <a:off x="2011127" y="762330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60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7" name="Google Shape;837;p2"/>
            <p:cNvSpPr/>
            <p:nvPr/>
          </p:nvSpPr>
          <p:spPr>
            <a:xfrm>
              <a:off x="2138736" y="762330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63" y="1"/>
                    <a:pt x="1" y="263"/>
                    <a:pt x="1" y="572"/>
                  </a:cubicBezTo>
                  <a:cubicBezTo>
                    <a:pt x="25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8" name="Google Shape;838;p2"/>
            <p:cNvSpPr/>
            <p:nvPr/>
          </p:nvSpPr>
          <p:spPr>
            <a:xfrm>
              <a:off x="2011127" y="63430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9" name="Google Shape;839;p2"/>
            <p:cNvSpPr/>
            <p:nvPr/>
          </p:nvSpPr>
          <p:spPr>
            <a:xfrm>
              <a:off x="2138736" y="63430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69"/>
                    <a:pt x="263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0" name="Google Shape;840;p2"/>
            <p:cNvSpPr/>
            <p:nvPr/>
          </p:nvSpPr>
          <p:spPr>
            <a:xfrm>
              <a:off x="2202987" y="57009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93"/>
                    <a:pt x="250" y="1131"/>
                    <a:pt x="560" y="1131"/>
                  </a:cubicBezTo>
                  <a:cubicBezTo>
                    <a:pt x="869" y="1131"/>
                    <a:pt x="1131" y="881"/>
                    <a:pt x="1131" y="572"/>
                  </a:cubicBezTo>
                  <a:cubicBezTo>
                    <a:pt x="1131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1" name="Google Shape;841;p2"/>
            <p:cNvSpPr/>
            <p:nvPr/>
          </p:nvSpPr>
          <p:spPr>
            <a:xfrm>
              <a:off x="2074931" y="570881"/>
              <a:ext cx="38894" cy="38482"/>
            </a:xfrm>
            <a:custGeom>
              <a:avLst/>
              <a:gdLst/>
              <a:ahLst/>
              <a:cxnLst/>
              <a:rect l="l" t="t" r="r" b="b"/>
              <a:pathLst>
                <a:path w="1132" h="1120" extrusionOk="0">
                  <a:moveTo>
                    <a:pt x="572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70"/>
                    <a:pt x="250" y="1120"/>
                    <a:pt x="572" y="1120"/>
                  </a:cubicBezTo>
                  <a:cubicBezTo>
                    <a:pt x="881" y="1120"/>
                    <a:pt x="1132" y="870"/>
                    <a:pt x="1132" y="560"/>
                  </a:cubicBezTo>
                  <a:cubicBezTo>
                    <a:pt x="1132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2" name="Google Shape;842;p2"/>
            <p:cNvSpPr/>
            <p:nvPr/>
          </p:nvSpPr>
          <p:spPr>
            <a:xfrm>
              <a:off x="2202987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72"/>
                  </a:cubicBezTo>
                  <a:cubicBezTo>
                    <a:pt x="1131" y="263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3" name="Google Shape;843;p2"/>
            <p:cNvSpPr/>
            <p:nvPr/>
          </p:nvSpPr>
          <p:spPr>
            <a:xfrm>
              <a:off x="2074931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0" y="882"/>
                    <a:pt x="250" y="1132"/>
                    <a:pt x="572" y="1132"/>
                  </a:cubicBezTo>
                  <a:cubicBezTo>
                    <a:pt x="881" y="1132"/>
                    <a:pt x="1132" y="882"/>
                    <a:pt x="1132" y="572"/>
                  </a:cubicBezTo>
                  <a:cubicBezTo>
                    <a:pt x="1132" y="263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4" name="Google Shape;844;p2"/>
            <p:cNvSpPr/>
            <p:nvPr/>
          </p:nvSpPr>
          <p:spPr>
            <a:xfrm>
              <a:off x="2011127" y="101885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5" name="Google Shape;845;p2"/>
            <p:cNvSpPr/>
            <p:nvPr/>
          </p:nvSpPr>
          <p:spPr>
            <a:xfrm>
              <a:off x="2138736" y="101885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25" y="869"/>
                    <a:pt x="263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6" name="Google Shape;846;p2"/>
            <p:cNvSpPr/>
            <p:nvPr/>
          </p:nvSpPr>
          <p:spPr>
            <a:xfrm>
              <a:off x="2011127" y="89038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7" name="Google Shape;847;p2"/>
            <p:cNvSpPr/>
            <p:nvPr/>
          </p:nvSpPr>
          <p:spPr>
            <a:xfrm>
              <a:off x="2138736" y="89038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60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8" name="Google Shape;848;p2"/>
            <p:cNvSpPr/>
            <p:nvPr/>
          </p:nvSpPr>
          <p:spPr>
            <a:xfrm>
              <a:off x="2202987" y="82658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69" y="1131"/>
                    <a:pt x="1131" y="869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9" name="Google Shape;849;p2"/>
            <p:cNvSpPr/>
            <p:nvPr/>
          </p:nvSpPr>
          <p:spPr>
            <a:xfrm>
              <a:off x="2074931" y="82699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72" y="1131"/>
                  </a:cubicBezTo>
                  <a:cubicBezTo>
                    <a:pt x="881" y="1131"/>
                    <a:pt x="1132" y="869"/>
                    <a:pt x="1132" y="560"/>
                  </a:cubicBezTo>
                  <a:cubicBezTo>
                    <a:pt x="1132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0" name="Google Shape;850;p2"/>
            <p:cNvSpPr/>
            <p:nvPr/>
          </p:nvSpPr>
          <p:spPr>
            <a:xfrm>
              <a:off x="2202987" y="121030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93"/>
                    <a:pt x="250" y="1131"/>
                    <a:pt x="560" y="1131"/>
                  </a:cubicBezTo>
                  <a:cubicBezTo>
                    <a:pt x="869" y="1131"/>
                    <a:pt x="1131" y="881"/>
                    <a:pt x="1131" y="572"/>
                  </a:cubicBezTo>
                  <a:cubicBezTo>
                    <a:pt x="1131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1" name="Google Shape;851;p2"/>
            <p:cNvSpPr/>
            <p:nvPr/>
          </p:nvSpPr>
          <p:spPr>
            <a:xfrm>
              <a:off x="2074931" y="12107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72" y="1131"/>
                  </a:cubicBezTo>
                  <a:cubicBezTo>
                    <a:pt x="881" y="1131"/>
                    <a:pt x="1132" y="881"/>
                    <a:pt x="1132" y="572"/>
                  </a:cubicBezTo>
                  <a:cubicBezTo>
                    <a:pt x="1132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2" name="Google Shape;852;p2"/>
            <p:cNvSpPr/>
            <p:nvPr/>
          </p:nvSpPr>
          <p:spPr>
            <a:xfrm>
              <a:off x="2011127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94"/>
                    <a:pt x="250" y="1132"/>
                    <a:pt x="560" y="1132"/>
                  </a:cubicBezTo>
                  <a:cubicBezTo>
                    <a:pt x="881" y="1132"/>
                    <a:pt x="1131" y="870"/>
                    <a:pt x="1131" y="560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3" name="Google Shape;853;p2"/>
            <p:cNvSpPr/>
            <p:nvPr/>
          </p:nvSpPr>
          <p:spPr>
            <a:xfrm>
              <a:off x="2138736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60"/>
                  </a:cubicBezTo>
                  <a:cubicBezTo>
                    <a:pt x="25" y="894"/>
                    <a:pt x="263" y="1132"/>
                    <a:pt x="572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4" name="Google Shape;854;p2"/>
            <p:cNvSpPr/>
            <p:nvPr/>
          </p:nvSpPr>
          <p:spPr>
            <a:xfrm>
              <a:off x="2011127" y="114646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5" name="Google Shape;855;p2"/>
            <p:cNvSpPr/>
            <p:nvPr/>
          </p:nvSpPr>
          <p:spPr>
            <a:xfrm>
              <a:off x="2138736" y="114646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25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6" name="Google Shape;856;p2"/>
            <p:cNvSpPr/>
            <p:nvPr/>
          </p:nvSpPr>
          <p:spPr>
            <a:xfrm>
              <a:off x="2202987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60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7" name="Google Shape;857;p2"/>
            <p:cNvSpPr/>
            <p:nvPr/>
          </p:nvSpPr>
          <p:spPr>
            <a:xfrm>
              <a:off x="2074931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70"/>
                    <a:pt x="250" y="1132"/>
                    <a:pt x="572" y="1132"/>
                  </a:cubicBezTo>
                  <a:cubicBezTo>
                    <a:pt x="881" y="1132"/>
                    <a:pt x="1132" y="870"/>
                    <a:pt x="1132" y="560"/>
                  </a:cubicBezTo>
                  <a:cubicBezTo>
                    <a:pt x="1132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8" name="Google Shape;858;p2"/>
            <p:cNvSpPr/>
            <p:nvPr/>
          </p:nvSpPr>
          <p:spPr>
            <a:xfrm>
              <a:off x="2202987" y="14667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93"/>
                    <a:pt x="250" y="1132"/>
                    <a:pt x="560" y="1132"/>
                  </a:cubicBezTo>
                  <a:cubicBezTo>
                    <a:pt x="869" y="1132"/>
                    <a:pt x="1131" y="870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9" name="Google Shape;859;p2"/>
            <p:cNvSpPr/>
            <p:nvPr/>
          </p:nvSpPr>
          <p:spPr>
            <a:xfrm>
              <a:off x="2074931" y="146720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70"/>
                    <a:pt x="250" y="1131"/>
                    <a:pt x="572" y="1131"/>
                  </a:cubicBezTo>
                  <a:cubicBezTo>
                    <a:pt x="881" y="1131"/>
                    <a:pt x="1132" y="870"/>
                    <a:pt x="1132" y="560"/>
                  </a:cubicBezTo>
                  <a:cubicBezTo>
                    <a:pt x="1132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0" name="Google Shape;860;p2"/>
            <p:cNvSpPr/>
            <p:nvPr/>
          </p:nvSpPr>
          <p:spPr>
            <a:xfrm>
              <a:off x="2011127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1" name="Google Shape;861;p2"/>
            <p:cNvSpPr/>
            <p:nvPr/>
          </p:nvSpPr>
          <p:spPr>
            <a:xfrm>
              <a:off x="2138736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25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2" name="Google Shape;862;p2"/>
            <p:cNvSpPr/>
            <p:nvPr/>
          </p:nvSpPr>
          <p:spPr>
            <a:xfrm>
              <a:off x="2011127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3" name="Google Shape;863;p2"/>
            <p:cNvSpPr/>
            <p:nvPr/>
          </p:nvSpPr>
          <p:spPr>
            <a:xfrm>
              <a:off x="2138736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25" y="881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4" name="Google Shape;864;p2"/>
            <p:cNvSpPr/>
            <p:nvPr/>
          </p:nvSpPr>
          <p:spPr>
            <a:xfrm>
              <a:off x="2202987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72"/>
                  </a:cubicBezTo>
                  <a:cubicBezTo>
                    <a:pt x="1131" y="275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5" name="Google Shape;865;p2"/>
            <p:cNvSpPr/>
            <p:nvPr/>
          </p:nvSpPr>
          <p:spPr>
            <a:xfrm>
              <a:off x="2074931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72" y="1132"/>
                  </a:cubicBezTo>
                  <a:cubicBezTo>
                    <a:pt x="881" y="1132"/>
                    <a:pt x="1132" y="882"/>
                    <a:pt x="1132" y="560"/>
                  </a:cubicBezTo>
                  <a:cubicBezTo>
                    <a:pt x="1132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6" name="Google Shape;866;p2"/>
            <p:cNvSpPr/>
            <p:nvPr/>
          </p:nvSpPr>
          <p:spPr>
            <a:xfrm>
              <a:off x="2202987" y="1722870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60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7" name="Google Shape;867;p2"/>
            <p:cNvSpPr/>
            <p:nvPr/>
          </p:nvSpPr>
          <p:spPr>
            <a:xfrm>
              <a:off x="2074931" y="17232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72" y="1132"/>
                  </a:cubicBezTo>
                  <a:cubicBezTo>
                    <a:pt x="881" y="1132"/>
                    <a:pt x="1132" y="882"/>
                    <a:pt x="1132" y="572"/>
                  </a:cubicBezTo>
                  <a:cubicBezTo>
                    <a:pt x="1132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8" name="Google Shape;868;p2"/>
            <p:cNvSpPr/>
            <p:nvPr/>
          </p:nvSpPr>
          <p:spPr>
            <a:xfrm>
              <a:off x="2011127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9" name="Google Shape;869;p2"/>
            <p:cNvSpPr/>
            <p:nvPr/>
          </p:nvSpPr>
          <p:spPr>
            <a:xfrm>
              <a:off x="2138736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1" y="881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0" name="Google Shape;870;p2"/>
            <p:cNvSpPr/>
            <p:nvPr/>
          </p:nvSpPr>
          <p:spPr>
            <a:xfrm>
              <a:off x="2011127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70"/>
                    <a:pt x="250" y="1131"/>
                    <a:pt x="560" y="1131"/>
                  </a:cubicBezTo>
                  <a:cubicBezTo>
                    <a:pt x="881" y="1131"/>
                    <a:pt x="1131" y="870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1" name="Google Shape;871;p2"/>
            <p:cNvSpPr/>
            <p:nvPr/>
          </p:nvSpPr>
          <p:spPr>
            <a:xfrm>
              <a:off x="2138736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25" y="870"/>
                    <a:pt x="263" y="1131"/>
                    <a:pt x="572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2" name="Google Shape;872;p2"/>
            <p:cNvSpPr/>
            <p:nvPr/>
          </p:nvSpPr>
          <p:spPr>
            <a:xfrm>
              <a:off x="2202987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69" y="1131"/>
                    <a:pt x="1131" y="881"/>
                    <a:pt x="1131" y="572"/>
                  </a:cubicBezTo>
                  <a:cubicBezTo>
                    <a:pt x="1131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3" name="Google Shape;873;p2"/>
            <p:cNvSpPr/>
            <p:nvPr/>
          </p:nvSpPr>
          <p:spPr>
            <a:xfrm>
              <a:off x="2074931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72" y="1131"/>
                  </a:cubicBezTo>
                  <a:cubicBezTo>
                    <a:pt x="881" y="1131"/>
                    <a:pt x="1132" y="881"/>
                    <a:pt x="1132" y="572"/>
                  </a:cubicBezTo>
                  <a:cubicBezTo>
                    <a:pt x="1132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4" name="Google Shape;874;p2"/>
            <p:cNvSpPr/>
            <p:nvPr/>
          </p:nvSpPr>
          <p:spPr>
            <a:xfrm>
              <a:off x="2202987" y="19789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69" y="1131"/>
                    <a:pt x="1131" y="881"/>
                    <a:pt x="1131" y="572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5" name="Google Shape;875;p2"/>
            <p:cNvSpPr/>
            <p:nvPr/>
          </p:nvSpPr>
          <p:spPr>
            <a:xfrm>
              <a:off x="2074931" y="1979359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0" y="882"/>
                    <a:pt x="250" y="1132"/>
                    <a:pt x="572" y="1132"/>
                  </a:cubicBezTo>
                  <a:cubicBezTo>
                    <a:pt x="881" y="1132"/>
                    <a:pt x="1132" y="882"/>
                    <a:pt x="1132" y="572"/>
                  </a:cubicBezTo>
                  <a:cubicBezTo>
                    <a:pt x="1132" y="263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6" name="Google Shape;876;p2"/>
            <p:cNvSpPr/>
            <p:nvPr/>
          </p:nvSpPr>
          <p:spPr>
            <a:xfrm>
              <a:off x="2011127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7" name="Google Shape;877;p2"/>
            <p:cNvSpPr/>
            <p:nvPr/>
          </p:nvSpPr>
          <p:spPr>
            <a:xfrm>
              <a:off x="2138736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25" y="869"/>
                    <a:pt x="263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8" name="Google Shape;878;p2"/>
            <p:cNvSpPr/>
            <p:nvPr/>
          </p:nvSpPr>
          <p:spPr>
            <a:xfrm>
              <a:off x="2011127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9" name="Google Shape;879;p2"/>
            <p:cNvSpPr/>
            <p:nvPr/>
          </p:nvSpPr>
          <p:spPr>
            <a:xfrm>
              <a:off x="2138736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60"/>
                  </a:cubicBezTo>
                  <a:cubicBezTo>
                    <a:pt x="25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0" name="Google Shape;880;p2"/>
            <p:cNvSpPr/>
            <p:nvPr/>
          </p:nvSpPr>
          <p:spPr>
            <a:xfrm>
              <a:off x="2202987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69" y="1131"/>
                    <a:pt x="1131" y="869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1" name="Google Shape;881;p2"/>
            <p:cNvSpPr/>
            <p:nvPr/>
          </p:nvSpPr>
          <p:spPr>
            <a:xfrm>
              <a:off x="2074931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72" y="1131"/>
                  </a:cubicBezTo>
                  <a:cubicBezTo>
                    <a:pt x="881" y="1131"/>
                    <a:pt x="1132" y="869"/>
                    <a:pt x="1132" y="560"/>
                  </a:cubicBezTo>
                  <a:cubicBezTo>
                    <a:pt x="1132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2" name="Google Shape;882;p2"/>
            <p:cNvSpPr/>
            <p:nvPr/>
          </p:nvSpPr>
          <p:spPr>
            <a:xfrm>
              <a:off x="1755015" y="-59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3" name="Google Shape;883;p2"/>
            <p:cNvSpPr/>
            <p:nvPr/>
          </p:nvSpPr>
          <p:spPr>
            <a:xfrm>
              <a:off x="1882658" y="-59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0" y="250"/>
                    <a:pt x="0" y="560"/>
                  </a:cubicBezTo>
                  <a:cubicBezTo>
                    <a:pt x="0" y="869"/>
                    <a:pt x="251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4" name="Google Shape;884;p2"/>
            <p:cNvSpPr/>
            <p:nvPr/>
          </p:nvSpPr>
          <p:spPr>
            <a:xfrm>
              <a:off x="1946463" y="186335"/>
              <a:ext cx="38894" cy="38516"/>
            </a:xfrm>
            <a:custGeom>
              <a:avLst/>
              <a:gdLst/>
              <a:ahLst/>
              <a:cxnLst/>
              <a:rect l="l" t="t" r="r" b="b"/>
              <a:pathLst>
                <a:path w="1132" h="1121" extrusionOk="0">
                  <a:moveTo>
                    <a:pt x="572" y="1"/>
                  </a:moveTo>
                  <a:cubicBezTo>
                    <a:pt x="263" y="1"/>
                    <a:pt x="1" y="251"/>
                    <a:pt x="1" y="561"/>
                  </a:cubicBezTo>
                  <a:cubicBezTo>
                    <a:pt x="1" y="870"/>
                    <a:pt x="263" y="1120"/>
                    <a:pt x="572" y="1120"/>
                  </a:cubicBezTo>
                  <a:cubicBezTo>
                    <a:pt x="882" y="1120"/>
                    <a:pt x="1132" y="870"/>
                    <a:pt x="1132" y="561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5" name="Google Shape;885;p2"/>
            <p:cNvSpPr/>
            <p:nvPr/>
          </p:nvSpPr>
          <p:spPr>
            <a:xfrm>
              <a:off x="1818854" y="186335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60" y="1"/>
                  </a:moveTo>
                  <a:cubicBezTo>
                    <a:pt x="250" y="1"/>
                    <a:pt x="0" y="251"/>
                    <a:pt x="0" y="561"/>
                  </a:cubicBezTo>
                  <a:cubicBezTo>
                    <a:pt x="0" y="870"/>
                    <a:pt x="250" y="1132"/>
                    <a:pt x="560" y="1132"/>
                  </a:cubicBezTo>
                  <a:cubicBezTo>
                    <a:pt x="869" y="1132"/>
                    <a:pt x="1131" y="870"/>
                    <a:pt x="1131" y="561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6" name="Google Shape;886;p2"/>
            <p:cNvSpPr/>
            <p:nvPr/>
          </p:nvSpPr>
          <p:spPr>
            <a:xfrm>
              <a:off x="1755015" y="25017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70" y="1131"/>
                    <a:pt x="1132" y="870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7" name="Google Shape;887;p2"/>
            <p:cNvSpPr/>
            <p:nvPr/>
          </p:nvSpPr>
          <p:spPr>
            <a:xfrm>
              <a:off x="1882658" y="25017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0" y="250"/>
                    <a:pt x="0" y="560"/>
                  </a:cubicBezTo>
                  <a:cubicBezTo>
                    <a:pt x="0" y="881"/>
                    <a:pt x="251" y="1131"/>
                    <a:pt x="572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8" name="Google Shape;888;p2"/>
            <p:cNvSpPr/>
            <p:nvPr/>
          </p:nvSpPr>
          <p:spPr>
            <a:xfrm>
              <a:off x="1755015" y="12170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94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9" name="Google Shape;889;p2"/>
            <p:cNvSpPr/>
            <p:nvPr/>
          </p:nvSpPr>
          <p:spPr>
            <a:xfrm>
              <a:off x="1882658" y="12170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0" y="251"/>
                    <a:pt x="0" y="572"/>
                  </a:cubicBezTo>
                  <a:cubicBezTo>
                    <a:pt x="0" y="894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0" name="Google Shape;890;p2"/>
            <p:cNvSpPr/>
            <p:nvPr/>
          </p:nvSpPr>
          <p:spPr>
            <a:xfrm>
              <a:off x="1946463" y="583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72"/>
                  </a:cubicBezTo>
                  <a:cubicBezTo>
                    <a:pt x="25" y="881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1" name="Google Shape;891;p2"/>
            <p:cNvSpPr/>
            <p:nvPr/>
          </p:nvSpPr>
          <p:spPr>
            <a:xfrm>
              <a:off x="1818854" y="583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69" y="1131"/>
                    <a:pt x="1131" y="881"/>
                    <a:pt x="1131" y="572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2" name="Google Shape;892;p2"/>
            <p:cNvSpPr/>
            <p:nvPr/>
          </p:nvSpPr>
          <p:spPr>
            <a:xfrm>
              <a:off x="1946463" y="44244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25" y="881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3" name="Google Shape;893;p2"/>
            <p:cNvSpPr/>
            <p:nvPr/>
          </p:nvSpPr>
          <p:spPr>
            <a:xfrm>
              <a:off x="1818854" y="44244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69" y="1131"/>
                    <a:pt x="1131" y="869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4" name="Google Shape;894;p2"/>
            <p:cNvSpPr/>
            <p:nvPr/>
          </p:nvSpPr>
          <p:spPr>
            <a:xfrm>
              <a:off x="1755015" y="50625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5" name="Google Shape;895;p2"/>
            <p:cNvSpPr/>
            <p:nvPr/>
          </p:nvSpPr>
          <p:spPr>
            <a:xfrm>
              <a:off x="1882658" y="50625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0" y="251"/>
                    <a:pt x="0" y="572"/>
                  </a:cubicBezTo>
                  <a:cubicBezTo>
                    <a:pt x="0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6" name="Google Shape;896;p2"/>
            <p:cNvSpPr/>
            <p:nvPr/>
          </p:nvSpPr>
          <p:spPr>
            <a:xfrm>
              <a:off x="1755015" y="37781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93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7" name="Google Shape;897;p2"/>
            <p:cNvSpPr/>
            <p:nvPr/>
          </p:nvSpPr>
          <p:spPr>
            <a:xfrm>
              <a:off x="1882658" y="37781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0" y="262"/>
                    <a:pt x="0" y="572"/>
                  </a:cubicBezTo>
                  <a:cubicBezTo>
                    <a:pt x="0" y="893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8" name="Google Shape;898;p2"/>
            <p:cNvSpPr/>
            <p:nvPr/>
          </p:nvSpPr>
          <p:spPr>
            <a:xfrm>
              <a:off x="1946463" y="31397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25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75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9" name="Google Shape;899;p2"/>
            <p:cNvSpPr/>
            <p:nvPr/>
          </p:nvSpPr>
          <p:spPr>
            <a:xfrm>
              <a:off x="1818854" y="31439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72"/>
                  </a:cubicBezTo>
                  <a:cubicBezTo>
                    <a:pt x="1131" y="263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0" name="Google Shape;900;p2"/>
            <p:cNvSpPr/>
            <p:nvPr/>
          </p:nvSpPr>
          <p:spPr>
            <a:xfrm>
              <a:off x="1946463" y="69852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25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1" name="Google Shape;901;p2"/>
            <p:cNvSpPr/>
            <p:nvPr/>
          </p:nvSpPr>
          <p:spPr>
            <a:xfrm>
              <a:off x="1818854" y="69852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72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2" name="Google Shape;902;p2"/>
            <p:cNvSpPr/>
            <p:nvPr/>
          </p:nvSpPr>
          <p:spPr>
            <a:xfrm>
              <a:off x="1755015" y="762330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60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63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3" name="Google Shape;903;p2"/>
            <p:cNvSpPr/>
            <p:nvPr/>
          </p:nvSpPr>
          <p:spPr>
            <a:xfrm>
              <a:off x="1882658" y="762330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51" y="1"/>
                    <a:pt x="0" y="263"/>
                    <a:pt x="0" y="572"/>
                  </a:cubicBezTo>
                  <a:cubicBezTo>
                    <a:pt x="0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4" name="Google Shape;904;p2"/>
            <p:cNvSpPr/>
            <p:nvPr/>
          </p:nvSpPr>
          <p:spPr>
            <a:xfrm>
              <a:off x="1755015" y="63430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5" name="Google Shape;905;p2"/>
            <p:cNvSpPr/>
            <p:nvPr/>
          </p:nvSpPr>
          <p:spPr>
            <a:xfrm>
              <a:off x="1882658" y="63430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0" y="250"/>
                    <a:pt x="0" y="560"/>
                  </a:cubicBezTo>
                  <a:cubicBezTo>
                    <a:pt x="0" y="869"/>
                    <a:pt x="251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6" name="Google Shape;906;p2"/>
            <p:cNvSpPr/>
            <p:nvPr/>
          </p:nvSpPr>
          <p:spPr>
            <a:xfrm>
              <a:off x="1946463" y="57009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25" y="893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7" name="Google Shape;907;p2"/>
            <p:cNvSpPr/>
            <p:nvPr/>
          </p:nvSpPr>
          <p:spPr>
            <a:xfrm>
              <a:off x="1818854" y="570881"/>
              <a:ext cx="38894" cy="38482"/>
            </a:xfrm>
            <a:custGeom>
              <a:avLst/>
              <a:gdLst/>
              <a:ahLst/>
              <a:cxnLst/>
              <a:rect l="l" t="t" r="r" b="b"/>
              <a:pathLst>
                <a:path w="1132" h="1120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70"/>
                    <a:pt x="250" y="1120"/>
                    <a:pt x="560" y="1120"/>
                  </a:cubicBezTo>
                  <a:cubicBezTo>
                    <a:pt x="869" y="1120"/>
                    <a:pt x="1131" y="870"/>
                    <a:pt x="1131" y="560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8" name="Google Shape;908;p2"/>
            <p:cNvSpPr/>
            <p:nvPr/>
          </p:nvSpPr>
          <p:spPr>
            <a:xfrm>
              <a:off x="1946463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63"/>
                    <a:pt x="1" y="572"/>
                  </a:cubicBezTo>
                  <a:cubicBezTo>
                    <a:pt x="25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9" name="Google Shape;909;p2"/>
            <p:cNvSpPr/>
            <p:nvPr/>
          </p:nvSpPr>
          <p:spPr>
            <a:xfrm>
              <a:off x="1818854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72"/>
                  </a:cubicBezTo>
                  <a:cubicBezTo>
                    <a:pt x="1131" y="263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0" name="Google Shape;910;p2"/>
            <p:cNvSpPr/>
            <p:nvPr/>
          </p:nvSpPr>
          <p:spPr>
            <a:xfrm>
              <a:off x="1755015" y="101885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1" name="Google Shape;911;p2"/>
            <p:cNvSpPr/>
            <p:nvPr/>
          </p:nvSpPr>
          <p:spPr>
            <a:xfrm>
              <a:off x="1882658" y="101885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0" y="250"/>
                    <a:pt x="0" y="560"/>
                  </a:cubicBezTo>
                  <a:cubicBezTo>
                    <a:pt x="0" y="869"/>
                    <a:pt x="251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2" name="Google Shape;912;p2"/>
            <p:cNvSpPr/>
            <p:nvPr/>
          </p:nvSpPr>
          <p:spPr>
            <a:xfrm>
              <a:off x="1755015" y="89038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3" name="Google Shape;913;p2"/>
            <p:cNvSpPr/>
            <p:nvPr/>
          </p:nvSpPr>
          <p:spPr>
            <a:xfrm>
              <a:off x="1882658" y="89038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0" y="251"/>
                    <a:pt x="0" y="560"/>
                  </a:cubicBezTo>
                  <a:cubicBezTo>
                    <a:pt x="0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4" name="Google Shape;914;p2"/>
            <p:cNvSpPr/>
            <p:nvPr/>
          </p:nvSpPr>
          <p:spPr>
            <a:xfrm>
              <a:off x="1946463" y="82658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69"/>
                    <a:pt x="263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5" name="Google Shape;915;p2"/>
            <p:cNvSpPr/>
            <p:nvPr/>
          </p:nvSpPr>
          <p:spPr>
            <a:xfrm>
              <a:off x="1818854" y="82699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69" y="1131"/>
                    <a:pt x="1131" y="869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6" name="Google Shape;916;p2"/>
            <p:cNvSpPr/>
            <p:nvPr/>
          </p:nvSpPr>
          <p:spPr>
            <a:xfrm>
              <a:off x="1946463" y="121030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25" y="893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7" name="Google Shape;917;p2"/>
            <p:cNvSpPr/>
            <p:nvPr/>
          </p:nvSpPr>
          <p:spPr>
            <a:xfrm>
              <a:off x="1818854" y="12107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69" y="1131"/>
                    <a:pt x="1131" y="881"/>
                    <a:pt x="1131" y="572"/>
                  </a:cubicBezTo>
                  <a:cubicBezTo>
                    <a:pt x="1131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8" name="Google Shape;918;p2"/>
            <p:cNvSpPr/>
            <p:nvPr/>
          </p:nvSpPr>
          <p:spPr>
            <a:xfrm>
              <a:off x="1755015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94"/>
                    <a:pt x="251" y="1132"/>
                    <a:pt x="560" y="1132"/>
                  </a:cubicBezTo>
                  <a:cubicBezTo>
                    <a:pt x="870" y="1132"/>
                    <a:pt x="1132" y="870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9" name="Google Shape;919;p2"/>
            <p:cNvSpPr/>
            <p:nvPr/>
          </p:nvSpPr>
          <p:spPr>
            <a:xfrm>
              <a:off x="1882658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0" y="251"/>
                    <a:pt x="0" y="560"/>
                  </a:cubicBezTo>
                  <a:cubicBezTo>
                    <a:pt x="0" y="894"/>
                    <a:pt x="251" y="1132"/>
                    <a:pt x="572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0" name="Google Shape;920;p2"/>
            <p:cNvSpPr/>
            <p:nvPr/>
          </p:nvSpPr>
          <p:spPr>
            <a:xfrm>
              <a:off x="1755015" y="114646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1" name="Google Shape;921;p2"/>
            <p:cNvSpPr/>
            <p:nvPr/>
          </p:nvSpPr>
          <p:spPr>
            <a:xfrm>
              <a:off x="1882658" y="114646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0" y="251"/>
                    <a:pt x="0" y="572"/>
                  </a:cubicBezTo>
                  <a:cubicBezTo>
                    <a:pt x="0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2" name="Google Shape;922;p2"/>
            <p:cNvSpPr/>
            <p:nvPr/>
          </p:nvSpPr>
          <p:spPr>
            <a:xfrm>
              <a:off x="1946463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60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3" name="Google Shape;923;p2"/>
            <p:cNvSpPr/>
            <p:nvPr/>
          </p:nvSpPr>
          <p:spPr>
            <a:xfrm>
              <a:off x="1818854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70"/>
                    <a:pt x="250" y="1132"/>
                    <a:pt x="560" y="1132"/>
                  </a:cubicBezTo>
                  <a:cubicBezTo>
                    <a:pt x="869" y="1132"/>
                    <a:pt x="1131" y="870"/>
                    <a:pt x="1131" y="560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4" name="Google Shape;924;p2"/>
            <p:cNvSpPr/>
            <p:nvPr/>
          </p:nvSpPr>
          <p:spPr>
            <a:xfrm>
              <a:off x="1946463" y="14667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25" y="893"/>
                    <a:pt x="263" y="1132"/>
                    <a:pt x="572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5" name="Google Shape;925;p2"/>
            <p:cNvSpPr/>
            <p:nvPr/>
          </p:nvSpPr>
          <p:spPr>
            <a:xfrm>
              <a:off x="1818854" y="146720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70"/>
                    <a:pt x="250" y="1131"/>
                    <a:pt x="560" y="1131"/>
                  </a:cubicBezTo>
                  <a:cubicBezTo>
                    <a:pt x="869" y="1131"/>
                    <a:pt x="1131" y="870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6" name="Google Shape;926;p2"/>
            <p:cNvSpPr/>
            <p:nvPr/>
          </p:nvSpPr>
          <p:spPr>
            <a:xfrm>
              <a:off x="1755015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7" name="Google Shape;927;p2"/>
            <p:cNvSpPr/>
            <p:nvPr/>
          </p:nvSpPr>
          <p:spPr>
            <a:xfrm>
              <a:off x="1882658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0" y="251"/>
                    <a:pt x="0" y="572"/>
                  </a:cubicBezTo>
                  <a:cubicBezTo>
                    <a:pt x="0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8" name="Google Shape;928;p2"/>
            <p:cNvSpPr/>
            <p:nvPr/>
          </p:nvSpPr>
          <p:spPr>
            <a:xfrm>
              <a:off x="1755015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9" name="Google Shape;929;p2"/>
            <p:cNvSpPr/>
            <p:nvPr/>
          </p:nvSpPr>
          <p:spPr>
            <a:xfrm>
              <a:off x="1882658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0" y="262"/>
                    <a:pt x="0" y="572"/>
                  </a:cubicBezTo>
                  <a:cubicBezTo>
                    <a:pt x="0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0" name="Google Shape;930;p2"/>
            <p:cNvSpPr/>
            <p:nvPr/>
          </p:nvSpPr>
          <p:spPr>
            <a:xfrm>
              <a:off x="1946463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25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75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1" name="Google Shape;931;p2"/>
            <p:cNvSpPr/>
            <p:nvPr/>
          </p:nvSpPr>
          <p:spPr>
            <a:xfrm>
              <a:off x="1818854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60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2" name="Google Shape;932;p2"/>
            <p:cNvSpPr/>
            <p:nvPr/>
          </p:nvSpPr>
          <p:spPr>
            <a:xfrm>
              <a:off x="1946463" y="1722870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60"/>
                  </a:cubicBezTo>
                  <a:cubicBezTo>
                    <a:pt x="25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3" name="Google Shape;933;p2"/>
            <p:cNvSpPr/>
            <p:nvPr/>
          </p:nvSpPr>
          <p:spPr>
            <a:xfrm>
              <a:off x="1818854" y="17232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72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4" name="Google Shape;934;p2"/>
            <p:cNvSpPr/>
            <p:nvPr/>
          </p:nvSpPr>
          <p:spPr>
            <a:xfrm>
              <a:off x="1755015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5" name="Google Shape;935;p2"/>
            <p:cNvSpPr/>
            <p:nvPr/>
          </p:nvSpPr>
          <p:spPr>
            <a:xfrm>
              <a:off x="1882658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0" y="262"/>
                    <a:pt x="0" y="572"/>
                  </a:cubicBezTo>
                  <a:cubicBezTo>
                    <a:pt x="0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6" name="Google Shape;936;p2"/>
            <p:cNvSpPr/>
            <p:nvPr/>
          </p:nvSpPr>
          <p:spPr>
            <a:xfrm>
              <a:off x="1755015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70"/>
                    <a:pt x="251" y="1131"/>
                    <a:pt x="560" y="1131"/>
                  </a:cubicBezTo>
                  <a:cubicBezTo>
                    <a:pt x="870" y="1131"/>
                    <a:pt x="1132" y="870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7" name="Google Shape;937;p2"/>
            <p:cNvSpPr/>
            <p:nvPr/>
          </p:nvSpPr>
          <p:spPr>
            <a:xfrm>
              <a:off x="1882658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0" y="250"/>
                    <a:pt x="0" y="560"/>
                  </a:cubicBezTo>
                  <a:cubicBezTo>
                    <a:pt x="0" y="870"/>
                    <a:pt x="251" y="1131"/>
                    <a:pt x="572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8" name="Google Shape;938;p2"/>
            <p:cNvSpPr/>
            <p:nvPr/>
          </p:nvSpPr>
          <p:spPr>
            <a:xfrm>
              <a:off x="1946463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25" y="881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9" name="Google Shape;939;p2"/>
            <p:cNvSpPr/>
            <p:nvPr/>
          </p:nvSpPr>
          <p:spPr>
            <a:xfrm>
              <a:off x="1818854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69" y="1131"/>
                    <a:pt x="1131" y="881"/>
                    <a:pt x="1131" y="572"/>
                  </a:cubicBezTo>
                  <a:cubicBezTo>
                    <a:pt x="1131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0" name="Google Shape;940;p2"/>
            <p:cNvSpPr/>
            <p:nvPr/>
          </p:nvSpPr>
          <p:spPr>
            <a:xfrm>
              <a:off x="1946463" y="19789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72"/>
                  </a:cubicBezTo>
                  <a:cubicBezTo>
                    <a:pt x="1" y="881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1" name="Google Shape;941;p2"/>
            <p:cNvSpPr/>
            <p:nvPr/>
          </p:nvSpPr>
          <p:spPr>
            <a:xfrm>
              <a:off x="1818854" y="1979359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60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72"/>
                  </a:cubicBezTo>
                  <a:cubicBezTo>
                    <a:pt x="1131" y="263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2" name="Google Shape;942;p2"/>
            <p:cNvSpPr/>
            <p:nvPr/>
          </p:nvSpPr>
          <p:spPr>
            <a:xfrm>
              <a:off x="1755015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3" name="Google Shape;943;p2"/>
            <p:cNvSpPr/>
            <p:nvPr/>
          </p:nvSpPr>
          <p:spPr>
            <a:xfrm>
              <a:off x="1882658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0" y="250"/>
                    <a:pt x="0" y="560"/>
                  </a:cubicBezTo>
                  <a:cubicBezTo>
                    <a:pt x="0" y="869"/>
                    <a:pt x="251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4" name="Google Shape;944;p2"/>
            <p:cNvSpPr/>
            <p:nvPr/>
          </p:nvSpPr>
          <p:spPr>
            <a:xfrm>
              <a:off x="1755015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5" name="Google Shape;945;p2"/>
            <p:cNvSpPr/>
            <p:nvPr/>
          </p:nvSpPr>
          <p:spPr>
            <a:xfrm>
              <a:off x="1882658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0" y="251"/>
                    <a:pt x="0" y="560"/>
                  </a:cubicBezTo>
                  <a:cubicBezTo>
                    <a:pt x="0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6" name="Google Shape;946;p2"/>
            <p:cNvSpPr/>
            <p:nvPr/>
          </p:nvSpPr>
          <p:spPr>
            <a:xfrm>
              <a:off x="1946463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69"/>
                    <a:pt x="263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7" name="Google Shape;947;p2"/>
            <p:cNvSpPr/>
            <p:nvPr/>
          </p:nvSpPr>
          <p:spPr>
            <a:xfrm>
              <a:off x="1818854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69" y="1131"/>
                    <a:pt x="1131" y="869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8" name="Google Shape;948;p2"/>
            <p:cNvSpPr/>
            <p:nvPr/>
          </p:nvSpPr>
          <p:spPr>
            <a:xfrm>
              <a:off x="1498113" y="-59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74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9" name="Google Shape;949;p2"/>
            <p:cNvSpPr/>
            <p:nvPr/>
          </p:nvSpPr>
          <p:spPr>
            <a:xfrm>
              <a:off x="1626581" y="-59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62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0" name="Google Shape;950;p2"/>
            <p:cNvSpPr/>
            <p:nvPr/>
          </p:nvSpPr>
          <p:spPr>
            <a:xfrm>
              <a:off x="1690385" y="186335"/>
              <a:ext cx="38894" cy="38516"/>
            </a:xfrm>
            <a:custGeom>
              <a:avLst/>
              <a:gdLst/>
              <a:ahLst/>
              <a:cxnLst/>
              <a:rect l="l" t="t" r="r" b="b"/>
              <a:pathLst>
                <a:path w="1132" h="1121" extrusionOk="0">
                  <a:moveTo>
                    <a:pt x="572" y="1"/>
                  </a:moveTo>
                  <a:cubicBezTo>
                    <a:pt x="251" y="1"/>
                    <a:pt x="1" y="251"/>
                    <a:pt x="1" y="561"/>
                  </a:cubicBezTo>
                  <a:cubicBezTo>
                    <a:pt x="1" y="870"/>
                    <a:pt x="251" y="1120"/>
                    <a:pt x="572" y="1120"/>
                  </a:cubicBezTo>
                  <a:cubicBezTo>
                    <a:pt x="882" y="1120"/>
                    <a:pt x="1132" y="870"/>
                    <a:pt x="1132" y="561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1" name="Google Shape;951;p2"/>
            <p:cNvSpPr/>
            <p:nvPr/>
          </p:nvSpPr>
          <p:spPr>
            <a:xfrm>
              <a:off x="1562742" y="186335"/>
              <a:ext cx="38482" cy="38929"/>
            </a:xfrm>
            <a:custGeom>
              <a:avLst/>
              <a:gdLst/>
              <a:ahLst/>
              <a:cxnLst/>
              <a:rect l="l" t="t" r="r" b="b"/>
              <a:pathLst>
                <a:path w="1120" h="1133" extrusionOk="0">
                  <a:moveTo>
                    <a:pt x="560" y="1"/>
                  </a:moveTo>
                  <a:cubicBezTo>
                    <a:pt x="251" y="1"/>
                    <a:pt x="1" y="251"/>
                    <a:pt x="1" y="561"/>
                  </a:cubicBezTo>
                  <a:cubicBezTo>
                    <a:pt x="1" y="870"/>
                    <a:pt x="251" y="1132"/>
                    <a:pt x="560" y="1132"/>
                  </a:cubicBezTo>
                  <a:cubicBezTo>
                    <a:pt x="870" y="1132"/>
                    <a:pt x="1120" y="870"/>
                    <a:pt x="1120" y="561"/>
                  </a:cubicBezTo>
                  <a:cubicBezTo>
                    <a:pt x="1120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2" name="Google Shape;952;p2"/>
            <p:cNvSpPr/>
            <p:nvPr/>
          </p:nvSpPr>
          <p:spPr>
            <a:xfrm>
              <a:off x="1498113" y="25017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3" y="881"/>
                    <a:pt x="274" y="1131"/>
                    <a:pt x="572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3" name="Google Shape;953;p2"/>
            <p:cNvSpPr/>
            <p:nvPr/>
          </p:nvSpPr>
          <p:spPr>
            <a:xfrm>
              <a:off x="1626581" y="25017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81"/>
                    <a:pt x="262" y="1131"/>
                    <a:pt x="560" y="1131"/>
                  </a:cubicBezTo>
                  <a:cubicBezTo>
                    <a:pt x="881" y="1131"/>
                    <a:pt x="1131" y="870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4" name="Google Shape;954;p2"/>
            <p:cNvSpPr/>
            <p:nvPr/>
          </p:nvSpPr>
          <p:spPr>
            <a:xfrm>
              <a:off x="1498113" y="12170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3" y="894"/>
                    <a:pt x="274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5" name="Google Shape;955;p2"/>
            <p:cNvSpPr/>
            <p:nvPr/>
          </p:nvSpPr>
          <p:spPr>
            <a:xfrm>
              <a:off x="1626581" y="12170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94"/>
                    <a:pt x="262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6" name="Google Shape;956;p2"/>
            <p:cNvSpPr/>
            <p:nvPr/>
          </p:nvSpPr>
          <p:spPr>
            <a:xfrm>
              <a:off x="1690385" y="583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72"/>
                  </a:cubicBezTo>
                  <a:cubicBezTo>
                    <a:pt x="12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7" name="Google Shape;957;p2"/>
            <p:cNvSpPr/>
            <p:nvPr/>
          </p:nvSpPr>
          <p:spPr>
            <a:xfrm>
              <a:off x="1562742" y="58314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70" y="1131"/>
                    <a:pt x="1120" y="881"/>
                    <a:pt x="1120" y="572"/>
                  </a:cubicBezTo>
                  <a:cubicBezTo>
                    <a:pt x="1120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8" name="Google Shape;958;p2"/>
            <p:cNvSpPr/>
            <p:nvPr/>
          </p:nvSpPr>
          <p:spPr>
            <a:xfrm>
              <a:off x="1690385" y="44244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2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9" name="Google Shape;959;p2"/>
            <p:cNvSpPr/>
            <p:nvPr/>
          </p:nvSpPr>
          <p:spPr>
            <a:xfrm>
              <a:off x="1562742" y="442447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70" y="1131"/>
                    <a:pt x="1120" y="869"/>
                    <a:pt x="1120" y="560"/>
                  </a:cubicBezTo>
                  <a:cubicBezTo>
                    <a:pt x="1120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0" name="Google Shape;960;p2"/>
            <p:cNvSpPr/>
            <p:nvPr/>
          </p:nvSpPr>
          <p:spPr>
            <a:xfrm>
              <a:off x="1498113" y="50625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3" y="882"/>
                    <a:pt x="274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1" name="Google Shape;961;p2"/>
            <p:cNvSpPr/>
            <p:nvPr/>
          </p:nvSpPr>
          <p:spPr>
            <a:xfrm>
              <a:off x="1626581" y="50625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62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2" name="Google Shape;962;p2"/>
            <p:cNvSpPr/>
            <p:nvPr/>
          </p:nvSpPr>
          <p:spPr>
            <a:xfrm>
              <a:off x="1498113" y="37781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3" y="893"/>
                    <a:pt x="274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3" name="Google Shape;963;p2"/>
            <p:cNvSpPr/>
            <p:nvPr/>
          </p:nvSpPr>
          <p:spPr>
            <a:xfrm>
              <a:off x="1626581" y="37781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93"/>
                    <a:pt x="262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4" name="Google Shape;964;p2"/>
            <p:cNvSpPr/>
            <p:nvPr/>
          </p:nvSpPr>
          <p:spPr>
            <a:xfrm>
              <a:off x="1690385" y="31397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2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75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5" name="Google Shape;965;p2"/>
            <p:cNvSpPr/>
            <p:nvPr/>
          </p:nvSpPr>
          <p:spPr>
            <a:xfrm>
              <a:off x="1562742" y="314391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20" y="882"/>
                    <a:pt x="1120" y="572"/>
                  </a:cubicBezTo>
                  <a:cubicBezTo>
                    <a:pt x="1120" y="263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6" name="Google Shape;966;p2"/>
            <p:cNvSpPr/>
            <p:nvPr/>
          </p:nvSpPr>
          <p:spPr>
            <a:xfrm>
              <a:off x="1690385" y="69852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2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7" name="Google Shape;967;p2"/>
            <p:cNvSpPr/>
            <p:nvPr/>
          </p:nvSpPr>
          <p:spPr>
            <a:xfrm>
              <a:off x="1562742" y="698525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20" y="882"/>
                    <a:pt x="1120" y="572"/>
                  </a:cubicBezTo>
                  <a:cubicBezTo>
                    <a:pt x="1120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8" name="Google Shape;968;p2"/>
            <p:cNvSpPr/>
            <p:nvPr/>
          </p:nvSpPr>
          <p:spPr>
            <a:xfrm>
              <a:off x="1498113" y="762330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3" y="882"/>
                    <a:pt x="274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9" name="Google Shape;969;p2"/>
            <p:cNvSpPr/>
            <p:nvPr/>
          </p:nvSpPr>
          <p:spPr>
            <a:xfrm>
              <a:off x="1626581" y="762330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60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0" y="882"/>
                    <a:pt x="262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0" name="Google Shape;970;p2"/>
            <p:cNvSpPr/>
            <p:nvPr/>
          </p:nvSpPr>
          <p:spPr>
            <a:xfrm>
              <a:off x="1498113" y="63430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74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1" name="Google Shape;971;p2"/>
            <p:cNvSpPr/>
            <p:nvPr/>
          </p:nvSpPr>
          <p:spPr>
            <a:xfrm>
              <a:off x="1626581" y="63430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62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2" name="Google Shape;972;p2"/>
            <p:cNvSpPr/>
            <p:nvPr/>
          </p:nvSpPr>
          <p:spPr>
            <a:xfrm>
              <a:off x="1690385" y="57009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2" y="893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3" name="Google Shape;973;p2"/>
            <p:cNvSpPr/>
            <p:nvPr/>
          </p:nvSpPr>
          <p:spPr>
            <a:xfrm>
              <a:off x="1562742" y="570881"/>
              <a:ext cx="38482" cy="38482"/>
            </a:xfrm>
            <a:custGeom>
              <a:avLst/>
              <a:gdLst/>
              <a:ahLst/>
              <a:cxnLst/>
              <a:rect l="l" t="t" r="r" b="b"/>
              <a:pathLst>
                <a:path w="1120" h="1120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70"/>
                    <a:pt x="251" y="1120"/>
                    <a:pt x="560" y="1120"/>
                  </a:cubicBezTo>
                  <a:cubicBezTo>
                    <a:pt x="870" y="1120"/>
                    <a:pt x="1120" y="870"/>
                    <a:pt x="1120" y="560"/>
                  </a:cubicBezTo>
                  <a:cubicBezTo>
                    <a:pt x="1120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4" name="Google Shape;974;p2"/>
            <p:cNvSpPr/>
            <p:nvPr/>
          </p:nvSpPr>
          <p:spPr>
            <a:xfrm>
              <a:off x="1690385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2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5" name="Google Shape;975;p2"/>
            <p:cNvSpPr/>
            <p:nvPr/>
          </p:nvSpPr>
          <p:spPr>
            <a:xfrm>
              <a:off x="1562742" y="954603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20" y="882"/>
                    <a:pt x="1120" y="572"/>
                  </a:cubicBezTo>
                  <a:cubicBezTo>
                    <a:pt x="1120" y="263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6" name="Google Shape;976;p2"/>
            <p:cNvSpPr/>
            <p:nvPr/>
          </p:nvSpPr>
          <p:spPr>
            <a:xfrm>
              <a:off x="1498113" y="101885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3" y="869"/>
                    <a:pt x="274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7" name="Google Shape;977;p2"/>
            <p:cNvSpPr/>
            <p:nvPr/>
          </p:nvSpPr>
          <p:spPr>
            <a:xfrm>
              <a:off x="1626581" y="101885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62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8" name="Google Shape;978;p2"/>
            <p:cNvSpPr/>
            <p:nvPr/>
          </p:nvSpPr>
          <p:spPr>
            <a:xfrm>
              <a:off x="1498113" y="89038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74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9" name="Google Shape;979;p2"/>
            <p:cNvSpPr/>
            <p:nvPr/>
          </p:nvSpPr>
          <p:spPr>
            <a:xfrm>
              <a:off x="1626581" y="89038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62" y="1132"/>
                    <a:pt x="560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0" name="Google Shape;980;p2"/>
            <p:cNvSpPr/>
            <p:nvPr/>
          </p:nvSpPr>
          <p:spPr>
            <a:xfrm>
              <a:off x="1690385" y="82658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1" name="Google Shape;981;p2"/>
            <p:cNvSpPr/>
            <p:nvPr/>
          </p:nvSpPr>
          <p:spPr>
            <a:xfrm>
              <a:off x="1562742" y="826993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70" y="1131"/>
                    <a:pt x="1120" y="869"/>
                    <a:pt x="1120" y="560"/>
                  </a:cubicBezTo>
                  <a:cubicBezTo>
                    <a:pt x="1120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2" name="Google Shape;982;p2"/>
            <p:cNvSpPr/>
            <p:nvPr/>
          </p:nvSpPr>
          <p:spPr>
            <a:xfrm>
              <a:off x="1690385" y="121030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2" y="893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3" name="Google Shape;983;p2"/>
            <p:cNvSpPr/>
            <p:nvPr/>
          </p:nvSpPr>
          <p:spPr>
            <a:xfrm>
              <a:off x="1562742" y="1210714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70" y="1131"/>
                    <a:pt x="1120" y="881"/>
                    <a:pt x="1120" y="572"/>
                  </a:cubicBezTo>
                  <a:cubicBezTo>
                    <a:pt x="1120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4" name="Google Shape;984;p2"/>
            <p:cNvSpPr/>
            <p:nvPr/>
          </p:nvSpPr>
          <p:spPr>
            <a:xfrm>
              <a:off x="1498113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3" y="894"/>
                    <a:pt x="274" y="1132"/>
                    <a:pt x="572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5" name="Google Shape;985;p2"/>
            <p:cNvSpPr/>
            <p:nvPr/>
          </p:nvSpPr>
          <p:spPr>
            <a:xfrm>
              <a:off x="1626581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94"/>
                    <a:pt x="262" y="1132"/>
                    <a:pt x="560" y="1132"/>
                  </a:cubicBezTo>
                  <a:cubicBezTo>
                    <a:pt x="881" y="1132"/>
                    <a:pt x="1131" y="870"/>
                    <a:pt x="1131" y="560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6" name="Google Shape;986;p2"/>
            <p:cNvSpPr/>
            <p:nvPr/>
          </p:nvSpPr>
          <p:spPr>
            <a:xfrm>
              <a:off x="1498113" y="114646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3" y="882"/>
                    <a:pt x="274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7" name="Google Shape;987;p2"/>
            <p:cNvSpPr/>
            <p:nvPr/>
          </p:nvSpPr>
          <p:spPr>
            <a:xfrm>
              <a:off x="1626581" y="114646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62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8" name="Google Shape;988;p2"/>
            <p:cNvSpPr/>
            <p:nvPr/>
          </p:nvSpPr>
          <p:spPr>
            <a:xfrm>
              <a:off x="1690385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9" name="Google Shape;989;p2"/>
            <p:cNvSpPr/>
            <p:nvPr/>
          </p:nvSpPr>
          <p:spPr>
            <a:xfrm>
              <a:off x="1562742" y="1082659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70"/>
                    <a:pt x="251" y="1132"/>
                    <a:pt x="560" y="1132"/>
                  </a:cubicBezTo>
                  <a:cubicBezTo>
                    <a:pt x="870" y="1132"/>
                    <a:pt x="1120" y="870"/>
                    <a:pt x="1120" y="560"/>
                  </a:cubicBezTo>
                  <a:cubicBezTo>
                    <a:pt x="1120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0" name="Google Shape;990;p2"/>
            <p:cNvSpPr/>
            <p:nvPr/>
          </p:nvSpPr>
          <p:spPr>
            <a:xfrm>
              <a:off x="1690385" y="14667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2" y="893"/>
                    <a:pt x="251" y="1132"/>
                    <a:pt x="572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1" name="Google Shape;991;p2"/>
            <p:cNvSpPr/>
            <p:nvPr/>
          </p:nvSpPr>
          <p:spPr>
            <a:xfrm>
              <a:off x="1562742" y="1467204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70"/>
                    <a:pt x="251" y="1131"/>
                    <a:pt x="560" y="1131"/>
                  </a:cubicBezTo>
                  <a:cubicBezTo>
                    <a:pt x="870" y="1131"/>
                    <a:pt x="1120" y="870"/>
                    <a:pt x="1120" y="560"/>
                  </a:cubicBezTo>
                  <a:cubicBezTo>
                    <a:pt x="1120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2" name="Google Shape;992;p2"/>
            <p:cNvSpPr/>
            <p:nvPr/>
          </p:nvSpPr>
          <p:spPr>
            <a:xfrm>
              <a:off x="1498113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3" y="882"/>
                    <a:pt x="274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3" name="Google Shape;993;p2"/>
            <p:cNvSpPr/>
            <p:nvPr/>
          </p:nvSpPr>
          <p:spPr>
            <a:xfrm>
              <a:off x="1626581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62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4" name="Google Shape;994;p2"/>
            <p:cNvSpPr/>
            <p:nvPr/>
          </p:nvSpPr>
          <p:spPr>
            <a:xfrm>
              <a:off x="1498113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3" y="881"/>
                    <a:pt x="274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5" name="Google Shape;995;p2"/>
            <p:cNvSpPr/>
            <p:nvPr/>
          </p:nvSpPr>
          <p:spPr>
            <a:xfrm>
              <a:off x="1626581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62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6" name="Google Shape;996;p2"/>
            <p:cNvSpPr/>
            <p:nvPr/>
          </p:nvSpPr>
          <p:spPr>
            <a:xfrm>
              <a:off x="1690385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2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75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7" name="Google Shape;997;p2"/>
            <p:cNvSpPr/>
            <p:nvPr/>
          </p:nvSpPr>
          <p:spPr>
            <a:xfrm>
              <a:off x="1562742" y="1338736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20" y="882"/>
                    <a:pt x="1120" y="560"/>
                  </a:cubicBezTo>
                  <a:cubicBezTo>
                    <a:pt x="1120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8" name="Google Shape;998;p2"/>
            <p:cNvSpPr/>
            <p:nvPr/>
          </p:nvSpPr>
          <p:spPr>
            <a:xfrm>
              <a:off x="1690385" y="1722870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2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9" name="Google Shape;999;p2"/>
            <p:cNvSpPr/>
            <p:nvPr/>
          </p:nvSpPr>
          <p:spPr>
            <a:xfrm>
              <a:off x="1562742" y="1723282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20" y="882"/>
                    <a:pt x="1120" y="572"/>
                  </a:cubicBezTo>
                  <a:cubicBezTo>
                    <a:pt x="1120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0" name="Google Shape;1000;p2"/>
            <p:cNvSpPr/>
            <p:nvPr/>
          </p:nvSpPr>
          <p:spPr>
            <a:xfrm>
              <a:off x="1498113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74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1" name="Google Shape;1001;p2"/>
            <p:cNvSpPr/>
            <p:nvPr/>
          </p:nvSpPr>
          <p:spPr>
            <a:xfrm>
              <a:off x="1626581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62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2" name="Google Shape;1002;p2"/>
            <p:cNvSpPr/>
            <p:nvPr/>
          </p:nvSpPr>
          <p:spPr>
            <a:xfrm>
              <a:off x="1498113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3" y="870"/>
                    <a:pt x="274" y="1131"/>
                    <a:pt x="572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3" name="Google Shape;1003;p2"/>
            <p:cNvSpPr/>
            <p:nvPr/>
          </p:nvSpPr>
          <p:spPr>
            <a:xfrm>
              <a:off x="1626581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70"/>
                    <a:pt x="262" y="1131"/>
                    <a:pt x="560" y="1131"/>
                  </a:cubicBezTo>
                  <a:cubicBezTo>
                    <a:pt x="881" y="1131"/>
                    <a:pt x="1131" y="870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4" name="Google Shape;1004;p2"/>
            <p:cNvSpPr/>
            <p:nvPr/>
          </p:nvSpPr>
          <p:spPr>
            <a:xfrm>
              <a:off x="1690385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2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5" name="Google Shape;1005;p2"/>
            <p:cNvSpPr/>
            <p:nvPr/>
          </p:nvSpPr>
          <p:spPr>
            <a:xfrm>
              <a:off x="1562742" y="1594848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70" y="1131"/>
                    <a:pt x="1120" y="881"/>
                    <a:pt x="1120" y="572"/>
                  </a:cubicBezTo>
                  <a:cubicBezTo>
                    <a:pt x="1120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6" name="Google Shape;1006;p2"/>
            <p:cNvSpPr/>
            <p:nvPr/>
          </p:nvSpPr>
          <p:spPr>
            <a:xfrm>
              <a:off x="1690385" y="19789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72"/>
                  </a:cubicBezTo>
                  <a:cubicBezTo>
                    <a:pt x="1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7" name="Google Shape;1007;p2"/>
            <p:cNvSpPr/>
            <p:nvPr/>
          </p:nvSpPr>
          <p:spPr>
            <a:xfrm>
              <a:off x="1562742" y="1979359"/>
              <a:ext cx="38482" cy="38929"/>
            </a:xfrm>
            <a:custGeom>
              <a:avLst/>
              <a:gdLst/>
              <a:ahLst/>
              <a:cxnLst/>
              <a:rect l="l" t="t" r="r" b="b"/>
              <a:pathLst>
                <a:path w="1120" h="1133" extrusionOk="0">
                  <a:moveTo>
                    <a:pt x="560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20" y="882"/>
                    <a:pt x="1120" y="572"/>
                  </a:cubicBezTo>
                  <a:cubicBezTo>
                    <a:pt x="1120" y="263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8" name="Google Shape;1008;p2"/>
            <p:cNvSpPr/>
            <p:nvPr/>
          </p:nvSpPr>
          <p:spPr>
            <a:xfrm>
              <a:off x="1498113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3" y="869"/>
                    <a:pt x="274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9" name="Google Shape;1009;p2"/>
            <p:cNvSpPr/>
            <p:nvPr/>
          </p:nvSpPr>
          <p:spPr>
            <a:xfrm>
              <a:off x="1626581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62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0" name="Google Shape;1010;p2"/>
            <p:cNvSpPr/>
            <p:nvPr/>
          </p:nvSpPr>
          <p:spPr>
            <a:xfrm>
              <a:off x="1498113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3" y="882"/>
                    <a:pt x="274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1" name="Google Shape;1011;p2"/>
            <p:cNvSpPr/>
            <p:nvPr/>
          </p:nvSpPr>
          <p:spPr>
            <a:xfrm>
              <a:off x="1626581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62" y="1132"/>
                    <a:pt x="560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2" name="Google Shape;1012;p2"/>
            <p:cNvSpPr/>
            <p:nvPr/>
          </p:nvSpPr>
          <p:spPr>
            <a:xfrm>
              <a:off x="1690385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3" name="Google Shape;1013;p2"/>
            <p:cNvSpPr/>
            <p:nvPr/>
          </p:nvSpPr>
          <p:spPr>
            <a:xfrm>
              <a:off x="1562742" y="1851338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70" y="1131"/>
                    <a:pt x="1120" y="869"/>
                    <a:pt x="1120" y="560"/>
                  </a:cubicBezTo>
                  <a:cubicBezTo>
                    <a:pt x="1120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4" name="Google Shape;1014;p2"/>
            <p:cNvSpPr/>
            <p:nvPr/>
          </p:nvSpPr>
          <p:spPr>
            <a:xfrm>
              <a:off x="1242035" y="-59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62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5" name="Google Shape;1015;p2"/>
            <p:cNvSpPr/>
            <p:nvPr/>
          </p:nvSpPr>
          <p:spPr>
            <a:xfrm>
              <a:off x="1370469" y="-59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6" name="Google Shape;1016;p2"/>
            <p:cNvSpPr/>
            <p:nvPr/>
          </p:nvSpPr>
          <p:spPr>
            <a:xfrm>
              <a:off x="1434308" y="186335"/>
              <a:ext cx="38894" cy="38516"/>
            </a:xfrm>
            <a:custGeom>
              <a:avLst/>
              <a:gdLst/>
              <a:ahLst/>
              <a:cxnLst/>
              <a:rect l="l" t="t" r="r" b="b"/>
              <a:pathLst>
                <a:path w="1132" h="1121" extrusionOk="0">
                  <a:moveTo>
                    <a:pt x="560" y="1"/>
                  </a:moveTo>
                  <a:cubicBezTo>
                    <a:pt x="250" y="1"/>
                    <a:pt x="0" y="251"/>
                    <a:pt x="0" y="561"/>
                  </a:cubicBezTo>
                  <a:cubicBezTo>
                    <a:pt x="0" y="870"/>
                    <a:pt x="262" y="1120"/>
                    <a:pt x="560" y="1120"/>
                  </a:cubicBezTo>
                  <a:cubicBezTo>
                    <a:pt x="881" y="1120"/>
                    <a:pt x="1131" y="870"/>
                    <a:pt x="1131" y="561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7" name="Google Shape;1017;p2"/>
            <p:cNvSpPr/>
            <p:nvPr/>
          </p:nvSpPr>
          <p:spPr>
            <a:xfrm>
              <a:off x="1306252" y="186335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63" y="1"/>
                    <a:pt x="1" y="251"/>
                    <a:pt x="1" y="561"/>
                  </a:cubicBezTo>
                  <a:cubicBezTo>
                    <a:pt x="1" y="870"/>
                    <a:pt x="263" y="1132"/>
                    <a:pt x="572" y="1132"/>
                  </a:cubicBezTo>
                  <a:cubicBezTo>
                    <a:pt x="882" y="1132"/>
                    <a:pt x="1132" y="870"/>
                    <a:pt x="1132" y="561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8" name="Google Shape;1018;p2"/>
            <p:cNvSpPr/>
            <p:nvPr/>
          </p:nvSpPr>
          <p:spPr>
            <a:xfrm>
              <a:off x="1242035" y="25017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81"/>
                    <a:pt x="262" y="1131"/>
                    <a:pt x="560" y="1131"/>
                  </a:cubicBezTo>
                  <a:cubicBezTo>
                    <a:pt x="881" y="1131"/>
                    <a:pt x="1131" y="870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9" name="Google Shape;1019;p2"/>
            <p:cNvSpPr/>
            <p:nvPr/>
          </p:nvSpPr>
          <p:spPr>
            <a:xfrm>
              <a:off x="1370469" y="25017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70" y="1131"/>
                    <a:pt x="1132" y="870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0" name="Google Shape;1020;p2"/>
            <p:cNvSpPr/>
            <p:nvPr/>
          </p:nvSpPr>
          <p:spPr>
            <a:xfrm>
              <a:off x="1242035" y="12170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94"/>
                    <a:pt x="262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1" name="Google Shape;1021;p2"/>
            <p:cNvSpPr/>
            <p:nvPr/>
          </p:nvSpPr>
          <p:spPr>
            <a:xfrm>
              <a:off x="1370469" y="12170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94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2" name="Google Shape;1022;p2"/>
            <p:cNvSpPr/>
            <p:nvPr/>
          </p:nvSpPr>
          <p:spPr>
            <a:xfrm>
              <a:off x="1434308" y="583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72"/>
                  </a:cubicBezTo>
                  <a:cubicBezTo>
                    <a:pt x="12" y="881"/>
                    <a:pt x="262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3" name="Google Shape;1023;p2"/>
            <p:cNvSpPr/>
            <p:nvPr/>
          </p:nvSpPr>
          <p:spPr>
            <a:xfrm>
              <a:off x="1306252" y="583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72"/>
                  </a:cubicBezTo>
                  <a:cubicBezTo>
                    <a:pt x="1" y="881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4" name="Google Shape;1024;p2"/>
            <p:cNvSpPr/>
            <p:nvPr/>
          </p:nvSpPr>
          <p:spPr>
            <a:xfrm>
              <a:off x="1434308" y="44244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81"/>
                    <a:pt x="262" y="1131"/>
                    <a:pt x="560" y="1131"/>
                  </a:cubicBezTo>
                  <a:cubicBezTo>
                    <a:pt x="881" y="1131"/>
                    <a:pt x="1131" y="881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5" name="Google Shape;1025;p2"/>
            <p:cNvSpPr/>
            <p:nvPr/>
          </p:nvSpPr>
          <p:spPr>
            <a:xfrm>
              <a:off x="1306252" y="44244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69"/>
                    <a:pt x="263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6" name="Google Shape;1026;p2"/>
            <p:cNvSpPr/>
            <p:nvPr/>
          </p:nvSpPr>
          <p:spPr>
            <a:xfrm>
              <a:off x="1242035" y="50625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82"/>
                    <a:pt x="262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7" name="Google Shape;1027;p2"/>
            <p:cNvSpPr/>
            <p:nvPr/>
          </p:nvSpPr>
          <p:spPr>
            <a:xfrm>
              <a:off x="1370469" y="50625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8" name="Google Shape;1028;p2"/>
            <p:cNvSpPr/>
            <p:nvPr/>
          </p:nvSpPr>
          <p:spPr>
            <a:xfrm>
              <a:off x="1242035" y="37781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12" y="893"/>
                    <a:pt x="262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9" name="Google Shape;1029;p2"/>
            <p:cNvSpPr/>
            <p:nvPr/>
          </p:nvSpPr>
          <p:spPr>
            <a:xfrm>
              <a:off x="1370469" y="37781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93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0" name="Google Shape;1030;p2"/>
            <p:cNvSpPr/>
            <p:nvPr/>
          </p:nvSpPr>
          <p:spPr>
            <a:xfrm>
              <a:off x="1434308" y="31397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82"/>
                    <a:pt x="262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75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1" name="Google Shape;1031;p2"/>
            <p:cNvSpPr/>
            <p:nvPr/>
          </p:nvSpPr>
          <p:spPr>
            <a:xfrm>
              <a:off x="1306252" y="31439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63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2" name="Google Shape;1032;p2"/>
            <p:cNvSpPr/>
            <p:nvPr/>
          </p:nvSpPr>
          <p:spPr>
            <a:xfrm>
              <a:off x="1434308" y="69852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82"/>
                    <a:pt x="262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3" name="Google Shape;1033;p2"/>
            <p:cNvSpPr/>
            <p:nvPr/>
          </p:nvSpPr>
          <p:spPr>
            <a:xfrm>
              <a:off x="1306252" y="69852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4" name="Google Shape;1034;p2"/>
            <p:cNvSpPr/>
            <p:nvPr/>
          </p:nvSpPr>
          <p:spPr>
            <a:xfrm>
              <a:off x="1242035" y="762330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60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12" y="882"/>
                    <a:pt x="262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5" name="Google Shape;1035;p2"/>
            <p:cNvSpPr/>
            <p:nvPr/>
          </p:nvSpPr>
          <p:spPr>
            <a:xfrm>
              <a:off x="1370469" y="762330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60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63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6" name="Google Shape;1036;p2"/>
            <p:cNvSpPr/>
            <p:nvPr/>
          </p:nvSpPr>
          <p:spPr>
            <a:xfrm>
              <a:off x="1242035" y="63430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62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7" name="Google Shape;1037;p2"/>
            <p:cNvSpPr/>
            <p:nvPr/>
          </p:nvSpPr>
          <p:spPr>
            <a:xfrm>
              <a:off x="1370469" y="63430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8" name="Google Shape;1038;p2"/>
            <p:cNvSpPr/>
            <p:nvPr/>
          </p:nvSpPr>
          <p:spPr>
            <a:xfrm>
              <a:off x="1434308" y="57009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12" y="893"/>
                    <a:pt x="262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9" name="Google Shape;1039;p2"/>
            <p:cNvSpPr/>
            <p:nvPr/>
          </p:nvSpPr>
          <p:spPr>
            <a:xfrm>
              <a:off x="1306252" y="570881"/>
              <a:ext cx="38894" cy="38482"/>
            </a:xfrm>
            <a:custGeom>
              <a:avLst/>
              <a:gdLst/>
              <a:ahLst/>
              <a:cxnLst/>
              <a:rect l="l" t="t" r="r" b="b"/>
              <a:pathLst>
                <a:path w="1132" h="1120" extrusionOk="0">
                  <a:moveTo>
                    <a:pt x="572" y="1"/>
                  </a:moveTo>
                  <a:cubicBezTo>
                    <a:pt x="263" y="1"/>
                    <a:pt x="1" y="251"/>
                    <a:pt x="1" y="560"/>
                  </a:cubicBezTo>
                  <a:cubicBezTo>
                    <a:pt x="1" y="870"/>
                    <a:pt x="263" y="1120"/>
                    <a:pt x="572" y="1120"/>
                  </a:cubicBezTo>
                  <a:cubicBezTo>
                    <a:pt x="882" y="1120"/>
                    <a:pt x="1132" y="870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0" name="Google Shape;1040;p2"/>
            <p:cNvSpPr/>
            <p:nvPr/>
          </p:nvSpPr>
          <p:spPr>
            <a:xfrm>
              <a:off x="1434308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12" y="882"/>
                    <a:pt x="262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1" name="Google Shape;1041;p2"/>
            <p:cNvSpPr/>
            <p:nvPr/>
          </p:nvSpPr>
          <p:spPr>
            <a:xfrm>
              <a:off x="1306252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63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2" name="Google Shape;1042;p2"/>
            <p:cNvSpPr/>
            <p:nvPr/>
          </p:nvSpPr>
          <p:spPr>
            <a:xfrm>
              <a:off x="1242035" y="101885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69"/>
                    <a:pt x="262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3" name="Google Shape;1043;p2"/>
            <p:cNvSpPr/>
            <p:nvPr/>
          </p:nvSpPr>
          <p:spPr>
            <a:xfrm>
              <a:off x="1370469" y="101885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4" name="Google Shape;1044;p2"/>
            <p:cNvSpPr/>
            <p:nvPr/>
          </p:nvSpPr>
          <p:spPr>
            <a:xfrm>
              <a:off x="1242035" y="89038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62" y="1132"/>
                    <a:pt x="560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5" name="Google Shape;1045;p2"/>
            <p:cNvSpPr/>
            <p:nvPr/>
          </p:nvSpPr>
          <p:spPr>
            <a:xfrm>
              <a:off x="1370469" y="89038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6" name="Google Shape;1046;p2"/>
            <p:cNvSpPr/>
            <p:nvPr/>
          </p:nvSpPr>
          <p:spPr>
            <a:xfrm>
              <a:off x="1434308" y="82658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62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7" name="Google Shape;1047;p2"/>
            <p:cNvSpPr/>
            <p:nvPr/>
          </p:nvSpPr>
          <p:spPr>
            <a:xfrm>
              <a:off x="1306252" y="82699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69"/>
                    <a:pt x="263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8" name="Google Shape;1048;p2"/>
            <p:cNvSpPr/>
            <p:nvPr/>
          </p:nvSpPr>
          <p:spPr>
            <a:xfrm>
              <a:off x="1434308" y="121030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12" y="893"/>
                    <a:pt x="262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9" name="Google Shape;1049;p2"/>
            <p:cNvSpPr/>
            <p:nvPr/>
          </p:nvSpPr>
          <p:spPr>
            <a:xfrm>
              <a:off x="1306252" y="12107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1" y="881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0" name="Google Shape;1050;p2"/>
            <p:cNvSpPr/>
            <p:nvPr/>
          </p:nvSpPr>
          <p:spPr>
            <a:xfrm>
              <a:off x="1242035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12" y="894"/>
                    <a:pt x="262" y="1132"/>
                    <a:pt x="560" y="1132"/>
                  </a:cubicBezTo>
                  <a:cubicBezTo>
                    <a:pt x="881" y="1132"/>
                    <a:pt x="1131" y="870"/>
                    <a:pt x="1131" y="560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1" name="Google Shape;1051;p2"/>
            <p:cNvSpPr/>
            <p:nvPr/>
          </p:nvSpPr>
          <p:spPr>
            <a:xfrm>
              <a:off x="1370469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94"/>
                    <a:pt x="251" y="1132"/>
                    <a:pt x="560" y="1132"/>
                  </a:cubicBezTo>
                  <a:cubicBezTo>
                    <a:pt x="870" y="1132"/>
                    <a:pt x="1132" y="870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2" name="Google Shape;1052;p2"/>
            <p:cNvSpPr/>
            <p:nvPr/>
          </p:nvSpPr>
          <p:spPr>
            <a:xfrm>
              <a:off x="1242035" y="114646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82"/>
                    <a:pt x="262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3" name="Google Shape;1053;p2"/>
            <p:cNvSpPr/>
            <p:nvPr/>
          </p:nvSpPr>
          <p:spPr>
            <a:xfrm>
              <a:off x="1370469" y="114646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4" name="Google Shape;1054;p2"/>
            <p:cNvSpPr/>
            <p:nvPr/>
          </p:nvSpPr>
          <p:spPr>
            <a:xfrm>
              <a:off x="1434308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62" y="1132"/>
                    <a:pt x="560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5" name="Google Shape;1055;p2"/>
            <p:cNvSpPr/>
            <p:nvPr/>
          </p:nvSpPr>
          <p:spPr>
            <a:xfrm>
              <a:off x="1306252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60"/>
                  </a:cubicBezTo>
                  <a:cubicBezTo>
                    <a:pt x="1" y="870"/>
                    <a:pt x="263" y="1132"/>
                    <a:pt x="572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6" name="Google Shape;1056;p2"/>
            <p:cNvSpPr/>
            <p:nvPr/>
          </p:nvSpPr>
          <p:spPr>
            <a:xfrm>
              <a:off x="1434308" y="14667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93"/>
                    <a:pt x="262" y="1132"/>
                    <a:pt x="560" y="1132"/>
                  </a:cubicBezTo>
                  <a:cubicBezTo>
                    <a:pt x="881" y="1132"/>
                    <a:pt x="1131" y="870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7" name="Google Shape;1057;p2"/>
            <p:cNvSpPr/>
            <p:nvPr/>
          </p:nvSpPr>
          <p:spPr>
            <a:xfrm>
              <a:off x="1306252" y="146720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70"/>
                    <a:pt x="263" y="1131"/>
                    <a:pt x="572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8" name="Google Shape;1058;p2"/>
            <p:cNvSpPr/>
            <p:nvPr/>
          </p:nvSpPr>
          <p:spPr>
            <a:xfrm>
              <a:off x="1242035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82"/>
                    <a:pt x="262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9" name="Google Shape;1059;p2"/>
            <p:cNvSpPr/>
            <p:nvPr/>
          </p:nvSpPr>
          <p:spPr>
            <a:xfrm>
              <a:off x="1370469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0" name="Google Shape;1060;p2"/>
            <p:cNvSpPr/>
            <p:nvPr/>
          </p:nvSpPr>
          <p:spPr>
            <a:xfrm>
              <a:off x="1242035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12" y="881"/>
                    <a:pt x="262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1" name="Google Shape;1061;p2"/>
            <p:cNvSpPr/>
            <p:nvPr/>
          </p:nvSpPr>
          <p:spPr>
            <a:xfrm>
              <a:off x="1370469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2" name="Google Shape;1062;p2"/>
            <p:cNvSpPr/>
            <p:nvPr/>
          </p:nvSpPr>
          <p:spPr>
            <a:xfrm>
              <a:off x="1434308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82"/>
                    <a:pt x="262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75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3" name="Google Shape;1063;p2"/>
            <p:cNvSpPr/>
            <p:nvPr/>
          </p:nvSpPr>
          <p:spPr>
            <a:xfrm>
              <a:off x="1306252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60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4" name="Google Shape;1064;p2"/>
            <p:cNvSpPr/>
            <p:nvPr/>
          </p:nvSpPr>
          <p:spPr>
            <a:xfrm>
              <a:off x="1434308" y="1722870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12" y="882"/>
                    <a:pt x="262" y="1132"/>
                    <a:pt x="560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5" name="Google Shape;1065;p2"/>
            <p:cNvSpPr/>
            <p:nvPr/>
          </p:nvSpPr>
          <p:spPr>
            <a:xfrm>
              <a:off x="1306252" y="17232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6" name="Google Shape;1066;p2"/>
            <p:cNvSpPr/>
            <p:nvPr/>
          </p:nvSpPr>
          <p:spPr>
            <a:xfrm>
              <a:off x="1242035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62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7" name="Google Shape;1067;p2"/>
            <p:cNvSpPr/>
            <p:nvPr/>
          </p:nvSpPr>
          <p:spPr>
            <a:xfrm>
              <a:off x="1370469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8" name="Google Shape;1068;p2"/>
            <p:cNvSpPr/>
            <p:nvPr/>
          </p:nvSpPr>
          <p:spPr>
            <a:xfrm>
              <a:off x="1242035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70"/>
                    <a:pt x="262" y="1131"/>
                    <a:pt x="560" y="1131"/>
                  </a:cubicBezTo>
                  <a:cubicBezTo>
                    <a:pt x="881" y="1131"/>
                    <a:pt x="1131" y="870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9" name="Google Shape;1069;p2"/>
            <p:cNvSpPr/>
            <p:nvPr/>
          </p:nvSpPr>
          <p:spPr>
            <a:xfrm>
              <a:off x="1370469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70"/>
                    <a:pt x="251" y="1131"/>
                    <a:pt x="560" y="1131"/>
                  </a:cubicBezTo>
                  <a:cubicBezTo>
                    <a:pt x="870" y="1131"/>
                    <a:pt x="1132" y="870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0" name="Google Shape;1070;p2"/>
            <p:cNvSpPr/>
            <p:nvPr/>
          </p:nvSpPr>
          <p:spPr>
            <a:xfrm>
              <a:off x="1434308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12" y="881"/>
                    <a:pt x="262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1" name="Google Shape;1071;p2"/>
            <p:cNvSpPr/>
            <p:nvPr/>
          </p:nvSpPr>
          <p:spPr>
            <a:xfrm>
              <a:off x="1306252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1" y="881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2" name="Google Shape;1072;p2"/>
            <p:cNvSpPr/>
            <p:nvPr/>
          </p:nvSpPr>
          <p:spPr>
            <a:xfrm>
              <a:off x="1434308" y="19789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72"/>
                  </a:cubicBezTo>
                  <a:cubicBezTo>
                    <a:pt x="0" y="881"/>
                    <a:pt x="262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3" name="Google Shape;1073;p2"/>
            <p:cNvSpPr/>
            <p:nvPr/>
          </p:nvSpPr>
          <p:spPr>
            <a:xfrm>
              <a:off x="1306252" y="1979359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63" y="1"/>
                    <a:pt x="1" y="263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4" name="Google Shape;1074;p2"/>
            <p:cNvSpPr/>
            <p:nvPr/>
          </p:nvSpPr>
          <p:spPr>
            <a:xfrm>
              <a:off x="1242035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69"/>
                    <a:pt x="262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5" name="Google Shape;1075;p2"/>
            <p:cNvSpPr/>
            <p:nvPr/>
          </p:nvSpPr>
          <p:spPr>
            <a:xfrm>
              <a:off x="1370469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6" name="Google Shape;1076;p2"/>
            <p:cNvSpPr/>
            <p:nvPr/>
          </p:nvSpPr>
          <p:spPr>
            <a:xfrm>
              <a:off x="1242035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12" y="882"/>
                    <a:pt x="262" y="1132"/>
                    <a:pt x="560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7" name="Google Shape;1077;p2"/>
            <p:cNvSpPr/>
            <p:nvPr/>
          </p:nvSpPr>
          <p:spPr>
            <a:xfrm>
              <a:off x="1370469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8" name="Google Shape;1078;p2"/>
            <p:cNvSpPr/>
            <p:nvPr/>
          </p:nvSpPr>
          <p:spPr>
            <a:xfrm>
              <a:off x="1434308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62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9" name="Google Shape;1079;p2"/>
            <p:cNvSpPr/>
            <p:nvPr/>
          </p:nvSpPr>
          <p:spPr>
            <a:xfrm>
              <a:off x="1306252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69"/>
                    <a:pt x="263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0" name="Google Shape;1080;p2"/>
            <p:cNvSpPr/>
            <p:nvPr/>
          </p:nvSpPr>
          <p:spPr>
            <a:xfrm>
              <a:off x="986335" y="-59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1" name="Google Shape;1081;p2"/>
            <p:cNvSpPr/>
            <p:nvPr/>
          </p:nvSpPr>
          <p:spPr>
            <a:xfrm>
              <a:off x="1113979" y="-59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69"/>
                    <a:pt x="263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2" name="Google Shape;1082;p2"/>
            <p:cNvSpPr/>
            <p:nvPr/>
          </p:nvSpPr>
          <p:spPr>
            <a:xfrm>
              <a:off x="1178196" y="186335"/>
              <a:ext cx="38894" cy="38516"/>
            </a:xfrm>
            <a:custGeom>
              <a:avLst/>
              <a:gdLst/>
              <a:ahLst/>
              <a:cxnLst/>
              <a:rect l="l" t="t" r="r" b="b"/>
              <a:pathLst>
                <a:path w="1132" h="1121" extrusionOk="0">
                  <a:moveTo>
                    <a:pt x="561" y="1"/>
                  </a:moveTo>
                  <a:cubicBezTo>
                    <a:pt x="251" y="1"/>
                    <a:pt x="1" y="251"/>
                    <a:pt x="1" y="561"/>
                  </a:cubicBezTo>
                  <a:cubicBezTo>
                    <a:pt x="1" y="870"/>
                    <a:pt x="263" y="1120"/>
                    <a:pt x="561" y="1120"/>
                  </a:cubicBezTo>
                  <a:cubicBezTo>
                    <a:pt x="870" y="1120"/>
                    <a:pt x="1132" y="870"/>
                    <a:pt x="1132" y="561"/>
                  </a:cubicBezTo>
                  <a:cubicBezTo>
                    <a:pt x="1132" y="251"/>
                    <a:pt x="870" y="1"/>
                    <a:pt x="561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3" name="Google Shape;1083;p2"/>
            <p:cNvSpPr/>
            <p:nvPr/>
          </p:nvSpPr>
          <p:spPr>
            <a:xfrm>
              <a:off x="1050174" y="186335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60" y="1"/>
                  </a:moveTo>
                  <a:cubicBezTo>
                    <a:pt x="250" y="1"/>
                    <a:pt x="0" y="251"/>
                    <a:pt x="0" y="561"/>
                  </a:cubicBezTo>
                  <a:cubicBezTo>
                    <a:pt x="0" y="870"/>
                    <a:pt x="250" y="1132"/>
                    <a:pt x="560" y="1132"/>
                  </a:cubicBezTo>
                  <a:cubicBezTo>
                    <a:pt x="881" y="1132"/>
                    <a:pt x="1131" y="870"/>
                    <a:pt x="1131" y="561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4" name="Google Shape;1084;p2"/>
            <p:cNvSpPr/>
            <p:nvPr/>
          </p:nvSpPr>
          <p:spPr>
            <a:xfrm>
              <a:off x="986335" y="25017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5" name="Google Shape;1085;p2"/>
            <p:cNvSpPr/>
            <p:nvPr/>
          </p:nvSpPr>
          <p:spPr>
            <a:xfrm>
              <a:off x="1113979" y="25017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81"/>
                    <a:pt x="263" y="1131"/>
                    <a:pt x="572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6" name="Google Shape;1086;p2"/>
            <p:cNvSpPr/>
            <p:nvPr/>
          </p:nvSpPr>
          <p:spPr>
            <a:xfrm>
              <a:off x="986335" y="12170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94"/>
                    <a:pt x="251" y="1132"/>
                    <a:pt x="560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7" name="Google Shape;1087;p2"/>
            <p:cNvSpPr/>
            <p:nvPr/>
          </p:nvSpPr>
          <p:spPr>
            <a:xfrm>
              <a:off x="1113979" y="12170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1" y="894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8" name="Google Shape;1088;p2"/>
            <p:cNvSpPr/>
            <p:nvPr/>
          </p:nvSpPr>
          <p:spPr>
            <a:xfrm>
              <a:off x="1178196" y="583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1" y="0"/>
                  </a:moveTo>
                  <a:cubicBezTo>
                    <a:pt x="251" y="0"/>
                    <a:pt x="1" y="250"/>
                    <a:pt x="1" y="572"/>
                  </a:cubicBezTo>
                  <a:cubicBezTo>
                    <a:pt x="13" y="881"/>
                    <a:pt x="263" y="1131"/>
                    <a:pt x="561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50"/>
                    <a:pt x="870" y="0"/>
                    <a:pt x="561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9" name="Google Shape;1089;p2"/>
            <p:cNvSpPr/>
            <p:nvPr/>
          </p:nvSpPr>
          <p:spPr>
            <a:xfrm>
              <a:off x="1050174" y="583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0" name="Google Shape;1090;p2"/>
            <p:cNvSpPr/>
            <p:nvPr/>
          </p:nvSpPr>
          <p:spPr>
            <a:xfrm>
              <a:off x="1178196" y="44244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1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3" y="881"/>
                    <a:pt x="263" y="1131"/>
                    <a:pt x="561" y="1131"/>
                  </a:cubicBezTo>
                  <a:cubicBezTo>
                    <a:pt x="870" y="1131"/>
                    <a:pt x="1132" y="881"/>
                    <a:pt x="1132" y="560"/>
                  </a:cubicBezTo>
                  <a:cubicBezTo>
                    <a:pt x="1132" y="250"/>
                    <a:pt x="870" y="0"/>
                    <a:pt x="561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1" name="Google Shape;1091;p2"/>
            <p:cNvSpPr/>
            <p:nvPr/>
          </p:nvSpPr>
          <p:spPr>
            <a:xfrm>
              <a:off x="1050174" y="44244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2" name="Google Shape;1092;p2"/>
            <p:cNvSpPr/>
            <p:nvPr/>
          </p:nvSpPr>
          <p:spPr>
            <a:xfrm>
              <a:off x="986335" y="50625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3" name="Google Shape;1093;p2"/>
            <p:cNvSpPr/>
            <p:nvPr/>
          </p:nvSpPr>
          <p:spPr>
            <a:xfrm>
              <a:off x="1113979" y="50625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4" name="Google Shape;1094;p2"/>
            <p:cNvSpPr/>
            <p:nvPr/>
          </p:nvSpPr>
          <p:spPr>
            <a:xfrm>
              <a:off x="986335" y="37781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93"/>
                    <a:pt x="251" y="1131"/>
                    <a:pt x="560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5" name="Google Shape;1095;p2"/>
            <p:cNvSpPr/>
            <p:nvPr/>
          </p:nvSpPr>
          <p:spPr>
            <a:xfrm>
              <a:off x="1113979" y="37781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1" y="893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6" name="Google Shape;1096;p2"/>
            <p:cNvSpPr/>
            <p:nvPr/>
          </p:nvSpPr>
          <p:spPr>
            <a:xfrm>
              <a:off x="1178196" y="31397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1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3" y="882"/>
                    <a:pt x="263" y="1132"/>
                    <a:pt x="561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75"/>
                    <a:pt x="870" y="1"/>
                    <a:pt x="561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7" name="Google Shape;1097;p2"/>
            <p:cNvSpPr/>
            <p:nvPr/>
          </p:nvSpPr>
          <p:spPr>
            <a:xfrm>
              <a:off x="1050174" y="31439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8" name="Google Shape;1098;p2"/>
            <p:cNvSpPr/>
            <p:nvPr/>
          </p:nvSpPr>
          <p:spPr>
            <a:xfrm>
              <a:off x="1178196" y="69852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1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3" y="882"/>
                    <a:pt x="263" y="1132"/>
                    <a:pt x="561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1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9" name="Google Shape;1099;p2"/>
            <p:cNvSpPr/>
            <p:nvPr/>
          </p:nvSpPr>
          <p:spPr>
            <a:xfrm>
              <a:off x="1050174" y="69852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0" name="Google Shape;1100;p2"/>
            <p:cNvSpPr/>
            <p:nvPr/>
          </p:nvSpPr>
          <p:spPr>
            <a:xfrm>
              <a:off x="986335" y="762330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60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1" name="Google Shape;1101;p2"/>
            <p:cNvSpPr/>
            <p:nvPr/>
          </p:nvSpPr>
          <p:spPr>
            <a:xfrm>
              <a:off x="1113979" y="762330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63" y="1"/>
                    <a:pt x="1" y="263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2" name="Google Shape;1102;p2"/>
            <p:cNvSpPr/>
            <p:nvPr/>
          </p:nvSpPr>
          <p:spPr>
            <a:xfrm>
              <a:off x="986335" y="63430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3" name="Google Shape;1103;p2"/>
            <p:cNvSpPr/>
            <p:nvPr/>
          </p:nvSpPr>
          <p:spPr>
            <a:xfrm>
              <a:off x="1113979" y="63430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69"/>
                    <a:pt x="263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4" name="Google Shape;1104;p2"/>
            <p:cNvSpPr/>
            <p:nvPr/>
          </p:nvSpPr>
          <p:spPr>
            <a:xfrm>
              <a:off x="1178196" y="57009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1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3" y="893"/>
                    <a:pt x="263" y="1131"/>
                    <a:pt x="561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1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5" name="Google Shape;1105;p2"/>
            <p:cNvSpPr/>
            <p:nvPr/>
          </p:nvSpPr>
          <p:spPr>
            <a:xfrm>
              <a:off x="1050174" y="570881"/>
              <a:ext cx="38894" cy="38482"/>
            </a:xfrm>
            <a:custGeom>
              <a:avLst/>
              <a:gdLst/>
              <a:ahLst/>
              <a:cxnLst/>
              <a:rect l="l" t="t" r="r" b="b"/>
              <a:pathLst>
                <a:path w="1132" h="1120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70"/>
                    <a:pt x="250" y="1120"/>
                    <a:pt x="560" y="1120"/>
                  </a:cubicBezTo>
                  <a:cubicBezTo>
                    <a:pt x="881" y="1120"/>
                    <a:pt x="1131" y="870"/>
                    <a:pt x="1131" y="560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6" name="Google Shape;1106;p2"/>
            <p:cNvSpPr/>
            <p:nvPr/>
          </p:nvSpPr>
          <p:spPr>
            <a:xfrm>
              <a:off x="1178196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1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3" y="882"/>
                    <a:pt x="263" y="1132"/>
                    <a:pt x="561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63"/>
                    <a:pt x="870" y="1"/>
                    <a:pt x="561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7" name="Google Shape;1107;p2"/>
            <p:cNvSpPr/>
            <p:nvPr/>
          </p:nvSpPr>
          <p:spPr>
            <a:xfrm>
              <a:off x="1050174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8" name="Google Shape;1108;p2"/>
            <p:cNvSpPr/>
            <p:nvPr/>
          </p:nvSpPr>
          <p:spPr>
            <a:xfrm>
              <a:off x="986335" y="101885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9" name="Google Shape;1109;p2"/>
            <p:cNvSpPr/>
            <p:nvPr/>
          </p:nvSpPr>
          <p:spPr>
            <a:xfrm>
              <a:off x="1113979" y="101885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69"/>
                    <a:pt x="263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0" name="Google Shape;1110;p2"/>
            <p:cNvSpPr/>
            <p:nvPr/>
          </p:nvSpPr>
          <p:spPr>
            <a:xfrm>
              <a:off x="986335" y="89038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1" name="Google Shape;1111;p2"/>
            <p:cNvSpPr/>
            <p:nvPr/>
          </p:nvSpPr>
          <p:spPr>
            <a:xfrm>
              <a:off x="1113979" y="89038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60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2" name="Google Shape;1112;p2"/>
            <p:cNvSpPr/>
            <p:nvPr/>
          </p:nvSpPr>
          <p:spPr>
            <a:xfrm>
              <a:off x="1178196" y="82658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1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63" y="1131"/>
                    <a:pt x="561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1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3" name="Google Shape;1113;p2"/>
            <p:cNvSpPr/>
            <p:nvPr/>
          </p:nvSpPr>
          <p:spPr>
            <a:xfrm>
              <a:off x="1050174" y="82699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4" name="Google Shape;1114;p2"/>
            <p:cNvSpPr/>
            <p:nvPr/>
          </p:nvSpPr>
          <p:spPr>
            <a:xfrm>
              <a:off x="1178196" y="121030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1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3" y="893"/>
                    <a:pt x="263" y="1131"/>
                    <a:pt x="561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1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5" name="Google Shape;1115;p2"/>
            <p:cNvSpPr/>
            <p:nvPr/>
          </p:nvSpPr>
          <p:spPr>
            <a:xfrm>
              <a:off x="1050174" y="12107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6" name="Google Shape;1116;p2"/>
            <p:cNvSpPr/>
            <p:nvPr/>
          </p:nvSpPr>
          <p:spPr>
            <a:xfrm>
              <a:off x="986335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94"/>
                    <a:pt x="251" y="1132"/>
                    <a:pt x="560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1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7" name="Google Shape;1117;p2"/>
            <p:cNvSpPr/>
            <p:nvPr/>
          </p:nvSpPr>
          <p:spPr>
            <a:xfrm>
              <a:off x="1113979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60"/>
                  </a:cubicBezTo>
                  <a:cubicBezTo>
                    <a:pt x="1" y="894"/>
                    <a:pt x="263" y="1132"/>
                    <a:pt x="572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8" name="Google Shape;1118;p2"/>
            <p:cNvSpPr/>
            <p:nvPr/>
          </p:nvSpPr>
          <p:spPr>
            <a:xfrm>
              <a:off x="986335" y="114646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9" name="Google Shape;1119;p2"/>
            <p:cNvSpPr/>
            <p:nvPr/>
          </p:nvSpPr>
          <p:spPr>
            <a:xfrm>
              <a:off x="1113979" y="114646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0" name="Google Shape;1120;p2"/>
            <p:cNvSpPr/>
            <p:nvPr/>
          </p:nvSpPr>
          <p:spPr>
            <a:xfrm>
              <a:off x="1178196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1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63" y="1132"/>
                    <a:pt x="561" y="1132"/>
                  </a:cubicBezTo>
                  <a:cubicBezTo>
                    <a:pt x="870" y="1132"/>
                    <a:pt x="1132" y="882"/>
                    <a:pt x="1132" y="560"/>
                  </a:cubicBezTo>
                  <a:cubicBezTo>
                    <a:pt x="1132" y="251"/>
                    <a:pt x="870" y="1"/>
                    <a:pt x="561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1" name="Google Shape;1121;p2"/>
            <p:cNvSpPr/>
            <p:nvPr/>
          </p:nvSpPr>
          <p:spPr>
            <a:xfrm>
              <a:off x="1050174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70"/>
                    <a:pt x="250" y="1132"/>
                    <a:pt x="560" y="1132"/>
                  </a:cubicBezTo>
                  <a:cubicBezTo>
                    <a:pt x="881" y="1132"/>
                    <a:pt x="1131" y="870"/>
                    <a:pt x="1131" y="560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2" name="Google Shape;1122;p2"/>
            <p:cNvSpPr/>
            <p:nvPr/>
          </p:nvSpPr>
          <p:spPr>
            <a:xfrm>
              <a:off x="1178196" y="14667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1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3" y="893"/>
                    <a:pt x="263" y="1132"/>
                    <a:pt x="561" y="1132"/>
                  </a:cubicBezTo>
                  <a:cubicBezTo>
                    <a:pt x="870" y="1132"/>
                    <a:pt x="1132" y="870"/>
                    <a:pt x="1132" y="560"/>
                  </a:cubicBezTo>
                  <a:cubicBezTo>
                    <a:pt x="1132" y="250"/>
                    <a:pt x="870" y="0"/>
                    <a:pt x="561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3" name="Google Shape;1123;p2"/>
            <p:cNvSpPr/>
            <p:nvPr/>
          </p:nvSpPr>
          <p:spPr>
            <a:xfrm>
              <a:off x="1050174" y="146720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70"/>
                    <a:pt x="250" y="1131"/>
                    <a:pt x="560" y="1131"/>
                  </a:cubicBezTo>
                  <a:cubicBezTo>
                    <a:pt x="881" y="1131"/>
                    <a:pt x="1131" y="870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4" name="Google Shape;1124;p2"/>
            <p:cNvSpPr/>
            <p:nvPr/>
          </p:nvSpPr>
          <p:spPr>
            <a:xfrm>
              <a:off x="986335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5" name="Google Shape;1125;p2"/>
            <p:cNvSpPr/>
            <p:nvPr/>
          </p:nvSpPr>
          <p:spPr>
            <a:xfrm>
              <a:off x="1113979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6" name="Google Shape;1126;p2"/>
            <p:cNvSpPr/>
            <p:nvPr/>
          </p:nvSpPr>
          <p:spPr>
            <a:xfrm>
              <a:off x="986335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7" name="Google Shape;1127;p2"/>
            <p:cNvSpPr/>
            <p:nvPr/>
          </p:nvSpPr>
          <p:spPr>
            <a:xfrm>
              <a:off x="1113979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1" y="881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8" name="Google Shape;1128;p2"/>
            <p:cNvSpPr/>
            <p:nvPr/>
          </p:nvSpPr>
          <p:spPr>
            <a:xfrm>
              <a:off x="1178196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1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3" y="882"/>
                    <a:pt x="263" y="1132"/>
                    <a:pt x="561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75"/>
                    <a:pt x="870" y="1"/>
                    <a:pt x="561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9" name="Google Shape;1129;p2"/>
            <p:cNvSpPr/>
            <p:nvPr/>
          </p:nvSpPr>
          <p:spPr>
            <a:xfrm>
              <a:off x="1050174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0" name="Google Shape;1130;p2"/>
            <p:cNvSpPr/>
            <p:nvPr/>
          </p:nvSpPr>
          <p:spPr>
            <a:xfrm>
              <a:off x="1178196" y="1722870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1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3" y="882"/>
                    <a:pt x="263" y="1132"/>
                    <a:pt x="561" y="1132"/>
                  </a:cubicBezTo>
                  <a:cubicBezTo>
                    <a:pt x="870" y="1132"/>
                    <a:pt x="1132" y="882"/>
                    <a:pt x="1132" y="560"/>
                  </a:cubicBezTo>
                  <a:cubicBezTo>
                    <a:pt x="1132" y="251"/>
                    <a:pt x="870" y="1"/>
                    <a:pt x="561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1" name="Google Shape;1131;p2"/>
            <p:cNvSpPr/>
            <p:nvPr/>
          </p:nvSpPr>
          <p:spPr>
            <a:xfrm>
              <a:off x="1050174" y="17232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2" name="Google Shape;1132;p2"/>
            <p:cNvSpPr/>
            <p:nvPr/>
          </p:nvSpPr>
          <p:spPr>
            <a:xfrm>
              <a:off x="986335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3" name="Google Shape;1133;p2"/>
            <p:cNvSpPr/>
            <p:nvPr/>
          </p:nvSpPr>
          <p:spPr>
            <a:xfrm>
              <a:off x="1113979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1" y="869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4" name="Google Shape;1134;p2"/>
            <p:cNvSpPr/>
            <p:nvPr/>
          </p:nvSpPr>
          <p:spPr>
            <a:xfrm>
              <a:off x="986335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70"/>
                    <a:pt x="251" y="1131"/>
                    <a:pt x="560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5" name="Google Shape;1135;p2"/>
            <p:cNvSpPr/>
            <p:nvPr/>
          </p:nvSpPr>
          <p:spPr>
            <a:xfrm>
              <a:off x="1113979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70"/>
                    <a:pt x="263" y="1131"/>
                    <a:pt x="572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6" name="Google Shape;1136;p2"/>
            <p:cNvSpPr/>
            <p:nvPr/>
          </p:nvSpPr>
          <p:spPr>
            <a:xfrm>
              <a:off x="1178196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1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3" y="881"/>
                    <a:pt x="263" y="1131"/>
                    <a:pt x="561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1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7" name="Google Shape;1137;p2"/>
            <p:cNvSpPr/>
            <p:nvPr/>
          </p:nvSpPr>
          <p:spPr>
            <a:xfrm>
              <a:off x="1050174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8" name="Google Shape;1138;p2"/>
            <p:cNvSpPr/>
            <p:nvPr/>
          </p:nvSpPr>
          <p:spPr>
            <a:xfrm>
              <a:off x="1178196" y="19789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1" y="0"/>
                  </a:moveTo>
                  <a:cubicBezTo>
                    <a:pt x="251" y="0"/>
                    <a:pt x="1" y="250"/>
                    <a:pt x="1" y="572"/>
                  </a:cubicBezTo>
                  <a:cubicBezTo>
                    <a:pt x="1" y="881"/>
                    <a:pt x="263" y="1131"/>
                    <a:pt x="561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50"/>
                    <a:pt x="870" y="0"/>
                    <a:pt x="561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9" name="Google Shape;1139;p2"/>
            <p:cNvSpPr/>
            <p:nvPr/>
          </p:nvSpPr>
          <p:spPr>
            <a:xfrm>
              <a:off x="1050174" y="1979359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60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0" name="Google Shape;1140;p2"/>
            <p:cNvSpPr/>
            <p:nvPr/>
          </p:nvSpPr>
          <p:spPr>
            <a:xfrm>
              <a:off x="986335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1" name="Google Shape;1141;p2"/>
            <p:cNvSpPr/>
            <p:nvPr/>
          </p:nvSpPr>
          <p:spPr>
            <a:xfrm>
              <a:off x="1113979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69"/>
                    <a:pt x="263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2" name="Google Shape;1142;p2"/>
            <p:cNvSpPr/>
            <p:nvPr/>
          </p:nvSpPr>
          <p:spPr>
            <a:xfrm>
              <a:off x="986335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3" name="Google Shape;1143;p2"/>
            <p:cNvSpPr/>
            <p:nvPr/>
          </p:nvSpPr>
          <p:spPr>
            <a:xfrm>
              <a:off x="1113979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60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4" name="Google Shape;1144;p2"/>
            <p:cNvSpPr/>
            <p:nvPr/>
          </p:nvSpPr>
          <p:spPr>
            <a:xfrm>
              <a:off x="1178196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1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63" y="1131"/>
                    <a:pt x="561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1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5" name="Google Shape;1145;p2"/>
            <p:cNvSpPr/>
            <p:nvPr/>
          </p:nvSpPr>
          <p:spPr>
            <a:xfrm>
              <a:off x="1050174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6" name="Google Shape;1146;p2"/>
            <p:cNvSpPr/>
            <p:nvPr/>
          </p:nvSpPr>
          <p:spPr>
            <a:xfrm>
              <a:off x="729845" y="-5903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69"/>
                    <a:pt x="263" y="1131"/>
                    <a:pt x="572" y="1131"/>
                  </a:cubicBezTo>
                  <a:cubicBezTo>
                    <a:pt x="882" y="1131"/>
                    <a:pt x="1144" y="869"/>
                    <a:pt x="1144" y="560"/>
                  </a:cubicBezTo>
                  <a:cubicBezTo>
                    <a:pt x="1144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7" name="Google Shape;1147;p2"/>
            <p:cNvSpPr/>
            <p:nvPr/>
          </p:nvSpPr>
          <p:spPr>
            <a:xfrm>
              <a:off x="857901" y="-59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8" name="Google Shape;1148;p2"/>
            <p:cNvSpPr/>
            <p:nvPr/>
          </p:nvSpPr>
          <p:spPr>
            <a:xfrm>
              <a:off x="922531" y="186335"/>
              <a:ext cx="38894" cy="38516"/>
            </a:xfrm>
            <a:custGeom>
              <a:avLst/>
              <a:gdLst/>
              <a:ahLst/>
              <a:cxnLst/>
              <a:rect l="l" t="t" r="r" b="b"/>
              <a:pathLst>
                <a:path w="1132" h="1121" extrusionOk="0">
                  <a:moveTo>
                    <a:pt x="560" y="1"/>
                  </a:moveTo>
                  <a:cubicBezTo>
                    <a:pt x="251" y="1"/>
                    <a:pt x="1" y="251"/>
                    <a:pt x="1" y="561"/>
                  </a:cubicBezTo>
                  <a:cubicBezTo>
                    <a:pt x="1" y="870"/>
                    <a:pt x="251" y="1120"/>
                    <a:pt x="560" y="1120"/>
                  </a:cubicBezTo>
                  <a:cubicBezTo>
                    <a:pt x="870" y="1120"/>
                    <a:pt x="1132" y="870"/>
                    <a:pt x="1132" y="561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9" name="Google Shape;1149;p2"/>
            <p:cNvSpPr/>
            <p:nvPr/>
          </p:nvSpPr>
          <p:spPr>
            <a:xfrm>
              <a:off x="794062" y="186335"/>
              <a:ext cx="38929" cy="38929"/>
            </a:xfrm>
            <a:custGeom>
              <a:avLst/>
              <a:gdLst/>
              <a:ahLst/>
              <a:cxnLst/>
              <a:rect l="l" t="t" r="r" b="b"/>
              <a:pathLst>
                <a:path w="1133" h="1133" extrusionOk="0">
                  <a:moveTo>
                    <a:pt x="561" y="1"/>
                  </a:moveTo>
                  <a:cubicBezTo>
                    <a:pt x="251" y="1"/>
                    <a:pt x="1" y="251"/>
                    <a:pt x="1" y="561"/>
                  </a:cubicBezTo>
                  <a:cubicBezTo>
                    <a:pt x="1" y="870"/>
                    <a:pt x="251" y="1132"/>
                    <a:pt x="561" y="1132"/>
                  </a:cubicBezTo>
                  <a:cubicBezTo>
                    <a:pt x="870" y="1132"/>
                    <a:pt x="1132" y="870"/>
                    <a:pt x="1132" y="561"/>
                  </a:cubicBezTo>
                  <a:cubicBezTo>
                    <a:pt x="1132" y="251"/>
                    <a:pt x="870" y="1"/>
                    <a:pt x="561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0" name="Google Shape;1150;p2"/>
            <p:cNvSpPr/>
            <p:nvPr/>
          </p:nvSpPr>
          <p:spPr>
            <a:xfrm>
              <a:off x="729845" y="250174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3" y="881"/>
                    <a:pt x="263" y="1131"/>
                    <a:pt x="572" y="1131"/>
                  </a:cubicBezTo>
                  <a:cubicBezTo>
                    <a:pt x="882" y="1131"/>
                    <a:pt x="1144" y="870"/>
                    <a:pt x="1144" y="560"/>
                  </a:cubicBezTo>
                  <a:cubicBezTo>
                    <a:pt x="1144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1" name="Google Shape;1151;p2"/>
            <p:cNvSpPr/>
            <p:nvPr/>
          </p:nvSpPr>
          <p:spPr>
            <a:xfrm>
              <a:off x="857901" y="25017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81"/>
                    <a:pt x="250" y="1131"/>
                    <a:pt x="572" y="1131"/>
                  </a:cubicBezTo>
                  <a:cubicBezTo>
                    <a:pt x="881" y="1131"/>
                    <a:pt x="1131" y="870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2" name="Google Shape;1152;p2"/>
            <p:cNvSpPr/>
            <p:nvPr/>
          </p:nvSpPr>
          <p:spPr>
            <a:xfrm>
              <a:off x="729845" y="121706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13" y="894"/>
                    <a:pt x="263" y="1132"/>
                    <a:pt x="572" y="1132"/>
                  </a:cubicBezTo>
                  <a:cubicBezTo>
                    <a:pt x="882" y="1132"/>
                    <a:pt x="1144" y="882"/>
                    <a:pt x="1144" y="572"/>
                  </a:cubicBezTo>
                  <a:cubicBezTo>
                    <a:pt x="1144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3" name="Google Shape;1153;p2"/>
            <p:cNvSpPr/>
            <p:nvPr/>
          </p:nvSpPr>
          <p:spPr>
            <a:xfrm>
              <a:off x="857901" y="12170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94"/>
                    <a:pt x="250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4" name="Google Shape;1154;p2"/>
            <p:cNvSpPr/>
            <p:nvPr/>
          </p:nvSpPr>
          <p:spPr>
            <a:xfrm>
              <a:off x="922531" y="583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5" name="Google Shape;1155;p2"/>
            <p:cNvSpPr/>
            <p:nvPr/>
          </p:nvSpPr>
          <p:spPr>
            <a:xfrm>
              <a:off x="794062" y="58314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61" y="0"/>
                  </a:moveTo>
                  <a:cubicBezTo>
                    <a:pt x="251" y="0"/>
                    <a:pt x="1" y="250"/>
                    <a:pt x="1" y="572"/>
                  </a:cubicBezTo>
                  <a:cubicBezTo>
                    <a:pt x="1" y="881"/>
                    <a:pt x="251" y="1131"/>
                    <a:pt x="561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50"/>
                    <a:pt x="870" y="0"/>
                    <a:pt x="561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6" name="Google Shape;1156;p2"/>
            <p:cNvSpPr/>
            <p:nvPr/>
          </p:nvSpPr>
          <p:spPr>
            <a:xfrm>
              <a:off x="922531" y="44244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7" name="Google Shape;1157;p2"/>
            <p:cNvSpPr/>
            <p:nvPr/>
          </p:nvSpPr>
          <p:spPr>
            <a:xfrm>
              <a:off x="794062" y="442447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61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1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1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8" name="Google Shape;1158;p2"/>
            <p:cNvSpPr/>
            <p:nvPr/>
          </p:nvSpPr>
          <p:spPr>
            <a:xfrm>
              <a:off x="729845" y="506252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13" y="882"/>
                    <a:pt x="263" y="1132"/>
                    <a:pt x="572" y="1132"/>
                  </a:cubicBezTo>
                  <a:cubicBezTo>
                    <a:pt x="882" y="1132"/>
                    <a:pt x="1144" y="882"/>
                    <a:pt x="1144" y="572"/>
                  </a:cubicBezTo>
                  <a:cubicBezTo>
                    <a:pt x="1144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9" name="Google Shape;1159;p2"/>
            <p:cNvSpPr/>
            <p:nvPr/>
          </p:nvSpPr>
          <p:spPr>
            <a:xfrm>
              <a:off x="857901" y="50625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82"/>
                    <a:pt x="250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0" name="Google Shape;1160;p2"/>
            <p:cNvSpPr/>
            <p:nvPr/>
          </p:nvSpPr>
          <p:spPr>
            <a:xfrm>
              <a:off x="729845" y="377818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13" y="893"/>
                    <a:pt x="263" y="1131"/>
                    <a:pt x="572" y="1131"/>
                  </a:cubicBezTo>
                  <a:cubicBezTo>
                    <a:pt x="882" y="1131"/>
                    <a:pt x="1144" y="881"/>
                    <a:pt x="1144" y="572"/>
                  </a:cubicBezTo>
                  <a:cubicBezTo>
                    <a:pt x="1144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1" name="Google Shape;1161;p2"/>
            <p:cNvSpPr/>
            <p:nvPr/>
          </p:nvSpPr>
          <p:spPr>
            <a:xfrm>
              <a:off x="857901" y="37781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12" y="893"/>
                    <a:pt x="250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2" name="Google Shape;1162;p2"/>
            <p:cNvSpPr/>
            <p:nvPr/>
          </p:nvSpPr>
          <p:spPr>
            <a:xfrm>
              <a:off x="922531" y="31397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75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3" name="Google Shape;1163;p2"/>
            <p:cNvSpPr/>
            <p:nvPr/>
          </p:nvSpPr>
          <p:spPr>
            <a:xfrm>
              <a:off x="794062" y="314391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61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61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63"/>
                    <a:pt x="870" y="1"/>
                    <a:pt x="561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4" name="Google Shape;1164;p2"/>
            <p:cNvSpPr/>
            <p:nvPr/>
          </p:nvSpPr>
          <p:spPr>
            <a:xfrm>
              <a:off x="922531" y="69852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5" name="Google Shape;1165;p2"/>
            <p:cNvSpPr/>
            <p:nvPr/>
          </p:nvSpPr>
          <p:spPr>
            <a:xfrm>
              <a:off x="794062" y="698525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61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1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1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6" name="Google Shape;1166;p2"/>
            <p:cNvSpPr/>
            <p:nvPr/>
          </p:nvSpPr>
          <p:spPr>
            <a:xfrm>
              <a:off x="729845" y="762330"/>
              <a:ext cx="39307" cy="38929"/>
            </a:xfrm>
            <a:custGeom>
              <a:avLst/>
              <a:gdLst/>
              <a:ahLst/>
              <a:cxnLst/>
              <a:rect l="l" t="t" r="r" b="b"/>
              <a:pathLst>
                <a:path w="1144" h="1133" extrusionOk="0">
                  <a:moveTo>
                    <a:pt x="572" y="1"/>
                  </a:moveTo>
                  <a:cubicBezTo>
                    <a:pt x="263" y="1"/>
                    <a:pt x="1" y="263"/>
                    <a:pt x="1" y="572"/>
                  </a:cubicBezTo>
                  <a:cubicBezTo>
                    <a:pt x="13" y="882"/>
                    <a:pt x="263" y="1132"/>
                    <a:pt x="572" y="1132"/>
                  </a:cubicBezTo>
                  <a:cubicBezTo>
                    <a:pt x="882" y="1132"/>
                    <a:pt x="1144" y="882"/>
                    <a:pt x="1144" y="572"/>
                  </a:cubicBezTo>
                  <a:cubicBezTo>
                    <a:pt x="1144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7" name="Google Shape;1167;p2"/>
            <p:cNvSpPr/>
            <p:nvPr/>
          </p:nvSpPr>
          <p:spPr>
            <a:xfrm>
              <a:off x="857901" y="762330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12" y="882"/>
                    <a:pt x="250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8" name="Google Shape;1168;p2"/>
            <p:cNvSpPr/>
            <p:nvPr/>
          </p:nvSpPr>
          <p:spPr>
            <a:xfrm>
              <a:off x="729845" y="634308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69"/>
                    <a:pt x="263" y="1131"/>
                    <a:pt x="572" y="1131"/>
                  </a:cubicBezTo>
                  <a:cubicBezTo>
                    <a:pt x="882" y="1131"/>
                    <a:pt x="1144" y="869"/>
                    <a:pt x="1144" y="560"/>
                  </a:cubicBezTo>
                  <a:cubicBezTo>
                    <a:pt x="1144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9" name="Google Shape;1169;p2"/>
            <p:cNvSpPr/>
            <p:nvPr/>
          </p:nvSpPr>
          <p:spPr>
            <a:xfrm>
              <a:off x="857901" y="63430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0" name="Google Shape;1170;p2"/>
            <p:cNvSpPr/>
            <p:nvPr/>
          </p:nvSpPr>
          <p:spPr>
            <a:xfrm>
              <a:off x="922531" y="57009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93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1" name="Google Shape;1171;p2"/>
            <p:cNvSpPr/>
            <p:nvPr/>
          </p:nvSpPr>
          <p:spPr>
            <a:xfrm>
              <a:off x="794062" y="570881"/>
              <a:ext cx="38929" cy="38482"/>
            </a:xfrm>
            <a:custGeom>
              <a:avLst/>
              <a:gdLst/>
              <a:ahLst/>
              <a:cxnLst/>
              <a:rect l="l" t="t" r="r" b="b"/>
              <a:pathLst>
                <a:path w="1133" h="1120" extrusionOk="0">
                  <a:moveTo>
                    <a:pt x="561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70"/>
                    <a:pt x="251" y="1120"/>
                    <a:pt x="561" y="1120"/>
                  </a:cubicBezTo>
                  <a:cubicBezTo>
                    <a:pt x="870" y="1120"/>
                    <a:pt x="1132" y="870"/>
                    <a:pt x="1132" y="560"/>
                  </a:cubicBezTo>
                  <a:cubicBezTo>
                    <a:pt x="1132" y="251"/>
                    <a:pt x="870" y="1"/>
                    <a:pt x="561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2" name="Google Shape;1172;p2"/>
            <p:cNvSpPr/>
            <p:nvPr/>
          </p:nvSpPr>
          <p:spPr>
            <a:xfrm>
              <a:off x="922531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63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3" name="Google Shape;1173;p2"/>
            <p:cNvSpPr/>
            <p:nvPr/>
          </p:nvSpPr>
          <p:spPr>
            <a:xfrm>
              <a:off x="794062" y="954603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61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61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63"/>
                    <a:pt x="870" y="1"/>
                    <a:pt x="561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4" name="Google Shape;1174;p2"/>
            <p:cNvSpPr/>
            <p:nvPr/>
          </p:nvSpPr>
          <p:spPr>
            <a:xfrm>
              <a:off x="729845" y="1018854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3" y="869"/>
                    <a:pt x="263" y="1131"/>
                    <a:pt x="572" y="1131"/>
                  </a:cubicBezTo>
                  <a:cubicBezTo>
                    <a:pt x="882" y="1131"/>
                    <a:pt x="1144" y="869"/>
                    <a:pt x="1144" y="560"/>
                  </a:cubicBezTo>
                  <a:cubicBezTo>
                    <a:pt x="1144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5" name="Google Shape;1175;p2"/>
            <p:cNvSpPr/>
            <p:nvPr/>
          </p:nvSpPr>
          <p:spPr>
            <a:xfrm>
              <a:off x="857901" y="101885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69"/>
                    <a:pt x="250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6" name="Google Shape;1176;p2"/>
            <p:cNvSpPr/>
            <p:nvPr/>
          </p:nvSpPr>
          <p:spPr>
            <a:xfrm>
              <a:off x="729845" y="890386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60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44" y="882"/>
                    <a:pt x="1144" y="560"/>
                  </a:cubicBezTo>
                  <a:cubicBezTo>
                    <a:pt x="1144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7" name="Google Shape;1177;p2"/>
            <p:cNvSpPr/>
            <p:nvPr/>
          </p:nvSpPr>
          <p:spPr>
            <a:xfrm>
              <a:off x="857901" y="89038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72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8" name="Google Shape;1178;p2"/>
            <p:cNvSpPr/>
            <p:nvPr/>
          </p:nvSpPr>
          <p:spPr>
            <a:xfrm>
              <a:off x="922531" y="82658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9" name="Google Shape;1179;p2"/>
            <p:cNvSpPr/>
            <p:nvPr/>
          </p:nvSpPr>
          <p:spPr>
            <a:xfrm>
              <a:off x="794062" y="826993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61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1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1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0" name="Google Shape;1180;p2"/>
            <p:cNvSpPr/>
            <p:nvPr/>
          </p:nvSpPr>
          <p:spPr>
            <a:xfrm>
              <a:off x="922531" y="121030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93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1" name="Google Shape;1181;p2"/>
            <p:cNvSpPr/>
            <p:nvPr/>
          </p:nvSpPr>
          <p:spPr>
            <a:xfrm>
              <a:off x="794062" y="1210714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61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61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1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2" name="Google Shape;1182;p2"/>
            <p:cNvSpPr/>
            <p:nvPr/>
          </p:nvSpPr>
          <p:spPr>
            <a:xfrm>
              <a:off x="729845" y="1274519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60"/>
                  </a:cubicBezTo>
                  <a:cubicBezTo>
                    <a:pt x="13" y="894"/>
                    <a:pt x="263" y="1132"/>
                    <a:pt x="572" y="1132"/>
                  </a:cubicBezTo>
                  <a:cubicBezTo>
                    <a:pt x="882" y="1132"/>
                    <a:pt x="1144" y="870"/>
                    <a:pt x="1144" y="560"/>
                  </a:cubicBezTo>
                  <a:cubicBezTo>
                    <a:pt x="1144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3" name="Google Shape;1183;p2"/>
            <p:cNvSpPr/>
            <p:nvPr/>
          </p:nvSpPr>
          <p:spPr>
            <a:xfrm>
              <a:off x="857901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12" y="894"/>
                    <a:pt x="250" y="1132"/>
                    <a:pt x="572" y="1132"/>
                  </a:cubicBezTo>
                  <a:cubicBezTo>
                    <a:pt x="881" y="1132"/>
                    <a:pt x="1131" y="870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4" name="Google Shape;1184;p2"/>
            <p:cNvSpPr/>
            <p:nvPr/>
          </p:nvSpPr>
          <p:spPr>
            <a:xfrm>
              <a:off x="729845" y="1146463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13" y="882"/>
                    <a:pt x="263" y="1132"/>
                    <a:pt x="572" y="1132"/>
                  </a:cubicBezTo>
                  <a:cubicBezTo>
                    <a:pt x="882" y="1132"/>
                    <a:pt x="1144" y="882"/>
                    <a:pt x="1144" y="572"/>
                  </a:cubicBezTo>
                  <a:cubicBezTo>
                    <a:pt x="1144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5" name="Google Shape;1185;p2"/>
            <p:cNvSpPr/>
            <p:nvPr/>
          </p:nvSpPr>
          <p:spPr>
            <a:xfrm>
              <a:off x="857901" y="114646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82"/>
                    <a:pt x="250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6" name="Google Shape;1186;p2"/>
            <p:cNvSpPr/>
            <p:nvPr/>
          </p:nvSpPr>
          <p:spPr>
            <a:xfrm>
              <a:off x="922531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7" name="Google Shape;1187;p2"/>
            <p:cNvSpPr/>
            <p:nvPr/>
          </p:nvSpPr>
          <p:spPr>
            <a:xfrm>
              <a:off x="794062" y="1082659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61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70"/>
                    <a:pt x="251" y="1132"/>
                    <a:pt x="561" y="1132"/>
                  </a:cubicBezTo>
                  <a:cubicBezTo>
                    <a:pt x="870" y="1132"/>
                    <a:pt x="1132" y="870"/>
                    <a:pt x="1132" y="560"/>
                  </a:cubicBezTo>
                  <a:cubicBezTo>
                    <a:pt x="1132" y="251"/>
                    <a:pt x="870" y="1"/>
                    <a:pt x="561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8" name="Google Shape;1188;p2"/>
            <p:cNvSpPr/>
            <p:nvPr/>
          </p:nvSpPr>
          <p:spPr>
            <a:xfrm>
              <a:off x="922531" y="14667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93"/>
                    <a:pt x="251" y="1132"/>
                    <a:pt x="560" y="1132"/>
                  </a:cubicBezTo>
                  <a:cubicBezTo>
                    <a:pt x="870" y="1132"/>
                    <a:pt x="1132" y="870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9" name="Google Shape;1189;p2"/>
            <p:cNvSpPr/>
            <p:nvPr/>
          </p:nvSpPr>
          <p:spPr>
            <a:xfrm>
              <a:off x="794062" y="1467204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61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70"/>
                    <a:pt x="251" y="1131"/>
                    <a:pt x="561" y="1131"/>
                  </a:cubicBezTo>
                  <a:cubicBezTo>
                    <a:pt x="870" y="1131"/>
                    <a:pt x="1132" y="870"/>
                    <a:pt x="1132" y="560"/>
                  </a:cubicBezTo>
                  <a:cubicBezTo>
                    <a:pt x="1132" y="250"/>
                    <a:pt x="870" y="0"/>
                    <a:pt x="561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0" name="Google Shape;1190;p2"/>
            <p:cNvSpPr/>
            <p:nvPr/>
          </p:nvSpPr>
          <p:spPr>
            <a:xfrm>
              <a:off x="729845" y="1531009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13" y="882"/>
                    <a:pt x="263" y="1132"/>
                    <a:pt x="572" y="1132"/>
                  </a:cubicBezTo>
                  <a:cubicBezTo>
                    <a:pt x="882" y="1132"/>
                    <a:pt x="1144" y="882"/>
                    <a:pt x="1144" y="572"/>
                  </a:cubicBezTo>
                  <a:cubicBezTo>
                    <a:pt x="1144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1" name="Google Shape;1191;p2"/>
            <p:cNvSpPr/>
            <p:nvPr/>
          </p:nvSpPr>
          <p:spPr>
            <a:xfrm>
              <a:off x="857901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82"/>
                    <a:pt x="250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2" name="Google Shape;1192;p2"/>
            <p:cNvSpPr/>
            <p:nvPr/>
          </p:nvSpPr>
          <p:spPr>
            <a:xfrm>
              <a:off x="729845" y="1402575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13" y="881"/>
                    <a:pt x="263" y="1131"/>
                    <a:pt x="572" y="1131"/>
                  </a:cubicBezTo>
                  <a:cubicBezTo>
                    <a:pt x="882" y="1131"/>
                    <a:pt x="1144" y="881"/>
                    <a:pt x="1144" y="572"/>
                  </a:cubicBezTo>
                  <a:cubicBezTo>
                    <a:pt x="1144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3" name="Google Shape;1193;p2"/>
            <p:cNvSpPr/>
            <p:nvPr/>
          </p:nvSpPr>
          <p:spPr>
            <a:xfrm>
              <a:off x="857901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12" y="881"/>
                    <a:pt x="250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4" name="Google Shape;1194;p2"/>
            <p:cNvSpPr/>
            <p:nvPr/>
          </p:nvSpPr>
          <p:spPr>
            <a:xfrm>
              <a:off x="922531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75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5" name="Google Shape;1195;p2"/>
            <p:cNvSpPr/>
            <p:nvPr/>
          </p:nvSpPr>
          <p:spPr>
            <a:xfrm>
              <a:off x="794062" y="1338736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61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61" y="1132"/>
                  </a:cubicBezTo>
                  <a:cubicBezTo>
                    <a:pt x="870" y="1132"/>
                    <a:pt x="1132" y="882"/>
                    <a:pt x="1132" y="560"/>
                  </a:cubicBezTo>
                  <a:cubicBezTo>
                    <a:pt x="1132" y="251"/>
                    <a:pt x="870" y="1"/>
                    <a:pt x="561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6" name="Google Shape;1196;p2"/>
            <p:cNvSpPr/>
            <p:nvPr/>
          </p:nvSpPr>
          <p:spPr>
            <a:xfrm>
              <a:off x="922531" y="1722870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7" name="Google Shape;1197;p2"/>
            <p:cNvSpPr/>
            <p:nvPr/>
          </p:nvSpPr>
          <p:spPr>
            <a:xfrm>
              <a:off x="794062" y="1723282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61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1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1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8" name="Google Shape;1198;p2"/>
            <p:cNvSpPr/>
            <p:nvPr/>
          </p:nvSpPr>
          <p:spPr>
            <a:xfrm>
              <a:off x="729845" y="1787121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1" y="881"/>
                    <a:pt x="263" y="1131"/>
                    <a:pt x="572" y="1131"/>
                  </a:cubicBezTo>
                  <a:cubicBezTo>
                    <a:pt x="882" y="1131"/>
                    <a:pt x="1144" y="881"/>
                    <a:pt x="1144" y="572"/>
                  </a:cubicBezTo>
                  <a:cubicBezTo>
                    <a:pt x="1144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9" name="Google Shape;1199;p2"/>
            <p:cNvSpPr/>
            <p:nvPr/>
          </p:nvSpPr>
          <p:spPr>
            <a:xfrm>
              <a:off x="857901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0" name="Google Shape;1200;p2"/>
            <p:cNvSpPr/>
            <p:nvPr/>
          </p:nvSpPr>
          <p:spPr>
            <a:xfrm>
              <a:off x="729845" y="1659065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3" y="870"/>
                    <a:pt x="263" y="1131"/>
                    <a:pt x="572" y="1131"/>
                  </a:cubicBezTo>
                  <a:cubicBezTo>
                    <a:pt x="882" y="1131"/>
                    <a:pt x="1144" y="870"/>
                    <a:pt x="1144" y="560"/>
                  </a:cubicBezTo>
                  <a:cubicBezTo>
                    <a:pt x="1144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1" name="Google Shape;1201;p2"/>
            <p:cNvSpPr/>
            <p:nvPr/>
          </p:nvSpPr>
          <p:spPr>
            <a:xfrm>
              <a:off x="857901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70"/>
                    <a:pt x="250" y="1131"/>
                    <a:pt x="572" y="1131"/>
                  </a:cubicBezTo>
                  <a:cubicBezTo>
                    <a:pt x="881" y="1131"/>
                    <a:pt x="1131" y="870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2" name="Google Shape;1202;p2"/>
            <p:cNvSpPr/>
            <p:nvPr/>
          </p:nvSpPr>
          <p:spPr>
            <a:xfrm>
              <a:off x="922531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3" name="Google Shape;1203;p2"/>
            <p:cNvSpPr/>
            <p:nvPr/>
          </p:nvSpPr>
          <p:spPr>
            <a:xfrm>
              <a:off x="794062" y="1594848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61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61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1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4" name="Google Shape;1204;p2"/>
            <p:cNvSpPr/>
            <p:nvPr/>
          </p:nvSpPr>
          <p:spPr>
            <a:xfrm>
              <a:off x="922531" y="19789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5" name="Google Shape;1205;p2"/>
            <p:cNvSpPr/>
            <p:nvPr/>
          </p:nvSpPr>
          <p:spPr>
            <a:xfrm>
              <a:off x="794062" y="1979359"/>
              <a:ext cx="38929" cy="38929"/>
            </a:xfrm>
            <a:custGeom>
              <a:avLst/>
              <a:gdLst/>
              <a:ahLst/>
              <a:cxnLst/>
              <a:rect l="l" t="t" r="r" b="b"/>
              <a:pathLst>
                <a:path w="1133" h="1133" extrusionOk="0">
                  <a:moveTo>
                    <a:pt x="561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61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63"/>
                    <a:pt x="870" y="1"/>
                    <a:pt x="561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6" name="Google Shape;1206;p2"/>
            <p:cNvSpPr/>
            <p:nvPr/>
          </p:nvSpPr>
          <p:spPr>
            <a:xfrm>
              <a:off x="729845" y="2043611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3" y="869"/>
                    <a:pt x="263" y="1131"/>
                    <a:pt x="572" y="1131"/>
                  </a:cubicBezTo>
                  <a:cubicBezTo>
                    <a:pt x="882" y="1131"/>
                    <a:pt x="1144" y="869"/>
                    <a:pt x="1144" y="560"/>
                  </a:cubicBezTo>
                  <a:cubicBezTo>
                    <a:pt x="1144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7" name="Google Shape;1207;p2"/>
            <p:cNvSpPr/>
            <p:nvPr/>
          </p:nvSpPr>
          <p:spPr>
            <a:xfrm>
              <a:off x="857901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69"/>
                    <a:pt x="250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8" name="Google Shape;1208;p2"/>
            <p:cNvSpPr/>
            <p:nvPr/>
          </p:nvSpPr>
          <p:spPr>
            <a:xfrm>
              <a:off x="729845" y="1915143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60"/>
                  </a:cubicBezTo>
                  <a:cubicBezTo>
                    <a:pt x="13" y="882"/>
                    <a:pt x="263" y="1132"/>
                    <a:pt x="572" y="1132"/>
                  </a:cubicBezTo>
                  <a:cubicBezTo>
                    <a:pt x="882" y="1132"/>
                    <a:pt x="1144" y="882"/>
                    <a:pt x="1144" y="560"/>
                  </a:cubicBezTo>
                  <a:cubicBezTo>
                    <a:pt x="1144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9" name="Google Shape;1209;p2"/>
            <p:cNvSpPr/>
            <p:nvPr/>
          </p:nvSpPr>
          <p:spPr>
            <a:xfrm>
              <a:off x="857901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12" y="882"/>
                    <a:pt x="250" y="1132"/>
                    <a:pt x="572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0" name="Google Shape;1210;p2"/>
            <p:cNvSpPr/>
            <p:nvPr/>
          </p:nvSpPr>
          <p:spPr>
            <a:xfrm>
              <a:off x="922531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1" name="Google Shape;1211;p2"/>
            <p:cNvSpPr/>
            <p:nvPr/>
          </p:nvSpPr>
          <p:spPr>
            <a:xfrm>
              <a:off x="794062" y="1851338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61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1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1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2" name="Google Shape;1212;p2"/>
            <p:cNvSpPr/>
            <p:nvPr/>
          </p:nvSpPr>
          <p:spPr>
            <a:xfrm>
              <a:off x="473768" y="-59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69"/>
                    <a:pt x="262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3" name="Google Shape;1213;p2"/>
            <p:cNvSpPr/>
            <p:nvPr/>
          </p:nvSpPr>
          <p:spPr>
            <a:xfrm>
              <a:off x="601824" y="-59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4" name="Google Shape;1214;p2"/>
            <p:cNvSpPr/>
            <p:nvPr/>
          </p:nvSpPr>
          <p:spPr>
            <a:xfrm>
              <a:off x="666041" y="186335"/>
              <a:ext cx="38894" cy="38516"/>
            </a:xfrm>
            <a:custGeom>
              <a:avLst/>
              <a:gdLst/>
              <a:ahLst/>
              <a:cxnLst/>
              <a:rect l="l" t="t" r="r" b="b"/>
              <a:pathLst>
                <a:path w="1132" h="1121" extrusionOk="0">
                  <a:moveTo>
                    <a:pt x="572" y="1"/>
                  </a:moveTo>
                  <a:cubicBezTo>
                    <a:pt x="262" y="1"/>
                    <a:pt x="0" y="251"/>
                    <a:pt x="0" y="561"/>
                  </a:cubicBezTo>
                  <a:cubicBezTo>
                    <a:pt x="0" y="870"/>
                    <a:pt x="262" y="1120"/>
                    <a:pt x="572" y="1120"/>
                  </a:cubicBezTo>
                  <a:cubicBezTo>
                    <a:pt x="881" y="1120"/>
                    <a:pt x="1131" y="870"/>
                    <a:pt x="1131" y="561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5" name="Google Shape;1215;p2"/>
            <p:cNvSpPr/>
            <p:nvPr/>
          </p:nvSpPr>
          <p:spPr>
            <a:xfrm>
              <a:off x="537985" y="186335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60" y="1"/>
                  </a:moveTo>
                  <a:cubicBezTo>
                    <a:pt x="251" y="1"/>
                    <a:pt x="1" y="251"/>
                    <a:pt x="1" y="561"/>
                  </a:cubicBezTo>
                  <a:cubicBezTo>
                    <a:pt x="1" y="870"/>
                    <a:pt x="251" y="1132"/>
                    <a:pt x="560" y="1132"/>
                  </a:cubicBezTo>
                  <a:cubicBezTo>
                    <a:pt x="870" y="1132"/>
                    <a:pt x="1132" y="870"/>
                    <a:pt x="1132" y="561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6" name="Google Shape;1216;p2"/>
            <p:cNvSpPr/>
            <p:nvPr/>
          </p:nvSpPr>
          <p:spPr>
            <a:xfrm>
              <a:off x="473768" y="25017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81"/>
                    <a:pt x="262" y="1131"/>
                    <a:pt x="572" y="1131"/>
                  </a:cubicBezTo>
                  <a:cubicBezTo>
                    <a:pt x="881" y="1131"/>
                    <a:pt x="1131" y="870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7" name="Google Shape;1217;p2"/>
            <p:cNvSpPr/>
            <p:nvPr/>
          </p:nvSpPr>
          <p:spPr>
            <a:xfrm>
              <a:off x="601824" y="25017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81"/>
                    <a:pt x="250" y="1131"/>
                    <a:pt x="560" y="1131"/>
                  </a:cubicBezTo>
                  <a:cubicBezTo>
                    <a:pt x="881" y="1131"/>
                    <a:pt x="1131" y="870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8" name="Google Shape;1218;p2"/>
            <p:cNvSpPr/>
            <p:nvPr/>
          </p:nvSpPr>
          <p:spPr>
            <a:xfrm>
              <a:off x="473768" y="12170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0" y="894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9" name="Google Shape;1219;p2"/>
            <p:cNvSpPr/>
            <p:nvPr/>
          </p:nvSpPr>
          <p:spPr>
            <a:xfrm>
              <a:off x="601824" y="12170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94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0" name="Google Shape;1220;p2"/>
            <p:cNvSpPr/>
            <p:nvPr/>
          </p:nvSpPr>
          <p:spPr>
            <a:xfrm>
              <a:off x="666041" y="583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72"/>
                  </a:cubicBezTo>
                  <a:cubicBezTo>
                    <a:pt x="0" y="881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1" name="Google Shape;1221;p2"/>
            <p:cNvSpPr/>
            <p:nvPr/>
          </p:nvSpPr>
          <p:spPr>
            <a:xfrm>
              <a:off x="537985" y="583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2" name="Google Shape;1222;p2"/>
            <p:cNvSpPr/>
            <p:nvPr/>
          </p:nvSpPr>
          <p:spPr>
            <a:xfrm>
              <a:off x="666041" y="44244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81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3" name="Google Shape;1223;p2"/>
            <p:cNvSpPr/>
            <p:nvPr/>
          </p:nvSpPr>
          <p:spPr>
            <a:xfrm>
              <a:off x="537985" y="44244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4" name="Google Shape;1224;p2"/>
            <p:cNvSpPr/>
            <p:nvPr/>
          </p:nvSpPr>
          <p:spPr>
            <a:xfrm>
              <a:off x="473768" y="50625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5" name="Google Shape;1225;p2"/>
            <p:cNvSpPr/>
            <p:nvPr/>
          </p:nvSpPr>
          <p:spPr>
            <a:xfrm>
              <a:off x="601824" y="50625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6" name="Google Shape;1226;p2"/>
            <p:cNvSpPr/>
            <p:nvPr/>
          </p:nvSpPr>
          <p:spPr>
            <a:xfrm>
              <a:off x="473768" y="37781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0" y="893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7" name="Google Shape;1227;p2"/>
            <p:cNvSpPr/>
            <p:nvPr/>
          </p:nvSpPr>
          <p:spPr>
            <a:xfrm>
              <a:off x="601824" y="37781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12" y="893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8" name="Google Shape;1228;p2"/>
            <p:cNvSpPr/>
            <p:nvPr/>
          </p:nvSpPr>
          <p:spPr>
            <a:xfrm>
              <a:off x="666041" y="31397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75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9" name="Google Shape;1229;p2"/>
            <p:cNvSpPr/>
            <p:nvPr/>
          </p:nvSpPr>
          <p:spPr>
            <a:xfrm>
              <a:off x="537985" y="31439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63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0" name="Google Shape;1230;p2"/>
            <p:cNvSpPr/>
            <p:nvPr/>
          </p:nvSpPr>
          <p:spPr>
            <a:xfrm>
              <a:off x="666041" y="69852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1" name="Google Shape;1231;p2"/>
            <p:cNvSpPr/>
            <p:nvPr/>
          </p:nvSpPr>
          <p:spPr>
            <a:xfrm>
              <a:off x="537985" y="69852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2" name="Google Shape;1232;p2"/>
            <p:cNvSpPr/>
            <p:nvPr/>
          </p:nvSpPr>
          <p:spPr>
            <a:xfrm>
              <a:off x="473768" y="762330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62" y="1"/>
                    <a:pt x="0" y="263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3" name="Google Shape;1233;p2"/>
            <p:cNvSpPr/>
            <p:nvPr/>
          </p:nvSpPr>
          <p:spPr>
            <a:xfrm>
              <a:off x="601824" y="762330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60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12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4" name="Google Shape;1234;p2"/>
            <p:cNvSpPr/>
            <p:nvPr/>
          </p:nvSpPr>
          <p:spPr>
            <a:xfrm>
              <a:off x="473768" y="63430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69"/>
                    <a:pt x="262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5" name="Google Shape;1235;p2"/>
            <p:cNvSpPr/>
            <p:nvPr/>
          </p:nvSpPr>
          <p:spPr>
            <a:xfrm>
              <a:off x="601824" y="63430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6" name="Google Shape;1236;p2"/>
            <p:cNvSpPr/>
            <p:nvPr/>
          </p:nvSpPr>
          <p:spPr>
            <a:xfrm>
              <a:off x="666041" y="57009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0" y="893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7" name="Google Shape;1237;p2"/>
            <p:cNvSpPr/>
            <p:nvPr/>
          </p:nvSpPr>
          <p:spPr>
            <a:xfrm>
              <a:off x="537985" y="570881"/>
              <a:ext cx="38894" cy="38482"/>
            </a:xfrm>
            <a:custGeom>
              <a:avLst/>
              <a:gdLst/>
              <a:ahLst/>
              <a:cxnLst/>
              <a:rect l="l" t="t" r="r" b="b"/>
              <a:pathLst>
                <a:path w="1132" h="1120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70"/>
                    <a:pt x="251" y="1120"/>
                    <a:pt x="560" y="1120"/>
                  </a:cubicBezTo>
                  <a:cubicBezTo>
                    <a:pt x="870" y="1120"/>
                    <a:pt x="1132" y="870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8" name="Google Shape;1238;p2"/>
            <p:cNvSpPr/>
            <p:nvPr/>
          </p:nvSpPr>
          <p:spPr>
            <a:xfrm>
              <a:off x="666041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63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9" name="Google Shape;1239;p2"/>
            <p:cNvSpPr/>
            <p:nvPr/>
          </p:nvSpPr>
          <p:spPr>
            <a:xfrm>
              <a:off x="537985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63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0" name="Google Shape;1240;p2"/>
            <p:cNvSpPr/>
            <p:nvPr/>
          </p:nvSpPr>
          <p:spPr>
            <a:xfrm>
              <a:off x="473768" y="101885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69"/>
                    <a:pt x="262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1" name="Google Shape;1241;p2"/>
            <p:cNvSpPr/>
            <p:nvPr/>
          </p:nvSpPr>
          <p:spPr>
            <a:xfrm>
              <a:off x="601824" y="101885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69"/>
                    <a:pt x="250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2" name="Google Shape;1242;p2"/>
            <p:cNvSpPr/>
            <p:nvPr/>
          </p:nvSpPr>
          <p:spPr>
            <a:xfrm>
              <a:off x="473768" y="89038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60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3" name="Google Shape;1243;p2"/>
            <p:cNvSpPr/>
            <p:nvPr/>
          </p:nvSpPr>
          <p:spPr>
            <a:xfrm>
              <a:off x="601824" y="89038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4" name="Google Shape;1244;p2"/>
            <p:cNvSpPr/>
            <p:nvPr/>
          </p:nvSpPr>
          <p:spPr>
            <a:xfrm>
              <a:off x="666041" y="82658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69"/>
                    <a:pt x="262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5" name="Google Shape;1245;p2"/>
            <p:cNvSpPr/>
            <p:nvPr/>
          </p:nvSpPr>
          <p:spPr>
            <a:xfrm>
              <a:off x="537985" y="82699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6" name="Google Shape;1246;p2"/>
            <p:cNvSpPr/>
            <p:nvPr/>
          </p:nvSpPr>
          <p:spPr>
            <a:xfrm>
              <a:off x="666041" y="121030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0" y="893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7" name="Google Shape;1247;p2"/>
            <p:cNvSpPr/>
            <p:nvPr/>
          </p:nvSpPr>
          <p:spPr>
            <a:xfrm>
              <a:off x="537985" y="12107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8" name="Google Shape;1248;p2"/>
            <p:cNvSpPr/>
            <p:nvPr/>
          </p:nvSpPr>
          <p:spPr>
            <a:xfrm>
              <a:off x="473768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60"/>
                  </a:cubicBezTo>
                  <a:cubicBezTo>
                    <a:pt x="0" y="894"/>
                    <a:pt x="262" y="1132"/>
                    <a:pt x="572" y="1132"/>
                  </a:cubicBezTo>
                  <a:cubicBezTo>
                    <a:pt x="881" y="1132"/>
                    <a:pt x="1131" y="870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9" name="Google Shape;1249;p2"/>
            <p:cNvSpPr/>
            <p:nvPr/>
          </p:nvSpPr>
          <p:spPr>
            <a:xfrm>
              <a:off x="601824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12" y="894"/>
                    <a:pt x="250" y="1132"/>
                    <a:pt x="560" y="1132"/>
                  </a:cubicBezTo>
                  <a:cubicBezTo>
                    <a:pt x="881" y="1132"/>
                    <a:pt x="1131" y="870"/>
                    <a:pt x="1131" y="560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0" name="Google Shape;1250;p2"/>
            <p:cNvSpPr/>
            <p:nvPr/>
          </p:nvSpPr>
          <p:spPr>
            <a:xfrm>
              <a:off x="473768" y="114646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1" name="Google Shape;1251;p2"/>
            <p:cNvSpPr/>
            <p:nvPr/>
          </p:nvSpPr>
          <p:spPr>
            <a:xfrm>
              <a:off x="601824" y="114646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2" name="Google Shape;1252;p2"/>
            <p:cNvSpPr/>
            <p:nvPr/>
          </p:nvSpPr>
          <p:spPr>
            <a:xfrm>
              <a:off x="666041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60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3" name="Google Shape;1253;p2"/>
            <p:cNvSpPr/>
            <p:nvPr/>
          </p:nvSpPr>
          <p:spPr>
            <a:xfrm>
              <a:off x="537985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70"/>
                    <a:pt x="251" y="1132"/>
                    <a:pt x="560" y="1132"/>
                  </a:cubicBezTo>
                  <a:cubicBezTo>
                    <a:pt x="870" y="1132"/>
                    <a:pt x="1132" y="870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4" name="Google Shape;1254;p2"/>
            <p:cNvSpPr/>
            <p:nvPr/>
          </p:nvSpPr>
          <p:spPr>
            <a:xfrm>
              <a:off x="666041" y="14667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93"/>
                    <a:pt x="262" y="1132"/>
                    <a:pt x="572" y="1132"/>
                  </a:cubicBezTo>
                  <a:cubicBezTo>
                    <a:pt x="881" y="1132"/>
                    <a:pt x="1131" y="870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5" name="Google Shape;1255;p2"/>
            <p:cNvSpPr/>
            <p:nvPr/>
          </p:nvSpPr>
          <p:spPr>
            <a:xfrm>
              <a:off x="537985" y="146720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70"/>
                    <a:pt x="251" y="1131"/>
                    <a:pt x="560" y="1131"/>
                  </a:cubicBezTo>
                  <a:cubicBezTo>
                    <a:pt x="870" y="1131"/>
                    <a:pt x="1132" y="870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6" name="Google Shape;1256;p2"/>
            <p:cNvSpPr/>
            <p:nvPr/>
          </p:nvSpPr>
          <p:spPr>
            <a:xfrm>
              <a:off x="473768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7" name="Google Shape;1257;p2"/>
            <p:cNvSpPr/>
            <p:nvPr/>
          </p:nvSpPr>
          <p:spPr>
            <a:xfrm>
              <a:off x="601824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8" name="Google Shape;1258;p2"/>
            <p:cNvSpPr/>
            <p:nvPr/>
          </p:nvSpPr>
          <p:spPr>
            <a:xfrm>
              <a:off x="473768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0" y="881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9" name="Google Shape;1259;p2"/>
            <p:cNvSpPr/>
            <p:nvPr/>
          </p:nvSpPr>
          <p:spPr>
            <a:xfrm>
              <a:off x="601824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12" y="881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0" name="Google Shape;1260;p2"/>
            <p:cNvSpPr/>
            <p:nvPr/>
          </p:nvSpPr>
          <p:spPr>
            <a:xfrm>
              <a:off x="666041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75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1" name="Google Shape;1261;p2"/>
            <p:cNvSpPr/>
            <p:nvPr/>
          </p:nvSpPr>
          <p:spPr>
            <a:xfrm>
              <a:off x="537985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2" name="Google Shape;1262;p2"/>
            <p:cNvSpPr/>
            <p:nvPr/>
          </p:nvSpPr>
          <p:spPr>
            <a:xfrm>
              <a:off x="666041" y="1722870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60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3" name="Google Shape;1263;p2"/>
            <p:cNvSpPr/>
            <p:nvPr/>
          </p:nvSpPr>
          <p:spPr>
            <a:xfrm>
              <a:off x="537985" y="17232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4" name="Google Shape;1264;p2"/>
            <p:cNvSpPr/>
            <p:nvPr/>
          </p:nvSpPr>
          <p:spPr>
            <a:xfrm>
              <a:off x="473768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0" y="881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5" name="Google Shape;1265;p2"/>
            <p:cNvSpPr/>
            <p:nvPr/>
          </p:nvSpPr>
          <p:spPr>
            <a:xfrm>
              <a:off x="601824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6" name="Google Shape;1266;p2"/>
            <p:cNvSpPr/>
            <p:nvPr/>
          </p:nvSpPr>
          <p:spPr>
            <a:xfrm>
              <a:off x="473768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70"/>
                    <a:pt x="262" y="1131"/>
                    <a:pt x="572" y="1131"/>
                  </a:cubicBezTo>
                  <a:cubicBezTo>
                    <a:pt x="881" y="1131"/>
                    <a:pt x="1131" y="870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7" name="Google Shape;1267;p2"/>
            <p:cNvSpPr/>
            <p:nvPr/>
          </p:nvSpPr>
          <p:spPr>
            <a:xfrm>
              <a:off x="601824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70"/>
                    <a:pt x="250" y="1131"/>
                    <a:pt x="560" y="1131"/>
                  </a:cubicBezTo>
                  <a:cubicBezTo>
                    <a:pt x="881" y="1131"/>
                    <a:pt x="1131" y="870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8" name="Google Shape;1268;p2"/>
            <p:cNvSpPr/>
            <p:nvPr/>
          </p:nvSpPr>
          <p:spPr>
            <a:xfrm>
              <a:off x="666041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0" y="881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9" name="Google Shape;1269;p2"/>
            <p:cNvSpPr/>
            <p:nvPr/>
          </p:nvSpPr>
          <p:spPr>
            <a:xfrm>
              <a:off x="537985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0" name="Google Shape;1270;p2"/>
            <p:cNvSpPr/>
            <p:nvPr/>
          </p:nvSpPr>
          <p:spPr>
            <a:xfrm>
              <a:off x="666041" y="19789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72"/>
                  </a:cubicBezTo>
                  <a:cubicBezTo>
                    <a:pt x="0" y="881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1" name="Google Shape;1271;p2"/>
            <p:cNvSpPr/>
            <p:nvPr/>
          </p:nvSpPr>
          <p:spPr>
            <a:xfrm>
              <a:off x="537985" y="1979359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60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63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2" name="Google Shape;1272;p2"/>
            <p:cNvSpPr/>
            <p:nvPr/>
          </p:nvSpPr>
          <p:spPr>
            <a:xfrm>
              <a:off x="473768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69"/>
                    <a:pt x="262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3" name="Google Shape;1273;p2"/>
            <p:cNvSpPr/>
            <p:nvPr/>
          </p:nvSpPr>
          <p:spPr>
            <a:xfrm>
              <a:off x="601824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69"/>
                    <a:pt x="250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4" name="Google Shape;1274;p2"/>
            <p:cNvSpPr/>
            <p:nvPr/>
          </p:nvSpPr>
          <p:spPr>
            <a:xfrm>
              <a:off x="473768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60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5" name="Google Shape;1275;p2"/>
            <p:cNvSpPr/>
            <p:nvPr/>
          </p:nvSpPr>
          <p:spPr>
            <a:xfrm>
              <a:off x="601824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12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6" name="Google Shape;1276;p2"/>
            <p:cNvSpPr/>
            <p:nvPr/>
          </p:nvSpPr>
          <p:spPr>
            <a:xfrm>
              <a:off x="666041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69"/>
                    <a:pt x="262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7" name="Google Shape;1277;p2"/>
            <p:cNvSpPr/>
            <p:nvPr/>
          </p:nvSpPr>
          <p:spPr>
            <a:xfrm>
              <a:off x="537985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8" name="Google Shape;1278;p2"/>
            <p:cNvSpPr/>
            <p:nvPr/>
          </p:nvSpPr>
          <p:spPr>
            <a:xfrm>
              <a:off x="217690" y="-59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9" name="Google Shape;1279;p2"/>
            <p:cNvSpPr/>
            <p:nvPr/>
          </p:nvSpPr>
          <p:spPr>
            <a:xfrm>
              <a:off x="345300" y="-5903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69"/>
                    <a:pt x="275" y="1131"/>
                    <a:pt x="572" y="1131"/>
                  </a:cubicBezTo>
                  <a:cubicBezTo>
                    <a:pt x="882" y="1131"/>
                    <a:pt x="1144" y="869"/>
                    <a:pt x="1144" y="560"/>
                  </a:cubicBezTo>
                  <a:cubicBezTo>
                    <a:pt x="1144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0" name="Google Shape;1280;p2"/>
            <p:cNvSpPr/>
            <p:nvPr/>
          </p:nvSpPr>
          <p:spPr>
            <a:xfrm>
              <a:off x="409929" y="186335"/>
              <a:ext cx="38929" cy="38516"/>
            </a:xfrm>
            <a:custGeom>
              <a:avLst/>
              <a:gdLst/>
              <a:ahLst/>
              <a:cxnLst/>
              <a:rect l="l" t="t" r="r" b="b"/>
              <a:pathLst>
                <a:path w="1133" h="1121" extrusionOk="0">
                  <a:moveTo>
                    <a:pt x="572" y="1"/>
                  </a:moveTo>
                  <a:cubicBezTo>
                    <a:pt x="251" y="1"/>
                    <a:pt x="1" y="251"/>
                    <a:pt x="1" y="561"/>
                  </a:cubicBezTo>
                  <a:cubicBezTo>
                    <a:pt x="1" y="870"/>
                    <a:pt x="251" y="1120"/>
                    <a:pt x="572" y="1120"/>
                  </a:cubicBezTo>
                  <a:cubicBezTo>
                    <a:pt x="882" y="1120"/>
                    <a:pt x="1132" y="870"/>
                    <a:pt x="1132" y="561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1" name="Google Shape;1281;p2"/>
            <p:cNvSpPr/>
            <p:nvPr/>
          </p:nvSpPr>
          <p:spPr>
            <a:xfrm>
              <a:off x="281495" y="186335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62" y="1"/>
                    <a:pt x="0" y="251"/>
                    <a:pt x="0" y="561"/>
                  </a:cubicBezTo>
                  <a:cubicBezTo>
                    <a:pt x="0" y="870"/>
                    <a:pt x="262" y="1132"/>
                    <a:pt x="572" y="1132"/>
                  </a:cubicBezTo>
                  <a:cubicBezTo>
                    <a:pt x="881" y="1132"/>
                    <a:pt x="1132" y="870"/>
                    <a:pt x="1132" y="561"/>
                  </a:cubicBezTo>
                  <a:cubicBezTo>
                    <a:pt x="1132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2" name="Google Shape;1282;p2"/>
            <p:cNvSpPr/>
            <p:nvPr/>
          </p:nvSpPr>
          <p:spPr>
            <a:xfrm>
              <a:off x="217690" y="25017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81"/>
                    <a:pt x="250" y="1131"/>
                    <a:pt x="572" y="1131"/>
                  </a:cubicBezTo>
                  <a:cubicBezTo>
                    <a:pt x="881" y="1131"/>
                    <a:pt x="1131" y="870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3" name="Google Shape;1283;p2"/>
            <p:cNvSpPr/>
            <p:nvPr/>
          </p:nvSpPr>
          <p:spPr>
            <a:xfrm>
              <a:off x="345300" y="250174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25" y="881"/>
                    <a:pt x="275" y="1131"/>
                    <a:pt x="572" y="1131"/>
                  </a:cubicBezTo>
                  <a:cubicBezTo>
                    <a:pt x="882" y="1131"/>
                    <a:pt x="1144" y="870"/>
                    <a:pt x="1144" y="560"/>
                  </a:cubicBezTo>
                  <a:cubicBezTo>
                    <a:pt x="1144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4" name="Google Shape;1284;p2"/>
            <p:cNvSpPr/>
            <p:nvPr/>
          </p:nvSpPr>
          <p:spPr>
            <a:xfrm>
              <a:off x="217690" y="12170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94"/>
                    <a:pt x="250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5" name="Google Shape;1285;p2"/>
            <p:cNvSpPr/>
            <p:nvPr/>
          </p:nvSpPr>
          <p:spPr>
            <a:xfrm>
              <a:off x="345300" y="121706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25" y="894"/>
                    <a:pt x="275" y="1132"/>
                    <a:pt x="572" y="1132"/>
                  </a:cubicBezTo>
                  <a:cubicBezTo>
                    <a:pt x="882" y="1132"/>
                    <a:pt x="1144" y="882"/>
                    <a:pt x="1144" y="572"/>
                  </a:cubicBezTo>
                  <a:cubicBezTo>
                    <a:pt x="1144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6" name="Google Shape;1286;p2"/>
            <p:cNvSpPr/>
            <p:nvPr/>
          </p:nvSpPr>
          <p:spPr>
            <a:xfrm>
              <a:off x="409929" y="58314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72"/>
                  </a:cubicBezTo>
                  <a:cubicBezTo>
                    <a:pt x="1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7" name="Google Shape;1287;p2"/>
            <p:cNvSpPr/>
            <p:nvPr/>
          </p:nvSpPr>
          <p:spPr>
            <a:xfrm>
              <a:off x="281495" y="583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72"/>
                  </a:cubicBezTo>
                  <a:cubicBezTo>
                    <a:pt x="0" y="881"/>
                    <a:pt x="262" y="1131"/>
                    <a:pt x="572" y="1131"/>
                  </a:cubicBezTo>
                  <a:cubicBezTo>
                    <a:pt x="881" y="1131"/>
                    <a:pt x="1132" y="881"/>
                    <a:pt x="1132" y="572"/>
                  </a:cubicBezTo>
                  <a:cubicBezTo>
                    <a:pt x="1132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8" name="Google Shape;1288;p2"/>
            <p:cNvSpPr/>
            <p:nvPr/>
          </p:nvSpPr>
          <p:spPr>
            <a:xfrm>
              <a:off x="409929" y="442447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9" name="Google Shape;1289;p2"/>
            <p:cNvSpPr/>
            <p:nvPr/>
          </p:nvSpPr>
          <p:spPr>
            <a:xfrm>
              <a:off x="281495" y="44244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69"/>
                    <a:pt x="262" y="1131"/>
                    <a:pt x="572" y="1131"/>
                  </a:cubicBezTo>
                  <a:cubicBezTo>
                    <a:pt x="881" y="1131"/>
                    <a:pt x="1132" y="869"/>
                    <a:pt x="1132" y="560"/>
                  </a:cubicBezTo>
                  <a:cubicBezTo>
                    <a:pt x="1132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0" name="Google Shape;1290;p2"/>
            <p:cNvSpPr/>
            <p:nvPr/>
          </p:nvSpPr>
          <p:spPr>
            <a:xfrm>
              <a:off x="217690" y="50625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1" name="Google Shape;1291;p2"/>
            <p:cNvSpPr/>
            <p:nvPr/>
          </p:nvSpPr>
          <p:spPr>
            <a:xfrm>
              <a:off x="345300" y="506252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25" y="882"/>
                    <a:pt x="275" y="1132"/>
                    <a:pt x="572" y="1132"/>
                  </a:cubicBezTo>
                  <a:cubicBezTo>
                    <a:pt x="882" y="1132"/>
                    <a:pt x="1144" y="882"/>
                    <a:pt x="1144" y="572"/>
                  </a:cubicBezTo>
                  <a:cubicBezTo>
                    <a:pt x="1144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2" name="Google Shape;1292;p2"/>
            <p:cNvSpPr/>
            <p:nvPr/>
          </p:nvSpPr>
          <p:spPr>
            <a:xfrm>
              <a:off x="217690" y="37781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93"/>
                    <a:pt x="250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3" name="Google Shape;1293;p2"/>
            <p:cNvSpPr/>
            <p:nvPr/>
          </p:nvSpPr>
          <p:spPr>
            <a:xfrm>
              <a:off x="345300" y="377818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25" y="893"/>
                    <a:pt x="275" y="1131"/>
                    <a:pt x="572" y="1131"/>
                  </a:cubicBezTo>
                  <a:cubicBezTo>
                    <a:pt x="882" y="1131"/>
                    <a:pt x="1144" y="881"/>
                    <a:pt x="1144" y="572"/>
                  </a:cubicBezTo>
                  <a:cubicBezTo>
                    <a:pt x="1144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4" name="Google Shape;1294;p2"/>
            <p:cNvSpPr/>
            <p:nvPr/>
          </p:nvSpPr>
          <p:spPr>
            <a:xfrm>
              <a:off x="409929" y="313979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75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5" name="Google Shape;1295;p2"/>
            <p:cNvSpPr/>
            <p:nvPr/>
          </p:nvSpPr>
          <p:spPr>
            <a:xfrm>
              <a:off x="281495" y="31439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63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2" y="882"/>
                    <a:pt x="1132" y="572"/>
                  </a:cubicBezTo>
                  <a:cubicBezTo>
                    <a:pt x="1132" y="263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6" name="Google Shape;1296;p2"/>
            <p:cNvSpPr/>
            <p:nvPr/>
          </p:nvSpPr>
          <p:spPr>
            <a:xfrm>
              <a:off x="409929" y="698525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7" name="Google Shape;1297;p2"/>
            <p:cNvSpPr/>
            <p:nvPr/>
          </p:nvSpPr>
          <p:spPr>
            <a:xfrm>
              <a:off x="281495" y="69852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2" y="882"/>
                    <a:pt x="1132" y="572"/>
                  </a:cubicBezTo>
                  <a:cubicBezTo>
                    <a:pt x="1132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8" name="Google Shape;1298;p2"/>
            <p:cNvSpPr/>
            <p:nvPr/>
          </p:nvSpPr>
          <p:spPr>
            <a:xfrm>
              <a:off x="217690" y="762330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0" y="882"/>
                    <a:pt x="250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9" name="Google Shape;1299;p2"/>
            <p:cNvSpPr/>
            <p:nvPr/>
          </p:nvSpPr>
          <p:spPr>
            <a:xfrm>
              <a:off x="345300" y="762330"/>
              <a:ext cx="39307" cy="38929"/>
            </a:xfrm>
            <a:custGeom>
              <a:avLst/>
              <a:gdLst/>
              <a:ahLst/>
              <a:cxnLst/>
              <a:rect l="l" t="t" r="r" b="b"/>
              <a:pathLst>
                <a:path w="1144" h="1133" extrusionOk="0">
                  <a:moveTo>
                    <a:pt x="572" y="1"/>
                  </a:moveTo>
                  <a:cubicBezTo>
                    <a:pt x="263" y="1"/>
                    <a:pt x="1" y="263"/>
                    <a:pt x="1" y="572"/>
                  </a:cubicBezTo>
                  <a:cubicBezTo>
                    <a:pt x="25" y="882"/>
                    <a:pt x="275" y="1132"/>
                    <a:pt x="572" y="1132"/>
                  </a:cubicBezTo>
                  <a:cubicBezTo>
                    <a:pt x="882" y="1132"/>
                    <a:pt x="1144" y="882"/>
                    <a:pt x="1144" y="572"/>
                  </a:cubicBezTo>
                  <a:cubicBezTo>
                    <a:pt x="1144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0" name="Google Shape;1300;p2"/>
            <p:cNvSpPr/>
            <p:nvPr/>
          </p:nvSpPr>
          <p:spPr>
            <a:xfrm>
              <a:off x="217690" y="63430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1" name="Google Shape;1301;p2"/>
            <p:cNvSpPr/>
            <p:nvPr/>
          </p:nvSpPr>
          <p:spPr>
            <a:xfrm>
              <a:off x="345300" y="634308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69"/>
                    <a:pt x="275" y="1131"/>
                    <a:pt x="572" y="1131"/>
                  </a:cubicBezTo>
                  <a:cubicBezTo>
                    <a:pt x="882" y="1131"/>
                    <a:pt x="1144" y="869"/>
                    <a:pt x="1144" y="560"/>
                  </a:cubicBezTo>
                  <a:cubicBezTo>
                    <a:pt x="1144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2" name="Google Shape;1302;p2"/>
            <p:cNvSpPr/>
            <p:nvPr/>
          </p:nvSpPr>
          <p:spPr>
            <a:xfrm>
              <a:off x="409929" y="570091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93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3" name="Google Shape;1303;p2"/>
            <p:cNvSpPr/>
            <p:nvPr/>
          </p:nvSpPr>
          <p:spPr>
            <a:xfrm>
              <a:off x="281495" y="570881"/>
              <a:ext cx="38894" cy="38482"/>
            </a:xfrm>
            <a:custGeom>
              <a:avLst/>
              <a:gdLst/>
              <a:ahLst/>
              <a:cxnLst/>
              <a:rect l="l" t="t" r="r" b="b"/>
              <a:pathLst>
                <a:path w="1132" h="1120" extrusionOk="0">
                  <a:moveTo>
                    <a:pt x="572" y="1"/>
                  </a:moveTo>
                  <a:cubicBezTo>
                    <a:pt x="262" y="1"/>
                    <a:pt x="0" y="251"/>
                    <a:pt x="0" y="560"/>
                  </a:cubicBezTo>
                  <a:cubicBezTo>
                    <a:pt x="0" y="870"/>
                    <a:pt x="262" y="1120"/>
                    <a:pt x="572" y="1120"/>
                  </a:cubicBezTo>
                  <a:cubicBezTo>
                    <a:pt x="881" y="1120"/>
                    <a:pt x="1132" y="870"/>
                    <a:pt x="1132" y="560"/>
                  </a:cubicBezTo>
                  <a:cubicBezTo>
                    <a:pt x="1132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4" name="Google Shape;1304;p2"/>
            <p:cNvSpPr/>
            <p:nvPr/>
          </p:nvSpPr>
          <p:spPr>
            <a:xfrm>
              <a:off x="409929" y="954603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72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5" name="Google Shape;1305;p2"/>
            <p:cNvSpPr/>
            <p:nvPr/>
          </p:nvSpPr>
          <p:spPr>
            <a:xfrm>
              <a:off x="281495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63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2" y="882"/>
                    <a:pt x="1132" y="572"/>
                  </a:cubicBezTo>
                  <a:cubicBezTo>
                    <a:pt x="1132" y="263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6" name="Google Shape;1306;p2"/>
            <p:cNvSpPr/>
            <p:nvPr/>
          </p:nvSpPr>
          <p:spPr>
            <a:xfrm>
              <a:off x="217690" y="101885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7" name="Google Shape;1307;p2"/>
            <p:cNvSpPr/>
            <p:nvPr/>
          </p:nvSpPr>
          <p:spPr>
            <a:xfrm>
              <a:off x="345300" y="1018854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25" y="869"/>
                    <a:pt x="275" y="1131"/>
                    <a:pt x="572" y="1131"/>
                  </a:cubicBezTo>
                  <a:cubicBezTo>
                    <a:pt x="882" y="1131"/>
                    <a:pt x="1144" y="869"/>
                    <a:pt x="1144" y="560"/>
                  </a:cubicBezTo>
                  <a:cubicBezTo>
                    <a:pt x="1144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8" name="Google Shape;1308;p2"/>
            <p:cNvSpPr/>
            <p:nvPr/>
          </p:nvSpPr>
          <p:spPr>
            <a:xfrm>
              <a:off x="217690" y="89038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72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9" name="Google Shape;1309;p2"/>
            <p:cNvSpPr/>
            <p:nvPr/>
          </p:nvSpPr>
          <p:spPr>
            <a:xfrm>
              <a:off x="345300" y="890386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60"/>
                  </a:cubicBezTo>
                  <a:cubicBezTo>
                    <a:pt x="1" y="882"/>
                    <a:pt x="275" y="1132"/>
                    <a:pt x="572" y="1132"/>
                  </a:cubicBezTo>
                  <a:cubicBezTo>
                    <a:pt x="882" y="1132"/>
                    <a:pt x="1144" y="882"/>
                    <a:pt x="1144" y="560"/>
                  </a:cubicBezTo>
                  <a:cubicBezTo>
                    <a:pt x="1144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0" name="Google Shape;1310;p2"/>
            <p:cNvSpPr/>
            <p:nvPr/>
          </p:nvSpPr>
          <p:spPr>
            <a:xfrm>
              <a:off x="409929" y="826581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1" name="Google Shape;1311;p2"/>
            <p:cNvSpPr/>
            <p:nvPr/>
          </p:nvSpPr>
          <p:spPr>
            <a:xfrm>
              <a:off x="281495" y="82699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69"/>
                    <a:pt x="262" y="1131"/>
                    <a:pt x="572" y="1131"/>
                  </a:cubicBezTo>
                  <a:cubicBezTo>
                    <a:pt x="881" y="1131"/>
                    <a:pt x="1132" y="869"/>
                    <a:pt x="1132" y="560"/>
                  </a:cubicBezTo>
                  <a:cubicBezTo>
                    <a:pt x="1132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2" name="Google Shape;1312;p2"/>
            <p:cNvSpPr/>
            <p:nvPr/>
          </p:nvSpPr>
          <p:spPr>
            <a:xfrm>
              <a:off x="409929" y="1210302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93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3" name="Google Shape;1313;p2"/>
            <p:cNvSpPr/>
            <p:nvPr/>
          </p:nvSpPr>
          <p:spPr>
            <a:xfrm>
              <a:off x="281495" y="12107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0" y="881"/>
                    <a:pt x="262" y="1131"/>
                    <a:pt x="572" y="1131"/>
                  </a:cubicBezTo>
                  <a:cubicBezTo>
                    <a:pt x="881" y="1131"/>
                    <a:pt x="1132" y="881"/>
                    <a:pt x="1132" y="572"/>
                  </a:cubicBezTo>
                  <a:cubicBezTo>
                    <a:pt x="1132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4" name="Google Shape;1314;p2"/>
            <p:cNvSpPr/>
            <p:nvPr/>
          </p:nvSpPr>
          <p:spPr>
            <a:xfrm>
              <a:off x="217690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94"/>
                    <a:pt x="250" y="1132"/>
                    <a:pt x="572" y="1132"/>
                  </a:cubicBezTo>
                  <a:cubicBezTo>
                    <a:pt x="881" y="1132"/>
                    <a:pt x="1131" y="870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5" name="Google Shape;1315;p2"/>
            <p:cNvSpPr/>
            <p:nvPr/>
          </p:nvSpPr>
          <p:spPr>
            <a:xfrm>
              <a:off x="345300" y="1274519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60"/>
                  </a:cubicBezTo>
                  <a:cubicBezTo>
                    <a:pt x="25" y="894"/>
                    <a:pt x="275" y="1132"/>
                    <a:pt x="572" y="1132"/>
                  </a:cubicBezTo>
                  <a:cubicBezTo>
                    <a:pt x="882" y="1132"/>
                    <a:pt x="1144" y="870"/>
                    <a:pt x="1144" y="560"/>
                  </a:cubicBezTo>
                  <a:cubicBezTo>
                    <a:pt x="1144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6" name="Google Shape;1316;p2"/>
            <p:cNvSpPr/>
            <p:nvPr/>
          </p:nvSpPr>
          <p:spPr>
            <a:xfrm>
              <a:off x="217690" y="114646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7" name="Google Shape;1317;p2"/>
            <p:cNvSpPr/>
            <p:nvPr/>
          </p:nvSpPr>
          <p:spPr>
            <a:xfrm>
              <a:off x="345300" y="1146463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25" y="882"/>
                    <a:pt x="275" y="1132"/>
                    <a:pt x="572" y="1132"/>
                  </a:cubicBezTo>
                  <a:cubicBezTo>
                    <a:pt x="882" y="1132"/>
                    <a:pt x="1144" y="882"/>
                    <a:pt x="1144" y="572"/>
                  </a:cubicBezTo>
                  <a:cubicBezTo>
                    <a:pt x="1144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8" name="Google Shape;1318;p2"/>
            <p:cNvSpPr/>
            <p:nvPr/>
          </p:nvSpPr>
          <p:spPr>
            <a:xfrm>
              <a:off x="409929" y="1082659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9" name="Google Shape;1319;p2"/>
            <p:cNvSpPr/>
            <p:nvPr/>
          </p:nvSpPr>
          <p:spPr>
            <a:xfrm>
              <a:off x="281495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60"/>
                  </a:cubicBezTo>
                  <a:cubicBezTo>
                    <a:pt x="0" y="870"/>
                    <a:pt x="262" y="1132"/>
                    <a:pt x="572" y="1132"/>
                  </a:cubicBezTo>
                  <a:cubicBezTo>
                    <a:pt x="881" y="1132"/>
                    <a:pt x="1132" y="870"/>
                    <a:pt x="1132" y="560"/>
                  </a:cubicBezTo>
                  <a:cubicBezTo>
                    <a:pt x="1132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0" name="Google Shape;1320;p2"/>
            <p:cNvSpPr/>
            <p:nvPr/>
          </p:nvSpPr>
          <p:spPr>
            <a:xfrm>
              <a:off x="409929" y="1466792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93"/>
                    <a:pt x="251" y="1132"/>
                    <a:pt x="572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1" name="Google Shape;1321;p2"/>
            <p:cNvSpPr/>
            <p:nvPr/>
          </p:nvSpPr>
          <p:spPr>
            <a:xfrm>
              <a:off x="281495" y="146720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70"/>
                    <a:pt x="262" y="1131"/>
                    <a:pt x="572" y="1131"/>
                  </a:cubicBezTo>
                  <a:cubicBezTo>
                    <a:pt x="881" y="1131"/>
                    <a:pt x="1132" y="870"/>
                    <a:pt x="1132" y="560"/>
                  </a:cubicBezTo>
                  <a:cubicBezTo>
                    <a:pt x="1132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2" name="Google Shape;1322;p2"/>
            <p:cNvSpPr/>
            <p:nvPr/>
          </p:nvSpPr>
          <p:spPr>
            <a:xfrm>
              <a:off x="217690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3" name="Google Shape;1323;p2"/>
            <p:cNvSpPr/>
            <p:nvPr/>
          </p:nvSpPr>
          <p:spPr>
            <a:xfrm>
              <a:off x="345300" y="1531009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25" y="882"/>
                    <a:pt x="275" y="1132"/>
                    <a:pt x="572" y="1132"/>
                  </a:cubicBezTo>
                  <a:cubicBezTo>
                    <a:pt x="882" y="1132"/>
                    <a:pt x="1144" y="882"/>
                    <a:pt x="1144" y="572"/>
                  </a:cubicBezTo>
                  <a:cubicBezTo>
                    <a:pt x="1144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4" name="Google Shape;1324;p2"/>
            <p:cNvSpPr/>
            <p:nvPr/>
          </p:nvSpPr>
          <p:spPr>
            <a:xfrm>
              <a:off x="217690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5" name="Google Shape;1325;p2"/>
            <p:cNvSpPr/>
            <p:nvPr/>
          </p:nvSpPr>
          <p:spPr>
            <a:xfrm>
              <a:off x="345300" y="1402575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25" y="881"/>
                    <a:pt x="275" y="1131"/>
                    <a:pt x="572" y="1131"/>
                  </a:cubicBezTo>
                  <a:cubicBezTo>
                    <a:pt x="882" y="1131"/>
                    <a:pt x="1144" y="881"/>
                    <a:pt x="1144" y="572"/>
                  </a:cubicBezTo>
                  <a:cubicBezTo>
                    <a:pt x="1144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6" name="Google Shape;1326;p2"/>
            <p:cNvSpPr/>
            <p:nvPr/>
          </p:nvSpPr>
          <p:spPr>
            <a:xfrm>
              <a:off x="409929" y="1338736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75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7" name="Google Shape;1327;p2"/>
            <p:cNvSpPr/>
            <p:nvPr/>
          </p:nvSpPr>
          <p:spPr>
            <a:xfrm>
              <a:off x="281495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60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2" y="882"/>
                    <a:pt x="1132" y="560"/>
                  </a:cubicBezTo>
                  <a:cubicBezTo>
                    <a:pt x="1132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8" name="Google Shape;1328;p2"/>
            <p:cNvSpPr/>
            <p:nvPr/>
          </p:nvSpPr>
          <p:spPr>
            <a:xfrm>
              <a:off x="409929" y="1722870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9" name="Google Shape;1329;p2"/>
            <p:cNvSpPr/>
            <p:nvPr/>
          </p:nvSpPr>
          <p:spPr>
            <a:xfrm>
              <a:off x="281495" y="17232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2" y="882"/>
                    <a:pt x="1132" y="572"/>
                  </a:cubicBezTo>
                  <a:cubicBezTo>
                    <a:pt x="1132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0" name="Google Shape;1330;p2"/>
            <p:cNvSpPr/>
            <p:nvPr/>
          </p:nvSpPr>
          <p:spPr>
            <a:xfrm>
              <a:off x="217690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1" name="Google Shape;1331;p2"/>
            <p:cNvSpPr/>
            <p:nvPr/>
          </p:nvSpPr>
          <p:spPr>
            <a:xfrm>
              <a:off x="345300" y="1787121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1" y="881"/>
                    <a:pt x="275" y="1131"/>
                    <a:pt x="572" y="1131"/>
                  </a:cubicBezTo>
                  <a:cubicBezTo>
                    <a:pt x="882" y="1131"/>
                    <a:pt x="1144" y="881"/>
                    <a:pt x="1144" y="572"/>
                  </a:cubicBezTo>
                  <a:cubicBezTo>
                    <a:pt x="1144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2" name="Google Shape;1332;p2"/>
            <p:cNvSpPr/>
            <p:nvPr/>
          </p:nvSpPr>
          <p:spPr>
            <a:xfrm>
              <a:off x="217690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70"/>
                    <a:pt x="250" y="1131"/>
                    <a:pt x="572" y="1131"/>
                  </a:cubicBezTo>
                  <a:cubicBezTo>
                    <a:pt x="881" y="1131"/>
                    <a:pt x="1131" y="870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3" name="Google Shape;1333;p2"/>
            <p:cNvSpPr/>
            <p:nvPr/>
          </p:nvSpPr>
          <p:spPr>
            <a:xfrm>
              <a:off x="345300" y="1659065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25" y="870"/>
                    <a:pt x="275" y="1131"/>
                    <a:pt x="572" y="1131"/>
                  </a:cubicBezTo>
                  <a:cubicBezTo>
                    <a:pt x="882" y="1131"/>
                    <a:pt x="1144" y="870"/>
                    <a:pt x="1144" y="560"/>
                  </a:cubicBezTo>
                  <a:cubicBezTo>
                    <a:pt x="1144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4" name="Google Shape;1334;p2"/>
            <p:cNvSpPr/>
            <p:nvPr/>
          </p:nvSpPr>
          <p:spPr>
            <a:xfrm>
              <a:off x="409929" y="1594848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5" name="Google Shape;1335;p2"/>
            <p:cNvSpPr/>
            <p:nvPr/>
          </p:nvSpPr>
          <p:spPr>
            <a:xfrm>
              <a:off x="281495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0" y="881"/>
                    <a:pt x="262" y="1131"/>
                    <a:pt x="572" y="1131"/>
                  </a:cubicBezTo>
                  <a:cubicBezTo>
                    <a:pt x="881" y="1131"/>
                    <a:pt x="1132" y="881"/>
                    <a:pt x="1132" y="572"/>
                  </a:cubicBezTo>
                  <a:cubicBezTo>
                    <a:pt x="1132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6" name="Google Shape;1336;p2"/>
            <p:cNvSpPr/>
            <p:nvPr/>
          </p:nvSpPr>
          <p:spPr>
            <a:xfrm>
              <a:off x="409929" y="1978982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72"/>
                  </a:cubicBezTo>
                  <a:cubicBezTo>
                    <a:pt x="1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7" name="Google Shape;1337;p2"/>
            <p:cNvSpPr/>
            <p:nvPr/>
          </p:nvSpPr>
          <p:spPr>
            <a:xfrm>
              <a:off x="281495" y="1979359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62" y="1"/>
                    <a:pt x="0" y="263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2" y="882"/>
                    <a:pt x="1132" y="572"/>
                  </a:cubicBezTo>
                  <a:cubicBezTo>
                    <a:pt x="1132" y="263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8" name="Google Shape;1338;p2"/>
            <p:cNvSpPr/>
            <p:nvPr/>
          </p:nvSpPr>
          <p:spPr>
            <a:xfrm>
              <a:off x="217690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9" name="Google Shape;1339;p2"/>
            <p:cNvSpPr/>
            <p:nvPr/>
          </p:nvSpPr>
          <p:spPr>
            <a:xfrm>
              <a:off x="345300" y="2043611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25" y="869"/>
                    <a:pt x="275" y="1131"/>
                    <a:pt x="572" y="1131"/>
                  </a:cubicBezTo>
                  <a:cubicBezTo>
                    <a:pt x="882" y="1131"/>
                    <a:pt x="1144" y="869"/>
                    <a:pt x="1144" y="560"/>
                  </a:cubicBezTo>
                  <a:cubicBezTo>
                    <a:pt x="1144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0" name="Google Shape;1340;p2"/>
            <p:cNvSpPr/>
            <p:nvPr/>
          </p:nvSpPr>
          <p:spPr>
            <a:xfrm>
              <a:off x="217690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72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1" name="Google Shape;1341;p2"/>
            <p:cNvSpPr/>
            <p:nvPr/>
          </p:nvSpPr>
          <p:spPr>
            <a:xfrm>
              <a:off x="345300" y="1915143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60"/>
                  </a:cubicBezTo>
                  <a:cubicBezTo>
                    <a:pt x="25" y="882"/>
                    <a:pt x="275" y="1132"/>
                    <a:pt x="572" y="1132"/>
                  </a:cubicBezTo>
                  <a:cubicBezTo>
                    <a:pt x="882" y="1132"/>
                    <a:pt x="1144" y="882"/>
                    <a:pt x="1144" y="560"/>
                  </a:cubicBezTo>
                  <a:cubicBezTo>
                    <a:pt x="1144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2" name="Google Shape;1342;p2"/>
            <p:cNvSpPr/>
            <p:nvPr/>
          </p:nvSpPr>
          <p:spPr>
            <a:xfrm>
              <a:off x="409929" y="1851338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3" name="Google Shape;1343;p2"/>
            <p:cNvSpPr/>
            <p:nvPr/>
          </p:nvSpPr>
          <p:spPr>
            <a:xfrm>
              <a:off x="281495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69"/>
                    <a:pt x="262" y="1131"/>
                    <a:pt x="572" y="1131"/>
                  </a:cubicBezTo>
                  <a:cubicBezTo>
                    <a:pt x="881" y="1131"/>
                    <a:pt x="1132" y="869"/>
                    <a:pt x="1132" y="560"/>
                  </a:cubicBezTo>
                  <a:cubicBezTo>
                    <a:pt x="1132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4" name="Google Shape;1344;p2"/>
            <p:cNvSpPr/>
            <p:nvPr/>
          </p:nvSpPr>
          <p:spPr>
            <a:xfrm>
              <a:off x="-38422" y="-5903"/>
              <a:ext cx="38896" cy="38896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5" name="Google Shape;1345;p2"/>
            <p:cNvSpPr/>
            <p:nvPr/>
          </p:nvSpPr>
          <p:spPr>
            <a:xfrm>
              <a:off x="89222" y="-59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69"/>
                    <a:pt x="274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6" name="Google Shape;1346;p2"/>
            <p:cNvSpPr/>
            <p:nvPr/>
          </p:nvSpPr>
          <p:spPr>
            <a:xfrm>
              <a:off x="153851" y="186335"/>
              <a:ext cx="38894" cy="38516"/>
            </a:xfrm>
            <a:custGeom>
              <a:avLst/>
              <a:gdLst/>
              <a:ahLst/>
              <a:cxnLst/>
              <a:rect l="l" t="t" r="r" b="b"/>
              <a:pathLst>
                <a:path w="1132" h="1121" extrusionOk="0">
                  <a:moveTo>
                    <a:pt x="560" y="1"/>
                  </a:moveTo>
                  <a:cubicBezTo>
                    <a:pt x="251" y="1"/>
                    <a:pt x="1" y="251"/>
                    <a:pt x="1" y="561"/>
                  </a:cubicBezTo>
                  <a:cubicBezTo>
                    <a:pt x="1" y="870"/>
                    <a:pt x="251" y="1120"/>
                    <a:pt x="560" y="1120"/>
                  </a:cubicBezTo>
                  <a:cubicBezTo>
                    <a:pt x="882" y="1120"/>
                    <a:pt x="1132" y="870"/>
                    <a:pt x="1132" y="561"/>
                  </a:cubicBezTo>
                  <a:cubicBezTo>
                    <a:pt x="1132" y="251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7" name="Google Shape;1347;p2"/>
            <p:cNvSpPr/>
            <p:nvPr/>
          </p:nvSpPr>
          <p:spPr>
            <a:xfrm>
              <a:off x="25830" y="186335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62" y="1"/>
                    <a:pt x="0" y="251"/>
                    <a:pt x="0" y="561"/>
                  </a:cubicBezTo>
                  <a:cubicBezTo>
                    <a:pt x="0" y="870"/>
                    <a:pt x="262" y="1132"/>
                    <a:pt x="572" y="1132"/>
                  </a:cubicBezTo>
                  <a:cubicBezTo>
                    <a:pt x="881" y="1132"/>
                    <a:pt x="1131" y="870"/>
                    <a:pt x="1131" y="561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8" name="Google Shape;1348;p2"/>
            <p:cNvSpPr/>
            <p:nvPr/>
          </p:nvSpPr>
          <p:spPr>
            <a:xfrm>
              <a:off x="-38422" y="25017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9" name="Google Shape;1349;p2"/>
            <p:cNvSpPr/>
            <p:nvPr/>
          </p:nvSpPr>
          <p:spPr>
            <a:xfrm>
              <a:off x="89222" y="25017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24" y="881"/>
                    <a:pt x="274" y="1131"/>
                    <a:pt x="572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0" name="Google Shape;1350;p2"/>
            <p:cNvSpPr/>
            <p:nvPr/>
          </p:nvSpPr>
          <p:spPr>
            <a:xfrm>
              <a:off x="-38422" y="12170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94"/>
                    <a:pt x="251" y="1132"/>
                    <a:pt x="560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1" name="Google Shape;1351;p2"/>
            <p:cNvSpPr/>
            <p:nvPr/>
          </p:nvSpPr>
          <p:spPr>
            <a:xfrm>
              <a:off x="89222" y="12170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24" y="894"/>
                    <a:pt x="274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2" name="Google Shape;1352;p2"/>
            <p:cNvSpPr/>
            <p:nvPr/>
          </p:nvSpPr>
          <p:spPr>
            <a:xfrm>
              <a:off x="153851" y="583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50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3" name="Google Shape;1353;p2"/>
            <p:cNvSpPr/>
            <p:nvPr/>
          </p:nvSpPr>
          <p:spPr>
            <a:xfrm>
              <a:off x="25830" y="583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72"/>
                  </a:cubicBezTo>
                  <a:cubicBezTo>
                    <a:pt x="0" y="881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4" name="Google Shape;1354;p2"/>
            <p:cNvSpPr/>
            <p:nvPr/>
          </p:nvSpPr>
          <p:spPr>
            <a:xfrm>
              <a:off x="153851" y="44244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82" y="1131"/>
                    <a:pt x="1132" y="881"/>
                    <a:pt x="1132" y="560"/>
                  </a:cubicBezTo>
                  <a:cubicBezTo>
                    <a:pt x="1132" y="250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5" name="Google Shape;1355;p2"/>
            <p:cNvSpPr/>
            <p:nvPr/>
          </p:nvSpPr>
          <p:spPr>
            <a:xfrm>
              <a:off x="25830" y="44244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69"/>
                    <a:pt x="262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6" name="Google Shape;1356;p2"/>
            <p:cNvSpPr/>
            <p:nvPr/>
          </p:nvSpPr>
          <p:spPr>
            <a:xfrm>
              <a:off x="-38422" y="50625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7" name="Google Shape;1357;p2"/>
            <p:cNvSpPr/>
            <p:nvPr/>
          </p:nvSpPr>
          <p:spPr>
            <a:xfrm>
              <a:off x="89222" y="50625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24" y="882"/>
                    <a:pt x="274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8" name="Google Shape;1358;p2"/>
            <p:cNvSpPr/>
            <p:nvPr/>
          </p:nvSpPr>
          <p:spPr>
            <a:xfrm>
              <a:off x="-38422" y="37781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93"/>
                    <a:pt x="251" y="1131"/>
                    <a:pt x="560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9" name="Google Shape;1359;p2"/>
            <p:cNvSpPr/>
            <p:nvPr/>
          </p:nvSpPr>
          <p:spPr>
            <a:xfrm>
              <a:off x="89222" y="37781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24" y="893"/>
                    <a:pt x="274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0" name="Google Shape;1360;p2"/>
            <p:cNvSpPr/>
            <p:nvPr/>
          </p:nvSpPr>
          <p:spPr>
            <a:xfrm>
              <a:off x="153851" y="31397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75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1" name="Google Shape;1361;p2"/>
            <p:cNvSpPr/>
            <p:nvPr/>
          </p:nvSpPr>
          <p:spPr>
            <a:xfrm>
              <a:off x="25830" y="31439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63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2" name="Google Shape;1362;p2"/>
            <p:cNvSpPr/>
            <p:nvPr/>
          </p:nvSpPr>
          <p:spPr>
            <a:xfrm>
              <a:off x="153851" y="69852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3" name="Google Shape;1363;p2"/>
            <p:cNvSpPr/>
            <p:nvPr/>
          </p:nvSpPr>
          <p:spPr>
            <a:xfrm>
              <a:off x="25830" y="69852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4" name="Google Shape;1364;p2"/>
            <p:cNvSpPr/>
            <p:nvPr/>
          </p:nvSpPr>
          <p:spPr>
            <a:xfrm>
              <a:off x="-38422" y="762330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60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5" name="Google Shape;1365;p2"/>
            <p:cNvSpPr/>
            <p:nvPr/>
          </p:nvSpPr>
          <p:spPr>
            <a:xfrm>
              <a:off x="89222" y="762330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62" y="1"/>
                    <a:pt x="0" y="263"/>
                    <a:pt x="0" y="572"/>
                  </a:cubicBezTo>
                  <a:cubicBezTo>
                    <a:pt x="24" y="882"/>
                    <a:pt x="274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6" name="Google Shape;1366;p2"/>
            <p:cNvSpPr/>
            <p:nvPr/>
          </p:nvSpPr>
          <p:spPr>
            <a:xfrm>
              <a:off x="-38422" y="63430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7" name="Google Shape;1367;p2"/>
            <p:cNvSpPr/>
            <p:nvPr/>
          </p:nvSpPr>
          <p:spPr>
            <a:xfrm>
              <a:off x="89222" y="63430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69"/>
                    <a:pt x="274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8" name="Google Shape;1368;p2"/>
            <p:cNvSpPr/>
            <p:nvPr/>
          </p:nvSpPr>
          <p:spPr>
            <a:xfrm>
              <a:off x="153851" y="57009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93"/>
                    <a:pt x="251" y="1131"/>
                    <a:pt x="560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9" name="Google Shape;1369;p2"/>
            <p:cNvSpPr/>
            <p:nvPr/>
          </p:nvSpPr>
          <p:spPr>
            <a:xfrm>
              <a:off x="25830" y="570881"/>
              <a:ext cx="38894" cy="38482"/>
            </a:xfrm>
            <a:custGeom>
              <a:avLst/>
              <a:gdLst/>
              <a:ahLst/>
              <a:cxnLst/>
              <a:rect l="l" t="t" r="r" b="b"/>
              <a:pathLst>
                <a:path w="1132" h="1120" extrusionOk="0">
                  <a:moveTo>
                    <a:pt x="572" y="1"/>
                  </a:moveTo>
                  <a:cubicBezTo>
                    <a:pt x="262" y="1"/>
                    <a:pt x="0" y="251"/>
                    <a:pt x="0" y="560"/>
                  </a:cubicBezTo>
                  <a:cubicBezTo>
                    <a:pt x="0" y="870"/>
                    <a:pt x="262" y="1120"/>
                    <a:pt x="572" y="1120"/>
                  </a:cubicBezTo>
                  <a:cubicBezTo>
                    <a:pt x="881" y="1120"/>
                    <a:pt x="1131" y="870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0" name="Google Shape;1370;p2"/>
            <p:cNvSpPr/>
            <p:nvPr/>
          </p:nvSpPr>
          <p:spPr>
            <a:xfrm>
              <a:off x="153851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1" name="Google Shape;1371;p2"/>
            <p:cNvSpPr/>
            <p:nvPr/>
          </p:nvSpPr>
          <p:spPr>
            <a:xfrm>
              <a:off x="25830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63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2" name="Google Shape;1372;p2"/>
            <p:cNvSpPr/>
            <p:nvPr/>
          </p:nvSpPr>
          <p:spPr>
            <a:xfrm>
              <a:off x="-38422" y="101885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3" name="Google Shape;1373;p2"/>
            <p:cNvSpPr/>
            <p:nvPr/>
          </p:nvSpPr>
          <p:spPr>
            <a:xfrm>
              <a:off x="89222" y="101885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24" y="869"/>
                    <a:pt x="274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4" name="Google Shape;1374;p2"/>
            <p:cNvSpPr/>
            <p:nvPr/>
          </p:nvSpPr>
          <p:spPr>
            <a:xfrm>
              <a:off x="-38422" y="89038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5" name="Google Shape;1375;p2"/>
            <p:cNvSpPr/>
            <p:nvPr/>
          </p:nvSpPr>
          <p:spPr>
            <a:xfrm>
              <a:off x="89222" y="89038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60"/>
                  </a:cubicBezTo>
                  <a:cubicBezTo>
                    <a:pt x="0" y="882"/>
                    <a:pt x="274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6" name="Google Shape;1376;p2"/>
            <p:cNvSpPr/>
            <p:nvPr/>
          </p:nvSpPr>
          <p:spPr>
            <a:xfrm>
              <a:off x="153851" y="82658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7" name="Google Shape;1377;p2"/>
            <p:cNvSpPr/>
            <p:nvPr/>
          </p:nvSpPr>
          <p:spPr>
            <a:xfrm>
              <a:off x="25830" y="82699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69"/>
                    <a:pt x="262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8" name="Google Shape;1378;p2"/>
            <p:cNvSpPr/>
            <p:nvPr/>
          </p:nvSpPr>
          <p:spPr>
            <a:xfrm>
              <a:off x="153851" y="121030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93"/>
                    <a:pt x="251" y="1131"/>
                    <a:pt x="560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9" name="Google Shape;1379;p2"/>
            <p:cNvSpPr/>
            <p:nvPr/>
          </p:nvSpPr>
          <p:spPr>
            <a:xfrm>
              <a:off x="25830" y="12107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0" y="881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0" name="Google Shape;1380;p2"/>
            <p:cNvSpPr/>
            <p:nvPr/>
          </p:nvSpPr>
          <p:spPr>
            <a:xfrm>
              <a:off x="-38422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94"/>
                    <a:pt x="251" y="1132"/>
                    <a:pt x="560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1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1" name="Google Shape;1381;p2"/>
            <p:cNvSpPr/>
            <p:nvPr/>
          </p:nvSpPr>
          <p:spPr>
            <a:xfrm>
              <a:off x="89222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60"/>
                  </a:cubicBezTo>
                  <a:cubicBezTo>
                    <a:pt x="24" y="894"/>
                    <a:pt x="274" y="1132"/>
                    <a:pt x="572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2" name="Google Shape;1382;p2"/>
            <p:cNvSpPr/>
            <p:nvPr/>
          </p:nvSpPr>
          <p:spPr>
            <a:xfrm>
              <a:off x="-38422" y="114646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3" name="Google Shape;1383;p2"/>
            <p:cNvSpPr/>
            <p:nvPr/>
          </p:nvSpPr>
          <p:spPr>
            <a:xfrm>
              <a:off x="89222" y="114646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24" y="882"/>
                    <a:pt x="274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4" name="Google Shape;1384;p2"/>
            <p:cNvSpPr/>
            <p:nvPr/>
          </p:nvSpPr>
          <p:spPr>
            <a:xfrm>
              <a:off x="153851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5" name="Google Shape;1385;p2"/>
            <p:cNvSpPr/>
            <p:nvPr/>
          </p:nvSpPr>
          <p:spPr>
            <a:xfrm>
              <a:off x="25830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60"/>
                  </a:cubicBezTo>
                  <a:cubicBezTo>
                    <a:pt x="0" y="870"/>
                    <a:pt x="262" y="1132"/>
                    <a:pt x="572" y="1132"/>
                  </a:cubicBezTo>
                  <a:cubicBezTo>
                    <a:pt x="881" y="1132"/>
                    <a:pt x="1131" y="870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6" name="Google Shape;1386;p2"/>
            <p:cNvSpPr/>
            <p:nvPr/>
          </p:nvSpPr>
          <p:spPr>
            <a:xfrm>
              <a:off x="153851" y="14667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93"/>
                    <a:pt x="251" y="1132"/>
                    <a:pt x="560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0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7" name="Google Shape;1387;p2"/>
            <p:cNvSpPr/>
            <p:nvPr/>
          </p:nvSpPr>
          <p:spPr>
            <a:xfrm>
              <a:off x="25830" y="146720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70"/>
                    <a:pt x="262" y="1131"/>
                    <a:pt x="572" y="1131"/>
                  </a:cubicBezTo>
                  <a:cubicBezTo>
                    <a:pt x="881" y="1131"/>
                    <a:pt x="1131" y="870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8" name="Google Shape;1388;p2"/>
            <p:cNvSpPr/>
            <p:nvPr/>
          </p:nvSpPr>
          <p:spPr>
            <a:xfrm>
              <a:off x="-38422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9" name="Google Shape;1389;p2"/>
            <p:cNvSpPr/>
            <p:nvPr/>
          </p:nvSpPr>
          <p:spPr>
            <a:xfrm>
              <a:off x="89222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24" y="882"/>
                    <a:pt x="274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0" name="Google Shape;1390;p2"/>
            <p:cNvSpPr/>
            <p:nvPr/>
          </p:nvSpPr>
          <p:spPr>
            <a:xfrm>
              <a:off x="-38422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1" name="Google Shape;1391;p2"/>
            <p:cNvSpPr/>
            <p:nvPr/>
          </p:nvSpPr>
          <p:spPr>
            <a:xfrm>
              <a:off x="89222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24" y="881"/>
                    <a:pt x="274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2" name="Google Shape;1392;p2"/>
            <p:cNvSpPr/>
            <p:nvPr/>
          </p:nvSpPr>
          <p:spPr>
            <a:xfrm>
              <a:off x="153851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75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3" name="Google Shape;1393;p2"/>
            <p:cNvSpPr/>
            <p:nvPr/>
          </p:nvSpPr>
          <p:spPr>
            <a:xfrm>
              <a:off x="25830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60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4" name="Google Shape;1394;p2"/>
            <p:cNvSpPr/>
            <p:nvPr/>
          </p:nvSpPr>
          <p:spPr>
            <a:xfrm>
              <a:off x="153851" y="1722870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5" name="Google Shape;1395;p2"/>
            <p:cNvSpPr/>
            <p:nvPr/>
          </p:nvSpPr>
          <p:spPr>
            <a:xfrm>
              <a:off x="25830" y="17232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6" name="Google Shape;1396;p2"/>
            <p:cNvSpPr/>
            <p:nvPr/>
          </p:nvSpPr>
          <p:spPr>
            <a:xfrm>
              <a:off x="-38422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7" name="Google Shape;1397;p2"/>
            <p:cNvSpPr/>
            <p:nvPr/>
          </p:nvSpPr>
          <p:spPr>
            <a:xfrm>
              <a:off x="89222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0" y="881"/>
                    <a:pt x="274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8" name="Google Shape;1398;p2"/>
            <p:cNvSpPr/>
            <p:nvPr/>
          </p:nvSpPr>
          <p:spPr>
            <a:xfrm>
              <a:off x="-38422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70"/>
                    <a:pt x="251" y="1131"/>
                    <a:pt x="560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9" name="Google Shape;1399;p2"/>
            <p:cNvSpPr/>
            <p:nvPr/>
          </p:nvSpPr>
          <p:spPr>
            <a:xfrm>
              <a:off x="89222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24" y="870"/>
                    <a:pt x="274" y="1131"/>
                    <a:pt x="572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0" name="Google Shape;1400;p2"/>
            <p:cNvSpPr/>
            <p:nvPr/>
          </p:nvSpPr>
          <p:spPr>
            <a:xfrm>
              <a:off x="153851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1" name="Google Shape;1401;p2"/>
            <p:cNvSpPr/>
            <p:nvPr/>
          </p:nvSpPr>
          <p:spPr>
            <a:xfrm>
              <a:off x="25830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0" y="881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2" name="Google Shape;1402;p2"/>
            <p:cNvSpPr/>
            <p:nvPr/>
          </p:nvSpPr>
          <p:spPr>
            <a:xfrm>
              <a:off x="153851" y="19789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50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3" name="Google Shape;1403;p2"/>
            <p:cNvSpPr/>
            <p:nvPr/>
          </p:nvSpPr>
          <p:spPr>
            <a:xfrm>
              <a:off x="25830" y="1979359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62" y="1"/>
                    <a:pt x="0" y="263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4" name="Google Shape;1404;p2"/>
            <p:cNvSpPr/>
            <p:nvPr/>
          </p:nvSpPr>
          <p:spPr>
            <a:xfrm>
              <a:off x="-38422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5" name="Google Shape;1405;p2"/>
            <p:cNvSpPr/>
            <p:nvPr/>
          </p:nvSpPr>
          <p:spPr>
            <a:xfrm>
              <a:off x="89222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24" y="869"/>
                    <a:pt x="274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6" name="Google Shape;1406;p2"/>
            <p:cNvSpPr/>
            <p:nvPr/>
          </p:nvSpPr>
          <p:spPr>
            <a:xfrm>
              <a:off x="-38422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7" name="Google Shape;1407;p2"/>
            <p:cNvSpPr/>
            <p:nvPr/>
          </p:nvSpPr>
          <p:spPr>
            <a:xfrm>
              <a:off x="89222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60"/>
                  </a:cubicBezTo>
                  <a:cubicBezTo>
                    <a:pt x="24" y="882"/>
                    <a:pt x="274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8" name="Google Shape;1408;p2"/>
            <p:cNvSpPr/>
            <p:nvPr/>
          </p:nvSpPr>
          <p:spPr>
            <a:xfrm>
              <a:off x="153851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9" name="Google Shape;1409;p2"/>
            <p:cNvSpPr/>
            <p:nvPr/>
          </p:nvSpPr>
          <p:spPr>
            <a:xfrm>
              <a:off x="25830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69"/>
                    <a:pt x="262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0" name="Google Shape;1410;p2"/>
            <p:cNvSpPr/>
            <p:nvPr/>
          </p:nvSpPr>
          <p:spPr>
            <a:xfrm>
              <a:off x="-136173" y="-1814"/>
              <a:ext cx="8212" cy="31507"/>
            </a:xfrm>
            <a:custGeom>
              <a:avLst/>
              <a:gdLst/>
              <a:ahLst/>
              <a:cxnLst/>
              <a:rect l="l" t="t" r="r" b="b"/>
              <a:pathLst>
                <a:path w="239" h="917" extrusionOk="0">
                  <a:moveTo>
                    <a:pt x="0" y="0"/>
                  </a:moveTo>
                  <a:lnTo>
                    <a:pt x="0" y="917"/>
                  </a:lnTo>
                  <a:cubicBezTo>
                    <a:pt x="155" y="810"/>
                    <a:pt x="238" y="643"/>
                    <a:pt x="238" y="453"/>
                  </a:cubicBezTo>
                  <a:cubicBezTo>
                    <a:pt x="238" y="262"/>
                    <a:pt x="131" y="95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1" name="Google Shape;1411;p2"/>
            <p:cNvSpPr/>
            <p:nvPr/>
          </p:nvSpPr>
          <p:spPr>
            <a:xfrm>
              <a:off x="-102226" y="186335"/>
              <a:ext cx="38894" cy="38516"/>
            </a:xfrm>
            <a:custGeom>
              <a:avLst/>
              <a:gdLst/>
              <a:ahLst/>
              <a:cxnLst/>
              <a:rect l="l" t="t" r="r" b="b"/>
              <a:pathLst>
                <a:path w="1132" h="1121" extrusionOk="0">
                  <a:moveTo>
                    <a:pt x="560" y="1"/>
                  </a:moveTo>
                  <a:cubicBezTo>
                    <a:pt x="250" y="1"/>
                    <a:pt x="0" y="251"/>
                    <a:pt x="0" y="561"/>
                  </a:cubicBezTo>
                  <a:cubicBezTo>
                    <a:pt x="0" y="870"/>
                    <a:pt x="250" y="1120"/>
                    <a:pt x="560" y="1120"/>
                  </a:cubicBezTo>
                  <a:cubicBezTo>
                    <a:pt x="870" y="1120"/>
                    <a:pt x="1131" y="870"/>
                    <a:pt x="1131" y="561"/>
                  </a:cubicBezTo>
                  <a:cubicBezTo>
                    <a:pt x="1131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2" name="Google Shape;1412;p2"/>
            <p:cNvSpPr/>
            <p:nvPr/>
          </p:nvSpPr>
          <p:spPr>
            <a:xfrm>
              <a:off x="-136173" y="253851"/>
              <a:ext cx="8212" cy="31542"/>
            </a:xfrm>
            <a:custGeom>
              <a:avLst/>
              <a:gdLst/>
              <a:ahLst/>
              <a:cxnLst/>
              <a:rect l="l" t="t" r="r" b="b"/>
              <a:pathLst>
                <a:path w="239" h="918" extrusionOk="0">
                  <a:moveTo>
                    <a:pt x="0" y="1"/>
                  </a:moveTo>
                  <a:lnTo>
                    <a:pt x="0" y="917"/>
                  </a:lnTo>
                  <a:cubicBezTo>
                    <a:pt x="155" y="810"/>
                    <a:pt x="238" y="643"/>
                    <a:pt x="238" y="453"/>
                  </a:cubicBezTo>
                  <a:cubicBezTo>
                    <a:pt x="238" y="262"/>
                    <a:pt x="131" y="96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3" name="Google Shape;1413;p2"/>
            <p:cNvSpPr/>
            <p:nvPr/>
          </p:nvSpPr>
          <p:spPr>
            <a:xfrm>
              <a:off x="-136173" y="125795"/>
              <a:ext cx="8212" cy="31954"/>
            </a:xfrm>
            <a:custGeom>
              <a:avLst/>
              <a:gdLst/>
              <a:ahLst/>
              <a:cxnLst/>
              <a:rect l="l" t="t" r="r" b="b"/>
              <a:pathLst>
                <a:path w="239" h="930" extrusionOk="0">
                  <a:moveTo>
                    <a:pt x="0" y="1"/>
                  </a:moveTo>
                  <a:lnTo>
                    <a:pt x="0" y="930"/>
                  </a:lnTo>
                  <a:cubicBezTo>
                    <a:pt x="155" y="822"/>
                    <a:pt x="238" y="656"/>
                    <a:pt x="238" y="465"/>
                  </a:cubicBezTo>
                  <a:cubicBezTo>
                    <a:pt x="238" y="275"/>
                    <a:pt x="131" y="108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4" name="Google Shape;1414;p2"/>
            <p:cNvSpPr/>
            <p:nvPr/>
          </p:nvSpPr>
          <p:spPr>
            <a:xfrm>
              <a:off x="-102226" y="583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70" y="1131"/>
                    <a:pt x="1131" y="881"/>
                    <a:pt x="1131" y="572"/>
                  </a:cubicBezTo>
                  <a:cubicBezTo>
                    <a:pt x="1131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5" name="Google Shape;1415;p2"/>
            <p:cNvSpPr/>
            <p:nvPr/>
          </p:nvSpPr>
          <p:spPr>
            <a:xfrm>
              <a:off x="-102226" y="44244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70" y="1131"/>
                    <a:pt x="1131" y="881"/>
                    <a:pt x="1131" y="560"/>
                  </a:cubicBezTo>
                  <a:cubicBezTo>
                    <a:pt x="1131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6" name="Google Shape;1416;p2"/>
            <p:cNvSpPr/>
            <p:nvPr/>
          </p:nvSpPr>
          <p:spPr>
            <a:xfrm>
              <a:off x="-136173" y="509928"/>
              <a:ext cx="8212" cy="31542"/>
            </a:xfrm>
            <a:custGeom>
              <a:avLst/>
              <a:gdLst/>
              <a:ahLst/>
              <a:cxnLst/>
              <a:rect l="l" t="t" r="r" b="b"/>
              <a:pathLst>
                <a:path w="239" h="918" extrusionOk="0">
                  <a:moveTo>
                    <a:pt x="0" y="1"/>
                  </a:moveTo>
                  <a:lnTo>
                    <a:pt x="0" y="918"/>
                  </a:lnTo>
                  <a:cubicBezTo>
                    <a:pt x="155" y="822"/>
                    <a:pt x="238" y="656"/>
                    <a:pt x="238" y="465"/>
                  </a:cubicBezTo>
                  <a:cubicBezTo>
                    <a:pt x="238" y="263"/>
                    <a:pt x="131" y="108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7" name="Google Shape;1417;p2"/>
            <p:cNvSpPr/>
            <p:nvPr/>
          </p:nvSpPr>
          <p:spPr>
            <a:xfrm>
              <a:off x="-136173" y="381907"/>
              <a:ext cx="8212" cy="31920"/>
            </a:xfrm>
            <a:custGeom>
              <a:avLst/>
              <a:gdLst/>
              <a:ahLst/>
              <a:cxnLst/>
              <a:rect l="l" t="t" r="r" b="b"/>
              <a:pathLst>
                <a:path w="239" h="929" extrusionOk="0">
                  <a:moveTo>
                    <a:pt x="0" y="0"/>
                  </a:moveTo>
                  <a:lnTo>
                    <a:pt x="0" y="929"/>
                  </a:lnTo>
                  <a:cubicBezTo>
                    <a:pt x="155" y="822"/>
                    <a:pt x="238" y="655"/>
                    <a:pt x="238" y="464"/>
                  </a:cubicBezTo>
                  <a:cubicBezTo>
                    <a:pt x="238" y="274"/>
                    <a:pt x="131" y="107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8" name="Google Shape;1418;p2"/>
            <p:cNvSpPr/>
            <p:nvPr/>
          </p:nvSpPr>
          <p:spPr>
            <a:xfrm>
              <a:off x="-102226" y="31397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70" y="1132"/>
                    <a:pt x="1131" y="882"/>
                    <a:pt x="1131" y="572"/>
                  </a:cubicBezTo>
                  <a:cubicBezTo>
                    <a:pt x="1131" y="275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9" name="Google Shape;1419;p2"/>
            <p:cNvSpPr/>
            <p:nvPr/>
          </p:nvSpPr>
          <p:spPr>
            <a:xfrm>
              <a:off x="-102226" y="69852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70" y="1132"/>
                    <a:pt x="1131" y="882"/>
                    <a:pt x="1131" y="572"/>
                  </a:cubicBezTo>
                  <a:cubicBezTo>
                    <a:pt x="1131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0" name="Google Shape;1420;p2"/>
            <p:cNvSpPr/>
            <p:nvPr/>
          </p:nvSpPr>
          <p:spPr>
            <a:xfrm>
              <a:off x="-136173" y="766040"/>
              <a:ext cx="8212" cy="31920"/>
            </a:xfrm>
            <a:custGeom>
              <a:avLst/>
              <a:gdLst/>
              <a:ahLst/>
              <a:cxnLst/>
              <a:rect l="l" t="t" r="r" b="b"/>
              <a:pathLst>
                <a:path w="239" h="929" extrusionOk="0">
                  <a:moveTo>
                    <a:pt x="0" y="0"/>
                  </a:moveTo>
                  <a:lnTo>
                    <a:pt x="0" y="929"/>
                  </a:lnTo>
                  <a:cubicBezTo>
                    <a:pt x="155" y="834"/>
                    <a:pt x="238" y="655"/>
                    <a:pt x="238" y="464"/>
                  </a:cubicBezTo>
                  <a:cubicBezTo>
                    <a:pt x="238" y="274"/>
                    <a:pt x="131" y="107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1" name="Google Shape;1421;p2"/>
            <p:cNvSpPr/>
            <p:nvPr/>
          </p:nvSpPr>
          <p:spPr>
            <a:xfrm>
              <a:off x="-136173" y="638397"/>
              <a:ext cx="8212" cy="31542"/>
            </a:xfrm>
            <a:custGeom>
              <a:avLst/>
              <a:gdLst/>
              <a:ahLst/>
              <a:cxnLst/>
              <a:rect l="l" t="t" r="r" b="b"/>
              <a:pathLst>
                <a:path w="239" h="918" extrusionOk="0">
                  <a:moveTo>
                    <a:pt x="0" y="0"/>
                  </a:moveTo>
                  <a:lnTo>
                    <a:pt x="0" y="917"/>
                  </a:lnTo>
                  <a:cubicBezTo>
                    <a:pt x="155" y="810"/>
                    <a:pt x="238" y="655"/>
                    <a:pt x="238" y="453"/>
                  </a:cubicBezTo>
                  <a:cubicBezTo>
                    <a:pt x="238" y="262"/>
                    <a:pt x="131" y="96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2" name="Google Shape;1422;p2"/>
            <p:cNvSpPr/>
            <p:nvPr/>
          </p:nvSpPr>
          <p:spPr>
            <a:xfrm>
              <a:off x="-102226" y="57009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93"/>
                    <a:pt x="250" y="1131"/>
                    <a:pt x="560" y="1131"/>
                  </a:cubicBezTo>
                  <a:cubicBezTo>
                    <a:pt x="870" y="1131"/>
                    <a:pt x="1131" y="881"/>
                    <a:pt x="1131" y="572"/>
                  </a:cubicBezTo>
                  <a:cubicBezTo>
                    <a:pt x="1131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3" name="Google Shape;1423;p2"/>
            <p:cNvSpPr/>
            <p:nvPr/>
          </p:nvSpPr>
          <p:spPr>
            <a:xfrm>
              <a:off x="-102226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70" y="1132"/>
                    <a:pt x="1131" y="882"/>
                    <a:pt x="1131" y="572"/>
                  </a:cubicBezTo>
                  <a:cubicBezTo>
                    <a:pt x="1131" y="263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4" name="Google Shape;1424;p2"/>
            <p:cNvSpPr/>
            <p:nvPr/>
          </p:nvSpPr>
          <p:spPr>
            <a:xfrm>
              <a:off x="-136173" y="1022118"/>
              <a:ext cx="8212" cy="31954"/>
            </a:xfrm>
            <a:custGeom>
              <a:avLst/>
              <a:gdLst/>
              <a:ahLst/>
              <a:cxnLst/>
              <a:rect l="l" t="t" r="r" b="b"/>
              <a:pathLst>
                <a:path w="239" h="930" extrusionOk="0">
                  <a:moveTo>
                    <a:pt x="0" y="0"/>
                  </a:moveTo>
                  <a:lnTo>
                    <a:pt x="0" y="929"/>
                  </a:lnTo>
                  <a:cubicBezTo>
                    <a:pt x="155" y="834"/>
                    <a:pt x="238" y="655"/>
                    <a:pt x="238" y="465"/>
                  </a:cubicBezTo>
                  <a:cubicBezTo>
                    <a:pt x="238" y="274"/>
                    <a:pt x="131" y="108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5" name="Google Shape;1425;p2"/>
            <p:cNvSpPr/>
            <p:nvPr/>
          </p:nvSpPr>
          <p:spPr>
            <a:xfrm>
              <a:off x="-136173" y="894474"/>
              <a:ext cx="8212" cy="31542"/>
            </a:xfrm>
            <a:custGeom>
              <a:avLst/>
              <a:gdLst/>
              <a:ahLst/>
              <a:cxnLst/>
              <a:rect l="l" t="t" r="r" b="b"/>
              <a:pathLst>
                <a:path w="239" h="918" extrusionOk="0">
                  <a:moveTo>
                    <a:pt x="0" y="1"/>
                  </a:moveTo>
                  <a:lnTo>
                    <a:pt x="0" y="917"/>
                  </a:lnTo>
                  <a:cubicBezTo>
                    <a:pt x="155" y="822"/>
                    <a:pt x="238" y="655"/>
                    <a:pt x="238" y="465"/>
                  </a:cubicBezTo>
                  <a:cubicBezTo>
                    <a:pt x="238" y="263"/>
                    <a:pt x="131" y="96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6" name="Google Shape;1426;p2"/>
            <p:cNvSpPr/>
            <p:nvPr/>
          </p:nvSpPr>
          <p:spPr>
            <a:xfrm>
              <a:off x="-102226" y="82658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70" y="1131"/>
                    <a:pt x="1131" y="869"/>
                    <a:pt x="1131" y="560"/>
                  </a:cubicBezTo>
                  <a:cubicBezTo>
                    <a:pt x="1131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7" name="Google Shape;1427;p2"/>
            <p:cNvSpPr/>
            <p:nvPr/>
          </p:nvSpPr>
          <p:spPr>
            <a:xfrm>
              <a:off x="-102226" y="121030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93"/>
                    <a:pt x="250" y="1131"/>
                    <a:pt x="560" y="1131"/>
                  </a:cubicBezTo>
                  <a:cubicBezTo>
                    <a:pt x="870" y="1131"/>
                    <a:pt x="1131" y="881"/>
                    <a:pt x="1131" y="572"/>
                  </a:cubicBezTo>
                  <a:cubicBezTo>
                    <a:pt x="1131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8" name="Google Shape;1428;p2"/>
            <p:cNvSpPr/>
            <p:nvPr/>
          </p:nvSpPr>
          <p:spPr>
            <a:xfrm>
              <a:off x="-136173" y="1278608"/>
              <a:ext cx="8212" cy="31542"/>
            </a:xfrm>
            <a:custGeom>
              <a:avLst/>
              <a:gdLst/>
              <a:ahLst/>
              <a:cxnLst/>
              <a:rect l="l" t="t" r="r" b="b"/>
              <a:pathLst>
                <a:path w="239" h="918" extrusionOk="0">
                  <a:moveTo>
                    <a:pt x="0" y="1"/>
                  </a:moveTo>
                  <a:lnTo>
                    <a:pt x="0" y="917"/>
                  </a:lnTo>
                  <a:cubicBezTo>
                    <a:pt x="155" y="810"/>
                    <a:pt x="238" y="655"/>
                    <a:pt x="238" y="453"/>
                  </a:cubicBezTo>
                  <a:cubicBezTo>
                    <a:pt x="238" y="263"/>
                    <a:pt x="131" y="96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9" name="Google Shape;1429;p2"/>
            <p:cNvSpPr/>
            <p:nvPr/>
          </p:nvSpPr>
          <p:spPr>
            <a:xfrm>
              <a:off x="-136173" y="1150174"/>
              <a:ext cx="8212" cy="31507"/>
            </a:xfrm>
            <a:custGeom>
              <a:avLst/>
              <a:gdLst/>
              <a:ahLst/>
              <a:cxnLst/>
              <a:rect l="l" t="t" r="r" b="b"/>
              <a:pathLst>
                <a:path w="239" h="917" extrusionOk="0">
                  <a:moveTo>
                    <a:pt x="0" y="0"/>
                  </a:moveTo>
                  <a:lnTo>
                    <a:pt x="0" y="917"/>
                  </a:lnTo>
                  <a:cubicBezTo>
                    <a:pt x="155" y="833"/>
                    <a:pt x="238" y="655"/>
                    <a:pt x="238" y="464"/>
                  </a:cubicBezTo>
                  <a:cubicBezTo>
                    <a:pt x="238" y="262"/>
                    <a:pt x="131" y="95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0" name="Google Shape;1430;p2"/>
            <p:cNvSpPr/>
            <p:nvPr/>
          </p:nvSpPr>
          <p:spPr>
            <a:xfrm>
              <a:off x="-102226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70" y="1132"/>
                    <a:pt x="1131" y="882"/>
                    <a:pt x="1131" y="560"/>
                  </a:cubicBezTo>
                  <a:cubicBezTo>
                    <a:pt x="1131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1" name="Google Shape;1431;p2"/>
            <p:cNvSpPr/>
            <p:nvPr/>
          </p:nvSpPr>
          <p:spPr>
            <a:xfrm>
              <a:off x="-102226" y="14667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93"/>
                    <a:pt x="250" y="1132"/>
                    <a:pt x="560" y="1132"/>
                  </a:cubicBezTo>
                  <a:cubicBezTo>
                    <a:pt x="870" y="1132"/>
                    <a:pt x="1131" y="870"/>
                    <a:pt x="1131" y="560"/>
                  </a:cubicBezTo>
                  <a:cubicBezTo>
                    <a:pt x="1131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2" name="Google Shape;1432;p2"/>
            <p:cNvSpPr/>
            <p:nvPr/>
          </p:nvSpPr>
          <p:spPr>
            <a:xfrm>
              <a:off x="-136173" y="1534685"/>
              <a:ext cx="8212" cy="31542"/>
            </a:xfrm>
            <a:custGeom>
              <a:avLst/>
              <a:gdLst/>
              <a:ahLst/>
              <a:cxnLst/>
              <a:rect l="l" t="t" r="r" b="b"/>
              <a:pathLst>
                <a:path w="239" h="918" extrusionOk="0">
                  <a:moveTo>
                    <a:pt x="0" y="1"/>
                  </a:moveTo>
                  <a:lnTo>
                    <a:pt x="0" y="918"/>
                  </a:lnTo>
                  <a:cubicBezTo>
                    <a:pt x="155" y="822"/>
                    <a:pt x="238" y="656"/>
                    <a:pt x="238" y="465"/>
                  </a:cubicBezTo>
                  <a:cubicBezTo>
                    <a:pt x="238" y="263"/>
                    <a:pt x="131" y="108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3" name="Google Shape;1433;p2"/>
            <p:cNvSpPr/>
            <p:nvPr/>
          </p:nvSpPr>
          <p:spPr>
            <a:xfrm>
              <a:off x="-136173" y="1406251"/>
              <a:ext cx="8212" cy="31954"/>
            </a:xfrm>
            <a:custGeom>
              <a:avLst/>
              <a:gdLst/>
              <a:ahLst/>
              <a:cxnLst/>
              <a:rect l="l" t="t" r="r" b="b"/>
              <a:pathLst>
                <a:path w="239" h="930" extrusionOk="0">
                  <a:moveTo>
                    <a:pt x="0" y="0"/>
                  </a:moveTo>
                  <a:lnTo>
                    <a:pt x="0" y="929"/>
                  </a:lnTo>
                  <a:cubicBezTo>
                    <a:pt x="155" y="834"/>
                    <a:pt x="238" y="655"/>
                    <a:pt x="238" y="465"/>
                  </a:cubicBezTo>
                  <a:cubicBezTo>
                    <a:pt x="238" y="274"/>
                    <a:pt x="131" y="107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4" name="Google Shape;1434;p2"/>
            <p:cNvSpPr/>
            <p:nvPr/>
          </p:nvSpPr>
          <p:spPr>
            <a:xfrm>
              <a:off x="-102226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70" y="1132"/>
                    <a:pt x="1131" y="882"/>
                    <a:pt x="1131" y="572"/>
                  </a:cubicBezTo>
                  <a:cubicBezTo>
                    <a:pt x="1131" y="275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5" name="Google Shape;1435;p2"/>
            <p:cNvSpPr/>
            <p:nvPr/>
          </p:nvSpPr>
          <p:spPr>
            <a:xfrm>
              <a:off x="-102226" y="1722870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70" y="1132"/>
                    <a:pt x="1131" y="882"/>
                    <a:pt x="1131" y="560"/>
                  </a:cubicBezTo>
                  <a:cubicBezTo>
                    <a:pt x="1131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6" name="Google Shape;1436;p2"/>
            <p:cNvSpPr/>
            <p:nvPr/>
          </p:nvSpPr>
          <p:spPr>
            <a:xfrm>
              <a:off x="-136173" y="1790797"/>
              <a:ext cx="8212" cy="31920"/>
            </a:xfrm>
            <a:custGeom>
              <a:avLst/>
              <a:gdLst/>
              <a:ahLst/>
              <a:cxnLst/>
              <a:rect l="l" t="t" r="r" b="b"/>
              <a:pathLst>
                <a:path w="239" h="929" extrusionOk="0">
                  <a:moveTo>
                    <a:pt x="0" y="0"/>
                  </a:moveTo>
                  <a:lnTo>
                    <a:pt x="0" y="929"/>
                  </a:lnTo>
                  <a:cubicBezTo>
                    <a:pt x="155" y="822"/>
                    <a:pt x="238" y="655"/>
                    <a:pt x="238" y="465"/>
                  </a:cubicBezTo>
                  <a:cubicBezTo>
                    <a:pt x="238" y="274"/>
                    <a:pt x="131" y="107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7" name="Google Shape;1437;p2"/>
            <p:cNvSpPr/>
            <p:nvPr/>
          </p:nvSpPr>
          <p:spPr>
            <a:xfrm>
              <a:off x="-136173" y="1662329"/>
              <a:ext cx="8212" cy="31954"/>
            </a:xfrm>
            <a:custGeom>
              <a:avLst/>
              <a:gdLst/>
              <a:ahLst/>
              <a:cxnLst/>
              <a:rect l="l" t="t" r="r" b="b"/>
              <a:pathLst>
                <a:path w="239" h="930" extrusionOk="0">
                  <a:moveTo>
                    <a:pt x="0" y="1"/>
                  </a:moveTo>
                  <a:lnTo>
                    <a:pt x="0" y="929"/>
                  </a:lnTo>
                  <a:cubicBezTo>
                    <a:pt x="155" y="834"/>
                    <a:pt x="238" y="679"/>
                    <a:pt x="238" y="465"/>
                  </a:cubicBezTo>
                  <a:cubicBezTo>
                    <a:pt x="238" y="274"/>
                    <a:pt x="131" y="108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8" name="Google Shape;1438;p2"/>
            <p:cNvSpPr/>
            <p:nvPr/>
          </p:nvSpPr>
          <p:spPr>
            <a:xfrm>
              <a:off x="-102226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70" y="1131"/>
                    <a:pt x="1131" y="881"/>
                    <a:pt x="1131" y="572"/>
                  </a:cubicBezTo>
                  <a:cubicBezTo>
                    <a:pt x="1131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9" name="Google Shape;1439;p2"/>
            <p:cNvSpPr/>
            <p:nvPr/>
          </p:nvSpPr>
          <p:spPr>
            <a:xfrm>
              <a:off x="-102226" y="19789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70" y="1131"/>
                    <a:pt x="1131" y="881"/>
                    <a:pt x="1131" y="572"/>
                  </a:cubicBezTo>
                  <a:cubicBezTo>
                    <a:pt x="1131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0" name="Google Shape;1440;p2"/>
            <p:cNvSpPr/>
            <p:nvPr/>
          </p:nvSpPr>
          <p:spPr>
            <a:xfrm>
              <a:off x="-136173" y="2046875"/>
              <a:ext cx="8212" cy="31954"/>
            </a:xfrm>
            <a:custGeom>
              <a:avLst/>
              <a:gdLst/>
              <a:ahLst/>
              <a:cxnLst/>
              <a:rect l="l" t="t" r="r" b="b"/>
              <a:pathLst>
                <a:path w="239" h="930" extrusionOk="0">
                  <a:moveTo>
                    <a:pt x="0" y="0"/>
                  </a:moveTo>
                  <a:lnTo>
                    <a:pt x="0" y="929"/>
                  </a:lnTo>
                  <a:cubicBezTo>
                    <a:pt x="155" y="822"/>
                    <a:pt x="238" y="655"/>
                    <a:pt x="238" y="465"/>
                  </a:cubicBezTo>
                  <a:cubicBezTo>
                    <a:pt x="238" y="274"/>
                    <a:pt x="131" y="108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1" name="Google Shape;1441;p2"/>
            <p:cNvSpPr/>
            <p:nvPr/>
          </p:nvSpPr>
          <p:spPr>
            <a:xfrm>
              <a:off x="-136173" y="1919231"/>
              <a:ext cx="8212" cy="31542"/>
            </a:xfrm>
            <a:custGeom>
              <a:avLst/>
              <a:gdLst/>
              <a:ahLst/>
              <a:cxnLst/>
              <a:rect l="l" t="t" r="r" b="b"/>
              <a:pathLst>
                <a:path w="239" h="918" extrusionOk="0">
                  <a:moveTo>
                    <a:pt x="0" y="1"/>
                  </a:moveTo>
                  <a:lnTo>
                    <a:pt x="0" y="918"/>
                  </a:lnTo>
                  <a:cubicBezTo>
                    <a:pt x="155" y="822"/>
                    <a:pt x="238" y="644"/>
                    <a:pt x="238" y="465"/>
                  </a:cubicBezTo>
                  <a:cubicBezTo>
                    <a:pt x="238" y="263"/>
                    <a:pt x="131" y="108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2" name="Google Shape;1442;p2"/>
            <p:cNvSpPr/>
            <p:nvPr/>
          </p:nvSpPr>
          <p:spPr>
            <a:xfrm>
              <a:off x="-102226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70" y="1131"/>
                    <a:pt x="1131" y="869"/>
                    <a:pt x="1131" y="560"/>
                  </a:cubicBezTo>
                  <a:cubicBezTo>
                    <a:pt x="1131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3" name="Google Shape;1443;p2"/>
            <p:cNvSpPr/>
            <p:nvPr/>
          </p:nvSpPr>
          <p:spPr>
            <a:xfrm>
              <a:off x="2459065" y="210088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4" name="Google Shape;1444;p2"/>
            <p:cNvSpPr/>
            <p:nvPr/>
          </p:nvSpPr>
          <p:spPr>
            <a:xfrm>
              <a:off x="2330597" y="21004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5" name="Google Shape;1445;p2"/>
            <p:cNvSpPr/>
            <p:nvPr/>
          </p:nvSpPr>
          <p:spPr>
            <a:xfrm>
              <a:off x="2267204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6" name="Google Shape;1446;p2"/>
            <p:cNvSpPr/>
            <p:nvPr/>
          </p:nvSpPr>
          <p:spPr>
            <a:xfrm>
              <a:off x="2395260" y="2164692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0"/>
                  </a:moveTo>
                  <a:cubicBezTo>
                    <a:pt x="250" y="0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19" y="882"/>
                    <a:pt x="1119" y="560"/>
                  </a:cubicBezTo>
                  <a:cubicBezTo>
                    <a:pt x="1119" y="251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7" name="Google Shape;1447;p2"/>
            <p:cNvSpPr/>
            <p:nvPr/>
          </p:nvSpPr>
          <p:spPr>
            <a:xfrm>
              <a:off x="2459065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81"/>
                    <a:pt x="250" y="1132"/>
                    <a:pt x="560" y="1132"/>
                  </a:cubicBezTo>
                  <a:cubicBezTo>
                    <a:pt x="881" y="1132"/>
                    <a:pt x="1131" y="881"/>
                    <a:pt x="1131" y="560"/>
                  </a:cubicBezTo>
                  <a:cubicBezTo>
                    <a:pt x="1131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8" name="Google Shape;1448;p2"/>
            <p:cNvSpPr/>
            <p:nvPr/>
          </p:nvSpPr>
          <p:spPr>
            <a:xfrm>
              <a:off x="2330597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70"/>
                    <a:pt x="251" y="1132"/>
                    <a:pt x="572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9" name="Google Shape;1449;p2"/>
            <p:cNvSpPr/>
            <p:nvPr/>
          </p:nvSpPr>
          <p:spPr>
            <a:xfrm>
              <a:off x="2267204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0" name="Google Shape;1450;p2"/>
            <p:cNvSpPr/>
            <p:nvPr/>
          </p:nvSpPr>
          <p:spPr>
            <a:xfrm>
              <a:off x="2395260" y="2420769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19" y="882"/>
                    <a:pt x="1119" y="572"/>
                  </a:cubicBezTo>
                  <a:cubicBezTo>
                    <a:pt x="1119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1" name="Google Shape;1451;p2"/>
            <p:cNvSpPr/>
            <p:nvPr/>
          </p:nvSpPr>
          <p:spPr>
            <a:xfrm>
              <a:off x="2267204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2" name="Google Shape;1452;p2"/>
            <p:cNvSpPr/>
            <p:nvPr/>
          </p:nvSpPr>
          <p:spPr>
            <a:xfrm>
              <a:off x="2395260" y="2292336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69" y="1131"/>
                    <a:pt x="1119" y="881"/>
                    <a:pt x="1119" y="572"/>
                  </a:cubicBezTo>
                  <a:cubicBezTo>
                    <a:pt x="1119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3" name="Google Shape;1453;p2"/>
            <p:cNvSpPr/>
            <p:nvPr/>
          </p:nvSpPr>
          <p:spPr>
            <a:xfrm>
              <a:off x="2459065" y="222849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4" name="Google Shape;1454;p2"/>
            <p:cNvSpPr/>
            <p:nvPr/>
          </p:nvSpPr>
          <p:spPr>
            <a:xfrm>
              <a:off x="2330597" y="22289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5" name="Google Shape;1455;p2"/>
            <p:cNvSpPr/>
            <p:nvPr/>
          </p:nvSpPr>
          <p:spPr>
            <a:xfrm>
              <a:off x="2202987" y="210088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69"/>
                    <a:pt x="250" y="1131"/>
                    <a:pt x="560" y="1131"/>
                  </a:cubicBezTo>
                  <a:cubicBezTo>
                    <a:pt x="869" y="1131"/>
                    <a:pt x="1131" y="869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6" name="Google Shape;1456;p2"/>
            <p:cNvSpPr/>
            <p:nvPr/>
          </p:nvSpPr>
          <p:spPr>
            <a:xfrm>
              <a:off x="2074931" y="21004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72" y="1131"/>
                  </a:cubicBezTo>
                  <a:cubicBezTo>
                    <a:pt x="881" y="1131"/>
                    <a:pt x="1132" y="881"/>
                    <a:pt x="1132" y="572"/>
                  </a:cubicBezTo>
                  <a:cubicBezTo>
                    <a:pt x="1132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7" name="Google Shape;1457;p2"/>
            <p:cNvSpPr/>
            <p:nvPr/>
          </p:nvSpPr>
          <p:spPr>
            <a:xfrm>
              <a:off x="2011127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8" name="Google Shape;1458;p2"/>
            <p:cNvSpPr/>
            <p:nvPr/>
          </p:nvSpPr>
          <p:spPr>
            <a:xfrm>
              <a:off x="2138736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1"/>
                    <a:pt x="1" y="560"/>
                  </a:cubicBezTo>
                  <a:cubicBezTo>
                    <a:pt x="25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9" name="Google Shape;1459;p2"/>
            <p:cNvSpPr/>
            <p:nvPr/>
          </p:nvSpPr>
          <p:spPr>
            <a:xfrm>
              <a:off x="2202987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81"/>
                    <a:pt x="250" y="1132"/>
                    <a:pt x="560" y="1132"/>
                  </a:cubicBezTo>
                  <a:cubicBezTo>
                    <a:pt x="869" y="1132"/>
                    <a:pt x="1131" y="881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0" name="Google Shape;1460;p2"/>
            <p:cNvSpPr/>
            <p:nvPr/>
          </p:nvSpPr>
          <p:spPr>
            <a:xfrm>
              <a:off x="2074931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70"/>
                    <a:pt x="250" y="1132"/>
                    <a:pt x="572" y="1132"/>
                  </a:cubicBezTo>
                  <a:cubicBezTo>
                    <a:pt x="881" y="1132"/>
                    <a:pt x="1132" y="870"/>
                    <a:pt x="1132" y="560"/>
                  </a:cubicBezTo>
                  <a:cubicBezTo>
                    <a:pt x="1132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1" name="Google Shape;1461;p2"/>
            <p:cNvSpPr/>
            <p:nvPr/>
          </p:nvSpPr>
          <p:spPr>
            <a:xfrm>
              <a:off x="2011127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2" name="Google Shape;1462;p2"/>
            <p:cNvSpPr/>
            <p:nvPr/>
          </p:nvSpPr>
          <p:spPr>
            <a:xfrm>
              <a:off x="2138736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3" name="Google Shape;1463;p2"/>
            <p:cNvSpPr/>
            <p:nvPr/>
          </p:nvSpPr>
          <p:spPr>
            <a:xfrm>
              <a:off x="2011127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4" name="Google Shape;1464;p2"/>
            <p:cNvSpPr/>
            <p:nvPr/>
          </p:nvSpPr>
          <p:spPr>
            <a:xfrm>
              <a:off x="2138736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25" y="881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5" name="Google Shape;1465;p2"/>
            <p:cNvSpPr/>
            <p:nvPr/>
          </p:nvSpPr>
          <p:spPr>
            <a:xfrm>
              <a:off x="2202987" y="222849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72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6" name="Google Shape;1466;p2"/>
            <p:cNvSpPr/>
            <p:nvPr/>
          </p:nvSpPr>
          <p:spPr>
            <a:xfrm>
              <a:off x="2074931" y="22289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0" y="882"/>
                    <a:pt x="250" y="1132"/>
                    <a:pt x="572" y="1132"/>
                  </a:cubicBezTo>
                  <a:cubicBezTo>
                    <a:pt x="881" y="1132"/>
                    <a:pt x="1132" y="882"/>
                    <a:pt x="1132" y="572"/>
                  </a:cubicBezTo>
                  <a:cubicBezTo>
                    <a:pt x="1132" y="263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7" name="Google Shape;1467;p2"/>
            <p:cNvSpPr/>
            <p:nvPr/>
          </p:nvSpPr>
          <p:spPr>
            <a:xfrm>
              <a:off x="1946463" y="210088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25" y="869"/>
                    <a:pt x="263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8" name="Google Shape;1468;p2"/>
            <p:cNvSpPr/>
            <p:nvPr/>
          </p:nvSpPr>
          <p:spPr>
            <a:xfrm>
              <a:off x="1818854" y="21004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69" y="1131"/>
                    <a:pt x="1131" y="881"/>
                    <a:pt x="1131" y="572"/>
                  </a:cubicBezTo>
                  <a:cubicBezTo>
                    <a:pt x="1131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9" name="Google Shape;1469;p2"/>
            <p:cNvSpPr/>
            <p:nvPr/>
          </p:nvSpPr>
          <p:spPr>
            <a:xfrm>
              <a:off x="1755015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1"/>
                    <a:pt x="1" y="560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60"/>
                  </a:cubicBezTo>
                  <a:cubicBezTo>
                    <a:pt x="1132" y="251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0" name="Google Shape;1470;p2"/>
            <p:cNvSpPr/>
            <p:nvPr/>
          </p:nvSpPr>
          <p:spPr>
            <a:xfrm>
              <a:off x="1882658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0" y="251"/>
                    <a:pt x="0" y="560"/>
                  </a:cubicBezTo>
                  <a:cubicBezTo>
                    <a:pt x="0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1" name="Google Shape;1471;p2"/>
            <p:cNvSpPr/>
            <p:nvPr/>
          </p:nvSpPr>
          <p:spPr>
            <a:xfrm>
              <a:off x="1946463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25" y="881"/>
                    <a:pt x="263" y="1132"/>
                    <a:pt x="572" y="1132"/>
                  </a:cubicBezTo>
                  <a:cubicBezTo>
                    <a:pt x="882" y="1132"/>
                    <a:pt x="1132" y="881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2" name="Google Shape;1472;p2"/>
            <p:cNvSpPr/>
            <p:nvPr/>
          </p:nvSpPr>
          <p:spPr>
            <a:xfrm>
              <a:off x="1818854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70"/>
                    <a:pt x="250" y="1132"/>
                    <a:pt x="560" y="1132"/>
                  </a:cubicBezTo>
                  <a:cubicBezTo>
                    <a:pt x="869" y="1132"/>
                    <a:pt x="1131" y="870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3" name="Google Shape;1473;p2"/>
            <p:cNvSpPr/>
            <p:nvPr/>
          </p:nvSpPr>
          <p:spPr>
            <a:xfrm>
              <a:off x="1755015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4" name="Google Shape;1474;p2"/>
            <p:cNvSpPr/>
            <p:nvPr/>
          </p:nvSpPr>
          <p:spPr>
            <a:xfrm>
              <a:off x="1882658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0" y="251"/>
                    <a:pt x="0" y="572"/>
                  </a:cubicBezTo>
                  <a:cubicBezTo>
                    <a:pt x="0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5" name="Google Shape;1475;p2"/>
            <p:cNvSpPr/>
            <p:nvPr/>
          </p:nvSpPr>
          <p:spPr>
            <a:xfrm>
              <a:off x="1755015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6" name="Google Shape;1476;p2"/>
            <p:cNvSpPr/>
            <p:nvPr/>
          </p:nvSpPr>
          <p:spPr>
            <a:xfrm>
              <a:off x="1882658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0" y="262"/>
                    <a:pt x="0" y="572"/>
                  </a:cubicBezTo>
                  <a:cubicBezTo>
                    <a:pt x="0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7" name="Google Shape;1477;p2"/>
            <p:cNvSpPr/>
            <p:nvPr/>
          </p:nvSpPr>
          <p:spPr>
            <a:xfrm>
              <a:off x="1946463" y="222849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8" name="Google Shape;1478;p2"/>
            <p:cNvSpPr/>
            <p:nvPr/>
          </p:nvSpPr>
          <p:spPr>
            <a:xfrm>
              <a:off x="1818854" y="22289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72"/>
                  </a:cubicBezTo>
                  <a:cubicBezTo>
                    <a:pt x="1131" y="263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9" name="Google Shape;1479;p2"/>
            <p:cNvSpPr/>
            <p:nvPr/>
          </p:nvSpPr>
          <p:spPr>
            <a:xfrm>
              <a:off x="1690385" y="210088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2" y="869"/>
                    <a:pt x="251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0" name="Google Shape;1480;p2"/>
            <p:cNvSpPr/>
            <p:nvPr/>
          </p:nvSpPr>
          <p:spPr>
            <a:xfrm>
              <a:off x="1562742" y="2100475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70" y="1131"/>
                    <a:pt x="1120" y="881"/>
                    <a:pt x="1120" y="572"/>
                  </a:cubicBezTo>
                  <a:cubicBezTo>
                    <a:pt x="1120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1" name="Google Shape;1481;p2"/>
            <p:cNvSpPr/>
            <p:nvPr/>
          </p:nvSpPr>
          <p:spPr>
            <a:xfrm>
              <a:off x="1498113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1"/>
                    <a:pt x="1" y="560"/>
                  </a:cubicBezTo>
                  <a:cubicBezTo>
                    <a:pt x="13" y="882"/>
                    <a:pt x="274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2" name="Google Shape;1482;p2"/>
            <p:cNvSpPr/>
            <p:nvPr/>
          </p:nvSpPr>
          <p:spPr>
            <a:xfrm>
              <a:off x="1626581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1"/>
                    <a:pt x="0" y="560"/>
                  </a:cubicBezTo>
                  <a:cubicBezTo>
                    <a:pt x="0" y="882"/>
                    <a:pt x="262" y="1132"/>
                    <a:pt x="560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3" name="Google Shape;1483;p2"/>
            <p:cNvSpPr/>
            <p:nvPr/>
          </p:nvSpPr>
          <p:spPr>
            <a:xfrm>
              <a:off x="1690385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2" y="881"/>
                    <a:pt x="251" y="1132"/>
                    <a:pt x="572" y="1132"/>
                  </a:cubicBezTo>
                  <a:cubicBezTo>
                    <a:pt x="882" y="1132"/>
                    <a:pt x="1132" y="881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4" name="Google Shape;1484;p2"/>
            <p:cNvSpPr/>
            <p:nvPr/>
          </p:nvSpPr>
          <p:spPr>
            <a:xfrm>
              <a:off x="1562742" y="2356965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70"/>
                    <a:pt x="251" y="1132"/>
                    <a:pt x="560" y="1132"/>
                  </a:cubicBezTo>
                  <a:cubicBezTo>
                    <a:pt x="870" y="1132"/>
                    <a:pt x="1120" y="870"/>
                    <a:pt x="1120" y="560"/>
                  </a:cubicBezTo>
                  <a:cubicBezTo>
                    <a:pt x="1120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5" name="Google Shape;1485;p2"/>
            <p:cNvSpPr/>
            <p:nvPr/>
          </p:nvSpPr>
          <p:spPr>
            <a:xfrm>
              <a:off x="1498113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74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6" name="Google Shape;1486;p2"/>
            <p:cNvSpPr/>
            <p:nvPr/>
          </p:nvSpPr>
          <p:spPr>
            <a:xfrm>
              <a:off x="1626581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62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7" name="Google Shape;1487;p2"/>
            <p:cNvSpPr/>
            <p:nvPr/>
          </p:nvSpPr>
          <p:spPr>
            <a:xfrm>
              <a:off x="1498113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3" y="881"/>
                    <a:pt x="274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8" name="Google Shape;1488;p2"/>
            <p:cNvSpPr/>
            <p:nvPr/>
          </p:nvSpPr>
          <p:spPr>
            <a:xfrm>
              <a:off x="1626581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62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9" name="Google Shape;1489;p2"/>
            <p:cNvSpPr/>
            <p:nvPr/>
          </p:nvSpPr>
          <p:spPr>
            <a:xfrm>
              <a:off x="1690385" y="222849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0" name="Google Shape;1490;p2"/>
            <p:cNvSpPr/>
            <p:nvPr/>
          </p:nvSpPr>
          <p:spPr>
            <a:xfrm>
              <a:off x="1562742" y="2228909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20" y="882"/>
                    <a:pt x="1120" y="572"/>
                  </a:cubicBezTo>
                  <a:cubicBezTo>
                    <a:pt x="1120" y="263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1" name="Google Shape;1491;p2"/>
            <p:cNvSpPr/>
            <p:nvPr/>
          </p:nvSpPr>
          <p:spPr>
            <a:xfrm>
              <a:off x="1434308" y="210088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69"/>
                    <a:pt x="262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2" name="Google Shape;1492;p2"/>
            <p:cNvSpPr/>
            <p:nvPr/>
          </p:nvSpPr>
          <p:spPr>
            <a:xfrm>
              <a:off x="1306252" y="21004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1" y="881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3" name="Google Shape;1493;p2"/>
            <p:cNvSpPr/>
            <p:nvPr/>
          </p:nvSpPr>
          <p:spPr>
            <a:xfrm>
              <a:off x="1242035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1"/>
                    <a:pt x="0" y="560"/>
                  </a:cubicBezTo>
                  <a:cubicBezTo>
                    <a:pt x="12" y="882"/>
                    <a:pt x="262" y="1132"/>
                    <a:pt x="560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4" name="Google Shape;1494;p2"/>
            <p:cNvSpPr/>
            <p:nvPr/>
          </p:nvSpPr>
          <p:spPr>
            <a:xfrm>
              <a:off x="1370469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1"/>
                    <a:pt x="1" y="560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60"/>
                  </a:cubicBezTo>
                  <a:cubicBezTo>
                    <a:pt x="1132" y="251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5" name="Google Shape;1495;p2"/>
            <p:cNvSpPr/>
            <p:nvPr/>
          </p:nvSpPr>
          <p:spPr>
            <a:xfrm>
              <a:off x="1434308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81"/>
                    <a:pt x="262" y="1132"/>
                    <a:pt x="560" y="1132"/>
                  </a:cubicBezTo>
                  <a:cubicBezTo>
                    <a:pt x="881" y="1132"/>
                    <a:pt x="1131" y="881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6" name="Google Shape;1496;p2"/>
            <p:cNvSpPr/>
            <p:nvPr/>
          </p:nvSpPr>
          <p:spPr>
            <a:xfrm>
              <a:off x="1306252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70"/>
                    <a:pt x="263" y="1132"/>
                    <a:pt x="572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7" name="Google Shape;1497;p2"/>
            <p:cNvSpPr/>
            <p:nvPr/>
          </p:nvSpPr>
          <p:spPr>
            <a:xfrm>
              <a:off x="1242035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62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8" name="Google Shape;1498;p2"/>
            <p:cNvSpPr/>
            <p:nvPr/>
          </p:nvSpPr>
          <p:spPr>
            <a:xfrm>
              <a:off x="1370469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9" name="Google Shape;1499;p2"/>
            <p:cNvSpPr/>
            <p:nvPr/>
          </p:nvSpPr>
          <p:spPr>
            <a:xfrm>
              <a:off x="1242035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12" y="881"/>
                    <a:pt x="262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0" name="Google Shape;1500;p2"/>
            <p:cNvSpPr/>
            <p:nvPr/>
          </p:nvSpPr>
          <p:spPr>
            <a:xfrm>
              <a:off x="1370469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1" name="Google Shape;1501;p2"/>
            <p:cNvSpPr/>
            <p:nvPr/>
          </p:nvSpPr>
          <p:spPr>
            <a:xfrm>
              <a:off x="1434308" y="222849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62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2" name="Google Shape;1502;p2"/>
            <p:cNvSpPr/>
            <p:nvPr/>
          </p:nvSpPr>
          <p:spPr>
            <a:xfrm>
              <a:off x="1306252" y="22289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63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3" name="Google Shape;1503;p2"/>
            <p:cNvSpPr/>
            <p:nvPr/>
          </p:nvSpPr>
          <p:spPr>
            <a:xfrm>
              <a:off x="1178196" y="210088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1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3" y="869"/>
                    <a:pt x="263" y="1131"/>
                    <a:pt x="561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1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4" name="Google Shape;1504;p2"/>
            <p:cNvSpPr/>
            <p:nvPr/>
          </p:nvSpPr>
          <p:spPr>
            <a:xfrm>
              <a:off x="1050174" y="21004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5" name="Google Shape;1505;p2"/>
            <p:cNvSpPr/>
            <p:nvPr/>
          </p:nvSpPr>
          <p:spPr>
            <a:xfrm>
              <a:off x="986335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1"/>
                    <a:pt x="1" y="560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6" name="Google Shape;1506;p2"/>
            <p:cNvSpPr/>
            <p:nvPr/>
          </p:nvSpPr>
          <p:spPr>
            <a:xfrm>
              <a:off x="1113979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1"/>
                    <a:pt x="1" y="560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7" name="Google Shape;1507;p2"/>
            <p:cNvSpPr/>
            <p:nvPr/>
          </p:nvSpPr>
          <p:spPr>
            <a:xfrm>
              <a:off x="1178196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1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3" y="881"/>
                    <a:pt x="263" y="1132"/>
                    <a:pt x="561" y="1132"/>
                  </a:cubicBezTo>
                  <a:cubicBezTo>
                    <a:pt x="870" y="1132"/>
                    <a:pt x="1132" y="881"/>
                    <a:pt x="1132" y="560"/>
                  </a:cubicBezTo>
                  <a:cubicBezTo>
                    <a:pt x="1132" y="250"/>
                    <a:pt x="870" y="0"/>
                    <a:pt x="561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8" name="Google Shape;1508;p2"/>
            <p:cNvSpPr/>
            <p:nvPr/>
          </p:nvSpPr>
          <p:spPr>
            <a:xfrm>
              <a:off x="1050174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70"/>
                    <a:pt x="250" y="1132"/>
                    <a:pt x="560" y="1132"/>
                  </a:cubicBezTo>
                  <a:cubicBezTo>
                    <a:pt x="881" y="1132"/>
                    <a:pt x="1131" y="870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9" name="Google Shape;1509;p2"/>
            <p:cNvSpPr/>
            <p:nvPr/>
          </p:nvSpPr>
          <p:spPr>
            <a:xfrm>
              <a:off x="986335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0" name="Google Shape;1510;p2"/>
            <p:cNvSpPr/>
            <p:nvPr/>
          </p:nvSpPr>
          <p:spPr>
            <a:xfrm>
              <a:off x="1113979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1" name="Google Shape;1511;p2"/>
            <p:cNvSpPr/>
            <p:nvPr/>
          </p:nvSpPr>
          <p:spPr>
            <a:xfrm>
              <a:off x="986335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2" name="Google Shape;1512;p2"/>
            <p:cNvSpPr/>
            <p:nvPr/>
          </p:nvSpPr>
          <p:spPr>
            <a:xfrm>
              <a:off x="1113979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1" y="881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3" name="Google Shape;1513;p2"/>
            <p:cNvSpPr/>
            <p:nvPr/>
          </p:nvSpPr>
          <p:spPr>
            <a:xfrm>
              <a:off x="1178196" y="222849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1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63" y="1132"/>
                    <a:pt x="561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1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4" name="Google Shape;1514;p2"/>
            <p:cNvSpPr/>
            <p:nvPr/>
          </p:nvSpPr>
          <p:spPr>
            <a:xfrm>
              <a:off x="1050174" y="22289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5" name="Google Shape;1515;p2"/>
            <p:cNvSpPr/>
            <p:nvPr/>
          </p:nvSpPr>
          <p:spPr>
            <a:xfrm>
              <a:off x="922531" y="210088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6" name="Google Shape;1516;p2"/>
            <p:cNvSpPr/>
            <p:nvPr/>
          </p:nvSpPr>
          <p:spPr>
            <a:xfrm>
              <a:off x="794062" y="2100475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61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61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1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7" name="Google Shape;1517;p2"/>
            <p:cNvSpPr/>
            <p:nvPr/>
          </p:nvSpPr>
          <p:spPr>
            <a:xfrm>
              <a:off x="729845" y="2164692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0"/>
                  </a:moveTo>
                  <a:cubicBezTo>
                    <a:pt x="263" y="0"/>
                    <a:pt x="1" y="251"/>
                    <a:pt x="1" y="560"/>
                  </a:cubicBezTo>
                  <a:cubicBezTo>
                    <a:pt x="13" y="882"/>
                    <a:pt x="263" y="1132"/>
                    <a:pt x="572" y="1132"/>
                  </a:cubicBezTo>
                  <a:cubicBezTo>
                    <a:pt x="882" y="1132"/>
                    <a:pt x="1144" y="882"/>
                    <a:pt x="1144" y="560"/>
                  </a:cubicBezTo>
                  <a:cubicBezTo>
                    <a:pt x="1144" y="251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8" name="Google Shape;1518;p2"/>
            <p:cNvSpPr/>
            <p:nvPr/>
          </p:nvSpPr>
          <p:spPr>
            <a:xfrm>
              <a:off x="857901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51"/>
                    <a:pt x="0" y="560"/>
                  </a:cubicBezTo>
                  <a:cubicBezTo>
                    <a:pt x="12" y="882"/>
                    <a:pt x="250" y="1132"/>
                    <a:pt x="572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9" name="Google Shape;1519;p2"/>
            <p:cNvSpPr/>
            <p:nvPr/>
          </p:nvSpPr>
          <p:spPr>
            <a:xfrm>
              <a:off x="922531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81"/>
                    <a:pt x="251" y="1132"/>
                    <a:pt x="560" y="1132"/>
                  </a:cubicBezTo>
                  <a:cubicBezTo>
                    <a:pt x="870" y="1132"/>
                    <a:pt x="1132" y="881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0" name="Google Shape;1520;p2"/>
            <p:cNvSpPr/>
            <p:nvPr/>
          </p:nvSpPr>
          <p:spPr>
            <a:xfrm>
              <a:off x="794062" y="2356965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61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70"/>
                    <a:pt x="251" y="1132"/>
                    <a:pt x="561" y="1132"/>
                  </a:cubicBezTo>
                  <a:cubicBezTo>
                    <a:pt x="870" y="1132"/>
                    <a:pt x="1132" y="870"/>
                    <a:pt x="1132" y="560"/>
                  </a:cubicBezTo>
                  <a:cubicBezTo>
                    <a:pt x="1132" y="250"/>
                    <a:pt x="870" y="0"/>
                    <a:pt x="561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1" name="Google Shape;1521;p2"/>
            <p:cNvSpPr/>
            <p:nvPr/>
          </p:nvSpPr>
          <p:spPr>
            <a:xfrm>
              <a:off x="729845" y="2420769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44" y="882"/>
                    <a:pt x="1144" y="572"/>
                  </a:cubicBezTo>
                  <a:cubicBezTo>
                    <a:pt x="1144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2" name="Google Shape;1522;p2"/>
            <p:cNvSpPr/>
            <p:nvPr/>
          </p:nvSpPr>
          <p:spPr>
            <a:xfrm>
              <a:off x="857901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3" name="Google Shape;1523;p2"/>
            <p:cNvSpPr/>
            <p:nvPr/>
          </p:nvSpPr>
          <p:spPr>
            <a:xfrm>
              <a:off x="729845" y="2292336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13" y="881"/>
                    <a:pt x="263" y="1131"/>
                    <a:pt x="572" y="1131"/>
                  </a:cubicBezTo>
                  <a:cubicBezTo>
                    <a:pt x="882" y="1131"/>
                    <a:pt x="1144" y="881"/>
                    <a:pt x="1144" y="572"/>
                  </a:cubicBezTo>
                  <a:cubicBezTo>
                    <a:pt x="1144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4" name="Google Shape;1524;p2"/>
            <p:cNvSpPr/>
            <p:nvPr/>
          </p:nvSpPr>
          <p:spPr>
            <a:xfrm>
              <a:off x="857901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12" y="881"/>
                    <a:pt x="250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5" name="Google Shape;1525;p2"/>
            <p:cNvSpPr/>
            <p:nvPr/>
          </p:nvSpPr>
          <p:spPr>
            <a:xfrm>
              <a:off x="922531" y="222849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6" name="Google Shape;1526;p2"/>
            <p:cNvSpPr/>
            <p:nvPr/>
          </p:nvSpPr>
          <p:spPr>
            <a:xfrm>
              <a:off x="794062" y="2228909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61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61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63"/>
                    <a:pt x="870" y="1"/>
                    <a:pt x="561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7" name="Google Shape;1527;p2"/>
            <p:cNvSpPr/>
            <p:nvPr/>
          </p:nvSpPr>
          <p:spPr>
            <a:xfrm>
              <a:off x="666041" y="210088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69"/>
                    <a:pt x="262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8" name="Google Shape;1528;p2"/>
            <p:cNvSpPr/>
            <p:nvPr/>
          </p:nvSpPr>
          <p:spPr>
            <a:xfrm>
              <a:off x="537985" y="21004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9" name="Google Shape;1529;p2"/>
            <p:cNvSpPr/>
            <p:nvPr/>
          </p:nvSpPr>
          <p:spPr>
            <a:xfrm>
              <a:off x="473768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1"/>
                    <a:pt x="0" y="560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0" name="Google Shape;1530;p2"/>
            <p:cNvSpPr/>
            <p:nvPr/>
          </p:nvSpPr>
          <p:spPr>
            <a:xfrm>
              <a:off x="601824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1"/>
                    <a:pt x="0" y="560"/>
                  </a:cubicBezTo>
                  <a:cubicBezTo>
                    <a:pt x="12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1" name="Google Shape;1531;p2"/>
            <p:cNvSpPr/>
            <p:nvPr/>
          </p:nvSpPr>
          <p:spPr>
            <a:xfrm>
              <a:off x="666041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81"/>
                    <a:pt x="262" y="1132"/>
                    <a:pt x="572" y="1132"/>
                  </a:cubicBezTo>
                  <a:cubicBezTo>
                    <a:pt x="881" y="1132"/>
                    <a:pt x="1131" y="881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2" name="Google Shape;1532;p2"/>
            <p:cNvSpPr/>
            <p:nvPr/>
          </p:nvSpPr>
          <p:spPr>
            <a:xfrm>
              <a:off x="537985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70"/>
                    <a:pt x="251" y="1132"/>
                    <a:pt x="560" y="1132"/>
                  </a:cubicBezTo>
                  <a:cubicBezTo>
                    <a:pt x="870" y="1132"/>
                    <a:pt x="1132" y="870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3" name="Google Shape;1533;p2"/>
            <p:cNvSpPr/>
            <p:nvPr/>
          </p:nvSpPr>
          <p:spPr>
            <a:xfrm>
              <a:off x="473768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4" name="Google Shape;1534;p2"/>
            <p:cNvSpPr/>
            <p:nvPr/>
          </p:nvSpPr>
          <p:spPr>
            <a:xfrm>
              <a:off x="601824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5" name="Google Shape;1535;p2"/>
            <p:cNvSpPr/>
            <p:nvPr/>
          </p:nvSpPr>
          <p:spPr>
            <a:xfrm>
              <a:off x="473768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0" y="881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6" name="Google Shape;1536;p2"/>
            <p:cNvSpPr/>
            <p:nvPr/>
          </p:nvSpPr>
          <p:spPr>
            <a:xfrm>
              <a:off x="601824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12" y="881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7" name="Google Shape;1537;p2"/>
            <p:cNvSpPr/>
            <p:nvPr/>
          </p:nvSpPr>
          <p:spPr>
            <a:xfrm>
              <a:off x="666041" y="222849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8" name="Google Shape;1538;p2"/>
            <p:cNvSpPr/>
            <p:nvPr/>
          </p:nvSpPr>
          <p:spPr>
            <a:xfrm>
              <a:off x="537985" y="22289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63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9" name="Google Shape;1539;p2"/>
            <p:cNvSpPr/>
            <p:nvPr/>
          </p:nvSpPr>
          <p:spPr>
            <a:xfrm>
              <a:off x="409929" y="2100887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0" name="Google Shape;1540;p2"/>
            <p:cNvSpPr/>
            <p:nvPr/>
          </p:nvSpPr>
          <p:spPr>
            <a:xfrm>
              <a:off x="281495" y="21004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0" y="881"/>
                    <a:pt x="262" y="1131"/>
                    <a:pt x="572" y="1131"/>
                  </a:cubicBezTo>
                  <a:cubicBezTo>
                    <a:pt x="881" y="1131"/>
                    <a:pt x="1132" y="881"/>
                    <a:pt x="1132" y="572"/>
                  </a:cubicBezTo>
                  <a:cubicBezTo>
                    <a:pt x="1132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1" name="Google Shape;1541;p2"/>
            <p:cNvSpPr/>
            <p:nvPr/>
          </p:nvSpPr>
          <p:spPr>
            <a:xfrm>
              <a:off x="217690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51"/>
                    <a:pt x="0" y="560"/>
                  </a:cubicBezTo>
                  <a:cubicBezTo>
                    <a:pt x="0" y="882"/>
                    <a:pt x="250" y="1132"/>
                    <a:pt x="572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2" name="Google Shape;1542;p2"/>
            <p:cNvSpPr/>
            <p:nvPr/>
          </p:nvSpPr>
          <p:spPr>
            <a:xfrm>
              <a:off x="345300" y="2164692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0"/>
                  </a:moveTo>
                  <a:cubicBezTo>
                    <a:pt x="263" y="0"/>
                    <a:pt x="1" y="251"/>
                    <a:pt x="1" y="560"/>
                  </a:cubicBezTo>
                  <a:cubicBezTo>
                    <a:pt x="25" y="882"/>
                    <a:pt x="275" y="1132"/>
                    <a:pt x="572" y="1132"/>
                  </a:cubicBezTo>
                  <a:cubicBezTo>
                    <a:pt x="882" y="1132"/>
                    <a:pt x="1144" y="882"/>
                    <a:pt x="1144" y="560"/>
                  </a:cubicBezTo>
                  <a:cubicBezTo>
                    <a:pt x="1144" y="251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3" name="Google Shape;1543;p2"/>
            <p:cNvSpPr/>
            <p:nvPr/>
          </p:nvSpPr>
          <p:spPr>
            <a:xfrm>
              <a:off x="409929" y="2356965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81"/>
                    <a:pt x="251" y="1132"/>
                    <a:pt x="572" y="1132"/>
                  </a:cubicBezTo>
                  <a:cubicBezTo>
                    <a:pt x="882" y="1132"/>
                    <a:pt x="1132" y="881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4" name="Google Shape;1544;p2"/>
            <p:cNvSpPr/>
            <p:nvPr/>
          </p:nvSpPr>
          <p:spPr>
            <a:xfrm>
              <a:off x="281495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70"/>
                    <a:pt x="262" y="1132"/>
                    <a:pt x="572" y="1132"/>
                  </a:cubicBezTo>
                  <a:cubicBezTo>
                    <a:pt x="881" y="1132"/>
                    <a:pt x="1132" y="870"/>
                    <a:pt x="1132" y="560"/>
                  </a:cubicBezTo>
                  <a:cubicBezTo>
                    <a:pt x="1132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5" name="Google Shape;1545;p2"/>
            <p:cNvSpPr/>
            <p:nvPr/>
          </p:nvSpPr>
          <p:spPr>
            <a:xfrm>
              <a:off x="217690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6" name="Google Shape;1546;p2"/>
            <p:cNvSpPr/>
            <p:nvPr/>
          </p:nvSpPr>
          <p:spPr>
            <a:xfrm>
              <a:off x="345300" y="2420769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1" y="882"/>
                    <a:pt x="275" y="1132"/>
                    <a:pt x="572" y="1132"/>
                  </a:cubicBezTo>
                  <a:cubicBezTo>
                    <a:pt x="882" y="1132"/>
                    <a:pt x="1144" y="882"/>
                    <a:pt x="1144" y="572"/>
                  </a:cubicBezTo>
                  <a:cubicBezTo>
                    <a:pt x="1144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7" name="Google Shape;1547;p2"/>
            <p:cNvSpPr/>
            <p:nvPr/>
          </p:nvSpPr>
          <p:spPr>
            <a:xfrm>
              <a:off x="217690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8" name="Google Shape;1548;p2"/>
            <p:cNvSpPr/>
            <p:nvPr/>
          </p:nvSpPr>
          <p:spPr>
            <a:xfrm>
              <a:off x="345300" y="2292336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25" y="881"/>
                    <a:pt x="275" y="1131"/>
                    <a:pt x="572" y="1131"/>
                  </a:cubicBezTo>
                  <a:cubicBezTo>
                    <a:pt x="882" y="1131"/>
                    <a:pt x="1144" y="881"/>
                    <a:pt x="1144" y="572"/>
                  </a:cubicBezTo>
                  <a:cubicBezTo>
                    <a:pt x="1144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9" name="Google Shape;1549;p2"/>
            <p:cNvSpPr/>
            <p:nvPr/>
          </p:nvSpPr>
          <p:spPr>
            <a:xfrm>
              <a:off x="409929" y="2228497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0" name="Google Shape;1550;p2"/>
            <p:cNvSpPr/>
            <p:nvPr/>
          </p:nvSpPr>
          <p:spPr>
            <a:xfrm>
              <a:off x="281495" y="22289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63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2" y="882"/>
                    <a:pt x="1132" y="572"/>
                  </a:cubicBezTo>
                  <a:cubicBezTo>
                    <a:pt x="1132" y="263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1" name="Google Shape;1551;p2"/>
            <p:cNvSpPr/>
            <p:nvPr/>
          </p:nvSpPr>
          <p:spPr>
            <a:xfrm>
              <a:off x="153851" y="210088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2" name="Google Shape;1552;p2"/>
            <p:cNvSpPr/>
            <p:nvPr/>
          </p:nvSpPr>
          <p:spPr>
            <a:xfrm>
              <a:off x="25830" y="21004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0" y="881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3" name="Google Shape;1553;p2"/>
            <p:cNvSpPr/>
            <p:nvPr/>
          </p:nvSpPr>
          <p:spPr>
            <a:xfrm>
              <a:off x="-38422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1"/>
                    <a:pt x="1" y="560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4" name="Google Shape;1554;p2"/>
            <p:cNvSpPr/>
            <p:nvPr/>
          </p:nvSpPr>
          <p:spPr>
            <a:xfrm>
              <a:off x="89222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1"/>
                    <a:pt x="0" y="560"/>
                  </a:cubicBezTo>
                  <a:cubicBezTo>
                    <a:pt x="24" y="882"/>
                    <a:pt x="274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5" name="Google Shape;1555;p2"/>
            <p:cNvSpPr/>
            <p:nvPr/>
          </p:nvSpPr>
          <p:spPr>
            <a:xfrm>
              <a:off x="153851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81"/>
                    <a:pt x="251" y="1132"/>
                    <a:pt x="560" y="1132"/>
                  </a:cubicBezTo>
                  <a:cubicBezTo>
                    <a:pt x="882" y="1132"/>
                    <a:pt x="1132" y="881"/>
                    <a:pt x="1132" y="560"/>
                  </a:cubicBezTo>
                  <a:cubicBezTo>
                    <a:pt x="1132" y="250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6" name="Google Shape;1556;p2"/>
            <p:cNvSpPr/>
            <p:nvPr/>
          </p:nvSpPr>
          <p:spPr>
            <a:xfrm>
              <a:off x="25830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70"/>
                    <a:pt x="262" y="1132"/>
                    <a:pt x="572" y="1132"/>
                  </a:cubicBezTo>
                  <a:cubicBezTo>
                    <a:pt x="881" y="1132"/>
                    <a:pt x="1131" y="870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7" name="Google Shape;1557;p2"/>
            <p:cNvSpPr/>
            <p:nvPr/>
          </p:nvSpPr>
          <p:spPr>
            <a:xfrm>
              <a:off x="-38422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8" name="Google Shape;1558;p2"/>
            <p:cNvSpPr/>
            <p:nvPr/>
          </p:nvSpPr>
          <p:spPr>
            <a:xfrm>
              <a:off x="89222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0" y="882"/>
                    <a:pt x="274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9" name="Google Shape;1559;p2"/>
            <p:cNvSpPr/>
            <p:nvPr/>
          </p:nvSpPr>
          <p:spPr>
            <a:xfrm>
              <a:off x="-38422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0" name="Google Shape;1560;p2"/>
            <p:cNvSpPr/>
            <p:nvPr/>
          </p:nvSpPr>
          <p:spPr>
            <a:xfrm>
              <a:off x="89222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24" y="881"/>
                    <a:pt x="274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1" name="Google Shape;1561;p2"/>
            <p:cNvSpPr/>
            <p:nvPr/>
          </p:nvSpPr>
          <p:spPr>
            <a:xfrm>
              <a:off x="153851" y="222849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2" name="Google Shape;1562;p2"/>
            <p:cNvSpPr/>
            <p:nvPr/>
          </p:nvSpPr>
          <p:spPr>
            <a:xfrm>
              <a:off x="25830" y="22289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63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3" name="Google Shape;1563;p2"/>
            <p:cNvSpPr/>
            <p:nvPr/>
          </p:nvSpPr>
          <p:spPr>
            <a:xfrm>
              <a:off x="-102226" y="210088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70" y="1131"/>
                    <a:pt x="1131" y="869"/>
                    <a:pt x="1131" y="560"/>
                  </a:cubicBezTo>
                  <a:cubicBezTo>
                    <a:pt x="1131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4" name="Google Shape;1564;p2"/>
            <p:cNvSpPr/>
            <p:nvPr/>
          </p:nvSpPr>
          <p:spPr>
            <a:xfrm>
              <a:off x="-136173" y="2168368"/>
              <a:ext cx="8212" cy="31542"/>
            </a:xfrm>
            <a:custGeom>
              <a:avLst/>
              <a:gdLst/>
              <a:ahLst/>
              <a:cxnLst/>
              <a:rect l="l" t="t" r="r" b="b"/>
              <a:pathLst>
                <a:path w="239" h="918" extrusionOk="0">
                  <a:moveTo>
                    <a:pt x="0" y="1"/>
                  </a:moveTo>
                  <a:lnTo>
                    <a:pt x="0" y="917"/>
                  </a:lnTo>
                  <a:cubicBezTo>
                    <a:pt x="155" y="834"/>
                    <a:pt x="238" y="655"/>
                    <a:pt x="238" y="453"/>
                  </a:cubicBezTo>
                  <a:cubicBezTo>
                    <a:pt x="238" y="263"/>
                    <a:pt x="131" y="96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5" name="Google Shape;1565;p2"/>
            <p:cNvSpPr/>
            <p:nvPr/>
          </p:nvSpPr>
          <p:spPr>
            <a:xfrm>
              <a:off x="-102226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81"/>
                    <a:pt x="250" y="1132"/>
                    <a:pt x="560" y="1132"/>
                  </a:cubicBezTo>
                  <a:cubicBezTo>
                    <a:pt x="870" y="1132"/>
                    <a:pt x="1131" y="881"/>
                    <a:pt x="1131" y="560"/>
                  </a:cubicBezTo>
                  <a:cubicBezTo>
                    <a:pt x="1131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6" name="Google Shape;1566;p2"/>
            <p:cNvSpPr/>
            <p:nvPr/>
          </p:nvSpPr>
          <p:spPr>
            <a:xfrm>
              <a:off x="-136173" y="2424446"/>
              <a:ext cx="8212" cy="31542"/>
            </a:xfrm>
            <a:custGeom>
              <a:avLst/>
              <a:gdLst/>
              <a:ahLst/>
              <a:cxnLst/>
              <a:rect l="l" t="t" r="r" b="b"/>
              <a:pathLst>
                <a:path w="239" h="918" extrusionOk="0">
                  <a:moveTo>
                    <a:pt x="0" y="1"/>
                  </a:moveTo>
                  <a:lnTo>
                    <a:pt x="0" y="918"/>
                  </a:lnTo>
                  <a:cubicBezTo>
                    <a:pt x="155" y="834"/>
                    <a:pt x="238" y="656"/>
                    <a:pt x="238" y="465"/>
                  </a:cubicBezTo>
                  <a:cubicBezTo>
                    <a:pt x="238" y="263"/>
                    <a:pt x="131" y="108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7" name="Google Shape;1567;p2"/>
            <p:cNvSpPr/>
            <p:nvPr/>
          </p:nvSpPr>
          <p:spPr>
            <a:xfrm>
              <a:off x="-136173" y="2296424"/>
              <a:ext cx="8212" cy="31920"/>
            </a:xfrm>
            <a:custGeom>
              <a:avLst/>
              <a:gdLst/>
              <a:ahLst/>
              <a:cxnLst/>
              <a:rect l="l" t="t" r="r" b="b"/>
              <a:pathLst>
                <a:path w="239" h="929" extrusionOk="0">
                  <a:moveTo>
                    <a:pt x="0" y="0"/>
                  </a:moveTo>
                  <a:lnTo>
                    <a:pt x="0" y="929"/>
                  </a:lnTo>
                  <a:cubicBezTo>
                    <a:pt x="155" y="822"/>
                    <a:pt x="238" y="655"/>
                    <a:pt x="238" y="465"/>
                  </a:cubicBezTo>
                  <a:cubicBezTo>
                    <a:pt x="238" y="274"/>
                    <a:pt x="131" y="107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8" name="Google Shape;1568;p2"/>
            <p:cNvSpPr/>
            <p:nvPr/>
          </p:nvSpPr>
          <p:spPr>
            <a:xfrm>
              <a:off x="-102226" y="222849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70" y="1132"/>
                    <a:pt x="1131" y="882"/>
                    <a:pt x="1131" y="572"/>
                  </a:cubicBezTo>
                  <a:cubicBezTo>
                    <a:pt x="1131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9" name="Google Shape;1569;p2"/>
            <p:cNvSpPr/>
            <p:nvPr/>
          </p:nvSpPr>
          <p:spPr>
            <a:xfrm>
              <a:off x="-136173" y="-33734"/>
              <a:ext cx="34" cy="34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dk2"/>
            </a:solidFill>
            <a:ln w="3875" cap="flat" cmpd="sng">
              <a:solidFill>
                <a:schemeClr val="dk2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0" name="Google Shape;1570;p2"/>
            <p:cNvSpPr/>
            <p:nvPr/>
          </p:nvSpPr>
          <p:spPr>
            <a:xfrm>
              <a:off x="-141086" y="-19818"/>
              <a:ext cx="5604501" cy="2507313"/>
            </a:xfrm>
            <a:custGeom>
              <a:avLst/>
              <a:gdLst/>
              <a:ahLst/>
              <a:cxnLst/>
              <a:rect l="l" t="t" r="r" b="b"/>
              <a:pathLst>
                <a:path w="163116" h="72974" fill="none" extrusionOk="0">
                  <a:moveTo>
                    <a:pt x="0" y="48"/>
                  </a:moveTo>
                  <a:lnTo>
                    <a:pt x="0" y="72973"/>
                  </a:lnTo>
                  <a:lnTo>
                    <a:pt x="163116" y="72973"/>
                  </a:lnTo>
                  <a:lnTo>
                    <a:pt x="129493" y="0"/>
                  </a:lnTo>
                  <a:close/>
                </a:path>
              </a:pathLst>
            </a:custGeom>
            <a:solidFill>
              <a:schemeClr val="dk2"/>
            </a:solidFill>
            <a:ln w="2977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1" name="Google Shape;1571;p2"/>
            <p:cNvSpPr/>
            <p:nvPr/>
          </p:nvSpPr>
          <p:spPr>
            <a:xfrm>
              <a:off x="-143972" y="-18994"/>
              <a:ext cx="5607388" cy="2508928"/>
            </a:xfrm>
            <a:custGeom>
              <a:avLst/>
              <a:gdLst/>
              <a:ahLst/>
              <a:cxnLst/>
              <a:rect l="l" t="t" r="r" b="b"/>
              <a:pathLst>
                <a:path w="163200" h="73021" fill="none" extrusionOk="0">
                  <a:moveTo>
                    <a:pt x="1" y="24"/>
                  </a:moveTo>
                  <a:lnTo>
                    <a:pt x="1" y="73021"/>
                  </a:lnTo>
                  <a:lnTo>
                    <a:pt x="163200" y="73021"/>
                  </a:lnTo>
                  <a:lnTo>
                    <a:pt x="129529" y="0"/>
                  </a:lnTo>
                  <a:close/>
                </a:path>
              </a:pathLst>
            </a:custGeom>
            <a:solidFill>
              <a:schemeClr val="dk2"/>
            </a:solidFill>
            <a:ln w="3875" cap="flat" cmpd="sng">
              <a:solidFill>
                <a:schemeClr val="dk2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2" name="Google Shape;1572;p2"/>
            <p:cNvSpPr/>
            <p:nvPr/>
          </p:nvSpPr>
          <p:spPr>
            <a:xfrm>
              <a:off x="-141086" y="-19818"/>
              <a:ext cx="5604501" cy="2507313"/>
            </a:xfrm>
            <a:custGeom>
              <a:avLst/>
              <a:gdLst/>
              <a:ahLst/>
              <a:cxnLst/>
              <a:rect l="l" t="t" r="r" b="b"/>
              <a:pathLst>
                <a:path w="163116" h="72974" fill="none" extrusionOk="0">
                  <a:moveTo>
                    <a:pt x="0" y="48"/>
                  </a:moveTo>
                  <a:lnTo>
                    <a:pt x="0" y="72973"/>
                  </a:lnTo>
                  <a:lnTo>
                    <a:pt x="163116" y="72973"/>
                  </a:lnTo>
                  <a:lnTo>
                    <a:pt x="129493" y="0"/>
                  </a:lnTo>
                  <a:close/>
                </a:path>
              </a:pathLst>
            </a:custGeom>
            <a:noFill/>
            <a:ln w="2977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573" name="Google Shape;1573;p2"/>
          <p:cNvGrpSpPr/>
          <p:nvPr/>
        </p:nvGrpSpPr>
        <p:grpSpPr>
          <a:xfrm>
            <a:off x="-191971" y="3505201"/>
            <a:ext cx="9158171" cy="3416300"/>
            <a:chOff x="-143978" y="2628900"/>
            <a:chExt cx="6868628" cy="2562225"/>
          </a:xfrm>
        </p:grpSpPr>
        <p:sp>
          <p:nvSpPr>
            <p:cNvPr id="1574" name="Google Shape;1574;p2"/>
            <p:cNvSpPr/>
            <p:nvPr/>
          </p:nvSpPr>
          <p:spPr>
            <a:xfrm>
              <a:off x="-142875" y="2628900"/>
              <a:ext cx="6867525" cy="2562225"/>
            </a:xfrm>
            <a:custGeom>
              <a:avLst/>
              <a:gdLst/>
              <a:ahLst/>
              <a:cxnLst/>
              <a:rect l="l" t="t" r="r" b="b"/>
              <a:pathLst>
                <a:path w="274701" h="102489" extrusionOk="0">
                  <a:moveTo>
                    <a:pt x="0" y="1143"/>
                  </a:moveTo>
                  <a:lnTo>
                    <a:pt x="228219" y="0"/>
                  </a:lnTo>
                  <a:lnTo>
                    <a:pt x="274701" y="102489"/>
                  </a:lnTo>
                  <a:lnTo>
                    <a:pt x="381" y="10134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</p:sp>
        <p:sp>
          <p:nvSpPr>
            <p:cNvPr id="1575" name="Google Shape;1575;p2"/>
            <p:cNvSpPr/>
            <p:nvPr/>
          </p:nvSpPr>
          <p:spPr>
            <a:xfrm>
              <a:off x="3062850" y="2634723"/>
              <a:ext cx="2431314" cy="2537280"/>
            </a:xfrm>
            <a:custGeom>
              <a:avLst/>
              <a:gdLst/>
              <a:ahLst/>
              <a:cxnLst/>
              <a:rect l="l" t="t" r="r" b="b"/>
              <a:pathLst>
                <a:path w="70760" h="73844" extrusionOk="0">
                  <a:moveTo>
                    <a:pt x="70760" y="1"/>
                  </a:moveTo>
                  <a:lnTo>
                    <a:pt x="56758" y="36"/>
                  </a:lnTo>
                  <a:lnTo>
                    <a:pt x="1" y="73843"/>
                  </a:lnTo>
                  <a:lnTo>
                    <a:pt x="382" y="73843"/>
                  </a:lnTo>
                  <a:lnTo>
                    <a:pt x="70760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6" name="Google Shape;1576;p2"/>
            <p:cNvSpPr/>
            <p:nvPr/>
          </p:nvSpPr>
          <p:spPr>
            <a:xfrm>
              <a:off x="3040757" y="2637197"/>
              <a:ext cx="1559486" cy="2534732"/>
            </a:xfrm>
            <a:custGeom>
              <a:avLst/>
              <a:gdLst/>
              <a:ahLst/>
              <a:cxnLst/>
              <a:rect l="l" t="t" r="r" b="b"/>
              <a:pathLst>
                <a:path w="45388" h="73772" extrusionOk="0">
                  <a:moveTo>
                    <a:pt x="45387" y="0"/>
                  </a:moveTo>
                  <a:lnTo>
                    <a:pt x="34767" y="24"/>
                  </a:lnTo>
                  <a:lnTo>
                    <a:pt x="1" y="73771"/>
                  </a:lnTo>
                  <a:lnTo>
                    <a:pt x="299" y="73771"/>
                  </a:lnTo>
                  <a:lnTo>
                    <a:pt x="4538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7" name="Google Shape;1577;p2"/>
            <p:cNvSpPr/>
            <p:nvPr/>
          </p:nvSpPr>
          <p:spPr>
            <a:xfrm>
              <a:off x="3244094" y="4239150"/>
              <a:ext cx="3184357" cy="932778"/>
            </a:xfrm>
            <a:custGeom>
              <a:avLst/>
              <a:gdLst/>
              <a:ahLst/>
              <a:cxnLst/>
              <a:rect l="l" t="t" r="r" b="b"/>
              <a:pathLst>
                <a:path w="92679" h="27148" extrusionOk="0">
                  <a:moveTo>
                    <a:pt x="88428" y="1"/>
                  </a:moveTo>
                  <a:lnTo>
                    <a:pt x="0" y="27147"/>
                  </a:lnTo>
                  <a:lnTo>
                    <a:pt x="3655" y="27147"/>
                  </a:lnTo>
                  <a:lnTo>
                    <a:pt x="92679" y="9276"/>
                  </a:lnTo>
                  <a:lnTo>
                    <a:pt x="88428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8" name="Google Shape;1578;p2"/>
            <p:cNvSpPr/>
            <p:nvPr/>
          </p:nvSpPr>
          <p:spPr>
            <a:xfrm>
              <a:off x="3092330" y="2958728"/>
              <a:ext cx="2755626" cy="2213200"/>
            </a:xfrm>
            <a:custGeom>
              <a:avLst/>
              <a:gdLst/>
              <a:ahLst/>
              <a:cxnLst/>
              <a:rect l="l" t="t" r="r" b="b"/>
              <a:pathLst>
                <a:path w="80201" h="64414" extrusionOk="0">
                  <a:moveTo>
                    <a:pt x="75712" y="0"/>
                  </a:moveTo>
                  <a:lnTo>
                    <a:pt x="0" y="64413"/>
                  </a:lnTo>
                  <a:lnTo>
                    <a:pt x="595" y="64413"/>
                  </a:lnTo>
                  <a:lnTo>
                    <a:pt x="80201" y="9775"/>
                  </a:lnTo>
                  <a:lnTo>
                    <a:pt x="75712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9" name="Google Shape;1579;p2"/>
            <p:cNvSpPr/>
            <p:nvPr/>
          </p:nvSpPr>
          <p:spPr>
            <a:xfrm>
              <a:off x="3740718" y="4890013"/>
              <a:ext cx="2970404" cy="281916"/>
            </a:xfrm>
            <a:custGeom>
              <a:avLst/>
              <a:gdLst/>
              <a:ahLst/>
              <a:cxnLst/>
              <a:rect l="l" t="t" r="r" b="b"/>
              <a:pathLst>
                <a:path w="86452" h="8205" extrusionOk="0">
                  <a:moveTo>
                    <a:pt x="82677" y="1"/>
                  </a:moveTo>
                  <a:lnTo>
                    <a:pt x="0" y="8204"/>
                  </a:lnTo>
                  <a:lnTo>
                    <a:pt x="86452" y="8204"/>
                  </a:lnTo>
                  <a:lnTo>
                    <a:pt x="82677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0" name="Google Shape;1580;p2"/>
            <p:cNvSpPr/>
            <p:nvPr/>
          </p:nvSpPr>
          <p:spPr>
            <a:xfrm>
              <a:off x="3022753" y="2639224"/>
              <a:ext cx="880003" cy="2532704"/>
            </a:xfrm>
            <a:custGeom>
              <a:avLst/>
              <a:gdLst/>
              <a:ahLst/>
              <a:cxnLst/>
              <a:rect l="l" t="t" r="r" b="b"/>
              <a:pathLst>
                <a:path w="25612" h="73713" extrusionOk="0">
                  <a:moveTo>
                    <a:pt x="25611" y="1"/>
                  </a:moveTo>
                  <a:lnTo>
                    <a:pt x="16586" y="25"/>
                  </a:lnTo>
                  <a:lnTo>
                    <a:pt x="1" y="73712"/>
                  </a:lnTo>
                  <a:lnTo>
                    <a:pt x="251" y="73712"/>
                  </a:lnTo>
                  <a:lnTo>
                    <a:pt x="2561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1" name="Google Shape;1581;p2"/>
            <p:cNvSpPr/>
            <p:nvPr/>
          </p:nvSpPr>
          <p:spPr>
            <a:xfrm>
              <a:off x="3140570" y="3614916"/>
              <a:ext cx="2998647" cy="1557012"/>
            </a:xfrm>
            <a:custGeom>
              <a:avLst/>
              <a:gdLst/>
              <a:ahLst/>
              <a:cxnLst/>
              <a:rect l="l" t="t" r="r" b="b"/>
              <a:pathLst>
                <a:path w="87274" h="45316" extrusionOk="0">
                  <a:moveTo>
                    <a:pt x="83083" y="0"/>
                  </a:moveTo>
                  <a:lnTo>
                    <a:pt x="1" y="45315"/>
                  </a:lnTo>
                  <a:lnTo>
                    <a:pt x="1144" y="45315"/>
                  </a:lnTo>
                  <a:lnTo>
                    <a:pt x="87274" y="9096"/>
                  </a:lnTo>
                  <a:lnTo>
                    <a:pt x="83083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2" name="Google Shape;1582;p2"/>
            <p:cNvSpPr/>
            <p:nvPr/>
          </p:nvSpPr>
          <p:spPr>
            <a:xfrm>
              <a:off x="1008423" y="2645787"/>
              <a:ext cx="1953412" cy="2526142"/>
            </a:xfrm>
            <a:custGeom>
              <a:avLst/>
              <a:gdLst/>
              <a:ahLst/>
              <a:cxnLst/>
              <a:rect l="l" t="t" r="r" b="b"/>
              <a:pathLst>
                <a:path w="56853" h="73522" extrusionOk="0">
                  <a:moveTo>
                    <a:pt x="11931" y="0"/>
                  </a:moveTo>
                  <a:lnTo>
                    <a:pt x="1" y="36"/>
                  </a:lnTo>
                  <a:lnTo>
                    <a:pt x="56520" y="73521"/>
                  </a:lnTo>
                  <a:lnTo>
                    <a:pt x="56853" y="73521"/>
                  </a:lnTo>
                  <a:lnTo>
                    <a:pt x="1193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3" name="Google Shape;1583;p2"/>
            <p:cNvSpPr/>
            <p:nvPr/>
          </p:nvSpPr>
          <p:spPr>
            <a:xfrm>
              <a:off x="1781191" y="2643725"/>
              <a:ext cx="1200297" cy="2528203"/>
            </a:xfrm>
            <a:custGeom>
              <a:avLst/>
              <a:gdLst/>
              <a:ahLst/>
              <a:cxnLst/>
              <a:rect l="l" t="t" r="r" b="b"/>
              <a:pathLst>
                <a:path w="34934" h="73582" extrusionOk="0">
                  <a:moveTo>
                    <a:pt x="9633" y="1"/>
                  </a:moveTo>
                  <a:lnTo>
                    <a:pt x="1" y="36"/>
                  </a:lnTo>
                  <a:lnTo>
                    <a:pt x="34660" y="73581"/>
                  </a:lnTo>
                  <a:lnTo>
                    <a:pt x="34933" y="73581"/>
                  </a:lnTo>
                  <a:lnTo>
                    <a:pt x="9633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4" name="Google Shape;1584;p2"/>
            <p:cNvSpPr/>
            <p:nvPr/>
          </p:nvSpPr>
          <p:spPr>
            <a:xfrm>
              <a:off x="-141504" y="3921295"/>
              <a:ext cx="2974492" cy="1250633"/>
            </a:xfrm>
            <a:custGeom>
              <a:avLst/>
              <a:gdLst/>
              <a:ahLst/>
              <a:cxnLst/>
              <a:rect l="l" t="t" r="r" b="b"/>
              <a:pathLst>
                <a:path w="86571" h="36399" extrusionOk="0">
                  <a:moveTo>
                    <a:pt x="0" y="1"/>
                  </a:moveTo>
                  <a:lnTo>
                    <a:pt x="0" y="10395"/>
                  </a:lnTo>
                  <a:lnTo>
                    <a:pt x="84713" y="36398"/>
                  </a:lnTo>
                  <a:lnTo>
                    <a:pt x="86570" y="3639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5" name="Google Shape;1585;p2"/>
            <p:cNvSpPr/>
            <p:nvPr/>
          </p:nvSpPr>
          <p:spPr>
            <a:xfrm>
              <a:off x="-141504" y="4613079"/>
              <a:ext cx="2785071" cy="558849"/>
            </a:xfrm>
            <a:custGeom>
              <a:avLst/>
              <a:gdLst/>
              <a:ahLst/>
              <a:cxnLst/>
              <a:rect l="l" t="t" r="r" b="b"/>
              <a:pathLst>
                <a:path w="81058" h="16265" extrusionOk="0">
                  <a:moveTo>
                    <a:pt x="0" y="0"/>
                  </a:moveTo>
                  <a:lnTo>
                    <a:pt x="0" y="9299"/>
                  </a:lnTo>
                  <a:lnTo>
                    <a:pt x="70247" y="16264"/>
                  </a:lnTo>
                  <a:lnTo>
                    <a:pt x="81058" y="1626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6" name="Google Shape;1586;p2"/>
            <p:cNvSpPr/>
            <p:nvPr/>
          </p:nvSpPr>
          <p:spPr>
            <a:xfrm>
              <a:off x="-141504" y="3083898"/>
              <a:ext cx="3041595" cy="2088030"/>
            </a:xfrm>
            <a:custGeom>
              <a:avLst/>
              <a:gdLst/>
              <a:ahLst/>
              <a:cxnLst/>
              <a:rect l="l" t="t" r="r" b="b"/>
              <a:pathLst>
                <a:path w="88524" h="60771" extrusionOk="0">
                  <a:moveTo>
                    <a:pt x="0" y="1"/>
                  </a:moveTo>
                  <a:lnTo>
                    <a:pt x="0" y="12919"/>
                  </a:lnTo>
                  <a:lnTo>
                    <a:pt x="87737" y="60770"/>
                  </a:lnTo>
                  <a:lnTo>
                    <a:pt x="88523" y="6077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7" name="Google Shape;1587;p2"/>
            <p:cNvSpPr/>
            <p:nvPr/>
          </p:nvSpPr>
          <p:spPr>
            <a:xfrm>
              <a:off x="2420990" y="2642110"/>
              <a:ext cx="577265" cy="2529818"/>
            </a:xfrm>
            <a:custGeom>
              <a:avLst/>
              <a:gdLst/>
              <a:ahLst/>
              <a:cxnLst/>
              <a:rect l="l" t="t" r="r" b="b"/>
              <a:pathLst>
                <a:path w="16801" h="73629" extrusionOk="0">
                  <a:moveTo>
                    <a:pt x="8621" y="0"/>
                  </a:moveTo>
                  <a:lnTo>
                    <a:pt x="1" y="36"/>
                  </a:lnTo>
                  <a:lnTo>
                    <a:pt x="16562" y="73628"/>
                  </a:lnTo>
                  <a:lnTo>
                    <a:pt x="16801" y="73628"/>
                  </a:lnTo>
                  <a:lnTo>
                    <a:pt x="862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8" name="Google Shape;1588;p2"/>
            <p:cNvSpPr/>
            <p:nvPr/>
          </p:nvSpPr>
          <p:spPr>
            <a:xfrm>
              <a:off x="3008460" y="2640873"/>
              <a:ext cx="288856" cy="2531055"/>
            </a:xfrm>
            <a:custGeom>
              <a:avLst/>
              <a:gdLst/>
              <a:ahLst/>
              <a:cxnLst/>
              <a:rect l="l" t="t" r="r" b="b"/>
              <a:pathLst>
                <a:path w="8407" h="73665" extrusionOk="0">
                  <a:moveTo>
                    <a:pt x="8406" y="0"/>
                  </a:moveTo>
                  <a:lnTo>
                    <a:pt x="0" y="24"/>
                  </a:lnTo>
                  <a:lnTo>
                    <a:pt x="0" y="73664"/>
                  </a:lnTo>
                  <a:lnTo>
                    <a:pt x="179" y="73664"/>
                  </a:lnTo>
                  <a:lnTo>
                    <a:pt x="8406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9" name="Google Shape;1589;p2"/>
            <p:cNvSpPr/>
            <p:nvPr/>
          </p:nvSpPr>
          <p:spPr>
            <a:xfrm>
              <a:off x="2717989" y="2641698"/>
              <a:ext cx="290505" cy="2530231"/>
            </a:xfrm>
            <a:custGeom>
              <a:avLst/>
              <a:gdLst/>
              <a:ahLst/>
              <a:cxnLst/>
              <a:rect l="l" t="t" r="r" b="b"/>
              <a:pathLst>
                <a:path w="8455" h="73641" extrusionOk="0">
                  <a:moveTo>
                    <a:pt x="8454" y="0"/>
                  </a:moveTo>
                  <a:lnTo>
                    <a:pt x="1" y="12"/>
                  </a:lnTo>
                  <a:lnTo>
                    <a:pt x="8157" y="73640"/>
                  </a:lnTo>
                  <a:lnTo>
                    <a:pt x="8454" y="73640"/>
                  </a:lnTo>
                  <a:lnTo>
                    <a:pt x="8454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0" name="Google Shape;1590;p2"/>
            <p:cNvSpPr/>
            <p:nvPr/>
          </p:nvSpPr>
          <p:spPr>
            <a:xfrm>
              <a:off x="2112137" y="2643313"/>
              <a:ext cx="877941" cy="2528616"/>
            </a:xfrm>
            <a:custGeom>
              <a:avLst/>
              <a:gdLst/>
              <a:ahLst/>
              <a:cxnLst/>
              <a:rect l="l" t="t" r="r" b="b"/>
              <a:pathLst>
                <a:path w="25552" h="73594" extrusionOk="0">
                  <a:moveTo>
                    <a:pt x="8990" y="1"/>
                  </a:moveTo>
                  <a:lnTo>
                    <a:pt x="1" y="13"/>
                  </a:lnTo>
                  <a:lnTo>
                    <a:pt x="25301" y="73593"/>
                  </a:lnTo>
                  <a:lnTo>
                    <a:pt x="25551" y="73593"/>
                  </a:lnTo>
                  <a:lnTo>
                    <a:pt x="899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1" name="Google Shape;1591;p2"/>
            <p:cNvSpPr/>
            <p:nvPr/>
          </p:nvSpPr>
          <p:spPr>
            <a:xfrm>
              <a:off x="1418325" y="2644962"/>
              <a:ext cx="1553748" cy="2526966"/>
            </a:xfrm>
            <a:custGeom>
              <a:avLst/>
              <a:gdLst/>
              <a:ahLst/>
              <a:cxnLst/>
              <a:rect l="l" t="t" r="r" b="b"/>
              <a:pathLst>
                <a:path w="45221" h="73546" extrusionOk="0">
                  <a:moveTo>
                    <a:pt x="10562" y="0"/>
                  </a:moveTo>
                  <a:lnTo>
                    <a:pt x="1" y="24"/>
                  </a:lnTo>
                  <a:lnTo>
                    <a:pt x="44923" y="73545"/>
                  </a:lnTo>
                  <a:lnTo>
                    <a:pt x="45221" y="73545"/>
                  </a:lnTo>
                  <a:lnTo>
                    <a:pt x="10562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2" name="Google Shape;1592;p2"/>
            <p:cNvSpPr/>
            <p:nvPr/>
          </p:nvSpPr>
          <p:spPr>
            <a:xfrm>
              <a:off x="531417" y="2646989"/>
              <a:ext cx="2418976" cy="2524939"/>
            </a:xfrm>
            <a:custGeom>
              <a:avLst/>
              <a:gdLst/>
              <a:ahLst/>
              <a:cxnLst/>
              <a:rect l="l" t="t" r="r" b="b"/>
              <a:pathLst>
                <a:path w="70403" h="73487" extrusionOk="0">
                  <a:moveTo>
                    <a:pt x="13884" y="1"/>
                  </a:moveTo>
                  <a:lnTo>
                    <a:pt x="1" y="37"/>
                  </a:lnTo>
                  <a:lnTo>
                    <a:pt x="70010" y="73486"/>
                  </a:lnTo>
                  <a:lnTo>
                    <a:pt x="70403" y="73486"/>
                  </a:lnTo>
                  <a:lnTo>
                    <a:pt x="13884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3" name="Google Shape;1593;p2"/>
            <p:cNvSpPr/>
            <p:nvPr/>
          </p:nvSpPr>
          <p:spPr>
            <a:xfrm>
              <a:off x="-141504" y="2649875"/>
              <a:ext cx="3062451" cy="2522053"/>
            </a:xfrm>
            <a:custGeom>
              <a:avLst/>
              <a:gdLst/>
              <a:ahLst/>
              <a:cxnLst/>
              <a:rect l="l" t="t" r="r" b="b"/>
              <a:pathLst>
                <a:path w="89131" h="73403" extrusionOk="0">
                  <a:moveTo>
                    <a:pt x="0" y="0"/>
                  </a:moveTo>
                  <a:lnTo>
                    <a:pt x="0" y="12633"/>
                  </a:lnTo>
                  <a:lnTo>
                    <a:pt x="88523" y="73402"/>
                  </a:lnTo>
                  <a:lnTo>
                    <a:pt x="89130" y="73402"/>
                  </a:lnTo>
                  <a:lnTo>
                    <a:pt x="2834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4" name="Google Shape;1594;p2"/>
            <p:cNvSpPr/>
            <p:nvPr/>
          </p:nvSpPr>
          <p:spPr>
            <a:xfrm>
              <a:off x="-141504" y="3527782"/>
              <a:ext cx="3014589" cy="1644147"/>
            </a:xfrm>
            <a:custGeom>
              <a:avLst/>
              <a:gdLst/>
              <a:ahLst/>
              <a:cxnLst/>
              <a:rect l="l" t="t" r="r" b="b"/>
              <a:pathLst>
                <a:path w="87738" h="47852" extrusionOk="0">
                  <a:moveTo>
                    <a:pt x="0" y="0"/>
                  </a:moveTo>
                  <a:lnTo>
                    <a:pt x="0" y="11454"/>
                  </a:lnTo>
                  <a:lnTo>
                    <a:pt x="86570" y="47851"/>
                  </a:lnTo>
                  <a:lnTo>
                    <a:pt x="87737" y="4785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5" name="Google Shape;1595;p2"/>
            <p:cNvSpPr/>
            <p:nvPr/>
          </p:nvSpPr>
          <p:spPr>
            <a:xfrm>
              <a:off x="-141504" y="4278423"/>
              <a:ext cx="2910688" cy="893506"/>
            </a:xfrm>
            <a:custGeom>
              <a:avLst/>
              <a:gdLst/>
              <a:ahLst/>
              <a:cxnLst/>
              <a:rect l="l" t="t" r="r" b="b"/>
              <a:pathLst>
                <a:path w="84714" h="26005" extrusionOk="0">
                  <a:moveTo>
                    <a:pt x="0" y="1"/>
                  </a:moveTo>
                  <a:lnTo>
                    <a:pt x="0" y="9740"/>
                  </a:lnTo>
                  <a:lnTo>
                    <a:pt x="81058" y="26004"/>
                  </a:lnTo>
                  <a:lnTo>
                    <a:pt x="84713" y="2600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6" name="Google Shape;1596;p2"/>
            <p:cNvSpPr/>
            <p:nvPr/>
          </p:nvSpPr>
          <p:spPr>
            <a:xfrm>
              <a:off x="-141504" y="4932584"/>
              <a:ext cx="2413616" cy="239345"/>
            </a:xfrm>
            <a:custGeom>
              <a:avLst/>
              <a:gdLst/>
              <a:ahLst/>
              <a:cxnLst/>
              <a:rect l="l" t="t" r="r" b="b"/>
              <a:pathLst>
                <a:path w="70247" h="6966" extrusionOk="0">
                  <a:moveTo>
                    <a:pt x="0" y="0"/>
                  </a:moveTo>
                  <a:lnTo>
                    <a:pt x="0" y="6965"/>
                  </a:lnTo>
                  <a:lnTo>
                    <a:pt x="70247" y="696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7" name="Google Shape;1597;p2"/>
            <p:cNvSpPr/>
            <p:nvPr/>
          </p:nvSpPr>
          <p:spPr>
            <a:xfrm>
              <a:off x="3369676" y="4557830"/>
              <a:ext cx="3211776" cy="614098"/>
            </a:xfrm>
            <a:custGeom>
              <a:avLst/>
              <a:gdLst/>
              <a:ahLst/>
              <a:cxnLst/>
              <a:rect l="l" t="t" r="r" b="b"/>
              <a:pathLst>
                <a:path w="93477" h="17873" extrusionOk="0">
                  <a:moveTo>
                    <a:pt x="89024" y="1"/>
                  </a:moveTo>
                  <a:lnTo>
                    <a:pt x="0" y="17872"/>
                  </a:lnTo>
                  <a:lnTo>
                    <a:pt x="10799" y="17872"/>
                  </a:lnTo>
                  <a:lnTo>
                    <a:pt x="93476" y="9669"/>
                  </a:lnTo>
                  <a:lnTo>
                    <a:pt x="89024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8" name="Google Shape;1598;p2"/>
            <p:cNvSpPr/>
            <p:nvPr/>
          </p:nvSpPr>
          <p:spPr>
            <a:xfrm>
              <a:off x="3179842" y="3927446"/>
              <a:ext cx="3102548" cy="1244483"/>
            </a:xfrm>
            <a:custGeom>
              <a:avLst/>
              <a:gdLst/>
              <a:ahLst/>
              <a:cxnLst/>
              <a:rect l="l" t="t" r="r" b="b"/>
              <a:pathLst>
                <a:path w="90298" h="36220" extrusionOk="0">
                  <a:moveTo>
                    <a:pt x="86131" y="0"/>
                  </a:moveTo>
                  <a:lnTo>
                    <a:pt x="1" y="36219"/>
                  </a:lnTo>
                  <a:lnTo>
                    <a:pt x="1870" y="36219"/>
                  </a:lnTo>
                  <a:lnTo>
                    <a:pt x="90298" y="9073"/>
                  </a:lnTo>
                  <a:lnTo>
                    <a:pt x="8613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9" name="Google Shape;1599;p2"/>
            <p:cNvSpPr/>
            <p:nvPr/>
          </p:nvSpPr>
          <p:spPr>
            <a:xfrm>
              <a:off x="3112773" y="3294587"/>
              <a:ext cx="2882445" cy="1877341"/>
            </a:xfrm>
            <a:custGeom>
              <a:avLst/>
              <a:gdLst/>
              <a:ahLst/>
              <a:cxnLst/>
              <a:rect l="l" t="t" r="r" b="b"/>
              <a:pathLst>
                <a:path w="83892" h="54639" extrusionOk="0">
                  <a:moveTo>
                    <a:pt x="79606" y="0"/>
                  </a:moveTo>
                  <a:lnTo>
                    <a:pt x="0" y="54638"/>
                  </a:lnTo>
                  <a:lnTo>
                    <a:pt x="810" y="54638"/>
                  </a:lnTo>
                  <a:lnTo>
                    <a:pt x="83892" y="9323"/>
                  </a:lnTo>
                  <a:lnTo>
                    <a:pt x="7960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0" name="Google Shape;1600;p2"/>
            <p:cNvSpPr/>
            <p:nvPr/>
          </p:nvSpPr>
          <p:spPr>
            <a:xfrm>
              <a:off x="3075941" y="2634723"/>
              <a:ext cx="2617777" cy="2537205"/>
            </a:xfrm>
            <a:custGeom>
              <a:avLst/>
              <a:gdLst/>
              <a:ahLst/>
              <a:cxnLst/>
              <a:rect l="l" t="t" r="r" b="b"/>
              <a:pathLst>
                <a:path w="76189" h="73844" extrusionOk="0">
                  <a:moveTo>
                    <a:pt x="71855" y="1"/>
                  </a:moveTo>
                  <a:lnTo>
                    <a:pt x="70379" y="13"/>
                  </a:lnTo>
                  <a:lnTo>
                    <a:pt x="1" y="73843"/>
                  </a:lnTo>
                  <a:lnTo>
                    <a:pt x="477" y="73843"/>
                  </a:lnTo>
                  <a:lnTo>
                    <a:pt x="76189" y="9430"/>
                  </a:lnTo>
                  <a:lnTo>
                    <a:pt x="71855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1" name="Google Shape;1601;p2"/>
            <p:cNvSpPr/>
            <p:nvPr/>
          </p:nvSpPr>
          <p:spPr>
            <a:xfrm>
              <a:off x="3050996" y="2635960"/>
              <a:ext cx="1962002" cy="2535969"/>
            </a:xfrm>
            <a:custGeom>
              <a:avLst/>
              <a:gdLst/>
              <a:ahLst/>
              <a:cxnLst/>
              <a:rect l="l" t="t" r="r" b="b"/>
              <a:pathLst>
                <a:path w="57103" h="73808" extrusionOk="0">
                  <a:moveTo>
                    <a:pt x="57103" y="0"/>
                  </a:moveTo>
                  <a:lnTo>
                    <a:pt x="45089" y="36"/>
                  </a:lnTo>
                  <a:lnTo>
                    <a:pt x="1" y="73807"/>
                  </a:lnTo>
                  <a:lnTo>
                    <a:pt x="346" y="73807"/>
                  </a:lnTo>
                  <a:lnTo>
                    <a:pt x="5710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2" name="Google Shape;1602;p2"/>
            <p:cNvSpPr/>
            <p:nvPr/>
          </p:nvSpPr>
          <p:spPr>
            <a:xfrm>
              <a:off x="3031377" y="2637987"/>
              <a:ext cx="1203973" cy="2533941"/>
            </a:xfrm>
            <a:custGeom>
              <a:avLst/>
              <a:gdLst/>
              <a:ahLst/>
              <a:cxnLst/>
              <a:rect l="l" t="t" r="r" b="b"/>
              <a:pathLst>
                <a:path w="35041" h="73749" extrusionOk="0">
                  <a:moveTo>
                    <a:pt x="35040" y="1"/>
                  </a:moveTo>
                  <a:lnTo>
                    <a:pt x="25360" y="37"/>
                  </a:lnTo>
                  <a:lnTo>
                    <a:pt x="0" y="73748"/>
                  </a:lnTo>
                  <a:lnTo>
                    <a:pt x="274" y="73748"/>
                  </a:lnTo>
                  <a:lnTo>
                    <a:pt x="3504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3" name="Google Shape;1603;p2"/>
            <p:cNvSpPr/>
            <p:nvPr/>
          </p:nvSpPr>
          <p:spPr>
            <a:xfrm>
              <a:off x="3014575" y="2639636"/>
              <a:ext cx="578090" cy="2532292"/>
            </a:xfrm>
            <a:custGeom>
              <a:avLst/>
              <a:gdLst/>
              <a:ahLst/>
              <a:cxnLst/>
              <a:rect l="l" t="t" r="r" b="b"/>
              <a:pathLst>
                <a:path w="16825" h="73701" extrusionOk="0">
                  <a:moveTo>
                    <a:pt x="16824" y="1"/>
                  </a:moveTo>
                  <a:lnTo>
                    <a:pt x="8204" y="36"/>
                  </a:lnTo>
                  <a:lnTo>
                    <a:pt x="1" y="73700"/>
                  </a:lnTo>
                  <a:lnTo>
                    <a:pt x="239" y="73700"/>
                  </a:lnTo>
                  <a:lnTo>
                    <a:pt x="16824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4" name="Google Shape;1604;p2"/>
            <p:cNvSpPr/>
            <p:nvPr/>
          </p:nvSpPr>
          <p:spPr>
            <a:xfrm>
              <a:off x="-141504" y="2634723"/>
              <a:ext cx="6852626" cy="2537205"/>
            </a:xfrm>
            <a:custGeom>
              <a:avLst/>
              <a:gdLst/>
              <a:ahLst/>
              <a:cxnLst/>
              <a:rect l="l" t="t" r="r" b="b"/>
              <a:pathLst>
                <a:path w="199442" h="73844" fill="none" extrusionOk="0">
                  <a:moveTo>
                    <a:pt x="0" y="441"/>
                  </a:moveTo>
                  <a:lnTo>
                    <a:pt x="0" y="73843"/>
                  </a:lnTo>
                  <a:lnTo>
                    <a:pt x="199442" y="73843"/>
                  </a:lnTo>
                  <a:lnTo>
                    <a:pt x="165497" y="1"/>
                  </a:lnTo>
                  <a:close/>
                </a:path>
              </a:pathLst>
            </a:custGeom>
            <a:noFill/>
            <a:ln w="29775" cap="flat" cmpd="sng">
              <a:solidFill>
                <a:srgbClr val="101D2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5" name="Google Shape;1605;p2"/>
            <p:cNvSpPr/>
            <p:nvPr/>
          </p:nvSpPr>
          <p:spPr>
            <a:xfrm>
              <a:off x="-143978" y="2634723"/>
              <a:ext cx="6853863" cy="2537205"/>
            </a:xfrm>
            <a:custGeom>
              <a:avLst/>
              <a:gdLst/>
              <a:ahLst/>
              <a:cxnLst/>
              <a:rect l="l" t="t" r="r" b="b"/>
              <a:pathLst>
                <a:path w="199478" h="73844" fill="none" extrusionOk="0">
                  <a:moveTo>
                    <a:pt x="1" y="441"/>
                  </a:moveTo>
                  <a:lnTo>
                    <a:pt x="1" y="73843"/>
                  </a:lnTo>
                  <a:lnTo>
                    <a:pt x="199478" y="73843"/>
                  </a:lnTo>
                  <a:lnTo>
                    <a:pt x="165509" y="1"/>
                  </a:lnTo>
                  <a:close/>
                </a:path>
              </a:pathLst>
            </a:custGeom>
            <a:noFill/>
            <a:ln w="3875" cap="flat" cmpd="sng">
              <a:solidFill>
                <a:srgbClr val="101D23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6" name="Google Shape;1606;p2"/>
            <p:cNvSpPr/>
            <p:nvPr/>
          </p:nvSpPr>
          <p:spPr>
            <a:xfrm>
              <a:off x="-44165" y="2648226"/>
              <a:ext cx="2981055" cy="2523702"/>
            </a:xfrm>
            <a:custGeom>
              <a:avLst/>
              <a:gdLst/>
              <a:ahLst/>
              <a:cxnLst/>
              <a:rect l="l" t="t" r="r" b="b"/>
              <a:pathLst>
                <a:path w="86762" h="73451" extrusionOk="0">
                  <a:moveTo>
                    <a:pt x="16753" y="1"/>
                  </a:moveTo>
                  <a:lnTo>
                    <a:pt x="1" y="48"/>
                  </a:lnTo>
                  <a:lnTo>
                    <a:pt x="86297" y="73450"/>
                  </a:lnTo>
                  <a:lnTo>
                    <a:pt x="86762" y="73450"/>
                  </a:lnTo>
                  <a:lnTo>
                    <a:pt x="16753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7" name="Google Shape;1607;p2"/>
            <p:cNvSpPr/>
            <p:nvPr/>
          </p:nvSpPr>
          <p:spPr>
            <a:xfrm>
              <a:off x="-141504" y="2634723"/>
              <a:ext cx="6852626" cy="2537205"/>
            </a:xfrm>
            <a:custGeom>
              <a:avLst/>
              <a:gdLst/>
              <a:ahLst/>
              <a:cxnLst/>
              <a:rect l="l" t="t" r="r" b="b"/>
              <a:pathLst>
                <a:path w="199442" h="73844" fill="none" extrusionOk="0">
                  <a:moveTo>
                    <a:pt x="0" y="441"/>
                  </a:moveTo>
                  <a:lnTo>
                    <a:pt x="0" y="73843"/>
                  </a:lnTo>
                  <a:lnTo>
                    <a:pt x="199442" y="73843"/>
                  </a:lnTo>
                  <a:lnTo>
                    <a:pt x="165497" y="1"/>
                  </a:lnTo>
                  <a:close/>
                </a:path>
              </a:pathLst>
            </a:custGeom>
            <a:noFill/>
            <a:ln w="2977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608" name="Google Shape;1608;p2"/>
          <p:cNvSpPr txBox="1">
            <a:spLocks noGrp="1"/>
          </p:cNvSpPr>
          <p:nvPr>
            <p:ph type="ctrTitle"/>
          </p:nvPr>
        </p:nvSpPr>
        <p:spPr>
          <a:xfrm>
            <a:off x="2849233" y="2089519"/>
            <a:ext cx="7965200" cy="1572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9pPr>
          </a:lstStyle>
          <a:p>
            <a:endParaRPr/>
          </a:p>
        </p:txBody>
      </p:sp>
      <p:sp>
        <p:nvSpPr>
          <p:cNvPr id="1609" name="Google Shape;1609;p2"/>
          <p:cNvSpPr txBox="1">
            <a:spLocks noGrp="1"/>
          </p:cNvSpPr>
          <p:nvPr>
            <p:ph type="subTitle" idx="1"/>
          </p:nvPr>
        </p:nvSpPr>
        <p:spPr>
          <a:xfrm rot="-1384">
            <a:off x="3850800" y="3462577"/>
            <a:ext cx="5962000" cy="50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919095637"/>
      </p:ext>
    </p:extLst>
  </p:cSld>
  <p:clrMapOvr>
    <a:masterClrMapping/>
  </p:clrMapOvr>
</p:sldLayout>
</file>

<file path=ppt/slideLayouts/slideLayout14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bg>
      <p:bgPr>
        <a:solidFill>
          <a:schemeClr val="accent3"/>
        </a:solidFill>
        <a:effectLst/>
      </p:bgPr>
    </p:bg>
    <p:spTree>
      <p:nvGrpSpPr>
        <p:cNvPr id="1" name="Shape 16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11" name="Google Shape;1611;p3"/>
          <p:cNvSpPr txBox="1">
            <a:spLocks noGrp="1"/>
          </p:cNvSpPr>
          <p:nvPr>
            <p:ph type="title"/>
          </p:nvPr>
        </p:nvSpPr>
        <p:spPr>
          <a:xfrm>
            <a:off x="3608000" y="3071000"/>
            <a:ext cx="49760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000"/>
              <a:buNone/>
              <a:defRPr sz="5333"/>
            </a:lvl1pPr>
            <a:lvl2pPr lvl="1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1612" name="Google Shape;1612;p3"/>
          <p:cNvSpPr txBox="1">
            <a:spLocks noGrp="1"/>
          </p:cNvSpPr>
          <p:nvPr>
            <p:ph type="title" idx="2" hasCustomPrompt="1"/>
          </p:nvPr>
        </p:nvSpPr>
        <p:spPr>
          <a:xfrm>
            <a:off x="4646400" y="1950200"/>
            <a:ext cx="2899200" cy="1527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200"/>
              <a:buNone/>
              <a:defRPr sz="96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sp>
        <p:nvSpPr>
          <p:cNvPr id="1613" name="Google Shape;1613;p3"/>
          <p:cNvSpPr txBox="1">
            <a:spLocks noGrp="1"/>
          </p:cNvSpPr>
          <p:nvPr>
            <p:ph type="subTitle" idx="1"/>
          </p:nvPr>
        </p:nvSpPr>
        <p:spPr>
          <a:xfrm>
            <a:off x="4258633" y="3873833"/>
            <a:ext cx="3674400" cy="79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2pPr>
            <a:lvl3pPr lvl="2" algn="ctr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3pPr>
            <a:lvl4pPr lvl="3" algn="ctr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4pPr>
            <a:lvl5pPr lvl="4" algn="ctr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5pPr>
            <a:lvl6pPr lvl="5" algn="ctr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6pPr>
            <a:lvl7pPr lvl="6" algn="ctr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7pPr>
            <a:lvl8pPr lvl="7" algn="ctr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8pPr>
            <a:lvl9pPr lvl="8" algn="ctr">
              <a:spcBef>
                <a:spcPts val="2133"/>
              </a:spcBef>
              <a:spcAft>
                <a:spcPts val="2133"/>
              </a:spcAft>
              <a:buSzPts val="16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650220978"/>
      </p:ext>
    </p:extLst>
  </p:cSld>
  <p:clrMapOvr>
    <a:masterClrMapping/>
  </p:clrMapOvr>
</p:sldLayout>
</file>

<file path=ppt/slideLayouts/slideLayout14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4">
  <p:cSld name="Section header 4">
    <p:bg>
      <p:bgPr>
        <a:solidFill>
          <a:schemeClr val="accent3"/>
        </a:solidFill>
        <a:effectLst/>
      </p:bgPr>
    </p:bg>
    <p:spTree>
      <p:nvGrpSpPr>
        <p:cNvPr id="1" name="Shape 16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15" name="Google Shape;1615;p4"/>
          <p:cNvGrpSpPr/>
          <p:nvPr/>
        </p:nvGrpSpPr>
        <p:grpSpPr>
          <a:xfrm>
            <a:off x="-70629" y="49331"/>
            <a:ext cx="12262623" cy="6799363"/>
            <a:chOff x="-52972" y="36998"/>
            <a:chExt cx="9196967" cy="5099522"/>
          </a:xfrm>
        </p:grpSpPr>
        <p:sp>
          <p:nvSpPr>
            <p:cNvPr id="1616" name="Google Shape;1616;p4"/>
            <p:cNvSpPr/>
            <p:nvPr/>
          </p:nvSpPr>
          <p:spPr>
            <a:xfrm>
              <a:off x="5909535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7" name="Google Shape;1617;p4"/>
            <p:cNvSpPr/>
            <p:nvPr/>
          </p:nvSpPr>
          <p:spPr>
            <a:xfrm>
              <a:off x="5909535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8" name="Google Shape;1618;p4"/>
            <p:cNvSpPr/>
            <p:nvPr/>
          </p:nvSpPr>
          <p:spPr>
            <a:xfrm>
              <a:off x="5909535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9" name="Google Shape;1619;p4"/>
            <p:cNvSpPr/>
            <p:nvPr/>
          </p:nvSpPr>
          <p:spPr>
            <a:xfrm>
              <a:off x="5909535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0" name="Google Shape;1620;p4"/>
            <p:cNvSpPr/>
            <p:nvPr/>
          </p:nvSpPr>
          <p:spPr>
            <a:xfrm>
              <a:off x="5909535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1" name="Google Shape;1621;p4"/>
            <p:cNvSpPr/>
            <p:nvPr/>
          </p:nvSpPr>
          <p:spPr>
            <a:xfrm>
              <a:off x="5909535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2" name="Google Shape;1622;p4"/>
            <p:cNvSpPr/>
            <p:nvPr/>
          </p:nvSpPr>
          <p:spPr>
            <a:xfrm>
              <a:off x="5909535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3" name="Google Shape;1623;p4"/>
            <p:cNvSpPr/>
            <p:nvPr/>
          </p:nvSpPr>
          <p:spPr>
            <a:xfrm>
              <a:off x="5909535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4" name="Google Shape;1624;p4"/>
            <p:cNvSpPr/>
            <p:nvPr/>
          </p:nvSpPr>
          <p:spPr>
            <a:xfrm>
              <a:off x="5909535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5" name="Google Shape;1625;p4"/>
            <p:cNvSpPr/>
            <p:nvPr/>
          </p:nvSpPr>
          <p:spPr>
            <a:xfrm>
              <a:off x="5909535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6" name="Google Shape;1626;p4"/>
            <p:cNvSpPr/>
            <p:nvPr/>
          </p:nvSpPr>
          <p:spPr>
            <a:xfrm>
              <a:off x="5909535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7" name="Google Shape;1627;p4"/>
            <p:cNvSpPr/>
            <p:nvPr/>
          </p:nvSpPr>
          <p:spPr>
            <a:xfrm>
              <a:off x="5909535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8" name="Google Shape;1628;p4"/>
            <p:cNvSpPr/>
            <p:nvPr/>
          </p:nvSpPr>
          <p:spPr>
            <a:xfrm>
              <a:off x="5909535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9" name="Google Shape;1629;p4"/>
            <p:cNvSpPr/>
            <p:nvPr/>
          </p:nvSpPr>
          <p:spPr>
            <a:xfrm>
              <a:off x="5909535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0" name="Google Shape;1630;p4"/>
            <p:cNvSpPr/>
            <p:nvPr/>
          </p:nvSpPr>
          <p:spPr>
            <a:xfrm>
              <a:off x="5909535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1" name="Google Shape;1631;p4"/>
            <p:cNvSpPr/>
            <p:nvPr/>
          </p:nvSpPr>
          <p:spPr>
            <a:xfrm>
              <a:off x="5909535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2" name="Google Shape;1632;p4"/>
            <p:cNvSpPr/>
            <p:nvPr/>
          </p:nvSpPr>
          <p:spPr>
            <a:xfrm>
              <a:off x="5909535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3" name="Google Shape;1633;p4"/>
            <p:cNvSpPr/>
            <p:nvPr/>
          </p:nvSpPr>
          <p:spPr>
            <a:xfrm>
              <a:off x="5909535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4" name="Google Shape;1634;p4"/>
            <p:cNvSpPr/>
            <p:nvPr/>
          </p:nvSpPr>
          <p:spPr>
            <a:xfrm>
              <a:off x="5909535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5" name="Google Shape;1635;p4"/>
            <p:cNvSpPr/>
            <p:nvPr/>
          </p:nvSpPr>
          <p:spPr>
            <a:xfrm>
              <a:off x="5595008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6" name="Google Shape;1636;p4"/>
            <p:cNvSpPr/>
            <p:nvPr/>
          </p:nvSpPr>
          <p:spPr>
            <a:xfrm>
              <a:off x="528048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7" name="Google Shape;1637;p4"/>
            <p:cNvSpPr/>
            <p:nvPr/>
          </p:nvSpPr>
          <p:spPr>
            <a:xfrm>
              <a:off x="5909535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8" name="Google Shape;1638;p4"/>
            <p:cNvSpPr/>
            <p:nvPr/>
          </p:nvSpPr>
          <p:spPr>
            <a:xfrm>
              <a:off x="5595008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9" name="Google Shape;1639;p4"/>
            <p:cNvSpPr/>
            <p:nvPr/>
          </p:nvSpPr>
          <p:spPr>
            <a:xfrm>
              <a:off x="5909535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0" name="Google Shape;1640;p4"/>
            <p:cNvSpPr/>
            <p:nvPr/>
          </p:nvSpPr>
          <p:spPr>
            <a:xfrm>
              <a:off x="5595008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1" name="Google Shape;1641;p4"/>
            <p:cNvSpPr/>
            <p:nvPr/>
          </p:nvSpPr>
          <p:spPr>
            <a:xfrm>
              <a:off x="5437007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2" name="Google Shape;1642;p4"/>
            <p:cNvSpPr/>
            <p:nvPr/>
          </p:nvSpPr>
          <p:spPr>
            <a:xfrm>
              <a:off x="5751534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3" name="Google Shape;1643;p4"/>
            <p:cNvSpPr/>
            <p:nvPr/>
          </p:nvSpPr>
          <p:spPr>
            <a:xfrm>
              <a:off x="5437007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4" name="Google Shape;1644;p4"/>
            <p:cNvSpPr/>
            <p:nvPr/>
          </p:nvSpPr>
          <p:spPr>
            <a:xfrm>
              <a:off x="5751534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5" name="Google Shape;1645;p4"/>
            <p:cNvSpPr/>
            <p:nvPr/>
          </p:nvSpPr>
          <p:spPr>
            <a:xfrm>
              <a:off x="528048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6" name="Google Shape;1646;p4"/>
            <p:cNvSpPr/>
            <p:nvPr/>
          </p:nvSpPr>
          <p:spPr>
            <a:xfrm>
              <a:off x="528048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7" name="Google Shape;1647;p4"/>
            <p:cNvSpPr/>
            <p:nvPr/>
          </p:nvSpPr>
          <p:spPr>
            <a:xfrm>
              <a:off x="5909535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8" name="Google Shape;1648;p4"/>
            <p:cNvSpPr/>
            <p:nvPr/>
          </p:nvSpPr>
          <p:spPr>
            <a:xfrm>
              <a:off x="5595008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9" name="Google Shape;1649;p4"/>
            <p:cNvSpPr/>
            <p:nvPr/>
          </p:nvSpPr>
          <p:spPr>
            <a:xfrm>
              <a:off x="528048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0" name="Google Shape;1650;p4"/>
            <p:cNvSpPr/>
            <p:nvPr/>
          </p:nvSpPr>
          <p:spPr>
            <a:xfrm>
              <a:off x="5909535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1" name="Google Shape;1651;p4"/>
            <p:cNvSpPr/>
            <p:nvPr/>
          </p:nvSpPr>
          <p:spPr>
            <a:xfrm>
              <a:off x="5595008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2" name="Google Shape;1652;p4"/>
            <p:cNvSpPr/>
            <p:nvPr/>
          </p:nvSpPr>
          <p:spPr>
            <a:xfrm>
              <a:off x="5909535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3" name="Google Shape;1653;p4"/>
            <p:cNvSpPr/>
            <p:nvPr/>
          </p:nvSpPr>
          <p:spPr>
            <a:xfrm>
              <a:off x="5595008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4" name="Google Shape;1654;p4"/>
            <p:cNvSpPr/>
            <p:nvPr/>
          </p:nvSpPr>
          <p:spPr>
            <a:xfrm>
              <a:off x="5437007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5" name="Google Shape;1655;p4"/>
            <p:cNvSpPr/>
            <p:nvPr/>
          </p:nvSpPr>
          <p:spPr>
            <a:xfrm>
              <a:off x="5751534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6" name="Google Shape;1656;p4"/>
            <p:cNvSpPr/>
            <p:nvPr/>
          </p:nvSpPr>
          <p:spPr>
            <a:xfrm>
              <a:off x="5437007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7" name="Google Shape;1657;p4"/>
            <p:cNvSpPr/>
            <p:nvPr/>
          </p:nvSpPr>
          <p:spPr>
            <a:xfrm>
              <a:off x="5751534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8" name="Google Shape;1658;p4"/>
            <p:cNvSpPr/>
            <p:nvPr/>
          </p:nvSpPr>
          <p:spPr>
            <a:xfrm>
              <a:off x="528048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9" name="Google Shape;1659;p4"/>
            <p:cNvSpPr/>
            <p:nvPr/>
          </p:nvSpPr>
          <p:spPr>
            <a:xfrm>
              <a:off x="528048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0" name="Google Shape;1660;p4"/>
            <p:cNvSpPr/>
            <p:nvPr/>
          </p:nvSpPr>
          <p:spPr>
            <a:xfrm>
              <a:off x="5909535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1" name="Google Shape;1661;p4"/>
            <p:cNvSpPr/>
            <p:nvPr/>
          </p:nvSpPr>
          <p:spPr>
            <a:xfrm>
              <a:off x="5595008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2" name="Google Shape;1662;p4"/>
            <p:cNvSpPr/>
            <p:nvPr/>
          </p:nvSpPr>
          <p:spPr>
            <a:xfrm>
              <a:off x="528048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3" name="Google Shape;1663;p4"/>
            <p:cNvSpPr/>
            <p:nvPr/>
          </p:nvSpPr>
          <p:spPr>
            <a:xfrm>
              <a:off x="5909535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4" name="Google Shape;1664;p4"/>
            <p:cNvSpPr/>
            <p:nvPr/>
          </p:nvSpPr>
          <p:spPr>
            <a:xfrm>
              <a:off x="5595008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5" name="Google Shape;1665;p4"/>
            <p:cNvSpPr/>
            <p:nvPr/>
          </p:nvSpPr>
          <p:spPr>
            <a:xfrm>
              <a:off x="5909535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6" name="Google Shape;1666;p4"/>
            <p:cNvSpPr/>
            <p:nvPr/>
          </p:nvSpPr>
          <p:spPr>
            <a:xfrm>
              <a:off x="5595008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7" name="Google Shape;1667;p4"/>
            <p:cNvSpPr/>
            <p:nvPr/>
          </p:nvSpPr>
          <p:spPr>
            <a:xfrm>
              <a:off x="5437007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8" name="Google Shape;1668;p4"/>
            <p:cNvSpPr/>
            <p:nvPr/>
          </p:nvSpPr>
          <p:spPr>
            <a:xfrm>
              <a:off x="5751534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9" name="Google Shape;1669;p4"/>
            <p:cNvSpPr/>
            <p:nvPr/>
          </p:nvSpPr>
          <p:spPr>
            <a:xfrm>
              <a:off x="5437007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0" name="Google Shape;1670;p4"/>
            <p:cNvSpPr/>
            <p:nvPr/>
          </p:nvSpPr>
          <p:spPr>
            <a:xfrm>
              <a:off x="5751534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1" name="Google Shape;1671;p4"/>
            <p:cNvSpPr/>
            <p:nvPr/>
          </p:nvSpPr>
          <p:spPr>
            <a:xfrm>
              <a:off x="528048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2" name="Google Shape;1672;p4"/>
            <p:cNvSpPr/>
            <p:nvPr/>
          </p:nvSpPr>
          <p:spPr>
            <a:xfrm>
              <a:off x="528048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3" name="Google Shape;1673;p4"/>
            <p:cNvSpPr/>
            <p:nvPr/>
          </p:nvSpPr>
          <p:spPr>
            <a:xfrm>
              <a:off x="5909535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4" name="Google Shape;1674;p4"/>
            <p:cNvSpPr/>
            <p:nvPr/>
          </p:nvSpPr>
          <p:spPr>
            <a:xfrm>
              <a:off x="5595008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5" name="Google Shape;1675;p4"/>
            <p:cNvSpPr/>
            <p:nvPr/>
          </p:nvSpPr>
          <p:spPr>
            <a:xfrm>
              <a:off x="528048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6" name="Google Shape;1676;p4"/>
            <p:cNvSpPr/>
            <p:nvPr/>
          </p:nvSpPr>
          <p:spPr>
            <a:xfrm>
              <a:off x="5909535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7" name="Google Shape;1677;p4"/>
            <p:cNvSpPr/>
            <p:nvPr/>
          </p:nvSpPr>
          <p:spPr>
            <a:xfrm>
              <a:off x="5595008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8" name="Google Shape;1678;p4"/>
            <p:cNvSpPr/>
            <p:nvPr/>
          </p:nvSpPr>
          <p:spPr>
            <a:xfrm>
              <a:off x="5909535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9" name="Google Shape;1679;p4"/>
            <p:cNvSpPr/>
            <p:nvPr/>
          </p:nvSpPr>
          <p:spPr>
            <a:xfrm>
              <a:off x="5595008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0" name="Google Shape;1680;p4"/>
            <p:cNvSpPr/>
            <p:nvPr/>
          </p:nvSpPr>
          <p:spPr>
            <a:xfrm>
              <a:off x="5437007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1" name="Google Shape;1681;p4"/>
            <p:cNvSpPr/>
            <p:nvPr/>
          </p:nvSpPr>
          <p:spPr>
            <a:xfrm>
              <a:off x="5751534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2" name="Google Shape;1682;p4"/>
            <p:cNvSpPr/>
            <p:nvPr/>
          </p:nvSpPr>
          <p:spPr>
            <a:xfrm>
              <a:off x="5437007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3" name="Google Shape;1683;p4"/>
            <p:cNvSpPr/>
            <p:nvPr/>
          </p:nvSpPr>
          <p:spPr>
            <a:xfrm>
              <a:off x="5751534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4" name="Google Shape;1684;p4"/>
            <p:cNvSpPr/>
            <p:nvPr/>
          </p:nvSpPr>
          <p:spPr>
            <a:xfrm>
              <a:off x="528048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5" name="Google Shape;1685;p4"/>
            <p:cNvSpPr/>
            <p:nvPr/>
          </p:nvSpPr>
          <p:spPr>
            <a:xfrm>
              <a:off x="528048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6" name="Google Shape;1686;p4"/>
            <p:cNvSpPr/>
            <p:nvPr/>
          </p:nvSpPr>
          <p:spPr>
            <a:xfrm>
              <a:off x="5909535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7" name="Google Shape;1687;p4"/>
            <p:cNvSpPr/>
            <p:nvPr/>
          </p:nvSpPr>
          <p:spPr>
            <a:xfrm>
              <a:off x="5595008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8" name="Google Shape;1688;p4"/>
            <p:cNvSpPr/>
            <p:nvPr/>
          </p:nvSpPr>
          <p:spPr>
            <a:xfrm>
              <a:off x="528048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9" name="Google Shape;1689;p4"/>
            <p:cNvSpPr/>
            <p:nvPr/>
          </p:nvSpPr>
          <p:spPr>
            <a:xfrm>
              <a:off x="5909535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0" name="Google Shape;1690;p4"/>
            <p:cNvSpPr/>
            <p:nvPr/>
          </p:nvSpPr>
          <p:spPr>
            <a:xfrm>
              <a:off x="5595008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1" name="Google Shape;1691;p4"/>
            <p:cNvSpPr/>
            <p:nvPr/>
          </p:nvSpPr>
          <p:spPr>
            <a:xfrm>
              <a:off x="5909535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2" name="Google Shape;1692;p4"/>
            <p:cNvSpPr/>
            <p:nvPr/>
          </p:nvSpPr>
          <p:spPr>
            <a:xfrm>
              <a:off x="5595008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3" name="Google Shape;1693;p4"/>
            <p:cNvSpPr/>
            <p:nvPr/>
          </p:nvSpPr>
          <p:spPr>
            <a:xfrm>
              <a:off x="5437007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4" name="Google Shape;1694;p4"/>
            <p:cNvSpPr/>
            <p:nvPr/>
          </p:nvSpPr>
          <p:spPr>
            <a:xfrm>
              <a:off x="5751534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5" name="Google Shape;1695;p4"/>
            <p:cNvSpPr/>
            <p:nvPr/>
          </p:nvSpPr>
          <p:spPr>
            <a:xfrm>
              <a:off x="5437007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62"/>
                    <a:pt x="393" y="762"/>
                  </a:cubicBezTo>
                  <a:cubicBezTo>
                    <a:pt x="608" y="762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6" name="Google Shape;1696;p4"/>
            <p:cNvSpPr/>
            <p:nvPr/>
          </p:nvSpPr>
          <p:spPr>
            <a:xfrm>
              <a:off x="5751534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93" y="762"/>
                  </a:cubicBezTo>
                  <a:cubicBezTo>
                    <a:pt x="608" y="762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7" name="Google Shape;1697;p4"/>
            <p:cNvSpPr/>
            <p:nvPr/>
          </p:nvSpPr>
          <p:spPr>
            <a:xfrm>
              <a:off x="528048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8" name="Google Shape;1698;p4"/>
            <p:cNvSpPr/>
            <p:nvPr/>
          </p:nvSpPr>
          <p:spPr>
            <a:xfrm>
              <a:off x="528048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9" name="Google Shape;1699;p4"/>
            <p:cNvSpPr/>
            <p:nvPr/>
          </p:nvSpPr>
          <p:spPr>
            <a:xfrm>
              <a:off x="5909535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0" name="Google Shape;1700;p4"/>
            <p:cNvSpPr/>
            <p:nvPr/>
          </p:nvSpPr>
          <p:spPr>
            <a:xfrm>
              <a:off x="5595008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1" name="Google Shape;1701;p4"/>
            <p:cNvSpPr/>
            <p:nvPr/>
          </p:nvSpPr>
          <p:spPr>
            <a:xfrm>
              <a:off x="528048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2" name="Google Shape;1702;p4"/>
            <p:cNvSpPr/>
            <p:nvPr/>
          </p:nvSpPr>
          <p:spPr>
            <a:xfrm>
              <a:off x="5909535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3" name="Google Shape;1703;p4"/>
            <p:cNvSpPr/>
            <p:nvPr/>
          </p:nvSpPr>
          <p:spPr>
            <a:xfrm>
              <a:off x="5595008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4" name="Google Shape;1704;p4"/>
            <p:cNvSpPr/>
            <p:nvPr/>
          </p:nvSpPr>
          <p:spPr>
            <a:xfrm>
              <a:off x="5437007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5" name="Google Shape;1705;p4"/>
            <p:cNvSpPr/>
            <p:nvPr/>
          </p:nvSpPr>
          <p:spPr>
            <a:xfrm>
              <a:off x="5751534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6" name="Google Shape;1706;p4"/>
            <p:cNvSpPr/>
            <p:nvPr/>
          </p:nvSpPr>
          <p:spPr>
            <a:xfrm>
              <a:off x="5437007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7" name="Google Shape;1707;p4"/>
            <p:cNvSpPr/>
            <p:nvPr/>
          </p:nvSpPr>
          <p:spPr>
            <a:xfrm>
              <a:off x="5751534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8" name="Google Shape;1708;p4"/>
            <p:cNvSpPr/>
            <p:nvPr/>
          </p:nvSpPr>
          <p:spPr>
            <a:xfrm>
              <a:off x="528048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9" name="Google Shape;1709;p4"/>
            <p:cNvSpPr/>
            <p:nvPr/>
          </p:nvSpPr>
          <p:spPr>
            <a:xfrm>
              <a:off x="5909535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0" name="Google Shape;1710;p4"/>
            <p:cNvSpPr/>
            <p:nvPr/>
          </p:nvSpPr>
          <p:spPr>
            <a:xfrm>
              <a:off x="5595008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1" name="Google Shape;1711;p4"/>
            <p:cNvSpPr/>
            <p:nvPr/>
          </p:nvSpPr>
          <p:spPr>
            <a:xfrm>
              <a:off x="528048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2" name="Google Shape;1712;p4"/>
            <p:cNvSpPr/>
            <p:nvPr/>
          </p:nvSpPr>
          <p:spPr>
            <a:xfrm>
              <a:off x="528048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3" name="Google Shape;1713;p4"/>
            <p:cNvSpPr/>
            <p:nvPr/>
          </p:nvSpPr>
          <p:spPr>
            <a:xfrm>
              <a:off x="4967427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4" name="Google Shape;1714;p4"/>
            <p:cNvSpPr/>
            <p:nvPr/>
          </p:nvSpPr>
          <p:spPr>
            <a:xfrm>
              <a:off x="465290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5" name="Google Shape;1715;p4"/>
            <p:cNvSpPr/>
            <p:nvPr/>
          </p:nvSpPr>
          <p:spPr>
            <a:xfrm>
              <a:off x="528048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6" name="Google Shape;1716;p4"/>
            <p:cNvSpPr/>
            <p:nvPr/>
          </p:nvSpPr>
          <p:spPr>
            <a:xfrm>
              <a:off x="4967427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7" name="Google Shape;1717;p4"/>
            <p:cNvSpPr/>
            <p:nvPr/>
          </p:nvSpPr>
          <p:spPr>
            <a:xfrm>
              <a:off x="528048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8" name="Google Shape;1718;p4"/>
            <p:cNvSpPr/>
            <p:nvPr/>
          </p:nvSpPr>
          <p:spPr>
            <a:xfrm>
              <a:off x="4967427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9" name="Google Shape;1719;p4"/>
            <p:cNvSpPr/>
            <p:nvPr/>
          </p:nvSpPr>
          <p:spPr>
            <a:xfrm>
              <a:off x="4810900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0" name="Google Shape;1720;p4"/>
            <p:cNvSpPr/>
            <p:nvPr/>
          </p:nvSpPr>
          <p:spPr>
            <a:xfrm>
              <a:off x="5123954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1" name="Google Shape;1721;p4"/>
            <p:cNvSpPr/>
            <p:nvPr/>
          </p:nvSpPr>
          <p:spPr>
            <a:xfrm>
              <a:off x="4810900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2" name="Google Shape;1722;p4"/>
            <p:cNvSpPr/>
            <p:nvPr/>
          </p:nvSpPr>
          <p:spPr>
            <a:xfrm>
              <a:off x="5123954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3" name="Google Shape;1723;p4"/>
            <p:cNvSpPr/>
            <p:nvPr/>
          </p:nvSpPr>
          <p:spPr>
            <a:xfrm>
              <a:off x="465290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4" name="Google Shape;1724;p4"/>
            <p:cNvSpPr/>
            <p:nvPr/>
          </p:nvSpPr>
          <p:spPr>
            <a:xfrm>
              <a:off x="465290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5" name="Google Shape;1725;p4"/>
            <p:cNvSpPr/>
            <p:nvPr/>
          </p:nvSpPr>
          <p:spPr>
            <a:xfrm>
              <a:off x="528048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6" name="Google Shape;1726;p4"/>
            <p:cNvSpPr/>
            <p:nvPr/>
          </p:nvSpPr>
          <p:spPr>
            <a:xfrm>
              <a:off x="4967427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7" name="Google Shape;1727;p4"/>
            <p:cNvSpPr/>
            <p:nvPr/>
          </p:nvSpPr>
          <p:spPr>
            <a:xfrm>
              <a:off x="465290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8" name="Google Shape;1728;p4"/>
            <p:cNvSpPr/>
            <p:nvPr/>
          </p:nvSpPr>
          <p:spPr>
            <a:xfrm>
              <a:off x="528048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9" name="Google Shape;1729;p4"/>
            <p:cNvSpPr/>
            <p:nvPr/>
          </p:nvSpPr>
          <p:spPr>
            <a:xfrm>
              <a:off x="4967427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0" name="Google Shape;1730;p4"/>
            <p:cNvSpPr/>
            <p:nvPr/>
          </p:nvSpPr>
          <p:spPr>
            <a:xfrm>
              <a:off x="528048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1" name="Google Shape;1731;p4"/>
            <p:cNvSpPr/>
            <p:nvPr/>
          </p:nvSpPr>
          <p:spPr>
            <a:xfrm>
              <a:off x="4967427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2" name="Google Shape;1732;p4"/>
            <p:cNvSpPr/>
            <p:nvPr/>
          </p:nvSpPr>
          <p:spPr>
            <a:xfrm>
              <a:off x="4810900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3" name="Google Shape;1733;p4"/>
            <p:cNvSpPr/>
            <p:nvPr/>
          </p:nvSpPr>
          <p:spPr>
            <a:xfrm>
              <a:off x="5123954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4" name="Google Shape;1734;p4"/>
            <p:cNvSpPr/>
            <p:nvPr/>
          </p:nvSpPr>
          <p:spPr>
            <a:xfrm>
              <a:off x="4810900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5" name="Google Shape;1735;p4"/>
            <p:cNvSpPr/>
            <p:nvPr/>
          </p:nvSpPr>
          <p:spPr>
            <a:xfrm>
              <a:off x="5123954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6" name="Google Shape;1736;p4"/>
            <p:cNvSpPr/>
            <p:nvPr/>
          </p:nvSpPr>
          <p:spPr>
            <a:xfrm>
              <a:off x="465290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7" name="Google Shape;1737;p4"/>
            <p:cNvSpPr/>
            <p:nvPr/>
          </p:nvSpPr>
          <p:spPr>
            <a:xfrm>
              <a:off x="465290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8" name="Google Shape;1738;p4"/>
            <p:cNvSpPr/>
            <p:nvPr/>
          </p:nvSpPr>
          <p:spPr>
            <a:xfrm>
              <a:off x="528048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9" name="Google Shape;1739;p4"/>
            <p:cNvSpPr/>
            <p:nvPr/>
          </p:nvSpPr>
          <p:spPr>
            <a:xfrm>
              <a:off x="4967427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0" name="Google Shape;1740;p4"/>
            <p:cNvSpPr/>
            <p:nvPr/>
          </p:nvSpPr>
          <p:spPr>
            <a:xfrm>
              <a:off x="465290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1" name="Google Shape;1741;p4"/>
            <p:cNvSpPr/>
            <p:nvPr/>
          </p:nvSpPr>
          <p:spPr>
            <a:xfrm>
              <a:off x="528048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2" name="Google Shape;1742;p4"/>
            <p:cNvSpPr/>
            <p:nvPr/>
          </p:nvSpPr>
          <p:spPr>
            <a:xfrm>
              <a:off x="4967427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3" name="Google Shape;1743;p4"/>
            <p:cNvSpPr/>
            <p:nvPr/>
          </p:nvSpPr>
          <p:spPr>
            <a:xfrm>
              <a:off x="528048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4" name="Google Shape;1744;p4"/>
            <p:cNvSpPr/>
            <p:nvPr/>
          </p:nvSpPr>
          <p:spPr>
            <a:xfrm>
              <a:off x="4967427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5" name="Google Shape;1745;p4"/>
            <p:cNvSpPr/>
            <p:nvPr/>
          </p:nvSpPr>
          <p:spPr>
            <a:xfrm>
              <a:off x="4810900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6" name="Google Shape;1746;p4"/>
            <p:cNvSpPr/>
            <p:nvPr/>
          </p:nvSpPr>
          <p:spPr>
            <a:xfrm>
              <a:off x="5123954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7" name="Google Shape;1747;p4"/>
            <p:cNvSpPr/>
            <p:nvPr/>
          </p:nvSpPr>
          <p:spPr>
            <a:xfrm>
              <a:off x="4810900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8" name="Google Shape;1748;p4"/>
            <p:cNvSpPr/>
            <p:nvPr/>
          </p:nvSpPr>
          <p:spPr>
            <a:xfrm>
              <a:off x="5123954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9" name="Google Shape;1749;p4"/>
            <p:cNvSpPr/>
            <p:nvPr/>
          </p:nvSpPr>
          <p:spPr>
            <a:xfrm>
              <a:off x="465290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0" name="Google Shape;1750;p4"/>
            <p:cNvSpPr/>
            <p:nvPr/>
          </p:nvSpPr>
          <p:spPr>
            <a:xfrm>
              <a:off x="465290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1" name="Google Shape;1751;p4"/>
            <p:cNvSpPr/>
            <p:nvPr/>
          </p:nvSpPr>
          <p:spPr>
            <a:xfrm>
              <a:off x="528048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2" name="Google Shape;1752;p4"/>
            <p:cNvSpPr/>
            <p:nvPr/>
          </p:nvSpPr>
          <p:spPr>
            <a:xfrm>
              <a:off x="4967427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3" name="Google Shape;1753;p4"/>
            <p:cNvSpPr/>
            <p:nvPr/>
          </p:nvSpPr>
          <p:spPr>
            <a:xfrm>
              <a:off x="465290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4" name="Google Shape;1754;p4"/>
            <p:cNvSpPr/>
            <p:nvPr/>
          </p:nvSpPr>
          <p:spPr>
            <a:xfrm>
              <a:off x="528048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5" name="Google Shape;1755;p4"/>
            <p:cNvSpPr/>
            <p:nvPr/>
          </p:nvSpPr>
          <p:spPr>
            <a:xfrm>
              <a:off x="4967427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6" name="Google Shape;1756;p4"/>
            <p:cNvSpPr/>
            <p:nvPr/>
          </p:nvSpPr>
          <p:spPr>
            <a:xfrm>
              <a:off x="528048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7" name="Google Shape;1757;p4"/>
            <p:cNvSpPr/>
            <p:nvPr/>
          </p:nvSpPr>
          <p:spPr>
            <a:xfrm>
              <a:off x="4967427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8" name="Google Shape;1758;p4"/>
            <p:cNvSpPr/>
            <p:nvPr/>
          </p:nvSpPr>
          <p:spPr>
            <a:xfrm>
              <a:off x="4810900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9" name="Google Shape;1759;p4"/>
            <p:cNvSpPr/>
            <p:nvPr/>
          </p:nvSpPr>
          <p:spPr>
            <a:xfrm>
              <a:off x="5123954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0" name="Google Shape;1760;p4"/>
            <p:cNvSpPr/>
            <p:nvPr/>
          </p:nvSpPr>
          <p:spPr>
            <a:xfrm>
              <a:off x="4810900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1" name="Google Shape;1761;p4"/>
            <p:cNvSpPr/>
            <p:nvPr/>
          </p:nvSpPr>
          <p:spPr>
            <a:xfrm>
              <a:off x="5123954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2" name="Google Shape;1762;p4"/>
            <p:cNvSpPr/>
            <p:nvPr/>
          </p:nvSpPr>
          <p:spPr>
            <a:xfrm>
              <a:off x="465290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3" name="Google Shape;1763;p4"/>
            <p:cNvSpPr/>
            <p:nvPr/>
          </p:nvSpPr>
          <p:spPr>
            <a:xfrm>
              <a:off x="465290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4" name="Google Shape;1764;p4"/>
            <p:cNvSpPr/>
            <p:nvPr/>
          </p:nvSpPr>
          <p:spPr>
            <a:xfrm>
              <a:off x="528048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5" name="Google Shape;1765;p4"/>
            <p:cNvSpPr/>
            <p:nvPr/>
          </p:nvSpPr>
          <p:spPr>
            <a:xfrm>
              <a:off x="4967427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6" name="Google Shape;1766;p4"/>
            <p:cNvSpPr/>
            <p:nvPr/>
          </p:nvSpPr>
          <p:spPr>
            <a:xfrm>
              <a:off x="465290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7" name="Google Shape;1767;p4"/>
            <p:cNvSpPr/>
            <p:nvPr/>
          </p:nvSpPr>
          <p:spPr>
            <a:xfrm>
              <a:off x="528048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8" name="Google Shape;1768;p4"/>
            <p:cNvSpPr/>
            <p:nvPr/>
          </p:nvSpPr>
          <p:spPr>
            <a:xfrm>
              <a:off x="4967427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9" name="Google Shape;1769;p4"/>
            <p:cNvSpPr/>
            <p:nvPr/>
          </p:nvSpPr>
          <p:spPr>
            <a:xfrm>
              <a:off x="528048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0" name="Google Shape;1770;p4"/>
            <p:cNvSpPr/>
            <p:nvPr/>
          </p:nvSpPr>
          <p:spPr>
            <a:xfrm>
              <a:off x="4967427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1" name="Google Shape;1771;p4"/>
            <p:cNvSpPr/>
            <p:nvPr/>
          </p:nvSpPr>
          <p:spPr>
            <a:xfrm>
              <a:off x="4810900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2" name="Google Shape;1772;p4"/>
            <p:cNvSpPr/>
            <p:nvPr/>
          </p:nvSpPr>
          <p:spPr>
            <a:xfrm>
              <a:off x="5123954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3" name="Google Shape;1773;p4"/>
            <p:cNvSpPr/>
            <p:nvPr/>
          </p:nvSpPr>
          <p:spPr>
            <a:xfrm>
              <a:off x="4810900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62"/>
                    <a:pt x="382" y="762"/>
                  </a:cubicBezTo>
                  <a:cubicBezTo>
                    <a:pt x="596" y="762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4" name="Google Shape;1774;p4"/>
            <p:cNvSpPr/>
            <p:nvPr/>
          </p:nvSpPr>
          <p:spPr>
            <a:xfrm>
              <a:off x="5123954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62"/>
                    <a:pt x="394" y="762"/>
                  </a:cubicBezTo>
                  <a:cubicBezTo>
                    <a:pt x="608" y="762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5" name="Google Shape;1775;p4"/>
            <p:cNvSpPr/>
            <p:nvPr/>
          </p:nvSpPr>
          <p:spPr>
            <a:xfrm>
              <a:off x="465290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6" name="Google Shape;1776;p4"/>
            <p:cNvSpPr/>
            <p:nvPr/>
          </p:nvSpPr>
          <p:spPr>
            <a:xfrm>
              <a:off x="465290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7" name="Google Shape;1777;p4"/>
            <p:cNvSpPr/>
            <p:nvPr/>
          </p:nvSpPr>
          <p:spPr>
            <a:xfrm>
              <a:off x="528048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8" name="Google Shape;1778;p4"/>
            <p:cNvSpPr/>
            <p:nvPr/>
          </p:nvSpPr>
          <p:spPr>
            <a:xfrm>
              <a:off x="4967427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9" name="Google Shape;1779;p4"/>
            <p:cNvSpPr/>
            <p:nvPr/>
          </p:nvSpPr>
          <p:spPr>
            <a:xfrm>
              <a:off x="465290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0" name="Google Shape;1780;p4"/>
            <p:cNvSpPr/>
            <p:nvPr/>
          </p:nvSpPr>
          <p:spPr>
            <a:xfrm>
              <a:off x="528048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1" name="Google Shape;1781;p4"/>
            <p:cNvSpPr/>
            <p:nvPr/>
          </p:nvSpPr>
          <p:spPr>
            <a:xfrm>
              <a:off x="4967427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2" name="Google Shape;1782;p4"/>
            <p:cNvSpPr/>
            <p:nvPr/>
          </p:nvSpPr>
          <p:spPr>
            <a:xfrm>
              <a:off x="4810900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3" name="Google Shape;1783;p4"/>
            <p:cNvSpPr/>
            <p:nvPr/>
          </p:nvSpPr>
          <p:spPr>
            <a:xfrm>
              <a:off x="5123954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4" name="Google Shape;1784;p4"/>
            <p:cNvSpPr/>
            <p:nvPr/>
          </p:nvSpPr>
          <p:spPr>
            <a:xfrm>
              <a:off x="4810900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5" name="Google Shape;1785;p4"/>
            <p:cNvSpPr/>
            <p:nvPr/>
          </p:nvSpPr>
          <p:spPr>
            <a:xfrm>
              <a:off x="5123954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6" name="Google Shape;1786;p4"/>
            <p:cNvSpPr/>
            <p:nvPr/>
          </p:nvSpPr>
          <p:spPr>
            <a:xfrm>
              <a:off x="465290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7" name="Google Shape;1787;p4"/>
            <p:cNvSpPr/>
            <p:nvPr/>
          </p:nvSpPr>
          <p:spPr>
            <a:xfrm>
              <a:off x="528048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8" name="Google Shape;1788;p4"/>
            <p:cNvSpPr/>
            <p:nvPr/>
          </p:nvSpPr>
          <p:spPr>
            <a:xfrm>
              <a:off x="4967427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9" name="Google Shape;1789;p4"/>
            <p:cNvSpPr/>
            <p:nvPr/>
          </p:nvSpPr>
          <p:spPr>
            <a:xfrm>
              <a:off x="465290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0" name="Google Shape;1790;p4"/>
            <p:cNvSpPr/>
            <p:nvPr/>
          </p:nvSpPr>
          <p:spPr>
            <a:xfrm>
              <a:off x="465290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1" name="Google Shape;1791;p4"/>
            <p:cNvSpPr/>
            <p:nvPr/>
          </p:nvSpPr>
          <p:spPr>
            <a:xfrm>
              <a:off x="4339846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2" name="Google Shape;1792;p4"/>
            <p:cNvSpPr/>
            <p:nvPr/>
          </p:nvSpPr>
          <p:spPr>
            <a:xfrm>
              <a:off x="4025442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3" name="Google Shape;1793;p4"/>
            <p:cNvSpPr/>
            <p:nvPr/>
          </p:nvSpPr>
          <p:spPr>
            <a:xfrm>
              <a:off x="465290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4" name="Google Shape;1794;p4"/>
            <p:cNvSpPr/>
            <p:nvPr/>
          </p:nvSpPr>
          <p:spPr>
            <a:xfrm>
              <a:off x="4339846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5" name="Google Shape;1795;p4"/>
            <p:cNvSpPr/>
            <p:nvPr/>
          </p:nvSpPr>
          <p:spPr>
            <a:xfrm>
              <a:off x="465290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6" name="Google Shape;1796;p4"/>
            <p:cNvSpPr/>
            <p:nvPr/>
          </p:nvSpPr>
          <p:spPr>
            <a:xfrm>
              <a:off x="4339846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7" name="Google Shape;1797;p4"/>
            <p:cNvSpPr/>
            <p:nvPr/>
          </p:nvSpPr>
          <p:spPr>
            <a:xfrm>
              <a:off x="4183320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8" name="Google Shape;1798;p4"/>
            <p:cNvSpPr/>
            <p:nvPr/>
          </p:nvSpPr>
          <p:spPr>
            <a:xfrm>
              <a:off x="4496373" y="50657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63" y="596"/>
                    <a:pt x="763" y="381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9" name="Google Shape;1799;p4"/>
            <p:cNvSpPr/>
            <p:nvPr/>
          </p:nvSpPr>
          <p:spPr>
            <a:xfrm>
              <a:off x="4183320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0" name="Google Shape;1800;p4"/>
            <p:cNvSpPr/>
            <p:nvPr/>
          </p:nvSpPr>
          <p:spPr>
            <a:xfrm>
              <a:off x="4496373" y="19352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63" y="608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1" name="Google Shape;1801;p4"/>
            <p:cNvSpPr/>
            <p:nvPr/>
          </p:nvSpPr>
          <p:spPr>
            <a:xfrm>
              <a:off x="4025442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2" name="Google Shape;1802;p4"/>
            <p:cNvSpPr/>
            <p:nvPr/>
          </p:nvSpPr>
          <p:spPr>
            <a:xfrm>
              <a:off x="4025442" y="35152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3" name="Google Shape;1803;p4"/>
            <p:cNvSpPr/>
            <p:nvPr/>
          </p:nvSpPr>
          <p:spPr>
            <a:xfrm>
              <a:off x="465290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4" name="Google Shape;1804;p4"/>
            <p:cNvSpPr/>
            <p:nvPr/>
          </p:nvSpPr>
          <p:spPr>
            <a:xfrm>
              <a:off x="4339846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5" name="Google Shape;1805;p4"/>
            <p:cNvSpPr/>
            <p:nvPr/>
          </p:nvSpPr>
          <p:spPr>
            <a:xfrm>
              <a:off x="4025442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6" name="Google Shape;1806;p4"/>
            <p:cNvSpPr/>
            <p:nvPr/>
          </p:nvSpPr>
          <p:spPr>
            <a:xfrm>
              <a:off x="465290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7" name="Google Shape;1807;p4"/>
            <p:cNvSpPr/>
            <p:nvPr/>
          </p:nvSpPr>
          <p:spPr>
            <a:xfrm>
              <a:off x="4339846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8" name="Google Shape;1808;p4"/>
            <p:cNvSpPr/>
            <p:nvPr/>
          </p:nvSpPr>
          <p:spPr>
            <a:xfrm>
              <a:off x="465290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9" name="Google Shape;1809;p4"/>
            <p:cNvSpPr/>
            <p:nvPr/>
          </p:nvSpPr>
          <p:spPr>
            <a:xfrm>
              <a:off x="4339846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0" name="Google Shape;1810;p4"/>
            <p:cNvSpPr/>
            <p:nvPr/>
          </p:nvSpPr>
          <p:spPr>
            <a:xfrm>
              <a:off x="4183320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75" y="595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1" name="Google Shape;1811;p4"/>
            <p:cNvSpPr/>
            <p:nvPr/>
          </p:nvSpPr>
          <p:spPr>
            <a:xfrm>
              <a:off x="4496373" y="1135632"/>
              <a:ext cx="93744" cy="95096"/>
            </a:xfrm>
            <a:custGeom>
              <a:avLst/>
              <a:gdLst/>
              <a:ahLst/>
              <a:cxnLst/>
              <a:rect l="l" t="t" r="r" b="b"/>
              <a:pathLst>
                <a:path w="763" h="774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63" y="595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2" name="Google Shape;1812;p4"/>
            <p:cNvSpPr/>
            <p:nvPr/>
          </p:nvSpPr>
          <p:spPr>
            <a:xfrm>
              <a:off x="4183320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75" y="596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3" name="Google Shape;1813;p4"/>
            <p:cNvSpPr/>
            <p:nvPr/>
          </p:nvSpPr>
          <p:spPr>
            <a:xfrm>
              <a:off x="4496373" y="82110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63" y="596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4" name="Google Shape;1814;p4"/>
            <p:cNvSpPr/>
            <p:nvPr/>
          </p:nvSpPr>
          <p:spPr>
            <a:xfrm>
              <a:off x="4025442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5" name="Google Shape;1815;p4"/>
            <p:cNvSpPr/>
            <p:nvPr/>
          </p:nvSpPr>
          <p:spPr>
            <a:xfrm>
              <a:off x="4025442" y="97910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6" name="Google Shape;1816;p4"/>
            <p:cNvSpPr/>
            <p:nvPr/>
          </p:nvSpPr>
          <p:spPr>
            <a:xfrm>
              <a:off x="465290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7" name="Google Shape;1817;p4"/>
            <p:cNvSpPr/>
            <p:nvPr/>
          </p:nvSpPr>
          <p:spPr>
            <a:xfrm>
              <a:off x="4339846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8" name="Google Shape;1818;p4"/>
            <p:cNvSpPr/>
            <p:nvPr/>
          </p:nvSpPr>
          <p:spPr>
            <a:xfrm>
              <a:off x="4025442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9" name="Google Shape;1819;p4"/>
            <p:cNvSpPr/>
            <p:nvPr/>
          </p:nvSpPr>
          <p:spPr>
            <a:xfrm>
              <a:off x="465290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0" name="Google Shape;1820;p4"/>
            <p:cNvSpPr/>
            <p:nvPr/>
          </p:nvSpPr>
          <p:spPr>
            <a:xfrm>
              <a:off x="4339846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1" name="Google Shape;1821;p4"/>
            <p:cNvSpPr/>
            <p:nvPr/>
          </p:nvSpPr>
          <p:spPr>
            <a:xfrm>
              <a:off x="465290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2" name="Google Shape;1822;p4"/>
            <p:cNvSpPr/>
            <p:nvPr/>
          </p:nvSpPr>
          <p:spPr>
            <a:xfrm>
              <a:off x="4339846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80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3" name="Google Shape;1823;p4"/>
            <p:cNvSpPr/>
            <p:nvPr/>
          </p:nvSpPr>
          <p:spPr>
            <a:xfrm>
              <a:off x="4183320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4" name="Google Shape;1824;p4"/>
            <p:cNvSpPr/>
            <p:nvPr/>
          </p:nvSpPr>
          <p:spPr>
            <a:xfrm>
              <a:off x="4496373" y="176309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5" name="Google Shape;1825;p4"/>
            <p:cNvSpPr/>
            <p:nvPr/>
          </p:nvSpPr>
          <p:spPr>
            <a:xfrm>
              <a:off x="4183320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6" name="Google Shape;1826;p4"/>
            <p:cNvSpPr/>
            <p:nvPr/>
          </p:nvSpPr>
          <p:spPr>
            <a:xfrm>
              <a:off x="4496373" y="1448685"/>
              <a:ext cx="93744" cy="95096"/>
            </a:xfrm>
            <a:custGeom>
              <a:avLst/>
              <a:gdLst/>
              <a:ahLst/>
              <a:cxnLst/>
              <a:rect l="l" t="t" r="r" b="b"/>
              <a:pathLst>
                <a:path w="763" h="774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63" y="595"/>
                    <a:pt x="763" y="381"/>
                  </a:cubicBezTo>
                  <a:cubicBezTo>
                    <a:pt x="763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7" name="Google Shape;1827;p4"/>
            <p:cNvSpPr/>
            <p:nvPr/>
          </p:nvSpPr>
          <p:spPr>
            <a:xfrm>
              <a:off x="4025442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8" name="Google Shape;1828;p4"/>
            <p:cNvSpPr/>
            <p:nvPr/>
          </p:nvSpPr>
          <p:spPr>
            <a:xfrm>
              <a:off x="4025442" y="16050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9" name="Google Shape;1829;p4"/>
            <p:cNvSpPr/>
            <p:nvPr/>
          </p:nvSpPr>
          <p:spPr>
            <a:xfrm>
              <a:off x="465290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0" name="Google Shape;1830;p4"/>
            <p:cNvSpPr/>
            <p:nvPr/>
          </p:nvSpPr>
          <p:spPr>
            <a:xfrm>
              <a:off x="4339846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1" name="Google Shape;1831;p4"/>
            <p:cNvSpPr/>
            <p:nvPr/>
          </p:nvSpPr>
          <p:spPr>
            <a:xfrm>
              <a:off x="4025442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2" name="Google Shape;1832;p4"/>
            <p:cNvSpPr/>
            <p:nvPr/>
          </p:nvSpPr>
          <p:spPr>
            <a:xfrm>
              <a:off x="465290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3" name="Google Shape;1833;p4"/>
            <p:cNvSpPr/>
            <p:nvPr/>
          </p:nvSpPr>
          <p:spPr>
            <a:xfrm>
              <a:off x="4339846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4" name="Google Shape;1834;p4"/>
            <p:cNvSpPr/>
            <p:nvPr/>
          </p:nvSpPr>
          <p:spPr>
            <a:xfrm>
              <a:off x="465290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5" name="Google Shape;1835;p4"/>
            <p:cNvSpPr/>
            <p:nvPr/>
          </p:nvSpPr>
          <p:spPr>
            <a:xfrm>
              <a:off x="4339846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6" name="Google Shape;1836;p4"/>
            <p:cNvSpPr/>
            <p:nvPr/>
          </p:nvSpPr>
          <p:spPr>
            <a:xfrm>
              <a:off x="4183320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79"/>
                    <a:pt x="1" y="394"/>
                  </a:cubicBezTo>
                  <a:cubicBezTo>
                    <a:pt x="1" y="608"/>
                    <a:pt x="168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7" name="Google Shape;1837;p4"/>
            <p:cNvSpPr/>
            <p:nvPr/>
          </p:nvSpPr>
          <p:spPr>
            <a:xfrm>
              <a:off x="4496373" y="238919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79"/>
                    <a:pt x="1" y="394"/>
                  </a:cubicBezTo>
                  <a:cubicBezTo>
                    <a:pt x="1" y="608"/>
                    <a:pt x="168" y="775"/>
                    <a:pt x="382" y="775"/>
                  </a:cubicBezTo>
                  <a:cubicBezTo>
                    <a:pt x="596" y="775"/>
                    <a:pt x="763" y="608"/>
                    <a:pt x="763" y="394"/>
                  </a:cubicBezTo>
                  <a:cubicBezTo>
                    <a:pt x="763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8" name="Google Shape;1838;p4"/>
            <p:cNvSpPr/>
            <p:nvPr/>
          </p:nvSpPr>
          <p:spPr>
            <a:xfrm>
              <a:off x="4183320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9" name="Google Shape;1839;p4"/>
            <p:cNvSpPr/>
            <p:nvPr/>
          </p:nvSpPr>
          <p:spPr>
            <a:xfrm>
              <a:off x="4496373" y="2076143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0" name="Google Shape;1840;p4"/>
            <p:cNvSpPr/>
            <p:nvPr/>
          </p:nvSpPr>
          <p:spPr>
            <a:xfrm>
              <a:off x="4025442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1" name="Google Shape;1841;p4"/>
            <p:cNvSpPr/>
            <p:nvPr/>
          </p:nvSpPr>
          <p:spPr>
            <a:xfrm>
              <a:off x="4025442" y="223267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2" name="Google Shape;1842;p4"/>
            <p:cNvSpPr/>
            <p:nvPr/>
          </p:nvSpPr>
          <p:spPr>
            <a:xfrm>
              <a:off x="465290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3" name="Google Shape;1843;p4"/>
            <p:cNvSpPr/>
            <p:nvPr/>
          </p:nvSpPr>
          <p:spPr>
            <a:xfrm>
              <a:off x="4339846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4" name="Google Shape;1844;p4"/>
            <p:cNvSpPr/>
            <p:nvPr/>
          </p:nvSpPr>
          <p:spPr>
            <a:xfrm>
              <a:off x="4025442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5" name="Google Shape;1845;p4"/>
            <p:cNvSpPr/>
            <p:nvPr/>
          </p:nvSpPr>
          <p:spPr>
            <a:xfrm>
              <a:off x="465290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6" name="Google Shape;1846;p4"/>
            <p:cNvSpPr/>
            <p:nvPr/>
          </p:nvSpPr>
          <p:spPr>
            <a:xfrm>
              <a:off x="4339846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7" name="Google Shape;1847;p4"/>
            <p:cNvSpPr/>
            <p:nvPr/>
          </p:nvSpPr>
          <p:spPr>
            <a:xfrm>
              <a:off x="465290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8" name="Google Shape;1848;p4"/>
            <p:cNvSpPr/>
            <p:nvPr/>
          </p:nvSpPr>
          <p:spPr>
            <a:xfrm>
              <a:off x="4339846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9" name="Google Shape;1849;p4"/>
            <p:cNvSpPr/>
            <p:nvPr/>
          </p:nvSpPr>
          <p:spPr>
            <a:xfrm>
              <a:off x="4183320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0" name="Google Shape;1850;p4"/>
            <p:cNvSpPr/>
            <p:nvPr/>
          </p:nvSpPr>
          <p:spPr>
            <a:xfrm>
              <a:off x="4496373" y="301677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63" y="608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1" name="Google Shape;1851;p4"/>
            <p:cNvSpPr/>
            <p:nvPr/>
          </p:nvSpPr>
          <p:spPr>
            <a:xfrm>
              <a:off x="4183320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6"/>
                    <a:pt x="168" y="762"/>
                    <a:pt x="382" y="762"/>
                  </a:cubicBezTo>
                  <a:cubicBezTo>
                    <a:pt x="596" y="762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2" name="Google Shape;1852;p4"/>
            <p:cNvSpPr/>
            <p:nvPr/>
          </p:nvSpPr>
          <p:spPr>
            <a:xfrm>
              <a:off x="4496373" y="2705198"/>
              <a:ext cx="93744" cy="93744"/>
            </a:xfrm>
            <a:custGeom>
              <a:avLst/>
              <a:gdLst/>
              <a:ahLst/>
              <a:cxnLst/>
              <a:rect l="l" t="t" r="r" b="b"/>
              <a:pathLst>
                <a:path w="763" h="763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6"/>
                    <a:pt x="168" y="762"/>
                    <a:pt x="382" y="762"/>
                  </a:cubicBezTo>
                  <a:cubicBezTo>
                    <a:pt x="596" y="762"/>
                    <a:pt x="763" y="596"/>
                    <a:pt x="763" y="381"/>
                  </a:cubicBezTo>
                  <a:cubicBezTo>
                    <a:pt x="763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3" name="Google Shape;1853;p4"/>
            <p:cNvSpPr/>
            <p:nvPr/>
          </p:nvSpPr>
          <p:spPr>
            <a:xfrm>
              <a:off x="4025442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4" name="Google Shape;1854;p4"/>
            <p:cNvSpPr/>
            <p:nvPr/>
          </p:nvSpPr>
          <p:spPr>
            <a:xfrm>
              <a:off x="4025442" y="286025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5" name="Google Shape;1855;p4"/>
            <p:cNvSpPr/>
            <p:nvPr/>
          </p:nvSpPr>
          <p:spPr>
            <a:xfrm>
              <a:off x="465290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6" name="Google Shape;1856;p4"/>
            <p:cNvSpPr/>
            <p:nvPr/>
          </p:nvSpPr>
          <p:spPr>
            <a:xfrm>
              <a:off x="4339846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7" name="Google Shape;1857;p4"/>
            <p:cNvSpPr/>
            <p:nvPr/>
          </p:nvSpPr>
          <p:spPr>
            <a:xfrm>
              <a:off x="4025442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8" name="Google Shape;1858;p4"/>
            <p:cNvSpPr/>
            <p:nvPr/>
          </p:nvSpPr>
          <p:spPr>
            <a:xfrm>
              <a:off x="465290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9" name="Google Shape;1859;p4"/>
            <p:cNvSpPr/>
            <p:nvPr/>
          </p:nvSpPr>
          <p:spPr>
            <a:xfrm>
              <a:off x="4339846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0" name="Google Shape;1860;p4"/>
            <p:cNvSpPr/>
            <p:nvPr/>
          </p:nvSpPr>
          <p:spPr>
            <a:xfrm>
              <a:off x="4183320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1" name="Google Shape;1861;p4"/>
            <p:cNvSpPr/>
            <p:nvPr/>
          </p:nvSpPr>
          <p:spPr>
            <a:xfrm>
              <a:off x="4496373" y="364435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63" y="596"/>
                    <a:pt x="763" y="381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2" name="Google Shape;1862;p4"/>
            <p:cNvSpPr/>
            <p:nvPr/>
          </p:nvSpPr>
          <p:spPr>
            <a:xfrm>
              <a:off x="4183320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3" name="Google Shape;1863;p4"/>
            <p:cNvSpPr/>
            <p:nvPr/>
          </p:nvSpPr>
          <p:spPr>
            <a:xfrm>
              <a:off x="4496373" y="33313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63" y="608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4" name="Google Shape;1864;p4"/>
            <p:cNvSpPr/>
            <p:nvPr/>
          </p:nvSpPr>
          <p:spPr>
            <a:xfrm>
              <a:off x="4025442" y="34893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5" name="Google Shape;1865;p4"/>
            <p:cNvSpPr/>
            <p:nvPr/>
          </p:nvSpPr>
          <p:spPr>
            <a:xfrm>
              <a:off x="465290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6" name="Google Shape;1866;p4"/>
            <p:cNvSpPr/>
            <p:nvPr/>
          </p:nvSpPr>
          <p:spPr>
            <a:xfrm>
              <a:off x="4339846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7" name="Google Shape;1867;p4"/>
            <p:cNvSpPr/>
            <p:nvPr/>
          </p:nvSpPr>
          <p:spPr>
            <a:xfrm>
              <a:off x="4025442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8" name="Google Shape;1868;p4"/>
            <p:cNvSpPr/>
            <p:nvPr/>
          </p:nvSpPr>
          <p:spPr>
            <a:xfrm>
              <a:off x="4025442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9" name="Google Shape;1869;p4"/>
            <p:cNvSpPr/>
            <p:nvPr/>
          </p:nvSpPr>
          <p:spPr>
            <a:xfrm>
              <a:off x="3710914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0" name="Google Shape;1870;p4"/>
            <p:cNvSpPr/>
            <p:nvPr/>
          </p:nvSpPr>
          <p:spPr>
            <a:xfrm>
              <a:off x="3399336" y="3699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1" name="Google Shape;1871;p4"/>
            <p:cNvSpPr/>
            <p:nvPr/>
          </p:nvSpPr>
          <p:spPr>
            <a:xfrm>
              <a:off x="4025442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2" name="Google Shape;1872;p4"/>
            <p:cNvSpPr/>
            <p:nvPr/>
          </p:nvSpPr>
          <p:spPr>
            <a:xfrm>
              <a:off x="3710914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3" name="Google Shape;1873;p4"/>
            <p:cNvSpPr/>
            <p:nvPr/>
          </p:nvSpPr>
          <p:spPr>
            <a:xfrm>
              <a:off x="4025442" y="35152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4" name="Google Shape;1874;p4"/>
            <p:cNvSpPr/>
            <p:nvPr/>
          </p:nvSpPr>
          <p:spPr>
            <a:xfrm>
              <a:off x="3710914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5" name="Google Shape;1875;p4"/>
            <p:cNvSpPr/>
            <p:nvPr/>
          </p:nvSpPr>
          <p:spPr>
            <a:xfrm>
              <a:off x="3554388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6" name="Google Shape;1876;p4"/>
            <p:cNvSpPr/>
            <p:nvPr/>
          </p:nvSpPr>
          <p:spPr>
            <a:xfrm>
              <a:off x="3868915" y="5065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7" name="Google Shape;1877;p4"/>
            <p:cNvSpPr/>
            <p:nvPr/>
          </p:nvSpPr>
          <p:spPr>
            <a:xfrm>
              <a:off x="3554388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8" name="Google Shape;1878;p4"/>
            <p:cNvSpPr/>
            <p:nvPr/>
          </p:nvSpPr>
          <p:spPr>
            <a:xfrm>
              <a:off x="3868915" y="19352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9" name="Google Shape;1879;p4"/>
            <p:cNvSpPr/>
            <p:nvPr/>
          </p:nvSpPr>
          <p:spPr>
            <a:xfrm>
              <a:off x="3399336" y="6631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0" name="Google Shape;1880;p4"/>
            <p:cNvSpPr/>
            <p:nvPr/>
          </p:nvSpPr>
          <p:spPr>
            <a:xfrm>
              <a:off x="3399336" y="35152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1" name="Google Shape;1881;p4"/>
            <p:cNvSpPr/>
            <p:nvPr/>
          </p:nvSpPr>
          <p:spPr>
            <a:xfrm>
              <a:off x="4025442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2" name="Google Shape;1882;p4"/>
            <p:cNvSpPr/>
            <p:nvPr/>
          </p:nvSpPr>
          <p:spPr>
            <a:xfrm>
              <a:off x="3710914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3" name="Google Shape;1883;p4"/>
            <p:cNvSpPr/>
            <p:nvPr/>
          </p:nvSpPr>
          <p:spPr>
            <a:xfrm>
              <a:off x="3399336" y="3699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4" name="Google Shape;1884;p4"/>
            <p:cNvSpPr/>
            <p:nvPr/>
          </p:nvSpPr>
          <p:spPr>
            <a:xfrm>
              <a:off x="4025442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5" name="Google Shape;1885;p4"/>
            <p:cNvSpPr/>
            <p:nvPr/>
          </p:nvSpPr>
          <p:spPr>
            <a:xfrm>
              <a:off x="3710914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6" name="Google Shape;1886;p4"/>
            <p:cNvSpPr/>
            <p:nvPr/>
          </p:nvSpPr>
          <p:spPr>
            <a:xfrm>
              <a:off x="4025442" y="97910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7" name="Google Shape;1887;p4"/>
            <p:cNvSpPr/>
            <p:nvPr/>
          </p:nvSpPr>
          <p:spPr>
            <a:xfrm>
              <a:off x="3710914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8" name="Google Shape;1888;p4"/>
            <p:cNvSpPr/>
            <p:nvPr/>
          </p:nvSpPr>
          <p:spPr>
            <a:xfrm>
              <a:off x="3554388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9" name="Google Shape;1889;p4"/>
            <p:cNvSpPr/>
            <p:nvPr/>
          </p:nvSpPr>
          <p:spPr>
            <a:xfrm>
              <a:off x="3868915" y="1135632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0" name="Google Shape;1890;p4"/>
            <p:cNvSpPr/>
            <p:nvPr/>
          </p:nvSpPr>
          <p:spPr>
            <a:xfrm>
              <a:off x="3554388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1" name="Google Shape;1891;p4"/>
            <p:cNvSpPr/>
            <p:nvPr/>
          </p:nvSpPr>
          <p:spPr>
            <a:xfrm>
              <a:off x="3868915" y="8211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2" name="Google Shape;1892;p4"/>
            <p:cNvSpPr/>
            <p:nvPr/>
          </p:nvSpPr>
          <p:spPr>
            <a:xfrm>
              <a:off x="3399336" y="129068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3" name="Google Shape;1893;p4"/>
            <p:cNvSpPr/>
            <p:nvPr/>
          </p:nvSpPr>
          <p:spPr>
            <a:xfrm>
              <a:off x="3399336" y="97910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62" y="595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4" name="Google Shape;1894;p4"/>
            <p:cNvSpPr/>
            <p:nvPr/>
          </p:nvSpPr>
          <p:spPr>
            <a:xfrm>
              <a:off x="4025442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5" name="Google Shape;1895;p4"/>
            <p:cNvSpPr/>
            <p:nvPr/>
          </p:nvSpPr>
          <p:spPr>
            <a:xfrm>
              <a:off x="3710914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6" name="Google Shape;1896;p4"/>
            <p:cNvSpPr/>
            <p:nvPr/>
          </p:nvSpPr>
          <p:spPr>
            <a:xfrm>
              <a:off x="3399336" y="6631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7" name="Google Shape;1897;p4"/>
            <p:cNvSpPr/>
            <p:nvPr/>
          </p:nvSpPr>
          <p:spPr>
            <a:xfrm>
              <a:off x="4025442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8" name="Google Shape;1898;p4"/>
            <p:cNvSpPr/>
            <p:nvPr/>
          </p:nvSpPr>
          <p:spPr>
            <a:xfrm>
              <a:off x="3710914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9" name="Google Shape;1899;p4"/>
            <p:cNvSpPr/>
            <p:nvPr/>
          </p:nvSpPr>
          <p:spPr>
            <a:xfrm>
              <a:off x="4025442" y="16050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0" name="Google Shape;1900;p4"/>
            <p:cNvSpPr/>
            <p:nvPr/>
          </p:nvSpPr>
          <p:spPr>
            <a:xfrm>
              <a:off x="3710914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1" name="Google Shape;1901;p4"/>
            <p:cNvSpPr/>
            <p:nvPr/>
          </p:nvSpPr>
          <p:spPr>
            <a:xfrm>
              <a:off x="3554388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2" name="Google Shape;1902;p4"/>
            <p:cNvSpPr/>
            <p:nvPr/>
          </p:nvSpPr>
          <p:spPr>
            <a:xfrm>
              <a:off x="3868915" y="17630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3" name="Google Shape;1903;p4"/>
            <p:cNvSpPr/>
            <p:nvPr/>
          </p:nvSpPr>
          <p:spPr>
            <a:xfrm>
              <a:off x="3554388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4" name="Google Shape;1904;p4"/>
            <p:cNvSpPr/>
            <p:nvPr/>
          </p:nvSpPr>
          <p:spPr>
            <a:xfrm>
              <a:off x="3868915" y="1448685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5" name="Google Shape;1905;p4"/>
            <p:cNvSpPr/>
            <p:nvPr/>
          </p:nvSpPr>
          <p:spPr>
            <a:xfrm>
              <a:off x="3399336" y="191961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6" name="Google Shape;1906;p4"/>
            <p:cNvSpPr/>
            <p:nvPr/>
          </p:nvSpPr>
          <p:spPr>
            <a:xfrm>
              <a:off x="3399336" y="1605089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7" name="Google Shape;1907;p4"/>
            <p:cNvSpPr/>
            <p:nvPr/>
          </p:nvSpPr>
          <p:spPr>
            <a:xfrm>
              <a:off x="4025442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8" name="Google Shape;1908;p4"/>
            <p:cNvSpPr/>
            <p:nvPr/>
          </p:nvSpPr>
          <p:spPr>
            <a:xfrm>
              <a:off x="3710914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9" name="Google Shape;1909;p4"/>
            <p:cNvSpPr/>
            <p:nvPr/>
          </p:nvSpPr>
          <p:spPr>
            <a:xfrm>
              <a:off x="3399336" y="129068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0" name="Google Shape;1910;p4"/>
            <p:cNvSpPr/>
            <p:nvPr/>
          </p:nvSpPr>
          <p:spPr>
            <a:xfrm>
              <a:off x="4025442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1" name="Google Shape;1911;p4"/>
            <p:cNvSpPr/>
            <p:nvPr/>
          </p:nvSpPr>
          <p:spPr>
            <a:xfrm>
              <a:off x="3710914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2" name="Google Shape;1912;p4"/>
            <p:cNvSpPr/>
            <p:nvPr/>
          </p:nvSpPr>
          <p:spPr>
            <a:xfrm>
              <a:off x="4025442" y="223267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3" name="Google Shape;1913;p4"/>
            <p:cNvSpPr/>
            <p:nvPr/>
          </p:nvSpPr>
          <p:spPr>
            <a:xfrm>
              <a:off x="3710914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4" name="Google Shape;1914;p4"/>
            <p:cNvSpPr/>
            <p:nvPr/>
          </p:nvSpPr>
          <p:spPr>
            <a:xfrm>
              <a:off x="3554388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5" name="Google Shape;1915;p4"/>
            <p:cNvSpPr/>
            <p:nvPr/>
          </p:nvSpPr>
          <p:spPr>
            <a:xfrm>
              <a:off x="3868915" y="238919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6" name="Google Shape;1916;p4"/>
            <p:cNvSpPr/>
            <p:nvPr/>
          </p:nvSpPr>
          <p:spPr>
            <a:xfrm>
              <a:off x="3554388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7" name="Google Shape;1917;p4"/>
            <p:cNvSpPr/>
            <p:nvPr/>
          </p:nvSpPr>
          <p:spPr>
            <a:xfrm>
              <a:off x="3868915" y="2076143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8" name="Google Shape;1918;p4"/>
            <p:cNvSpPr/>
            <p:nvPr/>
          </p:nvSpPr>
          <p:spPr>
            <a:xfrm>
              <a:off x="3399336" y="254719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9" name="Google Shape;1919;p4"/>
            <p:cNvSpPr/>
            <p:nvPr/>
          </p:nvSpPr>
          <p:spPr>
            <a:xfrm>
              <a:off x="3399336" y="223267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0" name="Google Shape;1920;p4"/>
            <p:cNvSpPr/>
            <p:nvPr/>
          </p:nvSpPr>
          <p:spPr>
            <a:xfrm>
              <a:off x="4025442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1" name="Google Shape;1921;p4"/>
            <p:cNvSpPr/>
            <p:nvPr/>
          </p:nvSpPr>
          <p:spPr>
            <a:xfrm>
              <a:off x="3710914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2" name="Google Shape;1922;p4"/>
            <p:cNvSpPr/>
            <p:nvPr/>
          </p:nvSpPr>
          <p:spPr>
            <a:xfrm>
              <a:off x="3399336" y="191961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3" name="Google Shape;1923;p4"/>
            <p:cNvSpPr/>
            <p:nvPr/>
          </p:nvSpPr>
          <p:spPr>
            <a:xfrm>
              <a:off x="4025442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4" name="Google Shape;1924;p4"/>
            <p:cNvSpPr/>
            <p:nvPr/>
          </p:nvSpPr>
          <p:spPr>
            <a:xfrm>
              <a:off x="3710914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5" name="Google Shape;1925;p4"/>
            <p:cNvSpPr/>
            <p:nvPr/>
          </p:nvSpPr>
          <p:spPr>
            <a:xfrm>
              <a:off x="4025442" y="286025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6" name="Google Shape;1926;p4"/>
            <p:cNvSpPr/>
            <p:nvPr/>
          </p:nvSpPr>
          <p:spPr>
            <a:xfrm>
              <a:off x="3710914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7" name="Google Shape;1927;p4"/>
            <p:cNvSpPr/>
            <p:nvPr/>
          </p:nvSpPr>
          <p:spPr>
            <a:xfrm>
              <a:off x="3554388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8" name="Google Shape;1928;p4"/>
            <p:cNvSpPr/>
            <p:nvPr/>
          </p:nvSpPr>
          <p:spPr>
            <a:xfrm>
              <a:off x="3868915" y="30167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9" name="Google Shape;1929;p4"/>
            <p:cNvSpPr/>
            <p:nvPr/>
          </p:nvSpPr>
          <p:spPr>
            <a:xfrm>
              <a:off x="3554388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62"/>
                    <a:pt x="381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0" name="Google Shape;1930;p4"/>
            <p:cNvSpPr/>
            <p:nvPr/>
          </p:nvSpPr>
          <p:spPr>
            <a:xfrm>
              <a:off x="3868915" y="270519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62"/>
                    <a:pt x="381" y="762"/>
                  </a:cubicBezTo>
                  <a:cubicBezTo>
                    <a:pt x="595" y="762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1" name="Google Shape;1931;p4"/>
            <p:cNvSpPr/>
            <p:nvPr/>
          </p:nvSpPr>
          <p:spPr>
            <a:xfrm>
              <a:off x="3399336" y="317477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2" name="Google Shape;1932;p4"/>
            <p:cNvSpPr/>
            <p:nvPr/>
          </p:nvSpPr>
          <p:spPr>
            <a:xfrm>
              <a:off x="3399336" y="286025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3" name="Google Shape;1933;p4"/>
            <p:cNvSpPr/>
            <p:nvPr/>
          </p:nvSpPr>
          <p:spPr>
            <a:xfrm>
              <a:off x="4025442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4" name="Google Shape;1934;p4"/>
            <p:cNvSpPr/>
            <p:nvPr/>
          </p:nvSpPr>
          <p:spPr>
            <a:xfrm>
              <a:off x="3710914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5" name="Google Shape;1935;p4"/>
            <p:cNvSpPr/>
            <p:nvPr/>
          </p:nvSpPr>
          <p:spPr>
            <a:xfrm>
              <a:off x="3399336" y="254719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6" name="Google Shape;1936;p4"/>
            <p:cNvSpPr/>
            <p:nvPr/>
          </p:nvSpPr>
          <p:spPr>
            <a:xfrm>
              <a:off x="4025442" y="34893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7" name="Google Shape;1937;p4"/>
            <p:cNvSpPr/>
            <p:nvPr/>
          </p:nvSpPr>
          <p:spPr>
            <a:xfrm>
              <a:off x="3710914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8" name="Google Shape;1938;p4"/>
            <p:cNvSpPr/>
            <p:nvPr/>
          </p:nvSpPr>
          <p:spPr>
            <a:xfrm>
              <a:off x="3554388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9" name="Google Shape;1939;p4"/>
            <p:cNvSpPr/>
            <p:nvPr/>
          </p:nvSpPr>
          <p:spPr>
            <a:xfrm>
              <a:off x="3868915" y="364435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0" name="Google Shape;1940;p4"/>
            <p:cNvSpPr/>
            <p:nvPr/>
          </p:nvSpPr>
          <p:spPr>
            <a:xfrm>
              <a:off x="3554388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1" name="Google Shape;1941;p4"/>
            <p:cNvSpPr/>
            <p:nvPr/>
          </p:nvSpPr>
          <p:spPr>
            <a:xfrm>
              <a:off x="3868915" y="33313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2" name="Google Shape;1942;p4"/>
            <p:cNvSpPr/>
            <p:nvPr/>
          </p:nvSpPr>
          <p:spPr>
            <a:xfrm>
              <a:off x="3399336" y="348930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3" name="Google Shape;1943;p4"/>
            <p:cNvSpPr/>
            <p:nvPr/>
          </p:nvSpPr>
          <p:spPr>
            <a:xfrm>
              <a:off x="4025442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4" name="Google Shape;1944;p4"/>
            <p:cNvSpPr/>
            <p:nvPr/>
          </p:nvSpPr>
          <p:spPr>
            <a:xfrm>
              <a:off x="3710914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5" name="Google Shape;1945;p4"/>
            <p:cNvSpPr/>
            <p:nvPr/>
          </p:nvSpPr>
          <p:spPr>
            <a:xfrm>
              <a:off x="3399336" y="317477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6" name="Google Shape;1946;p4"/>
            <p:cNvSpPr/>
            <p:nvPr/>
          </p:nvSpPr>
          <p:spPr>
            <a:xfrm>
              <a:off x="3399336" y="3699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7" name="Google Shape;1947;p4"/>
            <p:cNvSpPr/>
            <p:nvPr/>
          </p:nvSpPr>
          <p:spPr>
            <a:xfrm>
              <a:off x="3083334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8" name="Google Shape;1948;p4"/>
            <p:cNvSpPr/>
            <p:nvPr/>
          </p:nvSpPr>
          <p:spPr>
            <a:xfrm>
              <a:off x="2770281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9" name="Google Shape;1949;p4"/>
            <p:cNvSpPr/>
            <p:nvPr/>
          </p:nvSpPr>
          <p:spPr>
            <a:xfrm>
              <a:off x="3399336" y="6631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0" name="Google Shape;1950;p4"/>
            <p:cNvSpPr/>
            <p:nvPr/>
          </p:nvSpPr>
          <p:spPr>
            <a:xfrm>
              <a:off x="3083334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1" name="Google Shape;1951;p4"/>
            <p:cNvSpPr/>
            <p:nvPr/>
          </p:nvSpPr>
          <p:spPr>
            <a:xfrm>
              <a:off x="3399336" y="35152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2" name="Google Shape;1952;p4"/>
            <p:cNvSpPr/>
            <p:nvPr/>
          </p:nvSpPr>
          <p:spPr>
            <a:xfrm>
              <a:off x="3083334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3" name="Google Shape;1953;p4"/>
            <p:cNvSpPr/>
            <p:nvPr/>
          </p:nvSpPr>
          <p:spPr>
            <a:xfrm>
              <a:off x="2926807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4" name="Google Shape;1954;p4"/>
            <p:cNvSpPr/>
            <p:nvPr/>
          </p:nvSpPr>
          <p:spPr>
            <a:xfrm>
              <a:off x="3241335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5" name="Google Shape;1955;p4"/>
            <p:cNvSpPr/>
            <p:nvPr/>
          </p:nvSpPr>
          <p:spPr>
            <a:xfrm>
              <a:off x="2926807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6" name="Google Shape;1956;p4"/>
            <p:cNvSpPr/>
            <p:nvPr/>
          </p:nvSpPr>
          <p:spPr>
            <a:xfrm>
              <a:off x="3241335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7" name="Google Shape;1957;p4"/>
            <p:cNvSpPr/>
            <p:nvPr/>
          </p:nvSpPr>
          <p:spPr>
            <a:xfrm>
              <a:off x="2770281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8" name="Google Shape;1958;p4"/>
            <p:cNvSpPr/>
            <p:nvPr/>
          </p:nvSpPr>
          <p:spPr>
            <a:xfrm>
              <a:off x="2770281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9" name="Google Shape;1959;p4"/>
            <p:cNvSpPr/>
            <p:nvPr/>
          </p:nvSpPr>
          <p:spPr>
            <a:xfrm>
              <a:off x="3399336" y="3699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0" name="Google Shape;1960;p4"/>
            <p:cNvSpPr/>
            <p:nvPr/>
          </p:nvSpPr>
          <p:spPr>
            <a:xfrm>
              <a:off x="3083334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1" name="Google Shape;1961;p4"/>
            <p:cNvSpPr/>
            <p:nvPr/>
          </p:nvSpPr>
          <p:spPr>
            <a:xfrm>
              <a:off x="2770281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2" name="Google Shape;1962;p4"/>
            <p:cNvSpPr/>
            <p:nvPr/>
          </p:nvSpPr>
          <p:spPr>
            <a:xfrm>
              <a:off x="3399336" y="129068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3" name="Google Shape;1963;p4"/>
            <p:cNvSpPr/>
            <p:nvPr/>
          </p:nvSpPr>
          <p:spPr>
            <a:xfrm>
              <a:off x="3083334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4" name="Google Shape;1964;p4"/>
            <p:cNvSpPr/>
            <p:nvPr/>
          </p:nvSpPr>
          <p:spPr>
            <a:xfrm>
              <a:off x="3399336" y="97910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62" y="595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5" name="Google Shape;1965;p4"/>
            <p:cNvSpPr/>
            <p:nvPr/>
          </p:nvSpPr>
          <p:spPr>
            <a:xfrm>
              <a:off x="3083334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6" name="Google Shape;1966;p4"/>
            <p:cNvSpPr/>
            <p:nvPr/>
          </p:nvSpPr>
          <p:spPr>
            <a:xfrm>
              <a:off x="2926807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7" name="Google Shape;1967;p4"/>
            <p:cNvSpPr/>
            <p:nvPr/>
          </p:nvSpPr>
          <p:spPr>
            <a:xfrm>
              <a:off x="3241335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8" name="Google Shape;1968;p4"/>
            <p:cNvSpPr/>
            <p:nvPr/>
          </p:nvSpPr>
          <p:spPr>
            <a:xfrm>
              <a:off x="2926807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9" name="Google Shape;1969;p4"/>
            <p:cNvSpPr/>
            <p:nvPr/>
          </p:nvSpPr>
          <p:spPr>
            <a:xfrm>
              <a:off x="3241335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0" name="Google Shape;1970;p4"/>
            <p:cNvSpPr/>
            <p:nvPr/>
          </p:nvSpPr>
          <p:spPr>
            <a:xfrm>
              <a:off x="2770281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1" name="Google Shape;1971;p4"/>
            <p:cNvSpPr/>
            <p:nvPr/>
          </p:nvSpPr>
          <p:spPr>
            <a:xfrm>
              <a:off x="2770281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2" name="Google Shape;1972;p4"/>
            <p:cNvSpPr/>
            <p:nvPr/>
          </p:nvSpPr>
          <p:spPr>
            <a:xfrm>
              <a:off x="3399336" y="6631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3" name="Google Shape;1973;p4"/>
            <p:cNvSpPr/>
            <p:nvPr/>
          </p:nvSpPr>
          <p:spPr>
            <a:xfrm>
              <a:off x="3083334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4" name="Google Shape;1974;p4"/>
            <p:cNvSpPr/>
            <p:nvPr/>
          </p:nvSpPr>
          <p:spPr>
            <a:xfrm>
              <a:off x="2770281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5" name="Google Shape;1975;p4"/>
            <p:cNvSpPr/>
            <p:nvPr/>
          </p:nvSpPr>
          <p:spPr>
            <a:xfrm>
              <a:off x="3399336" y="191961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6" name="Google Shape;1976;p4"/>
            <p:cNvSpPr/>
            <p:nvPr/>
          </p:nvSpPr>
          <p:spPr>
            <a:xfrm>
              <a:off x="3083334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7" name="Google Shape;1977;p4"/>
            <p:cNvSpPr/>
            <p:nvPr/>
          </p:nvSpPr>
          <p:spPr>
            <a:xfrm>
              <a:off x="3399336" y="1605089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8" name="Google Shape;1978;p4"/>
            <p:cNvSpPr/>
            <p:nvPr/>
          </p:nvSpPr>
          <p:spPr>
            <a:xfrm>
              <a:off x="3083334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9" name="Google Shape;1979;p4"/>
            <p:cNvSpPr/>
            <p:nvPr/>
          </p:nvSpPr>
          <p:spPr>
            <a:xfrm>
              <a:off x="2926807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0" name="Google Shape;1980;p4"/>
            <p:cNvSpPr/>
            <p:nvPr/>
          </p:nvSpPr>
          <p:spPr>
            <a:xfrm>
              <a:off x="3241335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1" name="Google Shape;1981;p4"/>
            <p:cNvSpPr/>
            <p:nvPr/>
          </p:nvSpPr>
          <p:spPr>
            <a:xfrm>
              <a:off x="2926807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2" name="Google Shape;1982;p4"/>
            <p:cNvSpPr/>
            <p:nvPr/>
          </p:nvSpPr>
          <p:spPr>
            <a:xfrm>
              <a:off x="3241335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3" name="Google Shape;1983;p4"/>
            <p:cNvSpPr/>
            <p:nvPr/>
          </p:nvSpPr>
          <p:spPr>
            <a:xfrm>
              <a:off x="2770281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4" name="Google Shape;1984;p4"/>
            <p:cNvSpPr/>
            <p:nvPr/>
          </p:nvSpPr>
          <p:spPr>
            <a:xfrm>
              <a:off x="2770281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5" name="Google Shape;1985;p4"/>
            <p:cNvSpPr/>
            <p:nvPr/>
          </p:nvSpPr>
          <p:spPr>
            <a:xfrm>
              <a:off x="3399336" y="129068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6" name="Google Shape;1986;p4"/>
            <p:cNvSpPr/>
            <p:nvPr/>
          </p:nvSpPr>
          <p:spPr>
            <a:xfrm>
              <a:off x="3083334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7" name="Google Shape;1987;p4"/>
            <p:cNvSpPr/>
            <p:nvPr/>
          </p:nvSpPr>
          <p:spPr>
            <a:xfrm>
              <a:off x="2770281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8" name="Google Shape;1988;p4"/>
            <p:cNvSpPr/>
            <p:nvPr/>
          </p:nvSpPr>
          <p:spPr>
            <a:xfrm>
              <a:off x="3399336" y="254719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9" name="Google Shape;1989;p4"/>
            <p:cNvSpPr/>
            <p:nvPr/>
          </p:nvSpPr>
          <p:spPr>
            <a:xfrm>
              <a:off x="3083334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0" name="Google Shape;1990;p4"/>
            <p:cNvSpPr/>
            <p:nvPr/>
          </p:nvSpPr>
          <p:spPr>
            <a:xfrm>
              <a:off x="3399336" y="223267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1" name="Google Shape;1991;p4"/>
            <p:cNvSpPr/>
            <p:nvPr/>
          </p:nvSpPr>
          <p:spPr>
            <a:xfrm>
              <a:off x="3083334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2" name="Google Shape;1992;p4"/>
            <p:cNvSpPr/>
            <p:nvPr/>
          </p:nvSpPr>
          <p:spPr>
            <a:xfrm>
              <a:off x="2926807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3" name="Google Shape;1993;p4"/>
            <p:cNvSpPr/>
            <p:nvPr/>
          </p:nvSpPr>
          <p:spPr>
            <a:xfrm>
              <a:off x="3241335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4" name="Google Shape;1994;p4"/>
            <p:cNvSpPr/>
            <p:nvPr/>
          </p:nvSpPr>
          <p:spPr>
            <a:xfrm>
              <a:off x="2926807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5" name="Google Shape;1995;p4"/>
            <p:cNvSpPr/>
            <p:nvPr/>
          </p:nvSpPr>
          <p:spPr>
            <a:xfrm>
              <a:off x="3241335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6" name="Google Shape;1996;p4"/>
            <p:cNvSpPr/>
            <p:nvPr/>
          </p:nvSpPr>
          <p:spPr>
            <a:xfrm>
              <a:off x="2770281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7" name="Google Shape;1997;p4"/>
            <p:cNvSpPr/>
            <p:nvPr/>
          </p:nvSpPr>
          <p:spPr>
            <a:xfrm>
              <a:off x="2770281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8" name="Google Shape;1998;p4"/>
            <p:cNvSpPr/>
            <p:nvPr/>
          </p:nvSpPr>
          <p:spPr>
            <a:xfrm>
              <a:off x="3399336" y="191961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9" name="Google Shape;1999;p4"/>
            <p:cNvSpPr/>
            <p:nvPr/>
          </p:nvSpPr>
          <p:spPr>
            <a:xfrm>
              <a:off x="3083334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0" name="Google Shape;2000;p4"/>
            <p:cNvSpPr/>
            <p:nvPr/>
          </p:nvSpPr>
          <p:spPr>
            <a:xfrm>
              <a:off x="2770281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1" name="Google Shape;2001;p4"/>
            <p:cNvSpPr/>
            <p:nvPr/>
          </p:nvSpPr>
          <p:spPr>
            <a:xfrm>
              <a:off x="3399336" y="317477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2" name="Google Shape;2002;p4"/>
            <p:cNvSpPr/>
            <p:nvPr/>
          </p:nvSpPr>
          <p:spPr>
            <a:xfrm>
              <a:off x="3083334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3" name="Google Shape;2003;p4"/>
            <p:cNvSpPr/>
            <p:nvPr/>
          </p:nvSpPr>
          <p:spPr>
            <a:xfrm>
              <a:off x="3399336" y="286025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4" name="Google Shape;2004;p4"/>
            <p:cNvSpPr/>
            <p:nvPr/>
          </p:nvSpPr>
          <p:spPr>
            <a:xfrm>
              <a:off x="3083334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5" name="Google Shape;2005;p4"/>
            <p:cNvSpPr/>
            <p:nvPr/>
          </p:nvSpPr>
          <p:spPr>
            <a:xfrm>
              <a:off x="2926807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6" name="Google Shape;2006;p4"/>
            <p:cNvSpPr/>
            <p:nvPr/>
          </p:nvSpPr>
          <p:spPr>
            <a:xfrm>
              <a:off x="3241335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7" name="Google Shape;2007;p4"/>
            <p:cNvSpPr/>
            <p:nvPr/>
          </p:nvSpPr>
          <p:spPr>
            <a:xfrm>
              <a:off x="2926807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93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8" name="Google Shape;2008;p4"/>
            <p:cNvSpPr/>
            <p:nvPr/>
          </p:nvSpPr>
          <p:spPr>
            <a:xfrm>
              <a:off x="3241335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81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9" name="Google Shape;2009;p4"/>
            <p:cNvSpPr/>
            <p:nvPr/>
          </p:nvSpPr>
          <p:spPr>
            <a:xfrm>
              <a:off x="2770281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0" name="Google Shape;2010;p4"/>
            <p:cNvSpPr/>
            <p:nvPr/>
          </p:nvSpPr>
          <p:spPr>
            <a:xfrm>
              <a:off x="2770281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1" name="Google Shape;2011;p4"/>
            <p:cNvSpPr/>
            <p:nvPr/>
          </p:nvSpPr>
          <p:spPr>
            <a:xfrm>
              <a:off x="3399336" y="254719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2" name="Google Shape;2012;p4"/>
            <p:cNvSpPr/>
            <p:nvPr/>
          </p:nvSpPr>
          <p:spPr>
            <a:xfrm>
              <a:off x="3083334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3" name="Google Shape;2013;p4"/>
            <p:cNvSpPr/>
            <p:nvPr/>
          </p:nvSpPr>
          <p:spPr>
            <a:xfrm>
              <a:off x="2770281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4" name="Google Shape;2014;p4"/>
            <p:cNvSpPr/>
            <p:nvPr/>
          </p:nvSpPr>
          <p:spPr>
            <a:xfrm>
              <a:off x="3399336" y="348930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5" name="Google Shape;2015;p4"/>
            <p:cNvSpPr/>
            <p:nvPr/>
          </p:nvSpPr>
          <p:spPr>
            <a:xfrm>
              <a:off x="3083334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6" name="Google Shape;2016;p4"/>
            <p:cNvSpPr/>
            <p:nvPr/>
          </p:nvSpPr>
          <p:spPr>
            <a:xfrm>
              <a:off x="2926807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7" name="Google Shape;2017;p4"/>
            <p:cNvSpPr/>
            <p:nvPr/>
          </p:nvSpPr>
          <p:spPr>
            <a:xfrm>
              <a:off x="3241335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8" name="Google Shape;2018;p4"/>
            <p:cNvSpPr/>
            <p:nvPr/>
          </p:nvSpPr>
          <p:spPr>
            <a:xfrm>
              <a:off x="2926807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9" name="Google Shape;2019;p4"/>
            <p:cNvSpPr/>
            <p:nvPr/>
          </p:nvSpPr>
          <p:spPr>
            <a:xfrm>
              <a:off x="3241335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0" name="Google Shape;2020;p4"/>
            <p:cNvSpPr/>
            <p:nvPr/>
          </p:nvSpPr>
          <p:spPr>
            <a:xfrm>
              <a:off x="2770281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1" name="Google Shape;2021;p4"/>
            <p:cNvSpPr/>
            <p:nvPr/>
          </p:nvSpPr>
          <p:spPr>
            <a:xfrm>
              <a:off x="3399336" y="317477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2" name="Google Shape;2022;p4"/>
            <p:cNvSpPr/>
            <p:nvPr/>
          </p:nvSpPr>
          <p:spPr>
            <a:xfrm>
              <a:off x="3083334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3" name="Google Shape;2023;p4"/>
            <p:cNvSpPr/>
            <p:nvPr/>
          </p:nvSpPr>
          <p:spPr>
            <a:xfrm>
              <a:off x="2770281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4" name="Google Shape;2024;p4"/>
            <p:cNvSpPr/>
            <p:nvPr/>
          </p:nvSpPr>
          <p:spPr>
            <a:xfrm>
              <a:off x="2770281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5" name="Google Shape;2025;p4"/>
            <p:cNvSpPr/>
            <p:nvPr/>
          </p:nvSpPr>
          <p:spPr>
            <a:xfrm>
              <a:off x="2457228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6" name="Google Shape;2026;p4"/>
            <p:cNvSpPr/>
            <p:nvPr/>
          </p:nvSpPr>
          <p:spPr>
            <a:xfrm>
              <a:off x="214270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7" name="Google Shape;2027;p4"/>
            <p:cNvSpPr/>
            <p:nvPr/>
          </p:nvSpPr>
          <p:spPr>
            <a:xfrm>
              <a:off x="2770281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8" name="Google Shape;2028;p4"/>
            <p:cNvSpPr/>
            <p:nvPr/>
          </p:nvSpPr>
          <p:spPr>
            <a:xfrm>
              <a:off x="2457228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9" name="Google Shape;2029;p4"/>
            <p:cNvSpPr/>
            <p:nvPr/>
          </p:nvSpPr>
          <p:spPr>
            <a:xfrm>
              <a:off x="2770281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0" name="Google Shape;2030;p4"/>
            <p:cNvSpPr/>
            <p:nvPr/>
          </p:nvSpPr>
          <p:spPr>
            <a:xfrm>
              <a:off x="2457228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1" name="Google Shape;2031;p4"/>
            <p:cNvSpPr/>
            <p:nvPr/>
          </p:nvSpPr>
          <p:spPr>
            <a:xfrm>
              <a:off x="2299227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2" name="Google Shape;2032;p4"/>
            <p:cNvSpPr/>
            <p:nvPr/>
          </p:nvSpPr>
          <p:spPr>
            <a:xfrm>
              <a:off x="2613754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3" name="Google Shape;2033;p4"/>
            <p:cNvSpPr/>
            <p:nvPr/>
          </p:nvSpPr>
          <p:spPr>
            <a:xfrm>
              <a:off x="2299227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4" name="Google Shape;2034;p4"/>
            <p:cNvSpPr/>
            <p:nvPr/>
          </p:nvSpPr>
          <p:spPr>
            <a:xfrm>
              <a:off x="2613754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5" name="Google Shape;2035;p4"/>
            <p:cNvSpPr/>
            <p:nvPr/>
          </p:nvSpPr>
          <p:spPr>
            <a:xfrm>
              <a:off x="214270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6" name="Google Shape;2036;p4"/>
            <p:cNvSpPr/>
            <p:nvPr/>
          </p:nvSpPr>
          <p:spPr>
            <a:xfrm>
              <a:off x="214270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7" name="Google Shape;2037;p4"/>
            <p:cNvSpPr/>
            <p:nvPr/>
          </p:nvSpPr>
          <p:spPr>
            <a:xfrm>
              <a:off x="2770281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8" name="Google Shape;2038;p4"/>
            <p:cNvSpPr/>
            <p:nvPr/>
          </p:nvSpPr>
          <p:spPr>
            <a:xfrm>
              <a:off x="2457228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9" name="Google Shape;2039;p4"/>
            <p:cNvSpPr/>
            <p:nvPr/>
          </p:nvSpPr>
          <p:spPr>
            <a:xfrm>
              <a:off x="214270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0" name="Google Shape;2040;p4"/>
            <p:cNvSpPr/>
            <p:nvPr/>
          </p:nvSpPr>
          <p:spPr>
            <a:xfrm>
              <a:off x="2770281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1" name="Google Shape;2041;p4"/>
            <p:cNvSpPr/>
            <p:nvPr/>
          </p:nvSpPr>
          <p:spPr>
            <a:xfrm>
              <a:off x="2457228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2" name="Google Shape;2042;p4"/>
            <p:cNvSpPr/>
            <p:nvPr/>
          </p:nvSpPr>
          <p:spPr>
            <a:xfrm>
              <a:off x="2770281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3" name="Google Shape;2043;p4"/>
            <p:cNvSpPr/>
            <p:nvPr/>
          </p:nvSpPr>
          <p:spPr>
            <a:xfrm>
              <a:off x="2457228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4" name="Google Shape;2044;p4"/>
            <p:cNvSpPr/>
            <p:nvPr/>
          </p:nvSpPr>
          <p:spPr>
            <a:xfrm>
              <a:off x="2299227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5" name="Google Shape;2045;p4"/>
            <p:cNvSpPr/>
            <p:nvPr/>
          </p:nvSpPr>
          <p:spPr>
            <a:xfrm>
              <a:off x="2613754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6" name="Google Shape;2046;p4"/>
            <p:cNvSpPr/>
            <p:nvPr/>
          </p:nvSpPr>
          <p:spPr>
            <a:xfrm>
              <a:off x="2299227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7" name="Google Shape;2047;p4"/>
            <p:cNvSpPr/>
            <p:nvPr/>
          </p:nvSpPr>
          <p:spPr>
            <a:xfrm>
              <a:off x="2613754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8" name="Google Shape;2048;p4"/>
            <p:cNvSpPr/>
            <p:nvPr/>
          </p:nvSpPr>
          <p:spPr>
            <a:xfrm>
              <a:off x="214270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9" name="Google Shape;2049;p4"/>
            <p:cNvSpPr/>
            <p:nvPr/>
          </p:nvSpPr>
          <p:spPr>
            <a:xfrm>
              <a:off x="214270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0" name="Google Shape;2050;p4"/>
            <p:cNvSpPr/>
            <p:nvPr/>
          </p:nvSpPr>
          <p:spPr>
            <a:xfrm>
              <a:off x="2770281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1" name="Google Shape;2051;p4"/>
            <p:cNvSpPr/>
            <p:nvPr/>
          </p:nvSpPr>
          <p:spPr>
            <a:xfrm>
              <a:off x="2457228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2" name="Google Shape;2052;p4"/>
            <p:cNvSpPr/>
            <p:nvPr/>
          </p:nvSpPr>
          <p:spPr>
            <a:xfrm>
              <a:off x="214270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3" name="Google Shape;2053;p4"/>
            <p:cNvSpPr/>
            <p:nvPr/>
          </p:nvSpPr>
          <p:spPr>
            <a:xfrm>
              <a:off x="2770281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4" name="Google Shape;2054;p4"/>
            <p:cNvSpPr/>
            <p:nvPr/>
          </p:nvSpPr>
          <p:spPr>
            <a:xfrm>
              <a:off x="2457228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5" name="Google Shape;2055;p4"/>
            <p:cNvSpPr/>
            <p:nvPr/>
          </p:nvSpPr>
          <p:spPr>
            <a:xfrm>
              <a:off x="2770281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6" name="Google Shape;2056;p4"/>
            <p:cNvSpPr/>
            <p:nvPr/>
          </p:nvSpPr>
          <p:spPr>
            <a:xfrm>
              <a:off x="2457228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7" name="Google Shape;2057;p4"/>
            <p:cNvSpPr/>
            <p:nvPr/>
          </p:nvSpPr>
          <p:spPr>
            <a:xfrm>
              <a:off x="2299227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8" name="Google Shape;2058;p4"/>
            <p:cNvSpPr/>
            <p:nvPr/>
          </p:nvSpPr>
          <p:spPr>
            <a:xfrm>
              <a:off x="2613754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9" name="Google Shape;2059;p4"/>
            <p:cNvSpPr/>
            <p:nvPr/>
          </p:nvSpPr>
          <p:spPr>
            <a:xfrm>
              <a:off x="2299227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0" name="Google Shape;2060;p4"/>
            <p:cNvSpPr/>
            <p:nvPr/>
          </p:nvSpPr>
          <p:spPr>
            <a:xfrm>
              <a:off x="2613754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1" name="Google Shape;2061;p4"/>
            <p:cNvSpPr/>
            <p:nvPr/>
          </p:nvSpPr>
          <p:spPr>
            <a:xfrm>
              <a:off x="214270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2" name="Google Shape;2062;p4"/>
            <p:cNvSpPr/>
            <p:nvPr/>
          </p:nvSpPr>
          <p:spPr>
            <a:xfrm>
              <a:off x="214270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3" name="Google Shape;2063;p4"/>
            <p:cNvSpPr/>
            <p:nvPr/>
          </p:nvSpPr>
          <p:spPr>
            <a:xfrm>
              <a:off x="2770281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4" name="Google Shape;2064;p4"/>
            <p:cNvSpPr/>
            <p:nvPr/>
          </p:nvSpPr>
          <p:spPr>
            <a:xfrm>
              <a:off x="2457228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5" name="Google Shape;2065;p4"/>
            <p:cNvSpPr/>
            <p:nvPr/>
          </p:nvSpPr>
          <p:spPr>
            <a:xfrm>
              <a:off x="214270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6" name="Google Shape;2066;p4"/>
            <p:cNvSpPr/>
            <p:nvPr/>
          </p:nvSpPr>
          <p:spPr>
            <a:xfrm>
              <a:off x="2770281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7" name="Google Shape;2067;p4"/>
            <p:cNvSpPr/>
            <p:nvPr/>
          </p:nvSpPr>
          <p:spPr>
            <a:xfrm>
              <a:off x="2457228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8" name="Google Shape;2068;p4"/>
            <p:cNvSpPr/>
            <p:nvPr/>
          </p:nvSpPr>
          <p:spPr>
            <a:xfrm>
              <a:off x="2770281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9" name="Google Shape;2069;p4"/>
            <p:cNvSpPr/>
            <p:nvPr/>
          </p:nvSpPr>
          <p:spPr>
            <a:xfrm>
              <a:off x="2457228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0" name="Google Shape;2070;p4"/>
            <p:cNvSpPr/>
            <p:nvPr/>
          </p:nvSpPr>
          <p:spPr>
            <a:xfrm>
              <a:off x="2299227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1" name="Google Shape;2071;p4"/>
            <p:cNvSpPr/>
            <p:nvPr/>
          </p:nvSpPr>
          <p:spPr>
            <a:xfrm>
              <a:off x="2613754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2" name="Google Shape;2072;p4"/>
            <p:cNvSpPr/>
            <p:nvPr/>
          </p:nvSpPr>
          <p:spPr>
            <a:xfrm>
              <a:off x="2299227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3" name="Google Shape;2073;p4"/>
            <p:cNvSpPr/>
            <p:nvPr/>
          </p:nvSpPr>
          <p:spPr>
            <a:xfrm>
              <a:off x="2613754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4" name="Google Shape;2074;p4"/>
            <p:cNvSpPr/>
            <p:nvPr/>
          </p:nvSpPr>
          <p:spPr>
            <a:xfrm>
              <a:off x="214270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5" name="Google Shape;2075;p4"/>
            <p:cNvSpPr/>
            <p:nvPr/>
          </p:nvSpPr>
          <p:spPr>
            <a:xfrm>
              <a:off x="214270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6" name="Google Shape;2076;p4"/>
            <p:cNvSpPr/>
            <p:nvPr/>
          </p:nvSpPr>
          <p:spPr>
            <a:xfrm>
              <a:off x="2770281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7" name="Google Shape;2077;p4"/>
            <p:cNvSpPr/>
            <p:nvPr/>
          </p:nvSpPr>
          <p:spPr>
            <a:xfrm>
              <a:off x="2457228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8" name="Google Shape;2078;p4"/>
            <p:cNvSpPr/>
            <p:nvPr/>
          </p:nvSpPr>
          <p:spPr>
            <a:xfrm>
              <a:off x="214270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9" name="Google Shape;2079;p4"/>
            <p:cNvSpPr/>
            <p:nvPr/>
          </p:nvSpPr>
          <p:spPr>
            <a:xfrm>
              <a:off x="2770281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0" name="Google Shape;2080;p4"/>
            <p:cNvSpPr/>
            <p:nvPr/>
          </p:nvSpPr>
          <p:spPr>
            <a:xfrm>
              <a:off x="2457228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1" name="Google Shape;2081;p4"/>
            <p:cNvSpPr/>
            <p:nvPr/>
          </p:nvSpPr>
          <p:spPr>
            <a:xfrm>
              <a:off x="2770281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2" name="Google Shape;2082;p4"/>
            <p:cNvSpPr/>
            <p:nvPr/>
          </p:nvSpPr>
          <p:spPr>
            <a:xfrm>
              <a:off x="2457228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3" name="Google Shape;2083;p4"/>
            <p:cNvSpPr/>
            <p:nvPr/>
          </p:nvSpPr>
          <p:spPr>
            <a:xfrm>
              <a:off x="2299227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4" name="Google Shape;2084;p4"/>
            <p:cNvSpPr/>
            <p:nvPr/>
          </p:nvSpPr>
          <p:spPr>
            <a:xfrm>
              <a:off x="2613754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5" name="Google Shape;2085;p4"/>
            <p:cNvSpPr/>
            <p:nvPr/>
          </p:nvSpPr>
          <p:spPr>
            <a:xfrm>
              <a:off x="2299227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62"/>
                    <a:pt x="394" y="762"/>
                  </a:cubicBezTo>
                  <a:cubicBezTo>
                    <a:pt x="608" y="762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6" name="Google Shape;2086;p4"/>
            <p:cNvSpPr/>
            <p:nvPr/>
          </p:nvSpPr>
          <p:spPr>
            <a:xfrm>
              <a:off x="2613754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62"/>
                    <a:pt x="393" y="762"/>
                  </a:cubicBezTo>
                  <a:cubicBezTo>
                    <a:pt x="608" y="762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7" name="Google Shape;2087;p4"/>
            <p:cNvSpPr/>
            <p:nvPr/>
          </p:nvSpPr>
          <p:spPr>
            <a:xfrm>
              <a:off x="214270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8" name="Google Shape;2088;p4"/>
            <p:cNvSpPr/>
            <p:nvPr/>
          </p:nvSpPr>
          <p:spPr>
            <a:xfrm>
              <a:off x="214270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9" name="Google Shape;2089;p4"/>
            <p:cNvSpPr/>
            <p:nvPr/>
          </p:nvSpPr>
          <p:spPr>
            <a:xfrm>
              <a:off x="2770281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0" name="Google Shape;2090;p4"/>
            <p:cNvSpPr/>
            <p:nvPr/>
          </p:nvSpPr>
          <p:spPr>
            <a:xfrm>
              <a:off x="2457228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1" name="Google Shape;2091;p4"/>
            <p:cNvSpPr/>
            <p:nvPr/>
          </p:nvSpPr>
          <p:spPr>
            <a:xfrm>
              <a:off x="214270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2" name="Google Shape;2092;p4"/>
            <p:cNvSpPr/>
            <p:nvPr/>
          </p:nvSpPr>
          <p:spPr>
            <a:xfrm>
              <a:off x="2770281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3" name="Google Shape;2093;p4"/>
            <p:cNvSpPr/>
            <p:nvPr/>
          </p:nvSpPr>
          <p:spPr>
            <a:xfrm>
              <a:off x="2457228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4" name="Google Shape;2094;p4"/>
            <p:cNvSpPr/>
            <p:nvPr/>
          </p:nvSpPr>
          <p:spPr>
            <a:xfrm>
              <a:off x="2299227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5" name="Google Shape;2095;p4"/>
            <p:cNvSpPr/>
            <p:nvPr/>
          </p:nvSpPr>
          <p:spPr>
            <a:xfrm>
              <a:off x="2613754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6" name="Google Shape;2096;p4"/>
            <p:cNvSpPr/>
            <p:nvPr/>
          </p:nvSpPr>
          <p:spPr>
            <a:xfrm>
              <a:off x="2299227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7" name="Google Shape;2097;p4"/>
            <p:cNvSpPr/>
            <p:nvPr/>
          </p:nvSpPr>
          <p:spPr>
            <a:xfrm>
              <a:off x="2613754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8" name="Google Shape;2098;p4"/>
            <p:cNvSpPr/>
            <p:nvPr/>
          </p:nvSpPr>
          <p:spPr>
            <a:xfrm>
              <a:off x="214270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9" name="Google Shape;2099;p4"/>
            <p:cNvSpPr/>
            <p:nvPr/>
          </p:nvSpPr>
          <p:spPr>
            <a:xfrm>
              <a:off x="2770281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0" name="Google Shape;2100;p4"/>
            <p:cNvSpPr/>
            <p:nvPr/>
          </p:nvSpPr>
          <p:spPr>
            <a:xfrm>
              <a:off x="2457228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1" name="Google Shape;2101;p4"/>
            <p:cNvSpPr/>
            <p:nvPr/>
          </p:nvSpPr>
          <p:spPr>
            <a:xfrm>
              <a:off x="214270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2" name="Google Shape;2102;p4"/>
            <p:cNvSpPr/>
            <p:nvPr/>
          </p:nvSpPr>
          <p:spPr>
            <a:xfrm>
              <a:off x="214270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3" name="Google Shape;2103;p4"/>
            <p:cNvSpPr/>
            <p:nvPr/>
          </p:nvSpPr>
          <p:spPr>
            <a:xfrm>
              <a:off x="1829647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4" name="Google Shape;2104;p4"/>
            <p:cNvSpPr/>
            <p:nvPr/>
          </p:nvSpPr>
          <p:spPr>
            <a:xfrm>
              <a:off x="151512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67"/>
                    <a:pt x="1" y="382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5" name="Google Shape;2105;p4"/>
            <p:cNvSpPr/>
            <p:nvPr/>
          </p:nvSpPr>
          <p:spPr>
            <a:xfrm>
              <a:off x="214270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6" name="Google Shape;2106;p4"/>
            <p:cNvSpPr/>
            <p:nvPr/>
          </p:nvSpPr>
          <p:spPr>
            <a:xfrm>
              <a:off x="1829647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7" name="Google Shape;2107;p4"/>
            <p:cNvSpPr/>
            <p:nvPr/>
          </p:nvSpPr>
          <p:spPr>
            <a:xfrm>
              <a:off x="214270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8" name="Google Shape;2108;p4"/>
            <p:cNvSpPr/>
            <p:nvPr/>
          </p:nvSpPr>
          <p:spPr>
            <a:xfrm>
              <a:off x="1829647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9" name="Google Shape;2109;p4"/>
            <p:cNvSpPr/>
            <p:nvPr/>
          </p:nvSpPr>
          <p:spPr>
            <a:xfrm>
              <a:off x="1673120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0" name="Google Shape;2110;p4"/>
            <p:cNvSpPr/>
            <p:nvPr/>
          </p:nvSpPr>
          <p:spPr>
            <a:xfrm>
              <a:off x="1984699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1" name="Google Shape;2111;p4"/>
            <p:cNvSpPr/>
            <p:nvPr/>
          </p:nvSpPr>
          <p:spPr>
            <a:xfrm>
              <a:off x="1673120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2" name="Google Shape;2112;p4"/>
            <p:cNvSpPr/>
            <p:nvPr/>
          </p:nvSpPr>
          <p:spPr>
            <a:xfrm>
              <a:off x="1984699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3" name="Google Shape;2113;p4"/>
            <p:cNvSpPr/>
            <p:nvPr/>
          </p:nvSpPr>
          <p:spPr>
            <a:xfrm>
              <a:off x="151512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8"/>
                    <a:pt x="180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4" name="Google Shape;2114;p4"/>
            <p:cNvSpPr/>
            <p:nvPr/>
          </p:nvSpPr>
          <p:spPr>
            <a:xfrm>
              <a:off x="151512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5" name="Google Shape;2115;p4"/>
            <p:cNvSpPr/>
            <p:nvPr/>
          </p:nvSpPr>
          <p:spPr>
            <a:xfrm>
              <a:off x="214270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6" name="Google Shape;2116;p4"/>
            <p:cNvSpPr/>
            <p:nvPr/>
          </p:nvSpPr>
          <p:spPr>
            <a:xfrm>
              <a:off x="1829647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7" name="Google Shape;2117;p4"/>
            <p:cNvSpPr/>
            <p:nvPr/>
          </p:nvSpPr>
          <p:spPr>
            <a:xfrm>
              <a:off x="151512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67"/>
                    <a:pt x="1" y="382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8" name="Google Shape;2118;p4"/>
            <p:cNvSpPr/>
            <p:nvPr/>
          </p:nvSpPr>
          <p:spPr>
            <a:xfrm>
              <a:off x="214270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9" name="Google Shape;2119;p4"/>
            <p:cNvSpPr/>
            <p:nvPr/>
          </p:nvSpPr>
          <p:spPr>
            <a:xfrm>
              <a:off x="1829647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0" name="Google Shape;2120;p4"/>
            <p:cNvSpPr/>
            <p:nvPr/>
          </p:nvSpPr>
          <p:spPr>
            <a:xfrm>
              <a:off x="214270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1" name="Google Shape;2121;p4"/>
            <p:cNvSpPr/>
            <p:nvPr/>
          </p:nvSpPr>
          <p:spPr>
            <a:xfrm>
              <a:off x="1829647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2" name="Google Shape;2122;p4"/>
            <p:cNvSpPr/>
            <p:nvPr/>
          </p:nvSpPr>
          <p:spPr>
            <a:xfrm>
              <a:off x="1673120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3" name="Google Shape;2123;p4"/>
            <p:cNvSpPr/>
            <p:nvPr/>
          </p:nvSpPr>
          <p:spPr>
            <a:xfrm>
              <a:off x="1984699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4" name="Google Shape;2124;p4"/>
            <p:cNvSpPr/>
            <p:nvPr/>
          </p:nvSpPr>
          <p:spPr>
            <a:xfrm>
              <a:off x="1673120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5" name="Google Shape;2125;p4"/>
            <p:cNvSpPr/>
            <p:nvPr/>
          </p:nvSpPr>
          <p:spPr>
            <a:xfrm>
              <a:off x="1984699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6" name="Google Shape;2126;p4"/>
            <p:cNvSpPr/>
            <p:nvPr/>
          </p:nvSpPr>
          <p:spPr>
            <a:xfrm>
              <a:off x="151512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7" name="Google Shape;2127;p4"/>
            <p:cNvSpPr/>
            <p:nvPr/>
          </p:nvSpPr>
          <p:spPr>
            <a:xfrm>
              <a:off x="151512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5"/>
                    <a:pt x="180" y="774"/>
                    <a:pt x="394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8" name="Google Shape;2128;p4"/>
            <p:cNvSpPr/>
            <p:nvPr/>
          </p:nvSpPr>
          <p:spPr>
            <a:xfrm>
              <a:off x="214270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9" name="Google Shape;2129;p4"/>
            <p:cNvSpPr/>
            <p:nvPr/>
          </p:nvSpPr>
          <p:spPr>
            <a:xfrm>
              <a:off x="1829647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0" name="Google Shape;2130;p4"/>
            <p:cNvSpPr/>
            <p:nvPr/>
          </p:nvSpPr>
          <p:spPr>
            <a:xfrm>
              <a:off x="151512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8"/>
                    <a:pt x="180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1" name="Google Shape;2131;p4"/>
            <p:cNvSpPr/>
            <p:nvPr/>
          </p:nvSpPr>
          <p:spPr>
            <a:xfrm>
              <a:off x="214270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2" name="Google Shape;2132;p4"/>
            <p:cNvSpPr/>
            <p:nvPr/>
          </p:nvSpPr>
          <p:spPr>
            <a:xfrm>
              <a:off x="1829647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3" name="Google Shape;2133;p4"/>
            <p:cNvSpPr/>
            <p:nvPr/>
          </p:nvSpPr>
          <p:spPr>
            <a:xfrm>
              <a:off x="214270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4" name="Google Shape;2134;p4"/>
            <p:cNvSpPr/>
            <p:nvPr/>
          </p:nvSpPr>
          <p:spPr>
            <a:xfrm>
              <a:off x="1829647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5" name="Google Shape;2135;p4"/>
            <p:cNvSpPr/>
            <p:nvPr/>
          </p:nvSpPr>
          <p:spPr>
            <a:xfrm>
              <a:off x="1673120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6" name="Google Shape;2136;p4"/>
            <p:cNvSpPr/>
            <p:nvPr/>
          </p:nvSpPr>
          <p:spPr>
            <a:xfrm>
              <a:off x="1984699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7" name="Google Shape;2137;p4"/>
            <p:cNvSpPr/>
            <p:nvPr/>
          </p:nvSpPr>
          <p:spPr>
            <a:xfrm>
              <a:off x="1673120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8" name="Google Shape;2138;p4"/>
            <p:cNvSpPr/>
            <p:nvPr/>
          </p:nvSpPr>
          <p:spPr>
            <a:xfrm>
              <a:off x="1984699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9" name="Google Shape;2139;p4"/>
            <p:cNvSpPr/>
            <p:nvPr/>
          </p:nvSpPr>
          <p:spPr>
            <a:xfrm>
              <a:off x="151512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0" name="Google Shape;2140;p4"/>
            <p:cNvSpPr/>
            <p:nvPr/>
          </p:nvSpPr>
          <p:spPr>
            <a:xfrm>
              <a:off x="151512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80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1" name="Google Shape;2141;p4"/>
            <p:cNvSpPr/>
            <p:nvPr/>
          </p:nvSpPr>
          <p:spPr>
            <a:xfrm>
              <a:off x="214270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2" name="Google Shape;2142;p4"/>
            <p:cNvSpPr/>
            <p:nvPr/>
          </p:nvSpPr>
          <p:spPr>
            <a:xfrm>
              <a:off x="1829647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3" name="Google Shape;2143;p4"/>
            <p:cNvSpPr/>
            <p:nvPr/>
          </p:nvSpPr>
          <p:spPr>
            <a:xfrm>
              <a:off x="151512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4" name="Google Shape;2144;p4"/>
            <p:cNvSpPr/>
            <p:nvPr/>
          </p:nvSpPr>
          <p:spPr>
            <a:xfrm>
              <a:off x="214270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5" name="Google Shape;2145;p4"/>
            <p:cNvSpPr/>
            <p:nvPr/>
          </p:nvSpPr>
          <p:spPr>
            <a:xfrm>
              <a:off x="1829647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6" name="Google Shape;2146;p4"/>
            <p:cNvSpPr/>
            <p:nvPr/>
          </p:nvSpPr>
          <p:spPr>
            <a:xfrm>
              <a:off x="214270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7" name="Google Shape;2147;p4"/>
            <p:cNvSpPr/>
            <p:nvPr/>
          </p:nvSpPr>
          <p:spPr>
            <a:xfrm>
              <a:off x="1829647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8" name="Google Shape;2148;p4"/>
            <p:cNvSpPr/>
            <p:nvPr/>
          </p:nvSpPr>
          <p:spPr>
            <a:xfrm>
              <a:off x="1673120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9" name="Google Shape;2149;p4"/>
            <p:cNvSpPr/>
            <p:nvPr/>
          </p:nvSpPr>
          <p:spPr>
            <a:xfrm>
              <a:off x="1984699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0" name="Google Shape;2150;p4"/>
            <p:cNvSpPr/>
            <p:nvPr/>
          </p:nvSpPr>
          <p:spPr>
            <a:xfrm>
              <a:off x="1673120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1" name="Google Shape;2151;p4"/>
            <p:cNvSpPr/>
            <p:nvPr/>
          </p:nvSpPr>
          <p:spPr>
            <a:xfrm>
              <a:off x="1984699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2" name="Google Shape;2152;p4"/>
            <p:cNvSpPr/>
            <p:nvPr/>
          </p:nvSpPr>
          <p:spPr>
            <a:xfrm>
              <a:off x="151512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82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3" name="Google Shape;2153;p4"/>
            <p:cNvSpPr/>
            <p:nvPr/>
          </p:nvSpPr>
          <p:spPr>
            <a:xfrm>
              <a:off x="151512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4" name="Google Shape;2154;p4"/>
            <p:cNvSpPr/>
            <p:nvPr/>
          </p:nvSpPr>
          <p:spPr>
            <a:xfrm>
              <a:off x="214270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5" name="Google Shape;2155;p4"/>
            <p:cNvSpPr/>
            <p:nvPr/>
          </p:nvSpPr>
          <p:spPr>
            <a:xfrm>
              <a:off x="1829647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6" name="Google Shape;2156;p4"/>
            <p:cNvSpPr/>
            <p:nvPr/>
          </p:nvSpPr>
          <p:spPr>
            <a:xfrm>
              <a:off x="151512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7" name="Google Shape;2157;p4"/>
            <p:cNvSpPr/>
            <p:nvPr/>
          </p:nvSpPr>
          <p:spPr>
            <a:xfrm>
              <a:off x="214270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8" name="Google Shape;2158;p4"/>
            <p:cNvSpPr/>
            <p:nvPr/>
          </p:nvSpPr>
          <p:spPr>
            <a:xfrm>
              <a:off x="1829647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9" name="Google Shape;2159;p4"/>
            <p:cNvSpPr/>
            <p:nvPr/>
          </p:nvSpPr>
          <p:spPr>
            <a:xfrm>
              <a:off x="214270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0" name="Google Shape;2160;p4"/>
            <p:cNvSpPr/>
            <p:nvPr/>
          </p:nvSpPr>
          <p:spPr>
            <a:xfrm>
              <a:off x="1829647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1" name="Google Shape;2161;p4"/>
            <p:cNvSpPr/>
            <p:nvPr/>
          </p:nvSpPr>
          <p:spPr>
            <a:xfrm>
              <a:off x="1673120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2" name="Google Shape;2162;p4"/>
            <p:cNvSpPr/>
            <p:nvPr/>
          </p:nvSpPr>
          <p:spPr>
            <a:xfrm>
              <a:off x="1984699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3" name="Google Shape;2163;p4"/>
            <p:cNvSpPr/>
            <p:nvPr/>
          </p:nvSpPr>
          <p:spPr>
            <a:xfrm>
              <a:off x="1673120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62"/>
                    <a:pt x="382" y="762"/>
                  </a:cubicBezTo>
                  <a:cubicBezTo>
                    <a:pt x="596" y="762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4" name="Google Shape;2164;p4"/>
            <p:cNvSpPr/>
            <p:nvPr/>
          </p:nvSpPr>
          <p:spPr>
            <a:xfrm>
              <a:off x="1984699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62"/>
                    <a:pt x="394" y="762"/>
                  </a:cubicBezTo>
                  <a:cubicBezTo>
                    <a:pt x="608" y="762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5" name="Google Shape;2165;p4"/>
            <p:cNvSpPr/>
            <p:nvPr/>
          </p:nvSpPr>
          <p:spPr>
            <a:xfrm>
              <a:off x="151512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6" name="Google Shape;2166;p4"/>
            <p:cNvSpPr/>
            <p:nvPr/>
          </p:nvSpPr>
          <p:spPr>
            <a:xfrm>
              <a:off x="151512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67"/>
                    <a:pt x="1" y="382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7" name="Google Shape;2167;p4"/>
            <p:cNvSpPr/>
            <p:nvPr/>
          </p:nvSpPr>
          <p:spPr>
            <a:xfrm>
              <a:off x="214270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8" name="Google Shape;2168;p4"/>
            <p:cNvSpPr/>
            <p:nvPr/>
          </p:nvSpPr>
          <p:spPr>
            <a:xfrm>
              <a:off x="1829647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9" name="Google Shape;2169;p4"/>
            <p:cNvSpPr/>
            <p:nvPr/>
          </p:nvSpPr>
          <p:spPr>
            <a:xfrm>
              <a:off x="151512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82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0" name="Google Shape;2170;p4"/>
            <p:cNvSpPr/>
            <p:nvPr/>
          </p:nvSpPr>
          <p:spPr>
            <a:xfrm>
              <a:off x="214270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1" name="Google Shape;2171;p4"/>
            <p:cNvSpPr/>
            <p:nvPr/>
          </p:nvSpPr>
          <p:spPr>
            <a:xfrm>
              <a:off x="1829647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2" name="Google Shape;2172;p4"/>
            <p:cNvSpPr/>
            <p:nvPr/>
          </p:nvSpPr>
          <p:spPr>
            <a:xfrm>
              <a:off x="1673120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3" name="Google Shape;2173;p4"/>
            <p:cNvSpPr/>
            <p:nvPr/>
          </p:nvSpPr>
          <p:spPr>
            <a:xfrm>
              <a:off x="1984699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4" name="Google Shape;2174;p4"/>
            <p:cNvSpPr/>
            <p:nvPr/>
          </p:nvSpPr>
          <p:spPr>
            <a:xfrm>
              <a:off x="1673120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5" name="Google Shape;2175;p4"/>
            <p:cNvSpPr/>
            <p:nvPr/>
          </p:nvSpPr>
          <p:spPr>
            <a:xfrm>
              <a:off x="1984699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6" name="Google Shape;2176;p4"/>
            <p:cNvSpPr/>
            <p:nvPr/>
          </p:nvSpPr>
          <p:spPr>
            <a:xfrm>
              <a:off x="151512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7" name="Google Shape;2177;p4"/>
            <p:cNvSpPr/>
            <p:nvPr/>
          </p:nvSpPr>
          <p:spPr>
            <a:xfrm>
              <a:off x="214270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8" name="Google Shape;2178;p4"/>
            <p:cNvSpPr/>
            <p:nvPr/>
          </p:nvSpPr>
          <p:spPr>
            <a:xfrm>
              <a:off x="1829647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9" name="Google Shape;2179;p4"/>
            <p:cNvSpPr/>
            <p:nvPr/>
          </p:nvSpPr>
          <p:spPr>
            <a:xfrm>
              <a:off x="151512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0" name="Google Shape;2180;p4"/>
            <p:cNvSpPr/>
            <p:nvPr/>
          </p:nvSpPr>
          <p:spPr>
            <a:xfrm>
              <a:off x="151512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67"/>
                    <a:pt x="1" y="382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1" name="Google Shape;2181;p4"/>
            <p:cNvSpPr/>
            <p:nvPr/>
          </p:nvSpPr>
          <p:spPr>
            <a:xfrm>
              <a:off x="1200715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5" y="774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2" name="Google Shape;2182;p4"/>
            <p:cNvSpPr/>
            <p:nvPr/>
          </p:nvSpPr>
          <p:spPr>
            <a:xfrm>
              <a:off x="887662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3" name="Google Shape;2183;p4"/>
            <p:cNvSpPr/>
            <p:nvPr/>
          </p:nvSpPr>
          <p:spPr>
            <a:xfrm>
              <a:off x="151512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8"/>
                    <a:pt x="180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4" name="Google Shape;2184;p4"/>
            <p:cNvSpPr/>
            <p:nvPr/>
          </p:nvSpPr>
          <p:spPr>
            <a:xfrm>
              <a:off x="1200715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5" name="Google Shape;2185;p4"/>
            <p:cNvSpPr/>
            <p:nvPr/>
          </p:nvSpPr>
          <p:spPr>
            <a:xfrm>
              <a:off x="151512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6" name="Google Shape;2186;p4"/>
            <p:cNvSpPr/>
            <p:nvPr/>
          </p:nvSpPr>
          <p:spPr>
            <a:xfrm>
              <a:off x="1200715" y="35152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7" name="Google Shape;2187;p4"/>
            <p:cNvSpPr/>
            <p:nvPr/>
          </p:nvSpPr>
          <p:spPr>
            <a:xfrm>
              <a:off x="1045663" y="5065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8" name="Google Shape;2188;p4"/>
            <p:cNvSpPr/>
            <p:nvPr/>
          </p:nvSpPr>
          <p:spPr>
            <a:xfrm>
              <a:off x="1357241" y="5065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9" name="Google Shape;2189;p4"/>
            <p:cNvSpPr/>
            <p:nvPr/>
          </p:nvSpPr>
          <p:spPr>
            <a:xfrm>
              <a:off x="1045663" y="19352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0" name="Google Shape;2190;p4"/>
            <p:cNvSpPr/>
            <p:nvPr/>
          </p:nvSpPr>
          <p:spPr>
            <a:xfrm>
              <a:off x="1357241" y="19352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1" name="Google Shape;2191;p4"/>
            <p:cNvSpPr/>
            <p:nvPr/>
          </p:nvSpPr>
          <p:spPr>
            <a:xfrm>
              <a:off x="887662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2" name="Google Shape;2192;p4"/>
            <p:cNvSpPr/>
            <p:nvPr/>
          </p:nvSpPr>
          <p:spPr>
            <a:xfrm>
              <a:off x="887662" y="35152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3" name="Google Shape;2193;p4"/>
            <p:cNvSpPr/>
            <p:nvPr/>
          </p:nvSpPr>
          <p:spPr>
            <a:xfrm>
              <a:off x="151512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67"/>
                    <a:pt x="1" y="382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4" name="Google Shape;2194;p4"/>
            <p:cNvSpPr/>
            <p:nvPr/>
          </p:nvSpPr>
          <p:spPr>
            <a:xfrm>
              <a:off x="1200715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5" y="774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5" name="Google Shape;2195;p4"/>
            <p:cNvSpPr/>
            <p:nvPr/>
          </p:nvSpPr>
          <p:spPr>
            <a:xfrm>
              <a:off x="887662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6" name="Google Shape;2196;p4"/>
            <p:cNvSpPr/>
            <p:nvPr/>
          </p:nvSpPr>
          <p:spPr>
            <a:xfrm>
              <a:off x="151512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7" name="Google Shape;2197;p4"/>
            <p:cNvSpPr/>
            <p:nvPr/>
          </p:nvSpPr>
          <p:spPr>
            <a:xfrm>
              <a:off x="1200715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81" y="774"/>
                  </a:cubicBezTo>
                  <a:cubicBezTo>
                    <a:pt x="595" y="774"/>
                    <a:pt x="774" y="607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8" name="Google Shape;2198;p4"/>
            <p:cNvSpPr/>
            <p:nvPr/>
          </p:nvSpPr>
          <p:spPr>
            <a:xfrm>
              <a:off x="151512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5"/>
                    <a:pt x="180" y="774"/>
                    <a:pt x="394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9" name="Google Shape;2199;p4"/>
            <p:cNvSpPr/>
            <p:nvPr/>
          </p:nvSpPr>
          <p:spPr>
            <a:xfrm>
              <a:off x="1200715" y="97910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0" name="Google Shape;2200;p4"/>
            <p:cNvSpPr/>
            <p:nvPr/>
          </p:nvSpPr>
          <p:spPr>
            <a:xfrm>
              <a:off x="1045663" y="1135632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1" name="Google Shape;2201;p4"/>
            <p:cNvSpPr/>
            <p:nvPr/>
          </p:nvSpPr>
          <p:spPr>
            <a:xfrm>
              <a:off x="1357241" y="1135632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2" name="Google Shape;2202;p4"/>
            <p:cNvSpPr/>
            <p:nvPr/>
          </p:nvSpPr>
          <p:spPr>
            <a:xfrm>
              <a:off x="1045663" y="8211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3" name="Google Shape;2203;p4"/>
            <p:cNvSpPr/>
            <p:nvPr/>
          </p:nvSpPr>
          <p:spPr>
            <a:xfrm>
              <a:off x="1357241" y="8211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4" name="Google Shape;2204;p4"/>
            <p:cNvSpPr/>
            <p:nvPr/>
          </p:nvSpPr>
          <p:spPr>
            <a:xfrm>
              <a:off x="887662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5" name="Google Shape;2205;p4"/>
            <p:cNvSpPr/>
            <p:nvPr/>
          </p:nvSpPr>
          <p:spPr>
            <a:xfrm>
              <a:off x="887662" y="97910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6" name="Google Shape;2206;p4"/>
            <p:cNvSpPr/>
            <p:nvPr/>
          </p:nvSpPr>
          <p:spPr>
            <a:xfrm>
              <a:off x="151512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8"/>
                    <a:pt x="180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7" name="Google Shape;2207;p4"/>
            <p:cNvSpPr/>
            <p:nvPr/>
          </p:nvSpPr>
          <p:spPr>
            <a:xfrm>
              <a:off x="1200715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8" name="Google Shape;2208;p4"/>
            <p:cNvSpPr/>
            <p:nvPr/>
          </p:nvSpPr>
          <p:spPr>
            <a:xfrm>
              <a:off x="887662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9" name="Google Shape;2209;p4"/>
            <p:cNvSpPr/>
            <p:nvPr/>
          </p:nvSpPr>
          <p:spPr>
            <a:xfrm>
              <a:off x="151512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0" name="Google Shape;2210;p4"/>
            <p:cNvSpPr/>
            <p:nvPr/>
          </p:nvSpPr>
          <p:spPr>
            <a:xfrm>
              <a:off x="1200715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1" name="Google Shape;2211;p4"/>
            <p:cNvSpPr/>
            <p:nvPr/>
          </p:nvSpPr>
          <p:spPr>
            <a:xfrm>
              <a:off x="151512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80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2" name="Google Shape;2212;p4"/>
            <p:cNvSpPr/>
            <p:nvPr/>
          </p:nvSpPr>
          <p:spPr>
            <a:xfrm>
              <a:off x="1200715" y="16050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3" name="Google Shape;2213;p4"/>
            <p:cNvSpPr/>
            <p:nvPr/>
          </p:nvSpPr>
          <p:spPr>
            <a:xfrm>
              <a:off x="1045663" y="17630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4" name="Google Shape;2214;p4"/>
            <p:cNvSpPr/>
            <p:nvPr/>
          </p:nvSpPr>
          <p:spPr>
            <a:xfrm>
              <a:off x="1357241" y="17630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68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5" name="Google Shape;2215;p4"/>
            <p:cNvSpPr/>
            <p:nvPr/>
          </p:nvSpPr>
          <p:spPr>
            <a:xfrm>
              <a:off x="1045663" y="1448685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6" name="Google Shape;2216;p4"/>
            <p:cNvSpPr/>
            <p:nvPr/>
          </p:nvSpPr>
          <p:spPr>
            <a:xfrm>
              <a:off x="1357241" y="1448685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7" name="Google Shape;2217;p4"/>
            <p:cNvSpPr/>
            <p:nvPr/>
          </p:nvSpPr>
          <p:spPr>
            <a:xfrm>
              <a:off x="887662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8" name="Google Shape;2218;p4"/>
            <p:cNvSpPr/>
            <p:nvPr/>
          </p:nvSpPr>
          <p:spPr>
            <a:xfrm>
              <a:off x="887662" y="16050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9" name="Google Shape;2219;p4"/>
            <p:cNvSpPr/>
            <p:nvPr/>
          </p:nvSpPr>
          <p:spPr>
            <a:xfrm>
              <a:off x="151512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0" name="Google Shape;2220;p4"/>
            <p:cNvSpPr/>
            <p:nvPr/>
          </p:nvSpPr>
          <p:spPr>
            <a:xfrm>
              <a:off x="1200715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81" y="774"/>
                  </a:cubicBezTo>
                  <a:cubicBezTo>
                    <a:pt x="595" y="774"/>
                    <a:pt x="774" y="607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1" name="Google Shape;2221;p4"/>
            <p:cNvSpPr/>
            <p:nvPr/>
          </p:nvSpPr>
          <p:spPr>
            <a:xfrm>
              <a:off x="887662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2" name="Google Shape;2222;p4"/>
            <p:cNvSpPr/>
            <p:nvPr/>
          </p:nvSpPr>
          <p:spPr>
            <a:xfrm>
              <a:off x="151512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82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3" name="Google Shape;2223;p4"/>
            <p:cNvSpPr/>
            <p:nvPr/>
          </p:nvSpPr>
          <p:spPr>
            <a:xfrm>
              <a:off x="1200715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4" name="Google Shape;2224;p4"/>
            <p:cNvSpPr/>
            <p:nvPr/>
          </p:nvSpPr>
          <p:spPr>
            <a:xfrm>
              <a:off x="151512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5" name="Google Shape;2225;p4"/>
            <p:cNvSpPr/>
            <p:nvPr/>
          </p:nvSpPr>
          <p:spPr>
            <a:xfrm>
              <a:off x="1200715" y="223267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5" y="775"/>
                    <a:pt x="774" y="596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6" name="Google Shape;2226;p4"/>
            <p:cNvSpPr/>
            <p:nvPr/>
          </p:nvSpPr>
          <p:spPr>
            <a:xfrm>
              <a:off x="1045663" y="238919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7" name="Google Shape;2227;p4"/>
            <p:cNvSpPr/>
            <p:nvPr/>
          </p:nvSpPr>
          <p:spPr>
            <a:xfrm>
              <a:off x="1357241" y="238919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8" name="Google Shape;2228;p4"/>
            <p:cNvSpPr/>
            <p:nvPr/>
          </p:nvSpPr>
          <p:spPr>
            <a:xfrm>
              <a:off x="1045663" y="2076143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9" name="Google Shape;2229;p4"/>
            <p:cNvSpPr/>
            <p:nvPr/>
          </p:nvSpPr>
          <p:spPr>
            <a:xfrm>
              <a:off x="1357241" y="2076143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0" name="Google Shape;2230;p4"/>
            <p:cNvSpPr/>
            <p:nvPr/>
          </p:nvSpPr>
          <p:spPr>
            <a:xfrm>
              <a:off x="887662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1" name="Google Shape;2231;p4"/>
            <p:cNvSpPr/>
            <p:nvPr/>
          </p:nvSpPr>
          <p:spPr>
            <a:xfrm>
              <a:off x="887662" y="223267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2" name="Google Shape;2232;p4"/>
            <p:cNvSpPr/>
            <p:nvPr/>
          </p:nvSpPr>
          <p:spPr>
            <a:xfrm>
              <a:off x="151512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3" name="Google Shape;2233;p4"/>
            <p:cNvSpPr/>
            <p:nvPr/>
          </p:nvSpPr>
          <p:spPr>
            <a:xfrm>
              <a:off x="1200715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4" name="Google Shape;2234;p4"/>
            <p:cNvSpPr/>
            <p:nvPr/>
          </p:nvSpPr>
          <p:spPr>
            <a:xfrm>
              <a:off x="887662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5" name="Google Shape;2235;p4"/>
            <p:cNvSpPr/>
            <p:nvPr/>
          </p:nvSpPr>
          <p:spPr>
            <a:xfrm>
              <a:off x="151512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6" name="Google Shape;2236;p4"/>
            <p:cNvSpPr/>
            <p:nvPr/>
          </p:nvSpPr>
          <p:spPr>
            <a:xfrm>
              <a:off x="1200715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7" name="Google Shape;2237;p4"/>
            <p:cNvSpPr/>
            <p:nvPr/>
          </p:nvSpPr>
          <p:spPr>
            <a:xfrm>
              <a:off x="151512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67"/>
                    <a:pt x="1" y="382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8" name="Google Shape;2238;p4"/>
            <p:cNvSpPr/>
            <p:nvPr/>
          </p:nvSpPr>
          <p:spPr>
            <a:xfrm>
              <a:off x="1200715" y="286025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5" y="774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9" name="Google Shape;2239;p4"/>
            <p:cNvSpPr/>
            <p:nvPr/>
          </p:nvSpPr>
          <p:spPr>
            <a:xfrm>
              <a:off x="1045663" y="30167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0" name="Google Shape;2240;p4"/>
            <p:cNvSpPr/>
            <p:nvPr/>
          </p:nvSpPr>
          <p:spPr>
            <a:xfrm>
              <a:off x="1357241" y="30167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1" name="Google Shape;2241;p4"/>
            <p:cNvSpPr/>
            <p:nvPr/>
          </p:nvSpPr>
          <p:spPr>
            <a:xfrm>
              <a:off x="1045663" y="270519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62"/>
                    <a:pt x="381" y="762"/>
                  </a:cubicBezTo>
                  <a:cubicBezTo>
                    <a:pt x="595" y="762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2" name="Google Shape;2242;p4"/>
            <p:cNvSpPr/>
            <p:nvPr/>
          </p:nvSpPr>
          <p:spPr>
            <a:xfrm>
              <a:off x="1357241" y="270519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93" y="762"/>
                  </a:cubicBezTo>
                  <a:cubicBezTo>
                    <a:pt x="607" y="762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3" name="Google Shape;2243;p4"/>
            <p:cNvSpPr/>
            <p:nvPr/>
          </p:nvSpPr>
          <p:spPr>
            <a:xfrm>
              <a:off x="887662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4" name="Google Shape;2244;p4"/>
            <p:cNvSpPr/>
            <p:nvPr/>
          </p:nvSpPr>
          <p:spPr>
            <a:xfrm>
              <a:off x="887662" y="286025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5" name="Google Shape;2245;p4"/>
            <p:cNvSpPr/>
            <p:nvPr/>
          </p:nvSpPr>
          <p:spPr>
            <a:xfrm>
              <a:off x="151512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82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6" name="Google Shape;2246;p4"/>
            <p:cNvSpPr/>
            <p:nvPr/>
          </p:nvSpPr>
          <p:spPr>
            <a:xfrm>
              <a:off x="1200715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7" name="Google Shape;2247;p4"/>
            <p:cNvSpPr/>
            <p:nvPr/>
          </p:nvSpPr>
          <p:spPr>
            <a:xfrm>
              <a:off x="887662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8" name="Google Shape;2248;p4"/>
            <p:cNvSpPr/>
            <p:nvPr/>
          </p:nvSpPr>
          <p:spPr>
            <a:xfrm>
              <a:off x="151512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9" name="Google Shape;2249;p4"/>
            <p:cNvSpPr/>
            <p:nvPr/>
          </p:nvSpPr>
          <p:spPr>
            <a:xfrm>
              <a:off x="1200715" y="34893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0" name="Google Shape;2250;p4"/>
            <p:cNvSpPr/>
            <p:nvPr/>
          </p:nvSpPr>
          <p:spPr>
            <a:xfrm>
              <a:off x="1045663" y="364435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1" name="Google Shape;2251;p4"/>
            <p:cNvSpPr/>
            <p:nvPr/>
          </p:nvSpPr>
          <p:spPr>
            <a:xfrm>
              <a:off x="1357241" y="364435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2" name="Google Shape;2252;p4"/>
            <p:cNvSpPr/>
            <p:nvPr/>
          </p:nvSpPr>
          <p:spPr>
            <a:xfrm>
              <a:off x="1045663" y="33313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3" name="Google Shape;2253;p4"/>
            <p:cNvSpPr/>
            <p:nvPr/>
          </p:nvSpPr>
          <p:spPr>
            <a:xfrm>
              <a:off x="1357241" y="33313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4" name="Google Shape;2254;p4"/>
            <p:cNvSpPr/>
            <p:nvPr/>
          </p:nvSpPr>
          <p:spPr>
            <a:xfrm>
              <a:off x="887662" y="34893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5" name="Google Shape;2255;p4"/>
            <p:cNvSpPr/>
            <p:nvPr/>
          </p:nvSpPr>
          <p:spPr>
            <a:xfrm>
              <a:off x="151512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6" name="Google Shape;2256;p4"/>
            <p:cNvSpPr/>
            <p:nvPr/>
          </p:nvSpPr>
          <p:spPr>
            <a:xfrm>
              <a:off x="1200715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7" name="Google Shape;2257;p4"/>
            <p:cNvSpPr/>
            <p:nvPr/>
          </p:nvSpPr>
          <p:spPr>
            <a:xfrm>
              <a:off x="887662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8" name="Google Shape;2258;p4"/>
            <p:cNvSpPr/>
            <p:nvPr/>
          </p:nvSpPr>
          <p:spPr>
            <a:xfrm>
              <a:off x="887662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9" name="Google Shape;2259;p4"/>
            <p:cNvSpPr/>
            <p:nvPr/>
          </p:nvSpPr>
          <p:spPr>
            <a:xfrm>
              <a:off x="573134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0" name="Google Shape;2260;p4"/>
            <p:cNvSpPr/>
            <p:nvPr/>
          </p:nvSpPr>
          <p:spPr>
            <a:xfrm>
              <a:off x="260081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1" name="Google Shape;2261;p4"/>
            <p:cNvSpPr/>
            <p:nvPr/>
          </p:nvSpPr>
          <p:spPr>
            <a:xfrm>
              <a:off x="887662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2" name="Google Shape;2262;p4"/>
            <p:cNvSpPr/>
            <p:nvPr/>
          </p:nvSpPr>
          <p:spPr>
            <a:xfrm>
              <a:off x="573134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3" name="Google Shape;2263;p4"/>
            <p:cNvSpPr/>
            <p:nvPr/>
          </p:nvSpPr>
          <p:spPr>
            <a:xfrm>
              <a:off x="887662" y="35152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4" name="Google Shape;2264;p4"/>
            <p:cNvSpPr/>
            <p:nvPr/>
          </p:nvSpPr>
          <p:spPr>
            <a:xfrm>
              <a:off x="573134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5" name="Google Shape;2265;p4"/>
            <p:cNvSpPr/>
            <p:nvPr/>
          </p:nvSpPr>
          <p:spPr>
            <a:xfrm>
              <a:off x="416608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6" name="Google Shape;2266;p4"/>
            <p:cNvSpPr/>
            <p:nvPr/>
          </p:nvSpPr>
          <p:spPr>
            <a:xfrm>
              <a:off x="731135" y="5065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7" name="Google Shape;2267;p4"/>
            <p:cNvSpPr/>
            <p:nvPr/>
          </p:nvSpPr>
          <p:spPr>
            <a:xfrm>
              <a:off x="416608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8" name="Google Shape;2268;p4"/>
            <p:cNvSpPr/>
            <p:nvPr/>
          </p:nvSpPr>
          <p:spPr>
            <a:xfrm>
              <a:off x="731135" y="19352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9" name="Google Shape;2269;p4"/>
            <p:cNvSpPr/>
            <p:nvPr/>
          </p:nvSpPr>
          <p:spPr>
            <a:xfrm>
              <a:off x="260081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0" name="Google Shape;2270;p4"/>
            <p:cNvSpPr/>
            <p:nvPr/>
          </p:nvSpPr>
          <p:spPr>
            <a:xfrm>
              <a:off x="260081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1" name="Google Shape;2271;p4"/>
            <p:cNvSpPr/>
            <p:nvPr/>
          </p:nvSpPr>
          <p:spPr>
            <a:xfrm>
              <a:off x="887662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2" name="Google Shape;2272;p4"/>
            <p:cNvSpPr/>
            <p:nvPr/>
          </p:nvSpPr>
          <p:spPr>
            <a:xfrm>
              <a:off x="573134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3" name="Google Shape;2273;p4"/>
            <p:cNvSpPr/>
            <p:nvPr/>
          </p:nvSpPr>
          <p:spPr>
            <a:xfrm>
              <a:off x="260081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4" name="Google Shape;2274;p4"/>
            <p:cNvSpPr/>
            <p:nvPr/>
          </p:nvSpPr>
          <p:spPr>
            <a:xfrm>
              <a:off x="887662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5" name="Google Shape;2275;p4"/>
            <p:cNvSpPr/>
            <p:nvPr/>
          </p:nvSpPr>
          <p:spPr>
            <a:xfrm>
              <a:off x="573134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6" name="Google Shape;2276;p4"/>
            <p:cNvSpPr/>
            <p:nvPr/>
          </p:nvSpPr>
          <p:spPr>
            <a:xfrm>
              <a:off x="887662" y="97910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7" name="Google Shape;2277;p4"/>
            <p:cNvSpPr/>
            <p:nvPr/>
          </p:nvSpPr>
          <p:spPr>
            <a:xfrm>
              <a:off x="573134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8" name="Google Shape;2278;p4"/>
            <p:cNvSpPr/>
            <p:nvPr/>
          </p:nvSpPr>
          <p:spPr>
            <a:xfrm>
              <a:off x="416608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9" name="Google Shape;2279;p4"/>
            <p:cNvSpPr/>
            <p:nvPr/>
          </p:nvSpPr>
          <p:spPr>
            <a:xfrm>
              <a:off x="731135" y="1135632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0" name="Google Shape;2280;p4"/>
            <p:cNvSpPr/>
            <p:nvPr/>
          </p:nvSpPr>
          <p:spPr>
            <a:xfrm>
              <a:off x="416608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1" name="Google Shape;2281;p4"/>
            <p:cNvSpPr/>
            <p:nvPr/>
          </p:nvSpPr>
          <p:spPr>
            <a:xfrm>
              <a:off x="731135" y="8211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2" name="Google Shape;2282;p4"/>
            <p:cNvSpPr/>
            <p:nvPr/>
          </p:nvSpPr>
          <p:spPr>
            <a:xfrm>
              <a:off x="260081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3" name="Google Shape;2283;p4"/>
            <p:cNvSpPr/>
            <p:nvPr/>
          </p:nvSpPr>
          <p:spPr>
            <a:xfrm>
              <a:off x="260081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4" name="Google Shape;2284;p4"/>
            <p:cNvSpPr/>
            <p:nvPr/>
          </p:nvSpPr>
          <p:spPr>
            <a:xfrm>
              <a:off x="887662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5" name="Google Shape;2285;p4"/>
            <p:cNvSpPr/>
            <p:nvPr/>
          </p:nvSpPr>
          <p:spPr>
            <a:xfrm>
              <a:off x="573134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6" name="Google Shape;2286;p4"/>
            <p:cNvSpPr/>
            <p:nvPr/>
          </p:nvSpPr>
          <p:spPr>
            <a:xfrm>
              <a:off x="260081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7" name="Google Shape;2287;p4"/>
            <p:cNvSpPr/>
            <p:nvPr/>
          </p:nvSpPr>
          <p:spPr>
            <a:xfrm>
              <a:off x="887662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8" name="Google Shape;2288;p4"/>
            <p:cNvSpPr/>
            <p:nvPr/>
          </p:nvSpPr>
          <p:spPr>
            <a:xfrm>
              <a:off x="573134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9" name="Google Shape;2289;p4"/>
            <p:cNvSpPr/>
            <p:nvPr/>
          </p:nvSpPr>
          <p:spPr>
            <a:xfrm>
              <a:off x="887662" y="16050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0" name="Google Shape;2290;p4"/>
            <p:cNvSpPr/>
            <p:nvPr/>
          </p:nvSpPr>
          <p:spPr>
            <a:xfrm>
              <a:off x="573134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1" name="Google Shape;2291;p4"/>
            <p:cNvSpPr/>
            <p:nvPr/>
          </p:nvSpPr>
          <p:spPr>
            <a:xfrm>
              <a:off x="416608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2" name="Google Shape;2292;p4"/>
            <p:cNvSpPr/>
            <p:nvPr/>
          </p:nvSpPr>
          <p:spPr>
            <a:xfrm>
              <a:off x="731135" y="17630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3" name="Google Shape;2293;p4"/>
            <p:cNvSpPr/>
            <p:nvPr/>
          </p:nvSpPr>
          <p:spPr>
            <a:xfrm>
              <a:off x="416608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4" name="Google Shape;2294;p4"/>
            <p:cNvSpPr/>
            <p:nvPr/>
          </p:nvSpPr>
          <p:spPr>
            <a:xfrm>
              <a:off x="731135" y="1448685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5" name="Google Shape;2295;p4"/>
            <p:cNvSpPr/>
            <p:nvPr/>
          </p:nvSpPr>
          <p:spPr>
            <a:xfrm>
              <a:off x="260081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6" name="Google Shape;2296;p4"/>
            <p:cNvSpPr/>
            <p:nvPr/>
          </p:nvSpPr>
          <p:spPr>
            <a:xfrm>
              <a:off x="260081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7" name="Google Shape;2297;p4"/>
            <p:cNvSpPr/>
            <p:nvPr/>
          </p:nvSpPr>
          <p:spPr>
            <a:xfrm>
              <a:off x="887662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8" name="Google Shape;2298;p4"/>
            <p:cNvSpPr/>
            <p:nvPr/>
          </p:nvSpPr>
          <p:spPr>
            <a:xfrm>
              <a:off x="573134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9" name="Google Shape;2299;p4"/>
            <p:cNvSpPr/>
            <p:nvPr/>
          </p:nvSpPr>
          <p:spPr>
            <a:xfrm>
              <a:off x="260081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0" name="Google Shape;2300;p4"/>
            <p:cNvSpPr/>
            <p:nvPr/>
          </p:nvSpPr>
          <p:spPr>
            <a:xfrm>
              <a:off x="887662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1" name="Google Shape;2301;p4"/>
            <p:cNvSpPr/>
            <p:nvPr/>
          </p:nvSpPr>
          <p:spPr>
            <a:xfrm>
              <a:off x="573134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2" name="Google Shape;2302;p4"/>
            <p:cNvSpPr/>
            <p:nvPr/>
          </p:nvSpPr>
          <p:spPr>
            <a:xfrm>
              <a:off x="887662" y="223267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3" name="Google Shape;2303;p4"/>
            <p:cNvSpPr/>
            <p:nvPr/>
          </p:nvSpPr>
          <p:spPr>
            <a:xfrm>
              <a:off x="573134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4" name="Google Shape;2304;p4"/>
            <p:cNvSpPr/>
            <p:nvPr/>
          </p:nvSpPr>
          <p:spPr>
            <a:xfrm>
              <a:off x="416608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5" name="Google Shape;2305;p4"/>
            <p:cNvSpPr/>
            <p:nvPr/>
          </p:nvSpPr>
          <p:spPr>
            <a:xfrm>
              <a:off x="731135" y="238919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6" name="Google Shape;2306;p4"/>
            <p:cNvSpPr/>
            <p:nvPr/>
          </p:nvSpPr>
          <p:spPr>
            <a:xfrm>
              <a:off x="416608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7" name="Google Shape;2307;p4"/>
            <p:cNvSpPr/>
            <p:nvPr/>
          </p:nvSpPr>
          <p:spPr>
            <a:xfrm>
              <a:off x="731135" y="2076143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8" name="Google Shape;2308;p4"/>
            <p:cNvSpPr/>
            <p:nvPr/>
          </p:nvSpPr>
          <p:spPr>
            <a:xfrm>
              <a:off x="260081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9" name="Google Shape;2309;p4"/>
            <p:cNvSpPr/>
            <p:nvPr/>
          </p:nvSpPr>
          <p:spPr>
            <a:xfrm>
              <a:off x="260081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0" name="Google Shape;2310;p4"/>
            <p:cNvSpPr/>
            <p:nvPr/>
          </p:nvSpPr>
          <p:spPr>
            <a:xfrm>
              <a:off x="887662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1" name="Google Shape;2311;p4"/>
            <p:cNvSpPr/>
            <p:nvPr/>
          </p:nvSpPr>
          <p:spPr>
            <a:xfrm>
              <a:off x="573134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2" name="Google Shape;2312;p4"/>
            <p:cNvSpPr/>
            <p:nvPr/>
          </p:nvSpPr>
          <p:spPr>
            <a:xfrm>
              <a:off x="260081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3" name="Google Shape;2313;p4"/>
            <p:cNvSpPr/>
            <p:nvPr/>
          </p:nvSpPr>
          <p:spPr>
            <a:xfrm>
              <a:off x="887662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4" name="Google Shape;2314;p4"/>
            <p:cNvSpPr/>
            <p:nvPr/>
          </p:nvSpPr>
          <p:spPr>
            <a:xfrm>
              <a:off x="573134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5" name="Google Shape;2315;p4"/>
            <p:cNvSpPr/>
            <p:nvPr/>
          </p:nvSpPr>
          <p:spPr>
            <a:xfrm>
              <a:off x="887662" y="286025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6" name="Google Shape;2316;p4"/>
            <p:cNvSpPr/>
            <p:nvPr/>
          </p:nvSpPr>
          <p:spPr>
            <a:xfrm>
              <a:off x="573134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7" name="Google Shape;2317;p4"/>
            <p:cNvSpPr/>
            <p:nvPr/>
          </p:nvSpPr>
          <p:spPr>
            <a:xfrm>
              <a:off x="416608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8" name="Google Shape;2318;p4"/>
            <p:cNvSpPr/>
            <p:nvPr/>
          </p:nvSpPr>
          <p:spPr>
            <a:xfrm>
              <a:off x="731135" y="30167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9" name="Google Shape;2319;p4"/>
            <p:cNvSpPr/>
            <p:nvPr/>
          </p:nvSpPr>
          <p:spPr>
            <a:xfrm>
              <a:off x="416608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62"/>
                    <a:pt x="381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0" name="Google Shape;2320;p4"/>
            <p:cNvSpPr/>
            <p:nvPr/>
          </p:nvSpPr>
          <p:spPr>
            <a:xfrm>
              <a:off x="731135" y="270519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62"/>
                    <a:pt x="381" y="762"/>
                  </a:cubicBezTo>
                  <a:cubicBezTo>
                    <a:pt x="595" y="762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1" name="Google Shape;2321;p4"/>
            <p:cNvSpPr/>
            <p:nvPr/>
          </p:nvSpPr>
          <p:spPr>
            <a:xfrm>
              <a:off x="260081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2" name="Google Shape;2322;p4"/>
            <p:cNvSpPr/>
            <p:nvPr/>
          </p:nvSpPr>
          <p:spPr>
            <a:xfrm>
              <a:off x="260081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3" name="Google Shape;2323;p4"/>
            <p:cNvSpPr/>
            <p:nvPr/>
          </p:nvSpPr>
          <p:spPr>
            <a:xfrm>
              <a:off x="887662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4" name="Google Shape;2324;p4"/>
            <p:cNvSpPr/>
            <p:nvPr/>
          </p:nvSpPr>
          <p:spPr>
            <a:xfrm>
              <a:off x="573134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5" name="Google Shape;2325;p4"/>
            <p:cNvSpPr/>
            <p:nvPr/>
          </p:nvSpPr>
          <p:spPr>
            <a:xfrm>
              <a:off x="260081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6" name="Google Shape;2326;p4"/>
            <p:cNvSpPr/>
            <p:nvPr/>
          </p:nvSpPr>
          <p:spPr>
            <a:xfrm>
              <a:off x="887662" y="34893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7" name="Google Shape;2327;p4"/>
            <p:cNvSpPr/>
            <p:nvPr/>
          </p:nvSpPr>
          <p:spPr>
            <a:xfrm>
              <a:off x="573134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8" name="Google Shape;2328;p4"/>
            <p:cNvSpPr/>
            <p:nvPr/>
          </p:nvSpPr>
          <p:spPr>
            <a:xfrm>
              <a:off x="416608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9" name="Google Shape;2329;p4"/>
            <p:cNvSpPr/>
            <p:nvPr/>
          </p:nvSpPr>
          <p:spPr>
            <a:xfrm>
              <a:off x="731135" y="364435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0" name="Google Shape;2330;p4"/>
            <p:cNvSpPr/>
            <p:nvPr/>
          </p:nvSpPr>
          <p:spPr>
            <a:xfrm>
              <a:off x="416608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1" name="Google Shape;2331;p4"/>
            <p:cNvSpPr/>
            <p:nvPr/>
          </p:nvSpPr>
          <p:spPr>
            <a:xfrm>
              <a:off x="731135" y="33313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2" name="Google Shape;2332;p4"/>
            <p:cNvSpPr/>
            <p:nvPr/>
          </p:nvSpPr>
          <p:spPr>
            <a:xfrm>
              <a:off x="260081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3" name="Google Shape;2333;p4"/>
            <p:cNvSpPr/>
            <p:nvPr/>
          </p:nvSpPr>
          <p:spPr>
            <a:xfrm>
              <a:off x="887662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4" name="Google Shape;2334;p4"/>
            <p:cNvSpPr/>
            <p:nvPr/>
          </p:nvSpPr>
          <p:spPr>
            <a:xfrm>
              <a:off x="573134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5" name="Google Shape;2335;p4"/>
            <p:cNvSpPr/>
            <p:nvPr/>
          </p:nvSpPr>
          <p:spPr>
            <a:xfrm>
              <a:off x="260081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6" name="Google Shape;2336;p4"/>
            <p:cNvSpPr/>
            <p:nvPr/>
          </p:nvSpPr>
          <p:spPr>
            <a:xfrm>
              <a:off x="260081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7" name="Google Shape;2337;p4"/>
            <p:cNvSpPr/>
            <p:nvPr/>
          </p:nvSpPr>
          <p:spPr>
            <a:xfrm>
              <a:off x="-5297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8" name="Google Shape;2338;p4"/>
            <p:cNvSpPr/>
            <p:nvPr/>
          </p:nvSpPr>
          <p:spPr>
            <a:xfrm>
              <a:off x="260081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9" name="Google Shape;2339;p4"/>
            <p:cNvSpPr/>
            <p:nvPr/>
          </p:nvSpPr>
          <p:spPr>
            <a:xfrm>
              <a:off x="-5297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40" name="Google Shape;2340;p4"/>
            <p:cNvSpPr/>
            <p:nvPr/>
          </p:nvSpPr>
          <p:spPr>
            <a:xfrm>
              <a:off x="260081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41" name="Google Shape;2341;p4"/>
            <p:cNvSpPr/>
            <p:nvPr/>
          </p:nvSpPr>
          <p:spPr>
            <a:xfrm>
              <a:off x="-52972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42" name="Google Shape;2342;p4"/>
            <p:cNvSpPr/>
            <p:nvPr/>
          </p:nvSpPr>
          <p:spPr>
            <a:xfrm>
              <a:off x="103555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43" name="Google Shape;2343;p4"/>
            <p:cNvSpPr/>
            <p:nvPr/>
          </p:nvSpPr>
          <p:spPr>
            <a:xfrm>
              <a:off x="103555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44" name="Google Shape;2344;p4"/>
            <p:cNvSpPr/>
            <p:nvPr/>
          </p:nvSpPr>
          <p:spPr>
            <a:xfrm>
              <a:off x="260081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45" name="Google Shape;2345;p4"/>
            <p:cNvSpPr/>
            <p:nvPr/>
          </p:nvSpPr>
          <p:spPr>
            <a:xfrm>
              <a:off x="-5297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46" name="Google Shape;2346;p4"/>
            <p:cNvSpPr/>
            <p:nvPr/>
          </p:nvSpPr>
          <p:spPr>
            <a:xfrm>
              <a:off x="260081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47" name="Google Shape;2347;p4"/>
            <p:cNvSpPr/>
            <p:nvPr/>
          </p:nvSpPr>
          <p:spPr>
            <a:xfrm>
              <a:off x="-5297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48" name="Google Shape;2348;p4"/>
            <p:cNvSpPr/>
            <p:nvPr/>
          </p:nvSpPr>
          <p:spPr>
            <a:xfrm>
              <a:off x="260081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49" name="Google Shape;2349;p4"/>
            <p:cNvSpPr/>
            <p:nvPr/>
          </p:nvSpPr>
          <p:spPr>
            <a:xfrm>
              <a:off x="-52972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50" name="Google Shape;2350;p4"/>
            <p:cNvSpPr/>
            <p:nvPr/>
          </p:nvSpPr>
          <p:spPr>
            <a:xfrm>
              <a:off x="103555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51" name="Google Shape;2351;p4"/>
            <p:cNvSpPr/>
            <p:nvPr/>
          </p:nvSpPr>
          <p:spPr>
            <a:xfrm>
              <a:off x="103555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52" name="Google Shape;2352;p4"/>
            <p:cNvSpPr/>
            <p:nvPr/>
          </p:nvSpPr>
          <p:spPr>
            <a:xfrm>
              <a:off x="260081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53" name="Google Shape;2353;p4"/>
            <p:cNvSpPr/>
            <p:nvPr/>
          </p:nvSpPr>
          <p:spPr>
            <a:xfrm>
              <a:off x="-5297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54" name="Google Shape;2354;p4"/>
            <p:cNvSpPr/>
            <p:nvPr/>
          </p:nvSpPr>
          <p:spPr>
            <a:xfrm>
              <a:off x="260081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55" name="Google Shape;2355;p4"/>
            <p:cNvSpPr/>
            <p:nvPr/>
          </p:nvSpPr>
          <p:spPr>
            <a:xfrm>
              <a:off x="-5297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56" name="Google Shape;2356;p4"/>
            <p:cNvSpPr/>
            <p:nvPr/>
          </p:nvSpPr>
          <p:spPr>
            <a:xfrm>
              <a:off x="260081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57" name="Google Shape;2357;p4"/>
            <p:cNvSpPr/>
            <p:nvPr/>
          </p:nvSpPr>
          <p:spPr>
            <a:xfrm>
              <a:off x="-52972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58" name="Google Shape;2358;p4"/>
            <p:cNvSpPr/>
            <p:nvPr/>
          </p:nvSpPr>
          <p:spPr>
            <a:xfrm>
              <a:off x="103555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59" name="Google Shape;2359;p4"/>
            <p:cNvSpPr/>
            <p:nvPr/>
          </p:nvSpPr>
          <p:spPr>
            <a:xfrm>
              <a:off x="103555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0" name="Google Shape;2360;p4"/>
            <p:cNvSpPr/>
            <p:nvPr/>
          </p:nvSpPr>
          <p:spPr>
            <a:xfrm>
              <a:off x="260081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1" name="Google Shape;2361;p4"/>
            <p:cNvSpPr/>
            <p:nvPr/>
          </p:nvSpPr>
          <p:spPr>
            <a:xfrm>
              <a:off x="-5297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2" name="Google Shape;2362;p4"/>
            <p:cNvSpPr/>
            <p:nvPr/>
          </p:nvSpPr>
          <p:spPr>
            <a:xfrm>
              <a:off x="260081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3" name="Google Shape;2363;p4"/>
            <p:cNvSpPr/>
            <p:nvPr/>
          </p:nvSpPr>
          <p:spPr>
            <a:xfrm>
              <a:off x="-5297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4" name="Google Shape;2364;p4"/>
            <p:cNvSpPr/>
            <p:nvPr/>
          </p:nvSpPr>
          <p:spPr>
            <a:xfrm>
              <a:off x="260081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5" name="Google Shape;2365;p4"/>
            <p:cNvSpPr/>
            <p:nvPr/>
          </p:nvSpPr>
          <p:spPr>
            <a:xfrm>
              <a:off x="-52972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6" name="Google Shape;2366;p4"/>
            <p:cNvSpPr/>
            <p:nvPr/>
          </p:nvSpPr>
          <p:spPr>
            <a:xfrm>
              <a:off x="103555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7" name="Google Shape;2367;p4"/>
            <p:cNvSpPr/>
            <p:nvPr/>
          </p:nvSpPr>
          <p:spPr>
            <a:xfrm>
              <a:off x="103555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8" name="Google Shape;2368;p4"/>
            <p:cNvSpPr/>
            <p:nvPr/>
          </p:nvSpPr>
          <p:spPr>
            <a:xfrm>
              <a:off x="260081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9" name="Google Shape;2369;p4"/>
            <p:cNvSpPr/>
            <p:nvPr/>
          </p:nvSpPr>
          <p:spPr>
            <a:xfrm>
              <a:off x="-5297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0" name="Google Shape;2370;p4"/>
            <p:cNvSpPr/>
            <p:nvPr/>
          </p:nvSpPr>
          <p:spPr>
            <a:xfrm>
              <a:off x="260081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1" name="Google Shape;2371;p4"/>
            <p:cNvSpPr/>
            <p:nvPr/>
          </p:nvSpPr>
          <p:spPr>
            <a:xfrm>
              <a:off x="-5297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2" name="Google Shape;2372;p4"/>
            <p:cNvSpPr/>
            <p:nvPr/>
          </p:nvSpPr>
          <p:spPr>
            <a:xfrm>
              <a:off x="260081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3" name="Google Shape;2373;p4"/>
            <p:cNvSpPr/>
            <p:nvPr/>
          </p:nvSpPr>
          <p:spPr>
            <a:xfrm>
              <a:off x="-52972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4" name="Google Shape;2374;p4"/>
            <p:cNvSpPr/>
            <p:nvPr/>
          </p:nvSpPr>
          <p:spPr>
            <a:xfrm>
              <a:off x="103555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5" name="Google Shape;2375;p4"/>
            <p:cNvSpPr/>
            <p:nvPr/>
          </p:nvSpPr>
          <p:spPr>
            <a:xfrm>
              <a:off x="103555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81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6" name="Google Shape;2376;p4"/>
            <p:cNvSpPr/>
            <p:nvPr/>
          </p:nvSpPr>
          <p:spPr>
            <a:xfrm>
              <a:off x="260081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7" name="Google Shape;2377;p4"/>
            <p:cNvSpPr/>
            <p:nvPr/>
          </p:nvSpPr>
          <p:spPr>
            <a:xfrm>
              <a:off x="-5297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8" name="Google Shape;2378;p4"/>
            <p:cNvSpPr/>
            <p:nvPr/>
          </p:nvSpPr>
          <p:spPr>
            <a:xfrm>
              <a:off x="260081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9" name="Google Shape;2379;p4"/>
            <p:cNvSpPr/>
            <p:nvPr/>
          </p:nvSpPr>
          <p:spPr>
            <a:xfrm>
              <a:off x="-52972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0" name="Google Shape;2380;p4"/>
            <p:cNvSpPr/>
            <p:nvPr/>
          </p:nvSpPr>
          <p:spPr>
            <a:xfrm>
              <a:off x="103555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1" name="Google Shape;2381;p4"/>
            <p:cNvSpPr/>
            <p:nvPr/>
          </p:nvSpPr>
          <p:spPr>
            <a:xfrm>
              <a:off x="103555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2" name="Google Shape;2382;p4"/>
            <p:cNvSpPr/>
            <p:nvPr/>
          </p:nvSpPr>
          <p:spPr>
            <a:xfrm>
              <a:off x="260081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3" name="Google Shape;2383;p4"/>
            <p:cNvSpPr/>
            <p:nvPr/>
          </p:nvSpPr>
          <p:spPr>
            <a:xfrm>
              <a:off x="-5297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4" name="Google Shape;2384;p4"/>
            <p:cNvSpPr/>
            <p:nvPr/>
          </p:nvSpPr>
          <p:spPr>
            <a:xfrm>
              <a:off x="5909535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5" name="Google Shape;2385;p4"/>
            <p:cNvSpPr/>
            <p:nvPr/>
          </p:nvSpPr>
          <p:spPr>
            <a:xfrm>
              <a:off x="5909535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6" name="Google Shape;2386;p4"/>
            <p:cNvSpPr/>
            <p:nvPr/>
          </p:nvSpPr>
          <p:spPr>
            <a:xfrm>
              <a:off x="5909535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7" name="Google Shape;2387;p4"/>
            <p:cNvSpPr/>
            <p:nvPr/>
          </p:nvSpPr>
          <p:spPr>
            <a:xfrm>
              <a:off x="5909535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8" name="Google Shape;2388;p4"/>
            <p:cNvSpPr/>
            <p:nvPr/>
          </p:nvSpPr>
          <p:spPr>
            <a:xfrm>
              <a:off x="5909535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9" name="Google Shape;2389;p4"/>
            <p:cNvSpPr/>
            <p:nvPr/>
          </p:nvSpPr>
          <p:spPr>
            <a:xfrm>
              <a:off x="5909535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0" name="Google Shape;2390;p4"/>
            <p:cNvSpPr/>
            <p:nvPr/>
          </p:nvSpPr>
          <p:spPr>
            <a:xfrm>
              <a:off x="5909535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1" name="Google Shape;2391;p4"/>
            <p:cNvSpPr/>
            <p:nvPr/>
          </p:nvSpPr>
          <p:spPr>
            <a:xfrm>
              <a:off x="5909535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2" name="Google Shape;2392;p4"/>
            <p:cNvSpPr/>
            <p:nvPr/>
          </p:nvSpPr>
          <p:spPr>
            <a:xfrm>
              <a:off x="5595008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3" name="Google Shape;2393;p4"/>
            <p:cNvSpPr/>
            <p:nvPr/>
          </p:nvSpPr>
          <p:spPr>
            <a:xfrm>
              <a:off x="5909535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4" name="Google Shape;2394;p4"/>
            <p:cNvSpPr/>
            <p:nvPr/>
          </p:nvSpPr>
          <p:spPr>
            <a:xfrm>
              <a:off x="5595008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5" name="Google Shape;2395;p4"/>
            <p:cNvSpPr/>
            <p:nvPr/>
          </p:nvSpPr>
          <p:spPr>
            <a:xfrm>
              <a:off x="5437007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6" name="Google Shape;2396;p4"/>
            <p:cNvSpPr/>
            <p:nvPr/>
          </p:nvSpPr>
          <p:spPr>
            <a:xfrm>
              <a:off x="5751534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7" name="Google Shape;2397;p4"/>
            <p:cNvSpPr/>
            <p:nvPr/>
          </p:nvSpPr>
          <p:spPr>
            <a:xfrm>
              <a:off x="528048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8" name="Google Shape;2398;p4"/>
            <p:cNvSpPr/>
            <p:nvPr/>
          </p:nvSpPr>
          <p:spPr>
            <a:xfrm>
              <a:off x="528048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9" name="Google Shape;2399;p4"/>
            <p:cNvSpPr/>
            <p:nvPr/>
          </p:nvSpPr>
          <p:spPr>
            <a:xfrm>
              <a:off x="5909535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0" name="Google Shape;2400;p4"/>
            <p:cNvSpPr/>
            <p:nvPr/>
          </p:nvSpPr>
          <p:spPr>
            <a:xfrm>
              <a:off x="5595008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1" name="Google Shape;2401;p4"/>
            <p:cNvSpPr/>
            <p:nvPr/>
          </p:nvSpPr>
          <p:spPr>
            <a:xfrm>
              <a:off x="5909535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2" name="Google Shape;2402;p4"/>
            <p:cNvSpPr/>
            <p:nvPr/>
          </p:nvSpPr>
          <p:spPr>
            <a:xfrm>
              <a:off x="5595008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3" name="Google Shape;2403;p4"/>
            <p:cNvSpPr/>
            <p:nvPr/>
          </p:nvSpPr>
          <p:spPr>
            <a:xfrm>
              <a:off x="5437007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63"/>
                    <a:pt x="393" y="763"/>
                  </a:cubicBezTo>
                  <a:cubicBezTo>
                    <a:pt x="608" y="763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4" name="Google Shape;2404;p4"/>
            <p:cNvSpPr/>
            <p:nvPr/>
          </p:nvSpPr>
          <p:spPr>
            <a:xfrm>
              <a:off x="5751534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93" y="763"/>
                  </a:cubicBezTo>
                  <a:cubicBezTo>
                    <a:pt x="608" y="763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5" name="Google Shape;2405;p4"/>
            <p:cNvSpPr/>
            <p:nvPr/>
          </p:nvSpPr>
          <p:spPr>
            <a:xfrm>
              <a:off x="5437007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6" name="Google Shape;2406;p4"/>
            <p:cNvSpPr/>
            <p:nvPr/>
          </p:nvSpPr>
          <p:spPr>
            <a:xfrm>
              <a:off x="5751534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7" name="Google Shape;2407;p4"/>
            <p:cNvSpPr/>
            <p:nvPr/>
          </p:nvSpPr>
          <p:spPr>
            <a:xfrm>
              <a:off x="528048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8" name="Google Shape;2408;p4"/>
            <p:cNvSpPr/>
            <p:nvPr/>
          </p:nvSpPr>
          <p:spPr>
            <a:xfrm>
              <a:off x="528048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9" name="Google Shape;2409;p4"/>
            <p:cNvSpPr/>
            <p:nvPr/>
          </p:nvSpPr>
          <p:spPr>
            <a:xfrm>
              <a:off x="5909535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0" name="Google Shape;2410;p4"/>
            <p:cNvSpPr/>
            <p:nvPr/>
          </p:nvSpPr>
          <p:spPr>
            <a:xfrm>
              <a:off x="5595008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1" name="Google Shape;2411;p4"/>
            <p:cNvSpPr/>
            <p:nvPr/>
          </p:nvSpPr>
          <p:spPr>
            <a:xfrm>
              <a:off x="528048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2" name="Google Shape;2412;p4"/>
            <p:cNvSpPr/>
            <p:nvPr/>
          </p:nvSpPr>
          <p:spPr>
            <a:xfrm>
              <a:off x="5909535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3" name="Google Shape;2413;p4"/>
            <p:cNvSpPr/>
            <p:nvPr/>
          </p:nvSpPr>
          <p:spPr>
            <a:xfrm>
              <a:off x="5595008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4" name="Google Shape;2414;p4"/>
            <p:cNvSpPr/>
            <p:nvPr/>
          </p:nvSpPr>
          <p:spPr>
            <a:xfrm>
              <a:off x="5437007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5" name="Google Shape;2415;p4"/>
            <p:cNvSpPr/>
            <p:nvPr/>
          </p:nvSpPr>
          <p:spPr>
            <a:xfrm>
              <a:off x="5751534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6" name="Google Shape;2416;p4"/>
            <p:cNvSpPr/>
            <p:nvPr/>
          </p:nvSpPr>
          <p:spPr>
            <a:xfrm>
              <a:off x="528048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7" name="Google Shape;2417;p4"/>
            <p:cNvSpPr/>
            <p:nvPr/>
          </p:nvSpPr>
          <p:spPr>
            <a:xfrm>
              <a:off x="5909535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8" name="Google Shape;2418;p4"/>
            <p:cNvSpPr/>
            <p:nvPr/>
          </p:nvSpPr>
          <p:spPr>
            <a:xfrm>
              <a:off x="5595008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9" name="Google Shape;2419;p4"/>
            <p:cNvSpPr/>
            <p:nvPr/>
          </p:nvSpPr>
          <p:spPr>
            <a:xfrm>
              <a:off x="528048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0" name="Google Shape;2420;p4"/>
            <p:cNvSpPr/>
            <p:nvPr/>
          </p:nvSpPr>
          <p:spPr>
            <a:xfrm>
              <a:off x="528048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1" name="Google Shape;2421;p4"/>
            <p:cNvSpPr/>
            <p:nvPr/>
          </p:nvSpPr>
          <p:spPr>
            <a:xfrm>
              <a:off x="4967427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2" name="Google Shape;2422;p4"/>
            <p:cNvSpPr/>
            <p:nvPr/>
          </p:nvSpPr>
          <p:spPr>
            <a:xfrm>
              <a:off x="528048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3" name="Google Shape;2423;p4"/>
            <p:cNvSpPr/>
            <p:nvPr/>
          </p:nvSpPr>
          <p:spPr>
            <a:xfrm>
              <a:off x="4967427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4" name="Google Shape;2424;p4"/>
            <p:cNvSpPr/>
            <p:nvPr/>
          </p:nvSpPr>
          <p:spPr>
            <a:xfrm>
              <a:off x="4810900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5" name="Google Shape;2425;p4"/>
            <p:cNvSpPr/>
            <p:nvPr/>
          </p:nvSpPr>
          <p:spPr>
            <a:xfrm>
              <a:off x="5123954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6" name="Google Shape;2426;p4"/>
            <p:cNvSpPr/>
            <p:nvPr/>
          </p:nvSpPr>
          <p:spPr>
            <a:xfrm>
              <a:off x="465290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7" name="Google Shape;2427;p4"/>
            <p:cNvSpPr/>
            <p:nvPr/>
          </p:nvSpPr>
          <p:spPr>
            <a:xfrm>
              <a:off x="465290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8" name="Google Shape;2428;p4"/>
            <p:cNvSpPr/>
            <p:nvPr/>
          </p:nvSpPr>
          <p:spPr>
            <a:xfrm>
              <a:off x="528048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9" name="Google Shape;2429;p4"/>
            <p:cNvSpPr/>
            <p:nvPr/>
          </p:nvSpPr>
          <p:spPr>
            <a:xfrm>
              <a:off x="4967427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0" name="Google Shape;2430;p4"/>
            <p:cNvSpPr/>
            <p:nvPr/>
          </p:nvSpPr>
          <p:spPr>
            <a:xfrm>
              <a:off x="528048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1" name="Google Shape;2431;p4"/>
            <p:cNvSpPr/>
            <p:nvPr/>
          </p:nvSpPr>
          <p:spPr>
            <a:xfrm>
              <a:off x="4967427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2" name="Google Shape;2432;p4"/>
            <p:cNvSpPr/>
            <p:nvPr/>
          </p:nvSpPr>
          <p:spPr>
            <a:xfrm>
              <a:off x="4810900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63"/>
                    <a:pt x="382" y="763"/>
                  </a:cubicBezTo>
                  <a:cubicBezTo>
                    <a:pt x="596" y="763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3" name="Google Shape;2433;p4"/>
            <p:cNvSpPr/>
            <p:nvPr/>
          </p:nvSpPr>
          <p:spPr>
            <a:xfrm>
              <a:off x="5123954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63"/>
                    <a:pt x="394" y="763"/>
                  </a:cubicBezTo>
                  <a:cubicBezTo>
                    <a:pt x="608" y="763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4" name="Google Shape;2434;p4"/>
            <p:cNvSpPr/>
            <p:nvPr/>
          </p:nvSpPr>
          <p:spPr>
            <a:xfrm>
              <a:off x="4810900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5" name="Google Shape;2435;p4"/>
            <p:cNvSpPr/>
            <p:nvPr/>
          </p:nvSpPr>
          <p:spPr>
            <a:xfrm>
              <a:off x="5123954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6" name="Google Shape;2436;p4"/>
            <p:cNvSpPr/>
            <p:nvPr/>
          </p:nvSpPr>
          <p:spPr>
            <a:xfrm>
              <a:off x="465290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7" name="Google Shape;2437;p4"/>
            <p:cNvSpPr/>
            <p:nvPr/>
          </p:nvSpPr>
          <p:spPr>
            <a:xfrm>
              <a:off x="465290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8" name="Google Shape;2438;p4"/>
            <p:cNvSpPr/>
            <p:nvPr/>
          </p:nvSpPr>
          <p:spPr>
            <a:xfrm>
              <a:off x="528048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9" name="Google Shape;2439;p4"/>
            <p:cNvSpPr/>
            <p:nvPr/>
          </p:nvSpPr>
          <p:spPr>
            <a:xfrm>
              <a:off x="4967427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0" name="Google Shape;2440;p4"/>
            <p:cNvSpPr/>
            <p:nvPr/>
          </p:nvSpPr>
          <p:spPr>
            <a:xfrm>
              <a:off x="465290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1" name="Google Shape;2441;p4"/>
            <p:cNvSpPr/>
            <p:nvPr/>
          </p:nvSpPr>
          <p:spPr>
            <a:xfrm>
              <a:off x="528048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2" name="Google Shape;2442;p4"/>
            <p:cNvSpPr/>
            <p:nvPr/>
          </p:nvSpPr>
          <p:spPr>
            <a:xfrm>
              <a:off x="4967427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3" name="Google Shape;2443;p4"/>
            <p:cNvSpPr/>
            <p:nvPr/>
          </p:nvSpPr>
          <p:spPr>
            <a:xfrm>
              <a:off x="4810900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4" name="Google Shape;2444;p4"/>
            <p:cNvSpPr/>
            <p:nvPr/>
          </p:nvSpPr>
          <p:spPr>
            <a:xfrm>
              <a:off x="5123954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5" name="Google Shape;2445;p4"/>
            <p:cNvSpPr/>
            <p:nvPr/>
          </p:nvSpPr>
          <p:spPr>
            <a:xfrm>
              <a:off x="465290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6" name="Google Shape;2446;p4"/>
            <p:cNvSpPr/>
            <p:nvPr/>
          </p:nvSpPr>
          <p:spPr>
            <a:xfrm>
              <a:off x="528048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7" name="Google Shape;2447;p4"/>
            <p:cNvSpPr/>
            <p:nvPr/>
          </p:nvSpPr>
          <p:spPr>
            <a:xfrm>
              <a:off x="4967427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8" name="Google Shape;2448;p4"/>
            <p:cNvSpPr/>
            <p:nvPr/>
          </p:nvSpPr>
          <p:spPr>
            <a:xfrm>
              <a:off x="465290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9" name="Google Shape;2449;p4"/>
            <p:cNvSpPr/>
            <p:nvPr/>
          </p:nvSpPr>
          <p:spPr>
            <a:xfrm>
              <a:off x="465290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0" name="Google Shape;2450;p4"/>
            <p:cNvSpPr/>
            <p:nvPr/>
          </p:nvSpPr>
          <p:spPr>
            <a:xfrm>
              <a:off x="4339846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1" name="Google Shape;2451;p4"/>
            <p:cNvSpPr/>
            <p:nvPr/>
          </p:nvSpPr>
          <p:spPr>
            <a:xfrm>
              <a:off x="465290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2" name="Google Shape;2452;p4"/>
            <p:cNvSpPr/>
            <p:nvPr/>
          </p:nvSpPr>
          <p:spPr>
            <a:xfrm>
              <a:off x="4339846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3" name="Google Shape;2453;p4"/>
            <p:cNvSpPr/>
            <p:nvPr/>
          </p:nvSpPr>
          <p:spPr>
            <a:xfrm>
              <a:off x="4183320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4" name="Google Shape;2454;p4"/>
            <p:cNvSpPr/>
            <p:nvPr/>
          </p:nvSpPr>
          <p:spPr>
            <a:xfrm>
              <a:off x="4496373" y="394279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63" y="595"/>
                    <a:pt x="763" y="381"/>
                  </a:cubicBezTo>
                  <a:cubicBezTo>
                    <a:pt x="763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5" name="Google Shape;2455;p4"/>
            <p:cNvSpPr/>
            <p:nvPr/>
          </p:nvSpPr>
          <p:spPr>
            <a:xfrm>
              <a:off x="4025442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6" name="Google Shape;2456;p4"/>
            <p:cNvSpPr/>
            <p:nvPr/>
          </p:nvSpPr>
          <p:spPr>
            <a:xfrm>
              <a:off x="4025442" y="37847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7" name="Google Shape;2457;p4"/>
            <p:cNvSpPr/>
            <p:nvPr/>
          </p:nvSpPr>
          <p:spPr>
            <a:xfrm>
              <a:off x="465290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8" name="Google Shape;2458;p4"/>
            <p:cNvSpPr/>
            <p:nvPr/>
          </p:nvSpPr>
          <p:spPr>
            <a:xfrm>
              <a:off x="4339846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9" name="Google Shape;2459;p4"/>
            <p:cNvSpPr/>
            <p:nvPr/>
          </p:nvSpPr>
          <p:spPr>
            <a:xfrm>
              <a:off x="465290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0" name="Google Shape;2460;p4"/>
            <p:cNvSpPr/>
            <p:nvPr/>
          </p:nvSpPr>
          <p:spPr>
            <a:xfrm>
              <a:off x="4339846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80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1" name="Google Shape;2461;p4"/>
            <p:cNvSpPr/>
            <p:nvPr/>
          </p:nvSpPr>
          <p:spPr>
            <a:xfrm>
              <a:off x="4183320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63"/>
                    <a:pt x="382" y="763"/>
                  </a:cubicBezTo>
                  <a:cubicBezTo>
                    <a:pt x="596" y="763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2" name="Google Shape;2462;p4"/>
            <p:cNvSpPr/>
            <p:nvPr/>
          </p:nvSpPr>
          <p:spPr>
            <a:xfrm>
              <a:off x="4496373" y="4570248"/>
              <a:ext cx="93744" cy="93744"/>
            </a:xfrm>
            <a:custGeom>
              <a:avLst/>
              <a:gdLst/>
              <a:ahLst/>
              <a:cxnLst/>
              <a:rect l="l" t="t" r="r" b="b"/>
              <a:pathLst>
                <a:path w="763" h="763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63"/>
                    <a:pt x="382" y="763"/>
                  </a:cubicBezTo>
                  <a:cubicBezTo>
                    <a:pt x="596" y="763"/>
                    <a:pt x="763" y="596"/>
                    <a:pt x="763" y="382"/>
                  </a:cubicBezTo>
                  <a:cubicBezTo>
                    <a:pt x="763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3" name="Google Shape;2463;p4"/>
            <p:cNvSpPr/>
            <p:nvPr/>
          </p:nvSpPr>
          <p:spPr>
            <a:xfrm>
              <a:off x="4183320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4" name="Google Shape;2464;p4"/>
            <p:cNvSpPr/>
            <p:nvPr/>
          </p:nvSpPr>
          <p:spPr>
            <a:xfrm>
              <a:off x="4496373" y="425719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5" name="Google Shape;2465;p4"/>
            <p:cNvSpPr/>
            <p:nvPr/>
          </p:nvSpPr>
          <p:spPr>
            <a:xfrm>
              <a:off x="4025442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6" name="Google Shape;2466;p4"/>
            <p:cNvSpPr/>
            <p:nvPr/>
          </p:nvSpPr>
          <p:spPr>
            <a:xfrm>
              <a:off x="4025442" y="4413721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7" name="Google Shape;2467;p4"/>
            <p:cNvSpPr/>
            <p:nvPr/>
          </p:nvSpPr>
          <p:spPr>
            <a:xfrm>
              <a:off x="465290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8" name="Google Shape;2468;p4"/>
            <p:cNvSpPr/>
            <p:nvPr/>
          </p:nvSpPr>
          <p:spPr>
            <a:xfrm>
              <a:off x="4339846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9" name="Google Shape;2469;p4"/>
            <p:cNvSpPr/>
            <p:nvPr/>
          </p:nvSpPr>
          <p:spPr>
            <a:xfrm>
              <a:off x="4025442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0" name="Google Shape;2470;p4"/>
            <p:cNvSpPr/>
            <p:nvPr/>
          </p:nvSpPr>
          <p:spPr>
            <a:xfrm>
              <a:off x="465290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1" name="Google Shape;2471;p4"/>
            <p:cNvSpPr/>
            <p:nvPr/>
          </p:nvSpPr>
          <p:spPr>
            <a:xfrm>
              <a:off x="4339846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2" name="Google Shape;2472;p4"/>
            <p:cNvSpPr/>
            <p:nvPr/>
          </p:nvSpPr>
          <p:spPr>
            <a:xfrm>
              <a:off x="4183320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3" name="Google Shape;2473;p4"/>
            <p:cNvSpPr/>
            <p:nvPr/>
          </p:nvSpPr>
          <p:spPr>
            <a:xfrm>
              <a:off x="4496373" y="488477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4" name="Google Shape;2474;p4"/>
            <p:cNvSpPr/>
            <p:nvPr/>
          </p:nvSpPr>
          <p:spPr>
            <a:xfrm>
              <a:off x="4025442" y="5041302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5" name="Google Shape;2475;p4"/>
            <p:cNvSpPr/>
            <p:nvPr/>
          </p:nvSpPr>
          <p:spPr>
            <a:xfrm>
              <a:off x="465290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6" name="Google Shape;2476;p4"/>
            <p:cNvSpPr/>
            <p:nvPr/>
          </p:nvSpPr>
          <p:spPr>
            <a:xfrm>
              <a:off x="4339846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7" name="Google Shape;2477;p4"/>
            <p:cNvSpPr/>
            <p:nvPr/>
          </p:nvSpPr>
          <p:spPr>
            <a:xfrm>
              <a:off x="4025442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8" name="Google Shape;2478;p4"/>
            <p:cNvSpPr/>
            <p:nvPr/>
          </p:nvSpPr>
          <p:spPr>
            <a:xfrm>
              <a:off x="4025442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9" name="Google Shape;2479;p4"/>
            <p:cNvSpPr/>
            <p:nvPr/>
          </p:nvSpPr>
          <p:spPr>
            <a:xfrm>
              <a:off x="3710914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0" name="Google Shape;2480;p4"/>
            <p:cNvSpPr/>
            <p:nvPr/>
          </p:nvSpPr>
          <p:spPr>
            <a:xfrm>
              <a:off x="4025442" y="37847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1" name="Google Shape;2481;p4"/>
            <p:cNvSpPr/>
            <p:nvPr/>
          </p:nvSpPr>
          <p:spPr>
            <a:xfrm>
              <a:off x="3710914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2" name="Google Shape;2482;p4"/>
            <p:cNvSpPr/>
            <p:nvPr/>
          </p:nvSpPr>
          <p:spPr>
            <a:xfrm>
              <a:off x="3554388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3" name="Google Shape;2483;p4"/>
            <p:cNvSpPr/>
            <p:nvPr/>
          </p:nvSpPr>
          <p:spPr>
            <a:xfrm>
              <a:off x="3868915" y="39427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4" name="Google Shape;2484;p4"/>
            <p:cNvSpPr/>
            <p:nvPr/>
          </p:nvSpPr>
          <p:spPr>
            <a:xfrm>
              <a:off x="3399336" y="409931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5" name="Google Shape;2485;p4"/>
            <p:cNvSpPr/>
            <p:nvPr/>
          </p:nvSpPr>
          <p:spPr>
            <a:xfrm>
              <a:off x="3399336" y="3784789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6" name="Google Shape;2486;p4"/>
            <p:cNvSpPr/>
            <p:nvPr/>
          </p:nvSpPr>
          <p:spPr>
            <a:xfrm>
              <a:off x="4025442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7" name="Google Shape;2487;p4"/>
            <p:cNvSpPr/>
            <p:nvPr/>
          </p:nvSpPr>
          <p:spPr>
            <a:xfrm>
              <a:off x="3710914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8" name="Google Shape;2488;p4"/>
            <p:cNvSpPr/>
            <p:nvPr/>
          </p:nvSpPr>
          <p:spPr>
            <a:xfrm>
              <a:off x="4025442" y="4413721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9" name="Google Shape;2489;p4"/>
            <p:cNvSpPr/>
            <p:nvPr/>
          </p:nvSpPr>
          <p:spPr>
            <a:xfrm>
              <a:off x="3710914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0" name="Google Shape;2490;p4"/>
            <p:cNvSpPr/>
            <p:nvPr/>
          </p:nvSpPr>
          <p:spPr>
            <a:xfrm>
              <a:off x="3554388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63"/>
                    <a:pt x="381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1" name="Google Shape;2491;p4"/>
            <p:cNvSpPr/>
            <p:nvPr/>
          </p:nvSpPr>
          <p:spPr>
            <a:xfrm>
              <a:off x="3868915" y="457024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63"/>
                    <a:pt x="381" y="763"/>
                  </a:cubicBezTo>
                  <a:cubicBezTo>
                    <a:pt x="595" y="763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2" name="Google Shape;2492;p4"/>
            <p:cNvSpPr/>
            <p:nvPr/>
          </p:nvSpPr>
          <p:spPr>
            <a:xfrm>
              <a:off x="3554388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3" name="Google Shape;2493;p4"/>
            <p:cNvSpPr/>
            <p:nvPr/>
          </p:nvSpPr>
          <p:spPr>
            <a:xfrm>
              <a:off x="3868915" y="425719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4" name="Google Shape;2494;p4"/>
            <p:cNvSpPr/>
            <p:nvPr/>
          </p:nvSpPr>
          <p:spPr>
            <a:xfrm>
              <a:off x="3399336" y="472677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5" name="Google Shape;2495;p4"/>
            <p:cNvSpPr/>
            <p:nvPr/>
          </p:nvSpPr>
          <p:spPr>
            <a:xfrm>
              <a:off x="3399336" y="4413721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6" name="Google Shape;2496;p4"/>
            <p:cNvSpPr/>
            <p:nvPr/>
          </p:nvSpPr>
          <p:spPr>
            <a:xfrm>
              <a:off x="4025442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7" name="Google Shape;2497;p4"/>
            <p:cNvSpPr/>
            <p:nvPr/>
          </p:nvSpPr>
          <p:spPr>
            <a:xfrm>
              <a:off x="3710914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8" name="Google Shape;2498;p4"/>
            <p:cNvSpPr/>
            <p:nvPr/>
          </p:nvSpPr>
          <p:spPr>
            <a:xfrm>
              <a:off x="3399336" y="409931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9" name="Google Shape;2499;p4"/>
            <p:cNvSpPr/>
            <p:nvPr/>
          </p:nvSpPr>
          <p:spPr>
            <a:xfrm>
              <a:off x="4025442" y="5041302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0" name="Google Shape;2500;p4"/>
            <p:cNvSpPr/>
            <p:nvPr/>
          </p:nvSpPr>
          <p:spPr>
            <a:xfrm>
              <a:off x="3710914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1" name="Google Shape;2501;p4"/>
            <p:cNvSpPr/>
            <p:nvPr/>
          </p:nvSpPr>
          <p:spPr>
            <a:xfrm>
              <a:off x="3554388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2" name="Google Shape;2502;p4"/>
            <p:cNvSpPr/>
            <p:nvPr/>
          </p:nvSpPr>
          <p:spPr>
            <a:xfrm>
              <a:off x="3868915" y="488477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3" name="Google Shape;2503;p4"/>
            <p:cNvSpPr/>
            <p:nvPr/>
          </p:nvSpPr>
          <p:spPr>
            <a:xfrm>
              <a:off x="3399336" y="5041302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4" name="Google Shape;2504;p4"/>
            <p:cNvSpPr/>
            <p:nvPr/>
          </p:nvSpPr>
          <p:spPr>
            <a:xfrm>
              <a:off x="4025442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5" name="Google Shape;2505;p4"/>
            <p:cNvSpPr/>
            <p:nvPr/>
          </p:nvSpPr>
          <p:spPr>
            <a:xfrm>
              <a:off x="3710914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6" name="Google Shape;2506;p4"/>
            <p:cNvSpPr/>
            <p:nvPr/>
          </p:nvSpPr>
          <p:spPr>
            <a:xfrm>
              <a:off x="3399336" y="472677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7" name="Google Shape;2507;p4"/>
            <p:cNvSpPr/>
            <p:nvPr/>
          </p:nvSpPr>
          <p:spPr>
            <a:xfrm>
              <a:off x="3399336" y="409931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8" name="Google Shape;2508;p4"/>
            <p:cNvSpPr/>
            <p:nvPr/>
          </p:nvSpPr>
          <p:spPr>
            <a:xfrm>
              <a:off x="3083334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9" name="Google Shape;2509;p4"/>
            <p:cNvSpPr/>
            <p:nvPr/>
          </p:nvSpPr>
          <p:spPr>
            <a:xfrm>
              <a:off x="3399336" y="3784789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0" name="Google Shape;2510;p4"/>
            <p:cNvSpPr/>
            <p:nvPr/>
          </p:nvSpPr>
          <p:spPr>
            <a:xfrm>
              <a:off x="3083334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1" name="Google Shape;2511;p4"/>
            <p:cNvSpPr/>
            <p:nvPr/>
          </p:nvSpPr>
          <p:spPr>
            <a:xfrm>
              <a:off x="2926807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2" name="Google Shape;2512;p4"/>
            <p:cNvSpPr/>
            <p:nvPr/>
          </p:nvSpPr>
          <p:spPr>
            <a:xfrm>
              <a:off x="3241335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3" name="Google Shape;2513;p4"/>
            <p:cNvSpPr/>
            <p:nvPr/>
          </p:nvSpPr>
          <p:spPr>
            <a:xfrm>
              <a:off x="2770281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4" name="Google Shape;2514;p4"/>
            <p:cNvSpPr/>
            <p:nvPr/>
          </p:nvSpPr>
          <p:spPr>
            <a:xfrm>
              <a:off x="2770281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5" name="Google Shape;2515;p4"/>
            <p:cNvSpPr/>
            <p:nvPr/>
          </p:nvSpPr>
          <p:spPr>
            <a:xfrm>
              <a:off x="3399336" y="472677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6" name="Google Shape;2516;p4"/>
            <p:cNvSpPr/>
            <p:nvPr/>
          </p:nvSpPr>
          <p:spPr>
            <a:xfrm>
              <a:off x="3083334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7" name="Google Shape;2517;p4"/>
            <p:cNvSpPr/>
            <p:nvPr/>
          </p:nvSpPr>
          <p:spPr>
            <a:xfrm>
              <a:off x="3399336" y="4413721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8" name="Google Shape;2518;p4"/>
            <p:cNvSpPr/>
            <p:nvPr/>
          </p:nvSpPr>
          <p:spPr>
            <a:xfrm>
              <a:off x="3083334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9" name="Google Shape;2519;p4"/>
            <p:cNvSpPr/>
            <p:nvPr/>
          </p:nvSpPr>
          <p:spPr>
            <a:xfrm>
              <a:off x="2926807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93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0" name="Google Shape;2520;p4"/>
            <p:cNvSpPr/>
            <p:nvPr/>
          </p:nvSpPr>
          <p:spPr>
            <a:xfrm>
              <a:off x="3241335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81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1" name="Google Shape;2521;p4"/>
            <p:cNvSpPr/>
            <p:nvPr/>
          </p:nvSpPr>
          <p:spPr>
            <a:xfrm>
              <a:off x="2926807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2" name="Google Shape;2522;p4"/>
            <p:cNvSpPr/>
            <p:nvPr/>
          </p:nvSpPr>
          <p:spPr>
            <a:xfrm>
              <a:off x="3241335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3" name="Google Shape;2523;p4"/>
            <p:cNvSpPr/>
            <p:nvPr/>
          </p:nvSpPr>
          <p:spPr>
            <a:xfrm>
              <a:off x="2770281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4" name="Google Shape;2524;p4"/>
            <p:cNvSpPr/>
            <p:nvPr/>
          </p:nvSpPr>
          <p:spPr>
            <a:xfrm>
              <a:off x="2770281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5" name="Google Shape;2525;p4"/>
            <p:cNvSpPr/>
            <p:nvPr/>
          </p:nvSpPr>
          <p:spPr>
            <a:xfrm>
              <a:off x="3399336" y="409931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6" name="Google Shape;2526;p4"/>
            <p:cNvSpPr/>
            <p:nvPr/>
          </p:nvSpPr>
          <p:spPr>
            <a:xfrm>
              <a:off x="3083334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7" name="Google Shape;2527;p4"/>
            <p:cNvSpPr/>
            <p:nvPr/>
          </p:nvSpPr>
          <p:spPr>
            <a:xfrm>
              <a:off x="2770281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8" name="Google Shape;2528;p4"/>
            <p:cNvSpPr/>
            <p:nvPr/>
          </p:nvSpPr>
          <p:spPr>
            <a:xfrm>
              <a:off x="3399336" y="5041302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9" name="Google Shape;2529;p4"/>
            <p:cNvSpPr/>
            <p:nvPr/>
          </p:nvSpPr>
          <p:spPr>
            <a:xfrm>
              <a:off x="3083334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0" name="Google Shape;2530;p4"/>
            <p:cNvSpPr/>
            <p:nvPr/>
          </p:nvSpPr>
          <p:spPr>
            <a:xfrm>
              <a:off x="2926807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1" name="Google Shape;2531;p4"/>
            <p:cNvSpPr/>
            <p:nvPr/>
          </p:nvSpPr>
          <p:spPr>
            <a:xfrm>
              <a:off x="3241335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2" name="Google Shape;2532;p4"/>
            <p:cNvSpPr/>
            <p:nvPr/>
          </p:nvSpPr>
          <p:spPr>
            <a:xfrm>
              <a:off x="2770281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3" name="Google Shape;2533;p4"/>
            <p:cNvSpPr/>
            <p:nvPr/>
          </p:nvSpPr>
          <p:spPr>
            <a:xfrm>
              <a:off x="3399336" y="472677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4" name="Google Shape;2534;p4"/>
            <p:cNvSpPr/>
            <p:nvPr/>
          </p:nvSpPr>
          <p:spPr>
            <a:xfrm>
              <a:off x="3083334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5" name="Google Shape;2535;p4"/>
            <p:cNvSpPr/>
            <p:nvPr/>
          </p:nvSpPr>
          <p:spPr>
            <a:xfrm>
              <a:off x="2770281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6" name="Google Shape;2536;p4"/>
            <p:cNvSpPr/>
            <p:nvPr/>
          </p:nvSpPr>
          <p:spPr>
            <a:xfrm>
              <a:off x="2770281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7" name="Google Shape;2537;p4"/>
            <p:cNvSpPr/>
            <p:nvPr/>
          </p:nvSpPr>
          <p:spPr>
            <a:xfrm>
              <a:off x="2457228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8" name="Google Shape;2538;p4"/>
            <p:cNvSpPr/>
            <p:nvPr/>
          </p:nvSpPr>
          <p:spPr>
            <a:xfrm>
              <a:off x="2770281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9" name="Google Shape;2539;p4"/>
            <p:cNvSpPr/>
            <p:nvPr/>
          </p:nvSpPr>
          <p:spPr>
            <a:xfrm>
              <a:off x="2457228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0" name="Google Shape;2540;p4"/>
            <p:cNvSpPr/>
            <p:nvPr/>
          </p:nvSpPr>
          <p:spPr>
            <a:xfrm>
              <a:off x="2299227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1" name="Google Shape;2541;p4"/>
            <p:cNvSpPr/>
            <p:nvPr/>
          </p:nvSpPr>
          <p:spPr>
            <a:xfrm>
              <a:off x="2613754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2" name="Google Shape;2542;p4"/>
            <p:cNvSpPr/>
            <p:nvPr/>
          </p:nvSpPr>
          <p:spPr>
            <a:xfrm>
              <a:off x="214270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3" name="Google Shape;2543;p4"/>
            <p:cNvSpPr/>
            <p:nvPr/>
          </p:nvSpPr>
          <p:spPr>
            <a:xfrm>
              <a:off x="214270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4" name="Google Shape;2544;p4"/>
            <p:cNvSpPr/>
            <p:nvPr/>
          </p:nvSpPr>
          <p:spPr>
            <a:xfrm>
              <a:off x="2770281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5" name="Google Shape;2545;p4"/>
            <p:cNvSpPr/>
            <p:nvPr/>
          </p:nvSpPr>
          <p:spPr>
            <a:xfrm>
              <a:off x="2457228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6" name="Google Shape;2546;p4"/>
            <p:cNvSpPr/>
            <p:nvPr/>
          </p:nvSpPr>
          <p:spPr>
            <a:xfrm>
              <a:off x="2770281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7" name="Google Shape;2547;p4"/>
            <p:cNvSpPr/>
            <p:nvPr/>
          </p:nvSpPr>
          <p:spPr>
            <a:xfrm>
              <a:off x="2457228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8" name="Google Shape;2548;p4"/>
            <p:cNvSpPr/>
            <p:nvPr/>
          </p:nvSpPr>
          <p:spPr>
            <a:xfrm>
              <a:off x="2299227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63"/>
                    <a:pt x="394" y="763"/>
                  </a:cubicBezTo>
                  <a:cubicBezTo>
                    <a:pt x="608" y="763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9" name="Google Shape;2549;p4"/>
            <p:cNvSpPr/>
            <p:nvPr/>
          </p:nvSpPr>
          <p:spPr>
            <a:xfrm>
              <a:off x="2613754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63"/>
                    <a:pt x="393" y="763"/>
                  </a:cubicBezTo>
                  <a:cubicBezTo>
                    <a:pt x="608" y="763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0" name="Google Shape;2550;p4"/>
            <p:cNvSpPr/>
            <p:nvPr/>
          </p:nvSpPr>
          <p:spPr>
            <a:xfrm>
              <a:off x="2299227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1" name="Google Shape;2551;p4"/>
            <p:cNvSpPr/>
            <p:nvPr/>
          </p:nvSpPr>
          <p:spPr>
            <a:xfrm>
              <a:off x="2613754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2" name="Google Shape;2552;p4"/>
            <p:cNvSpPr/>
            <p:nvPr/>
          </p:nvSpPr>
          <p:spPr>
            <a:xfrm>
              <a:off x="214270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3" name="Google Shape;2553;p4"/>
            <p:cNvSpPr/>
            <p:nvPr/>
          </p:nvSpPr>
          <p:spPr>
            <a:xfrm>
              <a:off x="214270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4" name="Google Shape;2554;p4"/>
            <p:cNvSpPr/>
            <p:nvPr/>
          </p:nvSpPr>
          <p:spPr>
            <a:xfrm>
              <a:off x="2770281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5" name="Google Shape;2555;p4"/>
            <p:cNvSpPr/>
            <p:nvPr/>
          </p:nvSpPr>
          <p:spPr>
            <a:xfrm>
              <a:off x="2457228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6" name="Google Shape;2556;p4"/>
            <p:cNvSpPr/>
            <p:nvPr/>
          </p:nvSpPr>
          <p:spPr>
            <a:xfrm>
              <a:off x="214270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7" name="Google Shape;2557;p4"/>
            <p:cNvSpPr/>
            <p:nvPr/>
          </p:nvSpPr>
          <p:spPr>
            <a:xfrm>
              <a:off x="2770281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8" name="Google Shape;2558;p4"/>
            <p:cNvSpPr/>
            <p:nvPr/>
          </p:nvSpPr>
          <p:spPr>
            <a:xfrm>
              <a:off x="2457228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9" name="Google Shape;2559;p4"/>
            <p:cNvSpPr/>
            <p:nvPr/>
          </p:nvSpPr>
          <p:spPr>
            <a:xfrm>
              <a:off x="2299227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0" name="Google Shape;2560;p4"/>
            <p:cNvSpPr/>
            <p:nvPr/>
          </p:nvSpPr>
          <p:spPr>
            <a:xfrm>
              <a:off x="2613754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1" name="Google Shape;2561;p4"/>
            <p:cNvSpPr/>
            <p:nvPr/>
          </p:nvSpPr>
          <p:spPr>
            <a:xfrm>
              <a:off x="214270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2" name="Google Shape;2562;p4"/>
            <p:cNvSpPr/>
            <p:nvPr/>
          </p:nvSpPr>
          <p:spPr>
            <a:xfrm>
              <a:off x="2770281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3" name="Google Shape;2563;p4"/>
            <p:cNvSpPr/>
            <p:nvPr/>
          </p:nvSpPr>
          <p:spPr>
            <a:xfrm>
              <a:off x="2457228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4" name="Google Shape;2564;p4"/>
            <p:cNvSpPr/>
            <p:nvPr/>
          </p:nvSpPr>
          <p:spPr>
            <a:xfrm>
              <a:off x="214270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5" name="Google Shape;2565;p4"/>
            <p:cNvSpPr/>
            <p:nvPr/>
          </p:nvSpPr>
          <p:spPr>
            <a:xfrm>
              <a:off x="214270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6" name="Google Shape;2566;p4"/>
            <p:cNvSpPr/>
            <p:nvPr/>
          </p:nvSpPr>
          <p:spPr>
            <a:xfrm>
              <a:off x="1829647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7" name="Google Shape;2567;p4"/>
            <p:cNvSpPr/>
            <p:nvPr/>
          </p:nvSpPr>
          <p:spPr>
            <a:xfrm>
              <a:off x="214270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8" name="Google Shape;2568;p4"/>
            <p:cNvSpPr/>
            <p:nvPr/>
          </p:nvSpPr>
          <p:spPr>
            <a:xfrm>
              <a:off x="1829647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9" name="Google Shape;2569;p4"/>
            <p:cNvSpPr/>
            <p:nvPr/>
          </p:nvSpPr>
          <p:spPr>
            <a:xfrm>
              <a:off x="1673120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0" name="Google Shape;2570;p4"/>
            <p:cNvSpPr/>
            <p:nvPr/>
          </p:nvSpPr>
          <p:spPr>
            <a:xfrm>
              <a:off x="1984699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1" name="Google Shape;2571;p4"/>
            <p:cNvSpPr/>
            <p:nvPr/>
          </p:nvSpPr>
          <p:spPr>
            <a:xfrm>
              <a:off x="151512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2" name="Google Shape;2572;p4"/>
            <p:cNvSpPr/>
            <p:nvPr/>
          </p:nvSpPr>
          <p:spPr>
            <a:xfrm>
              <a:off x="151512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3" name="Google Shape;2573;p4"/>
            <p:cNvSpPr/>
            <p:nvPr/>
          </p:nvSpPr>
          <p:spPr>
            <a:xfrm>
              <a:off x="214270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4" name="Google Shape;2574;p4"/>
            <p:cNvSpPr/>
            <p:nvPr/>
          </p:nvSpPr>
          <p:spPr>
            <a:xfrm>
              <a:off x="1829647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5" name="Google Shape;2575;p4"/>
            <p:cNvSpPr/>
            <p:nvPr/>
          </p:nvSpPr>
          <p:spPr>
            <a:xfrm>
              <a:off x="214270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6" name="Google Shape;2576;p4"/>
            <p:cNvSpPr/>
            <p:nvPr/>
          </p:nvSpPr>
          <p:spPr>
            <a:xfrm>
              <a:off x="1829647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7" name="Google Shape;2577;p4"/>
            <p:cNvSpPr/>
            <p:nvPr/>
          </p:nvSpPr>
          <p:spPr>
            <a:xfrm>
              <a:off x="1673120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63"/>
                    <a:pt x="382" y="763"/>
                  </a:cubicBezTo>
                  <a:cubicBezTo>
                    <a:pt x="596" y="763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8" name="Google Shape;2578;p4"/>
            <p:cNvSpPr/>
            <p:nvPr/>
          </p:nvSpPr>
          <p:spPr>
            <a:xfrm>
              <a:off x="1984699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63"/>
                    <a:pt x="394" y="763"/>
                  </a:cubicBezTo>
                  <a:cubicBezTo>
                    <a:pt x="608" y="763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9" name="Google Shape;2579;p4"/>
            <p:cNvSpPr/>
            <p:nvPr/>
          </p:nvSpPr>
          <p:spPr>
            <a:xfrm>
              <a:off x="1673120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0" name="Google Shape;2580;p4"/>
            <p:cNvSpPr/>
            <p:nvPr/>
          </p:nvSpPr>
          <p:spPr>
            <a:xfrm>
              <a:off x="1984699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1" name="Google Shape;2581;p4"/>
            <p:cNvSpPr/>
            <p:nvPr/>
          </p:nvSpPr>
          <p:spPr>
            <a:xfrm>
              <a:off x="151512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2" name="Google Shape;2582;p4"/>
            <p:cNvSpPr/>
            <p:nvPr/>
          </p:nvSpPr>
          <p:spPr>
            <a:xfrm>
              <a:off x="151512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80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3" name="Google Shape;2583;p4"/>
            <p:cNvSpPr/>
            <p:nvPr/>
          </p:nvSpPr>
          <p:spPr>
            <a:xfrm>
              <a:off x="214270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4" name="Google Shape;2584;p4"/>
            <p:cNvSpPr/>
            <p:nvPr/>
          </p:nvSpPr>
          <p:spPr>
            <a:xfrm>
              <a:off x="1829647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5" name="Google Shape;2585;p4"/>
            <p:cNvSpPr/>
            <p:nvPr/>
          </p:nvSpPr>
          <p:spPr>
            <a:xfrm>
              <a:off x="151512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6" name="Google Shape;2586;p4"/>
            <p:cNvSpPr/>
            <p:nvPr/>
          </p:nvSpPr>
          <p:spPr>
            <a:xfrm>
              <a:off x="214270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7" name="Google Shape;2587;p4"/>
            <p:cNvSpPr/>
            <p:nvPr/>
          </p:nvSpPr>
          <p:spPr>
            <a:xfrm>
              <a:off x="1829647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8" name="Google Shape;2588;p4"/>
            <p:cNvSpPr/>
            <p:nvPr/>
          </p:nvSpPr>
          <p:spPr>
            <a:xfrm>
              <a:off x="1673120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9" name="Google Shape;2589;p4"/>
            <p:cNvSpPr/>
            <p:nvPr/>
          </p:nvSpPr>
          <p:spPr>
            <a:xfrm>
              <a:off x="1984699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0" name="Google Shape;2590;p4"/>
            <p:cNvSpPr/>
            <p:nvPr/>
          </p:nvSpPr>
          <p:spPr>
            <a:xfrm>
              <a:off x="151512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82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1" name="Google Shape;2591;p4"/>
            <p:cNvSpPr/>
            <p:nvPr/>
          </p:nvSpPr>
          <p:spPr>
            <a:xfrm>
              <a:off x="214270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2" name="Google Shape;2592;p4"/>
            <p:cNvSpPr/>
            <p:nvPr/>
          </p:nvSpPr>
          <p:spPr>
            <a:xfrm>
              <a:off x="1829647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3" name="Google Shape;2593;p4"/>
            <p:cNvSpPr/>
            <p:nvPr/>
          </p:nvSpPr>
          <p:spPr>
            <a:xfrm>
              <a:off x="151512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4" name="Google Shape;2594;p4"/>
            <p:cNvSpPr/>
            <p:nvPr/>
          </p:nvSpPr>
          <p:spPr>
            <a:xfrm>
              <a:off x="151512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5" name="Google Shape;2595;p4"/>
            <p:cNvSpPr/>
            <p:nvPr/>
          </p:nvSpPr>
          <p:spPr>
            <a:xfrm>
              <a:off x="1200715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81" y="774"/>
                  </a:cubicBezTo>
                  <a:cubicBezTo>
                    <a:pt x="595" y="774"/>
                    <a:pt x="774" y="607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6" name="Google Shape;2596;p4"/>
            <p:cNvSpPr/>
            <p:nvPr/>
          </p:nvSpPr>
          <p:spPr>
            <a:xfrm>
              <a:off x="151512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7" name="Google Shape;2597;p4"/>
            <p:cNvSpPr/>
            <p:nvPr/>
          </p:nvSpPr>
          <p:spPr>
            <a:xfrm>
              <a:off x="1200715" y="37847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81" y="774"/>
                  </a:cubicBezTo>
                  <a:cubicBezTo>
                    <a:pt x="595" y="774"/>
                    <a:pt x="774" y="607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8" name="Google Shape;2598;p4"/>
            <p:cNvSpPr/>
            <p:nvPr/>
          </p:nvSpPr>
          <p:spPr>
            <a:xfrm>
              <a:off x="1045663" y="39427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9" name="Google Shape;2599;p4"/>
            <p:cNvSpPr/>
            <p:nvPr/>
          </p:nvSpPr>
          <p:spPr>
            <a:xfrm>
              <a:off x="1357241" y="39427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0" name="Google Shape;2600;p4"/>
            <p:cNvSpPr/>
            <p:nvPr/>
          </p:nvSpPr>
          <p:spPr>
            <a:xfrm>
              <a:off x="887662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1" name="Google Shape;2601;p4"/>
            <p:cNvSpPr/>
            <p:nvPr/>
          </p:nvSpPr>
          <p:spPr>
            <a:xfrm>
              <a:off x="887662" y="37847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2" name="Google Shape;2602;p4"/>
            <p:cNvSpPr/>
            <p:nvPr/>
          </p:nvSpPr>
          <p:spPr>
            <a:xfrm>
              <a:off x="151512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3" name="Google Shape;2603;p4"/>
            <p:cNvSpPr/>
            <p:nvPr/>
          </p:nvSpPr>
          <p:spPr>
            <a:xfrm>
              <a:off x="1200715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5" y="775"/>
                    <a:pt x="774" y="596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4" name="Google Shape;2604;p4"/>
            <p:cNvSpPr/>
            <p:nvPr/>
          </p:nvSpPr>
          <p:spPr>
            <a:xfrm>
              <a:off x="151512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80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5" name="Google Shape;2605;p4"/>
            <p:cNvSpPr/>
            <p:nvPr/>
          </p:nvSpPr>
          <p:spPr>
            <a:xfrm>
              <a:off x="1200715" y="4413721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6" name="Google Shape;2606;p4"/>
            <p:cNvSpPr/>
            <p:nvPr/>
          </p:nvSpPr>
          <p:spPr>
            <a:xfrm>
              <a:off x="1045663" y="457024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63"/>
                    <a:pt x="381" y="763"/>
                  </a:cubicBezTo>
                  <a:cubicBezTo>
                    <a:pt x="595" y="763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7" name="Google Shape;2607;p4"/>
            <p:cNvSpPr/>
            <p:nvPr/>
          </p:nvSpPr>
          <p:spPr>
            <a:xfrm>
              <a:off x="1357241" y="457024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93" y="763"/>
                  </a:cubicBezTo>
                  <a:cubicBezTo>
                    <a:pt x="607" y="763"/>
                    <a:pt x="774" y="596"/>
                    <a:pt x="774" y="382"/>
                  </a:cubicBezTo>
                  <a:cubicBezTo>
                    <a:pt x="774" y="168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8" name="Google Shape;2608;p4"/>
            <p:cNvSpPr/>
            <p:nvPr/>
          </p:nvSpPr>
          <p:spPr>
            <a:xfrm>
              <a:off x="1045663" y="425719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9" name="Google Shape;2609;p4"/>
            <p:cNvSpPr/>
            <p:nvPr/>
          </p:nvSpPr>
          <p:spPr>
            <a:xfrm>
              <a:off x="1357241" y="425719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68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0" name="Google Shape;2610;p4"/>
            <p:cNvSpPr/>
            <p:nvPr/>
          </p:nvSpPr>
          <p:spPr>
            <a:xfrm>
              <a:off x="887662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1" name="Google Shape;2611;p4"/>
            <p:cNvSpPr/>
            <p:nvPr/>
          </p:nvSpPr>
          <p:spPr>
            <a:xfrm>
              <a:off x="887662" y="4413721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2" name="Google Shape;2612;p4"/>
            <p:cNvSpPr/>
            <p:nvPr/>
          </p:nvSpPr>
          <p:spPr>
            <a:xfrm>
              <a:off x="151512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3" name="Google Shape;2613;p4"/>
            <p:cNvSpPr/>
            <p:nvPr/>
          </p:nvSpPr>
          <p:spPr>
            <a:xfrm>
              <a:off x="1200715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81" y="774"/>
                  </a:cubicBezTo>
                  <a:cubicBezTo>
                    <a:pt x="595" y="774"/>
                    <a:pt x="774" y="607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4" name="Google Shape;2614;p4"/>
            <p:cNvSpPr/>
            <p:nvPr/>
          </p:nvSpPr>
          <p:spPr>
            <a:xfrm>
              <a:off x="887662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5" name="Google Shape;2615;p4"/>
            <p:cNvSpPr/>
            <p:nvPr/>
          </p:nvSpPr>
          <p:spPr>
            <a:xfrm>
              <a:off x="151512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82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6" name="Google Shape;2616;p4"/>
            <p:cNvSpPr/>
            <p:nvPr/>
          </p:nvSpPr>
          <p:spPr>
            <a:xfrm>
              <a:off x="1200715" y="5041302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7" name="Google Shape;2617;p4"/>
            <p:cNvSpPr/>
            <p:nvPr/>
          </p:nvSpPr>
          <p:spPr>
            <a:xfrm>
              <a:off x="1045663" y="488477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8" name="Google Shape;2618;p4"/>
            <p:cNvSpPr/>
            <p:nvPr/>
          </p:nvSpPr>
          <p:spPr>
            <a:xfrm>
              <a:off x="1357241" y="488477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9" name="Google Shape;2619;p4"/>
            <p:cNvSpPr/>
            <p:nvPr/>
          </p:nvSpPr>
          <p:spPr>
            <a:xfrm>
              <a:off x="887662" y="5041302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0" name="Google Shape;2620;p4"/>
            <p:cNvSpPr/>
            <p:nvPr/>
          </p:nvSpPr>
          <p:spPr>
            <a:xfrm>
              <a:off x="151512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1" name="Google Shape;2621;p4"/>
            <p:cNvSpPr/>
            <p:nvPr/>
          </p:nvSpPr>
          <p:spPr>
            <a:xfrm>
              <a:off x="1200715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5" y="775"/>
                    <a:pt x="774" y="596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2" name="Google Shape;2622;p4"/>
            <p:cNvSpPr/>
            <p:nvPr/>
          </p:nvSpPr>
          <p:spPr>
            <a:xfrm>
              <a:off x="887662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3" name="Google Shape;2623;p4"/>
            <p:cNvSpPr/>
            <p:nvPr/>
          </p:nvSpPr>
          <p:spPr>
            <a:xfrm>
              <a:off x="887662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4" name="Google Shape;2624;p4"/>
            <p:cNvSpPr/>
            <p:nvPr/>
          </p:nvSpPr>
          <p:spPr>
            <a:xfrm>
              <a:off x="573134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5" name="Google Shape;2625;p4"/>
            <p:cNvSpPr/>
            <p:nvPr/>
          </p:nvSpPr>
          <p:spPr>
            <a:xfrm>
              <a:off x="887662" y="37847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6" name="Google Shape;2626;p4"/>
            <p:cNvSpPr/>
            <p:nvPr/>
          </p:nvSpPr>
          <p:spPr>
            <a:xfrm>
              <a:off x="573134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7" name="Google Shape;2627;p4"/>
            <p:cNvSpPr/>
            <p:nvPr/>
          </p:nvSpPr>
          <p:spPr>
            <a:xfrm>
              <a:off x="416608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8" name="Google Shape;2628;p4"/>
            <p:cNvSpPr/>
            <p:nvPr/>
          </p:nvSpPr>
          <p:spPr>
            <a:xfrm>
              <a:off x="731135" y="39427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9" name="Google Shape;2629;p4"/>
            <p:cNvSpPr/>
            <p:nvPr/>
          </p:nvSpPr>
          <p:spPr>
            <a:xfrm>
              <a:off x="260081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0" name="Google Shape;2630;p4"/>
            <p:cNvSpPr/>
            <p:nvPr/>
          </p:nvSpPr>
          <p:spPr>
            <a:xfrm>
              <a:off x="260081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1" name="Google Shape;2631;p4"/>
            <p:cNvSpPr/>
            <p:nvPr/>
          </p:nvSpPr>
          <p:spPr>
            <a:xfrm>
              <a:off x="887662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2" name="Google Shape;2632;p4"/>
            <p:cNvSpPr/>
            <p:nvPr/>
          </p:nvSpPr>
          <p:spPr>
            <a:xfrm>
              <a:off x="573134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3" name="Google Shape;2633;p4"/>
            <p:cNvSpPr/>
            <p:nvPr/>
          </p:nvSpPr>
          <p:spPr>
            <a:xfrm>
              <a:off x="887662" y="4413721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4" name="Google Shape;2634;p4"/>
            <p:cNvSpPr/>
            <p:nvPr/>
          </p:nvSpPr>
          <p:spPr>
            <a:xfrm>
              <a:off x="573134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5" name="Google Shape;2635;p4"/>
            <p:cNvSpPr/>
            <p:nvPr/>
          </p:nvSpPr>
          <p:spPr>
            <a:xfrm>
              <a:off x="416608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63"/>
                    <a:pt x="381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6" name="Google Shape;2636;p4"/>
            <p:cNvSpPr/>
            <p:nvPr/>
          </p:nvSpPr>
          <p:spPr>
            <a:xfrm>
              <a:off x="731135" y="457024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63"/>
                    <a:pt x="381" y="763"/>
                  </a:cubicBezTo>
                  <a:cubicBezTo>
                    <a:pt x="595" y="763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7" name="Google Shape;2637;p4"/>
            <p:cNvSpPr/>
            <p:nvPr/>
          </p:nvSpPr>
          <p:spPr>
            <a:xfrm>
              <a:off x="416608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8" name="Google Shape;2638;p4"/>
            <p:cNvSpPr/>
            <p:nvPr/>
          </p:nvSpPr>
          <p:spPr>
            <a:xfrm>
              <a:off x="731135" y="425719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9" name="Google Shape;2639;p4"/>
            <p:cNvSpPr/>
            <p:nvPr/>
          </p:nvSpPr>
          <p:spPr>
            <a:xfrm>
              <a:off x="260081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0" name="Google Shape;2640;p4"/>
            <p:cNvSpPr/>
            <p:nvPr/>
          </p:nvSpPr>
          <p:spPr>
            <a:xfrm>
              <a:off x="260081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1" name="Google Shape;2641;p4"/>
            <p:cNvSpPr/>
            <p:nvPr/>
          </p:nvSpPr>
          <p:spPr>
            <a:xfrm>
              <a:off x="887662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2" name="Google Shape;2642;p4"/>
            <p:cNvSpPr/>
            <p:nvPr/>
          </p:nvSpPr>
          <p:spPr>
            <a:xfrm>
              <a:off x="573134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3" name="Google Shape;2643;p4"/>
            <p:cNvSpPr/>
            <p:nvPr/>
          </p:nvSpPr>
          <p:spPr>
            <a:xfrm>
              <a:off x="260081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4" name="Google Shape;2644;p4"/>
            <p:cNvSpPr/>
            <p:nvPr/>
          </p:nvSpPr>
          <p:spPr>
            <a:xfrm>
              <a:off x="887662" y="5041302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5" name="Google Shape;2645;p4"/>
            <p:cNvSpPr/>
            <p:nvPr/>
          </p:nvSpPr>
          <p:spPr>
            <a:xfrm>
              <a:off x="573134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6" name="Google Shape;2646;p4"/>
            <p:cNvSpPr/>
            <p:nvPr/>
          </p:nvSpPr>
          <p:spPr>
            <a:xfrm>
              <a:off x="416608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7" name="Google Shape;2647;p4"/>
            <p:cNvSpPr/>
            <p:nvPr/>
          </p:nvSpPr>
          <p:spPr>
            <a:xfrm>
              <a:off x="731135" y="488477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8" name="Google Shape;2648;p4"/>
            <p:cNvSpPr/>
            <p:nvPr/>
          </p:nvSpPr>
          <p:spPr>
            <a:xfrm>
              <a:off x="260081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9" name="Google Shape;2649;p4"/>
            <p:cNvSpPr/>
            <p:nvPr/>
          </p:nvSpPr>
          <p:spPr>
            <a:xfrm>
              <a:off x="887662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0" name="Google Shape;2650;p4"/>
            <p:cNvSpPr/>
            <p:nvPr/>
          </p:nvSpPr>
          <p:spPr>
            <a:xfrm>
              <a:off x="573134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1" name="Google Shape;2651;p4"/>
            <p:cNvSpPr/>
            <p:nvPr/>
          </p:nvSpPr>
          <p:spPr>
            <a:xfrm>
              <a:off x="260081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2" name="Google Shape;2652;p4"/>
            <p:cNvSpPr/>
            <p:nvPr/>
          </p:nvSpPr>
          <p:spPr>
            <a:xfrm>
              <a:off x="260081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3" name="Google Shape;2653;p4"/>
            <p:cNvSpPr/>
            <p:nvPr/>
          </p:nvSpPr>
          <p:spPr>
            <a:xfrm>
              <a:off x="-5297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4" name="Google Shape;2654;p4"/>
            <p:cNvSpPr/>
            <p:nvPr/>
          </p:nvSpPr>
          <p:spPr>
            <a:xfrm>
              <a:off x="260081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5" name="Google Shape;2655;p4"/>
            <p:cNvSpPr/>
            <p:nvPr/>
          </p:nvSpPr>
          <p:spPr>
            <a:xfrm>
              <a:off x="-52972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6" name="Google Shape;2656;p4"/>
            <p:cNvSpPr/>
            <p:nvPr/>
          </p:nvSpPr>
          <p:spPr>
            <a:xfrm>
              <a:off x="103555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7" name="Google Shape;2657;p4"/>
            <p:cNvSpPr/>
            <p:nvPr/>
          </p:nvSpPr>
          <p:spPr>
            <a:xfrm>
              <a:off x="260081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8" name="Google Shape;2658;p4"/>
            <p:cNvSpPr/>
            <p:nvPr/>
          </p:nvSpPr>
          <p:spPr>
            <a:xfrm>
              <a:off x="-5297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9" name="Google Shape;2659;p4"/>
            <p:cNvSpPr/>
            <p:nvPr/>
          </p:nvSpPr>
          <p:spPr>
            <a:xfrm>
              <a:off x="260081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0" name="Google Shape;2660;p4"/>
            <p:cNvSpPr/>
            <p:nvPr/>
          </p:nvSpPr>
          <p:spPr>
            <a:xfrm>
              <a:off x="-52972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1" name="Google Shape;2661;p4"/>
            <p:cNvSpPr/>
            <p:nvPr/>
          </p:nvSpPr>
          <p:spPr>
            <a:xfrm>
              <a:off x="103555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81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2" name="Google Shape;2662;p4"/>
            <p:cNvSpPr/>
            <p:nvPr/>
          </p:nvSpPr>
          <p:spPr>
            <a:xfrm>
              <a:off x="103555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3" name="Google Shape;2663;p4"/>
            <p:cNvSpPr/>
            <p:nvPr/>
          </p:nvSpPr>
          <p:spPr>
            <a:xfrm>
              <a:off x="260081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4" name="Google Shape;2664;p4"/>
            <p:cNvSpPr/>
            <p:nvPr/>
          </p:nvSpPr>
          <p:spPr>
            <a:xfrm>
              <a:off x="-5297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5" name="Google Shape;2665;p4"/>
            <p:cNvSpPr/>
            <p:nvPr/>
          </p:nvSpPr>
          <p:spPr>
            <a:xfrm>
              <a:off x="260081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6" name="Google Shape;2666;p4"/>
            <p:cNvSpPr/>
            <p:nvPr/>
          </p:nvSpPr>
          <p:spPr>
            <a:xfrm>
              <a:off x="-52972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7" name="Google Shape;2667;p4"/>
            <p:cNvSpPr/>
            <p:nvPr/>
          </p:nvSpPr>
          <p:spPr>
            <a:xfrm>
              <a:off x="103555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8" name="Google Shape;2668;p4"/>
            <p:cNvSpPr/>
            <p:nvPr/>
          </p:nvSpPr>
          <p:spPr>
            <a:xfrm>
              <a:off x="260081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9" name="Google Shape;2669;p4"/>
            <p:cNvSpPr/>
            <p:nvPr/>
          </p:nvSpPr>
          <p:spPr>
            <a:xfrm>
              <a:off x="-5297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0" name="Google Shape;2670;p4"/>
            <p:cNvSpPr/>
            <p:nvPr/>
          </p:nvSpPr>
          <p:spPr>
            <a:xfrm>
              <a:off x="9048777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1" name="Google Shape;2671;p4"/>
            <p:cNvSpPr/>
            <p:nvPr/>
          </p:nvSpPr>
          <p:spPr>
            <a:xfrm>
              <a:off x="9048777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2" name="Google Shape;2672;p4"/>
            <p:cNvSpPr/>
            <p:nvPr/>
          </p:nvSpPr>
          <p:spPr>
            <a:xfrm>
              <a:off x="9048777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3" name="Google Shape;2673;p4"/>
            <p:cNvSpPr/>
            <p:nvPr/>
          </p:nvSpPr>
          <p:spPr>
            <a:xfrm>
              <a:off x="9048777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4" name="Google Shape;2674;p4"/>
            <p:cNvSpPr/>
            <p:nvPr/>
          </p:nvSpPr>
          <p:spPr>
            <a:xfrm>
              <a:off x="9048777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5" name="Google Shape;2675;p4"/>
            <p:cNvSpPr/>
            <p:nvPr/>
          </p:nvSpPr>
          <p:spPr>
            <a:xfrm>
              <a:off x="9048777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6" name="Google Shape;2676;p4"/>
            <p:cNvSpPr/>
            <p:nvPr/>
          </p:nvSpPr>
          <p:spPr>
            <a:xfrm>
              <a:off x="9048777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7" name="Google Shape;2677;p4"/>
            <p:cNvSpPr/>
            <p:nvPr/>
          </p:nvSpPr>
          <p:spPr>
            <a:xfrm>
              <a:off x="9048777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8" name="Google Shape;2678;p4"/>
            <p:cNvSpPr/>
            <p:nvPr/>
          </p:nvSpPr>
          <p:spPr>
            <a:xfrm>
              <a:off x="9048777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9" name="Google Shape;2679;p4"/>
            <p:cNvSpPr/>
            <p:nvPr/>
          </p:nvSpPr>
          <p:spPr>
            <a:xfrm>
              <a:off x="9048777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0" name="Google Shape;2680;p4"/>
            <p:cNvSpPr/>
            <p:nvPr/>
          </p:nvSpPr>
          <p:spPr>
            <a:xfrm>
              <a:off x="9048777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1" name="Google Shape;2681;p4"/>
            <p:cNvSpPr/>
            <p:nvPr/>
          </p:nvSpPr>
          <p:spPr>
            <a:xfrm>
              <a:off x="9048777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2" name="Google Shape;2682;p4"/>
            <p:cNvSpPr/>
            <p:nvPr/>
          </p:nvSpPr>
          <p:spPr>
            <a:xfrm>
              <a:off x="9048777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3" name="Google Shape;2683;p4"/>
            <p:cNvSpPr/>
            <p:nvPr/>
          </p:nvSpPr>
          <p:spPr>
            <a:xfrm>
              <a:off x="9048777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4" name="Google Shape;2684;p4"/>
            <p:cNvSpPr/>
            <p:nvPr/>
          </p:nvSpPr>
          <p:spPr>
            <a:xfrm>
              <a:off x="9048777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5" name="Google Shape;2685;p4"/>
            <p:cNvSpPr/>
            <p:nvPr/>
          </p:nvSpPr>
          <p:spPr>
            <a:xfrm>
              <a:off x="9048777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6" name="Google Shape;2686;p4"/>
            <p:cNvSpPr/>
            <p:nvPr/>
          </p:nvSpPr>
          <p:spPr>
            <a:xfrm>
              <a:off x="9048777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7" name="Google Shape;2687;p4"/>
            <p:cNvSpPr/>
            <p:nvPr/>
          </p:nvSpPr>
          <p:spPr>
            <a:xfrm>
              <a:off x="9048777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8" name="Google Shape;2688;p4"/>
            <p:cNvSpPr/>
            <p:nvPr/>
          </p:nvSpPr>
          <p:spPr>
            <a:xfrm>
              <a:off x="9048777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9" name="Google Shape;2689;p4"/>
            <p:cNvSpPr/>
            <p:nvPr/>
          </p:nvSpPr>
          <p:spPr>
            <a:xfrm>
              <a:off x="873425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0" name="Google Shape;2690;p4"/>
            <p:cNvSpPr/>
            <p:nvPr/>
          </p:nvSpPr>
          <p:spPr>
            <a:xfrm>
              <a:off x="841972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1" name="Google Shape;2691;p4"/>
            <p:cNvSpPr/>
            <p:nvPr/>
          </p:nvSpPr>
          <p:spPr>
            <a:xfrm>
              <a:off x="9048777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2" name="Google Shape;2692;p4"/>
            <p:cNvSpPr/>
            <p:nvPr/>
          </p:nvSpPr>
          <p:spPr>
            <a:xfrm>
              <a:off x="873425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3" name="Google Shape;2693;p4"/>
            <p:cNvSpPr/>
            <p:nvPr/>
          </p:nvSpPr>
          <p:spPr>
            <a:xfrm>
              <a:off x="9048777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4" name="Google Shape;2694;p4"/>
            <p:cNvSpPr/>
            <p:nvPr/>
          </p:nvSpPr>
          <p:spPr>
            <a:xfrm>
              <a:off x="873425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5" name="Google Shape;2695;p4"/>
            <p:cNvSpPr/>
            <p:nvPr/>
          </p:nvSpPr>
          <p:spPr>
            <a:xfrm>
              <a:off x="8576249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6" name="Google Shape;2696;p4"/>
            <p:cNvSpPr/>
            <p:nvPr/>
          </p:nvSpPr>
          <p:spPr>
            <a:xfrm>
              <a:off x="8890776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7" name="Google Shape;2697;p4"/>
            <p:cNvSpPr/>
            <p:nvPr/>
          </p:nvSpPr>
          <p:spPr>
            <a:xfrm>
              <a:off x="8576249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8" name="Google Shape;2698;p4"/>
            <p:cNvSpPr/>
            <p:nvPr/>
          </p:nvSpPr>
          <p:spPr>
            <a:xfrm>
              <a:off x="8890776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9" name="Google Shape;2699;p4"/>
            <p:cNvSpPr/>
            <p:nvPr/>
          </p:nvSpPr>
          <p:spPr>
            <a:xfrm>
              <a:off x="841972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0" name="Google Shape;2700;p4"/>
            <p:cNvSpPr/>
            <p:nvPr/>
          </p:nvSpPr>
          <p:spPr>
            <a:xfrm>
              <a:off x="8419722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1" name="Google Shape;2701;p4"/>
            <p:cNvSpPr/>
            <p:nvPr/>
          </p:nvSpPr>
          <p:spPr>
            <a:xfrm>
              <a:off x="9048777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2" name="Google Shape;2702;p4"/>
            <p:cNvSpPr/>
            <p:nvPr/>
          </p:nvSpPr>
          <p:spPr>
            <a:xfrm>
              <a:off x="873425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3" name="Google Shape;2703;p4"/>
            <p:cNvSpPr/>
            <p:nvPr/>
          </p:nvSpPr>
          <p:spPr>
            <a:xfrm>
              <a:off x="841972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4" name="Google Shape;2704;p4"/>
            <p:cNvSpPr/>
            <p:nvPr/>
          </p:nvSpPr>
          <p:spPr>
            <a:xfrm>
              <a:off x="9048777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5" name="Google Shape;2705;p4"/>
            <p:cNvSpPr/>
            <p:nvPr/>
          </p:nvSpPr>
          <p:spPr>
            <a:xfrm>
              <a:off x="873425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6" name="Google Shape;2706;p4"/>
            <p:cNvSpPr/>
            <p:nvPr/>
          </p:nvSpPr>
          <p:spPr>
            <a:xfrm>
              <a:off x="9048777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7" name="Google Shape;2707;p4"/>
            <p:cNvSpPr/>
            <p:nvPr/>
          </p:nvSpPr>
          <p:spPr>
            <a:xfrm>
              <a:off x="873425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8" name="Google Shape;2708;p4"/>
            <p:cNvSpPr/>
            <p:nvPr/>
          </p:nvSpPr>
          <p:spPr>
            <a:xfrm>
              <a:off x="8576249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9" name="Google Shape;2709;p4"/>
            <p:cNvSpPr/>
            <p:nvPr/>
          </p:nvSpPr>
          <p:spPr>
            <a:xfrm>
              <a:off x="8890776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0" name="Google Shape;2710;p4"/>
            <p:cNvSpPr/>
            <p:nvPr/>
          </p:nvSpPr>
          <p:spPr>
            <a:xfrm>
              <a:off x="8576249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1" name="Google Shape;2711;p4"/>
            <p:cNvSpPr/>
            <p:nvPr/>
          </p:nvSpPr>
          <p:spPr>
            <a:xfrm>
              <a:off x="8890776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2" name="Google Shape;2712;p4"/>
            <p:cNvSpPr/>
            <p:nvPr/>
          </p:nvSpPr>
          <p:spPr>
            <a:xfrm>
              <a:off x="841972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3" name="Google Shape;2713;p4"/>
            <p:cNvSpPr/>
            <p:nvPr/>
          </p:nvSpPr>
          <p:spPr>
            <a:xfrm>
              <a:off x="8419722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4" name="Google Shape;2714;p4"/>
            <p:cNvSpPr/>
            <p:nvPr/>
          </p:nvSpPr>
          <p:spPr>
            <a:xfrm>
              <a:off x="9048777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5" name="Google Shape;2715;p4"/>
            <p:cNvSpPr/>
            <p:nvPr/>
          </p:nvSpPr>
          <p:spPr>
            <a:xfrm>
              <a:off x="873425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6" name="Google Shape;2716;p4"/>
            <p:cNvSpPr/>
            <p:nvPr/>
          </p:nvSpPr>
          <p:spPr>
            <a:xfrm>
              <a:off x="841972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7" name="Google Shape;2717;p4"/>
            <p:cNvSpPr/>
            <p:nvPr/>
          </p:nvSpPr>
          <p:spPr>
            <a:xfrm>
              <a:off x="9048777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8" name="Google Shape;2718;p4"/>
            <p:cNvSpPr/>
            <p:nvPr/>
          </p:nvSpPr>
          <p:spPr>
            <a:xfrm>
              <a:off x="873425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9" name="Google Shape;2719;p4"/>
            <p:cNvSpPr/>
            <p:nvPr/>
          </p:nvSpPr>
          <p:spPr>
            <a:xfrm>
              <a:off x="9048777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0" name="Google Shape;2720;p4"/>
            <p:cNvSpPr/>
            <p:nvPr/>
          </p:nvSpPr>
          <p:spPr>
            <a:xfrm>
              <a:off x="873425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1" name="Google Shape;2721;p4"/>
            <p:cNvSpPr/>
            <p:nvPr/>
          </p:nvSpPr>
          <p:spPr>
            <a:xfrm>
              <a:off x="8576249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2" name="Google Shape;2722;p4"/>
            <p:cNvSpPr/>
            <p:nvPr/>
          </p:nvSpPr>
          <p:spPr>
            <a:xfrm>
              <a:off x="8890776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3" name="Google Shape;2723;p4"/>
            <p:cNvSpPr/>
            <p:nvPr/>
          </p:nvSpPr>
          <p:spPr>
            <a:xfrm>
              <a:off x="8576249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4" name="Google Shape;2724;p4"/>
            <p:cNvSpPr/>
            <p:nvPr/>
          </p:nvSpPr>
          <p:spPr>
            <a:xfrm>
              <a:off x="8890776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5" name="Google Shape;2725;p4"/>
            <p:cNvSpPr/>
            <p:nvPr/>
          </p:nvSpPr>
          <p:spPr>
            <a:xfrm>
              <a:off x="841972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6" name="Google Shape;2726;p4"/>
            <p:cNvSpPr/>
            <p:nvPr/>
          </p:nvSpPr>
          <p:spPr>
            <a:xfrm>
              <a:off x="8419722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7" name="Google Shape;2727;p4"/>
            <p:cNvSpPr/>
            <p:nvPr/>
          </p:nvSpPr>
          <p:spPr>
            <a:xfrm>
              <a:off x="9048777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8" name="Google Shape;2728;p4"/>
            <p:cNvSpPr/>
            <p:nvPr/>
          </p:nvSpPr>
          <p:spPr>
            <a:xfrm>
              <a:off x="873425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9" name="Google Shape;2729;p4"/>
            <p:cNvSpPr/>
            <p:nvPr/>
          </p:nvSpPr>
          <p:spPr>
            <a:xfrm>
              <a:off x="841972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0" name="Google Shape;2730;p4"/>
            <p:cNvSpPr/>
            <p:nvPr/>
          </p:nvSpPr>
          <p:spPr>
            <a:xfrm>
              <a:off x="9048777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1" name="Google Shape;2731;p4"/>
            <p:cNvSpPr/>
            <p:nvPr/>
          </p:nvSpPr>
          <p:spPr>
            <a:xfrm>
              <a:off x="873425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2" name="Google Shape;2732;p4"/>
            <p:cNvSpPr/>
            <p:nvPr/>
          </p:nvSpPr>
          <p:spPr>
            <a:xfrm>
              <a:off x="9048777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3" name="Google Shape;2733;p4"/>
            <p:cNvSpPr/>
            <p:nvPr/>
          </p:nvSpPr>
          <p:spPr>
            <a:xfrm>
              <a:off x="873425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4" name="Google Shape;2734;p4"/>
            <p:cNvSpPr/>
            <p:nvPr/>
          </p:nvSpPr>
          <p:spPr>
            <a:xfrm>
              <a:off x="8576249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5" name="Google Shape;2735;p4"/>
            <p:cNvSpPr/>
            <p:nvPr/>
          </p:nvSpPr>
          <p:spPr>
            <a:xfrm>
              <a:off x="8890776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6" name="Google Shape;2736;p4"/>
            <p:cNvSpPr/>
            <p:nvPr/>
          </p:nvSpPr>
          <p:spPr>
            <a:xfrm>
              <a:off x="8576249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7" name="Google Shape;2737;p4"/>
            <p:cNvSpPr/>
            <p:nvPr/>
          </p:nvSpPr>
          <p:spPr>
            <a:xfrm>
              <a:off x="8890776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8" name="Google Shape;2738;p4"/>
            <p:cNvSpPr/>
            <p:nvPr/>
          </p:nvSpPr>
          <p:spPr>
            <a:xfrm>
              <a:off x="841972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9" name="Google Shape;2739;p4"/>
            <p:cNvSpPr/>
            <p:nvPr/>
          </p:nvSpPr>
          <p:spPr>
            <a:xfrm>
              <a:off x="8419722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0" name="Google Shape;2740;p4"/>
            <p:cNvSpPr/>
            <p:nvPr/>
          </p:nvSpPr>
          <p:spPr>
            <a:xfrm>
              <a:off x="9048777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1" name="Google Shape;2741;p4"/>
            <p:cNvSpPr/>
            <p:nvPr/>
          </p:nvSpPr>
          <p:spPr>
            <a:xfrm>
              <a:off x="873425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2" name="Google Shape;2742;p4"/>
            <p:cNvSpPr/>
            <p:nvPr/>
          </p:nvSpPr>
          <p:spPr>
            <a:xfrm>
              <a:off x="841972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3" name="Google Shape;2743;p4"/>
            <p:cNvSpPr/>
            <p:nvPr/>
          </p:nvSpPr>
          <p:spPr>
            <a:xfrm>
              <a:off x="9048777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4" name="Google Shape;2744;p4"/>
            <p:cNvSpPr/>
            <p:nvPr/>
          </p:nvSpPr>
          <p:spPr>
            <a:xfrm>
              <a:off x="873425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5" name="Google Shape;2745;p4"/>
            <p:cNvSpPr/>
            <p:nvPr/>
          </p:nvSpPr>
          <p:spPr>
            <a:xfrm>
              <a:off x="9048777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6" name="Google Shape;2746;p4"/>
            <p:cNvSpPr/>
            <p:nvPr/>
          </p:nvSpPr>
          <p:spPr>
            <a:xfrm>
              <a:off x="873425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7" name="Google Shape;2747;p4"/>
            <p:cNvSpPr/>
            <p:nvPr/>
          </p:nvSpPr>
          <p:spPr>
            <a:xfrm>
              <a:off x="8576249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8" name="Google Shape;2748;p4"/>
            <p:cNvSpPr/>
            <p:nvPr/>
          </p:nvSpPr>
          <p:spPr>
            <a:xfrm>
              <a:off x="8890776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9" name="Google Shape;2749;p4"/>
            <p:cNvSpPr/>
            <p:nvPr/>
          </p:nvSpPr>
          <p:spPr>
            <a:xfrm>
              <a:off x="8576249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62"/>
                    <a:pt x="393" y="762"/>
                  </a:cubicBezTo>
                  <a:cubicBezTo>
                    <a:pt x="608" y="762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0" name="Google Shape;2750;p4"/>
            <p:cNvSpPr/>
            <p:nvPr/>
          </p:nvSpPr>
          <p:spPr>
            <a:xfrm>
              <a:off x="8890776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93" y="762"/>
                  </a:cubicBezTo>
                  <a:cubicBezTo>
                    <a:pt x="608" y="762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1" name="Google Shape;2751;p4"/>
            <p:cNvSpPr/>
            <p:nvPr/>
          </p:nvSpPr>
          <p:spPr>
            <a:xfrm>
              <a:off x="841972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2" name="Google Shape;2752;p4"/>
            <p:cNvSpPr/>
            <p:nvPr/>
          </p:nvSpPr>
          <p:spPr>
            <a:xfrm>
              <a:off x="8419722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3" name="Google Shape;2753;p4"/>
            <p:cNvSpPr/>
            <p:nvPr/>
          </p:nvSpPr>
          <p:spPr>
            <a:xfrm>
              <a:off x="9048777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4" name="Google Shape;2754;p4"/>
            <p:cNvSpPr/>
            <p:nvPr/>
          </p:nvSpPr>
          <p:spPr>
            <a:xfrm>
              <a:off x="873425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5" name="Google Shape;2755;p4"/>
            <p:cNvSpPr/>
            <p:nvPr/>
          </p:nvSpPr>
          <p:spPr>
            <a:xfrm>
              <a:off x="841972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6" name="Google Shape;2756;p4"/>
            <p:cNvSpPr/>
            <p:nvPr/>
          </p:nvSpPr>
          <p:spPr>
            <a:xfrm>
              <a:off x="9048777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7" name="Google Shape;2757;p4"/>
            <p:cNvSpPr/>
            <p:nvPr/>
          </p:nvSpPr>
          <p:spPr>
            <a:xfrm>
              <a:off x="873425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8" name="Google Shape;2758;p4"/>
            <p:cNvSpPr/>
            <p:nvPr/>
          </p:nvSpPr>
          <p:spPr>
            <a:xfrm>
              <a:off x="8576249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9" name="Google Shape;2759;p4"/>
            <p:cNvSpPr/>
            <p:nvPr/>
          </p:nvSpPr>
          <p:spPr>
            <a:xfrm>
              <a:off x="8890776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0" name="Google Shape;2760;p4"/>
            <p:cNvSpPr/>
            <p:nvPr/>
          </p:nvSpPr>
          <p:spPr>
            <a:xfrm>
              <a:off x="8576249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1" name="Google Shape;2761;p4"/>
            <p:cNvSpPr/>
            <p:nvPr/>
          </p:nvSpPr>
          <p:spPr>
            <a:xfrm>
              <a:off x="8890776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2" name="Google Shape;2762;p4"/>
            <p:cNvSpPr/>
            <p:nvPr/>
          </p:nvSpPr>
          <p:spPr>
            <a:xfrm>
              <a:off x="8419722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3" name="Google Shape;2763;p4"/>
            <p:cNvSpPr/>
            <p:nvPr/>
          </p:nvSpPr>
          <p:spPr>
            <a:xfrm>
              <a:off x="9048777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4" name="Google Shape;2764;p4"/>
            <p:cNvSpPr/>
            <p:nvPr/>
          </p:nvSpPr>
          <p:spPr>
            <a:xfrm>
              <a:off x="873425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5" name="Google Shape;2765;p4"/>
            <p:cNvSpPr/>
            <p:nvPr/>
          </p:nvSpPr>
          <p:spPr>
            <a:xfrm>
              <a:off x="841972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6" name="Google Shape;2766;p4"/>
            <p:cNvSpPr/>
            <p:nvPr/>
          </p:nvSpPr>
          <p:spPr>
            <a:xfrm>
              <a:off x="841972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7" name="Google Shape;2767;p4"/>
            <p:cNvSpPr/>
            <p:nvPr/>
          </p:nvSpPr>
          <p:spPr>
            <a:xfrm>
              <a:off x="8106669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8" name="Google Shape;2768;p4"/>
            <p:cNvSpPr/>
            <p:nvPr/>
          </p:nvSpPr>
          <p:spPr>
            <a:xfrm>
              <a:off x="779214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9" name="Google Shape;2769;p4"/>
            <p:cNvSpPr/>
            <p:nvPr/>
          </p:nvSpPr>
          <p:spPr>
            <a:xfrm>
              <a:off x="841972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0" name="Google Shape;2770;p4"/>
            <p:cNvSpPr/>
            <p:nvPr/>
          </p:nvSpPr>
          <p:spPr>
            <a:xfrm>
              <a:off x="8106669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1" name="Google Shape;2771;p4"/>
            <p:cNvSpPr/>
            <p:nvPr/>
          </p:nvSpPr>
          <p:spPr>
            <a:xfrm>
              <a:off x="8419722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2" name="Google Shape;2772;p4"/>
            <p:cNvSpPr/>
            <p:nvPr/>
          </p:nvSpPr>
          <p:spPr>
            <a:xfrm>
              <a:off x="8106669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3" name="Google Shape;2773;p4"/>
            <p:cNvSpPr/>
            <p:nvPr/>
          </p:nvSpPr>
          <p:spPr>
            <a:xfrm>
              <a:off x="7950142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4" name="Google Shape;2774;p4"/>
            <p:cNvSpPr/>
            <p:nvPr/>
          </p:nvSpPr>
          <p:spPr>
            <a:xfrm>
              <a:off x="8263196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5" name="Google Shape;2775;p4"/>
            <p:cNvSpPr/>
            <p:nvPr/>
          </p:nvSpPr>
          <p:spPr>
            <a:xfrm>
              <a:off x="7950142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6" name="Google Shape;2776;p4"/>
            <p:cNvSpPr/>
            <p:nvPr/>
          </p:nvSpPr>
          <p:spPr>
            <a:xfrm>
              <a:off x="8263196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7" name="Google Shape;2777;p4"/>
            <p:cNvSpPr/>
            <p:nvPr/>
          </p:nvSpPr>
          <p:spPr>
            <a:xfrm>
              <a:off x="779214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8" name="Google Shape;2778;p4"/>
            <p:cNvSpPr/>
            <p:nvPr/>
          </p:nvSpPr>
          <p:spPr>
            <a:xfrm>
              <a:off x="7792142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9" name="Google Shape;2779;p4"/>
            <p:cNvSpPr/>
            <p:nvPr/>
          </p:nvSpPr>
          <p:spPr>
            <a:xfrm>
              <a:off x="841972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0" name="Google Shape;2780;p4"/>
            <p:cNvSpPr/>
            <p:nvPr/>
          </p:nvSpPr>
          <p:spPr>
            <a:xfrm>
              <a:off x="8106669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1" name="Google Shape;2781;p4"/>
            <p:cNvSpPr/>
            <p:nvPr/>
          </p:nvSpPr>
          <p:spPr>
            <a:xfrm>
              <a:off x="779214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2" name="Google Shape;2782;p4"/>
            <p:cNvSpPr/>
            <p:nvPr/>
          </p:nvSpPr>
          <p:spPr>
            <a:xfrm>
              <a:off x="841972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3" name="Google Shape;2783;p4"/>
            <p:cNvSpPr/>
            <p:nvPr/>
          </p:nvSpPr>
          <p:spPr>
            <a:xfrm>
              <a:off x="8106669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4" name="Google Shape;2784;p4"/>
            <p:cNvSpPr/>
            <p:nvPr/>
          </p:nvSpPr>
          <p:spPr>
            <a:xfrm>
              <a:off x="8419722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5" name="Google Shape;2785;p4"/>
            <p:cNvSpPr/>
            <p:nvPr/>
          </p:nvSpPr>
          <p:spPr>
            <a:xfrm>
              <a:off x="8106669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6" name="Google Shape;2786;p4"/>
            <p:cNvSpPr/>
            <p:nvPr/>
          </p:nvSpPr>
          <p:spPr>
            <a:xfrm>
              <a:off x="7950142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7" name="Google Shape;2787;p4"/>
            <p:cNvSpPr/>
            <p:nvPr/>
          </p:nvSpPr>
          <p:spPr>
            <a:xfrm>
              <a:off x="8263196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8" name="Google Shape;2788;p4"/>
            <p:cNvSpPr/>
            <p:nvPr/>
          </p:nvSpPr>
          <p:spPr>
            <a:xfrm>
              <a:off x="7950142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9" name="Google Shape;2789;p4"/>
            <p:cNvSpPr/>
            <p:nvPr/>
          </p:nvSpPr>
          <p:spPr>
            <a:xfrm>
              <a:off x="8263196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0" name="Google Shape;2790;p4"/>
            <p:cNvSpPr/>
            <p:nvPr/>
          </p:nvSpPr>
          <p:spPr>
            <a:xfrm>
              <a:off x="779214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1" name="Google Shape;2791;p4"/>
            <p:cNvSpPr/>
            <p:nvPr/>
          </p:nvSpPr>
          <p:spPr>
            <a:xfrm>
              <a:off x="7792142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2" name="Google Shape;2792;p4"/>
            <p:cNvSpPr/>
            <p:nvPr/>
          </p:nvSpPr>
          <p:spPr>
            <a:xfrm>
              <a:off x="841972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3" name="Google Shape;2793;p4"/>
            <p:cNvSpPr/>
            <p:nvPr/>
          </p:nvSpPr>
          <p:spPr>
            <a:xfrm>
              <a:off x="8106669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4" name="Google Shape;2794;p4"/>
            <p:cNvSpPr/>
            <p:nvPr/>
          </p:nvSpPr>
          <p:spPr>
            <a:xfrm>
              <a:off x="779214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5" name="Google Shape;2795;p4"/>
            <p:cNvSpPr/>
            <p:nvPr/>
          </p:nvSpPr>
          <p:spPr>
            <a:xfrm>
              <a:off x="841972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6" name="Google Shape;2796;p4"/>
            <p:cNvSpPr/>
            <p:nvPr/>
          </p:nvSpPr>
          <p:spPr>
            <a:xfrm>
              <a:off x="8106669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7" name="Google Shape;2797;p4"/>
            <p:cNvSpPr/>
            <p:nvPr/>
          </p:nvSpPr>
          <p:spPr>
            <a:xfrm>
              <a:off x="8419722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8" name="Google Shape;2798;p4"/>
            <p:cNvSpPr/>
            <p:nvPr/>
          </p:nvSpPr>
          <p:spPr>
            <a:xfrm>
              <a:off x="8106669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9" name="Google Shape;2799;p4"/>
            <p:cNvSpPr/>
            <p:nvPr/>
          </p:nvSpPr>
          <p:spPr>
            <a:xfrm>
              <a:off x="7950142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0" name="Google Shape;2800;p4"/>
            <p:cNvSpPr/>
            <p:nvPr/>
          </p:nvSpPr>
          <p:spPr>
            <a:xfrm>
              <a:off x="8263196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1" name="Google Shape;2801;p4"/>
            <p:cNvSpPr/>
            <p:nvPr/>
          </p:nvSpPr>
          <p:spPr>
            <a:xfrm>
              <a:off x="7950142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2" name="Google Shape;2802;p4"/>
            <p:cNvSpPr/>
            <p:nvPr/>
          </p:nvSpPr>
          <p:spPr>
            <a:xfrm>
              <a:off x="8263196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3" name="Google Shape;2803;p4"/>
            <p:cNvSpPr/>
            <p:nvPr/>
          </p:nvSpPr>
          <p:spPr>
            <a:xfrm>
              <a:off x="779214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4" name="Google Shape;2804;p4"/>
            <p:cNvSpPr/>
            <p:nvPr/>
          </p:nvSpPr>
          <p:spPr>
            <a:xfrm>
              <a:off x="7792142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5" name="Google Shape;2805;p4"/>
            <p:cNvSpPr/>
            <p:nvPr/>
          </p:nvSpPr>
          <p:spPr>
            <a:xfrm>
              <a:off x="841972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6" name="Google Shape;2806;p4"/>
            <p:cNvSpPr/>
            <p:nvPr/>
          </p:nvSpPr>
          <p:spPr>
            <a:xfrm>
              <a:off x="8106669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7" name="Google Shape;2807;p4"/>
            <p:cNvSpPr/>
            <p:nvPr/>
          </p:nvSpPr>
          <p:spPr>
            <a:xfrm>
              <a:off x="779214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8" name="Google Shape;2808;p4"/>
            <p:cNvSpPr/>
            <p:nvPr/>
          </p:nvSpPr>
          <p:spPr>
            <a:xfrm>
              <a:off x="841972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9" name="Google Shape;2809;p4"/>
            <p:cNvSpPr/>
            <p:nvPr/>
          </p:nvSpPr>
          <p:spPr>
            <a:xfrm>
              <a:off x="8106669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0" name="Google Shape;2810;p4"/>
            <p:cNvSpPr/>
            <p:nvPr/>
          </p:nvSpPr>
          <p:spPr>
            <a:xfrm>
              <a:off x="8419722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1" name="Google Shape;2811;p4"/>
            <p:cNvSpPr/>
            <p:nvPr/>
          </p:nvSpPr>
          <p:spPr>
            <a:xfrm>
              <a:off x="8106669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2" name="Google Shape;2812;p4"/>
            <p:cNvSpPr/>
            <p:nvPr/>
          </p:nvSpPr>
          <p:spPr>
            <a:xfrm>
              <a:off x="7950142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3" name="Google Shape;2813;p4"/>
            <p:cNvSpPr/>
            <p:nvPr/>
          </p:nvSpPr>
          <p:spPr>
            <a:xfrm>
              <a:off x="8263196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4" name="Google Shape;2814;p4"/>
            <p:cNvSpPr/>
            <p:nvPr/>
          </p:nvSpPr>
          <p:spPr>
            <a:xfrm>
              <a:off x="7950142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5" name="Google Shape;2815;p4"/>
            <p:cNvSpPr/>
            <p:nvPr/>
          </p:nvSpPr>
          <p:spPr>
            <a:xfrm>
              <a:off x="8263196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6" name="Google Shape;2816;p4"/>
            <p:cNvSpPr/>
            <p:nvPr/>
          </p:nvSpPr>
          <p:spPr>
            <a:xfrm>
              <a:off x="779214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7" name="Google Shape;2817;p4"/>
            <p:cNvSpPr/>
            <p:nvPr/>
          </p:nvSpPr>
          <p:spPr>
            <a:xfrm>
              <a:off x="7792142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8" name="Google Shape;2818;p4"/>
            <p:cNvSpPr/>
            <p:nvPr/>
          </p:nvSpPr>
          <p:spPr>
            <a:xfrm>
              <a:off x="841972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9" name="Google Shape;2819;p4"/>
            <p:cNvSpPr/>
            <p:nvPr/>
          </p:nvSpPr>
          <p:spPr>
            <a:xfrm>
              <a:off x="8106669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0" name="Google Shape;2820;p4"/>
            <p:cNvSpPr/>
            <p:nvPr/>
          </p:nvSpPr>
          <p:spPr>
            <a:xfrm>
              <a:off x="779214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1" name="Google Shape;2821;p4"/>
            <p:cNvSpPr/>
            <p:nvPr/>
          </p:nvSpPr>
          <p:spPr>
            <a:xfrm>
              <a:off x="841972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2" name="Google Shape;2822;p4"/>
            <p:cNvSpPr/>
            <p:nvPr/>
          </p:nvSpPr>
          <p:spPr>
            <a:xfrm>
              <a:off x="8106669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3" name="Google Shape;2823;p4"/>
            <p:cNvSpPr/>
            <p:nvPr/>
          </p:nvSpPr>
          <p:spPr>
            <a:xfrm>
              <a:off x="8419722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4" name="Google Shape;2824;p4"/>
            <p:cNvSpPr/>
            <p:nvPr/>
          </p:nvSpPr>
          <p:spPr>
            <a:xfrm>
              <a:off x="8106669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5" name="Google Shape;2825;p4"/>
            <p:cNvSpPr/>
            <p:nvPr/>
          </p:nvSpPr>
          <p:spPr>
            <a:xfrm>
              <a:off x="7950142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6" name="Google Shape;2826;p4"/>
            <p:cNvSpPr/>
            <p:nvPr/>
          </p:nvSpPr>
          <p:spPr>
            <a:xfrm>
              <a:off x="8263196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7" name="Google Shape;2827;p4"/>
            <p:cNvSpPr/>
            <p:nvPr/>
          </p:nvSpPr>
          <p:spPr>
            <a:xfrm>
              <a:off x="7950142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62"/>
                    <a:pt x="382" y="762"/>
                  </a:cubicBezTo>
                  <a:cubicBezTo>
                    <a:pt x="596" y="762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8" name="Google Shape;2828;p4"/>
            <p:cNvSpPr/>
            <p:nvPr/>
          </p:nvSpPr>
          <p:spPr>
            <a:xfrm>
              <a:off x="8263196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62"/>
                    <a:pt x="394" y="762"/>
                  </a:cubicBezTo>
                  <a:cubicBezTo>
                    <a:pt x="608" y="762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9" name="Google Shape;2829;p4"/>
            <p:cNvSpPr/>
            <p:nvPr/>
          </p:nvSpPr>
          <p:spPr>
            <a:xfrm>
              <a:off x="779214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0" name="Google Shape;2830;p4"/>
            <p:cNvSpPr/>
            <p:nvPr/>
          </p:nvSpPr>
          <p:spPr>
            <a:xfrm>
              <a:off x="7792142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1" name="Google Shape;2831;p4"/>
            <p:cNvSpPr/>
            <p:nvPr/>
          </p:nvSpPr>
          <p:spPr>
            <a:xfrm>
              <a:off x="841972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2" name="Google Shape;2832;p4"/>
            <p:cNvSpPr/>
            <p:nvPr/>
          </p:nvSpPr>
          <p:spPr>
            <a:xfrm>
              <a:off x="8106669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3" name="Google Shape;2833;p4"/>
            <p:cNvSpPr/>
            <p:nvPr/>
          </p:nvSpPr>
          <p:spPr>
            <a:xfrm>
              <a:off x="779214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4" name="Google Shape;2834;p4"/>
            <p:cNvSpPr/>
            <p:nvPr/>
          </p:nvSpPr>
          <p:spPr>
            <a:xfrm>
              <a:off x="8419722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5" name="Google Shape;2835;p4"/>
            <p:cNvSpPr/>
            <p:nvPr/>
          </p:nvSpPr>
          <p:spPr>
            <a:xfrm>
              <a:off x="8106669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6" name="Google Shape;2836;p4"/>
            <p:cNvSpPr/>
            <p:nvPr/>
          </p:nvSpPr>
          <p:spPr>
            <a:xfrm>
              <a:off x="7950142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7" name="Google Shape;2837;p4"/>
            <p:cNvSpPr/>
            <p:nvPr/>
          </p:nvSpPr>
          <p:spPr>
            <a:xfrm>
              <a:off x="8263196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8" name="Google Shape;2838;p4"/>
            <p:cNvSpPr/>
            <p:nvPr/>
          </p:nvSpPr>
          <p:spPr>
            <a:xfrm>
              <a:off x="7950142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9" name="Google Shape;2839;p4"/>
            <p:cNvSpPr/>
            <p:nvPr/>
          </p:nvSpPr>
          <p:spPr>
            <a:xfrm>
              <a:off x="8263196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0" name="Google Shape;2840;p4"/>
            <p:cNvSpPr/>
            <p:nvPr/>
          </p:nvSpPr>
          <p:spPr>
            <a:xfrm>
              <a:off x="7792142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1" name="Google Shape;2841;p4"/>
            <p:cNvSpPr/>
            <p:nvPr/>
          </p:nvSpPr>
          <p:spPr>
            <a:xfrm>
              <a:off x="841972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2" name="Google Shape;2842;p4"/>
            <p:cNvSpPr/>
            <p:nvPr/>
          </p:nvSpPr>
          <p:spPr>
            <a:xfrm>
              <a:off x="8106669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3" name="Google Shape;2843;p4"/>
            <p:cNvSpPr/>
            <p:nvPr/>
          </p:nvSpPr>
          <p:spPr>
            <a:xfrm>
              <a:off x="779214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4" name="Google Shape;2844;p4"/>
            <p:cNvSpPr/>
            <p:nvPr/>
          </p:nvSpPr>
          <p:spPr>
            <a:xfrm>
              <a:off x="779214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5" name="Google Shape;2845;p4"/>
            <p:cNvSpPr/>
            <p:nvPr/>
          </p:nvSpPr>
          <p:spPr>
            <a:xfrm>
              <a:off x="7479088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6" name="Google Shape;2846;p4"/>
            <p:cNvSpPr/>
            <p:nvPr/>
          </p:nvSpPr>
          <p:spPr>
            <a:xfrm>
              <a:off x="7164684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7" name="Google Shape;2847;p4"/>
            <p:cNvSpPr/>
            <p:nvPr/>
          </p:nvSpPr>
          <p:spPr>
            <a:xfrm>
              <a:off x="779214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8" name="Google Shape;2848;p4"/>
            <p:cNvSpPr/>
            <p:nvPr/>
          </p:nvSpPr>
          <p:spPr>
            <a:xfrm>
              <a:off x="7479088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9" name="Google Shape;2849;p4"/>
            <p:cNvSpPr/>
            <p:nvPr/>
          </p:nvSpPr>
          <p:spPr>
            <a:xfrm>
              <a:off x="7792142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0" name="Google Shape;2850;p4"/>
            <p:cNvSpPr/>
            <p:nvPr/>
          </p:nvSpPr>
          <p:spPr>
            <a:xfrm>
              <a:off x="7479088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1" name="Google Shape;2851;p4"/>
            <p:cNvSpPr/>
            <p:nvPr/>
          </p:nvSpPr>
          <p:spPr>
            <a:xfrm>
              <a:off x="7322562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2" name="Google Shape;2852;p4"/>
            <p:cNvSpPr/>
            <p:nvPr/>
          </p:nvSpPr>
          <p:spPr>
            <a:xfrm>
              <a:off x="7635615" y="50657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63" y="596"/>
                    <a:pt x="763" y="381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3" name="Google Shape;2853;p4"/>
            <p:cNvSpPr/>
            <p:nvPr/>
          </p:nvSpPr>
          <p:spPr>
            <a:xfrm>
              <a:off x="7322562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4" name="Google Shape;2854;p4"/>
            <p:cNvSpPr/>
            <p:nvPr/>
          </p:nvSpPr>
          <p:spPr>
            <a:xfrm>
              <a:off x="7635615" y="19352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63" y="608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5" name="Google Shape;2855;p4"/>
            <p:cNvSpPr/>
            <p:nvPr/>
          </p:nvSpPr>
          <p:spPr>
            <a:xfrm>
              <a:off x="7164684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6" name="Google Shape;2856;p4"/>
            <p:cNvSpPr/>
            <p:nvPr/>
          </p:nvSpPr>
          <p:spPr>
            <a:xfrm>
              <a:off x="7164684" y="35152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7" name="Google Shape;2857;p4"/>
            <p:cNvSpPr/>
            <p:nvPr/>
          </p:nvSpPr>
          <p:spPr>
            <a:xfrm>
              <a:off x="779214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8" name="Google Shape;2858;p4"/>
            <p:cNvSpPr/>
            <p:nvPr/>
          </p:nvSpPr>
          <p:spPr>
            <a:xfrm>
              <a:off x="7479088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9" name="Google Shape;2859;p4"/>
            <p:cNvSpPr/>
            <p:nvPr/>
          </p:nvSpPr>
          <p:spPr>
            <a:xfrm>
              <a:off x="7164684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0" name="Google Shape;2860;p4"/>
            <p:cNvSpPr/>
            <p:nvPr/>
          </p:nvSpPr>
          <p:spPr>
            <a:xfrm>
              <a:off x="779214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1" name="Google Shape;2861;p4"/>
            <p:cNvSpPr/>
            <p:nvPr/>
          </p:nvSpPr>
          <p:spPr>
            <a:xfrm>
              <a:off x="7479088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2" name="Google Shape;2862;p4"/>
            <p:cNvSpPr/>
            <p:nvPr/>
          </p:nvSpPr>
          <p:spPr>
            <a:xfrm>
              <a:off x="7792142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3" name="Google Shape;2863;p4"/>
            <p:cNvSpPr/>
            <p:nvPr/>
          </p:nvSpPr>
          <p:spPr>
            <a:xfrm>
              <a:off x="7479088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4" name="Google Shape;2864;p4"/>
            <p:cNvSpPr/>
            <p:nvPr/>
          </p:nvSpPr>
          <p:spPr>
            <a:xfrm>
              <a:off x="7322562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75" y="595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5" name="Google Shape;2865;p4"/>
            <p:cNvSpPr/>
            <p:nvPr/>
          </p:nvSpPr>
          <p:spPr>
            <a:xfrm>
              <a:off x="7635615" y="1135632"/>
              <a:ext cx="93744" cy="95096"/>
            </a:xfrm>
            <a:custGeom>
              <a:avLst/>
              <a:gdLst/>
              <a:ahLst/>
              <a:cxnLst/>
              <a:rect l="l" t="t" r="r" b="b"/>
              <a:pathLst>
                <a:path w="763" h="774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63" y="595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6" name="Google Shape;2866;p4"/>
            <p:cNvSpPr/>
            <p:nvPr/>
          </p:nvSpPr>
          <p:spPr>
            <a:xfrm>
              <a:off x="7322562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75" y="596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7" name="Google Shape;2867;p4"/>
            <p:cNvSpPr/>
            <p:nvPr/>
          </p:nvSpPr>
          <p:spPr>
            <a:xfrm>
              <a:off x="7635615" y="82110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63" y="596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8" name="Google Shape;2868;p4"/>
            <p:cNvSpPr/>
            <p:nvPr/>
          </p:nvSpPr>
          <p:spPr>
            <a:xfrm>
              <a:off x="7164684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9" name="Google Shape;2869;p4"/>
            <p:cNvSpPr/>
            <p:nvPr/>
          </p:nvSpPr>
          <p:spPr>
            <a:xfrm>
              <a:off x="7164684" y="97910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0" name="Google Shape;2870;p4"/>
            <p:cNvSpPr/>
            <p:nvPr/>
          </p:nvSpPr>
          <p:spPr>
            <a:xfrm>
              <a:off x="779214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1" name="Google Shape;2871;p4"/>
            <p:cNvSpPr/>
            <p:nvPr/>
          </p:nvSpPr>
          <p:spPr>
            <a:xfrm>
              <a:off x="7479088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2" name="Google Shape;2872;p4"/>
            <p:cNvSpPr/>
            <p:nvPr/>
          </p:nvSpPr>
          <p:spPr>
            <a:xfrm>
              <a:off x="7164684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3" name="Google Shape;2873;p4"/>
            <p:cNvSpPr/>
            <p:nvPr/>
          </p:nvSpPr>
          <p:spPr>
            <a:xfrm>
              <a:off x="779214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4" name="Google Shape;2874;p4"/>
            <p:cNvSpPr/>
            <p:nvPr/>
          </p:nvSpPr>
          <p:spPr>
            <a:xfrm>
              <a:off x="7479088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5" name="Google Shape;2875;p4"/>
            <p:cNvSpPr/>
            <p:nvPr/>
          </p:nvSpPr>
          <p:spPr>
            <a:xfrm>
              <a:off x="7792142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6" name="Google Shape;2876;p4"/>
            <p:cNvSpPr/>
            <p:nvPr/>
          </p:nvSpPr>
          <p:spPr>
            <a:xfrm>
              <a:off x="7479088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80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7" name="Google Shape;2877;p4"/>
            <p:cNvSpPr/>
            <p:nvPr/>
          </p:nvSpPr>
          <p:spPr>
            <a:xfrm>
              <a:off x="7322562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8" name="Google Shape;2878;p4"/>
            <p:cNvSpPr/>
            <p:nvPr/>
          </p:nvSpPr>
          <p:spPr>
            <a:xfrm>
              <a:off x="7635615" y="176309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9" name="Google Shape;2879;p4"/>
            <p:cNvSpPr/>
            <p:nvPr/>
          </p:nvSpPr>
          <p:spPr>
            <a:xfrm>
              <a:off x="7322562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0" name="Google Shape;2880;p4"/>
            <p:cNvSpPr/>
            <p:nvPr/>
          </p:nvSpPr>
          <p:spPr>
            <a:xfrm>
              <a:off x="7635615" y="1448685"/>
              <a:ext cx="93744" cy="95096"/>
            </a:xfrm>
            <a:custGeom>
              <a:avLst/>
              <a:gdLst/>
              <a:ahLst/>
              <a:cxnLst/>
              <a:rect l="l" t="t" r="r" b="b"/>
              <a:pathLst>
                <a:path w="763" h="774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63" y="595"/>
                    <a:pt x="763" y="381"/>
                  </a:cubicBezTo>
                  <a:cubicBezTo>
                    <a:pt x="763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1" name="Google Shape;2881;p4"/>
            <p:cNvSpPr/>
            <p:nvPr/>
          </p:nvSpPr>
          <p:spPr>
            <a:xfrm>
              <a:off x="7164684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2" name="Google Shape;2882;p4"/>
            <p:cNvSpPr/>
            <p:nvPr/>
          </p:nvSpPr>
          <p:spPr>
            <a:xfrm>
              <a:off x="7164684" y="16050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3" name="Google Shape;2883;p4"/>
            <p:cNvSpPr/>
            <p:nvPr/>
          </p:nvSpPr>
          <p:spPr>
            <a:xfrm>
              <a:off x="779214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4" name="Google Shape;2884;p4"/>
            <p:cNvSpPr/>
            <p:nvPr/>
          </p:nvSpPr>
          <p:spPr>
            <a:xfrm>
              <a:off x="7479088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5" name="Google Shape;2885;p4"/>
            <p:cNvSpPr/>
            <p:nvPr/>
          </p:nvSpPr>
          <p:spPr>
            <a:xfrm>
              <a:off x="7164684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6" name="Google Shape;2886;p4"/>
            <p:cNvSpPr/>
            <p:nvPr/>
          </p:nvSpPr>
          <p:spPr>
            <a:xfrm>
              <a:off x="779214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7" name="Google Shape;2887;p4"/>
            <p:cNvSpPr/>
            <p:nvPr/>
          </p:nvSpPr>
          <p:spPr>
            <a:xfrm>
              <a:off x="7479088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8" name="Google Shape;2888;p4"/>
            <p:cNvSpPr/>
            <p:nvPr/>
          </p:nvSpPr>
          <p:spPr>
            <a:xfrm>
              <a:off x="7792142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9" name="Google Shape;2889;p4"/>
            <p:cNvSpPr/>
            <p:nvPr/>
          </p:nvSpPr>
          <p:spPr>
            <a:xfrm>
              <a:off x="7479088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0" name="Google Shape;2890;p4"/>
            <p:cNvSpPr/>
            <p:nvPr/>
          </p:nvSpPr>
          <p:spPr>
            <a:xfrm>
              <a:off x="7322562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79"/>
                    <a:pt x="1" y="394"/>
                  </a:cubicBezTo>
                  <a:cubicBezTo>
                    <a:pt x="1" y="608"/>
                    <a:pt x="168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1" name="Google Shape;2891;p4"/>
            <p:cNvSpPr/>
            <p:nvPr/>
          </p:nvSpPr>
          <p:spPr>
            <a:xfrm>
              <a:off x="7635615" y="238919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79"/>
                    <a:pt x="1" y="394"/>
                  </a:cubicBezTo>
                  <a:cubicBezTo>
                    <a:pt x="1" y="608"/>
                    <a:pt x="168" y="775"/>
                    <a:pt x="382" y="775"/>
                  </a:cubicBezTo>
                  <a:cubicBezTo>
                    <a:pt x="596" y="775"/>
                    <a:pt x="763" y="608"/>
                    <a:pt x="763" y="394"/>
                  </a:cubicBezTo>
                  <a:cubicBezTo>
                    <a:pt x="763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2" name="Google Shape;2892;p4"/>
            <p:cNvSpPr/>
            <p:nvPr/>
          </p:nvSpPr>
          <p:spPr>
            <a:xfrm>
              <a:off x="7322562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3" name="Google Shape;2893;p4"/>
            <p:cNvSpPr/>
            <p:nvPr/>
          </p:nvSpPr>
          <p:spPr>
            <a:xfrm>
              <a:off x="7635615" y="2076143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4" name="Google Shape;2894;p4"/>
            <p:cNvSpPr/>
            <p:nvPr/>
          </p:nvSpPr>
          <p:spPr>
            <a:xfrm>
              <a:off x="7164684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5" name="Google Shape;2895;p4"/>
            <p:cNvSpPr/>
            <p:nvPr/>
          </p:nvSpPr>
          <p:spPr>
            <a:xfrm>
              <a:off x="7164684" y="223267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6" name="Google Shape;2896;p4"/>
            <p:cNvSpPr/>
            <p:nvPr/>
          </p:nvSpPr>
          <p:spPr>
            <a:xfrm>
              <a:off x="779214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7" name="Google Shape;2897;p4"/>
            <p:cNvSpPr/>
            <p:nvPr/>
          </p:nvSpPr>
          <p:spPr>
            <a:xfrm>
              <a:off x="7479088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8" name="Google Shape;2898;p4"/>
            <p:cNvSpPr/>
            <p:nvPr/>
          </p:nvSpPr>
          <p:spPr>
            <a:xfrm>
              <a:off x="7164684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9" name="Google Shape;2899;p4"/>
            <p:cNvSpPr/>
            <p:nvPr/>
          </p:nvSpPr>
          <p:spPr>
            <a:xfrm>
              <a:off x="779214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0" name="Google Shape;2900;p4"/>
            <p:cNvSpPr/>
            <p:nvPr/>
          </p:nvSpPr>
          <p:spPr>
            <a:xfrm>
              <a:off x="7479088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1" name="Google Shape;2901;p4"/>
            <p:cNvSpPr/>
            <p:nvPr/>
          </p:nvSpPr>
          <p:spPr>
            <a:xfrm>
              <a:off x="7792142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2" name="Google Shape;2902;p4"/>
            <p:cNvSpPr/>
            <p:nvPr/>
          </p:nvSpPr>
          <p:spPr>
            <a:xfrm>
              <a:off x="7479088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3" name="Google Shape;2903;p4"/>
            <p:cNvSpPr/>
            <p:nvPr/>
          </p:nvSpPr>
          <p:spPr>
            <a:xfrm>
              <a:off x="7322562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4" name="Google Shape;2904;p4"/>
            <p:cNvSpPr/>
            <p:nvPr/>
          </p:nvSpPr>
          <p:spPr>
            <a:xfrm>
              <a:off x="7635615" y="301677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63" y="608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5" name="Google Shape;2905;p4"/>
            <p:cNvSpPr/>
            <p:nvPr/>
          </p:nvSpPr>
          <p:spPr>
            <a:xfrm>
              <a:off x="7322562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6"/>
                    <a:pt x="168" y="762"/>
                    <a:pt x="382" y="762"/>
                  </a:cubicBezTo>
                  <a:cubicBezTo>
                    <a:pt x="596" y="762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6" name="Google Shape;2906;p4"/>
            <p:cNvSpPr/>
            <p:nvPr/>
          </p:nvSpPr>
          <p:spPr>
            <a:xfrm>
              <a:off x="7635615" y="2705198"/>
              <a:ext cx="93744" cy="93744"/>
            </a:xfrm>
            <a:custGeom>
              <a:avLst/>
              <a:gdLst/>
              <a:ahLst/>
              <a:cxnLst/>
              <a:rect l="l" t="t" r="r" b="b"/>
              <a:pathLst>
                <a:path w="763" h="763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6"/>
                    <a:pt x="168" y="762"/>
                    <a:pt x="382" y="762"/>
                  </a:cubicBezTo>
                  <a:cubicBezTo>
                    <a:pt x="596" y="762"/>
                    <a:pt x="763" y="596"/>
                    <a:pt x="763" y="381"/>
                  </a:cubicBezTo>
                  <a:cubicBezTo>
                    <a:pt x="763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7" name="Google Shape;2907;p4"/>
            <p:cNvSpPr/>
            <p:nvPr/>
          </p:nvSpPr>
          <p:spPr>
            <a:xfrm>
              <a:off x="7164684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8" name="Google Shape;2908;p4"/>
            <p:cNvSpPr/>
            <p:nvPr/>
          </p:nvSpPr>
          <p:spPr>
            <a:xfrm>
              <a:off x="7164684" y="286025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9" name="Google Shape;2909;p4"/>
            <p:cNvSpPr/>
            <p:nvPr/>
          </p:nvSpPr>
          <p:spPr>
            <a:xfrm>
              <a:off x="779214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0" name="Google Shape;2910;p4"/>
            <p:cNvSpPr/>
            <p:nvPr/>
          </p:nvSpPr>
          <p:spPr>
            <a:xfrm>
              <a:off x="7479088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1" name="Google Shape;2911;p4"/>
            <p:cNvSpPr/>
            <p:nvPr/>
          </p:nvSpPr>
          <p:spPr>
            <a:xfrm>
              <a:off x="7164684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2" name="Google Shape;2912;p4"/>
            <p:cNvSpPr/>
            <p:nvPr/>
          </p:nvSpPr>
          <p:spPr>
            <a:xfrm>
              <a:off x="7792142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3" name="Google Shape;2913;p4"/>
            <p:cNvSpPr/>
            <p:nvPr/>
          </p:nvSpPr>
          <p:spPr>
            <a:xfrm>
              <a:off x="7479088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4" name="Google Shape;2914;p4"/>
            <p:cNvSpPr/>
            <p:nvPr/>
          </p:nvSpPr>
          <p:spPr>
            <a:xfrm>
              <a:off x="7322562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5" name="Google Shape;2915;p4"/>
            <p:cNvSpPr/>
            <p:nvPr/>
          </p:nvSpPr>
          <p:spPr>
            <a:xfrm>
              <a:off x="7635615" y="364435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63" y="596"/>
                    <a:pt x="763" y="381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6" name="Google Shape;2916;p4"/>
            <p:cNvSpPr/>
            <p:nvPr/>
          </p:nvSpPr>
          <p:spPr>
            <a:xfrm>
              <a:off x="7322562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7" name="Google Shape;2917;p4"/>
            <p:cNvSpPr/>
            <p:nvPr/>
          </p:nvSpPr>
          <p:spPr>
            <a:xfrm>
              <a:off x="7635615" y="33313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63" y="608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8" name="Google Shape;2918;p4"/>
            <p:cNvSpPr/>
            <p:nvPr/>
          </p:nvSpPr>
          <p:spPr>
            <a:xfrm>
              <a:off x="7164684" y="34893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9" name="Google Shape;2919;p4"/>
            <p:cNvSpPr/>
            <p:nvPr/>
          </p:nvSpPr>
          <p:spPr>
            <a:xfrm>
              <a:off x="779214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0" name="Google Shape;2920;p4"/>
            <p:cNvSpPr/>
            <p:nvPr/>
          </p:nvSpPr>
          <p:spPr>
            <a:xfrm>
              <a:off x="7479088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1" name="Google Shape;2921;p4"/>
            <p:cNvSpPr/>
            <p:nvPr/>
          </p:nvSpPr>
          <p:spPr>
            <a:xfrm>
              <a:off x="7164684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2" name="Google Shape;2922;p4"/>
            <p:cNvSpPr/>
            <p:nvPr/>
          </p:nvSpPr>
          <p:spPr>
            <a:xfrm>
              <a:off x="7164684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3" name="Google Shape;2923;p4"/>
            <p:cNvSpPr/>
            <p:nvPr/>
          </p:nvSpPr>
          <p:spPr>
            <a:xfrm>
              <a:off x="6850156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4" name="Google Shape;2924;p4"/>
            <p:cNvSpPr/>
            <p:nvPr/>
          </p:nvSpPr>
          <p:spPr>
            <a:xfrm>
              <a:off x="6538578" y="3699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5" name="Google Shape;2925;p4"/>
            <p:cNvSpPr/>
            <p:nvPr/>
          </p:nvSpPr>
          <p:spPr>
            <a:xfrm>
              <a:off x="7164684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6" name="Google Shape;2926;p4"/>
            <p:cNvSpPr/>
            <p:nvPr/>
          </p:nvSpPr>
          <p:spPr>
            <a:xfrm>
              <a:off x="6850156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7" name="Google Shape;2927;p4"/>
            <p:cNvSpPr/>
            <p:nvPr/>
          </p:nvSpPr>
          <p:spPr>
            <a:xfrm>
              <a:off x="7164684" y="35152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8" name="Google Shape;2928;p4"/>
            <p:cNvSpPr/>
            <p:nvPr/>
          </p:nvSpPr>
          <p:spPr>
            <a:xfrm>
              <a:off x="6850156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9" name="Google Shape;2929;p4"/>
            <p:cNvSpPr/>
            <p:nvPr/>
          </p:nvSpPr>
          <p:spPr>
            <a:xfrm>
              <a:off x="6693630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0" name="Google Shape;2930;p4"/>
            <p:cNvSpPr/>
            <p:nvPr/>
          </p:nvSpPr>
          <p:spPr>
            <a:xfrm>
              <a:off x="7008157" y="5065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1" name="Google Shape;2931;p4"/>
            <p:cNvSpPr/>
            <p:nvPr/>
          </p:nvSpPr>
          <p:spPr>
            <a:xfrm>
              <a:off x="6693630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2" name="Google Shape;2932;p4"/>
            <p:cNvSpPr/>
            <p:nvPr/>
          </p:nvSpPr>
          <p:spPr>
            <a:xfrm>
              <a:off x="7008157" y="19352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3" name="Google Shape;2933;p4"/>
            <p:cNvSpPr/>
            <p:nvPr/>
          </p:nvSpPr>
          <p:spPr>
            <a:xfrm>
              <a:off x="6538578" y="6631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4" name="Google Shape;2934;p4"/>
            <p:cNvSpPr/>
            <p:nvPr/>
          </p:nvSpPr>
          <p:spPr>
            <a:xfrm>
              <a:off x="6538578" y="35152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5" name="Google Shape;2935;p4"/>
            <p:cNvSpPr/>
            <p:nvPr/>
          </p:nvSpPr>
          <p:spPr>
            <a:xfrm>
              <a:off x="7164684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6" name="Google Shape;2936;p4"/>
            <p:cNvSpPr/>
            <p:nvPr/>
          </p:nvSpPr>
          <p:spPr>
            <a:xfrm>
              <a:off x="6850156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7" name="Google Shape;2937;p4"/>
            <p:cNvSpPr/>
            <p:nvPr/>
          </p:nvSpPr>
          <p:spPr>
            <a:xfrm>
              <a:off x="6538578" y="3699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8" name="Google Shape;2938;p4"/>
            <p:cNvSpPr/>
            <p:nvPr/>
          </p:nvSpPr>
          <p:spPr>
            <a:xfrm>
              <a:off x="7164684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9" name="Google Shape;2939;p4"/>
            <p:cNvSpPr/>
            <p:nvPr/>
          </p:nvSpPr>
          <p:spPr>
            <a:xfrm>
              <a:off x="6850156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0" name="Google Shape;2940;p4"/>
            <p:cNvSpPr/>
            <p:nvPr/>
          </p:nvSpPr>
          <p:spPr>
            <a:xfrm>
              <a:off x="7164684" y="97910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1" name="Google Shape;2941;p4"/>
            <p:cNvSpPr/>
            <p:nvPr/>
          </p:nvSpPr>
          <p:spPr>
            <a:xfrm>
              <a:off x="6850156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2" name="Google Shape;2942;p4"/>
            <p:cNvSpPr/>
            <p:nvPr/>
          </p:nvSpPr>
          <p:spPr>
            <a:xfrm>
              <a:off x="6693630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3" name="Google Shape;2943;p4"/>
            <p:cNvSpPr/>
            <p:nvPr/>
          </p:nvSpPr>
          <p:spPr>
            <a:xfrm>
              <a:off x="7008157" y="1135632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4" name="Google Shape;2944;p4"/>
            <p:cNvSpPr/>
            <p:nvPr/>
          </p:nvSpPr>
          <p:spPr>
            <a:xfrm>
              <a:off x="6693630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5" name="Google Shape;2945;p4"/>
            <p:cNvSpPr/>
            <p:nvPr/>
          </p:nvSpPr>
          <p:spPr>
            <a:xfrm>
              <a:off x="7008157" y="8211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6" name="Google Shape;2946;p4"/>
            <p:cNvSpPr/>
            <p:nvPr/>
          </p:nvSpPr>
          <p:spPr>
            <a:xfrm>
              <a:off x="6538578" y="129068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7" name="Google Shape;2947;p4"/>
            <p:cNvSpPr/>
            <p:nvPr/>
          </p:nvSpPr>
          <p:spPr>
            <a:xfrm>
              <a:off x="6538578" y="97910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62" y="595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8" name="Google Shape;2948;p4"/>
            <p:cNvSpPr/>
            <p:nvPr/>
          </p:nvSpPr>
          <p:spPr>
            <a:xfrm>
              <a:off x="7164684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9" name="Google Shape;2949;p4"/>
            <p:cNvSpPr/>
            <p:nvPr/>
          </p:nvSpPr>
          <p:spPr>
            <a:xfrm>
              <a:off x="6850156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0" name="Google Shape;2950;p4"/>
            <p:cNvSpPr/>
            <p:nvPr/>
          </p:nvSpPr>
          <p:spPr>
            <a:xfrm>
              <a:off x="6538578" y="6631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1" name="Google Shape;2951;p4"/>
            <p:cNvSpPr/>
            <p:nvPr/>
          </p:nvSpPr>
          <p:spPr>
            <a:xfrm>
              <a:off x="7164684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2" name="Google Shape;2952;p4"/>
            <p:cNvSpPr/>
            <p:nvPr/>
          </p:nvSpPr>
          <p:spPr>
            <a:xfrm>
              <a:off x="6850156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3" name="Google Shape;2953;p4"/>
            <p:cNvSpPr/>
            <p:nvPr/>
          </p:nvSpPr>
          <p:spPr>
            <a:xfrm>
              <a:off x="7164684" y="16050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4" name="Google Shape;2954;p4"/>
            <p:cNvSpPr/>
            <p:nvPr/>
          </p:nvSpPr>
          <p:spPr>
            <a:xfrm>
              <a:off x="6850156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5" name="Google Shape;2955;p4"/>
            <p:cNvSpPr/>
            <p:nvPr/>
          </p:nvSpPr>
          <p:spPr>
            <a:xfrm>
              <a:off x="6693630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6" name="Google Shape;2956;p4"/>
            <p:cNvSpPr/>
            <p:nvPr/>
          </p:nvSpPr>
          <p:spPr>
            <a:xfrm>
              <a:off x="7008157" y="17630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7" name="Google Shape;2957;p4"/>
            <p:cNvSpPr/>
            <p:nvPr/>
          </p:nvSpPr>
          <p:spPr>
            <a:xfrm>
              <a:off x="6693630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8" name="Google Shape;2958;p4"/>
            <p:cNvSpPr/>
            <p:nvPr/>
          </p:nvSpPr>
          <p:spPr>
            <a:xfrm>
              <a:off x="7008157" y="1448685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9" name="Google Shape;2959;p4"/>
            <p:cNvSpPr/>
            <p:nvPr/>
          </p:nvSpPr>
          <p:spPr>
            <a:xfrm>
              <a:off x="6538578" y="191961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0" name="Google Shape;2960;p4"/>
            <p:cNvSpPr/>
            <p:nvPr/>
          </p:nvSpPr>
          <p:spPr>
            <a:xfrm>
              <a:off x="6538578" y="1605089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1" name="Google Shape;2961;p4"/>
            <p:cNvSpPr/>
            <p:nvPr/>
          </p:nvSpPr>
          <p:spPr>
            <a:xfrm>
              <a:off x="7164684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2" name="Google Shape;2962;p4"/>
            <p:cNvSpPr/>
            <p:nvPr/>
          </p:nvSpPr>
          <p:spPr>
            <a:xfrm>
              <a:off x="6850156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3" name="Google Shape;2963;p4"/>
            <p:cNvSpPr/>
            <p:nvPr/>
          </p:nvSpPr>
          <p:spPr>
            <a:xfrm>
              <a:off x="6538578" y="129068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4" name="Google Shape;2964;p4"/>
            <p:cNvSpPr/>
            <p:nvPr/>
          </p:nvSpPr>
          <p:spPr>
            <a:xfrm>
              <a:off x="7164684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5" name="Google Shape;2965;p4"/>
            <p:cNvSpPr/>
            <p:nvPr/>
          </p:nvSpPr>
          <p:spPr>
            <a:xfrm>
              <a:off x="6850156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6" name="Google Shape;2966;p4"/>
            <p:cNvSpPr/>
            <p:nvPr/>
          </p:nvSpPr>
          <p:spPr>
            <a:xfrm>
              <a:off x="7164684" y="223267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7" name="Google Shape;2967;p4"/>
            <p:cNvSpPr/>
            <p:nvPr/>
          </p:nvSpPr>
          <p:spPr>
            <a:xfrm>
              <a:off x="6850156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8" name="Google Shape;2968;p4"/>
            <p:cNvSpPr/>
            <p:nvPr/>
          </p:nvSpPr>
          <p:spPr>
            <a:xfrm>
              <a:off x="6693630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9" name="Google Shape;2969;p4"/>
            <p:cNvSpPr/>
            <p:nvPr/>
          </p:nvSpPr>
          <p:spPr>
            <a:xfrm>
              <a:off x="7008157" y="238919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0" name="Google Shape;2970;p4"/>
            <p:cNvSpPr/>
            <p:nvPr/>
          </p:nvSpPr>
          <p:spPr>
            <a:xfrm>
              <a:off x="6693630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1" name="Google Shape;2971;p4"/>
            <p:cNvSpPr/>
            <p:nvPr/>
          </p:nvSpPr>
          <p:spPr>
            <a:xfrm>
              <a:off x="7008157" y="2076143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2" name="Google Shape;2972;p4"/>
            <p:cNvSpPr/>
            <p:nvPr/>
          </p:nvSpPr>
          <p:spPr>
            <a:xfrm>
              <a:off x="6538578" y="254719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3" name="Google Shape;2973;p4"/>
            <p:cNvSpPr/>
            <p:nvPr/>
          </p:nvSpPr>
          <p:spPr>
            <a:xfrm>
              <a:off x="6538578" y="223267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4" name="Google Shape;2974;p4"/>
            <p:cNvSpPr/>
            <p:nvPr/>
          </p:nvSpPr>
          <p:spPr>
            <a:xfrm>
              <a:off x="7164684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5" name="Google Shape;2975;p4"/>
            <p:cNvSpPr/>
            <p:nvPr/>
          </p:nvSpPr>
          <p:spPr>
            <a:xfrm>
              <a:off x="6850156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6" name="Google Shape;2976;p4"/>
            <p:cNvSpPr/>
            <p:nvPr/>
          </p:nvSpPr>
          <p:spPr>
            <a:xfrm>
              <a:off x="6538578" y="191961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7" name="Google Shape;2977;p4"/>
            <p:cNvSpPr/>
            <p:nvPr/>
          </p:nvSpPr>
          <p:spPr>
            <a:xfrm>
              <a:off x="7164684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8" name="Google Shape;2978;p4"/>
            <p:cNvSpPr/>
            <p:nvPr/>
          </p:nvSpPr>
          <p:spPr>
            <a:xfrm>
              <a:off x="6850156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9" name="Google Shape;2979;p4"/>
            <p:cNvSpPr/>
            <p:nvPr/>
          </p:nvSpPr>
          <p:spPr>
            <a:xfrm>
              <a:off x="7164684" y="286025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0" name="Google Shape;2980;p4"/>
            <p:cNvSpPr/>
            <p:nvPr/>
          </p:nvSpPr>
          <p:spPr>
            <a:xfrm>
              <a:off x="6850156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1" name="Google Shape;2981;p4"/>
            <p:cNvSpPr/>
            <p:nvPr/>
          </p:nvSpPr>
          <p:spPr>
            <a:xfrm>
              <a:off x="6693630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2" name="Google Shape;2982;p4"/>
            <p:cNvSpPr/>
            <p:nvPr/>
          </p:nvSpPr>
          <p:spPr>
            <a:xfrm>
              <a:off x="7008157" y="30167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3" name="Google Shape;2983;p4"/>
            <p:cNvSpPr/>
            <p:nvPr/>
          </p:nvSpPr>
          <p:spPr>
            <a:xfrm>
              <a:off x="6693630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62"/>
                    <a:pt x="381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4" name="Google Shape;2984;p4"/>
            <p:cNvSpPr/>
            <p:nvPr/>
          </p:nvSpPr>
          <p:spPr>
            <a:xfrm>
              <a:off x="7008157" y="270519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62"/>
                    <a:pt x="381" y="762"/>
                  </a:cubicBezTo>
                  <a:cubicBezTo>
                    <a:pt x="595" y="762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5" name="Google Shape;2985;p4"/>
            <p:cNvSpPr/>
            <p:nvPr/>
          </p:nvSpPr>
          <p:spPr>
            <a:xfrm>
              <a:off x="6538578" y="317477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6" name="Google Shape;2986;p4"/>
            <p:cNvSpPr/>
            <p:nvPr/>
          </p:nvSpPr>
          <p:spPr>
            <a:xfrm>
              <a:off x="6538578" y="286025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7" name="Google Shape;2987;p4"/>
            <p:cNvSpPr/>
            <p:nvPr/>
          </p:nvSpPr>
          <p:spPr>
            <a:xfrm>
              <a:off x="7164684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8" name="Google Shape;2988;p4"/>
            <p:cNvSpPr/>
            <p:nvPr/>
          </p:nvSpPr>
          <p:spPr>
            <a:xfrm>
              <a:off x="6850156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9" name="Google Shape;2989;p4"/>
            <p:cNvSpPr/>
            <p:nvPr/>
          </p:nvSpPr>
          <p:spPr>
            <a:xfrm>
              <a:off x="6538578" y="254719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0" name="Google Shape;2990;p4"/>
            <p:cNvSpPr/>
            <p:nvPr/>
          </p:nvSpPr>
          <p:spPr>
            <a:xfrm>
              <a:off x="7164684" y="34893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1" name="Google Shape;2991;p4"/>
            <p:cNvSpPr/>
            <p:nvPr/>
          </p:nvSpPr>
          <p:spPr>
            <a:xfrm>
              <a:off x="6850156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2" name="Google Shape;2992;p4"/>
            <p:cNvSpPr/>
            <p:nvPr/>
          </p:nvSpPr>
          <p:spPr>
            <a:xfrm>
              <a:off x="6693630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3" name="Google Shape;2993;p4"/>
            <p:cNvSpPr/>
            <p:nvPr/>
          </p:nvSpPr>
          <p:spPr>
            <a:xfrm>
              <a:off x="7008157" y="364435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4" name="Google Shape;2994;p4"/>
            <p:cNvSpPr/>
            <p:nvPr/>
          </p:nvSpPr>
          <p:spPr>
            <a:xfrm>
              <a:off x="6693630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5" name="Google Shape;2995;p4"/>
            <p:cNvSpPr/>
            <p:nvPr/>
          </p:nvSpPr>
          <p:spPr>
            <a:xfrm>
              <a:off x="7008157" y="33313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6" name="Google Shape;2996;p4"/>
            <p:cNvSpPr/>
            <p:nvPr/>
          </p:nvSpPr>
          <p:spPr>
            <a:xfrm>
              <a:off x="6538578" y="348930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7" name="Google Shape;2997;p4"/>
            <p:cNvSpPr/>
            <p:nvPr/>
          </p:nvSpPr>
          <p:spPr>
            <a:xfrm>
              <a:off x="7164684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8" name="Google Shape;2998;p4"/>
            <p:cNvSpPr/>
            <p:nvPr/>
          </p:nvSpPr>
          <p:spPr>
            <a:xfrm>
              <a:off x="6850156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9" name="Google Shape;2999;p4"/>
            <p:cNvSpPr/>
            <p:nvPr/>
          </p:nvSpPr>
          <p:spPr>
            <a:xfrm>
              <a:off x="6538578" y="317477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0" name="Google Shape;3000;p4"/>
            <p:cNvSpPr/>
            <p:nvPr/>
          </p:nvSpPr>
          <p:spPr>
            <a:xfrm>
              <a:off x="6538578" y="3699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1" name="Google Shape;3001;p4"/>
            <p:cNvSpPr/>
            <p:nvPr/>
          </p:nvSpPr>
          <p:spPr>
            <a:xfrm>
              <a:off x="6222576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2" name="Google Shape;3002;p4"/>
            <p:cNvSpPr/>
            <p:nvPr/>
          </p:nvSpPr>
          <p:spPr>
            <a:xfrm>
              <a:off x="6538578" y="6631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3" name="Google Shape;3003;p4"/>
            <p:cNvSpPr/>
            <p:nvPr/>
          </p:nvSpPr>
          <p:spPr>
            <a:xfrm>
              <a:off x="6222576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4" name="Google Shape;3004;p4"/>
            <p:cNvSpPr/>
            <p:nvPr/>
          </p:nvSpPr>
          <p:spPr>
            <a:xfrm>
              <a:off x="6538578" y="35152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5" name="Google Shape;3005;p4"/>
            <p:cNvSpPr/>
            <p:nvPr/>
          </p:nvSpPr>
          <p:spPr>
            <a:xfrm>
              <a:off x="6222576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6" name="Google Shape;3006;p4"/>
            <p:cNvSpPr/>
            <p:nvPr/>
          </p:nvSpPr>
          <p:spPr>
            <a:xfrm>
              <a:off x="6066049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7" name="Google Shape;3007;p4"/>
            <p:cNvSpPr/>
            <p:nvPr/>
          </p:nvSpPr>
          <p:spPr>
            <a:xfrm>
              <a:off x="6380577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8" name="Google Shape;3008;p4"/>
            <p:cNvSpPr/>
            <p:nvPr/>
          </p:nvSpPr>
          <p:spPr>
            <a:xfrm>
              <a:off x="6066049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9" name="Google Shape;3009;p4"/>
            <p:cNvSpPr/>
            <p:nvPr/>
          </p:nvSpPr>
          <p:spPr>
            <a:xfrm>
              <a:off x="6380577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0" name="Google Shape;3010;p4"/>
            <p:cNvSpPr/>
            <p:nvPr/>
          </p:nvSpPr>
          <p:spPr>
            <a:xfrm>
              <a:off x="6538578" y="3699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1" name="Google Shape;3011;p4"/>
            <p:cNvSpPr/>
            <p:nvPr/>
          </p:nvSpPr>
          <p:spPr>
            <a:xfrm>
              <a:off x="6222576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2" name="Google Shape;3012;p4"/>
            <p:cNvSpPr/>
            <p:nvPr/>
          </p:nvSpPr>
          <p:spPr>
            <a:xfrm>
              <a:off x="6538578" y="129068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3" name="Google Shape;3013;p4"/>
            <p:cNvSpPr/>
            <p:nvPr/>
          </p:nvSpPr>
          <p:spPr>
            <a:xfrm>
              <a:off x="6222576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4" name="Google Shape;3014;p4"/>
            <p:cNvSpPr/>
            <p:nvPr/>
          </p:nvSpPr>
          <p:spPr>
            <a:xfrm>
              <a:off x="6538578" y="97910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62" y="595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5" name="Google Shape;3015;p4"/>
            <p:cNvSpPr/>
            <p:nvPr/>
          </p:nvSpPr>
          <p:spPr>
            <a:xfrm>
              <a:off x="6222576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6" name="Google Shape;3016;p4"/>
            <p:cNvSpPr/>
            <p:nvPr/>
          </p:nvSpPr>
          <p:spPr>
            <a:xfrm>
              <a:off x="6066049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7" name="Google Shape;3017;p4"/>
            <p:cNvSpPr/>
            <p:nvPr/>
          </p:nvSpPr>
          <p:spPr>
            <a:xfrm>
              <a:off x="6380577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8" name="Google Shape;3018;p4"/>
            <p:cNvSpPr/>
            <p:nvPr/>
          </p:nvSpPr>
          <p:spPr>
            <a:xfrm>
              <a:off x="6066049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9" name="Google Shape;3019;p4"/>
            <p:cNvSpPr/>
            <p:nvPr/>
          </p:nvSpPr>
          <p:spPr>
            <a:xfrm>
              <a:off x="6380577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0" name="Google Shape;3020;p4"/>
            <p:cNvSpPr/>
            <p:nvPr/>
          </p:nvSpPr>
          <p:spPr>
            <a:xfrm>
              <a:off x="6538578" y="6631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1" name="Google Shape;3021;p4"/>
            <p:cNvSpPr/>
            <p:nvPr/>
          </p:nvSpPr>
          <p:spPr>
            <a:xfrm>
              <a:off x="6222576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2" name="Google Shape;3022;p4"/>
            <p:cNvSpPr/>
            <p:nvPr/>
          </p:nvSpPr>
          <p:spPr>
            <a:xfrm>
              <a:off x="6538578" y="191961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3" name="Google Shape;3023;p4"/>
            <p:cNvSpPr/>
            <p:nvPr/>
          </p:nvSpPr>
          <p:spPr>
            <a:xfrm>
              <a:off x="6222576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4" name="Google Shape;3024;p4"/>
            <p:cNvSpPr/>
            <p:nvPr/>
          </p:nvSpPr>
          <p:spPr>
            <a:xfrm>
              <a:off x="6538578" y="1605089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5" name="Google Shape;3025;p4"/>
            <p:cNvSpPr/>
            <p:nvPr/>
          </p:nvSpPr>
          <p:spPr>
            <a:xfrm>
              <a:off x="6222576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6" name="Google Shape;3026;p4"/>
            <p:cNvSpPr/>
            <p:nvPr/>
          </p:nvSpPr>
          <p:spPr>
            <a:xfrm>
              <a:off x="6066049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7" name="Google Shape;3027;p4"/>
            <p:cNvSpPr/>
            <p:nvPr/>
          </p:nvSpPr>
          <p:spPr>
            <a:xfrm>
              <a:off x="6380577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8" name="Google Shape;3028;p4"/>
            <p:cNvSpPr/>
            <p:nvPr/>
          </p:nvSpPr>
          <p:spPr>
            <a:xfrm>
              <a:off x="6066049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9" name="Google Shape;3029;p4"/>
            <p:cNvSpPr/>
            <p:nvPr/>
          </p:nvSpPr>
          <p:spPr>
            <a:xfrm>
              <a:off x="6380577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0" name="Google Shape;3030;p4"/>
            <p:cNvSpPr/>
            <p:nvPr/>
          </p:nvSpPr>
          <p:spPr>
            <a:xfrm>
              <a:off x="6538578" y="129068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1" name="Google Shape;3031;p4"/>
            <p:cNvSpPr/>
            <p:nvPr/>
          </p:nvSpPr>
          <p:spPr>
            <a:xfrm>
              <a:off x="6222576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2" name="Google Shape;3032;p4"/>
            <p:cNvSpPr/>
            <p:nvPr/>
          </p:nvSpPr>
          <p:spPr>
            <a:xfrm>
              <a:off x="6538578" y="254719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3" name="Google Shape;3033;p4"/>
            <p:cNvSpPr/>
            <p:nvPr/>
          </p:nvSpPr>
          <p:spPr>
            <a:xfrm>
              <a:off x="6222576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4" name="Google Shape;3034;p4"/>
            <p:cNvSpPr/>
            <p:nvPr/>
          </p:nvSpPr>
          <p:spPr>
            <a:xfrm>
              <a:off x="6538578" y="223267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5" name="Google Shape;3035;p4"/>
            <p:cNvSpPr/>
            <p:nvPr/>
          </p:nvSpPr>
          <p:spPr>
            <a:xfrm>
              <a:off x="6222576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6" name="Google Shape;3036;p4"/>
            <p:cNvSpPr/>
            <p:nvPr/>
          </p:nvSpPr>
          <p:spPr>
            <a:xfrm>
              <a:off x="6066049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7" name="Google Shape;3037;p4"/>
            <p:cNvSpPr/>
            <p:nvPr/>
          </p:nvSpPr>
          <p:spPr>
            <a:xfrm>
              <a:off x="6380577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8" name="Google Shape;3038;p4"/>
            <p:cNvSpPr/>
            <p:nvPr/>
          </p:nvSpPr>
          <p:spPr>
            <a:xfrm>
              <a:off x="6066049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9" name="Google Shape;3039;p4"/>
            <p:cNvSpPr/>
            <p:nvPr/>
          </p:nvSpPr>
          <p:spPr>
            <a:xfrm>
              <a:off x="6380577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0" name="Google Shape;3040;p4"/>
            <p:cNvSpPr/>
            <p:nvPr/>
          </p:nvSpPr>
          <p:spPr>
            <a:xfrm>
              <a:off x="6538578" y="191961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1" name="Google Shape;3041;p4"/>
            <p:cNvSpPr/>
            <p:nvPr/>
          </p:nvSpPr>
          <p:spPr>
            <a:xfrm>
              <a:off x="6222576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2" name="Google Shape;3042;p4"/>
            <p:cNvSpPr/>
            <p:nvPr/>
          </p:nvSpPr>
          <p:spPr>
            <a:xfrm>
              <a:off x="6538578" y="317477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3" name="Google Shape;3043;p4"/>
            <p:cNvSpPr/>
            <p:nvPr/>
          </p:nvSpPr>
          <p:spPr>
            <a:xfrm>
              <a:off x="6222576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4" name="Google Shape;3044;p4"/>
            <p:cNvSpPr/>
            <p:nvPr/>
          </p:nvSpPr>
          <p:spPr>
            <a:xfrm>
              <a:off x="6538578" y="286025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5" name="Google Shape;3045;p4"/>
            <p:cNvSpPr/>
            <p:nvPr/>
          </p:nvSpPr>
          <p:spPr>
            <a:xfrm>
              <a:off x="6222576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6" name="Google Shape;3046;p4"/>
            <p:cNvSpPr/>
            <p:nvPr/>
          </p:nvSpPr>
          <p:spPr>
            <a:xfrm>
              <a:off x="6066049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7" name="Google Shape;3047;p4"/>
            <p:cNvSpPr/>
            <p:nvPr/>
          </p:nvSpPr>
          <p:spPr>
            <a:xfrm>
              <a:off x="6380577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8" name="Google Shape;3048;p4"/>
            <p:cNvSpPr/>
            <p:nvPr/>
          </p:nvSpPr>
          <p:spPr>
            <a:xfrm>
              <a:off x="6066049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93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9" name="Google Shape;3049;p4"/>
            <p:cNvSpPr/>
            <p:nvPr/>
          </p:nvSpPr>
          <p:spPr>
            <a:xfrm>
              <a:off x="6380577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81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0" name="Google Shape;3050;p4"/>
            <p:cNvSpPr/>
            <p:nvPr/>
          </p:nvSpPr>
          <p:spPr>
            <a:xfrm>
              <a:off x="6538578" y="254719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1" name="Google Shape;3051;p4"/>
            <p:cNvSpPr/>
            <p:nvPr/>
          </p:nvSpPr>
          <p:spPr>
            <a:xfrm>
              <a:off x="6222576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2" name="Google Shape;3052;p4"/>
            <p:cNvSpPr/>
            <p:nvPr/>
          </p:nvSpPr>
          <p:spPr>
            <a:xfrm>
              <a:off x="6538578" y="348930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3" name="Google Shape;3053;p4"/>
            <p:cNvSpPr/>
            <p:nvPr/>
          </p:nvSpPr>
          <p:spPr>
            <a:xfrm>
              <a:off x="6222576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4" name="Google Shape;3054;p4"/>
            <p:cNvSpPr/>
            <p:nvPr/>
          </p:nvSpPr>
          <p:spPr>
            <a:xfrm>
              <a:off x="6066049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5" name="Google Shape;3055;p4"/>
            <p:cNvSpPr/>
            <p:nvPr/>
          </p:nvSpPr>
          <p:spPr>
            <a:xfrm>
              <a:off x="6380577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6" name="Google Shape;3056;p4"/>
            <p:cNvSpPr/>
            <p:nvPr/>
          </p:nvSpPr>
          <p:spPr>
            <a:xfrm>
              <a:off x="6066049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7" name="Google Shape;3057;p4"/>
            <p:cNvSpPr/>
            <p:nvPr/>
          </p:nvSpPr>
          <p:spPr>
            <a:xfrm>
              <a:off x="6380577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8" name="Google Shape;3058;p4"/>
            <p:cNvSpPr/>
            <p:nvPr/>
          </p:nvSpPr>
          <p:spPr>
            <a:xfrm>
              <a:off x="6538578" y="317477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9" name="Google Shape;3059;p4"/>
            <p:cNvSpPr/>
            <p:nvPr/>
          </p:nvSpPr>
          <p:spPr>
            <a:xfrm>
              <a:off x="6222576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0" name="Google Shape;3060;p4"/>
            <p:cNvSpPr/>
            <p:nvPr/>
          </p:nvSpPr>
          <p:spPr>
            <a:xfrm>
              <a:off x="9048777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1" name="Google Shape;3061;p4"/>
            <p:cNvSpPr/>
            <p:nvPr/>
          </p:nvSpPr>
          <p:spPr>
            <a:xfrm>
              <a:off x="9048777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2" name="Google Shape;3062;p4"/>
            <p:cNvSpPr/>
            <p:nvPr/>
          </p:nvSpPr>
          <p:spPr>
            <a:xfrm>
              <a:off x="9048777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3" name="Google Shape;3063;p4"/>
            <p:cNvSpPr/>
            <p:nvPr/>
          </p:nvSpPr>
          <p:spPr>
            <a:xfrm>
              <a:off x="9048777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4" name="Google Shape;3064;p4"/>
            <p:cNvSpPr/>
            <p:nvPr/>
          </p:nvSpPr>
          <p:spPr>
            <a:xfrm>
              <a:off x="9048777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5" name="Google Shape;3065;p4"/>
            <p:cNvSpPr/>
            <p:nvPr/>
          </p:nvSpPr>
          <p:spPr>
            <a:xfrm>
              <a:off x="9048777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6" name="Google Shape;3066;p4"/>
            <p:cNvSpPr/>
            <p:nvPr/>
          </p:nvSpPr>
          <p:spPr>
            <a:xfrm>
              <a:off x="9048777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7" name="Google Shape;3067;p4"/>
            <p:cNvSpPr/>
            <p:nvPr/>
          </p:nvSpPr>
          <p:spPr>
            <a:xfrm>
              <a:off x="9048777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8" name="Google Shape;3068;p4"/>
            <p:cNvSpPr/>
            <p:nvPr/>
          </p:nvSpPr>
          <p:spPr>
            <a:xfrm>
              <a:off x="873425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9" name="Google Shape;3069;p4"/>
            <p:cNvSpPr/>
            <p:nvPr/>
          </p:nvSpPr>
          <p:spPr>
            <a:xfrm>
              <a:off x="9048777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0" name="Google Shape;3070;p4"/>
            <p:cNvSpPr/>
            <p:nvPr/>
          </p:nvSpPr>
          <p:spPr>
            <a:xfrm>
              <a:off x="873425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1" name="Google Shape;3071;p4"/>
            <p:cNvSpPr/>
            <p:nvPr/>
          </p:nvSpPr>
          <p:spPr>
            <a:xfrm>
              <a:off x="8576249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2" name="Google Shape;3072;p4"/>
            <p:cNvSpPr/>
            <p:nvPr/>
          </p:nvSpPr>
          <p:spPr>
            <a:xfrm>
              <a:off x="8890776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3" name="Google Shape;3073;p4"/>
            <p:cNvSpPr/>
            <p:nvPr/>
          </p:nvSpPr>
          <p:spPr>
            <a:xfrm>
              <a:off x="841972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4" name="Google Shape;3074;p4"/>
            <p:cNvSpPr/>
            <p:nvPr/>
          </p:nvSpPr>
          <p:spPr>
            <a:xfrm>
              <a:off x="8419722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5" name="Google Shape;3075;p4"/>
            <p:cNvSpPr/>
            <p:nvPr/>
          </p:nvSpPr>
          <p:spPr>
            <a:xfrm>
              <a:off x="9048777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6" name="Google Shape;3076;p4"/>
            <p:cNvSpPr/>
            <p:nvPr/>
          </p:nvSpPr>
          <p:spPr>
            <a:xfrm>
              <a:off x="873425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7" name="Google Shape;3077;p4"/>
            <p:cNvSpPr/>
            <p:nvPr/>
          </p:nvSpPr>
          <p:spPr>
            <a:xfrm>
              <a:off x="9048777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8" name="Google Shape;3078;p4"/>
            <p:cNvSpPr/>
            <p:nvPr/>
          </p:nvSpPr>
          <p:spPr>
            <a:xfrm>
              <a:off x="873425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9" name="Google Shape;3079;p4"/>
            <p:cNvSpPr/>
            <p:nvPr/>
          </p:nvSpPr>
          <p:spPr>
            <a:xfrm>
              <a:off x="8576249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63"/>
                    <a:pt x="393" y="763"/>
                  </a:cubicBezTo>
                  <a:cubicBezTo>
                    <a:pt x="608" y="763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0" name="Google Shape;3080;p4"/>
            <p:cNvSpPr/>
            <p:nvPr/>
          </p:nvSpPr>
          <p:spPr>
            <a:xfrm>
              <a:off x="8890776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93" y="763"/>
                  </a:cubicBezTo>
                  <a:cubicBezTo>
                    <a:pt x="608" y="763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1" name="Google Shape;3081;p4"/>
            <p:cNvSpPr/>
            <p:nvPr/>
          </p:nvSpPr>
          <p:spPr>
            <a:xfrm>
              <a:off x="8576249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2" name="Google Shape;3082;p4"/>
            <p:cNvSpPr/>
            <p:nvPr/>
          </p:nvSpPr>
          <p:spPr>
            <a:xfrm>
              <a:off x="8890776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3" name="Google Shape;3083;p4"/>
            <p:cNvSpPr/>
            <p:nvPr/>
          </p:nvSpPr>
          <p:spPr>
            <a:xfrm>
              <a:off x="841972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4" name="Google Shape;3084;p4"/>
            <p:cNvSpPr/>
            <p:nvPr/>
          </p:nvSpPr>
          <p:spPr>
            <a:xfrm>
              <a:off x="8419722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5" name="Google Shape;3085;p4"/>
            <p:cNvSpPr/>
            <p:nvPr/>
          </p:nvSpPr>
          <p:spPr>
            <a:xfrm>
              <a:off x="9048777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6" name="Google Shape;3086;p4"/>
            <p:cNvSpPr/>
            <p:nvPr/>
          </p:nvSpPr>
          <p:spPr>
            <a:xfrm>
              <a:off x="873425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7" name="Google Shape;3087;p4"/>
            <p:cNvSpPr/>
            <p:nvPr/>
          </p:nvSpPr>
          <p:spPr>
            <a:xfrm>
              <a:off x="841972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8" name="Google Shape;3088;p4"/>
            <p:cNvSpPr/>
            <p:nvPr/>
          </p:nvSpPr>
          <p:spPr>
            <a:xfrm>
              <a:off x="9048777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9" name="Google Shape;3089;p4"/>
            <p:cNvSpPr/>
            <p:nvPr/>
          </p:nvSpPr>
          <p:spPr>
            <a:xfrm>
              <a:off x="873425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0" name="Google Shape;3090;p4"/>
            <p:cNvSpPr/>
            <p:nvPr/>
          </p:nvSpPr>
          <p:spPr>
            <a:xfrm>
              <a:off x="8576249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1" name="Google Shape;3091;p4"/>
            <p:cNvSpPr/>
            <p:nvPr/>
          </p:nvSpPr>
          <p:spPr>
            <a:xfrm>
              <a:off x="8890776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2" name="Google Shape;3092;p4"/>
            <p:cNvSpPr/>
            <p:nvPr/>
          </p:nvSpPr>
          <p:spPr>
            <a:xfrm>
              <a:off x="8419722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3" name="Google Shape;3093;p4"/>
            <p:cNvSpPr/>
            <p:nvPr/>
          </p:nvSpPr>
          <p:spPr>
            <a:xfrm>
              <a:off x="9048777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4" name="Google Shape;3094;p4"/>
            <p:cNvSpPr/>
            <p:nvPr/>
          </p:nvSpPr>
          <p:spPr>
            <a:xfrm>
              <a:off x="873425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5" name="Google Shape;3095;p4"/>
            <p:cNvSpPr/>
            <p:nvPr/>
          </p:nvSpPr>
          <p:spPr>
            <a:xfrm>
              <a:off x="841972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6" name="Google Shape;3096;p4"/>
            <p:cNvSpPr/>
            <p:nvPr/>
          </p:nvSpPr>
          <p:spPr>
            <a:xfrm>
              <a:off x="841972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7" name="Google Shape;3097;p4"/>
            <p:cNvSpPr/>
            <p:nvPr/>
          </p:nvSpPr>
          <p:spPr>
            <a:xfrm>
              <a:off x="8106669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8" name="Google Shape;3098;p4"/>
            <p:cNvSpPr/>
            <p:nvPr/>
          </p:nvSpPr>
          <p:spPr>
            <a:xfrm>
              <a:off x="8419722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9" name="Google Shape;3099;p4"/>
            <p:cNvSpPr/>
            <p:nvPr/>
          </p:nvSpPr>
          <p:spPr>
            <a:xfrm>
              <a:off x="8106669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0" name="Google Shape;3100;p4"/>
            <p:cNvSpPr/>
            <p:nvPr/>
          </p:nvSpPr>
          <p:spPr>
            <a:xfrm>
              <a:off x="7950142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1" name="Google Shape;3101;p4"/>
            <p:cNvSpPr/>
            <p:nvPr/>
          </p:nvSpPr>
          <p:spPr>
            <a:xfrm>
              <a:off x="8263196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2" name="Google Shape;3102;p4"/>
            <p:cNvSpPr/>
            <p:nvPr/>
          </p:nvSpPr>
          <p:spPr>
            <a:xfrm>
              <a:off x="779214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3" name="Google Shape;3103;p4"/>
            <p:cNvSpPr/>
            <p:nvPr/>
          </p:nvSpPr>
          <p:spPr>
            <a:xfrm>
              <a:off x="7792142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4" name="Google Shape;3104;p4"/>
            <p:cNvSpPr/>
            <p:nvPr/>
          </p:nvSpPr>
          <p:spPr>
            <a:xfrm>
              <a:off x="841972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5" name="Google Shape;3105;p4"/>
            <p:cNvSpPr/>
            <p:nvPr/>
          </p:nvSpPr>
          <p:spPr>
            <a:xfrm>
              <a:off x="8106669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6" name="Google Shape;3106;p4"/>
            <p:cNvSpPr/>
            <p:nvPr/>
          </p:nvSpPr>
          <p:spPr>
            <a:xfrm>
              <a:off x="8419722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7" name="Google Shape;3107;p4"/>
            <p:cNvSpPr/>
            <p:nvPr/>
          </p:nvSpPr>
          <p:spPr>
            <a:xfrm>
              <a:off x="8106669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8" name="Google Shape;3108;p4"/>
            <p:cNvSpPr/>
            <p:nvPr/>
          </p:nvSpPr>
          <p:spPr>
            <a:xfrm>
              <a:off x="7950142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63"/>
                    <a:pt x="382" y="763"/>
                  </a:cubicBezTo>
                  <a:cubicBezTo>
                    <a:pt x="596" y="763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9" name="Google Shape;3109;p4"/>
            <p:cNvSpPr/>
            <p:nvPr/>
          </p:nvSpPr>
          <p:spPr>
            <a:xfrm>
              <a:off x="8263196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63"/>
                    <a:pt x="394" y="763"/>
                  </a:cubicBezTo>
                  <a:cubicBezTo>
                    <a:pt x="608" y="763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0" name="Google Shape;3110;p4"/>
            <p:cNvSpPr/>
            <p:nvPr/>
          </p:nvSpPr>
          <p:spPr>
            <a:xfrm>
              <a:off x="7950142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1" name="Google Shape;3111;p4"/>
            <p:cNvSpPr/>
            <p:nvPr/>
          </p:nvSpPr>
          <p:spPr>
            <a:xfrm>
              <a:off x="8263196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2" name="Google Shape;3112;p4"/>
            <p:cNvSpPr/>
            <p:nvPr/>
          </p:nvSpPr>
          <p:spPr>
            <a:xfrm>
              <a:off x="779214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3" name="Google Shape;3113;p4"/>
            <p:cNvSpPr/>
            <p:nvPr/>
          </p:nvSpPr>
          <p:spPr>
            <a:xfrm>
              <a:off x="7792142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4" name="Google Shape;3114;p4"/>
            <p:cNvSpPr/>
            <p:nvPr/>
          </p:nvSpPr>
          <p:spPr>
            <a:xfrm>
              <a:off x="841972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5" name="Google Shape;3115;p4"/>
            <p:cNvSpPr/>
            <p:nvPr/>
          </p:nvSpPr>
          <p:spPr>
            <a:xfrm>
              <a:off x="8106669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6" name="Google Shape;3116;p4"/>
            <p:cNvSpPr/>
            <p:nvPr/>
          </p:nvSpPr>
          <p:spPr>
            <a:xfrm>
              <a:off x="779214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7" name="Google Shape;3117;p4"/>
            <p:cNvSpPr/>
            <p:nvPr/>
          </p:nvSpPr>
          <p:spPr>
            <a:xfrm>
              <a:off x="8419722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8" name="Google Shape;3118;p4"/>
            <p:cNvSpPr/>
            <p:nvPr/>
          </p:nvSpPr>
          <p:spPr>
            <a:xfrm>
              <a:off x="8106669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9" name="Google Shape;3119;p4"/>
            <p:cNvSpPr/>
            <p:nvPr/>
          </p:nvSpPr>
          <p:spPr>
            <a:xfrm>
              <a:off x="7950142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0" name="Google Shape;3120;p4"/>
            <p:cNvSpPr/>
            <p:nvPr/>
          </p:nvSpPr>
          <p:spPr>
            <a:xfrm>
              <a:off x="8263196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1" name="Google Shape;3121;p4"/>
            <p:cNvSpPr/>
            <p:nvPr/>
          </p:nvSpPr>
          <p:spPr>
            <a:xfrm>
              <a:off x="7792142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2" name="Google Shape;3122;p4"/>
            <p:cNvSpPr/>
            <p:nvPr/>
          </p:nvSpPr>
          <p:spPr>
            <a:xfrm>
              <a:off x="841972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3" name="Google Shape;3123;p4"/>
            <p:cNvSpPr/>
            <p:nvPr/>
          </p:nvSpPr>
          <p:spPr>
            <a:xfrm>
              <a:off x="8106669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4" name="Google Shape;3124;p4"/>
            <p:cNvSpPr/>
            <p:nvPr/>
          </p:nvSpPr>
          <p:spPr>
            <a:xfrm>
              <a:off x="779214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5" name="Google Shape;3125;p4"/>
            <p:cNvSpPr/>
            <p:nvPr/>
          </p:nvSpPr>
          <p:spPr>
            <a:xfrm>
              <a:off x="779214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6" name="Google Shape;3126;p4"/>
            <p:cNvSpPr/>
            <p:nvPr/>
          </p:nvSpPr>
          <p:spPr>
            <a:xfrm>
              <a:off x="7479088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7" name="Google Shape;3127;p4"/>
            <p:cNvSpPr/>
            <p:nvPr/>
          </p:nvSpPr>
          <p:spPr>
            <a:xfrm>
              <a:off x="7792142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8" name="Google Shape;3128;p4"/>
            <p:cNvSpPr/>
            <p:nvPr/>
          </p:nvSpPr>
          <p:spPr>
            <a:xfrm>
              <a:off x="7479088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9" name="Google Shape;3129;p4"/>
            <p:cNvSpPr/>
            <p:nvPr/>
          </p:nvSpPr>
          <p:spPr>
            <a:xfrm>
              <a:off x="7322562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0" name="Google Shape;3130;p4"/>
            <p:cNvSpPr/>
            <p:nvPr/>
          </p:nvSpPr>
          <p:spPr>
            <a:xfrm>
              <a:off x="7635615" y="394279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63" y="595"/>
                    <a:pt x="763" y="381"/>
                  </a:cubicBezTo>
                  <a:cubicBezTo>
                    <a:pt x="763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1" name="Google Shape;3131;p4"/>
            <p:cNvSpPr/>
            <p:nvPr/>
          </p:nvSpPr>
          <p:spPr>
            <a:xfrm>
              <a:off x="7164684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2" name="Google Shape;3132;p4"/>
            <p:cNvSpPr/>
            <p:nvPr/>
          </p:nvSpPr>
          <p:spPr>
            <a:xfrm>
              <a:off x="7164684" y="37847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3" name="Google Shape;3133;p4"/>
            <p:cNvSpPr/>
            <p:nvPr/>
          </p:nvSpPr>
          <p:spPr>
            <a:xfrm>
              <a:off x="779214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4" name="Google Shape;3134;p4"/>
            <p:cNvSpPr/>
            <p:nvPr/>
          </p:nvSpPr>
          <p:spPr>
            <a:xfrm>
              <a:off x="7479088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5" name="Google Shape;3135;p4"/>
            <p:cNvSpPr/>
            <p:nvPr/>
          </p:nvSpPr>
          <p:spPr>
            <a:xfrm>
              <a:off x="7792142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6" name="Google Shape;3136;p4"/>
            <p:cNvSpPr/>
            <p:nvPr/>
          </p:nvSpPr>
          <p:spPr>
            <a:xfrm>
              <a:off x="7479088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80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7" name="Google Shape;3137;p4"/>
            <p:cNvSpPr/>
            <p:nvPr/>
          </p:nvSpPr>
          <p:spPr>
            <a:xfrm>
              <a:off x="7322562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63"/>
                    <a:pt x="382" y="763"/>
                  </a:cubicBezTo>
                  <a:cubicBezTo>
                    <a:pt x="596" y="763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8" name="Google Shape;3138;p4"/>
            <p:cNvSpPr/>
            <p:nvPr/>
          </p:nvSpPr>
          <p:spPr>
            <a:xfrm>
              <a:off x="7635615" y="4570248"/>
              <a:ext cx="93744" cy="93744"/>
            </a:xfrm>
            <a:custGeom>
              <a:avLst/>
              <a:gdLst/>
              <a:ahLst/>
              <a:cxnLst/>
              <a:rect l="l" t="t" r="r" b="b"/>
              <a:pathLst>
                <a:path w="763" h="763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63"/>
                    <a:pt x="382" y="763"/>
                  </a:cubicBezTo>
                  <a:cubicBezTo>
                    <a:pt x="596" y="763"/>
                    <a:pt x="763" y="596"/>
                    <a:pt x="763" y="382"/>
                  </a:cubicBezTo>
                  <a:cubicBezTo>
                    <a:pt x="763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9" name="Google Shape;3139;p4"/>
            <p:cNvSpPr/>
            <p:nvPr/>
          </p:nvSpPr>
          <p:spPr>
            <a:xfrm>
              <a:off x="7322562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0" name="Google Shape;3140;p4"/>
            <p:cNvSpPr/>
            <p:nvPr/>
          </p:nvSpPr>
          <p:spPr>
            <a:xfrm>
              <a:off x="7635615" y="425719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1" name="Google Shape;3141;p4"/>
            <p:cNvSpPr/>
            <p:nvPr/>
          </p:nvSpPr>
          <p:spPr>
            <a:xfrm>
              <a:off x="7164684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2" name="Google Shape;3142;p4"/>
            <p:cNvSpPr/>
            <p:nvPr/>
          </p:nvSpPr>
          <p:spPr>
            <a:xfrm>
              <a:off x="7164684" y="4413721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3" name="Google Shape;3143;p4"/>
            <p:cNvSpPr/>
            <p:nvPr/>
          </p:nvSpPr>
          <p:spPr>
            <a:xfrm>
              <a:off x="779214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4" name="Google Shape;3144;p4"/>
            <p:cNvSpPr/>
            <p:nvPr/>
          </p:nvSpPr>
          <p:spPr>
            <a:xfrm>
              <a:off x="7479088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5" name="Google Shape;3145;p4"/>
            <p:cNvSpPr/>
            <p:nvPr/>
          </p:nvSpPr>
          <p:spPr>
            <a:xfrm>
              <a:off x="7164684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6" name="Google Shape;3146;p4"/>
            <p:cNvSpPr/>
            <p:nvPr/>
          </p:nvSpPr>
          <p:spPr>
            <a:xfrm>
              <a:off x="7792142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7" name="Google Shape;3147;p4"/>
            <p:cNvSpPr/>
            <p:nvPr/>
          </p:nvSpPr>
          <p:spPr>
            <a:xfrm>
              <a:off x="7479088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8" name="Google Shape;3148;p4"/>
            <p:cNvSpPr/>
            <p:nvPr/>
          </p:nvSpPr>
          <p:spPr>
            <a:xfrm>
              <a:off x="7322562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9" name="Google Shape;3149;p4"/>
            <p:cNvSpPr/>
            <p:nvPr/>
          </p:nvSpPr>
          <p:spPr>
            <a:xfrm>
              <a:off x="7635615" y="488477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0" name="Google Shape;3150;p4"/>
            <p:cNvSpPr/>
            <p:nvPr/>
          </p:nvSpPr>
          <p:spPr>
            <a:xfrm>
              <a:off x="7164684" y="5041302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1" name="Google Shape;3151;p4"/>
            <p:cNvSpPr/>
            <p:nvPr/>
          </p:nvSpPr>
          <p:spPr>
            <a:xfrm>
              <a:off x="779214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2" name="Google Shape;3152;p4"/>
            <p:cNvSpPr/>
            <p:nvPr/>
          </p:nvSpPr>
          <p:spPr>
            <a:xfrm>
              <a:off x="7479088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3" name="Google Shape;3153;p4"/>
            <p:cNvSpPr/>
            <p:nvPr/>
          </p:nvSpPr>
          <p:spPr>
            <a:xfrm>
              <a:off x="7164684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4" name="Google Shape;3154;p4"/>
            <p:cNvSpPr/>
            <p:nvPr/>
          </p:nvSpPr>
          <p:spPr>
            <a:xfrm>
              <a:off x="7164684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5" name="Google Shape;3155;p4"/>
            <p:cNvSpPr/>
            <p:nvPr/>
          </p:nvSpPr>
          <p:spPr>
            <a:xfrm>
              <a:off x="6850156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6" name="Google Shape;3156;p4"/>
            <p:cNvSpPr/>
            <p:nvPr/>
          </p:nvSpPr>
          <p:spPr>
            <a:xfrm>
              <a:off x="7164684" y="37847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7" name="Google Shape;3157;p4"/>
            <p:cNvSpPr/>
            <p:nvPr/>
          </p:nvSpPr>
          <p:spPr>
            <a:xfrm>
              <a:off x="6850156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8" name="Google Shape;3158;p4"/>
            <p:cNvSpPr/>
            <p:nvPr/>
          </p:nvSpPr>
          <p:spPr>
            <a:xfrm>
              <a:off x="6693630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9" name="Google Shape;3159;p4"/>
            <p:cNvSpPr/>
            <p:nvPr/>
          </p:nvSpPr>
          <p:spPr>
            <a:xfrm>
              <a:off x="7008157" y="39427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0" name="Google Shape;3160;p4"/>
            <p:cNvSpPr/>
            <p:nvPr/>
          </p:nvSpPr>
          <p:spPr>
            <a:xfrm>
              <a:off x="6538578" y="409931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1" name="Google Shape;3161;p4"/>
            <p:cNvSpPr/>
            <p:nvPr/>
          </p:nvSpPr>
          <p:spPr>
            <a:xfrm>
              <a:off x="6538578" y="3784789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2" name="Google Shape;3162;p4"/>
            <p:cNvSpPr/>
            <p:nvPr/>
          </p:nvSpPr>
          <p:spPr>
            <a:xfrm>
              <a:off x="7164684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3" name="Google Shape;3163;p4"/>
            <p:cNvSpPr/>
            <p:nvPr/>
          </p:nvSpPr>
          <p:spPr>
            <a:xfrm>
              <a:off x="6850156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4" name="Google Shape;3164;p4"/>
            <p:cNvSpPr/>
            <p:nvPr/>
          </p:nvSpPr>
          <p:spPr>
            <a:xfrm>
              <a:off x="7164684" y="4413721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5" name="Google Shape;3165;p4"/>
            <p:cNvSpPr/>
            <p:nvPr/>
          </p:nvSpPr>
          <p:spPr>
            <a:xfrm>
              <a:off x="6850156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6" name="Google Shape;3166;p4"/>
            <p:cNvSpPr/>
            <p:nvPr/>
          </p:nvSpPr>
          <p:spPr>
            <a:xfrm>
              <a:off x="6693630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63"/>
                    <a:pt x="381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7" name="Google Shape;3167;p4"/>
            <p:cNvSpPr/>
            <p:nvPr/>
          </p:nvSpPr>
          <p:spPr>
            <a:xfrm>
              <a:off x="7008157" y="457024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63"/>
                    <a:pt x="381" y="763"/>
                  </a:cubicBezTo>
                  <a:cubicBezTo>
                    <a:pt x="595" y="763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8" name="Google Shape;3168;p4"/>
            <p:cNvSpPr/>
            <p:nvPr/>
          </p:nvSpPr>
          <p:spPr>
            <a:xfrm>
              <a:off x="6693630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9" name="Google Shape;3169;p4"/>
            <p:cNvSpPr/>
            <p:nvPr/>
          </p:nvSpPr>
          <p:spPr>
            <a:xfrm>
              <a:off x="7008157" y="425719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0" name="Google Shape;3170;p4"/>
            <p:cNvSpPr/>
            <p:nvPr/>
          </p:nvSpPr>
          <p:spPr>
            <a:xfrm>
              <a:off x="6538578" y="472677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1" name="Google Shape;3171;p4"/>
            <p:cNvSpPr/>
            <p:nvPr/>
          </p:nvSpPr>
          <p:spPr>
            <a:xfrm>
              <a:off x="6538578" y="4413721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2" name="Google Shape;3172;p4"/>
            <p:cNvSpPr/>
            <p:nvPr/>
          </p:nvSpPr>
          <p:spPr>
            <a:xfrm>
              <a:off x="7164684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3" name="Google Shape;3173;p4"/>
            <p:cNvSpPr/>
            <p:nvPr/>
          </p:nvSpPr>
          <p:spPr>
            <a:xfrm>
              <a:off x="6850156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4" name="Google Shape;3174;p4"/>
            <p:cNvSpPr/>
            <p:nvPr/>
          </p:nvSpPr>
          <p:spPr>
            <a:xfrm>
              <a:off x="6538578" y="409931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5" name="Google Shape;3175;p4"/>
            <p:cNvSpPr/>
            <p:nvPr/>
          </p:nvSpPr>
          <p:spPr>
            <a:xfrm>
              <a:off x="7164684" y="5041302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6" name="Google Shape;3176;p4"/>
            <p:cNvSpPr/>
            <p:nvPr/>
          </p:nvSpPr>
          <p:spPr>
            <a:xfrm>
              <a:off x="6850156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7" name="Google Shape;3177;p4"/>
            <p:cNvSpPr/>
            <p:nvPr/>
          </p:nvSpPr>
          <p:spPr>
            <a:xfrm>
              <a:off x="6693630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8" name="Google Shape;3178;p4"/>
            <p:cNvSpPr/>
            <p:nvPr/>
          </p:nvSpPr>
          <p:spPr>
            <a:xfrm>
              <a:off x="7008157" y="488477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9" name="Google Shape;3179;p4"/>
            <p:cNvSpPr/>
            <p:nvPr/>
          </p:nvSpPr>
          <p:spPr>
            <a:xfrm>
              <a:off x="6538578" y="5041302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0" name="Google Shape;3180;p4"/>
            <p:cNvSpPr/>
            <p:nvPr/>
          </p:nvSpPr>
          <p:spPr>
            <a:xfrm>
              <a:off x="7164684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1" name="Google Shape;3181;p4"/>
            <p:cNvSpPr/>
            <p:nvPr/>
          </p:nvSpPr>
          <p:spPr>
            <a:xfrm>
              <a:off x="6850156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2" name="Google Shape;3182;p4"/>
            <p:cNvSpPr/>
            <p:nvPr/>
          </p:nvSpPr>
          <p:spPr>
            <a:xfrm>
              <a:off x="6538578" y="472677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3" name="Google Shape;3183;p4"/>
            <p:cNvSpPr/>
            <p:nvPr/>
          </p:nvSpPr>
          <p:spPr>
            <a:xfrm>
              <a:off x="6538578" y="409931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4" name="Google Shape;3184;p4"/>
            <p:cNvSpPr/>
            <p:nvPr/>
          </p:nvSpPr>
          <p:spPr>
            <a:xfrm>
              <a:off x="6222576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5" name="Google Shape;3185;p4"/>
            <p:cNvSpPr/>
            <p:nvPr/>
          </p:nvSpPr>
          <p:spPr>
            <a:xfrm>
              <a:off x="6538578" y="3784789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6" name="Google Shape;3186;p4"/>
            <p:cNvSpPr/>
            <p:nvPr/>
          </p:nvSpPr>
          <p:spPr>
            <a:xfrm>
              <a:off x="6222576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7" name="Google Shape;3187;p4"/>
            <p:cNvSpPr/>
            <p:nvPr/>
          </p:nvSpPr>
          <p:spPr>
            <a:xfrm>
              <a:off x="6066049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8" name="Google Shape;3188;p4"/>
            <p:cNvSpPr/>
            <p:nvPr/>
          </p:nvSpPr>
          <p:spPr>
            <a:xfrm>
              <a:off x="6380577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9" name="Google Shape;3189;p4"/>
            <p:cNvSpPr/>
            <p:nvPr/>
          </p:nvSpPr>
          <p:spPr>
            <a:xfrm>
              <a:off x="6538578" y="472677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0" name="Google Shape;3190;p4"/>
            <p:cNvSpPr/>
            <p:nvPr/>
          </p:nvSpPr>
          <p:spPr>
            <a:xfrm>
              <a:off x="6222576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1" name="Google Shape;3191;p4"/>
            <p:cNvSpPr/>
            <p:nvPr/>
          </p:nvSpPr>
          <p:spPr>
            <a:xfrm>
              <a:off x="6538578" y="4413721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2" name="Google Shape;3192;p4"/>
            <p:cNvSpPr/>
            <p:nvPr/>
          </p:nvSpPr>
          <p:spPr>
            <a:xfrm>
              <a:off x="6222576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3" name="Google Shape;3193;p4"/>
            <p:cNvSpPr/>
            <p:nvPr/>
          </p:nvSpPr>
          <p:spPr>
            <a:xfrm>
              <a:off x="6066049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93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4" name="Google Shape;3194;p4"/>
            <p:cNvSpPr/>
            <p:nvPr/>
          </p:nvSpPr>
          <p:spPr>
            <a:xfrm>
              <a:off x="6380577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81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5" name="Google Shape;3195;p4"/>
            <p:cNvSpPr/>
            <p:nvPr/>
          </p:nvSpPr>
          <p:spPr>
            <a:xfrm>
              <a:off x="6066049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6" name="Google Shape;3196;p4"/>
            <p:cNvSpPr/>
            <p:nvPr/>
          </p:nvSpPr>
          <p:spPr>
            <a:xfrm>
              <a:off x="6380577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7" name="Google Shape;3197;p4"/>
            <p:cNvSpPr/>
            <p:nvPr/>
          </p:nvSpPr>
          <p:spPr>
            <a:xfrm>
              <a:off x="6538578" y="409931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8" name="Google Shape;3198;p4"/>
            <p:cNvSpPr/>
            <p:nvPr/>
          </p:nvSpPr>
          <p:spPr>
            <a:xfrm>
              <a:off x="6222576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9" name="Google Shape;3199;p4"/>
            <p:cNvSpPr/>
            <p:nvPr/>
          </p:nvSpPr>
          <p:spPr>
            <a:xfrm>
              <a:off x="6538578" y="5041302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0" name="Google Shape;3200;p4"/>
            <p:cNvSpPr/>
            <p:nvPr/>
          </p:nvSpPr>
          <p:spPr>
            <a:xfrm>
              <a:off x="6222576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1" name="Google Shape;3201;p4"/>
            <p:cNvSpPr/>
            <p:nvPr/>
          </p:nvSpPr>
          <p:spPr>
            <a:xfrm>
              <a:off x="6066049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2" name="Google Shape;3202;p4"/>
            <p:cNvSpPr/>
            <p:nvPr/>
          </p:nvSpPr>
          <p:spPr>
            <a:xfrm>
              <a:off x="6380577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3" name="Google Shape;3203;p4"/>
            <p:cNvSpPr/>
            <p:nvPr/>
          </p:nvSpPr>
          <p:spPr>
            <a:xfrm>
              <a:off x="6538578" y="472677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4" name="Google Shape;3204;p4"/>
            <p:cNvSpPr/>
            <p:nvPr/>
          </p:nvSpPr>
          <p:spPr>
            <a:xfrm>
              <a:off x="6222576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205" name="Google Shape;3205;p4"/>
          <p:cNvSpPr txBox="1">
            <a:spLocks noGrp="1"/>
          </p:cNvSpPr>
          <p:nvPr>
            <p:ph type="title"/>
          </p:nvPr>
        </p:nvSpPr>
        <p:spPr>
          <a:xfrm>
            <a:off x="3608000" y="3071000"/>
            <a:ext cx="49760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000"/>
              <a:buNone/>
              <a:defRPr sz="5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3206" name="Google Shape;3206;p4"/>
          <p:cNvSpPr txBox="1">
            <a:spLocks noGrp="1"/>
          </p:cNvSpPr>
          <p:nvPr>
            <p:ph type="title" idx="2" hasCustomPrompt="1"/>
          </p:nvPr>
        </p:nvSpPr>
        <p:spPr>
          <a:xfrm>
            <a:off x="4646400" y="1950200"/>
            <a:ext cx="2899200" cy="1527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200"/>
              <a:buNone/>
              <a:defRPr sz="96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sp>
        <p:nvSpPr>
          <p:cNvPr id="3207" name="Google Shape;3207;p4"/>
          <p:cNvSpPr txBox="1">
            <a:spLocks noGrp="1"/>
          </p:cNvSpPr>
          <p:nvPr>
            <p:ph type="subTitle" idx="1"/>
          </p:nvPr>
        </p:nvSpPr>
        <p:spPr>
          <a:xfrm>
            <a:off x="4258633" y="3873833"/>
            <a:ext cx="3674400" cy="79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spcBef>
                <a:spcPts val="2133"/>
              </a:spcBef>
              <a:spcAft>
                <a:spcPts val="2133"/>
              </a:spcAft>
              <a:buSzPts val="16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46805408"/>
      </p:ext>
    </p:extLst>
  </p:cSld>
  <p:clrMapOvr>
    <a:masterClrMapping/>
  </p:clrMapOvr>
</p:sldLayout>
</file>

<file path=ppt/slideLayouts/slideLayout14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bg>
      <p:bgPr>
        <a:solidFill>
          <a:schemeClr val="accent2"/>
        </a:solidFill>
        <a:effectLst/>
      </p:bgPr>
    </p:bg>
    <p:spTree>
      <p:nvGrpSpPr>
        <p:cNvPr id="1" name="Shape 32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209" name="Google Shape;3209;p5"/>
          <p:cNvGrpSpPr/>
          <p:nvPr/>
        </p:nvGrpSpPr>
        <p:grpSpPr>
          <a:xfrm>
            <a:off x="1" y="-38165"/>
            <a:ext cx="12192052" cy="5757433"/>
            <a:chOff x="0" y="-28624"/>
            <a:chExt cx="9144039" cy="4318075"/>
          </a:xfrm>
        </p:grpSpPr>
        <p:sp>
          <p:nvSpPr>
            <p:cNvPr id="3210" name="Google Shape;3210;p5"/>
            <p:cNvSpPr/>
            <p:nvPr/>
          </p:nvSpPr>
          <p:spPr>
            <a:xfrm>
              <a:off x="0" y="400206"/>
              <a:ext cx="4571109" cy="3889244"/>
            </a:xfrm>
            <a:custGeom>
              <a:avLst/>
              <a:gdLst/>
              <a:ahLst/>
              <a:cxnLst/>
              <a:rect l="l" t="t" r="r" b="b"/>
              <a:pathLst>
                <a:path w="60663" h="51614" extrusionOk="0">
                  <a:moveTo>
                    <a:pt x="1" y="0"/>
                  </a:moveTo>
                  <a:lnTo>
                    <a:pt x="1" y="9978"/>
                  </a:lnTo>
                  <a:lnTo>
                    <a:pt x="60663" y="5161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1" name="Google Shape;3211;p5"/>
            <p:cNvSpPr/>
            <p:nvPr/>
          </p:nvSpPr>
          <p:spPr>
            <a:xfrm>
              <a:off x="4571122" y="-28624"/>
              <a:ext cx="4572917" cy="4318075"/>
            </a:xfrm>
            <a:custGeom>
              <a:avLst/>
              <a:gdLst/>
              <a:ahLst/>
              <a:cxnLst/>
              <a:rect l="l" t="t" r="r" b="b"/>
              <a:pathLst>
                <a:path w="60687" h="57305" extrusionOk="0">
                  <a:moveTo>
                    <a:pt x="54638" y="0"/>
                  </a:moveTo>
                  <a:lnTo>
                    <a:pt x="0" y="57305"/>
                  </a:lnTo>
                  <a:lnTo>
                    <a:pt x="60686" y="5691"/>
                  </a:lnTo>
                  <a:lnTo>
                    <a:pt x="6068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212" name="Google Shape;3212;p5"/>
          <p:cNvSpPr txBox="1">
            <a:spLocks noGrp="1"/>
          </p:cNvSpPr>
          <p:nvPr>
            <p:ph type="title"/>
          </p:nvPr>
        </p:nvSpPr>
        <p:spPr>
          <a:xfrm>
            <a:off x="1798800" y="720000"/>
            <a:ext cx="8594400" cy="63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213" name="Google Shape;3213;p5"/>
          <p:cNvSpPr txBox="1">
            <a:spLocks noGrp="1"/>
          </p:cNvSpPr>
          <p:nvPr>
            <p:ph type="body" idx="1"/>
          </p:nvPr>
        </p:nvSpPr>
        <p:spPr>
          <a:xfrm>
            <a:off x="1435200" y="1282700"/>
            <a:ext cx="9321600" cy="4788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0639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62130"/>
              </a:buClr>
              <a:buSzPts val="1200"/>
              <a:buChar char="●"/>
              <a:defRPr sz="1600">
                <a:solidFill>
                  <a:srgbClr val="162130"/>
                </a:solidFill>
              </a:defRPr>
            </a:lvl1pPr>
            <a:lvl2pPr marL="1219170" lvl="1" indent="-40639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rgbClr val="162130"/>
              </a:buClr>
              <a:buSzPts val="1200"/>
              <a:buChar char="○"/>
              <a:defRPr sz="1600">
                <a:solidFill>
                  <a:srgbClr val="162130"/>
                </a:solidFill>
              </a:defRPr>
            </a:lvl2pPr>
            <a:lvl3pPr marL="1828754" lvl="2" indent="-40639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rgbClr val="162130"/>
              </a:buClr>
              <a:buSzPts val="1200"/>
              <a:buChar char="■"/>
              <a:defRPr sz="1600">
                <a:solidFill>
                  <a:srgbClr val="162130"/>
                </a:solidFill>
              </a:defRPr>
            </a:lvl3pPr>
            <a:lvl4pPr marL="2438339" lvl="3" indent="-40639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rgbClr val="162130"/>
              </a:buClr>
              <a:buSzPts val="1200"/>
              <a:buChar char="●"/>
              <a:defRPr sz="1600">
                <a:solidFill>
                  <a:srgbClr val="162130"/>
                </a:solidFill>
              </a:defRPr>
            </a:lvl4pPr>
            <a:lvl5pPr marL="3047924" lvl="4" indent="-40639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rgbClr val="162130"/>
              </a:buClr>
              <a:buSzPts val="1200"/>
              <a:buChar char="○"/>
              <a:defRPr sz="1600">
                <a:solidFill>
                  <a:srgbClr val="162130"/>
                </a:solidFill>
              </a:defRPr>
            </a:lvl5pPr>
            <a:lvl6pPr marL="3657509" lvl="5" indent="-40639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rgbClr val="162130"/>
              </a:buClr>
              <a:buSzPts val="1200"/>
              <a:buChar char="■"/>
              <a:defRPr sz="1600">
                <a:solidFill>
                  <a:srgbClr val="162130"/>
                </a:solidFill>
              </a:defRPr>
            </a:lvl6pPr>
            <a:lvl7pPr marL="4267093" lvl="6" indent="-40639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rgbClr val="162130"/>
              </a:buClr>
              <a:buSzPts val="1200"/>
              <a:buChar char="●"/>
              <a:defRPr sz="1600">
                <a:solidFill>
                  <a:srgbClr val="162130"/>
                </a:solidFill>
              </a:defRPr>
            </a:lvl7pPr>
            <a:lvl8pPr marL="4876678" lvl="7" indent="-40639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rgbClr val="162130"/>
              </a:buClr>
              <a:buSzPts val="1200"/>
              <a:buChar char="○"/>
              <a:defRPr sz="1600">
                <a:solidFill>
                  <a:srgbClr val="162130"/>
                </a:solidFill>
              </a:defRPr>
            </a:lvl8pPr>
            <a:lvl9pPr marL="5486263" lvl="8" indent="-40639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Clr>
                <a:srgbClr val="162130"/>
              </a:buClr>
              <a:buSzPts val="1200"/>
              <a:buChar char="■"/>
              <a:defRPr sz="1600">
                <a:solidFill>
                  <a:srgbClr val="162130"/>
                </a:solidFill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796307441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1" name="Google Shape;41;p6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428733" y="1127934"/>
            <a:ext cx="10630971" cy="5979932"/>
          </a:xfrm>
          <a:prstGeom prst="rect">
            <a:avLst/>
          </a:prstGeom>
          <a:noFill/>
          <a:ln>
            <a:noFill/>
          </a:ln>
        </p:spPr>
      </p:pic>
      <p:sp>
        <p:nvSpPr>
          <p:cNvPr id="42" name="Google Shape;42;p6"/>
          <p:cNvSpPr/>
          <p:nvPr/>
        </p:nvSpPr>
        <p:spPr>
          <a:xfrm>
            <a:off x="960000" y="1646400"/>
            <a:ext cx="10272000" cy="4491200"/>
          </a:xfrm>
          <a:prstGeom prst="rect">
            <a:avLst/>
          </a:prstGeom>
          <a:solidFill>
            <a:schemeClr val="lt1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3" name="Google Shape;43;p6"/>
          <p:cNvSpPr/>
          <p:nvPr/>
        </p:nvSpPr>
        <p:spPr>
          <a:xfrm>
            <a:off x="960000" y="653767"/>
            <a:ext cx="10272000" cy="763600"/>
          </a:xfrm>
          <a:prstGeom prst="rect">
            <a:avLst/>
          </a:prstGeom>
          <a:solidFill>
            <a:schemeClr val="dk2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4" name="Google Shape;44;p6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072177281"/>
      </p:ext>
    </p:extLst>
  </p:cSld>
  <p:clrMapOvr>
    <a:masterClrMapping/>
  </p:clrMapOvr>
</p:sldLayout>
</file>

<file path=ppt/slideLayouts/slideLayout15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bg>
      <p:bgPr>
        <a:solidFill>
          <a:schemeClr val="accent2"/>
        </a:solidFill>
        <a:effectLst/>
      </p:bgPr>
    </p:bg>
    <p:spTree>
      <p:nvGrpSpPr>
        <p:cNvPr id="1" name="Shape 32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215" name="Google Shape;3215;p6"/>
          <p:cNvGrpSpPr/>
          <p:nvPr/>
        </p:nvGrpSpPr>
        <p:grpSpPr>
          <a:xfrm>
            <a:off x="-817" y="44"/>
            <a:ext cx="12217279" cy="6883793"/>
            <a:chOff x="14670875" y="846675"/>
            <a:chExt cx="7166400" cy="3385250"/>
          </a:xfrm>
        </p:grpSpPr>
        <p:sp>
          <p:nvSpPr>
            <p:cNvPr id="3216" name="Google Shape;3216;p6"/>
            <p:cNvSpPr/>
            <p:nvPr/>
          </p:nvSpPr>
          <p:spPr>
            <a:xfrm>
              <a:off x="14670875" y="1183900"/>
              <a:ext cx="3582900" cy="3048025"/>
            </a:xfrm>
            <a:custGeom>
              <a:avLst/>
              <a:gdLst/>
              <a:ahLst/>
              <a:cxnLst/>
              <a:rect l="l" t="t" r="r" b="b"/>
              <a:pathLst>
                <a:path w="143316" h="121921" extrusionOk="0">
                  <a:moveTo>
                    <a:pt x="0" y="1"/>
                  </a:moveTo>
                  <a:lnTo>
                    <a:pt x="0" y="23539"/>
                  </a:lnTo>
                  <a:lnTo>
                    <a:pt x="143316" y="12192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7" name="Google Shape;3217;p6"/>
            <p:cNvSpPr/>
            <p:nvPr/>
          </p:nvSpPr>
          <p:spPr>
            <a:xfrm>
              <a:off x="14670875" y="3132050"/>
              <a:ext cx="3582900" cy="1099875"/>
            </a:xfrm>
            <a:custGeom>
              <a:avLst/>
              <a:gdLst/>
              <a:ahLst/>
              <a:cxnLst/>
              <a:rect l="l" t="t" r="r" b="b"/>
              <a:pathLst>
                <a:path w="143316" h="43995" extrusionOk="0">
                  <a:moveTo>
                    <a:pt x="0" y="1"/>
                  </a:moveTo>
                  <a:lnTo>
                    <a:pt x="0" y="15205"/>
                  </a:lnTo>
                  <a:lnTo>
                    <a:pt x="143316" y="4399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8" name="Google Shape;3218;p6"/>
            <p:cNvSpPr/>
            <p:nvPr/>
          </p:nvSpPr>
          <p:spPr>
            <a:xfrm>
              <a:off x="18253750" y="2724575"/>
              <a:ext cx="3583525" cy="1507350"/>
            </a:xfrm>
            <a:custGeom>
              <a:avLst/>
              <a:gdLst/>
              <a:ahLst/>
              <a:cxnLst/>
              <a:rect l="l" t="t" r="r" b="b"/>
              <a:pathLst>
                <a:path w="143341" h="60294" extrusionOk="0">
                  <a:moveTo>
                    <a:pt x="143340" y="0"/>
                  </a:moveTo>
                  <a:lnTo>
                    <a:pt x="1" y="60293"/>
                  </a:lnTo>
                  <a:lnTo>
                    <a:pt x="143340" y="16300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9" name="Google Shape;3219;p6"/>
            <p:cNvSpPr/>
            <p:nvPr/>
          </p:nvSpPr>
          <p:spPr>
            <a:xfrm>
              <a:off x="16185050" y="846675"/>
              <a:ext cx="2068725" cy="3385250"/>
            </a:xfrm>
            <a:custGeom>
              <a:avLst/>
              <a:gdLst/>
              <a:ahLst/>
              <a:cxnLst/>
              <a:rect l="l" t="t" r="r" b="b"/>
              <a:pathLst>
                <a:path w="82749" h="135410" extrusionOk="0">
                  <a:moveTo>
                    <a:pt x="0" y="0"/>
                  </a:moveTo>
                  <a:lnTo>
                    <a:pt x="82749" y="135409"/>
                  </a:lnTo>
                  <a:lnTo>
                    <a:pt x="1894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0" name="Google Shape;3220;p6"/>
            <p:cNvSpPr/>
            <p:nvPr/>
          </p:nvSpPr>
          <p:spPr>
            <a:xfrm>
              <a:off x="17877225" y="846675"/>
              <a:ext cx="376550" cy="3385250"/>
            </a:xfrm>
            <a:custGeom>
              <a:avLst/>
              <a:gdLst/>
              <a:ahLst/>
              <a:cxnLst/>
              <a:rect l="l" t="t" r="r" b="b"/>
              <a:pathLst>
                <a:path w="15062" h="135410" extrusionOk="0">
                  <a:moveTo>
                    <a:pt x="0" y="0"/>
                  </a:moveTo>
                  <a:lnTo>
                    <a:pt x="15062" y="135409"/>
                  </a:lnTo>
                  <a:lnTo>
                    <a:pt x="15062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1" name="Google Shape;3221;p6"/>
            <p:cNvSpPr/>
            <p:nvPr/>
          </p:nvSpPr>
          <p:spPr>
            <a:xfrm>
              <a:off x="18253750" y="846675"/>
              <a:ext cx="1595475" cy="3385250"/>
            </a:xfrm>
            <a:custGeom>
              <a:avLst/>
              <a:gdLst/>
              <a:ahLst/>
              <a:cxnLst/>
              <a:rect l="l" t="t" r="r" b="b"/>
              <a:pathLst>
                <a:path w="63819" h="135410" extrusionOk="0">
                  <a:moveTo>
                    <a:pt x="46566" y="0"/>
                  </a:moveTo>
                  <a:lnTo>
                    <a:pt x="1" y="135409"/>
                  </a:lnTo>
                  <a:lnTo>
                    <a:pt x="63818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2" name="Google Shape;3222;p6"/>
            <p:cNvSpPr/>
            <p:nvPr/>
          </p:nvSpPr>
          <p:spPr>
            <a:xfrm>
              <a:off x="18253750" y="846675"/>
              <a:ext cx="3583525" cy="3385250"/>
            </a:xfrm>
            <a:custGeom>
              <a:avLst/>
              <a:gdLst/>
              <a:ahLst/>
              <a:cxnLst/>
              <a:rect l="l" t="t" r="r" b="b"/>
              <a:pathLst>
                <a:path w="143341" h="135410" extrusionOk="0">
                  <a:moveTo>
                    <a:pt x="129053" y="0"/>
                  </a:moveTo>
                  <a:lnTo>
                    <a:pt x="1" y="135409"/>
                  </a:lnTo>
                  <a:lnTo>
                    <a:pt x="143340" y="13490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3" name="Google Shape;3223;p6"/>
            <p:cNvSpPr/>
            <p:nvPr/>
          </p:nvSpPr>
          <p:spPr>
            <a:xfrm>
              <a:off x="14670875" y="3876200"/>
              <a:ext cx="3582900" cy="355725"/>
            </a:xfrm>
            <a:custGeom>
              <a:avLst/>
              <a:gdLst/>
              <a:ahLst/>
              <a:cxnLst/>
              <a:rect l="l" t="t" r="r" b="b"/>
              <a:pathLst>
                <a:path w="143316" h="14229" extrusionOk="0">
                  <a:moveTo>
                    <a:pt x="0" y="1"/>
                  </a:moveTo>
                  <a:lnTo>
                    <a:pt x="0" y="14228"/>
                  </a:lnTo>
                  <a:lnTo>
                    <a:pt x="143316" y="1422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4" name="Google Shape;3224;p6"/>
            <p:cNvSpPr/>
            <p:nvPr/>
          </p:nvSpPr>
          <p:spPr>
            <a:xfrm>
              <a:off x="14670875" y="2277200"/>
              <a:ext cx="3582900" cy="1954725"/>
            </a:xfrm>
            <a:custGeom>
              <a:avLst/>
              <a:gdLst/>
              <a:ahLst/>
              <a:cxnLst/>
              <a:rect l="l" t="t" r="r" b="b"/>
              <a:pathLst>
                <a:path w="143316" h="78189" extrusionOk="0">
                  <a:moveTo>
                    <a:pt x="0" y="0"/>
                  </a:moveTo>
                  <a:lnTo>
                    <a:pt x="0" y="17895"/>
                  </a:lnTo>
                  <a:lnTo>
                    <a:pt x="143316" y="7818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5" name="Google Shape;3225;p6"/>
            <p:cNvSpPr/>
            <p:nvPr/>
          </p:nvSpPr>
          <p:spPr>
            <a:xfrm>
              <a:off x="15027450" y="846675"/>
              <a:ext cx="3226325" cy="3385250"/>
            </a:xfrm>
            <a:custGeom>
              <a:avLst/>
              <a:gdLst/>
              <a:ahLst/>
              <a:cxnLst/>
              <a:rect l="l" t="t" r="r" b="b"/>
              <a:pathLst>
                <a:path w="129053" h="135410" extrusionOk="0">
                  <a:moveTo>
                    <a:pt x="1" y="0"/>
                  </a:moveTo>
                  <a:lnTo>
                    <a:pt x="129053" y="135409"/>
                  </a:lnTo>
                  <a:lnTo>
                    <a:pt x="129053" y="135409"/>
                  </a:lnTo>
                  <a:lnTo>
                    <a:pt x="2492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6" name="Google Shape;3226;p6"/>
            <p:cNvSpPr/>
            <p:nvPr/>
          </p:nvSpPr>
          <p:spPr>
            <a:xfrm>
              <a:off x="17089625" y="846675"/>
              <a:ext cx="1164150" cy="3385250"/>
            </a:xfrm>
            <a:custGeom>
              <a:avLst/>
              <a:gdLst/>
              <a:ahLst/>
              <a:cxnLst/>
              <a:rect l="l" t="t" r="r" b="b"/>
              <a:pathLst>
                <a:path w="46566" h="135410" extrusionOk="0">
                  <a:moveTo>
                    <a:pt x="0" y="0"/>
                  </a:moveTo>
                  <a:lnTo>
                    <a:pt x="46566" y="135409"/>
                  </a:lnTo>
                  <a:lnTo>
                    <a:pt x="16098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7" name="Google Shape;3227;p6"/>
            <p:cNvSpPr/>
            <p:nvPr/>
          </p:nvSpPr>
          <p:spPr>
            <a:xfrm>
              <a:off x="18253750" y="846675"/>
              <a:ext cx="761725" cy="3385250"/>
            </a:xfrm>
            <a:custGeom>
              <a:avLst/>
              <a:gdLst/>
              <a:ahLst/>
              <a:cxnLst/>
              <a:rect l="l" t="t" r="r" b="b"/>
              <a:pathLst>
                <a:path w="30469" h="135410" extrusionOk="0">
                  <a:moveTo>
                    <a:pt x="15062" y="0"/>
                  </a:moveTo>
                  <a:lnTo>
                    <a:pt x="1" y="135409"/>
                  </a:lnTo>
                  <a:lnTo>
                    <a:pt x="30469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8" name="Google Shape;3228;p6"/>
            <p:cNvSpPr/>
            <p:nvPr/>
          </p:nvSpPr>
          <p:spPr>
            <a:xfrm>
              <a:off x="18253750" y="846675"/>
              <a:ext cx="2603325" cy="3385250"/>
            </a:xfrm>
            <a:custGeom>
              <a:avLst/>
              <a:gdLst/>
              <a:ahLst/>
              <a:cxnLst/>
              <a:rect l="l" t="t" r="r" b="b"/>
              <a:pathLst>
                <a:path w="104133" h="135410" extrusionOk="0">
                  <a:moveTo>
                    <a:pt x="82749" y="0"/>
                  </a:moveTo>
                  <a:lnTo>
                    <a:pt x="1" y="135409"/>
                  </a:lnTo>
                  <a:lnTo>
                    <a:pt x="10413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9" name="Google Shape;3229;p6"/>
            <p:cNvSpPr/>
            <p:nvPr/>
          </p:nvSpPr>
          <p:spPr>
            <a:xfrm>
              <a:off x="18253750" y="1772375"/>
              <a:ext cx="3583525" cy="2459550"/>
            </a:xfrm>
            <a:custGeom>
              <a:avLst/>
              <a:gdLst/>
              <a:ahLst/>
              <a:cxnLst/>
              <a:rect l="l" t="t" r="r" b="b"/>
              <a:pathLst>
                <a:path w="143341" h="98382" extrusionOk="0">
                  <a:moveTo>
                    <a:pt x="143340" y="0"/>
                  </a:moveTo>
                  <a:lnTo>
                    <a:pt x="1" y="98381"/>
                  </a:lnTo>
                  <a:lnTo>
                    <a:pt x="143340" y="20193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0" name="Google Shape;3230;p6"/>
            <p:cNvSpPr/>
            <p:nvPr/>
          </p:nvSpPr>
          <p:spPr>
            <a:xfrm>
              <a:off x="18253750" y="3512175"/>
              <a:ext cx="3583525" cy="719750"/>
            </a:xfrm>
            <a:custGeom>
              <a:avLst/>
              <a:gdLst/>
              <a:ahLst/>
              <a:cxnLst/>
              <a:rect l="l" t="t" r="r" b="b"/>
              <a:pathLst>
                <a:path w="143341" h="28790" extrusionOk="0">
                  <a:moveTo>
                    <a:pt x="143340" y="0"/>
                  </a:moveTo>
                  <a:lnTo>
                    <a:pt x="1" y="28789"/>
                  </a:lnTo>
                  <a:lnTo>
                    <a:pt x="143340" y="14562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231" name="Google Shape;3231;p6"/>
          <p:cNvSpPr txBox="1">
            <a:spLocks noGrp="1"/>
          </p:cNvSpPr>
          <p:nvPr>
            <p:ph type="subTitle" idx="1"/>
          </p:nvPr>
        </p:nvSpPr>
        <p:spPr>
          <a:xfrm>
            <a:off x="2232600" y="2984500"/>
            <a:ext cx="2997200" cy="432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None/>
              <a:defRPr sz="2667"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1pPr>
            <a:lvl2pPr lvl="1" algn="ctr"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2pPr>
            <a:lvl3pPr lvl="2" algn="ctr"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3pPr>
            <a:lvl4pPr lvl="3" algn="ctr"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4pPr>
            <a:lvl5pPr lvl="4" algn="ctr"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5pPr>
            <a:lvl6pPr lvl="5" algn="ctr"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6pPr>
            <a:lvl7pPr lvl="6" algn="ctr"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7pPr>
            <a:lvl8pPr lvl="7" algn="ctr"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8pPr>
            <a:lvl9pPr lvl="8" algn="ctr">
              <a:spcBef>
                <a:spcPts val="2133"/>
              </a:spcBef>
              <a:spcAft>
                <a:spcPts val="2133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9pPr>
          </a:lstStyle>
          <a:p>
            <a:endParaRPr/>
          </a:p>
        </p:txBody>
      </p:sp>
      <p:sp>
        <p:nvSpPr>
          <p:cNvPr id="3232" name="Google Shape;3232;p6"/>
          <p:cNvSpPr txBox="1">
            <a:spLocks noGrp="1"/>
          </p:cNvSpPr>
          <p:nvPr>
            <p:ph type="subTitle" idx="2"/>
          </p:nvPr>
        </p:nvSpPr>
        <p:spPr>
          <a:xfrm>
            <a:off x="2232600" y="3530600"/>
            <a:ext cx="2997200" cy="185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3233" name="Google Shape;3233;p6"/>
          <p:cNvSpPr txBox="1">
            <a:spLocks noGrp="1"/>
          </p:cNvSpPr>
          <p:nvPr>
            <p:ph type="subTitle" idx="3"/>
          </p:nvPr>
        </p:nvSpPr>
        <p:spPr>
          <a:xfrm>
            <a:off x="6962200" y="2984500"/>
            <a:ext cx="2997200" cy="432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2667"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1pPr>
            <a:lvl2pPr lvl="1" algn="ctr" rtl="0"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2pPr>
            <a:lvl3pPr lvl="2" algn="ctr" rtl="0"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3pPr>
            <a:lvl4pPr lvl="3" algn="ctr" rtl="0"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4pPr>
            <a:lvl5pPr lvl="4" algn="ctr" rtl="0"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5pPr>
            <a:lvl6pPr lvl="5" algn="ctr" rtl="0"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6pPr>
            <a:lvl7pPr lvl="6" algn="ctr" rtl="0"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7pPr>
            <a:lvl8pPr lvl="7" algn="ctr" rtl="0"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8pPr>
            <a:lvl9pPr lvl="8" algn="ctr" rtl="0">
              <a:spcBef>
                <a:spcPts val="2133"/>
              </a:spcBef>
              <a:spcAft>
                <a:spcPts val="2133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9pPr>
          </a:lstStyle>
          <a:p>
            <a:endParaRPr/>
          </a:p>
        </p:txBody>
      </p:sp>
      <p:sp>
        <p:nvSpPr>
          <p:cNvPr id="3234" name="Google Shape;3234;p6"/>
          <p:cNvSpPr txBox="1">
            <a:spLocks noGrp="1"/>
          </p:cNvSpPr>
          <p:nvPr>
            <p:ph type="subTitle" idx="4"/>
          </p:nvPr>
        </p:nvSpPr>
        <p:spPr>
          <a:xfrm>
            <a:off x="6962200" y="3530600"/>
            <a:ext cx="2997200" cy="185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3235" name="Google Shape;3235;p6"/>
          <p:cNvSpPr txBox="1">
            <a:spLocks noGrp="1"/>
          </p:cNvSpPr>
          <p:nvPr>
            <p:ph type="title"/>
          </p:nvPr>
        </p:nvSpPr>
        <p:spPr>
          <a:xfrm>
            <a:off x="2407400" y="720000"/>
            <a:ext cx="7376800" cy="132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697263153"/>
      </p:ext>
    </p:extLst>
  </p:cSld>
  <p:clrMapOvr>
    <a:masterClrMapping/>
  </p:clrMapOvr>
</p:sldLayout>
</file>

<file path=ppt/slideLayouts/slideLayout15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bg>
      <p:bgPr>
        <a:solidFill>
          <a:schemeClr val="accent3"/>
        </a:solidFill>
        <a:effectLst/>
      </p:bgPr>
    </p:bg>
    <p:spTree>
      <p:nvGrpSpPr>
        <p:cNvPr id="1" name="Shape 32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37" name="Google Shape;3237;p7"/>
          <p:cNvSpPr txBox="1">
            <a:spLocks noGrp="1"/>
          </p:cNvSpPr>
          <p:nvPr>
            <p:ph type="title"/>
          </p:nvPr>
        </p:nvSpPr>
        <p:spPr>
          <a:xfrm>
            <a:off x="3026200" y="2767400"/>
            <a:ext cx="6139600" cy="132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723322341"/>
      </p:ext>
    </p:extLst>
  </p:cSld>
  <p:clrMapOvr>
    <a:masterClrMapping/>
  </p:clrMapOvr>
</p:sldLayout>
</file>

<file path=ppt/slideLayouts/slideLayout15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bg>
      <p:bgPr>
        <a:solidFill>
          <a:schemeClr val="accent1"/>
        </a:solidFill>
        <a:effectLst/>
      </p:bgPr>
    </p:bg>
    <p:spTree>
      <p:nvGrpSpPr>
        <p:cNvPr id="1" name="Shape 32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239" name="Google Shape;3239;p8"/>
          <p:cNvGrpSpPr/>
          <p:nvPr/>
        </p:nvGrpSpPr>
        <p:grpSpPr>
          <a:xfrm flipH="1">
            <a:off x="-33" y="-558800"/>
            <a:ext cx="12181833" cy="7416811"/>
            <a:chOff x="-7728237" y="-419075"/>
            <a:chExt cx="15443501" cy="5562608"/>
          </a:xfrm>
        </p:grpSpPr>
        <p:sp>
          <p:nvSpPr>
            <p:cNvPr id="3240" name="Google Shape;3240;p8"/>
            <p:cNvSpPr/>
            <p:nvPr/>
          </p:nvSpPr>
          <p:spPr>
            <a:xfrm>
              <a:off x="3857953" y="2561831"/>
              <a:ext cx="3857311" cy="1033759"/>
            </a:xfrm>
            <a:custGeom>
              <a:avLst/>
              <a:gdLst/>
              <a:ahLst/>
              <a:cxnLst/>
              <a:rect l="l" t="t" r="r" b="b"/>
              <a:pathLst>
                <a:path w="55806" h="14956" extrusionOk="0">
                  <a:moveTo>
                    <a:pt x="1" y="1"/>
                  </a:moveTo>
                  <a:lnTo>
                    <a:pt x="55805" y="14955"/>
                  </a:lnTo>
                  <a:lnTo>
                    <a:pt x="5580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241" name="Google Shape;3241;p8"/>
            <p:cNvGrpSpPr/>
            <p:nvPr/>
          </p:nvGrpSpPr>
          <p:grpSpPr>
            <a:xfrm>
              <a:off x="-7728237" y="-419075"/>
              <a:ext cx="15443501" cy="5562608"/>
              <a:chOff x="-7728237" y="-419075"/>
              <a:chExt cx="15443501" cy="5562608"/>
            </a:xfrm>
          </p:grpSpPr>
          <p:sp>
            <p:nvSpPr>
              <p:cNvPr id="3242" name="Google Shape;3242;p8"/>
              <p:cNvSpPr/>
              <p:nvPr/>
            </p:nvSpPr>
            <p:spPr>
              <a:xfrm>
                <a:off x="1296122" y="0"/>
                <a:ext cx="2561933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37065" h="37065" extrusionOk="0">
                    <a:moveTo>
                      <a:pt x="1" y="1"/>
                    </a:moveTo>
                    <a:lnTo>
                      <a:pt x="37065" y="37065"/>
                    </a:lnTo>
                    <a:lnTo>
                      <a:pt x="1565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43" name="Google Shape;3243;p8"/>
              <p:cNvSpPr/>
              <p:nvPr/>
            </p:nvSpPr>
            <p:spPr>
              <a:xfrm>
                <a:off x="-7728185" y="2561825"/>
                <a:ext cx="11586214" cy="2581703"/>
              </a:xfrm>
              <a:custGeom>
                <a:avLst/>
                <a:gdLst/>
                <a:ahLst/>
                <a:cxnLst/>
                <a:rect l="l" t="t" r="r" b="b"/>
                <a:pathLst>
                  <a:path w="55817" h="32231" extrusionOk="0">
                    <a:moveTo>
                      <a:pt x="55817" y="1"/>
                    </a:moveTo>
                    <a:lnTo>
                      <a:pt x="0" y="14955"/>
                    </a:lnTo>
                    <a:lnTo>
                      <a:pt x="0" y="14955"/>
                    </a:lnTo>
                    <a:lnTo>
                      <a:pt x="0" y="32231"/>
                    </a:lnTo>
                    <a:lnTo>
                      <a:pt x="5581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44" name="Google Shape;3244;p8"/>
              <p:cNvSpPr/>
              <p:nvPr/>
            </p:nvSpPr>
            <p:spPr>
              <a:xfrm>
                <a:off x="-7728237" y="-19827"/>
                <a:ext cx="11586214" cy="2581702"/>
              </a:xfrm>
              <a:custGeom>
                <a:avLst/>
                <a:gdLst/>
                <a:ahLst/>
                <a:cxnLst/>
                <a:rect l="l" t="t" r="r" b="b"/>
                <a:pathLst>
                  <a:path w="55817" h="14943" extrusionOk="0">
                    <a:moveTo>
                      <a:pt x="0" y="0"/>
                    </a:moveTo>
                    <a:lnTo>
                      <a:pt x="0" y="14943"/>
                    </a:lnTo>
                    <a:lnTo>
                      <a:pt x="55817" y="1494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45" name="Google Shape;3245;p8"/>
              <p:cNvSpPr/>
              <p:nvPr/>
            </p:nvSpPr>
            <p:spPr>
              <a:xfrm>
                <a:off x="-1384678" y="2561825"/>
                <a:ext cx="5242776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37363" h="37351" extrusionOk="0">
                    <a:moveTo>
                      <a:pt x="37363" y="1"/>
                    </a:moveTo>
                    <a:lnTo>
                      <a:pt x="1" y="37351"/>
                    </a:lnTo>
                    <a:lnTo>
                      <a:pt x="15789" y="37351"/>
                    </a:lnTo>
                    <a:lnTo>
                      <a:pt x="3736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46" name="Google Shape;3246;p8"/>
              <p:cNvSpPr/>
              <p:nvPr/>
            </p:nvSpPr>
            <p:spPr>
              <a:xfrm>
                <a:off x="3165034" y="2561831"/>
                <a:ext cx="692997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10026" h="37351" extrusionOk="0">
                    <a:moveTo>
                      <a:pt x="10026" y="1"/>
                    </a:moveTo>
                    <a:lnTo>
                      <a:pt x="1" y="37351"/>
                    </a:lnTo>
                    <a:lnTo>
                      <a:pt x="10026" y="37351"/>
                    </a:lnTo>
                    <a:lnTo>
                      <a:pt x="1002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47" name="Google Shape;3247;p8"/>
              <p:cNvSpPr/>
              <p:nvPr/>
            </p:nvSpPr>
            <p:spPr>
              <a:xfrm>
                <a:off x="3857953" y="0"/>
                <a:ext cx="2561103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37053" h="37065" extrusionOk="0">
                    <a:moveTo>
                      <a:pt x="21384" y="1"/>
                    </a:moveTo>
                    <a:lnTo>
                      <a:pt x="1" y="37065"/>
                    </a:lnTo>
                    <a:lnTo>
                      <a:pt x="3705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48" name="Google Shape;3248;p8"/>
              <p:cNvSpPr/>
              <p:nvPr/>
            </p:nvSpPr>
            <p:spPr>
              <a:xfrm>
                <a:off x="3857953" y="2561831"/>
                <a:ext cx="1490435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21563" h="37351" extrusionOk="0">
                    <a:moveTo>
                      <a:pt x="1" y="1"/>
                    </a:moveTo>
                    <a:lnTo>
                      <a:pt x="9990" y="37351"/>
                    </a:lnTo>
                    <a:lnTo>
                      <a:pt x="21563" y="3735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49" name="Google Shape;3249;p8"/>
              <p:cNvSpPr/>
              <p:nvPr/>
            </p:nvSpPr>
            <p:spPr>
              <a:xfrm>
                <a:off x="3857953" y="334122"/>
                <a:ext cx="3857311" cy="2227807"/>
              </a:xfrm>
              <a:custGeom>
                <a:avLst/>
                <a:gdLst/>
                <a:ahLst/>
                <a:cxnLst/>
                <a:rect l="l" t="t" r="r" b="b"/>
                <a:pathLst>
                  <a:path w="55806" h="32231" extrusionOk="0">
                    <a:moveTo>
                      <a:pt x="55805" y="1"/>
                    </a:moveTo>
                    <a:lnTo>
                      <a:pt x="1" y="32231"/>
                    </a:lnTo>
                    <a:lnTo>
                      <a:pt x="55805" y="17288"/>
                    </a:lnTo>
                    <a:lnTo>
                      <a:pt x="5580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50" name="Google Shape;3250;p8"/>
              <p:cNvSpPr/>
              <p:nvPr/>
            </p:nvSpPr>
            <p:spPr>
              <a:xfrm>
                <a:off x="2378320" y="0"/>
                <a:ext cx="1479721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21408" h="37065" extrusionOk="0">
                    <a:moveTo>
                      <a:pt x="0" y="1"/>
                    </a:moveTo>
                    <a:lnTo>
                      <a:pt x="21408" y="37065"/>
                    </a:lnTo>
                    <a:lnTo>
                      <a:pt x="1146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51" name="Google Shape;3251;p8"/>
              <p:cNvSpPr/>
              <p:nvPr/>
            </p:nvSpPr>
            <p:spPr>
              <a:xfrm>
                <a:off x="3857953" y="0"/>
                <a:ext cx="685601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9919" h="37065" extrusionOk="0">
                    <a:moveTo>
                      <a:pt x="1" y="1"/>
                    </a:moveTo>
                    <a:lnTo>
                      <a:pt x="1" y="37065"/>
                    </a:lnTo>
                    <a:lnTo>
                      <a:pt x="9919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52" name="Google Shape;3252;p8"/>
              <p:cNvSpPr/>
              <p:nvPr/>
            </p:nvSpPr>
            <p:spPr>
              <a:xfrm>
                <a:off x="-1384635" y="-419075"/>
                <a:ext cx="5242751" cy="2981045"/>
              </a:xfrm>
              <a:custGeom>
                <a:avLst/>
                <a:gdLst/>
                <a:ahLst/>
                <a:cxnLst/>
                <a:rect l="l" t="t" r="r" b="b"/>
                <a:pathLst>
                  <a:path w="55817" h="37065" extrusionOk="0">
                    <a:moveTo>
                      <a:pt x="0" y="1"/>
                    </a:moveTo>
                    <a:lnTo>
                      <a:pt x="0" y="4835"/>
                    </a:lnTo>
                    <a:lnTo>
                      <a:pt x="55817" y="37065"/>
                    </a:lnTo>
                    <a:lnTo>
                      <a:pt x="1875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53" name="Google Shape;3253;p8"/>
              <p:cNvSpPr/>
              <p:nvPr/>
            </p:nvSpPr>
            <p:spPr>
              <a:xfrm>
                <a:off x="3857953" y="2561831"/>
                <a:ext cx="3857311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55806" h="37351" extrusionOk="0">
                    <a:moveTo>
                      <a:pt x="1" y="1"/>
                    </a:moveTo>
                    <a:lnTo>
                      <a:pt x="37351" y="37351"/>
                    </a:lnTo>
                    <a:lnTo>
                      <a:pt x="55805" y="37351"/>
                    </a:lnTo>
                    <a:lnTo>
                      <a:pt x="55805" y="3223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254" name="Google Shape;3254;p8"/>
          <p:cNvSpPr txBox="1">
            <a:spLocks noGrp="1"/>
          </p:cNvSpPr>
          <p:nvPr>
            <p:ph type="title"/>
          </p:nvPr>
        </p:nvSpPr>
        <p:spPr>
          <a:xfrm>
            <a:off x="6096100" y="720000"/>
            <a:ext cx="5136000" cy="1808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255" name="Google Shape;3255;p8"/>
          <p:cNvSpPr txBox="1">
            <a:spLocks noGrp="1"/>
          </p:cNvSpPr>
          <p:nvPr>
            <p:ph type="subTitle" idx="1"/>
          </p:nvPr>
        </p:nvSpPr>
        <p:spPr>
          <a:xfrm>
            <a:off x="7320833" y="3804200"/>
            <a:ext cx="2852000" cy="155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802905309"/>
      </p:ext>
    </p:extLst>
  </p:cSld>
  <p:clrMapOvr>
    <a:masterClrMapping/>
  </p:clrMapOvr>
</p:sldLayout>
</file>

<file path=ppt/slideLayouts/slideLayout15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bg>
      <p:bgPr>
        <a:solidFill>
          <a:schemeClr val="accent2"/>
        </a:solidFill>
        <a:effectLst/>
      </p:bgPr>
    </p:bg>
    <p:spTree>
      <p:nvGrpSpPr>
        <p:cNvPr id="1" name="Shape 32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257" name="Google Shape;3257;p9"/>
          <p:cNvGrpSpPr/>
          <p:nvPr/>
        </p:nvGrpSpPr>
        <p:grpSpPr>
          <a:xfrm>
            <a:off x="-89075" y="-115735"/>
            <a:ext cx="12370161" cy="8319393"/>
            <a:chOff x="14670875" y="846675"/>
            <a:chExt cx="7166400" cy="8013800"/>
          </a:xfrm>
        </p:grpSpPr>
        <p:sp>
          <p:nvSpPr>
            <p:cNvPr id="3258" name="Google Shape;3258;p9"/>
            <p:cNvSpPr/>
            <p:nvPr/>
          </p:nvSpPr>
          <p:spPr>
            <a:xfrm>
              <a:off x="17877225" y="846675"/>
              <a:ext cx="376550" cy="3385250"/>
            </a:xfrm>
            <a:custGeom>
              <a:avLst/>
              <a:gdLst/>
              <a:ahLst/>
              <a:cxnLst/>
              <a:rect l="l" t="t" r="r" b="b"/>
              <a:pathLst>
                <a:path w="15062" h="135410" extrusionOk="0">
                  <a:moveTo>
                    <a:pt x="0" y="0"/>
                  </a:moveTo>
                  <a:lnTo>
                    <a:pt x="15062" y="135409"/>
                  </a:lnTo>
                  <a:lnTo>
                    <a:pt x="15062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9" name="Google Shape;3259;p9"/>
            <p:cNvSpPr/>
            <p:nvPr/>
          </p:nvSpPr>
          <p:spPr>
            <a:xfrm>
              <a:off x="17089625" y="846675"/>
              <a:ext cx="1164150" cy="3385250"/>
            </a:xfrm>
            <a:custGeom>
              <a:avLst/>
              <a:gdLst/>
              <a:ahLst/>
              <a:cxnLst/>
              <a:rect l="l" t="t" r="r" b="b"/>
              <a:pathLst>
                <a:path w="46566" h="135410" extrusionOk="0">
                  <a:moveTo>
                    <a:pt x="0" y="0"/>
                  </a:moveTo>
                  <a:lnTo>
                    <a:pt x="46566" y="135409"/>
                  </a:lnTo>
                  <a:lnTo>
                    <a:pt x="16098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0" name="Google Shape;3260;p9"/>
            <p:cNvSpPr/>
            <p:nvPr/>
          </p:nvSpPr>
          <p:spPr>
            <a:xfrm>
              <a:off x="16185050" y="846675"/>
              <a:ext cx="2068725" cy="3385250"/>
            </a:xfrm>
            <a:custGeom>
              <a:avLst/>
              <a:gdLst/>
              <a:ahLst/>
              <a:cxnLst/>
              <a:rect l="l" t="t" r="r" b="b"/>
              <a:pathLst>
                <a:path w="82749" h="135410" extrusionOk="0">
                  <a:moveTo>
                    <a:pt x="0" y="0"/>
                  </a:moveTo>
                  <a:lnTo>
                    <a:pt x="82749" y="135409"/>
                  </a:lnTo>
                  <a:lnTo>
                    <a:pt x="1894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1" name="Google Shape;3261;p9"/>
            <p:cNvSpPr/>
            <p:nvPr/>
          </p:nvSpPr>
          <p:spPr>
            <a:xfrm>
              <a:off x="15027450" y="846675"/>
              <a:ext cx="3226325" cy="3385250"/>
            </a:xfrm>
            <a:custGeom>
              <a:avLst/>
              <a:gdLst/>
              <a:ahLst/>
              <a:cxnLst/>
              <a:rect l="l" t="t" r="r" b="b"/>
              <a:pathLst>
                <a:path w="129053" h="135410" extrusionOk="0">
                  <a:moveTo>
                    <a:pt x="1" y="0"/>
                  </a:moveTo>
                  <a:lnTo>
                    <a:pt x="129053" y="135409"/>
                  </a:lnTo>
                  <a:lnTo>
                    <a:pt x="129053" y="135409"/>
                  </a:lnTo>
                  <a:lnTo>
                    <a:pt x="2492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2" name="Google Shape;3262;p9"/>
            <p:cNvSpPr/>
            <p:nvPr/>
          </p:nvSpPr>
          <p:spPr>
            <a:xfrm>
              <a:off x="14670875" y="1183900"/>
              <a:ext cx="3582900" cy="3048025"/>
            </a:xfrm>
            <a:custGeom>
              <a:avLst/>
              <a:gdLst/>
              <a:ahLst/>
              <a:cxnLst/>
              <a:rect l="l" t="t" r="r" b="b"/>
              <a:pathLst>
                <a:path w="143316" h="121921" extrusionOk="0">
                  <a:moveTo>
                    <a:pt x="0" y="1"/>
                  </a:moveTo>
                  <a:lnTo>
                    <a:pt x="0" y="23539"/>
                  </a:lnTo>
                  <a:lnTo>
                    <a:pt x="143316" y="12192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3" name="Google Shape;3263;p9"/>
            <p:cNvSpPr/>
            <p:nvPr/>
          </p:nvSpPr>
          <p:spPr>
            <a:xfrm>
              <a:off x="14670875" y="2277200"/>
              <a:ext cx="3582900" cy="1954725"/>
            </a:xfrm>
            <a:custGeom>
              <a:avLst/>
              <a:gdLst/>
              <a:ahLst/>
              <a:cxnLst/>
              <a:rect l="l" t="t" r="r" b="b"/>
              <a:pathLst>
                <a:path w="143316" h="78189" extrusionOk="0">
                  <a:moveTo>
                    <a:pt x="0" y="0"/>
                  </a:moveTo>
                  <a:lnTo>
                    <a:pt x="0" y="17895"/>
                  </a:lnTo>
                  <a:lnTo>
                    <a:pt x="143316" y="7818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4" name="Google Shape;3264;p9"/>
            <p:cNvSpPr/>
            <p:nvPr/>
          </p:nvSpPr>
          <p:spPr>
            <a:xfrm>
              <a:off x="14670875" y="3132050"/>
              <a:ext cx="3582900" cy="1099875"/>
            </a:xfrm>
            <a:custGeom>
              <a:avLst/>
              <a:gdLst/>
              <a:ahLst/>
              <a:cxnLst/>
              <a:rect l="l" t="t" r="r" b="b"/>
              <a:pathLst>
                <a:path w="143316" h="43995" extrusionOk="0">
                  <a:moveTo>
                    <a:pt x="0" y="1"/>
                  </a:moveTo>
                  <a:lnTo>
                    <a:pt x="0" y="15205"/>
                  </a:lnTo>
                  <a:lnTo>
                    <a:pt x="143316" y="4399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5" name="Google Shape;3265;p9"/>
            <p:cNvSpPr/>
            <p:nvPr/>
          </p:nvSpPr>
          <p:spPr>
            <a:xfrm>
              <a:off x="14670875" y="3876200"/>
              <a:ext cx="3582900" cy="355725"/>
            </a:xfrm>
            <a:custGeom>
              <a:avLst/>
              <a:gdLst/>
              <a:ahLst/>
              <a:cxnLst/>
              <a:rect l="l" t="t" r="r" b="b"/>
              <a:pathLst>
                <a:path w="143316" h="14229" extrusionOk="0">
                  <a:moveTo>
                    <a:pt x="0" y="1"/>
                  </a:moveTo>
                  <a:lnTo>
                    <a:pt x="0" y="14228"/>
                  </a:lnTo>
                  <a:lnTo>
                    <a:pt x="143316" y="1422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6" name="Google Shape;3266;p9"/>
            <p:cNvSpPr/>
            <p:nvPr/>
          </p:nvSpPr>
          <p:spPr>
            <a:xfrm>
              <a:off x="14670875" y="4231900"/>
              <a:ext cx="3582900" cy="719450"/>
            </a:xfrm>
            <a:custGeom>
              <a:avLst/>
              <a:gdLst/>
              <a:ahLst/>
              <a:cxnLst/>
              <a:rect l="l" t="t" r="r" b="b"/>
              <a:pathLst>
                <a:path w="143316" h="28778" extrusionOk="0">
                  <a:moveTo>
                    <a:pt x="143316" y="0"/>
                  </a:moveTo>
                  <a:lnTo>
                    <a:pt x="0" y="14228"/>
                  </a:lnTo>
                  <a:lnTo>
                    <a:pt x="0" y="28778"/>
                  </a:lnTo>
                  <a:lnTo>
                    <a:pt x="14331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7" name="Google Shape;3267;p9"/>
            <p:cNvSpPr/>
            <p:nvPr/>
          </p:nvSpPr>
          <p:spPr>
            <a:xfrm>
              <a:off x="14670875" y="4231900"/>
              <a:ext cx="3582900" cy="1506750"/>
            </a:xfrm>
            <a:custGeom>
              <a:avLst/>
              <a:gdLst/>
              <a:ahLst/>
              <a:cxnLst/>
              <a:rect l="l" t="t" r="r" b="b"/>
              <a:pathLst>
                <a:path w="143316" h="60270" extrusionOk="0">
                  <a:moveTo>
                    <a:pt x="143316" y="0"/>
                  </a:moveTo>
                  <a:lnTo>
                    <a:pt x="0" y="43994"/>
                  </a:lnTo>
                  <a:lnTo>
                    <a:pt x="0" y="60270"/>
                  </a:lnTo>
                  <a:lnTo>
                    <a:pt x="14331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8" name="Google Shape;3268;p9"/>
            <p:cNvSpPr/>
            <p:nvPr/>
          </p:nvSpPr>
          <p:spPr>
            <a:xfrm>
              <a:off x="14670875" y="4231900"/>
              <a:ext cx="3582900" cy="2459250"/>
            </a:xfrm>
            <a:custGeom>
              <a:avLst/>
              <a:gdLst/>
              <a:ahLst/>
              <a:cxnLst/>
              <a:rect l="l" t="t" r="r" b="b"/>
              <a:pathLst>
                <a:path w="143316" h="98370" extrusionOk="0">
                  <a:moveTo>
                    <a:pt x="143316" y="0"/>
                  </a:moveTo>
                  <a:lnTo>
                    <a:pt x="0" y="78165"/>
                  </a:lnTo>
                  <a:lnTo>
                    <a:pt x="0" y="98370"/>
                  </a:lnTo>
                  <a:lnTo>
                    <a:pt x="14331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9" name="Google Shape;3269;p9"/>
            <p:cNvSpPr/>
            <p:nvPr/>
          </p:nvSpPr>
          <p:spPr>
            <a:xfrm>
              <a:off x="14670875" y="4231900"/>
              <a:ext cx="3582900" cy="3384975"/>
            </a:xfrm>
            <a:custGeom>
              <a:avLst/>
              <a:gdLst/>
              <a:ahLst/>
              <a:cxnLst/>
              <a:rect l="l" t="t" r="r" b="b"/>
              <a:pathLst>
                <a:path w="143316" h="135399" extrusionOk="0">
                  <a:moveTo>
                    <a:pt x="143316" y="0"/>
                  </a:moveTo>
                  <a:lnTo>
                    <a:pt x="0" y="121896"/>
                  </a:lnTo>
                  <a:lnTo>
                    <a:pt x="0" y="135398"/>
                  </a:lnTo>
                  <a:lnTo>
                    <a:pt x="14264" y="135398"/>
                  </a:lnTo>
                  <a:lnTo>
                    <a:pt x="14331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0" name="Google Shape;3270;p9"/>
            <p:cNvSpPr/>
            <p:nvPr/>
          </p:nvSpPr>
          <p:spPr>
            <a:xfrm>
              <a:off x="15650450" y="4231900"/>
              <a:ext cx="2603325" cy="3384975"/>
            </a:xfrm>
            <a:custGeom>
              <a:avLst/>
              <a:gdLst/>
              <a:ahLst/>
              <a:cxnLst/>
              <a:rect l="l" t="t" r="r" b="b"/>
              <a:pathLst>
                <a:path w="104133" h="135399" extrusionOk="0">
                  <a:moveTo>
                    <a:pt x="104133" y="0"/>
                  </a:moveTo>
                  <a:lnTo>
                    <a:pt x="1" y="135398"/>
                  </a:lnTo>
                  <a:lnTo>
                    <a:pt x="21384" y="135398"/>
                  </a:lnTo>
                  <a:lnTo>
                    <a:pt x="10413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1" name="Google Shape;3271;p9"/>
            <p:cNvSpPr/>
            <p:nvPr/>
          </p:nvSpPr>
          <p:spPr>
            <a:xfrm>
              <a:off x="16658625" y="4231900"/>
              <a:ext cx="1595150" cy="3384975"/>
            </a:xfrm>
            <a:custGeom>
              <a:avLst/>
              <a:gdLst/>
              <a:ahLst/>
              <a:cxnLst/>
              <a:rect l="l" t="t" r="r" b="b"/>
              <a:pathLst>
                <a:path w="63806" h="135399" extrusionOk="0">
                  <a:moveTo>
                    <a:pt x="63806" y="0"/>
                  </a:moveTo>
                  <a:lnTo>
                    <a:pt x="0" y="135398"/>
                  </a:lnTo>
                  <a:lnTo>
                    <a:pt x="17240" y="135398"/>
                  </a:lnTo>
                  <a:lnTo>
                    <a:pt x="6380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2" name="Google Shape;3272;p9"/>
            <p:cNvSpPr/>
            <p:nvPr/>
          </p:nvSpPr>
          <p:spPr>
            <a:xfrm>
              <a:off x="17217625" y="4231900"/>
              <a:ext cx="1036150" cy="4610700"/>
            </a:xfrm>
            <a:custGeom>
              <a:avLst/>
              <a:gdLst/>
              <a:ahLst/>
              <a:cxnLst/>
              <a:rect l="l" t="t" r="r" b="b"/>
              <a:pathLst>
                <a:path w="41446" h="184428" extrusionOk="0">
                  <a:moveTo>
                    <a:pt x="41446" y="0"/>
                  </a:moveTo>
                  <a:lnTo>
                    <a:pt x="0" y="184428"/>
                  </a:lnTo>
                  <a:lnTo>
                    <a:pt x="21324" y="180213"/>
                  </a:lnTo>
                  <a:lnTo>
                    <a:pt x="4144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3" name="Google Shape;3273;p9"/>
            <p:cNvSpPr/>
            <p:nvPr/>
          </p:nvSpPr>
          <p:spPr>
            <a:xfrm>
              <a:off x="18249000" y="4231900"/>
              <a:ext cx="519125" cy="4487775"/>
            </a:xfrm>
            <a:custGeom>
              <a:avLst/>
              <a:gdLst/>
              <a:ahLst/>
              <a:cxnLst/>
              <a:rect l="l" t="t" r="r" b="b"/>
              <a:pathLst>
                <a:path w="20765" h="179511" extrusionOk="0">
                  <a:moveTo>
                    <a:pt x="191" y="0"/>
                  </a:moveTo>
                  <a:lnTo>
                    <a:pt x="0" y="179034"/>
                  </a:lnTo>
                  <a:lnTo>
                    <a:pt x="20765" y="179511"/>
                  </a:lnTo>
                  <a:lnTo>
                    <a:pt x="19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4" name="Google Shape;3274;p9"/>
            <p:cNvSpPr/>
            <p:nvPr/>
          </p:nvSpPr>
          <p:spPr>
            <a:xfrm>
              <a:off x="18253750" y="4231900"/>
              <a:ext cx="1419850" cy="4628575"/>
            </a:xfrm>
            <a:custGeom>
              <a:avLst/>
              <a:gdLst/>
              <a:ahLst/>
              <a:cxnLst/>
              <a:rect l="l" t="t" r="r" b="b"/>
              <a:pathLst>
                <a:path w="56794" h="185143" extrusionOk="0">
                  <a:moveTo>
                    <a:pt x="1" y="0"/>
                  </a:moveTo>
                  <a:lnTo>
                    <a:pt x="41768" y="185142"/>
                  </a:lnTo>
                  <a:lnTo>
                    <a:pt x="56794" y="16521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5" name="Google Shape;3275;p9"/>
            <p:cNvSpPr/>
            <p:nvPr/>
          </p:nvSpPr>
          <p:spPr>
            <a:xfrm>
              <a:off x="18253750" y="4231900"/>
              <a:ext cx="2068750" cy="3384975"/>
            </a:xfrm>
            <a:custGeom>
              <a:avLst/>
              <a:gdLst/>
              <a:ahLst/>
              <a:cxnLst/>
              <a:rect l="l" t="t" r="r" b="b"/>
              <a:pathLst>
                <a:path w="82750" h="135399" extrusionOk="0">
                  <a:moveTo>
                    <a:pt x="1" y="0"/>
                  </a:moveTo>
                  <a:lnTo>
                    <a:pt x="63818" y="135398"/>
                  </a:lnTo>
                  <a:lnTo>
                    <a:pt x="82749" y="13539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6" name="Google Shape;3276;p9"/>
            <p:cNvSpPr/>
            <p:nvPr/>
          </p:nvSpPr>
          <p:spPr>
            <a:xfrm>
              <a:off x="18253750" y="4231900"/>
              <a:ext cx="3226325" cy="3384975"/>
            </a:xfrm>
            <a:custGeom>
              <a:avLst/>
              <a:gdLst/>
              <a:ahLst/>
              <a:cxnLst/>
              <a:rect l="l" t="t" r="r" b="b"/>
              <a:pathLst>
                <a:path w="129053" h="135399" extrusionOk="0">
                  <a:moveTo>
                    <a:pt x="1" y="0"/>
                  </a:moveTo>
                  <a:lnTo>
                    <a:pt x="104133" y="135398"/>
                  </a:lnTo>
                  <a:lnTo>
                    <a:pt x="129053" y="13539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7" name="Google Shape;3277;p9"/>
            <p:cNvSpPr/>
            <p:nvPr/>
          </p:nvSpPr>
          <p:spPr>
            <a:xfrm>
              <a:off x="18253750" y="4231900"/>
              <a:ext cx="3583525" cy="3048025"/>
            </a:xfrm>
            <a:custGeom>
              <a:avLst/>
              <a:gdLst/>
              <a:ahLst/>
              <a:cxnLst/>
              <a:rect l="l" t="t" r="r" b="b"/>
              <a:pathLst>
                <a:path w="143341" h="121921" extrusionOk="0">
                  <a:moveTo>
                    <a:pt x="1" y="0"/>
                  </a:moveTo>
                  <a:lnTo>
                    <a:pt x="143340" y="121920"/>
                  </a:lnTo>
                  <a:lnTo>
                    <a:pt x="143340" y="9837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8" name="Google Shape;3278;p9"/>
            <p:cNvSpPr/>
            <p:nvPr/>
          </p:nvSpPr>
          <p:spPr>
            <a:xfrm>
              <a:off x="18253750" y="4231900"/>
              <a:ext cx="3583525" cy="1954125"/>
            </a:xfrm>
            <a:custGeom>
              <a:avLst/>
              <a:gdLst/>
              <a:ahLst/>
              <a:cxnLst/>
              <a:rect l="l" t="t" r="r" b="b"/>
              <a:pathLst>
                <a:path w="143341" h="78165" extrusionOk="0">
                  <a:moveTo>
                    <a:pt x="1" y="0"/>
                  </a:moveTo>
                  <a:lnTo>
                    <a:pt x="143340" y="78165"/>
                  </a:lnTo>
                  <a:lnTo>
                    <a:pt x="143340" y="6027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9" name="Google Shape;3279;p9"/>
            <p:cNvSpPr/>
            <p:nvPr/>
          </p:nvSpPr>
          <p:spPr>
            <a:xfrm>
              <a:off x="18253750" y="4231900"/>
              <a:ext cx="3583525" cy="1099850"/>
            </a:xfrm>
            <a:custGeom>
              <a:avLst/>
              <a:gdLst/>
              <a:ahLst/>
              <a:cxnLst/>
              <a:rect l="l" t="t" r="r" b="b"/>
              <a:pathLst>
                <a:path w="143341" h="43994" extrusionOk="0">
                  <a:moveTo>
                    <a:pt x="1" y="0"/>
                  </a:moveTo>
                  <a:lnTo>
                    <a:pt x="143340" y="43994"/>
                  </a:lnTo>
                  <a:lnTo>
                    <a:pt x="143340" y="2877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0" name="Google Shape;3280;p9"/>
            <p:cNvSpPr/>
            <p:nvPr/>
          </p:nvSpPr>
          <p:spPr>
            <a:xfrm>
              <a:off x="18253750" y="4231900"/>
              <a:ext cx="3583525" cy="355725"/>
            </a:xfrm>
            <a:custGeom>
              <a:avLst/>
              <a:gdLst/>
              <a:ahLst/>
              <a:cxnLst/>
              <a:rect l="l" t="t" r="r" b="b"/>
              <a:pathLst>
                <a:path w="143341" h="14229" extrusionOk="0">
                  <a:moveTo>
                    <a:pt x="1" y="0"/>
                  </a:moveTo>
                  <a:lnTo>
                    <a:pt x="143340" y="14228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1" name="Google Shape;3281;p9"/>
            <p:cNvSpPr/>
            <p:nvPr/>
          </p:nvSpPr>
          <p:spPr>
            <a:xfrm>
              <a:off x="18253750" y="3512175"/>
              <a:ext cx="3583525" cy="719750"/>
            </a:xfrm>
            <a:custGeom>
              <a:avLst/>
              <a:gdLst/>
              <a:ahLst/>
              <a:cxnLst/>
              <a:rect l="l" t="t" r="r" b="b"/>
              <a:pathLst>
                <a:path w="143341" h="28790" extrusionOk="0">
                  <a:moveTo>
                    <a:pt x="143340" y="0"/>
                  </a:moveTo>
                  <a:lnTo>
                    <a:pt x="1" y="28789"/>
                  </a:lnTo>
                  <a:lnTo>
                    <a:pt x="143340" y="14562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2" name="Google Shape;3282;p9"/>
            <p:cNvSpPr/>
            <p:nvPr/>
          </p:nvSpPr>
          <p:spPr>
            <a:xfrm>
              <a:off x="18253750" y="2724575"/>
              <a:ext cx="3583525" cy="1507350"/>
            </a:xfrm>
            <a:custGeom>
              <a:avLst/>
              <a:gdLst/>
              <a:ahLst/>
              <a:cxnLst/>
              <a:rect l="l" t="t" r="r" b="b"/>
              <a:pathLst>
                <a:path w="143341" h="60294" extrusionOk="0">
                  <a:moveTo>
                    <a:pt x="143340" y="0"/>
                  </a:moveTo>
                  <a:lnTo>
                    <a:pt x="1" y="60293"/>
                  </a:lnTo>
                  <a:lnTo>
                    <a:pt x="143340" y="16300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3" name="Google Shape;3283;p9"/>
            <p:cNvSpPr/>
            <p:nvPr/>
          </p:nvSpPr>
          <p:spPr>
            <a:xfrm>
              <a:off x="18253750" y="1772375"/>
              <a:ext cx="3583525" cy="2459550"/>
            </a:xfrm>
            <a:custGeom>
              <a:avLst/>
              <a:gdLst/>
              <a:ahLst/>
              <a:cxnLst/>
              <a:rect l="l" t="t" r="r" b="b"/>
              <a:pathLst>
                <a:path w="143341" h="98382" extrusionOk="0">
                  <a:moveTo>
                    <a:pt x="143340" y="0"/>
                  </a:moveTo>
                  <a:lnTo>
                    <a:pt x="1" y="98381"/>
                  </a:lnTo>
                  <a:lnTo>
                    <a:pt x="143340" y="20193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4" name="Google Shape;3284;p9"/>
            <p:cNvSpPr/>
            <p:nvPr/>
          </p:nvSpPr>
          <p:spPr>
            <a:xfrm>
              <a:off x="18253750" y="846675"/>
              <a:ext cx="3583525" cy="3385250"/>
            </a:xfrm>
            <a:custGeom>
              <a:avLst/>
              <a:gdLst/>
              <a:ahLst/>
              <a:cxnLst/>
              <a:rect l="l" t="t" r="r" b="b"/>
              <a:pathLst>
                <a:path w="143341" h="135410" extrusionOk="0">
                  <a:moveTo>
                    <a:pt x="129053" y="0"/>
                  </a:moveTo>
                  <a:lnTo>
                    <a:pt x="1" y="135409"/>
                  </a:lnTo>
                  <a:lnTo>
                    <a:pt x="143340" y="13490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5" name="Google Shape;3285;p9"/>
            <p:cNvSpPr/>
            <p:nvPr/>
          </p:nvSpPr>
          <p:spPr>
            <a:xfrm>
              <a:off x="18253750" y="846675"/>
              <a:ext cx="2603325" cy="3385250"/>
            </a:xfrm>
            <a:custGeom>
              <a:avLst/>
              <a:gdLst/>
              <a:ahLst/>
              <a:cxnLst/>
              <a:rect l="l" t="t" r="r" b="b"/>
              <a:pathLst>
                <a:path w="104133" h="135410" extrusionOk="0">
                  <a:moveTo>
                    <a:pt x="82749" y="0"/>
                  </a:moveTo>
                  <a:lnTo>
                    <a:pt x="1" y="135409"/>
                  </a:lnTo>
                  <a:lnTo>
                    <a:pt x="10413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6" name="Google Shape;3286;p9"/>
            <p:cNvSpPr/>
            <p:nvPr/>
          </p:nvSpPr>
          <p:spPr>
            <a:xfrm>
              <a:off x="18253750" y="846675"/>
              <a:ext cx="1595475" cy="3385250"/>
            </a:xfrm>
            <a:custGeom>
              <a:avLst/>
              <a:gdLst/>
              <a:ahLst/>
              <a:cxnLst/>
              <a:rect l="l" t="t" r="r" b="b"/>
              <a:pathLst>
                <a:path w="63819" h="135410" extrusionOk="0">
                  <a:moveTo>
                    <a:pt x="46566" y="0"/>
                  </a:moveTo>
                  <a:lnTo>
                    <a:pt x="1" y="135409"/>
                  </a:lnTo>
                  <a:lnTo>
                    <a:pt x="63818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7" name="Google Shape;3287;p9"/>
            <p:cNvSpPr/>
            <p:nvPr/>
          </p:nvSpPr>
          <p:spPr>
            <a:xfrm>
              <a:off x="18253750" y="846675"/>
              <a:ext cx="761725" cy="3385250"/>
            </a:xfrm>
            <a:custGeom>
              <a:avLst/>
              <a:gdLst/>
              <a:ahLst/>
              <a:cxnLst/>
              <a:rect l="l" t="t" r="r" b="b"/>
              <a:pathLst>
                <a:path w="30469" h="135410" extrusionOk="0">
                  <a:moveTo>
                    <a:pt x="15062" y="0"/>
                  </a:moveTo>
                  <a:lnTo>
                    <a:pt x="1" y="135409"/>
                  </a:lnTo>
                  <a:lnTo>
                    <a:pt x="30469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288" name="Google Shape;3288;p9"/>
          <p:cNvSpPr txBox="1">
            <a:spLocks noGrp="1"/>
          </p:cNvSpPr>
          <p:nvPr>
            <p:ph type="title"/>
          </p:nvPr>
        </p:nvSpPr>
        <p:spPr>
          <a:xfrm>
            <a:off x="4131400" y="2108300"/>
            <a:ext cx="3929200" cy="108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000"/>
              <a:buNone/>
              <a:defRPr sz="5333"/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endParaRPr/>
          </a:p>
        </p:txBody>
      </p:sp>
      <p:sp>
        <p:nvSpPr>
          <p:cNvPr id="3289" name="Google Shape;3289;p9"/>
          <p:cNvSpPr txBox="1">
            <a:spLocks noGrp="1"/>
          </p:cNvSpPr>
          <p:nvPr>
            <p:ph type="subTitle" idx="1"/>
          </p:nvPr>
        </p:nvSpPr>
        <p:spPr>
          <a:xfrm>
            <a:off x="3397200" y="3072533"/>
            <a:ext cx="5397600" cy="118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2pPr>
            <a:lvl3pPr lvl="2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3pPr>
            <a:lvl4pPr lvl="3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4pPr>
            <a:lvl5pPr lvl="4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5pPr>
            <a:lvl6pPr lvl="5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6pPr>
            <a:lvl7pPr lvl="6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7pPr>
            <a:lvl8pPr lvl="7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8pPr>
            <a:lvl9pPr lvl="8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681412492"/>
      </p:ext>
    </p:extLst>
  </p:cSld>
  <p:clrMapOvr>
    <a:masterClrMapping/>
  </p:clrMapOvr>
</p:sldLayout>
</file>

<file path=ppt/slideLayouts/slideLayout15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bg>
      <p:bgPr>
        <a:solidFill>
          <a:schemeClr val="accent2"/>
        </a:solidFill>
        <a:effectLst/>
      </p:bgPr>
    </p:bg>
    <p:spTree>
      <p:nvGrpSpPr>
        <p:cNvPr id="1" name="Shape 32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291" name="Google Shape;3291;p10"/>
          <p:cNvGrpSpPr/>
          <p:nvPr/>
        </p:nvGrpSpPr>
        <p:grpSpPr>
          <a:xfrm flipH="1">
            <a:off x="-33" y="-558800"/>
            <a:ext cx="12181833" cy="7416811"/>
            <a:chOff x="-7728237" y="-419075"/>
            <a:chExt cx="15443501" cy="5562608"/>
          </a:xfrm>
        </p:grpSpPr>
        <p:sp>
          <p:nvSpPr>
            <p:cNvPr id="3292" name="Google Shape;3292;p10"/>
            <p:cNvSpPr/>
            <p:nvPr/>
          </p:nvSpPr>
          <p:spPr>
            <a:xfrm>
              <a:off x="3857953" y="2561831"/>
              <a:ext cx="3857311" cy="1033759"/>
            </a:xfrm>
            <a:custGeom>
              <a:avLst/>
              <a:gdLst/>
              <a:ahLst/>
              <a:cxnLst/>
              <a:rect l="l" t="t" r="r" b="b"/>
              <a:pathLst>
                <a:path w="55806" h="14956" extrusionOk="0">
                  <a:moveTo>
                    <a:pt x="1" y="1"/>
                  </a:moveTo>
                  <a:lnTo>
                    <a:pt x="55805" y="14955"/>
                  </a:lnTo>
                  <a:lnTo>
                    <a:pt x="55805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293" name="Google Shape;3293;p10"/>
            <p:cNvGrpSpPr/>
            <p:nvPr/>
          </p:nvGrpSpPr>
          <p:grpSpPr>
            <a:xfrm>
              <a:off x="-7728237" y="-419075"/>
              <a:ext cx="15443501" cy="5562608"/>
              <a:chOff x="-7728237" y="-419075"/>
              <a:chExt cx="15443501" cy="5562608"/>
            </a:xfrm>
          </p:grpSpPr>
          <p:sp>
            <p:nvSpPr>
              <p:cNvPr id="3294" name="Google Shape;3294;p10"/>
              <p:cNvSpPr/>
              <p:nvPr/>
            </p:nvSpPr>
            <p:spPr>
              <a:xfrm>
                <a:off x="1296122" y="0"/>
                <a:ext cx="2561933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37065" h="37065" extrusionOk="0">
                    <a:moveTo>
                      <a:pt x="1" y="1"/>
                    </a:moveTo>
                    <a:lnTo>
                      <a:pt x="37065" y="37065"/>
                    </a:lnTo>
                    <a:lnTo>
                      <a:pt x="15657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5" name="Google Shape;3295;p10"/>
              <p:cNvSpPr/>
              <p:nvPr/>
            </p:nvSpPr>
            <p:spPr>
              <a:xfrm>
                <a:off x="-7728185" y="2561825"/>
                <a:ext cx="11586214" cy="2581703"/>
              </a:xfrm>
              <a:custGeom>
                <a:avLst/>
                <a:gdLst/>
                <a:ahLst/>
                <a:cxnLst/>
                <a:rect l="l" t="t" r="r" b="b"/>
                <a:pathLst>
                  <a:path w="55817" h="32231" extrusionOk="0">
                    <a:moveTo>
                      <a:pt x="55817" y="1"/>
                    </a:moveTo>
                    <a:lnTo>
                      <a:pt x="0" y="14955"/>
                    </a:lnTo>
                    <a:lnTo>
                      <a:pt x="0" y="14955"/>
                    </a:lnTo>
                    <a:lnTo>
                      <a:pt x="0" y="32231"/>
                    </a:lnTo>
                    <a:lnTo>
                      <a:pt x="55817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6" name="Google Shape;3296;p10"/>
              <p:cNvSpPr/>
              <p:nvPr/>
            </p:nvSpPr>
            <p:spPr>
              <a:xfrm>
                <a:off x="-7728237" y="-19827"/>
                <a:ext cx="11586214" cy="2581702"/>
              </a:xfrm>
              <a:custGeom>
                <a:avLst/>
                <a:gdLst/>
                <a:ahLst/>
                <a:cxnLst/>
                <a:rect l="l" t="t" r="r" b="b"/>
                <a:pathLst>
                  <a:path w="55817" h="14943" extrusionOk="0">
                    <a:moveTo>
                      <a:pt x="0" y="0"/>
                    </a:moveTo>
                    <a:lnTo>
                      <a:pt x="0" y="14943"/>
                    </a:lnTo>
                    <a:lnTo>
                      <a:pt x="55817" y="1494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7" name="Google Shape;3297;p10"/>
              <p:cNvSpPr/>
              <p:nvPr/>
            </p:nvSpPr>
            <p:spPr>
              <a:xfrm>
                <a:off x="-1384678" y="2561825"/>
                <a:ext cx="5242776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37363" h="37351" extrusionOk="0">
                    <a:moveTo>
                      <a:pt x="37363" y="1"/>
                    </a:moveTo>
                    <a:lnTo>
                      <a:pt x="1" y="37351"/>
                    </a:lnTo>
                    <a:lnTo>
                      <a:pt x="15789" y="37351"/>
                    </a:lnTo>
                    <a:lnTo>
                      <a:pt x="3736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8" name="Google Shape;3298;p10"/>
              <p:cNvSpPr/>
              <p:nvPr/>
            </p:nvSpPr>
            <p:spPr>
              <a:xfrm>
                <a:off x="3165034" y="2561831"/>
                <a:ext cx="692997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10026" h="37351" extrusionOk="0">
                    <a:moveTo>
                      <a:pt x="10026" y="1"/>
                    </a:moveTo>
                    <a:lnTo>
                      <a:pt x="1" y="37351"/>
                    </a:lnTo>
                    <a:lnTo>
                      <a:pt x="10026" y="37351"/>
                    </a:lnTo>
                    <a:lnTo>
                      <a:pt x="10026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9" name="Google Shape;3299;p10"/>
              <p:cNvSpPr/>
              <p:nvPr/>
            </p:nvSpPr>
            <p:spPr>
              <a:xfrm>
                <a:off x="3857953" y="0"/>
                <a:ext cx="2561103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37053" h="37065" extrusionOk="0">
                    <a:moveTo>
                      <a:pt x="21384" y="1"/>
                    </a:moveTo>
                    <a:lnTo>
                      <a:pt x="1" y="37065"/>
                    </a:lnTo>
                    <a:lnTo>
                      <a:pt x="3705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0" name="Google Shape;3300;p10"/>
              <p:cNvSpPr/>
              <p:nvPr/>
            </p:nvSpPr>
            <p:spPr>
              <a:xfrm>
                <a:off x="3857953" y="2561831"/>
                <a:ext cx="1490435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21563" h="37351" extrusionOk="0">
                    <a:moveTo>
                      <a:pt x="1" y="1"/>
                    </a:moveTo>
                    <a:lnTo>
                      <a:pt x="9990" y="37351"/>
                    </a:lnTo>
                    <a:lnTo>
                      <a:pt x="21563" y="3735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1" name="Google Shape;3301;p10"/>
              <p:cNvSpPr/>
              <p:nvPr/>
            </p:nvSpPr>
            <p:spPr>
              <a:xfrm>
                <a:off x="3857953" y="334122"/>
                <a:ext cx="3857311" cy="2227807"/>
              </a:xfrm>
              <a:custGeom>
                <a:avLst/>
                <a:gdLst/>
                <a:ahLst/>
                <a:cxnLst/>
                <a:rect l="l" t="t" r="r" b="b"/>
                <a:pathLst>
                  <a:path w="55806" h="32231" extrusionOk="0">
                    <a:moveTo>
                      <a:pt x="55805" y="1"/>
                    </a:moveTo>
                    <a:lnTo>
                      <a:pt x="1" y="32231"/>
                    </a:lnTo>
                    <a:lnTo>
                      <a:pt x="55805" y="17288"/>
                    </a:lnTo>
                    <a:lnTo>
                      <a:pt x="55805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2" name="Google Shape;3302;p10"/>
              <p:cNvSpPr/>
              <p:nvPr/>
            </p:nvSpPr>
            <p:spPr>
              <a:xfrm>
                <a:off x="2378320" y="0"/>
                <a:ext cx="1479721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21408" h="37065" extrusionOk="0">
                    <a:moveTo>
                      <a:pt x="0" y="1"/>
                    </a:moveTo>
                    <a:lnTo>
                      <a:pt x="21408" y="37065"/>
                    </a:lnTo>
                    <a:lnTo>
                      <a:pt x="11466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3" name="Google Shape;3303;p10"/>
              <p:cNvSpPr/>
              <p:nvPr/>
            </p:nvSpPr>
            <p:spPr>
              <a:xfrm>
                <a:off x="3857953" y="0"/>
                <a:ext cx="685601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9919" h="37065" extrusionOk="0">
                    <a:moveTo>
                      <a:pt x="1" y="1"/>
                    </a:moveTo>
                    <a:lnTo>
                      <a:pt x="1" y="37065"/>
                    </a:lnTo>
                    <a:lnTo>
                      <a:pt x="9919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4" name="Google Shape;3304;p10"/>
              <p:cNvSpPr/>
              <p:nvPr/>
            </p:nvSpPr>
            <p:spPr>
              <a:xfrm>
                <a:off x="-1384635" y="-419075"/>
                <a:ext cx="5242751" cy="2981045"/>
              </a:xfrm>
              <a:custGeom>
                <a:avLst/>
                <a:gdLst/>
                <a:ahLst/>
                <a:cxnLst/>
                <a:rect l="l" t="t" r="r" b="b"/>
                <a:pathLst>
                  <a:path w="55817" h="37065" extrusionOk="0">
                    <a:moveTo>
                      <a:pt x="0" y="1"/>
                    </a:moveTo>
                    <a:lnTo>
                      <a:pt x="0" y="4835"/>
                    </a:lnTo>
                    <a:lnTo>
                      <a:pt x="55817" y="37065"/>
                    </a:lnTo>
                    <a:lnTo>
                      <a:pt x="1875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5" name="Google Shape;3305;p10"/>
              <p:cNvSpPr/>
              <p:nvPr/>
            </p:nvSpPr>
            <p:spPr>
              <a:xfrm>
                <a:off x="3857953" y="2561831"/>
                <a:ext cx="3857311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55806" h="37351" extrusionOk="0">
                    <a:moveTo>
                      <a:pt x="1" y="1"/>
                    </a:moveTo>
                    <a:lnTo>
                      <a:pt x="37351" y="37351"/>
                    </a:lnTo>
                    <a:lnTo>
                      <a:pt x="55805" y="37351"/>
                    </a:lnTo>
                    <a:lnTo>
                      <a:pt x="55805" y="3223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306" name="Google Shape;3306;p10"/>
          <p:cNvSpPr txBox="1">
            <a:spLocks noGrp="1"/>
          </p:cNvSpPr>
          <p:nvPr>
            <p:ph type="body" idx="1"/>
          </p:nvPr>
        </p:nvSpPr>
        <p:spPr>
          <a:xfrm>
            <a:off x="6586000" y="1246900"/>
            <a:ext cx="4381600" cy="464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40256"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1pPr>
            <a:lvl2pPr marL="1219170" lvl="1" indent="-440256">
              <a:spcBef>
                <a:spcPts val="2133"/>
              </a:spcBef>
              <a:spcAft>
                <a:spcPts val="0"/>
              </a:spcAft>
              <a:buSzPts val="1600"/>
              <a:buChar char="○"/>
              <a:defRPr/>
            </a:lvl2pPr>
            <a:lvl3pPr marL="1828754" lvl="2" indent="-440256">
              <a:spcBef>
                <a:spcPts val="2133"/>
              </a:spcBef>
              <a:spcAft>
                <a:spcPts val="0"/>
              </a:spcAft>
              <a:buSzPts val="1600"/>
              <a:buChar char="■"/>
              <a:defRPr/>
            </a:lvl3pPr>
            <a:lvl4pPr marL="2438339" lvl="3" indent="-440256">
              <a:spcBef>
                <a:spcPts val="2133"/>
              </a:spcBef>
              <a:spcAft>
                <a:spcPts val="0"/>
              </a:spcAft>
              <a:buSzPts val="1600"/>
              <a:buChar char="●"/>
              <a:defRPr/>
            </a:lvl4pPr>
            <a:lvl5pPr marL="3047924" lvl="4" indent="-440256">
              <a:spcBef>
                <a:spcPts val="2133"/>
              </a:spcBef>
              <a:spcAft>
                <a:spcPts val="0"/>
              </a:spcAft>
              <a:buSzPts val="1600"/>
              <a:buChar char="○"/>
              <a:defRPr/>
            </a:lvl5pPr>
            <a:lvl6pPr marL="3657509" lvl="5" indent="-440256">
              <a:spcBef>
                <a:spcPts val="2133"/>
              </a:spcBef>
              <a:spcAft>
                <a:spcPts val="0"/>
              </a:spcAft>
              <a:buSzPts val="1600"/>
              <a:buChar char="■"/>
              <a:defRPr/>
            </a:lvl6pPr>
            <a:lvl7pPr marL="4267093" lvl="6" indent="-440256">
              <a:spcBef>
                <a:spcPts val="2133"/>
              </a:spcBef>
              <a:spcAft>
                <a:spcPts val="0"/>
              </a:spcAft>
              <a:buSzPts val="1600"/>
              <a:buChar char="●"/>
              <a:defRPr/>
            </a:lvl7pPr>
            <a:lvl8pPr marL="4876678" lvl="7" indent="-440256">
              <a:spcBef>
                <a:spcPts val="2133"/>
              </a:spcBef>
              <a:spcAft>
                <a:spcPts val="0"/>
              </a:spcAft>
              <a:buSzPts val="1600"/>
              <a:buChar char="○"/>
              <a:defRPr/>
            </a:lvl8pPr>
            <a:lvl9pPr marL="5486263" lvl="8" indent="-440256">
              <a:spcBef>
                <a:spcPts val="2133"/>
              </a:spcBef>
              <a:spcAft>
                <a:spcPts val="2133"/>
              </a:spcAft>
              <a:buSzPts val="1600"/>
              <a:buChar char="■"/>
              <a:defRPr/>
            </a:lvl9pPr>
          </a:lstStyle>
          <a:p>
            <a:endParaRPr/>
          </a:p>
        </p:txBody>
      </p:sp>
      <p:sp>
        <p:nvSpPr>
          <p:cNvPr id="3307" name="Google Shape;3307;p10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5136000" cy="98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308" name="Google Shape;3308;p10"/>
          <p:cNvSpPr txBox="1">
            <a:spLocks noGrp="1"/>
          </p:cNvSpPr>
          <p:nvPr>
            <p:ph type="subTitle" idx="2"/>
          </p:nvPr>
        </p:nvSpPr>
        <p:spPr>
          <a:xfrm>
            <a:off x="1873400" y="2781300"/>
            <a:ext cx="3695600" cy="186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2133"/>
              </a:spcBef>
              <a:spcAft>
                <a:spcPts val="2133"/>
              </a:spcAft>
              <a:buSzPts val="16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286945683"/>
      </p:ext>
    </p:extLst>
  </p:cSld>
  <p:clrMapOvr>
    <a:masterClrMapping/>
  </p:clrMapOvr>
</p:sldLayout>
</file>

<file path=ppt/slideLayouts/slideLayout15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bg>
      <p:bgPr>
        <a:solidFill>
          <a:schemeClr val="accent2"/>
        </a:solidFill>
        <a:effectLst/>
      </p:bgPr>
    </p:bg>
    <p:spTree>
      <p:nvGrpSpPr>
        <p:cNvPr id="1" name="Shape 33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310" name="Google Shape;3310;p11"/>
          <p:cNvGrpSpPr/>
          <p:nvPr/>
        </p:nvGrpSpPr>
        <p:grpSpPr>
          <a:xfrm>
            <a:off x="-817" y="44"/>
            <a:ext cx="12217279" cy="6883793"/>
            <a:chOff x="14670875" y="846675"/>
            <a:chExt cx="7166400" cy="3385250"/>
          </a:xfrm>
        </p:grpSpPr>
        <p:sp>
          <p:nvSpPr>
            <p:cNvPr id="3311" name="Google Shape;3311;p11"/>
            <p:cNvSpPr/>
            <p:nvPr/>
          </p:nvSpPr>
          <p:spPr>
            <a:xfrm>
              <a:off x="14670875" y="1183900"/>
              <a:ext cx="3582900" cy="3048025"/>
            </a:xfrm>
            <a:custGeom>
              <a:avLst/>
              <a:gdLst/>
              <a:ahLst/>
              <a:cxnLst/>
              <a:rect l="l" t="t" r="r" b="b"/>
              <a:pathLst>
                <a:path w="143316" h="121921" extrusionOk="0">
                  <a:moveTo>
                    <a:pt x="0" y="1"/>
                  </a:moveTo>
                  <a:lnTo>
                    <a:pt x="0" y="23539"/>
                  </a:lnTo>
                  <a:lnTo>
                    <a:pt x="143316" y="12192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12" name="Google Shape;3312;p11"/>
            <p:cNvSpPr/>
            <p:nvPr/>
          </p:nvSpPr>
          <p:spPr>
            <a:xfrm>
              <a:off x="14670875" y="3132050"/>
              <a:ext cx="3582900" cy="1099875"/>
            </a:xfrm>
            <a:custGeom>
              <a:avLst/>
              <a:gdLst/>
              <a:ahLst/>
              <a:cxnLst/>
              <a:rect l="l" t="t" r="r" b="b"/>
              <a:pathLst>
                <a:path w="143316" h="43995" extrusionOk="0">
                  <a:moveTo>
                    <a:pt x="0" y="1"/>
                  </a:moveTo>
                  <a:lnTo>
                    <a:pt x="0" y="15205"/>
                  </a:lnTo>
                  <a:lnTo>
                    <a:pt x="143316" y="4399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13" name="Google Shape;3313;p11"/>
            <p:cNvSpPr/>
            <p:nvPr/>
          </p:nvSpPr>
          <p:spPr>
            <a:xfrm>
              <a:off x="18253750" y="2724575"/>
              <a:ext cx="3583525" cy="1507350"/>
            </a:xfrm>
            <a:custGeom>
              <a:avLst/>
              <a:gdLst/>
              <a:ahLst/>
              <a:cxnLst/>
              <a:rect l="l" t="t" r="r" b="b"/>
              <a:pathLst>
                <a:path w="143341" h="60294" extrusionOk="0">
                  <a:moveTo>
                    <a:pt x="143340" y="0"/>
                  </a:moveTo>
                  <a:lnTo>
                    <a:pt x="1" y="60293"/>
                  </a:lnTo>
                  <a:lnTo>
                    <a:pt x="143340" y="16300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14" name="Google Shape;3314;p11"/>
            <p:cNvSpPr/>
            <p:nvPr/>
          </p:nvSpPr>
          <p:spPr>
            <a:xfrm>
              <a:off x="16185050" y="846675"/>
              <a:ext cx="2068725" cy="3385250"/>
            </a:xfrm>
            <a:custGeom>
              <a:avLst/>
              <a:gdLst/>
              <a:ahLst/>
              <a:cxnLst/>
              <a:rect l="l" t="t" r="r" b="b"/>
              <a:pathLst>
                <a:path w="82749" h="135410" extrusionOk="0">
                  <a:moveTo>
                    <a:pt x="0" y="0"/>
                  </a:moveTo>
                  <a:lnTo>
                    <a:pt x="82749" y="135409"/>
                  </a:lnTo>
                  <a:lnTo>
                    <a:pt x="1894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15" name="Google Shape;3315;p11"/>
            <p:cNvSpPr/>
            <p:nvPr/>
          </p:nvSpPr>
          <p:spPr>
            <a:xfrm>
              <a:off x="17877225" y="846675"/>
              <a:ext cx="376550" cy="3385250"/>
            </a:xfrm>
            <a:custGeom>
              <a:avLst/>
              <a:gdLst/>
              <a:ahLst/>
              <a:cxnLst/>
              <a:rect l="l" t="t" r="r" b="b"/>
              <a:pathLst>
                <a:path w="15062" h="135410" extrusionOk="0">
                  <a:moveTo>
                    <a:pt x="0" y="0"/>
                  </a:moveTo>
                  <a:lnTo>
                    <a:pt x="15062" y="135409"/>
                  </a:lnTo>
                  <a:lnTo>
                    <a:pt x="15062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16" name="Google Shape;3316;p11"/>
            <p:cNvSpPr/>
            <p:nvPr/>
          </p:nvSpPr>
          <p:spPr>
            <a:xfrm>
              <a:off x="18253750" y="846675"/>
              <a:ext cx="1595475" cy="3385250"/>
            </a:xfrm>
            <a:custGeom>
              <a:avLst/>
              <a:gdLst/>
              <a:ahLst/>
              <a:cxnLst/>
              <a:rect l="l" t="t" r="r" b="b"/>
              <a:pathLst>
                <a:path w="63819" h="135410" extrusionOk="0">
                  <a:moveTo>
                    <a:pt x="46566" y="0"/>
                  </a:moveTo>
                  <a:lnTo>
                    <a:pt x="1" y="135409"/>
                  </a:lnTo>
                  <a:lnTo>
                    <a:pt x="63818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17" name="Google Shape;3317;p11"/>
            <p:cNvSpPr/>
            <p:nvPr/>
          </p:nvSpPr>
          <p:spPr>
            <a:xfrm>
              <a:off x="18253750" y="846675"/>
              <a:ext cx="3583525" cy="3385250"/>
            </a:xfrm>
            <a:custGeom>
              <a:avLst/>
              <a:gdLst/>
              <a:ahLst/>
              <a:cxnLst/>
              <a:rect l="l" t="t" r="r" b="b"/>
              <a:pathLst>
                <a:path w="143341" h="135410" extrusionOk="0">
                  <a:moveTo>
                    <a:pt x="129053" y="0"/>
                  </a:moveTo>
                  <a:lnTo>
                    <a:pt x="1" y="135409"/>
                  </a:lnTo>
                  <a:lnTo>
                    <a:pt x="143340" y="13490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18" name="Google Shape;3318;p11"/>
            <p:cNvSpPr/>
            <p:nvPr/>
          </p:nvSpPr>
          <p:spPr>
            <a:xfrm>
              <a:off x="14670875" y="3876200"/>
              <a:ext cx="3582900" cy="355725"/>
            </a:xfrm>
            <a:custGeom>
              <a:avLst/>
              <a:gdLst/>
              <a:ahLst/>
              <a:cxnLst/>
              <a:rect l="l" t="t" r="r" b="b"/>
              <a:pathLst>
                <a:path w="143316" h="14229" extrusionOk="0">
                  <a:moveTo>
                    <a:pt x="0" y="1"/>
                  </a:moveTo>
                  <a:lnTo>
                    <a:pt x="0" y="14228"/>
                  </a:lnTo>
                  <a:lnTo>
                    <a:pt x="143316" y="1422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19" name="Google Shape;3319;p11"/>
            <p:cNvSpPr/>
            <p:nvPr/>
          </p:nvSpPr>
          <p:spPr>
            <a:xfrm>
              <a:off x="14670875" y="2277200"/>
              <a:ext cx="3582900" cy="1954725"/>
            </a:xfrm>
            <a:custGeom>
              <a:avLst/>
              <a:gdLst/>
              <a:ahLst/>
              <a:cxnLst/>
              <a:rect l="l" t="t" r="r" b="b"/>
              <a:pathLst>
                <a:path w="143316" h="78189" extrusionOk="0">
                  <a:moveTo>
                    <a:pt x="0" y="0"/>
                  </a:moveTo>
                  <a:lnTo>
                    <a:pt x="0" y="17895"/>
                  </a:lnTo>
                  <a:lnTo>
                    <a:pt x="143316" y="7818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20" name="Google Shape;3320;p11"/>
            <p:cNvSpPr/>
            <p:nvPr/>
          </p:nvSpPr>
          <p:spPr>
            <a:xfrm>
              <a:off x="15027450" y="846675"/>
              <a:ext cx="3226325" cy="3385250"/>
            </a:xfrm>
            <a:custGeom>
              <a:avLst/>
              <a:gdLst/>
              <a:ahLst/>
              <a:cxnLst/>
              <a:rect l="l" t="t" r="r" b="b"/>
              <a:pathLst>
                <a:path w="129053" h="135410" extrusionOk="0">
                  <a:moveTo>
                    <a:pt x="1" y="0"/>
                  </a:moveTo>
                  <a:lnTo>
                    <a:pt x="129053" y="135409"/>
                  </a:lnTo>
                  <a:lnTo>
                    <a:pt x="129053" y="135409"/>
                  </a:lnTo>
                  <a:lnTo>
                    <a:pt x="2492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21" name="Google Shape;3321;p11"/>
            <p:cNvSpPr/>
            <p:nvPr/>
          </p:nvSpPr>
          <p:spPr>
            <a:xfrm>
              <a:off x="17089625" y="846675"/>
              <a:ext cx="1164150" cy="3385250"/>
            </a:xfrm>
            <a:custGeom>
              <a:avLst/>
              <a:gdLst/>
              <a:ahLst/>
              <a:cxnLst/>
              <a:rect l="l" t="t" r="r" b="b"/>
              <a:pathLst>
                <a:path w="46566" h="135410" extrusionOk="0">
                  <a:moveTo>
                    <a:pt x="0" y="0"/>
                  </a:moveTo>
                  <a:lnTo>
                    <a:pt x="46566" y="135409"/>
                  </a:lnTo>
                  <a:lnTo>
                    <a:pt x="16098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22" name="Google Shape;3322;p11"/>
            <p:cNvSpPr/>
            <p:nvPr/>
          </p:nvSpPr>
          <p:spPr>
            <a:xfrm>
              <a:off x="18253750" y="846675"/>
              <a:ext cx="761725" cy="3385250"/>
            </a:xfrm>
            <a:custGeom>
              <a:avLst/>
              <a:gdLst/>
              <a:ahLst/>
              <a:cxnLst/>
              <a:rect l="l" t="t" r="r" b="b"/>
              <a:pathLst>
                <a:path w="30469" h="135410" extrusionOk="0">
                  <a:moveTo>
                    <a:pt x="15062" y="0"/>
                  </a:moveTo>
                  <a:lnTo>
                    <a:pt x="1" y="135409"/>
                  </a:lnTo>
                  <a:lnTo>
                    <a:pt x="30469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23" name="Google Shape;3323;p11"/>
            <p:cNvSpPr/>
            <p:nvPr/>
          </p:nvSpPr>
          <p:spPr>
            <a:xfrm>
              <a:off x="18253750" y="846675"/>
              <a:ext cx="2603325" cy="3385250"/>
            </a:xfrm>
            <a:custGeom>
              <a:avLst/>
              <a:gdLst/>
              <a:ahLst/>
              <a:cxnLst/>
              <a:rect l="l" t="t" r="r" b="b"/>
              <a:pathLst>
                <a:path w="104133" h="135410" extrusionOk="0">
                  <a:moveTo>
                    <a:pt x="82749" y="0"/>
                  </a:moveTo>
                  <a:lnTo>
                    <a:pt x="1" y="135409"/>
                  </a:lnTo>
                  <a:lnTo>
                    <a:pt x="10413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24" name="Google Shape;3324;p11"/>
            <p:cNvSpPr/>
            <p:nvPr/>
          </p:nvSpPr>
          <p:spPr>
            <a:xfrm>
              <a:off x="18253750" y="1772375"/>
              <a:ext cx="3583525" cy="2459550"/>
            </a:xfrm>
            <a:custGeom>
              <a:avLst/>
              <a:gdLst/>
              <a:ahLst/>
              <a:cxnLst/>
              <a:rect l="l" t="t" r="r" b="b"/>
              <a:pathLst>
                <a:path w="143341" h="98382" extrusionOk="0">
                  <a:moveTo>
                    <a:pt x="143340" y="0"/>
                  </a:moveTo>
                  <a:lnTo>
                    <a:pt x="1" y="98381"/>
                  </a:lnTo>
                  <a:lnTo>
                    <a:pt x="143340" y="20193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25" name="Google Shape;3325;p11"/>
            <p:cNvSpPr/>
            <p:nvPr/>
          </p:nvSpPr>
          <p:spPr>
            <a:xfrm>
              <a:off x="18253750" y="3512175"/>
              <a:ext cx="3583525" cy="719750"/>
            </a:xfrm>
            <a:custGeom>
              <a:avLst/>
              <a:gdLst/>
              <a:ahLst/>
              <a:cxnLst/>
              <a:rect l="l" t="t" r="r" b="b"/>
              <a:pathLst>
                <a:path w="143341" h="28790" extrusionOk="0">
                  <a:moveTo>
                    <a:pt x="143340" y="0"/>
                  </a:moveTo>
                  <a:lnTo>
                    <a:pt x="1" y="28789"/>
                  </a:lnTo>
                  <a:lnTo>
                    <a:pt x="143340" y="14562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326" name="Google Shape;3326;p11"/>
          <p:cNvSpPr txBox="1">
            <a:spLocks noGrp="1"/>
          </p:cNvSpPr>
          <p:nvPr>
            <p:ph type="body" idx="1"/>
          </p:nvPr>
        </p:nvSpPr>
        <p:spPr>
          <a:xfrm>
            <a:off x="4301817" y="3679233"/>
            <a:ext cx="3612000" cy="80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30479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1pPr>
          </a:lstStyle>
          <a:p>
            <a:endParaRPr/>
          </a:p>
        </p:txBody>
      </p:sp>
      <p:sp>
        <p:nvSpPr>
          <p:cNvPr id="3327" name="Google Shape;3327;p11"/>
          <p:cNvSpPr txBox="1">
            <a:spLocks noGrp="1"/>
          </p:cNvSpPr>
          <p:nvPr>
            <p:ph type="title"/>
          </p:nvPr>
        </p:nvSpPr>
        <p:spPr>
          <a:xfrm>
            <a:off x="2559200" y="1822500"/>
            <a:ext cx="7074000" cy="200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accent1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accent1"/>
                </a:solidFill>
                <a:latin typeface="Architects Daughter"/>
                <a:ea typeface="Architects Daughter"/>
                <a:cs typeface="Architects Daughter"/>
                <a:sym typeface="Architects Daughter"/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accent1"/>
                </a:solidFill>
                <a:latin typeface="Architects Daughter"/>
                <a:ea typeface="Architects Daughter"/>
                <a:cs typeface="Architects Daughter"/>
                <a:sym typeface="Architects Daughter"/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accent1"/>
                </a:solidFill>
                <a:latin typeface="Architects Daughter"/>
                <a:ea typeface="Architects Daughter"/>
                <a:cs typeface="Architects Daughter"/>
                <a:sym typeface="Architects Daughter"/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accent1"/>
                </a:solidFill>
                <a:latin typeface="Architects Daughter"/>
                <a:ea typeface="Architects Daughter"/>
                <a:cs typeface="Architects Daughter"/>
                <a:sym typeface="Architects Daughter"/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accent1"/>
                </a:solidFill>
                <a:latin typeface="Architects Daughter"/>
                <a:ea typeface="Architects Daughter"/>
                <a:cs typeface="Architects Daughter"/>
                <a:sym typeface="Architects Daughter"/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accent1"/>
                </a:solidFill>
                <a:latin typeface="Architects Daughter"/>
                <a:ea typeface="Architects Daughter"/>
                <a:cs typeface="Architects Daughter"/>
                <a:sym typeface="Architects Daughter"/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accent1"/>
                </a:solidFill>
                <a:latin typeface="Architects Daughter"/>
                <a:ea typeface="Architects Daughter"/>
                <a:cs typeface="Architects Daughter"/>
                <a:sym typeface="Architects Daughter"/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accent1"/>
                </a:solidFill>
                <a:latin typeface="Architects Daughter"/>
                <a:ea typeface="Architects Daughter"/>
                <a:cs typeface="Architects Daughter"/>
                <a:sym typeface="Architects Daughter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791765394"/>
      </p:ext>
    </p:extLst>
  </p:cSld>
  <p:clrMapOvr>
    <a:masterClrMapping/>
  </p:clrMapOvr>
</p:sldLayout>
</file>

<file path=ppt/slideLayouts/slideLayout15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bg>
      <p:bgPr>
        <a:solidFill>
          <a:schemeClr val="accent3"/>
        </a:solidFill>
        <a:effectLst/>
      </p:bgPr>
    </p:bg>
    <p:spTree>
      <p:nvGrpSpPr>
        <p:cNvPr id="1" name="Shape 33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329" name="Google Shape;3329;p12"/>
          <p:cNvGrpSpPr/>
          <p:nvPr/>
        </p:nvGrpSpPr>
        <p:grpSpPr>
          <a:xfrm>
            <a:off x="-70629" y="49331"/>
            <a:ext cx="12262623" cy="6799363"/>
            <a:chOff x="-52972" y="36998"/>
            <a:chExt cx="9196967" cy="5099522"/>
          </a:xfrm>
        </p:grpSpPr>
        <p:sp>
          <p:nvSpPr>
            <p:cNvPr id="3330" name="Google Shape;3330;p12"/>
            <p:cNvSpPr/>
            <p:nvPr/>
          </p:nvSpPr>
          <p:spPr>
            <a:xfrm>
              <a:off x="5909535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1" name="Google Shape;3331;p12"/>
            <p:cNvSpPr/>
            <p:nvPr/>
          </p:nvSpPr>
          <p:spPr>
            <a:xfrm>
              <a:off x="5909535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2" name="Google Shape;3332;p12"/>
            <p:cNvSpPr/>
            <p:nvPr/>
          </p:nvSpPr>
          <p:spPr>
            <a:xfrm>
              <a:off x="5909535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3" name="Google Shape;3333;p12"/>
            <p:cNvSpPr/>
            <p:nvPr/>
          </p:nvSpPr>
          <p:spPr>
            <a:xfrm>
              <a:off x="5909535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4" name="Google Shape;3334;p12"/>
            <p:cNvSpPr/>
            <p:nvPr/>
          </p:nvSpPr>
          <p:spPr>
            <a:xfrm>
              <a:off x="5909535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5" name="Google Shape;3335;p12"/>
            <p:cNvSpPr/>
            <p:nvPr/>
          </p:nvSpPr>
          <p:spPr>
            <a:xfrm>
              <a:off x="5909535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6" name="Google Shape;3336;p12"/>
            <p:cNvSpPr/>
            <p:nvPr/>
          </p:nvSpPr>
          <p:spPr>
            <a:xfrm>
              <a:off x="5909535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7" name="Google Shape;3337;p12"/>
            <p:cNvSpPr/>
            <p:nvPr/>
          </p:nvSpPr>
          <p:spPr>
            <a:xfrm>
              <a:off x="5909535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8" name="Google Shape;3338;p12"/>
            <p:cNvSpPr/>
            <p:nvPr/>
          </p:nvSpPr>
          <p:spPr>
            <a:xfrm>
              <a:off x="5909535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9" name="Google Shape;3339;p12"/>
            <p:cNvSpPr/>
            <p:nvPr/>
          </p:nvSpPr>
          <p:spPr>
            <a:xfrm>
              <a:off x="5909535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40" name="Google Shape;3340;p12"/>
            <p:cNvSpPr/>
            <p:nvPr/>
          </p:nvSpPr>
          <p:spPr>
            <a:xfrm>
              <a:off x="5909535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41" name="Google Shape;3341;p12"/>
            <p:cNvSpPr/>
            <p:nvPr/>
          </p:nvSpPr>
          <p:spPr>
            <a:xfrm>
              <a:off x="5909535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42" name="Google Shape;3342;p12"/>
            <p:cNvSpPr/>
            <p:nvPr/>
          </p:nvSpPr>
          <p:spPr>
            <a:xfrm>
              <a:off x="5909535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43" name="Google Shape;3343;p12"/>
            <p:cNvSpPr/>
            <p:nvPr/>
          </p:nvSpPr>
          <p:spPr>
            <a:xfrm>
              <a:off x="5909535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44" name="Google Shape;3344;p12"/>
            <p:cNvSpPr/>
            <p:nvPr/>
          </p:nvSpPr>
          <p:spPr>
            <a:xfrm>
              <a:off x="5909535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45" name="Google Shape;3345;p12"/>
            <p:cNvSpPr/>
            <p:nvPr/>
          </p:nvSpPr>
          <p:spPr>
            <a:xfrm>
              <a:off x="5909535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46" name="Google Shape;3346;p12"/>
            <p:cNvSpPr/>
            <p:nvPr/>
          </p:nvSpPr>
          <p:spPr>
            <a:xfrm>
              <a:off x="5909535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47" name="Google Shape;3347;p12"/>
            <p:cNvSpPr/>
            <p:nvPr/>
          </p:nvSpPr>
          <p:spPr>
            <a:xfrm>
              <a:off x="5909535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48" name="Google Shape;3348;p12"/>
            <p:cNvSpPr/>
            <p:nvPr/>
          </p:nvSpPr>
          <p:spPr>
            <a:xfrm>
              <a:off x="5909535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49" name="Google Shape;3349;p12"/>
            <p:cNvSpPr/>
            <p:nvPr/>
          </p:nvSpPr>
          <p:spPr>
            <a:xfrm>
              <a:off x="5595008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50" name="Google Shape;3350;p12"/>
            <p:cNvSpPr/>
            <p:nvPr/>
          </p:nvSpPr>
          <p:spPr>
            <a:xfrm>
              <a:off x="528048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51" name="Google Shape;3351;p12"/>
            <p:cNvSpPr/>
            <p:nvPr/>
          </p:nvSpPr>
          <p:spPr>
            <a:xfrm>
              <a:off x="5909535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52" name="Google Shape;3352;p12"/>
            <p:cNvSpPr/>
            <p:nvPr/>
          </p:nvSpPr>
          <p:spPr>
            <a:xfrm>
              <a:off x="5595008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53" name="Google Shape;3353;p12"/>
            <p:cNvSpPr/>
            <p:nvPr/>
          </p:nvSpPr>
          <p:spPr>
            <a:xfrm>
              <a:off x="5909535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54" name="Google Shape;3354;p12"/>
            <p:cNvSpPr/>
            <p:nvPr/>
          </p:nvSpPr>
          <p:spPr>
            <a:xfrm>
              <a:off x="5595008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55" name="Google Shape;3355;p12"/>
            <p:cNvSpPr/>
            <p:nvPr/>
          </p:nvSpPr>
          <p:spPr>
            <a:xfrm>
              <a:off x="5437007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56" name="Google Shape;3356;p12"/>
            <p:cNvSpPr/>
            <p:nvPr/>
          </p:nvSpPr>
          <p:spPr>
            <a:xfrm>
              <a:off x="5751534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57" name="Google Shape;3357;p12"/>
            <p:cNvSpPr/>
            <p:nvPr/>
          </p:nvSpPr>
          <p:spPr>
            <a:xfrm>
              <a:off x="5437007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58" name="Google Shape;3358;p12"/>
            <p:cNvSpPr/>
            <p:nvPr/>
          </p:nvSpPr>
          <p:spPr>
            <a:xfrm>
              <a:off x="5751534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59" name="Google Shape;3359;p12"/>
            <p:cNvSpPr/>
            <p:nvPr/>
          </p:nvSpPr>
          <p:spPr>
            <a:xfrm>
              <a:off x="528048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60" name="Google Shape;3360;p12"/>
            <p:cNvSpPr/>
            <p:nvPr/>
          </p:nvSpPr>
          <p:spPr>
            <a:xfrm>
              <a:off x="528048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61" name="Google Shape;3361;p12"/>
            <p:cNvSpPr/>
            <p:nvPr/>
          </p:nvSpPr>
          <p:spPr>
            <a:xfrm>
              <a:off x="5909535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62" name="Google Shape;3362;p12"/>
            <p:cNvSpPr/>
            <p:nvPr/>
          </p:nvSpPr>
          <p:spPr>
            <a:xfrm>
              <a:off x="5595008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63" name="Google Shape;3363;p12"/>
            <p:cNvSpPr/>
            <p:nvPr/>
          </p:nvSpPr>
          <p:spPr>
            <a:xfrm>
              <a:off x="528048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64" name="Google Shape;3364;p12"/>
            <p:cNvSpPr/>
            <p:nvPr/>
          </p:nvSpPr>
          <p:spPr>
            <a:xfrm>
              <a:off x="5909535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65" name="Google Shape;3365;p12"/>
            <p:cNvSpPr/>
            <p:nvPr/>
          </p:nvSpPr>
          <p:spPr>
            <a:xfrm>
              <a:off x="5595008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66" name="Google Shape;3366;p12"/>
            <p:cNvSpPr/>
            <p:nvPr/>
          </p:nvSpPr>
          <p:spPr>
            <a:xfrm>
              <a:off x="5909535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67" name="Google Shape;3367;p12"/>
            <p:cNvSpPr/>
            <p:nvPr/>
          </p:nvSpPr>
          <p:spPr>
            <a:xfrm>
              <a:off x="5595008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68" name="Google Shape;3368;p12"/>
            <p:cNvSpPr/>
            <p:nvPr/>
          </p:nvSpPr>
          <p:spPr>
            <a:xfrm>
              <a:off x="5437007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69" name="Google Shape;3369;p12"/>
            <p:cNvSpPr/>
            <p:nvPr/>
          </p:nvSpPr>
          <p:spPr>
            <a:xfrm>
              <a:off x="5751534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70" name="Google Shape;3370;p12"/>
            <p:cNvSpPr/>
            <p:nvPr/>
          </p:nvSpPr>
          <p:spPr>
            <a:xfrm>
              <a:off x="5437007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71" name="Google Shape;3371;p12"/>
            <p:cNvSpPr/>
            <p:nvPr/>
          </p:nvSpPr>
          <p:spPr>
            <a:xfrm>
              <a:off x="5751534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72" name="Google Shape;3372;p12"/>
            <p:cNvSpPr/>
            <p:nvPr/>
          </p:nvSpPr>
          <p:spPr>
            <a:xfrm>
              <a:off x="528048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73" name="Google Shape;3373;p12"/>
            <p:cNvSpPr/>
            <p:nvPr/>
          </p:nvSpPr>
          <p:spPr>
            <a:xfrm>
              <a:off x="528048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74" name="Google Shape;3374;p12"/>
            <p:cNvSpPr/>
            <p:nvPr/>
          </p:nvSpPr>
          <p:spPr>
            <a:xfrm>
              <a:off x="5909535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75" name="Google Shape;3375;p12"/>
            <p:cNvSpPr/>
            <p:nvPr/>
          </p:nvSpPr>
          <p:spPr>
            <a:xfrm>
              <a:off x="5595008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76" name="Google Shape;3376;p12"/>
            <p:cNvSpPr/>
            <p:nvPr/>
          </p:nvSpPr>
          <p:spPr>
            <a:xfrm>
              <a:off x="528048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77" name="Google Shape;3377;p12"/>
            <p:cNvSpPr/>
            <p:nvPr/>
          </p:nvSpPr>
          <p:spPr>
            <a:xfrm>
              <a:off x="5909535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78" name="Google Shape;3378;p12"/>
            <p:cNvSpPr/>
            <p:nvPr/>
          </p:nvSpPr>
          <p:spPr>
            <a:xfrm>
              <a:off x="5595008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79" name="Google Shape;3379;p12"/>
            <p:cNvSpPr/>
            <p:nvPr/>
          </p:nvSpPr>
          <p:spPr>
            <a:xfrm>
              <a:off x="5909535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80" name="Google Shape;3380;p12"/>
            <p:cNvSpPr/>
            <p:nvPr/>
          </p:nvSpPr>
          <p:spPr>
            <a:xfrm>
              <a:off x="5595008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81" name="Google Shape;3381;p12"/>
            <p:cNvSpPr/>
            <p:nvPr/>
          </p:nvSpPr>
          <p:spPr>
            <a:xfrm>
              <a:off x="5437007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82" name="Google Shape;3382;p12"/>
            <p:cNvSpPr/>
            <p:nvPr/>
          </p:nvSpPr>
          <p:spPr>
            <a:xfrm>
              <a:off x="5751534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83" name="Google Shape;3383;p12"/>
            <p:cNvSpPr/>
            <p:nvPr/>
          </p:nvSpPr>
          <p:spPr>
            <a:xfrm>
              <a:off x="5437007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84" name="Google Shape;3384;p12"/>
            <p:cNvSpPr/>
            <p:nvPr/>
          </p:nvSpPr>
          <p:spPr>
            <a:xfrm>
              <a:off x="5751534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85" name="Google Shape;3385;p12"/>
            <p:cNvSpPr/>
            <p:nvPr/>
          </p:nvSpPr>
          <p:spPr>
            <a:xfrm>
              <a:off x="528048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86" name="Google Shape;3386;p12"/>
            <p:cNvSpPr/>
            <p:nvPr/>
          </p:nvSpPr>
          <p:spPr>
            <a:xfrm>
              <a:off x="528048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87" name="Google Shape;3387;p12"/>
            <p:cNvSpPr/>
            <p:nvPr/>
          </p:nvSpPr>
          <p:spPr>
            <a:xfrm>
              <a:off x="5909535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88" name="Google Shape;3388;p12"/>
            <p:cNvSpPr/>
            <p:nvPr/>
          </p:nvSpPr>
          <p:spPr>
            <a:xfrm>
              <a:off x="5595008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89" name="Google Shape;3389;p12"/>
            <p:cNvSpPr/>
            <p:nvPr/>
          </p:nvSpPr>
          <p:spPr>
            <a:xfrm>
              <a:off x="528048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90" name="Google Shape;3390;p12"/>
            <p:cNvSpPr/>
            <p:nvPr/>
          </p:nvSpPr>
          <p:spPr>
            <a:xfrm>
              <a:off x="5909535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91" name="Google Shape;3391;p12"/>
            <p:cNvSpPr/>
            <p:nvPr/>
          </p:nvSpPr>
          <p:spPr>
            <a:xfrm>
              <a:off x="5595008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92" name="Google Shape;3392;p12"/>
            <p:cNvSpPr/>
            <p:nvPr/>
          </p:nvSpPr>
          <p:spPr>
            <a:xfrm>
              <a:off x="5909535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93" name="Google Shape;3393;p12"/>
            <p:cNvSpPr/>
            <p:nvPr/>
          </p:nvSpPr>
          <p:spPr>
            <a:xfrm>
              <a:off x="5595008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94" name="Google Shape;3394;p12"/>
            <p:cNvSpPr/>
            <p:nvPr/>
          </p:nvSpPr>
          <p:spPr>
            <a:xfrm>
              <a:off x="5437007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95" name="Google Shape;3395;p12"/>
            <p:cNvSpPr/>
            <p:nvPr/>
          </p:nvSpPr>
          <p:spPr>
            <a:xfrm>
              <a:off x="5751534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96" name="Google Shape;3396;p12"/>
            <p:cNvSpPr/>
            <p:nvPr/>
          </p:nvSpPr>
          <p:spPr>
            <a:xfrm>
              <a:off x="5437007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97" name="Google Shape;3397;p12"/>
            <p:cNvSpPr/>
            <p:nvPr/>
          </p:nvSpPr>
          <p:spPr>
            <a:xfrm>
              <a:off x="5751534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98" name="Google Shape;3398;p12"/>
            <p:cNvSpPr/>
            <p:nvPr/>
          </p:nvSpPr>
          <p:spPr>
            <a:xfrm>
              <a:off x="528048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99" name="Google Shape;3399;p12"/>
            <p:cNvSpPr/>
            <p:nvPr/>
          </p:nvSpPr>
          <p:spPr>
            <a:xfrm>
              <a:off x="528048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00" name="Google Shape;3400;p12"/>
            <p:cNvSpPr/>
            <p:nvPr/>
          </p:nvSpPr>
          <p:spPr>
            <a:xfrm>
              <a:off x="5909535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01" name="Google Shape;3401;p12"/>
            <p:cNvSpPr/>
            <p:nvPr/>
          </p:nvSpPr>
          <p:spPr>
            <a:xfrm>
              <a:off x="5595008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02" name="Google Shape;3402;p12"/>
            <p:cNvSpPr/>
            <p:nvPr/>
          </p:nvSpPr>
          <p:spPr>
            <a:xfrm>
              <a:off x="528048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03" name="Google Shape;3403;p12"/>
            <p:cNvSpPr/>
            <p:nvPr/>
          </p:nvSpPr>
          <p:spPr>
            <a:xfrm>
              <a:off x="5909535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04" name="Google Shape;3404;p12"/>
            <p:cNvSpPr/>
            <p:nvPr/>
          </p:nvSpPr>
          <p:spPr>
            <a:xfrm>
              <a:off x="5595008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05" name="Google Shape;3405;p12"/>
            <p:cNvSpPr/>
            <p:nvPr/>
          </p:nvSpPr>
          <p:spPr>
            <a:xfrm>
              <a:off x="5909535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06" name="Google Shape;3406;p12"/>
            <p:cNvSpPr/>
            <p:nvPr/>
          </p:nvSpPr>
          <p:spPr>
            <a:xfrm>
              <a:off x="5595008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07" name="Google Shape;3407;p12"/>
            <p:cNvSpPr/>
            <p:nvPr/>
          </p:nvSpPr>
          <p:spPr>
            <a:xfrm>
              <a:off x="5437007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08" name="Google Shape;3408;p12"/>
            <p:cNvSpPr/>
            <p:nvPr/>
          </p:nvSpPr>
          <p:spPr>
            <a:xfrm>
              <a:off x="5751534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09" name="Google Shape;3409;p12"/>
            <p:cNvSpPr/>
            <p:nvPr/>
          </p:nvSpPr>
          <p:spPr>
            <a:xfrm>
              <a:off x="5437007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62"/>
                    <a:pt x="393" y="762"/>
                  </a:cubicBezTo>
                  <a:cubicBezTo>
                    <a:pt x="608" y="762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10" name="Google Shape;3410;p12"/>
            <p:cNvSpPr/>
            <p:nvPr/>
          </p:nvSpPr>
          <p:spPr>
            <a:xfrm>
              <a:off x="5751534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93" y="762"/>
                  </a:cubicBezTo>
                  <a:cubicBezTo>
                    <a:pt x="608" y="762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11" name="Google Shape;3411;p12"/>
            <p:cNvSpPr/>
            <p:nvPr/>
          </p:nvSpPr>
          <p:spPr>
            <a:xfrm>
              <a:off x="528048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12" name="Google Shape;3412;p12"/>
            <p:cNvSpPr/>
            <p:nvPr/>
          </p:nvSpPr>
          <p:spPr>
            <a:xfrm>
              <a:off x="528048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13" name="Google Shape;3413;p12"/>
            <p:cNvSpPr/>
            <p:nvPr/>
          </p:nvSpPr>
          <p:spPr>
            <a:xfrm>
              <a:off x="5909535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14" name="Google Shape;3414;p12"/>
            <p:cNvSpPr/>
            <p:nvPr/>
          </p:nvSpPr>
          <p:spPr>
            <a:xfrm>
              <a:off x="5595008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15" name="Google Shape;3415;p12"/>
            <p:cNvSpPr/>
            <p:nvPr/>
          </p:nvSpPr>
          <p:spPr>
            <a:xfrm>
              <a:off x="528048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16" name="Google Shape;3416;p12"/>
            <p:cNvSpPr/>
            <p:nvPr/>
          </p:nvSpPr>
          <p:spPr>
            <a:xfrm>
              <a:off x="5909535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17" name="Google Shape;3417;p12"/>
            <p:cNvSpPr/>
            <p:nvPr/>
          </p:nvSpPr>
          <p:spPr>
            <a:xfrm>
              <a:off x="5595008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18" name="Google Shape;3418;p12"/>
            <p:cNvSpPr/>
            <p:nvPr/>
          </p:nvSpPr>
          <p:spPr>
            <a:xfrm>
              <a:off x="5437007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19" name="Google Shape;3419;p12"/>
            <p:cNvSpPr/>
            <p:nvPr/>
          </p:nvSpPr>
          <p:spPr>
            <a:xfrm>
              <a:off x="5751534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20" name="Google Shape;3420;p12"/>
            <p:cNvSpPr/>
            <p:nvPr/>
          </p:nvSpPr>
          <p:spPr>
            <a:xfrm>
              <a:off x="5437007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21" name="Google Shape;3421;p12"/>
            <p:cNvSpPr/>
            <p:nvPr/>
          </p:nvSpPr>
          <p:spPr>
            <a:xfrm>
              <a:off x="5751534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22" name="Google Shape;3422;p12"/>
            <p:cNvSpPr/>
            <p:nvPr/>
          </p:nvSpPr>
          <p:spPr>
            <a:xfrm>
              <a:off x="528048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23" name="Google Shape;3423;p12"/>
            <p:cNvSpPr/>
            <p:nvPr/>
          </p:nvSpPr>
          <p:spPr>
            <a:xfrm>
              <a:off x="5909535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24" name="Google Shape;3424;p12"/>
            <p:cNvSpPr/>
            <p:nvPr/>
          </p:nvSpPr>
          <p:spPr>
            <a:xfrm>
              <a:off x="5595008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25" name="Google Shape;3425;p12"/>
            <p:cNvSpPr/>
            <p:nvPr/>
          </p:nvSpPr>
          <p:spPr>
            <a:xfrm>
              <a:off x="528048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26" name="Google Shape;3426;p12"/>
            <p:cNvSpPr/>
            <p:nvPr/>
          </p:nvSpPr>
          <p:spPr>
            <a:xfrm>
              <a:off x="528048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27" name="Google Shape;3427;p12"/>
            <p:cNvSpPr/>
            <p:nvPr/>
          </p:nvSpPr>
          <p:spPr>
            <a:xfrm>
              <a:off x="4967427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28" name="Google Shape;3428;p12"/>
            <p:cNvSpPr/>
            <p:nvPr/>
          </p:nvSpPr>
          <p:spPr>
            <a:xfrm>
              <a:off x="465290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29" name="Google Shape;3429;p12"/>
            <p:cNvSpPr/>
            <p:nvPr/>
          </p:nvSpPr>
          <p:spPr>
            <a:xfrm>
              <a:off x="528048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30" name="Google Shape;3430;p12"/>
            <p:cNvSpPr/>
            <p:nvPr/>
          </p:nvSpPr>
          <p:spPr>
            <a:xfrm>
              <a:off x="4967427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31" name="Google Shape;3431;p12"/>
            <p:cNvSpPr/>
            <p:nvPr/>
          </p:nvSpPr>
          <p:spPr>
            <a:xfrm>
              <a:off x="528048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32" name="Google Shape;3432;p12"/>
            <p:cNvSpPr/>
            <p:nvPr/>
          </p:nvSpPr>
          <p:spPr>
            <a:xfrm>
              <a:off x="4967427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33" name="Google Shape;3433;p12"/>
            <p:cNvSpPr/>
            <p:nvPr/>
          </p:nvSpPr>
          <p:spPr>
            <a:xfrm>
              <a:off x="4810900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34" name="Google Shape;3434;p12"/>
            <p:cNvSpPr/>
            <p:nvPr/>
          </p:nvSpPr>
          <p:spPr>
            <a:xfrm>
              <a:off x="5123954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35" name="Google Shape;3435;p12"/>
            <p:cNvSpPr/>
            <p:nvPr/>
          </p:nvSpPr>
          <p:spPr>
            <a:xfrm>
              <a:off x="4810900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36" name="Google Shape;3436;p12"/>
            <p:cNvSpPr/>
            <p:nvPr/>
          </p:nvSpPr>
          <p:spPr>
            <a:xfrm>
              <a:off x="5123954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37" name="Google Shape;3437;p12"/>
            <p:cNvSpPr/>
            <p:nvPr/>
          </p:nvSpPr>
          <p:spPr>
            <a:xfrm>
              <a:off x="465290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38" name="Google Shape;3438;p12"/>
            <p:cNvSpPr/>
            <p:nvPr/>
          </p:nvSpPr>
          <p:spPr>
            <a:xfrm>
              <a:off x="465290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39" name="Google Shape;3439;p12"/>
            <p:cNvSpPr/>
            <p:nvPr/>
          </p:nvSpPr>
          <p:spPr>
            <a:xfrm>
              <a:off x="528048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40" name="Google Shape;3440;p12"/>
            <p:cNvSpPr/>
            <p:nvPr/>
          </p:nvSpPr>
          <p:spPr>
            <a:xfrm>
              <a:off x="4967427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41" name="Google Shape;3441;p12"/>
            <p:cNvSpPr/>
            <p:nvPr/>
          </p:nvSpPr>
          <p:spPr>
            <a:xfrm>
              <a:off x="465290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42" name="Google Shape;3442;p12"/>
            <p:cNvSpPr/>
            <p:nvPr/>
          </p:nvSpPr>
          <p:spPr>
            <a:xfrm>
              <a:off x="528048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43" name="Google Shape;3443;p12"/>
            <p:cNvSpPr/>
            <p:nvPr/>
          </p:nvSpPr>
          <p:spPr>
            <a:xfrm>
              <a:off x="4967427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44" name="Google Shape;3444;p12"/>
            <p:cNvSpPr/>
            <p:nvPr/>
          </p:nvSpPr>
          <p:spPr>
            <a:xfrm>
              <a:off x="528048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45" name="Google Shape;3445;p12"/>
            <p:cNvSpPr/>
            <p:nvPr/>
          </p:nvSpPr>
          <p:spPr>
            <a:xfrm>
              <a:off x="4967427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46" name="Google Shape;3446;p12"/>
            <p:cNvSpPr/>
            <p:nvPr/>
          </p:nvSpPr>
          <p:spPr>
            <a:xfrm>
              <a:off x="4810900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47" name="Google Shape;3447;p12"/>
            <p:cNvSpPr/>
            <p:nvPr/>
          </p:nvSpPr>
          <p:spPr>
            <a:xfrm>
              <a:off x="5123954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48" name="Google Shape;3448;p12"/>
            <p:cNvSpPr/>
            <p:nvPr/>
          </p:nvSpPr>
          <p:spPr>
            <a:xfrm>
              <a:off x="4810900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49" name="Google Shape;3449;p12"/>
            <p:cNvSpPr/>
            <p:nvPr/>
          </p:nvSpPr>
          <p:spPr>
            <a:xfrm>
              <a:off x="5123954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50" name="Google Shape;3450;p12"/>
            <p:cNvSpPr/>
            <p:nvPr/>
          </p:nvSpPr>
          <p:spPr>
            <a:xfrm>
              <a:off x="465290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51" name="Google Shape;3451;p12"/>
            <p:cNvSpPr/>
            <p:nvPr/>
          </p:nvSpPr>
          <p:spPr>
            <a:xfrm>
              <a:off x="465290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52" name="Google Shape;3452;p12"/>
            <p:cNvSpPr/>
            <p:nvPr/>
          </p:nvSpPr>
          <p:spPr>
            <a:xfrm>
              <a:off x="528048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53" name="Google Shape;3453;p12"/>
            <p:cNvSpPr/>
            <p:nvPr/>
          </p:nvSpPr>
          <p:spPr>
            <a:xfrm>
              <a:off x="4967427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54" name="Google Shape;3454;p12"/>
            <p:cNvSpPr/>
            <p:nvPr/>
          </p:nvSpPr>
          <p:spPr>
            <a:xfrm>
              <a:off x="465290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55" name="Google Shape;3455;p12"/>
            <p:cNvSpPr/>
            <p:nvPr/>
          </p:nvSpPr>
          <p:spPr>
            <a:xfrm>
              <a:off x="528048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56" name="Google Shape;3456;p12"/>
            <p:cNvSpPr/>
            <p:nvPr/>
          </p:nvSpPr>
          <p:spPr>
            <a:xfrm>
              <a:off x="4967427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57" name="Google Shape;3457;p12"/>
            <p:cNvSpPr/>
            <p:nvPr/>
          </p:nvSpPr>
          <p:spPr>
            <a:xfrm>
              <a:off x="528048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58" name="Google Shape;3458;p12"/>
            <p:cNvSpPr/>
            <p:nvPr/>
          </p:nvSpPr>
          <p:spPr>
            <a:xfrm>
              <a:off x="4967427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59" name="Google Shape;3459;p12"/>
            <p:cNvSpPr/>
            <p:nvPr/>
          </p:nvSpPr>
          <p:spPr>
            <a:xfrm>
              <a:off x="4810900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0" name="Google Shape;3460;p12"/>
            <p:cNvSpPr/>
            <p:nvPr/>
          </p:nvSpPr>
          <p:spPr>
            <a:xfrm>
              <a:off x="5123954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1" name="Google Shape;3461;p12"/>
            <p:cNvSpPr/>
            <p:nvPr/>
          </p:nvSpPr>
          <p:spPr>
            <a:xfrm>
              <a:off x="4810900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2" name="Google Shape;3462;p12"/>
            <p:cNvSpPr/>
            <p:nvPr/>
          </p:nvSpPr>
          <p:spPr>
            <a:xfrm>
              <a:off x="5123954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3" name="Google Shape;3463;p12"/>
            <p:cNvSpPr/>
            <p:nvPr/>
          </p:nvSpPr>
          <p:spPr>
            <a:xfrm>
              <a:off x="465290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4" name="Google Shape;3464;p12"/>
            <p:cNvSpPr/>
            <p:nvPr/>
          </p:nvSpPr>
          <p:spPr>
            <a:xfrm>
              <a:off x="465290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5" name="Google Shape;3465;p12"/>
            <p:cNvSpPr/>
            <p:nvPr/>
          </p:nvSpPr>
          <p:spPr>
            <a:xfrm>
              <a:off x="528048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6" name="Google Shape;3466;p12"/>
            <p:cNvSpPr/>
            <p:nvPr/>
          </p:nvSpPr>
          <p:spPr>
            <a:xfrm>
              <a:off x="4967427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7" name="Google Shape;3467;p12"/>
            <p:cNvSpPr/>
            <p:nvPr/>
          </p:nvSpPr>
          <p:spPr>
            <a:xfrm>
              <a:off x="465290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8" name="Google Shape;3468;p12"/>
            <p:cNvSpPr/>
            <p:nvPr/>
          </p:nvSpPr>
          <p:spPr>
            <a:xfrm>
              <a:off x="528048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9" name="Google Shape;3469;p12"/>
            <p:cNvSpPr/>
            <p:nvPr/>
          </p:nvSpPr>
          <p:spPr>
            <a:xfrm>
              <a:off x="4967427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0" name="Google Shape;3470;p12"/>
            <p:cNvSpPr/>
            <p:nvPr/>
          </p:nvSpPr>
          <p:spPr>
            <a:xfrm>
              <a:off x="528048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1" name="Google Shape;3471;p12"/>
            <p:cNvSpPr/>
            <p:nvPr/>
          </p:nvSpPr>
          <p:spPr>
            <a:xfrm>
              <a:off x="4967427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2" name="Google Shape;3472;p12"/>
            <p:cNvSpPr/>
            <p:nvPr/>
          </p:nvSpPr>
          <p:spPr>
            <a:xfrm>
              <a:off x="4810900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3" name="Google Shape;3473;p12"/>
            <p:cNvSpPr/>
            <p:nvPr/>
          </p:nvSpPr>
          <p:spPr>
            <a:xfrm>
              <a:off x="5123954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4" name="Google Shape;3474;p12"/>
            <p:cNvSpPr/>
            <p:nvPr/>
          </p:nvSpPr>
          <p:spPr>
            <a:xfrm>
              <a:off x="4810900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5" name="Google Shape;3475;p12"/>
            <p:cNvSpPr/>
            <p:nvPr/>
          </p:nvSpPr>
          <p:spPr>
            <a:xfrm>
              <a:off x="5123954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6" name="Google Shape;3476;p12"/>
            <p:cNvSpPr/>
            <p:nvPr/>
          </p:nvSpPr>
          <p:spPr>
            <a:xfrm>
              <a:off x="465290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7" name="Google Shape;3477;p12"/>
            <p:cNvSpPr/>
            <p:nvPr/>
          </p:nvSpPr>
          <p:spPr>
            <a:xfrm>
              <a:off x="465290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8" name="Google Shape;3478;p12"/>
            <p:cNvSpPr/>
            <p:nvPr/>
          </p:nvSpPr>
          <p:spPr>
            <a:xfrm>
              <a:off x="528048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9" name="Google Shape;3479;p12"/>
            <p:cNvSpPr/>
            <p:nvPr/>
          </p:nvSpPr>
          <p:spPr>
            <a:xfrm>
              <a:off x="4967427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0" name="Google Shape;3480;p12"/>
            <p:cNvSpPr/>
            <p:nvPr/>
          </p:nvSpPr>
          <p:spPr>
            <a:xfrm>
              <a:off x="465290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1" name="Google Shape;3481;p12"/>
            <p:cNvSpPr/>
            <p:nvPr/>
          </p:nvSpPr>
          <p:spPr>
            <a:xfrm>
              <a:off x="528048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2" name="Google Shape;3482;p12"/>
            <p:cNvSpPr/>
            <p:nvPr/>
          </p:nvSpPr>
          <p:spPr>
            <a:xfrm>
              <a:off x="4967427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3" name="Google Shape;3483;p12"/>
            <p:cNvSpPr/>
            <p:nvPr/>
          </p:nvSpPr>
          <p:spPr>
            <a:xfrm>
              <a:off x="528048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4" name="Google Shape;3484;p12"/>
            <p:cNvSpPr/>
            <p:nvPr/>
          </p:nvSpPr>
          <p:spPr>
            <a:xfrm>
              <a:off x="4967427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5" name="Google Shape;3485;p12"/>
            <p:cNvSpPr/>
            <p:nvPr/>
          </p:nvSpPr>
          <p:spPr>
            <a:xfrm>
              <a:off x="4810900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6" name="Google Shape;3486;p12"/>
            <p:cNvSpPr/>
            <p:nvPr/>
          </p:nvSpPr>
          <p:spPr>
            <a:xfrm>
              <a:off x="5123954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7" name="Google Shape;3487;p12"/>
            <p:cNvSpPr/>
            <p:nvPr/>
          </p:nvSpPr>
          <p:spPr>
            <a:xfrm>
              <a:off x="4810900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62"/>
                    <a:pt x="382" y="762"/>
                  </a:cubicBezTo>
                  <a:cubicBezTo>
                    <a:pt x="596" y="762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8" name="Google Shape;3488;p12"/>
            <p:cNvSpPr/>
            <p:nvPr/>
          </p:nvSpPr>
          <p:spPr>
            <a:xfrm>
              <a:off x="5123954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62"/>
                    <a:pt x="394" y="762"/>
                  </a:cubicBezTo>
                  <a:cubicBezTo>
                    <a:pt x="608" y="762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9" name="Google Shape;3489;p12"/>
            <p:cNvSpPr/>
            <p:nvPr/>
          </p:nvSpPr>
          <p:spPr>
            <a:xfrm>
              <a:off x="465290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90" name="Google Shape;3490;p12"/>
            <p:cNvSpPr/>
            <p:nvPr/>
          </p:nvSpPr>
          <p:spPr>
            <a:xfrm>
              <a:off x="465290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91" name="Google Shape;3491;p12"/>
            <p:cNvSpPr/>
            <p:nvPr/>
          </p:nvSpPr>
          <p:spPr>
            <a:xfrm>
              <a:off x="528048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92" name="Google Shape;3492;p12"/>
            <p:cNvSpPr/>
            <p:nvPr/>
          </p:nvSpPr>
          <p:spPr>
            <a:xfrm>
              <a:off x="4967427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93" name="Google Shape;3493;p12"/>
            <p:cNvSpPr/>
            <p:nvPr/>
          </p:nvSpPr>
          <p:spPr>
            <a:xfrm>
              <a:off x="465290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94" name="Google Shape;3494;p12"/>
            <p:cNvSpPr/>
            <p:nvPr/>
          </p:nvSpPr>
          <p:spPr>
            <a:xfrm>
              <a:off x="528048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95" name="Google Shape;3495;p12"/>
            <p:cNvSpPr/>
            <p:nvPr/>
          </p:nvSpPr>
          <p:spPr>
            <a:xfrm>
              <a:off x="4967427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96" name="Google Shape;3496;p12"/>
            <p:cNvSpPr/>
            <p:nvPr/>
          </p:nvSpPr>
          <p:spPr>
            <a:xfrm>
              <a:off x="4810900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97" name="Google Shape;3497;p12"/>
            <p:cNvSpPr/>
            <p:nvPr/>
          </p:nvSpPr>
          <p:spPr>
            <a:xfrm>
              <a:off x="5123954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98" name="Google Shape;3498;p12"/>
            <p:cNvSpPr/>
            <p:nvPr/>
          </p:nvSpPr>
          <p:spPr>
            <a:xfrm>
              <a:off x="4810900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99" name="Google Shape;3499;p12"/>
            <p:cNvSpPr/>
            <p:nvPr/>
          </p:nvSpPr>
          <p:spPr>
            <a:xfrm>
              <a:off x="5123954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0" name="Google Shape;3500;p12"/>
            <p:cNvSpPr/>
            <p:nvPr/>
          </p:nvSpPr>
          <p:spPr>
            <a:xfrm>
              <a:off x="465290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1" name="Google Shape;3501;p12"/>
            <p:cNvSpPr/>
            <p:nvPr/>
          </p:nvSpPr>
          <p:spPr>
            <a:xfrm>
              <a:off x="528048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2" name="Google Shape;3502;p12"/>
            <p:cNvSpPr/>
            <p:nvPr/>
          </p:nvSpPr>
          <p:spPr>
            <a:xfrm>
              <a:off x="4967427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3" name="Google Shape;3503;p12"/>
            <p:cNvSpPr/>
            <p:nvPr/>
          </p:nvSpPr>
          <p:spPr>
            <a:xfrm>
              <a:off x="465290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4" name="Google Shape;3504;p12"/>
            <p:cNvSpPr/>
            <p:nvPr/>
          </p:nvSpPr>
          <p:spPr>
            <a:xfrm>
              <a:off x="465290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5" name="Google Shape;3505;p12"/>
            <p:cNvSpPr/>
            <p:nvPr/>
          </p:nvSpPr>
          <p:spPr>
            <a:xfrm>
              <a:off x="4339846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6" name="Google Shape;3506;p12"/>
            <p:cNvSpPr/>
            <p:nvPr/>
          </p:nvSpPr>
          <p:spPr>
            <a:xfrm>
              <a:off x="4025442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7" name="Google Shape;3507;p12"/>
            <p:cNvSpPr/>
            <p:nvPr/>
          </p:nvSpPr>
          <p:spPr>
            <a:xfrm>
              <a:off x="465290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8" name="Google Shape;3508;p12"/>
            <p:cNvSpPr/>
            <p:nvPr/>
          </p:nvSpPr>
          <p:spPr>
            <a:xfrm>
              <a:off x="4339846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9" name="Google Shape;3509;p12"/>
            <p:cNvSpPr/>
            <p:nvPr/>
          </p:nvSpPr>
          <p:spPr>
            <a:xfrm>
              <a:off x="465290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0" name="Google Shape;3510;p12"/>
            <p:cNvSpPr/>
            <p:nvPr/>
          </p:nvSpPr>
          <p:spPr>
            <a:xfrm>
              <a:off x="4339846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1" name="Google Shape;3511;p12"/>
            <p:cNvSpPr/>
            <p:nvPr/>
          </p:nvSpPr>
          <p:spPr>
            <a:xfrm>
              <a:off x="4183320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2" name="Google Shape;3512;p12"/>
            <p:cNvSpPr/>
            <p:nvPr/>
          </p:nvSpPr>
          <p:spPr>
            <a:xfrm>
              <a:off x="4496373" y="50657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63" y="596"/>
                    <a:pt x="763" y="381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3" name="Google Shape;3513;p12"/>
            <p:cNvSpPr/>
            <p:nvPr/>
          </p:nvSpPr>
          <p:spPr>
            <a:xfrm>
              <a:off x="4183320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4" name="Google Shape;3514;p12"/>
            <p:cNvSpPr/>
            <p:nvPr/>
          </p:nvSpPr>
          <p:spPr>
            <a:xfrm>
              <a:off x="4496373" y="19352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63" y="608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5" name="Google Shape;3515;p12"/>
            <p:cNvSpPr/>
            <p:nvPr/>
          </p:nvSpPr>
          <p:spPr>
            <a:xfrm>
              <a:off x="4025442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6" name="Google Shape;3516;p12"/>
            <p:cNvSpPr/>
            <p:nvPr/>
          </p:nvSpPr>
          <p:spPr>
            <a:xfrm>
              <a:off x="4025442" y="35152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7" name="Google Shape;3517;p12"/>
            <p:cNvSpPr/>
            <p:nvPr/>
          </p:nvSpPr>
          <p:spPr>
            <a:xfrm>
              <a:off x="465290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8" name="Google Shape;3518;p12"/>
            <p:cNvSpPr/>
            <p:nvPr/>
          </p:nvSpPr>
          <p:spPr>
            <a:xfrm>
              <a:off x="4339846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9" name="Google Shape;3519;p12"/>
            <p:cNvSpPr/>
            <p:nvPr/>
          </p:nvSpPr>
          <p:spPr>
            <a:xfrm>
              <a:off x="4025442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0" name="Google Shape;3520;p12"/>
            <p:cNvSpPr/>
            <p:nvPr/>
          </p:nvSpPr>
          <p:spPr>
            <a:xfrm>
              <a:off x="465290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1" name="Google Shape;3521;p12"/>
            <p:cNvSpPr/>
            <p:nvPr/>
          </p:nvSpPr>
          <p:spPr>
            <a:xfrm>
              <a:off x="4339846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2" name="Google Shape;3522;p12"/>
            <p:cNvSpPr/>
            <p:nvPr/>
          </p:nvSpPr>
          <p:spPr>
            <a:xfrm>
              <a:off x="465290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3" name="Google Shape;3523;p12"/>
            <p:cNvSpPr/>
            <p:nvPr/>
          </p:nvSpPr>
          <p:spPr>
            <a:xfrm>
              <a:off x="4339846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4" name="Google Shape;3524;p12"/>
            <p:cNvSpPr/>
            <p:nvPr/>
          </p:nvSpPr>
          <p:spPr>
            <a:xfrm>
              <a:off x="4183320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75" y="595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5" name="Google Shape;3525;p12"/>
            <p:cNvSpPr/>
            <p:nvPr/>
          </p:nvSpPr>
          <p:spPr>
            <a:xfrm>
              <a:off x="4496373" y="1135632"/>
              <a:ext cx="93744" cy="95096"/>
            </a:xfrm>
            <a:custGeom>
              <a:avLst/>
              <a:gdLst/>
              <a:ahLst/>
              <a:cxnLst/>
              <a:rect l="l" t="t" r="r" b="b"/>
              <a:pathLst>
                <a:path w="763" h="774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63" y="595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6" name="Google Shape;3526;p12"/>
            <p:cNvSpPr/>
            <p:nvPr/>
          </p:nvSpPr>
          <p:spPr>
            <a:xfrm>
              <a:off x="4183320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75" y="596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7" name="Google Shape;3527;p12"/>
            <p:cNvSpPr/>
            <p:nvPr/>
          </p:nvSpPr>
          <p:spPr>
            <a:xfrm>
              <a:off x="4496373" y="82110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63" y="596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8" name="Google Shape;3528;p12"/>
            <p:cNvSpPr/>
            <p:nvPr/>
          </p:nvSpPr>
          <p:spPr>
            <a:xfrm>
              <a:off x="4025442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9" name="Google Shape;3529;p12"/>
            <p:cNvSpPr/>
            <p:nvPr/>
          </p:nvSpPr>
          <p:spPr>
            <a:xfrm>
              <a:off x="4025442" y="97910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0" name="Google Shape;3530;p12"/>
            <p:cNvSpPr/>
            <p:nvPr/>
          </p:nvSpPr>
          <p:spPr>
            <a:xfrm>
              <a:off x="465290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1" name="Google Shape;3531;p12"/>
            <p:cNvSpPr/>
            <p:nvPr/>
          </p:nvSpPr>
          <p:spPr>
            <a:xfrm>
              <a:off x="4339846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2" name="Google Shape;3532;p12"/>
            <p:cNvSpPr/>
            <p:nvPr/>
          </p:nvSpPr>
          <p:spPr>
            <a:xfrm>
              <a:off x="4025442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3" name="Google Shape;3533;p12"/>
            <p:cNvSpPr/>
            <p:nvPr/>
          </p:nvSpPr>
          <p:spPr>
            <a:xfrm>
              <a:off x="465290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4" name="Google Shape;3534;p12"/>
            <p:cNvSpPr/>
            <p:nvPr/>
          </p:nvSpPr>
          <p:spPr>
            <a:xfrm>
              <a:off x="4339846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5" name="Google Shape;3535;p12"/>
            <p:cNvSpPr/>
            <p:nvPr/>
          </p:nvSpPr>
          <p:spPr>
            <a:xfrm>
              <a:off x="465290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6" name="Google Shape;3536;p12"/>
            <p:cNvSpPr/>
            <p:nvPr/>
          </p:nvSpPr>
          <p:spPr>
            <a:xfrm>
              <a:off x="4339846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80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7" name="Google Shape;3537;p12"/>
            <p:cNvSpPr/>
            <p:nvPr/>
          </p:nvSpPr>
          <p:spPr>
            <a:xfrm>
              <a:off x="4183320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8" name="Google Shape;3538;p12"/>
            <p:cNvSpPr/>
            <p:nvPr/>
          </p:nvSpPr>
          <p:spPr>
            <a:xfrm>
              <a:off x="4496373" y="176309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9" name="Google Shape;3539;p12"/>
            <p:cNvSpPr/>
            <p:nvPr/>
          </p:nvSpPr>
          <p:spPr>
            <a:xfrm>
              <a:off x="4183320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0" name="Google Shape;3540;p12"/>
            <p:cNvSpPr/>
            <p:nvPr/>
          </p:nvSpPr>
          <p:spPr>
            <a:xfrm>
              <a:off x="4496373" y="1448685"/>
              <a:ext cx="93744" cy="95096"/>
            </a:xfrm>
            <a:custGeom>
              <a:avLst/>
              <a:gdLst/>
              <a:ahLst/>
              <a:cxnLst/>
              <a:rect l="l" t="t" r="r" b="b"/>
              <a:pathLst>
                <a:path w="763" h="774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63" y="595"/>
                    <a:pt x="763" y="381"/>
                  </a:cubicBezTo>
                  <a:cubicBezTo>
                    <a:pt x="763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1" name="Google Shape;3541;p12"/>
            <p:cNvSpPr/>
            <p:nvPr/>
          </p:nvSpPr>
          <p:spPr>
            <a:xfrm>
              <a:off x="4025442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2" name="Google Shape;3542;p12"/>
            <p:cNvSpPr/>
            <p:nvPr/>
          </p:nvSpPr>
          <p:spPr>
            <a:xfrm>
              <a:off x="4025442" y="16050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3" name="Google Shape;3543;p12"/>
            <p:cNvSpPr/>
            <p:nvPr/>
          </p:nvSpPr>
          <p:spPr>
            <a:xfrm>
              <a:off x="465290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4" name="Google Shape;3544;p12"/>
            <p:cNvSpPr/>
            <p:nvPr/>
          </p:nvSpPr>
          <p:spPr>
            <a:xfrm>
              <a:off x="4339846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5" name="Google Shape;3545;p12"/>
            <p:cNvSpPr/>
            <p:nvPr/>
          </p:nvSpPr>
          <p:spPr>
            <a:xfrm>
              <a:off x="4025442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6" name="Google Shape;3546;p12"/>
            <p:cNvSpPr/>
            <p:nvPr/>
          </p:nvSpPr>
          <p:spPr>
            <a:xfrm>
              <a:off x="465290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7" name="Google Shape;3547;p12"/>
            <p:cNvSpPr/>
            <p:nvPr/>
          </p:nvSpPr>
          <p:spPr>
            <a:xfrm>
              <a:off x="4339846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8" name="Google Shape;3548;p12"/>
            <p:cNvSpPr/>
            <p:nvPr/>
          </p:nvSpPr>
          <p:spPr>
            <a:xfrm>
              <a:off x="465290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9" name="Google Shape;3549;p12"/>
            <p:cNvSpPr/>
            <p:nvPr/>
          </p:nvSpPr>
          <p:spPr>
            <a:xfrm>
              <a:off x="4339846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0" name="Google Shape;3550;p12"/>
            <p:cNvSpPr/>
            <p:nvPr/>
          </p:nvSpPr>
          <p:spPr>
            <a:xfrm>
              <a:off x="4183320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79"/>
                    <a:pt x="1" y="394"/>
                  </a:cubicBezTo>
                  <a:cubicBezTo>
                    <a:pt x="1" y="608"/>
                    <a:pt x="168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1" name="Google Shape;3551;p12"/>
            <p:cNvSpPr/>
            <p:nvPr/>
          </p:nvSpPr>
          <p:spPr>
            <a:xfrm>
              <a:off x="4496373" y="238919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79"/>
                    <a:pt x="1" y="394"/>
                  </a:cubicBezTo>
                  <a:cubicBezTo>
                    <a:pt x="1" y="608"/>
                    <a:pt x="168" y="775"/>
                    <a:pt x="382" y="775"/>
                  </a:cubicBezTo>
                  <a:cubicBezTo>
                    <a:pt x="596" y="775"/>
                    <a:pt x="763" y="608"/>
                    <a:pt x="763" y="394"/>
                  </a:cubicBezTo>
                  <a:cubicBezTo>
                    <a:pt x="763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2" name="Google Shape;3552;p12"/>
            <p:cNvSpPr/>
            <p:nvPr/>
          </p:nvSpPr>
          <p:spPr>
            <a:xfrm>
              <a:off x="4183320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3" name="Google Shape;3553;p12"/>
            <p:cNvSpPr/>
            <p:nvPr/>
          </p:nvSpPr>
          <p:spPr>
            <a:xfrm>
              <a:off x="4496373" y="2076143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4" name="Google Shape;3554;p12"/>
            <p:cNvSpPr/>
            <p:nvPr/>
          </p:nvSpPr>
          <p:spPr>
            <a:xfrm>
              <a:off x="4025442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5" name="Google Shape;3555;p12"/>
            <p:cNvSpPr/>
            <p:nvPr/>
          </p:nvSpPr>
          <p:spPr>
            <a:xfrm>
              <a:off x="4025442" y="223267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6" name="Google Shape;3556;p12"/>
            <p:cNvSpPr/>
            <p:nvPr/>
          </p:nvSpPr>
          <p:spPr>
            <a:xfrm>
              <a:off x="465290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7" name="Google Shape;3557;p12"/>
            <p:cNvSpPr/>
            <p:nvPr/>
          </p:nvSpPr>
          <p:spPr>
            <a:xfrm>
              <a:off x="4339846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8" name="Google Shape;3558;p12"/>
            <p:cNvSpPr/>
            <p:nvPr/>
          </p:nvSpPr>
          <p:spPr>
            <a:xfrm>
              <a:off x="4025442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9" name="Google Shape;3559;p12"/>
            <p:cNvSpPr/>
            <p:nvPr/>
          </p:nvSpPr>
          <p:spPr>
            <a:xfrm>
              <a:off x="465290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0" name="Google Shape;3560;p12"/>
            <p:cNvSpPr/>
            <p:nvPr/>
          </p:nvSpPr>
          <p:spPr>
            <a:xfrm>
              <a:off x="4339846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1" name="Google Shape;3561;p12"/>
            <p:cNvSpPr/>
            <p:nvPr/>
          </p:nvSpPr>
          <p:spPr>
            <a:xfrm>
              <a:off x="465290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2" name="Google Shape;3562;p12"/>
            <p:cNvSpPr/>
            <p:nvPr/>
          </p:nvSpPr>
          <p:spPr>
            <a:xfrm>
              <a:off x="4339846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3" name="Google Shape;3563;p12"/>
            <p:cNvSpPr/>
            <p:nvPr/>
          </p:nvSpPr>
          <p:spPr>
            <a:xfrm>
              <a:off x="4183320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4" name="Google Shape;3564;p12"/>
            <p:cNvSpPr/>
            <p:nvPr/>
          </p:nvSpPr>
          <p:spPr>
            <a:xfrm>
              <a:off x="4496373" y="301677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63" y="608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5" name="Google Shape;3565;p12"/>
            <p:cNvSpPr/>
            <p:nvPr/>
          </p:nvSpPr>
          <p:spPr>
            <a:xfrm>
              <a:off x="4183320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6"/>
                    <a:pt x="168" y="762"/>
                    <a:pt x="382" y="762"/>
                  </a:cubicBezTo>
                  <a:cubicBezTo>
                    <a:pt x="596" y="762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6" name="Google Shape;3566;p12"/>
            <p:cNvSpPr/>
            <p:nvPr/>
          </p:nvSpPr>
          <p:spPr>
            <a:xfrm>
              <a:off x="4496373" y="2705198"/>
              <a:ext cx="93744" cy="93744"/>
            </a:xfrm>
            <a:custGeom>
              <a:avLst/>
              <a:gdLst/>
              <a:ahLst/>
              <a:cxnLst/>
              <a:rect l="l" t="t" r="r" b="b"/>
              <a:pathLst>
                <a:path w="763" h="763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6"/>
                    <a:pt x="168" y="762"/>
                    <a:pt x="382" y="762"/>
                  </a:cubicBezTo>
                  <a:cubicBezTo>
                    <a:pt x="596" y="762"/>
                    <a:pt x="763" y="596"/>
                    <a:pt x="763" y="381"/>
                  </a:cubicBezTo>
                  <a:cubicBezTo>
                    <a:pt x="763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7" name="Google Shape;3567;p12"/>
            <p:cNvSpPr/>
            <p:nvPr/>
          </p:nvSpPr>
          <p:spPr>
            <a:xfrm>
              <a:off x="4025442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8" name="Google Shape;3568;p12"/>
            <p:cNvSpPr/>
            <p:nvPr/>
          </p:nvSpPr>
          <p:spPr>
            <a:xfrm>
              <a:off x="4025442" y="286025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9" name="Google Shape;3569;p12"/>
            <p:cNvSpPr/>
            <p:nvPr/>
          </p:nvSpPr>
          <p:spPr>
            <a:xfrm>
              <a:off x="465290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0" name="Google Shape;3570;p12"/>
            <p:cNvSpPr/>
            <p:nvPr/>
          </p:nvSpPr>
          <p:spPr>
            <a:xfrm>
              <a:off x="4339846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1" name="Google Shape;3571;p12"/>
            <p:cNvSpPr/>
            <p:nvPr/>
          </p:nvSpPr>
          <p:spPr>
            <a:xfrm>
              <a:off x="4025442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2" name="Google Shape;3572;p12"/>
            <p:cNvSpPr/>
            <p:nvPr/>
          </p:nvSpPr>
          <p:spPr>
            <a:xfrm>
              <a:off x="465290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3" name="Google Shape;3573;p12"/>
            <p:cNvSpPr/>
            <p:nvPr/>
          </p:nvSpPr>
          <p:spPr>
            <a:xfrm>
              <a:off x="4339846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4" name="Google Shape;3574;p12"/>
            <p:cNvSpPr/>
            <p:nvPr/>
          </p:nvSpPr>
          <p:spPr>
            <a:xfrm>
              <a:off x="4183320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5" name="Google Shape;3575;p12"/>
            <p:cNvSpPr/>
            <p:nvPr/>
          </p:nvSpPr>
          <p:spPr>
            <a:xfrm>
              <a:off x="4496373" y="364435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63" y="596"/>
                    <a:pt x="763" y="381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6" name="Google Shape;3576;p12"/>
            <p:cNvSpPr/>
            <p:nvPr/>
          </p:nvSpPr>
          <p:spPr>
            <a:xfrm>
              <a:off x="4183320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7" name="Google Shape;3577;p12"/>
            <p:cNvSpPr/>
            <p:nvPr/>
          </p:nvSpPr>
          <p:spPr>
            <a:xfrm>
              <a:off x="4496373" y="33313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63" y="608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8" name="Google Shape;3578;p12"/>
            <p:cNvSpPr/>
            <p:nvPr/>
          </p:nvSpPr>
          <p:spPr>
            <a:xfrm>
              <a:off x="4025442" y="34893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9" name="Google Shape;3579;p12"/>
            <p:cNvSpPr/>
            <p:nvPr/>
          </p:nvSpPr>
          <p:spPr>
            <a:xfrm>
              <a:off x="465290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0" name="Google Shape;3580;p12"/>
            <p:cNvSpPr/>
            <p:nvPr/>
          </p:nvSpPr>
          <p:spPr>
            <a:xfrm>
              <a:off x="4339846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1" name="Google Shape;3581;p12"/>
            <p:cNvSpPr/>
            <p:nvPr/>
          </p:nvSpPr>
          <p:spPr>
            <a:xfrm>
              <a:off x="4025442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2" name="Google Shape;3582;p12"/>
            <p:cNvSpPr/>
            <p:nvPr/>
          </p:nvSpPr>
          <p:spPr>
            <a:xfrm>
              <a:off x="4025442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3" name="Google Shape;3583;p12"/>
            <p:cNvSpPr/>
            <p:nvPr/>
          </p:nvSpPr>
          <p:spPr>
            <a:xfrm>
              <a:off x="3710914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4" name="Google Shape;3584;p12"/>
            <p:cNvSpPr/>
            <p:nvPr/>
          </p:nvSpPr>
          <p:spPr>
            <a:xfrm>
              <a:off x="3399336" y="3699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5" name="Google Shape;3585;p12"/>
            <p:cNvSpPr/>
            <p:nvPr/>
          </p:nvSpPr>
          <p:spPr>
            <a:xfrm>
              <a:off x="4025442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6" name="Google Shape;3586;p12"/>
            <p:cNvSpPr/>
            <p:nvPr/>
          </p:nvSpPr>
          <p:spPr>
            <a:xfrm>
              <a:off x="3710914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7" name="Google Shape;3587;p12"/>
            <p:cNvSpPr/>
            <p:nvPr/>
          </p:nvSpPr>
          <p:spPr>
            <a:xfrm>
              <a:off x="4025442" y="35152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8" name="Google Shape;3588;p12"/>
            <p:cNvSpPr/>
            <p:nvPr/>
          </p:nvSpPr>
          <p:spPr>
            <a:xfrm>
              <a:off x="3710914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9" name="Google Shape;3589;p12"/>
            <p:cNvSpPr/>
            <p:nvPr/>
          </p:nvSpPr>
          <p:spPr>
            <a:xfrm>
              <a:off x="3554388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0" name="Google Shape;3590;p12"/>
            <p:cNvSpPr/>
            <p:nvPr/>
          </p:nvSpPr>
          <p:spPr>
            <a:xfrm>
              <a:off x="3868915" y="5065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1" name="Google Shape;3591;p12"/>
            <p:cNvSpPr/>
            <p:nvPr/>
          </p:nvSpPr>
          <p:spPr>
            <a:xfrm>
              <a:off x="3554388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2" name="Google Shape;3592;p12"/>
            <p:cNvSpPr/>
            <p:nvPr/>
          </p:nvSpPr>
          <p:spPr>
            <a:xfrm>
              <a:off x="3868915" y="19352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3" name="Google Shape;3593;p12"/>
            <p:cNvSpPr/>
            <p:nvPr/>
          </p:nvSpPr>
          <p:spPr>
            <a:xfrm>
              <a:off x="3399336" y="6631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4" name="Google Shape;3594;p12"/>
            <p:cNvSpPr/>
            <p:nvPr/>
          </p:nvSpPr>
          <p:spPr>
            <a:xfrm>
              <a:off x="3399336" y="35152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5" name="Google Shape;3595;p12"/>
            <p:cNvSpPr/>
            <p:nvPr/>
          </p:nvSpPr>
          <p:spPr>
            <a:xfrm>
              <a:off x="4025442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6" name="Google Shape;3596;p12"/>
            <p:cNvSpPr/>
            <p:nvPr/>
          </p:nvSpPr>
          <p:spPr>
            <a:xfrm>
              <a:off x="3710914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7" name="Google Shape;3597;p12"/>
            <p:cNvSpPr/>
            <p:nvPr/>
          </p:nvSpPr>
          <p:spPr>
            <a:xfrm>
              <a:off x="3399336" y="3699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8" name="Google Shape;3598;p12"/>
            <p:cNvSpPr/>
            <p:nvPr/>
          </p:nvSpPr>
          <p:spPr>
            <a:xfrm>
              <a:off x="4025442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9" name="Google Shape;3599;p12"/>
            <p:cNvSpPr/>
            <p:nvPr/>
          </p:nvSpPr>
          <p:spPr>
            <a:xfrm>
              <a:off x="3710914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0" name="Google Shape;3600;p12"/>
            <p:cNvSpPr/>
            <p:nvPr/>
          </p:nvSpPr>
          <p:spPr>
            <a:xfrm>
              <a:off x="4025442" y="97910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1" name="Google Shape;3601;p12"/>
            <p:cNvSpPr/>
            <p:nvPr/>
          </p:nvSpPr>
          <p:spPr>
            <a:xfrm>
              <a:off x="3710914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2" name="Google Shape;3602;p12"/>
            <p:cNvSpPr/>
            <p:nvPr/>
          </p:nvSpPr>
          <p:spPr>
            <a:xfrm>
              <a:off x="3554388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3" name="Google Shape;3603;p12"/>
            <p:cNvSpPr/>
            <p:nvPr/>
          </p:nvSpPr>
          <p:spPr>
            <a:xfrm>
              <a:off x="3868915" y="1135632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4" name="Google Shape;3604;p12"/>
            <p:cNvSpPr/>
            <p:nvPr/>
          </p:nvSpPr>
          <p:spPr>
            <a:xfrm>
              <a:off x="3554388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5" name="Google Shape;3605;p12"/>
            <p:cNvSpPr/>
            <p:nvPr/>
          </p:nvSpPr>
          <p:spPr>
            <a:xfrm>
              <a:off x="3868915" y="8211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6" name="Google Shape;3606;p12"/>
            <p:cNvSpPr/>
            <p:nvPr/>
          </p:nvSpPr>
          <p:spPr>
            <a:xfrm>
              <a:off x="3399336" y="129068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7" name="Google Shape;3607;p12"/>
            <p:cNvSpPr/>
            <p:nvPr/>
          </p:nvSpPr>
          <p:spPr>
            <a:xfrm>
              <a:off x="3399336" y="97910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62" y="595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8" name="Google Shape;3608;p12"/>
            <p:cNvSpPr/>
            <p:nvPr/>
          </p:nvSpPr>
          <p:spPr>
            <a:xfrm>
              <a:off x="4025442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9" name="Google Shape;3609;p12"/>
            <p:cNvSpPr/>
            <p:nvPr/>
          </p:nvSpPr>
          <p:spPr>
            <a:xfrm>
              <a:off x="3710914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0" name="Google Shape;3610;p12"/>
            <p:cNvSpPr/>
            <p:nvPr/>
          </p:nvSpPr>
          <p:spPr>
            <a:xfrm>
              <a:off x="3399336" y="6631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1" name="Google Shape;3611;p12"/>
            <p:cNvSpPr/>
            <p:nvPr/>
          </p:nvSpPr>
          <p:spPr>
            <a:xfrm>
              <a:off x="4025442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2" name="Google Shape;3612;p12"/>
            <p:cNvSpPr/>
            <p:nvPr/>
          </p:nvSpPr>
          <p:spPr>
            <a:xfrm>
              <a:off x="3710914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3" name="Google Shape;3613;p12"/>
            <p:cNvSpPr/>
            <p:nvPr/>
          </p:nvSpPr>
          <p:spPr>
            <a:xfrm>
              <a:off x="4025442" y="16050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4" name="Google Shape;3614;p12"/>
            <p:cNvSpPr/>
            <p:nvPr/>
          </p:nvSpPr>
          <p:spPr>
            <a:xfrm>
              <a:off x="3710914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5" name="Google Shape;3615;p12"/>
            <p:cNvSpPr/>
            <p:nvPr/>
          </p:nvSpPr>
          <p:spPr>
            <a:xfrm>
              <a:off x="3554388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6" name="Google Shape;3616;p12"/>
            <p:cNvSpPr/>
            <p:nvPr/>
          </p:nvSpPr>
          <p:spPr>
            <a:xfrm>
              <a:off x="3868915" y="17630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7" name="Google Shape;3617;p12"/>
            <p:cNvSpPr/>
            <p:nvPr/>
          </p:nvSpPr>
          <p:spPr>
            <a:xfrm>
              <a:off x="3554388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8" name="Google Shape;3618;p12"/>
            <p:cNvSpPr/>
            <p:nvPr/>
          </p:nvSpPr>
          <p:spPr>
            <a:xfrm>
              <a:off x="3868915" y="1448685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9" name="Google Shape;3619;p12"/>
            <p:cNvSpPr/>
            <p:nvPr/>
          </p:nvSpPr>
          <p:spPr>
            <a:xfrm>
              <a:off x="3399336" y="191961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0" name="Google Shape;3620;p12"/>
            <p:cNvSpPr/>
            <p:nvPr/>
          </p:nvSpPr>
          <p:spPr>
            <a:xfrm>
              <a:off x="3399336" y="1605089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1" name="Google Shape;3621;p12"/>
            <p:cNvSpPr/>
            <p:nvPr/>
          </p:nvSpPr>
          <p:spPr>
            <a:xfrm>
              <a:off x="4025442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2" name="Google Shape;3622;p12"/>
            <p:cNvSpPr/>
            <p:nvPr/>
          </p:nvSpPr>
          <p:spPr>
            <a:xfrm>
              <a:off x="3710914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3" name="Google Shape;3623;p12"/>
            <p:cNvSpPr/>
            <p:nvPr/>
          </p:nvSpPr>
          <p:spPr>
            <a:xfrm>
              <a:off x="3399336" y="129068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4" name="Google Shape;3624;p12"/>
            <p:cNvSpPr/>
            <p:nvPr/>
          </p:nvSpPr>
          <p:spPr>
            <a:xfrm>
              <a:off x="4025442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5" name="Google Shape;3625;p12"/>
            <p:cNvSpPr/>
            <p:nvPr/>
          </p:nvSpPr>
          <p:spPr>
            <a:xfrm>
              <a:off x="3710914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6" name="Google Shape;3626;p12"/>
            <p:cNvSpPr/>
            <p:nvPr/>
          </p:nvSpPr>
          <p:spPr>
            <a:xfrm>
              <a:off x="4025442" y="223267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7" name="Google Shape;3627;p12"/>
            <p:cNvSpPr/>
            <p:nvPr/>
          </p:nvSpPr>
          <p:spPr>
            <a:xfrm>
              <a:off x="3710914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8" name="Google Shape;3628;p12"/>
            <p:cNvSpPr/>
            <p:nvPr/>
          </p:nvSpPr>
          <p:spPr>
            <a:xfrm>
              <a:off x="3554388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9" name="Google Shape;3629;p12"/>
            <p:cNvSpPr/>
            <p:nvPr/>
          </p:nvSpPr>
          <p:spPr>
            <a:xfrm>
              <a:off x="3868915" y="238919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0" name="Google Shape;3630;p12"/>
            <p:cNvSpPr/>
            <p:nvPr/>
          </p:nvSpPr>
          <p:spPr>
            <a:xfrm>
              <a:off x="3554388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1" name="Google Shape;3631;p12"/>
            <p:cNvSpPr/>
            <p:nvPr/>
          </p:nvSpPr>
          <p:spPr>
            <a:xfrm>
              <a:off x="3868915" y="2076143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2" name="Google Shape;3632;p12"/>
            <p:cNvSpPr/>
            <p:nvPr/>
          </p:nvSpPr>
          <p:spPr>
            <a:xfrm>
              <a:off x="3399336" y="254719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3" name="Google Shape;3633;p12"/>
            <p:cNvSpPr/>
            <p:nvPr/>
          </p:nvSpPr>
          <p:spPr>
            <a:xfrm>
              <a:off x="3399336" y="223267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4" name="Google Shape;3634;p12"/>
            <p:cNvSpPr/>
            <p:nvPr/>
          </p:nvSpPr>
          <p:spPr>
            <a:xfrm>
              <a:off x="4025442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5" name="Google Shape;3635;p12"/>
            <p:cNvSpPr/>
            <p:nvPr/>
          </p:nvSpPr>
          <p:spPr>
            <a:xfrm>
              <a:off x="3710914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6" name="Google Shape;3636;p12"/>
            <p:cNvSpPr/>
            <p:nvPr/>
          </p:nvSpPr>
          <p:spPr>
            <a:xfrm>
              <a:off x="3399336" y="191961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7" name="Google Shape;3637;p12"/>
            <p:cNvSpPr/>
            <p:nvPr/>
          </p:nvSpPr>
          <p:spPr>
            <a:xfrm>
              <a:off x="4025442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8" name="Google Shape;3638;p12"/>
            <p:cNvSpPr/>
            <p:nvPr/>
          </p:nvSpPr>
          <p:spPr>
            <a:xfrm>
              <a:off x="3710914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9" name="Google Shape;3639;p12"/>
            <p:cNvSpPr/>
            <p:nvPr/>
          </p:nvSpPr>
          <p:spPr>
            <a:xfrm>
              <a:off x="4025442" y="286025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0" name="Google Shape;3640;p12"/>
            <p:cNvSpPr/>
            <p:nvPr/>
          </p:nvSpPr>
          <p:spPr>
            <a:xfrm>
              <a:off x="3710914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1" name="Google Shape;3641;p12"/>
            <p:cNvSpPr/>
            <p:nvPr/>
          </p:nvSpPr>
          <p:spPr>
            <a:xfrm>
              <a:off x="3554388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2" name="Google Shape;3642;p12"/>
            <p:cNvSpPr/>
            <p:nvPr/>
          </p:nvSpPr>
          <p:spPr>
            <a:xfrm>
              <a:off x="3868915" y="30167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3" name="Google Shape;3643;p12"/>
            <p:cNvSpPr/>
            <p:nvPr/>
          </p:nvSpPr>
          <p:spPr>
            <a:xfrm>
              <a:off x="3554388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62"/>
                    <a:pt x="381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4" name="Google Shape;3644;p12"/>
            <p:cNvSpPr/>
            <p:nvPr/>
          </p:nvSpPr>
          <p:spPr>
            <a:xfrm>
              <a:off x="3868915" y="270519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62"/>
                    <a:pt x="381" y="762"/>
                  </a:cubicBezTo>
                  <a:cubicBezTo>
                    <a:pt x="595" y="762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5" name="Google Shape;3645;p12"/>
            <p:cNvSpPr/>
            <p:nvPr/>
          </p:nvSpPr>
          <p:spPr>
            <a:xfrm>
              <a:off x="3399336" y="317477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6" name="Google Shape;3646;p12"/>
            <p:cNvSpPr/>
            <p:nvPr/>
          </p:nvSpPr>
          <p:spPr>
            <a:xfrm>
              <a:off x="3399336" y="286025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7" name="Google Shape;3647;p12"/>
            <p:cNvSpPr/>
            <p:nvPr/>
          </p:nvSpPr>
          <p:spPr>
            <a:xfrm>
              <a:off x="4025442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8" name="Google Shape;3648;p12"/>
            <p:cNvSpPr/>
            <p:nvPr/>
          </p:nvSpPr>
          <p:spPr>
            <a:xfrm>
              <a:off x="3710914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9" name="Google Shape;3649;p12"/>
            <p:cNvSpPr/>
            <p:nvPr/>
          </p:nvSpPr>
          <p:spPr>
            <a:xfrm>
              <a:off x="3399336" y="254719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0" name="Google Shape;3650;p12"/>
            <p:cNvSpPr/>
            <p:nvPr/>
          </p:nvSpPr>
          <p:spPr>
            <a:xfrm>
              <a:off x="4025442" y="34893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1" name="Google Shape;3651;p12"/>
            <p:cNvSpPr/>
            <p:nvPr/>
          </p:nvSpPr>
          <p:spPr>
            <a:xfrm>
              <a:off x="3710914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2" name="Google Shape;3652;p12"/>
            <p:cNvSpPr/>
            <p:nvPr/>
          </p:nvSpPr>
          <p:spPr>
            <a:xfrm>
              <a:off x="3554388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3" name="Google Shape;3653;p12"/>
            <p:cNvSpPr/>
            <p:nvPr/>
          </p:nvSpPr>
          <p:spPr>
            <a:xfrm>
              <a:off x="3868915" y="364435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4" name="Google Shape;3654;p12"/>
            <p:cNvSpPr/>
            <p:nvPr/>
          </p:nvSpPr>
          <p:spPr>
            <a:xfrm>
              <a:off x="3554388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5" name="Google Shape;3655;p12"/>
            <p:cNvSpPr/>
            <p:nvPr/>
          </p:nvSpPr>
          <p:spPr>
            <a:xfrm>
              <a:off x="3868915" y="33313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6" name="Google Shape;3656;p12"/>
            <p:cNvSpPr/>
            <p:nvPr/>
          </p:nvSpPr>
          <p:spPr>
            <a:xfrm>
              <a:off x="3399336" y="348930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7" name="Google Shape;3657;p12"/>
            <p:cNvSpPr/>
            <p:nvPr/>
          </p:nvSpPr>
          <p:spPr>
            <a:xfrm>
              <a:off x="4025442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8" name="Google Shape;3658;p12"/>
            <p:cNvSpPr/>
            <p:nvPr/>
          </p:nvSpPr>
          <p:spPr>
            <a:xfrm>
              <a:off x="3710914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9" name="Google Shape;3659;p12"/>
            <p:cNvSpPr/>
            <p:nvPr/>
          </p:nvSpPr>
          <p:spPr>
            <a:xfrm>
              <a:off x="3399336" y="317477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0" name="Google Shape;3660;p12"/>
            <p:cNvSpPr/>
            <p:nvPr/>
          </p:nvSpPr>
          <p:spPr>
            <a:xfrm>
              <a:off x="3399336" y="3699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1" name="Google Shape;3661;p12"/>
            <p:cNvSpPr/>
            <p:nvPr/>
          </p:nvSpPr>
          <p:spPr>
            <a:xfrm>
              <a:off x="3083334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2" name="Google Shape;3662;p12"/>
            <p:cNvSpPr/>
            <p:nvPr/>
          </p:nvSpPr>
          <p:spPr>
            <a:xfrm>
              <a:off x="2770281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3" name="Google Shape;3663;p12"/>
            <p:cNvSpPr/>
            <p:nvPr/>
          </p:nvSpPr>
          <p:spPr>
            <a:xfrm>
              <a:off x="3399336" y="6631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4" name="Google Shape;3664;p12"/>
            <p:cNvSpPr/>
            <p:nvPr/>
          </p:nvSpPr>
          <p:spPr>
            <a:xfrm>
              <a:off x="3083334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5" name="Google Shape;3665;p12"/>
            <p:cNvSpPr/>
            <p:nvPr/>
          </p:nvSpPr>
          <p:spPr>
            <a:xfrm>
              <a:off x="3399336" y="35152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6" name="Google Shape;3666;p12"/>
            <p:cNvSpPr/>
            <p:nvPr/>
          </p:nvSpPr>
          <p:spPr>
            <a:xfrm>
              <a:off x="3083334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7" name="Google Shape;3667;p12"/>
            <p:cNvSpPr/>
            <p:nvPr/>
          </p:nvSpPr>
          <p:spPr>
            <a:xfrm>
              <a:off x="2926807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8" name="Google Shape;3668;p12"/>
            <p:cNvSpPr/>
            <p:nvPr/>
          </p:nvSpPr>
          <p:spPr>
            <a:xfrm>
              <a:off x="3241335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9" name="Google Shape;3669;p12"/>
            <p:cNvSpPr/>
            <p:nvPr/>
          </p:nvSpPr>
          <p:spPr>
            <a:xfrm>
              <a:off x="2926807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0" name="Google Shape;3670;p12"/>
            <p:cNvSpPr/>
            <p:nvPr/>
          </p:nvSpPr>
          <p:spPr>
            <a:xfrm>
              <a:off x="3241335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1" name="Google Shape;3671;p12"/>
            <p:cNvSpPr/>
            <p:nvPr/>
          </p:nvSpPr>
          <p:spPr>
            <a:xfrm>
              <a:off x="2770281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2" name="Google Shape;3672;p12"/>
            <p:cNvSpPr/>
            <p:nvPr/>
          </p:nvSpPr>
          <p:spPr>
            <a:xfrm>
              <a:off x="2770281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3" name="Google Shape;3673;p12"/>
            <p:cNvSpPr/>
            <p:nvPr/>
          </p:nvSpPr>
          <p:spPr>
            <a:xfrm>
              <a:off x="3399336" y="3699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4" name="Google Shape;3674;p12"/>
            <p:cNvSpPr/>
            <p:nvPr/>
          </p:nvSpPr>
          <p:spPr>
            <a:xfrm>
              <a:off x="3083334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5" name="Google Shape;3675;p12"/>
            <p:cNvSpPr/>
            <p:nvPr/>
          </p:nvSpPr>
          <p:spPr>
            <a:xfrm>
              <a:off x="2770281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6" name="Google Shape;3676;p12"/>
            <p:cNvSpPr/>
            <p:nvPr/>
          </p:nvSpPr>
          <p:spPr>
            <a:xfrm>
              <a:off x="3399336" y="129068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7" name="Google Shape;3677;p12"/>
            <p:cNvSpPr/>
            <p:nvPr/>
          </p:nvSpPr>
          <p:spPr>
            <a:xfrm>
              <a:off x="3083334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8" name="Google Shape;3678;p12"/>
            <p:cNvSpPr/>
            <p:nvPr/>
          </p:nvSpPr>
          <p:spPr>
            <a:xfrm>
              <a:off x="3399336" y="97910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62" y="595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9" name="Google Shape;3679;p12"/>
            <p:cNvSpPr/>
            <p:nvPr/>
          </p:nvSpPr>
          <p:spPr>
            <a:xfrm>
              <a:off x="3083334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0" name="Google Shape;3680;p12"/>
            <p:cNvSpPr/>
            <p:nvPr/>
          </p:nvSpPr>
          <p:spPr>
            <a:xfrm>
              <a:off x="2926807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1" name="Google Shape;3681;p12"/>
            <p:cNvSpPr/>
            <p:nvPr/>
          </p:nvSpPr>
          <p:spPr>
            <a:xfrm>
              <a:off x="3241335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2" name="Google Shape;3682;p12"/>
            <p:cNvSpPr/>
            <p:nvPr/>
          </p:nvSpPr>
          <p:spPr>
            <a:xfrm>
              <a:off x="2926807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3" name="Google Shape;3683;p12"/>
            <p:cNvSpPr/>
            <p:nvPr/>
          </p:nvSpPr>
          <p:spPr>
            <a:xfrm>
              <a:off x="3241335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4" name="Google Shape;3684;p12"/>
            <p:cNvSpPr/>
            <p:nvPr/>
          </p:nvSpPr>
          <p:spPr>
            <a:xfrm>
              <a:off x="2770281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5" name="Google Shape;3685;p12"/>
            <p:cNvSpPr/>
            <p:nvPr/>
          </p:nvSpPr>
          <p:spPr>
            <a:xfrm>
              <a:off x="2770281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6" name="Google Shape;3686;p12"/>
            <p:cNvSpPr/>
            <p:nvPr/>
          </p:nvSpPr>
          <p:spPr>
            <a:xfrm>
              <a:off x="3399336" y="6631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7" name="Google Shape;3687;p12"/>
            <p:cNvSpPr/>
            <p:nvPr/>
          </p:nvSpPr>
          <p:spPr>
            <a:xfrm>
              <a:off x="3083334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8" name="Google Shape;3688;p12"/>
            <p:cNvSpPr/>
            <p:nvPr/>
          </p:nvSpPr>
          <p:spPr>
            <a:xfrm>
              <a:off x="2770281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9" name="Google Shape;3689;p12"/>
            <p:cNvSpPr/>
            <p:nvPr/>
          </p:nvSpPr>
          <p:spPr>
            <a:xfrm>
              <a:off x="3399336" y="191961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0" name="Google Shape;3690;p12"/>
            <p:cNvSpPr/>
            <p:nvPr/>
          </p:nvSpPr>
          <p:spPr>
            <a:xfrm>
              <a:off x="3083334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1" name="Google Shape;3691;p12"/>
            <p:cNvSpPr/>
            <p:nvPr/>
          </p:nvSpPr>
          <p:spPr>
            <a:xfrm>
              <a:off x="3399336" y="1605089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2" name="Google Shape;3692;p12"/>
            <p:cNvSpPr/>
            <p:nvPr/>
          </p:nvSpPr>
          <p:spPr>
            <a:xfrm>
              <a:off x="3083334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3" name="Google Shape;3693;p12"/>
            <p:cNvSpPr/>
            <p:nvPr/>
          </p:nvSpPr>
          <p:spPr>
            <a:xfrm>
              <a:off x="2926807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4" name="Google Shape;3694;p12"/>
            <p:cNvSpPr/>
            <p:nvPr/>
          </p:nvSpPr>
          <p:spPr>
            <a:xfrm>
              <a:off x="3241335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5" name="Google Shape;3695;p12"/>
            <p:cNvSpPr/>
            <p:nvPr/>
          </p:nvSpPr>
          <p:spPr>
            <a:xfrm>
              <a:off x="2926807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6" name="Google Shape;3696;p12"/>
            <p:cNvSpPr/>
            <p:nvPr/>
          </p:nvSpPr>
          <p:spPr>
            <a:xfrm>
              <a:off x="3241335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7" name="Google Shape;3697;p12"/>
            <p:cNvSpPr/>
            <p:nvPr/>
          </p:nvSpPr>
          <p:spPr>
            <a:xfrm>
              <a:off x="2770281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8" name="Google Shape;3698;p12"/>
            <p:cNvSpPr/>
            <p:nvPr/>
          </p:nvSpPr>
          <p:spPr>
            <a:xfrm>
              <a:off x="2770281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9" name="Google Shape;3699;p12"/>
            <p:cNvSpPr/>
            <p:nvPr/>
          </p:nvSpPr>
          <p:spPr>
            <a:xfrm>
              <a:off x="3399336" y="129068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0" name="Google Shape;3700;p12"/>
            <p:cNvSpPr/>
            <p:nvPr/>
          </p:nvSpPr>
          <p:spPr>
            <a:xfrm>
              <a:off x="3083334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1" name="Google Shape;3701;p12"/>
            <p:cNvSpPr/>
            <p:nvPr/>
          </p:nvSpPr>
          <p:spPr>
            <a:xfrm>
              <a:off x="2770281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2" name="Google Shape;3702;p12"/>
            <p:cNvSpPr/>
            <p:nvPr/>
          </p:nvSpPr>
          <p:spPr>
            <a:xfrm>
              <a:off x="3399336" y="254719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3" name="Google Shape;3703;p12"/>
            <p:cNvSpPr/>
            <p:nvPr/>
          </p:nvSpPr>
          <p:spPr>
            <a:xfrm>
              <a:off x="3083334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4" name="Google Shape;3704;p12"/>
            <p:cNvSpPr/>
            <p:nvPr/>
          </p:nvSpPr>
          <p:spPr>
            <a:xfrm>
              <a:off x="3399336" y="223267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5" name="Google Shape;3705;p12"/>
            <p:cNvSpPr/>
            <p:nvPr/>
          </p:nvSpPr>
          <p:spPr>
            <a:xfrm>
              <a:off x="3083334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6" name="Google Shape;3706;p12"/>
            <p:cNvSpPr/>
            <p:nvPr/>
          </p:nvSpPr>
          <p:spPr>
            <a:xfrm>
              <a:off x="2926807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7" name="Google Shape;3707;p12"/>
            <p:cNvSpPr/>
            <p:nvPr/>
          </p:nvSpPr>
          <p:spPr>
            <a:xfrm>
              <a:off x="3241335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8" name="Google Shape;3708;p12"/>
            <p:cNvSpPr/>
            <p:nvPr/>
          </p:nvSpPr>
          <p:spPr>
            <a:xfrm>
              <a:off x="2926807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9" name="Google Shape;3709;p12"/>
            <p:cNvSpPr/>
            <p:nvPr/>
          </p:nvSpPr>
          <p:spPr>
            <a:xfrm>
              <a:off x="3241335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0" name="Google Shape;3710;p12"/>
            <p:cNvSpPr/>
            <p:nvPr/>
          </p:nvSpPr>
          <p:spPr>
            <a:xfrm>
              <a:off x="2770281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1" name="Google Shape;3711;p12"/>
            <p:cNvSpPr/>
            <p:nvPr/>
          </p:nvSpPr>
          <p:spPr>
            <a:xfrm>
              <a:off x="2770281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2" name="Google Shape;3712;p12"/>
            <p:cNvSpPr/>
            <p:nvPr/>
          </p:nvSpPr>
          <p:spPr>
            <a:xfrm>
              <a:off x="3399336" y="191961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3" name="Google Shape;3713;p12"/>
            <p:cNvSpPr/>
            <p:nvPr/>
          </p:nvSpPr>
          <p:spPr>
            <a:xfrm>
              <a:off x="3083334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4" name="Google Shape;3714;p12"/>
            <p:cNvSpPr/>
            <p:nvPr/>
          </p:nvSpPr>
          <p:spPr>
            <a:xfrm>
              <a:off x="2770281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5" name="Google Shape;3715;p12"/>
            <p:cNvSpPr/>
            <p:nvPr/>
          </p:nvSpPr>
          <p:spPr>
            <a:xfrm>
              <a:off x="3399336" y="317477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6" name="Google Shape;3716;p12"/>
            <p:cNvSpPr/>
            <p:nvPr/>
          </p:nvSpPr>
          <p:spPr>
            <a:xfrm>
              <a:off x="3083334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7" name="Google Shape;3717;p12"/>
            <p:cNvSpPr/>
            <p:nvPr/>
          </p:nvSpPr>
          <p:spPr>
            <a:xfrm>
              <a:off x="3399336" y="286025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8" name="Google Shape;3718;p12"/>
            <p:cNvSpPr/>
            <p:nvPr/>
          </p:nvSpPr>
          <p:spPr>
            <a:xfrm>
              <a:off x="3083334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9" name="Google Shape;3719;p12"/>
            <p:cNvSpPr/>
            <p:nvPr/>
          </p:nvSpPr>
          <p:spPr>
            <a:xfrm>
              <a:off x="2926807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0" name="Google Shape;3720;p12"/>
            <p:cNvSpPr/>
            <p:nvPr/>
          </p:nvSpPr>
          <p:spPr>
            <a:xfrm>
              <a:off x="3241335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1" name="Google Shape;3721;p12"/>
            <p:cNvSpPr/>
            <p:nvPr/>
          </p:nvSpPr>
          <p:spPr>
            <a:xfrm>
              <a:off x="2926807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93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2" name="Google Shape;3722;p12"/>
            <p:cNvSpPr/>
            <p:nvPr/>
          </p:nvSpPr>
          <p:spPr>
            <a:xfrm>
              <a:off x="3241335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81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3" name="Google Shape;3723;p12"/>
            <p:cNvSpPr/>
            <p:nvPr/>
          </p:nvSpPr>
          <p:spPr>
            <a:xfrm>
              <a:off x="2770281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4" name="Google Shape;3724;p12"/>
            <p:cNvSpPr/>
            <p:nvPr/>
          </p:nvSpPr>
          <p:spPr>
            <a:xfrm>
              <a:off x="2770281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5" name="Google Shape;3725;p12"/>
            <p:cNvSpPr/>
            <p:nvPr/>
          </p:nvSpPr>
          <p:spPr>
            <a:xfrm>
              <a:off x="3399336" y="254719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6" name="Google Shape;3726;p12"/>
            <p:cNvSpPr/>
            <p:nvPr/>
          </p:nvSpPr>
          <p:spPr>
            <a:xfrm>
              <a:off x="3083334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7" name="Google Shape;3727;p12"/>
            <p:cNvSpPr/>
            <p:nvPr/>
          </p:nvSpPr>
          <p:spPr>
            <a:xfrm>
              <a:off x="2770281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8" name="Google Shape;3728;p12"/>
            <p:cNvSpPr/>
            <p:nvPr/>
          </p:nvSpPr>
          <p:spPr>
            <a:xfrm>
              <a:off x="3399336" y="348930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9" name="Google Shape;3729;p12"/>
            <p:cNvSpPr/>
            <p:nvPr/>
          </p:nvSpPr>
          <p:spPr>
            <a:xfrm>
              <a:off x="3083334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0" name="Google Shape;3730;p12"/>
            <p:cNvSpPr/>
            <p:nvPr/>
          </p:nvSpPr>
          <p:spPr>
            <a:xfrm>
              <a:off x="2926807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1" name="Google Shape;3731;p12"/>
            <p:cNvSpPr/>
            <p:nvPr/>
          </p:nvSpPr>
          <p:spPr>
            <a:xfrm>
              <a:off x="3241335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2" name="Google Shape;3732;p12"/>
            <p:cNvSpPr/>
            <p:nvPr/>
          </p:nvSpPr>
          <p:spPr>
            <a:xfrm>
              <a:off x="2926807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3" name="Google Shape;3733;p12"/>
            <p:cNvSpPr/>
            <p:nvPr/>
          </p:nvSpPr>
          <p:spPr>
            <a:xfrm>
              <a:off x="3241335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4" name="Google Shape;3734;p12"/>
            <p:cNvSpPr/>
            <p:nvPr/>
          </p:nvSpPr>
          <p:spPr>
            <a:xfrm>
              <a:off x="2770281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5" name="Google Shape;3735;p12"/>
            <p:cNvSpPr/>
            <p:nvPr/>
          </p:nvSpPr>
          <p:spPr>
            <a:xfrm>
              <a:off x="3399336" y="317477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6" name="Google Shape;3736;p12"/>
            <p:cNvSpPr/>
            <p:nvPr/>
          </p:nvSpPr>
          <p:spPr>
            <a:xfrm>
              <a:off x="3083334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7" name="Google Shape;3737;p12"/>
            <p:cNvSpPr/>
            <p:nvPr/>
          </p:nvSpPr>
          <p:spPr>
            <a:xfrm>
              <a:off x="2770281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8" name="Google Shape;3738;p12"/>
            <p:cNvSpPr/>
            <p:nvPr/>
          </p:nvSpPr>
          <p:spPr>
            <a:xfrm>
              <a:off x="2770281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9" name="Google Shape;3739;p12"/>
            <p:cNvSpPr/>
            <p:nvPr/>
          </p:nvSpPr>
          <p:spPr>
            <a:xfrm>
              <a:off x="2457228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0" name="Google Shape;3740;p12"/>
            <p:cNvSpPr/>
            <p:nvPr/>
          </p:nvSpPr>
          <p:spPr>
            <a:xfrm>
              <a:off x="214270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1" name="Google Shape;3741;p12"/>
            <p:cNvSpPr/>
            <p:nvPr/>
          </p:nvSpPr>
          <p:spPr>
            <a:xfrm>
              <a:off x="2770281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2" name="Google Shape;3742;p12"/>
            <p:cNvSpPr/>
            <p:nvPr/>
          </p:nvSpPr>
          <p:spPr>
            <a:xfrm>
              <a:off x="2457228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3" name="Google Shape;3743;p12"/>
            <p:cNvSpPr/>
            <p:nvPr/>
          </p:nvSpPr>
          <p:spPr>
            <a:xfrm>
              <a:off x="2770281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4" name="Google Shape;3744;p12"/>
            <p:cNvSpPr/>
            <p:nvPr/>
          </p:nvSpPr>
          <p:spPr>
            <a:xfrm>
              <a:off x="2457228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5" name="Google Shape;3745;p12"/>
            <p:cNvSpPr/>
            <p:nvPr/>
          </p:nvSpPr>
          <p:spPr>
            <a:xfrm>
              <a:off x="2299227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6" name="Google Shape;3746;p12"/>
            <p:cNvSpPr/>
            <p:nvPr/>
          </p:nvSpPr>
          <p:spPr>
            <a:xfrm>
              <a:off x="2613754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7" name="Google Shape;3747;p12"/>
            <p:cNvSpPr/>
            <p:nvPr/>
          </p:nvSpPr>
          <p:spPr>
            <a:xfrm>
              <a:off x="2299227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8" name="Google Shape;3748;p12"/>
            <p:cNvSpPr/>
            <p:nvPr/>
          </p:nvSpPr>
          <p:spPr>
            <a:xfrm>
              <a:off x="2613754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9" name="Google Shape;3749;p12"/>
            <p:cNvSpPr/>
            <p:nvPr/>
          </p:nvSpPr>
          <p:spPr>
            <a:xfrm>
              <a:off x="214270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0" name="Google Shape;3750;p12"/>
            <p:cNvSpPr/>
            <p:nvPr/>
          </p:nvSpPr>
          <p:spPr>
            <a:xfrm>
              <a:off x="214270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1" name="Google Shape;3751;p12"/>
            <p:cNvSpPr/>
            <p:nvPr/>
          </p:nvSpPr>
          <p:spPr>
            <a:xfrm>
              <a:off x="2770281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2" name="Google Shape;3752;p12"/>
            <p:cNvSpPr/>
            <p:nvPr/>
          </p:nvSpPr>
          <p:spPr>
            <a:xfrm>
              <a:off x="2457228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3" name="Google Shape;3753;p12"/>
            <p:cNvSpPr/>
            <p:nvPr/>
          </p:nvSpPr>
          <p:spPr>
            <a:xfrm>
              <a:off x="214270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4" name="Google Shape;3754;p12"/>
            <p:cNvSpPr/>
            <p:nvPr/>
          </p:nvSpPr>
          <p:spPr>
            <a:xfrm>
              <a:off x="2770281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5" name="Google Shape;3755;p12"/>
            <p:cNvSpPr/>
            <p:nvPr/>
          </p:nvSpPr>
          <p:spPr>
            <a:xfrm>
              <a:off x="2457228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6" name="Google Shape;3756;p12"/>
            <p:cNvSpPr/>
            <p:nvPr/>
          </p:nvSpPr>
          <p:spPr>
            <a:xfrm>
              <a:off x="2770281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7" name="Google Shape;3757;p12"/>
            <p:cNvSpPr/>
            <p:nvPr/>
          </p:nvSpPr>
          <p:spPr>
            <a:xfrm>
              <a:off x="2457228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8" name="Google Shape;3758;p12"/>
            <p:cNvSpPr/>
            <p:nvPr/>
          </p:nvSpPr>
          <p:spPr>
            <a:xfrm>
              <a:off x="2299227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9" name="Google Shape;3759;p12"/>
            <p:cNvSpPr/>
            <p:nvPr/>
          </p:nvSpPr>
          <p:spPr>
            <a:xfrm>
              <a:off x="2613754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0" name="Google Shape;3760;p12"/>
            <p:cNvSpPr/>
            <p:nvPr/>
          </p:nvSpPr>
          <p:spPr>
            <a:xfrm>
              <a:off x="2299227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1" name="Google Shape;3761;p12"/>
            <p:cNvSpPr/>
            <p:nvPr/>
          </p:nvSpPr>
          <p:spPr>
            <a:xfrm>
              <a:off x="2613754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2" name="Google Shape;3762;p12"/>
            <p:cNvSpPr/>
            <p:nvPr/>
          </p:nvSpPr>
          <p:spPr>
            <a:xfrm>
              <a:off x="214270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3" name="Google Shape;3763;p12"/>
            <p:cNvSpPr/>
            <p:nvPr/>
          </p:nvSpPr>
          <p:spPr>
            <a:xfrm>
              <a:off x="214270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4" name="Google Shape;3764;p12"/>
            <p:cNvSpPr/>
            <p:nvPr/>
          </p:nvSpPr>
          <p:spPr>
            <a:xfrm>
              <a:off x="2770281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5" name="Google Shape;3765;p12"/>
            <p:cNvSpPr/>
            <p:nvPr/>
          </p:nvSpPr>
          <p:spPr>
            <a:xfrm>
              <a:off x="2457228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6" name="Google Shape;3766;p12"/>
            <p:cNvSpPr/>
            <p:nvPr/>
          </p:nvSpPr>
          <p:spPr>
            <a:xfrm>
              <a:off x="214270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7" name="Google Shape;3767;p12"/>
            <p:cNvSpPr/>
            <p:nvPr/>
          </p:nvSpPr>
          <p:spPr>
            <a:xfrm>
              <a:off x="2770281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8" name="Google Shape;3768;p12"/>
            <p:cNvSpPr/>
            <p:nvPr/>
          </p:nvSpPr>
          <p:spPr>
            <a:xfrm>
              <a:off x="2457228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9" name="Google Shape;3769;p12"/>
            <p:cNvSpPr/>
            <p:nvPr/>
          </p:nvSpPr>
          <p:spPr>
            <a:xfrm>
              <a:off x="2770281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0" name="Google Shape;3770;p12"/>
            <p:cNvSpPr/>
            <p:nvPr/>
          </p:nvSpPr>
          <p:spPr>
            <a:xfrm>
              <a:off x="2457228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1" name="Google Shape;3771;p12"/>
            <p:cNvSpPr/>
            <p:nvPr/>
          </p:nvSpPr>
          <p:spPr>
            <a:xfrm>
              <a:off x="2299227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2" name="Google Shape;3772;p12"/>
            <p:cNvSpPr/>
            <p:nvPr/>
          </p:nvSpPr>
          <p:spPr>
            <a:xfrm>
              <a:off x="2613754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3" name="Google Shape;3773;p12"/>
            <p:cNvSpPr/>
            <p:nvPr/>
          </p:nvSpPr>
          <p:spPr>
            <a:xfrm>
              <a:off x="2299227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4" name="Google Shape;3774;p12"/>
            <p:cNvSpPr/>
            <p:nvPr/>
          </p:nvSpPr>
          <p:spPr>
            <a:xfrm>
              <a:off x="2613754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5" name="Google Shape;3775;p12"/>
            <p:cNvSpPr/>
            <p:nvPr/>
          </p:nvSpPr>
          <p:spPr>
            <a:xfrm>
              <a:off x="214270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6" name="Google Shape;3776;p12"/>
            <p:cNvSpPr/>
            <p:nvPr/>
          </p:nvSpPr>
          <p:spPr>
            <a:xfrm>
              <a:off x="214270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7" name="Google Shape;3777;p12"/>
            <p:cNvSpPr/>
            <p:nvPr/>
          </p:nvSpPr>
          <p:spPr>
            <a:xfrm>
              <a:off x="2770281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8" name="Google Shape;3778;p12"/>
            <p:cNvSpPr/>
            <p:nvPr/>
          </p:nvSpPr>
          <p:spPr>
            <a:xfrm>
              <a:off x="2457228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9" name="Google Shape;3779;p12"/>
            <p:cNvSpPr/>
            <p:nvPr/>
          </p:nvSpPr>
          <p:spPr>
            <a:xfrm>
              <a:off x="214270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80" name="Google Shape;3780;p12"/>
            <p:cNvSpPr/>
            <p:nvPr/>
          </p:nvSpPr>
          <p:spPr>
            <a:xfrm>
              <a:off x="2770281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81" name="Google Shape;3781;p12"/>
            <p:cNvSpPr/>
            <p:nvPr/>
          </p:nvSpPr>
          <p:spPr>
            <a:xfrm>
              <a:off x="2457228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82" name="Google Shape;3782;p12"/>
            <p:cNvSpPr/>
            <p:nvPr/>
          </p:nvSpPr>
          <p:spPr>
            <a:xfrm>
              <a:off x="2770281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83" name="Google Shape;3783;p12"/>
            <p:cNvSpPr/>
            <p:nvPr/>
          </p:nvSpPr>
          <p:spPr>
            <a:xfrm>
              <a:off x="2457228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84" name="Google Shape;3784;p12"/>
            <p:cNvSpPr/>
            <p:nvPr/>
          </p:nvSpPr>
          <p:spPr>
            <a:xfrm>
              <a:off x="2299227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85" name="Google Shape;3785;p12"/>
            <p:cNvSpPr/>
            <p:nvPr/>
          </p:nvSpPr>
          <p:spPr>
            <a:xfrm>
              <a:off x="2613754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86" name="Google Shape;3786;p12"/>
            <p:cNvSpPr/>
            <p:nvPr/>
          </p:nvSpPr>
          <p:spPr>
            <a:xfrm>
              <a:off x="2299227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87" name="Google Shape;3787;p12"/>
            <p:cNvSpPr/>
            <p:nvPr/>
          </p:nvSpPr>
          <p:spPr>
            <a:xfrm>
              <a:off x="2613754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88" name="Google Shape;3788;p12"/>
            <p:cNvSpPr/>
            <p:nvPr/>
          </p:nvSpPr>
          <p:spPr>
            <a:xfrm>
              <a:off x="214270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89" name="Google Shape;3789;p12"/>
            <p:cNvSpPr/>
            <p:nvPr/>
          </p:nvSpPr>
          <p:spPr>
            <a:xfrm>
              <a:off x="214270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0" name="Google Shape;3790;p12"/>
            <p:cNvSpPr/>
            <p:nvPr/>
          </p:nvSpPr>
          <p:spPr>
            <a:xfrm>
              <a:off x="2770281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1" name="Google Shape;3791;p12"/>
            <p:cNvSpPr/>
            <p:nvPr/>
          </p:nvSpPr>
          <p:spPr>
            <a:xfrm>
              <a:off x="2457228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2" name="Google Shape;3792;p12"/>
            <p:cNvSpPr/>
            <p:nvPr/>
          </p:nvSpPr>
          <p:spPr>
            <a:xfrm>
              <a:off x="214270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3" name="Google Shape;3793;p12"/>
            <p:cNvSpPr/>
            <p:nvPr/>
          </p:nvSpPr>
          <p:spPr>
            <a:xfrm>
              <a:off x="2770281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4" name="Google Shape;3794;p12"/>
            <p:cNvSpPr/>
            <p:nvPr/>
          </p:nvSpPr>
          <p:spPr>
            <a:xfrm>
              <a:off x="2457228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5" name="Google Shape;3795;p12"/>
            <p:cNvSpPr/>
            <p:nvPr/>
          </p:nvSpPr>
          <p:spPr>
            <a:xfrm>
              <a:off x="2770281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6" name="Google Shape;3796;p12"/>
            <p:cNvSpPr/>
            <p:nvPr/>
          </p:nvSpPr>
          <p:spPr>
            <a:xfrm>
              <a:off x="2457228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7" name="Google Shape;3797;p12"/>
            <p:cNvSpPr/>
            <p:nvPr/>
          </p:nvSpPr>
          <p:spPr>
            <a:xfrm>
              <a:off x="2299227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8" name="Google Shape;3798;p12"/>
            <p:cNvSpPr/>
            <p:nvPr/>
          </p:nvSpPr>
          <p:spPr>
            <a:xfrm>
              <a:off x="2613754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9" name="Google Shape;3799;p12"/>
            <p:cNvSpPr/>
            <p:nvPr/>
          </p:nvSpPr>
          <p:spPr>
            <a:xfrm>
              <a:off x="2299227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62"/>
                    <a:pt x="394" y="762"/>
                  </a:cubicBezTo>
                  <a:cubicBezTo>
                    <a:pt x="608" y="762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0" name="Google Shape;3800;p12"/>
            <p:cNvSpPr/>
            <p:nvPr/>
          </p:nvSpPr>
          <p:spPr>
            <a:xfrm>
              <a:off x="2613754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62"/>
                    <a:pt x="393" y="762"/>
                  </a:cubicBezTo>
                  <a:cubicBezTo>
                    <a:pt x="608" y="762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1" name="Google Shape;3801;p12"/>
            <p:cNvSpPr/>
            <p:nvPr/>
          </p:nvSpPr>
          <p:spPr>
            <a:xfrm>
              <a:off x="214270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2" name="Google Shape;3802;p12"/>
            <p:cNvSpPr/>
            <p:nvPr/>
          </p:nvSpPr>
          <p:spPr>
            <a:xfrm>
              <a:off x="214270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3" name="Google Shape;3803;p12"/>
            <p:cNvSpPr/>
            <p:nvPr/>
          </p:nvSpPr>
          <p:spPr>
            <a:xfrm>
              <a:off x="2770281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4" name="Google Shape;3804;p12"/>
            <p:cNvSpPr/>
            <p:nvPr/>
          </p:nvSpPr>
          <p:spPr>
            <a:xfrm>
              <a:off x="2457228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5" name="Google Shape;3805;p12"/>
            <p:cNvSpPr/>
            <p:nvPr/>
          </p:nvSpPr>
          <p:spPr>
            <a:xfrm>
              <a:off x="214270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6" name="Google Shape;3806;p12"/>
            <p:cNvSpPr/>
            <p:nvPr/>
          </p:nvSpPr>
          <p:spPr>
            <a:xfrm>
              <a:off x="2770281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7" name="Google Shape;3807;p12"/>
            <p:cNvSpPr/>
            <p:nvPr/>
          </p:nvSpPr>
          <p:spPr>
            <a:xfrm>
              <a:off x="2457228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8" name="Google Shape;3808;p12"/>
            <p:cNvSpPr/>
            <p:nvPr/>
          </p:nvSpPr>
          <p:spPr>
            <a:xfrm>
              <a:off x="2299227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9" name="Google Shape;3809;p12"/>
            <p:cNvSpPr/>
            <p:nvPr/>
          </p:nvSpPr>
          <p:spPr>
            <a:xfrm>
              <a:off x="2613754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0" name="Google Shape;3810;p12"/>
            <p:cNvSpPr/>
            <p:nvPr/>
          </p:nvSpPr>
          <p:spPr>
            <a:xfrm>
              <a:off x="2299227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1" name="Google Shape;3811;p12"/>
            <p:cNvSpPr/>
            <p:nvPr/>
          </p:nvSpPr>
          <p:spPr>
            <a:xfrm>
              <a:off x="2613754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2" name="Google Shape;3812;p12"/>
            <p:cNvSpPr/>
            <p:nvPr/>
          </p:nvSpPr>
          <p:spPr>
            <a:xfrm>
              <a:off x="214270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3" name="Google Shape;3813;p12"/>
            <p:cNvSpPr/>
            <p:nvPr/>
          </p:nvSpPr>
          <p:spPr>
            <a:xfrm>
              <a:off x="2770281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4" name="Google Shape;3814;p12"/>
            <p:cNvSpPr/>
            <p:nvPr/>
          </p:nvSpPr>
          <p:spPr>
            <a:xfrm>
              <a:off x="2457228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5" name="Google Shape;3815;p12"/>
            <p:cNvSpPr/>
            <p:nvPr/>
          </p:nvSpPr>
          <p:spPr>
            <a:xfrm>
              <a:off x="214270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6" name="Google Shape;3816;p12"/>
            <p:cNvSpPr/>
            <p:nvPr/>
          </p:nvSpPr>
          <p:spPr>
            <a:xfrm>
              <a:off x="214270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7" name="Google Shape;3817;p12"/>
            <p:cNvSpPr/>
            <p:nvPr/>
          </p:nvSpPr>
          <p:spPr>
            <a:xfrm>
              <a:off x="1829647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8" name="Google Shape;3818;p12"/>
            <p:cNvSpPr/>
            <p:nvPr/>
          </p:nvSpPr>
          <p:spPr>
            <a:xfrm>
              <a:off x="151512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67"/>
                    <a:pt x="1" y="382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9" name="Google Shape;3819;p12"/>
            <p:cNvSpPr/>
            <p:nvPr/>
          </p:nvSpPr>
          <p:spPr>
            <a:xfrm>
              <a:off x="214270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20" name="Google Shape;3820;p12"/>
            <p:cNvSpPr/>
            <p:nvPr/>
          </p:nvSpPr>
          <p:spPr>
            <a:xfrm>
              <a:off x="1829647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21" name="Google Shape;3821;p12"/>
            <p:cNvSpPr/>
            <p:nvPr/>
          </p:nvSpPr>
          <p:spPr>
            <a:xfrm>
              <a:off x="214270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22" name="Google Shape;3822;p12"/>
            <p:cNvSpPr/>
            <p:nvPr/>
          </p:nvSpPr>
          <p:spPr>
            <a:xfrm>
              <a:off x="1829647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23" name="Google Shape;3823;p12"/>
            <p:cNvSpPr/>
            <p:nvPr/>
          </p:nvSpPr>
          <p:spPr>
            <a:xfrm>
              <a:off x="1673120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24" name="Google Shape;3824;p12"/>
            <p:cNvSpPr/>
            <p:nvPr/>
          </p:nvSpPr>
          <p:spPr>
            <a:xfrm>
              <a:off x="1984699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25" name="Google Shape;3825;p12"/>
            <p:cNvSpPr/>
            <p:nvPr/>
          </p:nvSpPr>
          <p:spPr>
            <a:xfrm>
              <a:off x="1673120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26" name="Google Shape;3826;p12"/>
            <p:cNvSpPr/>
            <p:nvPr/>
          </p:nvSpPr>
          <p:spPr>
            <a:xfrm>
              <a:off x="1984699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27" name="Google Shape;3827;p12"/>
            <p:cNvSpPr/>
            <p:nvPr/>
          </p:nvSpPr>
          <p:spPr>
            <a:xfrm>
              <a:off x="151512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8"/>
                    <a:pt x="180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28" name="Google Shape;3828;p12"/>
            <p:cNvSpPr/>
            <p:nvPr/>
          </p:nvSpPr>
          <p:spPr>
            <a:xfrm>
              <a:off x="151512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29" name="Google Shape;3829;p12"/>
            <p:cNvSpPr/>
            <p:nvPr/>
          </p:nvSpPr>
          <p:spPr>
            <a:xfrm>
              <a:off x="214270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30" name="Google Shape;3830;p12"/>
            <p:cNvSpPr/>
            <p:nvPr/>
          </p:nvSpPr>
          <p:spPr>
            <a:xfrm>
              <a:off x="1829647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31" name="Google Shape;3831;p12"/>
            <p:cNvSpPr/>
            <p:nvPr/>
          </p:nvSpPr>
          <p:spPr>
            <a:xfrm>
              <a:off x="151512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67"/>
                    <a:pt x="1" y="382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32" name="Google Shape;3832;p12"/>
            <p:cNvSpPr/>
            <p:nvPr/>
          </p:nvSpPr>
          <p:spPr>
            <a:xfrm>
              <a:off x="214270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33" name="Google Shape;3833;p12"/>
            <p:cNvSpPr/>
            <p:nvPr/>
          </p:nvSpPr>
          <p:spPr>
            <a:xfrm>
              <a:off x="1829647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34" name="Google Shape;3834;p12"/>
            <p:cNvSpPr/>
            <p:nvPr/>
          </p:nvSpPr>
          <p:spPr>
            <a:xfrm>
              <a:off x="214270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35" name="Google Shape;3835;p12"/>
            <p:cNvSpPr/>
            <p:nvPr/>
          </p:nvSpPr>
          <p:spPr>
            <a:xfrm>
              <a:off x="1829647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36" name="Google Shape;3836;p12"/>
            <p:cNvSpPr/>
            <p:nvPr/>
          </p:nvSpPr>
          <p:spPr>
            <a:xfrm>
              <a:off x="1673120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37" name="Google Shape;3837;p12"/>
            <p:cNvSpPr/>
            <p:nvPr/>
          </p:nvSpPr>
          <p:spPr>
            <a:xfrm>
              <a:off x="1984699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38" name="Google Shape;3838;p12"/>
            <p:cNvSpPr/>
            <p:nvPr/>
          </p:nvSpPr>
          <p:spPr>
            <a:xfrm>
              <a:off x="1673120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39" name="Google Shape;3839;p12"/>
            <p:cNvSpPr/>
            <p:nvPr/>
          </p:nvSpPr>
          <p:spPr>
            <a:xfrm>
              <a:off x="1984699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0" name="Google Shape;3840;p12"/>
            <p:cNvSpPr/>
            <p:nvPr/>
          </p:nvSpPr>
          <p:spPr>
            <a:xfrm>
              <a:off x="151512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1" name="Google Shape;3841;p12"/>
            <p:cNvSpPr/>
            <p:nvPr/>
          </p:nvSpPr>
          <p:spPr>
            <a:xfrm>
              <a:off x="151512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5"/>
                    <a:pt x="180" y="774"/>
                    <a:pt x="394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2" name="Google Shape;3842;p12"/>
            <p:cNvSpPr/>
            <p:nvPr/>
          </p:nvSpPr>
          <p:spPr>
            <a:xfrm>
              <a:off x="214270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3" name="Google Shape;3843;p12"/>
            <p:cNvSpPr/>
            <p:nvPr/>
          </p:nvSpPr>
          <p:spPr>
            <a:xfrm>
              <a:off x="1829647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4" name="Google Shape;3844;p12"/>
            <p:cNvSpPr/>
            <p:nvPr/>
          </p:nvSpPr>
          <p:spPr>
            <a:xfrm>
              <a:off x="151512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8"/>
                    <a:pt x="180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5" name="Google Shape;3845;p12"/>
            <p:cNvSpPr/>
            <p:nvPr/>
          </p:nvSpPr>
          <p:spPr>
            <a:xfrm>
              <a:off x="214270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6" name="Google Shape;3846;p12"/>
            <p:cNvSpPr/>
            <p:nvPr/>
          </p:nvSpPr>
          <p:spPr>
            <a:xfrm>
              <a:off x="1829647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7" name="Google Shape;3847;p12"/>
            <p:cNvSpPr/>
            <p:nvPr/>
          </p:nvSpPr>
          <p:spPr>
            <a:xfrm>
              <a:off x="214270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8" name="Google Shape;3848;p12"/>
            <p:cNvSpPr/>
            <p:nvPr/>
          </p:nvSpPr>
          <p:spPr>
            <a:xfrm>
              <a:off x="1829647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9" name="Google Shape;3849;p12"/>
            <p:cNvSpPr/>
            <p:nvPr/>
          </p:nvSpPr>
          <p:spPr>
            <a:xfrm>
              <a:off x="1673120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0" name="Google Shape;3850;p12"/>
            <p:cNvSpPr/>
            <p:nvPr/>
          </p:nvSpPr>
          <p:spPr>
            <a:xfrm>
              <a:off x="1984699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1" name="Google Shape;3851;p12"/>
            <p:cNvSpPr/>
            <p:nvPr/>
          </p:nvSpPr>
          <p:spPr>
            <a:xfrm>
              <a:off x="1673120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2" name="Google Shape;3852;p12"/>
            <p:cNvSpPr/>
            <p:nvPr/>
          </p:nvSpPr>
          <p:spPr>
            <a:xfrm>
              <a:off x="1984699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3" name="Google Shape;3853;p12"/>
            <p:cNvSpPr/>
            <p:nvPr/>
          </p:nvSpPr>
          <p:spPr>
            <a:xfrm>
              <a:off x="151512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4" name="Google Shape;3854;p12"/>
            <p:cNvSpPr/>
            <p:nvPr/>
          </p:nvSpPr>
          <p:spPr>
            <a:xfrm>
              <a:off x="151512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80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5" name="Google Shape;3855;p12"/>
            <p:cNvSpPr/>
            <p:nvPr/>
          </p:nvSpPr>
          <p:spPr>
            <a:xfrm>
              <a:off x="214270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6" name="Google Shape;3856;p12"/>
            <p:cNvSpPr/>
            <p:nvPr/>
          </p:nvSpPr>
          <p:spPr>
            <a:xfrm>
              <a:off x="1829647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7" name="Google Shape;3857;p12"/>
            <p:cNvSpPr/>
            <p:nvPr/>
          </p:nvSpPr>
          <p:spPr>
            <a:xfrm>
              <a:off x="151512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8" name="Google Shape;3858;p12"/>
            <p:cNvSpPr/>
            <p:nvPr/>
          </p:nvSpPr>
          <p:spPr>
            <a:xfrm>
              <a:off x="214270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9" name="Google Shape;3859;p12"/>
            <p:cNvSpPr/>
            <p:nvPr/>
          </p:nvSpPr>
          <p:spPr>
            <a:xfrm>
              <a:off x="1829647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60" name="Google Shape;3860;p12"/>
            <p:cNvSpPr/>
            <p:nvPr/>
          </p:nvSpPr>
          <p:spPr>
            <a:xfrm>
              <a:off x="214270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61" name="Google Shape;3861;p12"/>
            <p:cNvSpPr/>
            <p:nvPr/>
          </p:nvSpPr>
          <p:spPr>
            <a:xfrm>
              <a:off x="1829647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62" name="Google Shape;3862;p12"/>
            <p:cNvSpPr/>
            <p:nvPr/>
          </p:nvSpPr>
          <p:spPr>
            <a:xfrm>
              <a:off x="1673120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63" name="Google Shape;3863;p12"/>
            <p:cNvSpPr/>
            <p:nvPr/>
          </p:nvSpPr>
          <p:spPr>
            <a:xfrm>
              <a:off x="1984699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64" name="Google Shape;3864;p12"/>
            <p:cNvSpPr/>
            <p:nvPr/>
          </p:nvSpPr>
          <p:spPr>
            <a:xfrm>
              <a:off x="1673120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65" name="Google Shape;3865;p12"/>
            <p:cNvSpPr/>
            <p:nvPr/>
          </p:nvSpPr>
          <p:spPr>
            <a:xfrm>
              <a:off x="1984699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66" name="Google Shape;3866;p12"/>
            <p:cNvSpPr/>
            <p:nvPr/>
          </p:nvSpPr>
          <p:spPr>
            <a:xfrm>
              <a:off x="151512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82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67" name="Google Shape;3867;p12"/>
            <p:cNvSpPr/>
            <p:nvPr/>
          </p:nvSpPr>
          <p:spPr>
            <a:xfrm>
              <a:off x="151512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68" name="Google Shape;3868;p12"/>
            <p:cNvSpPr/>
            <p:nvPr/>
          </p:nvSpPr>
          <p:spPr>
            <a:xfrm>
              <a:off x="214270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69" name="Google Shape;3869;p12"/>
            <p:cNvSpPr/>
            <p:nvPr/>
          </p:nvSpPr>
          <p:spPr>
            <a:xfrm>
              <a:off x="1829647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70" name="Google Shape;3870;p12"/>
            <p:cNvSpPr/>
            <p:nvPr/>
          </p:nvSpPr>
          <p:spPr>
            <a:xfrm>
              <a:off x="151512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71" name="Google Shape;3871;p12"/>
            <p:cNvSpPr/>
            <p:nvPr/>
          </p:nvSpPr>
          <p:spPr>
            <a:xfrm>
              <a:off x="214270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72" name="Google Shape;3872;p12"/>
            <p:cNvSpPr/>
            <p:nvPr/>
          </p:nvSpPr>
          <p:spPr>
            <a:xfrm>
              <a:off x="1829647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73" name="Google Shape;3873;p12"/>
            <p:cNvSpPr/>
            <p:nvPr/>
          </p:nvSpPr>
          <p:spPr>
            <a:xfrm>
              <a:off x="214270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74" name="Google Shape;3874;p12"/>
            <p:cNvSpPr/>
            <p:nvPr/>
          </p:nvSpPr>
          <p:spPr>
            <a:xfrm>
              <a:off x="1829647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75" name="Google Shape;3875;p12"/>
            <p:cNvSpPr/>
            <p:nvPr/>
          </p:nvSpPr>
          <p:spPr>
            <a:xfrm>
              <a:off x="1673120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76" name="Google Shape;3876;p12"/>
            <p:cNvSpPr/>
            <p:nvPr/>
          </p:nvSpPr>
          <p:spPr>
            <a:xfrm>
              <a:off x="1984699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77" name="Google Shape;3877;p12"/>
            <p:cNvSpPr/>
            <p:nvPr/>
          </p:nvSpPr>
          <p:spPr>
            <a:xfrm>
              <a:off x="1673120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62"/>
                    <a:pt x="382" y="762"/>
                  </a:cubicBezTo>
                  <a:cubicBezTo>
                    <a:pt x="596" y="762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78" name="Google Shape;3878;p12"/>
            <p:cNvSpPr/>
            <p:nvPr/>
          </p:nvSpPr>
          <p:spPr>
            <a:xfrm>
              <a:off x="1984699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62"/>
                    <a:pt x="394" y="762"/>
                  </a:cubicBezTo>
                  <a:cubicBezTo>
                    <a:pt x="608" y="762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79" name="Google Shape;3879;p12"/>
            <p:cNvSpPr/>
            <p:nvPr/>
          </p:nvSpPr>
          <p:spPr>
            <a:xfrm>
              <a:off x="151512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80" name="Google Shape;3880;p12"/>
            <p:cNvSpPr/>
            <p:nvPr/>
          </p:nvSpPr>
          <p:spPr>
            <a:xfrm>
              <a:off x="151512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67"/>
                    <a:pt x="1" y="382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81" name="Google Shape;3881;p12"/>
            <p:cNvSpPr/>
            <p:nvPr/>
          </p:nvSpPr>
          <p:spPr>
            <a:xfrm>
              <a:off x="214270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82" name="Google Shape;3882;p12"/>
            <p:cNvSpPr/>
            <p:nvPr/>
          </p:nvSpPr>
          <p:spPr>
            <a:xfrm>
              <a:off x="1829647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83" name="Google Shape;3883;p12"/>
            <p:cNvSpPr/>
            <p:nvPr/>
          </p:nvSpPr>
          <p:spPr>
            <a:xfrm>
              <a:off x="151512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82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84" name="Google Shape;3884;p12"/>
            <p:cNvSpPr/>
            <p:nvPr/>
          </p:nvSpPr>
          <p:spPr>
            <a:xfrm>
              <a:off x="214270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85" name="Google Shape;3885;p12"/>
            <p:cNvSpPr/>
            <p:nvPr/>
          </p:nvSpPr>
          <p:spPr>
            <a:xfrm>
              <a:off x="1829647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86" name="Google Shape;3886;p12"/>
            <p:cNvSpPr/>
            <p:nvPr/>
          </p:nvSpPr>
          <p:spPr>
            <a:xfrm>
              <a:off x="1673120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87" name="Google Shape;3887;p12"/>
            <p:cNvSpPr/>
            <p:nvPr/>
          </p:nvSpPr>
          <p:spPr>
            <a:xfrm>
              <a:off x="1984699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88" name="Google Shape;3888;p12"/>
            <p:cNvSpPr/>
            <p:nvPr/>
          </p:nvSpPr>
          <p:spPr>
            <a:xfrm>
              <a:off x="1673120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89" name="Google Shape;3889;p12"/>
            <p:cNvSpPr/>
            <p:nvPr/>
          </p:nvSpPr>
          <p:spPr>
            <a:xfrm>
              <a:off x="1984699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90" name="Google Shape;3890;p12"/>
            <p:cNvSpPr/>
            <p:nvPr/>
          </p:nvSpPr>
          <p:spPr>
            <a:xfrm>
              <a:off x="151512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91" name="Google Shape;3891;p12"/>
            <p:cNvSpPr/>
            <p:nvPr/>
          </p:nvSpPr>
          <p:spPr>
            <a:xfrm>
              <a:off x="214270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92" name="Google Shape;3892;p12"/>
            <p:cNvSpPr/>
            <p:nvPr/>
          </p:nvSpPr>
          <p:spPr>
            <a:xfrm>
              <a:off x="1829647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93" name="Google Shape;3893;p12"/>
            <p:cNvSpPr/>
            <p:nvPr/>
          </p:nvSpPr>
          <p:spPr>
            <a:xfrm>
              <a:off x="151512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94" name="Google Shape;3894;p12"/>
            <p:cNvSpPr/>
            <p:nvPr/>
          </p:nvSpPr>
          <p:spPr>
            <a:xfrm>
              <a:off x="151512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67"/>
                    <a:pt x="1" y="382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95" name="Google Shape;3895;p12"/>
            <p:cNvSpPr/>
            <p:nvPr/>
          </p:nvSpPr>
          <p:spPr>
            <a:xfrm>
              <a:off x="1200715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5" y="774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96" name="Google Shape;3896;p12"/>
            <p:cNvSpPr/>
            <p:nvPr/>
          </p:nvSpPr>
          <p:spPr>
            <a:xfrm>
              <a:off x="887662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97" name="Google Shape;3897;p12"/>
            <p:cNvSpPr/>
            <p:nvPr/>
          </p:nvSpPr>
          <p:spPr>
            <a:xfrm>
              <a:off x="151512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8"/>
                    <a:pt x="180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98" name="Google Shape;3898;p12"/>
            <p:cNvSpPr/>
            <p:nvPr/>
          </p:nvSpPr>
          <p:spPr>
            <a:xfrm>
              <a:off x="1200715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99" name="Google Shape;3899;p12"/>
            <p:cNvSpPr/>
            <p:nvPr/>
          </p:nvSpPr>
          <p:spPr>
            <a:xfrm>
              <a:off x="151512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00" name="Google Shape;3900;p12"/>
            <p:cNvSpPr/>
            <p:nvPr/>
          </p:nvSpPr>
          <p:spPr>
            <a:xfrm>
              <a:off x="1200715" y="35152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01" name="Google Shape;3901;p12"/>
            <p:cNvSpPr/>
            <p:nvPr/>
          </p:nvSpPr>
          <p:spPr>
            <a:xfrm>
              <a:off x="1045663" y="5065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02" name="Google Shape;3902;p12"/>
            <p:cNvSpPr/>
            <p:nvPr/>
          </p:nvSpPr>
          <p:spPr>
            <a:xfrm>
              <a:off x="1357241" y="5065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03" name="Google Shape;3903;p12"/>
            <p:cNvSpPr/>
            <p:nvPr/>
          </p:nvSpPr>
          <p:spPr>
            <a:xfrm>
              <a:off x="1045663" y="19352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04" name="Google Shape;3904;p12"/>
            <p:cNvSpPr/>
            <p:nvPr/>
          </p:nvSpPr>
          <p:spPr>
            <a:xfrm>
              <a:off x="1357241" y="19352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05" name="Google Shape;3905;p12"/>
            <p:cNvSpPr/>
            <p:nvPr/>
          </p:nvSpPr>
          <p:spPr>
            <a:xfrm>
              <a:off x="887662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06" name="Google Shape;3906;p12"/>
            <p:cNvSpPr/>
            <p:nvPr/>
          </p:nvSpPr>
          <p:spPr>
            <a:xfrm>
              <a:off x="887662" y="35152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07" name="Google Shape;3907;p12"/>
            <p:cNvSpPr/>
            <p:nvPr/>
          </p:nvSpPr>
          <p:spPr>
            <a:xfrm>
              <a:off x="151512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67"/>
                    <a:pt x="1" y="382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08" name="Google Shape;3908;p12"/>
            <p:cNvSpPr/>
            <p:nvPr/>
          </p:nvSpPr>
          <p:spPr>
            <a:xfrm>
              <a:off x="1200715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5" y="774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09" name="Google Shape;3909;p12"/>
            <p:cNvSpPr/>
            <p:nvPr/>
          </p:nvSpPr>
          <p:spPr>
            <a:xfrm>
              <a:off x="887662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10" name="Google Shape;3910;p12"/>
            <p:cNvSpPr/>
            <p:nvPr/>
          </p:nvSpPr>
          <p:spPr>
            <a:xfrm>
              <a:off x="151512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11" name="Google Shape;3911;p12"/>
            <p:cNvSpPr/>
            <p:nvPr/>
          </p:nvSpPr>
          <p:spPr>
            <a:xfrm>
              <a:off x="1200715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81" y="774"/>
                  </a:cubicBezTo>
                  <a:cubicBezTo>
                    <a:pt x="595" y="774"/>
                    <a:pt x="774" y="607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12" name="Google Shape;3912;p12"/>
            <p:cNvSpPr/>
            <p:nvPr/>
          </p:nvSpPr>
          <p:spPr>
            <a:xfrm>
              <a:off x="151512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5"/>
                    <a:pt x="180" y="774"/>
                    <a:pt x="394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13" name="Google Shape;3913;p12"/>
            <p:cNvSpPr/>
            <p:nvPr/>
          </p:nvSpPr>
          <p:spPr>
            <a:xfrm>
              <a:off x="1200715" y="97910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14" name="Google Shape;3914;p12"/>
            <p:cNvSpPr/>
            <p:nvPr/>
          </p:nvSpPr>
          <p:spPr>
            <a:xfrm>
              <a:off x="1045663" y="1135632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15" name="Google Shape;3915;p12"/>
            <p:cNvSpPr/>
            <p:nvPr/>
          </p:nvSpPr>
          <p:spPr>
            <a:xfrm>
              <a:off x="1357241" y="1135632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16" name="Google Shape;3916;p12"/>
            <p:cNvSpPr/>
            <p:nvPr/>
          </p:nvSpPr>
          <p:spPr>
            <a:xfrm>
              <a:off x="1045663" y="8211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17" name="Google Shape;3917;p12"/>
            <p:cNvSpPr/>
            <p:nvPr/>
          </p:nvSpPr>
          <p:spPr>
            <a:xfrm>
              <a:off x="1357241" y="8211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18" name="Google Shape;3918;p12"/>
            <p:cNvSpPr/>
            <p:nvPr/>
          </p:nvSpPr>
          <p:spPr>
            <a:xfrm>
              <a:off x="887662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19" name="Google Shape;3919;p12"/>
            <p:cNvSpPr/>
            <p:nvPr/>
          </p:nvSpPr>
          <p:spPr>
            <a:xfrm>
              <a:off x="887662" y="97910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20" name="Google Shape;3920;p12"/>
            <p:cNvSpPr/>
            <p:nvPr/>
          </p:nvSpPr>
          <p:spPr>
            <a:xfrm>
              <a:off x="151512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8"/>
                    <a:pt x="180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21" name="Google Shape;3921;p12"/>
            <p:cNvSpPr/>
            <p:nvPr/>
          </p:nvSpPr>
          <p:spPr>
            <a:xfrm>
              <a:off x="1200715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22" name="Google Shape;3922;p12"/>
            <p:cNvSpPr/>
            <p:nvPr/>
          </p:nvSpPr>
          <p:spPr>
            <a:xfrm>
              <a:off x="887662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23" name="Google Shape;3923;p12"/>
            <p:cNvSpPr/>
            <p:nvPr/>
          </p:nvSpPr>
          <p:spPr>
            <a:xfrm>
              <a:off x="151512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24" name="Google Shape;3924;p12"/>
            <p:cNvSpPr/>
            <p:nvPr/>
          </p:nvSpPr>
          <p:spPr>
            <a:xfrm>
              <a:off x="1200715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25" name="Google Shape;3925;p12"/>
            <p:cNvSpPr/>
            <p:nvPr/>
          </p:nvSpPr>
          <p:spPr>
            <a:xfrm>
              <a:off x="151512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80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26" name="Google Shape;3926;p12"/>
            <p:cNvSpPr/>
            <p:nvPr/>
          </p:nvSpPr>
          <p:spPr>
            <a:xfrm>
              <a:off x="1200715" y="16050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27" name="Google Shape;3927;p12"/>
            <p:cNvSpPr/>
            <p:nvPr/>
          </p:nvSpPr>
          <p:spPr>
            <a:xfrm>
              <a:off x="1045663" y="17630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28" name="Google Shape;3928;p12"/>
            <p:cNvSpPr/>
            <p:nvPr/>
          </p:nvSpPr>
          <p:spPr>
            <a:xfrm>
              <a:off x="1357241" y="17630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68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29" name="Google Shape;3929;p12"/>
            <p:cNvSpPr/>
            <p:nvPr/>
          </p:nvSpPr>
          <p:spPr>
            <a:xfrm>
              <a:off x="1045663" y="1448685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30" name="Google Shape;3930;p12"/>
            <p:cNvSpPr/>
            <p:nvPr/>
          </p:nvSpPr>
          <p:spPr>
            <a:xfrm>
              <a:off x="1357241" y="1448685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31" name="Google Shape;3931;p12"/>
            <p:cNvSpPr/>
            <p:nvPr/>
          </p:nvSpPr>
          <p:spPr>
            <a:xfrm>
              <a:off x="887662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32" name="Google Shape;3932;p12"/>
            <p:cNvSpPr/>
            <p:nvPr/>
          </p:nvSpPr>
          <p:spPr>
            <a:xfrm>
              <a:off x="887662" y="16050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33" name="Google Shape;3933;p12"/>
            <p:cNvSpPr/>
            <p:nvPr/>
          </p:nvSpPr>
          <p:spPr>
            <a:xfrm>
              <a:off x="151512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34" name="Google Shape;3934;p12"/>
            <p:cNvSpPr/>
            <p:nvPr/>
          </p:nvSpPr>
          <p:spPr>
            <a:xfrm>
              <a:off x="1200715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81" y="774"/>
                  </a:cubicBezTo>
                  <a:cubicBezTo>
                    <a:pt x="595" y="774"/>
                    <a:pt x="774" y="607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35" name="Google Shape;3935;p12"/>
            <p:cNvSpPr/>
            <p:nvPr/>
          </p:nvSpPr>
          <p:spPr>
            <a:xfrm>
              <a:off x="887662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36" name="Google Shape;3936;p12"/>
            <p:cNvSpPr/>
            <p:nvPr/>
          </p:nvSpPr>
          <p:spPr>
            <a:xfrm>
              <a:off x="151512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82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37" name="Google Shape;3937;p12"/>
            <p:cNvSpPr/>
            <p:nvPr/>
          </p:nvSpPr>
          <p:spPr>
            <a:xfrm>
              <a:off x="1200715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38" name="Google Shape;3938;p12"/>
            <p:cNvSpPr/>
            <p:nvPr/>
          </p:nvSpPr>
          <p:spPr>
            <a:xfrm>
              <a:off x="151512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39" name="Google Shape;3939;p12"/>
            <p:cNvSpPr/>
            <p:nvPr/>
          </p:nvSpPr>
          <p:spPr>
            <a:xfrm>
              <a:off x="1200715" y="223267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5" y="775"/>
                    <a:pt x="774" y="596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40" name="Google Shape;3940;p12"/>
            <p:cNvSpPr/>
            <p:nvPr/>
          </p:nvSpPr>
          <p:spPr>
            <a:xfrm>
              <a:off x="1045663" y="238919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41" name="Google Shape;3941;p12"/>
            <p:cNvSpPr/>
            <p:nvPr/>
          </p:nvSpPr>
          <p:spPr>
            <a:xfrm>
              <a:off x="1357241" y="238919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42" name="Google Shape;3942;p12"/>
            <p:cNvSpPr/>
            <p:nvPr/>
          </p:nvSpPr>
          <p:spPr>
            <a:xfrm>
              <a:off x="1045663" y="2076143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43" name="Google Shape;3943;p12"/>
            <p:cNvSpPr/>
            <p:nvPr/>
          </p:nvSpPr>
          <p:spPr>
            <a:xfrm>
              <a:off x="1357241" y="2076143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44" name="Google Shape;3944;p12"/>
            <p:cNvSpPr/>
            <p:nvPr/>
          </p:nvSpPr>
          <p:spPr>
            <a:xfrm>
              <a:off x="887662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45" name="Google Shape;3945;p12"/>
            <p:cNvSpPr/>
            <p:nvPr/>
          </p:nvSpPr>
          <p:spPr>
            <a:xfrm>
              <a:off x="887662" y="223267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46" name="Google Shape;3946;p12"/>
            <p:cNvSpPr/>
            <p:nvPr/>
          </p:nvSpPr>
          <p:spPr>
            <a:xfrm>
              <a:off x="151512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47" name="Google Shape;3947;p12"/>
            <p:cNvSpPr/>
            <p:nvPr/>
          </p:nvSpPr>
          <p:spPr>
            <a:xfrm>
              <a:off x="1200715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48" name="Google Shape;3948;p12"/>
            <p:cNvSpPr/>
            <p:nvPr/>
          </p:nvSpPr>
          <p:spPr>
            <a:xfrm>
              <a:off x="887662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49" name="Google Shape;3949;p12"/>
            <p:cNvSpPr/>
            <p:nvPr/>
          </p:nvSpPr>
          <p:spPr>
            <a:xfrm>
              <a:off x="151512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50" name="Google Shape;3950;p12"/>
            <p:cNvSpPr/>
            <p:nvPr/>
          </p:nvSpPr>
          <p:spPr>
            <a:xfrm>
              <a:off x="1200715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51" name="Google Shape;3951;p12"/>
            <p:cNvSpPr/>
            <p:nvPr/>
          </p:nvSpPr>
          <p:spPr>
            <a:xfrm>
              <a:off x="151512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67"/>
                    <a:pt x="1" y="382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52" name="Google Shape;3952;p12"/>
            <p:cNvSpPr/>
            <p:nvPr/>
          </p:nvSpPr>
          <p:spPr>
            <a:xfrm>
              <a:off x="1200715" y="286025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5" y="774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53" name="Google Shape;3953;p12"/>
            <p:cNvSpPr/>
            <p:nvPr/>
          </p:nvSpPr>
          <p:spPr>
            <a:xfrm>
              <a:off x="1045663" y="30167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54" name="Google Shape;3954;p12"/>
            <p:cNvSpPr/>
            <p:nvPr/>
          </p:nvSpPr>
          <p:spPr>
            <a:xfrm>
              <a:off x="1357241" y="30167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55" name="Google Shape;3955;p12"/>
            <p:cNvSpPr/>
            <p:nvPr/>
          </p:nvSpPr>
          <p:spPr>
            <a:xfrm>
              <a:off x="1045663" y="270519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62"/>
                    <a:pt x="381" y="762"/>
                  </a:cubicBezTo>
                  <a:cubicBezTo>
                    <a:pt x="595" y="762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56" name="Google Shape;3956;p12"/>
            <p:cNvSpPr/>
            <p:nvPr/>
          </p:nvSpPr>
          <p:spPr>
            <a:xfrm>
              <a:off x="1357241" y="270519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93" y="762"/>
                  </a:cubicBezTo>
                  <a:cubicBezTo>
                    <a:pt x="607" y="762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57" name="Google Shape;3957;p12"/>
            <p:cNvSpPr/>
            <p:nvPr/>
          </p:nvSpPr>
          <p:spPr>
            <a:xfrm>
              <a:off x="887662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58" name="Google Shape;3958;p12"/>
            <p:cNvSpPr/>
            <p:nvPr/>
          </p:nvSpPr>
          <p:spPr>
            <a:xfrm>
              <a:off x="887662" y="286025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59" name="Google Shape;3959;p12"/>
            <p:cNvSpPr/>
            <p:nvPr/>
          </p:nvSpPr>
          <p:spPr>
            <a:xfrm>
              <a:off x="151512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82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60" name="Google Shape;3960;p12"/>
            <p:cNvSpPr/>
            <p:nvPr/>
          </p:nvSpPr>
          <p:spPr>
            <a:xfrm>
              <a:off x="1200715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61" name="Google Shape;3961;p12"/>
            <p:cNvSpPr/>
            <p:nvPr/>
          </p:nvSpPr>
          <p:spPr>
            <a:xfrm>
              <a:off x="887662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62" name="Google Shape;3962;p12"/>
            <p:cNvSpPr/>
            <p:nvPr/>
          </p:nvSpPr>
          <p:spPr>
            <a:xfrm>
              <a:off x="151512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63" name="Google Shape;3963;p12"/>
            <p:cNvSpPr/>
            <p:nvPr/>
          </p:nvSpPr>
          <p:spPr>
            <a:xfrm>
              <a:off x="1200715" y="34893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64" name="Google Shape;3964;p12"/>
            <p:cNvSpPr/>
            <p:nvPr/>
          </p:nvSpPr>
          <p:spPr>
            <a:xfrm>
              <a:off x="1045663" y="364435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65" name="Google Shape;3965;p12"/>
            <p:cNvSpPr/>
            <p:nvPr/>
          </p:nvSpPr>
          <p:spPr>
            <a:xfrm>
              <a:off x="1357241" y="364435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66" name="Google Shape;3966;p12"/>
            <p:cNvSpPr/>
            <p:nvPr/>
          </p:nvSpPr>
          <p:spPr>
            <a:xfrm>
              <a:off x="1045663" y="33313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67" name="Google Shape;3967;p12"/>
            <p:cNvSpPr/>
            <p:nvPr/>
          </p:nvSpPr>
          <p:spPr>
            <a:xfrm>
              <a:off x="1357241" y="33313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68" name="Google Shape;3968;p12"/>
            <p:cNvSpPr/>
            <p:nvPr/>
          </p:nvSpPr>
          <p:spPr>
            <a:xfrm>
              <a:off x="887662" y="34893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69" name="Google Shape;3969;p12"/>
            <p:cNvSpPr/>
            <p:nvPr/>
          </p:nvSpPr>
          <p:spPr>
            <a:xfrm>
              <a:off x="151512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70" name="Google Shape;3970;p12"/>
            <p:cNvSpPr/>
            <p:nvPr/>
          </p:nvSpPr>
          <p:spPr>
            <a:xfrm>
              <a:off x="1200715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71" name="Google Shape;3971;p12"/>
            <p:cNvSpPr/>
            <p:nvPr/>
          </p:nvSpPr>
          <p:spPr>
            <a:xfrm>
              <a:off x="887662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72" name="Google Shape;3972;p12"/>
            <p:cNvSpPr/>
            <p:nvPr/>
          </p:nvSpPr>
          <p:spPr>
            <a:xfrm>
              <a:off x="887662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73" name="Google Shape;3973;p12"/>
            <p:cNvSpPr/>
            <p:nvPr/>
          </p:nvSpPr>
          <p:spPr>
            <a:xfrm>
              <a:off x="573134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74" name="Google Shape;3974;p12"/>
            <p:cNvSpPr/>
            <p:nvPr/>
          </p:nvSpPr>
          <p:spPr>
            <a:xfrm>
              <a:off x="260081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75" name="Google Shape;3975;p12"/>
            <p:cNvSpPr/>
            <p:nvPr/>
          </p:nvSpPr>
          <p:spPr>
            <a:xfrm>
              <a:off x="887662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76" name="Google Shape;3976;p12"/>
            <p:cNvSpPr/>
            <p:nvPr/>
          </p:nvSpPr>
          <p:spPr>
            <a:xfrm>
              <a:off x="573134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77" name="Google Shape;3977;p12"/>
            <p:cNvSpPr/>
            <p:nvPr/>
          </p:nvSpPr>
          <p:spPr>
            <a:xfrm>
              <a:off x="887662" y="35152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78" name="Google Shape;3978;p12"/>
            <p:cNvSpPr/>
            <p:nvPr/>
          </p:nvSpPr>
          <p:spPr>
            <a:xfrm>
              <a:off x="573134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79" name="Google Shape;3979;p12"/>
            <p:cNvSpPr/>
            <p:nvPr/>
          </p:nvSpPr>
          <p:spPr>
            <a:xfrm>
              <a:off x="416608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80" name="Google Shape;3980;p12"/>
            <p:cNvSpPr/>
            <p:nvPr/>
          </p:nvSpPr>
          <p:spPr>
            <a:xfrm>
              <a:off x="731135" y="5065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81" name="Google Shape;3981;p12"/>
            <p:cNvSpPr/>
            <p:nvPr/>
          </p:nvSpPr>
          <p:spPr>
            <a:xfrm>
              <a:off x="416608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82" name="Google Shape;3982;p12"/>
            <p:cNvSpPr/>
            <p:nvPr/>
          </p:nvSpPr>
          <p:spPr>
            <a:xfrm>
              <a:off x="731135" y="19352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83" name="Google Shape;3983;p12"/>
            <p:cNvSpPr/>
            <p:nvPr/>
          </p:nvSpPr>
          <p:spPr>
            <a:xfrm>
              <a:off x="260081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84" name="Google Shape;3984;p12"/>
            <p:cNvSpPr/>
            <p:nvPr/>
          </p:nvSpPr>
          <p:spPr>
            <a:xfrm>
              <a:off x="260081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85" name="Google Shape;3985;p12"/>
            <p:cNvSpPr/>
            <p:nvPr/>
          </p:nvSpPr>
          <p:spPr>
            <a:xfrm>
              <a:off x="887662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86" name="Google Shape;3986;p12"/>
            <p:cNvSpPr/>
            <p:nvPr/>
          </p:nvSpPr>
          <p:spPr>
            <a:xfrm>
              <a:off x="573134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87" name="Google Shape;3987;p12"/>
            <p:cNvSpPr/>
            <p:nvPr/>
          </p:nvSpPr>
          <p:spPr>
            <a:xfrm>
              <a:off x="260081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88" name="Google Shape;3988;p12"/>
            <p:cNvSpPr/>
            <p:nvPr/>
          </p:nvSpPr>
          <p:spPr>
            <a:xfrm>
              <a:off x="887662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89" name="Google Shape;3989;p12"/>
            <p:cNvSpPr/>
            <p:nvPr/>
          </p:nvSpPr>
          <p:spPr>
            <a:xfrm>
              <a:off x="573134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90" name="Google Shape;3990;p12"/>
            <p:cNvSpPr/>
            <p:nvPr/>
          </p:nvSpPr>
          <p:spPr>
            <a:xfrm>
              <a:off x="887662" y="97910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91" name="Google Shape;3991;p12"/>
            <p:cNvSpPr/>
            <p:nvPr/>
          </p:nvSpPr>
          <p:spPr>
            <a:xfrm>
              <a:off x="573134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92" name="Google Shape;3992;p12"/>
            <p:cNvSpPr/>
            <p:nvPr/>
          </p:nvSpPr>
          <p:spPr>
            <a:xfrm>
              <a:off x="416608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93" name="Google Shape;3993;p12"/>
            <p:cNvSpPr/>
            <p:nvPr/>
          </p:nvSpPr>
          <p:spPr>
            <a:xfrm>
              <a:off x="731135" y="1135632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94" name="Google Shape;3994;p12"/>
            <p:cNvSpPr/>
            <p:nvPr/>
          </p:nvSpPr>
          <p:spPr>
            <a:xfrm>
              <a:off x="416608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95" name="Google Shape;3995;p12"/>
            <p:cNvSpPr/>
            <p:nvPr/>
          </p:nvSpPr>
          <p:spPr>
            <a:xfrm>
              <a:off x="731135" y="8211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96" name="Google Shape;3996;p12"/>
            <p:cNvSpPr/>
            <p:nvPr/>
          </p:nvSpPr>
          <p:spPr>
            <a:xfrm>
              <a:off x="260081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97" name="Google Shape;3997;p12"/>
            <p:cNvSpPr/>
            <p:nvPr/>
          </p:nvSpPr>
          <p:spPr>
            <a:xfrm>
              <a:off x="260081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98" name="Google Shape;3998;p12"/>
            <p:cNvSpPr/>
            <p:nvPr/>
          </p:nvSpPr>
          <p:spPr>
            <a:xfrm>
              <a:off x="887662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99" name="Google Shape;3999;p12"/>
            <p:cNvSpPr/>
            <p:nvPr/>
          </p:nvSpPr>
          <p:spPr>
            <a:xfrm>
              <a:off x="573134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00" name="Google Shape;4000;p12"/>
            <p:cNvSpPr/>
            <p:nvPr/>
          </p:nvSpPr>
          <p:spPr>
            <a:xfrm>
              <a:off x="260081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01" name="Google Shape;4001;p12"/>
            <p:cNvSpPr/>
            <p:nvPr/>
          </p:nvSpPr>
          <p:spPr>
            <a:xfrm>
              <a:off x="887662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02" name="Google Shape;4002;p12"/>
            <p:cNvSpPr/>
            <p:nvPr/>
          </p:nvSpPr>
          <p:spPr>
            <a:xfrm>
              <a:off x="573134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03" name="Google Shape;4003;p12"/>
            <p:cNvSpPr/>
            <p:nvPr/>
          </p:nvSpPr>
          <p:spPr>
            <a:xfrm>
              <a:off x="887662" y="16050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04" name="Google Shape;4004;p12"/>
            <p:cNvSpPr/>
            <p:nvPr/>
          </p:nvSpPr>
          <p:spPr>
            <a:xfrm>
              <a:off x="573134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05" name="Google Shape;4005;p12"/>
            <p:cNvSpPr/>
            <p:nvPr/>
          </p:nvSpPr>
          <p:spPr>
            <a:xfrm>
              <a:off x="416608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06" name="Google Shape;4006;p12"/>
            <p:cNvSpPr/>
            <p:nvPr/>
          </p:nvSpPr>
          <p:spPr>
            <a:xfrm>
              <a:off x="731135" y="17630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07" name="Google Shape;4007;p12"/>
            <p:cNvSpPr/>
            <p:nvPr/>
          </p:nvSpPr>
          <p:spPr>
            <a:xfrm>
              <a:off x="416608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08" name="Google Shape;4008;p12"/>
            <p:cNvSpPr/>
            <p:nvPr/>
          </p:nvSpPr>
          <p:spPr>
            <a:xfrm>
              <a:off x="731135" y="1448685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09" name="Google Shape;4009;p12"/>
            <p:cNvSpPr/>
            <p:nvPr/>
          </p:nvSpPr>
          <p:spPr>
            <a:xfrm>
              <a:off x="260081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10" name="Google Shape;4010;p12"/>
            <p:cNvSpPr/>
            <p:nvPr/>
          </p:nvSpPr>
          <p:spPr>
            <a:xfrm>
              <a:off x="260081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11" name="Google Shape;4011;p12"/>
            <p:cNvSpPr/>
            <p:nvPr/>
          </p:nvSpPr>
          <p:spPr>
            <a:xfrm>
              <a:off x="887662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12" name="Google Shape;4012;p12"/>
            <p:cNvSpPr/>
            <p:nvPr/>
          </p:nvSpPr>
          <p:spPr>
            <a:xfrm>
              <a:off x="573134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13" name="Google Shape;4013;p12"/>
            <p:cNvSpPr/>
            <p:nvPr/>
          </p:nvSpPr>
          <p:spPr>
            <a:xfrm>
              <a:off x="260081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14" name="Google Shape;4014;p12"/>
            <p:cNvSpPr/>
            <p:nvPr/>
          </p:nvSpPr>
          <p:spPr>
            <a:xfrm>
              <a:off x="887662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15" name="Google Shape;4015;p12"/>
            <p:cNvSpPr/>
            <p:nvPr/>
          </p:nvSpPr>
          <p:spPr>
            <a:xfrm>
              <a:off x="573134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16" name="Google Shape;4016;p12"/>
            <p:cNvSpPr/>
            <p:nvPr/>
          </p:nvSpPr>
          <p:spPr>
            <a:xfrm>
              <a:off x="887662" y="223267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17" name="Google Shape;4017;p12"/>
            <p:cNvSpPr/>
            <p:nvPr/>
          </p:nvSpPr>
          <p:spPr>
            <a:xfrm>
              <a:off x="573134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18" name="Google Shape;4018;p12"/>
            <p:cNvSpPr/>
            <p:nvPr/>
          </p:nvSpPr>
          <p:spPr>
            <a:xfrm>
              <a:off x="416608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19" name="Google Shape;4019;p12"/>
            <p:cNvSpPr/>
            <p:nvPr/>
          </p:nvSpPr>
          <p:spPr>
            <a:xfrm>
              <a:off x="731135" y="238919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20" name="Google Shape;4020;p12"/>
            <p:cNvSpPr/>
            <p:nvPr/>
          </p:nvSpPr>
          <p:spPr>
            <a:xfrm>
              <a:off x="416608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21" name="Google Shape;4021;p12"/>
            <p:cNvSpPr/>
            <p:nvPr/>
          </p:nvSpPr>
          <p:spPr>
            <a:xfrm>
              <a:off x="731135" y="2076143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22" name="Google Shape;4022;p12"/>
            <p:cNvSpPr/>
            <p:nvPr/>
          </p:nvSpPr>
          <p:spPr>
            <a:xfrm>
              <a:off x="260081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23" name="Google Shape;4023;p12"/>
            <p:cNvSpPr/>
            <p:nvPr/>
          </p:nvSpPr>
          <p:spPr>
            <a:xfrm>
              <a:off x="260081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24" name="Google Shape;4024;p12"/>
            <p:cNvSpPr/>
            <p:nvPr/>
          </p:nvSpPr>
          <p:spPr>
            <a:xfrm>
              <a:off x="887662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25" name="Google Shape;4025;p12"/>
            <p:cNvSpPr/>
            <p:nvPr/>
          </p:nvSpPr>
          <p:spPr>
            <a:xfrm>
              <a:off x="573134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26" name="Google Shape;4026;p12"/>
            <p:cNvSpPr/>
            <p:nvPr/>
          </p:nvSpPr>
          <p:spPr>
            <a:xfrm>
              <a:off x="260081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27" name="Google Shape;4027;p12"/>
            <p:cNvSpPr/>
            <p:nvPr/>
          </p:nvSpPr>
          <p:spPr>
            <a:xfrm>
              <a:off x="887662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28" name="Google Shape;4028;p12"/>
            <p:cNvSpPr/>
            <p:nvPr/>
          </p:nvSpPr>
          <p:spPr>
            <a:xfrm>
              <a:off x="573134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29" name="Google Shape;4029;p12"/>
            <p:cNvSpPr/>
            <p:nvPr/>
          </p:nvSpPr>
          <p:spPr>
            <a:xfrm>
              <a:off x="887662" y="286025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30" name="Google Shape;4030;p12"/>
            <p:cNvSpPr/>
            <p:nvPr/>
          </p:nvSpPr>
          <p:spPr>
            <a:xfrm>
              <a:off x="573134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31" name="Google Shape;4031;p12"/>
            <p:cNvSpPr/>
            <p:nvPr/>
          </p:nvSpPr>
          <p:spPr>
            <a:xfrm>
              <a:off x="416608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32" name="Google Shape;4032;p12"/>
            <p:cNvSpPr/>
            <p:nvPr/>
          </p:nvSpPr>
          <p:spPr>
            <a:xfrm>
              <a:off x="731135" y="30167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33" name="Google Shape;4033;p12"/>
            <p:cNvSpPr/>
            <p:nvPr/>
          </p:nvSpPr>
          <p:spPr>
            <a:xfrm>
              <a:off x="416608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62"/>
                    <a:pt x="381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34" name="Google Shape;4034;p12"/>
            <p:cNvSpPr/>
            <p:nvPr/>
          </p:nvSpPr>
          <p:spPr>
            <a:xfrm>
              <a:off x="731135" y="270519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62"/>
                    <a:pt x="381" y="762"/>
                  </a:cubicBezTo>
                  <a:cubicBezTo>
                    <a:pt x="595" y="762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35" name="Google Shape;4035;p12"/>
            <p:cNvSpPr/>
            <p:nvPr/>
          </p:nvSpPr>
          <p:spPr>
            <a:xfrm>
              <a:off x="260081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36" name="Google Shape;4036;p12"/>
            <p:cNvSpPr/>
            <p:nvPr/>
          </p:nvSpPr>
          <p:spPr>
            <a:xfrm>
              <a:off x="260081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37" name="Google Shape;4037;p12"/>
            <p:cNvSpPr/>
            <p:nvPr/>
          </p:nvSpPr>
          <p:spPr>
            <a:xfrm>
              <a:off x="887662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38" name="Google Shape;4038;p12"/>
            <p:cNvSpPr/>
            <p:nvPr/>
          </p:nvSpPr>
          <p:spPr>
            <a:xfrm>
              <a:off x="573134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39" name="Google Shape;4039;p12"/>
            <p:cNvSpPr/>
            <p:nvPr/>
          </p:nvSpPr>
          <p:spPr>
            <a:xfrm>
              <a:off x="260081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40" name="Google Shape;4040;p12"/>
            <p:cNvSpPr/>
            <p:nvPr/>
          </p:nvSpPr>
          <p:spPr>
            <a:xfrm>
              <a:off x="887662" y="34893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41" name="Google Shape;4041;p12"/>
            <p:cNvSpPr/>
            <p:nvPr/>
          </p:nvSpPr>
          <p:spPr>
            <a:xfrm>
              <a:off x="573134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42" name="Google Shape;4042;p12"/>
            <p:cNvSpPr/>
            <p:nvPr/>
          </p:nvSpPr>
          <p:spPr>
            <a:xfrm>
              <a:off x="416608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43" name="Google Shape;4043;p12"/>
            <p:cNvSpPr/>
            <p:nvPr/>
          </p:nvSpPr>
          <p:spPr>
            <a:xfrm>
              <a:off x="731135" y="364435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44" name="Google Shape;4044;p12"/>
            <p:cNvSpPr/>
            <p:nvPr/>
          </p:nvSpPr>
          <p:spPr>
            <a:xfrm>
              <a:off x="416608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45" name="Google Shape;4045;p12"/>
            <p:cNvSpPr/>
            <p:nvPr/>
          </p:nvSpPr>
          <p:spPr>
            <a:xfrm>
              <a:off x="731135" y="33313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46" name="Google Shape;4046;p12"/>
            <p:cNvSpPr/>
            <p:nvPr/>
          </p:nvSpPr>
          <p:spPr>
            <a:xfrm>
              <a:off x="260081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47" name="Google Shape;4047;p12"/>
            <p:cNvSpPr/>
            <p:nvPr/>
          </p:nvSpPr>
          <p:spPr>
            <a:xfrm>
              <a:off x="887662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48" name="Google Shape;4048;p12"/>
            <p:cNvSpPr/>
            <p:nvPr/>
          </p:nvSpPr>
          <p:spPr>
            <a:xfrm>
              <a:off x="573134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49" name="Google Shape;4049;p12"/>
            <p:cNvSpPr/>
            <p:nvPr/>
          </p:nvSpPr>
          <p:spPr>
            <a:xfrm>
              <a:off x="260081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50" name="Google Shape;4050;p12"/>
            <p:cNvSpPr/>
            <p:nvPr/>
          </p:nvSpPr>
          <p:spPr>
            <a:xfrm>
              <a:off x="260081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51" name="Google Shape;4051;p12"/>
            <p:cNvSpPr/>
            <p:nvPr/>
          </p:nvSpPr>
          <p:spPr>
            <a:xfrm>
              <a:off x="-5297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52" name="Google Shape;4052;p12"/>
            <p:cNvSpPr/>
            <p:nvPr/>
          </p:nvSpPr>
          <p:spPr>
            <a:xfrm>
              <a:off x="260081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53" name="Google Shape;4053;p12"/>
            <p:cNvSpPr/>
            <p:nvPr/>
          </p:nvSpPr>
          <p:spPr>
            <a:xfrm>
              <a:off x="-5297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54" name="Google Shape;4054;p12"/>
            <p:cNvSpPr/>
            <p:nvPr/>
          </p:nvSpPr>
          <p:spPr>
            <a:xfrm>
              <a:off x="260081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55" name="Google Shape;4055;p12"/>
            <p:cNvSpPr/>
            <p:nvPr/>
          </p:nvSpPr>
          <p:spPr>
            <a:xfrm>
              <a:off x="-52972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56" name="Google Shape;4056;p12"/>
            <p:cNvSpPr/>
            <p:nvPr/>
          </p:nvSpPr>
          <p:spPr>
            <a:xfrm>
              <a:off x="103555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57" name="Google Shape;4057;p12"/>
            <p:cNvSpPr/>
            <p:nvPr/>
          </p:nvSpPr>
          <p:spPr>
            <a:xfrm>
              <a:off x="103555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58" name="Google Shape;4058;p12"/>
            <p:cNvSpPr/>
            <p:nvPr/>
          </p:nvSpPr>
          <p:spPr>
            <a:xfrm>
              <a:off x="260081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59" name="Google Shape;4059;p12"/>
            <p:cNvSpPr/>
            <p:nvPr/>
          </p:nvSpPr>
          <p:spPr>
            <a:xfrm>
              <a:off x="-5297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60" name="Google Shape;4060;p12"/>
            <p:cNvSpPr/>
            <p:nvPr/>
          </p:nvSpPr>
          <p:spPr>
            <a:xfrm>
              <a:off x="260081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61" name="Google Shape;4061;p12"/>
            <p:cNvSpPr/>
            <p:nvPr/>
          </p:nvSpPr>
          <p:spPr>
            <a:xfrm>
              <a:off x="-5297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62" name="Google Shape;4062;p12"/>
            <p:cNvSpPr/>
            <p:nvPr/>
          </p:nvSpPr>
          <p:spPr>
            <a:xfrm>
              <a:off x="260081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63" name="Google Shape;4063;p12"/>
            <p:cNvSpPr/>
            <p:nvPr/>
          </p:nvSpPr>
          <p:spPr>
            <a:xfrm>
              <a:off x="-52972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64" name="Google Shape;4064;p12"/>
            <p:cNvSpPr/>
            <p:nvPr/>
          </p:nvSpPr>
          <p:spPr>
            <a:xfrm>
              <a:off x="103555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65" name="Google Shape;4065;p12"/>
            <p:cNvSpPr/>
            <p:nvPr/>
          </p:nvSpPr>
          <p:spPr>
            <a:xfrm>
              <a:off x="103555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66" name="Google Shape;4066;p12"/>
            <p:cNvSpPr/>
            <p:nvPr/>
          </p:nvSpPr>
          <p:spPr>
            <a:xfrm>
              <a:off x="260081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67" name="Google Shape;4067;p12"/>
            <p:cNvSpPr/>
            <p:nvPr/>
          </p:nvSpPr>
          <p:spPr>
            <a:xfrm>
              <a:off x="-5297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68" name="Google Shape;4068;p12"/>
            <p:cNvSpPr/>
            <p:nvPr/>
          </p:nvSpPr>
          <p:spPr>
            <a:xfrm>
              <a:off x="260081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69" name="Google Shape;4069;p12"/>
            <p:cNvSpPr/>
            <p:nvPr/>
          </p:nvSpPr>
          <p:spPr>
            <a:xfrm>
              <a:off x="-5297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70" name="Google Shape;4070;p12"/>
            <p:cNvSpPr/>
            <p:nvPr/>
          </p:nvSpPr>
          <p:spPr>
            <a:xfrm>
              <a:off x="260081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71" name="Google Shape;4071;p12"/>
            <p:cNvSpPr/>
            <p:nvPr/>
          </p:nvSpPr>
          <p:spPr>
            <a:xfrm>
              <a:off x="-52972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72" name="Google Shape;4072;p12"/>
            <p:cNvSpPr/>
            <p:nvPr/>
          </p:nvSpPr>
          <p:spPr>
            <a:xfrm>
              <a:off x="103555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73" name="Google Shape;4073;p12"/>
            <p:cNvSpPr/>
            <p:nvPr/>
          </p:nvSpPr>
          <p:spPr>
            <a:xfrm>
              <a:off x="103555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74" name="Google Shape;4074;p12"/>
            <p:cNvSpPr/>
            <p:nvPr/>
          </p:nvSpPr>
          <p:spPr>
            <a:xfrm>
              <a:off x="260081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75" name="Google Shape;4075;p12"/>
            <p:cNvSpPr/>
            <p:nvPr/>
          </p:nvSpPr>
          <p:spPr>
            <a:xfrm>
              <a:off x="-5297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76" name="Google Shape;4076;p12"/>
            <p:cNvSpPr/>
            <p:nvPr/>
          </p:nvSpPr>
          <p:spPr>
            <a:xfrm>
              <a:off x="260081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77" name="Google Shape;4077;p12"/>
            <p:cNvSpPr/>
            <p:nvPr/>
          </p:nvSpPr>
          <p:spPr>
            <a:xfrm>
              <a:off x="-5297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78" name="Google Shape;4078;p12"/>
            <p:cNvSpPr/>
            <p:nvPr/>
          </p:nvSpPr>
          <p:spPr>
            <a:xfrm>
              <a:off x="260081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79" name="Google Shape;4079;p12"/>
            <p:cNvSpPr/>
            <p:nvPr/>
          </p:nvSpPr>
          <p:spPr>
            <a:xfrm>
              <a:off x="-52972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80" name="Google Shape;4080;p12"/>
            <p:cNvSpPr/>
            <p:nvPr/>
          </p:nvSpPr>
          <p:spPr>
            <a:xfrm>
              <a:off x="103555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81" name="Google Shape;4081;p12"/>
            <p:cNvSpPr/>
            <p:nvPr/>
          </p:nvSpPr>
          <p:spPr>
            <a:xfrm>
              <a:off x="103555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82" name="Google Shape;4082;p12"/>
            <p:cNvSpPr/>
            <p:nvPr/>
          </p:nvSpPr>
          <p:spPr>
            <a:xfrm>
              <a:off x="260081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83" name="Google Shape;4083;p12"/>
            <p:cNvSpPr/>
            <p:nvPr/>
          </p:nvSpPr>
          <p:spPr>
            <a:xfrm>
              <a:off x="-5297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84" name="Google Shape;4084;p12"/>
            <p:cNvSpPr/>
            <p:nvPr/>
          </p:nvSpPr>
          <p:spPr>
            <a:xfrm>
              <a:off x="260081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85" name="Google Shape;4085;p12"/>
            <p:cNvSpPr/>
            <p:nvPr/>
          </p:nvSpPr>
          <p:spPr>
            <a:xfrm>
              <a:off x="-5297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86" name="Google Shape;4086;p12"/>
            <p:cNvSpPr/>
            <p:nvPr/>
          </p:nvSpPr>
          <p:spPr>
            <a:xfrm>
              <a:off x="260081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87" name="Google Shape;4087;p12"/>
            <p:cNvSpPr/>
            <p:nvPr/>
          </p:nvSpPr>
          <p:spPr>
            <a:xfrm>
              <a:off x="-52972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88" name="Google Shape;4088;p12"/>
            <p:cNvSpPr/>
            <p:nvPr/>
          </p:nvSpPr>
          <p:spPr>
            <a:xfrm>
              <a:off x="103555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89" name="Google Shape;4089;p12"/>
            <p:cNvSpPr/>
            <p:nvPr/>
          </p:nvSpPr>
          <p:spPr>
            <a:xfrm>
              <a:off x="103555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81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90" name="Google Shape;4090;p12"/>
            <p:cNvSpPr/>
            <p:nvPr/>
          </p:nvSpPr>
          <p:spPr>
            <a:xfrm>
              <a:off x="260081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91" name="Google Shape;4091;p12"/>
            <p:cNvSpPr/>
            <p:nvPr/>
          </p:nvSpPr>
          <p:spPr>
            <a:xfrm>
              <a:off x="-5297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92" name="Google Shape;4092;p12"/>
            <p:cNvSpPr/>
            <p:nvPr/>
          </p:nvSpPr>
          <p:spPr>
            <a:xfrm>
              <a:off x="260081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93" name="Google Shape;4093;p12"/>
            <p:cNvSpPr/>
            <p:nvPr/>
          </p:nvSpPr>
          <p:spPr>
            <a:xfrm>
              <a:off x="-52972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94" name="Google Shape;4094;p12"/>
            <p:cNvSpPr/>
            <p:nvPr/>
          </p:nvSpPr>
          <p:spPr>
            <a:xfrm>
              <a:off x="103555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95" name="Google Shape;4095;p12"/>
            <p:cNvSpPr/>
            <p:nvPr/>
          </p:nvSpPr>
          <p:spPr>
            <a:xfrm>
              <a:off x="103555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96" name="Google Shape;4096;p12"/>
            <p:cNvSpPr/>
            <p:nvPr/>
          </p:nvSpPr>
          <p:spPr>
            <a:xfrm>
              <a:off x="260081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97" name="Google Shape;4097;p12"/>
            <p:cNvSpPr/>
            <p:nvPr/>
          </p:nvSpPr>
          <p:spPr>
            <a:xfrm>
              <a:off x="-5297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98" name="Google Shape;4098;p12"/>
            <p:cNvSpPr/>
            <p:nvPr/>
          </p:nvSpPr>
          <p:spPr>
            <a:xfrm>
              <a:off x="5909535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99" name="Google Shape;4099;p12"/>
            <p:cNvSpPr/>
            <p:nvPr/>
          </p:nvSpPr>
          <p:spPr>
            <a:xfrm>
              <a:off x="5909535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00" name="Google Shape;4100;p12"/>
            <p:cNvSpPr/>
            <p:nvPr/>
          </p:nvSpPr>
          <p:spPr>
            <a:xfrm>
              <a:off x="5909535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01" name="Google Shape;4101;p12"/>
            <p:cNvSpPr/>
            <p:nvPr/>
          </p:nvSpPr>
          <p:spPr>
            <a:xfrm>
              <a:off x="5909535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02" name="Google Shape;4102;p12"/>
            <p:cNvSpPr/>
            <p:nvPr/>
          </p:nvSpPr>
          <p:spPr>
            <a:xfrm>
              <a:off x="5909535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03" name="Google Shape;4103;p12"/>
            <p:cNvSpPr/>
            <p:nvPr/>
          </p:nvSpPr>
          <p:spPr>
            <a:xfrm>
              <a:off x="5909535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04" name="Google Shape;4104;p12"/>
            <p:cNvSpPr/>
            <p:nvPr/>
          </p:nvSpPr>
          <p:spPr>
            <a:xfrm>
              <a:off x="5909535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05" name="Google Shape;4105;p12"/>
            <p:cNvSpPr/>
            <p:nvPr/>
          </p:nvSpPr>
          <p:spPr>
            <a:xfrm>
              <a:off x="5909535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06" name="Google Shape;4106;p12"/>
            <p:cNvSpPr/>
            <p:nvPr/>
          </p:nvSpPr>
          <p:spPr>
            <a:xfrm>
              <a:off x="5595008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07" name="Google Shape;4107;p12"/>
            <p:cNvSpPr/>
            <p:nvPr/>
          </p:nvSpPr>
          <p:spPr>
            <a:xfrm>
              <a:off x="5909535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08" name="Google Shape;4108;p12"/>
            <p:cNvSpPr/>
            <p:nvPr/>
          </p:nvSpPr>
          <p:spPr>
            <a:xfrm>
              <a:off x="5595008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09" name="Google Shape;4109;p12"/>
            <p:cNvSpPr/>
            <p:nvPr/>
          </p:nvSpPr>
          <p:spPr>
            <a:xfrm>
              <a:off x="5437007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10" name="Google Shape;4110;p12"/>
            <p:cNvSpPr/>
            <p:nvPr/>
          </p:nvSpPr>
          <p:spPr>
            <a:xfrm>
              <a:off x="5751534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11" name="Google Shape;4111;p12"/>
            <p:cNvSpPr/>
            <p:nvPr/>
          </p:nvSpPr>
          <p:spPr>
            <a:xfrm>
              <a:off x="528048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12" name="Google Shape;4112;p12"/>
            <p:cNvSpPr/>
            <p:nvPr/>
          </p:nvSpPr>
          <p:spPr>
            <a:xfrm>
              <a:off x="528048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13" name="Google Shape;4113;p12"/>
            <p:cNvSpPr/>
            <p:nvPr/>
          </p:nvSpPr>
          <p:spPr>
            <a:xfrm>
              <a:off x="5909535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14" name="Google Shape;4114;p12"/>
            <p:cNvSpPr/>
            <p:nvPr/>
          </p:nvSpPr>
          <p:spPr>
            <a:xfrm>
              <a:off x="5595008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15" name="Google Shape;4115;p12"/>
            <p:cNvSpPr/>
            <p:nvPr/>
          </p:nvSpPr>
          <p:spPr>
            <a:xfrm>
              <a:off x="5909535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16" name="Google Shape;4116;p12"/>
            <p:cNvSpPr/>
            <p:nvPr/>
          </p:nvSpPr>
          <p:spPr>
            <a:xfrm>
              <a:off x="5595008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17" name="Google Shape;4117;p12"/>
            <p:cNvSpPr/>
            <p:nvPr/>
          </p:nvSpPr>
          <p:spPr>
            <a:xfrm>
              <a:off x="5437007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63"/>
                    <a:pt x="393" y="763"/>
                  </a:cubicBezTo>
                  <a:cubicBezTo>
                    <a:pt x="608" y="763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18" name="Google Shape;4118;p12"/>
            <p:cNvSpPr/>
            <p:nvPr/>
          </p:nvSpPr>
          <p:spPr>
            <a:xfrm>
              <a:off x="5751534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93" y="763"/>
                  </a:cubicBezTo>
                  <a:cubicBezTo>
                    <a:pt x="608" y="763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19" name="Google Shape;4119;p12"/>
            <p:cNvSpPr/>
            <p:nvPr/>
          </p:nvSpPr>
          <p:spPr>
            <a:xfrm>
              <a:off x="5437007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20" name="Google Shape;4120;p12"/>
            <p:cNvSpPr/>
            <p:nvPr/>
          </p:nvSpPr>
          <p:spPr>
            <a:xfrm>
              <a:off x="5751534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21" name="Google Shape;4121;p12"/>
            <p:cNvSpPr/>
            <p:nvPr/>
          </p:nvSpPr>
          <p:spPr>
            <a:xfrm>
              <a:off x="528048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22" name="Google Shape;4122;p12"/>
            <p:cNvSpPr/>
            <p:nvPr/>
          </p:nvSpPr>
          <p:spPr>
            <a:xfrm>
              <a:off x="528048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23" name="Google Shape;4123;p12"/>
            <p:cNvSpPr/>
            <p:nvPr/>
          </p:nvSpPr>
          <p:spPr>
            <a:xfrm>
              <a:off x="5909535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24" name="Google Shape;4124;p12"/>
            <p:cNvSpPr/>
            <p:nvPr/>
          </p:nvSpPr>
          <p:spPr>
            <a:xfrm>
              <a:off x="5595008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25" name="Google Shape;4125;p12"/>
            <p:cNvSpPr/>
            <p:nvPr/>
          </p:nvSpPr>
          <p:spPr>
            <a:xfrm>
              <a:off x="528048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26" name="Google Shape;4126;p12"/>
            <p:cNvSpPr/>
            <p:nvPr/>
          </p:nvSpPr>
          <p:spPr>
            <a:xfrm>
              <a:off x="5909535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27" name="Google Shape;4127;p12"/>
            <p:cNvSpPr/>
            <p:nvPr/>
          </p:nvSpPr>
          <p:spPr>
            <a:xfrm>
              <a:off x="5595008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28" name="Google Shape;4128;p12"/>
            <p:cNvSpPr/>
            <p:nvPr/>
          </p:nvSpPr>
          <p:spPr>
            <a:xfrm>
              <a:off x="5437007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29" name="Google Shape;4129;p12"/>
            <p:cNvSpPr/>
            <p:nvPr/>
          </p:nvSpPr>
          <p:spPr>
            <a:xfrm>
              <a:off x="5751534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30" name="Google Shape;4130;p12"/>
            <p:cNvSpPr/>
            <p:nvPr/>
          </p:nvSpPr>
          <p:spPr>
            <a:xfrm>
              <a:off x="528048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31" name="Google Shape;4131;p12"/>
            <p:cNvSpPr/>
            <p:nvPr/>
          </p:nvSpPr>
          <p:spPr>
            <a:xfrm>
              <a:off x="5909535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32" name="Google Shape;4132;p12"/>
            <p:cNvSpPr/>
            <p:nvPr/>
          </p:nvSpPr>
          <p:spPr>
            <a:xfrm>
              <a:off x="5595008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33" name="Google Shape;4133;p12"/>
            <p:cNvSpPr/>
            <p:nvPr/>
          </p:nvSpPr>
          <p:spPr>
            <a:xfrm>
              <a:off x="528048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34" name="Google Shape;4134;p12"/>
            <p:cNvSpPr/>
            <p:nvPr/>
          </p:nvSpPr>
          <p:spPr>
            <a:xfrm>
              <a:off x="528048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35" name="Google Shape;4135;p12"/>
            <p:cNvSpPr/>
            <p:nvPr/>
          </p:nvSpPr>
          <p:spPr>
            <a:xfrm>
              <a:off x="4967427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36" name="Google Shape;4136;p12"/>
            <p:cNvSpPr/>
            <p:nvPr/>
          </p:nvSpPr>
          <p:spPr>
            <a:xfrm>
              <a:off x="528048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37" name="Google Shape;4137;p12"/>
            <p:cNvSpPr/>
            <p:nvPr/>
          </p:nvSpPr>
          <p:spPr>
            <a:xfrm>
              <a:off x="4967427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38" name="Google Shape;4138;p12"/>
            <p:cNvSpPr/>
            <p:nvPr/>
          </p:nvSpPr>
          <p:spPr>
            <a:xfrm>
              <a:off x="4810900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39" name="Google Shape;4139;p12"/>
            <p:cNvSpPr/>
            <p:nvPr/>
          </p:nvSpPr>
          <p:spPr>
            <a:xfrm>
              <a:off x="5123954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40" name="Google Shape;4140;p12"/>
            <p:cNvSpPr/>
            <p:nvPr/>
          </p:nvSpPr>
          <p:spPr>
            <a:xfrm>
              <a:off x="465290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41" name="Google Shape;4141;p12"/>
            <p:cNvSpPr/>
            <p:nvPr/>
          </p:nvSpPr>
          <p:spPr>
            <a:xfrm>
              <a:off x="465290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42" name="Google Shape;4142;p12"/>
            <p:cNvSpPr/>
            <p:nvPr/>
          </p:nvSpPr>
          <p:spPr>
            <a:xfrm>
              <a:off x="528048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43" name="Google Shape;4143;p12"/>
            <p:cNvSpPr/>
            <p:nvPr/>
          </p:nvSpPr>
          <p:spPr>
            <a:xfrm>
              <a:off x="4967427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44" name="Google Shape;4144;p12"/>
            <p:cNvSpPr/>
            <p:nvPr/>
          </p:nvSpPr>
          <p:spPr>
            <a:xfrm>
              <a:off x="528048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45" name="Google Shape;4145;p12"/>
            <p:cNvSpPr/>
            <p:nvPr/>
          </p:nvSpPr>
          <p:spPr>
            <a:xfrm>
              <a:off x="4967427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46" name="Google Shape;4146;p12"/>
            <p:cNvSpPr/>
            <p:nvPr/>
          </p:nvSpPr>
          <p:spPr>
            <a:xfrm>
              <a:off x="4810900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63"/>
                    <a:pt x="382" y="763"/>
                  </a:cubicBezTo>
                  <a:cubicBezTo>
                    <a:pt x="596" y="763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47" name="Google Shape;4147;p12"/>
            <p:cNvSpPr/>
            <p:nvPr/>
          </p:nvSpPr>
          <p:spPr>
            <a:xfrm>
              <a:off x="5123954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63"/>
                    <a:pt x="394" y="763"/>
                  </a:cubicBezTo>
                  <a:cubicBezTo>
                    <a:pt x="608" y="763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48" name="Google Shape;4148;p12"/>
            <p:cNvSpPr/>
            <p:nvPr/>
          </p:nvSpPr>
          <p:spPr>
            <a:xfrm>
              <a:off x="4810900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49" name="Google Shape;4149;p12"/>
            <p:cNvSpPr/>
            <p:nvPr/>
          </p:nvSpPr>
          <p:spPr>
            <a:xfrm>
              <a:off x="5123954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50" name="Google Shape;4150;p12"/>
            <p:cNvSpPr/>
            <p:nvPr/>
          </p:nvSpPr>
          <p:spPr>
            <a:xfrm>
              <a:off x="465290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51" name="Google Shape;4151;p12"/>
            <p:cNvSpPr/>
            <p:nvPr/>
          </p:nvSpPr>
          <p:spPr>
            <a:xfrm>
              <a:off x="465290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52" name="Google Shape;4152;p12"/>
            <p:cNvSpPr/>
            <p:nvPr/>
          </p:nvSpPr>
          <p:spPr>
            <a:xfrm>
              <a:off x="528048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53" name="Google Shape;4153;p12"/>
            <p:cNvSpPr/>
            <p:nvPr/>
          </p:nvSpPr>
          <p:spPr>
            <a:xfrm>
              <a:off x="4967427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54" name="Google Shape;4154;p12"/>
            <p:cNvSpPr/>
            <p:nvPr/>
          </p:nvSpPr>
          <p:spPr>
            <a:xfrm>
              <a:off x="465290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55" name="Google Shape;4155;p12"/>
            <p:cNvSpPr/>
            <p:nvPr/>
          </p:nvSpPr>
          <p:spPr>
            <a:xfrm>
              <a:off x="528048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56" name="Google Shape;4156;p12"/>
            <p:cNvSpPr/>
            <p:nvPr/>
          </p:nvSpPr>
          <p:spPr>
            <a:xfrm>
              <a:off x="4967427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57" name="Google Shape;4157;p12"/>
            <p:cNvSpPr/>
            <p:nvPr/>
          </p:nvSpPr>
          <p:spPr>
            <a:xfrm>
              <a:off x="4810900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58" name="Google Shape;4158;p12"/>
            <p:cNvSpPr/>
            <p:nvPr/>
          </p:nvSpPr>
          <p:spPr>
            <a:xfrm>
              <a:off x="5123954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59" name="Google Shape;4159;p12"/>
            <p:cNvSpPr/>
            <p:nvPr/>
          </p:nvSpPr>
          <p:spPr>
            <a:xfrm>
              <a:off x="465290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60" name="Google Shape;4160;p12"/>
            <p:cNvSpPr/>
            <p:nvPr/>
          </p:nvSpPr>
          <p:spPr>
            <a:xfrm>
              <a:off x="528048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61" name="Google Shape;4161;p12"/>
            <p:cNvSpPr/>
            <p:nvPr/>
          </p:nvSpPr>
          <p:spPr>
            <a:xfrm>
              <a:off x="4967427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62" name="Google Shape;4162;p12"/>
            <p:cNvSpPr/>
            <p:nvPr/>
          </p:nvSpPr>
          <p:spPr>
            <a:xfrm>
              <a:off x="465290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63" name="Google Shape;4163;p12"/>
            <p:cNvSpPr/>
            <p:nvPr/>
          </p:nvSpPr>
          <p:spPr>
            <a:xfrm>
              <a:off x="465290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64" name="Google Shape;4164;p12"/>
            <p:cNvSpPr/>
            <p:nvPr/>
          </p:nvSpPr>
          <p:spPr>
            <a:xfrm>
              <a:off x="4339846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65" name="Google Shape;4165;p12"/>
            <p:cNvSpPr/>
            <p:nvPr/>
          </p:nvSpPr>
          <p:spPr>
            <a:xfrm>
              <a:off x="465290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66" name="Google Shape;4166;p12"/>
            <p:cNvSpPr/>
            <p:nvPr/>
          </p:nvSpPr>
          <p:spPr>
            <a:xfrm>
              <a:off x="4339846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67" name="Google Shape;4167;p12"/>
            <p:cNvSpPr/>
            <p:nvPr/>
          </p:nvSpPr>
          <p:spPr>
            <a:xfrm>
              <a:off x="4183320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68" name="Google Shape;4168;p12"/>
            <p:cNvSpPr/>
            <p:nvPr/>
          </p:nvSpPr>
          <p:spPr>
            <a:xfrm>
              <a:off x="4496373" y="394279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63" y="595"/>
                    <a:pt x="763" y="381"/>
                  </a:cubicBezTo>
                  <a:cubicBezTo>
                    <a:pt x="763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69" name="Google Shape;4169;p12"/>
            <p:cNvSpPr/>
            <p:nvPr/>
          </p:nvSpPr>
          <p:spPr>
            <a:xfrm>
              <a:off x="4025442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70" name="Google Shape;4170;p12"/>
            <p:cNvSpPr/>
            <p:nvPr/>
          </p:nvSpPr>
          <p:spPr>
            <a:xfrm>
              <a:off x="4025442" y="37847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71" name="Google Shape;4171;p12"/>
            <p:cNvSpPr/>
            <p:nvPr/>
          </p:nvSpPr>
          <p:spPr>
            <a:xfrm>
              <a:off x="465290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72" name="Google Shape;4172;p12"/>
            <p:cNvSpPr/>
            <p:nvPr/>
          </p:nvSpPr>
          <p:spPr>
            <a:xfrm>
              <a:off x="4339846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73" name="Google Shape;4173;p12"/>
            <p:cNvSpPr/>
            <p:nvPr/>
          </p:nvSpPr>
          <p:spPr>
            <a:xfrm>
              <a:off x="465290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74" name="Google Shape;4174;p12"/>
            <p:cNvSpPr/>
            <p:nvPr/>
          </p:nvSpPr>
          <p:spPr>
            <a:xfrm>
              <a:off x="4339846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80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75" name="Google Shape;4175;p12"/>
            <p:cNvSpPr/>
            <p:nvPr/>
          </p:nvSpPr>
          <p:spPr>
            <a:xfrm>
              <a:off x="4183320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63"/>
                    <a:pt x="382" y="763"/>
                  </a:cubicBezTo>
                  <a:cubicBezTo>
                    <a:pt x="596" y="763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76" name="Google Shape;4176;p12"/>
            <p:cNvSpPr/>
            <p:nvPr/>
          </p:nvSpPr>
          <p:spPr>
            <a:xfrm>
              <a:off x="4496373" y="4570248"/>
              <a:ext cx="93744" cy="93744"/>
            </a:xfrm>
            <a:custGeom>
              <a:avLst/>
              <a:gdLst/>
              <a:ahLst/>
              <a:cxnLst/>
              <a:rect l="l" t="t" r="r" b="b"/>
              <a:pathLst>
                <a:path w="763" h="763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63"/>
                    <a:pt x="382" y="763"/>
                  </a:cubicBezTo>
                  <a:cubicBezTo>
                    <a:pt x="596" y="763"/>
                    <a:pt x="763" y="596"/>
                    <a:pt x="763" y="382"/>
                  </a:cubicBezTo>
                  <a:cubicBezTo>
                    <a:pt x="763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77" name="Google Shape;4177;p12"/>
            <p:cNvSpPr/>
            <p:nvPr/>
          </p:nvSpPr>
          <p:spPr>
            <a:xfrm>
              <a:off x="4183320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78" name="Google Shape;4178;p12"/>
            <p:cNvSpPr/>
            <p:nvPr/>
          </p:nvSpPr>
          <p:spPr>
            <a:xfrm>
              <a:off x="4496373" y="425719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79" name="Google Shape;4179;p12"/>
            <p:cNvSpPr/>
            <p:nvPr/>
          </p:nvSpPr>
          <p:spPr>
            <a:xfrm>
              <a:off x="4025442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80" name="Google Shape;4180;p12"/>
            <p:cNvSpPr/>
            <p:nvPr/>
          </p:nvSpPr>
          <p:spPr>
            <a:xfrm>
              <a:off x="4025442" y="4413721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81" name="Google Shape;4181;p12"/>
            <p:cNvSpPr/>
            <p:nvPr/>
          </p:nvSpPr>
          <p:spPr>
            <a:xfrm>
              <a:off x="465290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82" name="Google Shape;4182;p12"/>
            <p:cNvSpPr/>
            <p:nvPr/>
          </p:nvSpPr>
          <p:spPr>
            <a:xfrm>
              <a:off x="4339846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83" name="Google Shape;4183;p12"/>
            <p:cNvSpPr/>
            <p:nvPr/>
          </p:nvSpPr>
          <p:spPr>
            <a:xfrm>
              <a:off x="4025442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84" name="Google Shape;4184;p12"/>
            <p:cNvSpPr/>
            <p:nvPr/>
          </p:nvSpPr>
          <p:spPr>
            <a:xfrm>
              <a:off x="465290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85" name="Google Shape;4185;p12"/>
            <p:cNvSpPr/>
            <p:nvPr/>
          </p:nvSpPr>
          <p:spPr>
            <a:xfrm>
              <a:off x="4339846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86" name="Google Shape;4186;p12"/>
            <p:cNvSpPr/>
            <p:nvPr/>
          </p:nvSpPr>
          <p:spPr>
            <a:xfrm>
              <a:off x="4183320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87" name="Google Shape;4187;p12"/>
            <p:cNvSpPr/>
            <p:nvPr/>
          </p:nvSpPr>
          <p:spPr>
            <a:xfrm>
              <a:off x="4496373" y="488477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88" name="Google Shape;4188;p12"/>
            <p:cNvSpPr/>
            <p:nvPr/>
          </p:nvSpPr>
          <p:spPr>
            <a:xfrm>
              <a:off x="4025442" y="5041302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89" name="Google Shape;4189;p12"/>
            <p:cNvSpPr/>
            <p:nvPr/>
          </p:nvSpPr>
          <p:spPr>
            <a:xfrm>
              <a:off x="465290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90" name="Google Shape;4190;p12"/>
            <p:cNvSpPr/>
            <p:nvPr/>
          </p:nvSpPr>
          <p:spPr>
            <a:xfrm>
              <a:off x="4339846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91" name="Google Shape;4191;p12"/>
            <p:cNvSpPr/>
            <p:nvPr/>
          </p:nvSpPr>
          <p:spPr>
            <a:xfrm>
              <a:off x="4025442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92" name="Google Shape;4192;p12"/>
            <p:cNvSpPr/>
            <p:nvPr/>
          </p:nvSpPr>
          <p:spPr>
            <a:xfrm>
              <a:off x="4025442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93" name="Google Shape;4193;p12"/>
            <p:cNvSpPr/>
            <p:nvPr/>
          </p:nvSpPr>
          <p:spPr>
            <a:xfrm>
              <a:off x="3710914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94" name="Google Shape;4194;p12"/>
            <p:cNvSpPr/>
            <p:nvPr/>
          </p:nvSpPr>
          <p:spPr>
            <a:xfrm>
              <a:off x="4025442" y="37847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95" name="Google Shape;4195;p12"/>
            <p:cNvSpPr/>
            <p:nvPr/>
          </p:nvSpPr>
          <p:spPr>
            <a:xfrm>
              <a:off x="3710914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96" name="Google Shape;4196;p12"/>
            <p:cNvSpPr/>
            <p:nvPr/>
          </p:nvSpPr>
          <p:spPr>
            <a:xfrm>
              <a:off x="3554388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97" name="Google Shape;4197;p12"/>
            <p:cNvSpPr/>
            <p:nvPr/>
          </p:nvSpPr>
          <p:spPr>
            <a:xfrm>
              <a:off x="3868915" y="39427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98" name="Google Shape;4198;p12"/>
            <p:cNvSpPr/>
            <p:nvPr/>
          </p:nvSpPr>
          <p:spPr>
            <a:xfrm>
              <a:off x="3399336" y="409931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99" name="Google Shape;4199;p12"/>
            <p:cNvSpPr/>
            <p:nvPr/>
          </p:nvSpPr>
          <p:spPr>
            <a:xfrm>
              <a:off x="3399336" y="3784789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00" name="Google Shape;4200;p12"/>
            <p:cNvSpPr/>
            <p:nvPr/>
          </p:nvSpPr>
          <p:spPr>
            <a:xfrm>
              <a:off x="4025442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01" name="Google Shape;4201;p12"/>
            <p:cNvSpPr/>
            <p:nvPr/>
          </p:nvSpPr>
          <p:spPr>
            <a:xfrm>
              <a:off x="3710914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02" name="Google Shape;4202;p12"/>
            <p:cNvSpPr/>
            <p:nvPr/>
          </p:nvSpPr>
          <p:spPr>
            <a:xfrm>
              <a:off x="4025442" y="4413721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03" name="Google Shape;4203;p12"/>
            <p:cNvSpPr/>
            <p:nvPr/>
          </p:nvSpPr>
          <p:spPr>
            <a:xfrm>
              <a:off x="3710914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04" name="Google Shape;4204;p12"/>
            <p:cNvSpPr/>
            <p:nvPr/>
          </p:nvSpPr>
          <p:spPr>
            <a:xfrm>
              <a:off x="3554388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63"/>
                    <a:pt x="381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05" name="Google Shape;4205;p12"/>
            <p:cNvSpPr/>
            <p:nvPr/>
          </p:nvSpPr>
          <p:spPr>
            <a:xfrm>
              <a:off x="3868915" y="457024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63"/>
                    <a:pt x="381" y="763"/>
                  </a:cubicBezTo>
                  <a:cubicBezTo>
                    <a:pt x="595" y="763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06" name="Google Shape;4206;p12"/>
            <p:cNvSpPr/>
            <p:nvPr/>
          </p:nvSpPr>
          <p:spPr>
            <a:xfrm>
              <a:off x="3554388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07" name="Google Shape;4207;p12"/>
            <p:cNvSpPr/>
            <p:nvPr/>
          </p:nvSpPr>
          <p:spPr>
            <a:xfrm>
              <a:off x="3868915" y="425719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08" name="Google Shape;4208;p12"/>
            <p:cNvSpPr/>
            <p:nvPr/>
          </p:nvSpPr>
          <p:spPr>
            <a:xfrm>
              <a:off x="3399336" y="472677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09" name="Google Shape;4209;p12"/>
            <p:cNvSpPr/>
            <p:nvPr/>
          </p:nvSpPr>
          <p:spPr>
            <a:xfrm>
              <a:off x="3399336" y="4413721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10" name="Google Shape;4210;p12"/>
            <p:cNvSpPr/>
            <p:nvPr/>
          </p:nvSpPr>
          <p:spPr>
            <a:xfrm>
              <a:off x="4025442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11" name="Google Shape;4211;p12"/>
            <p:cNvSpPr/>
            <p:nvPr/>
          </p:nvSpPr>
          <p:spPr>
            <a:xfrm>
              <a:off x="3710914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12" name="Google Shape;4212;p12"/>
            <p:cNvSpPr/>
            <p:nvPr/>
          </p:nvSpPr>
          <p:spPr>
            <a:xfrm>
              <a:off x="3399336" y="409931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13" name="Google Shape;4213;p12"/>
            <p:cNvSpPr/>
            <p:nvPr/>
          </p:nvSpPr>
          <p:spPr>
            <a:xfrm>
              <a:off x="4025442" y="5041302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14" name="Google Shape;4214;p12"/>
            <p:cNvSpPr/>
            <p:nvPr/>
          </p:nvSpPr>
          <p:spPr>
            <a:xfrm>
              <a:off x="3710914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15" name="Google Shape;4215;p12"/>
            <p:cNvSpPr/>
            <p:nvPr/>
          </p:nvSpPr>
          <p:spPr>
            <a:xfrm>
              <a:off x="3554388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16" name="Google Shape;4216;p12"/>
            <p:cNvSpPr/>
            <p:nvPr/>
          </p:nvSpPr>
          <p:spPr>
            <a:xfrm>
              <a:off x="3868915" y="488477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17" name="Google Shape;4217;p12"/>
            <p:cNvSpPr/>
            <p:nvPr/>
          </p:nvSpPr>
          <p:spPr>
            <a:xfrm>
              <a:off x="3399336" y="5041302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18" name="Google Shape;4218;p12"/>
            <p:cNvSpPr/>
            <p:nvPr/>
          </p:nvSpPr>
          <p:spPr>
            <a:xfrm>
              <a:off x="4025442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19" name="Google Shape;4219;p12"/>
            <p:cNvSpPr/>
            <p:nvPr/>
          </p:nvSpPr>
          <p:spPr>
            <a:xfrm>
              <a:off x="3710914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20" name="Google Shape;4220;p12"/>
            <p:cNvSpPr/>
            <p:nvPr/>
          </p:nvSpPr>
          <p:spPr>
            <a:xfrm>
              <a:off x="3399336" y="472677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21" name="Google Shape;4221;p12"/>
            <p:cNvSpPr/>
            <p:nvPr/>
          </p:nvSpPr>
          <p:spPr>
            <a:xfrm>
              <a:off x="3399336" y="409931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22" name="Google Shape;4222;p12"/>
            <p:cNvSpPr/>
            <p:nvPr/>
          </p:nvSpPr>
          <p:spPr>
            <a:xfrm>
              <a:off x="3083334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23" name="Google Shape;4223;p12"/>
            <p:cNvSpPr/>
            <p:nvPr/>
          </p:nvSpPr>
          <p:spPr>
            <a:xfrm>
              <a:off x="3399336" y="3784789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24" name="Google Shape;4224;p12"/>
            <p:cNvSpPr/>
            <p:nvPr/>
          </p:nvSpPr>
          <p:spPr>
            <a:xfrm>
              <a:off x="3083334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25" name="Google Shape;4225;p12"/>
            <p:cNvSpPr/>
            <p:nvPr/>
          </p:nvSpPr>
          <p:spPr>
            <a:xfrm>
              <a:off x="2926807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26" name="Google Shape;4226;p12"/>
            <p:cNvSpPr/>
            <p:nvPr/>
          </p:nvSpPr>
          <p:spPr>
            <a:xfrm>
              <a:off x="3241335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27" name="Google Shape;4227;p12"/>
            <p:cNvSpPr/>
            <p:nvPr/>
          </p:nvSpPr>
          <p:spPr>
            <a:xfrm>
              <a:off x="2770281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28" name="Google Shape;4228;p12"/>
            <p:cNvSpPr/>
            <p:nvPr/>
          </p:nvSpPr>
          <p:spPr>
            <a:xfrm>
              <a:off x="2770281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29" name="Google Shape;4229;p12"/>
            <p:cNvSpPr/>
            <p:nvPr/>
          </p:nvSpPr>
          <p:spPr>
            <a:xfrm>
              <a:off x="3399336" y="472677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30" name="Google Shape;4230;p12"/>
            <p:cNvSpPr/>
            <p:nvPr/>
          </p:nvSpPr>
          <p:spPr>
            <a:xfrm>
              <a:off x="3083334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31" name="Google Shape;4231;p12"/>
            <p:cNvSpPr/>
            <p:nvPr/>
          </p:nvSpPr>
          <p:spPr>
            <a:xfrm>
              <a:off x="3399336" y="4413721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32" name="Google Shape;4232;p12"/>
            <p:cNvSpPr/>
            <p:nvPr/>
          </p:nvSpPr>
          <p:spPr>
            <a:xfrm>
              <a:off x="3083334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33" name="Google Shape;4233;p12"/>
            <p:cNvSpPr/>
            <p:nvPr/>
          </p:nvSpPr>
          <p:spPr>
            <a:xfrm>
              <a:off x="2926807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93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34" name="Google Shape;4234;p12"/>
            <p:cNvSpPr/>
            <p:nvPr/>
          </p:nvSpPr>
          <p:spPr>
            <a:xfrm>
              <a:off x="3241335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81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35" name="Google Shape;4235;p12"/>
            <p:cNvSpPr/>
            <p:nvPr/>
          </p:nvSpPr>
          <p:spPr>
            <a:xfrm>
              <a:off x="2926807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36" name="Google Shape;4236;p12"/>
            <p:cNvSpPr/>
            <p:nvPr/>
          </p:nvSpPr>
          <p:spPr>
            <a:xfrm>
              <a:off x="3241335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37" name="Google Shape;4237;p12"/>
            <p:cNvSpPr/>
            <p:nvPr/>
          </p:nvSpPr>
          <p:spPr>
            <a:xfrm>
              <a:off x="2770281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38" name="Google Shape;4238;p12"/>
            <p:cNvSpPr/>
            <p:nvPr/>
          </p:nvSpPr>
          <p:spPr>
            <a:xfrm>
              <a:off x="2770281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39" name="Google Shape;4239;p12"/>
            <p:cNvSpPr/>
            <p:nvPr/>
          </p:nvSpPr>
          <p:spPr>
            <a:xfrm>
              <a:off x="3399336" y="409931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40" name="Google Shape;4240;p12"/>
            <p:cNvSpPr/>
            <p:nvPr/>
          </p:nvSpPr>
          <p:spPr>
            <a:xfrm>
              <a:off x="3083334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41" name="Google Shape;4241;p12"/>
            <p:cNvSpPr/>
            <p:nvPr/>
          </p:nvSpPr>
          <p:spPr>
            <a:xfrm>
              <a:off x="2770281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42" name="Google Shape;4242;p12"/>
            <p:cNvSpPr/>
            <p:nvPr/>
          </p:nvSpPr>
          <p:spPr>
            <a:xfrm>
              <a:off x="3399336" y="5041302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43" name="Google Shape;4243;p12"/>
            <p:cNvSpPr/>
            <p:nvPr/>
          </p:nvSpPr>
          <p:spPr>
            <a:xfrm>
              <a:off x="3083334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44" name="Google Shape;4244;p12"/>
            <p:cNvSpPr/>
            <p:nvPr/>
          </p:nvSpPr>
          <p:spPr>
            <a:xfrm>
              <a:off x="2926807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45" name="Google Shape;4245;p12"/>
            <p:cNvSpPr/>
            <p:nvPr/>
          </p:nvSpPr>
          <p:spPr>
            <a:xfrm>
              <a:off x="3241335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46" name="Google Shape;4246;p12"/>
            <p:cNvSpPr/>
            <p:nvPr/>
          </p:nvSpPr>
          <p:spPr>
            <a:xfrm>
              <a:off x="2770281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47" name="Google Shape;4247;p12"/>
            <p:cNvSpPr/>
            <p:nvPr/>
          </p:nvSpPr>
          <p:spPr>
            <a:xfrm>
              <a:off x="3399336" y="472677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48" name="Google Shape;4248;p12"/>
            <p:cNvSpPr/>
            <p:nvPr/>
          </p:nvSpPr>
          <p:spPr>
            <a:xfrm>
              <a:off x="3083334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49" name="Google Shape;4249;p12"/>
            <p:cNvSpPr/>
            <p:nvPr/>
          </p:nvSpPr>
          <p:spPr>
            <a:xfrm>
              <a:off x="2770281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50" name="Google Shape;4250;p12"/>
            <p:cNvSpPr/>
            <p:nvPr/>
          </p:nvSpPr>
          <p:spPr>
            <a:xfrm>
              <a:off x="2770281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51" name="Google Shape;4251;p12"/>
            <p:cNvSpPr/>
            <p:nvPr/>
          </p:nvSpPr>
          <p:spPr>
            <a:xfrm>
              <a:off x="2457228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52" name="Google Shape;4252;p12"/>
            <p:cNvSpPr/>
            <p:nvPr/>
          </p:nvSpPr>
          <p:spPr>
            <a:xfrm>
              <a:off x="2770281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53" name="Google Shape;4253;p12"/>
            <p:cNvSpPr/>
            <p:nvPr/>
          </p:nvSpPr>
          <p:spPr>
            <a:xfrm>
              <a:off x="2457228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54" name="Google Shape;4254;p12"/>
            <p:cNvSpPr/>
            <p:nvPr/>
          </p:nvSpPr>
          <p:spPr>
            <a:xfrm>
              <a:off x="2299227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55" name="Google Shape;4255;p12"/>
            <p:cNvSpPr/>
            <p:nvPr/>
          </p:nvSpPr>
          <p:spPr>
            <a:xfrm>
              <a:off x="2613754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56" name="Google Shape;4256;p12"/>
            <p:cNvSpPr/>
            <p:nvPr/>
          </p:nvSpPr>
          <p:spPr>
            <a:xfrm>
              <a:off x="214270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57" name="Google Shape;4257;p12"/>
            <p:cNvSpPr/>
            <p:nvPr/>
          </p:nvSpPr>
          <p:spPr>
            <a:xfrm>
              <a:off x="214270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58" name="Google Shape;4258;p12"/>
            <p:cNvSpPr/>
            <p:nvPr/>
          </p:nvSpPr>
          <p:spPr>
            <a:xfrm>
              <a:off x="2770281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59" name="Google Shape;4259;p12"/>
            <p:cNvSpPr/>
            <p:nvPr/>
          </p:nvSpPr>
          <p:spPr>
            <a:xfrm>
              <a:off x="2457228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60" name="Google Shape;4260;p12"/>
            <p:cNvSpPr/>
            <p:nvPr/>
          </p:nvSpPr>
          <p:spPr>
            <a:xfrm>
              <a:off x="2770281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61" name="Google Shape;4261;p12"/>
            <p:cNvSpPr/>
            <p:nvPr/>
          </p:nvSpPr>
          <p:spPr>
            <a:xfrm>
              <a:off x="2457228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62" name="Google Shape;4262;p12"/>
            <p:cNvSpPr/>
            <p:nvPr/>
          </p:nvSpPr>
          <p:spPr>
            <a:xfrm>
              <a:off x="2299227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63"/>
                    <a:pt x="394" y="763"/>
                  </a:cubicBezTo>
                  <a:cubicBezTo>
                    <a:pt x="608" y="763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63" name="Google Shape;4263;p12"/>
            <p:cNvSpPr/>
            <p:nvPr/>
          </p:nvSpPr>
          <p:spPr>
            <a:xfrm>
              <a:off x="2613754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63"/>
                    <a:pt x="393" y="763"/>
                  </a:cubicBezTo>
                  <a:cubicBezTo>
                    <a:pt x="608" y="763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64" name="Google Shape;4264;p12"/>
            <p:cNvSpPr/>
            <p:nvPr/>
          </p:nvSpPr>
          <p:spPr>
            <a:xfrm>
              <a:off x="2299227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65" name="Google Shape;4265;p12"/>
            <p:cNvSpPr/>
            <p:nvPr/>
          </p:nvSpPr>
          <p:spPr>
            <a:xfrm>
              <a:off x="2613754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66" name="Google Shape;4266;p12"/>
            <p:cNvSpPr/>
            <p:nvPr/>
          </p:nvSpPr>
          <p:spPr>
            <a:xfrm>
              <a:off x="214270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67" name="Google Shape;4267;p12"/>
            <p:cNvSpPr/>
            <p:nvPr/>
          </p:nvSpPr>
          <p:spPr>
            <a:xfrm>
              <a:off x="214270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68" name="Google Shape;4268;p12"/>
            <p:cNvSpPr/>
            <p:nvPr/>
          </p:nvSpPr>
          <p:spPr>
            <a:xfrm>
              <a:off x="2770281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69" name="Google Shape;4269;p12"/>
            <p:cNvSpPr/>
            <p:nvPr/>
          </p:nvSpPr>
          <p:spPr>
            <a:xfrm>
              <a:off x="2457228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70" name="Google Shape;4270;p12"/>
            <p:cNvSpPr/>
            <p:nvPr/>
          </p:nvSpPr>
          <p:spPr>
            <a:xfrm>
              <a:off x="214270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71" name="Google Shape;4271;p12"/>
            <p:cNvSpPr/>
            <p:nvPr/>
          </p:nvSpPr>
          <p:spPr>
            <a:xfrm>
              <a:off x="2770281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72" name="Google Shape;4272;p12"/>
            <p:cNvSpPr/>
            <p:nvPr/>
          </p:nvSpPr>
          <p:spPr>
            <a:xfrm>
              <a:off x="2457228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73" name="Google Shape;4273;p12"/>
            <p:cNvSpPr/>
            <p:nvPr/>
          </p:nvSpPr>
          <p:spPr>
            <a:xfrm>
              <a:off x="2299227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74" name="Google Shape;4274;p12"/>
            <p:cNvSpPr/>
            <p:nvPr/>
          </p:nvSpPr>
          <p:spPr>
            <a:xfrm>
              <a:off x="2613754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75" name="Google Shape;4275;p12"/>
            <p:cNvSpPr/>
            <p:nvPr/>
          </p:nvSpPr>
          <p:spPr>
            <a:xfrm>
              <a:off x="214270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76" name="Google Shape;4276;p12"/>
            <p:cNvSpPr/>
            <p:nvPr/>
          </p:nvSpPr>
          <p:spPr>
            <a:xfrm>
              <a:off x="2770281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77" name="Google Shape;4277;p12"/>
            <p:cNvSpPr/>
            <p:nvPr/>
          </p:nvSpPr>
          <p:spPr>
            <a:xfrm>
              <a:off x="2457228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78" name="Google Shape;4278;p12"/>
            <p:cNvSpPr/>
            <p:nvPr/>
          </p:nvSpPr>
          <p:spPr>
            <a:xfrm>
              <a:off x="214270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79" name="Google Shape;4279;p12"/>
            <p:cNvSpPr/>
            <p:nvPr/>
          </p:nvSpPr>
          <p:spPr>
            <a:xfrm>
              <a:off x="214270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80" name="Google Shape;4280;p12"/>
            <p:cNvSpPr/>
            <p:nvPr/>
          </p:nvSpPr>
          <p:spPr>
            <a:xfrm>
              <a:off x="1829647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81" name="Google Shape;4281;p12"/>
            <p:cNvSpPr/>
            <p:nvPr/>
          </p:nvSpPr>
          <p:spPr>
            <a:xfrm>
              <a:off x="214270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82" name="Google Shape;4282;p12"/>
            <p:cNvSpPr/>
            <p:nvPr/>
          </p:nvSpPr>
          <p:spPr>
            <a:xfrm>
              <a:off x="1829647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83" name="Google Shape;4283;p12"/>
            <p:cNvSpPr/>
            <p:nvPr/>
          </p:nvSpPr>
          <p:spPr>
            <a:xfrm>
              <a:off x="1673120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84" name="Google Shape;4284;p12"/>
            <p:cNvSpPr/>
            <p:nvPr/>
          </p:nvSpPr>
          <p:spPr>
            <a:xfrm>
              <a:off x="1984699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85" name="Google Shape;4285;p12"/>
            <p:cNvSpPr/>
            <p:nvPr/>
          </p:nvSpPr>
          <p:spPr>
            <a:xfrm>
              <a:off x="151512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86" name="Google Shape;4286;p12"/>
            <p:cNvSpPr/>
            <p:nvPr/>
          </p:nvSpPr>
          <p:spPr>
            <a:xfrm>
              <a:off x="151512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87" name="Google Shape;4287;p12"/>
            <p:cNvSpPr/>
            <p:nvPr/>
          </p:nvSpPr>
          <p:spPr>
            <a:xfrm>
              <a:off x="214270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88" name="Google Shape;4288;p12"/>
            <p:cNvSpPr/>
            <p:nvPr/>
          </p:nvSpPr>
          <p:spPr>
            <a:xfrm>
              <a:off x="1829647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89" name="Google Shape;4289;p12"/>
            <p:cNvSpPr/>
            <p:nvPr/>
          </p:nvSpPr>
          <p:spPr>
            <a:xfrm>
              <a:off x="214270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90" name="Google Shape;4290;p12"/>
            <p:cNvSpPr/>
            <p:nvPr/>
          </p:nvSpPr>
          <p:spPr>
            <a:xfrm>
              <a:off x="1829647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91" name="Google Shape;4291;p12"/>
            <p:cNvSpPr/>
            <p:nvPr/>
          </p:nvSpPr>
          <p:spPr>
            <a:xfrm>
              <a:off x="1673120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63"/>
                    <a:pt x="382" y="763"/>
                  </a:cubicBezTo>
                  <a:cubicBezTo>
                    <a:pt x="596" y="763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92" name="Google Shape;4292;p12"/>
            <p:cNvSpPr/>
            <p:nvPr/>
          </p:nvSpPr>
          <p:spPr>
            <a:xfrm>
              <a:off x="1984699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63"/>
                    <a:pt x="394" y="763"/>
                  </a:cubicBezTo>
                  <a:cubicBezTo>
                    <a:pt x="608" y="763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93" name="Google Shape;4293;p12"/>
            <p:cNvSpPr/>
            <p:nvPr/>
          </p:nvSpPr>
          <p:spPr>
            <a:xfrm>
              <a:off x="1673120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94" name="Google Shape;4294;p12"/>
            <p:cNvSpPr/>
            <p:nvPr/>
          </p:nvSpPr>
          <p:spPr>
            <a:xfrm>
              <a:off x="1984699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95" name="Google Shape;4295;p12"/>
            <p:cNvSpPr/>
            <p:nvPr/>
          </p:nvSpPr>
          <p:spPr>
            <a:xfrm>
              <a:off x="151512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96" name="Google Shape;4296;p12"/>
            <p:cNvSpPr/>
            <p:nvPr/>
          </p:nvSpPr>
          <p:spPr>
            <a:xfrm>
              <a:off x="151512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80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97" name="Google Shape;4297;p12"/>
            <p:cNvSpPr/>
            <p:nvPr/>
          </p:nvSpPr>
          <p:spPr>
            <a:xfrm>
              <a:off x="214270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98" name="Google Shape;4298;p12"/>
            <p:cNvSpPr/>
            <p:nvPr/>
          </p:nvSpPr>
          <p:spPr>
            <a:xfrm>
              <a:off x="1829647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99" name="Google Shape;4299;p12"/>
            <p:cNvSpPr/>
            <p:nvPr/>
          </p:nvSpPr>
          <p:spPr>
            <a:xfrm>
              <a:off x="151512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00" name="Google Shape;4300;p12"/>
            <p:cNvSpPr/>
            <p:nvPr/>
          </p:nvSpPr>
          <p:spPr>
            <a:xfrm>
              <a:off x="214270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01" name="Google Shape;4301;p12"/>
            <p:cNvSpPr/>
            <p:nvPr/>
          </p:nvSpPr>
          <p:spPr>
            <a:xfrm>
              <a:off x="1829647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02" name="Google Shape;4302;p12"/>
            <p:cNvSpPr/>
            <p:nvPr/>
          </p:nvSpPr>
          <p:spPr>
            <a:xfrm>
              <a:off x="1673120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03" name="Google Shape;4303;p12"/>
            <p:cNvSpPr/>
            <p:nvPr/>
          </p:nvSpPr>
          <p:spPr>
            <a:xfrm>
              <a:off x="1984699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04" name="Google Shape;4304;p12"/>
            <p:cNvSpPr/>
            <p:nvPr/>
          </p:nvSpPr>
          <p:spPr>
            <a:xfrm>
              <a:off x="151512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82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05" name="Google Shape;4305;p12"/>
            <p:cNvSpPr/>
            <p:nvPr/>
          </p:nvSpPr>
          <p:spPr>
            <a:xfrm>
              <a:off x="214270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06" name="Google Shape;4306;p12"/>
            <p:cNvSpPr/>
            <p:nvPr/>
          </p:nvSpPr>
          <p:spPr>
            <a:xfrm>
              <a:off x="1829647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07" name="Google Shape;4307;p12"/>
            <p:cNvSpPr/>
            <p:nvPr/>
          </p:nvSpPr>
          <p:spPr>
            <a:xfrm>
              <a:off x="151512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08" name="Google Shape;4308;p12"/>
            <p:cNvSpPr/>
            <p:nvPr/>
          </p:nvSpPr>
          <p:spPr>
            <a:xfrm>
              <a:off x="151512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09" name="Google Shape;4309;p12"/>
            <p:cNvSpPr/>
            <p:nvPr/>
          </p:nvSpPr>
          <p:spPr>
            <a:xfrm>
              <a:off x="1200715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81" y="774"/>
                  </a:cubicBezTo>
                  <a:cubicBezTo>
                    <a:pt x="595" y="774"/>
                    <a:pt x="774" y="607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10" name="Google Shape;4310;p12"/>
            <p:cNvSpPr/>
            <p:nvPr/>
          </p:nvSpPr>
          <p:spPr>
            <a:xfrm>
              <a:off x="151512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11" name="Google Shape;4311;p12"/>
            <p:cNvSpPr/>
            <p:nvPr/>
          </p:nvSpPr>
          <p:spPr>
            <a:xfrm>
              <a:off x="1200715" y="37847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81" y="774"/>
                  </a:cubicBezTo>
                  <a:cubicBezTo>
                    <a:pt x="595" y="774"/>
                    <a:pt x="774" y="607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12" name="Google Shape;4312;p12"/>
            <p:cNvSpPr/>
            <p:nvPr/>
          </p:nvSpPr>
          <p:spPr>
            <a:xfrm>
              <a:off x="1045663" y="39427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13" name="Google Shape;4313;p12"/>
            <p:cNvSpPr/>
            <p:nvPr/>
          </p:nvSpPr>
          <p:spPr>
            <a:xfrm>
              <a:off x="1357241" y="39427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14" name="Google Shape;4314;p12"/>
            <p:cNvSpPr/>
            <p:nvPr/>
          </p:nvSpPr>
          <p:spPr>
            <a:xfrm>
              <a:off x="887662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15" name="Google Shape;4315;p12"/>
            <p:cNvSpPr/>
            <p:nvPr/>
          </p:nvSpPr>
          <p:spPr>
            <a:xfrm>
              <a:off x="887662" y="37847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16" name="Google Shape;4316;p12"/>
            <p:cNvSpPr/>
            <p:nvPr/>
          </p:nvSpPr>
          <p:spPr>
            <a:xfrm>
              <a:off x="151512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17" name="Google Shape;4317;p12"/>
            <p:cNvSpPr/>
            <p:nvPr/>
          </p:nvSpPr>
          <p:spPr>
            <a:xfrm>
              <a:off x="1200715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5" y="775"/>
                    <a:pt x="774" y="596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18" name="Google Shape;4318;p12"/>
            <p:cNvSpPr/>
            <p:nvPr/>
          </p:nvSpPr>
          <p:spPr>
            <a:xfrm>
              <a:off x="151512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80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19" name="Google Shape;4319;p12"/>
            <p:cNvSpPr/>
            <p:nvPr/>
          </p:nvSpPr>
          <p:spPr>
            <a:xfrm>
              <a:off x="1200715" y="4413721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20" name="Google Shape;4320;p12"/>
            <p:cNvSpPr/>
            <p:nvPr/>
          </p:nvSpPr>
          <p:spPr>
            <a:xfrm>
              <a:off x="1045663" y="457024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63"/>
                    <a:pt x="381" y="763"/>
                  </a:cubicBezTo>
                  <a:cubicBezTo>
                    <a:pt x="595" y="763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21" name="Google Shape;4321;p12"/>
            <p:cNvSpPr/>
            <p:nvPr/>
          </p:nvSpPr>
          <p:spPr>
            <a:xfrm>
              <a:off x="1357241" y="457024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93" y="763"/>
                  </a:cubicBezTo>
                  <a:cubicBezTo>
                    <a:pt x="607" y="763"/>
                    <a:pt x="774" y="596"/>
                    <a:pt x="774" y="382"/>
                  </a:cubicBezTo>
                  <a:cubicBezTo>
                    <a:pt x="774" y="168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22" name="Google Shape;4322;p12"/>
            <p:cNvSpPr/>
            <p:nvPr/>
          </p:nvSpPr>
          <p:spPr>
            <a:xfrm>
              <a:off x="1045663" y="425719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23" name="Google Shape;4323;p12"/>
            <p:cNvSpPr/>
            <p:nvPr/>
          </p:nvSpPr>
          <p:spPr>
            <a:xfrm>
              <a:off x="1357241" y="425719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68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24" name="Google Shape;4324;p12"/>
            <p:cNvSpPr/>
            <p:nvPr/>
          </p:nvSpPr>
          <p:spPr>
            <a:xfrm>
              <a:off x="887662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25" name="Google Shape;4325;p12"/>
            <p:cNvSpPr/>
            <p:nvPr/>
          </p:nvSpPr>
          <p:spPr>
            <a:xfrm>
              <a:off x="887662" y="4413721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26" name="Google Shape;4326;p12"/>
            <p:cNvSpPr/>
            <p:nvPr/>
          </p:nvSpPr>
          <p:spPr>
            <a:xfrm>
              <a:off x="151512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27" name="Google Shape;4327;p12"/>
            <p:cNvSpPr/>
            <p:nvPr/>
          </p:nvSpPr>
          <p:spPr>
            <a:xfrm>
              <a:off x="1200715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81" y="774"/>
                  </a:cubicBezTo>
                  <a:cubicBezTo>
                    <a:pt x="595" y="774"/>
                    <a:pt x="774" y="607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28" name="Google Shape;4328;p12"/>
            <p:cNvSpPr/>
            <p:nvPr/>
          </p:nvSpPr>
          <p:spPr>
            <a:xfrm>
              <a:off x="887662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29" name="Google Shape;4329;p12"/>
            <p:cNvSpPr/>
            <p:nvPr/>
          </p:nvSpPr>
          <p:spPr>
            <a:xfrm>
              <a:off x="151512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82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30" name="Google Shape;4330;p12"/>
            <p:cNvSpPr/>
            <p:nvPr/>
          </p:nvSpPr>
          <p:spPr>
            <a:xfrm>
              <a:off x="1200715" y="5041302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31" name="Google Shape;4331;p12"/>
            <p:cNvSpPr/>
            <p:nvPr/>
          </p:nvSpPr>
          <p:spPr>
            <a:xfrm>
              <a:off x="1045663" y="488477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32" name="Google Shape;4332;p12"/>
            <p:cNvSpPr/>
            <p:nvPr/>
          </p:nvSpPr>
          <p:spPr>
            <a:xfrm>
              <a:off x="1357241" y="488477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33" name="Google Shape;4333;p12"/>
            <p:cNvSpPr/>
            <p:nvPr/>
          </p:nvSpPr>
          <p:spPr>
            <a:xfrm>
              <a:off x="887662" y="5041302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34" name="Google Shape;4334;p12"/>
            <p:cNvSpPr/>
            <p:nvPr/>
          </p:nvSpPr>
          <p:spPr>
            <a:xfrm>
              <a:off x="151512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35" name="Google Shape;4335;p12"/>
            <p:cNvSpPr/>
            <p:nvPr/>
          </p:nvSpPr>
          <p:spPr>
            <a:xfrm>
              <a:off x="1200715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5" y="775"/>
                    <a:pt x="774" y="596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36" name="Google Shape;4336;p12"/>
            <p:cNvSpPr/>
            <p:nvPr/>
          </p:nvSpPr>
          <p:spPr>
            <a:xfrm>
              <a:off x="887662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37" name="Google Shape;4337;p12"/>
            <p:cNvSpPr/>
            <p:nvPr/>
          </p:nvSpPr>
          <p:spPr>
            <a:xfrm>
              <a:off x="887662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38" name="Google Shape;4338;p12"/>
            <p:cNvSpPr/>
            <p:nvPr/>
          </p:nvSpPr>
          <p:spPr>
            <a:xfrm>
              <a:off x="573134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39" name="Google Shape;4339;p12"/>
            <p:cNvSpPr/>
            <p:nvPr/>
          </p:nvSpPr>
          <p:spPr>
            <a:xfrm>
              <a:off x="887662" y="37847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40" name="Google Shape;4340;p12"/>
            <p:cNvSpPr/>
            <p:nvPr/>
          </p:nvSpPr>
          <p:spPr>
            <a:xfrm>
              <a:off x="573134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41" name="Google Shape;4341;p12"/>
            <p:cNvSpPr/>
            <p:nvPr/>
          </p:nvSpPr>
          <p:spPr>
            <a:xfrm>
              <a:off x="416608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42" name="Google Shape;4342;p12"/>
            <p:cNvSpPr/>
            <p:nvPr/>
          </p:nvSpPr>
          <p:spPr>
            <a:xfrm>
              <a:off x="731135" y="39427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43" name="Google Shape;4343;p12"/>
            <p:cNvSpPr/>
            <p:nvPr/>
          </p:nvSpPr>
          <p:spPr>
            <a:xfrm>
              <a:off x="260081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44" name="Google Shape;4344;p12"/>
            <p:cNvSpPr/>
            <p:nvPr/>
          </p:nvSpPr>
          <p:spPr>
            <a:xfrm>
              <a:off x="260081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45" name="Google Shape;4345;p12"/>
            <p:cNvSpPr/>
            <p:nvPr/>
          </p:nvSpPr>
          <p:spPr>
            <a:xfrm>
              <a:off x="887662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46" name="Google Shape;4346;p12"/>
            <p:cNvSpPr/>
            <p:nvPr/>
          </p:nvSpPr>
          <p:spPr>
            <a:xfrm>
              <a:off x="573134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47" name="Google Shape;4347;p12"/>
            <p:cNvSpPr/>
            <p:nvPr/>
          </p:nvSpPr>
          <p:spPr>
            <a:xfrm>
              <a:off x="887662" y="4413721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48" name="Google Shape;4348;p12"/>
            <p:cNvSpPr/>
            <p:nvPr/>
          </p:nvSpPr>
          <p:spPr>
            <a:xfrm>
              <a:off x="573134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49" name="Google Shape;4349;p12"/>
            <p:cNvSpPr/>
            <p:nvPr/>
          </p:nvSpPr>
          <p:spPr>
            <a:xfrm>
              <a:off x="416608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63"/>
                    <a:pt x="381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50" name="Google Shape;4350;p12"/>
            <p:cNvSpPr/>
            <p:nvPr/>
          </p:nvSpPr>
          <p:spPr>
            <a:xfrm>
              <a:off x="731135" y="457024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63"/>
                    <a:pt x="381" y="763"/>
                  </a:cubicBezTo>
                  <a:cubicBezTo>
                    <a:pt x="595" y="763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51" name="Google Shape;4351;p12"/>
            <p:cNvSpPr/>
            <p:nvPr/>
          </p:nvSpPr>
          <p:spPr>
            <a:xfrm>
              <a:off x="416608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52" name="Google Shape;4352;p12"/>
            <p:cNvSpPr/>
            <p:nvPr/>
          </p:nvSpPr>
          <p:spPr>
            <a:xfrm>
              <a:off x="731135" y="425719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53" name="Google Shape;4353;p12"/>
            <p:cNvSpPr/>
            <p:nvPr/>
          </p:nvSpPr>
          <p:spPr>
            <a:xfrm>
              <a:off x="260081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54" name="Google Shape;4354;p12"/>
            <p:cNvSpPr/>
            <p:nvPr/>
          </p:nvSpPr>
          <p:spPr>
            <a:xfrm>
              <a:off x="260081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55" name="Google Shape;4355;p12"/>
            <p:cNvSpPr/>
            <p:nvPr/>
          </p:nvSpPr>
          <p:spPr>
            <a:xfrm>
              <a:off x="887662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56" name="Google Shape;4356;p12"/>
            <p:cNvSpPr/>
            <p:nvPr/>
          </p:nvSpPr>
          <p:spPr>
            <a:xfrm>
              <a:off x="573134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57" name="Google Shape;4357;p12"/>
            <p:cNvSpPr/>
            <p:nvPr/>
          </p:nvSpPr>
          <p:spPr>
            <a:xfrm>
              <a:off x="260081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58" name="Google Shape;4358;p12"/>
            <p:cNvSpPr/>
            <p:nvPr/>
          </p:nvSpPr>
          <p:spPr>
            <a:xfrm>
              <a:off x="887662" y="5041302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59" name="Google Shape;4359;p12"/>
            <p:cNvSpPr/>
            <p:nvPr/>
          </p:nvSpPr>
          <p:spPr>
            <a:xfrm>
              <a:off x="573134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60" name="Google Shape;4360;p12"/>
            <p:cNvSpPr/>
            <p:nvPr/>
          </p:nvSpPr>
          <p:spPr>
            <a:xfrm>
              <a:off x="416608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61" name="Google Shape;4361;p12"/>
            <p:cNvSpPr/>
            <p:nvPr/>
          </p:nvSpPr>
          <p:spPr>
            <a:xfrm>
              <a:off x="731135" y="488477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62" name="Google Shape;4362;p12"/>
            <p:cNvSpPr/>
            <p:nvPr/>
          </p:nvSpPr>
          <p:spPr>
            <a:xfrm>
              <a:off x="260081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63" name="Google Shape;4363;p12"/>
            <p:cNvSpPr/>
            <p:nvPr/>
          </p:nvSpPr>
          <p:spPr>
            <a:xfrm>
              <a:off x="887662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64" name="Google Shape;4364;p12"/>
            <p:cNvSpPr/>
            <p:nvPr/>
          </p:nvSpPr>
          <p:spPr>
            <a:xfrm>
              <a:off x="573134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65" name="Google Shape;4365;p12"/>
            <p:cNvSpPr/>
            <p:nvPr/>
          </p:nvSpPr>
          <p:spPr>
            <a:xfrm>
              <a:off x="260081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66" name="Google Shape;4366;p12"/>
            <p:cNvSpPr/>
            <p:nvPr/>
          </p:nvSpPr>
          <p:spPr>
            <a:xfrm>
              <a:off x="260081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67" name="Google Shape;4367;p12"/>
            <p:cNvSpPr/>
            <p:nvPr/>
          </p:nvSpPr>
          <p:spPr>
            <a:xfrm>
              <a:off x="-5297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68" name="Google Shape;4368;p12"/>
            <p:cNvSpPr/>
            <p:nvPr/>
          </p:nvSpPr>
          <p:spPr>
            <a:xfrm>
              <a:off x="260081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69" name="Google Shape;4369;p12"/>
            <p:cNvSpPr/>
            <p:nvPr/>
          </p:nvSpPr>
          <p:spPr>
            <a:xfrm>
              <a:off x="-52972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0" name="Google Shape;4370;p12"/>
            <p:cNvSpPr/>
            <p:nvPr/>
          </p:nvSpPr>
          <p:spPr>
            <a:xfrm>
              <a:off x="103555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1" name="Google Shape;4371;p12"/>
            <p:cNvSpPr/>
            <p:nvPr/>
          </p:nvSpPr>
          <p:spPr>
            <a:xfrm>
              <a:off x="260081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2" name="Google Shape;4372;p12"/>
            <p:cNvSpPr/>
            <p:nvPr/>
          </p:nvSpPr>
          <p:spPr>
            <a:xfrm>
              <a:off x="-5297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3" name="Google Shape;4373;p12"/>
            <p:cNvSpPr/>
            <p:nvPr/>
          </p:nvSpPr>
          <p:spPr>
            <a:xfrm>
              <a:off x="260081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4" name="Google Shape;4374;p12"/>
            <p:cNvSpPr/>
            <p:nvPr/>
          </p:nvSpPr>
          <p:spPr>
            <a:xfrm>
              <a:off x="-52972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5" name="Google Shape;4375;p12"/>
            <p:cNvSpPr/>
            <p:nvPr/>
          </p:nvSpPr>
          <p:spPr>
            <a:xfrm>
              <a:off x="103555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81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6" name="Google Shape;4376;p12"/>
            <p:cNvSpPr/>
            <p:nvPr/>
          </p:nvSpPr>
          <p:spPr>
            <a:xfrm>
              <a:off x="103555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7" name="Google Shape;4377;p12"/>
            <p:cNvSpPr/>
            <p:nvPr/>
          </p:nvSpPr>
          <p:spPr>
            <a:xfrm>
              <a:off x="260081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8" name="Google Shape;4378;p12"/>
            <p:cNvSpPr/>
            <p:nvPr/>
          </p:nvSpPr>
          <p:spPr>
            <a:xfrm>
              <a:off x="-5297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9" name="Google Shape;4379;p12"/>
            <p:cNvSpPr/>
            <p:nvPr/>
          </p:nvSpPr>
          <p:spPr>
            <a:xfrm>
              <a:off x="260081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80" name="Google Shape;4380;p12"/>
            <p:cNvSpPr/>
            <p:nvPr/>
          </p:nvSpPr>
          <p:spPr>
            <a:xfrm>
              <a:off x="-52972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81" name="Google Shape;4381;p12"/>
            <p:cNvSpPr/>
            <p:nvPr/>
          </p:nvSpPr>
          <p:spPr>
            <a:xfrm>
              <a:off x="103555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82" name="Google Shape;4382;p12"/>
            <p:cNvSpPr/>
            <p:nvPr/>
          </p:nvSpPr>
          <p:spPr>
            <a:xfrm>
              <a:off x="260081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83" name="Google Shape;4383;p12"/>
            <p:cNvSpPr/>
            <p:nvPr/>
          </p:nvSpPr>
          <p:spPr>
            <a:xfrm>
              <a:off x="-5297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84" name="Google Shape;4384;p12"/>
            <p:cNvSpPr/>
            <p:nvPr/>
          </p:nvSpPr>
          <p:spPr>
            <a:xfrm>
              <a:off x="9048777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85" name="Google Shape;4385;p12"/>
            <p:cNvSpPr/>
            <p:nvPr/>
          </p:nvSpPr>
          <p:spPr>
            <a:xfrm>
              <a:off x="9048777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86" name="Google Shape;4386;p12"/>
            <p:cNvSpPr/>
            <p:nvPr/>
          </p:nvSpPr>
          <p:spPr>
            <a:xfrm>
              <a:off x="9048777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87" name="Google Shape;4387;p12"/>
            <p:cNvSpPr/>
            <p:nvPr/>
          </p:nvSpPr>
          <p:spPr>
            <a:xfrm>
              <a:off x="9048777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88" name="Google Shape;4388;p12"/>
            <p:cNvSpPr/>
            <p:nvPr/>
          </p:nvSpPr>
          <p:spPr>
            <a:xfrm>
              <a:off x="9048777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89" name="Google Shape;4389;p12"/>
            <p:cNvSpPr/>
            <p:nvPr/>
          </p:nvSpPr>
          <p:spPr>
            <a:xfrm>
              <a:off x="9048777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90" name="Google Shape;4390;p12"/>
            <p:cNvSpPr/>
            <p:nvPr/>
          </p:nvSpPr>
          <p:spPr>
            <a:xfrm>
              <a:off x="9048777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91" name="Google Shape;4391;p12"/>
            <p:cNvSpPr/>
            <p:nvPr/>
          </p:nvSpPr>
          <p:spPr>
            <a:xfrm>
              <a:off x="9048777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92" name="Google Shape;4392;p12"/>
            <p:cNvSpPr/>
            <p:nvPr/>
          </p:nvSpPr>
          <p:spPr>
            <a:xfrm>
              <a:off x="9048777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93" name="Google Shape;4393;p12"/>
            <p:cNvSpPr/>
            <p:nvPr/>
          </p:nvSpPr>
          <p:spPr>
            <a:xfrm>
              <a:off x="9048777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94" name="Google Shape;4394;p12"/>
            <p:cNvSpPr/>
            <p:nvPr/>
          </p:nvSpPr>
          <p:spPr>
            <a:xfrm>
              <a:off x="9048777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95" name="Google Shape;4395;p12"/>
            <p:cNvSpPr/>
            <p:nvPr/>
          </p:nvSpPr>
          <p:spPr>
            <a:xfrm>
              <a:off x="9048777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96" name="Google Shape;4396;p12"/>
            <p:cNvSpPr/>
            <p:nvPr/>
          </p:nvSpPr>
          <p:spPr>
            <a:xfrm>
              <a:off x="9048777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97" name="Google Shape;4397;p12"/>
            <p:cNvSpPr/>
            <p:nvPr/>
          </p:nvSpPr>
          <p:spPr>
            <a:xfrm>
              <a:off x="9048777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98" name="Google Shape;4398;p12"/>
            <p:cNvSpPr/>
            <p:nvPr/>
          </p:nvSpPr>
          <p:spPr>
            <a:xfrm>
              <a:off x="9048777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99" name="Google Shape;4399;p12"/>
            <p:cNvSpPr/>
            <p:nvPr/>
          </p:nvSpPr>
          <p:spPr>
            <a:xfrm>
              <a:off x="9048777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00" name="Google Shape;4400;p12"/>
            <p:cNvSpPr/>
            <p:nvPr/>
          </p:nvSpPr>
          <p:spPr>
            <a:xfrm>
              <a:off x="9048777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01" name="Google Shape;4401;p12"/>
            <p:cNvSpPr/>
            <p:nvPr/>
          </p:nvSpPr>
          <p:spPr>
            <a:xfrm>
              <a:off x="9048777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02" name="Google Shape;4402;p12"/>
            <p:cNvSpPr/>
            <p:nvPr/>
          </p:nvSpPr>
          <p:spPr>
            <a:xfrm>
              <a:off x="9048777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03" name="Google Shape;4403;p12"/>
            <p:cNvSpPr/>
            <p:nvPr/>
          </p:nvSpPr>
          <p:spPr>
            <a:xfrm>
              <a:off x="873425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04" name="Google Shape;4404;p12"/>
            <p:cNvSpPr/>
            <p:nvPr/>
          </p:nvSpPr>
          <p:spPr>
            <a:xfrm>
              <a:off x="841972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05" name="Google Shape;4405;p12"/>
            <p:cNvSpPr/>
            <p:nvPr/>
          </p:nvSpPr>
          <p:spPr>
            <a:xfrm>
              <a:off x="9048777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06" name="Google Shape;4406;p12"/>
            <p:cNvSpPr/>
            <p:nvPr/>
          </p:nvSpPr>
          <p:spPr>
            <a:xfrm>
              <a:off x="873425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07" name="Google Shape;4407;p12"/>
            <p:cNvSpPr/>
            <p:nvPr/>
          </p:nvSpPr>
          <p:spPr>
            <a:xfrm>
              <a:off x="9048777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08" name="Google Shape;4408;p12"/>
            <p:cNvSpPr/>
            <p:nvPr/>
          </p:nvSpPr>
          <p:spPr>
            <a:xfrm>
              <a:off x="873425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09" name="Google Shape;4409;p12"/>
            <p:cNvSpPr/>
            <p:nvPr/>
          </p:nvSpPr>
          <p:spPr>
            <a:xfrm>
              <a:off x="8576249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10" name="Google Shape;4410;p12"/>
            <p:cNvSpPr/>
            <p:nvPr/>
          </p:nvSpPr>
          <p:spPr>
            <a:xfrm>
              <a:off x="8890776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11" name="Google Shape;4411;p12"/>
            <p:cNvSpPr/>
            <p:nvPr/>
          </p:nvSpPr>
          <p:spPr>
            <a:xfrm>
              <a:off x="8576249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12" name="Google Shape;4412;p12"/>
            <p:cNvSpPr/>
            <p:nvPr/>
          </p:nvSpPr>
          <p:spPr>
            <a:xfrm>
              <a:off x="8890776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13" name="Google Shape;4413;p12"/>
            <p:cNvSpPr/>
            <p:nvPr/>
          </p:nvSpPr>
          <p:spPr>
            <a:xfrm>
              <a:off x="841972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14" name="Google Shape;4414;p12"/>
            <p:cNvSpPr/>
            <p:nvPr/>
          </p:nvSpPr>
          <p:spPr>
            <a:xfrm>
              <a:off x="8419722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15" name="Google Shape;4415;p12"/>
            <p:cNvSpPr/>
            <p:nvPr/>
          </p:nvSpPr>
          <p:spPr>
            <a:xfrm>
              <a:off x="9048777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16" name="Google Shape;4416;p12"/>
            <p:cNvSpPr/>
            <p:nvPr/>
          </p:nvSpPr>
          <p:spPr>
            <a:xfrm>
              <a:off x="873425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17" name="Google Shape;4417;p12"/>
            <p:cNvSpPr/>
            <p:nvPr/>
          </p:nvSpPr>
          <p:spPr>
            <a:xfrm>
              <a:off x="841972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18" name="Google Shape;4418;p12"/>
            <p:cNvSpPr/>
            <p:nvPr/>
          </p:nvSpPr>
          <p:spPr>
            <a:xfrm>
              <a:off x="9048777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19" name="Google Shape;4419;p12"/>
            <p:cNvSpPr/>
            <p:nvPr/>
          </p:nvSpPr>
          <p:spPr>
            <a:xfrm>
              <a:off x="873425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20" name="Google Shape;4420;p12"/>
            <p:cNvSpPr/>
            <p:nvPr/>
          </p:nvSpPr>
          <p:spPr>
            <a:xfrm>
              <a:off x="9048777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21" name="Google Shape;4421;p12"/>
            <p:cNvSpPr/>
            <p:nvPr/>
          </p:nvSpPr>
          <p:spPr>
            <a:xfrm>
              <a:off x="873425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22" name="Google Shape;4422;p12"/>
            <p:cNvSpPr/>
            <p:nvPr/>
          </p:nvSpPr>
          <p:spPr>
            <a:xfrm>
              <a:off x="8576249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23" name="Google Shape;4423;p12"/>
            <p:cNvSpPr/>
            <p:nvPr/>
          </p:nvSpPr>
          <p:spPr>
            <a:xfrm>
              <a:off x="8890776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24" name="Google Shape;4424;p12"/>
            <p:cNvSpPr/>
            <p:nvPr/>
          </p:nvSpPr>
          <p:spPr>
            <a:xfrm>
              <a:off x="8576249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25" name="Google Shape;4425;p12"/>
            <p:cNvSpPr/>
            <p:nvPr/>
          </p:nvSpPr>
          <p:spPr>
            <a:xfrm>
              <a:off x="8890776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26" name="Google Shape;4426;p12"/>
            <p:cNvSpPr/>
            <p:nvPr/>
          </p:nvSpPr>
          <p:spPr>
            <a:xfrm>
              <a:off x="841972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27" name="Google Shape;4427;p12"/>
            <p:cNvSpPr/>
            <p:nvPr/>
          </p:nvSpPr>
          <p:spPr>
            <a:xfrm>
              <a:off x="8419722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28" name="Google Shape;4428;p12"/>
            <p:cNvSpPr/>
            <p:nvPr/>
          </p:nvSpPr>
          <p:spPr>
            <a:xfrm>
              <a:off x="9048777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29" name="Google Shape;4429;p12"/>
            <p:cNvSpPr/>
            <p:nvPr/>
          </p:nvSpPr>
          <p:spPr>
            <a:xfrm>
              <a:off x="873425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30" name="Google Shape;4430;p12"/>
            <p:cNvSpPr/>
            <p:nvPr/>
          </p:nvSpPr>
          <p:spPr>
            <a:xfrm>
              <a:off x="841972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31" name="Google Shape;4431;p12"/>
            <p:cNvSpPr/>
            <p:nvPr/>
          </p:nvSpPr>
          <p:spPr>
            <a:xfrm>
              <a:off x="9048777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32" name="Google Shape;4432;p12"/>
            <p:cNvSpPr/>
            <p:nvPr/>
          </p:nvSpPr>
          <p:spPr>
            <a:xfrm>
              <a:off x="873425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33" name="Google Shape;4433;p12"/>
            <p:cNvSpPr/>
            <p:nvPr/>
          </p:nvSpPr>
          <p:spPr>
            <a:xfrm>
              <a:off x="9048777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34" name="Google Shape;4434;p12"/>
            <p:cNvSpPr/>
            <p:nvPr/>
          </p:nvSpPr>
          <p:spPr>
            <a:xfrm>
              <a:off x="873425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35" name="Google Shape;4435;p12"/>
            <p:cNvSpPr/>
            <p:nvPr/>
          </p:nvSpPr>
          <p:spPr>
            <a:xfrm>
              <a:off x="8576249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36" name="Google Shape;4436;p12"/>
            <p:cNvSpPr/>
            <p:nvPr/>
          </p:nvSpPr>
          <p:spPr>
            <a:xfrm>
              <a:off x="8890776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37" name="Google Shape;4437;p12"/>
            <p:cNvSpPr/>
            <p:nvPr/>
          </p:nvSpPr>
          <p:spPr>
            <a:xfrm>
              <a:off x="8576249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38" name="Google Shape;4438;p12"/>
            <p:cNvSpPr/>
            <p:nvPr/>
          </p:nvSpPr>
          <p:spPr>
            <a:xfrm>
              <a:off x="8890776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39" name="Google Shape;4439;p12"/>
            <p:cNvSpPr/>
            <p:nvPr/>
          </p:nvSpPr>
          <p:spPr>
            <a:xfrm>
              <a:off x="841972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40" name="Google Shape;4440;p12"/>
            <p:cNvSpPr/>
            <p:nvPr/>
          </p:nvSpPr>
          <p:spPr>
            <a:xfrm>
              <a:off x="8419722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41" name="Google Shape;4441;p12"/>
            <p:cNvSpPr/>
            <p:nvPr/>
          </p:nvSpPr>
          <p:spPr>
            <a:xfrm>
              <a:off x="9048777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42" name="Google Shape;4442;p12"/>
            <p:cNvSpPr/>
            <p:nvPr/>
          </p:nvSpPr>
          <p:spPr>
            <a:xfrm>
              <a:off x="873425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43" name="Google Shape;4443;p12"/>
            <p:cNvSpPr/>
            <p:nvPr/>
          </p:nvSpPr>
          <p:spPr>
            <a:xfrm>
              <a:off x="841972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44" name="Google Shape;4444;p12"/>
            <p:cNvSpPr/>
            <p:nvPr/>
          </p:nvSpPr>
          <p:spPr>
            <a:xfrm>
              <a:off x="9048777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45" name="Google Shape;4445;p12"/>
            <p:cNvSpPr/>
            <p:nvPr/>
          </p:nvSpPr>
          <p:spPr>
            <a:xfrm>
              <a:off x="873425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46" name="Google Shape;4446;p12"/>
            <p:cNvSpPr/>
            <p:nvPr/>
          </p:nvSpPr>
          <p:spPr>
            <a:xfrm>
              <a:off x="9048777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47" name="Google Shape;4447;p12"/>
            <p:cNvSpPr/>
            <p:nvPr/>
          </p:nvSpPr>
          <p:spPr>
            <a:xfrm>
              <a:off x="873425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48" name="Google Shape;4448;p12"/>
            <p:cNvSpPr/>
            <p:nvPr/>
          </p:nvSpPr>
          <p:spPr>
            <a:xfrm>
              <a:off x="8576249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49" name="Google Shape;4449;p12"/>
            <p:cNvSpPr/>
            <p:nvPr/>
          </p:nvSpPr>
          <p:spPr>
            <a:xfrm>
              <a:off x="8890776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50" name="Google Shape;4450;p12"/>
            <p:cNvSpPr/>
            <p:nvPr/>
          </p:nvSpPr>
          <p:spPr>
            <a:xfrm>
              <a:off x="8576249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51" name="Google Shape;4451;p12"/>
            <p:cNvSpPr/>
            <p:nvPr/>
          </p:nvSpPr>
          <p:spPr>
            <a:xfrm>
              <a:off x="8890776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52" name="Google Shape;4452;p12"/>
            <p:cNvSpPr/>
            <p:nvPr/>
          </p:nvSpPr>
          <p:spPr>
            <a:xfrm>
              <a:off x="841972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53" name="Google Shape;4453;p12"/>
            <p:cNvSpPr/>
            <p:nvPr/>
          </p:nvSpPr>
          <p:spPr>
            <a:xfrm>
              <a:off x="8419722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54" name="Google Shape;4454;p12"/>
            <p:cNvSpPr/>
            <p:nvPr/>
          </p:nvSpPr>
          <p:spPr>
            <a:xfrm>
              <a:off x="9048777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55" name="Google Shape;4455;p12"/>
            <p:cNvSpPr/>
            <p:nvPr/>
          </p:nvSpPr>
          <p:spPr>
            <a:xfrm>
              <a:off x="873425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56" name="Google Shape;4456;p12"/>
            <p:cNvSpPr/>
            <p:nvPr/>
          </p:nvSpPr>
          <p:spPr>
            <a:xfrm>
              <a:off x="841972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57" name="Google Shape;4457;p12"/>
            <p:cNvSpPr/>
            <p:nvPr/>
          </p:nvSpPr>
          <p:spPr>
            <a:xfrm>
              <a:off x="9048777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58" name="Google Shape;4458;p12"/>
            <p:cNvSpPr/>
            <p:nvPr/>
          </p:nvSpPr>
          <p:spPr>
            <a:xfrm>
              <a:off x="873425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59" name="Google Shape;4459;p12"/>
            <p:cNvSpPr/>
            <p:nvPr/>
          </p:nvSpPr>
          <p:spPr>
            <a:xfrm>
              <a:off x="9048777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60" name="Google Shape;4460;p12"/>
            <p:cNvSpPr/>
            <p:nvPr/>
          </p:nvSpPr>
          <p:spPr>
            <a:xfrm>
              <a:off x="873425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61" name="Google Shape;4461;p12"/>
            <p:cNvSpPr/>
            <p:nvPr/>
          </p:nvSpPr>
          <p:spPr>
            <a:xfrm>
              <a:off x="8576249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62" name="Google Shape;4462;p12"/>
            <p:cNvSpPr/>
            <p:nvPr/>
          </p:nvSpPr>
          <p:spPr>
            <a:xfrm>
              <a:off x="8890776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63" name="Google Shape;4463;p12"/>
            <p:cNvSpPr/>
            <p:nvPr/>
          </p:nvSpPr>
          <p:spPr>
            <a:xfrm>
              <a:off x="8576249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62"/>
                    <a:pt x="393" y="762"/>
                  </a:cubicBezTo>
                  <a:cubicBezTo>
                    <a:pt x="608" y="762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64" name="Google Shape;4464;p12"/>
            <p:cNvSpPr/>
            <p:nvPr/>
          </p:nvSpPr>
          <p:spPr>
            <a:xfrm>
              <a:off x="8890776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93" y="762"/>
                  </a:cubicBezTo>
                  <a:cubicBezTo>
                    <a:pt x="608" y="762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65" name="Google Shape;4465;p12"/>
            <p:cNvSpPr/>
            <p:nvPr/>
          </p:nvSpPr>
          <p:spPr>
            <a:xfrm>
              <a:off x="841972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66" name="Google Shape;4466;p12"/>
            <p:cNvSpPr/>
            <p:nvPr/>
          </p:nvSpPr>
          <p:spPr>
            <a:xfrm>
              <a:off x="8419722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67" name="Google Shape;4467;p12"/>
            <p:cNvSpPr/>
            <p:nvPr/>
          </p:nvSpPr>
          <p:spPr>
            <a:xfrm>
              <a:off x="9048777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68" name="Google Shape;4468;p12"/>
            <p:cNvSpPr/>
            <p:nvPr/>
          </p:nvSpPr>
          <p:spPr>
            <a:xfrm>
              <a:off x="873425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69" name="Google Shape;4469;p12"/>
            <p:cNvSpPr/>
            <p:nvPr/>
          </p:nvSpPr>
          <p:spPr>
            <a:xfrm>
              <a:off x="841972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70" name="Google Shape;4470;p12"/>
            <p:cNvSpPr/>
            <p:nvPr/>
          </p:nvSpPr>
          <p:spPr>
            <a:xfrm>
              <a:off x="9048777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71" name="Google Shape;4471;p12"/>
            <p:cNvSpPr/>
            <p:nvPr/>
          </p:nvSpPr>
          <p:spPr>
            <a:xfrm>
              <a:off x="873425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72" name="Google Shape;4472;p12"/>
            <p:cNvSpPr/>
            <p:nvPr/>
          </p:nvSpPr>
          <p:spPr>
            <a:xfrm>
              <a:off x="8576249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73" name="Google Shape;4473;p12"/>
            <p:cNvSpPr/>
            <p:nvPr/>
          </p:nvSpPr>
          <p:spPr>
            <a:xfrm>
              <a:off x="8890776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74" name="Google Shape;4474;p12"/>
            <p:cNvSpPr/>
            <p:nvPr/>
          </p:nvSpPr>
          <p:spPr>
            <a:xfrm>
              <a:off x="8576249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75" name="Google Shape;4475;p12"/>
            <p:cNvSpPr/>
            <p:nvPr/>
          </p:nvSpPr>
          <p:spPr>
            <a:xfrm>
              <a:off x="8890776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76" name="Google Shape;4476;p12"/>
            <p:cNvSpPr/>
            <p:nvPr/>
          </p:nvSpPr>
          <p:spPr>
            <a:xfrm>
              <a:off x="8419722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77" name="Google Shape;4477;p12"/>
            <p:cNvSpPr/>
            <p:nvPr/>
          </p:nvSpPr>
          <p:spPr>
            <a:xfrm>
              <a:off x="9048777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78" name="Google Shape;4478;p12"/>
            <p:cNvSpPr/>
            <p:nvPr/>
          </p:nvSpPr>
          <p:spPr>
            <a:xfrm>
              <a:off x="873425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79" name="Google Shape;4479;p12"/>
            <p:cNvSpPr/>
            <p:nvPr/>
          </p:nvSpPr>
          <p:spPr>
            <a:xfrm>
              <a:off x="841972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80" name="Google Shape;4480;p12"/>
            <p:cNvSpPr/>
            <p:nvPr/>
          </p:nvSpPr>
          <p:spPr>
            <a:xfrm>
              <a:off x="841972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81" name="Google Shape;4481;p12"/>
            <p:cNvSpPr/>
            <p:nvPr/>
          </p:nvSpPr>
          <p:spPr>
            <a:xfrm>
              <a:off x="8106669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82" name="Google Shape;4482;p12"/>
            <p:cNvSpPr/>
            <p:nvPr/>
          </p:nvSpPr>
          <p:spPr>
            <a:xfrm>
              <a:off x="779214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83" name="Google Shape;4483;p12"/>
            <p:cNvSpPr/>
            <p:nvPr/>
          </p:nvSpPr>
          <p:spPr>
            <a:xfrm>
              <a:off x="841972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84" name="Google Shape;4484;p12"/>
            <p:cNvSpPr/>
            <p:nvPr/>
          </p:nvSpPr>
          <p:spPr>
            <a:xfrm>
              <a:off x="8106669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85" name="Google Shape;4485;p12"/>
            <p:cNvSpPr/>
            <p:nvPr/>
          </p:nvSpPr>
          <p:spPr>
            <a:xfrm>
              <a:off x="8419722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86" name="Google Shape;4486;p12"/>
            <p:cNvSpPr/>
            <p:nvPr/>
          </p:nvSpPr>
          <p:spPr>
            <a:xfrm>
              <a:off x="8106669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87" name="Google Shape;4487;p12"/>
            <p:cNvSpPr/>
            <p:nvPr/>
          </p:nvSpPr>
          <p:spPr>
            <a:xfrm>
              <a:off x="7950142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88" name="Google Shape;4488;p12"/>
            <p:cNvSpPr/>
            <p:nvPr/>
          </p:nvSpPr>
          <p:spPr>
            <a:xfrm>
              <a:off x="8263196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89" name="Google Shape;4489;p12"/>
            <p:cNvSpPr/>
            <p:nvPr/>
          </p:nvSpPr>
          <p:spPr>
            <a:xfrm>
              <a:off x="7950142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90" name="Google Shape;4490;p12"/>
            <p:cNvSpPr/>
            <p:nvPr/>
          </p:nvSpPr>
          <p:spPr>
            <a:xfrm>
              <a:off x="8263196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91" name="Google Shape;4491;p12"/>
            <p:cNvSpPr/>
            <p:nvPr/>
          </p:nvSpPr>
          <p:spPr>
            <a:xfrm>
              <a:off x="779214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92" name="Google Shape;4492;p12"/>
            <p:cNvSpPr/>
            <p:nvPr/>
          </p:nvSpPr>
          <p:spPr>
            <a:xfrm>
              <a:off x="7792142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93" name="Google Shape;4493;p12"/>
            <p:cNvSpPr/>
            <p:nvPr/>
          </p:nvSpPr>
          <p:spPr>
            <a:xfrm>
              <a:off x="841972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94" name="Google Shape;4494;p12"/>
            <p:cNvSpPr/>
            <p:nvPr/>
          </p:nvSpPr>
          <p:spPr>
            <a:xfrm>
              <a:off x="8106669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95" name="Google Shape;4495;p12"/>
            <p:cNvSpPr/>
            <p:nvPr/>
          </p:nvSpPr>
          <p:spPr>
            <a:xfrm>
              <a:off x="779214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96" name="Google Shape;4496;p12"/>
            <p:cNvSpPr/>
            <p:nvPr/>
          </p:nvSpPr>
          <p:spPr>
            <a:xfrm>
              <a:off x="841972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97" name="Google Shape;4497;p12"/>
            <p:cNvSpPr/>
            <p:nvPr/>
          </p:nvSpPr>
          <p:spPr>
            <a:xfrm>
              <a:off x="8106669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98" name="Google Shape;4498;p12"/>
            <p:cNvSpPr/>
            <p:nvPr/>
          </p:nvSpPr>
          <p:spPr>
            <a:xfrm>
              <a:off x="8419722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99" name="Google Shape;4499;p12"/>
            <p:cNvSpPr/>
            <p:nvPr/>
          </p:nvSpPr>
          <p:spPr>
            <a:xfrm>
              <a:off x="8106669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00" name="Google Shape;4500;p12"/>
            <p:cNvSpPr/>
            <p:nvPr/>
          </p:nvSpPr>
          <p:spPr>
            <a:xfrm>
              <a:off x="7950142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01" name="Google Shape;4501;p12"/>
            <p:cNvSpPr/>
            <p:nvPr/>
          </p:nvSpPr>
          <p:spPr>
            <a:xfrm>
              <a:off x="8263196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02" name="Google Shape;4502;p12"/>
            <p:cNvSpPr/>
            <p:nvPr/>
          </p:nvSpPr>
          <p:spPr>
            <a:xfrm>
              <a:off x="7950142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03" name="Google Shape;4503;p12"/>
            <p:cNvSpPr/>
            <p:nvPr/>
          </p:nvSpPr>
          <p:spPr>
            <a:xfrm>
              <a:off x="8263196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04" name="Google Shape;4504;p12"/>
            <p:cNvSpPr/>
            <p:nvPr/>
          </p:nvSpPr>
          <p:spPr>
            <a:xfrm>
              <a:off x="779214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05" name="Google Shape;4505;p12"/>
            <p:cNvSpPr/>
            <p:nvPr/>
          </p:nvSpPr>
          <p:spPr>
            <a:xfrm>
              <a:off x="7792142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06" name="Google Shape;4506;p12"/>
            <p:cNvSpPr/>
            <p:nvPr/>
          </p:nvSpPr>
          <p:spPr>
            <a:xfrm>
              <a:off x="841972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07" name="Google Shape;4507;p12"/>
            <p:cNvSpPr/>
            <p:nvPr/>
          </p:nvSpPr>
          <p:spPr>
            <a:xfrm>
              <a:off x="8106669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08" name="Google Shape;4508;p12"/>
            <p:cNvSpPr/>
            <p:nvPr/>
          </p:nvSpPr>
          <p:spPr>
            <a:xfrm>
              <a:off x="779214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09" name="Google Shape;4509;p12"/>
            <p:cNvSpPr/>
            <p:nvPr/>
          </p:nvSpPr>
          <p:spPr>
            <a:xfrm>
              <a:off x="841972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10" name="Google Shape;4510;p12"/>
            <p:cNvSpPr/>
            <p:nvPr/>
          </p:nvSpPr>
          <p:spPr>
            <a:xfrm>
              <a:off x="8106669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11" name="Google Shape;4511;p12"/>
            <p:cNvSpPr/>
            <p:nvPr/>
          </p:nvSpPr>
          <p:spPr>
            <a:xfrm>
              <a:off x="8419722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12" name="Google Shape;4512;p12"/>
            <p:cNvSpPr/>
            <p:nvPr/>
          </p:nvSpPr>
          <p:spPr>
            <a:xfrm>
              <a:off x="8106669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13" name="Google Shape;4513;p12"/>
            <p:cNvSpPr/>
            <p:nvPr/>
          </p:nvSpPr>
          <p:spPr>
            <a:xfrm>
              <a:off x="7950142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14" name="Google Shape;4514;p12"/>
            <p:cNvSpPr/>
            <p:nvPr/>
          </p:nvSpPr>
          <p:spPr>
            <a:xfrm>
              <a:off x="8263196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15" name="Google Shape;4515;p12"/>
            <p:cNvSpPr/>
            <p:nvPr/>
          </p:nvSpPr>
          <p:spPr>
            <a:xfrm>
              <a:off x="7950142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16" name="Google Shape;4516;p12"/>
            <p:cNvSpPr/>
            <p:nvPr/>
          </p:nvSpPr>
          <p:spPr>
            <a:xfrm>
              <a:off x="8263196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17" name="Google Shape;4517;p12"/>
            <p:cNvSpPr/>
            <p:nvPr/>
          </p:nvSpPr>
          <p:spPr>
            <a:xfrm>
              <a:off x="779214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18" name="Google Shape;4518;p12"/>
            <p:cNvSpPr/>
            <p:nvPr/>
          </p:nvSpPr>
          <p:spPr>
            <a:xfrm>
              <a:off x="7792142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19" name="Google Shape;4519;p12"/>
            <p:cNvSpPr/>
            <p:nvPr/>
          </p:nvSpPr>
          <p:spPr>
            <a:xfrm>
              <a:off x="841972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20" name="Google Shape;4520;p12"/>
            <p:cNvSpPr/>
            <p:nvPr/>
          </p:nvSpPr>
          <p:spPr>
            <a:xfrm>
              <a:off x="8106669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21" name="Google Shape;4521;p12"/>
            <p:cNvSpPr/>
            <p:nvPr/>
          </p:nvSpPr>
          <p:spPr>
            <a:xfrm>
              <a:off x="779214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22" name="Google Shape;4522;p12"/>
            <p:cNvSpPr/>
            <p:nvPr/>
          </p:nvSpPr>
          <p:spPr>
            <a:xfrm>
              <a:off x="841972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23" name="Google Shape;4523;p12"/>
            <p:cNvSpPr/>
            <p:nvPr/>
          </p:nvSpPr>
          <p:spPr>
            <a:xfrm>
              <a:off x="8106669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24" name="Google Shape;4524;p12"/>
            <p:cNvSpPr/>
            <p:nvPr/>
          </p:nvSpPr>
          <p:spPr>
            <a:xfrm>
              <a:off x="8419722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25" name="Google Shape;4525;p12"/>
            <p:cNvSpPr/>
            <p:nvPr/>
          </p:nvSpPr>
          <p:spPr>
            <a:xfrm>
              <a:off x="8106669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26" name="Google Shape;4526;p12"/>
            <p:cNvSpPr/>
            <p:nvPr/>
          </p:nvSpPr>
          <p:spPr>
            <a:xfrm>
              <a:off x="7950142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27" name="Google Shape;4527;p12"/>
            <p:cNvSpPr/>
            <p:nvPr/>
          </p:nvSpPr>
          <p:spPr>
            <a:xfrm>
              <a:off x="8263196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28" name="Google Shape;4528;p12"/>
            <p:cNvSpPr/>
            <p:nvPr/>
          </p:nvSpPr>
          <p:spPr>
            <a:xfrm>
              <a:off x="7950142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29" name="Google Shape;4529;p12"/>
            <p:cNvSpPr/>
            <p:nvPr/>
          </p:nvSpPr>
          <p:spPr>
            <a:xfrm>
              <a:off x="8263196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30" name="Google Shape;4530;p12"/>
            <p:cNvSpPr/>
            <p:nvPr/>
          </p:nvSpPr>
          <p:spPr>
            <a:xfrm>
              <a:off x="779214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31" name="Google Shape;4531;p12"/>
            <p:cNvSpPr/>
            <p:nvPr/>
          </p:nvSpPr>
          <p:spPr>
            <a:xfrm>
              <a:off x="7792142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32" name="Google Shape;4532;p12"/>
            <p:cNvSpPr/>
            <p:nvPr/>
          </p:nvSpPr>
          <p:spPr>
            <a:xfrm>
              <a:off x="841972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33" name="Google Shape;4533;p12"/>
            <p:cNvSpPr/>
            <p:nvPr/>
          </p:nvSpPr>
          <p:spPr>
            <a:xfrm>
              <a:off x="8106669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34" name="Google Shape;4534;p12"/>
            <p:cNvSpPr/>
            <p:nvPr/>
          </p:nvSpPr>
          <p:spPr>
            <a:xfrm>
              <a:off x="779214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35" name="Google Shape;4535;p12"/>
            <p:cNvSpPr/>
            <p:nvPr/>
          </p:nvSpPr>
          <p:spPr>
            <a:xfrm>
              <a:off x="841972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36" name="Google Shape;4536;p12"/>
            <p:cNvSpPr/>
            <p:nvPr/>
          </p:nvSpPr>
          <p:spPr>
            <a:xfrm>
              <a:off x="8106669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37" name="Google Shape;4537;p12"/>
            <p:cNvSpPr/>
            <p:nvPr/>
          </p:nvSpPr>
          <p:spPr>
            <a:xfrm>
              <a:off x="8419722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38" name="Google Shape;4538;p12"/>
            <p:cNvSpPr/>
            <p:nvPr/>
          </p:nvSpPr>
          <p:spPr>
            <a:xfrm>
              <a:off x="8106669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39" name="Google Shape;4539;p12"/>
            <p:cNvSpPr/>
            <p:nvPr/>
          </p:nvSpPr>
          <p:spPr>
            <a:xfrm>
              <a:off x="7950142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40" name="Google Shape;4540;p12"/>
            <p:cNvSpPr/>
            <p:nvPr/>
          </p:nvSpPr>
          <p:spPr>
            <a:xfrm>
              <a:off x="8263196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41" name="Google Shape;4541;p12"/>
            <p:cNvSpPr/>
            <p:nvPr/>
          </p:nvSpPr>
          <p:spPr>
            <a:xfrm>
              <a:off x="7950142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62"/>
                    <a:pt x="382" y="762"/>
                  </a:cubicBezTo>
                  <a:cubicBezTo>
                    <a:pt x="596" y="762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42" name="Google Shape;4542;p12"/>
            <p:cNvSpPr/>
            <p:nvPr/>
          </p:nvSpPr>
          <p:spPr>
            <a:xfrm>
              <a:off x="8263196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62"/>
                    <a:pt x="394" y="762"/>
                  </a:cubicBezTo>
                  <a:cubicBezTo>
                    <a:pt x="608" y="762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43" name="Google Shape;4543;p12"/>
            <p:cNvSpPr/>
            <p:nvPr/>
          </p:nvSpPr>
          <p:spPr>
            <a:xfrm>
              <a:off x="779214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44" name="Google Shape;4544;p12"/>
            <p:cNvSpPr/>
            <p:nvPr/>
          </p:nvSpPr>
          <p:spPr>
            <a:xfrm>
              <a:off x="7792142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45" name="Google Shape;4545;p12"/>
            <p:cNvSpPr/>
            <p:nvPr/>
          </p:nvSpPr>
          <p:spPr>
            <a:xfrm>
              <a:off x="841972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46" name="Google Shape;4546;p12"/>
            <p:cNvSpPr/>
            <p:nvPr/>
          </p:nvSpPr>
          <p:spPr>
            <a:xfrm>
              <a:off x="8106669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47" name="Google Shape;4547;p12"/>
            <p:cNvSpPr/>
            <p:nvPr/>
          </p:nvSpPr>
          <p:spPr>
            <a:xfrm>
              <a:off x="779214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48" name="Google Shape;4548;p12"/>
            <p:cNvSpPr/>
            <p:nvPr/>
          </p:nvSpPr>
          <p:spPr>
            <a:xfrm>
              <a:off x="8419722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49" name="Google Shape;4549;p12"/>
            <p:cNvSpPr/>
            <p:nvPr/>
          </p:nvSpPr>
          <p:spPr>
            <a:xfrm>
              <a:off x="8106669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50" name="Google Shape;4550;p12"/>
            <p:cNvSpPr/>
            <p:nvPr/>
          </p:nvSpPr>
          <p:spPr>
            <a:xfrm>
              <a:off x="7950142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51" name="Google Shape;4551;p12"/>
            <p:cNvSpPr/>
            <p:nvPr/>
          </p:nvSpPr>
          <p:spPr>
            <a:xfrm>
              <a:off x="8263196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52" name="Google Shape;4552;p12"/>
            <p:cNvSpPr/>
            <p:nvPr/>
          </p:nvSpPr>
          <p:spPr>
            <a:xfrm>
              <a:off x="7950142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53" name="Google Shape;4553;p12"/>
            <p:cNvSpPr/>
            <p:nvPr/>
          </p:nvSpPr>
          <p:spPr>
            <a:xfrm>
              <a:off x="8263196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54" name="Google Shape;4554;p12"/>
            <p:cNvSpPr/>
            <p:nvPr/>
          </p:nvSpPr>
          <p:spPr>
            <a:xfrm>
              <a:off x="7792142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55" name="Google Shape;4555;p12"/>
            <p:cNvSpPr/>
            <p:nvPr/>
          </p:nvSpPr>
          <p:spPr>
            <a:xfrm>
              <a:off x="841972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56" name="Google Shape;4556;p12"/>
            <p:cNvSpPr/>
            <p:nvPr/>
          </p:nvSpPr>
          <p:spPr>
            <a:xfrm>
              <a:off x="8106669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57" name="Google Shape;4557;p12"/>
            <p:cNvSpPr/>
            <p:nvPr/>
          </p:nvSpPr>
          <p:spPr>
            <a:xfrm>
              <a:off x="779214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58" name="Google Shape;4558;p12"/>
            <p:cNvSpPr/>
            <p:nvPr/>
          </p:nvSpPr>
          <p:spPr>
            <a:xfrm>
              <a:off x="779214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59" name="Google Shape;4559;p12"/>
            <p:cNvSpPr/>
            <p:nvPr/>
          </p:nvSpPr>
          <p:spPr>
            <a:xfrm>
              <a:off x="7479088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60" name="Google Shape;4560;p12"/>
            <p:cNvSpPr/>
            <p:nvPr/>
          </p:nvSpPr>
          <p:spPr>
            <a:xfrm>
              <a:off x="7164684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61" name="Google Shape;4561;p12"/>
            <p:cNvSpPr/>
            <p:nvPr/>
          </p:nvSpPr>
          <p:spPr>
            <a:xfrm>
              <a:off x="779214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62" name="Google Shape;4562;p12"/>
            <p:cNvSpPr/>
            <p:nvPr/>
          </p:nvSpPr>
          <p:spPr>
            <a:xfrm>
              <a:off x="7479088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63" name="Google Shape;4563;p12"/>
            <p:cNvSpPr/>
            <p:nvPr/>
          </p:nvSpPr>
          <p:spPr>
            <a:xfrm>
              <a:off x="7792142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64" name="Google Shape;4564;p12"/>
            <p:cNvSpPr/>
            <p:nvPr/>
          </p:nvSpPr>
          <p:spPr>
            <a:xfrm>
              <a:off x="7479088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65" name="Google Shape;4565;p12"/>
            <p:cNvSpPr/>
            <p:nvPr/>
          </p:nvSpPr>
          <p:spPr>
            <a:xfrm>
              <a:off x="7322562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66" name="Google Shape;4566;p12"/>
            <p:cNvSpPr/>
            <p:nvPr/>
          </p:nvSpPr>
          <p:spPr>
            <a:xfrm>
              <a:off x="7635615" y="50657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63" y="596"/>
                    <a:pt x="763" y="381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67" name="Google Shape;4567;p12"/>
            <p:cNvSpPr/>
            <p:nvPr/>
          </p:nvSpPr>
          <p:spPr>
            <a:xfrm>
              <a:off x="7322562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68" name="Google Shape;4568;p12"/>
            <p:cNvSpPr/>
            <p:nvPr/>
          </p:nvSpPr>
          <p:spPr>
            <a:xfrm>
              <a:off x="7635615" y="19352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63" y="608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69" name="Google Shape;4569;p12"/>
            <p:cNvSpPr/>
            <p:nvPr/>
          </p:nvSpPr>
          <p:spPr>
            <a:xfrm>
              <a:off x="7164684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70" name="Google Shape;4570;p12"/>
            <p:cNvSpPr/>
            <p:nvPr/>
          </p:nvSpPr>
          <p:spPr>
            <a:xfrm>
              <a:off x="7164684" y="35152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71" name="Google Shape;4571;p12"/>
            <p:cNvSpPr/>
            <p:nvPr/>
          </p:nvSpPr>
          <p:spPr>
            <a:xfrm>
              <a:off x="779214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72" name="Google Shape;4572;p12"/>
            <p:cNvSpPr/>
            <p:nvPr/>
          </p:nvSpPr>
          <p:spPr>
            <a:xfrm>
              <a:off x="7479088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73" name="Google Shape;4573;p12"/>
            <p:cNvSpPr/>
            <p:nvPr/>
          </p:nvSpPr>
          <p:spPr>
            <a:xfrm>
              <a:off x="7164684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74" name="Google Shape;4574;p12"/>
            <p:cNvSpPr/>
            <p:nvPr/>
          </p:nvSpPr>
          <p:spPr>
            <a:xfrm>
              <a:off x="779214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75" name="Google Shape;4575;p12"/>
            <p:cNvSpPr/>
            <p:nvPr/>
          </p:nvSpPr>
          <p:spPr>
            <a:xfrm>
              <a:off x="7479088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76" name="Google Shape;4576;p12"/>
            <p:cNvSpPr/>
            <p:nvPr/>
          </p:nvSpPr>
          <p:spPr>
            <a:xfrm>
              <a:off x="7792142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77" name="Google Shape;4577;p12"/>
            <p:cNvSpPr/>
            <p:nvPr/>
          </p:nvSpPr>
          <p:spPr>
            <a:xfrm>
              <a:off x="7479088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78" name="Google Shape;4578;p12"/>
            <p:cNvSpPr/>
            <p:nvPr/>
          </p:nvSpPr>
          <p:spPr>
            <a:xfrm>
              <a:off x="7322562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75" y="595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79" name="Google Shape;4579;p12"/>
            <p:cNvSpPr/>
            <p:nvPr/>
          </p:nvSpPr>
          <p:spPr>
            <a:xfrm>
              <a:off x="7635615" y="1135632"/>
              <a:ext cx="93744" cy="95096"/>
            </a:xfrm>
            <a:custGeom>
              <a:avLst/>
              <a:gdLst/>
              <a:ahLst/>
              <a:cxnLst/>
              <a:rect l="l" t="t" r="r" b="b"/>
              <a:pathLst>
                <a:path w="763" h="774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63" y="595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80" name="Google Shape;4580;p12"/>
            <p:cNvSpPr/>
            <p:nvPr/>
          </p:nvSpPr>
          <p:spPr>
            <a:xfrm>
              <a:off x="7322562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75" y="596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81" name="Google Shape;4581;p12"/>
            <p:cNvSpPr/>
            <p:nvPr/>
          </p:nvSpPr>
          <p:spPr>
            <a:xfrm>
              <a:off x="7635615" y="82110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63" y="596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82" name="Google Shape;4582;p12"/>
            <p:cNvSpPr/>
            <p:nvPr/>
          </p:nvSpPr>
          <p:spPr>
            <a:xfrm>
              <a:off x="7164684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83" name="Google Shape;4583;p12"/>
            <p:cNvSpPr/>
            <p:nvPr/>
          </p:nvSpPr>
          <p:spPr>
            <a:xfrm>
              <a:off x="7164684" y="97910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84" name="Google Shape;4584;p12"/>
            <p:cNvSpPr/>
            <p:nvPr/>
          </p:nvSpPr>
          <p:spPr>
            <a:xfrm>
              <a:off x="779214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85" name="Google Shape;4585;p12"/>
            <p:cNvSpPr/>
            <p:nvPr/>
          </p:nvSpPr>
          <p:spPr>
            <a:xfrm>
              <a:off x="7479088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86" name="Google Shape;4586;p12"/>
            <p:cNvSpPr/>
            <p:nvPr/>
          </p:nvSpPr>
          <p:spPr>
            <a:xfrm>
              <a:off x="7164684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87" name="Google Shape;4587;p12"/>
            <p:cNvSpPr/>
            <p:nvPr/>
          </p:nvSpPr>
          <p:spPr>
            <a:xfrm>
              <a:off x="779214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88" name="Google Shape;4588;p12"/>
            <p:cNvSpPr/>
            <p:nvPr/>
          </p:nvSpPr>
          <p:spPr>
            <a:xfrm>
              <a:off x="7479088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89" name="Google Shape;4589;p12"/>
            <p:cNvSpPr/>
            <p:nvPr/>
          </p:nvSpPr>
          <p:spPr>
            <a:xfrm>
              <a:off x="7792142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0" name="Google Shape;4590;p12"/>
            <p:cNvSpPr/>
            <p:nvPr/>
          </p:nvSpPr>
          <p:spPr>
            <a:xfrm>
              <a:off x="7479088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80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1" name="Google Shape;4591;p12"/>
            <p:cNvSpPr/>
            <p:nvPr/>
          </p:nvSpPr>
          <p:spPr>
            <a:xfrm>
              <a:off x="7322562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2" name="Google Shape;4592;p12"/>
            <p:cNvSpPr/>
            <p:nvPr/>
          </p:nvSpPr>
          <p:spPr>
            <a:xfrm>
              <a:off x="7635615" y="176309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3" name="Google Shape;4593;p12"/>
            <p:cNvSpPr/>
            <p:nvPr/>
          </p:nvSpPr>
          <p:spPr>
            <a:xfrm>
              <a:off x="7322562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4" name="Google Shape;4594;p12"/>
            <p:cNvSpPr/>
            <p:nvPr/>
          </p:nvSpPr>
          <p:spPr>
            <a:xfrm>
              <a:off x="7635615" y="1448685"/>
              <a:ext cx="93744" cy="95096"/>
            </a:xfrm>
            <a:custGeom>
              <a:avLst/>
              <a:gdLst/>
              <a:ahLst/>
              <a:cxnLst/>
              <a:rect l="l" t="t" r="r" b="b"/>
              <a:pathLst>
                <a:path w="763" h="774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63" y="595"/>
                    <a:pt x="763" y="381"/>
                  </a:cubicBezTo>
                  <a:cubicBezTo>
                    <a:pt x="763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5" name="Google Shape;4595;p12"/>
            <p:cNvSpPr/>
            <p:nvPr/>
          </p:nvSpPr>
          <p:spPr>
            <a:xfrm>
              <a:off x="7164684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6" name="Google Shape;4596;p12"/>
            <p:cNvSpPr/>
            <p:nvPr/>
          </p:nvSpPr>
          <p:spPr>
            <a:xfrm>
              <a:off x="7164684" y="16050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7" name="Google Shape;4597;p12"/>
            <p:cNvSpPr/>
            <p:nvPr/>
          </p:nvSpPr>
          <p:spPr>
            <a:xfrm>
              <a:off x="779214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8" name="Google Shape;4598;p12"/>
            <p:cNvSpPr/>
            <p:nvPr/>
          </p:nvSpPr>
          <p:spPr>
            <a:xfrm>
              <a:off x="7479088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9" name="Google Shape;4599;p12"/>
            <p:cNvSpPr/>
            <p:nvPr/>
          </p:nvSpPr>
          <p:spPr>
            <a:xfrm>
              <a:off x="7164684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0" name="Google Shape;4600;p12"/>
            <p:cNvSpPr/>
            <p:nvPr/>
          </p:nvSpPr>
          <p:spPr>
            <a:xfrm>
              <a:off x="779214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1" name="Google Shape;4601;p12"/>
            <p:cNvSpPr/>
            <p:nvPr/>
          </p:nvSpPr>
          <p:spPr>
            <a:xfrm>
              <a:off x="7479088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2" name="Google Shape;4602;p12"/>
            <p:cNvSpPr/>
            <p:nvPr/>
          </p:nvSpPr>
          <p:spPr>
            <a:xfrm>
              <a:off x="7792142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3" name="Google Shape;4603;p12"/>
            <p:cNvSpPr/>
            <p:nvPr/>
          </p:nvSpPr>
          <p:spPr>
            <a:xfrm>
              <a:off x="7479088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4" name="Google Shape;4604;p12"/>
            <p:cNvSpPr/>
            <p:nvPr/>
          </p:nvSpPr>
          <p:spPr>
            <a:xfrm>
              <a:off x="7322562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79"/>
                    <a:pt x="1" y="394"/>
                  </a:cubicBezTo>
                  <a:cubicBezTo>
                    <a:pt x="1" y="608"/>
                    <a:pt x="168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5" name="Google Shape;4605;p12"/>
            <p:cNvSpPr/>
            <p:nvPr/>
          </p:nvSpPr>
          <p:spPr>
            <a:xfrm>
              <a:off x="7635615" y="238919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79"/>
                    <a:pt x="1" y="394"/>
                  </a:cubicBezTo>
                  <a:cubicBezTo>
                    <a:pt x="1" y="608"/>
                    <a:pt x="168" y="775"/>
                    <a:pt x="382" y="775"/>
                  </a:cubicBezTo>
                  <a:cubicBezTo>
                    <a:pt x="596" y="775"/>
                    <a:pt x="763" y="608"/>
                    <a:pt x="763" y="394"/>
                  </a:cubicBezTo>
                  <a:cubicBezTo>
                    <a:pt x="763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6" name="Google Shape;4606;p12"/>
            <p:cNvSpPr/>
            <p:nvPr/>
          </p:nvSpPr>
          <p:spPr>
            <a:xfrm>
              <a:off x="7322562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7" name="Google Shape;4607;p12"/>
            <p:cNvSpPr/>
            <p:nvPr/>
          </p:nvSpPr>
          <p:spPr>
            <a:xfrm>
              <a:off x="7635615" y="2076143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8" name="Google Shape;4608;p12"/>
            <p:cNvSpPr/>
            <p:nvPr/>
          </p:nvSpPr>
          <p:spPr>
            <a:xfrm>
              <a:off x="7164684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9" name="Google Shape;4609;p12"/>
            <p:cNvSpPr/>
            <p:nvPr/>
          </p:nvSpPr>
          <p:spPr>
            <a:xfrm>
              <a:off x="7164684" y="223267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0" name="Google Shape;4610;p12"/>
            <p:cNvSpPr/>
            <p:nvPr/>
          </p:nvSpPr>
          <p:spPr>
            <a:xfrm>
              <a:off x="779214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1" name="Google Shape;4611;p12"/>
            <p:cNvSpPr/>
            <p:nvPr/>
          </p:nvSpPr>
          <p:spPr>
            <a:xfrm>
              <a:off x="7479088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2" name="Google Shape;4612;p12"/>
            <p:cNvSpPr/>
            <p:nvPr/>
          </p:nvSpPr>
          <p:spPr>
            <a:xfrm>
              <a:off x="7164684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3" name="Google Shape;4613;p12"/>
            <p:cNvSpPr/>
            <p:nvPr/>
          </p:nvSpPr>
          <p:spPr>
            <a:xfrm>
              <a:off x="779214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4" name="Google Shape;4614;p12"/>
            <p:cNvSpPr/>
            <p:nvPr/>
          </p:nvSpPr>
          <p:spPr>
            <a:xfrm>
              <a:off x="7479088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5" name="Google Shape;4615;p12"/>
            <p:cNvSpPr/>
            <p:nvPr/>
          </p:nvSpPr>
          <p:spPr>
            <a:xfrm>
              <a:off x="7792142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6" name="Google Shape;4616;p12"/>
            <p:cNvSpPr/>
            <p:nvPr/>
          </p:nvSpPr>
          <p:spPr>
            <a:xfrm>
              <a:off x="7479088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7" name="Google Shape;4617;p12"/>
            <p:cNvSpPr/>
            <p:nvPr/>
          </p:nvSpPr>
          <p:spPr>
            <a:xfrm>
              <a:off x="7322562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8" name="Google Shape;4618;p12"/>
            <p:cNvSpPr/>
            <p:nvPr/>
          </p:nvSpPr>
          <p:spPr>
            <a:xfrm>
              <a:off x="7635615" y="301677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63" y="608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9" name="Google Shape;4619;p12"/>
            <p:cNvSpPr/>
            <p:nvPr/>
          </p:nvSpPr>
          <p:spPr>
            <a:xfrm>
              <a:off x="7322562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6"/>
                    <a:pt x="168" y="762"/>
                    <a:pt x="382" y="762"/>
                  </a:cubicBezTo>
                  <a:cubicBezTo>
                    <a:pt x="596" y="762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0" name="Google Shape;4620;p12"/>
            <p:cNvSpPr/>
            <p:nvPr/>
          </p:nvSpPr>
          <p:spPr>
            <a:xfrm>
              <a:off x="7635615" y="2705198"/>
              <a:ext cx="93744" cy="93744"/>
            </a:xfrm>
            <a:custGeom>
              <a:avLst/>
              <a:gdLst/>
              <a:ahLst/>
              <a:cxnLst/>
              <a:rect l="l" t="t" r="r" b="b"/>
              <a:pathLst>
                <a:path w="763" h="763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6"/>
                    <a:pt x="168" y="762"/>
                    <a:pt x="382" y="762"/>
                  </a:cubicBezTo>
                  <a:cubicBezTo>
                    <a:pt x="596" y="762"/>
                    <a:pt x="763" y="596"/>
                    <a:pt x="763" y="381"/>
                  </a:cubicBezTo>
                  <a:cubicBezTo>
                    <a:pt x="763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1" name="Google Shape;4621;p12"/>
            <p:cNvSpPr/>
            <p:nvPr/>
          </p:nvSpPr>
          <p:spPr>
            <a:xfrm>
              <a:off x="7164684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2" name="Google Shape;4622;p12"/>
            <p:cNvSpPr/>
            <p:nvPr/>
          </p:nvSpPr>
          <p:spPr>
            <a:xfrm>
              <a:off x="7164684" y="286025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3" name="Google Shape;4623;p12"/>
            <p:cNvSpPr/>
            <p:nvPr/>
          </p:nvSpPr>
          <p:spPr>
            <a:xfrm>
              <a:off x="779214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4" name="Google Shape;4624;p12"/>
            <p:cNvSpPr/>
            <p:nvPr/>
          </p:nvSpPr>
          <p:spPr>
            <a:xfrm>
              <a:off x="7479088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5" name="Google Shape;4625;p12"/>
            <p:cNvSpPr/>
            <p:nvPr/>
          </p:nvSpPr>
          <p:spPr>
            <a:xfrm>
              <a:off x="7164684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6" name="Google Shape;4626;p12"/>
            <p:cNvSpPr/>
            <p:nvPr/>
          </p:nvSpPr>
          <p:spPr>
            <a:xfrm>
              <a:off x="7792142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7" name="Google Shape;4627;p12"/>
            <p:cNvSpPr/>
            <p:nvPr/>
          </p:nvSpPr>
          <p:spPr>
            <a:xfrm>
              <a:off x="7479088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8" name="Google Shape;4628;p12"/>
            <p:cNvSpPr/>
            <p:nvPr/>
          </p:nvSpPr>
          <p:spPr>
            <a:xfrm>
              <a:off x="7322562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9" name="Google Shape;4629;p12"/>
            <p:cNvSpPr/>
            <p:nvPr/>
          </p:nvSpPr>
          <p:spPr>
            <a:xfrm>
              <a:off x="7635615" y="364435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63" y="596"/>
                    <a:pt x="763" y="381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0" name="Google Shape;4630;p12"/>
            <p:cNvSpPr/>
            <p:nvPr/>
          </p:nvSpPr>
          <p:spPr>
            <a:xfrm>
              <a:off x="7322562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1" name="Google Shape;4631;p12"/>
            <p:cNvSpPr/>
            <p:nvPr/>
          </p:nvSpPr>
          <p:spPr>
            <a:xfrm>
              <a:off x="7635615" y="33313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63" y="608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2" name="Google Shape;4632;p12"/>
            <p:cNvSpPr/>
            <p:nvPr/>
          </p:nvSpPr>
          <p:spPr>
            <a:xfrm>
              <a:off x="7164684" y="34893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3" name="Google Shape;4633;p12"/>
            <p:cNvSpPr/>
            <p:nvPr/>
          </p:nvSpPr>
          <p:spPr>
            <a:xfrm>
              <a:off x="779214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4" name="Google Shape;4634;p12"/>
            <p:cNvSpPr/>
            <p:nvPr/>
          </p:nvSpPr>
          <p:spPr>
            <a:xfrm>
              <a:off x="7479088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5" name="Google Shape;4635;p12"/>
            <p:cNvSpPr/>
            <p:nvPr/>
          </p:nvSpPr>
          <p:spPr>
            <a:xfrm>
              <a:off x="7164684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6" name="Google Shape;4636;p12"/>
            <p:cNvSpPr/>
            <p:nvPr/>
          </p:nvSpPr>
          <p:spPr>
            <a:xfrm>
              <a:off x="7164684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7" name="Google Shape;4637;p12"/>
            <p:cNvSpPr/>
            <p:nvPr/>
          </p:nvSpPr>
          <p:spPr>
            <a:xfrm>
              <a:off x="6850156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8" name="Google Shape;4638;p12"/>
            <p:cNvSpPr/>
            <p:nvPr/>
          </p:nvSpPr>
          <p:spPr>
            <a:xfrm>
              <a:off x="6538578" y="3699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9" name="Google Shape;4639;p12"/>
            <p:cNvSpPr/>
            <p:nvPr/>
          </p:nvSpPr>
          <p:spPr>
            <a:xfrm>
              <a:off x="7164684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40" name="Google Shape;4640;p12"/>
            <p:cNvSpPr/>
            <p:nvPr/>
          </p:nvSpPr>
          <p:spPr>
            <a:xfrm>
              <a:off x="6850156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41" name="Google Shape;4641;p12"/>
            <p:cNvSpPr/>
            <p:nvPr/>
          </p:nvSpPr>
          <p:spPr>
            <a:xfrm>
              <a:off x="7164684" y="35152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42" name="Google Shape;4642;p12"/>
            <p:cNvSpPr/>
            <p:nvPr/>
          </p:nvSpPr>
          <p:spPr>
            <a:xfrm>
              <a:off x="6850156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43" name="Google Shape;4643;p12"/>
            <p:cNvSpPr/>
            <p:nvPr/>
          </p:nvSpPr>
          <p:spPr>
            <a:xfrm>
              <a:off x="6693630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44" name="Google Shape;4644;p12"/>
            <p:cNvSpPr/>
            <p:nvPr/>
          </p:nvSpPr>
          <p:spPr>
            <a:xfrm>
              <a:off x="7008157" y="5065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45" name="Google Shape;4645;p12"/>
            <p:cNvSpPr/>
            <p:nvPr/>
          </p:nvSpPr>
          <p:spPr>
            <a:xfrm>
              <a:off x="6693630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46" name="Google Shape;4646;p12"/>
            <p:cNvSpPr/>
            <p:nvPr/>
          </p:nvSpPr>
          <p:spPr>
            <a:xfrm>
              <a:off x="7008157" y="19352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47" name="Google Shape;4647;p12"/>
            <p:cNvSpPr/>
            <p:nvPr/>
          </p:nvSpPr>
          <p:spPr>
            <a:xfrm>
              <a:off x="6538578" y="6631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48" name="Google Shape;4648;p12"/>
            <p:cNvSpPr/>
            <p:nvPr/>
          </p:nvSpPr>
          <p:spPr>
            <a:xfrm>
              <a:off x="6538578" y="35152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49" name="Google Shape;4649;p12"/>
            <p:cNvSpPr/>
            <p:nvPr/>
          </p:nvSpPr>
          <p:spPr>
            <a:xfrm>
              <a:off x="7164684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50" name="Google Shape;4650;p12"/>
            <p:cNvSpPr/>
            <p:nvPr/>
          </p:nvSpPr>
          <p:spPr>
            <a:xfrm>
              <a:off x="6850156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51" name="Google Shape;4651;p12"/>
            <p:cNvSpPr/>
            <p:nvPr/>
          </p:nvSpPr>
          <p:spPr>
            <a:xfrm>
              <a:off x="6538578" y="3699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52" name="Google Shape;4652;p12"/>
            <p:cNvSpPr/>
            <p:nvPr/>
          </p:nvSpPr>
          <p:spPr>
            <a:xfrm>
              <a:off x="7164684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53" name="Google Shape;4653;p12"/>
            <p:cNvSpPr/>
            <p:nvPr/>
          </p:nvSpPr>
          <p:spPr>
            <a:xfrm>
              <a:off x="6850156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54" name="Google Shape;4654;p12"/>
            <p:cNvSpPr/>
            <p:nvPr/>
          </p:nvSpPr>
          <p:spPr>
            <a:xfrm>
              <a:off x="7164684" y="97910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55" name="Google Shape;4655;p12"/>
            <p:cNvSpPr/>
            <p:nvPr/>
          </p:nvSpPr>
          <p:spPr>
            <a:xfrm>
              <a:off x="6850156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56" name="Google Shape;4656;p12"/>
            <p:cNvSpPr/>
            <p:nvPr/>
          </p:nvSpPr>
          <p:spPr>
            <a:xfrm>
              <a:off x="6693630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57" name="Google Shape;4657;p12"/>
            <p:cNvSpPr/>
            <p:nvPr/>
          </p:nvSpPr>
          <p:spPr>
            <a:xfrm>
              <a:off x="7008157" y="1135632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58" name="Google Shape;4658;p12"/>
            <p:cNvSpPr/>
            <p:nvPr/>
          </p:nvSpPr>
          <p:spPr>
            <a:xfrm>
              <a:off x="6693630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59" name="Google Shape;4659;p12"/>
            <p:cNvSpPr/>
            <p:nvPr/>
          </p:nvSpPr>
          <p:spPr>
            <a:xfrm>
              <a:off x="7008157" y="8211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60" name="Google Shape;4660;p12"/>
            <p:cNvSpPr/>
            <p:nvPr/>
          </p:nvSpPr>
          <p:spPr>
            <a:xfrm>
              <a:off x="6538578" y="129068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61" name="Google Shape;4661;p12"/>
            <p:cNvSpPr/>
            <p:nvPr/>
          </p:nvSpPr>
          <p:spPr>
            <a:xfrm>
              <a:off x="6538578" y="97910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62" y="595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62" name="Google Shape;4662;p12"/>
            <p:cNvSpPr/>
            <p:nvPr/>
          </p:nvSpPr>
          <p:spPr>
            <a:xfrm>
              <a:off x="7164684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63" name="Google Shape;4663;p12"/>
            <p:cNvSpPr/>
            <p:nvPr/>
          </p:nvSpPr>
          <p:spPr>
            <a:xfrm>
              <a:off x="6850156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64" name="Google Shape;4664;p12"/>
            <p:cNvSpPr/>
            <p:nvPr/>
          </p:nvSpPr>
          <p:spPr>
            <a:xfrm>
              <a:off x="6538578" y="6631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65" name="Google Shape;4665;p12"/>
            <p:cNvSpPr/>
            <p:nvPr/>
          </p:nvSpPr>
          <p:spPr>
            <a:xfrm>
              <a:off x="7164684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66" name="Google Shape;4666;p12"/>
            <p:cNvSpPr/>
            <p:nvPr/>
          </p:nvSpPr>
          <p:spPr>
            <a:xfrm>
              <a:off x="6850156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67" name="Google Shape;4667;p12"/>
            <p:cNvSpPr/>
            <p:nvPr/>
          </p:nvSpPr>
          <p:spPr>
            <a:xfrm>
              <a:off x="7164684" y="16050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68" name="Google Shape;4668;p12"/>
            <p:cNvSpPr/>
            <p:nvPr/>
          </p:nvSpPr>
          <p:spPr>
            <a:xfrm>
              <a:off x="6850156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69" name="Google Shape;4669;p12"/>
            <p:cNvSpPr/>
            <p:nvPr/>
          </p:nvSpPr>
          <p:spPr>
            <a:xfrm>
              <a:off x="6693630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0" name="Google Shape;4670;p12"/>
            <p:cNvSpPr/>
            <p:nvPr/>
          </p:nvSpPr>
          <p:spPr>
            <a:xfrm>
              <a:off x="7008157" y="17630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1" name="Google Shape;4671;p12"/>
            <p:cNvSpPr/>
            <p:nvPr/>
          </p:nvSpPr>
          <p:spPr>
            <a:xfrm>
              <a:off x="6693630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2" name="Google Shape;4672;p12"/>
            <p:cNvSpPr/>
            <p:nvPr/>
          </p:nvSpPr>
          <p:spPr>
            <a:xfrm>
              <a:off x="7008157" y="1448685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3" name="Google Shape;4673;p12"/>
            <p:cNvSpPr/>
            <p:nvPr/>
          </p:nvSpPr>
          <p:spPr>
            <a:xfrm>
              <a:off x="6538578" y="191961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4" name="Google Shape;4674;p12"/>
            <p:cNvSpPr/>
            <p:nvPr/>
          </p:nvSpPr>
          <p:spPr>
            <a:xfrm>
              <a:off x="6538578" y="1605089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5" name="Google Shape;4675;p12"/>
            <p:cNvSpPr/>
            <p:nvPr/>
          </p:nvSpPr>
          <p:spPr>
            <a:xfrm>
              <a:off x="7164684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6" name="Google Shape;4676;p12"/>
            <p:cNvSpPr/>
            <p:nvPr/>
          </p:nvSpPr>
          <p:spPr>
            <a:xfrm>
              <a:off x="6850156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7" name="Google Shape;4677;p12"/>
            <p:cNvSpPr/>
            <p:nvPr/>
          </p:nvSpPr>
          <p:spPr>
            <a:xfrm>
              <a:off x="6538578" y="129068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8" name="Google Shape;4678;p12"/>
            <p:cNvSpPr/>
            <p:nvPr/>
          </p:nvSpPr>
          <p:spPr>
            <a:xfrm>
              <a:off x="7164684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9" name="Google Shape;4679;p12"/>
            <p:cNvSpPr/>
            <p:nvPr/>
          </p:nvSpPr>
          <p:spPr>
            <a:xfrm>
              <a:off x="6850156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0" name="Google Shape;4680;p12"/>
            <p:cNvSpPr/>
            <p:nvPr/>
          </p:nvSpPr>
          <p:spPr>
            <a:xfrm>
              <a:off x="7164684" y="223267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1" name="Google Shape;4681;p12"/>
            <p:cNvSpPr/>
            <p:nvPr/>
          </p:nvSpPr>
          <p:spPr>
            <a:xfrm>
              <a:off x="6850156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2" name="Google Shape;4682;p12"/>
            <p:cNvSpPr/>
            <p:nvPr/>
          </p:nvSpPr>
          <p:spPr>
            <a:xfrm>
              <a:off x="6693630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3" name="Google Shape;4683;p12"/>
            <p:cNvSpPr/>
            <p:nvPr/>
          </p:nvSpPr>
          <p:spPr>
            <a:xfrm>
              <a:off x="7008157" y="238919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4" name="Google Shape;4684;p12"/>
            <p:cNvSpPr/>
            <p:nvPr/>
          </p:nvSpPr>
          <p:spPr>
            <a:xfrm>
              <a:off x="6693630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5" name="Google Shape;4685;p12"/>
            <p:cNvSpPr/>
            <p:nvPr/>
          </p:nvSpPr>
          <p:spPr>
            <a:xfrm>
              <a:off x="7008157" y="2076143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6" name="Google Shape;4686;p12"/>
            <p:cNvSpPr/>
            <p:nvPr/>
          </p:nvSpPr>
          <p:spPr>
            <a:xfrm>
              <a:off x="6538578" y="254719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7" name="Google Shape;4687;p12"/>
            <p:cNvSpPr/>
            <p:nvPr/>
          </p:nvSpPr>
          <p:spPr>
            <a:xfrm>
              <a:off x="6538578" y="223267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8" name="Google Shape;4688;p12"/>
            <p:cNvSpPr/>
            <p:nvPr/>
          </p:nvSpPr>
          <p:spPr>
            <a:xfrm>
              <a:off x="7164684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9" name="Google Shape;4689;p12"/>
            <p:cNvSpPr/>
            <p:nvPr/>
          </p:nvSpPr>
          <p:spPr>
            <a:xfrm>
              <a:off x="6850156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0" name="Google Shape;4690;p12"/>
            <p:cNvSpPr/>
            <p:nvPr/>
          </p:nvSpPr>
          <p:spPr>
            <a:xfrm>
              <a:off x="6538578" y="191961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1" name="Google Shape;4691;p12"/>
            <p:cNvSpPr/>
            <p:nvPr/>
          </p:nvSpPr>
          <p:spPr>
            <a:xfrm>
              <a:off x="7164684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2" name="Google Shape;4692;p12"/>
            <p:cNvSpPr/>
            <p:nvPr/>
          </p:nvSpPr>
          <p:spPr>
            <a:xfrm>
              <a:off x="6850156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3" name="Google Shape;4693;p12"/>
            <p:cNvSpPr/>
            <p:nvPr/>
          </p:nvSpPr>
          <p:spPr>
            <a:xfrm>
              <a:off x="7164684" y="286025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4" name="Google Shape;4694;p12"/>
            <p:cNvSpPr/>
            <p:nvPr/>
          </p:nvSpPr>
          <p:spPr>
            <a:xfrm>
              <a:off x="6850156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5" name="Google Shape;4695;p12"/>
            <p:cNvSpPr/>
            <p:nvPr/>
          </p:nvSpPr>
          <p:spPr>
            <a:xfrm>
              <a:off x="6693630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6" name="Google Shape;4696;p12"/>
            <p:cNvSpPr/>
            <p:nvPr/>
          </p:nvSpPr>
          <p:spPr>
            <a:xfrm>
              <a:off x="7008157" y="30167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7" name="Google Shape;4697;p12"/>
            <p:cNvSpPr/>
            <p:nvPr/>
          </p:nvSpPr>
          <p:spPr>
            <a:xfrm>
              <a:off x="6693630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62"/>
                    <a:pt x="381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8" name="Google Shape;4698;p12"/>
            <p:cNvSpPr/>
            <p:nvPr/>
          </p:nvSpPr>
          <p:spPr>
            <a:xfrm>
              <a:off x="7008157" y="270519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62"/>
                    <a:pt x="381" y="762"/>
                  </a:cubicBezTo>
                  <a:cubicBezTo>
                    <a:pt x="595" y="762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9" name="Google Shape;4699;p12"/>
            <p:cNvSpPr/>
            <p:nvPr/>
          </p:nvSpPr>
          <p:spPr>
            <a:xfrm>
              <a:off x="6538578" y="317477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0" name="Google Shape;4700;p12"/>
            <p:cNvSpPr/>
            <p:nvPr/>
          </p:nvSpPr>
          <p:spPr>
            <a:xfrm>
              <a:off x="6538578" y="286025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1" name="Google Shape;4701;p12"/>
            <p:cNvSpPr/>
            <p:nvPr/>
          </p:nvSpPr>
          <p:spPr>
            <a:xfrm>
              <a:off x="7164684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2" name="Google Shape;4702;p12"/>
            <p:cNvSpPr/>
            <p:nvPr/>
          </p:nvSpPr>
          <p:spPr>
            <a:xfrm>
              <a:off x="6850156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3" name="Google Shape;4703;p12"/>
            <p:cNvSpPr/>
            <p:nvPr/>
          </p:nvSpPr>
          <p:spPr>
            <a:xfrm>
              <a:off x="6538578" y="254719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4" name="Google Shape;4704;p12"/>
            <p:cNvSpPr/>
            <p:nvPr/>
          </p:nvSpPr>
          <p:spPr>
            <a:xfrm>
              <a:off x="7164684" y="34893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5" name="Google Shape;4705;p12"/>
            <p:cNvSpPr/>
            <p:nvPr/>
          </p:nvSpPr>
          <p:spPr>
            <a:xfrm>
              <a:off x="6850156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6" name="Google Shape;4706;p12"/>
            <p:cNvSpPr/>
            <p:nvPr/>
          </p:nvSpPr>
          <p:spPr>
            <a:xfrm>
              <a:off x="6693630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7" name="Google Shape;4707;p12"/>
            <p:cNvSpPr/>
            <p:nvPr/>
          </p:nvSpPr>
          <p:spPr>
            <a:xfrm>
              <a:off x="7008157" y="364435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8" name="Google Shape;4708;p12"/>
            <p:cNvSpPr/>
            <p:nvPr/>
          </p:nvSpPr>
          <p:spPr>
            <a:xfrm>
              <a:off x="6693630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9" name="Google Shape;4709;p12"/>
            <p:cNvSpPr/>
            <p:nvPr/>
          </p:nvSpPr>
          <p:spPr>
            <a:xfrm>
              <a:off x="7008157" y="33313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0" name="Google Shape;4710;p12"/>
            <p:cNvSpPr/>
            <p:nvPr/>
          </p:nvSpPr>
          <p:spPr>
            <a:xfrm>
              <a:off x="6538578" y="348930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1" name="Google Shape;4711;p12"/>
            <p:cNvSpPr/>
            <p:nvPr/>
          </p:nvSpPr>
          <p:spPr>
            <a:xfrm>
              <a:off x="7164684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2" name="Google Shape;4712;p12"/>
            <p:cNvSpPr/>
            <p:nvPr/>
          </p:nvSpPr>
          <p:spPr>
            <a:xfrm>
              <a:off x="6850156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3" name="Google Shape;4713;p12"/>
            <p:cNvSpPr/>
            <p:nvPr/>
          </p:nvSpPr>
          <p:spPr>
            <a:xfrm>
              <a:off x="6538578" y="317477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4" name="Google Shape;4714;p12"/>
            <p:cNvSpPr/>
            <p:nvPr/>
          </p:nvSpPr>
          <p:spPr>
            <a:xfrm>
              <a:off x="6538578" y="3699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5" name="Google Shape;4715;p12"/>
            <p:cNvSpPr/>
            <p:nvPr/>
          </p:nvSpPr>
          <p:spPr>
            <a:xfrm>
              <a:off x="6222576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6" name="Google Shape;4716;p12"/>
            <p:cNvSpPr/>
            <p:nvPr/>
          </p:nvSpPr>
          <p:spPr>
            <a:xfrm>
              <a:off x="6538578" y="6631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7" name="Google Shape;4717;p12"/>
            <p:cNvSpPr/>
            <p:nvPr/>
          </p:nvSpPr>
          <p:spPr>
            <a:xfrm>
              <a:off x="6222576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8" name="Google Shape;4718;p12"/>
            <p:cNvSpPr/>
            <p:nvPr/>
          </p:nvSpPr>
          <p:spPr>
            <a:xfrm>
              <a:off x="6538578" y="35152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9" name="Google Shape;4719;p12"/>
            <p:cNvSpPr/>
            <p:nvPr/>
          </p:nvSpPr>
          <p:spPr>
            <a:xfrm>
              <a:off x="6222576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0" name="Google Shape;4720;p12"/>
            <p:cNvSpPr/>
            <p:nvPr/>
          </p:nvSpPr>
          <p:spPr>
            <a:xfrm>
              <a:off x="6066049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1" name="Google Shape;4721;p12"/>
            <p:cNvSpPr/>
            <p:nvPr/>
          </p:nvSpPr>
          <p:spPr>
            <a:xfrm>
              <a:off x="6380577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2" name="Google Shape;4722;p12"/>
            <p:cNvSpPr/>
            <p:nvPr/>
          </p:nvSpPr>
          <p:spPr>
            <a:xfrm>
              <a:off x="6066049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3" name="Google Shape;4723;p12"/>
            <p:cNvSpPr/>
            <p:nvPr/>
          </p:nvSpPr>
          <p:spPr>
            <a:xfrm>
              <a:off x="6380577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4" name="Google Shape;4724;p12"/>
            <p:cNvSpPr/>
            <p:nvPr/>
          </p:nvSpPr>
          <p:spPr>
            <a:xfrm>
              <a:off x="6538578" y="3699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5" name="Google Shape;4725;p12"/>
            <p:cNvSpPr/>
            <p:nvPr/>
          </p:nvSpPr>
          <p:spPr>
            <a:xfrm>
              <a:off x="6222576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6" name="Google Shape;4726;p12"/>
            <p:cNvSpPr/>
            <p:nvPr/>
          </p:nvSpPr>
          <p:spPr>
            <a:xfrm>
              <a:off x="6538578" y="129068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7" name="Google Shape;4727;p12"/>
            <p:cNvSpPr/>
            <p:nvPr/>
          </p:nvSpPr>
          <p:spPr>
            <a:xfrm>
              <a:off x="6222576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8" name="Google Shape;4728;p12"/>
            <p:cNvSpPr/>
            <p:nvPr/>
          </p:nvSpPr>
          <p:spPr>
            <a:xfrm>
              <a:off x="6538578" y="97910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62" y="595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9" name="Google Shape;4729;p12"/>
            <p:cNvSpPr/>
            <p:nvPr/>
          </p:nvSpPr>
          <p:spPr>
            <a:xfrm>
              <a:off x="6222576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0" name="Google Shape;4730;p12"/>
            <p:cNvSpPr/>
            <p:nvPr/>
          </p:nvSpPr>
          <p:spPr>
            <a:xfrm>
              <a:off x="6066049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1" name="Google Shape;4731;p12"/>
            <p:cNvSpPr/>
            <p:nvPr/>
          </p:nvSpPr>
          <p:spPr>
            <a:xfrm>
              <a:off x="6380577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2" name="Google Shape;4732;p12"/>
            <p:cNvSpPr/>
            <p:nvPr/>
          </p:nvSpPr>
          <p:spPr>
            <a:xfrm>
              <a:off x="6066049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3" name="Google Shape;4733;p12"/>
            <p:cNvSpPr/>
            <p:nvPr/>
          </p:nvSpPr>
          <p:spPr>
            <a:xfrm>
              <a:off x="6380577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4" name="Google Shape;4734;p12"/>
            <p:cNvSpPr/>
            <p:nvPr/>
          </p:nvSpPr>
          <p:spPr>
            <a:xfrm>
              <a:off x="6538578" y="6631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5" name="Google Shape;4735;p12"/>
            <p:cNvSpPr/>
            <p:nvPr/>
          </p:nvSpPr>
          <p:spPr>
            <a:xfrm>
              <a:off x="6222576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6" name="Google Shape;4736;p12"/>
            <p:cNvSpPr/>
            <p:nvPr/>
          </p:nvSpPr>
          <p:spPr>
            <a:xfrm>
              <a:off x="6538578" y="191961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7" name="Google Shape;4737;p12"/>
            <p:cNvSpPr/>
            <p:nvPr/>
          </p:nvSpPr>
          <p:spPr>
            <a:xfrm>
              <a:off x="6222576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8" name="Google Shape;4738;p12"/>
            <p:cNvSpPr/>
            <p:nvPr/>
          </p:nvSpPr>
          <p:spPr>
            <a:xfrm>
              <a:off x="6538578" y="1605089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9" name="Google Shape;4739;p12"/>
            <p:cNvSpPr/>
            <p:nvPr/>
          </p:nvSpPr>
          <p:spPr>
            <a:xfrm>
              <a:off x="6222576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0" name="Google Shape;4740;p12"/>
            <p:cNvSpPr/>
            <p:nvPr/>
          </p:nvSpPr>
          <p:spPr>
            <a:xfrm>
              <a:off x="6066049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1" name="Google Shape;4741;p12"/>
            <p:cNvSpPr/>
            <p:nvPr/>
          </p:nvSpPr>
          <p:spPr>
            <a:xfrm>
              <a:off x="6380577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2" name="Google Shape;4742;p12"/>
            <p:cNvSpPr/>
            <p:nvPr/>
          </p:nvSpPr>
          <p:spPr>
            <a:xfrm>
              <a:off x="6066049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3" name="Google Shape;4743;p12"/>
            <p:cNvSpPr/>
            <p:nvPr/>
          </p:nvSpPr>
          <p:spPr>
            <a:xfrm>
              <a:off x="6380577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4" name="Google Shape;4744;p12"/>
            <p:cNvSpPr/>
            <p:nvPr/>
          </p:nvSpPr>
          <p:spPr>
            <a:xfrm>
              <a:off x="6538578" y="129068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5" name="Google Shape;4745;p12"/>
            <p:cNvSpPr/>
            <p:nvPr/>
          </p:nvSpPr>
          <p:spPr>
            <a:xfrm>
              <a:off x="6222576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6" name="Google Shape;4746;p12"/>
            <p:cNvSpPr/>
            <p:nvPr/>
          </p:nvSpPr>
          <p:spPr>
            <a:xfrm>
              <a:off x="6538578" y="254719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7" name="Google Shape;4747;p12"/>
            <p:cNvSpPr/>
            <p:nvPr/>
          </p:nvSpPr>
          <p:spPr>
            <a:xfrm>
              <a:off x="6222576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8" name="Google Shape;4748;p12"/>
            <p:cNvSpPr/>
            <p:nvPr/>
          </p:nvSpPr>
          <p:spPr>
            <a:xfrm>
              <a:off x="6538578" y="223267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9" name="Google Shape;4749;p12"/>
            <p:cNvSpPr/>
            <p:nvPr/>
          </p:nvSpPr>
          <p:spPr>
            <a:xfrm>
              <a:off x="6222576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0" name="Google Shape;4750;p12"/>
            <p:cNvSpPr/>
            <p:nvPr/>
          </p:nvSpPr>
          <p:spPr>
            <a:xfrm>
              <a:off x="6066049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1" name="Google Shape;4751;p12"/>
            <p:cNvSpPr/>
            <p:nvPr/>
          </p:nvSpPr>
          <p:spPr>
            <a:xfrm>
              <a:off x="6380577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2" name="Google Shape;4752;p12"/>
            <p:cNvSpPr/>
            <p:nvPr/>
          </p:nvSpPr>
          <p:spPr>
            <a:xfrm>
              <a:off x="6066049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3" name="Google Shape;4753;p12"/>
            <p:cNvSpPr/>
            <p:nvPr/>
          </p:nvSpPr>
          <p:spPr>
            <a:xfrm>
              <a:off x="6380577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4" name="Google Shape;4754;p12"/>
            <p:cNvSpPr/>
            <p:nvPr/>
          </p:nvSpPr>
          <p:spPr>
            <a:xfrm>
              <a:off x="6538578" y="191961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5" name="Google Shape;4755;p12"/>
            <p:cNvSpPr/>
            <p:nvPr/>
          </p:nvSpPr>
          <p:spPr>
            <a:xfrm>
              <a:off x="6222576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6" name="Google Shape;4756;p12"/>
            <p:cNvSpPr/>
            <p:nvPr/>
          </p:nvSpPr>
          <p:spPr>
            <a:xfrm>
              <a:off x="6538578" y="317477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7" name="Google Shape;4757;p12"/>
            <p:cNvSpPr/>
            <p:nvPr/>
          </p:nvSpPr>
          <p:spPr>
            <a:xfrm>
              <a:off x="6222576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8" name="Google Shape;4758;p12"/>
            <p:cNvSpPr/>
            <p:nvPr/>
          </p:nvSpPr>
          <p:spPr>
            <a:xfrm>
              <a:off x="6538578" y="286025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9" name="Google Shape;4759;p12"/>
            <p:cNvSpPr/>
            <p:nvPr/>
          </p:nvSpPr>
          <p:spPr>
            <a:xfrm>
              <a:off x="6222576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0" name="Google Shape;4760;p12"/>
            <p:cNvSpPr/>
            <p:nvPr/>
          </p:nvSpPr>
          <p:spPr>
            <a:xfrm>
              <a:off x="6066049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1" name="Google Shape;4761;p12"/>
            <p:cNvSpPr/>
            <p:nvPr/>
          </p:nvSpPr>
          <p:spPr>
            <a:xfrm>
              <a:off x="6380577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2" name="Google Shape;4762;p12"/>
            <p:cNvSpPr/>
            <p:nvPr/>
          </p:nvSpPr>
          <p:spPr>
            <a:xfrm>
              <a:off x="6066049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93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3" name="Google Shape;4763;p12"/>
            <p:cNvSpPr/>
            <p:nvPr/>
          </p:nvSpPr>
          <p:spPr>
            <a:xfrm>
              <a:off x="6380577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81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4" name="Google Shape;4764;p12"/>
            <p:cNvSpPr/>
            <p:nvPr/>
          </p:nvSpPr>
          <p:spPr>
            <a:xfrm>
              <a:off x="6538578" y="254719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5" name="Google Shape;4765;p12"/>
            <p:cNvSpPr/>
            <p:nvPr/>
          </p:nvSpPr>
          <p:spPr>
            <a:xfrm>
              <a:off x="6222576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6" name="Google Shape;4766;p12"/>
            <p:cNvSpPr/>
            <p:nvPr/>
          </p:nvSpPr>
          <p:spPr>
            <a:xfrm>
              <a:off x="6538578" y="348930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7" name="Google Shape;4767;p12"/>
            <p:cNvSpPr/>
            <p:nvPr/>
          </p:nvSpPr>
          <p:spPr>
            <a:xfrm>
              <a:off x="6222576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8" name="Google Shape;4768;p12"/>
            <p:cNvSpPr/>
            <p:nvPr/>
          </p:nvSpPr>
          <p:spPr>
            <a:xfrm>
              <a:off x="6066049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9" name="Google Shape;4769;p12"/>
            <p:cNvSpPr/>
            <p:nvPr/>
          </p:nvSpPr>
          <p:spPr>
            <a:xfrm>
              <a:off x="6380577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0" name="Google Shape;4770;p12"/>
            <p:cNvSpPr/>
            <p:nvPr/>
          </p:nvSpPr>
          <p:spPr>
            <a:xfrm>
              <a:off x="6066049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1" name="Google Shape;4771;p12"/>
            <p:cNvSpPr/>
            <p:nvPr/>
          </p:nvSpPr>
          <p:spPr>
            <a:xfrm>
              <a:off x="6380577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2" name="Google Shape;4772;p12"/>
            <p:cNvSpPr/>
            <p:nvPr/>
          </p:nvSpPr>
          <p:spPr>
            <a:xfrm>
              <a:off x="6538578" y="317477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3" name="Google Shape;4773;p12"/>
            <p:cNvSpPr/>
            <p:nvPr/>
          </p:nvSpPr>
          <p:spPr>
            <a:xfrm>
              <a:off x="6222576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4" name="Google Shape;4774;p12"/>
            <p:cNvSpPr/>
            <p:nvPr/>
          </p:nvSpPr>
          <p:spPr>
            <a:xfrm>
              <a:off x="9048777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5" name="Google Shape;4775;p12"/>
            <p:cNvSpPr/>
            <p:nvPr/>
          </p:nvSpPr>
          <p:spPr>
            <a:xfrm>
              <a:off x="9048777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6" name="Google Shape;4776;p12"/>
            <p:cNvSpPr/>
            <p:nvPr/>
          </p:nvSpPr>
          <p:spPr>
            <a:xfrm>
              <a:off x="9048777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7" name="Google Shape;4777;p12"/>
            <p:cNvSpPr/>
            <p:nvPr/>
          </p:nvSpPr>
          <p:spPr>
            <a:xfrm>
              <a:off x="9048777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8" name="Google Shape;4778;p12"/>
            <p:cNvSpPr/>
            <p:nvPr/>
          </p:nvSpPr>
          <p:spPr>
            <a:xfrm>
              <a:off x="9048777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9" name="Google Shape;4779;p12"/>
            <p:cNvSpPr/>
            <p:nvPr/>
          </p:nvSpPr>
          <p:spPr>
            <a:xfrm>
              <a:off x="9048777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0" name="Google Shape;4780;p12"/>
            <p:cNvSpPr/>
            <p:nvPr/>
          </p:nvSpPr>
          <p:spPr>
            <a:xfrm>
              <a:off x="9048777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1" name="Google Shape;4781;p12"/>
            <p:cNvSpPr/>
            <p:nvPr/>
          </p:nvSpPr>
          <p:spPr>
            <a:xfrm>
              <a:off x="9048777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2" name="Google Shape;4782;p12"/>
            <p:cNvSpPr/>
            <p:nvPr/>
          </p:nvSpPr>
          <p:spPr>
            <a:xfrm>
              <a:off x="873425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3" name="Google Shape;4783;p12"/>
            <p:cNvSpPr/>
            <p:nvPr/>
          </p:nvSpPr>
          <p:spPr>
            <a:xfrm>
              <a:off x="9048777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4" name="Google Shape;4784;p12"/>
            <p:cNvSpPr/>
            <p:nvPr/>
          </p:nvSpPr>
          <p:spPr>
            <a:xfrm>
              <a:off x="873425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5" name="Google Shape;4785;p12"/>
            <p:cNvSpPr/>
            <p:nvPr/>
          </p:nvSpPr>
          <p:spPr>
            <a:xfrm>
              <a:off x="8576249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6" name="Google Shape;4786;p12"/>
            <p:cNvSpPr/>
            <p:nvPr/>
          </p:nvSpPr>
          <p:spPr>
            <a:xfrm>
              <a:off x="8890776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7" name="Google Shape;4787;p12"/>
            <p:cNvSpPr/>
            <p:nvPr/>
          </p:nvSpPr>
          <p:spPr>
            <a:xfrm>
              <a:off x="841972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8" name="Google Shape;4788;p12"/>
            <p:cNvSpPr/>
            <p:nvPr/>
          </p:nvSpPr>
          <p:spPr>
            <a:xfrm>
              <a:off x="8419722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9" name="Google Shape;4789;p12"/>
            <p:cNvSpPr/>
            <p:nvPr/>
          </p:nvSpPr>
          <p:spPr>
            <a:xfrm>
              <a:off x="9048777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0" name="Google Shape;4790;p12"/>
            <p:cNvSpPr/>
            <p:nvPr/>
          </p:nvSpPr>
          <p:spPr>
            <a:xfrm>
              <a:off x="873425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1" name="Google Shape;4791;p12"/>
            <p:cNvSpPr/>
            <p:nvPr/>
          </p:nvSpPr>
          <p:spPr>
            <a:xfrm>
              <a:off x="9048777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2" name="Google Shape;4792;p12"/>
            <p:cNvSpPr/>
            <p:nvPr/>
          </p:nvSpPr>
          <p:spPr>
            <a:xfrm>
              <a:off x="873425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3" name="Google Shape;4793;p12"/>
            <p:cNvSpPr/>
            <p:nvPr/>
          </p:nvSpPr>
          <p:spPr>
            <a:xfrm>
              <a:off x="8576249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63"/>
                    <a:pt x="393" y="763"/>
                  </a:cubicBezTo>
                  <a:cubicBezTo>
                    <a:pt x="608" y="763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4" name="Google Shape;4794;p12"/>
            <p:cNvSpPr/>
            <p:nvPr/>
          </p:nvSpPr>
          <p:spPr>
            <a:xfrm>
              <a:off x="8890776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93" y="763"/>
                  </a:cubicBezTo>
                  <a:cubicBezTo>
                    <a:pt x="608" y="763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5" name="Google Shape;4795;p12"/>
            <p:cNvSpPr/>
            <p:nvPr/>
          </p:nvSpPr>
          <p:spPr>
            <a:xfrm>
              <a:off x="8576249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6" name="Google Shape;4796;p12"/>
            <p:cNvSpPr/>
            <p:nvPr/>
          </p:nvSpPr>
          <p:spPr>
            <a:xfrm>
              <a:off x="8890776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7" name="Google Shape;4797;p12"/>
            <p:cNvSpPr/>
            <p:nvPr/>
          </p:nvSpPr>
          <p:spPr>
            <a:xfrm>
              <a:off x="841972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8" name="Google Shape;4798;p12"/>
            <p:cNvSpPr/>
            <p:nvPr/>
          </p:nvSpPr>
          <p:spPr>
            <a:xfrm>
              <a:off x="8419722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9" name="Google Shape;4799;p12"/>
            <p:cNvSpPr/>
            <p:nvPr/>
          </p:nvSpPr>
          <p:spPr>
            <a:xfrm>
              <a:off x="9048777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0" name="Google Shape;4800;p12"/>
            <p:cNvSpPr/>
            <p:nvPr/>
          </p:nvSpPr>
          <p:spPr>
            <a:xfrm>
              <a:off x="873425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1" name="Google Shape;4801;p12"/>
            <p:cNvSpPr/>
            <p:nvPr/>
          </p:nvSpPr>
          <p:spPr>
            <a:xfrm>
              <a:off x="841972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2" name="Google Shape;4802;p12"/>
            <p:cNvSpPr/>
            <p:nvPr/>
          </p:nvSpPr>
          <p:spPr>
            <a:xfrm>
              <a:off x="9048777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3" name="Google Shape;4803;p12"/>
            <p:cNvSpPr/>
            <p:nvPr/>
          </p:nvSpPr>
          <p:spPr>
            <a:xfrm>
              <a:off x="873425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4" name="Google Shape;4804;p12"/>
            <p:cNvSpPr/>
            <p:nvPr/>
          </p:nvSpPr>
          <p:spPr>
            <a:xfrm>
              <a:off x="8576249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5" name="Google Shape;4805;p12"/>
            <p:cNvSpPr/>
            <p:nvPr/>
          </p:nvSpPr>
          <p:spPr>
            <a:xfrm>
              <a:off x="8890776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6" name="Google Shape;4806;p12"/>
            <p:cNvSpPr/>
            <p:nvPr/>
          </p:nvSpPr>
          <p:spPr>
            <a:xfrm>
              <a:off x="8419722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7" name="Google Shape;4807;p12"/>
            <p:cNvSpPr/>
            <p:nvPr/>
          </p:nvSpPr>
          <p:spPr>
            <a:xfrm>
              <a:off x="9048777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8" name="Google Shape;4808;p12"/>
            <p:cNvSpPr/>
            <p:nvPr/>
          </p:nvSpPr>
          <p:spPr>
            <a:xfrm>
              <a:off x="873425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9" name="Google Shape;4809;p12"/>
            <p:cNvSpPr/>
            <p:nvPr/>
          </p:nvSpPr>
          <p:spPr>
            <a:xfrm>
              <a:off x="841972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0" name="Google Shape;4810;p12"/>
            <p:cNvSpPr/>
            <p:nvPr/>
          </p:nvSpPr>
          <p:spPr>
            <a:xfrm>
              <a:off x="841972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1" name="Google Shape;4811;p12"/>
            <p:cNvSpPr/>
            <p:nvPr/>
          </p:nvSpPr>
          <p:spPr>
            <a:xfrm>
              <a:off x="8106669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2" name="Google Shape;4812;p12"/>
            <p:cNvSpPr/>
            <p:nvPr/>
          </p:nvSpPr>
          <p:spPr>
            <a:xfrm>
              <a:off x="8419722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3" name="Google Shape;4813;p12"/>
            <p:cNvSpPr/>
            <p:nvPr/>
          </p:nvSpPr>
          <p:spPr>
            <a:xfrm>
              <a:off x="8106669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4" name="Google Shape;4814;p12"/>
            <p:cNvSpPr/>
            <p:nvPr/>
          </p:nvSpPr>
          <p:spPr>
            <a:xfrm>
              <a:off x="7950142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5" name="Google Shape;4815;p12"/>
            <p:cNvSpPr/>
            <p:nvPr/>
          </p:nvSpPr>
          <p:spPr>
            <a:xfrm>
              <a:off x="8263196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6" name="Google Shape;4816;p12"/>
            <p:cNvSpPr/>
            <p:nvPr/>
          </p:nvSpPr>
          <p:spPr>
            <a:xfrm>
              <a:off x="779214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7" name="Google Shape;4817;p12"/>
            <p:cNvSpPr/>
            <p:nvPr/>
          </p:nvSpPr>
          <p:spPr>
            <a:xfrm>
              <a:off x="7792142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8" name="Google Shape;4818;p12"/>
            <p:cNvSpPr/>
            <p:nvPr/>
          </p:nvSpPr>
          <p:spPr>
            <a:xfrm>
              <a:off x="841972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9" name="Google Shape;4819;p12"/>
            <p:cNvSpPr/>
            <p:nvPr/>
          </p:nvSpPr>
          <p:spPr>
            <a:xfrm>
              <a:off x="8106669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0" name="Google Shape;4820;p12"/>
            <p:cNvSpPr/>
            <p:nvPr/>
          </p:nvSpPr>
          <p:spPr>
            <a:xfrm>
              <a:off x="8419722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1" name="Google Shape;4821;p12"/>
            <p:cNvSpPr/>
            <p:nvPr/>
          </p:nvSpPr>
          <p:spPr>
            <a:xfrm>
              <a:off x="8106669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2" name="Google Shape;4822;p12"/>
            <p:cNvSpPr/>
            <p:nvPr/>
          </p:nvSpPr>
          <p:spPr>
            <a:xfrm>
              <a:off x="7950142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63"/>
                    <a:pt x="382" y="763"/>
                  </a:cubicBezTo>
                  <a:cubicBezTo>
                    <a:pt x="596" y="763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3" name="Google Shape;4823;p12"/>
            <p:cNvSpPr/>
            <p:nvPr/>
          </p:nvSpPr>
          <p:spPr>
            <a:xfrm>
              <a:off x="8263196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63"/>
                    <a:pt x="394" y="763"/>
                  </a:cubicBezTo>
                  <a:cubicBezTo>
                    <a:pt x="608" y="763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4" name="Google Shape;4824;p12"/>
            <p:cNvSpPr/>
            <p:nvPr/>
          </p:nvSpPr>
          <p:spPr>
            <a:xfrm>
              <a:off x="7950142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5" name="Google Shape;4825;p12"/>
            <p:cNvSpPr/>
            <p:nvPr/>
          </p:nvSpPr>
          <p:spPr>
            <a:xfrm>
              <a:off x="8263196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6" name="Google Shape;4826;p12"/>
            <p:cNvSpPr/>
            <p:nvPr/>
          </p:nvSpPr>
          <p:spPr>
            <a:xfrm>
              <a:off x="779214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7" name="Google Shape;4827;p12"/>
            <p:cNvSpPr/>
            <p:nvPr/>
          </p:nvSpPr>
          <p:spPr>
            <a:xfrm>
              <a:off x="7792142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8" name="Google Shape;4828;p12"/>
            <p:cNvSpPr/>
            <p:nvPr/>
          </p:nvSpPr>
          <p:spPr>
            <a:xfrm>
              <a:off x="841972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9" name="Google Shape;4829;p12"/>
            <p:cNvSpPr/>
            <p:nvPr/>
          </p:nvSpPr>
          <p:spPr>
            <a:xfrm>
              <a:off x="8106669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0" name="Google Shape;4830;p12"/>
            <p:cNvSpPr/>
            <p:nvPr/>
          </p:nvSpPr>
          <p:spPr>
            <a:xfrm>
              <a:off x="779214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1" name="Google Shape;4831;p12"/>
            <p:cNvSpPr/>
            <p:nvPr/>
          </p:nvSpPr>
          <p:spPr>
            <a:xfrm>
              <a:off x="8419722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2" name="Google Shape;4832;p12"/>
            <p:cNvSpPr/>
            <p:nvPr/>
          </p:nvSpPr>
          <p:spPr>
            <a:xfrm>
              <a:off x="8106669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3" name="Google Shape;4833;p12"/>
            <p:cNvSpPr/>
            <p:nvPr/>
          </p:nvSpPr>
          <p:spPr>
            <a:xfrm>
              <a:off x="7950142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4" name="Google Shape;4834;p12"/>
            <p:cNvSpPr/>
            <p:nvPr/>
          </p:nvSpPr>
          <p:spPr>
            <a:xfrm>
              <a:off x="8263196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5" name="Google Shape;4835;p12"/>
            <p:cNvSpPr/>
            <p:nvPr/>
          </p:nvSpPr>
          <p:spPr>
            <a:xfrm>
              <a:off x="7792142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6" name="Google Shape;4836;p12"/>
            <p:cNvSpPr/>
            <p:nvPr/>
          </p:nvSpPr>
          <p:spPr>
            <a:xfrm>
              <a:off x="841972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7" name="Google Shape;4837;p12"/>
            <p:cNvSpPr/>
            <p:nvPr/>
          </p:nvSpPr>
          <p:spPr>
            <a:xfrm>
              <a:off x="8106669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8" name="Google Shape;4838;p12"/>
            <p:cNvSpPr/>
            <p:nvPr/>
          </p:nvSpPr>
          <p:spPr>
            <a:xfrm>
              <a:off x="779214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9" name="Google Shape;4839;p12"/>
            <p:cNvSpPr/>
            <p:nvPr/>
          </p:nvSpPr>
          <p:spPr>
            <a:xfrm>
              <a:off x="779214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40" name="Google Shape;4840;p12"/>
            <p:cNvSpPr/>
            <p:nvPr/>
          </p:nvSpPr>
          <p:spPr>
            <a:xfrm>
              <a:off x="7479088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41" name="Google Shape;4841;p12"/>
            <p:cNvSpPr/>
            <p:nvPr/>
          </p:nvSpPr>
          <p:spPr>
            <a:xfrm>
              <a:off x="7792142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42" name="Google Shape;4842;p12"/>
            <p:cNvSpPr/>
            <p:nvPr/>
          </p:nvSpPr>
          <p:spPr>
            <a:xfrm>
              <a:off x="7479088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43" name="Google Shape;4843;p12"/>
            <p:cNvSpPr/>
            <p:nvPr/>
          </p:nvSpPr>
          <p:spPr>
            <a:xfrm>
              <a:off x="7322562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44" name="Google Shape;4844;p12"/>
            <p:cNvSpPr/>
            <p:nvPr/>
          </p:nvSpPr>
          <p:spPr>
            <a:xfrm>
              <a:off x="7635615" y="394279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63" y="595"/>
                    <a:pt x="763" y="381"/>
                  </a:cubicBezTo>
                  <a:cubicBezTo>
                    <a:pt x="763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45" name="Google Shape;4845;p12"/>
            <p:cNvSpPr/>
            <p:nvPr/>
          </p:nvSpPr>
          <p:spPr>
            <a:xfrm>
              <a:off x="7164684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46" name="Google Shape;4846;p12"/>
            <p:cNvSpPr/>
            <p:nvPr/>
          </p:nvSpPr>
          <p:spPr>
            <a:xfrm>
              <a:off x="7164684" y="37847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47" name="Google Shape;4847;p12"/>
            <p:cNvSpPr/>
            <p:nvPr/>
          </p:nvSpPr>
          <p:spPr>
            <a:xfrm>
              <a:off x="779214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48" name="Google Shape;4848;p12"/>
            <p:cNvSpPr/>
            <p:nvPr/>
          </p:nvSpPr>
          <p:spPr>
            <a:xfrm>
              <a:off x="7479088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49" name="Google Shape;4849;p12"/>
            <p:cNvSpPr/>
            <p:nvPr/>
          </p:nvSpPr>
          <p:spPr>
            <a:xfrm>
              <a:off x="7792142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50" name="Google Shape;4850;p12"/>
            <p:cNvSpPr/>
            <p:nvPr/>
          </p:nvSpPr>
          <p:spPr>
            <a:xfrm>
              <a:off x="7479088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80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51" name="Google Shape;4851;p12"/>
            <p:cNvSpPr/>
            <p:nvPr/>
          </p:nvSpPr>
          <p:spPr>
            <a:xfrm>
              <a:off x="7322562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63"/>
                    <a:pt x="382" y="763"/>
                  </a:cubicBezTo>
                  <a:cubicBezTo>
                    <a:pt x="596" y="763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52" name="Google Shape;4852;p12"/>
            <p:cNvSpPr/>
            <p:nvPr/>
          </p:nvSpPr>
          <p:spPr>
            <a:xfrm>
              <a:off x="7635615" y="4570248"/>
              <a:ext cx="93744" cy="93744"/>
            </a:xfrm>
            <a:custGeom>
              <a:avLst/>
              <a:gdLst/>
              <a:ahLst/>
              <a:cxnLst/>
              <a:rect l="l" t="t" r="r" b="b"/>
              <a:pathLst>
                <a:path w="763" h="763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63"/>
                    <a:pt x="382" y="763"/>
                  </a:cubicBezTo>
                  <a:cubicBezTo>
                    <a:pt x="596" y="763"/>
                    <a:pt x="763" y="596"/>
                    <a:pt x="763" y="382"/>
                  </a:cubicBezTo>
                  <a:cubicBezTo>
                    <a:pt x="763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53" name="Google Shape;4853;p12"/>
            <p:cNvSpPr/>
            <p:nvPr/>
          </p:nvSpPr>
          <p:spPr>
            <a:xfrm>
              <a:off x="7322562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54" name="Google Shape;4854;p12"/>
            <p:cNvSpPr/>
            <p:nvPr/>
          </p:nvSpPr>
          <p:spPr>
            <a:xfrm>
              <a:off x="7635615" y="425719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55" name="Google Shape;4855;p12"/>
            <p:cNvSpPr/>
            <p:nvPr/>
          </p:nvSpPr>
          <p:spPr>
            <a:xfrm>
              <a:off x="7164684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56" name="Google Shape;4856;p12"/>
            <p:cNvSpPr/>
            <p:nvPr/>
          </p:nvSpPr>
          <p:spPr>
            <a:xfrm>
              <a:off x="7164684" y="4413721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57" name="Google Shape;4857;p12"/>
            <p:cNvSpPr/>
            <p:nvPr/>
          </p:nvSpPr>
          <p:spPr>
            <a:xfrm>
              <a:off x="779214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58" name="Google Shape;4858;p12"/>
            <p:cNvSpPr/>
            <p:nvPr/>
          </p:nvSpPr>
          <p:spPr>
            <a:xfrm>
              <a:off x="7479088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59" name="Google Shape;4859;p12"/>
            <p:cNvSpPr/>
            <p:nvPr/>
          </p:nvSpPr>
          <p:spPr>
            <a:xfrm>
              <a:off x="7164684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60" name="Google Shape;4860;p12"/>
            <p:cNvSpPr/>
            <p:nvPr/>
          </p:nvSpPr>
          <p:spPr>
            <a:xfrm>
              <a:off x="7792142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61" name="Google Shape;4861;p12"/>
            <p:cNvSpPr/>
            <p:nvPr/>
          </p:nvSpPr>
          <p:spPr>
            <a:xfrm>
              <a:off x="7479088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62" name="Google Shape;4862;p12"/>
            <p:cNvSpPr/>
            <p:nvPr/>
          </p:nvSpPr>
          <p:spPr>
            <a:xfrm>
              <a:off x="7322562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63" name="Google Shape;4863;p12"/>
            <p:cNvSpPr/>
            <p:nvPr/>
          </p:nvSpPr>
          <p:spPr>
            <a:xfrm>
              <a:off x="7635615" y="488477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64" name="Google Shape;4864;p12"/>
            <p:cNvSpPr/>
            <p:nvPr/>
          </p:nvSpPr>
          <p:spPr>
            <a:xfrm>
              <a:off x="7164684" y="5041302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65" name="Google Shape;4865;p12"/>
            <p:cNvSpPr/>
            <p:nvPr/>
          </p:nvSpPr>
          <p:spPr>
            <a:xfrm>
              <a:off x="779214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66" name="Google Shape;4866;p12"/>
            <p:cNvSpPr/>
            <p:nvPr/>
          </p:nvSpPr>
          <p:spPr>
            <a:xfrm>
              <a:off x="7479088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67" name="Google Shape;4867;p12"/>
            <p:cNvSpPr/>
            <p:nvPr/>
          </p:nvSpPr>
          <p:spPr>
            <a:xfrm>
              <a:off x="7164684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68" name="Google Shape;4868;p12"/>
            <p:cNvSpPr/>
            <p:nvPr/>
          </p:nvSpPr>
          <p:spPr>
            <a:xfrm>
              <a:off x="7164684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69" name="Google Shape;4869;p12"/>
            <p:cNvSpPr/>
            <p:nvPr/>
          </p:nvSpPr>
          <p:spPr>
            <a:xfrm>
              <a:off x="6850156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70" name="Google Shape;4870;p12"/>
            <p:cNvSpPr/>
            <p:nvPr/>
          </p:nvSpPr>
          <p:spPr>
            <a:xfrm>
              <a:off x="7164684" y="37847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71" name="Google Shape;4871;p12"/>
            <p:cNvSpPr/>
            <p:nvPr/>
          </p:nvSpPr>
          <p:spPr>
            <a:xfrm>
              <a:off x="6850156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72" name="Google Shape;4872;p12"/>
            <p:cNvSpPr/>
            <p:nvPr/>
          </p:nvSpPr>
          <p:spPr>
            <a:xfrm>
              <a:off x="6693630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73" name="Google Shape;4873;p12"/>
            <p:cNvSpPr/>
            <p:nvPr/>
          </p:nvSpPr>
          <p:spPr>
            <a:xfrm>
              <a:off x="7008157" y="39427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74" name="Google Shape;4874;p12"/>
            <p:cNvSpPr/>
            <p:nvPr/>
          </p:nvSpPr>
          <p:spPr>
            <a:xfrm>
              <a:off x="6538578" y="409931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75" name="Google Shape;4875;p12"/>
            <p:cNvSpPr/>
            <p:nvPr/>
          </p:nvSpPr>
          <p:spPr>
            <a:xfrm>
              <a:off x="6538578" y="3784789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76" name="Google Shape;4876;p12"/>
            <p:cNvSpPr/>
            <p:nvPr/>
          </p:nvSpPr>
          <p:spPr>
            <a:xfrm>
              <a:off x="7164684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77" name="Google Shape;4877;p12"/>
            <p:cNvSpPr/>
            <p:nvPr/>
          </p:nvSpPr>
          <p:spPr>
            <a:xfrm>
              <a:off x="6850156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78" name="Google Shape;4878;p12"/>
            <p:cNvSpPr/>
            <p:nvPr/>
          </p:nvSpPr>
          <p:spPr>
            <a:xfrm>
              <a:off x="7164684" y="4413721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79" name="Google Shape;4879;p12"/>
            <p:cNvSpPr/>
            <p:nvPr/>
          </p:nvSpPr>
          <p:spPr>
            <a:xfrm>
              <a:off x="6850156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80" name="Google Shape;4880;p12"/>
            <p:cNvSpPr/>
            <p:nvPr/>
          </p:nvSpPr>
          <p:spPr>
            <a:xfrm>
              <a:off x="6693630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63"/>
                    <a:pt x="381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81" name="Google Shape;4881;p12"/>
            <p:cNvSpPr/>
            <p:nvPr/>
          </p:nvSpPr>
          <p:spPr>
            <a:xfrm>
              <a:off x="7008157" y="457024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63"/>
                    <a:pt x="381" y="763"/>
                  </a:cubicBezTo>
                  <a:cubicBezTo>
                    <a:pt x="595" y="763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82" name="Google Shape;4882;p12"/>
            <p:cNvSpPr/>
            <p:nvPr/>
          </p:nvSpPr>
          <p:spPr>
            <a:xfrm>
              <a:off x="6693630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83" name="Google Shape;4883;p12"/>
            <p:cNvSpPr/>
            <p:nvPr/>
          </p:nvSpPr>
          <p:spPr>
            <a:xfrm>
              <a:off x="7008157" y="425719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84" name="Google Shape;4884;p12"/>
            <p:cNvSpPr/>
            <p:nvPr/>
          </p:nvSpPr>
          <p:spPr>
            <a:xfrm>
              <a:off x="6538578" y="472677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85" name="Google Shape;4885;p12"/>
            <p:cNvSpPr/>
            <p:nvPr/>
          </p:nvSpPr>
          <p:spPr>
            <a:xfrm>
              <a:off x="6538578" y="4413721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86" name="Google Shape;4886;p12"/>
            <p:cNvSpPr/>
            <p:nvPr/>
          </p:nvSpPr>
          <p:spPr>
            <a:xfrm>
              <a:off x="7164684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87" name="Google Shape;4887;p12"/>
            <p:cNvSpPr/>
            <p:nvPr/>
          </p:nvSpPr>
          <p:spPr>
            <a:xfrm>
              <a:off x="6850156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88" name="Google Shape;4888;p12"/>
            <p:cNvSpPr/>
            <p:nvPr/>
          </p:nvSpPr>
          <p:spPr>
            <a:xfrm>
              <a:off x="6538578" y="409931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89" name="Google Shape;4889;p12"/>
            <p:cNvSpPr/>
            <p:nvPr/>
          </p:nvSpPr>
          <p:spPr>
            <a:xfrm>
              <a:off x="7164684" y="5041302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90" name="Google Shape;4890;p12"/>
            <p:cNvSpPr/>
            <p:nvPr/>
          </p:nvSpPr>
          <p:spPr>
            <a:xfrm>
              <a:off x="6850156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91" name="Google Shape;4891;p12"/>
            <p:cNvSpPr/>
            <p:nvPr/>
          </p:nvSpPr>
          <p:spPr>
            <a:xfrm>
              <a:off x="6693630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92" name="Google Shape;4892;p12"/>
            <p:cNvSpPr/>
            <p:nvPr/>
          </p:nvSpPr>
          <p:spPr>
            <a:xfrm>
              <a:off x="7008157" y="488477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93" name="Google Shape;4893;p12"/>
            <p:cNvSpPr/>
            <p:nvPr/>
          </p:nvSpPr>
          <p:spPr>
            <a:xfrm>
              <a:off x="6538578" y="5041302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94" name="Google Shape;4894;p12"/>
            <p:cNvSpPr/>
            <p:nvPr/>
          </p:nvSpPr>
          <p:spPr>
            <a:xfrm>
              <a:off x="7164684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95" name="Google Shape;4895;p12"/>
            <p:cNvSpPr/>
            <p:nvPr/>
          </p:nvSpPr>
          <p:spPr>
            <a:xfrm>
              <a:off x="6850156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96" name="Google Shape;4896;p12"/>
            <p:cNvSpPr/>
            <p:nvPr/>
          </p:nvSpPr>
          <p:spPr>
            <a:xfrm>
              <a:off x="6538578" y="472677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97" name="Google Shape;4897;p12"/>
            <p:cNvSpPr/>
            <p:nvPr/>
          </p:nvSpPr>
          <p:spPr>
            <a:xfrm>
              <a:off x="6538578" y="409931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98" name="Google Shape;4898;p12"/>
            <p:cNvSpPr/>
            <p:nvPr/>
          </p:nvSpPr>
          <p:spPr>
            <a:xfrm>
              <a:off x="6222576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99" name="Google Shape;4899;p12"/>
            <p:cNvSpPr/>
            <p:nvPr/>
          </p:nvSpPr>
          <p:spPr>
            <a:xfrm>
              <a:off x="6538578" y="3784789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00" name="Google Shape;4900;p12"/>
            <p:cNvSpPr/>
            <p:nvPr/>
          </p:nvSpPr>
          <p:spPr>
            <a:xfrm>
              <a:off x="6222576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01" name="Google Shape;4901;p12"/>
            <p:cNvSpPr/>
            <p:nvPr/>
          </p:nvSpPr>
          <p:spPr>
            <a:xfrm>
              <a:off x="6066049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02" name="Google Shape;4902;p12"/>
            <p:cNvSpPr/>
            <p:nvPr/>
          </p:nvSpPr>
          <p:spPr>
            <a:xfrm>
              <a:off x="6380577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03" name="Google Shape;4903;p12"/>
            <p:cNvSpPr/>
            <p:nvPr/>
          </p:nvSpPr>
          <p:spPr>
            <a:xfrm>
              <a:off x="6538578" y="472677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04" name="Google Shape;4904;p12"/>
            <p:cNvSpPr/>
            <p:nvPr/>
          </p:nvSpPr>
          <p:spPr>
            <a:xfrm>
              <a:off x="6222576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05" name="Google Shape;4905;p12"/>
            <p:cNvSpPr/>
            <p:nvPr/>
          </p:nvSpPr>
          <p:spPr>
            <a:xfrm>
              <a:off x="6538578" y="4413721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06" name="Google Shape;4906;p12"/>
            <p:cNvSpPr/>
            <p:nvPr/>
          </p:nvSpPr>
          <p:spPr>
            <a:xfrm>
              <a:off x="6222576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07" name="Google Shape;4907;p12"/>
            <p:cNvSpPr/>
            <p:nvPr/>
          </p:nvSpPr>
          <p:spPr>
            <a:xfrm>
              <a:off x="6066049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93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08" name="Google Shape;4908;p12"/>
            <p:cNvSpPr/>
            <p:nvPr/>
          </p:nvSpPr>
          <p:spPr>
            <a:xfrm>
              <a:off x="6380577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81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09" name="Google Shape;4909;p12"/>
            <p:cNvSpPr/>
            <p:nvPr/>
          </p:nvSpPr>
          <p:spPr>
            <a:xfrm>
              <a:off x="6066049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10" name="Google Shape;4910;p12"/>
            <p:cNvSpPr/>
            <p:nvPr/>
          </p:nvSpPr>
          <p:spPr>
            <a:xfrm>
              <a:off x="6380577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11" name="Google Shape;4911;p12"/>
            <p:cNvSpPr/>
            <p:nvPr/>
          </p:nvSpPr>
          <p:spPr>
            <a:xfrm>
              <a:off x="6538578" y="409931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12" name="Google Shape;4912;p12"/>
            <p:cNvSpPr/>
            <p:nvPr/>
          </p:nvSpPr>
          <p:spPr>
            <a:xfrm>
              <a:off x="6222576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13" name="Google Shape;4913;p12"/>
            <p:cNvSpPr/>
            <p:nvPr/>
          </p:nvSpPr>
          <p:spPr>
            <a:xfrm>
              <a:off x="6538578" y="5041302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14" name="Google Shape;4914;p12"/>
            <p:cNvSpPr/>
            <p:nvPr/>
          </p:nvSpPr>
          <p:spPr>
            <a:xfrm>
              <a:off x="6222576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15" name="Google Shape;4915;p12"/>
            <p:cNvSpPr/>
            <p:nvPr/>
          </p:nvSpPr>
          <p:spPr>
            <a:xfrm>
              <a:off x="6066049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16" name="Google Shape;4916;p12"/>
            <p:cNvSpPr/>
            <p:nvPr/>
          </p:nvSpPr>
          <p:spPr>
            <a:xfrm>
              <a:off x="6380577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17" name="Google Shape;4917;p12"/>
            <p:cNvSpPr/>
            <p:nvPr/>
          </p:nvSpPr>
          <p:spPr>
            <a:xfrm>
              <a:off x="6538578" y="472677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18" name="Google Shape;4918;p12"/>
            <p:cNvSpPr/>
            <p:nvPr/>
          </p:nvSpPr>
          <p:spPr>
            <a:xfrm>
              <a:off x="6222576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4919" name="Google Shape;4919;p12"/>
          <p:cNvSpPr txBox="1">
            <a:spLocks noGrp="1"/>
          </p:cNvSpPr>
          <p:nvPr>
            <p:ph type="title" hasCustomPrompt="1"/>
          </p:nvPr>
        </p:nvSpPr>
        <p:spPr>
          <a:xfrm>
            <a:off x="1371600" y="2260600"/>
            <a:ext cx="9474000" cy="1832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200"/>
              <a:buNone/>
              <a:defRPr sz="9600">
                <a:solidFill>
                  <a:schemeClr val="accent1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sp>
        <p:nvSpPr>
          <p:cNvPr id="4920" name="Google Shape;4920;p12"/>
          <p:cNvSpPr txBox="1">
            <a:spLocks noGrp="1"/>
          </p:cNvSpPr>
          <p:nvPr>
            <p:ph type="subTitle" idx="1"/>
          </p:nvPr>
        </p:nvSpPr>
        <p:spPr>
          <a:xfrm>
            <a:off x="2514600" y="3873500"/>
            <a:ext cx="7162800" cy="508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2pPr>
            <a:lvl3pPr lvl="2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3pPr>
            <a:lvl4pPr lvl="3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4pPr>
            <a:lvl5pPr lvl="4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5pPr>
            <a:lvl6pPr lvl="5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6pPr>
            <a:lvl7pPr lvl="6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7pPr>
            <a:lvl8pPr lvl="7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8pPr>
            <a:lvl9pPr lvl="8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531637724"/>
      </p:ext>
    </p:extLst>
  </p:cSld>
  <p:clrMapOvr>
    <a:masterClrMapping/>
  </p:clrMapOvr>
</p:sldLayout>
</file>

<file path=ppt/slideLayouts/slideLayout15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bg>
      <p:bgPr>
        <a:solidFill>
          <a:schemeClr val="accent2"/>
        </a:solidFill>
        <a:effectLst/>
      </p:bgPr>
    </p:bg>
    <p:spTree>
      <p:nvGrpSpPr>
        <p:cNvPr id="1" name="Shape 49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923" name="Google Shape;4923;p14"/>
          <p:cNvGrpSpPr/>
          <p:nvPr/>
        </p:nvGrpSpPr>
        <p:grpSpPr>
          <a:xfrm>
            <a:off x="-89075" y="-115735"/>
            <a:ext cx="12370161" cy="8319393"/>
            <a:chOff x="14670875" y="846675"/>
            <a:chExt cx="7166400" cy="8013800"/>
          </a:xfrm>
        </p:grpSpPr>
        <p:sp>
          <p:nvSpPr>
            <p:cNvPr id="4924" name="Google Shape;4924;p14"/>
            <p:cNvSpPr/>
            <p:nvPr/>
          </p:nvSpPr>
          <p:spPr>
            <a:xfrm>
              <a:off x="17877225" y="846675"/>
              <a:ext cx="376550" cy="3385250"/>
            </a:xfrm>
            <a:custGeom>
              <a:avLst/>
              <a:gdLst/>
              <a:ahLst/>
              <a:cxnLst/>
              <a:rect l="l" t="t" r="r" b="b"/>
              <a:pathLst>
                <a:path w="15062" h="135410" extrusionOk="0">
                  <a:moveTo>
                    <a:pt x="0" y="0"/>
                  </a:moveTo>
                  <a:lnTo>
                    <a:pt x="15062" y="135409"/>
                  </a:lnTo>
                  <a:lnTo>
                    <a:pt x="15062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25" name="Google Shape;4925;p14"/>
            <p:cNvSpPr/>
            <p:nvPr/>
          </p:nvSpPr>
          <p:spPr>
            <a:xfrm>
              <a:off x="17089625" y="846675"/>
              <a:ext cx="1164150" cy="3385250"/>
            </a:xfrm>
            <a:custGeom>
              <a:avLst/>
              <a:gdLst/>
              <a:ahLst/>
              <a:cxnLst/>
              <a:rect l="l" t="t" r="r" b="b"/>
              <a:pathLst>
                <a:path w="46566" h="135410" extrusionOk="0">
                  <a:moveTo>
                    <a:pt x="0" y="0"/>
                  </a:moveTo>
                  <a:lnTo>
                    <a:pt x="46566" y="135409"/>
                  </a:lnTo>
                  <a:lnTo>
                    <a:pt x="16098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26" name="Google Shape;4926;p14"/>
            <p:cNvSpPr/>
            <p:nvPr/>
          </p:nvSpPr>
          <p:spPr>
            <a:xfrm>
              <a:off x="16185050" y="846675"/>
              <a:ext cx="2068725" cy="3385250"/>
            </a:xfrm>
            <a:custGeom>
              <a:avLst/>
              <a:gdLst/>
              <a:ahLst/>
              <a:cxnLst/>
              <a:rect l="l" t="t" r="r" b="b"/>
              <a:pathLst>
                <a:path w="82749" h="135410" extrusionOk="0">
                  <a:moveTo>
                    <a:pt x="0" y="0"/>
                  </a:moveTo>
                  <a:lnTo>
                    <a:pt x="82749" y="135409"/>
                  </a:lnTo>
                  <a:lnTo>
                    <a:pt x="1894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27" name="Google Shape;4927;p14"/>
            <p:cNvSpPr/>
            <p:nvPr/>
          </p:nvSpPr>
          <p:spPr>
            <a:xfrm>
              <a:off x="15027450" y="846675"/>
              <a:ext cx="3226325" cy="3385250"/>
            </a:xfrm>
            <a:custGeom>
              <a:avLst/>
              <a:gdLst/>
              <a:ahLst/>
              <a:cxnLst/>
              <a:rect l="l" t="t" r="r" b="b"/>
              <a:pathLst>
                <a:path w="129053" h="135410" extrusionOk="0">
                  <a:moveTo>
                    <a:pt x="1" y="0"/>
                  </a:moveTo>
                  <a:lnTo>
                    <a:pt x="129053" y="135409"/>
                  </a:lnTo>
                  <a:lnTo>
                    <a:pt x="129053" y="135409"/>
                  </a:lnTo>
                  <a:lnTo>
                    <a:pt x="2492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28" name="Google Shape;4928;p14"/>
            <p:cNvSpPr/>
            <p:nvPr/>
          </p:nvSpPr>
          <p:spPr>
            <a:xfrm>
              <a:off x="14670875" y="1183900"/>
              <a:ext cx="3582900" cy="3048025"/>
            </a:xfrm>
            <a:custGeom>
              <a:avLst/>
              <a:gdLst/>
              <a:ahLst/>
              <a:cxnLst/>
              <a:rect l="l" t="t" r="r" b="b"/>
              <a:pathLst>
                <a:path w="143316" h="121921" extrusionOk="0">
                  <a:moveTo>
                    <a:pt x="0" y="1"/>
                  </a:moveTo>
                  <a:lnTo>
                    <a:pt x="0" y="23539"/>
                  </a:lnTo>
                  <a:lnTo>
                    <a:pt x="143316" y="12192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29" name="Google Shape;4929;p14"/>
            <p:cNvSpPr/>
            <p:nvPr/>
          </p:nvSpPr>
          <p:spPr>
            <a:xfrm>
              <a:off x="14670875" y="2277200"/>
              <a:ext cx="3582900" cy="1954725"/>
            </a:xfrm>
            <a:custGeom>
              <a:avLst/>
              <a:gdLst/>
              <a:ahLst/>
              <a:cxnLst/>
              <a:rect l="l" t="t" r="r" b="b"/>
              <a:pathLst>
                <a:path w="143316" h="78189" extrusionOk="0">
                  <a:moveTo>
                    <a:pt x="0" y="0"/>
                  </a:moveTo>
                  <a:lnTo>
                    <a:pt x="0" y="17895"/>
                  </a:lnTo>
                  <a:lnTo>
                    <a:pt x="143316" y="7818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30" name="Google Shape;4930;p14"/>
            <p:cNvSpPr/>
            <p:nvPr/>
          </p:nvSpPr>
          <p:spPr>
            <a:xfrm>
              <a:off x="14670875" y="3132050"/>
              <a:ext cx="3582900" cy="1099875"/>
            </a:xfrm>
            <a:custGeom>
              <a:avLst/>
              <a:gdLst/>
              <a:ahLst/>
              <a:cxnLst/>
              <a:rect l="l" t="t" r="r" b="b"/>
              <a:pathLst>
                <a:path w="143316" h="43995" extrusionOk="0">
                  <a:moveTo>
                    <a:pt x="0" y="1"/>
                  </a:moveTo>
                  <a:lnTo>
                    <a:pt x="0" y="15205"/>
                  </a:lnTo>
                  <a:lnTo>
                    <a:pt x="143316" y="4399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31" name="Google Shape;4931;p14"/>
            <p:cNvSpPr/>
            <p:nvPr/>
          </p:nvSpPr>
          <p:spPr>
            <a:xfrm>
              <a:off x="14670875" y="3876200"/>
              <a:ext cx="3582900" cy="355725"/>
            </a:xfrm>
            <a:custGeom>
              <a:avLst/>
              <a:gdLst/>
              <a:ahLst/>
              <a:cxnLst/>
              <a:rect l="l" t="t" r="r" b="b"/>
              <a:pathLst>
                <a:path w="143316" h="14229" extrusionOk="0">
                  <a:moveTo>
                    <a:pt x="0" y="1"/>
                  </a:moveTo>
                  <a:lnTo>
                    <a:pt x="0" y="14228"/>
                  </a:lnTo>
                  <a:lnTo>
                    <a:pt x="143316" y="1422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32" name="Google Shape;4932;p14"/>
            <p:cNvSpPr/>
            <p:nvPr/>
          </p:nvSpPr>
          <p:spPr>
            <a:xfrm>
              <a:off x="14670875" y="4231900"/>
              <a:ext cx="3582900" cy="719450"/>
            </a:xfrm>
            <a:custGeom>
              <a:avLst/>
              <a:gdLst/>
              <a:ahLst/>
              <a:cxnLst/>
              <a:rect l="l" t="t" r="r" b="b"/>
              <a:pathLst>
                <a:path w="143316" h="28778" extrusionOk="0">
                  <a:moveTo>
                    <a:pt x="143316" y="0"/>
                  </a:moveTo>
                  <a:lnTo>
                    <a:pt x="0" y="14228"/>
                  </a:lnTo>
                  <a:lnTo>
                    <a:pt x="0" y="28778"/>
                  </a:lnTo>
                  <a:lnTo>
                    <a:pt x="14331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33" name="Google Shape;4933;p14"/>
            <p:cNvSpPr/>
            <p:nvPr/>
          </p:nvSpPr>
          <p:spPr>
            <a:xfrm>
              <a:off x="14670875" y="4231900"/>
              <a:ext cx="3582900" cy="1506750"/>
            </a:xfrm>
            <a:custGeom>
              <a:avLst/>
              <a:gdLst/>
              <a:ahLst/>
              <a:cxnLst/>
              <a:rect l="l" t="t" r="r" b="b"/>
              <a:pathLst>
                <a:path w="143316" h="60270" extrusionOk="0">
                  <a:moveTo>
                    <a:pt x="143316" y="0"/>
                  </a:moveTo>
                  <a:lnTo>
                    <a:pt x="0" y="43994"/>
                  </a:lnTo>
                  <a:lnTo>
                    <a:pt x="0" y="60270"/>
                  </a:lnTo>
                  <a:lnTo>
                    <a:pt x="14331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34" name="Google Shape;4934;p14"/>
            <p:cNvSpPr/>
            <p:nvPr/>
          </p:nvSpPr>
          <p:spPr>
            <a:xfrm>
              <a:off x="14670875" y="4231900"/>
              <a:ext cx="3582900" cy="2459250"/>
            </a:xfrm>
            <a:custGeom>
              <a:avLst/>
              <a:gdLst/>
              <a:ahLst/>
              <a:cxnLst/>
              <a:rect l="l" t="t" r="r" b="b"/>
              <a:pathLst>
                <a:path w="143316" h="98370" extrusionOk="0">
                  <a:moveTo>
                    <a:pt x="143316" y="0"/>
                  </a:moveTo>
                  <a:lnTo>
                    <a:pt x="0" y="78165"/>
                  </a:lnTo>
                  <a:lnTo>
                    <a:pt x="0" y="98370"/>
                  </a:lnTo>
                  <a:lnTo>
                    <a:pt x="14331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35" name="Google Shape;4935;p14"/>
            <p:cNvSpPr/>
            <p:nvPr/>
          </p:nvSpPr>
          <p:spPr>
            <a:xfrm>
              <a:off x="14670875" y="4231900"/>
              <a:ext cx="3582900" cy="3384975"/>
            </a:xfrm>
            <a:custGeom>
              <a:avLst/>
              <a:gdLst/>
              <a:ahLst/>
              <a:cxnLst/>
              <a:rect l="l" t="t" r="r" b="b"/>
              <a:pathLst>
                <a:path w="143316" h="135399" extrusionOk="0">
                  <a:moveTo>
                    <a:pt x="143316" y="0"/>
                  </a:moveTo>
                  <a:lnTo>
                    <a:pt x="0" y="121896"/>
                  </a:lnTo>
                  <a:lnTo>
                    <a:pt x="0" y="135398"/>
                  </a:lnTo>
                  <a:lnTo>
                    <a:pt x="14264" y="135398"/>
                  </a:lnTo>
                  <a:lnTo>
                    <a:pt x="14331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36" name="Google Shape;4936;p14"/>
            <p:cNvSpPr/>
            <p:nvPr/>
          </p:nvSpPr>
          <p:spPr>
            <a:xfrm>
              <a:off x="15650450" y="4231900"/>
              <a:ext cx="2603325" cy="3384975"/>
            </a:xfrm>
            <a:custGeom>
              <a:avLst/>
              <a:gdLst/>
              <a:ahLst/>
              <a:cxnLst/>
              <a:rect l="l" t="t" r="r" b="b"/>
              <a:pathLst>
                <a:path w="104133" h="135399" extrusionOk="0">
                  <a:moveTo>
                    <a:pt x="104133" y="0"/>
                  </a:moveTo>
                  <a:lnTo>
                    <a:pt x="1" y="135398"/>
                  </a:lnTo>
                  <a:lnTo>
                    <a:pt x="21384" y="135398"/>
                  </a:lnTo>
                  <a:lnTo>
                    <a:pt x="10413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37" name="Google Shape;4937;p14"/>
            <p:cNvSpPr/>
            <p:nvPr/>
          </p:nvSpPr>
          <p:spPr>
            <a:xfrm>
              <a:off x="16658625" y="4231900"/>
              <a:ext cx="1595150" cy="3384975"/>
            </a:xfrm>
            <a:custGeom>
              <a:avLst/>
              <a:gdLst/>
              <a:ahLst/>
              <a:cxnLst/>
              <a:rect l="l" t="t" r="r" b="b"/>
              <a:pathLst>
                <a:path w="63806" h="135399" extrusionOk="0">
                  <a:moveTo>
                    <a:pt x="63806" y="0"/>
                  </a:moveTo>
                  <a:lnTo>
                    <a:pt x="0" y="135398"/>
                  </a:lnTo>
                  <a:lnTo>
                    <a:pt x="17240" y="135398"/>
                  </a:lnTo>
                  <a:lnTo>
                    <a:pt x="6380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38" name="Google Shape;4938;p14"/>
            <p:cNvSpPr/>
            <p:nvPr/>
          </p:nvSpPr>
          <p:spPr>
            <a:xfrm>
              <a:off x="17217625" y="4231900"/>
              <a:ext cx="1036150" cy="4610700"/>
            </a:xfrm>
            <a:custGeom>
              <a:avLst/>
              <a:gdLst/>
              <a:ahLst/>
              <a:cxnLst/>
              <a:rect l="l" t="t" r="r" b="b"/>
              <a:pathLst>
                <a:path w="41446" h="184428" extrusionOk="0">
                  <a:moveTo>
                    <a:pt x="41446" y="0"/>
                  </a:moveTo>
                  <a:lnTo>
                    <a:pt x="0" y="184428"/>
                  </a:lnTo>
                  <a:lnTo>
                    <a:pt x="21324" y="180213"/>
                  </a:lnTo>
                  <a:lnTo>
                    <a:pt x="4144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39" name="Google Shape;4939;p14"/>
            <p:cNvSpPr/>
            <p:nvPr/>
          </p:nvSpPr>
          <p:spPr>
            <a:xfrm>
              <a:off x="18249000" y="4231900"/>
              <a:ext cx="519125" cy="4487775"/>
            </a:xfrm>
            <a:custGeom>
              <a:avLst/>
              <a:gdLst/>
              <a:ahLst/>
              <a:cxnLst/>
              <a:rect l="l" t="t" r="r" b="b"/>
              <a:pathLst>
                <a:path w="20765" h="179511" extrusionOk="0">
                  <a:moveTo>
                    <a:pt x="191" y="0"/>
                  </a:moveTo>
                  <a:lnTo>
                    <a:pt x="0" y="179034"/>
                  </a:lnTo>
                  <a:lnTo>
                    <a:pt x="20765" y="179511"/>
                  </a:lnTo>
                  <a:lnTo>
                    <a:pt x="19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40" name="Google Shape;4940;p14"/>
            <p:cNvSpPr/>
            <p:nvPr/>
          </p:nvSpPr>
          <p:spPr>
            <a:xfrm>
              <a:off x="18253750" y="4231900"/>
              <a:ext cx="1419850" cy="4628575"/>
            </a:xfrm>
            <a:custGeom>
              <a:avLst/>
              <a:gdLst/>
              <a:ahLst/>
              <a:cxnLst/>
              <a:rect l="l" t="t" r="r" b="b"/>
              <a:pathLst>
                <a:path w="56794" h="185143" extrusionOk="0">
                  <a:moveTo>
                    <a:pt x="1" y="0"/>
                  </a:moveTo>
                  <a:lnTo>
                    <a:pt x="41768" y="185142"/>
                  </a:lnTo>
                  <a:lnTo>
                    <a:pt x="56794" y="16521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41" name="Google Shape;4941;p14"/>
            <p:cNvSpPr/>
            <p:nvPr/>
          </p:nvSpPr>
          <p:spPr>
            <a:xfrm>
              <a:off x="18253750" y="4231900"/>
              <a:ext cx="2068750" cy="3384975"/>
            </a:xfrm>
            <a:custGeom>
              <a:avLst/>
              <a:gdLst/>
              <a:ahLst/>
              <a:cxnLst/>
              <a:rect l="l" t="t" r="r" b="b"/>
              <a:pathLst>
                <a:path w="82750" h="135399" extrusionOk="0">
                  <a:moveTo>
                    <a:pt x="1" y="0"/>
                  </a:moveTo>
                  <a:lnTo>
                    <a:pt x="63818" y="135398"/>
                  </a:lnTo>
                  <a:lnTo>
                    <a:pt x="82749" y="13539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42" name="Google Shape;4942;p14"/>
            <p:cNvSpPr/>
            <p:nvPr/>
          </p:nvSpPr>
          <p:spPr>
            <a:xfrm>
              <a:off x="18253750" y="4231900"/>
              <a:ext cx="3226325" cy="3384975"/>
            </a:xfrm>
            <a:custGeom>
              <a:avLst/>
              <a:gdLst/>
              <a:ahLst/>
              <a:cxnLst/>
              <a:rect l="l" t="t" r="r" b="b"/>
              <a:pathLst>
                <a:path w="129053" h="135399" extrusionOk="0">
                  <a:moveTo>
                    <a:pt x="1" y="0"/>
                  </a:moveTo>
                  <a:lnTo>
                    <a:pt x="104133" y="135398"/>
                  </a:lnTo>
                  <a:lnTo>
                    <a:pt x="129053" y="13539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43" name="Google Shape;4943;p14"/>
            <p:cNvSpPr/>
            <p:nvPr/>
          </p:nvSpPr>
          <p:spPr>
            <a:xfrm>
              <a:off x="18253750" y="4231900"/>
              <a:ext cx="3583525" cy="3048025"/>
            </a:xfrm>
            <a:custGeom>
              <a:avLst/>
              <a:gdLst/>
              <a:ahLst/>
              <a:cxnLst/>
              <a:rect l="l" t="t" r="r" b="b"/>
              <a:pathLst>
                <a:path w="143341" h="121921" extrusionOk="0">
                  <a:moveTo>
                    <a:pt x="1" y="0"/>
                  </a:moveTo>
                  <a:lnTo>
                    <a:pt x="143340" y="121920"/>
                  </a:lnTo>
                  <a:lnTo>
                    <a:pt x="143340" y="9837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44" name="Google Shape;4944;p14"/>
            <p:cNvSpPr/>
            <p:nvPr/>
          </p:nvSpPr>
          <p:spPr>
            <a:xfrm>
              <a:off x="18253750" y="4231900"/>
              <a:ext cx="3583525" cy="1954125"/>
            </a:xfrm>
            <a:custGeom>
              <a:avLst/>
              <a:gdLst/>
              <a:ahLst/>
              <a:cxnLst/>
              <a:rect l="l" t="t" r="r" b="b"/>
              <a:pathLst>
                <a:path w="143341" h="78165" extrusionOk="0">
                  <a:moveTo>
                    <a:pt x="1" y="0"/>
                  </a:moveTo>
                  <a:lnTo>
                    <a:pt x="143340" y="78165"/>
                  </a:lnTo>
                  <a:lnTo>
                    <a:pt x="143340" y="6027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45" name="Google Shape;4945;p14"/>
            <p:cNvSpPr/>
            <p:nvPr/>
          </p:nvSpPr>
          <p:spPr>
            <a:xfrm>
              <a:off x="18253750" y="4231900"/>
              <a:ext cx="3583525" cy="1099850"/>
            </a:xfrm>
            <a:custGeom>
              <a:avLst/>
              <a:gdLst/>
              <a:ahLst/>
              <a:cxnLst/>
              <a:rect l="l" t="t" r="r" b="b"/>
              <a:pathLst>
                <a:path w="143341" h="43994" extrusionOk="0">
                  <a:moveTo>
                    <a:pt x="1" y="0"/>
                  </a:moveTo>
                  <a:lnTo>
                    <a:pt x="143340" y="43994"/>
                  </a:lnTo>
                  <a:lnTo>
                    <a:pt x="143340" y="2877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46" name="Google Shape;4946;p14"/>
            <p:cNvSpPr/>
            <p:nvPr/>
          </p:nvSpPr>
          <p:spPr>
            <a:xfrm>
              <a:off x="18253750" y="4231900"/>
              <a:ext cx="3583525" cy="355725"/>
            </a:xfrm>
            <a:custGeom>
              <a:avLst/>
              <a:gdLst/>
              <a:ahLst/>
              <a:cxnLst/>
              <a:rect l="l" t="t" r="r" b="b"/>
              <a:pathLst>
                <a:path w="143341" h="14229" extrusionOk="0">
                  <a:moveTo>
                    <a:pt x="1" y="0"/>
                  </a:moveTo>
                  <a:lnTo>
                    <a:pt x="143340" y="14228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47" name="Google Shape;4947;p14"/>
            <p:cNvSpPr/>
            <p:nvPr/>
          </p:nvSpPr>
          <p:spPr>
            <a:xfrm>
              <a:off x="18253750" y="3512175"/>
              <a:ext cx="3583525" cy="719750"/>
            </a:xfrm>
            <a:custGeom>
              <a:avLst/>
              <a:gdLst/>
              <a:ahLst/>
              <a:cxnLst/>
              <a:rect l="l" t="t" r="r" b="b"/>
              <a:pathLst>
                <a:path w="143341" h="28790" extrusionOk="0">
                  <a:moveTo>
                    <a:pt x="143340" y="0"/>
                  </a:moveTo>
                  <a:lnTo>
                    <a:pt x="1" y="28789"/>
                  </a:lnTo>
                  <a:lnTo>
                    <a:pt x="143340" y="14562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48" name="Google Shape;4948;p14"/>
            <p:cNvSpPr/>
            <p:nvPr/>
          </p:nvSpPr>
          <p:spPr>
            <a:xfrm>
              <a:off x="18253750" y="2724575"/>
              <a:ext cx="3583525" cy="1507350"/>
            </a:xfrm>
            <a:custGeom>
              <a:avLst/>
              <a:gdLst/>
              <a:ahLst/>
              <a:cxnLst/>
              <a:rect l="l" t="t" r="r" b="b"/>
              <a:pathLst>
                <a:path w="143341" h="60294" extrusionOk="0">
                  <a:moveTo>
                    <a:pt x="143340" y="0"/>
                  </a:moveTo>
                  <a:lnTo>
                    <a:pt x="1" y="60293"/>
                  </a:lnTo>
                  <a:lnTo>
                    <a:pt x="143340" y="16300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49" name="Google Shape;4949;p14"/>
            <p:cNvSpPr/>
            <p:nvPr/>
          </p:nvSpPr>
          <p:spPr>
            <a:xfrm>
              <a:off x="18253750" y="1772375"/>
              <a:ext cx="3583525" cy="2459550"/>
            </a:xfrm>
            <a:custGeom>
              <a:avLst/>
              <a:gdLst/>
              <a:ahLst/>
              <a:cxnLst/>
              <a:rect l="l" t="t" r="r" b="b"/>
              <a:pathLst>
                <a:path w="143341" h="98382" extrusionOk="0">
                  <a:moveTo>
                    <a:pt x="143340" y="0"/>
                  </a:moveTo>
                  <a:lnTo>
                    <a:pt x="1" y="98381"/>
                  </a:lnTo>
                  <a:lnTo>
                    <a:pt x="143340" y="20193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50" name="Google Shape;4950;p14"/>
            <p:cNvSpPr/>
            <p:nvPr/>
          </p:nvSpPr>
          <p:spPr>
            <a:xfrm>
              <a:off x="18253750" y="846675"/>
              <a:ext cx="3583525" cy="3385250"/>
            </a:xfrm>
            <a:custGeom>
              <a:avLst/>
              <a:gdLst/>
              <a:ahLst/>
              <a:cxnLst/>
              <a:rect l="l" t="t" r="r" b="b"/>
              <a:pathLst>
                <a:path w="143341" h="135410" extrusionOk="0">
                  <a:moveTo>
                    <a:pt x="129053" y="0"/>
                  </a:moveTo>
                  <a:lnTo>
                    <a:pt x="1" y="135409"/>
                  </a:lnTo>
                  <a:lnTo>
                    <a:pt x="143340" y="13490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51" name="Google Shape;4951;p14"/>
            <p:cNvSpPr/>
            <p:nvPr/>
          </p:nvSpPr>
          <p:spPr>
            <a:xfrm>
              <a:off x="18253750" y="846675"/>
              <a:ext cx="2603325" cy="3385250"/>
            </a:xfrm>
            <a:custGeom>
              <a:avLst/>
              <a:gdLst/>
              <a:ahLst/>
              <a:cxnLst/>
              <a:rect l="l" t="t" r="r" b="b"/>
              <a:pathLst>
                <a:path w="104133" h="135410" extrusionOk="0">
                  <a:moveTo>
                    <a:pt x="82749" y="0"/>
                  </a:moveTo>
                  <a:lnTo>
                    <a:pt x="1" y="135409"/>
                  </a:lnTo>
                  <a:lnTo>
                    <a:pt x="10413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52" name="Google Shape;4952;p14"/>
            <p:cNvSpPr/>
            <p:nvPr/>
          </p:nvSpPr>
          <p:spPr>
            <a:xfrm>
              <a:off x="18253750" y="846675"/>
              <a:ext cx="1595475" cy="3385250"/>
            </a:xfrm>
            <a:custGeom>
              <a:avLst/>
              <a:gdLst/>
              <a:ahLst/>
              <a:cxnLst/>
              <a:rect l="l" t="t" r="r" b="b"/>
              <a:pathLst>
                <a:path w="63819" h="135410" extrusionOk="0">
                  <a:moveTo>
                    <a:pt x="46566" y="0"/>
                  </a:moveTo>
                  <a:lnTo>
                    <a:pt x="1" y="135409"/>
                  </a:lnTo>
                  <a:lnTo>
                    <a:pt x="63818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53" name="Google Shape;4953;p14"/>
            <p:cNvSpPr/>
            <p:nvPr/>
          </p:nvSpPr>
          <p:spPr>
            <a:xfrm>
              <a:off x="18253750" y="846675"/>
              <a:ext cx="761725" cy="3385250"/>
            </a:xfrm>
            <a:custGeom>
              <a:avLst/>
              <a:gdLst/>
              <a:ahLst/>
              <a:cxnLst/>
              <a:rect l="l" t="t" r="r" b="b"/>
              <a:pathLst>
                <a:path w="30469" h="135410" extrusionOk="0">
                  <a:moveTo>
                    <a:pt x="15062" y="0"/>
                  </a:moveTo>
                  <a:lnTo>
                    <a:pt x="1" y="135409"/>
                  </a:lnTo>
                  <a:lnTo>
                    <a:pt x="30469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492401322"/>
      </p:ext>
    </p:extLst>
  </p:cSld>
  <p:clrMapOvr>
    <a:masterClrMapping/>
  </p:clrMapOvr>
</p:sldLayout>
</file>

<file path=ppt/slideLayouts/slideLayout15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2">
  <p:cSld name="Background 2">
    <p:bg>
      <p:bgPr>
        <a:solidFill>
          <a:schemeClr val="accent1"/>
        </a:solidFill>
        <a:effectLst/>
      </p:bgPr>
    </p:bg>
    <p:spTree>
      <p:nvGrpSpPr>
        <p:cNvPr id="1" name="Shape 49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955" name="Google Shape;4955;p15"/>
          <p:cNvGrpSpPr/>
          <p:nvPr/>
        </p:nvGrpSpPr>
        <p:grpSpPr>
          <a:xfrm>
            <a:off x="0" y="-67"/>
            <a:ext cx="12197683" cy="6858131"/>
            <a:chOff x="0" y="-50"/>
            <a:chExt cx="9148262" cy="5143598"/>
          </a:xfrm>
        </p:grpSpPr>
        <p:sp>
          <p:nvSpPr>
            <p:cNvPr id="4956" name="Google Shape;4956;p15"/>
            <p:cNvSpPr/>
            <p:nvPr/>
          </p:nvSpPr>
          <p:spPr>
            <a:xfrm>
              <a:off x="4325059" y="0"/>
              <a:ext cx="493862" cy="2571817"/>
            </a:xfrm>
            <a:custGeom>
              <a:avLst/>
              <a:gdLst/>
              <a:ahLst/>
              <a:cxnLst/>
              <a:rect l="l" t="t" r="r" b="b"/>
              <a:pathLst>
                <a:path w="7145" h="37208" extrusionOk="0">
                  <a:moveTo>
                    <a:pt x="1" y="1"/>
                  </a:moveTo>
                  <a:lnTo>
                    <a:pt x="3572" y="37208"/>
                  </a:lnTo>
                  <a:lnTo>
                    <a:pt x="7144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57" name="Google Shape;4957;p15"/>
            <p:cNvSpPr/>
            <p:nvPr/>
          </p:nvSpPr>
          <p:spPr>
            <a:xfrm>
              <a:off x="2276476" y="0"/>
              <a:ext cx="2295578" cy="2571817"/>
            </a:xfrm>
            <a:custGeom>
              <a:avLst/>
              <a:gdLst/>
              <a:ahLst/>
              <a:cxnLst/>
              <a:rect l="l" t="t" r="r" b="b"/>
              <a:pathLst>
                <a:path w="26504" h="37208" extrusionOk="0">
                  <a:moveTo>
                    <a:pt x="0" y="1"/>
                  </a:moveTo>
                  <a:lnTo>
                    <a:pt x="26503" y="37208"/>
                  </a:lnTo>
                  <a:lnTo>
                    <a:pt x="952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58" name="Google Shape;4958;p15"/>
            <p:cNvSpPr/>
            <p:nvPr/>
          </p:nvSpPr>
          <p:spPr>
            <a:xfrm>
              <a:off x="0" y="0"/>
              <a:ext cx="4576212" cy="2571219"/>
            </a:xfrm>
            <a:custGeom>
              <a:avLst/>
              <a:gdLst/>
              <a:ahLst/>
              <a:cxnLst/>
              <a:rect l="l" t="t" r="r" b="b"/>
              <a:pathLst>
                <a:path w="37208" h="26504" extrusionOk="0">
                  <a:moveTo>
                    <a:pt x="0" y="0"/>
                  </a:moveTo>
                  <a:lnTo>
                    <a:pt x="0" y="9525"/>
                  </a:lnTo>
                  <a:lnTo>
                    <a:pt x="37207" y="2650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59" name="Google Shape;4959;p15"/>
            <p:cNvSpPr/>
            <p:nvPr/>
          </p:nvSpPr>
          <p:spPr>
            <a:xfrm>
              <a:off x="0" y="2224569"/>
              <a:ext cx="4576212" cy="693154"/>
            </a:xfrm>
            <a:custGeom>
              <a:avLst/>
              <a:gdLst/>
              <a:ahLst/>
              <a:cxnLst/>
              <a:rect l="l" t="t" r="r" b="b"/>
              <a:pathLst>
                <a:path w="37208" h="7145" extrusionOk="0">
                  <a:moveTo>
                    <a:pt x="0" y="1"/>
                  </a:moveTo>
                  <a:lnTo>
                    <a:pt x="0" y="7145"/>
                  </a:lnTo>
                  <a:lnTo>
                    <a:pt x="37207" y="357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60" name="Google Shape;4960;p15"/>
            <p:cNvSpPr/>
            <p:nvPr/>
          </p:nvSpPr>
          <p:spPr>
            <a:xfrm>
              <a:off x="0" y="2571094"/>
              <a:ext cx="4576212" cy="2572383"/>
            </a:xfrm>
            <a:custGeom>
              <a:avLst/>
              <a:gdLst/>
              <a:ahLst/>
              <a:cxnLst/>
              <a:rect l="l" t="t" r="r" b="b"/>
              <a:pathLst>
                <a:path w="37208" h="26516" extrusionOk="0">
                  <a:moveTo>
                    <a:pt x="37207" y="1"/>
                  </a:moveTo>
                  <a:lnTo>
                    <a:pt x="0" y="16991"/>
                  </a:lnTo>
                  <a:lnTo>
                    <a:pt x="0" y="26516"/>
                  </a:lnTo>
                  <a:lnTo>
                    <a:pt x="3720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61" name="Google Shape;4961;p15"/>
            <p:cNvSpPr/>
            <p:nvPr/>
          </p:nvSpPr>
          <p:spPr>
            <a:xfrm>
              <a:off x="2276476" y="2571725"/>
              <a:ext cx="2295578" cy="2571817"/>
            </a:xfrm>
            <a:custGeom>
              <a:avLst/>
              <a:gdLst/>
              <a:ahLst/>
              <a:cxnLst/>
              <a:rect l="l" t="t" r="r" b="b"/>
              <a:pathLst>
                <a:path w="26504" h="37208" extrusionOk="0">
                  <a:moveTo>
                    <a:pt x="26503" y="1"/>
                  </a:moveTo>
                  <a:lnTo>
                    <a:pt x="0" y="37208"/>
                  </a:lnTo>
                  <a:lnTo>
                    <a:pt x="9525" y="37208"/>
                  </a:lnTo>
                  <a:lnTo>
                    <a:pt x="2650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62" name="Google Shape;4962;p15"/>
            <p:cNvSpPr/>
            <p:nvPr/>
          </p:nvSpPr>
          <p:spPr>
            <a:xfrm>
              <a:off x="4325059" y="2571715"/>
              <a:ext cx="493862" cy="2571817"/>
            </a:xfrm>
            <a:custGeom>
              <a:avLst/>
              <a:gdLst/>
              <a:ahLst/>
              <a:cxnLst/>
              <a:rect l="l" t="t" r="r" b="b"/>
              <a:pathLst>
                <a:path w="7145" h="37208" extrusionOk="0">
                  <a:moveTo>
                    <a:pt x="3572" y="1"/>
                  </a:moveTo>
                  <a:lnTo>
                    <a:pt x="1" y="37208"/>
                  </a:lnTo>
                  <a:lnTo>
                    <a:pt x="7144" y="37208"/>
                  </a:lnTo>
                  <a:lnTo>
                    <a:pt x="357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63" name="Google Shape;4963;p15"/>
            <p:cNvSpPr/>
            <p:nvPr/>
          </p:nvSpPr>
          <p:spPr>
            <a:xfrm>
              <a:off x="4571949" y="2571725"/>
              <a:ext cx="2295578" cy="2571817"/>
            </a:xfrm>
            <a:custGeom>
              <a:avLst/>
              <a:gdLst/>
              <a:ahLst/>
              <a:cxnLst/>
              <a:rect l="l" t="t" r="r" b="b"/>
              <a:pathLst>
                <a:path w="26504" h="37208" extrusionOk="0">
                  <a:moveTo>
                    <a:pt x="0" y="1"/>
                  </a:moveTo>
                  <a:lnTo>
                    <a:pt x="16979" y="37208"/>
                  </a:lnTo>
                  <a:lnTo>
                    <a:pt x="26504" y="3720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64" name="Google Shape;4964;p15"/>
            <p:cNvSpPr/>
            <p:nvPr/>
          </p:nvSpPr>
          <p:spPr>
            <a:xfrm>
              <a:off x="4572050" y="2571098"/>
              <a:ext cx="4576212" cy="2572450"/>
            </a:xfrm>
            <a:custGeom>
              <a:avLst/>
              <a:gdLst/>
              <a:ahLst/>
              <a:cxnLst/>
              <a:rect l="l" t="t" r="r" b="b"/>
              <a:pathLst>
                <a:path w="37208" h="26516" extrusionOk="0">
                  <a:moveTo>
                    <a:pt x="0" y="1"/>
                  </a:moveTo>
                  <a:lnTo>
                    <a:pt x="37207" y="26516"/>
                  </a:lnTo>
                  <a:lnTo>
                    <a:pt x="37207" y="1699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65" name="Google Shape;4965;p15"/>
            <p:cNvSpPr/>
            <p:nvPr/>
          </p:nvSpPr>
          <p:spPr>
            <a:xfrm>
              <a:off x="4572050" y="2224566"/>
              <a:ext cx="4576212" cy="693172"/>
            </a:xfrm>
            <a:custGeom>
              <a:avLst/>
              <a:gdLst/>
              <a:ahLst/>
              <a:cxnLst/>
              <a:rect l="l" t="t" r="r" b="b"/>
              <a:pathLst>
                <a:path w="37208" h="7145" extrusionOk="0">
                  <a:moveTo>
                    <a:pt x="37207" y="1"/>
                  </a:moveTo>
                  <a:lnTo>
                    <a:pt x="0" y="3573"/>
                  </a:lnTo>
                  <a:lnTo>
                    <a:pt x="37207" y="7145"/>
                  </a:lnTo>
                  <a:lnTo>
                    <a:pt x="3720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66" name="Google Shape;4966;p15"/>
            <p:cNvSpPr/>
            <p:nvPr/>
          </p:nvSpPr>
          <p:spPr>
            <a:xfrm>
              <a:off x="4572050" y="-50"/>
              <a:ext cx="4576212" cy="2571286"/>
            </a:xfrm>
            <a:custGeom>
              <a:avLst/>
              <a:gdLst/>
              <a:ahLst/>
              <a:cxnLst/>
              <a:rect l="l" t="t" r="r" b="b"/>
              <a:pathLst>
                <a:path w="37208" h="26504" extrusionOk="0">
                  <a:moveTo>
                    <a:pt x="37207" y="0"/>
                  </a:moveTo>
                  <a:lnTo>
                    <a:pt x="0" y="26504"/>
                  </a:lnTo>
                  <a:lnTo>
                    <a:pt x="37207" y="9525"/>
                  </a:lnTo>
                  <a:lnTo>
                    <a:pt x="3720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67" name="Google Shape;4967;p15"/>
            <p:cNvSpPr/>
            <p:nvPr/>
          </p:nvSpPr>
          <p:spPr>
            <a:xfrm>
              <a:off x="4571949" y="0"/>
              <a:ext cx="2295578" cy="2571817"/>
            </a:xfrm>
            <a:custGeom>
              <a:avLst/>
              <a:gdLst/>
              <a:ahLst/>
              <a:cxnLst/>
              <a:rect l="l" t="t" r="r" b="b"/>
              <a:pathLst>
                <a:path w="26504" h="37208" extrusionOk="0">
                  <a:moveTo>
                    <a:pt x="16979" y="1"/>
                  </a:moveTo>
                  <a:lnTo>
                    <a:pt x="0" y="37208"/>
                  </a:lnTo>
                  <a:lnTo>
                    <a:pt x="26504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315625992"/>
      </p:ext>
    </p:extLst>
  </p:cSld>
  <p:clrMapOvr>
    <a:masterClrMapping/>
  </p:clrMapOvr>
</p:sldLayout>
</file>

<file path=ppt/slideLayouts/slideLayout15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3">
  <p:cSld name="Background 3">
    <p:bg>
      <p:bgPr>
        <a:solidFill>
          <a:schemeClr val="accent3"/>
        </a:solidFill>
        <a:effectLst/>
      </p:bgPr>
    </p:bg>
    <p:spTree>
      <p:nvGrpSpPr>
        <p:cNvPr id="1" name="Shape 49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969" name="Google Shape;4969;p16"/>
          <p:cNvGrpSpPr/>
          <p:nvPr/>
        </p:nvGrpSpPr>
        <p:grpSpPr>
          <a:xfrm>
            <a:off x="-70629" y="49331"/>
            <a:ext cx="12262623" cy="6799363"/>
            <a:chOff x="-52972" y="36998"/>
            <a:chExt cx="9196967" cy="5099522"/>
          </a:xfrm>
        </p:grpSpPr>
        <p:sp>
          <p:nvSpPr>
            <p:cNvPr id="4970" name="Google Shape;4970;p16"/>
            <p:cNvSpPr/>
            <p:nvPr/>
          </p:nvSpPr>
          <p:spPr>
            <a:xfrm>
              <a:off x="5909535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71" name="Google Shape;4971;p16"/>
            <p:cNvSpPr/>
            <p:nvPr/>
          </p:nvSpPr>
          <p:spPr>
            <a:xfrm>
              <a:off x="5909535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72" name="Google Shape;4972;p16"/>
            <p:cNvSpPr/>
            <p:nvPr/>
          </p:nvSpPr>
          <p:spPr>
            <a:xfrm>
              <a:off x="5909535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73" name="Google Shape;4973;p16"/>
            <p:cNvSpPr/>
            <p:nvPr/>
          </p:nvSpPr>
          <p:spPr>
            <a:xfrm>
              <a:off x="5909535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74" name="Google Shape;4974;p16"/>
            <p:cNvSpPr/>
            <p:nvPr/>
          </p:nvSpPr>
          <p:spPr>
            <a:xfrm>
              <a:off x="5909535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75" name="Google Shape;4975;p16"/>
            <p:cNvSpPr/>
            <p:nvPr/>
          </p:nvSpPr>
          <p:spPr>
            <a:xfrm>
              <a:off x="5909535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76" name="Google Shape;4976;p16"/>
            <p:cNvSpPr/>
            <p:nvPr/>
          </p:nvSpPr>
          <p:spPr>
            <a:xfrm>
              <a:off x="5909535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77" name="Google Shape;4977;p16"/>
            <p:cNvSpPr/>
            <p:nvPr/>
          </p:nvSpPr>
          <p:spPr>
            <a:xfrm>
              <a:off x="5909535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78" name="Google Shape;4978;p16"/>
            <p:cNvSpPr/>
            <p:nvPr/>
          </p:nvSpPr>
          <p:spPr>
            <a:xfrm>
              <a:off x="5909535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79" name="Google Shape;4979;p16"/>
            <p:cNvSpPr/>
            <p:nvPr/>
          </p:nvSpPr>
          <p:spPr>
            <a:xfrm>
              <a:off x="5909535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80" name="Google Shape;4980;p16"/>
            <p:cNvSpPr/>
            <p:nvPr/>
          </p:nvSpPr>
          <p:spPr>
            <a:xfrm>
              <a:off x="5909535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81" name="Google Shape;4981;p16"/>
            <p:cNvSpPr/>
            <p:nvPr/>
          </p:nvSpPr>
          <p:spPr>
            <a:xfrm>
              <a:off x="5909535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82" name="Google Shape;4982;p16"/>
            <p:cNvSpPr/>
            <p:nvPr/>
          </p:nvSpPr>
          <p:spPr>
            <a:xfrm>
              <a:off x="5909535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83" name="Google Shape;4983;p16"/>
            <p:cNvSpPr/>
            <p:nvPr/>
          </p:nvSpPr>
          <p:spPr>
            <a:xfrm>
              <a:off x="5909535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84" name="Google Shape;4984;p16"/>
            <p:cNvSpPr/>
            <p:nvPr/>
          </p:nvSpPr>
          <p:spPr>
            <a:xfrm>
              <a:off x="5909535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85" name="Google Shape;4985;p16"/>
            <p:cNvSpPr/>
            <p:nvPr/>
          </p:nvSpPr>
          <p:spPr>
            <a:xfrm>
              <a:off x="5909535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86" name="Google Shape;4986;p16"/>
            <p:cNvSpPr/>
            <p:nvPr/>
          </p:nvSpPr>
          <p:spPr>
            <a:xfrm>
              <a:off x="5909535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87" name="Google Shape;4987;p16"/>
            <p:cNvSpPr/>
            <p:nvPr/>
          </p:nvSpPr>
          <p:spPr>
            <a:xfrm>
              <a:off x="5909535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88" name="Google Shape;4988;p16"/>
            <p:cNvSpPr/>
            <p:nvPr/>
          </p:nvSpPr>
          <p:spPr>
            <a:xfrm>
              <a:off x="5909535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89" name="Google Shape;4989;p16"/>
            <p:cNvSpPr/>
            <p:nvPr/>
          </p:nvSpPr>
          <p:spPr>
            <a:xfrm>
              <a:off x="5595008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0" name="Google Shape;4990;p16"/>
            <p:cNvSpPr/>
            <p:nvPr/>
          </p:nvSpPr>
          <p:spPr>
            <a:xfrm>
              <a:off x="528048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1" name="Google Shape;4991;p16"/>
            <p:cNvSpPr/>
            <p:nvPr/>
          </p:nvSpPr>
          <p:spPr>
            <a:xfrm>
              <a:off x="5909535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2" name="Google Shape;4992;p16"/>
            <p:cNvSpPr/>
            <p:nvPr/>
          </p:nvSpPr>
          <p:spPr>
            <a:xfrm>
              <a:off x="5595008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3" name="Google Shape;4993;p16"/>
            <p:cNvSpPr/>
            <p:nvPr/>
          </p:nvSpPr>
          <p:spPr>
            <a:xfrm>
              <a:off x="5909535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4" name="Google Shape;4994;p16"/>
            <p:cNvSpPr/>
            <p:nvPr/>
          </p:nvSpPr>
          <p:spPr>
            <a:xfrm>
              <a:off x="5595008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5" name="Google Shape;4995;p16"/>
            <p:cNvSpPr/>
            <p:nvPr/>
          </p:nvSpPr>
          <p:spPr>
            <a:xfrm>
              <a:off x="5437007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6" name="Google Shape;4996;p16"/>
            <p:cNvSpPr/>
            <p:nvPr/>
          </p:nvSpPr>
          <p:spPr>
            <a:xfrm>
              <a:off x="5751534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7" name="Google Shape;4997;p16"/>
            <p:cNvSpPr/>
            <p:nvPr/>
          </p:nvSpPr>
          <p:spPr>
            <a:xfrm>
              <a:off x="5437007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8" name="Google Shape;4998;p16"/>
            <p:cNvSpPr/>
            <p:nvPr/>
          </p:nvSpPr>
          <p:spPr>
            <a:xfrm>
              <a:off x="5751534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9" name="Google Shape;4999;p16"/>
            <p:cNvSpPr/>
            <p:nvPr/>
          </p:nvSpPr>
          <p:spPr>
            <a:xfrm>
              <a:off x="528048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00" name="Google Shape;5000;p16"/>
            <p:cNvSpPr/>
            <p:nvPr/>
          </p:nvSpPr>
          <p:spPr>
            <a:xfrm>
              <a:off x="528048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01" name="Google Shape;5001;p16"/>
            <p:cNvSpPr/>
            <p:nvPr/>
          </p:nvSpPr>
          <p:spPr>
            <a:xfrm>
              <a:off x="5909535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02" name="Google Shape;5002;p16"/>
            <p:cNvSpPr/>
            <p:nvPr/>
          </p:nvSpPr>
          <p:spPr>
            <a:xfrm>
              <a:off x="5595008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03" name="Google Shape;5003;p16"/>
            <p:cNvSpPr/>
            <p:nvPr/>
          </p:nvSpPr>
          <p:spPr>
            <a:xfrm>
              <a:off x="528048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04" name="Google Shape;5004;p16"/>
            <p:cNvSpPr/>
            <p:nvPr/>
          </p:nvSpPr>
          <p:spPr>
            <a:xfrm>
              <a:off x="5909535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05" name="Google Shape;5005;p16"/>
            <p:cNvSpPr/>
            <p:nvPr/>
          </p:nvSpPr>
          <p:spPr>
            <a:xfrm>
              <a:off x="5595008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06" name="Google Shape;5006;p16"/>
            <p:cNvSpPr/>
            <p:nvPr/>
          </p:nvSpPr>
          <p:spPr>
            <a:xfrm>
              <a:off x="5909535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07" name="Google Shape;5007;p16"/>
            <p:cNvSpPr/>
            <p:nvPr/>
          </p:nvSpPr>
          <p:spPr>
            <a:xfrm>
              <a:off x="5595008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08" name="Google Shape;5008;p16"/>
            <p:cNvSpPr/>
            <p:nvPr/>
          </p:nvSpPr>
          <p:spPr>
            <a:xfrm>
              <a:off x="5437007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09" name="Google Shape;5009;p16"/>
            <p:cNvSpPr/>
            <p:nvPr/>
          </p:nvSpPr>
          <p:spPr>
            <a:xfrm>
              <a:off x="5751534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10" name="Google Shape;5010;p16"/>
            <p:cNvSpPr/>
            <p:nvPr/>
          </p:nvSpPr>
          <p:spPr>
            <a:xfrm>
              <a:off x="5437007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11" name="Google Shape;5011;p16"/>
            <p:cNvSpPr/>
            <p:nvPr/>
          </p:nvSpPr>
          <p:spPr>
            <a:xfrm>
              <a:off x="5751534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12" name="Google Shape;5012;p16"/>
            <p:cNvSpPr/>
            <p:nvPr/>
          </p:nvSpPr>
          <p:spPr>
            <a:xfrm>
              <a:off x="528048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13" name="Google Shape;5013;p16"/>
            <p:cNvSpPr/>
            <p:nvPr/>
          </p:nvSpPr>
          <p:spPr>
            <a:xfrm>
              <a:off x="528048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14" name="Google Shape;5014;p16"/>
            <p:cNvSpPr/>
            <p:nvPr/>
          </p:nvSpPr>
          <p:spPr>
            <a:xfrm>
              <a:off x="5909535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15" name="Google Shape;5015;p16"/>
            <p:cNvSpPr/>
            <p:nvPr/>
          </p:nvSpPr>
          <p:spPr>
            <a:xfrm>
              <a:off x="5595008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16" name="Google Shape;5016;p16"/>
            <p:cNvSpPr/>
            <p:nvPr/>
          </p:nvSpPr>
          <p:spPr>
            <a:xfrm>
              <a:off x="528048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17" name="Google Shape;5017;p16"/>
            <p:cNvSpPr/>
            <p:nvPr/>
          </p:nvSpPr>
          <p:spPr>
            <a:xfrm>
              <a:off x="5909535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18" name="Google Shape;5018;p16"/>
            <p:cNvSpPr/>
            <p:nvPr/>
          </p:nvSpPr>
          <p:spPr>
            <a:xfrm>
              <a:off x="5595008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19" name="Google Shape;5019;p16"/>
            <p:cNvSpPr/>
            <p:nvPr/>
          </p:nvSpPr>
          <p:spPr>
            <a:xfrm>
              <a:off x="5909535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20" name="Google Shape;5020;p16"/>
            <p:cNvSpPr/>
            <p:nvPr/>
          </p:nvSpPr>
          <p:spPr>
            <a:xfrm>
              <a:off x="5595008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21" name="Google Shape;5021;p16"/>
            <p:cNvSpPr/>
            <p:nvPr/>
          </p:nvSpPr>
          <p:spPr>
            <a:xfrm>
              <a:off x="5437007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22" name="Google Shape;5022;p16"/>
            <p:cNvSpPr/>
            <p:nvPr/>
          </p:nvSpPr>
          <p:spPr>
            <a:xfrm>
              <a:off x="5751534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23" name="Google Shape;5023;p16"/>
            <p:cNvSpPr/>
            <p:nvPr/>
          </p:nvSpPr>
          <p:spPr>
            <a:xfrm>
              <a:off x="5437007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24" name="Google Shape;5024;p16"/>
            <p:cNvSpPr/>
            <p:nvPr/>
          </p:nvSpPr>
          <p:spPr>
            <a:xfrm>
              <a:off x="5751534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25" name="Google Shape;5025;p16"/>
            <p:cNvSpPr/>
            <p:nvPr/>
          </p:nvSpPr>
          <p:spPr>
            <a:xfrm>
              <a:off x="528048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26" name="Google Shape;5026;p16"/>
            <p:cNvSpPr/>
            <p:nvPr/>
          </p:nvSpPr>
          <p:spPr>
            <a:xfrm>
              <a:off x="528048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27" name="Google Shape;5027;p16"/>
            <p:cNvSpPr/>
            <p:nvPr/>
          </p:nvSpPr>
          <p:spPr>
            <a:xfrm>
              <a:off x="5909535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28" name="Google Shape;5028;p16"/>
            <p:cNvSpPr/>
            <p:nvPr/>
          </p:nvSpPr>
          <p:spPr>
            <a:xfrm>
              <a:off x="5595008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29" name="Google Shape;5029;p16"/>
            <p:cNvSpPr/>
            <p:nvPr/>
          </p:nvSpPr>
          <p:spPr>
            <a:xfrm>
              <a:off x="528048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30" name="Google Shape;5030;p16"/>
            <p:cNvSpPr/>
            <p:nvPr/>
          </p:nvSpPr>
          <p:spPr>
            <a:xfrm>
              <a:off x="5909535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31" name="Google Shape;5031;p16"/>
            <p:cNvSpPr/>
            <p:nvPr/>
          </p:nvSpPr>
          <p:spPr>
            <a:xfrm>
              <a:off x="5595008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32" name="Google Shape;5032;p16"/>
            <p:cNvSpPr/>
            <p:nvPr/>
          </p:nvSpPr>
          <p:spPr>
            <a:xfrm>
              <a:off x="5909535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33" name="Google Shape;5033;p16"/>
            <p:cNvSpPr/>
            <p:nvPr/>
          </p:nvSpPr>
          <p:spPr>
            <a:xfrm>
              <a:off x="5595008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34" name="Google Shape;5034;p16"/>
            <p:cNvSpPr/>
            <p:nvPr/>
          </p:nvSpPr>
          <p:spPr>
            <a:xfrm>
              <a:off x="5437007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35" name="Google Shape;5035;p16"/>
            <p:cNvSpPr/>
            <p:nvPr/>
          </p:nvSpPr>
          <p:spPr>
            <a:xfrm>
              <a:off x="5751534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36" name="Google Shape;5036;p16"/>
            <p:cNvSpPr/>
            <p:nvPr/>
          </p:nvSpPr>
          <p:spPr>
            <a:xfrm>
              <a:off x="5437007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37" name="Google Shape;5037;p16"/>
            <p:cNvSpPr/>
            <p:nvPr/>
          </p:nvSpPr>
          <p:spPr>
            <a:xfrm>
              <a:off x="5751534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38" name="Google Shape;5038;p16"/>
            <p:cNvSpPr/>
            <p:nvPr/>
          </p:nvSpPr>
          <p:spPr>
            <a:xfrm>
              <a:off x="528048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39" name="Google Shape;5039;p16"/>
            <p:cNvSpPr/>
            <p:nvPr/>
          </p:nvSpPr>
          <p:spPr>
            <a:xfrm>
              <a:off x="528048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40" name="Google Shape;5040;p16"/>
            <p:cNvSpPr/>
            <p:nvPr/>
          </p:nvSpPr>
          <p:spPr>
            <a:xfrm>
              <a:off x="5909535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41" name="Google Shape;5041;p16"/>
            <p:cNvSpPr/>
            <p:nvPr/>
          </p:nvSpPr>
          <p:spPr>
            <a:xfrm>
              <a:off x="5595008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42" name="Google Shape;5042;p16"/>
            <p:cNvSpPr/>
            <p:nvPr/>
          </p:nvSpPr>
          <p:spPr>
            <a:xfrm>
              <a:off x="528048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43" name="Google Shape;5043;p16"/>
            <p:cNvSpPr/>
            <p:nvPr/>
          </p:nvSpPr>
          <p:spPr>
            <a:xfrm>
              <a:off x="5909535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44" name="Google Shape;5044;p16"/>
            <p:cNvSpPr/>
            <p:nvPr/>
          </p:nvSpPr>
          <p:spPr>
            <a:xfrm>
              <a:off x="5595008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45" name="Google Shape;5045;p16"/>
            <p:cNvSpPr/>
            <p:nvPr/>
          </p:nvSpPr>
          <p:spPr>
            <a:xfrm>
              <a:off x="5909535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46" name="Google Shape;5046;p16"/>
            <p:cNvSpPr/>
            <p:nvPr/>
          </p:nvSpPr>
          <p:spPr>
            <a:xfrm>
              <a:off x="5595008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47" name="Google Shape;5047;p16"/>
            <p:cNvSpPr/>
            <p:nvPr/>
          </p:nvSpPr>
          <p:spPr>
            <a:xfrm>
              <a:off x="5437007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48" name="Google Shape;5048;p16"/>
            <p:cNvSpPr/>
            <p:nvPr/>
          </p:nvSpPr>
          <p:spPr>
            <a:xfrm>
              <a:off x="5751534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49" name="Google Shape;5049;p16"/>
            <p:cNvSpPr/>
            <p:nvPr/>
          </p:nvSpPr>
          <p:spPr>
            <a:xfrm>
              <a:off x="5437007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62"/>
                    <a:pt x="393" y="762"/>
                  </a:cubicBezTo>
                  <a:cubicBezTo>
                    <a:pt x="608" y="762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50" name="Google Shape;5050;p16"/>
            <p:cNvSpPr/>
            <p:nvPr/>
          </p:nvSpPr>
          <p:spPr>
            <a:xfrm>
              <a:off x="5751534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93" y="762"/>
                  </a:cubicBezTo>
                  <a:cubicBezTo>
                    <a:pt x="608" y="762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51" name="Google Shape;5051;p16"/>
            <p:cNvSpPr/>
            <p:nvPr/>
          </p:nvSpPr>
          <p:spPr>
            <a:xfrm>
              <a:off x="528048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52" name="Google Shape;5052;p16"/>
            <p:cNvSpPr/>
            <p:nvPr/>
          </p:nvSpPr>
          <p:spPr>
            <a:xfrm>
              <a:off x="528048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53" name="Google Shape;5053;p16"/>
            <p:cNvSpPr/>
            <p:nvPr/>
          </p:nvSpPr>
          <p:spPr>
            <a:xfrm>
              <a:off x="5909535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54" name="Google Shape;5054;p16"/>
            <p:cNvSpPr/>
            <p:nvPr/>
          </p:nvSpPr>
          <p:spPr>
            <a:xfrm>
              <a:off x="5595008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55" name="Google Shape;5055;p16"/>
            <p:cNvSpPr/>
            <p:nvPr/>
          </p:nvSpPr>
          <p:spPr>
            <a:xfrm>
              <a:off x="528048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56" name="Google Shape;5056;p16"/>
            <p:cNvSpPr/>
            <p:nvPr/>
          </p:nvSpPr>
          <p:spPr>
            <a:xfrm>
              <a:off x="5909535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57" name="Google Shape;5057;p16"/>
            <p:cNvSpPr/>
            <p:nvPr/>
          </p:nvSpPr>
          <p:spPr>
            <a:xfrm>
              <a:off x="5595008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58" name="Google Shape;5058;p16"/>
            <p:cNvSpPr/>
            <p:nvPr/>
          </p:nvSpPr>
          <p:spPr>
            <a:xfrm>
              <a:off x="5437007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59" name="Google Shape;5059;p16"/>
            <p:cNvSpPr/>
            <p:nvPr/>
          </p:nvSpPr>
          <p:spPr>
            <a:xfrm>
              <a:off x="5751534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60" name="Google Shape;5060;p16"/>
            <p:cNvSpPr/>
            <p:nvPr/>
          </p:nvSpPr>
          <p:spPr>
            <a:xfrm>
              <a:off x="5437007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61" name="Google Shape;5061;p16"/>
            <p:cNvSpPr/>
            <p:nvPr/>
          </p:nvSpPr>
          <p:spPr>
            <a:xfrm>
              <a:off x="5751534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62" name="Google Shape;5062;p16"/>
            <p:cNvSpPr/>
            <p:nvPr/>
          </p:nvSpPr>
          <p:spPr>
            <a:xfrm>
              <a:off x="528048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63" name="Google Shape;5063;p16"/>
            <p:cNvSpPr/>
            <p:nvPr/>
          </p:nvSpPr>
          <p:spPr>
            <a:xfrm>
              <a:off x="5909535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64" name="Google Shape;5064;p16"/>
            <p:cNvSpPr/>
            <p:nvPr/>
          </p:nvSpPr>
          <p:spPr>
            <a:xfrm>
              <a:off x="5595008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65" name="Google Shape;5065;p16"/>
            <p:cNvSpPr/>
            <p:nvPr/>
          </p:nvSpPr>
          <p:spPr>
            <a:xfrm>
              <a:off x="528048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66" name="Google Shape;5066;p16"/>
            <p:cNvSpPr/>
            <p:nvPr/>
          </p:nvSpPr>
          <p:spPr>
            <a:xfrm>
              <a:off x="528048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67" name="Google Shape;5067;p16"/>
            <p:cNvSpPr/>
            <p:nvPr/>
          </p:nvSpPr>
          <p:spPr>
            <a:xfrm>
              <a:off x="4967427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68" name="Google Shape;5068;p16"/>
            <p:cNvSpPr/>
            <p:nvPr/>
          </p:nvSpPr>
          <p:spPr>
            <a:xfrm>
              <a:off x="465290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69" name="Google Shape;5069;p16"/>
            <p:cNvSpPr/>
            <p:nvPr/>
          </p:nvSpPr>
          <p:spPr>
            <a:xfrm>
              <a:off x="528048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70" name="Google Shape;5070;p16"/>
            <p:cNvSpPr/>
            <p:nvPr/>
          </p:nvSpPr>
          <p:spPr>
            <a:xfrm>
              <a:off x="4967427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71" name="Google Shape;5071;p16"/>
            <p:cNvSpPr/>
            <p:nvPr/>
          </p:nvSpPr>
          <p:spPr>
            <a:xfrm>
              <a:off x="528048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72" name="Google Shape;5072;p16"/>
            <p:cNvSpPr/>
            <p:nvPr/>
          </p:nvSpPr>
          <p:spPr>
            <a:xfrm>
              <a:off x="4967427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73" name="Google Shape;5073;p16"/>
            <p:cNvSpPr/>
            <p:nvPr/>
          </p:nvSpPr>
          <p:spPr>
            <a:xfrm>
              <a:off x="4810900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74" name="Google Shape;5074;p16"/>
            <p:cNvSpPr/>
            <p:nvPr/>
          </p:nvSpPr>
          <p:spPr>
            <a:xfrm>
              <a:off x="5123954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75" name="Google Shape;5075;p16"/>
            <p:cNvSpPr/>
            <p:nvPr/>
          </p:nvSpPr>
          <p:spPr>
            <a:xfrm>
              <a:off x="4810900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76" name="Google Shape;5076;p16"/>
            <p:cNvSpPr/>
            <p:nvPr/>
          </p:nvSpPr>
          <p:spPr>
            <a:xfrm>
              <a:off x="5123954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77" name="Google Shape;5077;p16"/>
            <p:cNvSpPr/>
            <p:nvPr/>
          </p:nvSpPr>
          <p:spPr>
            <a:xfrm>
              <a:off x="465290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78" name="Google Shape;5078;p16"/>
            <p:cNvSpPr/>
            <p:nvPr/>
          </p:nvSpPr>
          <p:spPr>
            <a:xfrm>
              <a:off x="465290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79" name="Google Shape;5079;p16"/>
            <p:cNvSpPr/>
            <p:nvPr/>
          </p:nvSpPr>
          <p:spPr>
            <a:xfrm>
              <a:off x="528048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80" name="Google Shape;5080;p16"/>
            <p:cNvSpPr/>
            <p:nvPr/>
          </p:nvSpPr>
          <p:spPr>
            <a:xfrm>
              <a:off x="4967427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81" name="Google Shape;5081;p16"/>
            <p:cNvSpPr/>
            <p:nvPr/>
          </p:nvSpPr>
          <p:spPr>
            <a:xfrm>
              <a:off x="465290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82" name="Google Shape;5082;p16"/>
            <p:cNvSpPr/>
            <p:nvPr/>
          </p:nvSpPr>
          <p:spPr>
            <a:xfrm>
              <a:off x="528048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83" name="Google Shape;5083;p16"/>
            <p:cNvSpPr/>
            <p:nvPr/>
          </p:nvSpPr>
          <p:spPr>
            <a:xfrm>
              <a:off x="4967427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84" name="Google Shape;5084;p16"/>
            <p:cNvSpPr/>
            <p:nvPr/>
          </p:nvSpPr>
          <p:spPr>
            <a:xfrm>
              <a:off x="528048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85" name="Google Shape;5085;p16"/>
            <p:cNvSpPr/>
            <p:nvPr/>
          </p:nvSpPr>
          <p:spPr>
            <a:xfrm>
              <a:off x="4967427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86" name="Google Shape;5086;p16"/>
            <p:cNvSpPr/>
            <p:nvPr/>
          </p:nvSpPr>
          <p:spPr>
            <a:xfrm>
              <a:off x="4810900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87" name="Google Shape;5087;p16"/>
            <p:cNvSpPr/>
            <p:nvPr/>
          </p:nvSpPr>
          <p:spPr>
            <a:xfrm>
              <a:off x="5123954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88" name="Google Shape;5088;p16"/>
            <p:cNvSpPr/>
            <p:nvPr/>
          </p:nvSpPr>
          <p:spPr>
            <a:xfrm>
              <a:off x="4810900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89" name="Google Shape;5089;p16"/>
            <p:cNvSpPr/>
            <p:nvPr/>
          </p:nvSpPr>
          <p:spPr>
            <a:xfrm>
              <a:off x="5123954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90" name="Google Shape;5090;p16"/>
            <p:cNvSpPr/>
            <p:nvPr/>
          </p:nvSpPr>
          <p:spPr>
            <a:xfrm>
              <a:off x="465290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91" name="Google Shape;5091;p16"/>
            <p:cNvSpPr/>
            <p:nvPr/>
          </p:nvSpPr>
          <p:spPr>
            <a:xfrm>
              <a:off x="465290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92" name="Google Shape;5092;p16"/>
            <p:cNvSpPr/>
            <p:nvPr/>
          </p:nvSpPr>
          <p:spPr>
            <a:xfrm>
              <a:off x="528048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93" name="Google Shape;5093;p16"/>
            <p:cNvSpPr/>
            <p:nvPr/>
          </p:nvSpPr>
          <p:spPr>
            <a:xfrm>
              <a:off x="4967427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94" name="Google Shape;5094;p16"/>
            <p:cNvSpPr/>
            <p:nvPr/>
          </p:nvSpPr>
          <p:spPr>
            <a:xfrm>
              <a:off x="465290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95" name="Google Shape;5095;p16"/>
            <p:cNvSpPr/>
            <p:nvPr/>
          </p:nvSpPr>
          <p:spPr>
            <a:xfrm>
              <a:off x="528048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96" name="Google Shape;5096;p16"/>
            <p:cNvSpPr/>
            <p:nvPr/>
          </p:nvSpPr>
          <p:spPr>
            <a:xfrm>
              <a:off x="4967427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97" name="Google Shape;5097;p16"/>
            <p:cNvSpPr/>
            <p:nvPr/>
          </p:nvSpPr>
          <p:spPr>
            <a:xfrm>
              <a:off x="528048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98" name="Google Shape;5098;p16"/>
            <p:cNvSpPr/>
            <p:nvPr/>
          </p:nvSpPr>
          <p:spPr>
            <a:xfrm>
              <a:off x="4967427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99" name="Google Shape;5099;p16"/>
            <p:cNvSpPr/>
            <p:nvPr/>
          </p:nvSpPr>
          <p:spPr>
            <a:xfrm>
              <a:off x="4810900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00" name="Google Shape;5100;p16"/>
            <p:cNvSpPr/>
            <p:nvPr/>
          </p:nvSpPr>
          <p:spPr>
            <a:xfrm>
              <a:off x="5123954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01" name="Google Shape;5101;p16"/>
            <p:cNvSpPr/>
            <p:nvPr/>
          </p:nvSpPr>
          <p:spPr>
            <a:xfrm>
              <a:off x="4810900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02" name="Google Shape;5102;p16"/>
            <p:cNvSpPr/>
            <p:nvPr/>
          </p:nvSpPr>
          <p:spPr>
            <a:xfrm>
              <a:off x="5123954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03" name="Google Shape;5103;p16"/>
            <p:cNvSpPr/>
            <p:nvPr/>
          </p:nvSpPr>
          <p:spPr>
            <a:xfrm>
              <a:off x="465290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04" name="Google Shape;5104;p16"/>
            <p:cNvSpPr/>
            <p:nvPr/>
          </p:nvSpPr>
          <p:spPr>
            <a:xfrm>
              <a:off x="465290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05" name="Google Shape;5105;p16"/>
            <p:cNvSpPr/>
            <p:nvPr/>
          </p:nvSpPr>
          <p:spPr>
            <a:xfrm>
              <a:off x="528048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06" name="Google Shape;5106;p16"/>
            <p:cNvSpPr/>
            <p:nvPr/>
          </p:nvSpPr>
          <p:spPr>
            <a:xfrm>
              <a:off x="4967427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07" name="Google Shape;5107;p16"/>
            <p:cNvSpPr/>
            <p:nvPr/>
          </p:nvSpPr>
          <p:spPr>
            <a:xfrm>
              <a:off x="465290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08" name="Google Shape;5108;p16"/>
            <p:cNvSpPr/>
            <p:nvPr/>
          </p:nvSpPr>
          <p:spPr>
            <a:xfrm>
              <a:off x="528048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09" name="Google Shape;5109;p16"/>
            <p:cNvSpPr/>
            <p:nvPr/>
          </p:nvSpPr>
          <p:spPr>
            <a:xfrm>
              <a:off x="4967427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10" name="Google Shape;5110;p16"/>
            <p:cNvSpPr/>
            <p:nvPr/>
          </p:nvSpPr>
          <p:spPr>
            <a:xfrm>
              <a:off x="528048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11" name="Google Shape;5111;p16"/>
            <p:cNvSpPr/>
            <p:nvPr/>
          </p:nvSpPr>
          <p:spPr>
            <a:xfrm>
              <a:off x="4967427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12" name="Google Shape;5112;p16"/>
            <p:cNvSpPr/>
            <p:nvPr/>
          </p:nvSpPr>
          <p:spPr>
            <a:xfrm>
              <a:off x="4810900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13" name="Google Shape;5113;p16"/>
            <p:cNvSpPr/>
            <p:nvPr/>
          </p:nvSpPr>
          <p:spPr>
            <a:xfrm>
              <a:off x="5123954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14" name="Google Shape;5114;p16"/>
            <p:cNvSpPr/>
            <p:nvPr/>
          </p:nvSpPr>
          <p:spPr>
            <a:xfrm>
              <a:off x="4810900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15" name="Google Shape;5115;p16"/>
            <p:cNvSpPr/>
            <p:nvPr/>
          </p:nvSpPr>
          <p:spPr>
            <a:xfrm>
              <a:off x="5123954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16" name="Google Shape;5116;p16"/>
            <p:cNvSpPr/>
            <p:nvPr/>
          </p:nvSpPr>
          <p:spPr>
            <a:xfrm>
              <a:off x="465290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17" name="Google Shape;5117;p16"/>
            <p:cNvSpPr/>
            <p:nvPr/>
          </p:nvSpPr>
          <p:spPr>
            <a:xfrm>
              <a:off x="465290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18" name="Google Shape;5118;p16"/>
            <p:cNvSpPr/>
            <p:nvPr/>
          </p:nvSpPr>
          <p:spPr>
            <a:xfrm>
              <a:off x="528048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19" name="Google Shape;5119;p16"/>
            <p:cNvSpPr/>
            <p:nvPr/>
          </p:nvSpPr>
          <p:spPr>
            <a:xfrm>
              <a:off x="4967427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20" name="Google Shape;5120;p16"/>
            <p:cNvSpPr/>
            <p:nvPr/>
          </p:nvSpPr>
          <p:spPr>
            <a:xfrm>
              <a:off x="465290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21" name="Google Shape;5121;p16"/>
            <p:cNvSpPr/>
            <p:nvPr/>
          </p:nvSpPr>
          <p:spPr>
            <a:xfrm>
              <a:off x="528048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22" name="Google Shape;5122;p16"/>
            <p:cNvSpPr/>
            <p:nvPr/>
          </p:nvSpPr>
          <p:spPr>
            <a:xfrm>
              <a:off x="4967427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23" name="Google Shape;5123;p16"/>
            <p:cNvSpPr/>
            <p:nvPr/>
          </p:nvSpPr>
          <p:spPr>
            <a:xfrm>
              <a:off x="528048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24" name="Google Shape;5124;p16"/>
            <p:cNvSpPr/>
            <p:nvPr/>
          </p:nvSpPr>
          <p:spPr>
            <a:xfrm>
              <a:off x="4967427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25" name="Google Shape;5125;p16"/>
            <p:cNvSpPr/>
            <p:nvPr/>
          </p:nvSpPr>
          <p:spPr>
            <a:xfrm>
              <a:off x="4810900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26" name="Google Shape;5126;p16"/>
            <p:cNvSpPr/>
            <p:nvPr/>
          </p:nvSpPr>
          <p:spPr>
            <a:xfrm>
              <a:off x="5123954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27" name="Google Shape;5127;p16"/>
            <p:cNvSpPr/>
            <p:nvPr/>
          </p:nvSpPr>
          <p:spPr>
            <a:xfrm>
              <a:off x="4810900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62"/>
                    <a:pt x="382" y="762"/>
                  </a:cubicBezTo>
                  <a:cubicBezTo>
                    <a:pt x="596" y="762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28" name="Google Shape;5128;p16"/>
            <p:cNvSpPr/>
            <p:nvPr/>
          </p:nvSpPr>
          <p:spPr>
            <a:xfrm>
              <a:off x="5123954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62"/>
                    <a:pt x="394" y="762"/>
                  </a:cubicBezTo>
                  <a:cubicBezTo>
                    <a:pt x="608" y="762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29" name="Google Shape;5129;p16"/>
            <p:cNvSpPr/>
            <p:nvPr/>
          </p:nvSpPr>
          <p:spPr>
            <a:xfrm>
              <a:off x="465290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30" name="Google Shape;5130;p16"/>
            <p:cNvSpPr/>
            <p:nvPr/>
          </p:nvSpPr>
          <p:spPr>
            <a:xfrm>
              <a:off x="465290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31" name="Google Shape;5131;p16"/>
            <p:cNvSpPr/>
            <p:nvPr/>
          </p:nvSpPr>
          <p:spPr>
            <a:xfrm>
              <a:off x="528048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32" name="Google Shape;5132;p16"/>
            <p:cNvSpPr/>
            <p:nvPr/>
          </p:nvSpPr>
          <p:spPr>
            <a:xfrm>
              <a:off x="4967427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33" name="Google Shape;5133;p16"/>
            <p:cNvSpPr/>
            <p:nvPr/>
          </p:nvSpPr>
          <p:spPr>
            <a:xfrm>
              <a:off x="465290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34" name="Google Shape;5134;p16"/>
            <p:cNvSpPr/>
            <p:nvPr/>
          </p:nvSpPr>
          <p:spPr>
            <a:xfrm>
              <a:off x="528048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35" name="Google Shape;5135;p16"/>
            <p:cNvSpPr/>
            <p:nvPr/>
          </p:nvSpPr>
          <p:spPr>
            <a:xfrm>
              <a:off x="4967427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36" name="Google Shape;5136;p16"/>
            <p:cNvSpPr/>
            <p:nvPr/>
          </p:nvSpPr>
          <p:spPr>
            <a:xfrm>
              <a:off x="4810900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37" name="Google Shape;5137;p16"/>
            <p:cNvSpPr/>
            <p:nvPr/>
          </p:nvSpPr>
          <p:spPr>
            <a:xfrm>
              <a:off x="5123954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38" name="Google Shape;5138;p16"/>
            <p:cNvSpPr/>
            <p:nvPr/>
          </p:nvSpPr>
          <p:spPr>
            <a:xfrm>
              <a:off x="4810900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39" name="Google Shape;5139;p16"/>
            <p:cNvSpPr/>
            <p:nvPr/>
          </p:nvSpPr>
          <p:spPr>
            <a:xfrm>
              <a:off x="5123954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40" name="Google Shape;5140;p16"/>
            <p:cNvSpPr/>
            <p:nvPr/>
          </p:nvSpPr>
          <p:spPr>
            <a:xfrm>
              <a:off x="465290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41" name="Google Shape;5141;p16"/>
            <p:cNvSpPr/>
            <p:nvPr/>
          </p:nvSpPr>
          <p:spPr>
            <a:xfrm>
              <a:off x="528048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42" name="Google Shape;5142;p16"/>
            <p:cNvSpPr/>
            <p:nvPr/>
          </p:nvSpPr>
          <p:spPr>
            <a:xfrm>
              <a:off x="4967427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43" name="Google Shape;5143;p16"/>
            <p:cNvSpPr/>
            <p:nvPr/>
          </p:nvSpPr>
          <p:spPr>
            <a:xfrm>
              <a:off x="465290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44" name="Google Shape;5144;p16"/>
            <p:cNvSpPr/>
            <p:nvPr/>
          </p:nvSpPr>
          <p:spPr>
            <a:xfrm>
              <a:off x="465290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45" name="Google Shape;5145;p16"/>
            <p:cNvSpPr/>
            <p:nvPr/>
          </p:nvSpPr>
          <p:spPr>
            <a:xfrm>
              <a:off x="4339846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46" name="Google Shape;5146;p16"/>
            <p:cNvSpPr/>
            <p:nvPr/>
          </p:nvSpPr>
          <p:spPr>
            <a:xfrm>
              <a:off x="4025442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47" name="Google Shape;5147;p16"/>
            <p:cNvSpPr/>
            <p:nvPr/>
          </p:nvSpPr>
          <p:spPr>
            <a:xfrm>
              <a:off x="465290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48" name="Google Shape;5148;p16"/>
            <p:cNvSpPr/>
            <p:nvPr/>
          </p:nvSpPr>
          <p:spPr>
            <a:xfrm>
              <a:off x="4339846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49" name="Google Shape;5149;p16"/>
            <p:cNvSpPr/>
            <p:nvPr/>
          </p:nvSpPr>
          <p:spPr>
            <a:xfrm>
              <a:off x="465290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50" name="Google Shape;5150;p16"/>
            <p:cNvSpPr/>
            <p:nvPr/>
          </p:nvSpPr>
          <p:spPr>
            <a:xfrm>
              <a:off x="4339846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51" name="Google Shape;5151;p16"/>
            <p:cNvSpPr/>
            <p:nvPr/>
          </p:nvSpPr>
          <p:spPr>
            <a:xfrm>
              <a:off x="4183320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52" name="Google Shape;5152;p16"/>
            <p:cNvSpPr/>
            <p:nvPr/>
          </p:nvSpPr>
          <p:spPr>
            <a:xfrm>
              <a:off x="4496373" y="50657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63" y="596"/>
                    <a:pt x="763" y="381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53" name="Google Shape;5153;p16"/>
            <p:cNvSpPr/>
            <p:nvPr/>
          </p:nvSpPr>
          <p:spPr>
            <a:xfrm>
              <a:off x="4183320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54" name="Google Shape;5154;p16"/>
            <p:cNvSpPr/>
            <p:nvPr/>
          </p:nvSpPr>
          <p:spPr>
            <a:xfrm>
              <a:off x="4496373" y="19352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63" y="608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55" name="Google Shape;5155;p16"/>
            <p:cNvSpPr/>
            <p:nvPr/>
          </p:nvSpPr>
          <p:spPr>
            <a:xfrm>
              <a:off x="4025442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56" name="Google Shape;5156;p16"/>
            <p:cNvSpPr/>
            <p:nvPr/>
          </p:nvSpPr>
          <p:spPr>
            <a:xfrm>
              <a:off x="4025442" y="35152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57" name="Google Shape;5157;p16"/>
            <p:cNvSpPr/>
            <p:nvPr/>
          </p:nvSpPr>
          <p:spPr>
            <a:xfrm>
              <a:off x="465290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58" name="Google Shape;5158;p16"/>
            <p:cNvSpPr/>
            <p:nvPr/>
          </p:nvSpPr>
          <p:spPr>
            <a:xfrm>
              <a:off x="4339846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59" name="Google Shape;5159;p16"/>
            <p:cNvSpPr/>
            <p:nvPr/>
          </p:nvSpPr>
          <p:spPr>
            <a:xfrm>
              <a:off x="4025442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60" name="Google Shape;5160;p16"/>
            <p:cNvSpPr/>
            <p:nvPr/>
          </p:nvSpPr>
          <p:spPr>
            <a:xfrm>
              <a:off x="465290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61" name="Google Shape;5161;p16"/>
            <p:cNvSpPr/>
            <p:nvPr/>
          </p:nvSpPr>
          <p:spPr>
            <a:xfrm>
              <a:off x="4339846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62" name="Google Shape;5162;p16"/>
            <p:cNvSpPr/>
            <p:nvPr/>
          </p:nvSpPr>
          <p:spPr>
            <a:xfrm>
              <a:off x="465290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63" name="Google Shape;5163;p16"/>
            <p:cNvSpPr/>
            <p:nvPr/>
          </p:nvSpPr>
          <p:spPr>
            <a:xfrm>
              <a:off x="4339846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64" name="Google Shape;5164;p16"/>
            <p:cNvSpPr/>
            <p:nvPr/>
          </p:nvSpPr>
          <p:spPr>
            <a:xfrm>
              <a:off x="4183320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75" y="595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65" name="Google Shape;5165;p16"/>
            <p:cNvSpPr/>
            <p:nvPr/>
          </p:nvSpPr>
          <p:spPr>
            <a:xfrm>
              <a:off x="4496373" y="1135632"/>
              <a:ext cx="93744" cy="95096"/>
            </a:xfrm>
            <a:custGeom>
              <a:avLst/>
              <a:gdLst/>
              <a:ahLst/>
              <a:cxnLst/>
              <a:rect l="l" t="t" r="r" b="b"/>
              <a:pathLst>
                <a:path w="763" h="774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63" y="595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66" name="Google Shape;5166;p16"/>
            <p:cNvSpPr/>
            <p:nvPr/>
          </p:nvSpPr>
          <p:spPr>
            <a:xfrm>
              <a:off x="4183320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75" y="596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67" name="Google Shape;5167;p16"/>
            <p:cNvSpPr/>
            <p:nvPr/>
          </p:nvSpPr>
          <p:spPr>
            <a:xfrm>
              <a:off x="4496373" y="82110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63" y="596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68" name="Google Shape;5168;p16"/>
            <p:cNvSpPr/>
            <p:nvPr/>
          </p:nvSpPr>
          <p:spPr>
            <a:xfrm>
              <a:off x="4025442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69" name="Google Shape;5169;p16"/>
            <p:cNvSpPr/>
            <p:nvPr/>
          </p:nvSpPr>
          <p:spPr>
            <a:xfrm>
              <a:off x="4025442" y="97910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70" name="Google Shape;5170;p16"/>
            <p:cNvSpPr/>
            <p:nvPr/>
          </p:nvSpPr>
          <p:spPr>
            <a:xfrm>
              <a:off x="465290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71" name="Google Shape;5171;p16"/>
            <p:cNvSpPr/>
            <p:nvPr/>
          </p:nvSpPr>
          <p:spPr>
            <a:xfrm>
              <a:off x="4339846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72" name="Google Shape;5172;p16"/>
            <p:cNvSpPr/>
            <p:nvPr/>
          </p:nvSpPr>
          <p:spPr>
            <a:xfrm>
              <a:off x="4025442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73" name="Google Shape;5173;p16"/>
            <p:cNvSpPr/>
            <p:nvPr/>
          </p:nvSpPr>
          <p:spPr>
            <a:xfrm>
              <a:off x="465290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74" name="Google Shape;5174;p16"/>
            <p:cNvSpPr/>
            <p:nvPr/>
          </p:nvSpPr>
          <p:spPr>
            <a:xfrm>
              <a:off x="4339846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75" name="Google Shape;5175;p16"/>
            <p:cNvSpPr/>
            <p:nvPr/>
          </p:nvSpPr>
          <p:spPr>
            <a:xfrm>
              <a:off x="465290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76" name="Google Shape;5176;p16"/>
            <p:cNvSpPr/>
            <p:nvPr/>
          </p:nvSpPr>
          <p:spPr>
            <a:xfrm>
              <a:off x="4339846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80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77" name="Google Shape;5177;p16"/>
            <p:cNvSpPr/>
            <p:nvPr/>
          </p:nvSpPr>
          <p:spPr>
            <a:xfrm>
              <a:off x="4183320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78" name="Google Shape;5178;p16"/>
            <p:cNvSpPr/>
            <p:nvPr/>
          </p:nvSpPr>
          <p:spPr>
            <a:xfrm>
              <a:off x="4496373" y="176309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79" name="Google Shape;5179;p16"/>
            <p:cNvSpPr/>
            <p:nvPr/>
          </p:nvSpPr>
          <p:spPr>
            <a:xfrm>
              <a:off x="4183320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80" name="Google Shape;5180;p16"/>
            <p:cNvSpPr/>
            <p:nvPr/>
          </p:nvSpPr>
          <p:spPr>
            <a:xfrm>
              <a:off x="4496373" y="1448685"/>
              <a:ext cx="93744" cy="95096"/>
            </a:xfrm>
            <a:custGeom>
              <a:avLst/>
              <a:gdLst/>
              <a:ahLst/>
              <a:cxnLst/>
              <a:rect l="l" t="t" r="r" b="b"/>
              <a:pathLst>
                <a:path w="763" h="774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63" y="595"/>
                    <a:pt x="763" y="381"/>
                  </a:cubicBezTo>
                  <a:cubicBezTo>
                    <a:pt x="763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81" name="Google Shape;5181;p16"/>
            <p:cNvSpPr/>
            <p:nvPr/>
          </p:nvSpPr>
          <p:spPr>
            <a:xfrm>
              <a:off x="4025442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82" name="Google Shape;5182;p16"/>
            <p:cNvSpPr/>
            <p:nvPr/>
          </p:nvSpPr>
          <p:spPr>
            <a:xfrm>
              <a:off x="4025442" y="16050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83" name="Google Shape;5183;p16"/>
            <p:cNvSpPr/>
            <p:nvPr/>
          </p:nvSpPr>
          <p:spPr>
            <a:xfrm>
              <a:off x="465290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84" name="Google Shape;5184;p16"/>
            <p:cNvSpPr/>
            <p:nvPr/>
          </p:nvSpPr>
          <p:spPr>
            <a:xfrm>
              <a:off x="4339846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85" name="Google Shape;5185;p16"/>
            <p:cNvSpPr/>
            <p:nvPr/>
          </p:nvSpPr>
          <p:spPr>
            <a:xfrm>
              <a:off x="4025442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86" name="Google Shape;5186;p16"/>
            <p:cNvSpPr/>
            <p:nvPr/>
          </p:nvSpPr>
          <p:spPr>
            <a:xfrm>
              <a:off x="465290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87" name="Google Shape;5187;p16"/>
            <p:cNvSpPr/>
            <p:nvPr/>
          </p:nvSpPr>
          <p:spPr>
            <a:xfrm>
              <a:off x="4339846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88" name="Google Shape;5188;p16"/>
            <p:cNvSpPr/>
            <p:nvPr/>
          </p:nvSpPr>
          <p:spPr>
            <a:xfrm>
              <a:off x="465290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89" name="Google Shape;5189;p16"/>
            <p:cNvSpPr/>
            <p:nvPr/>
          </p:nvSpPr>
          <p:spPr>
            <a:xfrm>
              <a:off x="4339846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90" name="Google Shape;5190;p16"/>
            <p:cNvSpPr/>
            <p:nvPr/>
          </p:nvSpPr>
          <p:spPr>
            <a:xfrm>
              <a:off x="4183320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79"/>
                    <a:pt x="1" y="394"/>
                  </a:cubicBezTo>
                  <a:cubicBezTo>
                    <a:pt x="1" y="608"/>
                    <a:pt x="168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91" name="Google Shape;5191;p16"/>
            <p:cNvSpPr/>
            <p:nvPr/>
          </p:nvSpPr>
          <p:spPr>
            <a:xfrm>
              <a:off x="4496373" y="238919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79"/>
                    <a:pt x="1" y="394"/>
                  </a:cubicBezTo>
                  <a:cubicBezTo>
                    <a:pt x="1" y="608"/>
                    <a:pt x="168" y="775"/>
                    <a:pt x="382" y="775"/>
                  </a:cubicBezTo>
                  <a:cubicBezTo>
                    <a:pt x="596" y="775"/>
                    <a:pt x="763" y="608"/>
                    <a:pt x="763" y="394"/>
                  </a:cubicBezTo>
                  <a:cubicBezTo>
                    <a:pt x="763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92" name="Google Shape;5192;p16"/>
            <p:cNvSpPr/>
            <p:nvPr/>
          </p:nvSpPr>
          <p:spPr>
            <a:xfrm>
              <a:off x="4183320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93" name="Google Shape;5193;p16"/>
            <p:cNvSpPr/>
            <p:nvPr/>
          </p:nvSpPr>
          <p:spPr>
            <a:xfrm>
              <a:off x="4496373" y="2076143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94" name="Google Shape;5194;p16"/>
            <p:cNvSpPr/>
            <p:nvPr/>
          </p:nvSpPr>
          <p:spPr>
            <a:xfrm>
              <a:off x="4025442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95" name="Google Shape;5195;p16"/>
            <p:cNvSpPr/>
            <p:nvPr/>
          </p:nvSpPr>
          <p:spPr>
            <a:xfrm>
              <a:off x="4025442" y="223267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96" name="Google Shape;5196;p16"/>
            <p:cNvSpPr/>
            <p:nvPr/>
          </p:nvSpPr>
          <p:spPr>
            <a:xfrm>
              <a:off x="465290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97" name="Google Shape;5197;p16"/>
            <p:cNvSpPr/>
            <p:nvPr/>
          </p:nvSpPr>
          <p:spPr>
            <a:xfrm>
              <a:off x="4339846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98" name="Google Shape;5198;p16"/>
            <p:cNvSpPr/>
            <p:nvPr/>
          </p:nvSpPr>
          <p:spPr>
            <a:xfrm>
              <a:off x="4025442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99" name="Google Shape;5199;p16"/>
            <p:cNvSpPr/>
            <p:nvPr/>
          </p:nvSpPr>
          <p:spPr>
            <a:xfrm>
              <a:off x="465290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00" name="Google Shape;5200;p16"/>
            <p:cNvSpPr/>
            <p:nvPr/>
          </p:nvSpPr>
          <p:spPr>
            <a:xfrm>
              <a:off x="4339846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01" name="Google Shape;5201;p16"/>
            <p:cNvSpPr/>
            <p:nvPr/>
          </p:nvSpPr>
          <p:spPr>
            <a:xfrm>
              <a:off x="465290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02" name="Google Shape;5202;p16"/>
            <p:cNvSpPr/>
            <p:nvPr/>
          </p:nvSpPr>
          <p:spPr>
            <a:xfrm>
              <a:off x="4339846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03" name="Google Shape;5203;p16"/>
            <p:cNvSpPr/>
            <p:nvPr/>
          </p:nvSpPr>
          <p:spPr>
            <a:xfrm>
              <a:off x="4183320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04" name="Google Shape;5204;p16"/>
            <p:cNvSpPr/>
            <p:nvPr/>
          </p:nvSpPr>
          <p:spPr>
            <a:xfrm>
              <a:off x="4496373" y="301677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63" y="608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05" name="Google Shape;5205;p16"/>
            <p:cNvSpPr/>
            <p:nvPr/>
          </p:nvSpPr>
          <p:spPr>
            <a:xfrm>
              <a:off x="4183320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6"/>
                    <a:pt x="168" y="762"/>
                    <a:pt x="382" y="762"/>
                  </a:cubicBezTo>
                  <a:cubicBezTo>
                    <a:pt x="596" y="762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06" name="Google Shape;5206;p16"/>
            <p:cNvSpPr/>
            <p:nvPr/>
          </p:nvSpPr>
          <p:spPr>
            <a:xfrm>
              <a:off x="4496373" y="2705198"/>
              <a:ext cx="93744" cy="93744"/>
            </a:xfrm>
            <a:custGeom>
              <a:avLst/>
              <a:gdLst/>
              <a:ahLst/>
              <a:cxnLst/>
              <a:rect l="l" t="t" r="r" b="b"/>
              <a:pathLst>
                <a:path w="763" h="763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6"/>
                    <a:pt x="168" y="762"/>
                    <a:pt x="382" y="762"/>
                  </a:cubicBezTo>
                  <a:cubicBezTo>
                    <a:pt x="596" y="762"/>
                    <a:pt x="763" y="596"/>
                    <a:pt x="763" y="381"/>
                  </a:cubicBezTo>
                  <a:cubicBezTo>
                    <a:pt x="763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07" name="Google Shape;5207;p16"/>
            <p:cNvSpPr/>
            <p:nvPr/>
          </p:nvSpPr>
          <p:spPr>
            <a:xfrm>
              <a:off x="4025442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08" name="Google Shape;5208;p16"/>
            <p:cNvSpPr/>
            <p:nvPr/>
          </p:nvSpPr>
          <p:spPr>
            <a:xfrm>
              <a:off x="4025442" y="286025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09" name="Google Shape;5209;p16"/>
            <p:cNvSpPr/>
            <p:nvPr/>
          </p:nvSpPr>
          <p:spPr>
            <a:xfrm>
              <a:off x="465290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10" name="Google Shape;5210;p16"/>
            <p:cNvSpPr/>
            <p:nvPr/>
          </p:nvSpPr>
          <p:spPr>
            <a:xfrm>
              <a:off x="4339846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11" name="Google Shape;5211;p16"/>
            <p:cNvSpPr/>
            <p:nvPr/>
          </p:nvSpPr>
          <p:spPr>
            <a:xfrm>
              <a:off x="4025442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12" name="Google Shape;5212;p16"/>
            <p:cNvSpPr/>
            <p:nvPr/>
          </p:nvSpPr>
          <p:spPr>
            <a:xfrm>
              <a:off x="465290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13" name="Google Shape;5213;p16"/>
            <p:cNvSpPr/>
            <p:nvPr/>
          </p:nvSpPr>
          <p:spPr>
            <a:xfrm>
              <a:off x="4339846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14" name="Google Shape;5214;p16"/>
            <p:cNvSpPr/>
            <p:nvPr/>
          </p:nvSpPr>
          <p:spPr>
            <a:xfrm>
              <a:off x="4183320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15" name="Google Shape;5215;p16"/>
            <p:cNvSpPr/>
            <p:nvPr/>
          </p:nvSpPr>
          <p:spPr>
            <a:xfrm>
              <a:off x="4496373" y="364435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63" y="596"/>
                    <a:pt x="763" y="381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16" name="Google Shape;5216;p16"/>
            <p:cNvSpPr/>
            <p:nvPr/>
          </p:nvSpPr>
          <p:spPr>
            <a:xfrm>
              <a:off x="4183320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17" name="Google Shape;5217;p16"/>
            <p:cNvSpPr/>
            <p:nvPr/>
          </p:nvSpPr>
          <p:spPr>
            <a:xfrm>
              <a:off x="4496373" y="33313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63" y="608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18" name="Google Shape;5218;p16"/>
            <p:cNvSpPr/>
            <p:nvPr/>
          </p:nvSpPr>
          <p:spPr>
            <a:xfrm>
              <a:off x="4025442" y="34893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19" name="Google Shape;5219;p16"/>
            <p:cNvSpPr/>
            <p:nvPr/>
          </p:nvSpPr>
          <p:spPr>
            <a:xfrm>
              <a:off x="465290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20" name="Google Shape;5220;p16"/>
            <p:cNvSpPr/>
            <p:nvPr/>
          </p:nvSpPr>
          <p:spPr>
            <a:xfrm>
              <a:off x="4339846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21" name="Google Shape;5221;p16"/>
            <p:cNvSpPr/>
            <p:nvPr/>
          </p:nvSpPr>
          <p:spPr>
            <a:xfrm>
              <a:off x="4025442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22" name="Google Shape;5222;p16"/>
            <p:cNvSpPr/>
            <p:nvPr/>
          </p:nvSpPr>
          <p:spPr>
            <a:xfrm>
              <a:off x="4025442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23" name="Google Shape;5223;p16"/>
            <p:cNvSpPr/>
            <p:nvPr/>
          </p:nvSpPr>
          <p:spPr>
            <a:xfrm>
              <a:off x="3710914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24" name="Google Shape;5224;p16"/>
            <p:cNvSpPr/>
            <p:nvPr/>
          </p:nvSpPr>
          <p:spPr>
            <a:xfrm>
              <a:off x="3399336" y="3699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25" name="Google Shape;5225;p16"/>
            <p:cNvSpPr/>
            <p:nvPr/>
          </p:nvSpPr>
          <p:spPr>
            <a:xfrm>
              <a:off x="4025442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26" name="Google Shape;5226;p16"/>
            <p:cNvSpPr/>
            <p:nvPr/>
          </p:nvSpPr>
          <p:spPr>
            <a:xfrm>
              <a:off x="3710914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27" name="Google Shape;5227;p16"/>
            <p:cNvSpPr/>
            <p:nvPr/>
          </p:nvSpPr>
          <p:spPr>
            <a:xfrm>
              <a:off x="4025442" y="35152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28" name="Google Shape;5228;p16"/>
            <p:cNvSpPr/>
            <p:nvPr/>
          </p:nvSpPr>
          <p:spPr>
            <a:xfrm>
              <a:off x="3710914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29" name="Google Shape;5229;p16"/>
            <p:cNvSpPr/>
            <p:nvPr/>
          </p:nvSpPr>
          <p:spPr>
            <a:xfrm>
              <a:off x="3554388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30" name="Google Shape;5230;p16"/>
            <p:cNvSpPr/>
            <p:nvPr/>
          </p:nvSpPr>
          <p:spPr>
            <a:xfrm>
              <a:off x="3868915" y="5065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31" name="Google Shape;5231;p16"/>
            <p:cNvSpPr/>
            <p:nvPr/>
          </p:nvSpPr>
          <p:spPr>
            <a:xfrm>
              <a:off x="3554388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32" name="Google Shape;5232;p16"/>
            <p:cNvSpPr/>
            <p:nvPr/>
          </p:nvSpPr>
          <p:spPr>
            <a:xfrm>
              <a:off x="3868915" y="19352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33" name="Google Shape;5233;p16"/>
            <p:cNvSpPr/>
            <p:nvPr/>
          </p:nvSpPr>
          <p:spPr>
            <a:xfrm>
              <a:off x="3399336" y="6631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34" name="Google Shape;5234;p16"/>
            <p:cNvSpPr/>
            <p:nvPr/>
          </p:nvSpPr>
          <p:spPr>
            <a:xfrm>
              <a:off x="3399336" y="35152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35" name="Google Shape;5235;p16"/>
            <p:cNvSpPr/>
            <p:nvPr/>
          </p:nvSpPr>
          <p:spPr>
            <a:xfrm>
              <a:off x="4025442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36" name="Google Shape;5236;p16"/>
            <p:cNvSpPr/>
            <p:nvPr/>
          </p:nvSpPr>
          <p:spPr>
            <a:xfrm>
              <a:off x="3710914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37" name="Google Shape;5237;p16"/>
            <p:cNvSpPr/>
            <p:nvPr/>
          </p:nvSpPr>
          <p:spPr>
            <a:xfrm>
              <a:off x="3399336" y="3699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38" name="Google Shape;5238;p16"/>
            <p:cNvSpPr/>
            <p:nvPr/>
          </p:nvSpPr>
          <p:spPr>
            <a:xfrm>
              <a:off x="4025442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39" name="Google Shape;5239;p16"/>
            <p:cNvSpPr/>
            <p:nvPr/>
          </p:nvSpPr>
          <p:spPr>
            <a:xfrm>
              <a:off x="3710914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40" name="Google Shape;5240;p16"/>
            <p:cNvSpPr/>
            <p:nvPr/>
          </p:nvSpPr>
          <p:spPr>
            <a:xfrm>
              <a:off x="4025442" y="97910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41" name="Google Shape;5241;p16"/>
            <p:cNvSpPr/>
            <p:nvPr/>
          </p:nvSpPr>
          <p:spPr>
            <a:xfrm>
              <a:off x="3710914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42" name="Google Shape;5242;p16"/>
            <p:cNvSpPr/>
            <p:nvPr/>
          </p:nvSpPr>
          <p:spPr>
            <a:xfrm>
              <a:off x="3554388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43" name="Google Shape;5243;p16"/>
            <p:cNvSpPr/>
            <p:nvPr/>
          </p:nvSpPr>
          <p:spPr>
            <a:xfrm>
              <a:off x="3868915" y="1135632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44" name="Google Shape;5244;p16"/>
            <p:cNvSpPr/>
            <p:nvPr/>
          </p:nvSpPr>
          <p:spPr>
            <a:xfrm>
              <a:off x="3554388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45" name="Google Shape;5245;p16"/>
            <p:cNvSpPr/>
            <p:nvPr/>
          </p:nvSpPr>
          <p:spPr>
            <a:xfrm>
              <a:off x="3868915" y="8211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46" name="Google Shape;5246;p16"/>
            <p:cNvSpPr/>
            <p:nvPr/>
          </p:nvSpPr>
          <p:spPr>
            <a:xfrm>
              <a:off x="3399336" y="129068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47" name="Google Shape;5247;p16"/>
            <p:cNvSpPr/>
            <p:nvPr/>
          </p:nvSpPr>
          <p:spPr>
            <a:xfrm>
              <a:off x="3399336" y="97910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62" y="595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48" name="Google Shape;5248;p16"/>
            <p:cNvSpPr/>
            <p:nvPr/>
          </p:nvSpPr>
          <p:spPr>
            <a:xfrm>
              <a:off x="4025442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49" name="Google Shape;5249;p16"/>
            <p:cNvSpPr/>
            <p:nvPr/>
          </p:nvSpPr>
          <p:spPr>
            <a:xfrm>
              <a:off x="3710914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50" name="Google Shape;5250;p16"/>
            <p:cNvSpPr/>
            <p:nvPr/>
          </p:nvSpPr>
          <p:spPr>
            <a:xfrm>
              <a:off x="3399336" y="6631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51" name="Google Shape;5251;p16"/>
            <p:cNvSpPr/>
            <p:nvPr/>
          </p:nvSpPr>
          <p:spPr>
            <a:xfrm>
              <a:off x="4025442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52" name="Google Shape;5252;p16"/>
            <p:cNvSpPr/>
            <p:nvPr/>
          </p:nvSpPr>
          <p:spPr>
            <a:xfrm>
              <a:off x="3710914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53" name="Google Shape;5253;p16"/>
            <p:cNvSpPr/>
            <p:nvPr/>
          </p:nvSpPr>
          <p:spPr>
            <a:xfrm>
              <a:off x="4025442" y="16050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54" name="Google Shape;5254;p16"/>
            <p:cNvSpPr/>
            <p:nvPr/>
          </p:nvSpPr>
          <p:spPr>
            <a:xfrm>
              <a:off x="3710914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55" name="Google Shape;5255;p16"/>
            <p:cNvSpPr/>
            <p:nvPr/>
          </p:nvSpPr>
          <p:spPr>
            <a:xfrm>
              <a:off x="3554388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56" name="Google Shape;5256;p16"/>
            <p:cNvSpPr/>
            <p:nvPr/>
          </p:nvSpPr>
          <p:spPr>
            <a:xfrm>
              <a:off x="3868915" y="17630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57" name="Google Shape;5257;p16"/>
            <p:cNvSpPr/>
            <p:nvPr/>
          </p:nvSpPr>
          <p:spPr>
            <a:xfrm>
              <a:off x="3554388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58" name="Google Shape;5258;p16"/>
            <p:cNvSpPr/>
            <p:nvPr/>
          </p:nvSpPr>
          <p:spPr>
            <a:xfrm>
              <a:off x="3868915" y="1448685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59" name="Google Shape;5259;p16"/>
            <p:cNvSpPr/>
            <p:nvPr/>
          </p:nvSpPr>
          <p:spPr>
            <a:xfrm>
              <a:off x="3399336" y="191961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60" name="Google Shape;5260;p16"/>
            <p:cNvSpPr/>
            <p:nvPr/>
          </p:nvSpPr>
          <p:spPr>
            <a:xfrm>
              <a:off x="3399336" y="1605089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61" name="Google Shape;5261;p16"/>
            <p:cNvSpPr/>
            <p:nvPr/>
          </p:nvSpPr>
          <p:spPr>
            <a:xfrm>
              <a:off x="4025442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62" name="Google Shape;5262;p16"/>
            <p:cNvSpPr/>
            <p:nvPr/>
          </p:nvSpPr>
          <p:spPr>
            <a:xfrm>
              <a:off x="3710914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63" name="Google Shape;5263;p16"/>
            <p:cNvSpPr/>
            <p:nvPr/>
          </p:nvSpPr>
          <p:spPr>
            <a:xfrm>
              <a:off x="3399336" y="129068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64" name="Google Shape;5264;p16"/>
            <p:cNvSpPr/>
            <p:nvPr/>
          </p:nvSpPr>
          <p:spPr>
            <a:xfrm>
              <a:off x="4025442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65" name="Google Shape;5265;p16"/>
            <p:cNvSpPr/>
            <p:nvPr/>
          </p:nvSpPr>
          <p:spPr>
            <a:xfrm>
              <a:off x="3710914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66" name="Google Shape;5266;p16"/>
            <p:cNvSpPr/>
            <p:nvPr/>
          </p:nvSpPr>
          <p:spPr>
            <a:xfrm>
              <a:off x="4025442" y="223267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67" name="Google Shape;5267;p16"/>
            <p:cNvSpPr/>
            <p:nvPr/>
          </p:nvSpPr>
          <p:spPr>
            <a:xfrm>
              <a:off x="3710914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68" name="Google Shape;5268;p16"/>
            <p:cNvSpPr/>
            <p:nvPr/>
          </p:nvSpPr>
          <p:spPr>
            <a:xfrm>
              <a:off x="3554388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69" name="Google Shape;5269;p16"/>
            <p:cNvSpPr/>
            <p:nvPr/>
          </p:nvSpPr>
          <p:spPr>
            <a:xfrm>
              <a:off x="3868915" y="238919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70" name="Google Shape;5270;p16"/>
            <p:cNvSpPr/>
            <p:nvPr/>
          </p:nvSpPr>
          <p:spPr>
            <a:xfrm>
              <a:off x="3554388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71" name="Google Shape;5271;p16"/>
            <p:cNvSpPr/>
            <p:nvPr/>
          </p:nvSpPr>
          <p:spPr>
            <a:xfrm>
              <a:off x="3868915" y="2076143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72" name="Google Shape;5272;p16"/>
            <p:cNvSpPr/>
            <p:nvPr/>
          </p:nvSpPr>
          <p:spPr>
            <a:xfrm>
              <a:off x="3399336" y="254719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73" name="Google Shape;5273;p16"/>
            <p:cNvSpPr/>
            <p:nvPr/>
          </p:nvSpPr>
          <p:spPr>
            <a:xfrm>
              <a:off x="3399336" y="223267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74" name="Google Shape;5274;p16"/>
            <p:cNvSpPr/>
            <p:nvPr/>
          </p:nvSpPr>
          <p:spPr>
            <a:xfrm>
              <a:off x="4025442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75" name="Google Shape;5275;p16"/>
            <p:cNvSpPr/>
            <p:nvPr/>
          </p:nvSpPr>
          <p:spPr>
            <a:xfrm>
              <a:off x="3710914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76" name="Google Shape;5276;p16"/>
            <p:cNvSpPr/>
            <p:nvPr/>
          </p:nvSpPr>
          <p:spPr>
            <a:xfrm>
              <a:off x="3399336" y="191961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77" name="Google Shape;5277;p16"/>
            <p:cNvSpPr/>
            <p:nvPr/>
          </p:nvSpPr>
          <p:spPr>
            <a:xfrm>
              <a:off x="4025442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78" name="Google Shape;5278;p16"/>
            <p:cNvSpPr/>
            <p:nvPr/>
          </p:nvSpPr>
          <p:spPr>
            <a:xfrm>
              <a:off x="3710914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79" name="Google Shape;5279;p16"/>
            <p:cNvSpPr/>
            <p:nvPr/>
          </p:nvSpPr>
          <p:spPr>
            <a:xfrm>
              <a:off x="4025442" y="286025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80" name="Google Shape;5280;p16"/>
            <p:cNvSpPr/>
            <p:nvPr/>
          </p:nvSpPr>
          <p:spPr>
            <a:xfrm>
              <a:off x="3710914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81" name="Google Shape;5281;p16"/>
            <p:cNvSpPr/>
            <p:nvPr/>
          </p:nvSpPr>
          <p:spPr>
            <a:xfrm>
              <a:off x="3554388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82" name="Google Shape;5282;p16"/>
            <p:cNvSpPr/>
            <p:nvPr/>
          </p:nvSpPr>
          <p:spPr>
            <a:xfrm>
              <a:off x="3868915" y="30167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83" name="Google Shape;5283;p16"/>
            <p:cNvSpPr/>
            <p:nvPr/>
          </p:nvSpPr>
          <p:spPr>
            <a:xfrm>
              <a:off x="3554388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62"/>
                    <a:pt x="381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84" name="Google Shape;5284;p16"/>
            <p:cNvSpPr/>
            <p:nvPr/>
          </p:nvSpPr>
          <p:spPr>
            <a:xfrm>
              <a:off x="3868915" y="270519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62"/>
                    <a:pt x="381" y="762"/>
                  </a:cubicBezTo>
                  <a:cubicBezTo>
                    <a:pt x="595" y="762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85" name="Google Shape;5285;p16"/>
            <p:cNvSpPr/>
            <p:nvPr/>
          </p:nvSpPr>
          <p:spPr>
            <a:xfrm>
              <a:off x="3399336" y="317477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86" name="Google Shape;5286;p16"/>
            <p:cNvSpPr/>
            <p:nvPr/>
          </p:nvSpPr>
          <p:spPr>
            <a:xfrm>
              <a:off x="3399336" y="286025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87" name="Google Shape;5287;p16"/>
            <p:cNvSpPr/>
            <p:nvPr/>
          </p:nvSpPr>
          <p:spPr>
            <a:xfrm>
              <a:off x="4025442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88" name="Google Shape;5288;p16"/>
            <p:cNvSpPr/>
            <p:nvPr/>
          </p:nvSpPr>
          <p:spPr>
            <a:xfrm>
              <a:off x="3710914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89" name="Google Shape;5289;p16"/>
            <p:cNvSpPr/>
            <p:nvPr/>
          </p:nvSpPr>
          <p:spPr>
            <a:xfrm>
              <a:off x="3399336" y="254719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90" name="Google Shape;5290;p16"/>
            <p:cNvSpPr/>
            <p:nvPr/>
          </p:nvSpPr>
          <p:spPr>
            <a:xfrm>
              <a:off x="4025442" y="34893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91" name="Google Shape;5291;p16"/>
            <p:cNvSpPr/>
            <p:nvPr/>
          </p:nvSpPr>
          <p:spPr>
            <a:xfrm>
              <a:off x="3710914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92" name="Google Shape;5292;p16"/>
            <p:cNvSpPr/>
            <p:nvPr/>
          </p:nvSpPr>
          <p:spPr>
            <a:xfrm>
              <a:off x="3554388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93" name="Google Shape;5293;p16"/>
            <p:cNvSpPr/>
            <p:nvPr/>
          </p:nvSpPr>
          <p:spPr>
            <a:xfrm>
              <a:off x="3868915" y="364435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94" name="Google Shape;5294;p16"/>
            <p:cNvSpPr/>
            <p:nvPr/>
          </p:nvSpPr>
          <p:spPr>
            <a:xfrm>
              <a:off x="3554388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95" name="Google Shape;5295;p16"/>
            <p:cNvSpPr/>
            <p:nvPr/>
          </p:nvSpPr>
          <p:spPr>
            <a:xfrm>
              <a:off x="3868915" y="33313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96" name="Google Shape;5296;p16"/>
            <p:cNvSpPr/>
            <p:nvPr/>
          </p:nvSpPr>
          <p:spPr>
            <a:xfrm>
              <a:off x="3399336" y="348930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97" name="Google Shape;5297;p16"/>
            <p:cNvSpPr/>
            <p:nvPr/>
          </p:nvSpPr>
          <p:spPr>
            <a:xfrm>
              <a:off x="4025442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98" name="Google Shape;5298;p16"/>
            <p:cNvSpPr/>
            <p:nvPr/>
          </p:nvSpPr>
          <p:spPr>
            <a:xfrm>
              <a:off x="3710914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99" name="Google Shape;5299;p16"/>
            <p:cNvSpPr/>
            <p:nvPr/>
          </p:nvSpPr>
          <p:spPr>
            <a:xfrm>
              <a:off x="3399336" y="317477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00" name="Google Shape;5300;p16"/>
            <p:cNvSpPr/>
            <p:nvPr/>
          </p:nvSpPr>
          <p:spPr>
            <a:xfrm>
              <a:off x="3399336" y="3699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01" name="Google Shape;5301;p16"/>
            <p:cNvSpPr/>
            <p:nvPr/>
          </p:nvSpPr>
          <p:spPr>
            <a:xfrm>
              <a:off x="3083334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02" name="Google Shape;5302;p16"/>
            <p:cNvSpPr/>
            <p:nvPr/>
          </p:nvSpPr>
          <p:spPr>
            <a:xfrm>
              <a:off x="2770281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03" name="Google Shape;5303;p16"/>
            <p:cNvSpPr/>
            <p:nvPr/>
          </p:nvSpPr>
          <p:spPr>
            <a:xfrm>
              <a:off x="3399336" y="6631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04" name="Google Shape;5304;p16"/>
            <p:cNvSpPr/>
            <p:nvPr/>
          </p:nvSpPr>
          <p:spPr>
            <a:xfrm>
              <a:off x="3083334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05" name="Google Shape;5305;p16"/>
            <p:cNvSpPr/>
            <p:nvPr/>
          </p:nvSpPr>
          <p:spPr>
            <a:xfrm>
              <a:off x="3399336" y="35152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06" name="Google Shape;5306;p16"/>
            <p:cNvSpPr/>
            <p:nvPr/>
          </p:nvSpPr>
          <p:spPr>
            <a:xfrm>
              <a:off x="3083334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07" name="Google Shape;5307;p16"/>
            <p:cNvSpPr/>
            <p:nvPr/>
          </p:nvSpPr>
          <p:spPr>
            <a:xfrm>
              <a:off x="2926807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08" name="Google Shape;5308;p16"/>
            <p:cNvSpPr/>
            <p:nvPr/>
          </p:nvSpPr>
          <p:spPr>
            <a:xfrm>
              <a:off x="3241335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09" name="Google Shape;5309;p16"/>
            <p:cNvSpPr/>
            <p:nvPr/>
          </p:nvSpPr>
          <p:spPr>
            <a:xfrm>
              <a:off x="2926807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10" name="Google Shape;5310;p16"/>
            <p:cNvSpPr/>
            <p:nvPr/>
          </p:nvSpPr>
          <p:spPr>
            <a:xfrm>
              <a:off x="3241335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11" name="Google Shape;5311;p16"/>
            <p:cNvSpPr/>
            <p:nvPr/>
          </p:nvSpPr>
          <p:spPr>
            <a:xfrm>
              <a:off x="2770281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12" name="Google Shape;5312;p16"/>
            <p:cNvSpPr/>
            <p:nvPr/>
          </p:nvSpPr>
          <p:spPr>
            <a:xfrm>
              <a:off x="2770281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13" name="Google Shape;5313;p16"/>
            <p:cNvSpPr/>
            <p:nvPr/>
          </p:nvSpPr>
          <p:spPr>
            <a:xfrm>
              <a:off x="3399336" y="3699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14" name="Google Shape;5314;p16"/>
            <p:cNvSpPr/>
            <p:nvPr/>
          </p:nvSpPr>
          <p:spPr>
            <a:xfrm>
              <a:off x="3083334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15" name="Google Shape;5315;p16"/>
            <p:cNvSpPr/>
            <p:nvPr/>
          </p:nvSpPr>
          <p:spPr>
            <a:xfrm>
              <a:off x="2770281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16" name="Google Shape;5316;p16"/>
            <p:cNvSpPr/>
            <p:nvPr/>
          </p:nvSpPr>
          <p:spPr>
            <a:xfrm>
              <a:off x="3399336" y="129068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17" name="Google Shape;5317;p16"/>
            <p:cNvSpPr/>
            <p:nvPr/>
          </p:nvSpPr>
          <p:spPr>
            <a:xfrm>
              <a:off x="3083334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18" name="Google Shape;5318;p16"/>
            <p:cNvSpPr/>
            <p:nvPr/>
          </p:nvSpPr>
          <p:spPr>
            <a:xfrm>
              <a:off x="3399336" y="97910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62" y="595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19" name="Google Shape;5319;p16"/>
            <p:cNvSpPr/>
            <p:nvPr/>
          </p:nvSpPr>
          <p:spPr>
            <a:xfrm>
              <a:off x="3083334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20" name="Google Shape;5320;p16"/>
            <p:cNvSpPr/>
            <p:nvPr/>
          </p:nvSpPr>
          <p:spPr>
            <a:xfrm>
              <a:off x="2926807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21" name="Google Shape;5321;p16"/>
            <p:cNvSpPr/>
            <p:nvPr/>
          </p:nvSpPr>
          <p:spPr>
            <a:xfrm>
              <a:off x="3241335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22" name="Google Shape;5322;p16"/>
            <p:cNvSpPr/>
            <p:nvPr/>
          </p:nvSpPr>
          <p:spPr>
            <a:xfrm>
              <a:off x="2926807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23" name="Google Shape;5323;p16"/>
            <p:cNvSpPr/>
            <p:nvPr/>
          </p:nvSpPr>
          <p:spPr>
            <a:xfrm>
              <a:off x="3241335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24" name="Google Shape;5324;p16"/>
            <p:cNvSpPr/>
            <p:nvPr/>
          </p:nvSpPr>
          <p:spPr>
            <a:xfrm>
              <a:off x="2770281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25" name="Google Shape;5325;p16"/>
            <p:cNvSpPr/>
            <p:nvPr/>
          </p:nvSpPr>
          <p:spPr>
            <a:xfrm>
              <a:off x="2770281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26" name="Google Shape;5326;p16"/>
            <p:cNvSpPr/>
            <p:nvPr/>
          </p:nvSpPr>
          <p:spPr>
            <a:xfrm>
              <a:off x="3399336" y="6631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27" name="Google Shape;5327;p16"/>
            <p:cNvSpPr/>
            <p:nvPr/>
          </p:nvSpPr>
          <p:spPr>
            <a:xfrm>
              <a:off x="3083334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28" name="Google Shape;5328;p16"/>
            <p:cNvSpPr/>
            <p:nvPr/>
          </p:nvSpPr>
          <p:spPr>
            <a:xfrm>
              <a:off x="2770281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29" name="Google Shape;5329;p16"/>
            <p:cNvSpPr/>
            <p:nvPr/>
          </p:nvSpPr>
          <p:spPr>
            <a:xfrm>
              <a:off x="3399336" y="191961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30" name="Google Shape;5330;p16"/>
            <p:cNvSpPr/>
            <p:nvPr/>
          </p:nvSpPr>
          <p:spPr>
            <a:xfrm>
              <a:off x="3083334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31" name="Google Shape;5331;p16"/>
            <p:cNvSpPr/>
            <p:nvPr/>
          </p:nvSpPr>
          <p:spPr>
            <a:xfrm>
              <a:off x="3399336" y="1605089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32" name="Google Shape;5332;p16"/>
            <p:cNvSpPr/>
            <p:nvPr/>
          </p:nvSpPr>
          <p:spPr>
            <a:xfrm>
              <a:off x="3083334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33" name="Google Shape;5333;p16"/>
            <p:cNvSpPr/>
            <p:nvPr/>
          </p:nvSpPr>
          <p:spPr>
            <a:xfrm>
              <a:off x="2926807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34" name="Google Shape;5334;p16"/>
            <p:cNvSpPr/>
            <p:nvPr/>
          </p:nvSpPr>
          <p:spPr>
            <a:xfrm>
              <a:off x="3241335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35" name="Google Shape;5335;p16"/>
            <p:cNvSpPr/>
            <p:nvPr/>
          </p:nvSpPr>
          <p:spPr>
            <a:xfrm>
              <a:off x="2926807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36" name="Google Shape;5336;p16"/>
            <p:cNvSpPr/>
            <p:nvPr/>
          </p:nvSpPr>
          <p:spPr>
            <a:xfrm>
              <a:off x="3241335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37" name="Google Shape;5337;p16"/>
            <p:cNvSpPr/>
            <p:nvPr/>
          </p:nvSpPr>
          <p:spPr>
            <a:xfrm>
              <a:off x="2770281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38" name="Google Shape;5338;p16"/>
            <p:cNvSpPr/>
            <p:nvPr/>
          </p:nvSpPr>
          <p:spPr>
            <a:xfrm>
              <a:off x="2770281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39" name="Google Shape;5339;p16"/>
            <p:cNvSpPr/>
            <p:nvPr/>
          </p:nvSpPr>
          <p:spPr>
            <a:xfrm>
              <a:off x="3399336" y="129068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40" name="Google Shape;5340;p16"/>
            <p:cNvSpPr/>
            <p:nvPr/>
          </p:nvSpPr>
          <p:spPr>
            <a:xfrm>
              <a:off x="3083334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41" name="Google Shape;5341;p16"/>
            <p:cNvSpPr/>
            <p:nvPr/>
          </p:nvSpPr>
          <p:spPr>
            <a:xfrm>
              <a:off x="2770281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42" name="Google Shape;5342;p16"/>
            <p:cNvSpPr/>
            <p:nvPr/>
          </p:nvSpPr>
          <p:spPr>
            <a:xfrm>
              <a:off x="3399336" y="254719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43" name="Google Shape;5343;p16"/>
            <p:cNvSpPr/>
            <p:nvPr/>
          </p:nvSpPr>
          <p:spPr>
            <a:xfrm>
              <a:off x="3083334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44" name="Google Shape;5344;p16"/>
            <p:cNvSpPr/>
            <p:nvPr/>
          </p:nvSpPr>
          <p:spPr>
            <a:xfrm>
              <a:off x="3399336" y="223267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45" name="Google Shape;5345;p16"/>
            <p:cNvSpPr/>
            <p:nvPr/>
          </p:nvSpPr>
          <p:spPr>
            <a:xfrm>
              <a:off x="3083334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46" name="Google Shape;5346;p16"/>
            <p:cNvSpPr/>
            <p:nvPr/>
          </p:nvSpPr>
          <p:spPr>
            <a:xfrm>
              <a:off x="2926807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47" name="Google Shape;5347;p16"/>
            <p:cNvSpPr/>
            <p:nvPr/>
          </p:nvSpPr>
          <p:spPr>
            <a:xfrm>
              <a:off x="3241335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48" name="Google Shape;5348;p16"/>
            <p:cNvSpPr/>
            <p:nvPr/>
          </p:nvSpPr>
          <p:spPr>
            <a:xfrm>
              <a:off x="2926807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49" name="Google Shape;5349;p16"/>
            <p:cNvSpPr/>
            <p:nvPr/>
          </p:nvSpPr>
          <p:spPr>
            <a:xfrm>
              <a:off x="3241335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50" name="Google Shape;5350;p16"/>
            <p:cNvSpPr/>
            <p:nvPr/>
          </p:nvSpPr>
          <p:spPr>
            <a:xfrm>
              <a:off x="2770281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51" name="Google Shape;5351;p16"/>
            <p:cNvSpPr/>
            <p:nvPr/>
          </p:nvSpPr>
          <p:spPr>
            <a:xfrm>
              <a:off x="2770281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52" name="Google Shape;5352;p16"/>
            <p:cNvSpPr/>
            <p:nvPr/>
          </p:nvSpPr>
          <p:spPr>
            <a:xfrm>
              <a:off x="3399336" y="191961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53" name="Google Shape;5353;p16"/>
            <p:cNvSpPr/>
            <p:nvPr/>
          </p:nvSpPr>
          <p:spPr>
            <a:xfrm>
              <a:off x="3083334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54" name="Google Shape;5354;p16"/>
            <p:cNvSpPr/>
            <p:nvPr/>
          </p:nvSpPr>
          <p:spPr>
            <a:xfrm>
              <a:off x="2770281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55" name="Google Shape;5355;p16"/>
            <p:cNvSpPr/>
            <p:nvPr/>
          </p:nvSpPr>
          <p:spPr>
            <a:xfrm>
              <a:off x="3399336" y="317477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56" name="Google Shape;5356;p16"/>
            <p:cNvSpPr/>
            <p:nvPr/>
          </p:nvSpPr>
          <p:spPr>
            <a:xfrm>
              <a:off x="3083334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57" name="Google Shape;5357;p16"/>
            <p:cNvSpPr/>
            <p:nvPr/>
          </p:nvSpPr>
          <p:spPr>
            <a:xfrm>
              <a:off x="3399336" y="286025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58" name="Google Shape;5358;p16"/>
            <p:cNvSpPr/>
            <p:nvPr/>
          </p:nvSpPr>
          <p:spPr>
            <a:xfrm>
              <a:off x="3083334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59" name="Google Shape;5359;p16"/>
            <p:cNvSpPr/>
            <p:nvPr/>
          </p:nvSpPr>
          <p:spPr>
            <a:xfrm>
              <a:off x="2926807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60" name="Google Shape;5360;p16"/>
            <p:cNvSpPr/>
            <p:nvPr/>
          </p:nvSpPr>
          <p:spPr>
            <a:xfrm>
              <a:off x="3241335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61" name="Google Shape;5361;p16"/>
            <p:cNvSpPr/>
            <p:nvPr/>
          </p:nvSpPr>
          <p:spPr>
            <a:xfrm>
              <a:off x="2926807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93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62" name="Google Shape;5362;p16"/>
            <p:cNvSpPr/>
            <p:nvPr/>
          </p:nvSpPr>
          <p:spPr>
            <a:xfrm>
              <a:off x="3241335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81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63" name="Google Shape;5363;p16"/>
            <p:cNvSpPr/>
            <p:nvPr/>
          </p:nvSpPr>
          <p:spPr>
            <a:xfrm>
              <a:off x="2770281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64" name="Google Shape;5364;p16"/>
            <p:cNvSpPr/>
            <p:nvPr/>
          </p:nvSpPr>
          <p:spPr>
            <a:xfrm>
              <a:off x="2770281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65" name="Google Shape;5365;p16"/>
            <p:cNvSpPr/>
            <p:nvPr/>
          </p:nvSpPr>
          <p:spPr>
            <a:xfrm>
              <a:off x="3399336" y="254719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66" name="Google Shape;5366;p16"/>
            <p:cNvSpPr/>
            <p:nvPr/>
          </p:nvSpPr>
          <p:spPr>
            <a:xfrm>
              <a:off x="3083334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67" name="Google Shape;5367;p16"/>
            <p:cNvSpPr/>
            <p:nvPr/>
          </p:nvSpPr>
          <p:spPr>
            <a:xfrm>
              <a:off x="2770281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68" name="Google Shape;5368;p16"/>
            <p:cNvSpPr/>
            <p:nvPr/>
          </p:nvSpPr>
          <p:spPr>
            <a:xfrm>
              <a:off x="3399336" y="348930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69" name="Google Shape;5369;p16"/>
            <p:cNvSpPr/>
            <p:nvPr/>
          </p:nvSpPr>
          <p:spPr>
            <a:xfrm>
              <a:off x="3083334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70" name="Google Shape;5370;p16"/>
            <p:cNvSpPr/>
            <p:nvPr/>
          </p:nvSpPr>
          <p:spPr>
            <a:xfrm>
              <a:off x="2926807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71" name="Google Shape;5371;p16"/>
            <p:cNvSpPr/>
            <p:nvPr/>
          </p:nvSpPr>
          <p:spPr>
            <a:xfrm>
              <a:off x="3241335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72" name="Google Shape;5372;p16"/>
            <p:cNvSpPr/>
            <p:nvPr/>
          </p:nvSpPr>
          <p:spPr>
            <a:xfrm>
              <a:off x="2926807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73" name="Google Shape;5373;p16"/>
            <p:cNvSpPr/>
            <p:nvPr/>
          </p:nvSpPr>
          <p:spPr>
            <a:xfrm>
              <a:off x="3241335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74" name="Google Shape;5374;p16"/>
            <p:cNvSpPr/>
            <p:nvPr/>
          </p:nvSpPr>
          <p:spPr>
            <a:xfrm>
              <a:off x="2770281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75" name="Google Shape;5375;p16"/>
            <p:cNvSpPr/>
            <p:nvPr/>
          </p:nvSpPr>
          <p:spPr>
            <a:xfrm>
              <a:off x="3399336" y="317477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76" name="Google Shape;5376;p16"/>
            <p:cNvSpPr/>
            <p:nvPr/>
          </p:nvSpPr>
          <p:spPr>
            <a:xfrm>
              <a:off x="3083334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77" name="Google Shape;5377;p16"/>
            <p:cNvSpPr/>
            <p:nvPr/>
          </p:nvSpPr>
          <p:spPr>
            <a:xfrm>
              <a:off x="2770281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78" name="Google Shape;5378;p16"/>
            <p:cNvSpPr/>
            <p:nvPr/>
          </p:nvSpPr>
          <p:spPr>
            <a:xfrm>
              <a:off x="2770281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79" name="Google Shape;5379;p16"/>
            <p:cNvSpPr/>
            <p:nvPr/>
          </p:nvSpPr>
          <p:spPr>
            <a:xfrm>
              <a:off x="2457228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80" name="Google Shape;5380;p16"/>
            <p:cNvSpPr/>
            <p:nvPr/>
          </p:nvSpPr>
          <p:spPr>
            <a:xfrm>
              <a:off x="214270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81" name="Google Shape;5381;p16"/>
            <p:cNvSpPr/>
            <p:nvPr/>
          </p:nvSpPr>
          <p:spPr>
            <a:xfrm>
              <a:off x="2770281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82" name="Google Shape;5382;p16"/>
            <p:cNvSpPr/>
            <p:nvPr/>
          </p:nvSpPr>
          <p:spPr>
            <a:xfrm>
              <a:off x="2457228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83" name="Google Shape;5383;p16"/>
            <p:cNvSpPr/>
            <p:nvPr/>
          </p:nvSpPr>
          <p:spPr>
            <a:xfrm>
              <a:off x="2770281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84" name="Google Shape;5384;p16"/>
            <p:cNvSpPr/>
            <p:nvPr/>
          </p:nvSpPr>
          <p:spPr>
            <a:xfrm>
              <a:off x="2457228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85" name="Google Shape;5385;p16"/>
            <p:cNvSpPr/>
            <p:nvPr/>
          </p:nvSpPr>
          <p:spPr>
            <a:xfrm>
              <a:off x="2299227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86" name="Google Shape;5386;p16"/>
            <p:cNvSpPr/>
            <p:nvPr/>
          </p:nvSpPr>
          <p:spPr>
            <a:xfrm>
              <a:off x="2613754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87" name="Google Shape;5387;p16"/>
            <p:cNvSpPr/>
            <p:nvPr/>
          </p:nvSpPr>
          <p:spPr>
            <a:xfrm>
              <a:off x="2299227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88" name="Google Shape;5388;p16"/>
            <p:cNvSpPr/>
            <p:nvPr/>
          </p:nvSpPr>
          <p:spPr>
            <a:xfrm>
              <a:off x="2613754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89" name="Google Shape;5389;p16"/>
            <p:cNvSpPr/>
            <p:nvPr/>
          </p:nvSpPr>
          <p:spPr>
            <a:xfrm>
              <a:off x="214270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90" name="Google Shape;5390;p16"/>
            <p:cNvSpPr/>
            <p:nvPr/>
          </p:nvSpPr>
          <p:spPr>
            <a:xfrm>
              <a:off x="214270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91" name="Google Shape;5391;p16"/>
            <p:cNvSpPr/>
            <p:nvPr/>
          </p:nvSpPr>
          <p:spPr>
            <a:xfrm>
              <a:off x="2770281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92" name="Google Shape;5392;p16"/>
            <p:cNvSpPr/>
            <p:nvPr/>
          </p:nvSpPr>
          <p:spPr>
            <a:xfrm>
              <a:off x="2457228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93" name="Google Shape;5393;p16"/>
            <p:cNvSpPr/>
            <p:nvPr/>
          </p:nvSpPr>
          <p:spPr>
            <a:xfrm>
              <a:off x="214270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94" name="Google Shape;5394;p16"/>
            <p:cNvSpPr/>
            <p:nvPr/>
          </p:nvSpPr>
          <p:spPr>
            <a:xfrm>
              <a:off x="2770281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95" name="Google Shape;5395;p16"/>
            <p:cNvSpPr/>
            <p:nvPr/>
          </p:nvSpPr>
          <p:spPr>
            <a:xfrm>
              <a:off x="2457228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96" name="Google Shape;5396;p16"/>
            <p:cNvSpPr/>
            <p:nvPr/>
          </p:nvSpPr>
          <p:spPr>
            <a:xfrm>
              <a:off x="2770281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97" name="Google Shape;5397;p16"/>
            <p:cNvSpPr/>
            <p:nvPr/>
          </p:nvSpPr>
          <p:spPr>
            <a:xfrm>
              <a:off x="2457228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98" name="Google Shape;5398;p16"/>
            <p:cNvSpPr/>
            <p:nvPr/>
          </p:nvSpPr>
          <p:spPr>
            <a:xfrm>
              <a:off x="2299227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99" name="Google Shape;5399;p16"/>
            <p:cNvSpPr/>
            <p:nvPr/>
          </p:nvSpPr>
          <p:spPr>
            <a:xfrm>
              <a:off x="2613754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00" name="Google Shape;5400;p16"/>
            <p:cNvSpPr/>
            <p:nvPr/>
          </p:nvSpPr>
          <p:spPr>
            <a:xfrm>
              <a:off x="2299227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01" name="Google Shape;5401;p16"/>
            <p:cNvSpPr/>
            <p:nvPr/>
          </p:nvSpPr>
          <p:spPr>
            <a:xfrm>
              <a:off x="2613754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02" name="Google Shape;5402;p16"/>
            <p:cNvSpPr/>
            <p:nvPr/>
          </p:nvSpPr>
          <p:spPr>
            <a:xfrm>
              <a:off x="214270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03" name="Google Shape;5403;p16"/>
            <p:cNvSpPr/>
            <p:nvPr/>
          </p:nvSpPr>
          <p:spPr>
            <a:xfrm>
              <a:off x="214270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04" name="Google Shape;5404;p16"/>
            <p:cNvSpPr/>
            <p:nvPr/>
          </p:nvSpPr>
          <p:spPr>
            <a:xfrm>
              <a:off x="2770281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05" name="Google Shape;5405;p16"/>
            <p:cNvSpPr/>
            <p:nvPr/>
          </p:nvSpPr>
          <p:spPr>
            <a:xfrm>
              <a:off x="2457228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06" name="Google Shape;5406;p16"/>
            <p:cNvSpPr/>
            <p:nvPr/>
          </p:nvSpPr>
          <p:spPr>
            <a:xfrm>
              <a:off x="214270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07" name="Google Shape;5407;p16"/>
            <p:cNvSpPr/>
            <p:nvPr/>
          </p:nvSpPr>
          <p:spPr>
            <a:xfrm>
              <a:off x="2770281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08" name="Google Shape;5408;p16"/>
            <p:cNvSpPr/>
            <p:nvPr/>
          </p:nvSpPr>
          <p:spPr>
            <a:xfrm>
              <a:off x="2457228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09" name="Google Shape;5409;p16"/>
            <p:cNvSpPr/>
            <p:nvPr/>
          </p:nvSpPr>
          <p:spPr>
            <a:xfrm>
              <a:off x="2770281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10" name="Google Shape;5410;p16"/>
            <p:cNvSpPr/>
            <p:nvPr/>
          </p:nvSpPr>
          <p:spPr>
            <a:xfrm>
              <a:off x="2457228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11" name="Google Shape;5411;p16"/>
            <p:cNvSpPr/>
            <p:nvPr/>
          </p:nvSpPr>
          <p:spPr>
            <a:xfrm>
              <a:off x="2299227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12" name="Google Shape;5412;p16"/>
            <p:cNvSpPr/>
            <p:nvPr/>
          </p:nvSpPr>
          <p:spPr>
            <a:xfrm>
              <a:off x="2613754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13" name="Google Shape;5413;p16"/>
            <p:cNvSpPr/>
            <p:nvPr/>
          </p:nvSpPr>
          <p:spPr>
            <a:xfrm>
              <a:off x="2299227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14" name="Google Shape;5414;p16"/>
            <p:cNvSpPr/>
            <p:nvPr/>
          </p:nvSpPr>
          <p:spPr>
            <a:xfrm>
              <a:off x="2613754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15" name="Google Shape;5415;p16"/>
            <p:cNvSpPr/>
            <p:nvPr/>
          </p:nvSpPr>
          <p:spPr>
            <a:xfrm>
              <a:off x="214270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16" name="Google Shape;5416;p16"/>
            <p:cNvSpPr/>
            <p:nvPr/>
          </p:nvSpPr>
          <p:spPr>
            <a:xfrm>
              <a:off x="214270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17" name="Google Shape;5417;p16"/>
            <p:cNvSpPr/>
            <p:nvPr/>
          </p:nvSpPr>
          <p:spPr>
            <a:xfrm>
              <a:off x="2770281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18" name="Google Shape;5418;p16"/>
            <p:cNvSpPr/>
            <p:nvPr/>
          </p:nvSpPr>
          <p:spPr>
            <a:xfrm>
              <a:off x="2457228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19" name="Google Shape;5419;p16"/>
            <p:cNvSpPr/>
            <p:nvPr/>
          </p:nvSpPr>
          <p:spPr>
            <a:xfrm>
              <a:off x="214270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20" name="Google Shape;5420;p16"/>
            <p:cNvSpPr/>
            <p:nvPr/>
          </p:nvSpPr>
          <p:spPr>
            <a:xfrm>
              <a:off x="2770281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21" name="Google Shape;5421;p16"/>
            <p:cNvSpPr/>
            <p:nvPr/>
          </p:nvSpPr>
          <p:spPr>
            <a:xfrm>
              <a:off x="2457228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22" name="Google Shape;5422;p16"/>
            <p:cNvSpPr/>
            <p:nvPr/>
          </p:nvSpPr>
          <p:spPr>
            <a:xfrm>
              <a:off x="2770281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23" name="Google Shape;5423;p16"/>
            <p:cNvSpPr/>
            <p:nvPr/>
          </p:nvSpPr>
          <p:spPr>
            <a:xfrm>
              <a:off x="2457228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24" name="Google Shape;5424;p16"/>
            <p:cNvSpPr/>
            <p:nvPr/>
          </p:nvSpPr>
          <p:spPr>
            <a:xfrm>
              <a:off x="2299227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25" name="Google Shape;5425;p16"/>
            <p:cNvSpPr/>
            <p:nvPr/>
          </p:nvSpPr>
          <p:spPr>
            <a:xfrm>
              <a:off x="2613754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26" name="Google Shape;5426;p16"/>
            <p:cNvSpPr/>
            <p:nvPr/>
          </p:nvSpPr>
          <p:spPr>
            <a:xfrm>
              <a:off x="2299227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27" name="Google Shape;5427;p16"/>
            <p:cNvSpPr/>
            <p:nvPr/>
          </p:nvSpPr>
          <p:spPr>
            <a:xfrm>
              <a:off x="2613754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28" name="Google Shape;5428;p16"/>
            <p:cNvSpPr/>
            <p:nvPr/>
          </p:nvSpPr>
          <p:spPr>
            <a:xfrm>
              <a:off x="214270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29" name="Google Shape;5429;p16"/>
            <p:cNvSpPr/>
            <p:nvPr/>
          </p:nvSpPr>
          <p:spPr>
            <a:xfrm>
              <a:off x="214270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30" name="Google Shape;5430;p16"/>
            <p:cNvSpPr/>
            <p:nvPr/>
          </p:nvSpPr>
          <p:spPr>
            <a:xfrm>
              <a:off x="2770281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31" name="Google Shape;5431;p16"/>
            <p:cNvSpPr/>
            <p:nvPr/>
          </p:nvSpPr>
          <p:spPr>
            <a:xfrm>
              <a:off x="2457228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32" name="Google Shape;5432;p16"/>
            <p:cNvSpPr/>
            <p:nvPr/>
          </p:nvSpPr>
          <p:spPr>
            <a:xfrm>
              <a:off x="214270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33" name="Google Shape;5433;p16"/>
            <p:cNvSpPr/>
            <p:nvPr/>
          </p:nvSpPr>
          <p:spPr>
            <a:xfrm>
              <a:off x="2770281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34" name="Google Shape;5434;p16"/>
            <p:cNvSpPr/>
            <p:nvPr/>
          </p:nvSpPr>
          <p:spPr>
            <a:xfrm>
              <a:off x="2457228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35" name="Google Shape;5435;p16"/>
            <p:cNvSpPr/>
            <p:nvPr/>
          </p:nvSpPr>
          <p:spPr>
            <a:xfrm>
              <a:off x="2770281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36" name="Google Shape;5436;p16"/>
            <p:cNvSpPr/>
            <p:nvPr/>
          </p:nvSpPr>
          <p:spPr>
            <a:xfrm>
              <a:off x="2457228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37" name="Google Shape;5437;p16"/>
            <p:cNvSpPr/>
            <p:nvPr/>
          </p:nvSpPr>
          <p:spPr>
            <a:xfrm>
              <a:off x="2299227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38" name="Google Shape;5438;p16"/>
            <p:cNvSpPr/>
            <p:nvPr/>
          </p:nvSpPr>
          <p:spPr>
            <a:xfrm>
              <a:off x="2613754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39" name="Google Shape;5439;p16"/>
            <p:cNvSpPr/>
            <p:nvPr/>
          </p:nvSpPr>
          <p:spPr>
            <a:xfrm>
              <a:off x="2299227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62"/>
                    <a:pt x="394" y="762"/>
                  </a:cubicBezTo>
                  <a:cubicBezTo>
                    <a:pt x="608" y="762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40" name="Google Shape;5440;p16"/>
            <p:cNvSpPr/>
            <p:nvPr/>
          </p:nvSpPr>
          <p:spPr>
            <a:xfrm>
              <a:off x="2613754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62"/>
                    <a:pt x="393" y="762"/>
                  </a:cubicBezTo>
                  <a:cubicBezTo>
                    <a:pt x="608" y="762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41" name="Google Shape;5441;p16"/>
            <p:cNvSpPr/>
            <p:nvPr/>
          </p:nvSpPr>
          <p:spPr>
            <a:xfrm>
              <a:off x="214270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42" name="Google Shape;5442;p16"/>
            <p:cNvSpPr/>
            <p:nvPr/>
          </p:nvSpPr>
          <p:spPr>
            <a:xfrm>
              <a:off x="214270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43" name="Google Shape;5443;p16"/>
            <p:cNvSpPr/>
            <p:nvPr/>
          </p:nvSpPr>
          <p:spPr>
            <a:xfrm>
              <a:off x="2770281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44" name="Google Shape;5444;p16"/>
            <p:cNvSpPr/>
            <p:nvPr/>
          </p:nvSpPr>
          <p:spPr>
            <a:xfrm>
              <a:off x="2457228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45" name="Google Shape;5445;p16"/>
            <p:cNvSpPr/>
            <p:nvPr/>
          </p:nvSpPr>
          <p:spPr>
            <a:xfrm>
              <a:off x="214270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46" name="Google Shape;5446;p16"/>
            <p:cNvSpPr/>
            <p:nvPr/>
          </p:nvSpPr>
          <p:spPr>
            <a:xfrm>
              <a:off x="2770281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47" name="Google Shape;5447;p16"/>
            <p:cNvSpPr/>
            <p:nvPr/>
          </p:nvSpPr>
          <p:spPr>
            <a:xfrm>
              <a:off x="2457228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48" name="Google Shape;5448;p16"/>
            <p:cNvSpPr/>
            <p:nvPr/>
          </p:nvSpPr>
          <p:spPr>
            <a:xfrm>
              <a:off x="2299227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49" name="Google Shape;5449;p16"/>
            <p:cNvSpPr/>
            <p:nvPr/>
          </p:nvSpPr>
          <p:spPr>
            <a:xfrm>
              <a:off x="2613754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50" name="Google Shape;5450;p16"/>
            <p:cNvSpPr/>
            <p:nvPr/>
          </p:nvSpPr>
          <p:spPr>
            <a:xfrm>
              <a:off x="2299227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51" name="Google Shape;5451;p16"/>
            <p:cNvSpPr/>
            <p:nvPr/>
          </p:nvSpPr>
          <p:spPr>
            <a:xfrm>
              <a:off x="2613754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52" name="Google Shape;5452;p16"/>
            <p:cNvSpPr/>
            <p:nvPr/>
          </p:nvSpPr>
          <p:spPr>
            <a:xfrm>
              <a:off x="214270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53" name="Google Shape;5453;p16"/>
            <p:cNvSpPr/>
            <p:nvPr/>
          </p:nvSpPr>
          <p:spPr>
            <a:xfrm>
              <a:off x="2770281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54" name="Google Shape;5454;p16"/>
            <p:cNvSpPr/>
            <p:nvPr/>
          </p:nvSpPr>
          <p:spPr>
            <a:xfrm>
              <a:off x="2457228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55" name="Google Shape;5455;p16"/>
            <p:cNvSpPr/>
            <p:nvPr/>
          </p:nvSpPr>
          <p:spPr>
            <a:xfrm>
              <a:off x="214270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56" name="Google Shape;5456;p16"/>
            <p:cNvSpPr/>
            <p:nvPr/>
          </p:nvSpPr>
          <p:spPr>
            <a:xfrm>
              <a:off x="214270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57" name="Google Shape;5457;p16"/>
            <p:cNvSpPr/>
            <p:nvPr/>
          </p:nvSpPr>
          <p:spPr>
            <a:xfrm>
              <a:off x="1829647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58" name="Google Shape;5458;p16"/>
            <p:cNvSpPr/>
            <p:nvPr/>
          </p:nvSpPr>
          <p:spPr>
            <a:xfrm>
              <a:off x="151512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67"/>
                    <a:pt x="1" y="382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59" name="Google Shape;5459;p16"/>
            <p:cNvSpPr/>
            <p:nvPr/>
          </p:nvSpPr>
          <p:spPr>
            <a:xfrm>
              <a:off x="214270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60" name="Google Shape;5460;p16"/>
            <p:cNvSpPr/>
            <p:nvPr/>
          </p:nvSpPr>
          <p:spPr>
            <a:xfrm>
              <a:off x="1829647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61" name="Google Shape;5461;p16"/>
            <p:cNvSpPr/>
            <p:nvPr/>
          </p:nvSpPr>
          <p:spPr>
            <a:xfrm>
              <a:off x="214270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62" name="Google Shape;5462;p16"/>
            <p:cNvSpPr/>
            <p:nvPr/>
          </p:nvSpPr>
          <p:spPr>
            <a:xfrm>
              <a:off x="1829647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63" name="Google Shape;5463;p16"/>
            <p:cNvSpPr/>
            <p:nvPr/>
          </p:nvSpPr>
          <p:spPr>
            <a:xfrm>
              <a:off x="1673120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64" name="Google Shape;5464;p16"/>
            <p:cNvSpPr/>
            <p:nvPr/>
          </p:nvSpPr>
          <p:spPr>
            <a:xfrm>
              <a:off x="1984699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65" name="Google Shape;5465;p16"/>
            <p:cNvSpPr/>
            <p:nvPr/>
          </p:nvSpPr>
          <p:spPr>
            <a:xfrm>
              <a:off x="1673120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66" name="Google Shape;5466;p16"/>
            <p:cNvSpPr/>
            <p:nvPr/>
          </p:nvSpPr>
          <p:spPr>
            <a:xfrm>
              <a:off x="1984699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67" name="Google Shape;5467;p16"/>
            <p:cNvSpPr/>
            <p:nvPr/>
          </p:nvSpPr>
          <p:spPr>
            <a:xfrm>
              <a:off x="151512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8"/>
                    <a:pt x="180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68" name="Google Shape;5468;p16"/>
            <p:cNvSpPr/>
            <p:nvPr/>
          </p:nvSpPr>
          <p:spPr>
            <a:xfrm>
              <a:off x="151512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69" name="Google Shape;5469;p16"/>
            <p:cNvSpPr/>
            <p:nvPr/>
          </p:nvSpPr>
          <p:spPr>
            <a:xfrm>
              <a:off x="214270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70" name="Google Shape;5470;p16"/>
            <p:cNvSpPr/>
            <p:nvPr/>
          </p:nvSpPr>
          <p:spPr>
            <a:xfrm>
              <a:off x="1829647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71" name="Google Shape;5471;p16"/>
            <p:cNvSpPr/>
            <p:nvPr/>
          </p:nvSpPr>
          <p:spPr>
            <a:xfrm>
              <a:off x="151512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67"/>
                    <a:pt x="1" y="382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72" name="Google Shape;5472;p16"/>
            <p:cNvSpPr/>
            <p:nvPr/>
          </p:nvSpPr>
          <p:spPr>
            <a:xfrm>
              <a:off x="214270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73" name="Google Shape;5473;p16"/>
            <p:cNvSpPr/>
            <p:nvPr/>
          </p:nvSpPr>
          <p:spPr>
            <a:xfrm>
              <a:off x="1829647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74" name="Google Shape;5474;p16"/>
            <p:cNvSpPr/>
            <p:nvPr/>
          </p:nvSpPr>
          <p:spPr>
            <a:xfrm>
              <a:off x="214270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75" name="Google Shape;5475;p16"/>
            <p:cNvSpPr/>
            <p:nvPr/>
          </p:nvSpPr>
          <p:spPr>
            <a:xfrm>
              <a:off x="1829647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76" name="Google Shape;5476;p16"/>
            <p:cNvSpPr/>
            <p:nvPr/>
          </p:nvSpPr>
          <p:spPr>
            <a:xfrm>
              <a:off x="1673120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77" name="Google Shape;5477;p16"/>
            <p:cNvSpPr/>
            <p:nvPr/>
          </p:nvSpPr>
          <p:spPr>
            <a:xfrm>
              <a:off x="1984699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78" name="Google Shape;5478;p16"/>
            <p:cNvSpPr/>
            <p:nvPr/>
          </p:nvSpPr>
          <p:spPr>
            <a:xfrm>
              <a:off x="1673120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79" name="Google Shape;5479;p16"/>
            <p:cNvSpPr/>
            <p:nvPr/>
          </p:nvSpPr>
          <p:spPr>
            <a:xfrm>
              <a:off x="1984699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80" name="Google Shape;5480;p16"/>
            <p:cNvSpPr/>
            <p:nvPr/>
          </p:nvSpPr>
          <p:spPr>
            <a:xfrm>
              <a:off x="151512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81" name="Google Shape;5481;p16"/>
            <p:cNvSpPr/>
            <p:nvPr/>
          </p:nvSpPr>
          <p:spPr>
            <a:xfrm>
              <a:off x="151512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5"/>
                    <a:pt x="180" y="774"/>
                    <a:pt x="394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82" name="Google Shape;5482;p16"/>
            <p:cNvSpPr/>
            <p:nvPr/>
          </p:nvSpPr>
          <p:spPr>
            <a:xfrm>
              <a:off x="214270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83" name="Google Shape;5483;p16"/>
            <p:cNvSpPr/>
            <p:nvPr/>
          </p:nvSpPr>
          <p:spPr>
            <a:xfrm>
              <a:off x="1829647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84" name="Google Shape;5484;p16"/>
            <p:cNvSpPr/>
            <p:nvPr/>
          </p:nvSpPr>
          <p:spPr>
            <a:xfrm>
              <a:off x="151512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8"/>
                    <a:pt x="180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85" name="Google Shape;5485;p16"/>
            <p:cNvSpPr/>
            <p:nvPr/>
          </p:nvSpPr>
          <p:spPr>
            <a:xfrm>
              <a:off x="214270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86" name="Google Shape;5486;p16"/>
            <p:cNvSpPr/>
            <p:nvPr/>
          </p:nvSpPr>
          <p:spPr>
            <a:xfrm>
              <a:off x="1829647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87" name="Google Shape;5487;p16"/>
            <p:cNvSpPr/>
            <p:nvPr/>
          </p:nvSpPr>
          <p:spPr>
            <a:xfrm>
              <a:off x="214270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88" name="Google Shape;5488;p16"/>
            <p:cNvSpPr/>
            <p:nvPr/>
          </p:nvSpPr>
          <p:spPr>
            <a:xfrm>
              <a:off x="1829647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89" name="Google Shape;5489;p16"/>
            <p:cNvSpPr/>
            <p:nvPr/>
          </p:nvSpPr>
          <p:spPr>
            <a:xfrm>
              <a:off x="1673120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90" name="Google Shape;5490;p16"/>
            <p:cNvSpPr/>
            <p:nvPr/>
          </p:nvSpPr>
          <p:spPr>
            <a:xfrm>
              <a:off x="1984699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91" name="Google Shape;5491;p16"/>
            <p:cNvSpPr/>
            <p:nvPr/>
          </p:nvSpPr>
          <p:spPr>
            <a:xfrm>
              <a:off x="1673120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92" name="Google Shape;5492;p16"/>
            <p:cNvSpPr/>
            <p:nvPr/>
          </p:nvSpPr>
          <p:spPr>
            <a:xfrm>
              <a:off x="1984699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93" name="Google Shape;5493;p16"/>
            <p:cNvSpPr/>
            <p:nvPr/>
          </p:nvSpPr>
          <p:spPr>
            <a:xfrm>
              <a:off x="151512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94" name="Google Shape;5494;p16"/>
            <p:cNvSpPr/>
            <p:nvPr/>
          </p:nvSpPr>
          <p:spPr>
            <a:xfrm>
              <a:off x="151512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80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95" name="Google Shape;5495;p16"/>
            <p:cNvSpPr/>
            <p:nvPr/>
          </p:nvSpPr>
          <p:spPr>
            <a:xfrm>
              <a:off x="214270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96" name="Google Shape;5496;p16"/>
            <p:cNvSpPr/>
            <p:nvPr/>
          </p:nvSpPr>
          <p:spPr>
            <a:xfrm>
              <a:off x="1829647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97" name="Google Shape;5497;p16"/>
            <p:cNvSpPr/>
            <p:nvPr/>
          </p:nvSpPr>
          <p:spPr>
            <a:xfrm>
              <a:off x="151512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98" name="Google Shape;5498;p16"/>
            <p:cNvSpPr/>
            <p:nvPr/>
          </p:nvSpPr>
          <p:spPr>
            <a:xfrm>
              <a:off x="214270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99" name="Google Shape;5499;p16"/>
            <p:cNvSpPr/>
            <p:nvPr/>
          </p:nvSpPr>
          <p:spPr>
            <a:xfrm>
              <a:off x="1829647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00" name="Google Shape;5500;p16"/>
            <p:cNvSpPr/>
            <p:nvPr/>
          </p:nvSpPr>
          <p:spPr>
            <a:xfrm>
              <a:off x="214270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01" name="Google Shape;5501;p16"/>
            <p:cNvSpPr/>
            <p:nvPr/>
          </p:nvSpPr>
          <p:spPr>
            <a:xfrm>
              <a:off x="1829647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02" name="Google Shape;5502;p16"/>
            <p:cNvSpPr/>
            <p:nvPr/>
          </p:nvSpPr>
          <p:spPr>
            <a:xfrm>
              <a:off x="1673120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03" name="Google Shape;5503;p16"/>
            <p:cNvSpPr/>
            <p:nvPr/>
          </p:nvSpPr>
          <p:spPr>
            <a:xfrm>
              <a:off x="1984699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04" name="Google Shape;5504;p16"/>
            <p:cNvSpPr/>
            <p:nvPr/>
          </p:nvSpPr>
          <p:spPr>
            <a:xfrm>
              <a:off x="1673120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05" name="Google Shape;5505;p16"/>
            <p:cNvSpPr/>
            <p:nvPr/>
          </p:nvSpPr>
          <p:spPr>
            <a:xfrm>
              <a:off x="1984699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06" name="Google Shape;5506;p16"/>
            <p:cNvSpPr/>
            <p:nvPr/>
          </p:nvSpPr>
          <p:spPr>
            <a:xfrm>
              <a:off x="151512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82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07" name="Google Shape;5507;p16"/>
            <p:cNvSpPr/>
            <p:nvPr/>
          </p:nvSpPr>
          <p:spPr>
            <a:xfrm>
              <a:off x="151512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08" name="Google Shape;5508;p16"/>
            <p:cNvSpPr/>
            <p:nvPr/>
          </p:nvSpPr>
          <p:spPr>
            <a:xfrm>
              <a:off x="214270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09" name="Google Shape;5509;p16"/>
            <p:cNvSpPr/>
            <p:nvPr/>
          </p:nvSpPr>
          <p:spPr>
            <a:xfrm>
              <a:off x="1829647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10" name="Google Shape;5510;p16"/>
            <p:cNvSpPr/>
            <p:nvPr/>
          </p:nvSpPr>
          <p:spPr>
            <a:xfrm>
              <a:off x="151512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11" name="Google Shape;5511;p16"/>
            <p:cNvSpPr/>
            <p:nvPr/>
          </p:nvSpPr>
          <p:spPr>
            <a:xfrm>
              <a:off x="214270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12" name="Google Shape;5512;p16"/>
            <p:cNvSpPr/>
            <p:nvPr/>
          </p:nvSpPr>
          <p:spPr>
            <a:xfrm>
              <a:off x="1829647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13" name="Google Shape;5513;p16"/>
            <p:cNvSpPr/>
            <p:nvPr/>
          </p:nvSpPr>
          <p:spPr>
            <a:xfrm>
              <a:off x="214270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14" name="Google Shape;5514;p16"/>
            <p:cNvSpPr/>
            <p:nvPr/>
          </p:nvSpPr>
          <p:spPr>
            <a:xfrm>
              <a:off x="1829647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15" name="Google Shape;5515;p16"/>
            <p:cNvSpPr/>
            <p:nvPr/>
          </p:nvSpPr>
          <p:spPr>
            <a:xfrm>
              <a:off x="1673120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16" name="Google Shape;5516;p16"/>
            <p:cNvSpPr/>
            <p:nvPr/>
          </p:nvSpPr>
          <p:spPr>
            <a:xfrm>
              <a:off x="1984699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17" name="Google Shape;5517;p16"/>
            <p:cNvSpPr/>
            <p:nvPr/>
          </p:nvSpPr>
          <p:spPr>
            <a:xfrm>
              <a:off x="1673120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62"/>
                    <a:pt x="382" y="762"/>
                  </a:cubicBezTo>
                  <a:cubicBezTo>
                    <a:pt x="596" y="762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18" name="Google Shape;5518;p16"/>
            <p:cNvSpPr/>
            <p:nvPr/>
          </p:nvSpPr>
          <p:spPr>
            <a:xfrm>
              <a:off x="1984699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62"/>
                    <a:pt x="394" y="762"/>
                  </a:cubicBezTo>
                  <a:cubicBezTo>
                    <a:pt x="608" y="762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19" name="Google Shape;5519;p16"/>
            <p:cNvSpPr/>
            <p:nvPr/>
          </p:nvSpPr>
          <p:spPr>
            <a:xfrm>
              <a:off x="151512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20" name="Google Shape;5520;p16"/>
            <p:cNvSpPr/>
            <p:nvPr/>
          </p:nvSpPr>
          <p:spPr>
            <a:xfrm>
              <a:off x="151512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67"/>
                    <a:pt x="1" y="382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21" name="Google Shape;5521;p16"/>
            <p:cNvSpPr/>
            <p:nvPr/>
          </p:nvSpPr>
          <p:spPr>
            <a:xfrm>
              <a:off x="214270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22" name="Google Shape;5522;p16"/>
            <p:cNvSpPr/>
            <p:nvPr/>
          </p:nvSpPr>
          <p:spPr>
            <a:xfrm>
              <a:off x="1829647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23" name="Google Shape;5523;p16"/>
            <p:cNvSpPr/>
            <p:nvPr/>
          </p:nvSpPr>
          <p:spPr>
            <a:xfrm>
              <a:off x="151512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82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24" name="Google Shape;5524;p16"/>
            <p:cNvSpPr/>
            <p:nvPr/>
          </p:nvSpPr>
          <p:spPr>
            <a:xfrm>
              <a:off x="214270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25" name="Google Shape;5525;p16"/>
            <p:cNvSpPr/>
            <p:nvPr/>
          </p:nvSpPr>
          <p:spPr>
            <a:xfrm>
              <a:off x="1829647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26" name="Google Shape;5526;p16"/>
            <p:cNvSpPr/>
            <p:nvPr/>
          </p:nvSpPr>
          <p:spPr>
            <a:xfrm>
              <a:off x="1673120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27" name="Google Shape;5527;p16"/>
            <p:cNvSpPr/>
            <p:nvPr/>
          </p:nvSpPr>
          <p:spPr>
            <a:xfrm>
              <a:off x="1984699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28" name="Google Shape;5528;p16"/>
            <p:cNvSpPr/>
            <p:nvPr/>
          </p:nvSpPr>
          <p:spPr>
            <a:xfrm>
              <a:off x="1673120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29" name="Google Shape;5529;p16"/>
            <p:cNvSpPr/>
            <p:nvPr/>
          </p:nvSpPr>
          <p:spPr>
            <a:xfrm>
              <a:off x="1984699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30" name="Google Shape;5530;p16"/>
            <p:cNvSpPr/>
            <p:nvPr/>
          </p:nvSpPr>
          <p:spPr>
            <a:xfrm>
              <a:off x="151512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31" name="Google Shape;5531;p16"/>
            <p:cNvSpPr/>
            <p:nvPr/>
          </p:nvSpPr>
          <p:spPr>
            <a:xfrm>
              <a:off x="214270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32" name="Google Shape;5532;p16"/>
            <p:cNvSpPr/>
            <p:nvPr/>
          </p:nvSpPr>
          <p:spPr>
            <a:xfrm>
              <a:off x="1829647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33" name="Google Shape;5533;p16"/>
            <p:cNvSpPr/>
            <p:nvPr/>
          </p:nvSpPr>
          <p:spPr>
            <a:xfrm>
              <a:off x="151512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34" name="Google Shape;5534;p16"/>
            <p:cNvSpPr/>
            <p:nvPr/>
          </p:nvSpPr>
          <p:spPr>
            <a:xfrm>
              <a:off x="151512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67"/>
                    <a:pt x="1" y="382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35" name="Google Shape;5535;p16"/>
            <p:cNvSpPr/>
            <p:nvPr/>
          </p:nvSpPr>
          <p:spPr>
            <a:xfrm>
              <a:off x="1200715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5" y="774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36" name="Google Shape;5536;p16"/>
            <p:cNvSpPr/>
            <p:nvPr/>
          </p:nvSpPr>
          <p:spPr>
            <a:xfrm>
              <a:off x="887662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37" name="Google Shape;5537;p16"/>
            <p:cNvSpPr/>
            <p:nvPr/>
          </p:nvSpPr>
          <p:spPr>
            <a:xfrm>
              <a:off x="151512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8"/>
                    <a:pt x="180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38" name="Google Shape;5538;p16"/>
            <p:cNvSpPr/>
            <p:nvPr/>
          </p:nvSpPr>
          <p:spPr>
            <a:xfrm>
              <a:off x="1200715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39" name="Google Shape;5539;p16"/>
            <p:cNvSpPr/>
            <p:nvPr/>
          </p:nvSpPr>
          <p:spPr>
            <a:xfrm>
              <a:off x="151512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40" name="Google Shape;5540;p16"/>
            <p:cNvSpPr/>
            <p:nvPr/>
          </p:nvSpPr>
          <p:spPr>
            <a:xfrm>
              <a:off x="1200715" y="35152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41" name="Google Shape;5541;p16"/>
            <p:cNvSpPr/>
            <p:nvPr/>
          </p:nvSpPr>
          <p:spPr>
            <a:xfrm>
              <a:off x="1045663" y="5065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42" name="Google Shape;5542;p16"/>
            <p:cNvSpPr/>
            <p:nvPr/>
          </p:nvSpPr>
          <p:spPr>
            <a:xfrm>
              <a:off x="1357241" y="5065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43" name="Google Shape;5543;p16"/>
            <p:cNvSpPr/>
            <p:nvPr/>
          </p:nvSpPr>
          <p:spPr>
            <a:xfrm>
              <a:off x="1045663" y="19352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44" name="Google Shape;5544;p16"/>
            <p:cNvSpPr/>
            <p:nvPr/>
          </p:nvSpPr>
          <p:spPr>
            <a:xfrm>
              <a:off x="1357241" y="19352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45" name="Google Shape;5545;p16"/>
            <p:cNvSpPr/>
            <p:nvPr/>
          </p:nvSpPr>
          <p:spPr>
            <a:xfrm>
              <a:off x="887662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46" name="Google Shape;5546;p16"/>
            <p:cNvSpPr/>
            <p:nvPr/>
          </p:nvSpPr>
          <p:spPr>
            <a:xfrm>
              <a:off x="887662" y="35152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47" name="Google Shape;5547;p16"/>
            <p:cNvSpPr/>
            <p:nvPr/>
          </p:nvSpPr>
          <p:spPr>
            <a:xfrm>
              <a:off x="151512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67"/>
                    <a:pt x="1" y="382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48" name="Google Shape;5548;p16"/>
            <p:cNvSpPr/>
            <p:nvPr/>
          </p:nvSpPr>
          <p:spPr>
            <a:xfrm>
              <a:off x="1200715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5" y="774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49" name="Google Shape;5549;p16"/>
            <p:cNvSpPr/>
            <p:nvPr/>
          </p:nvSpPr>
          <p:spPr>
            <a:xfrm>
              <a:off x="887662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50" name="Google Shape;5550;p16"/>
            <p:cNvSpPr/>
            <p:nvPr/>
          </p:nvSpPr>
          <p:spPr>
            <a:xfrm>
              <a:off x="151512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51" name="Google Shape;5551;p16"/>
            <p:cNvSpPr/>
            <p:nvPr/>
          </p:nvSpPr>
          <p:spPr>
            <a:xfrm>
              <a:off x="1200715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81" y="774"/>
                  </a:cubicBezTo>
                  <a:cubicBezTo>
                    <a:pt x="595" y="774"/>
                    <a:pt x="774" y="607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52" name="Google Shape;5552;p16"/>
            <p:cNvSpPr/>
            <p:nvPr/>
          </p:nvSpPr>
          <p:spPr>
            <a:xfrm>
              <a:off x="151512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5"/>
                    <a:pt x="180" y="774"/>
                    <a:pt x="394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53" name="Google Shape;5553;p16"/>
            <p:cNvSpPr/>
            <p:nvPr/>
          </p:nvSpPr>
          <p:spPr>
            <a:xfrm>
              <a:off x="1200715" y="97910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54" name="Google Shape;5554;p16"/>
            <p:cNvSpPr/>
            <p:nvPr/>
          </p:nvSpPr>
          <p:spPr>
            <a:xfrm>
              <a:off x="1045663" y="1135632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55" name="Google Shape;5555;p16"/>
            <p:cNvSpPr/>
            <p:nvPr/>
          </p:nvSpPr>
          <p:spPr>
            <a:xfrm>
              <a:off x="1357241" y="1135632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56" name="Google Shape;5556;p16"/>
            <p:cNvSpPr/>
            <p:nvPr/>
          </p:nvSpPr>
          <p:spPr>
            <a:xfrm>
              <a:off x="1045663" y="8211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57" name="Google Shape;5557;p16"/>
            <p:cNvSpPr/>
            <p:nvPr/>
          </p:nvSpPr>
          <p:spPr>
            <a:xfrm>
              <a:off x="1357241" y="8211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58" name="Google Shape;5558;p16"/>
            <p:cNvSpPr/>
            <p:nvPr/>
          </p:nvSpPr>
          <p:spPr>
            <a:xfrm>
              <a:off x="887662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59" name="Google Shape;5559;p16"/>
            <p:cNvSpPr/>
            <p:nvPr/>
          </p:nvSpPr>
          <p:spPr>
            <a:xfrm>
              <a:off x="887662" y="97910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60" name="Google Shape;5560;p16"/>
            <p:cNvSpPr/>
            <p:nvPr/>
          </p:nvSpPr>
          <p:spPr>
            <a:xfrm>
              <a:off x="151512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8"/>
                    <a:pt x="180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61" name="Google Shape;5561;p16"/>
            <p:cNvSpPr/>
            <p:nvPr/>
          </p:nvSpPr>
          <p:spPr>
            <a:xfrm>
              <a:off x="1200715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62" name="Google Shape;5562;p16"/>
            <p:cNvSpPr/>
            <p:nvPr/>
          </p:nvSpPr>
          <p:spPr>
            <a:xfrm>
              <a:off x="887662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63" name="Google Shape;5563;p16"/>
            <p:cNvSpPr/>
            <p:nvPr/>
          </p:nvSpPr>
          <p:spPr>
            <a:xfrm>
              <a:off x="151512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64" name="Google Shape;5564;p16"/>
            <p:cNvSpPr/>
            <p:nvPr/>
          </p:nvSpPr>
          <p:spPr>
            <a:xfrm>
              <a:off x="1200715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65" name="Google Shape;5565;p16"/>
            <p:cNvSpPr/>
            <p:nvPr/>
          </p:nvSpPr>
          <p:spPr>
            <a:xfrm>
              <a:off x="151512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80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66" name="Google Shape;5566;p16"/>
            <p:cNvSpPr/>
            <p:nvPr/>
          </p:nvSpPr>
          <p:spPr>
            <a:xfrm>
              <a:off x="1200715" y="16050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67" name="Google Shape;5567;p16"/>
            <p:cNvSpPr/>
            <p:nvPr/>
          </p:nvSpPr>
          <p:spPr>
            <a:xfrm>
              <a:off x="1045663" y="17630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68" name="Google Shape;5568;p16"/>
            <p:cNvSpPr/>
            <p:nvPr/>
          </p:nvSpPr>
          <p:spPr>
            <a:xfrm>
              <a:off x="1357241" y="17630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68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69" name="Google Shape;5569;p16"/>
            <p:cNvSpPr/>
            <p:nvPr/>
          </p:nvSpPr>
          <p:spPr>
            <a:xfrm>
              <a:off x="1045663" y="1448685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70" name="Google Shape;5570;p16"/>
            <p:cNvSpPr/>
            <p:nvPr/>
          </p:nvSpPr>
          <p:spPr>
            <a:xfrm>
              <a:off x="1357241" y="1448685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71" name="Google Shape;5571;p16"/>
            <p:cNvSpPr/>
            <p:nvPr/>
          </p:nvSpPr>
          <p:spPr>
            <a:xfrm>
              <a:off x="887662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72" name="Google Shape;5572;p16"/>
            <p:cNvSpPr/>
            <p:nvPr/>
          </p:nvSpPr>
          <p:spPr>
            <a:xfrm>
              <a:off x="887662" y="16050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73" name="Google Shape;5573;p16"/>
            <p:cNvSpPr/>
            <p:nvPr/>
          </p:nvSpPr>
          <p:spPr>
            <a:xfrm>
              <a:off x="151512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74" name="Google Shape;5574;p16"/>
            <p:cNvSpPr/>
            <p:nvPr/>
          </p:nvSpPr>
          <p:spPr>
            <a:xfrm>
              <a:off x="1200715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81" y="774"/>
                  </a:cubicBezTo>
                  <a:cubicBezTo>
                    <a:pt x="595" y="774"/>
                    <a:pt x="774" y="607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75" name="Google Shape;5575;p16"/>
            <p:cNvSpPr/>
            <p:nvPr/>
          </p:nvSpPr>
          <p:spPr>
            <a:xfrm>
              <a:off x="887662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76" name="Google Shape;5576;p16"/>
            <p:cNvSpPr/>
            <p:nvPr/>
          </p:nvSpPr>
          <p:spPr>
            <a:xfrm>
              <a:off x="151512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82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77" name="Google Shape;5577;p16"/>
            <p:cNvSpPr/>
            <p:nvPr/>
          </p:nvSpPr>
          <p:spPr>
            <a:xfrm>
              <a:off x="1200715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78" name="Google Shape;5578;p16"/>
            <p:cNvSpPr/>
            <p:nvPr/>
          </p:nvSpPr>
          <p:spPr>
            <a:xfrm>
              <a:off x="151512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79" name="Google Shape;5579;p16"/>
            <p:cNvSpPr/>
            <p:nvPr/>
          </p:nvSpPr>
          <p:spPr>
            <a:xfrm>
              <a:off x="1200715" y="223267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5" y="775"/>
                    <a:pt x="774" y="596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80" name="Google Shape;5580;p16"/>
            <p:cNvSpPr/>
            <p:nvPr/>
          </p:nvSpPr>
          <p:spPr>
            <a:xfrm>
              <a:off x="1045663" y="238919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81" name="Google Shape;5581;p16"/>
            <p:cNvSpPr/>
            <p:nvPr/>
          </p:nvSpPr>
          <p:spPr>
            <a:xfrm>
              <a:off x="1357241" y="238919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82" name="Google Shape;5582;p16"/>
            <p:cNvSpPr/>
            <p:nvPr/>
          </p:nvSpPr>
          <p:spPr>
            <a:xfrm>
              <a:off x="1045663" y="2076143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83" name="Google Shape;5583;p16"/>
            <p:cNvSpPr/>
            <p:nvPr/>
          </p:nvSpPr>
          <p:spPr>
            <a:xfrm>
              <a:off x="1357241" y="2076143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84" name="Google Shape;5584;p16"/>
            <p:cNvSpPr/>
            <p:nvPr/>
          </p:nvSpPr>
          <p:spPr>
            <a:xfrm>
              <a:off x="887662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85" name="Google Shape;5585;p16"/>
            <p:cNvSpPr/>
            <p:nvPr/>
          </p:nvSpPr>
          <p:spPr>
            <a:xfrm>
              <a:off x="887662" y="223267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86" name="Google Shape;5586;p16"/>
            <p:cNvSpPr/>
            <p:nvPr/>
          </p:nvSpPr>
          <p:spPr>
            <a:xfrm>
              <a:off x="151512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87" name="Google Shape;5587;p16"/>
            <p:cNvSpPr/>
            <p:nvPr/>
          </p:nvSpPr>
          <p:spPr>
            <a:xfrm>
              <a:off x="1200715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88" name="Google Shape;5588;p16"/>
            <p:cNvSpPr/>
            <p:nvPr/>
          </p:nvSpPr>
          <p:spPr>
            <a:xfrm>
              <a:off x="887662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89" name="Google Shape;5589;p16"/>
            <p:cNvSpPr/>
            <p:nvPr/>
          </p:nvSpPr>
          <p:spPr>
            <a:xfrm>
              <a:off x="151512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90" name="Google Shape;5590;p16"/>
            <p:cNvSpPr/>
            <p:nvPr/>
          </p:nvSpPr>
          <p:spPr>
            <a:xfrm>
              <a:off x="1200715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91" name="Google Shape;5591;p16"/>
            <p:cNvSpPr/>
            <p:nvPr/>
          </p:nvSpPr>
          <p:spPr>
            <a:xfrm>
              <a:off x="151512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67"/>
                    <a:pt x="1" y="382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92" name="Google Shape;5592;p16"/>
            <p:cNvSpPr/>
            <p:nvPr/>
          </p:nvSpPr>
          <p:spPr>
            <a:xfrm>
              <a:off x="1200715" y="286025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5" y="774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93" name="Google Shape;5593;p16"/>
            <p:cNvSpPr/>
            <p:nvPr/>
          </p:nvSpPr>
          <p:spPr>
            <a:xfrm>
              <a:off x="1045663" y="30167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94" name="Google Shape;5594;p16"/>
            <p:cNvSpPr/>
            <p:nvPr/>
          </p:nvSpPr>
          <p:spPr>
            <a:xfrm>
              <a:off x="1357241" y="30167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95" name="Google Shape;5595;p16"/>
            <p:cNvSpPr/>
            <p:nvPr/>
          </p:nvSpPr>
          <p:spPr>
            <a:xfrm>
              <a:off x="1045663" y="270519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62"/>
                    <a:pt x="381" y="762"/>
                  </a:cubicBezTo>
                  <a:cubicBezTo>
                    <a:pt x="595" y="762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96" name="Google Shape;5596;p16"/>
            <p:cNvSpPr/>
            <p:nvPr/>
          </p:nvSpPr>
          <p:spPr>
            <a:xfrm>
              <a:off x="1357241" y="270519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93" y="762"/>
                  </a:cubicBezTo>
                  <a:cubicBezTo>
                    <a:pt x="607" y="762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97" name="Google Shape;5597;p16"/>
            <p:cNvSpPr/>
            <p:nvPr/>
          </p:nvSpPr>
          <p:spPr>
            <a:xfrm>
              <a:off x="887662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98" name="Google Shape;5598;p16"/>
            <p:cNvSpPr/>
            <p:nvPr/>
          </p:nvSpPr>
          <p:spPr>
            <a:xfrm>
              <a:off x="887662" y="286025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99" name="Google Shape;5599;p16"/>
            <p:cNvSpPr/>
            <p:nvPr/>
          </p:nvSpPr>
          <p:spPr>
            <a:xfrm>
              <a:off x="151512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82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00" name="Google Shape;5600;p16"/>
            <p:cNvSpPr/>
            <p:nvPr/>
          </p:nvSpPr>
          <p:spPr>
            <a:xfrm>
              <a:off x="1200715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01" name="Google Shape;5601;p16"/>
            <p:cNvSpPr/>
            <p:nvPr/>
          </p:nvSpPr>
          <p:spPr>
            <a:xfrm>
              <a:off x="887662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02" name="Google Shape;5602;p16"/>
            <p:cNvSpPr/>
            <p:nvPr/>
          </p:nvSpPr>
          <p:spPr>
            <a:xfrm>
              <a:off x="151512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03" name="Google Shape;5603;p16"/>
            <p:cNvSpPr/>
            <p:nvPr/>
          </p:nvSpPr>
          <p:spPr>
            <a:xfrm>
              <a:off x="1200715" y="34893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04" name="Google Shape;5604;p16"/>
            <p:cNvSpPr/>
            <p:nvPr/>
          </p:nvSpPr>
          <p:spPr>
            <a:xfrm>
              <a:off x="1045663" y="364435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05" name="Google Shape;5605;p16"/>
            <p:cNvSpPr/>
            <p:nvPr/>
          </p:nvSpPr>
          <p:spPr>
            <a:xfrm>
              <a:off x="1357241" y="364435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06" name="Google Shape;5606;p16"/>
            <p:cNvSpPr/>
            <p:nvPr/>
          </p:nvSpPr>
          <p:spPr>
            <a:xfrm>
              <a:off x="1045663" y="33313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07" name="Google Shape;5607;p16"/>
            <p:cNvSpPr/>
            <p:nvPr/>
          </p:nvSpPr>
          <p:spPr>
            <a:xfrm>
              <a:off x="1357241" y="33313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08" name="Google Shape;5608;p16"/>
            <p:cNvSpPr/>
            <p:nvPr/>
          </p:nvSpPr>
          <p:spPr>
            <a:xfrm>
              <a:off x="887662" y="34893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09" name="Google Shape;5609;p16"/>
            <p:cNvSpPr/>
            <p:nvPr/>
          </p:nvSpPr>
          <p:spPr>
            <a:xfrm>
              <a:off x="151512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10" name="Google Shape;5610;p16"/>
            <p:cNvSpPr/>
            <p:nvPr/>
          </p:nvSpPr>
          <p:spPr>
            <a:xfrm>
              <a:off x="1200715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11" name="Google Shape;5611;p16"/>
            <p:cNvSpPr/>
            <p:nvPr/>
          </p:nvSpPr>
          <p:spPr>
            <a:xfrm>
              <a:off x="887662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12" name="Google Shape;5612;p16"/>
            <p:cNvSpPr/>
            <p:nvPr/>
          </p:nvSpPr>
          <p:spPr>
            <a:xfrm>
              <a:off x="887662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13" name="Google Shape;5613;p16"/>
            <p:cNvSpPr/>
            <p:nvPr/>
          </p:nvSpPr>
          <p:spPr>
            <a:xfrm>
              <a:off x="573134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14" name="Google Shape;5614;p16"/>
            <p:cNvSpPr/>
            <p:nvPr/>
          </p:nvSpPr>
          <p:spPr>
            <a:xfrm>
              <a:off x="260081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15" name="Google Shape;5615;p16"/>
            <p:cNvSpPr/>
            <p:nvPr/>
          </p:nvSpPr>
          <p:spPr>
            <a:xfrm>
              <a:off x="887662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16" name="Google Shape;5616;p16"/>
            <p:cNvSpPr/>
            <p:nvPr/>
          </p:nvSpPr>
          <p:spPr>
            <a:xfrm>
              <a:off x="573134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17" name="Google Shape;5617;p16"/>
            <p:cNvSpPr/>
            <p:nvPr/>
          </p:nvSpPr>
          <p:spPr>
            <a:xfrm>
              <a:off x="887662" y="35152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18" name="Google Shape;5618;p16"/>
            <p:cNvSpPr/>
            <p:nvPr/>
          </p:nvSpPr>
          <p:spPr>
            <a:xfrm>
              <a:off x="573134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19" name="Google Shape;5619;p16"/>
            <p:cNvSpPr/>
            <p:nvPr/>
          </p:nvSpPr>
          <p:spPr>
            <a:xfrm>
              <a:off x="416608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20" name="Google Shape;5620;p16"/>
            <p:cNvSpPr/>
            <p:nvPr/>
          </p:nvSpPr>
          <p:spPr>
            <a:xfrm>
              <a:off x="731135" y="5065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21" name="Google Shape;5621;p16"/>
            <p:cNvSpPr/>
            <p:nvPr/>
          </p:nvSpPr>
          <p:spPr>
            <a:xfrm>
              <a:off x="416608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22" name="Google Shape;5622;p16"/>
            <p:cNvSpPr/>
            <p:nvPr/>
          </p:nvSpPr>
          <p:spPr>
            <a:xfrm>
              <a:off x="731135" y="19352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23" name="Google Shape;5623;p16"/>
            <p:cNvSpPr/>
            <p:nvPr/>
          </p:nvSpPr>
          <p:spPr>
            <a:xfrm>
              <a:off x="260081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24" name="Google Shape;5624;p16"/>
            <p:cNvSpPr/>
            <p:nvPr/>
          </p:nvSpPr>
          <p:spPr>
            <a:xfrm>
              <a:off x="260081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25" name="Google Shape;5625;p16"/>
            <p:cNvSpPr/>
            <p:nvPr/>
          </p:nvSpPr>
          <p:spPr>
            <a:xfrm>
              <a:off x="887662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26" name="Google Shape;5626;p16"/>
            <p:cNvSpPr/>
            <p:nvPr/>
          </p:nvSpPr>
          <p:spPr>
            <a:xfrm>
              <a:off x="573134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27" name="Google Shape;5627;p16"/>
            <p:cNvSpPr/>
            <p:nvPr/>
          </p:nvSpPr>
          <p:spPr>
            <a:xfrm>
              <a:off x="260081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28" name="Google Shape;5628;p16"/>
            <p:cNvSpPr/>
            <p:nvPr/>
          </p:nvSpPr>
          <p:spPr>
            <a:xfrm>
              <a:off x="887662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29" name="Google Shape;5629;p16"/>
            <p:cNvSpPr/>
            <p:nvPr/>
          </p:nvSpPr>
          <p:spPr>
            <a:xfrm>
              <a:off x="573134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30" name="Google Shape;5630;p16"/>
            <p:cNvSpPr/>
            <p:nvPr/>
          </p:nvSpPr>
          <p:spPr>
            <a:xfrm>
              <a:off x="887662" y="97910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31" name="Google Shape;5631;p16"/>
            <p:cNvSpPr/>
            <p:nvPr/>
          </p:nvSpPr>
          <p:spPr>
            <a:xfrm>
              <a:off x="573134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32" name="Google Shape;5632;p16"/>
            <p:cNvSpPr/>
            <p:nvPr/>
          </p:nvSpPr>
          <p:spPr>
            <a:xfrm>
              <a:off x="416608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33" name="Google Shape;5633;p16"/>
            <p:cNvSpPr/>
            <p:nvPr/>
          </p:nvSpPr>
          <p:spPr>
            <a:xfrm>
              <a:off x="731135" y="1135632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34" name="Google Shape;5634;p16"/>
            <p:cNvSpPr/>
            <p:nvPr/>
          </p:nvSpPr>
          <p:spPr>
            <a:xfrm>
              <a:off x="416608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35" name="Google Shape;5635;p16"/>
            <p:cNvSpPr/>
            <p:nvPr/>
          </p:nvSpPr>
          <p:spPr>
            <a:xfrm>
              <a:off x="731135" y="8211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36" name="Google Shape;5636;p16"/>
            <p:cNvSpPr/>
            <p:nvPr/>
          </p:nvSpPr>
          <p:spPr>
            <a:xfrm>
              <a:off x="260081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37" name="Google Shape;5637;p16"/>
            <p:cNvSpPr/>
            <p:nvPr/>
          </p:nvSpPr>
          <p:spPr>
            <a:xfrm>
              <a:off x="260081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38" name="Google Shape;5638;p16"/>
            <p:cNvSpPr/>
            <p:nvPr/>
          </p:nvSpPr>
          <p:spPr>
            <a:xfrm>
              <a:off x="887662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39" name="Google Shape;5639;p16"/>
            <p:cNvSpPr/>
            <p:nvPr/>
          </p:nvSpPr>
          <p:spPr>
            <a:xfrm>
              <a:off x="573134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40" name="Google Shape;5640;p16"/>
            <p:cNvSpPr/>
            <p:nvPr/>
          </p:nvSpPr>
          <p:spPr>
            <a:xfrm>
              <a:off x="260081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41" name="Google Shape;5641;p16"/>
            <p:cNvSpPr/>
            <p:nvPr/>
          </p:nvSpPr>
          <p:spPr>
            <a:xfrm>
              <a:off x="887662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42" name="Google Shape;5642;p16"/>
            <p:cNvSpPr/>
            <p:nvPr/>
          </p:nvSpPr>
          <p:spPr>
            <a:xfrm>
              <a:off x="573134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43" name="Google Shape;5643;p16"/>
            <p:cNvSpPr/>
            <p:nvPr/>
          </p:nvSpPr>
          <p:spPr>
            <a:xfrm>
              <a:off x="887662" y="16050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44" name="Google Shape;5644;p16"/>
            <p:cNvSpPr/>
            <p:nvPr/>
          </p:nvSpPr>
          <p:spPr>
            <a:xfrm>
              <a:off x="573134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45" name="Google Shape;5645;p16"/>
            <p:cNvSpPr/>
            <p:nvPr/>
          </p:nvSpPr>
          <p:spPr>
            <a:xfrm>
              <a:off x="416608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46" name="Google Shape;5646;p16"/>
            <p:cNvSpPr/>
            <p:nvPr/>
          </p:nvSpPr>
          <p:spPr>
            <a:xfrm>
              <a:off x="731135" y="17630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47" name="Google Shape;5647;p16"/>
            <p:cNvSpPr/>
            <p:nvPr/>
          </p:nvSpPr>
          <p:spPr>
            <a:xfrm>
              <a:off x="416608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48" name="Google Shape;5648;p16"/>
            <p:cNvSpPr/>
            <p:nvPr/>
          </p:nvSpPr>
          <p:spPr>
            <a:xfrm>
              <a:off x="731135" y="1448685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49" name="Google Shape;5649;p16"/>
            <p:cNvSpPr/>
            <p:nvPr/>
          </p:nvSpPr>
          <p:spPr>
            <a:xfrm>
              <a:off x="260081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50" name="Google Shape;5650;p16"/>
            <p:cNvSpPr/>
            <p:nvPr/>
          </p:nvSpPr>
          <p:spPr>
            <a:xfrm>
              <a:off x="260081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51" name="Google Shape;5651;p16"/>
            <p:cNvSpPr/>
            <p:nvPr/>
          </p:nvSpPr>
          <p:spPr>
            <a:xfrm>
              <a:off x="887662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52" name="Google Shape;5652;p16"/>
            <p:cNvSpPr/>
            <p:nvPr/>
          </p:nvSpPr>
          <p:spPr>
            <a:xfrm>
              <a:off x="573134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53" name="Google Shape;5653;p16"/>
            <p:cNvSpPr/>
            <p:nvPr/>
          </p:nvSpPr>
          <p:spPr>
            <a:xfrm>
              <a:off x="260081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54" name="Google Shape;5654;p16"/>
            <p:cNvSpPr/>
            <p:nvPr/>
          </p:nvSpPr>
          <p:spPr>
            <a:xfrm>
              <a:off x="887662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55" name="Google Shape;5655;p16"/>
            <p:cNvSpPr/>
            <p:nvPr/>
          </p:nvSpPr>
          <p:spPr>
            <a:xfrm>
              <a:off x="573134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56" name="Google Shape;5656;p16"/>
            <p:cNvSpPr/>
            <p:nvPr/>
          </p:nvSpPr>
          <p:spPr>
            <a:xfrm>
              <a:off x="887662" y="223267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57" name="Google Shape;5657;p16"/>
            <p:cNvSpPr/>
            <p:nvPr/>
          </p:nvSpPr>
          <p:spPr>
            <a:xfrm>
              <a:off x="573134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58" name="Google Shape;5658;p16"/>
            <p:cNvSpPr/>
            <p:nvPr/>
          </p:nvSpPr>
          <p:spPr>
            <a:xfrm>
              <a:off x="416608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59" name="Google Shape;5659;p16"/>
            <p:cNvSpPr/>
            <p:nvPr/>
          </p:nvSpPr>
          <p:spPr>
            <a:xfrm>
              <a:off x="731135" y="238919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60" name="Google Shape;5660;p16"/>
            <p:cNvSpPr/>
            <p:nvPr/>
          </p:nvSpPr>
          <p:spPr>
            <a:xfrm>
              <a:off x="416608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61" name="Google Shape;5661;p16"/>
            <p:cNvSpPr/>
            <p:nvPr/>
          </p:nvSpPr>
          <p:spPr>
            <a:xfrm>
              <a:off x="731135" y="2076143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62" name="Google Shape;5662;p16"/>
            <p:cNvSpPr/>
            <p:nvPr/>
          </p:nvSpPr>
          <p:spPr>
            <a:xfrm>
              <a:off x="260081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63" name="Google Shape;5663;p16"/>
            <p:cNvSpPr/>
            <p:nvPr/>
          </p:nvSpPr>
          <p:spPr>
            <a:xfrm>
              <a:off x="260081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64" name="Google Shape;5664;p16"/>
            <p:cNvSpPr/>
            <p:nvPr/>
          </p:nvSpPr>
          <p:spPr>
            <a:xfrm>
              <a:off x="887662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65" name="Google Shape;5665;p16"/>
            <p:cNvSpPr/>
            <p:nvPr/>
          </p:nvSpPr>
          <p:spPr>
            <a:xfrm>
              <a:off x="573134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66" name="Google Shape;5666;p16"/>
            <p:cNvSpPr/>
            <p:nvPr/>
          </p:nvSpPr>
          <p:spPr>
            <a:xfrm>
              <a:off x="260081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67" name="Google Shape;5667;p16"/>
            <p:cNvSpPr/>
            <p:nvPr/>
          </p:nvSpPr>
          <p:spPr>
            <a:xfrm>
              <a:off x="887662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68" name="Google Shape;5668;p16"/>
            <p:cNvSpPr/>
            <p:nvPr/>
          </p:nvSpPr>
          <p:spPr>
            <a:xfrm>
              <a:off x="573134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69" name="Google Shape;5669;p16"/>
            <p:cNvSpPr/>
            <p:nvPr/>
          </p:nvSpPr>
          <p:spPr>
            <a:xfrm>
              <a:off x="887662" y="286025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70" name="Google Shape;5670;p16"/>
            <p:cNvSpPr/>
            <p:nvPr/>
          </p:nvSpPr>
          <p:spPr>
            <a:xfrm>
              <a:off x="573134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71" name="Google Shape;5671;p16"/>
            <p:cNvSpPr/>
            <p:nvPr/>
          </p:nvSpPr>
          <p:spPr>
            <a:xfrm>
              <a:off x="416608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72" name="Google Shape;5672;p16"/>
            <p:cNvSpPr/>
            <p:nvPr/>
          </p:nvSpPr>
          <p:spPr>
            <a:xfrm>
              <a:off x="731135" y="30167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73" name="Google Shape;5673;p16"/>
            <p:cNvSpPr/>
            <p:nvPr/>
          </p:nvSpPr>
          <p:spPr>
            <a:xfrm>
              <a:off x="416608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62"/>
                    <a:pt x="381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74" name="Google Shape;5674;p16"/>
            <p:cNvSpPr/>
            <p:nvPr/>
          </p:nvSpPr>
          <p:spPr>
            <a:xfrm>
              <a:off x="731135" y="270519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62"/>
                    <a:pt x="381" y="762"/>
                  </a:cubicBezTo>
                  <a:cubicBezTo>
                    <a:pt x="595" y="762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75" name="Google Shape;5675;p16"/>
            <p:cNvSpPr/>
            <p:nvPr/>
          </p:nvSpPr>
          <p:spPr>
            <a:xfrm>
              <a:off x="260081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76" name="Google Shape;5676;p16"/>
            <p:cNvSpPr/>
            <p:nvPr/>
          </p:nvSpPr>
          <p:spPr>
            <a:xfrm>
              <a:off x="260081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77" name="Google Shape;5677;p16"/>
            <p:cNvSpPr/>
            <p:nvPr/>
          </p:nvSpPr>
          <p:spPr>
            <a:xfrm>
              <a:off x="887662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78" name="Google Shape;5678;p16"/>
            <p:cNvSpPr/>
            <p:nvPr/>
          </p:nvSpPr>
          <p:spPr>
            <a:xfrm>
              <a:off x="573134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79" name="Google Shape;5679;p16"/>
            <p:cNvSpPr/>
            <p:nvPr/>
          </p:nvSpPr>
          <p:spPr>
            <a:xfrm>
              <a:off x="260081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80" name="Google Shape;5680;p16"/>
            <p:cNvSpPr/>
            <p:nvPr/>
          </p:nvSpPr>
          <p:spPr>
            <a:xfrm>
              <a:off x="887662" y="34893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81" name="Google Shape;5681;p16"/>
            <p:cNvSpPr/>
            <p:nvPr/>
          </p:nvSpPr>
          <p:spPr>
            <a:xfrm>
              <a:off x="573134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82" name="Google Shape;5682;p16"/>
            <p:cNvSpPr/>
            <p:nvPr/>
          </p:nvSpPr>
          <p:spPr>
            <a:xfrm>
              <a:off x="416608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83" name="Google Shape;5683;p16"/>
            <p:cNvSpPr/>
            <p:nvPr/>
          </p:nvSpPr>
          <p:spPr>
            <a:xfrm>
              <a:off x="731135" y="364435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84" name="Google Shape;5684;p16"/>
            <p:cNvSpPr/>
            <p:nvPr/>
          </p:nvSpPr>
          <p:spPr>
            <a:xfrm>
              <a:off x="416608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85" name="Google Shape;5685;p16"/>
            <p:cNvSpPr/>
            <p:nvPr/>
          </p:nvSpPr>
          <p:spPr>
            <a:xfrm>
              <a:off x="731135" y="33313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86" name="Google Shape;5686;p16"/>
            <p:cNvSpPr/>
            <p:nvPr/>
          </p:nvSpPr>
          <p:spPr>
            <a:xfrm>
              <a:off x="260081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87" name="Google Shape;5687;p16"/>
            <p:cNvSpPr/>
            <p:nvPr/>
          </p:nvSpPr>
          <p:spPr>
            <a:xfrm>
              <a:off x="887662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88" name="Google Shape;5688;p16"/>
            <p:cNvSpPr/>
            <p:nvPr/>
          </p:nvSpPr>
          <p:spPr>
            <a:xfrm>
              <a:off x="573134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89" name="Google Shape;5689;p16"/>
            <p:cNvSpPr/>
            <p:nvPr/>
          </p:nvSpPr>
          <p:spPr>
            <a:xfrm>
              <a:off x="260081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90" name="Google Shape;5690;p16"/>
            <p:cNvSpPr/>
            <p:nvPr/>
          </p:nvSpPr>
          <p:spPr>
            <a:xfrm>
              <a:off x="260081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91" name="Google Shape;5691;p16"/>
            <p:cNvSpPr/>
            <p:nvPr/>
          </p:nvSpPr>
          <p:spPr>
            <a:xfrm>
              <a:off x="-5297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92" name="Google Shape;5692;p16"/>
            <p:cNvSpPr/>
            <p:nvPr/>
          </p:nvSpPr>
          <p:spPr>
            <a:xfrm>
              <a:off x="260081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93" name="Google Shape;5693;p16"/>
            <p:cNvSpPr/>
            <p:nvPr/>
          </p:nvSpPr>
          <p:spPr>
            <a:xfrm>
              <a:off x="-5297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94" name="Google Shape;5694;p16"/>
            <p:cNvSpPr/>
            <p:nvPr/>
          </p:nvSpPr>
          <p:spPr>
            <a:xfrm>
              <a:off x="260081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95" name="Google Shape;5695;p16"/>
            <p:cNvSpPr/>
            <p:nvPr/>
          </p:nvSpPr>
          <p:spPr>
            <a:xfrm>
              <a:off x="-52972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96" name="Google Shape;5696;p16"/>
            <p:cNvSpPr/>
            <p:nvPr/>
          </p:nvSpPr>
          <p:spPr>
            <a:xfrm>
              <a:off x="103555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97" name="Google Shape;5697;p16"/>
            <p:cNvSpPr/>
            <p:nvPr/>
          </p:nvSpPr>
          <p:spPr>
            <a:xfrm>
              <a:off x="103555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98" name="Google Shape;5698;p16"/>
            <p:cNvSpPr/>
            <p:nvPr/>
          </p:nvSpPr>
          <p:spPr>
            <a:xfrm>
              <a:off x="260081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99" name="Google Shape;5699;p16"/>
            <p:cNvSpPr/>
            <p:nvPr/>
          </p:nvSpPr>
          <p:spPr>
            <a:xfrm>
              <a:off x="-5297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00" name="Google Shape;5700;p16"/>
            <p:cNvSpPr/>
            <p:nvPr/>
          </p:nvSpPr>
          <p:spPr>
            <a:xfrm>
              <a:off x="260081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01" name="Google Shape;5701;p16"/>
            <p:cNvSpPr/>
            <p:nvPr/>
          </p:nvSpPr>
          <p:spPr>
            <a:xfrm>
              <a:off x="-5297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02" name="Google Shape;5702;p16"/>
            <p:cNvSpPr/>
            <p:nvPr/>
          </p:nvSpPr>
          <p:spPr>
            <a:xfrm>
              <a:off x="260081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03" name="Google Shape;5703;p16"/>
            <p:cNvSpPr/>
            <p:nvPr/>
          </p:nvSpPr>
          <p:spPr>
            <a:xfrm>
              <a:off x="-52972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04" name="Google Shape;5704;p16"/>
            <p:cNvSpPr/>
            <p:nvPr/>
          </p:nvSpPr>
          <p:spPr>
            <a:xfrm>
              <a:off x="103555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05" name="Google Shape;5705;p16"/>
            <p:cNvSpPr/>
            <p:nvPr/>
          </p:nvSpPr>
          <p:spPr>
            <a:xfrm>
              <a:off x="103555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06" name="Google Shape;5706;p16"/>
            <p:cNvSpPr/>
            <p:nvPr/>
          </p:nvSpPr>
          <p:spPr>
            <a:xfrm>
              <a:off x="260081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07" name="Google Shape;5707;p16"/>
            <p:cNvSpPr/>
            <p:nvPr/>
          </p:nvSpPr>
          <p:spPr>
            <a:xfrm>
              <a:off x="-5297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08" name="Google Shape;5708;p16"/>
            <p:cNvSpPr/>
            <p:nvPr/>
          </p:nvSpPr>
          <p:spPr>
            <a:xfrm>
              <a:off x="260081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09" name="Google Shape;5709;p16"/>
            <p:cNvSpPr/>
            <p:nvPr/>
          </p:nvSpPr>
          <p:spPr>
            <a:xfrm>
              <a:off x="-5297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10" name="Google Shape;5710;p16"/>
            <p:cNvSpPr/>
            <p:nvPr/>
          </p:nvSpPr>
          <p:spPr>
            <a:xfrm>
              <a:off x="260081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11" name="Google Shape;5711;p16"/>
            <p:cNvSpPr/>
            <p:nvPr/>
          </p:nvSpPr>
          <p:spPr>
            <a:xfrm>
              <a:off x="-52972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12" name="Google Shape;5712;p16"/>
            <p:cNvSpPr/>
            <p:nvPr/>
          </p:nvSpPr>
          <p:spPr>
            <a:xfrm>
              <a:off x="103555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13" name="Google Shape;5713;p16"/>
            <p:cNvSpPr/>
            <p:nvPr/>
          </p:nvSpPr>
          <p:spPr>
            <a:xfrm>
              <a:off x="103555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14" name="Google Shape;5714;p16"/>
            <p:cNvSpPr/>
            <p:nvPr/>
          </p:nvSpPr>
          <p:spPr>
            <a:xfrm>
              <a:off x="260081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15" name="Google Shape;5715;p16"/>
            <p:cNvSpPr/>
            <p:nvPr/>
          </p:nvSpPr>
          <p:spPr>
            <a:xfrm>
              <a:off x="-5297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16" name="Google Shape;5716;p16"/>
            <p:cNvSpPr/>
            <p:nvPr/>
          </p:nvSpPr>
          <p:spPr>
            <a:xfrm>
              <a:off x="260081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17" name="Google Shape;5717;p16"/>
            <p:cNvSpPr/>
            <p:nvPr/>
          </p:nvSpPr>
          <p:spPr>
            <a:xfrm>
              <a:off x="-5297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18" name="Google Shape;5718;p16"/>
            <p:cNvSpPr/>
            <p:nvPr/>
          </p:nvSpPr>
          <p:spPr>
            <a:xfrm>
              <a:off x="260081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19" name="Google Shape;5719;p16"/>
            <p:cNvSpPr/>
            <p:nvPr/>
          </p:nvSpPr>
          <p:spPr>
            <a:xfrm>
              <a:off x="-52972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20" name="Google Shape;5720;p16"/>
            <p:cNvSpPr/>
            <p:nvPr/>
          </p:nvSpPr>
          <p:spPr>
            <a:xfrm>
              <a:off x="103555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21" name="Google Shape;5721;p16"/>
            <p:cNvSpPr/>
            <p:nvPr/>
          </p:nvSpPr>
          <p:spPr>
            <a:xfrm>
              <a:off x="103555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22" name="Google Shape;5722;p16"/>
            <p:cNvSpPr/>
            <p:nvPr/>
          </p:nvSpPr>
          <p:spPr>
            <a:xfrm>
              <a:off x="260081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23" name="Google Shape;5723;p16"/>
            <p:cNvSpPr/>
            <p:nvPr/>
          </p:nvSpPr>
          <p:spPr>
            <a:xfrm>
              <a:off x="-5297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24" name="Google Shape;5724;p16"/>
            <p:cNvSpPr/>
            <p:nvPr/>
          </p:nvSpPr>
          <p:spPr>
            <a:xfrm>
              <a:off x="260081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25" name="Google Shape;5725;p16"/>
            <p:cNvSpPr/>
            <p:nvPr/>
          </p:nvSpPr>
          <p:spPr>
            <a:xfrm>
              <a:off x="-5297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26" name="Google Shape;5726;p16"/>
            <p:cNvSpPr/>
            <p:nvPr/>
          </p:nvSpPr>
          <p:spPr>
            <a:xfrm>
              <a:off x="260081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27" name="Google Shape;5727;p16"/>
            <p:cNvSpPr/>
            <p:nvPr/>
          </p:nvSpPr>
          <p:spPr>
            <a:xfrm>
              <a:off x="-52972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28" name="Google Shape;5728;p16"/>
            <p:cNvSpPr/>
            <p:nvPr/>
          </p:nvSpPr>
          <p:spPr>
            <a:xfrm>
              <a:off x="103555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29" name="Google Shape;5729;p16"/>
            <p:cNvSpPr/>
            <p:nvPr/>
          </p:nvSpPr>
          <p:spPr>
            <a:xfrm>
              <a:off x="103555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81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30" name="Google Shape;5730;p16"/>
            <p:cNvSpPr/>
            <p:nvPr/>
          </p:nvSpPr>
          <p:spPr>
            <a:xfrm>
              <a:off x="260081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31" name="Google Shape;5731;p16"/>
            <p:cNvSpPr/>
            <p:nvPr/>
          </p:nvSpPr>
          <p:spPr>
            <a:xfrm>
              <a:off x="-5297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32" name="Google Shape;5732;p16"/>
            <p:cNvSpPr/>
            <p:nvPr/>
          </p:nvSpPr>
          <p:spPr>
            <a:xfrm>
              <a:off x="260081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33" name="Google Shape;5733;p16"/>
            <p:cNvSpPr/>
            <p:nvPr/>
          </p:nvSpPr>
          <p:spPr>
            <a:xfrm>
              <a:off x="-52972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34" name="Google Shape;5734;p16"/>
            <p:cNvSpPr/>
            <p:nvPr/>
          </p:nvSpPr>
          <p:spPr>
            <a:xfrm>
              <a:off x="103555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35" name="Google Shape;5735;p16"/>
            <p:cNvSpPr/>
            <p:nvPr/>
          </p:nvSpPr>
          <p:spPr>
            <a:xfrm>
              <a:off x="103555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36" name="Google Shape;5736;p16"/>
            <p:cNvSpPr/>
            <p:nvPr/>
          </p:nvSpPr>
          <p:spPr>
            <a:xfrm>
              <a:off x="260081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37" name="Google Shape;5737;p16"/>
            <p:cNvSpPr/>
            <p:nvPr/>
          </p:nvSpPr>
          <p:spPr>
            <a:xfrm>
              <a:off x="-5297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38" name="Google Shape;5738;p16"/>
            <p:cNvSpPr/>
            <p:nvPr/>
          </p:nvSpPr>
          <p:spPr>
            <a:xfrm>
              <a:off x="5909535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39" name="Google Shape;5739;p16"/>
            <p:cNvSpPr/>
            <p:nvPr/>
          </p:nvSpPr>
          <p:spPr>
            <a:xfrm>
              <a:off x="5909535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0" name="Google Shape;5740;p16"/>
            <p:cNvSpPr/>
            <p:nvPr/>
          </p:nvSpPr>
          <p:spPr>
            <a:xfrm>
              <a:off x="5909535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1" name="Google Shape;5741;p16"/>
            <p:cNvSpPr/>
            <p:nvPr/>
          </p:nvSpPr>
          <p:spPr>
            <a:xfrm>
              <a:off x="5909535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2" name="Google Shape;5742;p16"/>
            <p:cNvSpPr/>
            <p:nvPr/>
          </p:nvSpPr>
          <p:spPr>
            <a:xfrm>
              <a:off x="5909535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3" name="Google Shape;5743;p16"/>
            <p:cNvSpPr/>
            <p:nvPr/>
          </p:nvSpPr>
          <p:spPr>
            <a:xfrm>
              <a:off x="5909535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4" name="Google Shape;5744;p16"/>
            <p:cNvSpPr/>
            <p:nvPr/>
          </p:nvSpPr>
          <p:spPr>
            <a:xfrm>
              <a:off x="5909535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5" name="Google Shape;5745;p16"/>
            <p:cNvSpPr/>
            <p:nvPr/>
          </p:nvSpPr>
          <p:spPr>
            <a:xfrm>
              <a:off x="5909535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6" name="Google Shape;5746;p16"/>
            <p:cNvSpPr/>
            <p:nvPr/>
          </p:nvSpPr>
          <p:spPr>
            <a:xfrm>
              <a:off x="5595008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7" name="Google Shape;5747;p16"/>
            <p:cNvSpPr/>
            <p:nvPr/>
          </p:nvSpPr>
          <p:spPr>
            <a:xfrm>
              <a:off x="5909535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8" name="Google Shape;5748;p16"/>
            <p:cNvSpPr/>
            <p:nvPr/>
          </p:nvSpPr>
          <p:spPr>
            <a:xfrm>
              <a:off x="5595008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9" name="Google Shape;5749;p16"/>
            <p:cNvSpPr/>
            <p:nvPr/>
          </p:nvSpPr>
          <p:spPr>
            <a:xfrm>
              <a:off x="5437007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0" name="Google Shape;5750;p16"/>
            <p:cNvSpPr/>
            <p:nvPr/>
          </p:nvSpPr>
          <p:spPr>
            <a:xfrm>
              <a:off x="5751534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1" name="Google Shape;5751;p16"/>
            <p:cNvSpPr/>
            <p:nvPr/>
          </p:nvSpPr>
          <p:spPr>
            <a:xfrm>
              <a:off x="528048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2" name="Google Shape;5752;p16"/>
            <p:cNvSpPr/>
            <p:nvPr/>
          </p:nvSpPr>
          <p:spPr>
            <a:xfrm>
              <a:off x="528048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3" name="Google Shape;5753;p16"/>
            <p:cNvSpPr/>
            <p:nvPr/>
          </p:nvSpPr>
          <p:spPr>
            <a:xfrm>
              <a:off x="5909535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4" name="Google Shape;5754;p16"/>
            <p:cNvSpPr/>
            <p:nvPr/>
          </p:nvSpPr>
          <p:spPr>
            <a:xfrm>
              <a:off x="5595008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5" name="Google Shape;5755;p16"/>
            <p:cNvSpPr/>
            <p:nvPr/>
          </p:nvSpPr>
          <p:spPr>
            <a:xfrm>
              <a:off x="5909535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6" name="Google Shape;5756;p16"/>
            <p:cNvSpPr/>
            <p:nvPr/>
          </p:nvSpPr>
          <p:spPr>
            <a:xfrm>
              <a:off x="5595008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7" name="Google Shape;5757;p16"/>
            <p:cNvSpPr/>
            <p:nvPr/>
          </p:nvSpPr>
          <p:spPr>
            <a:xfrm>
              <a:off x="5437007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63"/>
                    <a:pt x="393" y="763"/>
                  </a:cubicBezTo>
                  <a:cubicBezTo>
                    <a:pt x="608" y="763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8" name="Google Shape;5758;p16"/>
            <p:cNvSpPr/>
            <p:nvPr/>
          </p:nvSpPr>
          <p:spPr>
            <a:xfrm>
              <a:off x="5751534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93" y="763"/>
                  </a:cubicBezTo>
                  <a:cubicBezTo>
                    <a:pt x="608" y="763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9" name="Google Shape;5759;p16"/>
            <p:cNvSpPr/>
            <p:nvPr/>
          </p:nvSpPr>
          <p:spPr>
            <a:xfrm>
              <a:off x="5437007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0" name="Google Shape;5760;p16"/>
            <p:cNvSpPr/>
            <p:nvPr/>
          </p:nvSpPr>
          <p:spPr>
            <a:xfrm>
              <a:off x="5751534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1" name="Google Shape;5761;p16"/>
            <p:cNvSpPr/>
            <p:nvPr/>
          </p:nvSpPr>
          <p:spPr>
            <a:xfrm>
              <a:off x="528048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2" name="Google Shape;5762;p16"/>
            <p:cNvSpPr/>
            <p:nvPr/>
          </p:nvSpPr>
          <p:spPr>
            <a:xfrm>
              <a:off x="528048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3" name="Google Shape;5763;p16"/>
            <p:cNvSpPr/>
            <p:nvPr/>
          </p:nvSpPr>
          <p:spPr>
            <a:xfrm>
              <a:off x="5909535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4" name="Google Shape;5764;p16"/>
            <p:cNvSpPr/>
            <p:nvPr/>
          </p:nvSpPr>
          <p:spPr>
            <a:xfrm>
              <a:off x="5595008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5" name="Google Shape;5765;p16"/>
            <p:cNvSpPr/>
            <p:nvPr/>
          </p:nvSpPr>
          <p:spPr>
            <a:xfrm>
              <a:off x="528048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6" name="Google Shape;5766;p16"/>
            <p:cNvSpPr/>
            <p:nvPr/>
          </p:nvSpPr>
          <p:spPr>
            <a:xfrm>
              <a:off x="5909535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7" name="Google Shape;5767;p16"/>
            <p:cNvSpPr/>
            <p:nvPr/>
          </p:nvSpPr>
          <p:spPr>
            <a:xfrm>
              <a:off x="5595008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8" name="Google Shape;5768;p16"/>
            <p:cNvSpPr/>
            <p:nvPr/>
          </p:nvSpPr>
          <p:spPr>
            <a:xfrm>
              <a:off x="5437007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9" name="Google Shape;5769;p16"/>
            <p:cNvSpPr/>
            <p:nvPr/>
          </p:nvSpPr>
          <p:spPr>
            <a:xfrm>
              <a:off x="5751534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0" name="Google Shape;5770;p16"/>
            <p:cNvSpPr/>
            <p:nvPr/>
          </p:nvSpPr>
          <p:spPr>
            <a:xfrm>
              <a:off x="528048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1" name="Google Shape;5771;p16"/>
            <p:cNvSpPr/>
            <p:nvPr/>
          </p:nvSpPr>
          <p:spPr>
            <a:xfrm>
              <a:off x="5909535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2" name="Google Shape;5772;p16"/>
            <p:cNvSpPr/>
            <p:nvPr/>
          </p:nvSpPr>
          <p:spPr>
            <a:xfrm>
              <a:off x="5595008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3" name="Google Shape;5773;p16"/>
            <p:cNvSpPr/>
            <p:nvPr/>
          </p:nvSpPr>
          <p:spPr>
            <a:xfrm>
              <a:off x="528048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4" name="Google Shape;5774;p16"/>
            <p:cNvSpPr/>
            <p:nvPr/>
          </p:nvSpPr>
          <p:spPr>
            <a:xfrm>
              <a:off x="528048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5" name="Google Shape;5775;p16"/>
            <p:cNvSpPr/>
            <p:nvPr/>
          </p:nvSpPr>
          <p:spPr>
            <a:xfrm>
              <a:off x="4967427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6" name="Google Shape;5776;p16"/>
            <p:cNvSpPr/>
            <p:nvPr/>
          </p:nvSpPr>
          <p:spPr>
            <a:xfrm>
              <a:off x="528048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7" name="Google Shape;5777;p16"/>
            <p:cNvSpPr/>
            <p:nvPr/>
          </p:nvSpPr>
          <p:spPr>
            <a:xfrm>
              <a:off x="4967427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8" name="Google Shape;5778;p16"/>
            <p:cNvSpPr/>
            <p:nvPr/>
          </p:nvSpPr>
          <p:spPr>
            <a:xfrm>
              <a:off x="4810900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9" name="Google Shape;5779;p16"/>
            <p:cNvSpPr/>
            <p:nvPr/>
          </p:nvSpPr>
          <p:spPr>
            <a:xfrm>
              <a:off x="5123954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0" name="Google Shape;5780;p16"/>
            <p:cNvSpPr/>
            <p:nvPr/>
          </p:nvSpPr>
          <p:spPr>
            <a:xfrm>
              <a:off x="465290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1" name="Google Shape;5781;p16"/>
            <p:cNvSpPr/>
            <p:nvPr/>
          </p:nvSpPr>
          <p:spPr>
            <a:xfrm>
              <a:off x="465290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2" name="Google Shape;5782;p16"/>
            <p:cNvSpPr/>
            <p:nvPr/>
          </p:nvSpPr>
          <p:spPr>
            <a:xfrm>
              <a:off x="528048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3" name="Google Shape;5783;p16"/>
            <p:cNvSpPr/>
            <p:nvPr/>
          </p:nvSpPr>
          <p:spPr>
            <a:xfrm>
              <a:off x="4967427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4" name="Google Shape;5784;p16"/>
            <p:cNvSpPr/>
            <p:nvPr/>
          </p:nvSpPr>
          <p:spPr>
            <a:xfrm>
              <a:off x="528048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5" name="Google Shape;5785;p16"/>
            <p:cNvSpPr/>
            <p:nvPr/>
          </p:nvSpPr>
          <p:spPr>
            <a:xfrm>
              <a:off x="4967427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6" name="Google Shape;5786;p16"/>
            <p:cNvSpPr/>
            <p:nvPr/>
          </p:nvSpPr>
          <p:spPr>
            <a:xfrm>
              <a:off x="4810900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63"/>
                    <a:pt x="382" y="763"/>
                  </a:cubicBezTo>
                  <a:cubicBezTo>
                    <a:pt x="596" y="763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7" name="Google Shape;5787;p16"/>
            <p:cNvSpPr/>
            <p:nvPr/>
          </p:nvSpPr>
          <p:spPr>
            <a:xfrm>
              <a:off x="5123954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63"/>
                    <a:pt x="394" y="763"/>
                  </a:cubicBezTo>
                  <a:cubicBezTo>
                    <a:pt x="608" y="763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8" name="Google Shape;5788;p16"/>
            <p:cNvSpPr/>
            <p:nvPr/>
          </p:nvSpPr>
          <p:spPr>
            <a:xfrm>
              <a:off x="4810900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9" name="Google Shape;5789;p16"/>
            <p:cNvSpPr/>
            <p:nvPr/>
          </p:nvSpPr>
          <p:spPr>
            <a:xfrm>
              <a:off x="5123954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0" name="Google Shape;5790;p16"/>
            <p:cNvSpPr/>
            <p:nvPr/>
          </p:nvSpPr>
          <p:spPr>
            <a:xfrm>
              <a:off x="465290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1" name="Google Shape;5791;p16"/>
            <p:cNvSpPr/>
            <p:nvPr/>
          </p:nvSpPr>
          <p:spPr>
            <a:xfrm>
              <a:off x="465290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2" name="Google Shape;5792;p16"/>
            <p:cNvSpPr/>
            <p:nvPr/>
          </p:nvSpPr>
          <p:spPr>
            <a:xfrm>
              <a:off x="528048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3" name="Google Shape;5793;p16"/>
            <p:cNvSpPr/>
            <p:nvPr/>
          </p:nvSpPr>
          <p:spPr>
            <a:xfrm>
              <a:off x="4967427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4" name="Google Shape;5794;p16"/>
            <p:cNvSpPr/>
            <p:nvPr/>
          </p:nvSpPr>
          <p:spPr>
            <a:xfrm>
              <a:off x="465290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5" name="Google Shape;5795;p16"/>
            <p:cNvSpPr/>
            <p:nvPr/>
          </p:nvSpPr>
          <p:spPr>
            <a:xfrm>
              <a:off x="528048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6" name="Google Shape;5796;p16"/>
            <p:cNvSpPr/>
            <p:nvPr/>
          </p:nvSpPr>
          <p:spPr>
            <a:xfrm>
              <a:off x="4967427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7" name="Google Shape;5797;p16"/>
            <p:cNvSpPr/>
            <p:nvPr/>
          </p:nvSpPr>
          <p:spPr>
            <a:xfrm>
              <a:off x="4810900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8" name="Google Shape;5798;p16"/>
            <p:cNvSpPr/>
            <p:nvPr/>
          </p:nvSpPr>
          <p:spPr>
            <a:xfrm>
              <a:off x="5123954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9" name="Google Shape;5799;p16"/>
            <p:cNvSpPr/>
            <p:nvPr/>
          </p:nvSpPr>
          <p:spPr>
            <a:xfrm>
              <a:off x="465290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0" name="Google Shape;5800;p16"/>
            <p:cNvSpPr/>
            <p:nvPr/>
          </p:nvSpPr>
          <p:spPr>
            <a:xfrm>
              <a:off x="528048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1" name="Google Shape;5801;p16"/>
            <p:cNvSpPr/>
            <p:nvPr/>
          </p:nvSpPr>
          <p:spPr>
            <a:xfrm>
              <a:off x="4967427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2" name="Google Shape;5802;p16"/>
            <p:cNvSpPr/>
            <p:nvPr/>
          </p:nvSpPr>
          <p:spPr>
            <a:xfrm>
              <a:off x="465290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3" name="Google Shape;5803;p16"/>
            <p:cNvSpPr/>
            <p:nvPr/>
          </p:nvSpPr>
          <p:spPr>
            <a:xfrm>
              <a:off x="465290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4" name="Google Shape;5804;p16"/>
            <p:cNvSpPr/>
            <p:nvPr/>
          </p:nvSpPr>
          <p:spPr>
            <a:xfrm>
              <a:off x="4339846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5" name="Google Shape;5805;p16"/>
            <p:cNvSpPr/>
            <p:nvPr/>
          </p:nvSpPr>
          <p:spPr>
            <a:xfrm>
              <a:off x="465290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6" name="Google Shape;5806;p16"/>
            <p:cNvSpPr/>
            <p:nvPr/>
          </p:nvSpPr>
          <p:spPr>
            <a:xfrm>
              <a:off x="4339846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7" name="Google Shape;5807;p16"/>
            <p:cNvSpPr/>
            <p:nvPr/>
          </p:nvSpPr>
          <p:spPr>
            <a:xfrm>
              <a:off x="4183320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8" name="Google Shape;5808;p16"/>
            <p:cNvSpPr/>
            <p:nvPr/>
          </p:nvSpPr>
          <p:spPr>
            <a:xfrm>
              <a:off x="4496373" y="394279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63" y="595"/>
                    <a:pt x="763" y="381"/>
                  </a:cubicBezTo>
                  <a:cubicBezTo>
                    <a:pt x="763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9" name="Google Shape;5809;p16"/>
            <p:cNvSpPr/>
            <p:nvPr/>
          </p:nvSpPr>
          <p:spPr>
            <a:xfrm>
              <a:off x="4025442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0" name="Google Shape;5810;p16"/>
            <p:cNvSpPr/>
            <p:nvPr/>
          </p:nvSpPr>
          <p:spPr>
            <a:xfrm>
              <a:off x="4025442" y="37847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1" name="Google Shape;5811;p16"/>
            <p:cNvSpPr/>
            <p:nvPr/>
          </p:nvSpPr>
          <p:spPr>
            <a:xfrm>
              <a:off x="465290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2" name="Google Shape;5812;p16"/>
            <p:cNvSpPr/>
            <p:nvPr/>
          </p:nvSpPr>
          <p:spPr>
            <a:xfrm>
              <a:off x="4339846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3" name="Google Shape;5813;p16"/>
            <p:cNvSpPr/>
            <p:nvPr/>
          </p:nvSpPr>
          <p:spPr>
            <a:xfrm>
              <a:off x="465290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4" name="Google Shape;5814;p16"/>
            <p:cNvSpPr/>
            <p:nvPr/>
          </p:nvSpPr>
          <p:spPr>
            <a:xfrm>
              <a:off x="4339846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80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5" name="Google Shape;5815;p16"/>
            <p:cNvSpPr/>
            <p:nvPr/>
          </p:nvSpPr>
          <p:spPr>
            <a:xfrm>
              <a:off x="4183320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63"/>
                    <a:pt x="382" y="763"/>
                  </a:cubicBezTo>
                  <a:cubicBezTo>
                    <a:pt x="596" y="763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6" name="Google Shape;5816;p16"/>
            <p:cNvSpPr/>
            <p:nvPr/>
          </p:nvSpPr>
          <p:spPr>
            <a:xfrm>
              <a:off x="4496373" y="4570248"/>
              <a:ext cx="93744" cy="93744"/>
            </a:xfrm>
            <a:custGeom>
              <a:avLst/>
              <a:gdLst/>
              <a:ahLst/>
              <a:cxnLst/>
              <a:rect l="l" t="t" r="r" b="b"/>
              <a:pathLst>
                <a:path w="763" h="763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63"/>
                    <a:pt x="382" y="763"/>
                  </a:cubicBezTo>
                  <a:cubicBezTo>
                    <a:pt x="596" y="763"/>
                    <a:pt x="763" y="596"/>
                    <a:pt x="763" y="382"/>
                  </a:cubicBezTo>
                  <a:cubicBezTo>
                    <a:pt x="763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7" name="Google Shape;5817;p16"/>
            <p:cNvSpPr/>
            <p:nvPr/>
          </p:nvSpPr>
          <p:spPr>
            <a:xfrm>
              <a:off x="4183320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8" name="Google Shape;5818;p16"/>
            <p:cNvSpPr/>
            <p:nvPr/>
          </p:nvSpPr>
          <p:spPr>
            <a:xfrm>
              <a:off x="4496373" y="425719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9" name="Google Shape;5819;p16"/>
            <p:cNvSpPr/>
            <p:nvPr/>
          </p:nvSpPr>
          <p:spPr>
            <a:xfrm>
              <a:off x="4025442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0" name="Google Shape;5820;p16"/>
            <p:cNvSpPr/>
            <p:nvPr/>
          </p:nvSpPr>
          <p:spPr>
            <a:xfrm>
              <a:off x="4025442" y="4413721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1" name="Google Shape;5821;p16"/>
            <p:cNvSpPr/>
            <p:nvPr/>
          </p:nvSpPr>
          <p:spPr>
            <a:xfrm>
              <a:off x="465290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2" name="Google Shape;5822;p16"/>
            <p:cNvSpPr/>
            <p:nvPr/>
          </p:nvSpPr>
          <p:spPr>
            <a:xfrm>
              <a:off x="4339846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3" name="Google Shape;5823;p16"/>
            <p:cNvSpPr/>
            <p:nvPr/>
          </p:nvSpPr>
          <p:spPr>
            <a:xfrm>
              <a:off x="4025442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4" name="Google Shape;5824;p16"/>
            <p:cNvSpPr/>
            <p:nvPr/>
          </p:nvSpPr>
          <p:spPr>
            <a:xfrm>
              <a:off x="465290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5" name="Google Shape;5825;p16"/>
            <p:cNvSpPr/>
            <p:nvPr/>
          </p:nvSpPr>
          <p:spPr>
            <a:xfrm>
              <a:off x="4339846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6" name="Google Shape;5826;p16"/>
            <p:cNvSpPr/>
            <p:nvPr/>
          </p:nvSpPr>
          <p:spPr>
            <a:xfrm>
              <a:off x="4183320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7" name="Google Shape;5827;p16"/>
            <p:cNvSpPr/>
            <p:nvPr/>
          </p:nvSpPr>
          <p:spPr>
            <a:xfrm>
              <a:off x="4496373" y="488477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8" name="Google Shape;5828;p16"/>
            <p:cNvSpPr/>
            <p:nvPr/>
          </p:nvSpPr>
          <p:spPr>
            <a:xfrm>
              <a:off x="4025442" y="5041302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9" name="Google Shape;5829;p16"/>
            <p:cNvSpPr/>
            <p:nvPr/>
          </p:nvSpPr>
          <p:spPr>
            <a:xfrm>
              <a:off x="465290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0" name="Google Shape;5830;p16"/>
            <p:cNvSpPr/>
            <p:nvPr/>
          </p:nvSpPr>
          <p:spPr>
            <a:xfrm>
              <a:off x="4339846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1" name="Google Shape;5831;p16"/>
            <p:cNvSpPr/>
            <p:nvPr/>
          </p:nvSpPr>
          <p:spPr>
            <a:xfrm>
              <a:off x="4025442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2" name="Google Shape;5832;p16"/>
            <p:cNvSpPr/>
            <p:nvPr/>
          </p:nvSpPr>
          <p:spPr>
            <a:xfrm>
              <a:off x="4025442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3" name="Google Shape;5833;p16"/>
            <p:cNvSpPr/>
            <p:nvPr/>
          </p:nvSpPr>
          <p:spPr>
            <a:xfrm>
              <a:off x="3710914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4" name="Google Shape;5834;p16"/>
            <p:cNvSpPr/>
            <p:nvPr/>
          </p:nvSpPr>
          <p:spPr>
            <a:xfrm>
              <a:off x="4025442" y="37847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5" name="Google Shape;5835;p16"/>
            <p:cNvSpPr/>
            <p:nvPr/>
          </p:nvSpPr>
          <p:spPr>
            <a:xfrm>
              <a:off x="3710914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6" name="Google Shape;5836;p16"/>
            <p:cNvSpPr/>
            <p:nvPr/>
          </p:nvSpPr>
          <p:spPr>
            <a:xfrm>
              <a:off x="3554388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7" name="Google Shape;5837;p16"/>
            <p:cNvSpPr/>
            <p:nvPr/>
          </p:nvSpPr>
          <p:spPr>
            <a:xfrm>
              <a:off x="3868915" y="39427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8" name="Google Shape;5838;p16"/>
            <p:cNvSpPr/>
            <p:nvPr/>
          </p:nvSpPr>
          <p:spPr>
            <a:xfrm>
              <a:off x="3399336" y="409931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9" name="Google Shape;5839;p16"/>
            <p:cNvSpPr/>
            <p:nvPr/>
          </p:nvSpPr>
          <p:spPr>
            <a:xfrm>
              <a:off x="3399336" y="3784789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0" name="Google Shape;5840;p16"/>
            <p:cNvSpPr/>
            <p:nvPr/>
          </p:nvSpPr>
          <p:spPr>
            <a:xfrm>
              <a:off x="4025442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1" name="Google Shape;5841;p16"/>
            <p:cNvSpPr/>
            <p:nvPr/>
          </p:nvSpPr>
          <p:spPr>
            <a:xfrm>
              <a:off x="3710914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2" name="Google Shape;5842;p16"/>
            <p:cNvSpPr/>
            <p:nvPr/>
          </p:nvSpPr>
          <p:spPr>
            <a:xfrm>
              <a:off x="4025442" y="4413721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3" name="Google Shape;5843;p16"/>
            <p:cNvSpPr/>
            <p:nvPr/>
          </p:nvSpPr>
          <p:spPr>
            <a:xfrm>
              <a:off x="3710914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4" name="Google Shape;5844;p16"/>
            <p:cNvSpPr/>
            <p:nvPr/>
          </p:nvSpPr>
          <p:spPr>
            <a:xfrm>
              <a:off x="3554388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63"/>
                    <a:pt x="381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5" name="Google Shape;5845;p16"/>
            <p:cNvSpPr/>
            <p:nvPr/>
          </p:nvSpPr>
          <p:spPr>
            <a:xfrm>
              <a:off x="3868915" y="457024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63"/>
                    <a:pt x="381" y="763"/>
                  </a:cubicBezTo>
                  <a:cubicBezTo>
                    <a:pt x="595" y="763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6" name="Google Shape;5846;p16"/>
            <p:cNvSpPr/>
            <p:nvPr/>
          </p:nvSpPr>
          <p:spPr>
            <a:xfrm>
              <a:off x="3554388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7" name="Google Shape;5847;p16"/>
            <p:cNvSpPr/>
            <p:nvPr/>
          </p:nvSpPr>
          <p:spPr>
            <a:xfrm>
              <a:off x="3868915" y="425719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8" name="Google Shape;5848;p16"/>
            <p:cNvSpPr/>
            <p:nvPr/>
          </p:nvSpPr>
          <p:spPr>
            <a:xfrm>
              <a:off x="3399336" y="472677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9" name="Google Shape;5849;p16"/>
            <p:cNvSpPr/>
            <p:nvPr/>
          </p:nvSpPr>
          <p:spPr>
            <a:xfrm>
              <a:off x="3399336" y="4413721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0" name="Google Shape;5850;p16"/>
            <p:cNvSpPr/>
            <p:nvPr/>
          </p:nvSpPr>
          <p:spPr>
            <a:xfrm>
              <a:off x="4025442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1" name="Google Shape;5851;p16"/>
            <p:cNvSpPr/>
            <p:nvPr/>
          </p:nvSpPr>
          <p:spPr>
            <a:xfrm>
              <a:off x="3710914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2" name="Google Shape;5852;p16"/>
            <p:cNvSpPr/>
            <p:nvPr/>
          </p:nvSpPr>
          <p:spPr>
            <a:xfrm>
              <a:off x="3399336" y="409931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3" name="Google Shape;5853;p16"/>
            <p:cNvSpPr/>
            <p:nvPr/>
          </p:nvSpPr>
          <p:spPr>
            <a:xfrm>
              <a:off x="4025442" y="5041302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4" name="Google Shape;5854;p16"/>
            <p:cNvSpPr/>
            <p:nvPr/>
          </p:nvSpPr>
          <p:spPr>
            <a:xfrm>
              <a:off x="3710914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5" name="Google Shape;5855;p16"/>
            <p:cNvSpPr/>
            <p:nvPr/>
          </p:nvSpPr>
          <p:spPr>
            <a:xfrm>
              <a:off x="3554388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6" name="Google Shape;5856;p16"/>
            <p:cNvSpPr/>
            <p:nvPr/>
          </p:nvSpPr>
          <p:spPr>
            <a:xfrm>
              <a:off x="3868915" y="488477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7" name="Google Shape;5857;p16"/>
            <p:cNvSpPr/>
            <p:nvPr/>
          </p:nvSpPr>
          <p:spPr>
            <a:xfrm>
              <a:off x="3399336" y="5041302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8" name="Google Shape;5858;p16"/>
            <p:cNvSpPr/>
            <p:nvPr/>
          </p:nvSpPr>
          <p:spPr>
            <a:xfrm>
              <a:off x="4025442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9" name="Google Shape;5859;p16"/>
            <p:cNvSpPr/>
            <p:nvPr/>
          </p:nvSpPr>
          <p:spPr>
            <a:xfrm>
              <a:off x="3710914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0" name="Google Shape;5860;p16"/>
            <p:cNvSpPr/>
            <p:nvPr/>
          </p:nvSpPr>
          <p:spPr>
            <a:xfrm>
              <a:off x="3399336" y="472677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1" name="Google Shape;5861;p16"/>
            <p:cNvSpPr/>
            <p:nvPr/>
          </p:nvSpPr>
          <p:spPr>
            <a:xfrm>
              <a:off x="3399336" y="409931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2" name="Google Shape;5862;p16"/>
            <p:cNvSpPr/>
            <p:nvPr/>
          </p:nvSpPr>
          <p:spPr>
            <a:xfrm>
              <a:off x="3083334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3" name="Google Shape;5863;p16"/>
            <p:cNvSpPr/>
            <p:nvPr/>
          </p:nvSpPr>
          <p:spPr>
            <a:xfrm>
              <a:off x="3399336" y="3784789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4" name="Google Shape;5864;p16"/>
            <p:cNvSpPr/>
            <p:nvPr/>
          </p:nvSpPr>
          <p:spPr>
            <a:xfrm>
              <a:off x="3083334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5" name="Google Shape;5865;p16"/>
            <p:cNvSpPr/>
            <p:nvPr/>
          </p:nvSpPr>
          <p:spPr>
            <a:xfrm>
              <a:off x="2926807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6" name="Google Shape;5866;p16"/>
            <p:cNvSpPr/>
            <p:nvPr/>
          </p:nvSpPr>
          <p:spPr>
            <a:xfrm>
              <a:off x="3241335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7" name="Google Shape;5867;p16"/>
            <p:cNvSpPr/>
            <p:nvPr/>
          </p:nvSpPr>
          <p:spPr>
            <a:xfrm>
              <a:off x="2770281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8" name="Google Shape;5868;p16"/>
            <p:cNvSpPr/>
            <p:nvPr/>
          </p:nvSpPr>
          <p:spPr>
            <a:xfrm>
              <a:off x="2770281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9" name="Google Shape;5869;p16"/>
            <p:cNvSpPr/>
            <p:nvPr/>
          </p:nvSpPr>
          <p:spPr>
            <a:xfrm>
              <a:off x="3399336" y="472677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0" name="Google Shape;5870;p16"/>
            <p:cNvSpPr/>
            <p:nvPr/>
          </p:nvSpPr>
          <p:spPr>
            <a:xfrm>
              <a:off x="3083334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1" name="Google Shape;5871;p16"/>
            <p:cNvSpPr/>
            <p:nvPr/>
          </p:nvSpPr>
          <p:spPr>
            <a:xfrm>
              <a:off x="3399336" y="4413721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2" name="Google Shape;5872;p16"/>
            <p:cNvSpPr/>
            <p:nvPr/>
          </p:nvSpPr>
          <p:spPr>
            <a:xfrm>
              <a:off x="3083334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3" name="Google Shape;5873;p16"/>
            <p:cNvSpPr/>
            <p:nvPr/>
          </p:nvSpPr>
          <p:spPr>
            <a:xfrm>
              <a:off x="2926807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93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4" name="Google Shape;5874;p16"/>
            <p:cNvSpPr/>
            <p:nvPr/>
          </p:nvSpPr>
          <p:spPr>
            <a:xfrm>
              <a:off x="3241335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81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5" name="Google Shape;5875;p16"/>
            <p:cNvSpPr/>
            <p:nvPr/>
          </p:nvSpPr>
          <p:spPr>
            <a:xfrm>
              <a:off x="2926807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6" name="Google Shape;5876;p16"/>
            <p:cNvSpPr/>
            <p:nvPr/>
          </p:nvSpPr>
          <p:spPr>
            <a:xfrm>
              <a:off x="3241335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7" name="Google Shape;5877;p16"/>
            <p:cNvSpPr/>
            <p:nvPr/>
          </p:nvSpPr>
          <p:spPr>
            <a:xfrm>
              <a:off x="2770281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8" name="Google Shape;5878;p16"/>
            <p:cNvSpPr/>
            <p:nvPr/>
          </p:nvSpPr>
          <p:spPr>
            <a:xfrm>
              <a:off x="2770281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9" name="Google Shape;5879;p16"/>
            <p:cNvSpPr/>
            <p:nvPr/>
          </p:nvSpPr>
          <p:spPr>
            <a:xfrm>
              <a:off x="3399336" y="409931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0" name="Google Shape;5880;p16"/>
            <p:cNvSpPr/>
            <p:nvPr/>
          </p:nvSpPr>
          <p:spPr>
            <a:xfrm>
              <a:off x="3083334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1" name="Google Shape;5881;p16"/>
            <p:cNvSpPr/>
            <p:nvPr/>
          </p:nvSpPr>
          <p:spPr>
            <a:xfrm>
              <a:off x="2770281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2" name="Google Shape;5882;p16"/>
            <p:cNvSpPr/>
            <p:nvPr/>
          </p:nvSpPr>
          <p:spPr>
            <a:xfrm>
              <a:off x="3399336" y="5041302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3" name="Google Shape;5883;p16"/>
            <p:cNvSpPr/>
            <p:nvPr/>
          </p:nvSpPr>
          <p:spPr>
            <a:xfrm>
              <a:off x="3083334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4" name="Google Shape;5884;p16"/>
            <p:cNvSpPr/>
            <p:nvPr/>
          </p:nvSpPr>
          <p:spPr>
            <a:xfrm>
              <a:off x="2926807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5" name="Google Shape;5885;p16"/>
            <p:cNvSpPr/>
            <p:nvPr/>
          </p:nvSpPr>
          <p:spPr>
            <a:xfrm>
              <a:off x="3241335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6" name="Google Shape;5886;p16"/>
            <p:cNvSpPr/>
            <p:nvPr/>
          </p:nvSpPr>
          <p:spPr>
            <a:xfrm>
              <a:off x="2770281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7" name="Google Shape;5887;p16"/>
            <p:cNvSpPr/>
            <p:nvPr/>
          </p:nvSpPr>
          <p:spPr>
            <a:xfrm>
              <a:off x="3399336" y="472677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8" name="Google Shape;5888;p16"/>
            <p:cNvSpPr/>
            <p:nvPr/>
          </p:nvSpPr>
          <p:spPr>
            <a:xfrm>
              <a:off x="3083334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9" name="Google Shape;5889;p16"/>
            <p:cNvSpPr/>
            <p:nvPr/>
          </p:nvSpPr>
          <p:spPr>
            <a:xfrm>
              <a:off x="2770281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0" name="Google Shape;5890;p16"/>
            <p:cNvSpPr/>
            <p:nvPr/>
          </p:nvSpPr>
          <p:spPr>
            <a:xfrm>
              <a:off x="2770281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1" name="Google Shape;5891;p16"/>
            <p:cNvSpPr/>
            <p:nvPr/>
          </p:nvSpPr>
          <p:spPr>
            <a:xfrm>
              <a:off x="2457228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2" name="Google Shape;5892;p16"/>
            <p:cNvSpPr/>
            <p:nvPr/>
          </p:nvSpPr>
          <p:spPr>
            <a:xfrm>
              <a:off x="2770281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3" name="Google Shape;5893;p16"/>
            <p:cNvSpPr/>
            <p:nvPr/>
          </p:nvSpPr>
          <p:spPr>
            <a:xfrm>
              <a:off x="2457228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4" name="Google Shape;5894;p16"/>
            <p:cNvSpPr/>
            <p:nvPr/>
          </p:nvSpPr>
          <p:spPr>
            <a:xfrm>
              <a:off x="2299227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5" name="Google Shape;5895;p16"/>
            <p:cNvSpPr/>
            <p:nvPr/>
          </p:nvSpPr>
          <p:spPr>
            <a:xfrm>
              <a:off x="2613754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6" name="Google Shape;5896;p16"/>
            <p:cNvSpPr/>
            <p:nvPr/>
          </p:nvSpPr>
          <p:spPr>
            <a:xfrm>
              <a:off x="214270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7" name="Google Shape;5897;p16"/>
            <p:cNvSpPr/>
            <p:nvPr/>
          </p:nvSpPr>
          <p:spPr>
            <a:xfrm>
              <a:off x="214270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8" name="Google Shape;5898;p16"/>
            <p:cNvSpPr/>
            <p:nvPr/>
          </p:nvSpPr>
          <p:spPr>
            <a:xfrm>
              <a:off x="2770281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9" name="Google Shape;5899;p16"/>
            <p:cNvSpPr/>
            <p:nvPr/>
          </p:nvSpPr>
          <p:spPr>
            <a:xfrm>
              <a:off x="2457228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0" name="Google Shape;5900;p16"/>
            <p:cNvSpPr/>
            <p:nvPr/>
          </p:nvSpPr>
          <p:spPr>
            <a:xfrm>
              <a:off x="2770281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1" name="Google Shape;5901;p16"/>
            <p:cNvSpPr/>
            <p:nvPr/>
          </p:nvSpPr>
          <p:spPr>
            <a:xfrm>
              <a:off x="2457228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2" name="Google Shape;5902;p16"/>
            <p:cNvSpPr/>
            <p:nvPr/>
          </p:nvSpPr>
          <p:spPr>
            <a:xfrm>
              <a:off x="2299227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63"/>
                    <a:pt x="394" y="763"/>
                  </a:cubicBezTo>
                  <a:cubicBezTo>
                    <a:pt x="608" y="763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3" name="Google Shape;5903;p16"/>
            <p:cNvSpPr/>
            <p:nvPr/>
          </p:nvSpPr>
          <p:spPr>
            <a:xfrm>
              <a:off x="2613754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63"/>
                    <a:pt x="393" y="763"/>
                  </a:cubicBezTo>
                  <a:cubicBezTo>
                    <a:pt x="608" y="763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4" name="Google Shape;5904;p16"/>
            <p:cNvSpPr/>
            <p:nvPr/>
          </p:nvSpPr>
          <p:spPr>
            <a:xfrm>
              <a:off x="2299227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5" name="Google Shape;5905;p16"/>
            <p:cNvSpPr/>
            <p:nvPr/>
          </p:nvSpPr>
          <p:spPr>
            <a:xfrm>
              <a:off x="2613754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6" name="Google Shape;5906;p16"/>
            <p:cNvSpPr/>
            <p:nvPr/>
          </p:nvSpPr>
          <p:spPr>
            <a:xfrm>
              <a:off x="214270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7" name="Google Shape;5907;p16"/>
            <p:cNvSpPr/>
            <p:nvPr/>
          </p:nvSpPr>
          <p:spPr>
            <a:xfrm>
              <a:off x="214270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8" name="Google Shape;5908;p16"/>
            <p:cNvSpPr/>
            <p:nvPr/>
          </p:nvSpPr>
          <p:spPr>
            <a:xfrm>
              <a:off x="2770281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9" name="Google Shape;5909;p16"/>
            <p:cNvSpPr/>
            <p:nvPr/>
          </p:nvSpPr>
          <p:spPr>
            <a:xfrm>
              <a:off x="2457228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0" name="Google Shape;5910;p16"/>
            <p:cNvSpPr/>
            <p:nvPr/>
          </p:nvSpPr>
          <p:spPr>
            <a:xfrm>
              <a:off x="214270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1" name="Google Shape;5911;p16"/>
            <p:cNvSpPr/>
            <p:nvPr/>
          </p:nvSpPr>
          <p:spPr>
            <a:xfrm>
              <a:off x="2770281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2" name="Google Shape;5912;p16"/>
            <p:cNvSpPr/>
            <p:nvPr/>
          </p:nvSpPr>
          <p:spPr>
            <a:xfrm>
              <a:off x="2457228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3" name="Google Shape;5913;p16"/>
            <p:cNvSpPr/>
            <p:nvPr/>
          </p:nvSpPr>
          <p:spPr>
            <a:xfrm>
              <a:off x="2299227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4" name="Google Shape;5914;p16"/>
            <p:cNvSpPr/>
            <p:nvPr/>
          </p:nvSpPr>
          <p:spPr>
            <a:xfrm>
              <a:off x="2613754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5" name="Google Shape;5915;p16"/>
            <p:cNvSpPr/>
            <p:nvPr/>
          </p:nvSpPr>
          <p:spPr>
            <a:xfrm>
              <a:off x="214270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6" name="Google Shape;5916;p16"/>
            <p:cNvSpPr/>
            <p:nvPr/>
          </p:nvSpPr>
          <p:spPr>
            <a:xfrm>
              <a:off x="2770281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7" name="Google Shape;5917;p16"/>
            <p:cNvSpPr/>
            <p:nvPr/>
          </p:nvSpPr>
          <p:spPr>
            <a:xfrm>
              <a:off x="2457228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8" name="Google Shape;5918;p16"/>
            <p:cNvSpPr/>
            <p:nvPr/>
          </p:nvSpPr>
          <p:spPr>
            <a:xfrm>
              <a:off x="214270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9" name="Google Shape;5919;p16"/>
            <p:cNvSpPr/>
            <p:nvPr/>
          </p:nvSpPr>
          <p:spPr>
            <a:xfrm>
              <a:off x="214270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0" name="Google Shape;5920;p16"/>
            <p:cNvSpPr/>
            <p:nvPr/>
          </p:nvSpPr>
          <p:spPr>
            <a:xfrm>
              <a:off x="1829647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1" name="Google Shape;5921;p16"/>
            <p:cNvSpPr/>
            <p:nvPr/>
          </p:nvSpPr>
          <p:spPr>
            <a:xfrm>
              <a:off x="214270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2" name="Google Shape;5922;p16"/>
            <p:cNvSpPr/>
            <p:nvPr/>
          </p:nvSpPr>
          <p:spPr>
            <a:xfrm>
              <a:off x="1829647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3" name="Google Shape;5923;p16"/>
            <p:cNvSpPr/>
            <p:nvPr/>
          </p:nvSpPr>
          <p:spPr>
            <a:xfrm>
              <a:off x="1673120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4" name="Google Shape;5924;p16"/>
            <p:cNvSpPr/>
            <p:nvPr/>
          </p:nvSpPr>
          <p:spPr>
            <a:xfrm>
              <a:off x="1984699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5" name="Google Shape;5925;p16"/>
            <p:cNvSpPr/>
            <p:nvPr/>
          </p:nvSpPr>
          <p:spPr>
            <a:xfrm>
              <a:off x="151512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6" name="Google Shape;5926;p16"/>
            <p:cNvSpPr/>
            <p:nvPr/>
          </p:nvSpPr>
          <p:spPr>
            <a:xfrm>
              <a:off x="151512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7" name="Google Shape;5927;p16"/>
            <p:cNvSpPr/>
            <p:nvPr/>
          </p:nvSpPr>
          <p:spPr>
            <a:xfrm>
              <a:off x="214270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8" name="Google Shape;5928;p16"/>
            <p:cNvSpPr/>
            <p:nvPr/>
          </p:nvSpPr>
          <p:spPr>
            <a:xfrm>
              <a:off x="1829647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9" name="Google Shape;5929;p16"/>
            <p:cNvSpPr/>
            <p:nvPr/>
          </p:nvSpPr>
          <p:spPr>
            <a:xfrm>
              <a:off x="214270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0" name="Google Shape;5930;p16"/>
            <p:cNvSpPr/>
            <p:nvPr/>
          </p:nvSpPr>
          <p:spPr>
            <a:xfrm>
              <a:off x="1829647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1" name="Google Shape;5931;p16"/>
            <p:cNvSpPr/>
            <p:nvPr/>
          </p:nvSpPr>
          <p:spPr>
            <a:xfrm>
              <a:off x="1673120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63"/>
                    <a:pt x="382" y="763"/>
                  </a:cubicBezTo>
                  <a:cubicBezTo>
                    <a:pt x="596" y="763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2" name="Google Shape;5932;p16"/>
            <p:cNvSpPr/>
            <p:nvPr/>
          </p:nvSpPr>
          <p:spPr>
            <a:xfrm>
              <a:off x="1984699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63"/>
                    <a:pt x="394" y="763"/>
                  </a:cubicBezTo>
                  <a:cubicBezTo>
                    <a:pt x="608" y="763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3" name="Google Shape;5933;p16"/>
            <p:cNvSpPr/>
            <p:nvPr/>
          </p:nvSpPr>
          <p:spPr>
            <a:xfrm>
              <a:off x="1673120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4" name="Google Shape;5934;p16"/>
            <p:cNvSpPr/>
            <p:nvPr/>
          </p:nvSpPr>
          <p:spPr>
            <a:xfrm>
              <a:off x="1984699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5" name="Google Shape;5935;p16"/>
            <p:cNvSpPr/>
            <p:nvPr/>
          </p:nvSpPr>
          <p:spPr>
            <a:xfrm>
              <a:off x="151512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6" name="Google Shape;5936;p16"/>
            <p:cNvSpPr/>
            <p:nvPr/>
          </p:nvSpPr>
          <p:spPr>
            <a:xfrm>
              <a:off x="151512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80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7" name="Google Shape;5937;p16"/>
            <p:cNvSpPr/>
            <p:nvPr/>
          </p:nvSpPr>
          <p:spPr>
            <a:xfrm>
              <a:off x="214270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8" name="Google Shape;5938;p16"/>
            <p:cNvSpPr/>
            <p:nvPr/>
          </p:nvSpPr>
          <p:spPr>
            <a:xfrm>
              <a:off x="1829647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9" name="Google Shape;5939;p16"/>
            <p:cNvSpPr/>
            <p:nvPr/>
          </p:nvSpPr>
          <p:spPr>
            <a:xfrm>
              <a:off x="151512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0" name="Google Shape;5940;p16"/>
            <p:cNvSpPr/>
            <p:nvPr/>
          </p:nvSpPr>
          <p:spPr>
            <a:xfrm>
              <a:off x="214270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1" name="Google Shape;5941;p16"/>
            <p:cNvSpPr/>
            <p:nvPr/>
          </p:nvSpPr>
          <p:spPr>
            <a:xfrm>
              <a:off x="1829647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2" name="Google Shape;5942;p16"/>
            <p:cNvSpPr/>
            <p:nvPr/>
          </p:nvSpPr>
          <p:spPr>
            <a:xfrm>
              <a:off x="1673120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3" name="Google Shape;5943;p16"/>
            <p:cNvSpPr/>
            <p:nvPr/>
          </p:nvSpPr>
          <p:spPr>
            <a:xfrm>
              <a:off x="1984699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4" name="Google Shape;5944;p16"/>
            <p:cNvSpPr/>
            <p:nvPr/>
          </p:nvSpPr>
          <p:spPr>
            <a:xfrm>
              <a:off x="151512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82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5" name="Google Shape;5945;p16"/>
            <p:cNvSpPr/>
            <p:nvPr/>
          </p:nvSpPr>
          <p:spPr>
            <a:xfrm>
              <a:off x="214270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6" name="Google Shape;5946;p16"/>
            <p:cNvSpPr/>
            <p:nvPr/>
          </p:nvSpPr>
          <p:spPr>
            <a:xfrm>
              <a:off x="1829647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7" name="Google Shape;5947;p16"/>
            <p:cNvSpPr/>
            <p:nvPr/>
          </p:nvSpPr>
          <p:spPr>
            <a:xfrm>
              <a:off x="151512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8" name="Google Shape;5948;p16"/>
            <p:cNvSpPr/>
            <p:nvPr/>
          </p:nvSpPr>
          <p:spPr>
            <a:xfrm>
              <a:off x="151512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9" name="Google Shape;5949;p16"/>
            <p:cNvSpPr/>
            <p:nvPr/>
          </p:nvSpPr>
          <p:spPr>
            <a:xfrm>
              <a:off x="1200715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81" y="774"/>
                  </a:cubicBezTo>
                  <a:cubicBezTo>
                    <a:pt x="595" y="774"/>
                    <a:pt x="774" y="607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0" name="Google Shape;5950;p16"/>
            <p:cNvSpPr/>
            <p:nvPr/>
          </p:nvSpPr>
          <p:spPr>
            <a:xfrm>
              <a:off x="151512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1" name="Google Shape;5951;p16"/>
            <p:cNvSpPr/>
            <p:nvPr/>
          </p:nvSpPr>
          <p:spPr>
            <a:xfrm>
              <a:off x="1200715" y="37847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81" y="774"/>
                  </a:cubicBezTo>
                  <a:cubicBezTo>
                    <a:pt x="595" y="774"/>
                    <a:pt x="774" y="607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2" name="Google Shape;5952;p16"/>
            <p:cNvSpPr/>
            <p:nvPr/>
          </p:nvSpPr>
          <p:spPr>
            <a:xfrm>
              <a:off x="1045663" y="39427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3" name="Google Shape;5953;p16"/>
            <p:cNvSpPr/>
            <p:nvPr/>
          </p:nvSpPr>
          <p:spPr>
            <a:xfrm>
              <a:off x="1357241" y="39427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4" name="Google Shape;5954;p16"/>
            <p:cNvSpPr/>
            <p:nvPr/>
          </p:nvSpPr>
          <p:spPr>
            <a:xfrm>
              <a:off x="887662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5" name="Google Shape;5955;p16"/>
            <p:cNvSpPr/>
            <p:nvPr/>
          </p:nvSpPr>
          <p:spPr>
            <a:xfrm>
              <a:off x="887662" y="37847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6" name="Google Shape;5956;p16"/>
            <p:cNvSpPr/>
            <p:nvPr/>
          </p:nvSpPr>
          <p:spPr>
            <a:xfrm>
              <a:off x="151512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7" name="Google Shape;5957;p16"/>
            <p:cNvSpPr/>
            <p:nvPr/>
          </p:nvSpPr>
          <p:spPr>
            <a:xfrm>
              <a:off x="1200715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5" y="775"/>
                    <a:pt x="774" y="596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8" name="Google Shape;5958;p16"/>
            <p:cNvSpPr/>
            <p:nvPr/>
          </p:nvSpPr>
          <p:spPr>
            <a:xfrm>
              <a:off x="151512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80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9" name="Google Shape;5959;p16"/>
            <p:cNvSpPr/>
            <p:nvPr/>
          </p:nvSpPr>
          <p:spPr>
            <a:xfrm>
              <a:off x="1200715" y="4413721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0" name="Google Shape;5960;p16"/>
            <p:cNvSpPr/>
            <p:nvPr/>
          </p:nvSpPr>
          <p:spPr>
            <a:xfrm>
              <a:off x="1045663" y="457024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63"/>
                    <a:pt x="381" y="763"/>
                  </a:cubicBezTo>
                  <a:cubicBezTo>
                    <a:pt x="595" y="763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1" name="Google Shape;5961;p16"/>
            <p:cNvSpPr/>
            <p:nvPr/>
          </p:nvSpPr>
          <p:spPr>
            <a:xfrm>
              <a:off x="1357241" y="457024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93" y="763"/>
                  </a:cubicBezTo>
                  <a:cubicBezTo>
                    <a:pt x="607" y="763"/>
                    <a:pt x="774" y="596"/>
                    <a:pt x="774" y="382"/>
                  </a:cubicBezTo>
                  <a:cubicBezTo>
                    <a:pt x="774" y="168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2" name="Google Shape;5962;p16"/>
            <p:cNvSpPr/>
            <p:nvPr/>
          </p:nvSpPr>
          <p:spPr>
            <a:xfrm>
              <a:off x="1045663" y="425719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3" name="Google Shape;5963;p16"/>
            <p:cNvSpPr/>
            <p:nvPr/>
          </p:nvSpPr>
          <p:spPr>
            <a:xfrm>
              <a:off x="1357241" y="425719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68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4" name="Google Shape;5964;p16"/>
            <p:cNvSpPr/>
            <p:nvPr/>
          </p:nvSpPr>
          <p:spPr>
            <a:xfrm>
              <a:off x="887662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5" name="Google Shape;5965;p16"/>
            <p:cNvSpPr/>
            <p:nvPr/>
          </p:nvSpPr>
          <p:spPr>
            <a:xfrm>
              <a:off x="887662" y="4413721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6" name="Google Shape;5966;p16"/>
            <p:cNvSpPr/>
            <p:nvPr/>
          </p:nvSpPr>
          <p:spPr>
            <a:xfrm>
              <a:off x="151512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7" name="Google Shape;5967;p16"/>
            <p:cNvSpPr/>
            <p:nvPr/>
          </p:nvSpPr>
          <p:spPr>
            <a:xfrm>
              <a:off x="1200715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81" y="774"/>
                  </a:cubicBezTo>
                  <a:cubicBezTo>
                    <a:pt x="595" y="774"/>
                    <a:pt x="774" y="607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8" name="Google Shape;5968;p16"/>
            <p:cNvSpPr/>
            <p:nvPr/>
          </p:nvSpPr>
          <p:spPr>
            <a:xfrm>
              <a:off x="887662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9" name="Google Shape;5969;p16"/>
            <p:cNvSpPr/>
            <p:nvPr/>
          </p:nvSpPr>
          <p:spPr>
            <a:xfrm>
              <a:off x="151512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82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0" name="Google Shape;5970;p16"/>
            <p:cNvSpPr/>
            <p:nvPr/>
          </p:nvSpPr>
          <p:spPr>
            <a:xfrm>
              <a:off x="1200715" y="5041302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1" name="Google Shape;5971;p16"/>
            <p:cNvSpPr/>
            <p:nvPr/>
          </p:nvSpPr>
          <p:spPr>
            <a:xfrm>
              <a:off x="1045663" y="488477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2" name="Google Shape;5972;p16"/>
            <p:cNvSpPr/>
            <p:nvPr/>
          </p:nvSpPr>
          <p:spPr>
            <a:xfrm>
              <a:off x="1357241" y="488477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3" name="Google Shape;5973;p16"/>
            <p:cNvSpPr/>
            <p:nvPr/>
          </p:nvSpPr>
          <p:spPr>
            <a:xfrm>
              <a:off x="887662" y="5041302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4" name="Google Shape;5974;p16"/>
            <p:cNvSpPr/>
            <p:nvPr/>
          </p:nvSpPr>
          <p:spPr>
            <a:xfrm>
              <a:off x="151512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5" name="Google Shape;5975;p16"/>
            <p:cNvSpPr/>
            <p:nvPr/>
          </p:nvSpPr>
          <p:spPr>
            <a:xfrm>
              <a:off x="1200715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5" y="775"/>
                    <a:pt x="774" y="596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6" name="Google Shape;5976;p16"/>
            <p:cNvSpPr/>
            <p:nvPr/>
          </p:nvSpPr>
          <p:spPr>
            <a:xfrm>
              <a:off x="887662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7" name="Google Shape;5977;p16"/>
            <p:cNvSpPr/>
            <p:nvPr/>
          </p:nvSpPr>
          <p:spPr>
            <a:xfrm>
              <a:off x="887662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8" name="Google Shape;5978;p16"/>
            <p:cNvSpPr/>
            <p:nvPr/>
          </p:nvSpPr>
          <p:spPr>
            <a:xfrm>
              <a:off x="573134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9" name="Google Shape;5979;p16"/>
            <p:cNvSpPr/>
            <p:nvPr/>
          </p:nvSpPr>
          <p:spPr>
            <a:xfrm>
              <a:off x="887662" y="37847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0" name="Google Shape;5980;p16"/>
            <p:cNvSpPr/>
            <p:nvPr/>
          </p:nvSpPr>
          <p:spPr>
            <a:xfrm>
              <a:off x="573134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1" name="Google Shape;5981;p16"/>
            <p:cNvSpPr/>
            <p:nvPr/>
          </p:nvSpPr>
          <p:spPr>
            <a:xfrm>
              <a:off x="416608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2" name="Google Shape;5982;p16"/>
            <p:cNvSpPr/>
            <p:nvPr/>
          </p:nvSpPr>
          <p:spPr>
            <a:xfrm>
              <a:off x="731135" y="39427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3" name="Google Shape;5983;p16"/>
            <p:cNvSpPr/>
            <p:nvPr/>
          </p:nvSpPr>
          <p:spPr>
            <a:xfrm>
              <a:off x="260081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4" name="Google Shape;5984;p16"/>
            <p:cNvSpPr/>
            <p:nvPr/>
          </p:nvSpPr>
          <p:spPr>
            <a:xfrm>
              <a:off x="260081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5" name="Google Shape;5985;p16"/>
            <p:cNvSpPr/>
            <p:nvPr/>
          </p:nvSpPr>
          <p:spPr>
            <a:xfrm>
              <a:off x="887662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6" name="Google Shape;5986;p16"/>
            <p:cNvSpPr/>
            <p:nvPr/>
          </p:nvSpPr>
          <p:spPr>
            <a:xfrm>
              <a:off x="573134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7" name="Google Shape;5987;p16"/>
            <p:cNvSpPr/>
            <p:nvPr/>
          </p:nvSpPr>
          <p:spPr>
            <a:xfrm>
              <a:off x="887662" y="4413721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8" name="Google Shape;5988;p16"/>
            <p:cNvSpPr/>
            <p:nvPr/>
          </p:nvSpPr>
          <p:spPr>
            <a:xfrm>
              <a:off x="573134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9" name="Google Shape;5989;p16"/>
            <p:cNvSpPr/>
            <p:nvPr/>
          </p:nvSpPr>
          <p:spPr>
            <a:xfrm>
              <a:off x="416608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63"/>
                    <a:pt x="381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0" name="Google Shape;5990;p16"/>
            <p:cNvSpPr/>
            <p:nvPr/>
          </p:nvSpPr>
          <p:spPr>
            <a:xfrm>
              <a:off x="731135" y="457024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63"/>
                    <a:pt x="381" y="763"/>
                  </a:cubicBezTo>
                  <a:cubicBezTo>
                    <a:pt x="595" y="763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1" name="Google Shape;5991;p16"/>
            <p:cNvSpPr/>
            <p:nvPr/>
          </p:nvSpPr>
          <p:spPr>
            <a:xfrm>
              <a:off x="416608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2" name="Google Shape;5992;p16"/>
            <p:cNvSpPr/>
            <p:nvPr/>
          </p:nvSpPr>
          <p:spPr>
            <a:xfrm>
              <a:off x="731135" y="425719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3" name="Google Shape;5993;p16"/>
            <p:cNvSpPr/>
            <p:nvPr/>
          </p:nvSpPr>
          <p:spPr>
            <a:xfrm>
              <a:off x="260081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4" name="Google Shape;5994;p16"/>
            <p:cNvSpPr/>
            <p:nvPr/>
          </p:nvSpPr>
          <p:spPr>
            <a:xfrm>
              <a:off x="260081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5" name="Google Shape;5995;p16"/>
            <p:cNvSpPr/>
            <p:nvPr/>
          </p:nvSpPr>
          <p:spPr>
            <a:xfrm>
              <a:off x="887662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6" name="Google Shape;5996;p16"/>
            <p:cNvSpPr/>
            <p:nvPr/>
          </p:nvSpPr>
          <p:spPr>
            <a:xfrm>
              <a:off x="573134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7" name="Google Shape;5997;p16"/>
            <p:cNvSpPr/>
            <p:nvPr/>
          </p:nvSpPr>
          <p:spPr>
            <a:xfrm>
              <a:off x="260081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8" name="Google Shape;5998;p16"/>
            <p:cNvSpPr/>
            <p:nvPr/>
          </p:nvSpPr>
          <p:spPr>
            <a:xfrm>
              <a:off x="887662" y="5041302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9" name="Google Shape;5999;p16"/>
            <p:cNvSpPr/>
            <p:nvPr/>
          </p:nvSpPr>
          <p:spPr>
            <a:xfrm>
              <a:off x="573134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0" name="Google Shape;6000;p16"/>
            <p:cNvSpPr/>
            <p:nvPr/>
          </p:nvSpPr>
          <p:spPr>
            <a:xfrm>
              <a:off x="416608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1" name="Google Shape;6001;p16"/>
            <p:cNvSpPr/>
            <p:nvPr/>
          </p:nvSpPr>
          <p:spPr>
            <a:xfrm>
              <a:off x="731135" y="488477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2" name="Google Shape;6002;p16"/>
            <p:cNvSpPr/>
            <p:nvPr/>
          </p:nvSpPr>
          <p:spPr>
            <a:xfrm>
              <a:off x="260081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3" name="Google Shape;6003;p16"/>
            <p:cNvSpPr/>
            <p:nvPr/>
          </p:nvSpPr>
          <p:spPr>
            <a:xfrm>
              <a:off x="887662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4" name="Google Shape;6004;p16"/>
            <p:cNvSpPr/>
            <p:nvPr/>
          </p:nvSpPr>
          <p:spPr>
            <a:xfrm>
              <a:off x="573134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5" name="Google Shape;6005;p16"/>
            <p:cNvSpPr/>
            <p:nvPr/>
          </p:nvSpPr>
          <p:spPr>
            <a:xfrm>
              <a:off x="260081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6" name="Google Shape;6006;p16"/>
            <p:cNvSpPr/>
            <p:nvPr/>
          </p:nvSpPr>
          <p:spPr>
            <a:xfrm>
              <a:off x="260081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7" name="Google Shape;6007;p16"/>
            <p:cNvSpPr/>
            <p:nvPr/>
          </p:nvSpPr>
          <p:spPr>
            <a:xfrm>
              <a:off x="-5297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8" name="Google Shape;6008;p16"/>
            <p:cNvSpPr/>
            <p:nvPr/>
          </p:nvSpPr>
          <p:spPr>
            <a:xfrm>
              <a:off x="260081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9" name="Google Shape;6009;p16"/>
            <p:cNvSpPr/>
            <p:nvPr/>
          </p:nvSpPr>
          <p:spPr>
            <a:xfrm>
              <a:off x="-52972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0" name="Google Shape;6010;p16"/>
            <p:cNvSpPr/>
            <p:nvPr/>
          </p:nvSpPr>
          <p:spPr>
            <a:xfrm>
              <a:off x="103555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1" name="Google Shape;6011;p16"/>
            <p:cNvSpPr/>
            <p:nvPr/>
          </p:nvSpPr>
          <p:spPr>
            <a:xfrm>
              <a:off x="260081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2" name="Google Shape;6012;p16"/>
            <p:cNvSpPr/>
            <p:nvPr/>
          </p:nvSpPr>
          <p:spPr>
            <a:xfrm>
              <a:off x="-5297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3" name="Google Shape;6013;p16"/>
            <p:cNvSpPr/>
            <p:nvPr/>
          </p:nvSpPr>
          <p:spPr>
            <a:xfrm>
              <a:off x="260081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4" name="Google Shape;6014;p16"/>
            <p:cNvSpPr/>
            <p:nvPr/>
          </p:nvSpPr>
          <p:spPr>
            <a:xfrm>
              <a:off x="-52972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5" name="Google Shape;6015;p16"/>
            <p:cNvSpPr/>
            <p:nvPr/>
          </p:nvSpPr>
          <p:spPr>
            <a:xfrm>
              <a:off x="103555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81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6" name="Google Shape;6016;p16"/>
            <p:cNvSpPr/>
            <p:nvPr/>
          </p:nvSpPr>
          <p:spPr>
            <a:xfrm>
              <a:off x="103555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7" name="Google Shape;6017;p16"/>
            <p:cNvSpPr/>
            <p:nvPr/>
          </p:nvSpPr>
          <p:spPr>
            <a:xfrm>
              <a:off x="260081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8" name="Google Shape;6018;p16"/>
            <p:cNvSpPr/>
            <p:nvPr/>
          </p:nvSpPr>
          <p:spPr>
            <a:xfrm>
              <a:off x="-5297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9" name="Google Shape;6019;p16"/>
            <p:cNvSpPr/>
            <p:nvPr/>
          </p:nvSpPr>
          <p:spPr>
            <a:xfrm>
              <a:off x="260081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0" name="Google Shape;6020;p16"/>
            <p:cNvSpPr/>
            <p:nvPr/>
          </p:nvSpPr>
          <p:spPr>
            <a:xfrm>
              <a:off x="-52972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1" name="Google Shape;6021;p16"/>
            <p:cNvSpPr/>
            <p:nvPr/>
          </p:nvSpPr>
          <p:spPr>
            <a:xfrm>
              <a:off x="103555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2" name="Google Shape;6022;p16"/>
            <p:cNvSpPr/>
            <p:nvPr/>
          </p:nvSpPr>
          <p:spPr>
            <a:xfrm>
              <a:off x="260081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3" name="Google Shape;6023;p16"/>
            <p:cNvSpPr/>
            <p:nvPr/>
          </p:nvSpPr>
          <p:spPr>
            <a:xfrm>
              <a:off x="-5297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4" name="Google Shape;6024;p16"/>
            <p:cNvSpPr/>
            <p:nvPr/>
          </p:nvSpPr>
          <p:spPr>
            <a:xfrm>
              <a:off x="9048777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5" name="Google Shape;6025;p16"/>
            <p:cNvSpPr/>
            <p:nvPr/>
          </p:nvSpPr>
          <p:spPr>
            <a:xfrm>
              <a:off x="9048777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6" name="Google Shape;6026;p16"/>
            <p:cNvSpPr/>
            <p:nvPr/>
          </p:nvSpPr>
          <p:spPr>
            <a:xfrm>
              <a:off x="9048777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7" name="Google Shape;6027;p16"/>
            <p:cNvSpPr/>
            <p:nvPr/>
          </p:nvSpPr>
          <p:spPr>
            <a:xfrm>
              <a:off x="9048777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8" name="Google Shape;6028;p16"/>
            <p:cNvSpPr/>
            <p:nvPr/>
          </p:nvSpPr>
          <p:spPr>
            <a:xfrm>
              <a:off x="9048777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9" name="Google Shape;6029;p16"/>
            <p:cNvSpPr/>
            <p:nvPr/>
          </p:nvSpPr>
          <p:spPr>
            <a:xfrm>
              <a:off x="9048777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0" name="Google Shape;6030;p16"/>
            <p:cNvSpPr/>
            <p:nvPr/>
          </p:nvSpPr>
          <p:spPr>
            <a:xfrm>
              <a:off x="9048777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1" name="Google Shape;6031;p16"/>
            <p:cNvSpPr/>
            <p:nvPr/>
          </p:nvSpPr>
          <p:spPr>
            <a:xfrm>
              <a:off x="9048777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2" name="Google Shape;6032;p16"/>
            <p:cNvSpPr/>
            <p:nvPr/>
          </p:nvSpPr>
          <p:spPr>
            <a:xfrm>
              <a:off x="9048777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3" name="Google Shape;6033;p16"/>
            <p:cNvSpPr/>
            <p:nvPr/>
          </p:nvSpPr>
          <p:spPr>
            <a:xfrm>
              <a:off x="9048777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4" name="Google Shape;6034;p16"/>
            <p:cNvSpPr/>
            <p:nvPr/>
          </p:nvSpPr>
          <p:spPr>
            <a:xfrm>
              <a:off x="9048777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5" name="Google Shape;6035;p16"/>
            <p:cNvSpPr/>
            <p:nvPr/>
          </p:nvSpPr>
          <p:spPr>
            <a:xfrm>
              <a:off x="9048777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6" name="Google Shape;6036;p16"/>
            <p:cNvSpPr/>
            <p:nvPr/>
          </p:nvSpPr>
          <p:spPr>
            <a:xfrm>
              <a:off x="9048777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7" name="Google Shape;6037;p16"/>
            <p:cNvSpPr/>
            <p:nvPr/>
          </p:nvSpPr>
          <p:spPr>
            <a:xfrm>
              <a:off x="9048777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8" name="Google Shape;6038;p16"/>
            <p:cNvSpPr/>
            <p:nvPr/>
          </p:nvSpPr>
          <p:spPr>
            <a:xfrm>
              <a:off x="9048777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9" name="Google Shape;6039;p16"/>
            <p:cNvSpPr/>
            <p:nvPr/>
          </p:nvSpPr>
          <p:spPr>
            <a:xfrm>
              <a:off x="9048777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0" name="Google Shape;6040;p16"/>
            <p:cNvSpPr/>
            <p:nvPr/>
          </p:nvSpPr>
          <p:spPr>
            <a:xfrm>
              <a:off x="9048777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1" name="Google Shape;6041;p16"/>
            <p:cNvSpPr/>
            <p:nvPr/>
          </p:nvSpPr>
          <p:spPr>
            <a:xfrm>
              <a:off x="9048777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2" name="Google Shape;6042;p16"/>
            <p:cNvSpPr/>
            <p:nvPr/>
          </p:nvSpPr>
          <p:spPr>
            <a:xfrm>
              <a:off x="9048777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3" name="Google Shape;6043;p16"/>
            <p:cNvSpPr/>
            <p:nvPr/>
          </p:nvSpPr>
          <p:spPr>
            <a:xfrm>
              <a:off x="873425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4" name="Google Shape;6044;p16"/>
            <p:cNvSpPr/>
            <p:nvPr/>
          </p:nvSpPr>
          <p:spPr>
            <a:xfrm>
              <a:off x="841972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5" name="Google Shape;6045;p16"/>
            <p:cNvSpPr/>
            <p:nvPr/>
          </p:nvSpPr>
          <p:spPr>
            <a:xfrm>
              <a:off x="9048777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6" name="Google Shape;6046;p16"/>
            <p:cNvSpPr/>
            <p:nvPr/>
          </p:nvSpPr>
          <p:spPr>
            <a:xfrm>
              <a:off x="873425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7" name="Google Shape;6047;p16"/>
            <p:cNvSpPr/>
            <p:nvPr/>
          </p:nvSpPr>
          <p:spPr>
            <a:xfrm>
              <a:off x="9048777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8" name="Google Shape;6048;p16"/>
            <p:cNvSpPr/>
            <p:nvPr/>
          </p:nvSpPr>
          <p:spPr>
            <a:xfrm>
              <a:off x="873425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9" name="Google Shape;6049;p16"/>
            <p:cNvSpPr/>
            <p:nvPr/>
          </p:nvSpPr>
          <p:spPr>
            <a:xfrm>
              <a:off x="8576249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0" name="Google Shape;6050;p16"/>
            <p:cNvSpPr/>
            <p:nvPr/>
          </p:nvSpPr>
          <p:spPr>
            <a:xfrm>
              <a:off x="8890776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1" name="Google Shape;6051;p16"/>
            <p:cNvSpPr/>
            <p:nvPr/>
          </p:nvSpPr>
          <p:spPr>
            <a:xfrm>
              <a:off x="8576249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2" name="Google Shape;6052;p16"/>
            <p:cNvSpPr/>
            <p:nvPr/>
          </p:nvSpPr>
          <p:spPr>
            <a:xfrm>
              <a:off x="8890776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3" name="Google Shape;6053;p16"/>
            <p:cNvSpPr/>
            <p:nvPr/>
          </p:nvSpPr>
          <p:spPr>
            <a:xfrm>
              <a:off x="841972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4" name="Google Shape;6054;p16"/>
            <p:cNvSpPr/>
            <p:nvPr/>
          </p:nvSpPr>
          <p:spPr>
            <a:xfrm>
              <a:off x="8419722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5" name="Google Shape;6055;p16"/>
            <p:cNvSpPr/>
            <p:nvPr/>
          </p:nvSpPr>
          <p:spPr>
            <a:xfrm>
              <a:off x="9048777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6" name="Google Shape;6056;p16"/>
            <p:cNvSpPr/>
            <p:nvPr/>
          </p:nvSpPr>
          <p:spPr>
            <a:xfrm>
              <a:off x="873425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7" name="Google Shape;6057;p16"/>
            <p:cNvSpPr/>
            <p:nvPr/>
          </p:nvSpPr>
          <p:spPr>
            <a:xfrm>
              <a:off x="841972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8" name="Google Shape;6058;p16"/>
            <p:cNvSpPr/>
            <p:nvPr/>
          </p:nvSpPr>
          <p:spPr>
            <a:xfrm>
              <a:off x="9048777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9" name="Google Shape;6059;p16"/>
            <p:cNvSpPr/>
            <p:nvPr/>
          </p:nvSpPr>
          <p:spPr>
            <a:xfrm>
              <a:off x="873425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0" name="Google Shape;6060;p16"/>
            <p:cNvSpPr/>
            <p:nvPr/>
          </p:nvSpPr>
          <p:spPr>
            <a:xfrm>
              <a:off x="9048777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1" name="Google Shape;6061;p16"/>
            <p:cNvSpPr/>
            <p:nvPr/>
          </p:nvSpPr>
          <p:spPr>
            <a:xfrm>
              <a:off x="873425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2" name="Google Shape;6062;p16"/>
            <p:cNvSpPr/>
            <p:nvPr/>
          </p:nvSpPr>
          <p:spPr>
            <a:xfrm>
              <a:off x="8576249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3" name="Google Shape;6063;p16"/>
            <p:cNvSpPr/>
            <p:nvPr/>
          </p:nvSpPr>
          <p:spPr>
            <a:xfrm>
              <a:off x="8890776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4" name="Google Shape;6064;p16"/>
            <p:cNvSpPr/>
            <p:nvPr/>
          </p:nvSpPr>
          <p:spPr>
            <a:xfrm>
              <a:off x="8576249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5" name="Google Shape;6065;p16"/>
            <p:cNvSpPr/>
            <p:nvPr/>
          </p:nvSpPr>
          <p:spPr>
            <a:xfrm>
              <a:off x="8890776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6" name="Google Shape;6066;p16"/>
            <p:cNvSpPr/>
            <p:nvPr/>
          </p:nvSpPr>
          <p:spPr>
            <a:xfrm>
              <a:off x="841972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7" name="Google Shape;6067;p16"/>
            <p:cNvSpPr/>
            <p:nvPr/>
          </p:nvSpPr>
          <p:spPr>
            <a:xfrm>
              <a:off x="8419722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8" name="Google Shape;6068;p16"/>
            <p:cNvSpPr/>
            <p:nvPr/>
          </p:nvSpPr>
          <p:spPr>
            <a:xfrm>
              <a:off x="9048777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9" name="Google Shape;6069;p16"/>
            <p:cNvSpPr/>
            <p:nvPr/>
          </p:nvSpPr>
          <p:spPr>
            <a:xfrm>
              <a:off x="873425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0" name="Google Shape;6070;p16"/>
            <p:cNvSpPr/>
            <p:nvPr/>
          </p:nvSpPr>
          <p:spPr>
            <a:xfrm>
              <a:off x="841972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1" name="Google Shape;6071;p16"/>
            <p:cNvSpPr/>
            <p:nvPr/>
          </p:nvSpPr>
          <p:spPr>
            <a:xfrm>
              <a:off x="9048777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2" name="Google Shape;6072;p16"/>
            <p:cNvSpPr/>
            <p:nvPr/>
          </p:nvSpPr>
          <p:spPr>
            <a:xfrm>
              <a:off x="873425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3" name="Google Shape;6073;p16"/>
            <p:cNvSpPr/>
            <p:nvPr/>
          </p:nvSpPr>
          <p:spPr>
            <a:xfrm>
              <a:off x="9048777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4" name="Google Shape;6074;p16"/>
            <p:cNvSpPr/>
            <p:nvPr/>
          </p:nvSpPr>
          <p:spPr>
            <a:xfrm>
              <a:off x="873425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5" name="Google Shape;6075;p16"/>
            <p:cNvSpPr/>
            <p:nvPr/>
          </p:nvSpPr>
          <p:spPr>
            <a:xfrm>
              <a:off x="8576249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6" name="Google Shape;6076;p16"/>
            <p:cNvSpPr/>
            <p:nvPr/>
          </p:nvSpPr>
          <p:spPr>
            <a:xfrm>
              <a:off x="8890776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7" name="Google Shape;6077;p16"/>
            <p:cNvSpPr/>
            <p:nvPr/>
          </p:nvSpPr>
          <p:spPr>
            <a:xfrm>
              <a:off x="8576249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8" name="Google Shape;6078;p16"/>
            <p:cNvSpPr/>
            <p:nvPr/>
          </p:nvSpPr>
          <p:spPr>
            <a:xfrm>
              <a:off x="8890776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9" name="Google Shape;6079;p16"/>
            <p:cNvSpPr/>
            <p:nvPr/>
          </p:nvSpPr>
          <p:spPr>
            <a:xfrm>
              <a:off x="841972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0" name="Google Shape;6080;p16"/>
            <p:cNvSpPr/>
            <p:nvPr/>
          </p:nvSpPr>
          <p:spPr>
            <a:xfrm>
              <a:off x="8419722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1" name="Google Shape;6081;p16"/>
            <p:cNvSpPr/>
            <p:nvPr/>
          </p:nvSpPr>
          <p:spPr>
            <a:xfrm>
              <a:off x="9048777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2" name="Google Shape;6082;p16"/>
            <p:cNvSpPr/>
            <p:nvPr/>
          </p:nvSpPr>
          <p:spPr>
            <a:xfrm>
              <a:off x="873425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3" name="Google Shape;6083;p16"/>
            <p:cNvSpPr/>
            <p:nvPr/>
          </p:nvSpPr>
          <p:spPr>
            <a:xfrm>
              <a:off x="841972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4" name="Google Shape;6084;p16"/>
            <p:cNvSpPr/>
            <p:nvPr/>
          </p:nvSpPr>
          <p:spPr>
            <a:xfrm>
              <a:off x="9048777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5" name="Google Shape;6085;p16"/>
            <p:cNvSpPr/>
            <p:nvPr/>
          </p:nvSpPr>
          <p:spPr>
            <a:xfrm>
              <a:off x="873425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6" name="Google Shape;6086;p16"/>
            <p:cNvSpPr/>
            <p:nvPr/>
          </p:nvSpPr>
          <p:spPr>
            <a:xfrm>
              <a:off x="9048777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7" name="Google Shape;6087;p16"/>
            <p:cNvSpPr/>
            <p:nvPr/>
          </p:nvSpPr>
          <p:spPr>
            <a:xfrm>
              <a:off x="873425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8" name="Google Shape;6088;p16"/>
            <p:cNvSpPr/>
            <p:nvPr/>
          </p:nvSpPr>
          <p:spPr>
            <a:xfrm>
              <a:off x="8576249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9" name="Google Shape;6089;p16"/>
            <p:cNvSpPr/>
            <p:nvPr/>
          </p:nvSpPr>
          <p:spPr>
            <a:xfrm>
              <a:off x="8890776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0" name="Google Shape;6090;p16"/>
            <p:cNvSpPr/>
            <p:nvPr/>
          </p:nvSpPr>
          <p:spPr>
            <a:xfrm>
              <a:off x="8576249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1" name="Google Shape;6091;p16"/>
            <p:cNvSpPr/>
            <p:nvPr/>
          </p:nvSpPr>
          <p:spPr>
            <a:xfrm>
              <a:off x="8890776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2" name="Google Shape;6092;p16"/>
            <p:cNvSpPr/>
            <p:nvPr/>
          </p:nvSpPr>
          <p:spPr>
            <a:xfrm>
              <a:off x="841972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3" name="Google Shape;6093;p16"/>
            <p:cNvSpPr/>
            <p:nvPr/>
          </p:nvSpPr>
          <p:spPr>
            <a:xfrm>
              <a:off x="8419722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4" name="Google Shape;6094;p16"/>
            <p:cNvSpPr/>
            <p:nvPr/>
          </p:nvSpPr>
          <p:spPr>
            <a:xfrm>
              <a:off x="9048777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5" name="Google Shape;6095;p16"/>
            <p:cNvSpPr/>
            <p:nvPr/>
          </p:nvSpPr>
          <p:spPr>
            <a:xfrm>
              <a:off x="873425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6" name="Google Shape;6096;p16"/>
            <p:cNvSpPr/>
            <p:nvPr/>
          </p:nvSpPr>
          <p:spPr>
            <a:xfrm>
              <a:off x="841972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7" name="Google Shape;6097;p16"/>
            <p:cNvSpPr/>
            <p:nvPr/>
          </p:nvSpPr>
          <p:spPr>
            <a:xfrm>
              <a:off x="9048777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8" name="Google Shape;6098;p16"/>
            <p:cNvSpPr/>
            <p:nvPr/>
          </p:nvSpPr>
          <p:spPr>
            <a:xfrm>
              <a:off x="873425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9" name="Google Shape;6099;p16"/>
            <p:cNvSpPr/>
            <p:nvPr/>
          </p:nvSpPr>
          <p:spPr>
            <a:xfrm>
              <a:off x="9048777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0" name="Google Shape;6100;p16"/>
            <p:cNvSpPr/>
            <p:nvPr/>
          </p:nvSpPr>
          <p:spPr>
            <a:xfrm>
              <a:off x="873425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1" name="Google Shape;6101;p16"/>
            <p:cNvSpPr/>
            <p:nvPr/>
          </p:nvSpPr>
          <p:spPr>
            <a:xfrm>
              <a:off x="8576249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2" name="Google Shape;6102;p16"/>
            <p:cNvSpPr/>
            <p:nvPr/>
          </p:nvSpPr>
          <p:spPr>
            <a:xfrm>
              <a:off x="8890776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3" name="Google Shape;6103;p16"/>
            <p:cNvSpPr/>
            <p:nvPr/>
          </p:nvSpPr>
          <p:spPr>
            <a:xfrm>
              <a:off x="8576249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62"/>
                    <a:pt x="393" y="762"/>
                  </a:cubicBezTo>
                  <a:cubicBezTo>
                    <a:pt x="608" y="762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4" name="Google Shape;6104;p16"/>
            <p:cNvSpPr/>
            <p:nvPr/>
          </p:nvSpPr>
          <p:spPr>
            <a:xfrm>
              <a:off x="8890776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93" y="762"/>
                  </a:cubicBezTo>
                  <a:cubicBezTo>
                    <a:pt x="608" y="762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5" name="Google Shape;6105;p16"/>
            <p:cNvSpPr/>
            <p:nvPr/>
          </p:nvSpPr>
          <p:spPr>
            <a:xfrm>
              <a:off x="841972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6" name="Google Shape;6106;p16"/>
            <p:cNvSpPr/>
            <p:nvPr/>
          </p:nvSpPr>
          <p:spPr>
            <a:xfrm>
              <a:off x="8419722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7" name="Google Shape;6107;p16"/>
            <p:cNvSpPr/>
            <p:nvPr/>
          </p:nvSpPr>
          <p:spPr>
            <a:xfrm>
              <a:off x="9048777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8" name="Google Shape;6108;p16"/>
            <p:cNvSpPr/>
            <p:nvPr/>
          </p:nvSpPr>
          <p:spPr>
            <a:xfrm>
              <a:off x="873425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9" name="Google Shape;6109;p16"/>
            <p:cNvSpPr/>
            <p:nvPr/>
          </p:nvSpPr>
          <p:spPr>
            <a:xfrm>
              <a:off x="841972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0" name="Google Shape;6110;p16"/>
            <p:cNvSpPr/>
            <p:nvPr/>
          </p:nvSpPr>
          <p:spPr>
            <a:xfrm>
              <a:off x="9048777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1" name="Google Shape;6111;p16"/>
            <p:cNvSpPr/>
            <p:nvPr/>
          </p:nvSpPr>
          <p:spPr>
            <a:xfrm>
              <a:off x="873425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2" name="Google Shape;6112;p16"/>
            <p:cNvSpPr/>
            <p:nvPr/>
          </p:nvSpPr>
          <p:spPr>
            <a:xfrm>
              <a:off x="8576249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3" name="Google Shape;6113;p16"/>
            <p:cNvSpPr/>
            <p:nvPr/>
          </p:nvSpPr>
          <p:spPr>
            <a:xfrm>
              <a:off x="8890776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4" name="Google Shape;6114;p16"/>
            <p:cNvSpPr/>
            <p:nvPr/>
          </p:nvSpPr>
          <p:spPr>
            <a:xfrm>
              <a:off x="8576249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5" name="Google Shape;6115;p16"/>
            <p:cNvSpPr/>
            <p:nvPr/>
          </p:nvSpPr>
          <p:spPr>
            <a:xfrm>
              <a:off x="8890776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6" name="Google Shape;6116;p16"/>
            <p:cNvSpPr/>
            <p:nvPr/>
          </p:nvSpPr>
          <p:spPr>
            <a:xfrm>
              <a:off x="8419722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7" name="Google Shape;6117;p16"/>
            <p:cNvSpPr/>
            <p:nvPr/>
          </p:nvSpPr>
          <p:spPr>
            <a:xfrm>
              <a:off x="9048777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8" name="Google Shape;6118;p16"/>
            <p:cNvSpPr/>
            <p:nvPr/>
          </p:nvSpPr>
          <p:spPr>
            <a:xfrm>
              <a:off x="873425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9" name="Google Shape;6119;p16"/>
            <p:cNvSpPr/>
            <p:nvPr/>
          </p:nvSpPr>
          <p:spPr>
            <a:xfrm>
              <a:off x="841972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0" name="Google Shape;6120;p16"/>
            <p:cNvSpPr/>
            <p:nvPr/>
          </p:nvSpPr>
          <p:spPr>
            <a:xfrm>
              <a:off x="841972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1" name="Google Shape;6121;p16"/>
            <p:cNvSpPr/>
            <p:nvPr/>
          </p:nvSpPr>
          <p:spPr>
            <a:xfrm>
              <a:off x="8106669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2" name="Google Shape;6122;p16"/>
            <p:cNvSpPr/>
            <p:nvPr/>
          </p:nvSpPr>
          <p:spPr>
            <a:xfrm>
              <a:off x="779214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3" name="Google Shape;6123;p16"/>
            <p:cNvSpPr/>
            <p:nvPr/>
          </p:nvSpPr>
          <p:spPr>
            <a:xfrm>
              <a:off x="841972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4" name="Google Shape;6124;p16"/>
            <p:cNvSpPr/>
            <p:nvPr/>
          </p:nvSpPr>
          <p:spPr>
            <a:xfrm>
              <a:off x="8106669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5" name="Google Shape;6125;p16"/>
            <p:cNvSpPr/>
            <p:nvPr/>
          </p:nvSpPr>
          <p:spPr>
            <a:xfrm>
              <a:off x="8419722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6" name="Google Shape;6126;p16"/>
            <p:cNvSpPr/>
            <p:nvPr/>
          </p:nvSpPr>
          <p:spPr>
            <a:xfrm>
              <a:off x="8106669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7" name="Google Shape;6127;p16"/>
            <p:cNvSpPr/>
            <p:nvPr/>
          </p:nvSpPr>
          <p:spPr>
            <a:xfrm>
              <a:off x="7950142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8" name="Google Shape;6128;p16"/>
            <p:cNvSpPr/>
            <p:nvPr/>
          </p:nvSpPr>
          <p:spPr>
            <a:xfrm>
              <a:off x="8263196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9" name="Google Shape;6129;p16"/>
            <p:cNvSpPr/>
            <p:nvPr/>
          </p:nvSpPr>
          <p:spPr>
            <a:xfrm>
              <a:off x="7950142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0" name="Google Shape;6130;p16"/>
            <p:cNvSpPr/>
            <p:nvPr/>
          </p:nvSpPr>
          <p:spPr>
            <a:xfrm>
              <a:off x="8263196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1" name="Google Shape;6131;p16"/>
            <p:cNvSpPr/>
            <p:nvPr/>
          </p:nvSpPr>
          <p:spPr>
            <a:xfrm>
              <a:off x="779214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2" name="Google Shape;6132;p16"/>
            <p:cNvSpPr/>
            <p:nvPr/>
          </p:nvSpPr>
          <p:spPr>
            <a:xfrm>
              <a:off x="7792142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3" name="Google Shape;6133;p16"/>
            <p:cNvSpPr/>
            <p:nvPr/>
          </p:nvSpPr>
          <p:spPr>
            <a:xfrm>
              <a:off x="841972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4" name="Google Shape;6134;p16"/>
            <p:cNvSpPr/>
            <p:nvPr/>
          </p:nvSpPr>
          <p:spPr>
            <a:xfrm>
              <a:off x="8106669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5" name="Google Shape;6135;p16"/>
            <p:cNvSpPr/>
            <p:nvPr/>
          </p:nvSpPr>
          <p:spPr>
            <a:xfrm>
              <a:off x="779214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6" name="Google Shape;6136;p16"/>
            <p:cNvSpPr/>
            <p:nvPr/>
          </p:nvSpPr>
          <p:spPr>
            <a:xfrm>
              <a:off x="841972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7" name="Google Shape;6137;p16"/>
            <p:cNvSpPr/>
            <p:nvPr/>
          </p:nvSpPr>
          <p:spPr>
            <a:xfrm>
              <a:off x="8106669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8" name="Google Shape;6138;p16"/>
            <p:cNvSpPr/>
            <p:nvPr/>
          </p:nvSpPr>
          <p:spPr>
            <a:xfrm>
              <a:off x="8419722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9" name="Google Shape;6139;p16"/>
            <p:cNvSpPr/>
            <p:nvPr/>
          </p:nvSpPr>
          <p:spPr>
            <a:xfrm>
              <a:off x="8106669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0" name="Google Shape;6140;p16"/>
            <p:cNvSpPr/>
            <p:nvPr/>
          </p:nvSpPr>
          <p:spPr>
            <a:xfrm>
              <a:off x="7950142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1" name="Google Shape;6141;p16"/>
            <p:cNvSpPr/>
            <p:nvPr/>
          </p:nvSpPr>
          <p:spPr>
            <a:xfrm>
              <a:off x="8263196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2" name="Google Shape;6142;p16"/>
            <p:cNvSpPr/>
            <p:nvPr/>
          </p:nvSpPr>
          <p:spPr>
            <a:xfrm>
              <a:off x="7950142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3" name="Google Shape;6143;p16"/>
            <p:cNvSpPr/>
            <p:nvPr/>
          </p:nvSpPr>
          <p:spPr>
            <a:xfrm>
              <a:off x="8263196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4" name="Google Shape;6144;p16"/>
            <p:cNvSpPr/>
            <p:nvPr/>
          </p:nvSpPr>
          <p:spPr>
            <a:xfrm>
              <a:off x="779214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5" name="Google Shape;6145;p16"/>
            <p:cNvSpPr/>
            <p:nvPr/>
          </p:nvSpPr>
          <p:spPr>
            <a:xfrm>
              <a:off x="7792142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6" name="Google Shape;6146;p16"/>
            <p:cNvSpPr/>
            <p:nvPr/>
          </p:nvSpPr>
          <p:spPr>
            <a:xfrm>
              <a:off x="841972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7" name="Google Shape;6147;p16"/>
            <p:cNvSpPr/>
            <p:nvPr/>
          </p:nvSpPr>
          <p:spPr>
            <a:xfrm>
              <a:off x="8106669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8" name="Google Shape;6148;p16"/>
            <p:cNvSpPr/>
            <p:nvPr/>
          </p:nvSpPr>
          <p:spPr>
            <a:xfrm>
              <a:off x="779214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9" name="Google Shape;6149;p16"/>
            <p:cNvSpPr/>
            <p:nvPr/>
          </p:nvSpPr>
          <p:spPr>
            <a:xfrm>
              <a:off x="841972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0" name="Google Shape;6150;p16"/>
            <p:cNvSpPr/>
            <p:nvPr/>
          </p:nvSpPr>
          <p:spPr>
            <a:xfrm>
              <a:off x="8106669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1" name="Google Shape;6151;p16"/>
            <p:cNvSpPr/>
            <p:nvPr/>
          </p:nvSpPr>
          <p:spPr>
            <a:xfrm>
              <a:off x="8419722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2" name="Google Shape;6152;p16"/>
            <p:cNvSpPr/>
            <p:nvPr/>
          </p:nvSpPr>
          <p:spPr>
            <a:xfrm>
              <a:off x="8106669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3" name="Google Shape;6153;p16"/>
            <p:cNvSpPr/>
            <p:nvPr/>
          </p:nvSpPr>
          <p:spPr>
            <a:xfrm>
              <a:off x="7950142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4" name="Google Shape;6154;p16"/>
            <p:cNvSpPr/>
            <p:nvPr/>
          </p:nvSpPr>
          <p:spPr>
            <a:xfrm>
              <a:off x="8263196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5" name="Google Shape;6155;p16"/>
            <p:cNvSpPr/>
            <p:nvPr/>
          </p:nvSpPr>
          <p:spPr>
            <a:xfrm>
              <a:off x="7950142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6" name="Google Shape;6156;p16"/>
            <p:cNvSpPr/>
            <p:nvPr/>
          </p:nvSpPr>
          <p:spPr>
            <a:xfrm>
              <a:off x="8263196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7" name="Google Shape;6157;p16"/>
            <p:cNvSpPr/>
            <p:nvPr/>
          </p:nvSpPr>
          <p:spPr>
            <a:xfrm>
              <a:off x="779214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8" name="Google Shape;6158;p16"/>
            <p:cNvSpPr/>
            <p:nvPr/>
          </p:nvSpPr>
          <p:spPr>
            <a:xfrm>
              <a:off x="7792142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9" name="Google Shape;6159;p16"/>
            <p:cNvSpPr/>
            <p:nvPr/>
          </p:nvSpPr>
          <p:spPr>
            <a:xfrm>
              <a:off x="841972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0" name="Google Shape;6160;p16"/>
            <p:cNvSpPr/>
            <p:nvPr/>
          </p:nvSpPr>
          <p:spPr>
            <a:xfrm>
              <a:off x="8106669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1" name="Google Shape;6161;p16"/>
            <p:cNvSpPr/>
            <p:nvPr/>
          </p:nvSpPr>
          <p:spPr>
            <a:xfrm>
              <a:off x="779214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2" name="Google Shape;6162;p16"/>
            <p:cNvSpPr/>
            <p:nvPr/>
          </p:nvSpPr>
          <p:spPr>
            <a:xfrm>
              <a:off x="841972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3" name="Google Shape;6163;p16"/>
            <p:cNvSpPr/>
            <p:nvPr/>
          </p:nvSpPr>
          <p:spPr>
            <a:xfrm>
              <a:off x="8106669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4" name="Google Shape;6164;p16"/>
            <p:cNvSpPr/>
            <p:nvPr/>
          </p:nvSpPr>
          <p:spPr>
            <a:xfrm>
              <a:off x="8419722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5" name="Google Shape;6165;p16"/>
            <p:cNvSpPr/>
            <p:nvPr/>
          </p:nvSpPr>
          <p:spPr>
            <a:xfrm>
              <a:off x="8106669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6" name="Google Shape;6166;p16"/>
            <p:cNvSpPr/>
            <p:nvPr/>
          </p:nvSpPr>
          <p:spPr>
            <a:xfrm>
              <a:off x="7950142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7" name="Google Shape;6167;p16"/>
            <p:cNvSpPr/>
            <p:nvPr/>
          </p:nvSpPr>
          <p:spPr>
            <a:xfrm>
              <a:off x="8263196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8" name="Google Shape;6168;p16"/>
            <p:cNvSpPr/>
            <p:nvPr/>
          </p:nvSpPr>
          <p:spPr>
            <a:xfrm>
              <a:off x="7950142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9" name="Google Shape;6169;p16"/>
            <p:cNvSpPr/>
            <p:nvPr/>
          </p:nvSpPr>
          <p:spPr>
            <a:xfrm>
              <a:off x="8263196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0" name="Google Shape;6170;p16"/>
            <p:cNvSpPr/>
            <p:nvPr/>
          </p:nvSpPr>
          <p:spPr>
            <a:xfrm>
              <a:off x="779214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1" name="Google Shape;6171;p16"/>
            <p:cNvSpPr/>
            <p:nvPr/>
          </p:nvSpPr>
          <p:spPr>
            <a:xfrm>
              <a:off x="7792142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2" name="Google Shape;6172;p16"/>
            <p:cNvSpPr/>
            <p:nvPr/>
          </p:nvSpPr>
          <p:spPr>
            <a:xfrm>
              <a:off x="841972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3" name="Google Shape;6173;p16"/>
            <p:cNvSpPr/>
            <p:nvPr/>
          </p:nvSpPr>
          <p:spPr>
            <a:xfrm>
              <a:off x="8106669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4" name="Google Shape;6174;p16"/>
            <p:cNvSpPr/>
            <p:nvPr/>
          </p:nvSpPr>
          <p:spPr>
            <a:xfrm>
              <a:off x="779214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5" name="Google Shape;6175;p16"/>
            <p:cNvSpPr/>
            <p:nvPr/>
          </p:nvSpPr>
          <p:spPr>
            <a:xfrm>
              <a:off x="841972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6" name="Google Shape;6176;p16"/>
            <p:cNvSpPr/>
            <p:nvPr/>
          </p:nvSpPr>
          <p:spPr>
            <a:xfrm>
              <a:off x="8106669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7" name="Google Shape;6177;p16"/>
            <p:cNvSpPr/>
            <p:nvPr/>
          </p:nvSpPr>
          <p:spPr>
            <a:xfrm>
              <a:off x="8419722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8" name="Google Shape;6178;p16"/>
            <p:cNvSpPr/>
            <p:nvPr/>
          </p:nvSpPr>
          <p:spPr>
            <a:xfrm>
              <a:off x="8106669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9" name="Google Shape;6179;p16"/>
            <p:cNvSpPr/>
            <p:nvPr/>
          </p:nvSpPr>
          <p:spPr>
            <a:xfrm>
              <a:off x="7950142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0" name="Google Shape;6180;p16"/>
            <p:cNvSpPr/>
            <p:nvPr/>
          </p:nvSpPr>
          <p:spPr>
            <a:xfrm>
              <a:off x="8263196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1" name="Google Shape;6181;p16"/>
            <p:cNvSpPr/>
            <p:nvPr/>
          </p:nvSpPr>
          <p:spPr>
            <a:xfrm>
              <a:off x="7950142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62"/>
                    <a:pt x="382" y="762"/>
                  </a:cubicBezTo>
                  <a:cubicBezTo>
                    <a:pt x="596" y="762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2" name="Google Shape;6182;p16"/>
            <p:cNvSpPr/>
            <p:nvPr/>
          </p:nvSpPr>
          <p:spPr>
            <a:xfrm>
              <a:off x="8263196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62"/>
                    <a:pt x="394" y="762"/>
                  </a:cubicBezTo>
                  <a:cubicBezTo>
                    <a:pt x="608" y="762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3" name="Google Shape;6183;p16"/>
            <p:cNvSpPr/>
            <p:nvPr/>
          </p:nvSpPr>
          <p:spPr>
            <a:xfrm>
              <a:off x="779214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4" name="Google Shape;6184;p16"/>
            <p:cNvSpPr/>
            <p:nvPr/>
          </p:nvSpPr>
          <p:spPr>
            <a:xfrm>
              <a:off x="7792142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5" name="Google Shape;6185;p16"/>
            <p:cNvSpPr/>
            <p:nvPr/>
          </p:nvSpPr>
          <p:spPr>
            <a:xfrm>
              <a:off x="841972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6" name="Google Shape;6186;p16"/>
            <p:cNvSpPr/>
            <p:nvPr/>
          </p:nvSpPr>
          <p:spPr>
            <a:xfrm>
              <a:off x="8106669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7" name="Google Shape;6187;p16"/>
            <p:cNvSpPr/>
            <p:nvPr/>
          </p:nvSpPr>
          <p:spPr>
            <a:xfrm>
              <a:off x="779214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8" name="Google Shape;6188;p16"/>
            <p:cNvSpPr/>
            <p:nvPr/>
          </p:nvSpPr>
          <p:spPr>
            <a:xfrm>
              <a:off x="8419722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9" name="Google Shape;6189;p16"/>
            <p:cNvSpPr/>
            <p:nvPr/>
          </p:nvSpPr>
          <p:spPr>
            <a:xfrm>
              <a:off x="8106669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0" name="Google Shape;6190;p16"/>
            <p:cNvSpPr/>
            <p:nvPr/>
          </p:nvSpPr>
          <p:spPr>
            <a:xfrm>
              <a:off x="7950142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1" name="Google Shape;6191;p16"/>
            <p:cNvSpPr/>
            <p:nvPr/>
          </p:nvSpPr>
          <p:spPr>
            <a:xfrm>
              <a:off x="8263196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2" name="Google Shape;6192;p16"/>
            <p:cNvSpPr/>
            <p:nvPr/>
          </p:nvSpPr>
          <p:spPr>
            <a:xfrm>
              <a:off x="7950142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3" name="Google Shape;6193;p16"/>
            <p:cNvSpPr/>
            <p:nvPr/>
          </p:nvSpPr>
          <p:spPr>
            <a:xfrm>
              <a:off x="8263196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4" name="Google Shape;6194;p16"/>
            <p:cNvSpPr/>
            <p:nvPr/>
          </p:nvSpPr>
          <p:spPr>
            <a:xfrm>
              <a:off x="7792142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5" name="Google Shape;6195;p16"/>
            <p:cNvSpPr/>
            <p:nvPr/>
          </p:nvSpPr>
          <p:spPr>
            <a:xfrm>
              <a:off x="841972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6" name="Google Shape;6196;p16"/>
            <p:cNvSpPr/>
            <p:nvPr/>
          </p:nvSpPr>
          <p:spPr>
            <a:xfrm>
              <a:off x="8106669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7" name="Google Shape;6197;p16"/>
            <p:cNvSpPr/>
            <p:nvPr/>
          </p:nvSpPr>
          <p:spPr>
            <a:xfrm>
              <a:off x="779214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8" name="Google Shape;6198;p16"/>
            <p:cNvSpPr/>
            <p:nvPr/>
          </p:nvSpPr>
          <p:spPr>
            <a:xfrm>
              <a:off x="779214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9" name="Google Shape;6199;p16"/>
            <p:cNvSpPr/>
            <p:nvPr/>
          </p:nvSpPr>
          <p:spPr>
            <a:xfrm>
              <a:off x="7479088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0" name="Google Shape;6200;p16"/>
            <p:cNvSpPr/>
            <p:nvPr/>
          </p:nvSpPr>
          <p:spPr>
            <a:xfrm>
              <a:off x="7164684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1" name="Google Shape;6201;p16"/>
            <p:cNvSpPr/>
            <p:nvPr/>
          </p:nvSpPr>
          <p:spPr>
            <a:xfrm>
              <a:off x="779214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2" name="Google Shape;6202;p16"/>
            <p:cNvSpPr/>
            <p:nvPr/>
          </p:nvSpPr>
          <p:spPr>
            <a:xfrm>
              <a:off x="7479088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3" name="Google Shape;6203;p16"/>
            <p:cNvSpPr/>
            <p:nvPr/>
          </p:nvSpPr>
          <p:spPr>
            <a:xfrm>
              <a:off x="7792142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4" name="Google Shape;6204;p16"/>
            <p:cNvSpPr/>
            <p:nvPr/>
          </p:nvSpPr>
          <p:spPr>
            <a:xfrm>
              <a:off x="7479088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5" name="Google Shape;6205;p16"/>
            <p:cNvSpPr/>
            <p:nvPr/>
          </p:nvSpPr>
          <p:spPr>
            <a:xfrm>
              <a:off x="7322562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6" name="Google Shape;6206;p16"/>
            <p:cNvSpPr/>
            <p:nvPr/>
          </p:nvSpPr>
          <p:spPr>
            <a:xfrm>
              <a:off x="7635615" y="50657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63" y="596"/>
                    <a:pt x="763" y="381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7" name="Google Shape;6207;p16"/>
            <p:cNvSpPr/>
            <p:nvPr/>
          </p:nvSpPr>
          <p:spPr>
            <a:xfrm>
              <a:off x="7322562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8" name="Google Shape;6208;p16"/>
            <p:cNvSpPr/>
            <p:nvPr/>
          </p:nvSpPr>
          <p:spPr>
            <a:xfrm>
              <a:off x="7635615" y="19352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63" y="608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9" name="Google Shape;6209;p16"/>
            <p:cNvSpPr/>
            <p:nvPr/>
          </p:nvSpPr>
          <p:spPr>
            <a:xfrm>
              <a:off x="7164684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10" name="Google Shape;6210;p16"/>
            <p:cNvSpPr/>
            <p:nvPr/>
          </p:nvSpPr>
          <p:spPr>
            <a:xfrm>
              <a:off x="7164684" y="35152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11" name="Google Shape;6211;p16"/>
            <p:cNvSpPr/>
            <p:nvPr/>
          </p:nvSpPr>
          <p:spPr>
            <a:xfrm>
              <a:off x="779214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12" name="Google Shape;6212;p16"/>
            <p:cNvSpPr/>
            <p:nvPr/>
          </p:nvSpPr>
          <p:spPr>
            <a:xfrm>
              <a:off x="7479088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13" name="Google Shape;6213;p16"/>
            <p:cNvSpPr/>
            <p:nvPr/>
          </p:nvSpPr>
          <p:spPr>
            <a:xfrm>
              <a:off x="7164684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14" name="Google Shape;6214;p16"/>
            <p:cNvSpPr/>
            <p:nvPr/>
          </p:nvSpPr>
          <p:spPr>
            <a:xfrm>
              <a:off x="779214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15" name="Google Shape;6215;p16"/>
            <p:cNvSpPr/>
            <p:nvPr/>
          </p:nvSpPr>
          <p:spPr>
            <a:xfrm>
              <a:off x="7479088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16" name="Google Shape;6216;p16"/>
            <p:cNvSpPr/>
            <p:nvPr/>
          </p:nvSpPr>
          <p:spPr>
            <a:xfrm>
              <a:off x="7792142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17" name="Google Shape;6217;p16"/>
            <p:cNvSpPr/>
            <p:nvPr/>
          </p:nvSpPr>
          <p:spPr>
            <a:xfrm>
              <a:off x="7479088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18" name="Google Shape;6218;p16"/>
            <p:cNvSpPr/>
            <p:nvPr/>
          </p:nvSpPr>
          <p:spPr>
            <a:xfrm>
              <a:off x="7322562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75" y="595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19" name="Google Shape;6219;p16"/>
            <p:cNvSpPr/>
            <p:nvPr/>
          </p:nvSpPr>
          <p:spPr>
            <a:xfrm>
              <a:off x="7635615" y="1135632"/>
              <a:ext cx="93744" cy="95096"/>
            </a:xfrm>
            <a:custGeom>
              <a:avLst/>
              <a:gdLst/>
              <a:ahLst/>
              <a:cxnLst/>
              <a:rect l="l" t="t" r="r" b="b"/>
              <a:pathLst>
                <a:path w="763" h="774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63" y="595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20" name="Google Shape;6220;p16"/>
            <p:cNvSpPr/>
            <p:nvPr/>
          </p:nvSpPr>
          <p:spPr>
            <a:xfrm>
              <a:off x="7322562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75" y="596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21" name="Google Shape;6221;p16"/>
            <p:cNvSpPr/>
            <p:nvPr/>
          </p:nvSpPr>
          <p:spPr>
            <a:xfrm>
              <a:off x="7635615" y="82110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63" y="596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22" name="Google Shape;6222;p16"/>
            <p:cNvSpPr/>
            <p:nvPr/>
          </p:nvSpPr>
          <p:spPr>
            <a:xfrm>
              <a:off x="7164684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23" name="Google Shape;6223;p16"/>
            <p:cNvSpPr/>
            <p:nvPr/>
          </p:nvSpPr>
          <p:spPr>
            <a:xfrm>
              <a:off x="7164684" y="97910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24" name="Google Shape;6224;p16"/>
            <p:cNvSpPr/>
            <p:nvPr/>
          </p:nvSpPr>
          <p:spPr>
            <a:xfrm>
              <a:off x="779214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25" name="Google Shape;6225;p16"/>
            <p:cNvSpPr/>
            <p:nvPr/>
          </p:nvSpPr>
          <p:spPr>
            <a:xfrm>
              <a:off x="7479088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26" name="Google Shape;6226;p16"/>
            <p:cNvSpPr/>
            <p:nvPr/>
          </p:nvSpPr>
          <p:spPr>
            <a:xfrm>
              <a:off x="7164684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27" name="Google Shape;6227;p16"/>
            <p:cNvSpPr/>
            <p:nvPr/>
          </p:nvSpPr>
          <p:spPr>
            <a:xfrm>
              <a:off x="779214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28" name="Google Shape;6228;p16"/>
            <p:cNvSpPr/>
            <p:nvPr/>
          </p:nvSpPr>
          <p:spPr>
            <a:xfrm>
              <a:off x="7479088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29" name="Google Shape;6229;p16"/>
            <p:cNvSpPr/>
            <p:nvPr/>
          </p:nvSpPr>
          <p:spPr>
            <a:xfrm>
              <a:off x="7792142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30" name="Google Shape;6230;p16"/>
            <p:cNvSpPr/>
            <p:nvPr/>
          </p:nvSpPr>
          <p:spPr>
            <a:xfrm>
              <a:off x="7479088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80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31" name="Google Shape;6231;p16"/>
            <p:cNvSpPr/>
            <p:nvPr/>
          </p:nvSpPr>
          <p:spPr>
            <a:xfrm>
              <a:off x="7322562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32" name="Google Shape;6232;p16"/>
            <p:cNvSpPr/>
            <p:nvPr/>
          </p:nvSpPr>
          <p:spPr>
            <a:xfrm>
              <a:off x="7635615" y="176309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33" name="Google Shape;6233;p16"/>
            <p:cNvSpPr/>
            <p:nvPr/>
          </p:nvSpPr>
          <p:spPr>
            <a:xfrm>
              <a:off x="7322562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34" name="Google Shape;6234;p16"/>
            <p:cNvSpPr/>
            <p:nvPr/>
          </p:nvSpPr>
          <p:spPr>
            <a:xfrm>
              <a:off x="7635615" y="1448685"/>
              <a:ext cx="93744" cy="95096"/>
            </a:xfrm>
            <a:custGeom>
              <a:avLst/>
              <a:gdLst/>
              <a:ahLst/>
              <a:cxnLst/>
              <a:rect l="l" t="t" r="r" b="b"/>
              <a:pathLst>
                <a:path w="763" h="774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63" y="595"/>
                    <a:pt x="763" y="381"/>
                  </a:cubicBezTo>
                  <a:cubicBezTo>
                    <a:pt x="763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35" name="Google Shape;6235;p16"/>
            <p:cNvSpPr/>
            <p:nvPr/>
          </p:nvSpPr>
          <p:spPr>
            <a:xfrm>
              <a:off x="7164684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36" name="Google Shape;6236;p16"/>
            <p:cNvSpPr/>
            <p:nvPr/>
          </p:nvSpPr>
          <p:spPr>
            <a:xfrm>
              <a:off x="7164684" y="16050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37" name="Google Shape;6237;p16"/>
            <p:cNvSpPr/>
            <p:nvPr/>
          </p:nvSpPr>
          <p:spPr>
            <a:xfrm>
              <a:off x="779214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38" name="Google Shape;6238;p16"/>
            <p:cNvSpPr/>
            <p:nvPr/>
          </p:nvSpPr>
          <p:spPr>
            <a:xfrm>
              <a:off x="7479088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39" name="Google Shape;6239;p16"/>
            <p:cNvSpPr/>
            <p:nvPr/>
          </p:nvSpPr>
          <p:spPr>
            <a:xfrm>
              <a:off x="7164684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40" name="Google Shape;6240;p16"/>
            <p:cNvSpPr/>
            <p:nvPr/>
          </p:nvSpPr>
          <p:spPr>
            <a:xfrm>
              <a:off x="779214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41" name="Google Shape;6241;p16"/>
            <p:cNvSpPr/>
            <p:nvPr/>
          </p:nvSpPr>
          <p:spPr>
            <a:xfrm>
              <a:off x="7479088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42" name="Google Shape;6242;p16"/>
            <p:cNvSpPr/>
            <p:nvPr/>
          </p:nvSpPr>
          <p:spPr>
            <a:xfrm>
              <a:off x="7792142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43" name="Google Shape;6243;p16"/>
            <p:cNvSpPr/>
            <p:nvPr/>
          </p:nvSpPr>
          <p:spPr>
            <a:xfrm>
              <a:off x="7479088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44" name="Google Shape;6244;p16"/>
            <p:cNvSpPr/>
            <p:nvPr/>
          </p:nvSpPr>
          <p:spPr>
            <a:xfrm>
              <a:off x="7322562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79"/>
                    <a:pt x="1" y="394"/>
                  </a:cubicBezTo>
                  <a:cubicBezTo>
                    <a:pt x="1" y="608"/>
                    <a:pt x="168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45" name="Google Shape;6245;p16"/>
            <p:cNvSpPr/>
            <p:nvPr/>
          </p:nvSpPr>
          <p:spPr>
            <a:xfrm>
              <a:off x="7635615" y="238919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79"/>
                    <a:pt x="1" y="394"/>
                  </a:cubicBezTo>
                  <a:cubicBezTo>
                    <a:pt x="1" y="608"/>
                    <a:pt x="168" y="775"/>
                    <a:pt x="382" y="775"/>
                  </a:cubicBezTo>
                  <a:cubicBezTo>
                    <a:pt x="596" y="775"/>
                    <a:pt x="763" y="608"/>
                    <a:pt x="763" y="394"/>
                  </a:cubicBezTo>
                  <a:cubicBezTo>
                    <a:pt x="763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46" name="Google Shape;6246;p16"/>
            <p:cNvSpPr/>
            <p:nvPr/>
          </p:nvSpPr>
          <p:spPr>
            <a:xfrm>
              <a:off x="7322562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47" name="Google Shape;6247;p16"/>
            <p:cNvSpPr/>
            <p:nvPr/>
          </p:nvSpPr>
          <p:spPr>
            <a:xfrm>
              <a:off x="7635615" y="2076143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48" name="Google Shape;6248;p16"/>
            <p:cNvSpPr/>
            <p:nvPr/>
          </p:nvSpPr>
          <p:spPr>
            <a:xfrm>
              <a:off x="7164684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49" name="Google Shape;6249;p16"/>
            <p:cNvSpPr/>
            <p:nvPr/>
          </p:nvSpPr>
          <p:spPr>
            <a:xfrm>
              <a:off x="7164684" y="223267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50" name="Google Shape;6250;p16"/>
            <p:cNvSpPr/>
            <p:nvPr/>
          </p:nvSpPr>
          <p:spPr>
            <a:xfrm>
              <a:off x="779214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51" name="Google Shape;6251;p16"/>
            <p:cNvSpPr/>
            <p:nvPr/>
          </p:nvSpPr>
          <p:spPr>
            <a:xfrm>
              <a:off x="7479088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52" name="Google Shape;6252;p16"/>
            <p:cNvSpPr/>
            <p:nvPr/>
          </p:nvSpPr>
          <p:spPr>
            <a:xfrm>
              <a:off x="7164684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53" name="Google Shape;6253;p16"/>
            <p:cNvSpPr/>
            <p:nvPr/>
          </p:nvSpPr>
          <p:spPr>
            <a:xfrm>
              <a:off x="779214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54" name="Google Shape;6254;p16"/>
            <p:cNvSpPr/>
            <p:nvPr/>
          </p:nvSpPr>
          <p:spPr>
            <a:xfrm>
              <a:off x="7479088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55" name="Google Shape;6255;p16"/>
            <p:cNvSpPr/>
            <p:nvPr/>
          </p:nvSpPr>
          <p:spPr>
            <a:xfrm>
              <a:off x="7792142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56" name="Google Shape;6256;p16"/>
            <p:cNvSpPr/>
            <p:nvPr/>
          </p:nvSpPr>
          <p:spPr>
            <a:xfrm>
              <a:off x="7479088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57" name="Google Shape;6257;p16"/>
            <p:cNvSpPr/>
            <p:nvPr/>
          </p:nvSpPr>
          <p:spPr>
            <a:xfrm>
              <a:off x="7322562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58" name="Google Shape;6258;p16"/>
            <p:cNvSpPr/>
            <p:nvPr/>
          </p:nvSpPr>
          <p:spPr>
            <a:xfrm>
              <a:off x="7635615" y="301677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63" y="608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59" name="Google Shape;6259;p16"/>
            <p:cNvSpPr/>
            <p:nvPr/>
          </p:nvSpPr>
          <p:spPr>
            <a:xfrm>
              <a:off x="7322562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6"/>
                    <a:pt x="168" y="762"/>
                    <a:pt x="382" y="762"/>
                  </a:cubicBezTo>
                  <a:cubicBezTo>
                    <a:pt x="596" y="762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0" name="Google Shape;6260;p16"/>
            <p:cNvSpPr/>
            <p:nvPr/>
          </p:nvSpPr>
          <p:spPr>
            <a:xfrm>
              <a:off x="7635615" y="2705198"/>
              <a:ext cx="93744" cy="93744"/>
            </a:xfrm>
            <a:custGeom>
              <a:avLst/>
              <a:gdLst/>
              <a:ahLst/>
              <a:cxnLst/>
              <a:rect l="l" t="t" r="r" b="b"/>
              <a:pathLst>
                <a:path w="763" h="763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6"/>
                    <a:pt x="168" y="762"/>
                    <a:pt x="382" y="762"/>
                  </a:cubicBezTo>
                  <a:cubicBezTo>
                    <a:pt x="596" y="762"/>
                    <a:pt x="763" y="596"/>
                    <a:pt x="763" y="381"/>
                  </a:cubicBezTo>
                  <a:cubicBezTo>
                    <a:pt x="763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1" name="Google Shape;6261;p16"/>
            <p:cNvSpPr/>
            <p:nvPr/>
          </p:nvSpPr>
          <p:spPr>
            <a:xfrm>
              <a:off x="7164684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2" name="Google Shape;6262;p16"/>
            <p:cNvSpPr/>
            <p:nvPr/>
          </p:nvSpPr>
          <p:spPr>
            <a:xfrm>
              <a:off x="7164684" y="286025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3" name="Google Shape;6263;p16"/>
            <p:cNvSpPr/>
            <p:nvPr/>
          </p:nvSpPr>
          <p:spPr>
            <a:xfrm>
              <a:off x="779214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4" name="Google Shape;6264;p16"/>
            <p:cNvSpPr/>
            <p:nvPr/>
          </p:nvSpPr>
          <p:spPr>
            <a:xfrm>
              <a:off x="7479088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5" name="Google Shape;6265;p16"/>
            <p:cNvSpPr/>
            <p:nvPr/>
          </p:nvSpPr>
          <p:spPr>
            <a:xfrm>
              <a:off x="7164684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6" name="Google Shape;6266;p16"/>
            <p:cNvSpPr/>
            <p:nvPr/>
          </p:nvSpPr>
          <p:spPr>
            <a:xfrm>
              <a:off x="7792142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7" name="Google Shape;6267;p16"/>
            <p:cNvSpPr/>
            <p:nvPr/>
          </p:nvSpPr>
          <p:spPr>
            <a:xfrm>
              <a:off x="7479088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8" name="Google Shape;6268;p16"/>
            <p:cNvSpPr/>
            <p:nvPr/>
          </p:nvSpPr>
          <p:spPr>
            <a:xfrm>
              <a:off x="7322562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9" name="Google Shape;6269;p16"/>
            <p:cNvSpPr/>
            <p:nvPr/>
          </p:nvSpPr>
          <p:spPr>
            <a:xfrm>
              <a:off x="7635615" y="364435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63" y="596"/>
                    <a:pt x="763" y="381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70" name="Google Shape;6270;p16"/>
            <p:cNvSpPr/>
            <p:nvPr/>
          </p:nvSpPr>
          <p:spPr>
            <a:xfrm>
              <a:off x="7322562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71" name="Google Shape;6271;p16"/>
            <p:cNvSpPr/>
            <p:nvPr/>
          </p:nvSpPr>
          <p:spPr>
            <a:xfrm>
              <a:off x="7635615" y="33313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63" y="608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72" name="Google Shape;6272;p16"/>
            <p:cNvSpPr/>
            <p:nvPr/>
          </p:nvSpPr>
          <p:spPr>
            <a:xfrm>
              <a:off x="7164684" y="34893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73" name="Google Shape;6273;p16"/>
            <p:cNvSpPr/>
            <p:nvPr/>
          </p:nvSpPr>
          <p:spPr>
            <a:xfrm>
              <a:off x="779214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74" name="Google Shape;6274;p16"/>
            <p:cNvSpPr/>
            <p:nvPr/>
          </p:nvSpPr>
          <p:spPr>
            <a:xfrm>
              <a:off x="7479088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75" name="Google Shape;6275;p16"/>
            <p:cNvSpPr/>
            <p:nvPr/>
          </p:nvSpPr>
          <p:spPr>
            <a:xfrm>
              <a:off x="7164684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76" name="Google Shape;6276;p16"/>
            <p:cNvSpPr/>
            <p:nvPr/>
          </p:nvSpPr>
          <p:spPr>
            <a:xfrm>
              <a:off x="7164684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77" name="Google Shape;6277;p16"/>
            <p:cNvSpPr/>
            <p:nvPr/>
          </p:nvSpPr>
          <p:spPr>
            <a:xfrm>
              <a:off x="6850156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78" name="Google Shape;6278;p16"/>
            <p:cNvSpPr/>
            <p:nvPr/>
          </p:nvSpPr>
          <p:spPr>
            <a:xfrm>
              <a:off x="6538578" y="3699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79" name="Google Shape;6279;p16"/>
            <p:cNvSpPr/>
            <p:nvPr/>
          </p:nvSpPr>
          <p:spPr>
            <a:xfrm>
              <a:off x="7164684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80" name="Google Shape;6280;p16"/>
            <p:cNvSpPr/>
            <p:nvPr/>
          </p:nvSpPr>
          <p:spPr>
            <a:xfrm>
              <a:off x="6850156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81" name="Google Shape;6281;p16"/>
            <p:cNvSpPr/>
            <p:nvPr/>
          </p:nvSpPr>
          <p:spPr>
            <a:xfrm>
              <a:off x="7164684" y="35152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82" name="Google Shape;6282;p16"/>
            <p:cNvSpPr/>
            <p:nvPr/>
          </p:nvSpPr>
          <p:spPr>
            <a:xfrm>
              <a:off x="6850156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83" name="Google Shape;6283;p16"/>
            <p:cNvSpPr/>
            <p:nvPr/>
          </p:nvSpPr>
          <p:spPr>
            <a:xfrm>
              <a:off x="6693630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84" name="Google Shape;6284;p16"/>
            <p:cNvSpPr/>
            <p:nvPr/>
          </p:nvSpPr>
          <p:spPr>
            <a:xfrm>
              <a:off x="7008157" y="5065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85" name="Google Shape;6285;p16"/>
            <p:cNvSpPr/>
            <p:nvPr/>
          </p:nvSpPr>
          <p:spPr>
            <a:xfrm>
              <a:off x="6693630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86" name="Google Shape;6286;p16"/>
            <p:cNvSpPr/>
            <p:nvPr/>
          </p:nvSpPr>
          <p:spPr>
            <a:xfrm>
              <a:off x="7008157" y="19352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87" name="Google Shape;6287;p16"/>
            <p:cNvSpPr/>
            <p:nvPr/>
          </p:nvSpPr>
          <p:spPr>
            <a:xfrm>
              <a:off x="6538578" y="6631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88" name="Google Shape;6288;p16"/>
            <p:cNvSpPr/>
            <p:nvPr/>
          </p:nvSpPr>
          <p:spPr>
            <a:xfrm>
              <a:off x="6538578" y="35152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89" name="Google Shape;6289;p16"/>
            <p:cNvSpPr/>
            <p:nvPr/>
          </p:nvSpPr>
          <p:spPr>
            <a:xfrm>
              <a:off x="7164684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90" name="Google Shape;6290;p16"/>
            <p:cNvSpPr/>
            <p:nvPr/>
          </p:nvSpPr>
          <p:spPr>
            <a:xfrm>
              <a:off x="6850156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91" name="Google Shape;6291;p16"/>
            <p:cNvSpPr/>
            <p:nvPr/>
          </p:nvSpPr>
          <p:spPr>
            <a:xfrm>
              <a:off x="6538578" y="3699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92" name="Google Shape;6292;p16"/>
            <p:cNvSpPr/>
            <p:nvPr/>
          </p:nvSpPr>
          <p:spPr>
            <a:xfrm>
              <a:off x="7164684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93" name="Google Shape;6293;p16"/>
            <p:cNvSpPr/>
            <p:nvPr/>
          </p:nvSpPr>
          <p:spPr>
            <a:xfrm>
              <a:off x="6850156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94" name="Google Shape;6294;p16"/>
            <p:cNvSpPr/>
            <p:nvPr/>
          </p:nvSpPr>
          <p:spPr>
            <a:xfrm>
              <a:off x="7164684" y="97910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95" name="Google Shape;6295;p16"/>
            <p:cNvSpPr/>
            <p:nvPr/>
          </p:nvSpPr>
          <p:spPr>
            <a:xfrm>
              <a:off x="6850156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96" name="Google Shape;6296;p16"/>
            <p:cNvSpPr/>
            <p:nvPr/>
          </p:nvSpPr>
          <p:spPr>
            <a:xfrm>
              <a:off x="6693630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97" name="Google Shape;6297;p16"/>
            <p:cNvSpPr/>
            <p:nvPr/>
          </p:nvSpPr>
          <p:spPr>
            <a:xfrm>
              <a:off x="7008157" y="1135632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98" name="Google Shape;6298;p16"/>
            <p:cNvSpPr/>
            <p:nvPr/>
          </p:nvSpPr>
          <p:spPr>
            <a:xfrm>
              <a:off x="6693630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99" name="Google Shape;6299;p16"/>
            <p:cNvSpPr/>
            <p:nvPr/>
          </p:nvSpPr>
          <p:spPr>
            <a:xfrm>
              <a:off x="7008157" y="8211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00" name="Google Shape;6300;p16"/>
            <p:cNvSpPr/>
            <p:nvPr/>
          </p:nvSpPr>
          <p:spPr>
            <a:xfrm>
              <a:off x="6538578" y="129068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01" name="Google Shape;6301;p16"/>
            <p:cNvSpPr/>
            <p:nvPr/>
          </p:nvSpPr>
          <p:spPr>
            <a:xfrm>
              <a:off x="6538578" y="97910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62" y="595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02" name="Google Shape;6302;p16"/>
            <p:cNvSpPr/>
            <p:nvPr/>
          </p:nvSpPr>
          <p:spPr>
            <a:xfrm>
              <a:off x="7164684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03" name="Google Shape;6303;p16"/>
            <p:cNvSpPr/>
            <p:nvPr/>
          </p:nvSpPr>
          <p:spPr>
            <a:xfrm>
              <a:off x="6850156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04" name="Google Shape;6304;p16"/>
            <p:cNvSpPr/>
            <p:nvPr/>
          </p:nvSpPr>
          <p:spPr>
            <a:xfrm>
              <a:off x="6538578" y="6631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05" name="Google Shape;6305;p16"/>
            <p:cNvSpPr/>
            <p:nvPr/>
          </p:nvSpPr>
          <p:spPr>
            <a:xfrm>
              <a:off x="7164684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06" name="Google Shape;6306;p16"/>
            <p:cNvSpPr/>
            <p:nvPr/>
          </p:nvSpPr>
          <p:spPr>
            <a:xfrm>
              <a:off x="6850156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07" name="Google Shape;6307;p16"/>
            <p:cNvSpPr/>
            <p:nvPr/>
          </p:nvSpPr>
          <p:spPr>
            <a:xfrm>
              <a:off x="7164684" y="16050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08" name="Google Shape;6308;p16"/>
            <p:cNvSpPr/>
            <p:nvPr/>
          </p:nvSpPr>
          <p:spPr>
            <a:xfrm>
              <a:off x="6850156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09" name="Google Shape;6309;p16"/>
            <p:cNvSpPr/>
            <p:nvPr/>
          </p:nvSpPr>
          <p:spPr>
            <a:xfrm>
              <a:off x="6693630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10" name="Google Shape;6310;p16"/>
            <p:cNvSpPr/>
            <p:nvPr/>
          </p:nvSpPr>
          <p:spPr>
            <a:xfrm>
              <a:off x="7008157" y="17630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11" name="Google Shape;6311;p16"/>
            <p:cNvSpPr/>
            <p:nvPr/>
          </p:nvSpPr>
          <p:spPr>
            <a:xfrm>
              <a:off x="6693630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12" name="Google Shape;6312;p16"/>
            <p:cNvSpPr/>
            <p:nvPr/>
          </p:nvSpPr>
          <p:spPr>
            <a:xfrm>
              <a:off x="7008157" y="1448685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13" name="Google Shape;6313;p16"/>
            <p:cNvSpPr/>
            <p:nvPr/>
          </p:nvSpPr>
          <p:spPr>
            <a:xfrm>
              <a:off x="6538578" y="191961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14" name="Google Shape;6314;p16"/>
            <p:cNvSpPr/>
            <p:nvPr/>
          </p:nvSpPr>
          <p:spPr>
            <a:xfrm>
              <a:off x="6538578" y="1605089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15" name="Google Shape;6315;p16"/>
            <p:cNvSpPr/>
            <p:nvPr/>
          </p:nvSpPr>
          <p:spPr>
            <a:xfrm>
              <a:off x="7164684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16" name="Google Shape;6316;p16"/>
            <p:cNvSpPr/>
            <p:nvPr/>
          </p:nvSpPr>
          <p:spPr>
            <a:xfrm>
              <a:off x="6850156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17" name="Google Shape;6317;p16"/>
            <p:cNvSpPr/>
            <p:nvPr/>
          </p:nvSpPr>
          <p:spPr>
            <a:xfrm>
              <a:off x="6538578" y="129068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18" name="Google Shape;6318;p16"/>
            <p:cNvSpPr/>
            <p:nvPr/>
          </p:nvSpPr>
          <p:spPr>
            <a:xfrm>
              <a:off x="7164684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19" name="Google Shape;6319;p16"/>
            <p:cNvSpPr/>
            <p:nvPr/>
          </p:nvSpPr>
          <p:spPr>
            <a:xfrm>
              <a:off x="6850156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20" name="Google Shape;6320;p16"/>
            <p:cNvSpPr/>
            <p:nvPr/>
          </p:nvSpPr>
          <p:spPr>
            <a:xfrm>
              <a:off x="7164684" y="223267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21" name="Google Shape;6321;p16"/>
            <p:cNvSpPr/>
            <p:nvPr/>
          </p:nvSpPr>
          <p:spPr>
            <a:xfrm>
              <a:off x="6850156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22" name="Google Shape;6322;p16"/>
            <p:cNvSpPr/>
            <p:nvPr/>
          </p:nvSpPr>
          <p:spPr>
            <a:xfrm>
              <a:off x="6693630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23" name="Google Shape;6323;p16"/>
            <p:cNvSpPr/>
            <p:nvPr/>
          </p:nvSpPr>
          <p:spPr>
            <a:xfrm>
              <a:off x="7008157" y="238919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24" name="Google Shape;6324;p16"/>
            <p:cNvSpPr/>
            <p:nvPr/>
          </p:nvSpPr>
          <p:spPr>
            <a:xfrm>
              <a:off x="6693630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25" name="Google Shape;6325;p16"/>
            <p:cNvSpPr/>
            <p:nvPr/>
          </p:nvSpPr>
          <p:spPr>
            <a:xfrm>
              <a:off x="7008157" y="2076143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26" name="Google Shape;6326;p16"/>
            <p:cNvSpPr/>
            <p:nvPr/>
          </p:nvSpPr>
          <p:spPr>
            <a:xfrm>
              <a:off x="6538578" y="254719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27" name="Google Shape;6327;p16"/>
            <p:cNvSpPr/>
            <p:nvPr/>
          </p:nvSpPr>
          <p:spPr>
            <a:xfrm>
              <a:off x="6538578" y="223267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28" name="Google Shape;6328;p16"/>
            <p:cNvSpPr/>
            <p:nvPr/>
          </p:nvSpPr>
          <p:spPr>
            <a:xfrm>
              <a:off x="7164684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29" name="Google Shape;6329;p16"/>
            <p:cNvSpPr/>
            <p:nvPr/>
          </p:nvSpPr>
          <p:spPr>
            <a:xfrm>
              <a:off x="6850156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30" name="Google Shape;6330;p16"/>
            <p:cNvSpPr/>
            <p:nvPr/>
          </p:nvSpPr>
          <p:spPr>
            <a:xfrm>
              <a:off x="6538578" y="191961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31" name="Google Shape;6331;p16"/>
            <p:cNvSpPr/>
            <p:nvPr/>
          </p:nvSpPr>
          <p:spPr>
            <a:xfrm>
              <a:off x="7164684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32" name="Google Shape;6332;p16"/>
            <p:cNvSpPr/>
            <p:nvPr/>
          </p:nvSpPr>
          <p:spPr>
            <a:xfrm>
              <a:off x="6850156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33" name="Google Shape;6333;p16"/>
            <p:cNvSpPr/>
            <p:nvPr/>
          </p:nvSpPr>
          <p:spPr>
            <a:xfrm>
              <a:off x="7164684" y="286025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34" name="Google Shape;6334;p16"/>
            <p:cNvSpPr/>
            <p:nvPr/>
          </p:nvSpPr>
          <p:spPr>
            <a:xfrm>
              <a:off x="6850156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35" name="Google Shape;6335;p16"/>
            <p:cNvSpPr/>
            <p:nvPr/>
          </p:nvSpPr>
          <p:spPr>
            <a:xfrm>
              <a:off x="6693630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36" name="Google Shape;6336;p16"/>
            <p:cNvSpPr/>
            <p:nvPr/>
          </p:nvSpPr>
          <p:spPr>
            <a:xfrm>
              <a:off x="7008157" y="30167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37" name="Google Shape;6337;p16"/>
            <p:cNvSpPr/>
            <p:nvPr/>
          </p:nvSpPr>
          <p:spPr>
            <a:xfrm>
              <a:off x="6693630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62"/>
                    <a:pt x="381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38" name="Google Shape;6338;p16"/>
            <p:cNvSpPr/>
            <p:nvPr/>
          </p:nvSpPr>
          <p:spPr>
            <a:xfrm>
              <a:off x="7008157" y="270519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62"/>
                    <a:pt x="381" y="762"/>
                  </a:cubicBezTo>
                  <a:cubicBezTo>
                    <a:pt x="595" y="762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39" name="Google Shape;6339;p16"/>
            <p:cNvSpPr/>
            <p:nvPr/>
          </p:nvSpPr>
          <p:spPr>
            <a:xfrm>
              <a:off x="6538578" y="317477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40" name="Google Shape;6340;p16"/>
            <p:cNvSpPr/>
            <p:nvPr/>
          </p:nvSpPr>
          <p:spPr>
            <a:xfrm>
              <a:off x="6538578" y="286025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41" name="Google Shape;6341;p16"/>
            <p:cNvSpPr/>
            <p:nvPr/>
          </p:nvSpPr>
          <p:spPr>
            <a:xfrm>
              <a:off x="7164684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42" name="Google Shape;6342;p16"/>
            <p:cNvSpPr/>
            <p:nvPr/>
          </p:nvSpPr>
          <p:spPr>
            <a:xfrm>
              <a:off x="6850156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43" name="Google Shape;6343;p16"/>
            <p:cNvSpPr/>
            <p:nvPr/>
          </p:nvSpPr>
          <p:spPr>
            <a:xfrm>
              <a:off x="6538578" y="254719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44" name="Google Shape;6344;p16"/>
            <p:cNvSpPr/>
            <p:nvPr/>
          </p:nvSpPr>
          <p:spPr>
            <a:xfrm>
              <a:off x="7164684" y="34893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45" name="Google Shape;6345;p16"/>
            <p:cNvSpPr/>
            <p:nvPr/>
          </p:nvSpPr>
          <p:spPr>
            <a:xfrm>
              <a:off x="6850156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46" name="Google Shape;6346;p16"/>
            <p:cNvSpPr/>
            <p:nvPr/>
          </p:nvSpPr>
          <p:spPr>
            <a:xfrm>
              <a:off x="6693630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47" name="Google Shape;6347;p16"/>
            <p:cNvSpPr/>
            <p:nvPr/>
          </p:nvSpPr>
          <p:spPr>
            <a:xfrm>
              <a:off x="7008157" y="364435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48" name="Google Shape;6348;p16"/>
            <p:cNvSpPr/>
            <p:nvPr/>
          </p:nvSpPr>
          <p:spPr>
            <a:xfrm>
              <a:off x="6693630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49" name="Google Shape;6349;p16"/>
            <p:cNvSpPr/>
            <p:nvPr/>
          </p:nvSpPr>
          <p:spPr>
            <a:xfrm>
              <a:off x="7008157" y="33313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50" name="Google Shape;6350;p16"/>
            <p:cNvSpPr/>
            <p:nvPr/>
          </p:nvSpPr>
          <p:spPr>
            <a:xfrm>
              <a:off x="6538578" y="348930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51" name="Google Shape;6351;p16"/>
            <p:cNvSpPr/>
            <p:nvPr/>
          </p:nvSpPr>
          <p:spPr>
            <a:xfrm>
              <a:off x="7164684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52" name="Google Shape;6352;p16"/>
            <p:cNvSpPr/>
            <p:nvPr/>
          </p:nvSpPr>
          <p:spPr>
            <a:xfrm>
              <a:off x="6850156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53" name="Google Shape;6353;p16"/>
            <p:cNvSpPr/>
            <p:nvPr/>
          </p:nvSpPr>
          <p:spPr>
            <a:xfrm>
              <a:off x="6538578" y="317477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54" name="Google Shape;6354;p16"/>
            <p:cNvSpPr/>
            <p:nvPr/>
          </p:nvSpPr>
          <p:spPr>
            <a:xfrm>
              <a:off x="6538578" y="3699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55" name="Google Shape;6355;p16"/>
            <p:cNvSpPr/>
            <p:nvPr/>
          </p:nvSpPr>
          <p:spPr>
            <a:xfrm>
              <a:off x="6222576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56" name="Google Shape;6356;p16"/>
            <p:cNvSpPr/>
            <p:nvPr/>
          </p:nvSpPr>
          <p:spPr>
            <a:xfrm>
              <a:off x="6538578" y="6631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57" name="Google Shape;6357;p16"/>
            <p:cNvSpPr/>
            <p:nvPr/>
          </p:nvSpPr>
          <p:spPr>
            <a:xfrm>
              <a:off x="6222576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58" name="Google Shape;6358;p16"/>
            <p:cNvSpPr/>
            <p:nvPr/>
          </p:nvSpPr>
          <p:spPr>
            <a:xfrm>
              <a:off x="6538578" y="35152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59" name="Google Shape;6359;p16"/>
            <p:cNvSpPr/>
            <p:nvPr/>
          </p:nvSpPr>
          <p:spPr>
            <a:xfrm>
              <a:off x="6222576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60" name="Google Shape;6360;p16"/>
            <p:cNvSpPr/>
            <p:nvPr/>
          </p:nvSpPr>
          <p:spPr>
            <a:xfrm>
              <a:off x="6066049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61" name="Google Shape;6361;p16"/>
            <p:cNvSpPr/>
            <p:nvPr/>
          </p:nvSpPr>
          <p:spPr>
            <a:xfrm>
              <a:off x="6380577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62" name="Google Shape;6362;p16"/>
            <p:cNvSpPr/>
            <p:nvPr/>
          </p:nvSpPr>
          <p:spPr>
            <a:xfrm>
              <a:off x="6066049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63" name="Google Shape;6363;p16"/>
            <p:cNvSpPr/>
            <p:nvPr/>
          </p:nvSpPr>
          <p:spPr>
            <a:xfrm>
              <a:off x="6380577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64" name="Google Shape;6364;p16"/>
            <p:cNvSpPr/>
            <p:nvPr/>
          </p:nvSpPr>
          <p:spPr>
            <a:xfrm>
              <a:off x="6538578" y="3699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65" name="Google Shape;6365;p16"/>
            <p:cNvSpPr/>
            <p:nvPr/>
          </p:nvSpPr>
          <p:spPr>
            <a:xfrm>
              <a:off x="6222576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66" name="Google Shape;6366;p16"/>
            <p:cNvSpPr/>
            <p:nvPr/>
          </p:nvSpPr>
          <p:spPr>
            <a:xfrm>
              <a:off x="6538578" y="129068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67" name="Google Shape;6367;p16"/>
            <p:cNvSpPr/>
            <p:nvPr/>
          </p:nvSpPr>
          <p:spPr>
            <a:xfrm>
              <a:off x="6222576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68" name="Google Shape;6368;p16"/>
            <p:cNvSpPr/>
            <p:nvPr/>
          </p:nvSpPr>
          <p:spPr>
            <a:xfrm>
              <a:off x="6538578" y="97910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62" y="595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69" name="Google Shape;6369;p16"/>
            <p:cNvSpPr/>
            <p:nvPr/>
          </p:nvSpPr>
          <p:spPr>
            <a:xfrm>
              <a:off x="6222576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0" name="Google Shape;6370;p16"/>
            <p:cNvSpPr/>
            <p:nvPr/>
          </p:nvSpPr>
          <p:spPr>
            <a:xfrm>
              <a:off x="6066049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1" name="Google Shape;6371;p16"/>
            <p:cNvSpPr/>
            <p:nvPr/>
          </p:nvSpPr>
          <p:spPr>
            <a:xfrm>
              <a:off x="6380577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2" name="Google Shape;6372;p16"/>
            <p:cNvSpPr/>
            <p:nvPr/>
          </p:nvSpPr>
          <p:spPr>
            <a:xfrm>
              <a:off x="6066049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3" name="Google Shape;6373;p16"/>
            <p:cNvSpPr/>
            <p:nvPr/>
          </p:nvSpPr>
          <p:spPr>
            <a:xfrm>
              <a:off x="6380577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4" name="Google Shape;6374;p16"/>
            <p:cNvSpPr/>
            <p:nvPr/>
          </p:nvSpPr>
          <p:spPr>
            <a:xfrm>
              <a:off x="6538578" y="6631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5" name="Google Shape;6375;p16"/>
            <p:cNvSpPr/>
            <p:nvPr/>
          </p:nvSpPr>
          <p:spPr>
            <a:xfrm>
              <a:off x="6222576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6" name="Google Shape;6376;p16"/>
            <p:cNvSpPr/>
            <p:nvPr/>
          </p:nvSpPr>
          <p:spPr>
            <a:xfrm>
              <a:off x="6538578" y="191961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7" name="Google Shape;6377;p16"/>
            <p:cNvSpPr/>
            <p:nvPr/>
          </p:nvSpPr>
          <p:spPr>
            <a:xfrm>
              <a:off x="6222576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8" name="Google Shape;6378;p16"/>
            <p:cNvSpPr/>
            <p:nvPr/>
          </p:nvSpPr>
          <p:spPr>
            <a:xfrm>
              <a:off x="6538578" y="1605089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9" name="Google Shape;6379;p16"/>
            <p:cNvSpPr/>
            <p:nvPr/>
          </p:nvSpPr>
          <p:spPr>
            <a:xfrm>
              <a:off x="6222576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0" name="Google Shape;6380;p16"/>
            <p:cNvSpPr/>
            <p:nvPr/>
          </p:nvSpPr>
          <p:spPr>
            <a:xfrm>
              <a:off x="6066049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1" name="Google Shape;6381;p16"/>
            <p:cNvSpPr/>
            <p:nvPr/>
          </p:nvSpPr>
          <p:spPr>
            <a:xfrm>
              <a:off x="6380577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2" name="Google Shape;6382;p16"/>
            <p:cNvSpPr/>
            <p:nvPr/>
          </p:nvSpPr>
          <p:spPr>
            <a:xfrm>
              <a:off x="6066049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3" name="Google Shape;6383;p16"/>
            <p:cNvSpPr/>
            <p:nvPr/>
          </p:nvSpPr>
          <p:spPr>
            <a:xfrm>
              <a:off x="6380577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4" name="Google Shape;6384;p16"/>
            <p:cNvSpPr/>
            <p:nvPr/>
          </p:nvSpPr>
          <p:spPr>
            <a:xfrm>
              <a:off x="6538578" y="129068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5" name="Google Shape;6385;p16"/>
            <p:cNvSpPr/>
            <p:nvPr/>
          </p:nvSpPr>
          <p:spPr>
            <a:xfrm>
              <a:off x="6222576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6" name="Google Shape;6386;p16"/>
            <p:cNvSpPr/>
            <p:nvPr/>
          </p:nvSpPr>
          <p:spPr>
            <a:xfrm>
              <a:off x="6538578" y="254719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7" name="Google Shape;6387;p16"/>
            <p:cNvSpPr/>
            <p:nvPr/>
          </p:nvSpPr>
          <p:spPr>
            <a:xfrm>
              <a:off x="6222576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8" name="Google Shape;6388;p16"/>
            <p:cNvSpPr/>
            <p:nvPr/>
          </p:nvSpPr>
          <p:spPr>
            <a:xfrm>
              <a:off x="6538578" y="223267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9" name="Google Shape;6389;p16"/>
            <p:cNvSpPr/>
            <p:nvPr/>
          </p:nvSpPr>
          <p:spPr>
            <a:xfrm>
              <a:off x="6222576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0" name="Google Shape;6390;p16"/>
            <p:cNvSpPr/>
            <p:nvPr/>
          </p:nvSpPr>
          <p:spPr>
            <a:xfrm>
              <a:off x="6066049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1" name="Google Shape;6391;p16"/>
            <p:cNvSpPr/>
            <p:nvPr/>
          </p:nvSpPr>
          <p:spPr>
            <a:xfrm>
              <a:off x="6380577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2" name="Google Shape;6392;p16"/>
            <p:cNvSpPr/>
            <p:nvPr/>
          </p:nvSpPr>
          <p:spPr>
            <a:xfrm>
              <a:off x="6066049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3" name="Google Shape;6393;p16"/>
            <p:cNvSpPr/>
            <p:nvPr/>
          </p:nvSpPr>
          <p:spPr>
            <a:xfrm>
              <a:off x="6380577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4" name="Google Shape;6394;p16"/>
            <p:cNvSpPr/>
            <p:nvPr/>
          </p:nvSpPr>
          <p:spPr>
            <a:xfrm>
              <a:off x="6538578" y="191961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5" name="Google Shape;6395;p16"/>
            <p:cNvSpPr/>
            <p:nvPr/>
          </p:nvSpPr>
          <p:spPr>
            <a:xfrm>
              <a:off x="6222576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6" name="Google Shape;6396;p16"/>
            <p:cNvSpPr/>
            <p:nvPr/>
          </p:nvSpPr>
          <p:spPr>
            <a:xfrm>
              <a:off x="6538578" y="317477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7" name="Google Shape;6397;p16"/>
            <p:cNvSpPr/>
            <p:nvPr/>
          </p:nvSpPr>
          <p:spPr>
            <a:xfrm>
              <a:off x="6222576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8" name="Google Shape;6398;p16"/>
            <p:cNvSpPr/>
            <p:nvPr/>
          </p:nvSpPr>
          <p:spPr>
            <a:xfrm>
              <a:off x="6538578" y="286025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9" name="Google Shape;6399;p16"/>
            <p:cNvSpPr/>
            <p:nvPr/>
          </p:nvSpPr>
          <p:spPr>
            <a:xfrm>
              <a:off x="6222576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0" name="Google Shape;6400;p16"/>
            <p:cNvSpPr/>
            <p:nvPr/>
          </p:nvSpPr>
          <p:spPr>
            <a:xfrm>
              <a:off x="6066049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1" name="Google Shape;6401;p16"/>
            <p:cNvSpPr/>
            <p:nvPr/>
          </p:nvSpPr>
          <p:spPr>
            <a:xfrm>
              <a:off x="6380577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2" name="Google Shape;6402;p16"/>
            <p:cNvSpPr/>
            <p:nvPr/>
          </p:nvSpPr>
          <p:spPr>
            <a:xfrm>
              <a:off x="6066049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93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3" name="Google Shape;6403;p16"/>
            <p:cNvSpPr/>
            <p:nvPr/>
          </p:nvSpPr>
          <p:spPr>
            <a:xfrm>
              <a:off x="6380577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81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4" name="Google Shape;6404;p16"/>
            <p:cNvSpPr/>
            <p:nvPr/>
          </p:nvSpPr>
          <p:spPr>
            <a:xfrm>
              <a:off x="6538578" y="254719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5" name="Google Shape;6405;p16"/>
            <p:cNvSpPr/>
            <p:nvPr/>
          </p:nvSpPr>
          <p:spPr>
            <a:xfrm>
              <a:off x="6222576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6" name="Google Shape;6406;p16"/>
            <p:cNvSpPr/>
            <p:nvPr/>
          </p:nvSpPr>
          <p:spPr>
            <a:xfrm>
              <a:off x="6538578" y="348930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7" name="Google Shape;6407;p16"/>
            <p:cNvSpPr/>
            <p:nvPr/>
          </p:nvSpPr>
          <p:spPr>
            <a:xfrm>
              <a:off x="6222576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8" name="Google Shape;6408;p16"/>
            <p:cNvSpPr/>
            <p:nvPr/>
          </p:nvSpPr>
          <p:spPr>
            <a:xfrm>
              <a:off x="6066049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9" name="Google Shape;6409;p16"/>
            <p:cNvSpPr/>
            <p:nvPr/>
          </p:nvSpPr>
          <p:spPr>
            <a:xfrm>
              <a:off x="6380577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10" name="Google Shape;6410;p16"/>
            <p:cNvSpPr/>
            <p:nvPr/>
          </p:nvSpPr>
          <p:spPr>
            <a:xfrm>
              <a:off x="6066049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11" name="Google Shape;6411;p16"/>
            <p:cNvSpPr/>
            <p:nvPr/>
          </p:nvSpPr>
          <p:spPr>
            <a:xfrm>
              <a:off x="6380577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12" name="Google Shape;6412;p16"/>
            <p:cNvSpPr/>
            <p:nvPr/>
          </p:nvSpPr>
          <p:spPr>
            <a:xfrm>
              <a:off x="6538578" y="317477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13" name="Google Shape;6413;p16"/>
            <p:cNvSpPr/>
            <p:nvPr/>
          </p:nvSpPr>
          <p:spPr>
            <a:xfrm>
              <a:off x="6222576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14" name="Google Shape;6414;p16"/>
            <p:cNvSpPr/>
            <p:nvPr/>
          </p:nvSpPr>
          <p:spPr>
            <a:xfrm>
              <a:off x="9048777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15" name="Google Shape;6415;p16"/>
            <p:cNvSpPr/>
            <p:nvPr/>
          </p:nvSpPr>
          <p:spPr>
            <a:xfrm>
              <a:off x="9048777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16" name="Google Shape;6416;p16"/>
            <p:cNvSpPr/>
            <p:nvPr/>
          </p:nvSpPr>
          <p:spPr>
            <a:xfrm>
              <a:off x="9048777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17" name="Google Shape;6417;p16"/>
            <p:cNvSpPr/>
            <p:nvPr/>
          </p:nvSpPr>
          <p:spPr>
            <a:xfrm>
              <a:off x="9048777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18" name="Google Shape;6418;p16"/>
            <p:cNvSpPr/>
            <p:nvPr/>
          </p:nvSpPr>
          <p:spPr>
            <a:xfrm>
              <a:off x="9048777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19" name="Google Shape;6419;p16"/>
            <p:cNvSpPr/>
            <p:nvPr/>
          </p:nvSpPr>
          <p:spPr>
            <a:xfrm>
              <a:off x="9048777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20" name="Google Shape;6420;p16"/>
            <p:cNvSpPr/>
            <p:nvPr/>
          </p:nvSpPr>
          <p:spPr>
            <a:xfrm>
              <a:off x="9048777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21" name="Google Shape;6421;p16"/>
            <p:cNvSpPr/>
            <p:nvPr/>
          </p:nvSpPr>
          <p:spPr>
            <a:xfrm>
              <a:off x="9048777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22" name="Google Shape;6422;p16"/>
            <p:cNvSpPr/>
            <p:nvPr/>
          </p:nvSpPr>
          <p:spPr>
            <a:xfrm>
              <a:off x="873425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23" name="Google Shape;6423;p16"/>
            <p:cNvSpPr/>
            <p:nvPr/>
          </p:nvSpPr>
          <p:spPr>
            <a:xfrm>
              <a:off x="9048777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24" name="Google Shape;6424;p16"/>
            <p:cNvSpPr/>
            <p:nvPr/>
          </p:nvSpPr>
          <p:spPr>
            <a:xfrm>
              <a:off x="873425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25" name="Google Shape;6425;p16"/>
            <p:cNvSpPr/>
            <p:nvPr/>
          </p:nvSpPr>
          <p:spPr>
            <a:xfrm>
              <a:off x="8576249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26" name="Google Shape;6426;p16"/>
            <p:cNvSpPr/>
            <p:nvPr/>
          </p:nvSpPr>
          <p:spPr>
            <a:xfrm>
              <a:off x="8890776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27" name="Google Shape;6427;p16"/>
            <p:cNvSpPr/>
            <p:nvPr/>
          </p:nvSpPr>
          <p:spPr>
            <a:xfrm>
              <a:off x="841972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28" name="Google Shape;6428;p16"/>
            <p:cNvSpPr/>
            <p:nvPr/>
          </p:nvSpPr>
          <p:spPr>
            <a:xfrm>
              <a:off x="8419722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29" name="Google Shape;6429;p16"/>
            <p:cNvSpPr/>
            <p:nvPr/>
          </p:nvSpPr>
          <p:spPr>
            <a:xfrm>
              <a:off x="9048777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0" name="Google Shape;6430;p16"/>
            <p:cNvSpPr/>
            <p:nvPr/>
          </p:nvSpPr>
          <p:spPr>
            <a:xfrm>
              <a:off x="873425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1" name="Google Shape;6431;p16"/>
            <p:cNvSpPr/>
            <p:nvPr/>
          </p:nvSpPr>
          <p:spPr>
            <a:xfrm>
              <a:off x="9048777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2" name="Google Shape;6432;p16"/>
            <p:cNvSpPr/>
            <p:nvPr/>
          </p:nvSpPr>
          <p:spPr>
            <a:xfrm>
              <a:off x="873425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3" name="Google Shape;6433;p16"/>
            <p:cNvSpPr/>
            <p:nvPr/>
          </p:nvSpPr>
          <p:spPr>
            <a:xfrm>
              <a:off x="8576249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63"/>
                    <a:pt x="393" y="763"/>
                  </a:cubicBezTo>
                  <a:cubicBezTo>
                    <a:pt x="608" y="763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4" name="Google Shape;6434;p16"/>
            <p:cNvSpPr/>
            <p:nvPr/>
          </p:nvSpPr>
          <p:spPr>
            <a:xfrm>
              <a:off x="8890776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93" y="763"/>
                  </a:cubicBezTo>
                  <a:cubicBezTo>
                    <a:pt x="608" y="763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5" name="Google Shape;6435;p16"/>
            <p:cNvSpPr/>
            <p:nvPr/>
          </p:nvSpPr>
          <p:spPr>
            <a:xfrm>
              <a:off x="8576249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6" name="Google Shape;6436;p16"/>
            <p:cNvSpPr/>
            <p:nvPr/>
          </p:nvSpPr>
          <p:spPr>
            <a:xfrm>
              <a:off x="8890776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7" name="Google Shape;6437;p16"/>
            <p:cNvSpPr/>
            <p:nvPr/>
          </p:nvSpPr>
          <p:spPr>
            <a:xfrm>
              <a:off x="841972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8" name="Google Shape;6438;p16"/>
            <p:cNvSpPr/>
            <p:nvPr/>
          </p:nvSpPr>
          <p:spPr>
            <a:xfrm>
              <a:off x="8419722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9" name="Google Shape;6439;p16"/>
            <p:cNvSpPr/>
            <p:nvPr/>
          </p:nvSpPr>
          <p:spPr>
            <a:xfrm>
              <a:off x="9048777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40" name="Google Shape;6440;p16"/>
            <p:cNvSpPr/>
            <p:nvPr/>
          </p:nvSpPr>
          <p:spPr>
            <a:xfrm>
              <a:off x="873425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41" name="Google Shape;6441;p16"/>
            <p:cNvSpPr/>
            <p:nvPr/>
          </p:nvSpPr>
          <p:spPr>
            <a:xfrm>
              <a:off x="841972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42" name="Google Shape;6442;p16"/>
            <p:cNvSpPr/>
            <p:nvPr/>
          </p:nvSpPr>
          <p:spPr>
            <a:xfrm>
              <a:off x="9048777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43" name="Google Shape;6443;p16"/>
            <p:cNvSpPr/>
            <p:nvPr/>
          </p:nvSpPr>
          <p:spPr>
            <a:xfrm>
              <a:off x="873425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44" name="Google Shape;6444;p16"/>
            <p:cNvSpPr/>
            <p:nvPr/>
          </p:nvSpPr>
          <p:spPr>
            <a:xfrm>
              <a:off x="8576249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45" name="Google Shape;6445;p16"/>
            <p:cNvSpPr/>
            <p:nvPr/>
          </p:nvSpPr>
          <p:spPr>
            <a:xfrm>
              <a:off x="8890776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46" name="Google Shape;6446;p16"/>
            <p:cNvSpPr/>
            <p:nvPr/>
          </p:nvSpPr>
          <p:spPr>
            <a:xfrm>
              <a:off x="8419722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47" name="Google Shape;6447;p16"/>
            <p:cNvSpPr/>
            <p:nvPr/>
          </p:nvSpPr>
          <p:spPr>
            <a:xfrm>
              <a:off x="9048777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48" name="Google Shape;6448;p16"/>
            <p:cNvSpPr/>
            <p:nvPr/>
          </p:nvSpPr>
          <p:spPr>
            <a:xfrm>
              <a:off x="873425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49" name="Google Shape;6449;p16"/>
            <p:cNvSpPr/>
            <p:nvPr/>
          </p:nvSpPr>
          <p:spPr>
            <a:xfrm>
              <a:off x="841972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50" name="Google Shape;6450;p16"/>
            <p:cNvSpPr/>
            <p:nvPr/>
          </p:nvSpPr>
          <p:spPr>
            <a:xfrm>
              <a:off x="841972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51" name="Google Shape;6451;p16"/>
            <p:cNvSpPr/>
            <p:nvPr/>
          </p:nvSpPr>
          <p:spPr>
            <a:xfrm>
              <a:off x="8106669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52" name="Google Shape;6452;p16"/>
            <p:cNvSpPr/>
            <p:nvPr/>
          </p:nvSpPr>
          <p:spPr>
            <a:xfrm>
              <a:off x="8419722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53" name="Google Shape;6453;p16"/>
            <p:cNvSpPr/>
            <p:nvPr/>
          </p:nvSpPr>
          <p:spPr>
            <a:xfrm>
              <a:off x="8106669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54" name="Google Shape;6454;p16"/>
            <p:cNvSpPr/>
            <p:nvPr/>
          </p:nvSpPr>
          <p:spPr>
            <a:xfrm>
              <a:off x="7950142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55" name="Google Shape;6455;p16"/>
            <p:cNvSpPr/>
            <p:nvPr/>
          </p:nvSpPr>
          <p:spPr>
            <a:xfrm>
              <a:off x="8263196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56" name="Google Shape;6456;p16"/>
            <p:cNvSpPr/>
            <p:nvPr/>
          </p:nvSpPr>
          <p:spPr>
            <a:xfrm>
              <a:off x="779214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57" name="Google Shape;6457;p16"/>
            <p:cNvSpPr/>
            <p:nvPr/>
          </p:nvSpPr>
          <p:spPr>
            <a:xfrm>
              <a:off x="7792142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58" name="Google Shape;6458;p16"/>
            <p:cNvSpPr/>
            <p:nvPr/>
          </p:nvSpPr>
          <p:spPr>
            <a:xfrm>
              <a:off x="841972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59" name="Google Shape;6459;p16"/>
            <p:cNvSpPr/>
            <p:nvPr/>
          </p:nvSpPr>
          <p:spPr>
            <a:xfrm>
              <a:off x="8106669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60" name="Google Shape;6460;p16"/>
            <p:cNvSpPr/>
            <p:nvPr/>
          </p:nvSpPr>
          <p:spPr>
            <a:xfrm>
              <a:off x="8419722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61" name="Google Shape;6461;p16"/>
            <p:cNvSpPr/>
            <p:nvPr/>
          </p:nvSpPr>
          <p:spPr>
            <a:xfrm>
              <a:off x="8106669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62" name="Google Shape;6462;p16"/>
            <p:cNvSpPr/>
            <p:nvPr/>
          </p:nvSpPr>
          <p:spPr>
            <a:xfrm>
              <a:off x="7950142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63"/>
                    <a:pt x="382" y="763"/>
                  </a:cubicBezTo>
                  <a:cubicBezTo>
                    <a:pt x="596" y="763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63" name="Google Shape;6463;p16"/>
            <p:cNvSpPr/>
            <p:nvPr/>
          </p:nvSpPr>
          <p:spPr>
            <a:xfrm>
              <a:off x="8263196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63"/>
                    <a:pt x="394" y="763"/>
                  </a:cubicBezTo>
                  <a:cubicBezTo>
                    <a:pt x="608" y="763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64" name="Google Shape;6464;p16"/>
            <p:cNvSpPr/>
            <p:nvPr/>
          </p:nvSpPr>
          <p:spPr>
            <a:xfrm>
              <a:off x="7950142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65" name="Google Shape;6465;p16"/>
            <p:cNvSpPr/>
            <p:nvPr/>
          </p:nvSpPr>
          <p:spPr>
            <a:xfrm>
              <a:off x="8263196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66" name="Google Shape;6466;p16"/>
            <p:cNvSpPr/>
            <p:nvPr/>
          </p:nvSpPr>
          <p:spPr>
            <a:xfrm>
              <a:off x="779214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67" name="Google Shape;6467;p16"/>
            <p:cNvSpPr/>
            <p:nvPr/>
          </p:nvSpPr>
          <p:spPr>
            <a:xfrm>
              <a:off x="7792142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68" name="Google Shape;6468;p16"/>
            <p:cNvSpPr/>
            <p:nvPr/>
          </p:nvSpPr>
          <p:spPr>
            <a:xfrm>
              <a:off x="841972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69" name="Google Shape;6469;p16"/>
            <p:cNvSpPr/>
            <p:nvPr/>
          </p:nvSpPr>
          <p:spPr>
            <a:xfrm>
              <a:off x="8106669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0" name="Google Shape;6470;p16"/>
            <p:cNvSpPr/>
            <p:nvPr/>
          </p:nvSpPr>
          <p:spPr>
            <a:xfrm>
              <a:off x="779214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1" name="Google Shape;6471;p16"/>
            <p:cNvSpPr/>
            <p:nvPr/>
          </p:nvSpPr>
          <p:spPr>
            <a:xfrm>
              <a:off x="8419722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2" name="Google Shape;6472;p16"/>
            <p:cNvSpPr/>
            <p:nvPr/>
          </p:nvSpPr>
          <p:spPr>
            <a:xfrm>
              <a:off x="8106669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3" name="Google Shape;6473;p16"/>
            <p:cNvSpPr/>
            <p:nvPr/>
          </p:nvSpPr>
          <p:spPr>
            <a:xfrm>
              <a:off x="7950142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4" name="Google Shape;6474;p16"/>
            <p:cNvSpPr/>
            <p:nvPr/>
          </p:nvSpPr>
          <p:spPr>
            <a:xfrm>
              <a:off x="8263196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5" name="Google Shape;6475;p16"/>
            <p:cNvSpPr/>
            <p:nvPr/>
          </p:nvSpPr>
          <p:spPr>
            <a:xfrm>
              <a:off x="7792142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6" name="Google Shape;6476;p16"/>
            <p:cNvSpPr/>
            <p:nvPr/>
          </p:nvSpPr>
          <p:spPr>
            <a:xfrm>
              <a:off x="841972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7" name="Google Shape;6477;p16"/>
            <p:cNvSpPr/>
            <p:nvPr/>
          </p:nvSpPr>
          <p:spPr>
            <a:xfrm>
              <a:off x="8106669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8" name="Google Shape;6478;p16"/>
            <p:cNvSpPr/>
            <p:nvPr/>
          </p:nvSpPr>
          <p:spPr>
            <a:xfrm>
              <a:off x="779214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9" name="Google Shape;6479;p16"/>
            <p:cNvSpPr/>
            <p:nvPr/>
          </p:nvSpPr>
          <p:spPr>
            <a:xfrm>
              <a:off x="779214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0" name="Google Shape;6480;p16"/>
            <p:cNvSpPr/>
            <p:nvPr/>
          </p:nvSpPr>
          <p:spPr>
            <a:xfrm>
              <a:off x="7479088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1" name="Google Shape;6481;p16"/>
            <p:cNvSpPr/>
            <p:nvPr/>
          </p:nvSpPr>
          <p:spPr>
            <a:xfrm>
              <a:off x="7792142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2" name="Google Shape;6482;p16"/>
            <p:cNvSpPr/>
            <p:nvPr/>
          </p:nvSpPr>
          <p:spPr>
            <a:xfrm>
              <a:off x="7479088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3" name="Google Shape;6483;p16"/>
            <p:cNvSpPr/>
            <p:nvPr/>
          </p:nvSpPr>
          <p:spPr>
            <a:xfrm>
              <a:off x="7322562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4" name="Google Shape;6484;p16"/>
            <p:cNvSpPr/>
            <p:nvPr/>
          </p:nvSpPr>
          <p:spPr>
            <a:xfrm>
              <a:off x="7635615" y="394279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63" y="595"/>
                    <a:pt x="763" y="381"/>
                  </a:cubicBezTo>
                  <a:cubicBezTo>
                    <a:pt x="763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5" name="Google Shape;6485;p16"/>
            <p:cNvSpPr/>
            <p:nvPr/>
          </p:nvSpPr>
          <p:spPr>
            <a:xfrm>
              <a:off x="7164684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6" name="Google Shape;6486;p16"/>
            <p:cNvSpPr/>
            <p:nvPr/>
          </p:nvSpPr>
          <p:spPr>
            <a:xfrm>
              <a:off x="7164684" y="37847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7" name="Google Shape;6487;p16"/>
            <p:cNvSpPr/>
            <p:nvPr/>
          </p:nvSpPr>
          <p:spPr>
            <a:xfrm>
              <a:off x="779214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8" name="Google Shape;6488;p16"/>
            <p:cNvSpPr/>
            <p:nvPr/>
          </p:nvSpPr>
          <p:spPr>
            <a:xfrm>
              <a:off x="7479088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9" name="Google Shape;6489;p16"/>
            <p:cNvSpPr/>
            <p:nvPr/>
          </p:nvSpPr>
          <p:spPr>
            <a:xfrm>
              <a:off x="7792142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0" name="Google Shape;6490;p16"/>
            <p:cNvSpPr/>
            <p:nvPr/>
          </p:nvSpPr>
          <p:spPr>
            <a:xfrm>
              <a:off x="7479088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80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1" name="Google Shape;6491;p16"/>
            <p:cNvSpPr/>
            <p:nvPr/>
          </p:nvSpPr>
          <p:spPr>
            <a:xfrm>
              <a:off x="7322562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63"/>
                    <a:pt x="382" y="763"/>
                  </a:cubicBezTo>
                  <a:cubicBezTo>
                    <a:pt x="596" y="763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2" name="Google Shape;6492;p16"/>
            <p:cNvSpPr/>
            <p:nvPr/>
          </p:nvSpPr>
          <p:spPr>
            <a:xfrm>
              <a:off x="7635615" y="4570248"/>
              <a:ext cx="93744" cy="93744"/>
            </a:xfrm>
            <a:custGeom>
              <a:avLst/>
              <a:gdLst/>
              <a:ahLst/>
              <a:cxnLst/>
              <a:rect l="l" t="t" r="r" b="b"/>
              <a:pathLst>
                <a:path w="763" h="763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63"/>
                    <a:pt x="382" y="763"/>
                  </a:cubicBezTo>
                  <a:cubicBezTo>
                    <a:pt x="596" y="763"/>
                    <a:pt x="763" y="596"/>
                    <a:pt x="763" y="382"/>
                  </a:cubicBezTo>
                  <a:cubicBezTo>
                    <a:pt x="763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3" name="Google Shape;6493;p16"/>
            <p:cNvSpPr/>
            <p:nvPr/>
          </p:nvSpPr>
          <p:spPr>
            <a:xfrm>
              <a:off x="7322562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4" name="Google Shape;6494;p16"/>
            <p:cNvSpPr/>
            <p:nvPr/>
          </p:nvSpPr>
          <p:spPr>
            <a:xfrm>
              <a:off x="7635615" y="425719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5" name="Google Shape;6495;p16"/>
            <p:cNvSpPr/>
            <p:nvPr/>
          </p:nvSpPr>
          <p:spPr>
            <a:xfrm>
              <a:off x="7164684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6" name="Google Shape;6496;p16"/>
            <p:cNvSpPr/>
            <p:nvPr/>
          </p:nvSpPr>
          <p:spPr>
            <a:xfrm>
              <a:off x="7164684" y="4413721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7" name="Google Shape;6497;p16"/>
            <p:cNvSpPr/>
            <p:nvPr/>
          </p:nvSpPr>
          <p:spPr>
            <a:xfrm>
              <a:off x="779214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8" name="Google Shape;6498;p16"/>
            <p:cNvSpPr/>
            <p:nvPr/>
          </p:nvSpPr>
          <p:spPr>
            <a:xfrm>
              <a:off x="7479088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9" name="Google Shape;6499;p16"/>
            <p:cNvSpPr/>
            <p:nvPr/>
          </p:nvSpPr>
          <p:spPr>
            <a:xfrm>
              <a:off x="7164684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0" name="Google Shape;6500;p16"/>
            <p:cNvSpPr/>
            <p:nvPr/>
          </p:nvSpPr>
          <p:spPr>
            <a:xfrm>
              <a:off x="7792142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1" name="Google Shape;6501;p16"/>
            <p:cNvSpPr/>
            <p:nvPr/>
          </p:nvSpPr>
          <p:spPr>
            <a:xfrm>
              <a:off x="7479088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2" name="Google Shape;6502;p16"/>
            <p:cNvSpPr/>
            <p:nvPr/>
          </p:nvSpPr>
          <p:spPr>
            <a:xfrm>
              <a:off x="7322562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3" name="Google Shape;6503;p16"/>
            <p:cNvSpPr/>
            <p:nvPr/>
          </p:nvSpPr>
          <p:spPr>
            <a:xfrm>
              <a:off x="7635615" y="488477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4" name="Google Shape;6504;p16"/>
            <p:cNvSpPr/>
            <p:nvPr/>
          </p:nvSpPr>
          <p:spPr>
            <a:xfrm>
              <a:off x="7164684" y="5041302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5" name="Google Shape;6505;p16"/>
            <p:cNvSpPr/>
            <p:nvPr/>
          </p:nvSpPr>
          <p:spPr>
            <a:xfrm>
              <a:off x="779214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6" name="Google Shape;6506;p16"/>
            <p:cNvSpPr/>
            <p:nvPr/>
          </p:nvSpPr>
          <p:spPr>
            <a:xfrm>
              <a:off x="7479088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7" name="Google Shape;6507;p16"/>
            <p:cNvSpPr/>
            <p:nvPr/>
          </p:nvSpPr>
          <p:spPr>
            <a:xfrm>
              <a:off x="7164684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8" name="Google Shape;6508;p16"/>
            <p:cNvSpPr/>
            <p:nvPr/>
          </p:nvSpPr>
          <p:spPr>
            <a:xfrm>
              <a:off x="7164684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9" name="Google Shape;6509;p16"/>
            <p:cNvSpPr/>
            <p:nvPr/>
          </p:nvSpPr>
          <p:spPr>
            <a:xfrm>
              <a:off x="6850156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0" name="Google Shape;6510;p16"/>
            <p:cNvSpPr/>
            <p:nvPr/>
          </p:nvSpPr>
          <p:spPr>
            <a:xfrm>
              <a:off x="7164684" y="37847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1" name="Google Shape;6511;p16"/>
            <p:cNvSpPr/>
            <p:nvPr/>
          </p:nvSpPr>
          <p:spPr>
            <a:xfrm>
              <a:off x="6850156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2" name="Google Shape;6512;p16"/>
            <p:cNvSpPr/>
            <p:nvPr/>
          </p:nvSpPr>
          <p:spPr>
            <a:xfrm>
              <a:off x="6693630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3" name="Google Shape;6513;p16"/>
            <p:cNvSpPr/>
            <p:nvPr/>
          </p:nvSpPr>
          <p:spPr>
            <a:xfrm>
              <a:off x="7008157" y="39427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4" name="Google Shape;6514;p16"/>
            <p:cNvSpPr/>
            <p:nvPr/>
          </p:nvSpPr>
          <p:spPr>
            <a:xfrm>
              <a:off x="6538578" y="409931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5" name="Google Shape;6515;p16"/>
            <p:cNvSpPr/>
            <p:nvPr/>
          </p:nvSpPr>
          <p:spPr>
            <a:xfrm>
              <a:off x="6538578" y="3784789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6" name="Google Shape;6516;p16"/>
            <p:cNvSpPr/>
            <p:nvPr/>
          </p:nvSpPr>
          <p:spPr>
            <a:xfrm>
              <a:off x="7164684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7" name="Google Shape;6517;p16"/>
            <p:cNvSpPr/>
            <p:nvPr/>
          </p:nvSpPr>
          <p:spPr>
            <a:xfrm>
              <a:off x="6850156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8" name="Google Shape;6518;p16"/>
            <p:cNvSpPr/>
            <p:nvPr/>
          </p:nvSpPr>
          <p:spPr>
            <a:xfrm>
              <a:off x="7164684" y="4413721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9" name="Google Shape;6519;p16"/>
            <p:cNvSpPr/>
            <p:nvPr/>
          </p:nvSpPr>
          <p:spPr>
            <a:xfrm>
              <a:off x="6850156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0" name="Google Shape;6520;p16"/>
            <p:cNvSpPr/>
            <p:nvPr/>
          </p:nvSpPr>
          <p:spPr>
            <a:xfrm>
              <a:off x="6693630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63"/>
                    <a:pt x="381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1" name="Google Shape;6521;p16"/>
            <p:cNvSpPr/>
            <p:nvPr/>
          </p:nvSpPr>
          <p:spPr>
            <a:xfrm>
              <a:off x="7008157" y="457024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63"/>
                    <a:pt x="381" y="763"/>
                  </a:cubicBezTo>
                  <a:cubicBezTo>
                    <a:pt x="595" y="763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2" name="Google Shape;6522;p16"/>
            <p:cNvSpPr/>
            <p:nvPr/>
          </p:nvSpPr>
          <p:spPr>
            <a:xfrm>
              <a:off x="6693630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3" name="Google Shape;6523;p16"/>
            <p:cNvSpPr/>
            <p:nvPr/>
          </p:nvSpPr>
          <p:spPr>
            <a:xfrm>
              <a:off x="7008157" y="425719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4" name="Google Shape;6524;p16"/>
            <p:cNvSpPr/>
            <p:nvPr/>
          </p:nvSpPr>
          <p:spPr>
            <a:xfrm>
              <a:off x="6538578" y="472677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5" name="Google Shape;6525;p16"/>
            <p:cNvSpPr/>
            <p:nvPr/>
          </p:nvSpPr>
          <p:spPr>
            <a:xfrm>
              <a:off x="6538578" y="4413721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6" name="Google Shape;6526;p16"/>
            <p:cNvSpPr/>
            <p:nvPr/>
          </p:nvSpPr>
          <p:spPr>
            <a:xfrm>
              <a:off x="7164684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7" name="Google Shape;6527;p16"/>
            <p:cNvSpPr/>
            <p:nvPr/>
          </p:nvSpPr>
          <p:spPr>
            <a:xfrm>
              <a:off x="6850156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8" name="Google Shape;6528;p16"/>
            <p:cNvSpPr/>
            <p:nvPr/>
          </p:nvSpPr>
          <p:spPr>
            <a:xfrm>
              <a:off x="6538578" y="409931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9" name="Google Shape;6529;p16"/>
            <p:cNvSpPr/>
            <p:nvPr/>
          </p:nvSpPr>
          <p:spPr>
            <a:xfrm>
              <a:off x="7164684" y="5041302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0" name="Google Shape;6530;p16"/>
            <p:cNvSpPr/>
            <p:nvPr/>
          </p:nvSpPr>
          <p:spPr>
            <a:xfrm>
              <a:off x="6850156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1" name="Google Shape;6531;p16"/>
            <p:cNvSpPr/>
            <p:nvPr/>
          </p:nvSpPr>
          <p:spPr>
            <a:xfrm>
              <a:off x="6693630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2" name="Google Shape;6532;p16"/>
            <p:cNvSpPr/>
            <p:nvPr/>
          </p:nvSpPr>
          <p:spPr>
            <a:xfrm>
              <a:off x="7008157" y="488477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3" name="Google Shape;6533;p16"/>
            <p:cNvSpPr/>
            <p:nvPr/>
          </p:nvSpPr>
          <p:spPr>
            <a:xfrm>
              <a:off x="6538578" y="5041302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4" name="Google Shape;6534;p16"/>
            <p:cNvSpPr/>
            <p:nvPr/>
          </p:nvSpPr>
          <p:spPr>
            <a:xfrm>
              <a:off x="7164684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5" name="Google Shape;6535;p16"/>
            <p:cNvSpPr/>
            <p:nvPr/>
          </p:nvSpPr>
          <p:spPr>
            <a:xfrm>
              <a:off x="6850156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6" name="Google Shape;6536;p16"/>
            <p:cNvSpPr/>
            <p:nvPr/>
          </p:nvSpPr>
          <p:spPr>
            <a:xfrm>
              <a:off x="6538578" y="472677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7" name="Google Shape;6537;p16"/>
            <p:cNvSpPr/>
            <p:nvPr/>
          </p:nvSpPr>
          <p:spPr>
            <a:xfrm>
              <a:off x="6538578" y="409931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8" name="Google Shape;6538;p16"/>
            <p:cNvSpPr/>
            <p:nvPr/>
          </p:nvSpPr>
          <p:spPr>
            <a:xfrm>
              <a:off x="6222576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9" name="Google Shape;6539;p16"/>
            <p:cNvSpPr/>
            <p:nvPr/>
          </p:nvSpPr>
          <p:spPr>
            <a:xfrm>
              <a:off x="6538578" y="3784789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0" name="Google Shape;6540;p16"/>
            <p:cNvSpPr/>
            <p:nvPr/>
          </p:nvSpPr>
          <p:spPr>
            <a:xfrm>
              <a:off x="6222576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1" name="Google Shape;6541;p16"/>
            <p:cNvSpPr/>
            <p:nvPr/>
          </p:nvSpPr>
          <p:spPr>
            <a:xfrm>
              <a:off x="6066049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2" name="Google Shape;6542;p16"/>
            <p:cNvSpPr/>
            <p:nvPr/>
          </p:nvSpPr>
          <p:spPr>
            <a:xfrm>
              <a:off x="6380577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3" name="Google Shape;6543;p16"/>
            <p:cNvSpPr/>
            <p:nvPr/>
          </p:nvSpPr>
          <p:spPr>
            <a:xfrm>
              <a:off x="6538578" y="472677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4" name="Google Shape;6544;p16"/>
            <p:cNvSpPr/>
            <p:nvPr/>
          </p:nvSpPr>
          <p:spPr>
            <a:xfrm>
              <a:off x="6222576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5" name="Google Shape;6545;p16"/>
            <p:cNvSpPr/>
            <p:nvPr/>
          </p:nvSpPr>
          <p:spPr>
            <a:xfrm>
              <a:off x="6538578" y="4413721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6" name="Google Shape;6546;p16"/>
            <p:cNvSpPr/>
            <p:nvPr/>
          </p:nvSpPr>
          <p:spPr>
            <a:xfrm>
              <a:off x="6222576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7" name="Google Shape;6547;p16"/>
            <p:cNvSpPr/>
            <p:nvPr/>
          </p:nvSpPr>
          <p:spPr>
            <a:xfrm>
              <a:off x="6066049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93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8" name="Google Shape;6548;p16"/>
            <p:cNvSpPr/>
            <p:nvPr/>
          </p:nvSpPr>
          <p:spPr>
            <a:xfrm>
              <a:off x="6380577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81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9" name="Google Shape;6549;p16"/>
            <p:cNvSpPr/>
            <p:nvPr/>
          </p:nvSpPr>
          <p:spPr>
            <a:xfrm>
              <a:off x="6066049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0" name="Google Shape;6550;p16"/>
            <p:cNvSpPr/>
            <p:nvPr/>
          </p:nvSpPr>
          <p:spPr>
            <a:xfrm>
              <a:off x="6380577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1" name="Google Shape;6551;p16"/>
            <p:cNvSpPr/>
            <p:nvPr/>
          </p:nvSpPr>
          <p:spPr>
            <a:xfrm>
              <a:off x="6538578" y="409931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2" name="Google Shape;6552;p16"/>
            <p:cNvSpPr/>
            <p:nvPr/>
          </p:nvSpPr>
          <p:spPr>
            <a:xfrm>
              <a:off x="6222576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3" name="Google Shape;6553;p16"/>
            <p:cNvSpPr/>
            <p:nvPr/>
          </p:nvSpPr>
          <p:spPr>
            <a:xfrm>
              <a:off x="6538578" y="5041302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4" name="Google Shape;6554;p16"/>
            <p:cNvSpPr/>
            <p:nvPr/>
          </p:nvSpPr>
          <p:spPr>
            <a:xfrm>
              <a:off x="6222576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5" name="Google Shape;6555;p16"/>
            <p:cNvSpPr/>
            <p:nvPr/>
          </p:nvSpPr>
          <p:spPr>
            <a:xfrm>
              <a:off x="6066049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6" name="Google Shape;6556;p16"/>
            <p:cNvSpPr/>
            <p:nvPr/>
          </p:nvSpPr>
          <p:spPr>
            <a:xfrm>
              <a:off x="6380577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7" name="Google Shape;6557;p16"/>
            <p:cNvSpPr/>
            <p:nvPr/>
          </p:nvSpPr>
          <p:spPr>
            <a:xfrm>
              <a:off x="6538578" y="472677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8" name="Google Shape;6558;p16"/>
            <p:cNvSpPr/>
            <p:nvPr/>
          </p:nvSpPr>
          <p:spPr>
            <a:xfrm>
              <a:off x="6222576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4146290257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" name="Google Shape;46;p7"/>
          <p:cNvSpPr/>
          <p:nvPr/>
        </p:nvSpPr>
        <p:spPr>
          <a:xfrm>
            <a:off x="4335433" y="1111633"/>
            <a:ext cx="6896400" cy="4734400"/>
          </a:xfrm>
          <a:prstGeom prst="rect">
            <a:avLst/>
          </a:prstGeom>
          <a:solidFill>
            <a:schemeClr val="lt1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7" name="Google Shape;47;p7"/>
          <p:cNvSpPr txBox="1">
            <a:spLocks noGrp="1"/>
          </p:cNvSpPr>
          <p:nvPr>
            <p:ph type="body" idx="1"/>
          </p:nvPr>
        </p:nvSpPr>
        <p:spPr>
          <a:xfrm>
            <a:off x="5601833" y="1661800"/>
            <a:ext cx="5324800" cy="353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06390">
              <a:spcBef>
                <a:spcPts val="0"/>
              </a:spcBef>
              <a:spcAft>
                <a:spcPts val="0"/>
              </a:spcAft>
              <a:buSzPts val="1200"/>
              <a:buChar char="●"/>
              <a:defRPr/>
            </a:lvl1pPr>
            <a:lvl2pPr marL="1219170" lvl="1" indent="-40639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2pPr>
            <a:lvl3pPr marL="1828754" lvl="2" indent="-40639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3pPr>
            <a:lvl4pPr marL="2438339" lvl="3" indent="-40639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/>
            </a:lvl4pPr>
            <a:lvl5pPr marL="3047924" lvl="4" indent="-40639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5pPr>
            <a:lvl6pPr marL="3657509" lvl="5" indent="-40639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6pPr>
            <a:lvl7pPr marL="4267093" lvl="6" indent="-40639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/>
            </a:lvl7pPr>
            <a:lvl8pPr marL="4876678" lvl="7" indent="-40639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8pPr>
            <a:lvl9pPr marL="5486263" lvl="8" indent="-40639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9pPr>
          </a:lstStyle>
          <a:p>
            <a:endParaRPr/>
          </a:p>
        </p:txBody>
      </p:sp>
      <p:pic>
        <p:nvPicPr>
          <p:cNvPr id="48" name="Google Shape;48;p7"/>
          <p:cNvPicPr preferRelativeResize="0"/>
          <p:nvPr/>
        </p:nvPicPr>
        <p:blipFill rotWithShape="1">
          <a:blip r:embed="rId3">
            <a:alphaModFix/>
          </a:blip>
          <a:srcRect l="26681" t="3088" r="26681" b="8156"/>
          <a:stretch/>
        </p:blipFill>
        <p:spPr>
          <a:xfrm rot="5120417">
            <a:off x="-1800684" y="-2256400"/>
            <a:ext cx="5685931" cy="6086835"/>
          </a:xfrm>
          <a:prstGeom prst="rect">
            <a:avLst/>
          </a:prstGeom>
          <a:noFill/>
          <a:ln>
            <a:noFill/>
          </a:ln>
        </p:spPr>
      </p:pic>
      <p:sp>
        <p:nvSpPr>
          <p:cNvPr id="49" name="Google Shape;49;p7"/>
          <p:cNvSpPr/>
          <p:nvPr/>
        </p:nvSpPr>
        <p:spPr>
          <a:xfrm>
            <a:off x="960000" y="1998600"/>
            <a:ext cx="4282000" cy="2860800"/>
          </a:xfrm>
          <a:prstGeom prst="rect">
            <a:avLst/>
          </a:prstGeom>
          <a:solidFill>
            <a:schemeClr val="dk2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0" name="Google Shape;50;p7"/>
          <p:cNvSpPr txBox="1">
            <a:spLocks noGrp="1"/>
          </p:cNvSpPr>
          <p:nvPr>
            <p:ph type="title"/>
          </p:nvPr>
        </p:nvSpPr>
        <p:spPr>
          <a:xfrm>
            <a:off x="1072567" y="2703800"/>
            <a:ext cx="4042400" cy="1450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509096739"/>
      </p:ext>
    </p:extLst>
  </p:cSld>
  <p:clrMapOvr>
    <a:masterClrMapping/>
  </p:clrMapOvr>
</p:sldLayout>
</file>

<file path=ppt/slideLayouts/slideLayout16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2">
  <p:cSld name="Section Header 2">
    <p:bg>
      <p:bgPr>
        <a:solidFill>
          <a:schemeClr val="accent1"/>
        </a:solidFill>
        <a:effectLst/>
      </p:bgPr>
    </p:bg>
    <p:spTree>
      <p:nvGrpSpPr>
        <p:cNvPr id="1" name="Shape 65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560" name="Google Shape;6560;p17"/>
          <p:cNvGrpSpPr/>
          <p:nvPr/>
        </p:nvGrpSpPr>
        <p:grpSpPr>
          <a:xfrm>
            <a:off x="0" y="-67"/>
            <a:ext cx="12197683" cy="6858131"/>
            <a:chOff x="0" y="-50"/>
            <a:chExt cx="9148262" cy="5143598"/>
          </a:xfrm>
        </p:grpSpPr>
        <p:sp>
          <p:nvSpPr>
            <p:cNvPr id="6561" name="Google Shape;6561;p17"/>
            <p:cNvSpPr/>
            <p:nvPr/>
          </p:nvSpPr>
          <p:spPr>
            <a:xfrm>
              <a:off x="4325059" y="0"/>
              <a:ext cx="493862" cy="2571817"/>
            </a:xfrm>
            <a:custGeom>
              <a:avLst/>
              <a:gdLst/>
              <a:ahLst/>
              <a:cxnLst/>
              <a:rect l="l" t="t" r="r" b="b"/>
              <a:pathLst>
                <a:path w="7145" h="37208" extrusionOk="0">
                  <a:moveTo>
                    <a:pt x="1" y="1"/>
                  </a:moveTo>
                  <a:lnTo>
                    <a:pt x="3572" y="37208"/>
                  </a:lnTo>
                  <a:lnTo>
                    <a:pt x="7144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2" name="Google Shape;6562;p17"/>
            <p:cNvSpPr/>
            <p:nvPr/>
          </p:nvSpPr>
          <p:spPr>
            <a:xfrm>
              <a:off x="2276476" y="0"/>
              <a:ext cx="2295578" cy="2571817"/>
            </a:xfrm>
            <a:custGeom>
              <a:avLst/>
              <a:gdLst/>
              <a:ahLst/>
              <a:cxnLst/>
              <a:rect l="l" t="t" r="r" b="b"/>
              <a:pathLst>
                <a:path w="26504" h="37208" extrusionOk="0">
                  <a:moveTo>
                    <a:pt x="0" y="1"/>
                  </a:moveTo>
                  <a:lnTo>
                    <a:pt x="26503" y="37208"/>
                  </a:lnTo>
                  <a:lnTo>
                    <a:pt x="952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3" name="Google Shape;6563;p17"/>
            <p:cNvSpPr/>
            <p:nvPr/>
          </p:nvSpPr>
          <p:spPr>
            <a:xfrm>
              <a:off x="0" y="0"/>
              <a:ext cx="4576212" cy="2571219"/>
            </a:xfrm>
            <a:custGeom>
              <a:avLst/>
              <a:gdLst/>
              <a:ahLst/>
              <a:cxnLst/>
              <a:rect l="l" t="t" r="r" b="b"/>
              <a:pathLst>
                <a:path w="37208" h="26504" extrusionOk="0">
                  <a:moveTo>
                    <a:pt x="0" y="0"/>
                  </a:moveTo>
                  <a:lnTo>
                    <a:pt x="0" y="9525"/>
                  </a:lnTo>
                  <a:lnTo>
                    <a:pt x="37207" y="2650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4" name="Google Shape;6564;p17"/>
            <p:cNvSpPr/>
            <p:nvPr/>
          </p:nvSpPr>
          <p:spPr>
            <a:xfrm>
              <a:off x="0" y="2224569"/>
              <a:ext cx="4576212" cy="693154"/>
            </a:xfrm>
            <a:custGeom>
              <a:avLst/>
              <a:gdLst/>
              <a:ahLst/>
              <a:cxnLst/>
              <a:rect l="l" t="t" r="r" b="b"/>
              <a:pathLst>
                <a:path w="37208" h="7145" extrusionOk="0">
                  <a:moveTo>
                    <a:pt x="0" y="1"/>
                  </a:moveTo>
                  <a:lnTo>
                    <a:pt x="0" y="7145"/>
                  </a:lnTo>
                  <a:lnTo>
                    <a:pt x="37207" y="357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5" name="Google Shape;6565;p17"/>
            <p:cNvSpPr/>
            <p:nvPr/>
          </p:nvSpPr>
          <p:spPr>
            <a:xfrm>
              <a:off x="0" y="2571094"/>
              <a:ext cx="4576212" cy="2572383"/>
            </a:xfrm>
            <a:custGeom>
              <a:avLst/>
              <a:gdLst/>
              <a:ahLst/>
              <a:cxnLst/>
              <a:rect l="l" t="t" r="r" b="b"/>
              <a:pathLst>
                <a:path w="37208" h="26516" extrusionOk="0">
                  <a:moveTo>
                    <a:pt x="37207" y="1"/>
                  </a:moveTo>
                  <a:lnTo>
                    <a:pt x="0" y="16991"/>
                  </a:lnTo>
                  <a:lnTo>
                    <a:pt x="0" y="26516"/>
                  </a:lnTo>
                  <a:lnTo>
                    <a:pt x="3720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6" name="Google Shape;6566;p17"/>
            <p:cNvSpPr/>
            <p:nvPr/>
          </p:nvSpPr>
          <p:spPr>
            <a:xfrm>
              <a:off x="2276476" y="2571725"/>
              <a:ext cx="2295578" cy="2571817"/>
            </a:xfrm>
            <a:custGeom>
              <a:avLst/>
              <a:gdLst/>
              <a:ahLst/>
              <a:cxnLst/>
              <a:rect l="l" t="t" r="r" b="b"/>
              <a:pathLst>
                <a:path w="26504" h="37208" extrusionOk="0">
                  <a:moveTo>
                    <a:pt x="26503" y="1"/>
                  </a:moveTo>
                  <a:lnTo>
                    <a:pt x="0" y="37208"/>
                  </a:lnTo>
                  <a:lnTo>
                    <a:pt x="9525" y="37208"/>
                  </a:lnTo>
                  <a:lnTo>
                    <a:pt x="2650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7" name="Google Shape;6567;p17"/>
            <p:cNvSpPr/>
            <p:nvPr/>
          </p:nvSpPr>
          <p:spPr>
            <a:xfrm>
              <a:off x="4325059" y="2571715"/>
              <a:ext cx="493862" cy="2571817"/>
            </a:xfrm>
            <a:custGeom>
              <a:avLst/>
              <a:gdLst/>
              <a:ahLst/>
              <a:cxnLst/>
              <a:rect l="l" t="t" r="r" b="b"/>
              <a:pathLst>
                <a:path w="7145" h="37208" extrusionOk="0">
                  <a:moveTo>
                    <a:pt x="3572" y="1"/>
                  </a:moveTo>
                  <a:lnTo>
                    <a:pt x="1" y="37208"/>
                  </a:lnTo>
                  <a:lnTo>
                    <a:pt x="7144" y="37208"/>
                  </a:lnTo>
                  <a:lnTo>
                    <a:pt x="357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8" name="Google Shape;6568;p17"/>
            <p:cNvSpPr/>
            <p:nvPr/>
          </p:nvSpPr>
          <p:spPr>
            <a:xfrm>
              <a:off x="4571949" y="2571725"/>
              <a:ext cx="2295578" cy="2571817"/>
            </a:xfrm>
            <a:custGeom>
              <a:avLst/>
              <a:gdLst/>
              <a:ahLst/>
              <a:cxnLst/>
              <a:rect l="l" t="t" r="r" b="b"/>
              <a:pathLst>
                <a:path w="26504" h="37208" extrusionOk="0">
                  <a:moveTo>
                    <a:pt x="0" y="1"/>
                  </a:moveTo>
                  <a:lnTo>
                    <a:pt x="16979" y="37208"/>
                  </a:lnTo>
                  <a:lnTo>
                    <a:pt x="26504" y="3720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9" name="Google Shape;6569;p17"/>
            <p:cNvSpPr/>
            <p:nvPr/>
          </p:nvSpPr>
          <p:spPr>
            <a:xfrm>
              <a:off x="4572050" y="2571098"/>
              <a:ext cx="4576212" cy="2572450"/>
            </a:xfrm>
            <a:custGeom>
              <a:avLst/>
              <a:gdLst/>
              <a:ahLst/>
              <a:cxnLst/>
              <a:rect l="l" t="t" r="r" b="b"/>
              <a:pathLst>
                <a:path w="37208" h="26516" extrusionOk="0">
                  <a:moveTo>
                    <a:pt x="0" y="1"/>
                  </a:moveTo>
                  <a:lnTo>
                    <a:pt x="37207" y="26516"/>
                  </a:lnTo>
                  <a:lnTo>
                    <a:pt x="37207" y="1699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0" name="Google Shape;6570;p17"/>
            <p:cNvSpPr/>
            <p:nvPr/>
          </p:nvSpPr>
          <p:spPr>
            <a:xfrm>
              <a:off x="4572050" y="2224566"/>
              <a:ext cx="4576212" cy="693172"/>
            </a:xfrm>
            <a:custGeom>
              <a:avLst/>
              <a:gdLst/>
              <a:ahLst/>
              <a:cxnLst/>
              <a:rect l="l" t="t" r="r" b="b"/>
              <a:pathLst>
                <a:path w="37208" h="7145" extrusionOk="0">
                  <a:moveTo>
                    <a:pt x="37207" y="1"/>
                  </a:moveTo>
                  <a:lnTo>
                    <a:pt x="0" y="3573"/>
                  </a:lnTo>
                  <a:lnTo>
                    <a:pt x="37207" y="7145"/>
                  </a:lnTo>
                  <a:lnTo>
                    <a:pt x="3720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1" name="Google Shape;6571;p17"/>
            <p:cNvSpPr/>
            <p:nvPr/>
          </p:nvSpPr>
          <p:spPr>
            <a:xfrm>
              <a:off x="4572050" y="-50"/>
              <a:ext cx="4576212" cy="2571286"/>
            </a:xfrm>
            <a:custGeom>
              <a:avLst/>
              <a:gdLst/>
              <a:ahLst/>
              <a:cxnLst/>
              <a:rect l="l" t="t" r="r" b="b"/>
              <a:pathLst>
                <a:path w="37208" h="26504" extrusionOk="0">
                  <a:moveTo>
                    <a:pt x="37207" y="0"/>
                  </a:moveTo>
                  <a:lnTo>
                    <a:pt x="0" y="26504"/>
                  </a:lnTo>
                  <a:lnTo>
                    <a:pt x="37207" y="9525"/>
                  </a:lnTo>
                  <a:lnTo>
                    <a:pt x="3720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2" name="Google Shape;6572;p17"/>
            <p:cNvSpPr/>
            <p:nvPr/>
          </p:nvSpPr>
          <p:spPr>
            <a:xfrm>
              <a:off x="4571949" y="0"/>
              <a:ext cx="2295578" cy="2571817"/>
            </a:xfrm>
            <a:custGeom>
              <a:avLst/>
              <a:gdLst/>
              <a:ahLst/>
              <a:cxnLst/>
              <a:rect l="l" t="t" r="r" b="b"/>
              <a:pathLst>
                <a:path w="26504" h="37208" extrusionOk="0">
                  <a:moveTo>
                    <a:pt x="16979" y="1"/>
                  </a:moveTo>
                  <a:lnTo>
                    <a:pt x="0" y="37208"/>
                  </a:lnTo>
                  <a:lnTo>
                    <a:pt x="26504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6573" name="Google Shape;6573;p17"/>
          <p:cNvSpPr txBox="1">
            <a:spLocks noGrp="1"/>
          </p:cNvSpPr>
          <p:nvPr>
            <p:ph type="title"/>
          </p:nvPr>
        </p:nvSpPr>
        <p:spPr>
          <a:xfrm>
            <a:off x="3608000" y="3071000"/>
            <a:ext cx="49760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000"/>
              <a:buNone/>
              <a:defRPr sz="5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6574" name="Google Shape;6574;p17"/>
          <p:cNvSpPr txBox="1">
            <a:spLocks noGrp="1"/>
          </p:cNvSpPr>
          <p:nvPr>
            <p:ph type="title" idx="2" hasCustomPrompt="1"/>
          </p:nvPr>
        </p:nvSpPr>
        <p:spPr>
          <a:xfrm>
            <a:off x="4646400" y="1950200"/>
            <a:ext cx="2899200" cy="1527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200"/>
              <a:buNone/>
              <a:defRPr sz="96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sp>
        <p:nvSpPr>
          <p:cNvPr id="6575" name="Google Shape;6575;p17"/>
          <p:cNvSpPr txBox="1">
            <a:spLocks noGrp="1"/>
          </p:cNvSpPr>
          <p:nvPr>
            <p:ph type="subTitle" idx="1"/>
          </p:nvPr>
        </p:nvSpPr>
        <p:spPr>
          <a:xfrm>
            <a:off x="4258633" y="3873833"/>
            <a:ext cx="3674400" cy="79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spcBef>
                <a:spcPts val="2133"/>
              </a:spcBef>
              <a:spcAft>
                <a:spcPts val="2133"/>
              </a:spcAft>
              <a:buSzPts val="16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813969944"/>
      </p:ext>
    </p:extLst>
  </p:cSld>
  <p:clrMapOvr>
    <a:masterClrMapping/>
  </p:clrMapOvr>
</p:sldLayout>
</file>

<file path=ppt/slideLayouts/slideLayout16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3">
  <p:cSld name="Section Header 3">
    <p:bg>
      <p:bgPr>
        <a:solidFill>
          <a:schemeClr val="accent1"/>
        </a:solidFill>
        <a:effectLst/>
      </p:bgPr>
    </p:bg>
    <p:spTree>
      <p:nvGrpSpPr>
        <p:cNvPr id="1" name="Shape 65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577" name="Google Shape;6577;p18"/>
          <p:cNvGrpSpPr/>
          <p:nvPr/>
        </p:nvGrpSpPr>
        <p:grpSpPr>
          <a:xfrm>
            <a:off x="-33" y="-558800"/>
            <a:ext cx="12181833" cy="7416811"/>
            <a:chOff x="-7728237" y="-419075"/>
            <a:chExt cx="15443501" cy="5562608"/>
          </a:xfrm>
        </p:grpSpPr>
        <p:sp>
          <p:nvSpPr>
            <p:cNvPr id="6578" name="Google Shape;6578;p18"/>
            <p:cNvSpPr/>
            <p:nvPr/>
          </p:nvSpPr>
          <p:spPr>
            <a:xfrm>
              <a:off x="3857953" y="2561831"/>
              <a:ext cx="3857311" cy="1033759"/>
            </a:xfrm>
            <a:custGeom>
              <a:avLst/>
              <a:gdLst/>
              <a:ahLst/>
              <a:cxnLst/>
              <a:rect l="l" t="t" r="r" b="b"/>
              <a:pathLst>
                <a:path w="55806" h="14956" extrusionOk="0">
                  <a:moveTo>
                    <a:pt x="1" y="1"/>
                  </a:moveTo>
                  <a:lnTo>
                    <a:pt x="55805" y="14955"/>
                  </a:lnTo>
                  <a:lnTo>
                    <a:pt x="5580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6579" name="Google Shape;6579;p18"/>
            <p:cNvGrpSpPr/>
            <p:nvPr/>
          </p:nvGrpSpPr>
          <p:grpSpPr>
            <a:xfrm>
              <a:off x="-7728237" y="-419075"/>
              <a:ext cx="15443501" cy="5562608"/>
              <a:chOff x="-7728237" y="-419075"/>
              <a:chExt cx="15443501" cy="5562608"/>
            </a:xfrm>
          </p:grpSpPr>
          <p:sp>
            <p:nvSpPr>
              <p:cNvPr id="6580" name="Google Shape;6580;p18"/>
              <p:cNvSpPr/>
              <p:nvPr/>
            </p:nvSpPr>
            <p:spPr>
              <a:xfrm>
                <a:off x="1296122" y="0"/>
                <a:ext cx="2561933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37065" h="37065" extrusionOk="0">
                    <a:moveTo>
                      <a:pt x="1" y="1"/>
                    </a:moveTo>
                    <a:lnTo>
                      <a:pt x="37065" y="37065"/>
                    </a:lnTo>
                    <a:lnTo>
                      <a:pt x="1565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581" name="Google Shape;6581;p18"/>
              <p:cNvSpPr/>
              <p:nvPr/>
            </p:nvSpPr>
            <p:spPr>
              <a:xfrm>
                <a:off x="-7728185" y="2561825"/>
                <a:ext cx="11586214" cy="2581703"/>
              </a:xfrm>
              <a:custGeom>
                <a:avLst/>
                <a:gdLst/>
                <a:ahLst/>
                <a:cxnLst/>
                <a:rect l="l" t="t" r="r" b="b"/>
                <a:pathLst>
                  <a:path w="55817" h="32231" extrusionOk="0">
                    <a:moveTo>
                      <a:pt x="55817" y="1"/>
                    </a:moveTo>
                    <a:lnTo>
                      <a:pt x="0" y="14955"/>
                    </a:lnTo>
                    <a:lnTo>
                      <a:pt x="0" y="14955"/>
                    </a:lnTo>
                    <a:lnTo>
                      <a:pt x="0" y="32231"/>
                    </a:lnTo>
                    <a:lnTo>
                      <a:pt x="5581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582" name="Google Shape;6582;p18"/>
              <p:cNvSpPr/>
              <p:nvPr/>
            </p:nvSpPr>
            <p:spPr>
              <a:xfrm>
                <a:off x="-7728237" y="-19827"/>
                <a:ext cx="11586214" cy="2581702"/>
              </a:xfrm>
              <a:custGeom>
                <a:avLst/>
                <a:gdLst/>
                <a:ahLst/>
                <a:cxnLst/>
                <a:rect l="l" t="t" r="r" b="b"/>
                <a:pathLst>
                  <a:path w="55817" h="14943" extrusionOk="0">
                    <a:moveTo>
                      <a:pt x="0" y="0"/>
                    </a:moveTo>
                    <a:lnTo>
                      <a:pt x="0" y="14943"/>
                    </a:lnTo>
                    <a:lnTo>
                      <a:pt x="55817" y="1494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583" name="Google Shape;6583;p18"/>
              <p:cNvSpPr/>
              <p:nvPr/>
            </p:nvSpPr>
            <p:spPr>
              <a:xfrm>
                <a:off x="-1384678" y="2561825"/>
                <a:ext cx="5242776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37363" h="37351" extrusionOk="0">
                    <a:moveTo>
                      <a:pt x="37363" y="1"/>
                    </a:moveTo>
                    <a:lnTo>
                      <a:pt x="1" y="37351"/>
                    </a:lnTo>
                    <a:lnTo>
                      <a:pt x="15789" y="37351"/>
                    </a:lnTo>
                    <a:lnTo>
                      <a:pt x="3736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584" name="Google Shape;6584;p18"/>
              <p:cNvSpPr/>
              <p:nvPr/>
            </p:nvSpPr>
            <p:spPr>
              <a:xfrm>
                <a:off x="3165034" y="2561831"/>
                <a:ext cx="692997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10026" h="37351" extrusionOk="0">
                    <a:moveTo>
                      <a:pt x="10026" y="1"/>
                    </a:moveTo>
                    <a:lnTo>
                      <a:pt x="1" y="37351"/>
                    </a:lnTo>
                    <a:lnTo>
                      <a:pt x="10026" y="37351"/>
                    </a:lnTo>
                    <a:lnTo>
                      <a:pt x="1002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585" name="Google Shape;6585;p18"/>
              <p:cNvSpPr/>
              <p:nvPr/>
            </p:nvSpPr>
            <p:spPr>
              <a:xfrm>
                <a:off x="3857953" y="0"/>
                <a:ext cx="2561103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37053" h="37065" extrusionOk="0">
                    <a:moveTo>
                      <a:pt x="21384" y="1"/>
                    </a:moveTo>
                    <a:lnTo>
                      <a:pt x="1" y="37065"/>
                    </a:lnTo>
                    <a:lnTo>
                      <a:pt x="3705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586" name="Google Shape;6586;p18"/>
              <p:cNvSpPr/>
              <p:nvPr/>
            </p:nvSpPr>
            <p:spPr>
              <a:xfrm>
                <a:off x="3857953" y="2561831"/>
                <a:ext cx="1490435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21563" h="37351" extrusionOk="0">
                    <a:moveTo>
                      <a:pt x="1" y="1"/>
                    </a:moveTo>
                    <a:lnTo>
                      <a:pt x="9990" y="37351"/>
                    </a:lnTo>
                    <a:lnTo>
                      <a:pt x="21563" y="3735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587" name="Google Shape;6587;p18"/>
              <p:cNvSpPr/>
              <p:nvPr/>
            </p:nvSpPr>
            <p:spPr>
              <a:xfrm>
                <a:off x="3857953" y="334122"/>
                <a:ext cx="3857311" cy="2227807"/>
              </a:xfrm>
              <a:custGeom>
                <a:avLst/>
                <a:gdLst/>
                <a:ahLst/>
                <a:cxnLst/>
                <a:rect l="l" t="t" r="r" b="b"/>
                <a:pathLst>
                  <a:path w="55806" h="32231" extrusionOk="0">
                    <a:moveTo>
                      <a:pt x="55805" y="1"/>
                    </a:moveTo>
                    <a:lnTo>
                      <a:pt x="1" y="32231"/>
                    </a:lnTo>
                    <a:lnTo>
                      <a:pt x="55805" y="17288"/>
                    </a:lnTo>
                    <a:lnTo>
                      <a:pt x="5580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588" name="Google Shape;6588;p18"/>
              <p:cNvSpPr/>
              <p:nvPr/>
            </p:nvSpPr>
            <p:spPr>
              <a:xfrm>
                <a:off x="2378320" y="0"/>
                <a:ext cx="1479721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21408" h="37065" extrusionOk="0">
                    <a:moveTo>
                      <a:pt x="0" y="1"/>
                    </a:moveTo>
                    <a:lnTo>
                      <a:pt x="21408" y="37065"/>
                    </a:lnTo>
                    <a:lnTo>
                      <a:pt x="1146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589" name="Google Shape;6589;p18"/>
              <p:cNvSpPr/>
              <p:nvPr/>
            </p:nvSpPr>
            <p:spPr>
              <a:xfrm>
                <a:off x="3857953" y="0"/>
                <a:ext cx="685601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9919" h="37065" extrusionOk="0">
                    <a:moveTo>
                      <a:pt x="1" y="1"/>
                    </a:moveTo>
                    <a:lnTo>
                      <a:pt x="1" y="37065"/>
                    </a:lnTo>
                    <a:lnTo>
                      <a:pt x="9919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590" name="Google Shape;6590;p18"/>
              <p:cNvSpPr/>
              <p:nvPr/>
            </p:nvSpPr>
            <p:spPr>
              <a:xfrm>
                <a:off x="-1384635" y="-419075"/>
                <a:ext cx="5242751" cy="2981045"/>
              </a:xfrm>
              <a:custGeom>
                <a:avLst/>
                <a:gdLst/>
                <a:ahLst/>
                <a:cxnLst/>
                <a:rect l="l" t="t" r="r" b="b"/>
                <a:pathLst>
                  <a:path w="55817" h="37065" extrusionOk="0">
                    <a:moveTo>
                      <a:pt x="0" y="1"/>
                    </a:moveTo>
                    <a:lnTo>
                      <a:pt x="0" y="4835"/>
                    </a:lnTo>
                    <a:lnTo>
                      <a:pt x="55817" y="37065"/>
                    </a:lnTo>
                    <a:lnTo>
                      <a:pt x="1875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591" name="Google Shape;6591;p18"/>
              <p:cNvSpPr/>
              <p:nvPr/>
            </p:nvSpPr>
            <p:spPr>
              <a:xfrm>
                <a:off x="3857953" y="2561831"/>
                <a:ext cx="3857311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55806" h="37351" extrusionOk="0">
                    <a:moveTo>
                      <a:pt x="1" y="1"/>
                    </a:moveTo>
                    <a:lnTo>
                      <a:pt x="37351" y="37351"/>
                    </a:lnTo>
                    <a:lnTo>
                      <a:pt x="55805" y="37351"/>
                    </a:lnTo>
                    <a:lnTo>
                      <a:pt x="55805" y="3223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6592" name="Google Shape;6592;p18"/>
          <p:cNvSpPr txBox="1">
            <a:spLocks noGrp="1"/>
          </p:cNvSpPr>
          <p:nvPr>
            <p:ph type="title"/>
          </p:nvPr>
        </p:nvSpPr>
        <p:spPr>
          <a:xfrm>
            <a:off x="4530067" y="3071000"/>
            <a:ext cx="49760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000"/>
              <a:buNone/>
              <a:defRPr sz="5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6593" name="Google Shape;6593;p18"/>
          <p:cNvSpPr txBox="1">
            <a:spLocks noGrp="1"/>
          </p:cNvSpPr>
          <p:nvPr>
            <p:ph type="title" idx="2" hasCustomPrompt="1"/>
          </p:nvPr>
        </p:nvSpPr>
        <p:spPr>
          <a:xfrm>
            <a:off x="5568467" y="1950200"/>
            <a:ext cx="2899200" cy="1527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200"/>
              <a:buNone/>
              <a:defRPr sz="96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sp>
        <p:nvSpPr>
          <p:cNvPr id="6594" name="Google Shape;6594;p18"/>
          <p:cNvSpPr txBox="1">
            <a:spLocks noGrp="1"/>
          </p:cNvSpPr>
          <p:nvPr>
            <p:ph type="subTitle" idx="1"/>
          </p:nvPr>
        </p:nvSpPr>
        <p:spPr>
          <a:xfrm>
            <a:off x="5180700" y="3873833"/>
            <a:ext cx="3674400" cy="79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spcBef>
                <a:spcPts val="2133"/>
              </a:spcBef>
              <a:spcAft>
                <a:spcPts val="2133"/>
              </a:spcAft>
              <a:buSzPts val="16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28803660"/>
      </p:ext>
    </p:extLst>
  </p:cSld>
  <p:clrMapOvr>
    <a:masterClrMapping/>
  </p:clrMapOvr>
</p:sldLayout>
</file>

<file path=ppt/slideLayouts/slideLayout16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5">
  <p:cSld name="Section Header 5">
    <p:bg>
      <p:bgPr>
        <a:solidFill>
          <a:schemeClr val="accent1"/>
        </a:solidFill>
        <a:effectLst/>
      </p:bgPr>
    </p:bg>
    <p:spTree>
      <p:nvGrpSpPr>
        <p:cNvPr id="1" name="Shape 65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596" name="Google Shape;6596;p19"/>
          <p:cNvGrpSpPr/>
          <p:nvPr/>
        </p:nvGrpSpPr>
        <p:grpSpPr>
          <a:xfrm flipH="1">
            <a:off x="-33" y="-558800"/>
            <a:ext cx="12181833" cy="7416811"/>
            <a:chOff x="-7728237" y="-419075"/>
            <a:chExt cx="15443501" cy="5562608"/>
          </a:xfrm>
        </p:grpSpPr>
        <p:sp>
          <p:nvSpPr>
            <p:cNvPr id="6597" name="Google Shape;6597;p19"/>
            <p:cNvSpPr/>
            <p:nvPr/>
          </p:nvSpPr>
          <p:spPr>
            <a:xfrm>
              <a:off x="3857953" y="2561831"/>
              <a:ext cx="3857311" cy="1033759"/>
            </a:xfrm>
            <a:custGeom>
              <a:avLst/>
              <a:gdLst/>
              <a:ahLst/>
              <a:cxnLst/>
              <a:rect l="l" t="t" r="r" b="b"/>
              <a:pathLst>
                <a:path w="55806" h="14956" extrusionOk="0">
                  <a:moveTo>
                    <a:pt x="1" y="1"/>
                  </a:moveTo>
                  <a:lnTo>
                    <a:pt x="55805" y="14955"/>
                  </a:lnTo>
                  <a:lnTo>
                    <a:pt x="5580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6598" name="Google Shape;6598;p19"/>
            <p:cNvGrpSpPr/>
            <p:nvPr/>
          </p:nvGrpSpPr>
          <p:grpSpPr>
            <a:xfrm>
              <a:off x="-7728237" y="-419075"/>
              <a:ext cx="15443501" cy="5562608"/>
              <a:chOff x="-7728237" y="-419075"/>
              <a:chExt cx="15443501" cy="5562608"/>
            </a:xfrm>
          </p:grpSpPr>
          <p:sp>
            <p:nvSpPr>
              <p:cNvPr id="6599" name="Google Shape;6599;p19"/>
              <p:cNvSpPr/>
              <p:nvPr/>
            </p:nvSpPr>
            <p:spPr>
              <a:xfrm>
                <a:off x="1296122" y="0"/>
                <a:ext cx="2561933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37065" h="37065" extrusionOk="0">
                    <a:moveTo>
                      <a:pt x="1" y="1"/>
                    </a:moveTo>
                    <a:lnTo>
                      <a:pt x="37065" y="37065"/>
                    </a:lnTo>
                    <a:lnTo>
                      <a:pt x="1565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00" name="Google Shape;6600;p19"/>
              <p:cNvSpPr/>
              <p:nvPr/>
            </p:nvSpPr>
            <p:spPr>
              <a:xfrm>
                <a:off x="-7728185" y="2561825"/>
                <a:ext cx="11586214" cy="2581703"/>
              </a:xfrm>
              <a:custGeom>
                <a:avLst/>
                <a:gdLst/>
                <a:ahLst/>
                <a:cxnLst/>
                <a:rect l="l" t="t" r="r" b="b"/>
                <a:pathLst>
                  <a:path w="55817" h="32231" extrusionOk="0">
                    <a:moveTo>
                      <a:pt x="55817" y="1"/>
                    </a:moveTo>
                    <a:lnTo>
                      <a:pt x="0" y="14955"/>
                    </a:lnTo>
                    <a:lnTo>
                      <a:pt x="0" y="14955"/>
                    </a:lnTo>
                    <a:lnTo>
                      <a:pt x="0" y="32231"/>
                    </a:lnTo>
                    <a:lnTo>
                      <a:pt x="5581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01" name="Google Shape;6601;p19"/>
              <p:cNvSpPr/>
              <p:nvPr/>
            </p:nvSpPr>
            <p:spPr>
              <a:xfrm>
                <a:off x="-7728237" y="-19827"/>
                <a:ext cx="11586214" cy="2581702"/>
              </a:xfrm>
              <a:custGeom>
                <a:avLst/>
                <a:gdLst/>
                <a:ahLst/>
                <a:cxnLst/>
                <a:rect l="l" t="t" r="r" b="b"/>
                <a:pathLst>
                  <a:path w="55817" h="14943" extrusionOk="0">
                    <a:moveTo>
                      <a:pt x="0" y="0"/>
                    </a:moveTo>
                    <a:lnTo>
                      <a:pt x="0" y="14943"/>
                    </a:lnTo>
                    <a:lnTo>
                      <a:pt x="55817" y="1494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02" name="Google Shape;6602;p19"/>
              <p:cNvSpPr/>
              <p:nvPr/>
            </p:nvSpPr>
            <p:spPr>
              <a:xfrm>
                <a:off x="-1384678" y="2561825"/>
                <a:ext cx="5242776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37363" h="37351" extrusionOk="0">
                    <a:moveTo>
                      <a:pt x="37363" y="1"/>
                    </a:moveTo>
                    <a:lnTo>
                      <a:pt x="1" y="37351"/>
                    </a:lnTo>
                    <a:lnTo>
                      <a:pt x="15789" y="37351"/>
                    </a:lnTo>
                    <a:lnTo>
                      <a:pt x="3736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03" name="Google Shape;6603;p19"/>
              <p:cNvSpPr/>
              <p:nvPr/>
            </p:nvSpPr>
            <p:spPr>
              <a:xfrm>
                <a:off x="3165034" y="2561831"/>
                <a:ext cx="692997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10026" h="37351" extrusionOk="0">
                    <a:moveTo>
                      <a:pt x="10026" y="1"/>
                    </a:moveTo>
                    <a:lnTo>
                      <a:pt x="1" y="37351"/>
                    </a:lnTo>
                    <a:lnTo>
                      <a:pt x="10026" y="37351"/>
                    </a:lnTo>
                    <a:lnTo>
                      <a:pt x="1002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04" name="Google Shape;6604;p19"/>
              <p:cNvSpPr/>
              <p:nvPr/>
            </p:nvSpPr>
            <p:spPr>
              <a:xfrm>
                <a:off x="3857953" y="0"/>
                <a:ext cx="2561103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37053" h="37065" extrusionOk="0">
                    <a:moveTo>
                      <a:pt x="21384" y="1"/>
                    </a:moveTo>
                    <a:lnTo>
                      <a:pt x="1" y="37065"/>
                    </a:lnTo>
                    <a:lnTo>
                      <a:pt x="3705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05" name="Google Shape;6605;p19"/>
              <p:cNvSpPr/>
              <p:nvPr/>
            </p:nvSpPr>
            <p:spPr>
              <a:xfrm>
                <a:off x="3857953" y="2561831"/>
                <a:ext cx="1490435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21563" h="37351" extrusionOk="0">
                    <a:moveTo>
                      <a:pt x="1" y="1"/>
                    </a:moveTo>
                    <a:lnTo>
                      <a:pt x="9990" y="37351"/>
                    </a:lnTo>
                    <a:lnTo>
                      <a:pt x="21563" y="3735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06" name="Google Shape;6606;p19"/>
              <p:cNvSpPr/>
              <p:nvPr/>
            </p:nvSpPr>
            <p:spPr>
              <a:xfrm>
                <a:off x="3857953" y="334122"/>
                <a:ext cx="3857311" cy="2227807"/>
              </a:xfrm>
              <a:custGeom>
                <a:avLst/>
                <a:gdLst/>
                <a:ahLst/>
                <a:cxnLst/>
                <a:rect l="l" t="t" r="r" b="b"/>
                <a:pathLst>
                  <a:path w="55806" h="32231" extrusionOk="0">
                    <a:moveTo>
                      <a:pt x="55805" y="1"/>
                    </a:moveTo>
                    <a:lnTo>
                      <a:pt x="1" y="32231"/>
                    </a:lnTo>
                    <a:lnTo>
                      <a:pt x="55805" y="17288"/>
                    </a:lnTo>
                    <a:lnTo>
                      <a:pt x="5580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07" name="Google Shape;6607;p19"/>
              <p:cNvSpPr/>
              <p:nvPr/>
            </p:nvSpPr>
            <p:spPr>
              <a:xfrm>
                <a:off x="2378320" y="0"/>
                <a:ext cx="1479721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21408" h="37065" extrusionOk="0">
                    <a:moveTo>
                      <a:pt x="0" y="1"/>
                    </a:moveTo>
                    <a:lnTo>
                      <a:pt x="21408" y="37065"/>
                    </a:lnTo>
                    <a:lnTo>
                      <a:pt x="1146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08" name="Google Shape;6608;p19"/>
              <p:cNvSpPr/>
              <p:nvPr/>
            </p:nvSpPr>
            <p:spPr>
              <a:xfrm>
                <a:off x="3857953" y="0"/>
                <a:ext cx="685601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9919" h="37065" extrusionOk="0">
                    <a:moveTo>
                      <a:pt x="1" y="1"/>
                    </a:moveTo>
                    <a:lnTo>
                      <a:pt x="1" y="37065"/>
                    </a:lnTo>
                    <a:lnTo>
                      <a:pt x="9919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09" name="Google Shape;6609;p19"/>
              <p:cNvSpPr/>
              <p:nvPr/>
            </p:nvSpPr>
            <p:spPr>
              <a:xfrm>
                <a:off x="-1384635" y="-419075"/>
                <a:ext cx="5242751" cy="2981045"/>
              </a:xfrm>
              <a:custGeom>
                <a:avLst/>
                <a:gdLst/>
                <a:ahLst/>
                <a:cxnLst/>
                <a:rect l="l" t="t" r="r" b="b"/>
                <a:pathLst>
                  <a:path w="55817" h="37065" extrusionOk="0">
                    <a:moveTo>
                      <a:pt x="0" y="1"/>
                    </a:moveTo>
                    <a:lnTo>
                      <a:pt x="0" y="4835"/>
                    </a:lnTo>
                    <a:lnTo>
                      <a:pt x="55817" y="37065"/>
                    </a:lnTo>
                    <a:lnTo>
                      <a:pt x="1875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10" name="Google Shape;6610;p19"/>
              <p:cNvSpPr/>
              <p:nvPr/>
            </p:nvSpPr>
            <p:spPr>
              <a:xfrm>
                <a:off x="3857953" y="2561831"/>
                <a:ext cx="3857311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55806" h="37351" extrusionOk="0">
                    <a:moveTo>
                      <a:pt x="1" y="1"/>
                    </a:moveTo>
                    <a:lnTo>
                      <a:pt x="37351" y="37351"/>
                    </a:lnTo>
                    <a:lnTo>
                      <a:pt x="55805" y="37351"/>
                    </a:lnTo>
                    <a:lnTo>
                      <a:pt x="55805" y="3223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6611" name="Google Shape;6611;p19"/>
          <p:cNvSpPr txBox="1">
            <a:spLocks noGrp="1"/>
          </p:cNvSpPr>
          <p:nvPr>
            <p:ph type="title"/>
          </p:nvPr>
        </p:nvSpPr>
        <p:spPr>
          <a:xfrm>
            <a:off x="2414200" y="3071000"/>
            <a:ext cx="49760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000"/>
              <a:buNone/>
              <a:defRPr sz="5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6612" name="Google Shape;6612;p19"/>
          <p:cNvSpPr txBox="1">
            <a:spLocks noGrp="1"/>
          </p:cNvSpPr>
          <p:nvPr>
            <p:ph type="title" idx="2" hasCustomPrompt="1"/>
          </p:nvPr>
        </p:nvSpPr>
        <p:spPr>
          <a:xfrm>
            <a:off x="3452600" y="1950200"/>
            <a:ext cx="2899200" cy="1527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200"/>
              <a:buNone/>
              <a:defRPr sz="96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sp>
        <p:nvSpPr>
          <p:cNvPr id="6613" name="Google Shape;6613;p19"/>
          <p:cNvSpPr txBox="1">
            <a:spLocks noGrp="1"/>
          </p:cNvSpPr>
          <p:nvPr>
            <p:ph type="subTitle" idx="1"/>
          </p:nvPr>
        </p:nvSpPr>
        <p:spPr>
          <a:xfrm>
            <a:off x="3064833" y="3873833"/>
            <a:ext cx="3674400" cy="79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spcBef>
                <a:spcPts val="2133"/>
              </a:spcBef>
              <a:spcAft>
                <a:spcPts val="2133"/>
              </a:spcAft>
              <a:buSzPts val="16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407729451"/>
      </p:ext>
    </p:extLst>
  </p:cSld>
  <p:clrMapOvr>
    <a:masterClrMapping/>
  </p:clrMapOvr>
</p:sldLayout>
</file>

<file path=ppt/slideLayouts/slideLayout16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s">
  <p:cSld name="Big Numbers">
    <p:bg>
      <p:bgPr>
        <a:solidFill>
          <a:schemeClr val="accent2"/>
        </a:solidFill>
        <a:effectLst/>
      </p:bgPr>
    </p:bg>
    <p:spTree>
      <p:nvGrpSpPr>
        <p:cNvPr id="1" name="Shape 66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676" name="Google Shape;6676;p21"/>
          <p:cNvGrpSpPr/>
          <p:nvPr/>
        </p:nvGrpSpPr>
        <p:grpSpPr>
          <a:xfrm>
            <a:off x="0" y="-67"/>
            <a:ext cx="12197683" cy="6858131"/>
            <a:chOff x="0" y="-50"/>
            <a:chExt cx="9148262" cy="5143598"/>
          </a:xfrm>
        </p:grpSpPr>
        <p:sp>
          <p:nvSpPr>
            <p:cNvPr id="6677" name="Google Shape;6677;p21"/>
            <p:cNvSpPr/>
            <p:nvPr/>
          </p:nvSpPr>
          <p:spPr>
            <a:xfrm>
              <a:off x="4325059" y="0"/>
              <a:ext cx="493862" cy="2571817"/>
            </a:xfrm>
            <a:custGeom>
              <a:avLst/>
              <a:gdLst/>
              <a:ahLst/>
              <a:cxnLst/>
              <a:rect l="l" t="t" r="r" b="b"/>
              <a:pathLst>
                <a:path w="7145" h="37208" extrusionOk="0">
                  <a:moveTo>
                    <a:pt x="1" y="1"/>
                  </a:moveTo>
                  <a:lnTo>
                    <a:pt x="3572" y="37208"/>
                  </a:lnTo>
                  <a:lnTo>
                    <a:pt x="7144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8" name="Google Shape;6678;p21"/>
            <p:cNvSpPr/>
            <p:nvPr/>
          </p:nvSpPr>
          <p:spPr>
            <a:xfrm>
              <a:off x="2276476" y="0"/>
              <a:ext cx="2295578" cy="2571817"/>
            </a:xfrm>
            <a:custGeom>
              <a:avLst/>
              <a:gdLst/>
              <a:ahLst/>
              <a:cxnLst/>
              <a:rect l="l" t="t" r="r" b="b"/>
              <a:pathLst>
                <a:path w="26504" h="37208" extrusionOk="0">
                  <a:moveTo>
                    <a:pt x="0" y="1"/>
                  </a:moveTo>
                  <a:lnTo>
                    <a:pt x="26503" y="37208"/>
                  </a:lnTo>
                  <a:lnTo>
                    <a:pt x="9525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9" name="Google Shape;6679;p21"/>
            <p:cNvSpPr/>
            <p:nvPr/>
          </p:nvSpPr>
          <p:spPr>
            <a:xfrm>
              <a:off x="0" y="0"/>
              <a:ext cx="4576212" cy="2571219"/>
            </a:xfrm>
            <a:custGeom>
              <a:avLst/>
              <a:gdLst/>
              <a:ahLst/>
              <a:cxnLst/>
              <a:rect l="l" t="t" r="r" b="b"/>
              <a:pathLst>
                <a:path w="37208" h="26504" extrusionOk="0">
                  <a:moveTo>
                    <a:pt x="0" y="0"/>
                  </a:moveTo>
                  <a:lnTo>
                    <a:pt x="0" y="9525"/>
                  </a:lnTo>
                  <a:lnTo>
                    <a:pt x="37207" y="2650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0" name="Google Shape;6680;p21"/>
            <p:cNvSpPr/>
            <p:nvPr/>
          </p:nvSpPr>
          <p:spPr>
            <a:xfrm>
              <a:off x="0" y="2224569"/>
              <a:ext cx="4576212" cy="693154"/>
            </a:xfrm>
            <a:custGeom>
              <a:avLst/>
              <a:gdLst/>
              <a:ahLst/>
              <a:cxnLst/>
              <a:rect l="l" t="t" r="r" b="b"/>
              <a:pathLst>
                <a:path w="37208" h="7145" extrusionOk="0">
                  <a:moveTo>
                    <a:pt x="0" y="1"/>
                  </a:moveTo>
                  <a:lnTo>
                    <a:pt x="0" y="7145"/>
                  </a:lnTo>
                  <a:lnTo>
                    <a:pt x="37207" y="357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1" name="Google Shape;6681;p21"/>
            <p:cNvSpPr/>
            <p:nvPr/>
          </p:nvSpPr>
          <p:spPr>
            <a:xfrm>
              <a:off x="0" y="2571094"/>
              <a:ext cx="4576212" cy="2572383"/>
            </a:xfrm>
            <a:custGeom>
              <a:avLst/>
              <a:gdLst/>
              <a:ahLst/>
              <a:cxnLst/>
              <a:rect l="l" t="t" r="r" b="b"/>
              <a:pathLst>
                <a:path w="37208" h="26516" extrusionOk="0">
                  <a:moveTo>
                    <a:pt x="37207" y="1"/>
                  </a:moveTo>
                  <a:lnTo>
                    <a:pt x="0" y="16991"/>
                  </a:lnTo>
                  <a:lnTo>
                    <a:pt x="0" y="26516"/>
                  </a:lnTo>
                  <a:lnTo>
                    <a:pt x="37207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2" name="Google Shape;6682;p21"/>
            <p:cNvSpPr/>
            <p:nvPr/>
          </p:nvSpPr>
          <p:spPr>
            <a:xfrm>
              <a:off x="2276476" y="2571725"/>
              <a:ext cx="2295578" cy="2571817"/>
            </a:xfrm>
            <a:custGeom>
              <a:avLst/>
              <a:gdLst/>
              <a:ahLst/>
              <a:cxnLst/>
              <a:rect l="l" t="t" r="r" b="b"/>
              <a:pathLst>
                <a:path w="26504" h="37208" extrusionOk="0">
                  <a:moveTo>
                    <a:pt x="26503" y="1"/>
                  </a:moveTo>
                  <a:lnTo>
                    <a:pt x="0" y="37208"/>
                  </a:lnTo>
                  <a:lnTo>
                    <a:pt x="9525" y="37208"/>
                  </a:lnTo>
                  <a:lnTo>
                    <a:pt x="26503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3" name="Google Shape;6683;p21"/>
            <p:cNvSpPr/>
            <p:nvPr/>
          </p:nvSpPr>
          <p:spPr>
            <a:xfrm>
              <a:off x="4325059" y="2571715"/>
              <a:ext cx="493862" cy="2571817"/>
            </a:xfrm>
            <a:custGeom>
              <a:avLst/>
              <a:gdLst/>
              <a:ahLst/>
              <a:cxnLst/>
              <a:rect l="l" t="t" r="r" b="b"/>
              <a:pathLst>
                <a:path w="7145" h="37208" extrusionOk="0">
                  <a:moveTo>
                    <a:pt x="3572" y="1"/>
                  </a:moveTo>
                  <a:lnTo>
                    <a:pt x="1" y="37208"/>
                  </a:lnTo>
                  <a:lnTo>
                    <a:pt x="7144" y="37208"/>
                  </a:lnTo>
                  <a:lnTo>
                    <a:pt x="3572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4" name="Google Shape;6684;p21"/>
            <p:cNvSpPr/>
            <p:nvPr/>
          </p:nvSpPr>
          <p:spPr>
            <a:xfrm>
              <a:off x="4571949" y="2571725"/>
              <a:ext cx="2295578" cy="2571817"/>
            </a:xfrm>
            <a:custGeom>
              <a:avLst/>
              <a:gdLst/>
              <a:ahLst/>
              <a:cxnLst/>
              <a:rect l="l" t="t" r="r" b="b"/>
              <a:pathLst>
                <a:path w="26504" h="37208" extrusionOk="0">
                  <a:moveTo>
                    <a:pt x="0" y="1"/>
                  </a:moveTo>
                  <a:lnTo>
                    <a:pt x="16979" y="37208"/>
                  </a:lnTo>
                  <a:lnTo>
                    <a:pt x="26504" y="3720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5" name="Google Shape;6685;p21"/>
            <p:cNvSpPr/>
            <p:nvPr/>
          </p:nvSpPr>
          <p:spPr>
            <a:xfrm>
              <a:off x="4572050" y="2571098"/>
              <a:ext cx="4576212" cy="2572450"/>
            </a:xfrm>
            <a:custGeom>
              <a:avLst/>
              <a:gdLst/>
              <a:ahLst/>
              <a:cxnLst/>
              <a:rect l="l" t="t" r="r" b="b"/>
              <a:pathLst>
                <a:path w="37208" h="26516" extrusionOk="0">
                  <a:moveTo>
                    <a:pt x="0" y="1"/>
                  </a:moveTo>
                  <a:lnTo>
                    <a:pt x="37207" y="26516"/>
                  </a:lnTo>
                  <a:lnTo>
                    <a:pt x="37207" y="1699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6" name="Google Shape;6686;p21"/>
            <p:cNvSpPr/>
            <p:nvPr/>
          </p:nvSpPr>
          <p:spPr>
            <a:xfrm>
              <a:off x="4572050" y="2224566"/>
              <a:ext cx="4576212" cy="693172"/>
            </a:xfrm>
            <a:custGeom>
              <a:avLst/>
              <a:gdLst/>
              <a:ahLst/>
              <a:cxnLst/>
              <a:rect l="l" t="t" r="r" b="b"/>
              <a:pathLst>
                <a:path w="37208" h="7145" extrusionOk="0">
                  <a:moveTo>
                    <a:pt x="37207" y="1"/>
                  </a:moveTo>
                  <a:lnTo>
                    <a:pt x="0" y="3573"/>
                  </a:lnTo>
                  <a:lnTo>
                    <a:pt x="37207" y="7145"/>
                  </a:lnTo>
                  <a:lnTo>
                    <a:pt x="37207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7" name="Google Shape;6687;p21"/>
            <p:cNvSpPr/>
            <p:nvPr/>
          </p:nvSpPr>
          <p:spPr>
            <a:xfrm>
              <a:off x="4572050" y="-50"/>
              <a:ext cx="4576212" cy="2571286"/>
            </a:xfrm>
            <a:custGeom>
              <a:avLst/>
              <a:gdLst/>
              <a:ahLst/>
              <a:cxnLst/>
              <a:rect l="l" t="t" r="r" b="b"/>
              <a:pathLst>
                <a:path w="37208" h="26504" extrusionOk="0">
                  <a:moveTo>
                    <a:pt x="37207" y="0"/>
                  </a:moveTo>
                  <a:lnTo>
                    <a:pt x="0" y="26504"/>
                  </a:lnTo>
                  <a:lnTo>
                    <a:pt x="37207" y="9525"/>
                  </a:lnTo>
                  <a:lnTo>
                    <a:pt x="37207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8" name="Google Shape;6688;p21"/>
            <p:cNvSpPr/>
            <p:nvPr/>
          </p:nvSpPr>
          <p:spPr>
            <a:xfrm>
              <a:off x="4571949" y="0"/>
              <a:ext cx="2295578" cy="2571817"/>
            </a:xfrm>
            <a:custGeom>
              <a:avLst/>
              <a:gdLst/>
              <a:ahLst/>
              <a:cxnLst/>
              <a:rect l="l" t="t" r="r" b="b"/>
              <a:pathLst>
                <a:path w="26504" h="37208" extrusionOk="0">
                  <a:moveTo>
                    <a:pt x="16979" y="1"/>
                  </a:moveTo>
                  <a:lnTo>
                    <a:pt x="0" y="37208"/>
                  </a:lnTo>
                  <a:lnTo>
                    <a:pt x="26504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6689" name="Google Shape;6689;p21"/>
          <p:cNvSpPr txBox="1">
            <a:spLocks noGrp="1"/>
          </p:cNvSpPr>
          <p:nvPr>
            <p:ph type="subTitle" idx="1"/>
          </p:nvPr>
        </p:nvSpPr>
        <p:spPr>
          <a:xfrm>
            <a:off x="7213600" y="3687400"/>
            <a:ext cx="2895600" cy="584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2pPr>
            <a:lvl3pPr lvl="2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3pPr>
            <a:lvl4pPr lvl="3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4pPr>
            <a:lvl5pPr lvl="4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5pPr>
            <a:lvl6pPr lvl="5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6pPr>
            <a:lvl7pPr lvl="6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7pPr>
            <a:lvl8pPr lvl="7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8pPr>
            <a:lvl9pPr lvl="8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6690" name="Google Shape;6690;p21"/>
          <p:cNvSpPr txBox="1">
            <a:spLocks noGrp="1"/>
          </p:cNvSpPr>
          <p:nvPr>
            <p:ph type="subTitle" idx="2"/>
          </p:nvPr>
        </p:nvSpPr>
        <p:spPr>
          <a:xfrm>
            <a:off x="2997033" y="5368533"/>
            <a:ext cx="2197200" cy="584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6691" name="Google Shape;6691;p21"/>
          <p:cNvSpPr txBox="1">
            <a:spLocks noGrp="1"/>
          </p:cNvSpPr>
          <p:nvPr>
            <p:ph type="subTitle" idx="3"/>
          </p:nvPr>
        </p:nvSpPr>
        <p:spPr>
          <a:xfrm>
            <a:off x="2006600" y="2159200"/>
            <a:ext cx="2895600" cy="584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6692" name="Google Shape;6692;p21"/>
          <p:cNvSpPr txBox="1">
            <a:spLocks noGrp="1"/>
          </p:cNvSpPr>
          <p:nvPr>
            <p:ph type="title" hasCustomPrompt="1"/>
          </p:nvPr>
        </p:nvSpPr>
        <p:spPr>
          <a:xfrm>
            <a:off x="2004800" y="1231900"/>
            <a:ext cx="2899200" cy="96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800"/>
              <a:buNone/>
              <a:defRPr sz="6400">
                <a:solidFill>
                  <a:schemeClr val="accent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6000">
                <a:solidFill>
                  <a:schemeClr val="accent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6000">
                <a:solidFill>
                  <a:schemeClr val="accent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6000">
                <a:solidFill>
                  <a:schemeClr val="accent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6000">
                <a:solidFill>
                  <a:schemeClr val="accent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6000">
                <a:solidFill>
                  <a:schemeClr val="accent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6000">
                <a:solidFill>
                  <a:schemeClr val="accent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6000">
                <a:solidFill>
                  <a:schemeClr val="accent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6000">
                <a:solidFill>
                  <a:schemeClr val="accen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6693" name="Google Shape;6693;p21"/>
          <p:cNvSpPr txBox="1">
            <a:spLocks noGrp="1"/>
          </p:cNvSpPr>
          <p:nvPr>
            <p:ph type="title" idx="4" hasCustomPrompt="1"/>
          </p:nvPr>
        </p:nvSpPr>
        <p:spPr>
          <a:xfrm>
            <a:off x="2372433" y="4427100"/>
            <a:ext cx="2899200" cy="96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800"/>
              <a:buNone/>
              <a:defRPr sz="6400">
                <a:solidFill>
                  <a:schemeClr val="accent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6000">
                <a:solidFill>
                  <a:schemeClr val="accent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6000">
                <a:solidFill>
                  <a:schemeClr val="accent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6000">
                <a:solidFill>
                  <a:schemeClr val="accent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6000">
                <a:solidFill>
                  <a:schemeClr val="accent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6000">
                <a:solidFill>
                  <a:schemeClr val="accent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6000">
                <a:solidFill>
                  <a:schemeClr val="accent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6000">
                <a:solidFill>
                  <a:schemeClr val="accent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6000">
                <a:solidFill>
                  <a:schemeClr val="accen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6694" name="Google Shape;6694;p21"/>
          <p:cNvSpPr txBox="1">
            <a:spLocks noGrp="1"/>
          </p:cNvSpPr>
          <p:nvPr>
            <p:ph type="title" idx="5" hasCustomPrompt="1"/>
          </p:nvPr>
        </p:nvSpPr>
        <p:spPr>
          <a:xfrm>
            <a:off x="6999800" y="2745967"/>
            <a:ext cx="3323600" cy="96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800"/>
              <a:buNone/>
              <a:defRPr sz="6400">
                <a:solidFill>
                  <a:schemeClr val="accent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6000">
                <a:solidFill>
                  <a:schemeClr val="accent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6000">
                <a:solidFill>
                  <a:schemeClr val="accent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6000">
                <a:solidFill>
                  <a:schemeClr val="accent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6000">
                <a:solidFill>
                  <a:schemeClr val="accent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6000">
                <a:solidFill>
                  <a:schemeClr val="accent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6000">
                <a:solidFill>
                  <a:schemeClr val="accent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6000">
                <a:solidFill>
                  <a:schemeClr val="accent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6000">
                <a:solidFill>
                  <a:schemeClr val="accent1"/>
                </a:solidFill>
              </a:defRPr>
            </a:lvl9pPr>
          </a:lstStyle>
          <a:p>
            <a:r>
              <a:t>xx%</a:t>
            </a:r>
          </a:p>
        </p:txBody>
      </p:sp>
    </p:spTree>
    <p:extLst>
      <p:ext uri="{BB962C8B-B14F-4D97-AF65-F5344CB8AC3E}">
        <p14:creationId xmlns:p14="http://schemas.microsoft.com/office/powerpoint/2010/main" val="2505925147"/>
      </p:ext>
    </p:extLst>
  </p:cSld>
  <p:clrMapOvr>
    <a:masterClrMapping/>
  </p:clrMapOvr>
</p:sldLayout>
</file>

<file path=ppt/slideLayouts/slideLayout16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ullet point">
  <p:cSld name="Bullet point">
    <p:bg>
      <p:bgPr>
        <a:solidFill>
          <a:schemeClr val="accent2"/>
        </a:solidFill>
        <a:effectLst/>
      </p:bgPr>
    </p:bg>
    <p:spTree>
      <p:nvGrpSpPr>
        <p:cNvPr id="1" name="Shape 66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696" name="Google Shape;6696;p22"/>
          <p:cNvGrpSpPr/>
          <p:nvPr/>
        </p:nvGrpSpPr>
        <p:grpSpPr>
          <a:xfrm flipH="1">
            <a:off x="-33" y="-558800"/>
            <a:ext cx="12181833" cy="7416811"/>
            <a:chOff x="-7728237" y="-419075"/>
            <a:chExt cx="15443501" cy="5562608"/>
          </a:xfrm>
        </p:grpSpPr>
        <p:sp>
          <p:nvSpPr>
            <p:cNvPr id="6697" name="Google Shape;6697;p22"/>
            <p:cNvSpPr/>
            <p:nvPr/>
          </p:nvSpPr>
          <p:spPr>
            <a:xfrm>
              <a:off x="3857953" y="2561831"/>
              <a:ext cx="3857311" cy="1033759"/>
            </a:xfrm>
            <a:custGeom>
              <a:avLst/>
              <a:gdLst/>
              <a:ahLst/>
              <a:cxnLst/>
              <a:rect l="l" t="t" r="r" b="b"/>
              <a:pathLst>
                <a:path w="55806" h="14956" extrusionOk="0">
                  <a:moveTo>
                    <a:pt x="1" y="1"/>
                  </a:moveTo>
                  <a:lnTo>
                    <a:pt x="55805" y="14955"/>
                  </a:lnTo>
                  <a:lnTo>
                    <a:pt x="55805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6698" name="Google Shape;6698;p22"/>
            <p:cNvGrpSpPr/>
            <p:nvPr/>
          </p:nvGrpSpPr>
          <p:grpSpPr>
            <a:xfrm>
              <a:off x="-7728237" y="-419075"/>
              <a:ext cx="15443501" cy="5562608"/>
              <a:chOff x="-7728237" y="-419075"/>
              <a:chExt cx="15443501" cy="5562608"/>
            </a:xfrm>
          </p:grpSpPr>
          <p:sp>
            <p:nvSpPr>
              <p:cNvPr id="6699" name="Google Shape;6699;p22"/>
              <p:cNvSpPr/>
              <p:nvPr/>
            </p:nvSpPr>
            <p:spPr>
              <a:xfrm>
                <a:off x="1296122" y="0"/>
                <a:ext cx="2561933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37065" h="37065" extrusionOk="0">
                    <a:moveTo>
                      <a:pt x="1" y="1"/>
                    </a:moveTo>
                    <a:lnTo>
                      <a:pt x="37065" y="37065"/>
                    </a:lnTo>
                    <a:lnTo>
                      <a:pt x="15657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00" name="Google Shape;6700;p22"/>
              <p:cNvSpPr/>
              <p:nvPr/>
            </p:nvSpPr>
            <p:spPr>
              <a:xfrm>
                <a:off x="-7728185" y="2561825"/>
                <a:ext cx="11586214" cy="2581703"/>
              </a:xfrm>
              <a:custGeom>
                <a:avLst/>
                <a:gdLst/>
                <a:ahLst/>
                <a:cxnLst/>
                <a:rect l="l" t="t" r="r" b="b"/>
                <a:pathLst>
                  <a:path w="55817" h="32231" extrusionOk="0">
                    <a:moveTo>
                      <a:pt x="55817" y="1"/>
                    </a:moveTo>
                    <a:lnTo>
                      <a:pt x="0" y="14955"/>
                    </a:lnTo>
                    <a:lnTo>
                      <a:pt x="0" y="14955"/>
                    </a:lnTo>
                    <a:lnTo>
                      <a:pt x="0" y="32231"/>
                    </a:lnTo>
                    <a:lnTo>
                      <a:pt x="55817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01" name="Google Shape;6701;p22"/>
              <p:cNvSpPr/>
              <p:nvPr/>
            </p:nvSpPr>
            <p:spPr>
              <a:xfrm>
                <a:off x="-7728237" y="-19827"/>
                <a:ext cx="11586214" cy="2581702"/>
              </a:xfrm>
              <a:custGeom>
                <a:avLst/>
                <a:gdLst/>
                <a:ahLst/>
                <a:cxnLst/>
                <a:rect l="l" t="t" r="r" b="b"/>
                <a:pathLst>
                  <a:path w="55817" h="14943" extrusionOk="0">
                    <a:moveTo>
                      <a:pt x="0" y="0"/>
                    </a:moveTo>
                    <a:lnTo>
                      <a:pt x="0" y="14943"/>
                    </a:lnTo>
                    <a:lnTo>
                      <a:pt x="55817" y="1494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02" name="Google Shape;6702;p22"/>
              <p:cNvSpPr/>
              <p:nvPr/>
            </p:nvSpPr>
            <p:spPr>
              <a:xfrm>
                <a:off x="-1384678" y="2561825"/>
                <a:ext cx="5242776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37363" h="37351" extrusionOk="0">
                    <a:moveTo>
                      <a:pt x="37363" y="1"/>
                    </a:moveTo>
                    <a:lnTo>
                      <a:pt x="1" y="37351"/>
                    </a:lnTo>
                    <a:lnTo>
                      <a:pt x="15789" y="37351"/>
                    </a:lnTo>
                    <a:lnTo>
                      <a:pt x="3736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03" name="Google Shape;6703;p22"/>
              <p:cNvSpPr/>
              <p:nvPr/>
            </p:nvSpPr>
            <p:spPr>
              <a:xfrm>
                <a:off x="3165034" y="2561831"/>
                <a:ext cx="692997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10026" h="37351" extrusionOk="0">
                    <a:moveTo>
                      <a:pt x="10026" y="1"/>
                    </a:moveTo>
                    <a:lnTo>
                      <a:pt x="1" y="37351"/>
                    </a:lnTo>
                    <a:lnTo>
                      <a:pt x="10026" y="37351"/>
                    </a:lnTo>
                    <a:lnTo>
                      <a:pt x="10026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04" name="Google Shape;6704;p22"/>
              <p:cNvSpPr/>
              <p:nvPr/>
            </p:nvSpPr>
            <p:spPr>
              <a:xfrm>
                <a:off x="3857953" y="0"/>
                <a:ext cx="2561103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37053" h="37065" extrusionOk="0">
                    <a:moveTo>
                      <a:pt x="21384" y="1"/>
                    </a:moveTo>
                    <a:lnTo>
                      <a:pt x="1" y="37065"/>
                    </a:lnTo>
                    <a:lnTo>
                      <a:pt x="3705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05" name="Google Shape;6705;p22"/>
              <p:cNvSpPr/>
              <p:nvPr/>
            </p:nvSpPr>
            <p:spPr>
              <a:xfrm>
                <a:off x="3857953" y="2561831"/>
                <a:ext cx="1490435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21563" h="37351" extrusionOk="0">
                    <a:moveTo>
                      <a:pt x="1" y="1"/>
                    </a:moveTo>
                    <a:lnTo>
                      <a:pt x="9990" y="37351"/>
                    </a:lnTo>
                    <a:lnTo>
                      <a:pt x="21563" y="3735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06" name="Google Shape;6706;p22"/>
              <p:cNvSpPr/>
              <p:nvPr/>
            </p:nvSpPr>
            <p:spPr>
              <a:xfrm>
                <a:off x="3857953" y="334122"/>
                <a:ext cx="3857311" cy="2227807"/>
              </a:xfrm>
              <a:custGeom>
                <a:avLst/>
                <a:gdLst/>
                <a:ahLst/>
                <a:cxnLst/>
                <a:rect l="l" t="t" r="r" b="b"/>
                <a:pathLst>
                  <a:path w="55806" h="32231" extrusionOk="0">
                    <a:moveTo>
                      <a:pt x="55805" y="1"/>
                    </a:moveTo>
                    <a:lnTo>
                      <a:pt x="1" y="32231"/>
                    </a:lnTo>
                    <a:lnTo>
                      <a:pt x="55805" y="17288"/>
                    </a:lnTo>
                    <a:lnTo>
                      <a:pt x="55805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07" name="Google Shape;6707;p22"/>
              <p:cNvSpPr/>
              <p:nvPr/>
            </p:nvSpPr>
            <p:spPr>
              <a:xfrm>
                <a:off x="2378320" y="0"/>
                <a:ext cx="1479721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21408" h="37065" extrusionOk="0">
                    <a:moveTo>
                      <a:pt x="0" y="1"/>
                    </a:moveTo>
                    <a:lnTo>
                      <a:pt x="21408" y="37065"/>
                    </a:lnTo>
                    <a:lnTo>
                      <a:pt x="11466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08" name="Google Shape;6708;p22"/>
              <p:cNvSpPr/>
              <p:nvPr/>
            </p:nvSpPr>
            <p:spPr>
              <a:xfrm>
                <a:off x="3857953" y="0"/>
                <a:ext cx="685601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9919" h="37065" extrusionOk="0">
                    <a:moveTo>
                      <a:pt x="1" y="1"/>
                    </a:moveTo>
                    <a:lnTo>
                      <a:pt x="1" y="37065"/>
                    </a:lnTo>
                    <a:lnTo>
                      <a:pt x="9919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09" name="Google Shape;6709;p22"/>
              <p:cNvSpPr/>
              <p:nvPr/>
            </p:nvSpPr>
            <p:spPr>
              <a:xfrm>
                <a:off x="-1384635" y="-419075"/>
                <a:ext cx="5242751" cy="2981045"/>
              </a:xfrm>
              <a:custGeom>
                <a:avLst/>
                <a:gdLst/>
                <a:ahLst/>
                <a:cxnLst/>
                <a:rect l="l" t="t" r="r" b="b"/>
                <a:pathLst>
                  <a:path w="55817" h="37065" extrusionOk="0">
                    <a:moveTo>
                      <a:pt x="0" y="1"/>
                    </a:moveTo>
                    <a:lnTo>
                      <a:pt x="0" y="4835"/>
                    </a:lnTo>
                    <a:lnTo>
                      <a:pt x="55817" y="37065"/>
                    </a:lnTo>
                    <a:lnTo>
                      <a:pt x="1875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10" name="Google Shape;6710;p22"/>
              <p:cNvSpPr/>
              <p:nvPr/>
            </p:nvSpPr>
            <p:spPr>
              <a:xfrm>
                <a:off x="3857953" y="2561831"/>
                <a:ext cx="3857311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55806" h="37351" extrusionOk="0">
                    <a:moveTo>
                      <a:pt x="1" y="1"/>
                    </a:moveTo>
                    <a:lnTo>
                      <a:pt x="37351" y="37351"/>
                    </a:lnTo>
                    <a:lnTo>
                      <a:pt x="55805" y="37351"/>
                    </a:lnTo>
                    <a:lnTo>
                      <a:pt x="55805" y="3223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6711" name="Google Shape;6711;p22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63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6712" name="Google Shape;6712;p22"/>
          <p:cNvSpPr txBox="1">
            <a:spLocks noGrp="1"/>
          </p:cNvSpPr>
          <p:nvPr>
            <p:ph type="subTitle" idx="1"/>
          </p:nvPr>
        </p:nvSpPr>
        <p:spPr>
          <a:xfrm>
            <a:off x="1675500" y="2268967"/>
            <a:ext cx="3967200" cy="354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>
              <a:spcBef>
                <a:spcPts val="2133"/>
              </a:spcBef>
              <a:spcAft>
                <a:spcPts val="0"/>
              </a:spcAft>
              <a:buNone/>
              <a:defRPr/>
            </a:lvl2pPr>
            <a:lvl3pPr lvl="2">
              <a:spcBef>
                <a:spcPts val="2133"/>
              </a:spcBef>
              <a:spcAft>
                <a:spcPts val="0"/>
              </a:spcAft>
              <a:buNone/>
              <a:defRPr/>
            </a:lvl3pPr>
            <a:lvl4pPr lvl="3">
              <a:spcBef>
                <a:spcPts val="2133"/>
              </a:spcBef>
              <a:spcAft>
                <a:spcPts val="0"/>
              </a:spcAft>
              <a:buNone/>
              <a:defRPr/>
            </a:lvl4pPr>
            <a:lvl5pPr lvl="4">
              <a:spcBef>
                <a:spcPts val="2133"/>
              </a:spcBef>
              <a:spcAft>
                <a:spcPts val="0"/>
              </a:spcAft>
              <a:buNone/>
              <a:defRPr/>
            </a:lvl5pPr>
            <a:lvl6pPr lvl="5">
              <a:spcBef>
                <a:spcPts val="2133"/>
              </a:spcBef>
              <a:spcAft>
                <a:spcPts val="0"/>
              </a:spcAft>
              <a:buNone/>
              <a:defRPr/>
            </a:lvl6pPr>
            <a:lvl7pPr lvl="6">
              <a:spcBef>
                <a:spcPts val="2133"/>
              </a:spcBef>
              <a:spcAft>
                <a:spcPts val="0"/>
              </a:spcAft>
              <a:buNone/>
              <a:defRPr/>
            </a:lvl7pPr>
            <a:lvl8pPr lvl="7">
              <a:spcBef>
                <a:spcPts val="2133"/>
              </a:spcBef>
              <a:spcAft>
                <a:spcPts val="0"/>
              </a:spcAft>
              <a:buNone/>
              <a:defRPr/>
            </a:lvl8pPr>
            <a:lvl9pPr lvl="8">
              <a:spcBef>
                <a:spcPts val="2133"/>
              </a:spcBef>
              <a:spcAft>
                <a:spcPts val="2133"/>
              </a:spcAft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857165668"/>
      </p:ext>
    </p:extLst>
  </p:cSld>
  <p:clrMapOvr>
    <a:masterClrMapping/>
  </p:clrMapOvr>
</p:sldLayout>
</file>

<file path=ppt/slideLayouts/slideLayout16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>
  <p:cSld name="Title only 1">
    <p:bg>
      <p:bgPr>
        <a:solidFill>
          <a:schemeClr val="accent2"/>
        </a:solidFill>
        <a:effectLst/>
      </p:bgPr>
    </p:bg>
    <p:spTree>
      <p:nvGrpSpPr>
        <p:cNvPr id="1" name="Shape 67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714" name="Google Shape;6714;p23"/>
          <p:cNvGrpSpPr/>
          <p:nvPr/>
        </p:nvGrpSpPr>
        <p:grpSpPr>
          <a:xfrm>
            <a:off x="-817" y="44"/>
            <a:ext cx="12217279" cy="6883793"/>
            <a:chOff x="14670875" y="846675"/>
            <a:chExt cx="7166400" cy="3385250"/>
          </a:xfrm>
        </p:grpSpPr>
        <p:sp>
          <p:nvSpPr>
            <p:cNvPr id="6715" name="Google Shape;6715;p23"/>
            <p:cNvSpPr/>
            <p:nvPr/>
          </p:nvSpPr>
          <p:spPr>
            <a:xfrm>
              <a:off x="14670875" y="1183900"/>
              <a:ext cx="3582900" cy="3048025"/>
            </a:xfrm>
            <a:custGeom>
              <a:avLst/>
              <a:gdLst/>
              <a:ahLst/>
              <a:cxnLst/>
              <a:rect l="l" t="t" r="r" b="b"/>
              <a:pathLst>
                <a:path w="143316" h="121921" extrusionOk="0">
                  <a:moveTo>
                    <a:pt x="0" y="1"/>
                  </a:moveTo>
                  <a:lnTo>
                    <a:pt x="0" y="23539"/>
                  </a:lnTo>
                  <a:lnTo>
                    <a:pt x="143316" y="12192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6" name="Google Shape;6716;p23"/>
            <p:cNvSpPr/>
            <p:nvPr/>
          </p:nvSpPr>
          <p:spPr>
            <a:xfrm>
              <a:off x="14670875" y="3132050"/>
              <a:ext cx="3582900" cy="1099875"/>
            </a:xfrm>
            <a:custGeom>
              <a:avLst/>
              <a:gdLst/>
              <a:ahLst/>
              <a:cxnLst/>
              <a:rect l="l" t="t" r="r" b="b"/>
              <a:pathLst>
                <a:path w="143316" h="43995" extrusionOk="0">
                  <a:moveTo>
                    <a:pt x="0" y="1"/>
                  </a:moveTo>
                  <a:lnTo>
                    <a:pt x="0" y="15205"/>
                  </a:lnTo>
                  <a:lnTo>
                    <a:pt x="143316" y="4399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7" name="Google Shape;6717;p23"/>
            <p:cNvSpPr/>
            <p:nvPr/>
          </p:nvSpPr>
          <p:spPr>
            <a:xfrm>
              <a:off x="18253750" y="2724575"/>
              <a:ext cx="3583525" cy="1507350"/>
            </a:xfrm>
            <a:custGeom>
              <a:avLst/>
              <a:gdLst/>
              <a:ahLst/>
              <a:cxnLst/>
              <a:rect l="l" t="t" r="r" b="b"/>
              <a:pathLst>
                <a:path w="143341" h="60294" extrusionOk="0">
                  <a:moveTo>
                    <a:pt x="143340" y="0"/>
                  </a:moveTo>
                  <a:lnTo>
                    <a:pt x="1" y="60293"/>
                  </a:lnTo>
                  <a:lnTo>
                    <a:pt x="143340" y="16300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8" name="Google Shape;6718;p23"/>
            <p:cNvSpPr/>
            <p:nvPr/>
          </p:nvSpPr>
          <p:spPr>
            <a:xfrm>
              <a:off x="16185050" y="846675"/>
              <a:ext cx="2068725" cy="3385250"/>
            </a:xfrm>
            <a:custGeom>
              <a:avLst/>
              <a:gdLst/>
              <a:ahLst/>
              <a:cxnLst/>
              <a:rect l="l" t="t" r="r" b="b"/>
              <a:pathLst>
                <a:path w="82749" h="135410" extrusionOk="0">
                  <a:moveTo>
                    <a:pt x="0" y="0"/>
                  </a:moveTo>
                  <a:lnTo>
                    <a:pt x="82749" y="135409"/>
                  </a:lnTo>
                  <a:lnTo>
                    <a:pt x="1894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9" name="Google Shape;6719;p23"/>
            <p:cNvSpPr/>
            <p:nvPr/>
          </p:nvSpPr>
          <p:spPr>
            <a:xfrm>
              <a:off x="17877225" y="846675"/>
              <a:ext cx="376550" cy="3385250"/>
            </a:xfrm>
            <a:custGeom>
              <a:avLst/>
              <a:gdLst/>
              <a:ahLst/>
              <a:cxnLst/>
              <a:rect l="l" t="t" r="r" b="b"/>
              <a:pathLst>
                <a:path w="15062" h="135410" extrusionOk="0">
                  <a:moveTo>
                    <a:pt x="0" y="0"/>
                  </a:moveTo>
                  <a:lnTo>
                    <a:pt x="15062" y="135409"/>
                  </a:lnTo>
                  <a:lnTo>
                    <a:pt x="15062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0" name="Google Shape;6720;p23"/>
            <p:cNvSpPr/>
            <p:nvPr/>
          </p:nvSpPr>
          <p:spPr>
            <a:xfrm>
              <a:off x="18253750" y="846675"/>
              <a:ext cx="1595475" cy="3385250"/>
            </a:xfrm>
            <a:custGeom>
              <a:avLst/>
              <a:gdLst/>
              <a:ahLst/>
              <a:cxnLst/>
              <a:rect l="l" t="t" r="r" b="b"/>
              <a:pathLst>
                <a:path w="63819" h="135410" extrusionOk="0">
                  <a:moveTo>
                    <a:pt x="46566" y="0"/>
                  </a:moveTo>
                  <a:lnTo>
                    <a:pt x="1" y="135409"/>
                  </a:lnTo>
                  <a:lnTo>
                    <a:pt x="63818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1" name="Google Shape;6721;p23"/>
            <p:cNvSpPr/>
            <p:nvPr/>
          </p:nvSpPr>
          <p:spPr>
            <a:xfrm>
              <a:off x="18253750" y="846675"/>
              <a:ext cx="3583525" cy="3385250"/>
            </a:xfrm>
            <a:custGeom>
              <a:avLst/>
              <a:gdLst/>
              <a:ahLst/>
              <a:cxnLst/>
              <a:rect l="l" t="t" r="r" b="b"/>
              <a:pathLst>
                <a:path w="143341" h="135410" extrusionOk="0">
                  <a:moveTo>
                    <a:pt x="129053" y="0"/>
                  </a:moveTo>
                  <a:lnTo>
                    <a:pt x="1" y="135409"/>
                  </a:lnTo>
                  <a:lnTo>
                    <a:pt x="143340" y="13490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2" name="Google Shape;6722;p23"/>
            <p:cNvSpPr/>
            <p:nvPr/>
          </p:nvSpPr>
          <p:spPr>
            <a:xfrm>
              <a:off x="14670875" y="3876200"/>
              <a:ext cx="3582900" cy="355725"/>
            </a:xfrm>
            <a:custGeom>
              <a:avLst/>
              <a:gdLst/>
              <a:ahLst/>
              <a:cxnLst/>
              <a:rect l="l" t="t" r="r" b="b"/>
              <a:pathLst>
                <a:path w="143316" h="14229" extrusionOk="0">
                  <a:moveTo>
                    <a:pt x="0" y="1"/>
                  </a:moveTo>
                  <a:lnTo>
                    <a:pt x="0" y="14228"/>
                  </a:lnTo>
                  <a:lnTo>
                    <a:pt x="143316" y="1422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3" name="Google Shape;6723;p23"/>
            <p:cNvSpPr/>
            <p:nvPr/>
          </p:nvSpPr>
          <p:spPr>
            <a:xfrm>
              <a:off x="14670875" y="2277200"/>
              <a:ext cx="3582900" cy="1954725"/>
            </a:xfrm>
            <a:custGeom>
              <a:avLst/>
              <a:gdLst/>
              <a:ahLst/>
              <a:cxnLst/>
              <a:rect l="l" t="t" r="r" b="b"/>
              <a:pathLst>
                <a:path w="143316" h="78189" extrusionOk="0">
                  <a:moveTo>
                    <a:pt x="0" y="0"/>
                  </a:moveTo>
                  <a:lnTo>
                    <a:pt x="0" y="17895"/>
                  </a:lnTo>
                  <a:lnTo>
                    <a:pt x="143316" y="7818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4" name="Google Shape;6724;p23"/>
            <p:cNvSpPr/>
            <p:nvPr/>
          </p:nvSpPr>
          <p:spPr>
            <a:xfrm>
              <a:off x="15027450" y="846675"/>
              <a:ext cx="3226325" cy="3385250"/>
            </a:xfrm>
            <a:custGeom>
              <a:avLst/>
              <a:gdLst/>
              <a:ahLst/>
              <a:cxnLst/>
              <a:rect l="l" t="t" r="r" b="b"/>
              <a:pathLst>
                <a:path w="129053" h="135410" extrusionOk="0">
                  <a:moveTo>
                    <a:pt x="1" y="0"/>
                  </a:moveTo>
                  <a:lnTo>
                    <a:pt x="129053" y="135409"/>
                  </a:lnTo>
                  <a:lnTo>
                    <a:pt x="129053" y="135409"/>
                  </a:lnTo>
                  <a:lnTo>
                    <a:pt x="2492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5" name="Google Shape;6725;p23"/>
            <p:cNvSpPr/>
            <p:nvPr/>
          </p:nvSpPr>
          <p:spPr>
            <a:xfrm>
              <a:off x="17089625" y="846675"/>
              <a:ext cx="1164150" cy="3385250"/>
            </a:xfrm>
            <a:custGeom>
              <a:avLst/>
              <a:gdLst/>
              <a:ahLst/>
              <a:cxnLst/>
              <a:rect l="l" t="t" r="r" b="b"/>
              <a:pathLst>
                <a:path w="46566" h="135410" extrusionOk="0">
                  <a:moveTo>
                    <a:pt x="0" y="0"/>
                  </a:moveTo>
                  <a:lnTo>
                    <a:pt x="46566" y="135409"/>
                  </a:lnTo>
                  <a:lnTo>
                    <a:pt x="16098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6" name="Google Shape;6726;p23"/>
            <p:cNvSpPr/>
            <p:nvPr/>
          </p:nvSpPr>
          <p:spPr>
            <a:xfrm>
              <a:off x="18253750" y="846675"/>
              <a:ext cx="761725" cy="3385250"/>
            </a:xfrm>
            <a:custGeom>
              <a:avLst/>
              <a:gdLst/>
              <a:ahLst/>
              <a:cxnLst/>
              <a:rect l="l" t="t" r="r" b="b"/>
              <a:pathLst>
                <a:path w="30469" h="135410" extrusionOk="0">
                  <a:moveTo>
                    <a:pt x="15062" y="0"/>
                  </a:moveTo>
                  <a:lnTo>
                    <a:pt x="1" y="135409"/>
                  </a:lnTo>
                  <a:lnTo>
                    <a:pt x="30469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7" name="Google Shape;6727;p23"/>
            <p:cNvSpPr/>
            <p:nvPr/>
          </p:nvSpPr>
          <p:spPr>
            <a:xfrm>
              <a:off x="18253750" y="846675"/>
              <a:ext cx="2603325" cy="3385250"/>
            </a:xfrm>
            <a:custGeom>
              <a:avLst/>
              <a:gdLst/>
              <a:ahLst/>
              <a:cxnLst/>
              <a:rect l="l" t="t" r="r" b="b"/>
              <a:pathLst>
                <a:path w="104133" h="135410" extrusionOk="0">
                  <a:moveTo>
                    <a:pt x="82749" y="0"/>
                  </a:moveTo>
                  <a:lnTo>
                    <a:pt x="1" y="135409"/>
                  </a:lnTo>
                  <a:lnTo>
                    <a:pt x="10413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8" name="Google Shape;6728;p23"/>
            <p:cNvSpPr/>
            <p:nvPr/>
          </p:nvSpPr>
          <p:spPr>
            <a:xfrm>
              <a:off x="18253750" y="1772375"/>
              <a:ext cx="3583525" cy="2459550"/>
            </a:xfrm>
            <a:custGeom>
              <a:avLst/>
              <a:gdLst/>
              <a:ahLst/>
              <a:cxnLst/>
              <a:rect l="l" t="t" r="r" b="b"/>
              <a:pathLst>
                <a:path w="143341" h="98382" extrusionOk="0">
                  <a:moveTo>
                    <a:pt x="143340" y="0"/>
                  </a:moveTo>
                  <a:lnTo>
                    <a:pt x="1" y="98381"/>
                  </a:lnTo>
                  <a:lnTo>
                    <a:pt x="143340" y="20193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9" name="Google Shape;6729;p23"/>
            <p:cNvSpPr/>
            <p:nvPr/>
          </p:nvSpPr>
          <p:spPr>
            <a:xfrm>
              <a:off x="18253750" y="3512175"/>
              <a:ext cx="3583525" cy="719750"/>
            </a:xfrm>
            <a:custGeom>
              <a:avLst/>
              <a:gdLst/>
              <a:ahLst/>
              <a:cxnLst/>
              <a:rect l="l" t="t" r="r" b="b"/>
              <a:pathLst>
                <a:path w="143341" h="28790" extrusionOk="0">
                  <a:moveTo>
                    <a:pt x="143340" y="0"/>
                  </a:moveTo>
                  <a:lnTo>
                    <a:pt x="1" y="28789"/>
                  </a:lnTo>
                  <a:lnTo>
                    <a:pt x="143340" y="14562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6730" name="Google Shape;6730;p23"/>
          <p:cNvSpPr txBox="1">
            <a:spLocks noGrp="1"/>
          </p:cNvSpPr>
          <p:nvPr>
            <p:ph type="title"/>
          </p:nvPr>
        </p:nvSpPr>
        <p:spPr>
          <a:xfrm>
            <a:off x="2701600" y="720000"/>
            <a:ext cx="6788800" cy="98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732040158"/>
      </p:ext>
    </p:extLst>
  </p:cSld>
  <p:clrMapOvr>
    <a:masterClrMapping/>
  </p:clrMapOvr>
</p:sldLayout>
</file>

<file path=ppt/slideLayouts/slideLayout16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ercentage">
  <p:cSld name="Percentage">
    <p:bg>
      <p:bgPr>
        <a:solidFill>
          <a:schemeClr val="accent2"/>
        </a:solidFill>
        <a:effectLst/>
      </p:bgPr>
    </p:bg>
    <p:spTree>
      <p:nvGrpSpPr>
        <p:cNvPr id="1" name="Shape 67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732" name="Google Shape;6732;p24"/>
          <p:cNvGrpSpPr/>
          <p:nvPr/>
        </p:nvGrpSpPr>
        <p:grpSpPr>
          <a:xfrm>
            <a:off x="-33" y="-558800"/>
            <a:ext cx="12181833" cy="7416811"/>
            <a:chOff x="-7728237" y="-419075"/>
            <a:chExt cx="15443501" cy="5562608"/>
          </a:xfrm>
        </p:grpSpPr>
        <p:sp>
          <p:nvSpPr>
            <p:cNvPr id="6733" name="Google Shape;6733;p24"/>
            <p:cNvSpPr/>
            <p:nvPr/>
          </p:nvSpPr>
          <p:spPr>
            <a:xfrm>
              <a:off x="3857953" y="2561831"/>
              <a:ext cx="3857311" cy="1033759"/>
            </a:xfrm>
            <a:custGeom>
              <a:avLst/>
              <a:gdLst/>
              <a:ahLst/>
              <a:cxnLst/>
              <a:rect l="l" t="t" r="r" b="b"/>
              <a:pathLst>
                <a:path w="55806" h="14956" extrusionOk="0">
                  <a:moveTo>
                    <a:pt x="1" y="1"/>
                  </a:moveTo>
                  <a:lnTo>
                    <a:pt x="55805" y="14955"/>
                  </a:lnTo>
                  <a:lnTo>
                    <a:pt x="55805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6734" name="Google Shape;6734;p24"/>
            <p:cNvGrpSpPr/>
            <p:nvPr/>
          </p:nvGrpSpPr>
          <p:grpSpPr>
            <a:xfrm>
              <a:off x="-7728237" y="-419075"/>
              <a:ext cx="15443501" cy="5562608"/>
              <a:chOff x="-7728237" y="-419075"/>
              <a:chExt cx="15443501" cy="5562608"/>
            </a:xfrm>
          </p:grpSpPr>
          <p:sp>
            <p:nvSpPr>
              <p:cNvPr id="6735" name="Google Shape;6735;p24"/>
              <p:cNvSpPr/>
              <p:nvPr/>
            </p:nvSpPr>
            <p:spPr>
              <a:xfrm>
                <a:off x="1296122" y="0"/>
                <a:ext cx="2561933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37065" h="37065" extrusionOk="0">
                    <a:moveTo>
                      <a:pt x="1" y="1"/>
                    </a:moveTo>
                    <a:lnTo>
                      <a:pt x="37065" y="37065"/>
                    </a:lnTo>
                    <a:lnTo>
                      <a:pt x="15657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36" name="Google Shape;6736;p24"/>
              <p:cNvSpPr/>
              <p:nvPr/>
            </p:nvSpPr>
            <p:spPr>
              <a:xfrm>
                <a:off x="-7728185" y="2561825"/>
                <a:ext cx="11586214" cy="2581703"/>
              </a:xfrm>
              <a:custGeom>
                <a:avLst/>
                <a:gdLst/>
                <a:ahLst/>
                <a:cxnLst/>
                <a:rect l="l" t="t" r="r" b="b"/>
                <a:pathLst>
                  <a:path w="55817" h="32231" extrusionOk="0">
                    <a:moveTo>
                      <a:pt x="55817" y="1"/>
                    </a:moveTo>
                    <a:lnTo>
                      <a:pt x="0" y="14955"/>
                    </a:lnTo>
                    <a:lnTo>
                      <a:pt x="0" y="14955"/>
                    </a:lnTo>
                    <a:lnTo>
                      <a:pt x="0" y="32231"/>
                    </a:lnTo>
                    <a:lnTo>
                      <a:pt x="55817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37" name="Google Shape;6737;p24"/>
              <p:cNvSpPr/>
              <p:nvPr/>
            </p:nvSpPr>
            <p:spPr>
              <a:xfrm>
                <a:off x="-7728237" y="-19827"/>
                <a:ext cx="11586214" cy="2581702"/>
              </a:xfrm>
              <a:custGeom>
                <a:avLst/>
                <a:gdLst/>
                <a:ahLst/>
                <a:cxnLst/>
                <a:rect l="l" t="t" r="r" b="b"/>
                <a:pathLst>
                  <a:path w="55817" h="14943" extrusionOk="0">
                    <a:moveTo>
                      <a:pt x="0" y="0"/>
                    </a:moveTo>
                    <a:lnTo>
                      <a:pt x="0" y="14943"/>
                    </a:lnTo>
                    <a:lnTo>
                      <a:pt x="55817" y="1494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38" name="Google Shape;6738;p24"/>
              <p:cNvSpPr/>
              <p:nvPr/>
            </p:nvSpPr>
            <p:spPr>
              <a:xfrm>
                <a:off x="-1384678" y="2561825"/>
                <a:ext cx="5242776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37363" h="37351" extrusionOk="0">
                    <a:moveTo>
                      <a:pt x="37363" y="1"/>
                    </a:moveTo>
                    <a:lnTo>
                      <a:pt x="1" y="37351"/>
                    </a:lnTo>
                    <a:lnTo>
                      <a:pt x="15789" y="37351"/>
                    </a:lnTo>
                    <a:lnTo>
                      <a:pt x="3736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39" name="Google Shape;6739;p24"/>
              <p:cNvSpPr/>
              <p:nvPr/>
            </p:nvSpPr>
            <p:spPr>
              <a:xfrm>
                <a:off x="3165034" y="2561831"/>
                <a:ext cx="692997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10026" h="37351" extrusionOk="0">
                    <a:moveTo>
                      <a:pt x="10026" y="1"/>
                    </a:moveTo>
                    <a:lnTo>
                      <a:pt x="1" y="37351"/>
                    </a:lnTo>
                    <a:lnTo>
                      <a:pt x="10026" y="37351"/>
                    </a:lnTo>
                    <a:lnTo>
                      <a:pt x="10026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40" name="Google Shape;6740;p24"/>
              <p:cNvSpPr/>
              <p:nvPr/>
            </p:nvSpPr>
            <p:spPr>
              <a:xfrm>
                <a:off x="3857953" y="0"/>
                <a:ext cx="2561103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37053" h="37065" extrusionOk="0">
                    <a:moveTo>
                      <a:pt x="21384" y="1"/>
                    </a:moveTo>
                    <a:lnTo>
                      <a:pt x="1" y="37065"/>
                    </a:lnTo>
                    <a:lnTo>
                      <a:pt x="3705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41" name="Google Shape;6741;p24"/>
              <p:cNvSpPr/>
              <p:nvPr/>
            </p:nvSpPr>
            <p:spPr>
              <a:xfrm>
                <a:off x="3857953" y="2561831"/>
                <a:ext cx="1490435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21563" h="37351" extrusionOk="0">
                    <a:moveTo>
                      <a:pt x="1" y="1"/>
                    </a:moveTo>
                    <a:lnTo>
                      <a:pt x="9990" y="37351"/>
                    </a:lnTo>
                    <a:lnTo>
                      <a:pt x="21563" y="3735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42" name="Google Shape;6742;p24"/>
              <p:cNvSpPr/>
              <p:nvPr/>
            </p:nvSpPr>
            <p:spPr>
              <a:xfrm>
                <a:off x="3857953" y="334122"/>
                <a:ext cx="3857311" cy="2227807"/>
              </a:xfrm>
              <a:custGeom>
                <a:avLst/>
                <a:gdLst/>
                <a:ahLst/>
                <a:cxnLst/>
                <a:rect l="l" t="t" r="r" b="b"/>
                <a:pathLst>
                  <a:path w="55806" h="32231" extrusionOk="0">
                    <a:moveTo>
                      <a:pt x="55805" y="1"/>
                    </a:moveTo>
                    <a:lnTo>
                      <a:pt x="1" y="32231"/>
                    </a:lnTo>
                    <a:lnTo>
                      <a:pt x="55805" y="17288"/>
                    </a:lnTo>
                    <a:lnTo>
                      <a:pt x="55805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43" name="Google Shape;6743;p24"/>
              <p:cNvSpPr/>
              <p:nvPr/>
            </p:nvSpPr>
            <p:spPr>
              <a:xfrm>
                <a:off x="2378320" y="0"/>
                <a:ext cx="1479721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21408" h="37065" extrusionOk="0">
                    <a:moveTo>
                      <a:pt x="0" y="1"/>
                    </a:moveTo>
                    <a:lnTo>
                      <a:pt x="21408" y="37065"/>
                    </a:lnTo>
                    <a:lnTo>
                      <a:pt x="11466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44" name="Google Shape;6744;p24"/>
              <p:cNvSpPr/>
              <p:nvPr/>
            </p:nvSpPr>
            <p:spPr>
              <a:xfrm>
                <a:off x="3857953" y="0"/>
                <a:ext cx="685601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9919" h="37065" extrusionOk="0">
                    <a:moveTo>
                      <a:pt x="1" y="1"/>
                    </a:moveTo>
                    <a:lnTo>
                      <a:pt x="1" y="37065"/>
                    </a:lnTo>
                    <a:lnTo>
                      <a:pt x="9919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45" name="Google Shape;6745;p24"/>
              <p:cNvSpPr/>
              <p:nvPr/>
            </p:nvSpPr>
            <p:spPr>
              <a:xfrm>
                <a:off x="-1384635" y="-419075"/>
                <a:ext cx="5242751" cy="2981045"/>
              </a:xfrm>
              <a:custGeom>
                <a:avLst/>
                <a:gdLst/>
                <a:ahLst/>
                <a:cxnLst/>
                <a:rect l="l" t="t" r="r" b="b"/>
                <a:pathLst>
                  <a:path w="55817" h="37065" extrusionOk="0">
                    <a:moveTo>
                      <a:pt x="0" y="1"/>
                    </a:moveTo>
                    <a:lnTo>
                      <a:pt x="0" y="4835"/>
                    </a:lnTo>
                    <a:lnTo>
                      <a:pt x="55817" y="37065"/>
                    </a:lnTo>
                    <a:lnTo>
                      <a:pt x="1875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46" name="Google Shape;6746;p24"/>
              <p:cNvSpPr/>
              <p:nvPr/>
            </p:nvSpPr>
            <p:spPr>
              <a:xfrm>
                <a:off x="3857953" y="2561831"/>
                <a:ext cx="3857311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55806" h="37351" extrusionOk="0">
                    <a:moveTo>
                      <a:pt x="1" y="1"/>
                    </a:moveTo>
                    <a:lnTo>
                      <a:pt x="37351" y="37351"/>
                    </a:lnTo>
                    <a:lnTo>
                      <a:pt x="55805" y="37351"/>
                    </a:lnTo>
                    <a:lnTo>
                      <a:pt x="55805" y="3223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6747" name="Google Shape;6747;p24"/>
          <p:cNvSpPr txBox="1">
            <a:spLocks noGrp="1"/>
          </p:cNvSpPr>
          <p:nvPr>
            <p:ph type="title"/>
          </p:nvPr>
        </p:nvSpPr>
        <p:spPr>
          <a:xfrm>
            <a:off x="1064200" y="3453700"/>
            <a:ext cx="4361200" cy="129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4800">
                <a:solidFill>
                  <a:schemeClr val="l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4800">
                <a:solidFill>
                  <a:schemeClr val="l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4800">
                <a:solidFill>
                  <a:schemeClr val="l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4800">
                <a:solidFill>
                  <a:schemeClr val="l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4800">
                <a:solidFill>
                  <a:schemeClr val="l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4800">
                <a:solidFill>
                  <a:schemeClr val="l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4800">
                <a:solidFill>
                  <a:schemeClr val="l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48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6748" name="Google Shape;6748;p24"/>
          <p:cNvSpPr txBox="1">
            <a:spLocks noGrp="1"/>
          </p:cNvSpPr>
          <p:nvPr>
            <p:ph type="title" idx="2" hasCustomPrompt="1"/>
          </p:nvPr>
        </p:nvSpPr>
        <p:spPr>
          <a:xfrm>
            <a:off x="1795200" y="2129700"/>
            <a:ext cx="2899200" cy="1527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200"/>
              <a:buNone/>
              <a:defRPr sz="96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0"/>
              <a:buNone/>
              <a:defRPr sz="16000">
                <a:solidFill>
                  <a:schemeClr val="l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0"/>
              <a:buNone/>
              <a:defRPr sz="16000">
                <a:solidFill>
                  <a:schemeClr val="l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0"/>
              <a:buNone/>
              <a:defRPr sz="16000">
                <a:solidFill>
                  <a:schemeClr val="l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0"/>
              <a:buNone/>
              <a:defRPr sz="16000">
                <a:solidFill>
                  <a:schemeClr val="l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0"/>
              <a:buNone/>
              <a:defRPr sz="16000">
                <a:solidFill>
                  <a:schemeClr val="l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0"/>
              <a:buNone/>
              <a:defRPr sz="16000">
                <a:solidFill>
                  <a:schemeClr val="l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0"/>
              <a:buNone/>
              <a:defRPr sz="16000">
                <a:solidFill>
                  <a:schemeClr val="l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0"/>
              <a:buNone/>
              <a:defRPr sz="16000">
                <a:solidFill>
                  <a:schemeClr val="lt1"/>
                </a:solidFill>
              </a:defRPr>
            </a:lvl9pPr>
          </a:lstStyle>
          <a:p>
            <a:r>
              <a:t>xx%</a:t>
            </a:r>
          </a:p>
        </p:txBody>
      </p:sp>
    </p:spTree>
    <p:extLst>
      <p:ext uri="{BB962C8B-B14F-4D97-AF65-F5344CB8AC3E}">
        <p14:creationId xmlns:p14="http://schemas.microsoft.com/office/powerpoint/2010/main" val="1212731112"/>
      </p:ext>
    </p:extLst>
  </p:cSld>
  <p:clrMapOvr>
    <a:masterClrMapping/>
  </p:clrMapOvr>
</p:sldLayout>
</file>

<file path=ppt/slideLayouts/slideLayout16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 2">
  <p:cSld name="Title and three columns 2">
    <p:bg>
      <p:bgPr>
        <a:solidFill>
          <a:schemeClr val="accent2"/>
        </a:solidFill>
        <a:effectLst/>
      </p:bgPr>
    </p:bg>
    <p:spTree>
      <p:nvGrpSpPr>
        <p:cNvPr id="1" name="Shape 67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750" name="Google Shape;6750;p25"/>
          <p:cNvGrpSpPr/>
          <p:nvPr/>
        </p:nvGrpSpPr>
        <p:grpSpPr>
          <a:xfrm>
            <a:off x="-33" y="-558800"/>
            <a:ext cx="12181833" cy="7416811"/>
            <a:chOff x="-7728237" y="-419075"/>
            <a:chExt cx="15443501" cy="5562608"/>
          </a:xfrm>
        </p:grpSpPr>
        <p:sp>
          <p:nvSpPr>
            <p:cNvPr id="6751" name="Google Shape;6751;p25"/>
            <p:cNvSpPr/>
            <p:nvPr/>
          </p:nvSpPr>
          <p:spPr>
            <a:xfrm>
              <a:off x="3857953" y="2561831"/>
              <a:ext cx="3857311" cy="1033759"/>
            </a:xfrm>
            <a:custGeom>
              <a:avLst/>
              <a:gdLst/>
              <a:ahLst/>
              <a:cxnLst/>
              <a:rect l="l" t="t" r="r" b="b"/>
              <a:pathLst>
                <a:path w="55806" h="14956" extrusionOk="0">
                  <a:moveTo>
                    <a:pt x="1" y="1"/>
                  </a:moveTo>
                  <a:lnTo>
                    <a:pt x="55805" y="14955"/>
                  </a:lnTo>
                  <a:lnTo>
                    <a:pt x="55805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6752" name="Google Shape;6752;p25"/>
            <p:cNvGrpSpPr/>
            <p:nvPr/>
          </p:nvGrpSpPr>
          <p:grpSpPr>
            <a:xfrm>
              <a:off x="-7728237" y="-419075"/>
              <a:ext cx="15443501" cy="5562608"/>
              <a:chOff x="-7728237" y="-419075"/>
              <a:chExt cx="15443501" cy="5562608"/>
            </a:xfrm>
          </p:grpSpPr>
          <p:sp>
            <p:nvSpPr>
              <p:cNvPr id="6753" name="Google Shape;6753;p25"/>
              <p:cNvSpPr/>
              <p:nvPr/>
            </p:nvSpPr>
            <p:spPr>
              <a:xfrm>
                <a:off x="1296122" y="0"/>
                <a:ext cx="2561933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37065" h="37065" extrusionOk="0">
                    <a:moveTo>
                      <a:pt x="1" y="1"/>
                    </a:moveTo>
                    <a:lnTo>
                      <a:pt x="37065" y="37065"/>
                    </a:lnTo>
                    <a:lnTo>
                      <a:pt x="15657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54" name="Google Shape;6754;p25"/>
              <p:cNvSpPr/>
              <p:nvPr/>
            </p:nvSpPr>
            <p:spPr>
              <a:xfrm>
                <a:off x="-7728185" y="2561825"/>
                <a:ext cx="11586214" cy="2581703"/>
              </a:xfrm>
              <a:custGeom>
                <a:avLst/>
                <a:gdLst/>
                <a:ahLst/>
                <a:cxnLst/>
                <a:rect l="l" t="t" r="r" b="b"/>
                <a:pathLst>
                  <a:path w="55817" h="32231" extrusionOk="0">
                    <a:moveTo>
                      <a:pt x="55817" y="1"/>
                    </a:moveTo>
                    <a:lnTo>
                      <a:pt x="0" y="14955"/>
                    </a:lnTo>
                    <a:lnTo>
                      <a:pt x="0" y="14955"/>
                    </a:lnTo>
                    <a:lnTo>
                      <a:pt x="0" y="32231"/>
                    </a:lnTo>
                    <a:lnTo>
                      <a:pt x="55817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55" name="Google Shape;6755;p25"/>
              <p:cNvSpPr/>
              <p:nvPr/>
            </p:nvSpPr>
            <p:spPr>
              <a:xfrm>
                <a:off x="-7728237" y="-19827"/>
                <a:ext cx="11586214" cy="2581702"/>
              </a:xfrm>
              <a:custGeom>
                <a:avLst/>
                <a:gdLst/>
                <a:ahLst/>
                <a:cxnLst/>
                <a:rect l="l" t="t" r="r" b="b"/>
                <a:pathLst>
                  <a:path w="55817" h="14943" extrusionOk="0">
                    <a:moveTo>
                      <a:pt x="0" y="0"/>
                    </a:moveTo>
                    <a:lnTo>
                      <a:pt x="0" y="14943"/>
                    </a:lnTo>
                    <a:lnTo>
                      <a:pt x="55817" y="1494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56" name="Google Shape;6756;p25"/>
              <p:cNvSpPr/>
              <p:nvPr/>
            </p:nvSpPr>
            <p:spPr>
              <a:xfrm>
                <a:off x="-1384678" y="2561825"/>
                <a:ext cx="5242776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37363" h="37351" extrusionOk="0">
                    <a:moveTo>
                      <a:pt x="37363" y="1"/>
                    </a:moveTo>
                    <a:lnTo>
                      <a:pt x="1" y="37351"/>
                    </a:lnTo>
                    <a:lnTo>
                      <a:pt x="15789" y="37351"/>
                    </a:lnTo>
                    <a:lnTo>
                      <a:pt x="3736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57" name="Google Shape;6757;p25"/>
              <p:cNvSpPr/>
              <p:nvPr/>
            </p:nvSpPr>
            <p:spPr>
              <a:xfrm>
                <a:off x="3165034" y="2561831"/>
                <a:ext cx="692997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10026" h="37351" extrusionOk="0">
                    <a:moveTo>
                      <a:pt x="10026" y="1"/>
                    </a:moveTo>
                    <a:lnTo>
                      <a:pt x="1" y="37351"/>
                    </a:lnTo>
                    <a:lnTo>
                      <a:pt x="10026" y="37351"/>
                    </a:lnTo>
                    <a:lnTo>
                      <a:pt x="10026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58" name="Google Shape;6758;p25"/>
              <p:cNvSpPr/>
              <p:nvPr/>
            </p:nvSpPr>
            <p:spPr>
              <a:xfrm>
                <a:off x="3857953" y="0"/>
                <a:ext cx="2561103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37053" h="37065" extrusionOk="0">
                    <a:moveTo>
                      <a:pt x="21384" y="1"/>
                    </a:moveTo>
                    <a:lnTo>
                      <a:pt x="1" y="37065"/>
                    </a:lnTo>
                    <a:lnTo>
                      <a:pt x="3705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59" name="Google Shape;6759;p25"/>
              <p:cNvSpPr/>
              <p:nvPr/>
            </p:nvSpPr>
            <p:spPr>
              <a:xfrm>
                <a:off x="3857953" y="2561831"/>
                <a:ext cx="1490435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21563" h="37351" extrusionOk="0">
                    <a:moveTo>
                      <a:pt x="1" y="1"/>
                    </a:moveTo>
                    <a:lnTo>
                      <a:pt x="9990" y="37351"/>
                    </a:lnTo>
                    <a:lnTo>
                      <a:pt x="21563" y="3735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60" name="Google Shape;6760;p25"/>
              <p:cNvSpPr/>
              <p:nvPr/>
            </p:nvSpPr>
            <p:spPr>
              <a:xfrm>
                <a:off x="3857953" y="334122"/>
                <a:ext cx="3857311" cy="2227807"/>
              </a:xfrm>
              <a:custGeom>
                <a:avLst/>
                <a:gdLst/>
                <a:ahLst/>
                <a:cxnLst/>
                <a:rect l="l" t="t" r="r" b="b"/>
                <a:pathLst>
                  <a:path w="55806" h="32231" extrusionOk="0">
                    <a:moveTo>
                      <a:pt x="55805" y="1"/>
                    </a:moveTo>
                    <a:lnTo>
                      <a:pt x="1" y="32231"/>
                    </a:lnTo>
                    <a:lnTo>
                      <a:pt x="55805" y="17288"/>
                    </a:lnTo>
                    <a:lnTo>
                      <a:pt x="55805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61" name="Google Shape;6761;p25"/>
              <p:cNvSpPr/>
              <p:nvPr/>
            </p:nvSpPr>
            <p:spPr>
              <a:xfrm>
                <a:off x="2378320" y="0"/>
                <a:ext cx="1479721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21408" h="37065" extrusionOk="0">
                    <a:moveTo>
                      <a:pt x="0" y="1"/>
                    </a:moveTo>
                    <a:lnTo>
                      <a:pt x="21408" y="37065"/>
                    </a:lnTo>
                    <a:lnTo>
                      <a:pt x="11466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62" name="Google Shape;6762;p25"/>
              <p:cNvSpPr/>
              <p:nvPr/>
            </p:nvSpPr>
            <p:spPr>
              <a:xfrm>
                <a:off x="3857953" y="0"/>
                <a:ext cx="685601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9919" h="37065" extrusionOk="0">
                    <a:moveTo>
                      <a:pt x="1" y="1"/>
                    </a:moveTo>
                    <a:lnTo>
                      <a:pt x="1" y="37065"/>
                    </a:lnTo>
                    <a:lnTo>
                      <a:pt x="9919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63" name="Google Shape;6763;p25"/>
              <p:cNvSpPr/>
              <p:nvPr/>
            </p:nvSpPr>
            <p:spPr>
              <a:xfrm>
                <a:off x="-1384635" y="-419075"/>
                <a:ext cx="5242751" cy="2981045"/>
              </a:xfrm>
              <a:custGeom>
                <a:avLst/>
                <a:gdLst/>
                <a:ahLst/>
                <a:cxnLst/>
                <a:rect l="l" t="t" r="r" b="b"/>
                <a:pathLst>
                  <a:path w="55817" h="37065" extrusionOk="0">
                    <a:moveTo>
                      <a:pt x="0" y="1"/>
                    </a:moveTo>
                    <a:lnTo>
                      <a:pt x="0" y="4835"/>
                    </a:lnTo>
                    <a:lnTo>
                      <a:pt x="55817" y="37065"/>
                    </a:lnTo>
                    <a:lnTo>
                      <a:pt x="1875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64" name="Google Shape;6764;p25"/>
              <p:cNvSpPr/>
              <p:nvPr/>
            </p:nvSpPr>
            <p:spPr>
              <a:xfrm>
                <a:off x="3857953" y="2561831"/>
                <a:ext cx="3857311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55806" h="37351" extrusionOk="0">
                    <a:moveTo>
                      <a:pt x="1" y="1"/>
                    </a:moveTo>
                    <a:lnTo>
                      <a:pt x="37351" y="37351"/>
                    </a:lnTo>
                    <a:lnTo>
                      <a:pt x="55805" y="37351"/>
                    </a:lnTo>
                    <a:lnTo>
                      <a:pt x="55805" y="3223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6765" name="Google Shape;6765;p25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5136000" cy="98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6766" name="Google Shape;6766;p25"/>
          <p:cNvSpPr txBox="1">
            <a:spLocks noGrp="1"/>
          </p:cNvSpPr>
          <p:nvPr>
            <p:ph type="subTitle" idx="1"/>
          </p:nvPr>
        </p:nvSpPr>
        <p:spPr>
          <a:xfrm>
            <a:off x="960000" y="1992733"/>
            <a:ext cx="4666000" cy="40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1pPr>
            <a:lvl2pPr lvl="1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9pPr>
          </a:lstStyle>
          <a:p>
            <a:endParaRPr/>
          </a:p>
        </p:txBody>
      </p:sp>
      <p:sp>
        <p:nvSpPr>
          <p:cNvPr id="6767" name="Google Shape;6767;p25"/>
          <p:cNvSpPr txBox="1">
            <a:spLocks noGrp="1"/>
          </p:cNvSpPr>
          <p:nvPr>
            <p:ph type="subTitle" idx="2"/>
          </p:nvPr>
        </p:nvSpPr>
        <p:spPr>
          <a:xfrm>
            <a:off x="960000" y="2455333"/>
            <a:ext cx="5136000" cy="89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400"/>
            </a:lvl1pPr>
            <a:lvl2pPr lvl="1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2400"/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2400"/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2400"/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2400"/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2400"/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2400"/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2400"/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 sz="2400"/>
            </a:lvl9pPr>
          </a:lstStyle>
          <a:p>
            <a:endParaRPr/>
          </a:p>
        </p:txBody>
      </p:sp>
      <p:sp>
        <p:nvSpPr>
          <p:cNvPr id="6768" name="Google Shape;6768;p25"/>
          <p:cNvSpPr txBox="1">
            <a:spLocks noGrp="1"/>
          </p:cNvSpPr>
          <p:nvPr>
            <p:ph type="subTitle" idx="3"/>
          </p:nvPr>
        </p:nvSpPr>
        <p:spPr>
          <a:xfrm>
            <a:off x="960000" y="3420529"/>
            <a:ext cx="4666000" cy="40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1pPr>
            <a:lvl2pPr lvl="1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9pPr>
          </a:lstStyle>
          <a:p>
            <a:endParaRPr/>
          </a:p>
        </p:txBody>
      </p:sp>
      <p:sp>
        <p:nvSpPr>
          <p:cNvPr id="6769" name="Google Shape;6769;p25"/>
          <p:cNvSpPr txBox="1">
            <a:spLocks noGrp="1"/>
          </p:cNvSpPr>
          <p:nvPr>
            <p:ph type="subTitle" idx="4"/>
          </p:nvPr>
        </p:nvSpPr>
        <p:spPr>
          <a:xfrm>
            <a:off x="960000" y="3883129"/>
            <a:ext cx="5136000" cy="89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400"/>
            </a:lvl1pPr>
            <a:lvl2pPr lvl="1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2400"/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2400"/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2400"/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2400"/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2400"/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2400"/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2400"/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 sz="2400"/>
            </a:lvl9pPr>
          </a:lstStyle>
          <a:p>
            <a:endParaRPr/>
          </a:p>
        </p:txBody>
      </p:sp>
      <p:sp>
        <p:nvSpPr>
          <p:cNvPr id="6770" name="Google Shape;6770;p25"/>
          <p:cNvSpPr txBox="1">
            <a:spLocks noGrp="1"/>
          </p:cNvSpPr>
          <p:nvPr>
            <p:ph type="subTitle" idx="5"/>
          </p:nvPr>
        </p:nvSpPr>
        <p:spPr>
          <a:xfrm>
            <a:off x="960000" y="4833624"/>
            <a:ext cx="4666000" cy="40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1pPr>
            <a:lvl2pPr lvl="1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9pPr>
          </a:lstStyle>
          <a:p>
            <a:endParaRPr/>
          </a:p>
        </p:txBody>
      </p:sp>
      <p:sp>
        <p:nvSpPr>
          <p:cNvPr id="6771" name="Google Shape;6771;p25"/>
          <p:cNvSpPr txBox="1">
            <a:spLocks noGrp="1"/>
          </p:cNvSpPr>
          <p:nvPr>
            <p:ph type="subTitle" idx="6"/>
          </p:nvPr>
        </p:nvSpPr>
        <p:spPr>
          <a:xfrm>
            <a:off x="960000" y="5296231"/>
            <a:ext cx="5136000" cy="89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400"/>
            </a:lvl1pPr>
            <a:lvl2pPr lvl="1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2400"/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2400"/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2400"/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2400"/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2400"/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2400"/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2400"/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 sz="24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657137118"/>
      </p:ext>
    </p:extLst>
  </p:cSld>
  <p:clrMapOvr>
    <a:masterClrMapping/>
  </p:clrMapOvr>
</p:sldLayout>
</file>

<file path=ppt/slideLayouts/slideLayout16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1">
  <p:cSld name="One column 1">
    <p:bg>
      <p:bgPr>
        <a:solidFill>
          <a:schemeClr val="accent2"/>
        </a:solidFill>
        <a:effectLst/>
      </p:bgPr>
    </p:bg>
    <p:spTree>
      <p:nvGrpSpPr>
        <p:cNvPr id="1" name="Shape 67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773" name="Google Shape;6773;p26"/>
          <p:cNvGrpSpPr/>
          <p:nvPr/>
        </p:nvGrpSpPr>
        <p:grpSpPr>
          <a:xfrm>
            <a:off x="-33" y="-558800"/>
            <a:ext cx="12181833" cy="7416811"/>
            <a:chOff x="-7728237" y="-419075"/>
            <a:chExt cx="15443501" cy="5562608"/>
          </a:xfrm>
        </p:grpSpPr>
        <p:sp>
          <p:nvSpPr>
            <p:cNvPr id="6774" name="Google Shape;6774;p26"/>
            <p:cNvSpPr/>
            <p:nvPr/>
          </p:nvSpPr>
          <p:spPr>
            <a:xfrm>
              <a:off x="3857953" y="2561831"/>
              <a:ext cx="3857311" cy="1033759"/>
            </a:xfrm>
            <a:custGeom>
              <a:avLst/>
              <a:gdLst/>
              <a:ahLst/>
              <a:cxnLst/>
              <a:rect l="l" t="t" r="r" b="b"/>
              <a:pathLst>
                <a:path w="55806" h="14956" extrusionOk="0">
                  <a:moveTo>
                    <a:pt x="1" y="1"/>
                  </a:moveTo>
                  <a:lnTo>
                    <a:pt x="55805" y="14955"/>
                  </a:lnTo>
                  <a:lnTo>
                    <a:pt x="55805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6775" name="Google Shape;6775;p26"/>
            <p:cNvGrpSpPr/>
            <p:nvPr/>
          </p:nvGrpSpPr>
          <p:grpSpPr>
            <a:xfrm>
              <a:off x="-7728237" y="-419075"/>
              <a:ext cx="15443501" cy="5562608"/>
              <a:chOff x="-7728237" y="-419075"/>
              <a:chExt cx="15443501" cy="5562608"/>
            </a:xfrm>
          </p:grpSpPr>
          <p:sp>
            <p:nvSpPr>
              <p:cNvPr id="6776" name="Google Shape;6776;p26"/>
              <p:cNvSpPr/>
              <p:nvPr/>
            </p:nvSpPr>
            <p:spPr>
              <a:xfrm>
                <a:off x="1296122" y="0"/>
                <a:ext cx="2561933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37065" h="37065" extrusionOk="0">
                    <a:moveTo>
                      <a:pt x="1" y="1"/>
                    </a:moveTo>
                    <a:lnTo>
                      <a:pt x="37065" y="37065"/>
                    </a:lnTo>
                    <a:lnTo>
                      <a:pt x="15657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77" name="Google Shape;6777;p26"/>
              <p:cNvSpPr/>
              <p:nvPr/>
            </p:nvSpPr>
            <p:spPr>
              <a:xfrm>
                <a:off x="-7728185" y="2561825"/>
                <a:ext cx="11586214" cy="2581703"/>
              </a:xfrm>
              <a:custGeom>
                <a:avLst/>
                <a:gdLst/>
                <a:ahLst/>
                <a:cxnLst/>
                <a:rect l="l" t="t" r="r" b="b"/>
                <a:pathLst>
                  <a:path w="55817" h="32231" extrusionOk="0">
                    <a:moveTo>
                      <a:pt x="55817" y="1"/>
                    </a:moveTo>
                    <a:lnTo>
                      <a:pt x="0" y="14955"/>
                    </a:lnTo>
                    <a:lnTo>
                      <a:pt x="0" y="14955"/>
                    </a:lnTo>
                    <a:lnTo>
                      <a:pt x="0" y="32231"/>
                    </a:lnTo>
                    <a:lnTo>
                      <a:pt x="55817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78" name="Google Shape;6778;p26"/>
              <p:cNvSpPr/>
              <p:nvPr/>
            </p:nvSpPr>
            <p:spPr>
              <a:xfrm>
                <a:off x="-7728237" y="-19827"/>
                <a:ext cx="11586214" cy="2581702"/>
              </a:xfrm>
              <a:custGeom>
                <a:avLst/>
                <a:gdLst/>
                <a:ahLst/>
                <a:cxnLst/>
                <a:rect l="l" t="t" r="r" b="b"/>
                <a:pathLst>
                  <a:path w="55817" h="14943" extrusionOk="0">
                    <a:moveTo>
                      <a:pt x="0" y="0"/>
                    </a:moveTo>
                    <a:lnTo>
                      <a:pt x="0" y="14943"/>
                    </a:lnTo>
                    <a:lnTo>
                      <a:pt x="55817" y="1494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79" name="Google Shape;6779;p26"/>
              <p:cNvSpPr/>
              <p:nvPr/>
            </p:nvSpPr>
            <p:spPr>
              <a:xfrm>
                <a:off x="-1384678" y="2561825"/>
                <a:ext cx="5242776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37363" h="37351" extrusionOk="0">
                    <a:moveTo>
                      <a:pt x="37363" y="1"/>
                    </a:moveTo>
                    <a:lnTo>
                      <a:pt x="1" y="37351"/>
                    </a:lnTo>
                    <a:lnTo>
                      <a:pt x="15789" y="37351"/>
                    </a:lnTo>
                    <a:lnTo>
                      <a:pt x="3736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80" name="Google Shape;6780;p26"/>
              <p:cNvSpPr/>
              <p:nvPr/>
            </p:nvSpPr>
            <p:spPr>
              <a:xfrm>
                <a:off x="3165034" y="2561831"/>
                <a:ext cx="692997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10026" h="37351" extrusionOk="0">
                    <a:moveTo>
                      <a:pt x="10026" y="1"/>
                    </a:moveTo>
                    <a:lnTo>
                      <a:pt x="1" y="37351"/>
                    </a:lnTo>
                    <a:lnTo>
                      <a:pt x="10026" y="37351"/>
                    </a:lnTo>
                    <a:lnTo>
                      <a:pt x="10026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81" name="Google Shape;6781;p26"/>
              <p:cNvSpPr/>
              <p:nvPr/>
            </p:nvSpPr>
            <p:spPr>
              <a:xfrm>
                <a:off x="3857953" y="0"/>
                <a:ext cx="2561103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37053" h="37065" extrusionOk="0">
                    <a:moveTo>
                      <a:pt x="21384" y="1"/>
                    </a:moveTo>
                    <a:lnTo>
                      <a:pt x="1" y="37065"/>
                    </a:lnTo>
                    <a:lnTo>
                      <a:pt x="3705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82" name="Google Shape;6782;p26"/>
              <p:cNvSpPr/>
              <p:nvPr/>
            </p:nvSpPr>
            <p:spPr>
              <a:xfrm>
                <a:off x="3857953" y="2561831"/>
                <a:ext cx="1490435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21563" h="37351" extrusionOk="0">
                    <a:moveTo>
                      <a:pt x="1" y="1"/>
                    </a:moveTo>
                    <a:lnTo>
                      <a:pt x="9990" y="37351"/>
                    </a:lnTo>
                    <a:lnTo>
                      <a:pt x="21563" y="3735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83" name="Google Shape;6783;p26"/>
              <p:cNvSpPr/>
              <p:nvPr/>
            </p:nvSpPr>
            <p:spPr>
              <a:xfrm>
                <a:off x="3857953" y="334122"/>
                <a:ext cx="3857311" cy="2227807"/>
              </a:xfrm>
              <a:custGeom>
                <a:avLst/>
                <a:gdLst/>
                <a:ahLst/>
                <a:cxnLst/>
                <a:rect l="l" t="t" r="r" b="b"/>
                <a:pathLst>
                  <a:path w="55806" h="32231" extrusionOk="0">
                    <a:moveTo>
                      <a:pt x="55805" y="1"/>
                    </a:moveTo>
                    <a:lnTo>
                      <a:pt x="1" y="32231"/>
                    </a:lnTo>
                    <a:lnTo>
                      <a:pt x="55805" y="17288"/>
                    </a:lnTo>
                    <a:lnTo>
                      <a:pt x="55805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84" name="Google Shape;6784;p26"/>
              <p:cNvSpPr/>
              <p:nvPr/>
            </p:nvSpPr>
            <p:spPr>
              <a:xfrm>
                <a:off x="2378320" y="0"/>
                <a:ext cx="1479721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21408" h="37065" extrusionOk="0">
                    <a:moveTo>
                      <a:pt x="0" y="1"/>
                    </a:moveTo>
                    <a:lnTo>
                      <a:pt x="21408" y="37065"/>
                    </a:lnTo>
                    <a:lnTo>
                      <a:pt x="11466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85" name="Google Shape;6785;p26"/>
              <p:cNvSpPr/>
              <p:nvPr/>
            </p:nvSpPr>
            <p:spPr>
              <a:xfrm>
                <a:off x="3857953" y="0"/>
                <a:ext cx="685601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9919" h="37065" extrusionOk="0">
                    <a:moveTo>
                      <a:pt x="1" y="1"/>
                    </a:moveTo>
                    <a:lnTo>
                      <a:pt x="1" y="37065"/>
                    </a:lnTo>
                    <a:lnTo>
                      <a:pt x="9919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86" name="Google Shape;6786;p26"/>
              <p:cNvSpPr/>
              <p:nvPr/>
            </p:nvSpPr>
            <p:spPr>
              <a:xfrm>
                <a:off x="-1384635" y="-419075"/>
                <a:ext cx="5242751" cy="2981045"/>
              </a:xfrm>
              <a:custGeom>
                <a:avLst/>
                <a:gdLst/>
                <a:ahLst/>
                <a:cxnLst/>
                <a:rect l="l" t="t" r="r" b="b"/>
                <a:pathLst>
                  <a:path w="55817" h="37065" extrusionOk="0">
                    <a:moveTo>
                      <a:pt x="0" y="1"/>
                    </a:moveTo>
                    <a:lnTo>
                      <a:pt x="0" y="4835"/>
                    </a:lnTo>
                    <a:lnTo>
                      <a:pt x="55817" y="37065"/>
                    </a:lnTo>
                    <a:lnTo>
                      <a:pt x="1875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87" name="Google Shape;6787;p26"/>
              <p:cNvSpPr/>
              <p:nvPr/>
            </p:nvSpPr>
            <p:spPr>
              <a:xfrm>
                <a:off x="3857953" y="2561831"/>
                <a:ext cx="3857311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55806" h="37351" extrusionOk="0">
                    <a:moveTo>
                      <a:pt x="1" y="1"/>
                    </a:moveTo>
                    <a:lnTo>
                      <a:pt x="37351" y="37351"/>
                    </a:lnTo>
                    <a:lnTo>
                      <a:pt x="55805" y="37351"/>
                    </a:lnTo>
                    <a:lnTo>
                      <a:pt x="55805" y="3223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6788" name="Google Shape;6788;p26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5136000" cy="98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6789" name="Google Shape;6789;p26"/>
          <p:cNvSpPr txBox="1">
            <a:spLocks noGrp="1"/>
          </p:cNvSpPr>
          <p:nvPr>
            <p:ph type="subTitle" idx="1"/>
          </p:nvPr>
        </p:nvSpPr>
        <p:spPr>
          <a:xfrm>
            <a:off x="1873400" y="2781300"/>
            <a:ext cx="3695600" cy="186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2pPr>
            <a:lvl3pPr lvl="2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3pPr>
            <a:lvl4pPr lvl="3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4pPr>
            <a:lvl5pPr lvl="4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5pPr>
            <a:lvl6pPr lvl="5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6pPr>
            <a:lvl7pPr lvl="6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7pPr>
            <a:lvl8pPr lvl="7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8pPr>
            <a:lvl9pPr lvl="8">
              <a:spcBef>
                <a:spcPts val="2133"/>
              </a:spcBef>
              <a:spcAft>
                <a:spcPts val="2133"/>
              </a:spcAft>
              <a:buSzPts val="16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140858029"/>
      </p:ext>
    </p:extLst>
  </p:cSld>
  <p:clrMapOvr>
    <a:masterClrMapping/>
  </p:clrMapOvr>
</p:sldLayout>
</file>

<file path=ppt/slideLayouts/slideLayout16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3">
  <p:cSld name="One column 3">
    <p:bg>
      <p:bgPr>
        <a:solidFill>
          <a:schemeClr val="accent2"/>
        </a:solidFill>
        <a:effectLst/>
      </p:bgPr>
    </p:bg>
    <p:spTree>
      <p:nvGrpSpPr>
        <p:cNvPr id="1" name="Shape 67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791" name="Google Shape;6791;p27"/>
          <p:cNvGrpSpPr/>
          <p:nvPr/>
        </p:nvGrpSpPr>
        <p:grpSpPr>
          <a:xfrm>
            <a:off x="0" y="-67"/>
            <a:ext cx="12197683" cy="6858131"/>
            <a:chOff x="0" y="-50"/>
            <a:chExt cx="9148262" cy="5143598"/>
          </a:xfrm>
        </p:grpSpPr>
        <p:sp>
          <p:nvSpPr>
            <p:cNvPr id="6792" name="Google Shape;6792;p27"/>
            <p:cNvSpPr/>
            <p:nvPr/>
          </p:nvSpPr>
          <p:spPr>
            <a:xfrm>
              <a:off x="4325059" y="0"/>
              <a:ext cx="493862" cy="2571817"/>
            </a:xfrm>
            <a:custGeom>
              <a:avLst/>
              <a:gdLst/>
              <a:ahLst/>
              <a:cxnLst/>
              <a:rect l="l" t="t" r="r" b="b"/>
              <a:pathLst>
                <a:path w="7145" h="37208" extrusionOk="0">
                  <a:moveTo>
                    <a:pt x="1" y="1"/>
                  </a:moveTo>
                  <a:lnTo>
                    <a:pt x="3572" y="37208"/>
                  </a:lnTo>
                  <a:lnTo>
                    <a:pt x="7144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3" name="Google Shape;6793;p27"/>
            <p:cNvSpPr/>
            <p:nvPr/>
          </p:nvSpPr>
          <p:spPr>
            <a:xfrm>
              <a:off x="2276476" y="0"/>
              <a:ext cx="2295578" cy="2571817"/>
            </a:xfrm>
            <a:custGeom>
              <a:avLst/>
              <a:gdLst/>
              <a:ahLst/>
              <a:cxnLst/>
              <a:rect l="l" t="t" r="r" b="b"/>
              <a:pathLst>
                <a:path w="26504" h="37208" extrusionOk="0">
                  <a:moveTo>
                    <a:pt x="0" y="1"/>
                  </a:moveTo>
                  <a:lnTo>
                    <a:pt x="26503" y="37208"/>
                  </a:lnTo>
                  <a:lnTo>
                    <a:pt x="9525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4" name="Google Shape;6794;p27"/>
            <p:cNvSpPr/>
            <p:nvPr/>
          </p:nvSpPr>
          <p:spPr>
            <a:xfrm>
              <a:off x="0" y="0"/>
              <a:ext cx="4576212" cy="2571219"/>
            </a:xfrm>
            <a:custGeom>
              <a:avLst/>
              <a:gdLst/>
              <a:ahLst/>
              <a:cxnLst/>
              <a:rect l="l" t="t" r="r" b="b"/>
              <a:pathLst>
                <a:path w="37208" h="26504" extrusionOk="0">
                  <a:moveTo>
                    <a:pt x="0" y="0"/>
                  </a:moveTo>
                  <a:lnTo>
                    <a:pt x="0" y="9525"/>
                  </a:lnTo>
                  <a:lnTo>
                    <a:pt x="37207" y="2650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5" name="Google Shape;6795;p27"/>
            <p:cNvSpPr/>
            <p:nvPr/>
          </p:nvSpPr>
          <p:spPr>
            <a:xfrm>
              <a:off x="0" y="2224569"/>
              <a:ext cx="4576212" cy="693154"/>
            </a:xfrm>
            <a:custGeom>
              <a:avLst/>
              <a:gdLst/>
              <a:ahLst/>
              <a:cxnLst/>
              <a:rect l="l" t="t" r="r" b="b"/>
              <a:pathLst>
                <a:path w="37208" h="7145" extrusionOk="0">
                  <a:moveTo>
                    <a:pt x="0" y="1"/>
                  </a:moveTo>
                  <a:lnTo>
                    <a:pt x="0" y="7145"/>
                  </a:lnTo>
                  <a:lnTo>
                    <a:pt x="37207" y="357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6" name="Google Shape;6796;p27"/>
            <p:cNvSpPr/>
            <p:nvPr/>
          </p:nvSpPr>
          <p:spPr>
            <a:xfrm>
              <a:off x="0" y="2571094"/>
              <a:ext cx="4576212" cy="2572383"/>
            </a:xfrm>
            <a:custGeom>
              <a:avLst/>
              <a:gdLst/>
              <a:ahLst/>
              <a:cxnLst/>
              <a:rect l="l" t="t" r="r" b="b"/>
              <a:pathLst>
                <a:path w="37208" h="26516" extrusionOk="0">
                  <a:moveTo>
                    <a:pt x="37207" y="1"/>
                  </a:moveTo>
                  <a:lnTo>
                    <a:pt x="0" y="16991"/>
                  </a:lnTo>
                  <a:lnTo>
                    <a:pt x="0" y="26516"/>
                  </a:lnTo>
                  <a:lnTo>
                    <a:pt x="37207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7" name="Google Shape;6797;p27"/>
            <p:cNvSpPr/>
            <p:nvPr/>
          </p:nvSpPr>
          <p:spPr>
            <a:xfrm>
              <a:off x="2276476" y="2571725"/>
              <a:ext cx="2295578" cy="2571817"/>
            </a:xfrm>
            <a:custGeom>
              <a:avLst/>
              <a:gdLst/>
              <a:ahLst/>
              <a:cxnLst/>
              <a:rect l="l" t="t" r="r" b="b"/>
              <a:pathLst>
                <a:path w="26504" h="37208" extrusionOk="0">
                  <a:moveTo>
                    <a:pt x="26503" y="1"/>
                  </a:moveTo>
                  <a:lnTo>
                    <a:pt x="0" y="37208"/>
                  </a:lnTo>
                  <a:lnTo>
                    <a:pt x="9525" y="37208"/>
                  </a:lnTo>
                  <a:lnTo>
                    <a:pt x="26503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8" name="Google Shape;6798;p27"/>
            <p:cNvSpPr/>
            <p:nvPr/>
          </p:nvSpPr>
          <p:spPr>
            <a:xfrm>
              <a:off x="4325059" y="2571715"/>
              <a:ext cx="493862" cy="2571817"/>
            </a:xfrm>
            <a:custGeom>
              <a:avLst/>
              <a:gdLst/>
              <a:ahLst/>
              <a:cxnLst/>
              <a:rect l="l" t="t" r="r" b="b"/>
              <a:pathLst>
                <a:path w="7145" h="37208" extrusionOk="0">
                  <a:moveTo>
                    <a:pt x="3572" y="1"/>
                  </a:moveTo>
                  <a:lnTo>
                    <a:pt x="1" y="37208"/>
                  </a:lnTo>
                  <a:lnTo>
                    <a:pt x="7144" y="37208"/>
                  </a:lnTo>
                  <a:lnTo>
                    <a:pt x="3572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9" name="Google Shape;6799;p27"/>
            <p:cNvSpPr/>
            <p:nvPr/>
          </p:nvSpPr>
          <p:spPr>
            <a:xfrm>
              <a:off x="4571949" y="2571725"/>
              <a:ext cx="2295578" cy="2571817"/>
            </a:xfrm>
            <a:custGeom>
              <a:avLst/>
              <a:gdLst/>
              <a:ahLst/>
              <a:cxnLst/>
              <a:rect l="l" t="t" r="r" b="b"/>
              <a:pathLst>
                <a:path w="26504" h="37208" extrusionOk="0">
                  <a:moveTo>
                    <a:pt x="0" y="1"/>
                  </a:moveTo>
                  <a:lnTo>
                    <a:pt x="16979" y="37208"/>
                  </a:lnTo>
                  <a:lnTo>
                    <a:pt x="26504" y="3720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0" name="Google Shape;6800;p27"/>
            <p:cNvSpPr/>
            <p:nvPr/>
          </p:nvSpPr>
          <p:spPr>
            <a:xfrm>
              <a:off x="4572050" y="2571098"/>
              <a:ext cx="4576212" cy="2572450"/>
            </a:xfrm>
            <a:custGeom>
              <a:avLst/>
              <a:gdLst/>
              <a:ahLst/>
              <a:cxnLst/>
              <a:rect l="l" t="t" r="r" b="b"/>
              <a:pathLst>
                <a:path w="37208" h="26516" extrusionOk="0">
                  <a:moveTo>
                    <a:pt x="0" y="1"/>
                  </a:moveTo>
                  <a:lnTo>
                    <a:pt x="37207" y="26516"/>
                  </a:lnTo>
                  <a:lnTo>
                    <a:pt x="37207" y="1699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1" name="Google Shape;6801;p27"/>
            <p:cNvSpPr/>
            <p:nvPr/>
          </p:nvSpPr>
          <p:spPr>
            <a:xfrm>
              <a:off x="4572050" y="2224566"/>
              <a:ext cx="4576212" cy="693172"/>
            </a:xfrm>
            <a:custGeom>
              <a:avLst/>
              <a:gdLst/>
              <a:ahLst/>
              <a:cxnLst/>
              <a:rect l="l" t="t" r="r" b="b"/>
              <a:pathLst>
                <a:path w="37208" h="7145" extrusionOk="0">
                  <a:moveTo>
                    <a:pt x="37207" y="1"/>
                  </a:moveTo>
                  <a:lnTo>
                    <a:pt x="0" y="3573"/>
                  </a:lnTo>
                  <a:lnTo>
                    <a:pt x="37207" y="7145"/>
                  </a:lnTo>
                  <a:lnTo>
                    <a:pt x="37207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2" name="Google Shape;6802;p27"/>
            <p:cNvSpPr/>
            <p:nvPr/>
          </p:nvSpPr>
          <p:spPr>
            <a:xfrm>
              <a:off x="4572050" y="-50"/>
              <a:ext cx="4576212" cy="2571286"/>
            </a:xfrm>
            <a:custGeom>
              <a:avLst/>
              <a:gdLst/>
              <a:ahLst/>
              <a:cxnLst/>
              <a:rect l="l" t="t" r="r" b="b"/>
              <a:pathLst>
                <a:path w="37208" h="26504" extrusionOk="0">
                  <a:moveTo>
                    <a:pt x="37207" y="0"/>
                  </a:moveTo>
                  <a:lnTo>
                    <a:pt x="0" y="26504"/>
                  </a:lnTo>
                  <a:lnTo>
                    <a:pt x="37207" y="9525"/>
                  </a:lnTo>
                  <a:lnTo>
                    <a:pt x="37207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3" name="Google Shape;6803;p27"/>
            <p:cNvSpPr/>
            <p:nvPr/>
          </p:nvSpPr>
          <p:spPr>
            <a:xfrm>
              <a:off x="4571949" y="0"/>
              <a:ext cx="2295578" cy="2571817"/>
            </a:xfrm>
            <a:custGeom>
              <a:avLst/>
              <a:gdLst/>
              <a:ahLst/>
              <a:cxnLst/>
              <a:rect l="l" t="t" r="r" b="b"/>
              <a:pathLst>
                <a:path w="26504" h="37208" extrusionOk="0">
                  <a:moveTo>
                    <a:pt x="16979" y="1"/>
                  </a:moveTo>
                  <a:lnTo>
                    <a:pt x="0" y="37208"/>
                  </a:lnTo>
                  <a:lnTo>
                    <a:pt x="26504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6804" name="Google Shape;6804;p27"/>
          <p:cNvSpPr txBox="1">
            <a:spLocks noGrp="1"/>
          </p:cNvSpPr>
          <p:nvPr>
            <p:ph type="title"/>
          </p:nvPr>
        </p:nvSpPr>
        <p:spPr>
          <a:xfrm>
            <a:off x="3207033" y="720000"/>
            <a:ext cx="5783600" cy="98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6805" name="Google Shape;6805;p27"/>
          <p:cNvSpPr txBox="1">
            <a:spLocks noGrp="1"/>
          </p:cNvSpPr>
          <p:nvPr>
            <p:ph type="subTitle" idx="1"/>
          </p:nvPr>
        </p:nvSpPr>
        <p:spPr>
          <a:xfrm>
            <a:off x="3848200" y="2895700"/>
            <a:ext cx="4095600" cy="186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1pPr>
            <a:lvl2pPr lvl="1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2133"/>
              </a:spcBef>
              <a:spcAft>
                <a:spcPts val="2133"/>
              </a:spcAft>
              <a:buSzPts val="16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148935076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" name="Google Shape;52;p8"/>
          <p:cNvSpPr/>
          <p:nvPr/>
        </p:nvSpPr>
        <p:spPr>
          <a:xfrm>
            <a:off x="1486400" y="1442800"/>
            <a:ext cx="9219200" cy="3972400"/>
          </a:xfrm>
          <a:prstGeom prst="rect">
            <a:avLst/>
          </a:prstGeom>
          <a:solidFill>
            <a:schemeClr val="dk2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3" name="Google Shape;53;p8"/>
          <p:cNvSpPr txBox="1">
            <a:spLocks noGrp="1"/>
          </p:cNvSpPr>
          <p:nvPr>
            <p:ph type="title"/>
          </p:nvPr>
        </p:nvSpPr>
        <p:spPr>
          <a:xfrm>
            <a:off x="1850800" y="1658000"/>
            <a:ext cx="8490400" cy="3542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4800"/>
              <a:buNone/>
              <a:defRPr sz="10400">
                <a:solidFill>
                  <a:schemeClr val="lt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endParaRPr/>
          </a:p>
        </p:txBody>
      </p:sp>
      <p:pic>
        <p:nvPicPr>
          <p:cNvPr id="54" name="Google Shape;54;p8"/>
          <p:cNvPicPr preferRelativeResize="0"/>
          <p:nvPr/>
        </p:nvPicPr>
        <p:blipFill rotWithShape="1">
          <a:blip r:embed="rId3">
            <a:alphaModFix/>
          </a:blip>
          <a:srcRect l="26681" t="3088" r="26681" b="8156"/>
          <a:stretch/>
        </p:blipFill>
        <p:spPr>
          <a:xfrm>
            <a:off x="8298184" y="-2085366"/>
            <a:ext cx="5685931" cy="6086833"/>
          </a:xfrm>
          <a:prstGeom prst="rect">
            <a:avLst/>
          </a:prstGeom>
          <a:noFill/>
          <a:ln>
            <a:noFill/>
          </a:ln>
        </p:spPr>
      </p:pic>
      <p:pic>
        <p:nvPicPr>
          <p:cNvPr id="55" name="Google Shape;55;p8"/>
          <p:cNvPicPr preferRelativeResize="0"/>
          <p:nvPr/>
        </p:nvPicPr>
        <p:blipFill rotWithShape="1">
          <a:blip r:embed="rId3">
            <a:alphaModFix/>
          </a:blip>
          <a:srcRect l="26681" t="3088" r="26681" b="8156"/>
          <a:stretch/>
        </p:blipFill>
        <p:spPr>
          <a:xfrm>
            <a:off x="-1792115" y="3267634"/>
            <a:ext cx="5685931" cy="6086833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3222949668"/>
      </p:ext>
    </p:extLst>
  </p:cSld>
  <p:clrMapOvr>
    <a:masterClrMapping/>
  </p:clrMapOvr>
</p:sldLayout>
</file>

<file path=ppt/slideLayouts/slideLayout17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4">
  <p:cSld name="One column 4">
    <p:bg>
      <p:bgPr>
        <a:solidFill>
          <a:schemeClr val="accent1"/>
        </a:solidFill>
        <a:effectLst/>
      </p:bgPr>
    </p:bg>
    <p:spTree>
      <p:nvGrpSpPr>
        <p:cNvPr id="1" name="Shape 68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07" name="Google Shape;6807;p28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5783600" cy="98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6808" name="Google Shape;6808;p28"/>
          <p:cNvSpPr txBox="1">
            <a:spLocks noGrp="1"/>
          </p:cNvSpPr>
          <p:nvPr>
            <p:ph type="subTitle" idx="1"/>
          </p:nvPr>
        </p:nvSpPr>
        <p:spPr>
          <a:xfrm>
            <a:off x="1873400" y="2781300"/>
            <a:ext cx="3695600" cy="186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2133"/>
              </a:spcBef>
              <a:spcAft>
                <a:spcPts val="2133"/>
              </a:spcAft>
              <a:buSzPts val="16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752306841"/>
      </p:ext>
    </p:extLst>
  </p:cSld>
  <p:clrMapOvr>
    <a:masterClrMapping/>
  </p:clrMapOvr>
</p:sldLayout>
</file>

<file path=ppt/slideLayouts/slideLayout17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2">
  <p:cSld name="One column 2">
    <p:bg>
      <p:bgPr>
        <a:solidFill>
          <a:schemeClr val="accent2"/>
        </a:solidFill>
        <a:effectLst/>
      </p:bgPr>
    </p:bg>
    <p:spTree>
      <p:nvGrpSpPr>
        <p:cNvPr id="1" name="Shape 68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810" name="Google Shape;6810;p29"/>
          <p:cNvGrpSpPr/>
          <p:nvPr/>
        </p:nvGrpSpPr>
        <p:grpSpPr>
          <a:xfrm flipH="1">
            <a:off x="-33" y="-558800"/>
            <a:ext cx="12181833" cy="7416811"/>
            <a:chOff x="-7728237" y="-419075"/>
            <a:chExt cx="15443501" cy="5562608"/>
          </a:xfrm>
        </p:grpSpPr>
        <p:sp>
          <p:nvSpPr>
            <p:cNvPr id="6811" name="Google Shape;6811;p29"/>
            <p:cNvSpPr/>
            <p:nvPr/>
          </p:nvSpPr>
          <p:spPr>
            <a:xfrm>
              <a:off x="3857953" y="2561831"/>
              <a:ext cx="3857311" cy="1033759"/>
            </a:xfrm>
            <a:custGeom>
              <a:avLst/>
              <a:gdLst/>
              <a:ahLst/>
              <a:cxnLst/>
              <a:rect l="l" t="t" r="r" b="b"/>
              <a:pathLst>
                <a:path w="55806" h="14956" extrusionOk="0">
                  <a:moveTo>
                    <a:pt x="1" y="1"/>
                  </a:moveTo>
                  <a:lnTo>
                    <a:pt x="55805" y="14955"/>
                  </a:lnTo>
                  <a:lnTo>
                    <a:pt x="55805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6812" name="Google Shape;6812;p29"/>
            <p:cNvGrpSpPr/>
            <p:nvPr/>
          </p:nvGrpSpPr>
          <p:grpSpPr>
            <a:xfrm>
              <a:off x="-7728237" y="-419075"/>
              <a:ext cx="15443501" cy="5562608"/>
              <a:chOff x="-7728237" y="-419075"/>
              <a:chExt cx="15443501" cy="5562608"/>
            </a:xfrm>
          </p:grpSpPr>
          <p:sp>
            <p:nvSpPr>
              <p:cNvPr id="6813" name="Google Shape;6813;p29"/>
              <p:cNvSpPr/>
              <p:nvPr/>
            </p:nvSpPr>
            <p:spPr>
              <a:xfrm>
                <a:off x="1296122" y="0"/>
                <a:ext cx="2561933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37065" h="37065" extrusionOk="0">
                    <a:moveTo>
                      <a:pt x="1" y="1"/>
                    </a:moveTo>
                    <a:lnTo>
                      <a:pt x="37065" y="37065"/>
                    </a:lnTo>
                    <a:lnTo>
                      <a:pt x="15657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14" name="Google Shape;6814;p29"/>
              <p:cNvSpPr/>
              <p:nvPr/>
            </p:nvSpPr>
            <p:spPr>
              <a:xfrm>
                <a:off x="-7728185" y="2561825"/>
                <a:ext cx="11586214" cy="2581703"/>
              </a:xfrm>
              <a:custGeom>
                <a:avLst/>
                <a:gdLst/>
                <a:ahLst/>
                <a:cxnLst/>
                <a:rect l="l" t="t" r="r" b="b"/>
                <a:pathLst>
                  <a:path w="55817" h="32231" extrusionOk="0">
                    <a:moveTo>
                      <a:pt x="55817" y="1"/>
                    </a:moveTo>
                    <a:lnTo>
                      <a:pt x="0" y="14955"/>
                    </a:lnTo>
                    <a:lnTo>
                      <a:pt x="0" y="14955"/>
                    </a:lnTo>
                    <a:lnTo>
                      <a:pt x="0" y="32231"/>
                    </a:lnTo>
                    <a:lnTo>
                      <a:pt x="55817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15" name="Google Shape;6815;p29"/>
              <p:cNvSpPr/>
              <p:nvPr/>
            </p:nvSpPr>
            <p:spPr>
              <a:xfrm>
                <a:off x="-7728237" y="-19827"/>
                <a:ext cx="11586214" cy="2581702"/>
              </a:xfrm>
              <a:custGeom>
                <a:avLst/>
                <a:gdLst/>
                <a:ahLst/>
                <a:cxnLst/>
                <a:rect l="l" t="t" r="r" b="b"/>
                <a:pathLst>
                  <a:path w="55817" h="14943" extrusionOk="0">
                    <a:moveTo>
                      <a:pt x="0" y="0"/>
                    </a:moveTo>
                    <a:lnTo>
                      <a:pt x="0" y="14943"/>
                    </a:lnTo>
                    <a:lnTo>
                      <a:pt x="55817" y="1494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16" name="Google Shape;6816;p29"/>
              <p:cNvSpPr/>
              <p:nvPr/>
            </p:nvSpPr>
            <p:spPr>
              <a:xfrm>
                <a:off x="-1384678" y="2561825"/>
                <a:ext cx="5242776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37363" h="37351" extrusionOk="0">
                    <a:moveTo>
                      <a:pt x="37363" y="1"/>
                    </a:moveTo>
                    <a:lnTo>
                      <a:pt x="1" y="37351"/>
                    </a:lnTo>
                    <a:lnTo>
                      <a:pt x="15789" y="37351"/>
                    </a:lnTo>
                    <a:lnTo>
                      <a:pt x="3736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17" name="Google Shape;6817;p29"/>
              <p:cNvSpPr/>
              <p:nvPr/>
            </p:nvSpPr>
            <p:spPr>
              <a:xfrm>
                <a:off x="3165034" y="2561831"/>
                <a:ext cx="692997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10026" h="37351" extrusionOk="0">
                    <a:moveTo>
                      <a:pt x="10026" y="1"/>
                    </a:moveTo>
                    <a:lnTo>
                      <a:pt x="1" y="37351"/>
                    </a:lnTo>
                    <a:lnTo>
                      <a:pt x="10026" y="37351"/>
                    </a:lnTo>
                    <a:lnTo>
                      <a:pt x="10026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18" name="Google Shape;6818;p29"/>
              <p:cNvSpPr/>
              <p:nvPr/>
            </p:nvSpPr>
            <p:spPr>
              <a:xfrm>
                <a:off x="3857953" y="0"/>
                <a:ext cx="2561103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37053" h="37065" extrusionOk="0">
                    <a:moveTo>
                      <a:pt x="21384" y="1"/>
                    </a:moveTo>
                    <a:lnTo>
                      <a:pt x="1" y="37065"/>
                    </a:lnTo>
                    <a:lnTo>
                      <a:pt x="3705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19" name="Google Shape;6819;p29"/>
              <p:cNvSpPr/>
              <p:nvPr/>
            </p:nvSpPr>
            <p:spPr>
              <a:xfrm>
                <a:off x="3857953" y="2561831"/>
                <a:ext cx="1490435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21563" h="37351" extrusionOk="0">
                    <a:moveTo>
                      <a:pt x="1" y="1"/>
                    </a:moveTo>
                    <a:lnTo>
                      <a:pt x="9990" y="37351"/>
                    </a:lnTo>
                    <a:lnTo>
                      <a:pt x="21563" y="3735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20" name="Google Shape;6820;p29"/>
              <p:cNvSpPr/>
              <p:nvPr/>
            </p:nvSpPr>
            <p:spPr>
              <a:xfrm>
                <a:off x="3857953" y="334122"/>
                <a:ext cx="3857311" cy="2227807"/>
              </a:xfrm>
              <a:custGeom>
                <a:avLst/>
                <a:gdLst/>
                <a:ahLst/>
                <a:cxnLst/>
                <a:rect l="l" t="t" r="r" b="b"/>
                <a:pathLst>
                  <a:path w="55806" h="32231" extrusionOk="0">
                    <a:moveTo>
                      <a:pt x="55805" y="1"/>
                    </a:moveTo>
                    <a:lnTo>
                      <a:pt x="1" y="32231"/>
                    </a:lnTo>
                    <a:lnTo>
                      <a:pt x="55805" y="17288"/>
                    </a:lnTo>
                    <a:lnTo>
                      <a:pt x="55805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21" name="Google Shape;6821;p29"/>
              <p:cNvSpPr/>
              <p:nvPr/>
            </p:nvSpPr>
            <p:spPr>
              <a:xfrm>
                <a:off x="2378320" y="0"/>
                <a:ext cx="1479721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21408" h="37065" extrusionOk="0">
                    <a:moveTo>
                      <a:pt x="0" y="1"/>
                    </a:moveTo>
                    <a:lnTo>
                      <a:pt x="21408" y="37065"/>
                    </a:lnTo>
                    <a:lnTo>
                      <a:pt x="11466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22" name="Google Shape;6822;p29"/>
              <p:cNvSpPr/>
              <p:nvPr/>
            </p:nvSpPr>
            <p:spPr>
              <a:xfrm>
                <a:off x="3857953" y="0"/>
                <a:ext cx="685601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9919" h="37065" extrusionOk="0">
                    <a:moveTo>
                      <a:pt x="1" y="1"/>
                    </a:moveTo>
                    <a:lnTo>
                      <a:pt x="1" y="37065"/>
                    </a:lnTo>
                    <a:lnTo>
                      <a:pt x="9919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23" name="Google Shape;6823;p29"/>
              <p:cNvSpPr/>
              <p:nvPr/>
            </p:nvSpPr>
            <p:spPr>
              <a:xfrm>
                <a:off x="-1384635" y="-419075"/>
                <a:ext cx="5242751" cy="2981045"/>
              </a:xfrm>
              <a:custGeom>
                <a:avLst/>
                <a:gdLst/>
                <a:ahLst/>
                <a:cxnLst/>
                <a:rect l="l" t="t" r="r" b="b"/>
                <a:pathLst>
                  <a:path w="55817" h="37065" extrusionOk="0">
                    <a:moveTo>
                      <a:pt x="0" y="1"/>
                    </a:moveTo>
                    <a:lnTo>
                      <a:pt x="0" y="4835"/>
                    </a:lnTo>
                    <a:lnTo>
                      <a:pt x="55817" y="37065"/>
                    </a:lnTo>
                    <a:lnTo>
                      <a:pt x="1875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24" name="Google Shape;6824;p29"/>
              <p:cNvSpPr/>
              <p:nvPr/>
            </p:nvSpPr>
            <p:spPr>
              <a:xfrm>
                <a:off x="3857953" y="2561831"/>
                <a:ext cx="3857311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55806" h="37351" extrusionOk="0">
                    <a:moveTo>
                      <a:pt x="1" y="1"/>
                    </a:moveTo>
                    <a:lnTo>
                      <a:pt x="37351" y="37351"/>
                    </a:lnTo>
                    <a:lnTo>
                      <a:pt x="55805" y="37351"/>
                    </a:lnTo>
                    <a:lnTo>
                      <a:pt x="55805" y="3223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6825" name="Google Shape;6825;p29"/>
          <p:cNvSpPr txBox="1">
            <a:spLocks noGrp="1"/>
          </p:cNvSpPr>
          <p:nvPr>
            <p:ph type="title"/>
          </p:nvPr>
        </p:nvSpPr>
        <p:spPr>
          <a:xfrm>
            <a:off x="6604000" y="720000"/>
            <a:ext cx="4617600" cy="98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6826" name="Google Shape;6826;p29"/>
          <p:cNvSpPr txBox="1">
            <a:spLocks noGrp="1"/>
          </p:cNvSpPr>
          <p:nvPr>
            <p:ph type="subTitle" idx="1"/>
          </p:nvPr>
        </p:nvSpPr>
        <p:spPr>
          <a:xfrm>
            <a:off x="7539867" y="2781300"/>
            <a:ext cx="3695600" cy="186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2133"/>
              </a:spcBef>
              <a:spcAft>
                <a:spcPts val="2133"/>
              </a:spcAft>
              <a:buSzPts val="16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649496584"/>
      </p:ext>
    </p:extLst>
  </p:cSld>
  <p:clrMapOvr>
    <a:masterClrMapping/>
  </p:clrMapOvr>
</p:sldLayout>
</file>

<file path=ppt/slideLayouts/slideLayout17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5">
  <p:cSld name="One column 5">
    <p:bg>
      <p:bgPr>
        <a:solidFill>
          <a:schemeClr val="accent2"/>
        </a:solidFill>
        <a:effectLst/>
      </p:bgPr>
    </p:bg>
    <p:spTree>
      <p:nvGrpSpPr>
        <p:cNvPr id="1" name="Shape 68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828" name="Google Shape;6828;p30"/>
          <p:cNvGrpSpPr/>
          <p:nvPr/>
        </p:nvGrpSpPr>
        <p:grpSpPr>
          <a:xfrm>
            <a:off x="-817" y="44"/>
            <a:ext cx="12217279" cy="6883793"/>
            <a:chOff x="14670875" y="846675"/>
            <a:chExt cx="7166400" cy="3385250"/>
          </a:xfrm>
        </p:grpSpPr>
        <p:sp>
          <p:nvSpPr>
            <p:cNvPr id="6829" name="Google Shape;6829;p30"/>
            <p:cNvSpPr/>
            <p:nvPr/>
          </p:nvSpPr>
          <p:spPr>
            <a:xfrm>
              <a:off x="14670875" y="1183900"/>
              <a:ext cx="3582900" cy="3048025"/>
            </a:xfrm>
            <a:custGeom>
              <a:avLst/>
              <a:gdLst/>
              <a:ahLst/>
              <a:cxnLst/>
              <a:rect l="l" t="t" r="r" b="b"/>
              <a:pathLst>
                <a:path w="143316" h="121921" extrusionOk="0">
                  <a:moveTo>
                    <a:pt x="0" y="1"/>
                  </a:moveTo>
                  <a:lnTo>
                    <a:pt x="0" y="23539"/>
                  </a:lnTo>
                  <a:lnTo>
                    <a:pt x="143316" y="12192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0" name="Google Shape;6830;p30"/>
            <p:cNvSpPr/>
            <p:nvPr/>
          </p:nvSpPr>
          <p:spPr>
            <a:xfrm>
              <a:off x="14670875" y="3132050"/>
              <a:ext cx="3582900" cy="1099875"/>
            </a:xfrm>
            <a:custGeom>
              <a:avLst/>
              <a:gdLst/>
              <a:ahLst/>
              <a:cxnLst/>
              <a:rect l="l" t="t" r="r" b="b"/>
              <a:pathLst>
                <a:path w="143316" h="43995" extrusionOk="0">
                  <a:moveTo>
                    <a:pt x="0" y="1"/>
                  </a:moveTo>
                  <a:lnTo>
                    <a:pt x="0" y="15205"/>
                  </a:lnTo>
                  <a:lnTo>
                    <a:pt x="143316" y="4399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1" name="Google Shape;6831;p30"/>
            <p:cNvSpPr/>
            <p:nvPr/>
          </p:nvSpPr>
          <p:spPr>
            <a:xfrm>
              <a:off x="18253750" y="2724575"/>
              <a:ext cx="3583525" cy="1507350"/>
            </a:xfrm>
            <a:custGeom>
              <a:avLst/>
              <a:gdLst/>
              <a:ahLst/>
              <a:cxnLst/>
              <a:rect l="l" t="t" r="r" b="b"/>
              <a:pathLst>
                <a:path w="143341" h="60294" extrusionOk="0">
                  <a:moveTo>
                    <a:pt x="143340" y="0"/>
                  </a:moveTo>
                  <a:lnTo>
                    <a:pt x="1" y="60293"/>
                  </a:lnTo>
                  <a:lnTo>
                    <a:pt x="143340" y="16300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2" name="Google Shape;6832;p30"/>
            <p:cNvSpPr/>
            <p:nvPr/>
          </p:nvSpPr>
          <p:spPr>
            <a:xfrm>
              <a:off x="16185050" y="846675"/>
              <a:ext cx="2068725" cy="3385250"/>
            </a:xfrm>
            <a:custGeom>
              <a:avLst/>
              <a:gdLst/>
              <a:ahLst/>
              <a:cxnLst/>
              <a:rect l="l" t="t" r="r" b="b"/>
              <a:pathLst>
                <a:path w="82749" h="135410" extrusionOk="0">
                  <a:moveTo>
                    <a:pt x="0" y="0"/>
                  </a:moveTo>
                  <a:lnTo>
                    <a:pt x="82749" y="135409"/>
                  </a:lnTo>
                  <a:lnTo>
                    <a:pt x="1894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3" name="Google Shape;6833;p30"/>
            <p:cNvSpPr/>
            <p:nvPr/>
          </p:nvSpPr>
          <p:spPr>
            <a:xfrm>
              <a:off x="17877225" y="846675"/>
              <a:ext cx="376550" cy="3385250"/>
            </a:xfrm>
            <a:custGeom>
              <a:avLst/>
              <a:gdLst/>
              <a:ahLst/>
              <a:cxnLst/>
              <a:rect l="l" t="t" r="r" b="b"/>
              <a:pathLst>
                <a:path w="15062" h="135410" extrusionOk="0">
                  <a:moveTo>
                    <a:pt x="0" y="0"/>
                  </a:moveTo>
                  <a:lnTo>
                    <a:pt x="15062" y="135409"/>
                  </a:lnTo>
                  <a:lnTo>
                    <a:pt x="15062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4" name="Google Shape;6834;p30"/>
            <p:cNvSpPr/>
            <p:nvPr/>
          </p:nvSpPr>
          <p:spPr>
            <a:xfrm>
              <a:off x="18253750" y="846675"/>
              <a:ext cx="1595475" cy="3385250"/>
            </a:xfrm>
            <a:custGeom>
              <a:avLst/>
              <a:gdLst/>
              <a:ahLst/>
              <a:cxnLst/>
              <a:rect l="l" t="t" r="r" b="b"/>
              <a:pathLst>
                <a:path w="63819" h="135410" extrusionOk="0">
                  <a:moveTo>
                    <a:pt x="46566" y="0"/>
                  </a:moveTo>
                  <a:lnTo>
                    <a:pt x="1" y="135409"/>
                  </a:lnTo>
                  <a:lnTo>
                    <a:pt x="63818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5" name="Google Shape;6835;p30"/>
            <p:cNvSpPr/>
            <p:nvPr/>
          </p:nvSpPr>
          <p:spPr>
            <a:xfrm>
              <a:off x="18253750" y="846675"/>
              <a:ext cx="3583525" cy="3385250"/>
            </a:xfrm>
            <a:custGeom>
              <a:avLst/>
              <a:gdLst/>
              <a:ahLst/>
              <a:cxnLst/>
              <a:rect l="l" t="t" r="r" b="b"/>
              <a:pathLst>
                <a:path w="143341" h="135410" extrusionOk="0">
                  <a:moveTo>
                    <a:pt x="129053" y="0"/>
                  </a:moveTo>
                  <a:lnTo>
                    <a:pt x="1" y="135409"/>
                  </a:lnTo>
                  <a:lnTo>
                    <a:pt x="143340" y="13490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6" name="Google Shape;6836;p30"/>
            <p:cNvSpPr/>
            <p:nvPr/>
          </p:nvSpPr>
          <p:spPr>
            <a:xfrm>
              <a:off x="14670875" y="3876200"/>
              <a:ext cx="3582900" cy="355725"/>
            </a:xfrm>
            <a:custGeom>
              <a:avLst/>
              <a:gdLst/>
              <a:ahLst/>
              <a:cxnLst/>
              <a:rect l="l" t="t" r="r" b="b"/>
              <a:pathLst>
                <a:path w="143316" h="14229" extrusionOk="0">
                  <a:moveTo>
                    <a:pt x="0" y="1"/>
                  </a:moveTo>
                  <a:lnTo>
                    <a:pt x="0" y="14228"/>
                  </a:lnTo>
                  <a:lnTo>
                    <a:pt x="143316" y="1422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7" name="Google Shape;6837;p30"/>
            <p:cNvSpPr/>
            <p:nvPr/>
          </p:nvSpPr>
          <p:spPr>
            <a:xfrm>
              <a:off x="14670875" y="2277200"/>
              <a:ext cx="3582900" cy="1954725"/>
            </a:xfrm>
            <a:custGeom>
              <a:avLst/>
              <a:gdLst/>
              <a:ahLst/>
              <a:cxnLst/>
              <a:rect l="l" t="t" r="r" b="b"/>
              <a:pathLst>
                <a:path w="143316" h="78189" extrusionOk="0">
                  <a:moveTo>
                    <a:pt x="0" y="0"/>
                  </a:moveTo>
                  <a:lnTo>
                    <a:pt x="0" y="17895"/>
                  </a:lnTo>
                  <a:lnTo>
                    <a:pt x="143316" y="7818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8" name="Google Shape;6838;p30"/>
            <p:cNvSpPr/>
            <p:nvPr/>
          </p:nvSpPr>
          <p:spPr>
            <a:xfrm>
              <a:off x="15027450" y="846675"/>
              <a:ext cx="3226325" cy="3385250"/>
            </a:xfrm>
            <a:custGeom>
              <a:avLst/>
              <a:gdLst/>
              <a:ahLst/>
              <a:cxnLst/>
              <a:rect l="l" t="t" r="r" b="b"/>
              <a:pathLst>
                <a:path w="129053" h="135410" extrusionOk="0">
                  <a:moveTo>
                    <a:pt x="1" y="0"/>
                  </a:moveTo>
                  <a:lnTo>
                    <a:pt x="129053" y="135409"/>
                  </a:lnTo>
                  <a:lnTo>
                    <a:pt x="129053" y="135409"/>
                  </a:lnTo>
                  <a:lnTo>
                    <a:pt x="2492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9" name="Google Shape;6839;p30"/>
            <p:cNvSpPr/>
            <p:nvPr/>
          </p:nvSpPr>
          <p:spPr>
            <a:xfrm>
              <a:off x="17089625" y="846675"/>
              <a:ext cx="1164150" cy="3385250"/>
            </a:xfrm>
            <a:custGeom>
              <a:avLst/>
              <a:gdLst/>
              <a:ahLst/>
              <a:cxnLst/>
              <a:rect l="l" t="t" r="r" b="b"/>
              <a:pathLst>
                <a:path w="46566" h="135410" extrusionOk="0">
                  <a:moveTo>
                    <a:pt x="0" y="0"/>
                  </a:moveTo>
                  <a:lnTo>
                    <a:pt x="46566" y="135409"/>
                  </a:lnTo>
                  <a:lnTo>
                    <a:pt x="16098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0" name="Google Shape;6840;p30"/>
            <p:cNvSpPr/>
            <p:nvPr/>
          </p:nvSpPr>
          <p:spPr>
            <a:xfrm>
              <a:off x="18253750" y="846675"/>
              <a:ext cx="761725" cy="3385250"/>
            </a:xfrm>
            <a:custGeom>
              <a:avLst/>
              <a:gdLst/>
              <a:ahLst/>
              <a:cxnLst/>
              <a:rect l="l" t="t" r="r" b="b"/>
              <a:pathLst>
                <a:path w="30469" h="135410" extrusionOk="0">
                  <a:moveTo>
                    <a:pt x="15062" y="0"/>
                  </a:moveTo>
                  <a:lnTo>
                    <a:pt x="1" y="135409"/>
                  </a:lnTo>
                  <a:lnTo>
                    <a:pt x="30469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1" name="Google Shape;6841;p30"/>
            <p:cNvSpPr/>
            <p:nvPr/>
          </p:nvSpPr>
          <p:spPr>
            <a:xfrm>
              <a:off x="18253750" y="846675"/>
              <a:ext cx="2603325" cy="3385250"/>
            </a:xfrm>
            <a:custGeom>
              <a:avLst/>
              <a:gdLst/>
              <a:ahLst/>
              <a:cxnLst/>
              <a:rect l="l" t="t" r="r" b="b"/>
              <a:pathLst>
                <a:path w="104133" h="135410" extrusionOk="0">
                  <a:moveTo>
                    <a:pt x="82749" y="0"/>
                  </a:moveTo>
                  <a:lnTo>
                    <a:pt x="1" y="135409"/>
                  </a:lnTo>
                  <a:lnTo>
                    <a:pt x="10413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2" name="Google Shape;6842;p30"/>
            <p:cNvSpPr/>
            <p:nvPr/>
          </p:nvSpPr>
          <p:spPr>
            <a:xfrm>
              <a:off x="18253750" y="1772375"/>
              <a:ext cx="3583525" cy="2459550"/>
            </a:xfrm>
            <a:custGeom>
              <a:avLst/>
              <a:gdLst/>
              <a:ahLst/>
              <a:cxnLst/>
              <a:rect l="l" t="t" r="r" b="b"/>
              <a:pathLst>
                <a:path w="143341" h="98382" extrusionOk="0">
                  <a:moveTo>
                    <a:pt x="143340" y="0"/>
                  </a:moveTo>
                  <a:lnTo>
                    <a:pt x="1" y="98381"/>
                  </a:lnTo>
                  <a:lnTo>
                    <a:pt x="143340" y="20193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3" name="Google Shape;6843;p30"/>
            <p:cNvSpPr/>
            <p:nvPr/>
          </p:nvSpPr>
          <p:spPr>
            <a:xfrm>
              <a:off x="18253750" y="3512175"/>
              <a:ext cx="3583525" cy="719750"/>
            </a:xfrm>
            <a:custGeom>
              <a:avLst/>
              <a:gdLst/>
              <a:ahLst/>
              <a:cxnLst/>
              <a:rect l="l" t="t" r="r" b="b"/>
              <a:pathLst>
                <a:path w="143341" h="28790" extrusionOk="0">
                  <a:moveTo>
                    <a:pt x="143340" y="0"/>
                  </a:moveTo>
                  <a:lnTo>
                    <a:pt x="1" y="28789"/>
                  </a:lnTo>
                  <a:lnTo>
                    <a:pt x="143340" y="14562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6844" name="Google Shape;6844;p30"/>
          <p:cNvSpPr txBox="1">
            <a:spLocks noGrp="1"/>
          </p:cNvSpPr>
          <p:nvPr>
            <p:ph type="title"/>
          </p:nvPr>
        </p:nvSpPr>
        <p:spPr>
          <a:xfrm>
            <a:off x="6604000" y="720000"/>
            <a:ext cx="4617600" cy="98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6845" name="Google Shape;6845;p30"/>
          <p:cNvSpPr txBox="1">
            <a:spLocks noGrp="1"/>
          </p:cNvSpPr>
          <p:nvPr>
            <p:ph type="subTitle" idx="1"/>
          </p:nvPr>
        </p:nvSpPr>
        <p:spPr>
          <a:xfrm>
            <a:off x="7539867" y="2781300"/>
            <a:ext cx="3695600" cy="186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2133"/>
              </a:spcBef>
              <a:spcAft>
                <a:spcPts val="2133"/>
              </a:spcAft>
              <a:buSzPts val="16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448987083"/>
      </p:ext>
    </p:extLst>
  </p:cSld>
  <p:clrMapOvr>
    <a:masterClrMapping/>
  </p:clrMapOvr>
</p:sldLayout>
</file>

<file path=ppt/slideLayouts/slideLayout17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2">
  <p:cSld name="Title only 2">
    <p:bg>
      <p:bgPr>
        <a:solidFill>
          <a:schemeClr val="accent2"/>
        </a:solidFill>
        <a:effectLst/>
      </p:bgPr>
    </p:bg>
    <p:spTree>
      <p:nvGrpSpPr>
        <p:cNvPr id="1" name="Shape 68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847" name="Google Shape;6847;p31"/>
          <p:cNvGrpSpPr/>
          <p:nvPr/>
        </p:nvGrpSpPr>
        <p:grpSpPr>
          <a:xfrm>
            <a:off x="0" y="-67"/>
            <a:ext cx="12197683" cy="6858131"/>
            <a:chOff x="0" y="-50"/>
            <a:chExt cx="9148262" cy="5143598"/>
          </a:xfrm>
        </p:grpSpPr>
        <p:sp>
          <p:nvSpPr>
            <p:cNvPr id="6848" name="Google Shape;6848;p31"/>
            <p:cNvSpPr/>
            <p:nvPr/>
          </p:nvSpPr>
          <p:spPr>
            <a:xfrm>
              <a:off x="4325059" y="0"/>
              <a:ext cx="493862" cy="2571817"/>
            </a:xfrm>
            <a:custGeom>
              <a:avLst/>
              <a:gdLst/>
              <a:ahLst/>
              <a:cxnLst/>
              <a:rect l="l" t="t" r="r" b="b"/>
              <a:pathLst>
                <a:path w="7145" h="37208" extrusionOk="0">
                  <a:moveTo>
                    <a:pt x="1" y="1"/>
                  </a:moveTo>
                  <a:lnTo>
                    <a:pt x="3572" y="37208"/>
                  </a:lnTo>
                  <a:lnTo>
                    <a:pt x="7144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9" name="Google Shape;6849;p31"/>
            <p:cNvSpPr/>
            <p:nvPr/>
          </p:nvSpPr>
          <p:spPr>
            <a:xfrm>
              <a:off x="2276476" y="0"/>
              <a:ext cx="2295578" cy="2571817"/>
            </a:xfrm>
            <a:custGeom>
              <a:avLst/>
              <a:gdLst/>
              <a:ahLst/>
              <a:cxnLst/>
              <a:rect l="l" t="t" r="r" b="b"/>
              <a:pathLst>
                <a:path w="26504" h="37208" extrusionOk="0">
                  <a:moveTo>
                    <a:pt x="0" y="1"/>
                  </a:moveTo>
                  <a:lnTo>
                    <a:pt x="26503" y="37208"/>
                  </a:lnTo>
                  <a:lnTo>
                    <a:pt x="9525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0" name="Google Shape;6850;p31"/>
            <p:cNvSpPr/>
            <p:nvPr/>
          </p:nvSpPr>
          <p:spPr>
            <a:xfrm>
              <a:off x="0" y="0"/>
              <a:ext cx="4576212" cy="2571219"/>
            </a:xfrm>
            <a:custGeom>
              <a:avLst/>
              <a:gdLst/>
              <a:ahLst/>
              <a:cxnLst/>
              <a:rect l="l" t="t" r="r" b="b"/>
              <a:pathLst>
                <a:path w="37208" h="26504" extrusionOk="0">
                  <a:moveTo>
                    <a:pt x="0" y="0"/>
                  </a:moveTo>
                  <a:lnTo>
                    <a:pt x="0" y="9525"/>
                  </a:lnTo>
                  <a:lnTo>
                    <a:pt x="37207" y="2650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1" name="Google Shape;6851;p31"/>
            <p:cNvSpPr/>
            <p:nvPr/>
          </p:nvSpPr>
          <p:spPr>
            <a:xfrm>
              <a:off x="0" y="2224569"/>
              <a:ext cx="4576212" cy="693154"/>
            </a:xfrm>
            <a:custGeom>
              <a:avLst/>
              <a:gdLst/>
              <a:ahLst/>
              <a:cxnLst/>
              <a:rect l="l" t="t" r="r" b="b"/>
              <a:pathLst>
                <a:path w="37208" h="7145" extrusionOk="0">
                  <a:moveTo>
                    <a:pt x="0" y="1"/>
                  </a:moveTo>
                  <a:lnTo>
                    <a:pt x="0" y="7145"/>
                  </a:lnTo>
                  <a:lnTo>
                    <a:pt x="37207" y="357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2" name="Google Shape;6852;p31"/>
            <p:cNvSpPr/>
            <p:nvPr/>
          </p:nvSpPr>
          <p:spPr>
            <a:xfrm>
              <a:off x="0" y="2571094"/>
              <a:ext cx="4576212" cy="2572383"/>
            </a:xfrm>
            <a:custGeom>
              <a:avLst/>
              <a:gdLst/>
              <a:ahLst/>
              <a:cxnLst/>
              <a:rect l="l" t="t" r="r" b="b"/>
              <a:pathLst>
                <a:path w="37208" h="26516" extrusionOk="0">
                  <a:moveTo>
                    <a:pt x="37207" y="1"/>
                  </a:moveTo>
                  <a:lnTo>
                    <a:pt x="0" y="16991"/>
                  </a:lnTo>
                  <a:lnTo>
                    <a:pt x="0" y="26516"/>
                  </a:lnTo>
                  <a:lnTo>
                    <a:pt x="37207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3" name="Google Shape;6853;p31"/>
            <p:cNvSpPr/>
            <p:nvPr/>
          </p:nvSpPr>
          <p:spPr>
            <a:xfrm>
              <a:off x="2276476" y="2571725"/>
              <a:ext cx="2295578" cy="2571817"/>
            </a:xfrm>
            <a:custGeom>
              <a:avLst/>
              <a:gdLst/>
              <a:ahLst/>
              <a:cxnLst/>
              <a:rect l="l" t="t" r="r" b="b"/>
              <a:pathLst>
                <a:path w="26504" h="37208" extrusionOk="0">
                  <a:moveTo>
                    <a:pt x="26503" y="1"/>
                  </a:moveTo>
                  <a:lnTo>
                    <a:pt x="0" y="37208"/>
                  </a:lnTo>
                  <a:lnTo>
                    <a:pt x="9525" y="37208"/>
                  </a:lnTo>
                  <a:lnTo>
                    <a:pt x="26503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4" name="Google Shape;6854;p31"/>
            <p:cNvSpPr/>
            <p:nvPr/>
          </p:nvSpPr>
          <p:spPr>
            <a:xfrm>
              <a:off x="4325059" y="2571715"/>
              <a:ext cx="493862" cy="2571817"/>
            </a:xfrm>
            <a:custGeom>
              <a:avLst/>
              <a:gdLst/>
              <a:ahLst/>
              <a:cxnLst/>
              <a:rect l="l" t="t" r="r" b="b"/>
              <a:pathLst>
                <a:path w="7145" h="37208" extrusionOk="0">
                  <a:moveTo>
                    <a:pt x="3572" y="1"/>
                  </a:moveTo>
                  <a:lnTo>
                    <a:pt x="1" y="37208"/>
                  </a:lnTo>
                  <a:lnTo>
                    <a:pt x="7144" y="37208"/>
                  </a:lnTo>
                  <a:lnTo>
                    <a:pt x="3572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5" name="Google Shape;6855;p31"/>
            <p:cNvSpPr/>
            <p:nvPr/>
          </p:nvSpPr>
          <p:spPr>
            <a:xfrm>
              <a:off x="4571949" y="2571725"/>
              <a:ext cx="2295578" cy="2571817"/>
            </a:xfrm>
            <a:custGeom>
              <a:avLst/>
              <a:gdLst/>
              <a:ahLst/>
              <a:cxnLst/>
              <a:rect l="l" t="t" r="r" b="b"/>
              <a:pathLst>
                <a:path w="26504" h="37208" extrusionOk="0">
                  <a:moveTo>
                    <a:pt x="0" y="1"/>
                  </a:moveTo>
                  <a:lnTo>
                    <a:pt x="16979" y="37208"/>
                  </a:lnTo>
                  <a:lnTo>
                    <a:pt x="26504" y="3720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6" name="Google Shape;6856;p31"/>
            <p:cNvSpPr/>
            <p:nvPr/>
          </p:nvSpPr>
          <p:spPr>
            <a:xfrm>
              <a:off x="4572050" y="2571098"/>
              <a:ext cx="4576212" cy="2572450"/>
            </a:xfrm>
            <a:custGeom>
              <a:avLst/>
              <a:gdLst/>
              <a:ahLst/>
              <a:cxnLst/>
              <a:rect l="l" t="t" r="r" b="b"/>
              <a:pathLst>
                <a:path w="37208" h="26516" extrusionOk="0">
                  <a:moveTo>
                    <a:pt x="0" y="1"/>
                  </a:moveTo>
                  <a:lnTo>
                    <a:pt x="37207" y="26516"/>
                  </a:lnTo>
                  <a:lnTo>
                    <a:pt x="37207" y="1699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7" name="Google Shape;6857;p31"/>
            <p:cNvSpPr/>
            <p:nvPr/>
          </p:nvSpPr>
          <p:spPr>
            <a:xfrm>
              <a:off x="4572050" y="2224566"/>
              <a:ext cx="4576212" cy="693172"/>
            </a:xfrm>
            <a:custGeom>
              <a:avLst/>
              <a:gdLst/>
              <a:ahLst/>
              <a:cxnLst/>
              <a:rect l="l" t="t" r="r" b="b"/>
              <a:pathLst>
                <a:path w="37208" h="7145" extrusionOk="0">
                  <a:moveTo>
                    <a:pt x="37207" y="1"/>
                  </a:moveTo>
                  <a:lnTo>
                    <a:pt x="0" y="3573"/>
                  </a:lnTo>
                  <a:lnTo>
                    <a:pt x="37207" y="7145"/>
                  </a:lnTo>
                  <a:lnTo>
                    <a:pt x="37207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8" name="Google Shape;6858;p31"/>
            <p:cNvSpPr/>
            <p:nvPr/>
          </p:nvSpPr>
          <p:spPr>
            <a:xfrm>
              <a:off x="4572050" y="-50"/>
              <a:ext cx="4576212" cy="2571286"/>
            </a:xfrm>
            <a:custGeom>
              <a:avLst/>
              <a:gdLst/>
              <a:ahLst/>
              <a:cxnLst/>
              <a:rect l="l" t="t" r="r" b="b"/>
              <a:pathLst>
                <a:path w="37208" h="26504" extrusionOk="0">
                  <a:moveTo>
                    <a:pt x="37207" y="0"/>
                  </a:moveTo>
                  <a:lnTo>
                    <a:pt x="0" y="26504"/>
                  </a:lnTo>
                  <a:lnTo>
                    <a:pt x="37207" y="9525"/>
                  </a:lnTo>
                  <a:lnTo>
                    <a:pt x="37207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9" name="Google Shape;6859;p31"/>
            <p:cNvSpPr/>
            <p:nvPr/>
          </p:nvSpPr>
          <p:spPr>
            <a:xfrm>
              <a:off x="4571949" y="0"/>
              <a:ext cx="2295578" cy="2571817"/>
            </a:xfrm>
            <a:custGeom>
              <a:avLst/>
              <a:gdLst/>
              <a:ahLst/>
              <a:cxnLst/>
              <a:rect l="l" t="t" r="r" b="b"/>
              <a:pathLst>
                <a:path w="26504" h="37208" extrusionOk="0">
                  <a:moveTo>
                    <a:pt x="16979" y="1"/>
                  </a:moveTo>
                  <a:lnTo>
                    <a:pt x="0" y="37208"/>
                  </a:lnTo>
                  <a:lnTo>
                    <a:pt x="26504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6860" name="Google Shape;6860;p31"/>
          <p:cNvSpPr txBox="1">
            <a:spLocks noGrp="1"/>
          </p:cNvSpPr>
          <p:nvPr>
            <p:ph type="title"/>
          </p:nvPr>
        </p:nvSpPr>
        <p:spPr>
          <a:xfrm>
            <a:off x="1683600" y="720000"/>
            <a:ext cx="8824800" cy="132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27138833"/>
      </p:ext>
    </p:extLst>
  </p:cSld>
  <p:clrMapOvr>
    <a:masterClrMapping/>
  </p:clrMapOvr>
</p:sldLayout>
</file>

<file path=ppt/slideLayouts/slideLayout17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3">
  <p:cSld name="Title only 3">
    <p:bg>
      <p:bgPr>
        <a:solidFill>
          <a:schemeClr val="accent2"/>
        </a:solidFill>
        <a:effectLst/>
      </p:bgPr>
    </p:bg>
    <p:spTree>
      <p:nvGrpSpPr>
        <p:cNvPr id="1" name="Shape 68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862" name="Google Shape;6862;p32"/>
          <p:cNvGrpSpPr/>
          <p:nvPr/>
        </p:nvGrpSpPr>
        <p:grpSpPr>
          <a:xfrm>
            <a:off x="0" y="-67"/>
            <a:ext cx="12197683" cy="6858131"/>
            <a:chOff x="0" y="-50"/>
            <a:chExt cx="9148262" cy="5143598"/>
          </a:xfrm>
        </p:grpSpPr>
        <p:sp>
          <p:nvSpPr>
            <p:cNvPr id="6863" name="Google Shape;6863;p32"/>
            <p:cNvSpPr/>
            <p:nvPr/>
          </p:nvSpPr>
          <p:spPr>
            <a:xfrm>
              <a:off x="4325059" y="0"/>
              <a:ext cx="493862" cy="2571817"/>
            </a:xfrm>
            <a:custGeom>
              <a:avLst/>
              <a:gdLst/>
              <a:ahLst/>
              <a:cxnLst/>
              <a:rect l="l" t="t" r="r" b="b"/>
              <a:pathLst>
                <a:path w="7145" h="37208" extrusionOk="0">
                  <a:moveTo>
                    <a:pt x="1" y="1"/>
                  </a:moveTo>
                  <a:lnTo>
                    <a:pt x="3572" y="37208"/>
                  </a:lnTo>
                  <a:lnTo>
                    <a:pt x="7144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4" name="Google Shape;6864;p32"/>
            <p:cNvSpPr/>
            <p:nvPr/>
          </p:nvSpPr>
          <p:spPr>
            <a:xfrm>
              <a:off x="2276476" y="0"/>
              <a:ext cx="2295578" cy="2571817"/>
            </a:xfrm>
            <a:custGeom>
              <a:avLst/>
              <a:gdLst/>
              <a:ahLst/>
              <a:cxnLst/>
              <a:rect l="l" t="t" r="r" b="b"/>
              <a:pathLst>
                <a:path w="26504" h="37208" extrusionOk="0">
                  <a:moveTo>
                    <a:pt x="0" y="1"/>
                  </a:moveTo>
                  <a:lnTo>
                    <a:pt x="26503" y="37208"/>
                  </a:lnTo>
                  <a:lnTo>
                    <a:pt x="9525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5" name="Google Shape;6865;p32"/>
            <p:cNvSpPr/>
            <p:nvPr/>
          </p:nvSpPr>
          <p:spPr>
            <a:xfrm>
              <a:off x="0" y="0"/>
              <a:ext cx="4576212" cy="2571219"/>
            </a:xfrm>
            <a:custGeom>
              <a:avLst/>
              <a:gdLst/>
              <a:ahLst/>
              <a:cxnLst/>
              <a:rect l="l" t="t" r="r" b="b"/>
              <a:pathLst>
                <a:path w="37208" h="26504" extrusionOk="0">
                  <a:moveTo>
                    <a:pt x="0" y="0"/>
                  </a:moveTo>
                  <a:lnTo>
                    <a:pt x="0" y="9525"/>
                  </a:lnTo>
                  <a:lnTo>
                    <a:pt x="37207" y="2650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6" name="Google Shape;6866;p32"/>
            <p:cNvSpPr/>
            <p:nvPr/>
          </p:nvSpPr>
          <p:spPr>
            <a:xfrm>
              <a:off x="0" y="2224569"/>
              <a:ext cx="4576212" cy="693154"/>
            </a:xfrm>
            <a:custGeom>
              <a:avLst/>
              <a:gdLst/>
              <a:ahLst/>
              <a:cxnLst/>
              <a:rect l="l" t="t" r="r" b="b"/>
              <a:pathLst>
                <a:path w="37208" h="7145" extrusionOk="0">
                  <a:moveTo>
                    <a:pt x="0" y="1"/>
                  </a:moveTo>
                  <a:lnTo>
                    <a:pt x="0" y="7145"/>
                  </a:lnTo>
                  <a:lnTo>
                    <a:pt x="37207" y="357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7" name="Google Shape;6867;p32"/>
            <p:cNvSpPr/>
            <p:nvPr/>
          </p:nvSpPr>
          <p:spPr>
            <a:xfrm>
              <a:off x="0" y="2571094"/>
              <a:ext cx="4576212" cy="2572383"/>
            </a:xfrm>
            <a:custGeom>
              <a:avLst/>
              <a:gdLst/>
              <a:ahLst/>
              <a:cxnLst/>
              <a:rect l="l" t="t" r="r" b="b"/>
              <a:pathLst>
                <a:path w="37208" h="26516" extrusionOk="0">
                  <a:moveTo>
                    <a:pt x="37207" y="1"/>
                  </a:moveTo>
                  <a:lnTo>
                    <a:pt x="0" y="16991"/>
                  </a:lnTo>
                  <a:lnTo>
                    <a:pt x="0" y="26516"/>
                  </a:lnTo>
                  <a:lnTo>
                    <a:pt x="37207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8" name="Google Shape;6868;p32"/>
            <p:cNvSpPr/>
            <p:nvPr/>
          </p:nvSpPr>
          <p:spPr>
            <a:xfrm>
              <a:off x="2276476" y="2571725"/>
              <a:ext cx="2295578" cy="2571817"/>
            </a:xfrm>
            <a:custGeom>
              <a:avLst/>
              <a:gdLst/>
              <a:ahLst/>
              <a:cxnLst/>
              <a:rect l="l" t="t" r="r" b="b"/>
              <a:pathLst>
                <a:path w="26504" h="37208" extrusionOk="0">
                  <a:moveTo>
                    <a:pt x="26503" y="1"/>
                  </a:moveTo>
                  <a:lnTo>
                    <a:pt x="0" y="37208"/>
                  </a:lnTo>
                  <a:lnTo>
                    <a:pt x="9525" y="37208"/>
                  </a:lnTo>
                  <a:lnTo>
                    <a:pt x="26503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9" name="Google Shape;6869;p32"/>
            <p:cNvSpPr/>
            <p:nvPr/>
          </p:nvSpPr>
          <p:spPr>
            <a:xfrm>
              <a:off x="4325059" y="2571715"/>
              <a:ext cx="493862" cy="2571817"/>
            </a:xfrm>
            <a:custGeom>
              <a:avLst/>
              <a:gdLst/>
              <a:ahLst/>
              <a:cxnLst/>
              <a:rect l="l" t="t" r="r" b="b"/>
              <a:pathLst>
                <a:path w="7145" h="37208" extrusionOk="0">
                  <a:moveTo>
                    <a:pt x="3572" y="1"/>
                  </a:moveTo>
                  <a:lnTo>
                    <a:pt x="1" y="37208"/>
                  </a:lnTo>
                  <a:lnTo>
                    <a:pt x="7144" y="37208"/>
                  </a:lnTo>
                  <a:lnTo>
                    <a:pt x="3572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0" name="Google Shape;6870;p32"/>
            <p:cNvSpPr/>
            <p:nvPr/>
          </p:nvSpPr>
          <p:spPr>
            <a:xfrm>
              <a:off x="4571949" y="2571725"/>
              <a:ext cx="2295578" cy="2571817"/>
            </a:xfrm>
            <a:custGeom>
              <a:avLst/>
              <a:gdLst/>
              <a:ahLst/>
              <a:cxnLst/>
              <a:rect l="l" t="t" r="r" b="b"/>
              <a:pathLst>
                <a:path w="26504" h="37208" extrusionOk="0">
                  <a:moveTo>
                    <a:pt x="0" y="1"/>
                  </a:moveTo>
                  <a:lnTo>
                    <a:pt x="16979" y="37208"/>
                  </a:lnTo>
                  <a:lnTo>
                    <a:pt x="26504" y="3720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1" name="Google Shape;6871;p32"/>
            <p:cNvSpPr/>
            <p:nvPr/>
          </p:nvSpPr>
          <p:spPr>
            <a:xfrm>
              <a:off x="4572050" y="2571098"/>
              <a:ext cx="4576212" cy="2572450"/>
            </a:xfrm>
            <a:custGeom>
              <a:avLst/>
              <a:gdLst/>
              <a:ahLst/>
              <a:cxnLst/>
              <a:rect l="l" t="t" r="r" b="b"/>
              <a:pathLst>
                <a:path w="37208" h="26516" extrusionOk="0">
                  <a:moveTo>
                    <a:pt x="0" y="1"/>
                  </a:moveTo>
                  <a:lnTo>
                    <a:pt x="37207" y="26516"/>
                  </a:lnTo>
                  <a:lnTo>
                    <a:pt x="37207" y="1699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2" name="Google Shape;6872;p32"/>
            <p:cNvSpPr/>
            <p:nvPr/>
          </p:nvSpPr>
          <p:spPr>
            <a:xfrm>
              <a:off x="4572050" y="2224566"/>
              <a:ext cx="4576212" cy="693172"/>
            </a:xfrm>
            <a:custGeom>
              <a:avLst/>
              <a:gdLst/>
              <a:ahLst/>
              <a:cxnLst/>
              <a:rect l="l" t="t" r="r" b="b"/>
              <a:pathLst>
                <a:path w="37208" h="7145" extrusionOk="0">
                  <a:moveTo>
                    <a:pt x="37207" y="1"/>
                  </a:moveTo>
                  <a:lnTo>
                    <a:pt x="0" y="3573"/>
                  </a:lnTo>
                  <a:lnTo>
                    <a:pt x="37207" y="7145"/>
                  </a:lnTo>
                  <a:lnTo>
                    <a:pt x="37207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3" name="Google Shape;6873;p32"/>
            <p:cNvSpPr/>
            <p:nvPr/>
          </p:nvSpPr>
          <p:spPr>
            <a:xfrm>
              <a:off x="4572050" y="-50"/>
              <a:ext cx="4576212" cy="2571286"/>
            </a:xfrm>
            <a:custGeom>
              <a:avLst/>
              <a:gdLst/>
              <a:ahLst/>
              <a:cxnLst/>
              <a:rect l="l" t="t" r="r" b="b"/>
              <a:pathLst>
                <a:path w="37208" h="26504" extrusionOk="0">
                  <a:moveTo>
                    <a:pt x="37207" y="0"/>
                  </a:moveTo>
                  <a:lnTo>
                    <a:pt x="0" y="26504"/>
                  </a:lnTo>
                  <a:lnTo>
                    <a:pt x="37207" y="9525"/>
                  </a:lnTo>
                  <a:lnTo>
                    <a:pt x="37207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4" name="Google Shape;6874;p32"/>
            <p:cNvSpPr/>
            <p:nvPr/>
          </p:nvSpPr>
          <p:spPr>
            <a:xfrm>
              <a:off x="4571949" y="0"/>
              <a:ext cx="2295578" cy="2571817"/>
            </a:xfrm>
            <a:custGeom>
              <a:avLst/>
              <a:gdLst/>
              <a:ahLst/>
              <a:cxnLst/>
              <a:rect l="l" t="t" r="r" b="b"/>
              <a:pathLst>
                <a:path w="26504" h="37208" extrusionOk="0">
                  <a:moveTo>
                    <a:pt x="16979" y="1"/>
                  </a:moveTo>
                  <a:lnTo>
                    <a:pt x="0" y="37208"/>
                  </a:lnTo>
                  <a:lnTo>
                    <a:pt x="26504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6875" name="Google Shape;6875;p32"/>
          <p:cNvSpPr txBox="1">
            <a:spLocks noGrp="1"/>
          </p:cNvSpPr>
          <p:nvPr>
            <p:ph type="title"/>
          </p:nvPr>
        </p:nvSpPr>
        <p:spPr>
          <a:xfrm>
            <a:off x="1683600" y="720000"/>
            <a:ext cx="8824800" cy="132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437702318"/>
      </p:ext>
    </p:extLst>
  </p:cSld>
  <p:clrMapOvr>
    <a:masterClrMapping/>
  </p:clrMapOvr>
</p:sldLayout>
</file>

<file path=ppt/slideLayouts/slideLayout17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Title and three columns">
    <p:bg>
      <p:bgPr>
        <a:solidFill>
          <a:schemeClr val="accent2"/>
        </a:solidFill>
        <a:effectLst/>
      </p:bgPr>
    </p:bg>
    <p:spTree>
      <p:nvGrpSpPr>
        <p:cNvPr id="1" name="Shape 68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877" name="Google Shape;6877;p33"/>
          <p:cNvGrpSpPr/>
          <p:nvPr/>
        </p:nvGrpSpPr>
        <p:grpSpPr>
          <a:xfrm>
            <a:off x="-33" y="-558800"/>
            <a:ext cx="12181833" cy="7416811"/>
            <a:chOff x="-7728237" y="-419075"/>
            <a:chExt cx="15443501" cy="5562608"/>
          </a:xfrm>
        </p:grpSpPr>
        <p:sp>
          <p:nvSpPr>
            <p:cNvPr id="6878" name="Google Shape;6878;p33"/>
            <p:cNvSpPr/>
            <p:nvPr/>
          </p:nvSpPr>
          <p:spPr>
            <a:xfrm>
              <a:off x="3857953" y="2561831"/>
              <a:ext cx="3857311" cy="1033759"/>
            </a:xfrm>
            <a:custGeom>
              <a:avLst/>
              <a:gdLst/>
              <a:ahLst/>
              <a:cxnLst/>
              <a:rect l="l" t="t" r="r" b="b"/>
              <a:pathLst>
                <a:path w="55806" h="14956" extrusionOk="0">
                  <a:moveTo>
                    <a:pt x="1" y="1"/>
                  </a:moveTo>
                  <a:lnTo>
                    <a:pt x="55805" y="14955"/>
                  </a:lnTo>
                  <a:lnTo>
                    <a:pt x="55805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6879" name="Google Shape;6879;p33"/>
            <p:cNvGrpSpPr/>
            <p:nvPr/>
          </p:nvGrpSpPr>
          <p:grpSpPr>
            <a:xfrm>
              <a:off x="-7728237" y="-419075"/>
              <a:ext cx="15443501" cy="5562608"/>
              <a:chOff x="-7728237" y="-419075"/>
              <a:chExt cx="15443501" cy="5562608"/>
            </a:xfrm>
          </p:grpSpPr>
          <p:sp>
            <p:nvSpPr>
              <p:cNvPr id="6880" name="Google Shape;6880;p33"/>
              <p:cNvSpPr/>
              <p:nvPr/>
            </p:nvSpPr>
            <p:spPr>
              <a:xfrm>
                <a:off x="1296122" y="0"/>
                <a:ext cx="2561933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37065" h="37065" extrusionOk="0">
                    <a:moveTo>
                      <a:pt x="1" y="1"/>
                    </a:moveTo>
                    <a:lnTo>
                      <a:pt x="37065" y="37065"/>
                    </a:lnTo>
                    <a:lnTo>
                      <a:pt x="15657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81" name="Google Shape;6881;p33"/>
              <p:cNvSpPr/>
              <p:nvPr/>
            </p:nvSpPr>
            <p:spPr>
              <a:xfrm>
                <a:off x="-7728185" y="2561825"/>
                <a:ext cx="11586214" cy="2581703"/>
              </a:xfrm>
              <a:custGeom>
                <a:avLst/>
                <a:gdLst/>
                <a:ahLst/>
                <a:cxnLst/>
                <a:rect l="l" t="t" r="r" b="b"/>
                <a:pathLst>
                  <a:path w="55817" h="32231" extrusionOk="0">
                    <a:moveTo>
                      <a:pt x="55817" y="1"/>
                    </a:moveTo>
                    <a:lnTo>
                      <a:pt x="0" y="14955"/>
                    </a:lnTo>
                    <a:lnTo>
                      <a:pt x="0" y="14955"/>
                    </a:lnTo>
                    <a:lnTo>
                      <a:pt x="0" y="32231"/>
                    </a:lnTo>
                    <a:lnTo>
                      <a:pt x="55817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82" name="Google Shape;6882;p33"/>
              <p:cNvSpPr/>
              <p:nvPr/>
            </p:nvSpPr>
            <p:spPr>
              <a:xfrm>
                <a:off x="-7728237" y="-19827"/>
                <a:ext cx="11586214" cy="2581702"/>
              </a:xfrm>
              <a:custGeom>
                <a:avLst/>
                <a:gdLst/>
                <a:ahLst/>
                <a:cxnLst/>
                <a:rect l="l" t="t" r="r" b="b"/>
                <a:pathLst>
                  <a:path w="55817" h="14943" extrusionOk="0">
                    <a:moveTo>
                      <a:pt x="0" y="0"/>
                    </a:moveTo>
                    <a:lnTo>
                      <a:pt x="0" y="14943"/>
                    </a:lnTo>
                    <a:lnTo>
                      <a:pt x="55817" y="1494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83" name="Google Shape;6883;p33"/>
              <p:cNvSpPr/>
              <p:nvPr/>
            </p:nvSpPr>
            <p:spPr>
              <a:xfrm>
                <a:off x="-1384678" y="2561825"/>
                <a:ext cx="5242776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37363" h="37351" extrusionOk="0">
                    <a:moveTo>
                      <a:pt x="37363" y="1"/>
                    </a:moveTo>
                    <a:lnTo>
                      <a:pt x="1" y="37351"/>
                    </a:lnTo>
                    <a:lnTo>
                      <a:pt x="15789" y="37351"/>
                    </a:lnTo>
                    <a:lnTo>
                      <a:pt x="3736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84" name="Google Shape;6884;p33"/>
              <p:cNvSpPr/>
              <p:nvPr/>
            </p:nvSpPr>
            <p:spPr>
              <a:xfrm>
                <a:off x="3165034" y="2561831"/>
                <a:ext cx="692997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10026" h="37351" extrusionOk="0">
                    <a:moveTo>
                      <a:pt x="10026" y="1"/>
                    </a:moveTo>
                    <a:lnTo>
                      <a:pt x="1" y="37351"/>
                    </a:lnTo>
                    <a:lnTo>
                      <a:pt x="10026" y="37351"/>
                    </a:lnTo>
                    <a:lnTo>
                      <a:pt x="10026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85" name="Google Shape;6885;p33"/>
              <p:cNvSpPr/>
              <p:nvPr/>
            </p:nvSpPr>
            <p:spPr>
              <a:xfrm>
                <a:off x="3857953" y="0"/>
                <a:ext cx="2561103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37053" h="37065" extrusionOk="0">
                    <a:moveTo>
                      <a:pt x="21384" y="1"/>
                    </a:moveTo>
                    <a:lnTo>
                      <a:pt x="1" y="37065"/>
                    </a:lnTo>
                    <a:lnTo>
                      <a:pt x="3705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86" name="Google Shape;6886;p33"/>
              <p:cNvSpPr/>
              <p:nvPr/>
            </p:nvSpPr>
            <p:spPr>
              <a:xfrm>
                <a:off x="3857953" y="2561831"/>
                <a:ext cx="1490435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21563" h="37351" extrusionOk="0">
                    <a:moveTo>
                      <a:pt x="1" y="1"/>
                    </a:moveTo>
                    <a:lnTo>
                      <a:pt x="9990" y="37351"/>
                    </a:lnTo>
                    <a:lnTo>
                      <a:pt x="21563" y="3735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87" name="Google Shape;6887;p33"/>
              <p:cNvSpPr/>
              <p:nvPr/>
            </p:nvSpPr>
            <p:spPr>
              <a:xfrm>
                <a:off x="3857953" y="334122"/>
                <a:ext cx="3857311" cy="2227807"/>
              </a:xfrm>
              <a:custGeom>
                <a:avLst/>
                <a:gdLst/>
                <a:ahLst/>
                <a:cxnLst/>
                <a:rect l="l" t="t" r="r" b="b"/>
                <a:pathLst>
                  <a:path w="55806" h="32231" extrusionOk="0">
                    <a:moveTo>
                      <a:pt x="55805" y="1"/>
                    </a:moveTo>
                    <a:lnTo>
                      <a:pt x="1" y="32231"/>
                    </a:lnTo>
                    <a:lnTo>
                      <a:pt x="55805" y="17288"/>
                    </a:lnTo>
                    <a:lnTo>
                      <a:pt x="55805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88" name="Google Shape;6888;p33"/>
              <p:cNvSpPr/>
              <p:nvPr/>
            </p:nvSpPr>
            <p:spPr>
              <a:xfrm>
                <a:off x="2378320" y="0"/>
                <a:ext cx="1479721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21408" h="37065" extrusionOk="0">
                    <a:moveTo>
                      <a:pt x="0" y="1"/>
                    </a:moveTo>
                    <a:lnTo>
                      <a:pt x="21408" y="37065"/>
                    </a:lnTo>
                    <a:lnTo>
                      <a:pt x="11466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89" name="Google Shape;6889;p33"/>
              <p:cNvSpPr/>
              <p:nvPr/>
            </p:nvSpPr>
            <p:spPr>
              <a:xfrm>
                <a:off x="3857953" y="0"/>
                <a:ext cx="685601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9919" h="37065" extrusionOk="0">
                    <a:moveTo>
                      <a:pt x="1" y="1"/>
                    </a:moveTo>
                    <a:lnTo>
                      <a:pt x="1" y="37065"/>
                    </a:lnTo>
                    <a:lnTo>
                      <a:pt x="9919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90" name="Google Shape;6890;p33"/>
              <p:cNvSpPr/>
              <p:nvPr/>
            </p:nvSpPr>
            <p:spPr>
              <a:xfrm>
                <a:off x="-1384635" y="-419075"/>
                <a:ext cx="5242751" cy="2981045"/>
              </a:xfrm>
              <a:custGeom>
                <a:avLst/>
                <a:gdLst/>
                <a:ahLst/>
                <a:cxnLst/>
                <a:rect l="l" t="t" r="r" b="b"/>
                <a:pathLst>
                  <a:path w="55817" h="37065" extrusionOk="0">
                    <a:moveTo>
                      <a:pt x="0" y="1"/>
                    </a:moveTo>
                    <a:lnTo>
                      <a:pt x="0" y="4835"/>
                    </a:lnTo>
                    <a:lnTo>
                      <a:pt x="55817" y="37065"/>
                    </a:lnTo>
                    <a:lnTo>
                      <a:pt x="1875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91" name="Google Shape;6891;p33"/>
              <p:cNvSpPr/>
              <p:nvPr/>
            </p:nvSpPr>
            <p:spPr>
              <a:xfrm>
                <a:off x="3857953" y="2561831"/>
                <a:ext cx="3857311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55806" h="37351" extrusionOk="0">
                    <a:moveTo>
                      <a:pt x="1" y="1"/>
                    </a:moveTo>
                    <a:lnTo>
                      <a:pt x="37351" y="37351"/>
                    </a:lnTo>
                    <a:lnTo>
                      <a:pt x="55805" y="37351"/>
                    </a:lnTo>
                    <a:lnTo>
                      <a:pt x="55805" y="3223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6892" name="Google Shape;6892;p33"/>
          <p:cNvSpPr txBox="1">
            <a:spLocks noGrp="1"/>
          </p:cNvSpPr>
          <p:nvPr>
            <p:ph type="subTitle" idx="1"/>
          </p:nvPr>
        </p:nvSpPr>
        <p:spPr>
          <a:xfrm>
            <a:off x="7289600" y="922233"/>
            <a:ext cx="3332800" cy="40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1pPr>
            <a:lvl2pPr lvl="1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9pPr>
          </a:lstStyle>
          <a:p>
            <a:endParaRPr/>
          </a:p>
        </p:txBody>
      </p:sp>
      <p:sp>
        <p:nvSpPr>
          <p:cNvPr id="6893" name="Google Shape;6893;p33"/>
          <p:cNvSpPr txBox="1">
            <a:spLocks noGrp="1"/>
          </p:cNvSpPr>
          <p:nvPr>
            <p:ph type="subTitle" idx="2"/>
          </p:nvPr>
        </p:nvSpPr>
        <p:spPr>
          <a:xfrm>
            <a:off x="7289600" y="1384849"/>
            <a:ext cx="3332800" cy="89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6894" name="Google Shape;6894;p33"/>
          <p:cNvSpPr txBox="1">
            <a:spLocks noGrp="1"/>
          </p:cNvSpPr>
          <p:nvPr>
            <p:ph type="subTitle" idx="3"/>
          </p:nvPr>
        </p:nvSpPr>
        <p:spPr>
          <a:xfrm>
            <a:off x="7289600" y="2756433"/>
            <a:ext cx="3332800" cy="40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1pPr>
            <a:lvl2pPr lvl="1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9pPr>
          </a:lstStyle>
          <a:p>
            <a:endParaRPr/>
          </a:p>
        </p:txBody>
      </p:sp>
      <p:sp>
        <p:nvSpPr>
          <p:cNvPr id="6895" name="Google Shape;6895;p33"/>
          <p:cNvSpPr txBox="1">
            <a:spLocks noGrp="1"/>
          </p:cNvSpPr>
          <p:nvPr>
            <p:ph type="subTitle" idx="4"/>
          </p:nvPr>
        </p:nvSpPr>
        <p:spPr>
          <a:xfrm>
            <a:off x="7289600" y="3219045"/>
            <a:ext cx="3332800" cy="89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6896" name="Google Shape;6896;p33"/>
          <p:cNvSpPr txBox="1">
            <a:spLocks noGrp="1"/>
          </p:cNvSpPr>
          <p:nvPr>
            <p:ph type="subTitle" idx="5"/>
          </p:nvPr>
        </p:nvSpPr>
        <p:spPr>
          <a:xfrm>
            <a:off x="7289600" y="4587840"/>
            <a:ext cx="3332800" cy="40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1pPr>
            <a:lvl2pPr lvl="1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9pPr>
          </a:lstStyle>
          <a:p>
            <a:endParaRPr/>
          </a:p>
        </p:txBody>
      </p:sp>
      <p:sp>
        <p:nvSpPr>
          <p:cNvPr id="6897" name="Google Shape;6897;p33"/>
          <p:cNvSpPr txBox="1">
            <a:spLocks noGrp="1"/>
          </p:cNvSpPr>
          <p:nvPr>
            <p:ph type="subTitle" idx="6"/>
          </p:nvPr>
        </p:nvSpPr>
        <p:spPr>
          <a:xfrm>
            <a:off x="7289600" y="5056008"/>
            <a:ext cx="3332800" cy="89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6898" name="Google Shape;6898;p33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5783600" cy="98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175240426"/>
      </p:ext>
    </p:extLst>
  </p:cSld>
  <p:clrMapOvr>
    <a:masterClrMapping/>
  </p:clrMapOvr>
</p:sldLayout>
</file>

<file path=ppt/slideLayouts/slideLayout17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Title and six columns">
    <p:bg>
      <p:bgPr>
        <a:solidFill>
          <a:schemeClr val="accent2"/>
        </a:solidFill>
        <a:effectLst/>
      </p:bgPr>
    </p:bg>
    <p:spTree>
      <p:nvGrpSpPr>
        <p:cNvPr id="1" name="Shape 68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900" name="Google Shape;6900;p34"/>
          <p:cNvGrpSpPr/>
          <p:nvPr/>
        </p:nvGrpSpPr>
        <p:grpSpPr>
          <a:xfrm>
            <a:off x="-89075" y="-115735"/>
            <a:ext cx="12370161" cy="8319393"/>
            <a:chOff x="14670875" y="846675"/>
            <a:chExt cx="7166400" cy="8013800"/>
          </a:xfrm>
        </p:grpSpPr>
        <p:sp>
          <p:nvSpPr>
            <p:cNvPr id="6901" name="Google Shape;6901;p34"/>
            <p:cNvSpPr/>
            <p:nvPr/>
          </p:nvSpPr>
          <p:spPr>
            <a:xfrm>
              <a:off x="17877225" y="846675"/>
              <a:ext cx="376550" cy="3385250"/>
            </a:xfrm>
            <a:custGeom>
              <a:avLst/>
              <a:gdLst/>
              <a:ahLst/>
              <a:cxnLst/>
              <a:rect l="l" t="t" r="r" b="b"/>
              <a:pathLst>
                <a:path w="15062" h="135410" extrusionOk="0">
                  <a:moveTo>
                    <a:pt x="0" y="0"/>
                  </a:moveTo>
                  <a:lnTo>
                    <a:pt x="15062" y="135409"/>
                  </a:lnTo>
                  <a:lnTo>
                    <a:pt x="15062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2" name="Google Shape;6902;p34"/>
            <p:cNvSpPr/>
            <p:nvPr/>
          </p:nvSpPr>
          <p:spPr>
            <a:xfrm>
              <a:off x="17089625" y="846675"/>
              <a:ext cx="1164150" cy="3385250"/>
            </a:xfrm>
            <a:custGeom>
              <a:avLst/>
              <a:gdLst/>
              <a:ahLst/>
              <a:cxnLst/>
              <a:rect l="l" t="t" r="r" b="b"/>
              <a:pathLst>
                <a:path w="46566" h="135410" extrusionOk="0">
                  <a:moveTo>
                    <a:pt x="0" y="0"/>
                  </a:moveTo>
                  <a:lnTo>
                    <a:pt x="46566" y="135409"/>
                  </a:lnTo>
                  <a:lnTo>
                    <a:pt x="16098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3" name="Google Shape;6903;p34"/>
            <p:cNvSpPr/>
            <p:nvPr/>
          </p:nvSpPr>
          <p:spPr>
            <a:xfrm>
              <a:off x="16185050" y="846675"/>
              <a:ext cx="2068725" cy="3385250"/>
            </a:xfrm>
            <a:custGeom>
              <a:avLst/>
              <a:gdLst/>
              <a:ahLst/>
              <a:cxnLst/>
              <a:rect l="l" t="t" r="r" b="b"/>
              <a:pathLst>
                <a:path w="82749" h="135410" extrusionOk="0">
                  <a:moveTo>
                    <a:pt x="0" y="0"/>
                  </a:moveTo>
                  <a:lnTo>
                    <a:pt x="82749" y="135409"/>
                  </a:lnTo>
                  <a:lnTo>
                    <a:pt x="1894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4" name="Google Shape;6904;p34"/>
            <p:cNvSpPr/>
            <p:nvPr/>
          </p:nvSpPr>
          <p:spPr>
            <a:xfrm>
              <a:off x="15027450" y="846675"/>
              <a:ext cx="3226325" cy="3385250"/>
            </a:xfrm>
            <a:custGeom>
              <a:avLst/>
              <a:gdLst/>
              <a:ahLst/>
              <a:cxnLst/>
              <a:rect l="l" t="t" r="r" b="b"/>
              <a:pathLst>
                <a:path w="129053" h="135410" extrusionOk="0">
                  <a:moveTo>
                    <a:pt x="1" y="0"/>
                  </a:moveTo>
                  <a:lnTo>
                    <a:pt x="129053" y="135409"/>
                  </a:lnTo>
                  <a:lnTo>
                    <a:pt x="129053" y="135409"/>
                  </a:lnTo>
                  <a:lnTo>
                    <a:pt x="2492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5" name="Google Shape;6905;p34"/>
            <p:cNvSpPr/>
            <p:nvPr/>
          </p:nvSpPr>
          <p:spPr>
            <a:xfrm>
              <a:off x="14670875" y="1183900"/>
              <a:ext cx="3582900" cy="3048025"/>
            </a:xfrm>
            <a:custGeom>
              <a:avLst/>
              <a:gdLst/>
              <a:ahLst/>
              <a:cxnLst/>
              <a:rect l="l" t="t" r="r" b="b"/>
              <a:pathLst>
                <a:path w="143316" h="121921" extrusionOk="0">
                  <a:moveTo>
                    <a:pt x="0" y="1"/>
                  </a:moveTo>
                  <a:lnTo>
                    <a:pt x="0" y="23539"/>
                  </a:lnTo>
                  <a:lnTo>
                    <a:pt x="143316" y="12192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6" name="Google Shape;6906;p34"/>
            <p:cNvSpPr/>
            <p:nvPr/>
          </p:nvSpPr>
          <p:spPr>
            <a:xfrm>
              <a:off x="14670875" y="2277200"/>
              <a:ext cx="3582900" cy="1954725"/>
            </a:xfrm>
            <a:custGeom>
              <a:avLst/>
              <a:gdLst/>
              <a:ahLst/>
              <a:cxnLst/>
              <a:rect l="l" t="t" r="r" b="b"/>
              <a:pathLst>
                <a:path w="143316" h="78189" extrusionOk="0">
                  <a:moveTo>
                    <a:pt x="0" y="0"/>
                  </a:moveTo>
                  <a:lnTo>
                    <a:pt x="0" y="17895"/>
                  </a:lnTo>
                  <a:lnTo>
                    <a:pt x="143316" y="7818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7" name="Google Shape;6907;p34"/>
            <p:cNvSpPr/>
            <p:nvPr/>
          </p:nvSpPr>
          <p:spPr>
            <a:xfrm>
              <a:off x="14670875" y="3132050"/>
              <a:ext cx="3582900" cy="1099875"/>
            </a:xfrm>
            <a:custGeom>
              <a:avLst/>
              <a:gdLst/>
              <a:ahLst/>
              <a:cxnLst/>
              <a:rect l="l" t="t" r="r" b="b"/>
              <a:pathLst>
                <a:path w="143316" h="43995" extrusionOk="0">
                  <a:moveTo>
                    <a:pt x="0" y="1"/>
                  </a:moveTo>
                  <a:lnTo>
                    <a:pt x="0" y="15205"/>
                  </a:lnTo>
                  <a:lnTo>
                    <a:pt x="143316" y="4399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8" name="Google Shape;6908;p34"/>
            <p:cNvSpPr/>
            <p:nvPr/>
          </p:nvSpPr>
          <p:spPr>
            <a:xfrm>
              <a:off x="14670875" y="3876200"/>
              <a:ext cx="3582900" cy="355725"/>
            </a:xfrm>
            <a:custGeom>
              <a:avLst/>
              <a:gdLst/>
              <a:ahLst/>
              <a:cxnLst/>
              <a:rect l="l" t="t" r="r" b="b"/>
              <a:pathLst>
                <a:path w="143316" h="14229" extrusionOk="0">
                  <a:moveTo>
                    <a:pt x="0" y="1"/>
                  </a:moveTo>
                  <a:lnTo>
                    <a:pt x="0" y="14228"/>
                  </a:lnTo>
                  <a:lnTo>
                    <a:pt x="143316" y="1422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9" name="Google Shape;6909;p34"/>
            <p:cNvSpPr/>
            <p:nvPr/>
          </p:nvSpPr>
          <p:spPr>
            <a:xfrm>
              <a:off x="14670875" y="4231900"/>
              <a:ext cx="3582900" cy="719450"/>
            </a:xfrm>
            <a:custGeom>
              <a:avLst/>
              <a:gdLst/>
              <a:ahLst/>
              <a:cxnLst/>
              <a:rect l="l" t="t" r="r" b="b"/>
              <a:pathLst>
                <a:path w="143316" h="28778" extrusionOk="0">
                  <a:moveTo>
                    <a:pt x="143316" y="0"/>
                  </a:moveTo>
                  <a:lnTo>
                    <a:pt x="0" y="14228"/>
                  </a:lnTo>
                  <a:lnTo>
                    <a:pt x="0" y="28778"/>
                  </a:lnTo>
                  <a:lnTo>
                    <a:pt x="14331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0" name="Google Shape;6910;p34"/>
            <p:cNvSpPr/>
            <p:nvPr/>
          </p:nvSpPr>
          <p:spPr>
            <a:xfrm>
              <a:off x="14670875" y="4231900"/>
              <a:ext cx="3582900" cy="1506750"/>
            </a:xfrm>
            <a:custGeom>
              <a:avLst/>
              <a:gdLst/>
              <a:ahLst/>
              <a:cxnLst/>
              <a:rect l="l" t="t" r="r" b="b"/>
              <a:pathLst>
                <a:path w="143316" h="60270" extrusionOk="0">
                  <a:moveTo>
                    <a:pt x="143316" y="0"/>
                  </a:moveTo>
                  <a:lnTo>
                    <a:pt x="0" y="43994"/>
                  </a:lnTo>
                  <a:lnTo>
                    <a:pt x="0" y="60270"/>
                  </a:lnTo>
                  <a:lnTo>
                    <a:pt x="14331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1" name="Google Shape;6911;p34"/>
            <p:cNvSpPr/>
            <p:nvPr/>
          </p:nvSpPr>
          <p:spPr>
            <a:xfrm>
              <a:off x="14670875" y="4231900"/>
              <a:ext cx="3582900" cy="2459250"/>
            </a:xfrm>
            <a:custGeom>
              <a:avLst/>
              <a:gdLst/>
              <a:ahLst/>
              <a:cxnLst/>
              <a:rect l="l" t="t" r="r" b="b"/>
              <a:pathLst>
                <a:path w="143316" h="98370" extrusionOk="0">
                  <a:moveTo>
                    <a:pt x="143316" y="0"/>
                  </a:moveTo>
                  <a:lnTo>
                    <a:pt x="0" y="78165"/>
                  </a:lnTo>
                  <a:lnTo>
                    <a:pt x="0" y="98370"/>
                  </a:lnTo>
                  <a:lnTo>
                    <a:pt x="14331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2" name="Google Shape;6912;p34"/>
            <p:cNvSpPr/>
            <p:nvPr/>
          </p:nvSpPr>
          <p:spPr>
            <a:xfrm>
              <a:off x="14670875" y="4231900"/>
              <a:ext cx="3582900" cy="3384975"/>
            </a:xfrm>
            <a:custGeom>
              <a:avLst/>
              <a:gdLst/>
              <a:ahLst/>
              <a:cxnLst/>
              <a:rect l="l" t="t" r="r" b="b"/>
              <a:pathLst>
                <a:path w="143316" h="135399" extrusionOk="0">
                  <a:moveTo>
                    <a:pt x="143316" y="0"/>
                  </a:moveTo>
                  <a:lnTo>
                    <a:pt x="0" y="121896"/>
                  </a:lnTo>
                  <a:lnTo>
                    <a:pt x="0" y="135398"/>
                  </a:lnTo>
                  <a:lnTo>
                    <a:pt x="14264" y="135398"/>
                  </a:lnTo>
                  <a:lnTo>
                    <a:pt x="14331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3" name="Google Shape;6913;p34"/>
            <p:cNvSpPr/>
            <p:nvPr/>
          </p:nvSpPr>
          <p:spPr>
            <a:xfrm>
              <a:off x="15650450" y="4231900"/>
              <a:ext cx="2603325" cy="3384975"/>
            </a:xfrm>
            <a:custGeom>
              <a:avLst/>
              <a:gdLst/>
              <a:ahLst/>
              <a:cxnLst/>
              <a:rect l="l" t="t" r="r" b="b"/>
              <a:pathLst>
                <a:path w="104133" h="135399" extrusionOk="0">
                  <a:moveTo>
                    <a:pt x="104133" y="0"/>
                  </a:moveTo>
                  <a:lnTo>
                    <a:pt x="1" y="135398"/>
                  </a:lnTo>
                  <a:lnTo>
                    <a:pt x="21384" y="135398"/>
                  </a:lnTo>
                  <a:lnTo>
                    <a:pt x="10413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4" name="Google Shape;6914;p34"/>
            <p:cNvSpPr/>
            <p:nvPr/>
          </p:nvSpPr>
          <p:spPr>
            <a:xfrm>
              <a:off x="16658625" y="4231900"/>
              <a:ext cx="1595150" cy="3384975"/>
            </a:xfrm>
            <a:custGeom>
              <a:avLst/>
              <a:gdLst/>
              <a:ahLst/>
              <a:cxnLst/>
              <a:rect l="l" t="t" r="r" b="b"/>
              <a:pathLst>
                <a:path w="63806" h="135399" extrusionOk="0">
                  <a:moveTo>
                    <a:pt x="63806" y="0"/>
                  </a:moveTo>
                  <a:lnTo>
                    <a:pt x="0" y="135398"/>
                  </a:lnTo>
                  <a:lnTo>
                    <a:pt x="17240" y="135398"/>
                  </a:lnTo>
                  <a:lnTo>
                    <a:pt x="6380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5" name="Google Shape;6915;p34"/>
            <p:cNvSpPr/>
            <p:nvPr/>
          </p:nvSpPr>
          <p:spPr>
            <a:xfrm>
              <a:off x="17217625" y="4231900"/>
              <a:ext cx="1036150" cy="4610700"/>
            </a:xfrm>
            <a:custGeom>
              <a:avLst/>
              <a:gdLst/>
              <a:ahLst/>
              <a:cxnLst/>
              <a:rect l="l" t="t" r="r" b="b"/>
              <a:pathLst>
                <a:path w="41446" h="184428" extrusionOk="0">
                  <a:moveTo>
                    <a:pt x="41446" y="0"/>
                  </a:moveTo>
                  <a:lnTo>
                    <a:pt x="0" y="184428"/>
                  </a:lnTo>
                  <a:lnTo>
                    <a:pt x="21324" y="180213"/>
                  </a:lnTo>
                  <a:lnTo>
                    <a:pt x="4144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6" name="Google Shape;6916;p34"/>
            <p:cNvSpPr/>
            <p:nvPr/>
          </p:nvSpPr>
          <p:spPr>
            <a:xfrm>
              <a:off x="18249000" y="4231900"/>
              <a:ext cx="519125" cy="4487775"/>
            </a:xfrm>
            <a:custGeom>
              <a:avLst/>
              <a:gdLst/>
              <a:ahLst/>
              <a:cxnLst/>
              <a:rect l="l" t="t" r="r" b="b"/>
              <a:pathLst>
                <a:path w="20765" h="179511" extrusionOk="0">
                  <a:moveTo>
                    <a:pt x="191" y="0"/>
                  </a:moveTo>
                  <a:lnTo>
                    <a:pt x="0" y="179034"/>
                  </a:lnTo>
                  <a:lnTo>
                    <a:pt x="20765" y="179511"/>
                  </a:lnTo>
                  <a:lnTo>
                    <a:pt x="19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7" name="Google Shape;6917;p34"/>
            <p:cNvSpPr/>
            <p:nvPr/>
          </p:nvSpPr>
          <p:spPr>
            <a:xfrm>
              <a:off x="18253750" y="4231900"/>
              <a:ext cx="1419850" cy="4628575"/>
            </a:xfrm>
            <a:custGeom>
              <a:avLst/>
              <a:gdLst/>
              <a:ahLst/>
              <a:cxnLst/>
              <a:rect l="l" t="t" r="r" b="b"/>
              <a:pathLst>
                <a:path w="56794" h="185143" extrusionOk="0">
                  <a:moveTo>
                    <a:pt x="1" y="0"/>
                  </a:moveTo>
                  <a:lnTo>
                    <a:pt x="41768" y="185142"/>
                  </a:lnTo>
                  <a:lnTo>
                    <a:pt x="56794" y="16521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8" name="Google Shape;6918;p34"/>
            <p:cNvSpPr/>
            <p:nvPr/>
          </p:nvSpPr>
          <p:spPr>
            <a:xfrm>
              <a:off x="18253750" y="4231900"/>
              <a:ext cx="2068750" cy="3384975"/>
            </a:xfrm>
            <a:custGeom>
              <a:avLst/>
              <a:gdLst/>
              <a:ahLst/>
              <a:cxnLst/>
              <a:rect l="l" t="t" r="r" b="b"/>
              <a:pathLst>
                <a:path w="82750" h="135399" extrusionOk="0">
                  <a:moveTo>
                    <a:pt x="1" y="0"/>
                  </a:moveTo>
                  <a:lnTo>
                    <a:pt x="63818" y="135398"/>
                  </a:lnTo>
                  <a:lnTo>
                    <a:pt x="82749" y="13539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9" name="Google Shape;6919;p34"/>
            <p:cNvSpPr/>
            <p:nvPr/>
          </p:nvSpPr>
          <p:spPr>
            <a:xfrm>
              <a:off x="18253750" y="4231900"/>
              <a:ext cx="3226325" cy="3384975"/>
            </a:xfrm>
            <a:custGeom>
              <a:avLst/>
              <a:gdLst/>
              <a:ahLst/>
              <a:cxnLst/>
              <a:rect l="l" t="t" r="r" b="b"/>
              <a:pathLst>
                <a:path w="129053" h="135399" extrusionOk="0">
                  <a:moveTo>
                    <a:pt x="1" y="0"/>
                  </a:moveTo>
                  <a:lnTo>
                    <a:pt x="104133" y="135398"/>
                  </a:lnTo>
                  <a:lnTo>
                    <a:pt x="129053" y="13539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0" name="Google Shape;6920;p34"/>
            <p:cNvSpPr/>
            <p:nvPr/>
          </p:nvSpPr>
          <p:spPr>
            <a:xfrm>
              <a:off x="18253750" y="4231900"/>
              <a:ext cx="3583525" cy="3048025"/>
            </a:xfrm>
            <a:custGeom>
              <a:avLst/>
              <a:gdLst/>
              <a:ahLst/>
              <a:cxnLst/>
              <a:rect l="l" t="t" r="r" b="b"/>
              <a:pathLst>
                <a:path w="143341" h="121921" extrusionOk="0">
                  <a:moveTo>
                    <a:pt x="1" y="0"/>
                  </a:moveTo>
                  <a:lnTo>
                    <a:pt x="143340" y="121920"/>
                  </a:lnTo>
                  <a:lnTo>
                    <a:pt x="143340" y="9837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1" name="Google Shape;6921;p34"/>
            <p:cNvSpPr/>
            <p:nvPr/>
          </p:nvSpPr>
          <p:spPr>
            <a:xfrm>
              <a:off x="18253750" y="4231900"/>
              <a:ext cx="3583525" cy="1954125"/>
            </a:xfrm>
            <a:custGeom>
              <a:avLst/>
              <a:gdLst/>
              <a:ahLst/>
              <a:cxnLst/>
              <a:rect l="l" t="t" r="r" b="b"/>
              <a:pathLst>
                <a:path w="143341" h="78165" extrusionOk="0">
                  <a:moveTo>
                    <a:pt x="1" y="0"/>
                  </a:moveTo>
                  <a:lnTo>
                    <a:pt x="143340" y="78165"/>
                  </a:lnTo>
                  <a:lnTo>
                    <a:pt x="143340" y="6027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2" name="Google Shape;6922;p34"/>
            <p:cNvSpPr/>
            <p:nvPr/>
          </p:nvSpPr>
          <p:spPr>
            <a:xfrm>
              <a:off x="18253750" y="4231900"/>
              <a:ext cx="3583525" cy="1099850"/>
            </a:xfrm>
            <a:custGeom>
              <a:avLst/>
              <a:gdLst/>
              <a:ahLst/>
              <a:cxnLst/>
              <a:rect l="l" t="t" r="r" b="b"/>
              <a:pathLst>
                <a:path w="143341" h="43994" extrusionOk="0">
                  <a:moveTo>
                    <a:pt x="1" y="0"/>
                  </a:moveTo>
                  <a:lnTo>
                    <a:pt x="143340" y="43994"/>
                  </a:lnTo>
                  <a:lnTo>
                    <a:pt x="143340" y="2877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3" name="Google Shape;6923;p34"/>
            <p:cNvSpPr/>
            <p:nvPr/>
          </p:nvSpPr>
          <p:spPr>
            <a:xfrm>
              <a:off x="18253750" y="4231900"/>
              <a:ext cx="3583525" cy="355725"/>
            </a:xfrm>
            <a:custGeom>
              <a:avLst/>
              <a:gdLst/>
              <a:ahLst/>
              <a:cxnLst/>
              <a:rect l="l" t="t" r="r" b="b"/>
              <a:pathLst>
                <a:path w="143341" h="14229" extrusionOk="0">
                  <a:moveTo>
                    <a:pt x="1" y="0"/>
                  </a:moveTo>
                  <a:lnTo>
                    <a:pt x="143340" y="14228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4" name="Google Shape;6924;p34"/>
            <p:cNvSpPr/>
            <p:nvPr/>
          </p:nvSpPr>
          <p:spPr>
            <a:xfrm>
              <a:off x="18253750" y="3512175"/>
              <a:ext cx="3583525" cy="719750"/>
            </a:xfrm>
            <a:custGeom>
              <a:avLst/>
              <a:gdLst/>
              <a:ahLst/>
              <a:cxnLst/>
              <a:rect l="l" t="t" r="r" b="b"/>
              <a:pathLst>
                <a:path w="143341" h="28790" extrusionOk="0">
                  <a:moveTo>
                    <a:pt x="143340" y="0"/>
                  </a:moveTo>
                  <a:lnTo>
                    <a:pt x="1" y="28789"/>
                  </a:lnTo>
                  <a:lnTo>
                    <a:pt x="143340" y="14562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5" name="Google Shape;6925;p34"/>
            <p:cNvSpPr/>
            <p:nvPr/>
          </p:nvSpPr>
          <p:spPr>
            <a:xfrm>
              <a:off x="18253750" y="2724575"/>
              <a:ext cx="3583525" cy="1507350"/>
            </a:xfrm>
            <a:custGeom>
              <a:avLst/>
              <a:gdLst/>
              <a:ahLst/>
              <a:cxnLst/>
              <a:rect l="l" t="t" r="r" b="b"/>
              <a:pathLst>
                <a:path w="143341" h="60294" extrusionOk="0">
                  <a:moveTo>
                    <a:pt x="143340" y="0"/>
                  </a:moveTo>
                  <a:lnTo>
                    <a:pt x="1" y="60293"/>
                  </a:lnTo>
                  <a:lnTo>
                    <a:pt x="143340" y="16300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6" name="Google Shape;6926;p34"/>
            <p:cNvSpPr/>
            <p:nvPr/>
          </p:nvSpPr>
          <p:spPr>
            <a:xfrm>
              <a:off x="18253750" y="1772375"/>
              <a:ext cx="3583525" cy="2459550"/>
            </a:xfrm>
            <a:custGeom>
              <a:avLst/>
              <a:gdLst/>
              <a:ahLst/>
              <a:cxnLst/>
              <a:rect l="l" t="t" r="r" b="b"/>
              <a:pathLst>
                <a:path w="143341" h="98382" extrusionOk="0">
                  <a:moveTo>
                    <a:pt x="143340" y="0"/>
                  </a:moveTo>
                  <a:lnTo>
                    <a:pt x="1" y="98381"/>
                  </a:lnTo>
                  <a:lnTo>
                    <a:pt x="143340" y="20193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7" name="Google Shape;6927;p34"/>
            <p:cNvSpPr/>
            <p:nvPr/>
          </p:nvSpPr>
          <p:spPr>
            <a:xfrm>
              <a:off x="18253750" y="846675"/>
              <a:ext cx="3583525" cy="3385250"/>
            </a:xfrm>
            <a:custGeom>
              <a:avLst/>
              <a:gdLst/>
              <a:ahLst/>
              <a:cxnLst/>
              <a:rect l="l" t="t" r="r" b="b"/>
              <a:pathLst>
                <a:path w="143341" h="135410" extrusionOk="0">
                  <a:moveTo>
                    <a:pt x="129053" y="0"/>
                  </a:moveTo>
                  <a:lnTo>
                    <a:pt x="1" y="135409"/>
                  </a:lnTo>
                  <a:lnTo>
                    <a:pt x="143340" y="13490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8" name="Google Shape;6928;p34"/>
            <p:cNvSpPr/>
            <p:nvPr/>
          </p:nvSpPr>
          <p:spPr>
            <a:xfrm>
              <a:off x="18253750" y="846675"/>
              <a:ext cx="2603325" cy="3385250"/>
            </a:xfrm>
            <a:custGeom>
              <a:avLst/>
              <a:gdLst/>
              <a:ahLst/>
              <a:cxnLst/>
              <a:rect l="l" t="t" r="r" b="b"/>
              <a:pathLst>
                <a:path w="104133" h="135410" extrusionOk="0">
                  <a:moveTo>
                    <a:pt x="82749" y="0"/>
                  </a:moveTo>
                  <a:lnTo>
                    <a:pt x="1" y="135409"/>
                  </a:lnTo>
                  <a:lnTo>
                    <a:pt x="10413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9" name="Google Shape;6929;p34"/>
            <p:cNvSpPr/>
            <p:nvPr/>
          </p:nvSpPr>
          <p:spPr>
            <a:xfrm>
              <a:off x="18253750" y="846675"/>
              <a:ext cx="1595475" cy="3385250"/>
            </a:xfrm>
            <a:custGeom>
              <a:avLst/>
              <a:gdLst/>
              <a:ahLst/>
              <a:cxnLst/>
              <a:rect l="l" t="t" r="r" b="b"/>
              <a:pathLst>
                <a:path w="63819" h="135410" extrusionOk="0">
                  <a:moveTo>
                    <a:pt x="46566" y="0"/>
                  </a:moveTo>
                  <a:lnTo>
                    <a:pt x="1" y="135409"/>
                  </a:lnTo>
                  <a:lnTo>
                    <a:pt x="63818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0" name="Google Shape;6930;p34"/>
            <p:cNvSpPr/>
            <p:nvPr/>
          </p:nvSpPr>
          <p:spPr>
            <a:xfrm>
              <a:off x="18253750" y="846675"/>
              <a:ext cx="761725" cy="3385250"/>
            </a:xfrm>
            <a:custGeom>
              <a:avLst/>
              <a:gdLst/>
              <a:ahLst/>
              <a:cxnLst/>
              <a:rect l="l" t="t" r="r" b="b"/>
              <a:pathLst>
                <a:path w="30469" h="135410" extrusionOk="0">
                  <a:moveTo>
                    <a:pt x="15062" y="0"/>
                  </a:moveTo>
                  <a:lnTo>
                    <a:pt x="1" y="135409"/>
                  </a:lnTo>
                  <a:lnTo>
                    <a:pt x="30469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6931" name="Google Shape;6931;p34"/>
          <p:cNvSpPr txBox="1">
            <a:spLocks noGrp="1"/>
          </p:cNvSpPr>
          <p:nvPr>
            <p:ph type="subTitle" idx="1"/>
          </p:nvPr>
        </p:nvSpPr>
        <p:spPr>
          <a:xfrm>
            <a:off x="8254800" y="2794533"/>
            <a:ext cx="2672400" cy="40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9pPr>
          </a:lstStyle>
          <a:p>
            <a:endParaRPr/>
          </a:p>
        </p:txBody>
      </p:sp>
      <p:sp>
        <p:nvSpPr>
          <p:cNvPr id="6932" name="Google Shape;6932;p34"/>
          <p:cNvSpPr txBox="1">
            <a:spLocks noGrp="1"/>
          </p:cNvSpPr>
          <p:nvPr>
            <p:ph type="subTitle" idx="2"/>
          </p:nvPr>
        </p:nvSpPr>
        <p:spPr>
          <a:xfrm>
            <a:off x="8254800" y="3257144"/>
            <a:ext cx="2672400" cy="89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6933" name="Google Shape;6933;p34"/>
          <p:cNvSpPr txBox="1">
            <a:spLocks noGrp="1"/>
          </p:cNvSpPr>
          <p:nvPr>
            <p:ph type="subTitle" idx="3"/>
          </p:nvPr>
        </p:nvSpPr>
        <p:spPr>
          <a:xfrm>
            <a:off x="8254800" y="4410825"/>
            <a:ext cx="2672400" cy="40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9pPr>
          </a:lstStyle>
          <a:p>
            <a:endParaRPr/>
          </a:p>
        </p:txBody>
      </p:sp>
      <p:sp>
        <p:nvSpPr>
          <p:cNvPr id="6934" name="Google Shape;6934;p34"/>
          <p:cNvSpPr txBox="1">
            <a:spLocks noGrp="1"/>
          </p:cNvSpPr>
          <p:nvPr>
            <p:ph type="subTitle" idx="4"/>
          </p:nvPr>
        </p:nvSpPr>
        <p:spPr>
          <a:xfrm>
            <a:off x="8254800" y="4873435"/>
            <a:ext cx="2672400" cy="89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6935" name="Google Shape;6935;p34"/>
          <p:cNvSpPr txBox="1">
            <a:spLocks noGrp="1"/>
          </p:cNvSpPr>
          <p:nvPr>
            <p:ph type="subTitle" idx="5"/>
          </p:nvPr>
        </p:nvSpPr>
        <p:spPr>
          <a:xfrm>
            <a:off x="1264800" y="2794533"/>
            <a:ext cx="2672400" cy="40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9pPr>
          </a:lstStyle>
          <a:p>
            <a:endParaRPr/>
          </a:p>
        </p:txBody>
      </p:sp>
      <p:sp>
        <p:nvSpPr>
          <p:cNvPr id="6936" name="Google Shape;6936;p34"/>
          <p:cNvSpPr txBox="1">
            <a:spLocks noGrp="1"/>
          </p:cNvSpPr>
          <p:nvPr>
            <p:ph type="subTitle" idx="6"/>
          </p:nvPr>
        </p:nvSpPr>
        <p:spPr>
          <a:xfrm>
            <a:off x="1264800" y="3257144"/>
            <a:ext cx="2672400" cy="89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6937" name="Google Shape;6937;p34"/>
          <p:cNvSpPr txBox="1">
            <a:spLocks noGrp="1"/>
          </p:cNvSpPr>
          <p:nvPr>
            <p:ph type="subTitle" idx="7"/>
          </p:nvPr>
        </p:nvSpPr>
        <p:spPr>
          <a:xfrm>
            <a:off x="1264800" y="4410825"/>
            <a:ext cx="2672400" cy="40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9pPr>
          </a:lstStyle>
          <a:p>
            <a:endParaRPr/>
          </a:p>
        </p:txBody>
      </p:sp>
      <p:sp>
        <p:nvSpPr>
          <p:cNvPr id="6938" name="Google Shape;6938;p34"/>
          <p:cNvSpPr txBox="1">
            <a:spLocks noGrp="1"/>
          </p:cNvSpPr>
          <p:nvPr>
            <p:ph type="subTitle" idx="8"/>
          </p:nvPr>
        </p:nvSpPr>
        <p:spPr>
          <a:xfrm>
            <a:off x="1264800" y="4873435"/>
            <a:ext cx="2672400" cy="89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6939" name="Google Shape;6939;p34"/>
          <p:cNvSpPr txBox="1">
            <a:spLocks noGrp="1"/>
          </p:cNvSpPr>
          <p:nvPr>
            <p:ph type="subTitle" idx="9"/>
          </p:nvPr>
        </p:nvSpPr>
        <p:spPr>
          <a:xfrm>
            <a:off x="4759800" y="2794533"/>
            <a:ext cx="2672400" cy="40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9pPr>
          </a:lstStyle>
          <a:p>
            <a:endParaRPr/>
          </a:p>
        </p:txBody>
      </p:sp>
      <p:sp>
        <p:nvSpPr>
          <p:cNvPr id="6940" name="Google Shape;6940;p34"/>
          <p:cNvSpPr txBox="1">
            <a:spLocks noGrp="1"/>
          </p:cNvSpPr>
          <p:nvPr>
            <p:ph type="subTitle" idx="13"/>
          </p:nvPr>
        </p:nvSpPr>
        <p:spPr>
          <a:xfrm>
            <a:off x="4759800" y="3257144"/>
            <a:ext cx="2672400" cy="89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6941" name="Google Shape;6941;p34"/>
          <p:cNvSpPr txBox="1">
            <a:spLocks noGrp="1"/>
          </p:cNvSpPr>
          <p:nvPr>
            <p:ph type="subTitle" idx="14"/>
          </p:nvPr>
        </p:nvSpPr>
        <p:spPr>
          <a:xfrm>
            <a:off x="4759800" y="4410825"/>
            <a:ext cx="2672400" cy="40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9pPr>
          </a:lstStyle>
          <a:p>
            <a:endParaRPr/>
          </a:p>
        </p:txBody>
      </p:sp>
      <p:sp>
        <p:nvSpPr>
          <p:cNvPr id="6942" name="Google Shape;6942;p34"/>
          <p:cNvSpPr txBox="1">
            <a:spLocks noGrp="1"/>
          </p:cNvSpPr>
          <p:nvPr>
            <p:ph type="subTitle" idx="15"/>
          </p:nvPr>
        </p:nvSpPr>
        <p:spPr>
          <a:xfrm>
            <a:off x="4759800" y="4873435"/>
            <a:ext cx="2672400" cy="89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6943" name="Google Shape;6943;p34"/>
          <p:cNvSpPr txBox="1">
            <a:spLocks noGrp="1"/>
          </p:cNvSpPr>
          <p:nvPr>
            <p:ph type="title"/>
          </p:nvPr>
        </p:nvSpPr>
        <p:spPr>
          <a:xfrm>
            <a:off x="1960800" y="720000"/>
            <a:ext cx="8270400" cy="132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06811486"/>
      </p:ext>
    </p:extLst>
  </p:cSld>
  <p:clrMapOvr>
    <a:masterClrMapping/>
  </p:clrMapOvr>
</p:sldLayout>
</file>

<file path=ppt/slideLayouts/slideLayout17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Title and four columns">
    <p:bg>
      <p:bgPr>
        <a:solidFill>
          <a:schemeClr val="accent2"/>
        </a:solidFill>
        <a:effectLst/>
      </p:bgPr>
    </p:bg>
    <p:spTree>
      <p:nvGrpSpPr>
        <p:cNvPr id="1" name="Shape 69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945" name="Google Shape;6945;p35"/>
          <p:cNvGrpSpPr/>
          <p:nvPr/>
        </p:nvGrpSpPr>
        <p:grpSpPr>
          <a:xfrm>
            <a:off x="-817" y="44"/>
            <a:ext cx="12217279" cy="6883793"/>
            <a:chOff x="14670875" y="846675"/>
            <a:chExt cx="7166400" cy="3385250"/>
          </a:xfrm>
        </p:grpSpPr>
        <p:sp>
          <p:nvSpPr>
            <p:cNvPr id="6946" name="Google Shape;6946;p35"/>
            <p:cNvSpPr/>
            <p:nvPr/>
          </p:nvSpPr>
          <p:spPr>
            <a:xfrm>
              <a:off x="14670875" y="1183900"/>
              <a:ext cx="3582900" cy="3048025"/>
            </a:xfrm>
            <a:custGeom>
              <a:avLst/>
              <a:gdLst/>
              <a:ahLst/>
              <a:cxnLst/>
              <a:rect l="l" t="t" r="r" b="b"/>
              <a:pathLst>
                <a:path w="143316" h="121921" extrusionOk="0">
                  <a:moveTo>
                    <a:pt x="0" y="1"/>
                  </a:moveTo>
                  <a:lnTo>
                    <a:pt x="0" y="23539"/>
                  </a:lnTo>
                  <a:lnTo>
                    <a:pt x="143316" y="12192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7" name="Google Shape;6947;p35"/>
            <p:cNvSpPr/>
            <p:nvPr/>
          </p:nvSpPr>
          <p:spPr>
            <a:xfrm>
              <a:off x="14670875" y="3132050"/>
              <a:ext cx="3582900" cy="1099875"/>
            </a:xfrm>
            <a:custGeom>
              <a:avLst/>
              <a:gdLst/>
              <a:ahLst/>
              <a:cxnLst/>
              <a:rect l="l" t="t" r="r" b="b"/>
              <a:pathLst>
                <a:path w="143316" h="43995" extrusionOk="0">
                  <a:moveTo>
                    <a:pt x="0" y="1"/>
                  </a:moveTo>
                  <a:lnTo>
                    <a:pt x="0" y="15205"/>
                  </a:lnTo>
                  <a:lnTo>
                    <a:pt x="143316" y="4399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8" name="Google Shape;6948;p35"/>
            <p:cNvSpPr/>
            <p:nvPr/>
          </p:nvSpPr>
          <p:spPr>
            <a:xfrm>
              <a:off x="18253750" y="2724575"/>
              <a:ext cx="3583525" cy="1507350"/>
            </a:xfrm>
            <a:custGeom>
              <a:avLst/>
              <a:gdLst/>
              <a:ahLst/>
              <a:cxnLst/>
              <a:rect l="l" t="t" r="r" b="b"/>
              <a:pathLst>
                <a:path w="143341" h="60294" extrusionOk="0">
                  <a:moveTo>
                    <a:pt x="143340" y="0"/>
                  </a:moveTo>
                  <a:lnTo>
                    <a:pt x="1" y="60293"/>
                  </a:lnTo>
                  <a:lnTo>
                    <a:pt x="143340" y="16300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9" name="Google Shape;6949;p35"/>
            <p:cNvSpPr/>
            <p:nvPr/>
          </p:nvSpPr>
          <p:spPr>
            <a:xfrm>
              <a:off x="16185050" y="846675"/>
              <a:ext cx="2068725" cy="3385250"/>
            </a:xfrm>
            <a:custGeom>
              <a:avLst/>
              <a:gdLst/>
              <a:ahLst/>
              <a:cxnLst/>
              <a:rect l="l" t="t" r="r" b="b"/>
              <a:pathLst>
                <a:path w="82749" h="135410" extrusionOk="0">
                  <a:moveTo>
                    <a:pt x="0" y="0"/>
                  </a:moveTo>
                  <a:lnTo>
                    <a:pt x="82749" y="135409"/>
                  </a:lnTo>
                  <a:lnTo>
                    <a:pt x="1894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0" name="Google Shape;6950;p35"/>
            <p:cNvSpPr/>
            <p:nvPr/>
          </p:nvSpPr>
          <p:spPr>
            <a:xfrm>
              <a:off x="17877225" y="846675"/>
              <a:ext cx="376550" cy="3385250"/>
            </a:xfrm>
            <a:custGeom>
              <a:avLst/>
              <a:gdLst/>
              <a:ahLst/>
              <a:cxnLst/>
              <a:rect l="l" t="t" r="r" b="b"/>
              <a:pathLst>
                <a:path w="15062" h="135410" extrusionOk="0">
                  <a:moveTo>
                    <a:pt x="0" y="0"/>
                  </a:moveTo>
                  <a:lnTo>
                    <a:pt x="15062" y="135409"/>
                  </a:lnTo>
                  <a:lnTo>
                    <a:pt x="15062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1" name="Google Shape;6951;p35"/>
            <p:cNvSpPr/>
            <p:nvPr/>
          </p:nvSpPr>
          <p:spPr>
            <a:xfrm>
              <a:off x="18253750" y="846675"/>
              <a:ext cx="1595475" cy="3385250"/>
            </a:xfrm>
            <a:custGeom>
              <a:avLst/>
              <a:gdLst/>
              <a:ahLst/>
              <a:cxnLst/>
              <a:rect l="l" t="t" r="r" b="b"/>
              <a:pathLst>
                <a:path w="63819" h="135410" extrusionOk="0">
                  <a:moveTo>
                    <a:pt x="46566" y="0"/>
                  </a:moveTo>
                  <a:lnTo>
                    <a:pt x="1" y="135409"/>
                  </a:lnTo>
                  <a:lnTo>
                    <a:pt x="63818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2" name="Google Shape;6952;p35"/>
            <p:cNvSpPr/>
            <p:nvPr/>
          </p:nvSpPr>
          <p:spPr>
            <a:xfrm>
              <a:off x="18253750" y="846675"/>
              <a:ext cx="3583525" cy="3385250"/>
            </a:xfrm>
            <a:custGeom>
              <a:avLst/>
              <a:gdLst/>
              <a:ahLst/>
              <a:cxnLst/>
              <a:rect l="l" t="t" r="r" b="b"/>
              <a:pathLst>
                <a:path w="143341" h="135410" extrusionOk="0">
                  <a:moveTo>
                    <a:pt x="129053" y="0"/>
                  </a:moveTo>
                  <a:lnTo>
                    <a:pt x="1" y="135409"/>
                  </a:lnTo>
                  <a:lnTo>
                    <a:pt x="143340" y="13490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3" name="Google Shape;6953;p35"/>
            <p:cNvSpPr/>
            <p:nvPr/>
          </p:nvSpPr>
          <p:spPr>
            <a:xfrm>
              <a:off x="14670875" y="3876200"/>
              <a:ext cx="3582900" cy="355725"/>
            </a:xfrm>
            <a:custGeom>
              <a:avLst/>
              <a:gdLst/>
              <a:ahLst/>
              <a:cxnLst/>
              <a:rect l="l" t="t" r="r" b="b"/>
              <a:pathLst>
                <a:path w="143316" h="14229" extrusionOk="0">
                  <a:moveTo>
                    <a:pt x="0" y="1"/>
                  </a:moveTo>
                  <a:lnTo>
                    <a:pt x="0" y="14228"/>
                  </a:lnTo>
                  <a:lnTo>
                    <a:pt x="143316" y="1422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4" name="Google Shape;6954;p35"/>
            <p:cNvSpPr/>
            <p:nvPr/>
          </p:nvSpPr>
          <p:spPr>
            <a:xfrm>
              <a:off x="14670875" y="2277200"/>
              <a:ext cx="3582900" cy="1954725"/>
            </a:xfrm>
            <a:custGeom>
              <a:avLst/>
              <a:gdLst/>
              <a:ahLst/>
              <a:cxnLst/>
              <a:rect l="l" t="t" r="r" b="b"/>
              <a:pathLst>
                <a:path w="143316" h="78189" extrusionOk="0">
                  <a:moveTo>
                    <a:pt x="0" y="0"/>
                  </a:moveTo>
                  <a:lnTo>
                    <a:pt x="0" y="17895"/>
                  </a:lnTo>
                  <a:lnTo>
                    <a:pt x="143316" y="7818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5" name="Google Shape;6955;p35"/>
            <p:cNvSpPr/>
            <p:nvPr/>
          </p:nvSpPr>
          <p:spPr>
            <a:xfrm>
              <a:off x="15027450" y="846675"/>
              <a:ext cx="3226325" cy="3385250"/>
            </a:xfrm>
            <a:custGeom>
              <a:avLst/>
              <a:gdLst/>
              <a:ahLst/>
              <a:cxnLst/>
              <a:rect l="l" t="t" r="r" b="b"/>
              <a:pathLst>
                <a:path w="129053" h="135410" extrusionOk="0">
                  <a:moveTo>
                    <a:pt x="1" y="0"/>
                  </a:moveTo>
                  <a:lnTo>
                    <a:pt x="129053" y="135409"/>
                  </a:lnTo>
                  <a:lnTo>
                    <a:pt x="129053" y="135409"/>
                  </a:lnTo>
                  <a:lnTo>
                    <a:pt x="2492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6" name="Google Shape;6956;p35"/>
            <p:cNvSpPr/>
            <p:nvPr/>
          </p:nvSpPr>
          <p:spPr>
            <a:xfrm>
              <a:off x="17089625" y="846675"/>
              <a:ext cx="1164150" cy="3385250"/>
            </a:xfrm>
            <a:custGeom>
              <a:avLst/>
              <a:gdLst/>
              <a:ahLst/>
              <a:cxnLst/>
              <a:rect l="l" t="t" r="r" b="b"/>
              <a:pathLst>
                <a:path w="46566" h="135410" extrusionOk="0">
                  <a:moveTo>
                    <a:pt x="0" y="0"/>
                  </a:moveTo>
                  <a:lnTo>
                    <a:pt x="46566" y="135409"/>
                  </a:lnTo>
                  <a:lnTo>
                    <a:pt x="16098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7" name="Google Shape;6957;p35"/>
            <p:cNvSpPr/>
            <p:nvPr/>
          </p:nvSpPr>
          <p:spPr>
            <a:xfrm>
              <a:off x="18253750" y="846675"/>
              <a:ext cx="761725" cy="3385250"/>
            </a:xfrm>
            <a:custGeom>
              <a:avLst/>
              <a:gdLst/>
              <a:ahLst/>
              <a:cxnLst/>
              <a:rect l="l" t="t" r="r" b="b"/>
              <a:pathLst>
                <a:path w="30469" h="135410" extrusionOk="0">
                  <a:moveTo>
                    <a:pt x="15062" y="0"/>
                  </a:moveTo>
                  <a:lnTo>
                    <a:pt x="1" y="135409"/>
                  </a:lnTo>
                  <a:lnTo>
                    <a:pt x="30469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8" name="Google Shape;6958;p35"/>
            <p:cNvSpPr/>
            <p:nvPr/>
          </p:nvSpPr>
          <p:spPr>
            <a:xfrm>
              <a:off x="18253750" y="846675"/>
              <a:ext cx="2603325" cy="3385250"/>
            </a:xfrm>
            <a:custGeom>
              <a:avLst/>
              <a:gdLst/>
              <a:ahLst/>
              <a:cxnLst/>
              <a:rect l="l" t="t" r="r" b="b"/>
              <a:pathLst>
                <a:path w="104133" h="135410" extrusionOk="0">
                  <a:moveTo>
                    <a:pt x="82749" y="0"/>
                  </a:moveTo>
                  <a:lnTo>
                    <a:pt x="1" y="135409"/>
                  </a:lnTo>
                  <a:lnTo>
                    <a:pt x="10413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9" name="Google Shape;6959;p35"/>
            <p:cNvSpPr/>
            <p:nvPr/>
          </p:nvSpPr>
          <p:spPr>
            <a:xfrm>
              <a:off x="18253750" y="1772375"/>
              <a:ext cx="3583525" cy="2459550"/>
            </a:xfrm>
            <a:custGeom>
              <a:avLst/>
              <a:gdLst/>
              <a:ahLst/>
              <a:cxnLst/>
              <a:rect l="l" t="t" r="r" b="b"/>
              <a:pathLst>
                <a:path w="143341" h="98382" extrusionOk="0">
                  <a:moveTo>
                    <a:pt x="143340" y="0"/>
                  </a:moveTo>
                  <a:lnTo>
                    <a:pt x="1" y="98381"/>
                  </a:lnTo>
                  <a:lnTo>
                    <a:pt x="143340" y="20193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0" name="Google Shape;6960;p35"/>
            <p:cNvSpPr/>
            <p:nvPr/>
          </p:nvSpPr>
          <p:spPr>
            <a:xfrm>
              <a:off x="18253750" y="3512175"/>
              <a:ext cx="3583525" cy="719750"/>
            </a:xfrm>
            <a:custGeom>
              <a:avLst/>
              <a:gdLst/>
              <a:ahLst/>
              <a:cxnLst/>
              <a:rect l="l" t="t" r="r" b="b"/>
              <a:pathLst>
                <a:path w="143341" h="28790" extrusionOk="0">
                  <a:moveTo>
                    <a:pt x="143340" y="0"/>
                  </a:moveTo>
                  <a:lnTo>
                    <a:pt x="1" y="28789"/>
                  </a:lnTo>
                  <a:lnTo>
                    <a:pt x="143340" y="14562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6961" name="Google Shape;6961;p35"/>
          <p:cNvSpPr txBox="1">
            <a:spLocks noGrp="1"/>
          </p:cNvSpPr>
          <p:nvPr>
            <p:ph type="subTitle" idx="1"/>
          </p:nvPr>
        </p:nvSpPr>
        <p:spPr>
          <a:xfrm>
            <a:off x="7379867" y="2794533"/>
            <a:ext cx="2672400" cy="40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9pPr>
          </a:lstStyle>
          <a:p>
            <a:endParaRPr/>
          </a:p>
        </p:txBody>
      </p:sp>
      <p:sp>
        <p:nvSpPr>
          <p:cNvPr id="6962" name="Google Shape;6962;p35"/>
          <p:cNvSpPr txBox="1">
            <a:spLocks noGrp="1"/>
          </p:cNvSpPr>
          <p:nvPr>
            <p:ph type="subTitle" idx="2"/>
          </p:nvPr>
        </p:nvSpPr>
        <p:spPr>
          <a:xfrm>
            <a:off x="7379867" y="3257144"/>
            <a:ext cx="2672400" cy="89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6963" name="Google Shape;6963;p35"/>
          <p:cNvSpPr txBox="1">
            <a:spLocks noGrp="1"/>
          </p:cNvSpPr>
          <p:nvPr>
            <p:ph type="subTitle" idx="3"/>
          </p:nvPr>
        </p:nvSpPr>
        <p:spPr>
          <a:xfrm>
            <a:off x="7379867" y="4410825"/>
            <a:ext cx="2672400" cy="40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9pPr>
          </a:lstStyle>
          <a:p>
            <a:endParaRPr/>
          </a:p>
        </p:txBody>
      </p:sp>
      <p:sp>
        <p:nvSpPr>
          <p:cNvPr id="6964" name="Google Shape;6964;p35"/>
          <p:cNvSpPr txBox="1">
            <a:spLocks noGrp="1"/>
          </p:cNvSpPr>
          <p:nvPr>
            <p:ph type="subTitle" idx="4"/>
          </p:nvPr>
        </p:nvSpPr>
        <p:spPr>
          <a:xfrm>
            <a:off x="7379867" y="4873435"/>
            <a:ext cx="2672400" cy="89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6965" name="Google Shape;6965;p35"/>
          <p:cNvSpPr txBox="1">
            <a:spLocks noGrp="1"/>
          </p:cNvSpPr>
          <p:nvPr>
            <p:ph type="subTitle" idx="5"/>
          </p:nvPr>
        </p:nvSpPr>
        <p:spPr>
          <a:xfrm>
            <a:off x="2124367" y="2794533"/>
            <a:ext cx="2672400" cy="40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9pPr>
          </a:lstStyle>
          <a:p>
            <a:endParaRPr/>
          </a:p>
        </p:txBody>
      </p:sp>
      <p:sp>
        <p:nvSpPr>
          <p:cNvPr id="6966" name="Google Shape;6966;p35"/>
          <p:cNvSpPr txBox="1">
            <a:spLocks noGrp="1"/>
          </p:cNvSpPr>
          <p:nvPr>
            <p:ph type="subTitle" idx="6"/>
          </p:nvPr>
        </p:nvSpPr>
        <p:spPr>
          <a:xfrm>
            <a:off x="2124367" y="3257144"/>
            <a:ext cx="2672400" cy="89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6967" name="Google Shape;6967;p35"/>
          <p:cNvSpPr txBox="1">
            <a:spLocks noGrp="1"/>
          </p:cNvSpPr>
          <p:nvPr>
            <p:ph type="subTitle" idx="7"/>
          </p:nvPr>
        </p:nvSpPr>
        <p:spPr>
          <a:xfrm>
            <a:off x="2124367" y="4410825"/>
            <a:ext cx="2672400" cy="40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9pPr>
          </a:lstStyle>
          <a:p>
            <a:endParaRPr/>
          </a:p>
        </p:txBody>
      </p:sp>
      <p:sp>
        <p:nvSpPr>
          <p:cNvPr id="6968" name="Google Shape;6968;p35"/>
          <p:cNvSpPr txBox="1">
            <a:spLocks noGrp="1"/>
          </p:cNvSpPr>
          <p:nvPr>
            <p:ph type="subTitle" idx="8"/>
          </p:nvPr>
        </p:nvSpPr>
        <p:spPr>
          <a:xfrm>
            <a:off x="2124367" y="4873435"/>
            <a:ext cx="2672400" cy="89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6969" name="Google Shape;6969;p35"/>
          <p:cNvSpPr txBox="1">
            <a:spLocks noGrp="1"/>
          </p:cNvSpPr>
          <p:nvPr>
            <p:ph type="title"/>
          </p:nvPr>
        </p:nvSpPr>
        <p:spPr>
          <a:xfrm>
            <a:off x="1960800" y="720000"/>
            <a:ext cx="8270400" cy="132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991074294"/>
      </p:ext>
    </p:extLst>
  </p:cSld>
  <p:clrMapOvr>
    <a:masterClrMapping/>
  </p:clrMapOvr>
</p:sldLayout>
</file>

<file path=ppt/slideLayouts/slideLayout17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bg>
      <p:bgPr>
        <a:solidFill>
          <a:schemeClr val="accent2"/>
        </a:solidFill>
        <a:effectLst/>
      </p:bgPr>
    </p:bg>
    <p:spTree>
      <p:nvGrpSpPr>
        <p:cNvPr id="1" name="Shape 69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971" name="Google Shape;6971;p36"/>
          <p:cNvGrpSpPr/>
          <p:nvPr/>
        </p:nvGrpSpPr>
        <p:grpSpPr>
          <a:xfrm>
            <a:off x="-817" y="44"/>
            <a:ext cx="12217279" cy="6883793"/>
            <a:chOff x="14670875" y="846675"/>
            <a:chExt cx="7166400" cy="3385250"/>
          </a:xfrm>
        </p:grpSpPr>
        <p:sp>
          <p:nvSpPr>
            <p:cNvPr id="6972" name="Google Shape;6972;p36"/>
            <p:cNvSpPr/>
            <p:nvPr/>
          </p:nvSpPr>
          <p:spPr>
            <a:xfrm>
              <a:off x="14670875" y="1183900"/>
              <a:ext cx="3582900" cy="3048025"/>
            </a:xfrm>
            <a:custGeom>
              <a:avLst/>
              <a:gdLst/>
              <a:ahLst/>
              <a:cxnLst/>
              <a:rect l="l" t="t" r="r" b="b"/>
              <a:pathLst>
                <a:path w="143316" h="121921" extrusionOk="0">
                  <a:moveTo>
                    <a:pt x="0" y="1"/>
                  </a:moveTo>
                  <a:lnTo>
                    <a:pt x="0" y="23539"/>
                  </a:lnTo>
                  <a:lnTo>
                    <a:pt x="143316" y="12192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3" name="Google Shape;6973;p36"/>
            <p:cNvSpPr/>
            <p:nvPr/>
          </p:nvSpPr>
          <p:spPr>
            <a:xfrm>
              <a:off x="14670875" y="3132050"/>
              <a:ext cx="3582900" cy="1099875"/>
            </a:xfrm>
            <a:custGeom>
              <a:avLst/>
              <a:gdLst/>
              <a:ahLst/>
              <a:cxnLst/>
              <a:rect l="l" t="t" r="r" b="b"/>
              <a:pathLst>
                <a:path w="143316" h="43995" extrusionOk="0">
                  <a:moveTo>
                    <a:pt x="0" y="1"/>
                  </a:moveTo>
                  <a:lnTo>
                    <a:pt x="0" y="15205"/>
                  </a:lnTo>
                  <a:lnTo>
                    <a:pt x="143316" y="4399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4" name="Google Shape;6974;p36"/>
            <p:cNvSpPr/>
            <p:nvPr/>
          </p:nvSpPr>
          <p:spPr>
            <a:xfrm>
              <a:off x="18253750" y="2724575"/>
              <a:ext cx="3583525" cy="1507350"/>
            </a:xfrm>
            <a:custGeom>
              <a:avLst/>
              <a:gdLst/>
              <a:ahLst/>
              <a:cxnLst/>
              <a:rect l="l" t="t" r="r" b="b"/>
              <a:pathLst>
                <a:path w="143341" h="60294" extrusionOk="0">
                  <a:moveTo>
                    <a:pt x="143340" y="0"/>
                  </a:moveTo>
                  <a:lnTo>
                    <a:pt x="1" y="60293"/>
                  </a:lnTo>
                  <a:lnTo>
                    <a:pt x="143340" y="16300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5" name="Google Shape;6975;p36"/>
            <p:cNvSpPr/>
            <p:nvPr/>
          </p:nvSpPr>
          <p:spPr>
            <a:xfrm>
              <a:off x="16185050" y="846675"/>
              <a:ext cx="2068725" cy="3385250"/>
            </a:xfrm>
            <a:custGeom>
              <a:avLst/>
              <a:gdLst/>
              <a:ahLst/>
              <a:cxnLst/>
              <a:rect l="l" t="t" r="r" b="b"/>
              <a:pathLst>
                <a:path w="82749" h="135410" extrusionOk="0">
                  <a:moveTo>
                    <a:pt x="0" y="0"/>
                  </a:moveTo>
                  <a:lnTo>
                    <a:pt x="82749" y="135409"/>
                  </a:lnTo>
                  <a:lnTo>
                    <a:pt x="1894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6" name="Google Shape;6976;p36"/>
            <p:cNvSpPr/>
            <p:nvPr/>
          </p:nvSpPr>
          <p:spPr>
            <a:xfrm>
              <a:off x="17877225" y="846675"/>
              <a:ext cx="376550" cy="3385250"/>
            </a:xfrm>
            <a:custGeom>
              <a:avLst/>
              <a:gdLst/>
              <a:ahLst/>
              <a:cxnLst/>
              <a:rect l="l" t="t" r="r" b="b"/>
              <a:pathLst>
                <a:path w="15062" h="135410" extrusionOk="0">
                  <a:moveTo>
                    <a:pt x="0" y="0"/>
                  </a:moveTo>
                  <a:lnTo>
                    <a:pt x="15062" y="135409"/>
                  </a:lnTo>
                  <a:lnTo>
                    <a:pt x="15062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7" name="Google Shape;6977;p36"/>
            <p:cNvSpPr/>
            <p:nvPr/>
          </p:nvSpPr>
          <p:spPr>
            <a:xfrm>
              <a:off x="18253750" y="846675"/>
              <a:ext cx="1595475" cy="3385250"/>
            </a:xfrm>
            <a:custGeom>
              <a:avLst/>
              <a:gdLst/>
              <a:ahLst/>
              <a:cxnLst/>
              <a:rect l="l" t="t" r="r" b="b"/>
              <a:pathLst>
                <a:path w="63819" h="135410" extrusionOk="0">
                  <a:moveTo>
                    <a:pt x="46566" y="0"/>
                  </a:moveTo>
                  <a:lnTo>
                    <a:pt x="1" y="135409"/>
                  </a:lnTo>
                  <a:lnTo>
                    <a:pt x="63818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8" name="Google Shape;6978;p36"/>
            <p:cNvSpPr/>
            <p:nvPr/>
          </p:nvSpPr>
          <p:spPr>
            <a:xfrm>
              <a:off x="18253750" y="846675"/>
              <a:ext cx="3583525" cy="3385250"/>
            </a:xfrm>
            <a:custGeom>
              <a:avLst/>
              <a:gdLst/>
              <a:ahLst/>
              <a:cxnLst/>
              <a:rect l="l" t="t" r="r" b="b"/>
              <a:pathLst>
                <a:path w="143341" h="135410" extrusionOk="0">
                  <a:moveTo>
                    <a:pt x="129053" y="0"/>
                  </a:moveTo>
                  <a:lnTo>
                    <a:pt x="1" y="135409"/>
                  </a:lnTo>
                  <a:lnTo>
                    <a:pt x="143340" y="13490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9" name="Google Shape;6979;p36"/>
            <p:cNvSpPr/>
            <p:nvPr/>
          </p:nvSpPr>
          <p:spPr>
            <a:xfrm>
              <a:off x="14670875" y="3876200"/>
              <a:ext cx="3582900" cy="355725"/>
            </a:xfrm>
            <a:custGeom>
              <a:avLst/>
              <a:gdLst/>
              <a:ahLst/>
              <a:cxnLst/>
              <a:rect l="l" t="t" r="r" b="b"/>
              <a:pathLst>
                <a:path w="143316" h="14229" extrusionOk="0">
                  <a:moveTo>
                    <a:pt x="0" y="1"/>
                  </a:moveTo>
                  <a:lnTo>
                    <a:pt x="0" y="14228"/>
                  </a:lnTo>
                  <a:lnTo>
                    <a:pt x="143316" y="1422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0" name="Google Shape;6980;p36"/>
            <p:cNvSpPr/>
            <p:nvPr/>
          </p:nvSpPr>
          <p:spPr>
            <a:xfrm>
              <a:off x="14670875" y="2277200"/>
              <a:ext cx="3582900" cy="1954725"/>
            </a:xfrm>
            <a:custGeom>
              <a:avLst/>
              <a:gdLst/>
              <a:ahLst/>
              <a:cxnLst/>
              <a:rect l="l" t="t" r="r" b="b"/>
              <a:pathLst>
                <a:path w="143316" h="78189" extrusionOk="0">
                  <a:moveTo>
                    <a:pt x="0" y="0"/>
                  </a:moveTo>
                  <a:lnTo>
                    <a:pt x="0" y="17895"/>
                  </a:lnTo>
                  <a:lnTo>
                    <a:pt x="143316" y="7818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1" name="Google Shape;6981;p36"/>
            <p:cNvSpPr/>
            <p:nvPr/>
          </p:nvSpPr>
          <p:spPr>
            <a:xfrm>
              <a:off x="15027450" y="846675"/>
              <a:ext cx="3226325" cy="3385250"/>
            </a:xfrm>
            <a:custGeom>
              <a:avLst/>
              <a:gdLst/>
              <a:ahLst/>
              <a:cxnLst/>
              <a:rect l="l" t="t" r="r" b="b"/>
              <a:pathLst>
                <a:path w="129053" h="135410" extrusionOk="0">
                  <a:moveTo>
                    <a:pt x="1" y="0"/>
                  </a:moveTo>
                  <a:lnTo>
                    <a:pt x="129053" y="135409"/>
                  </a:lnTo>
                  <a:lnTo>
                    <a:pt x="129053" y="135409"/>
                  </a:lnTo>
                  <a:lnTo>
                    <a:pt x="2492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2" name="Google Shape;6982;p36"/>
            <p:cNvSpPr/>
            <p:nvPr/>
          </p:nvSpPr>
          <p:spPr>
            <a:xfrm>
              <a:off x="17089625" y="846675"/>
              <a:ext cx="1164150" cy="3385250"/>
            </a:xfrm>
            <a:custGeom>
              <a:avLst/>
              <a:gdLst/>
              <a:ahLst/>
              <a:cxnLst/>
              <a:rect l="l" t="t" r="r" b="b"/>
              <a:pathLst>
                <a:path w="46566" h="135410" extrusionOk="0">
                  <a:moveTo>
                    <a:pt x="0" y="0"/>
                  </a:moveTo>
                  <a:lnTo>
                    <a:pt x="46566" y="135409"/>
                  </a:lnTo>
                  <a:lnTo>
                    <a:pt x="16098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3" name="Google Shape;6983;p36"/>
            <p:cNvSpPr/>
            <p:nvPr/>
          </p:nvSpPr>
          <p:spPr>
            <a:xfrm>
              <a:off x="18253750" y="846675"/>
              <a:ext cx="761725" cy="3385250"/>
            </a:xfrm>
            <a:custGeom>
              <a:avLst/>
              <a:gdLst/>
              <a:ahLst/>
              <a:cxnLst/>
              <a:rect l="l" t="t" r="r" b="b"/>
              <a:pathLst>
                <a:path w="30469" h="135410" extrusionOk="0">
                  <a:moveTo>
                    <a:pt x="15062" y="0"/>
                  </a:moveTo>
                  <a:lnTo>
                    <a:pt x="1" y="135409"/>
                  </a:lnTo>
                  <a:lnTo>
                    <a:pt x="30469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4" name="Google Shape;6984;p36"/>
            <p:cNvSpPr/>
            <p:nvPr/>
          </p:nvSpPr>
          <p:spPr>
            <a:xfrm>
              <a:off x="18253750" y="846675"/>
              <a:ext cx="2603325" cy="3385250"/>
            </a:xfrm>
            <a:custGeom>
              <a:avLst/>
              <a:gdLst/>
              <a:ahLst/>
              <a:cxnLst/>
              <a:rect l="l" t="t" r="r" b="b"/>
              <a:pathLst>
                <a:path w="104133" h="135410" extrusionOk="0">
                  <a:moveTo>
                    <a:pt x="82749" y="0"/>
                  </a:moveTo>
                  <a:lnTo>
                    <a:pt x="1" y="135409"/>
                  </a:lnTo>
                  <a:lnTo>
                    <a:pt x="10413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5" name="Google Shape;6985;p36"/>
            <p:cNvSpPr/>
            <p:nvPr/>
          </p:nvSpPr>
          <p:spPr>
            <a:xfrm>
              <a:off x="18253750" y="1772375"/>
              <a:ext cx="3583525" cy="2459550"/>
            </a:xfrm>
            <a:custGeom>
              <a:avLst/>
              <a:gdLst/>
              <a:ahLst/>
              <a:cxnLst/>
              <a:rect l="l" t="t" r="r" b="b"/>
              <a:pathLst>
                <a:path w="143341" h="98382" extrusionOk="0">
                  <a:moveTo>
                    <a:pt x="143340" y="0"/>
                  </a:moveTo>
                  <a:lnTo>
                    <a:pt x="1" y="98381"/>
                  </a:lnTo>
                  <a:lnTo>
                    <a:pt x="143340" y="20193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6" name="Google Shape;6986;p36"/>
            <p:cNvSpPr/>
            <p:nvPr/>
          </p:nvSpPr>
          <p:spPr>
            <a:xfrm>
              <a:off x="18253750" y="3512175"/>
              <a:ext cx="3583525" cy="719750"/>
            </a:xfrm>
            <a:custGeom>
              <a:avLst/>
              <a:gdLst/>
              <a:ahLst/>
              <a:cxnLst/>
              <a:rect l="l" t="t" r="r" b="b"/>
              <a:pathLst>
                <a:path w="143341" h="28790" extrusionOk="0">
                  <a:moveTo>
                    <a:pt x="143340" y="0"/>
                  </a:moveTo>
                  <a:lnTo>
                    <a:pt x="1" y="28789"/>
                  </a:lnTo>
                  <a:lnTo>
                    <a:pt x="143340" y="14562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6987" name="Google Shape;6987;p36"/>
          <p:cNvSpPr txBox="1">
            <a:spLocks noGrp="1"/>
          </p:cNvSpPr>
          <p:nvPr>
            <p:ph type="title"/>
          </p:nvPr>
        </p:nvSpPr>
        <p:spPr>
          <a:xfrm>
            <a:off x="2215400" y="720000"/>
            <a:ext cx="7761200" cy="63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6988" name="Google Shape;6988;p36"/>
          <p:cNvSpPr txBox="1">
            <a:spLocks noGrp="1"/>
          </p:cNvSpPr>
          <p:nvPr>
            <p:ph type="title" idx="2" hasCustomPrompt="1"/>
          </p:nvPr>
        </p:nvSpPr>
        <p:spPr>
          <a:xfrm>
            <a:off x="1981200" y="2108200"/>
            <a:ext cx="1702000" cy="866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6989" name="Google Shape;6989;p36"/>
          <p:cNvSpPr txBox="1">
            <a:spLocks noGrp="1"/>
          </p:cNvSpPr>
          <p:nvPr>
            <p:ph type="subTitle" idx="1"/>
          </p:nvPr>
        </p:nvSpPr>
        <p:spPr>
          <a:xfrm>
            <a:off x="1651000" y="2755900"/>
            <a:ext cx="2273200" cy="40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>
                <a:latin typeface="Slackey"/>
                <a:ea typeface="Slackey"/>
                <a:cs typeface="Slackey"/>
                <a:sym typeface="Slackey"/>
              </a:defRPr>
            </a:lvl1pPr>
            <a:lvl2pPr lvl="1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2pPr>
            <a:lvl3pPr lvl="2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3pPr>
            <a:lvl4pPr lvl="3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4pPr>
            <a:lvl5pPr lvl="4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5pPr>
            <a:lvl6pPr lvl="5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6pPr>
            <a:lvl7pPr lvl="6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7pPr>
            <a:lvl8pPr lvl="7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8pPr>
            <a:lvl9pPr lvl="8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9pPr>
          </a:lstStyle>
          <a:p>
            <a:endParaRPr/>
          </a:p>
        </p:txBody>
      </p:sp>
      <p:sp>
        <p:nvSpPr>
          <p:cNvPr id="6990" name="Google Shape;6990;p36"/>
          <p:cNvSpPr txBox="1">
            <a:spLocks noGrp="1"/>
          </p:cNvSpPr>
          <p:nvPr>
            <p:ph type="subTitle" idx="3"/>
          </p:nvPr>
        </p:nvSpPr>
        <p:spPr>
          <a:xfrm>
            <a:off x="1261800" y="3218500"/>
            <a:ext cx="3051600" cy="79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6991" name="Google Shape;6991;p36"/>
          <p:cNvSpPr txBox="1">
            <a:spLocks noGrp="1"/>
          </p:cNvSpPr>
          <p:nvPr>
            <p:ph type="title" idx="4" hasCustomPrompt="1"/>
          </p:nvPr>
        </p:nvSpPr>
        <p:spPr>
          <a:xfrm>
            <a:off x="5245000" y="2108200"/>
            <a:ext cx="1702000" cy="866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6992" name="Google Shape;6992;p36"/>
          <p:cNvSpPr txBox="1">
            <a:spLocks noGrp="1"/>
          </p:cNvSpPr>
          <p:nvPr>
            <p:ph type="subTitle" idx="5"/>
          </p:nvPr>
        </p:nvSpPr>
        <p:spPr>
          <a:xfrm>
            <a:off x="4914800" y="2755900"/>
            <a:ext cx="2273200" cy="40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>
                <a:latin typeface="Slackey"/>
                <a:ea typeface="Slackey"/>
                <a:cs typeface="Slackey"/>
                <a:sym typeface="Slackey"/>
              </a:defRPr>
            </a:lvl1pPr>
            <a:lvl2pPr lvl="1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9pPr>
          </a:lstStyle>
          <a:p>
            <a:endParaRPr/>
          </a:p>
        </p:txBody>
      </p:sp>
      <p:sp>
        <p:nvSpPr>
          <p:cNvPr id="6993" name="Google Shape;6993;p36"/>
          <p:cNvSpPr txBox="1">
            <a:spLocks noGrp="1"/>
          </p:cNvSpPr>
          <p:nvPr>
            <p:ph type="subTitle" idx="6"/>
          </p:nvPr>
        </p:nvSpPr>
        <p:spPr>
          <a:xfrm>
            <a:off x="4570200" y="3218500"/>
            <a:ext cx="3051600" cy="79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6994" name="Google Shape;6994;p36"/>
          <p:cNvSpPr txBox="1">
            <a:spLocks noGrp="1"/>
          </p:cNvSpPr>
          <p:nvPr>
            <p:ph type="title" idx="7" hasCustomPrompt="1"/>
          </p:nvPr>
        </p:nvSpPr>
        <p:spPr>
          <a:xfrm>
            <a:off x="8508800" y="2108200"/>
            <a:ext cx="1702000" cy="866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6995" name="Google Shape;6995;p36"/>
          <p:cNvSpPr txBox="1">
            <a:spLocks noGrp="1"/>
          </p:cNvSpPr>
          <p:nvPr>
            <p:ph type="subTitle" idx="8"/>
          </p:nvPr>
        </p:nvSpPr>
        <p:spPr>
          <a:xfrm>
            <a:off x="8178600" y="2755900"/>
            <a:ext cx="2273200" cy="40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>
                <a:latin typeface="Slackey"/>
                <a:ea typeface="Slackey"/>
                <a:cs typeface="Slackey"/>
                <a:sym typeface="Slackey"/>
              </a:defRPr>
            </a:lvl1pPr>
            <a:lvl2pPr lvl="1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9pPr>
          </a:lstStyle>
          <a:p>
            <a:endParaRPr/>
          </a:p>
        </p:txBody>
      </p:sp>
      <p:sp>
        <p:nvSpPr>
          <p:cNvPr id="6996" name="Google Shape;6996;p36"/>
          <p:cNvSpPr txBox="1">
            <a:spLocks noGrp="1"/>
          </p:cNvSpPr>
          <p:nvPr>
            <p:ph type="subTitle" idx="9"/>
          </p:nvPr>
        </p:nvSpPr>
        <p:spPr>
          <a:xfrm>
            <a:off x="7834000" y="3218500"/>
            <a:ext cx="3051600" cy="79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6997" name="Google Shape;6997;p36"/>
          <p:cNvSpPr txBox="1">
            <a:spLocks noGrp="1"/>
          </p:cNvSpPr>
          <p:nvPr>
            <p:ph type="title" idx="13" hasCustomPrompt="1"/>
          </p:nvPr>
        </p:nvSpPr>
        <p:spPr>
          <a:xfrm>
            <a:off x="1981200" y="4284733"/>
            <a:ext cx="1702000" cy="866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6998" name="Google Shape;6998;p36"/>
          <p:cNvSpPr txBox="1">
            <a:spLocks noGrp="1"/>
          </p:cNvSpPr>
          <p:nvPr>
            <p:ph type="subTitle" idx="14"/>
          </p:nvPr>
        </p:nvSpPr>
        <p:spPr>
          <a:xfrm>
            <a:off x="1651000" y="4932433"/>
            <a:ext cx="2273200" cy="40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>
                <a:latin typeface="Slackey"/>
                <a:ea typeface="Slackey"/>
                <a:cs typeface="Slackey"/>
                <a:sym typeface="Slackey"/>
              </a:defRPr>
            </a:lvl1pPr>
            <a:lvl2pPr lvl="1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9pPr>
          </a:lstStyle>
          <a:p>
            <a:endParaRPr/>
          </a:p>
        </p:txBody>
      </p:sp>
      <p:sp>
        <p:nvSpPr>
          <p:cNvPr id="6999" name="Google Shape;6999;p36"/>
          <p:cNvSpPr txBox="1">
            <a:spLocks noGrp="1"/>
          </p:cNvSpPr>
          <p:nvPr>
            <p:ph type="subTitle" idx="15"/>
          </p:nvPr>
        </p:nvSpPr>
        <p:spPr>
          <a:xfrm>
            <a:off x="1261800" y="5395033"/>
            <a:ext cx="3051600" cy="79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7000" name="Google Shape;7000;p36"/>
          <p:cNvSpPr txBox="1">
            <a:spLocks noGrp="1"/>
          </p:cNvSpPr>
          <p:nvPr>
            <p:ph type="title" idx="16" hasCustomPrompt="1"/>
          </p:nvPr>
        </p:nvSpPr>
        <p:spPr>
          <a:xfrm>
            <a:off x="5245000" y="4284733"/>
            <a:ext cx="1702000" cy="866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7001" name="Google Shape;7001;p36"/>
          <p:cNvSpPr txBox="1">
            <a:spLocks noGrp="1"/>
          </p:cNvSpPr>
          <p:nvPr>
            <p:ph type="subTitle" idx="17"/>
          </p:nvPr>
        </p:nvSpPr>
        <p:spPr>
          <a:xfrm>
            <a:off x="4914800" y="4932433"/>
            <a:ext cx="2273200" cy="40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>
                <a:latin typeface="Slackey"/>
                <a:ea typeface="Slackey"/>
                <a:cs typeface="Slackey"/>
                <a:sym typeface="Slackey"/>
              </a:defRPr>
            </a:lvl1pPr>
            <a:lvl2pPr lvl="1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9pPr>
          </a:lstStyle>
          <a:p>
            <a:endParaRPr/>
          </a:p>
        </p:txBody>
      </p:sp>
      <p:sp>
        <p:nvSpPr>
          <p:cNvPr id="7002" name="Google Shape;7002;p36"/>
          <p:cNvSpPr txBox="1">
            <a:spLocks noGrp="1"/>
          </p:cNvSpPr>
          <p:nvPr>
            <p:ph type="subTitle" idx="18"/>
          </p:nvPr>
        </p:nvSpPr>
        <p:spPr>
          <a:xfrm>
            <a:off x="4570200" y="5395033"/>
            <a:ext cx="3051600" cy="79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7003" name="Google Shape;7003;p36"/>
          <p:cNvSpPr txBox="1">
            <a:spLocks noGrp="1"/>
          </p:cNvSpPr>
          <p:nvPr>
            <p:ph type="title" idx="19" hasCustomPrompt="1"/>
          </p:nvPr>
        </p:nvSpPr>
        <p:spPr>
          <a:xfrm>
            <a:off x="8508800" y="4284733"/>
            <a:ext cx="1702000" cy="866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7004" name="Google Shape;7004;p36"/>
          <p:cNvSpPr txBox="1">
            <a:spLocks noGrp="1"/>
          </p:cNvSpPr>
          <p:nvPr>
            <p:ph type="subTitle" idx="20"/>
          </p:nvPr>
        </p:nvSpPr>
        <p:spPr>
          <a:xfrm>
            <a:off x="8178600" y="4932433"/>
            <a:ext cx="2273200" cy="40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>
                <a:latin typeface="Slackey"/>
                <a:ea typeface="Slackey"/>
                <a:cs typeface="Slackey"/>
                <a:sym typeface="Slackey"/>
              </a:defRPr>
            </a:lvl1pPr>
            <a:lvl2pPr lvl="1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9pPr>
          </a:lstStyle>
          <a:p>
            <a:endParaRPr/>
          </a:p>
        </p:txBody>
      </p:sp>
      <p:sp>
        <p:nvSpPr>
          <p:cNvPr id="7005" name="Google Shape;7005;p36"/>
          <p:cNvSpPr txBox="1">
            <a:spLocks noGrp="1"/>
          </p:cNvSpPr>
          <p:nvPr>
            <p:ph type="subTitle" idx="21"/>
          </p:nvPr>
        </p:nvSpPr>
        <p:spPr>
          <a:xfrm>
            <a:off x="7834000" y="5395033"/>
            <a:ext cx="3051600" cy="79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797527588"/>
      </p:ext>
    </p:extLst>
  </p:cSld>
  <p:clrMapOvr>
    <a:masterClrMapping/>
  </p:clrMapOvr>
</p:sldLayout>
</file>

<file path=ppt/slideLayouts/slideLayout17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Thanks">
    <p:bg>
      <p:bgPr>
        <a:solidFill>
          <a:schemeClr val="accent3"/>
        </a:solidFill>
        <a:effectLst/>
      </p:bgPr>
    </p:bg>
    <p:spTree>
      <p:nvGrpSpPr>
        <p:cNvPr id="1" name="Shape 70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007" name="Google Shape;7007;p37"/>
          <p:cNvGrpSpPr/>
          <p:nvPr/>
        </p:nvGrpSpPr>
        <p:grpSpPr>
          <a:xfrm>
            <a:off x="-70629" y="49331"/>
            <a:ext cx="12262623" cy="6799363"/>
            <a:chOff x="-52972" y="36998"/>
            <a:chExt cx="9196967" cy="5099522"/>
          </a:xfrm>
        </p:grpSpPr>
        <p:sp>
          <p:nvSpPr>
            <p:cNvPr id="7008" name="Google Shape;7008;p37"/>
            <p:cNvSpPr/>
            <p:nvPr/>
          </p:nvSpPr>
          <p:spPr>
            <a:xfrm>
              <a:off x="5909535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9" name="Google Shape;7009;p37"/>
            <p:cNvSpPr/>
            <p:nvPr/>
          </p:nvSpPr>
          <p:spPr>
            <a:xfrm>
              <a:off x="5909535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10" name="Google Shape;7010;p37"/>
            <p:cNvSpPr/>
            <p:nvPr/>
          </p:nvSpPr>
          <p:spPr>
            <a:xfrm>
              <a:off x="5909535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11" name="Google Shape;7011;p37"/>
            <p:cNvSpPr/>
            <p:nvPr/>
          </p:nvSpPr>
          <p:spPr>
            <a:xfrm>
              <a:off x="5909535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12" name="Google Shape;7012;p37"/>
            <p:cNvSpPr/>
            <p:nvPr/>
          </p:nvSpPr>
          <p:spPr>
            <a:xfrm>
              <a:off x="5909535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13" name="Google Shape;7013;p37"/>
            <p:cNvSpPr/>
            <p:nvPr/>
          </p:nvSpPr>
          <p:spPr>
            <a:xfrm>
              <a:off x="5909535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14" name="Google Shape;7014;p37"/>
            <p:cNvSpPr/>
            <p:nvPr/>
          </p:nvSpPr>
          <p:spPr>
            <a:xfrm>
              <a:off x="5909535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15" name="Google Shape;7015;p37"/>
            <p:cNvSpPr/>
            <p:nvPr/>
          </p:nvSpPr>
          <p:spPr>
            <a:xfrm>
              <a:off x="5909535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16" name="Google Shape;7016;p37"/>
            <p:cNvSpPr/>
            <p:nvPr/>
          </p:nvSpPr>
          <p:spPr>
            <a:xfrm>
              <a:off x="5909535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17" name="Google Shape;7017;p37"/>
            <p:cNvSpPr/>
            <p:nvPr/>
          </p:nvSpPr>
          <p:spPr>
            <a:xfrm>
              <a:off x="5909535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18" name="Google Shape;7018;p37"/>
            <p:cNvSpPr/>
            <p:nvPr/>
          </p:nvSpPr>
          <p:spPr>
            <a:xfrm>
              <a:off x="5909535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19" name="Google Shape;7019;p37"/>
            <p:cNvSpPr/>
            <p:nvPr/>
          </p:nvSpPr>
          <p:spPr>
            <a:xfrm>
              <a:off x="5909535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20" name="Google Shape;7020;p37"/>
            <p:cNvSpPr/>
            <p:nvPr/>
          </p:nvSpPr>
          <p:spPr>
            <a:xfrm>
              <a:off x="5909535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21" name="Google Shape;7021;p37"/>
            <p:cNvSpPr/>
            <p:nvPr/>
          </p:nvSpPr>
          <p:spPr>
            <a:xfrm>
              <a:off x="5909535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22" name="Google Shape;7022;p37"/>
            <p:cNvSpPr/>
            <p:nvPr/>
          </p:nvSpPr>
          <p:spPr>
            <a:xfrm>
              <a:off x="5909535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23" name="Google Shape;7023;p37"/>
            <p:cNvSpPr/>
            <p:nvPr/>
          </p:nvSpPr>
          <p:spPr>
            <a:xfrm>
              <a:off x="5909535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24" name="Google Shape;7024;p37"/>
            <p:cNvSpPr/>
            <p:nvPr/>
          </p:nvSpPr>
          <p:spPr>
            <a:xfrm>
              <a:off x="5909535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25" name="Google Shape;7025;p37"/>
            <p:cNvSpPr/>
            <p:nvPr/>
          </p:nvSpPr>
          <p:spPr>
            <a:xfrm>
              <a:off x="5909535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26" name="Google Shape;7026;p37"/>
            <p:cNvSpPr/>
            <p:nvPr/>
          </p:nvSpPr>
          <p:spPr>
            <a:xfrm>
              <a:off x="5909535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27" name="Google Shape;7027;p37"/>
            <p:cNvSpPr/>
            <p:nvPr/>
          </p:nvSpPr>
          <p:spPr>
            <a:xfrm>
              <a:off x="5595008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28" name="Google Shape;7028;p37"/>
            <p:cNvSpPr/>
            <p:nvPr/>
          </p:nvSpPr>
          <p:spPr>
            <a:xfrm>
              <a:off x="528048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29" name="Google Shape;7029;p37"/>
            <p:cNvSpPr/>
            <p:nvPr/>
          </p:nvSpPr>
          <p:spPr>
            <a:xfrm>
              <a:off x="5909535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30" name="Google Shape;7030;p37"/>
            <p:cNvSpPr/>
            <p:nvPr/>
          </p:nvSpPr>
          <p:spPr>
            <a:xfrm>
              <a:off x="5595008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31" name="Google Shape;7031;p37"/>
            <p:cNvSpPr/>
            <p:nvPr/>
          </p:nvSpPr>
          <p:spPr>
            <a:xfrm>
              <a:off x="5909535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32" name="Google Shape;7032;p37"/>
            <p:cNvSpPr/>
            <p:nvPr/>
          </p:nvSpPr>
          <p:spPr>
            <a:xfrm>
              <a:off x="5595008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33" name="Google Shape;7033;p37"/>
            <p:cNvSpPr/>
            <p:nvPr/>
          </p:nvSpPr>
          <p:spPr>
            <a:xfrm>
              <a:off x="5437007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34" name="Google Shape;7034;p37"/>
            <p:cNvSpPr/>
            <p:nvPr/>
          </p:nvSpPr>
          <p:spPr>
            <a:xfrm>
              <a:off x="5751534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35" name="Google Shape;7035;p37"/>
            <p:cNvSpPr/>
            <p:nvPr/>
          </p:nvSpPr>
          <p:spPr>
            <a:xfrm>
              <a:off x="5437007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36" name="Google Shape;7036;p37"/>
            <p:cNvSpPr/>
            <p:nvPr/>
          </p:nvSpPr>
          <p:spPr>
            <a:xfrm>
              <a:off x="5751534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37" name="Google Shape;7037;p37"/>
            <p:cNvSpPr/>
            <p:nvPr/>
          </p:nvSpPr>
          <p:spPr>
            <a:xfrm>
              <a:off x="528048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38" name="Google Shape;7038;p37"/>
            <p:cNvSpPr/>
            <p:nvPr/>
          </p:nvSpPr>
          <p:spPr>
            <a:xfrm>
              <a:off x="528048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39" name="Google Shape;7039;p37"/>
            <p:cNvSpPr/>
            <p:nvPr/>
          </p:nvSpPr>
          <p:spPr>
            <a:xfrm>
              <a:off x="5909535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40" name="Google Shape;7040;p37"/>
            <p:cNvSpPr/>
            <p:nvPr/>
          </p:nvSpPr>
          <p:spPr>
            <a:xfrm>
              <a:off x="5595008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41" name="Google Shape;7041;p37"/>
            <p:cNvSpPr/>
            <p:nvPr/>
          </p:nvSpPr>
          <p:spPr>
            <a:xfrm>
              <a:off x="528048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42" name="Google Shape;7042;p37"/>
            <p:cNvSpPr/>
            <p:nvPr/>
          </p:nvSpPr>
          <p:spPr>
            <a:xfrm>
              <a:off x="5909535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43" name="Google Shape;7043;p37"/>
            <p:cNvSpPr/>
            <p:nvPr/>
          </p:nvSpPr>
          <p:spPr>
            <a:xfrm>
              <a:off x="5595008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44" name="Google Shape;7044;p37"/>
            <p:cNvSpPr/>
            <p:nvPr/>
          </p:nvSpPr>
          <p:spPr>
            <a:xfrm>
              <a:off x="5909535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45" name="Google Shape;7045;p37"/>
            <p:cNvSpPr/>
            <p:nvPr/>
          </p:nvSpPr>
          <p:spPr>
            <a:xfrm>
              <a:off x="5595008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46" name="Google Shape;7046;p37"/>
            <p:cNvSpPr/>
            <p:nvPr/>
          </p:nvSpPr>
          <p:spPr>
            <a:xfrm>
              <a:off x="5437007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47" name="Google Shape;7047;p37"/>
            <p:cNvSpPr/>
            <p:nvPr/>
          </p:nvSpPr>
          <p:spPr>
            <a:xfrm>
              <a:off x="5751534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48" name="Google Shape;7048;p37"/>
            <p:cNvSpPr/>
            <p:nvPr/>
          </p:nvSpPr>
          <p:spPr>
            <a:xfrm>
              <a:off x="5437007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49" name="Google Shape;7049;p37"/>
            <p:cNvSpPr/>
            <p:nvPr/>
          </p:nvSpPr>
          <p:spPr>
            <a:xfrm>
              <a:off x="5751534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50" name="Google Shape;7050;p37"/>
            <p:cNvSpPr/>
            <p:nvPr/>
          </p:nvSpPr>
          <p:spPr>
            <a:xfrm>
              <a:off x="528048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51" name="Google Shape;7051;p37"/>
            <p:cNvSpPr/>
            <p:nvPr/>
          </p:nvSpPr>
          <p:spPr>
            <a:xfrm>
              <a:off x="528048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52" name="Google Shape;7052;p37"/>
            <p:cNvSpPr/>
            <p:nvPr/>
          </p:nvSpPr>
          <p:spPr>
            <a:xfrm>
              <a:off x="5909535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53" name="Google Shape;7053;p37"/>
            <p:cNvSpPr/>
            <p:nvPr/>
          </p:nvSpPr>
          <p:spPr>
            <a:xfrm>
              <a:off x="5595008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54" name="Google Shape;7054;p37"/>
            <p:cNvSpPr/>
            <p:nvPr/>
          </p:nvSpPr>
          <p:spPr>
            <a:xfrm>
              <a:off x="528048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55" name="Google Shape;7055;p37"/>
            <p:cNvSpPr/>
            <p:nvPr/>
          </p:nvSpPr>
          <p:spPr>
            <a:xfrm>
              <a:off x="5909535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56" name="Google Shape;7056;p37"/>
            <p:cNvSpPr/>
            <p:nvPr/>
          </p:nvSpPr>
          <p:spPr>
            <a:xfrm>
              <a:off x="5595008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57" name="Google Shape;7057;p37"/>
            <p:cNvSpPr/>
            <p:nvPr/>
          </p:nvSpPr>
          <p:spPr>
            <a:xfrm>
              <a:off x="5909535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58" name="Google Shape;7058;p37"/>
            <p:cNvSpPr/>
            <p:nvPr/>
          </p:nvSpPr>
          <p:spPr>
            <a:xfrm>
              <a:off x="5595008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59" name="Google Shape;7059;p37"/>
            <p:cNvSpPr/>
            <p:nvPr/>
          </p:nvSpPr>
          <p:spPr>
            <a:xfrm>
              <a:off x="5437007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60" name="Google Shape;7060;p37"/>
            <p:cNvSpPr/>
            <p:nvPr/>
          </p:nvSpPr>
          <p:spPr>
            <a:xfrm>
              <a:off x="5751534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61" name="Google Shape;7061;p37"/>
            <p:cNvSpPr/>
            <p:nvPr/>
          </p:nvSpPr>
          <p:spPr>
            <a:xfrm>
              <a:off x="5437007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62" name="Google Shape;7062;p37"/>
            <p:cNvSpPr/>
            <p:nvPr/>
          </p:nvSpPr>
          <p:spPr>
            <a:xfrm>
              <a:off x="5751534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63" name="Google Shape;7063;p37"/>
            <p:cNvSpPr/>
            <p:nvPr/>
          </p:nvSpPr>
          <p:spPr>
            <a:xfrm>
              <a:off x="528048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64" name="Google Shape;7064;p37"/>
            <p:cNvSpPr/>
            <p:nvPr/>
          </p:nvSpPr>
          <p:spPr>
            <a:xfrm>
              <a:off x="528048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65" name="Google Shape;7065;p37"/>
            <p:cNvSpPr/>
            <p:nvPr/>
          </p:nvSpPr>
          <p:spPr>
            <a:xfrm>
              <a:off x="5909535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66" name="Google Shape;7066;p37"/>
            <p:cNvSpPr/>
            <p:nvPr/>
          </p:nvSpPr>
          <p:spPr>
            <a:xfrm>
              <a:off x="5595008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67" name="Google Shape;7067;p37"/>
            <p:cNvSpPr/>
            <p:nvPr/>
          </p:nvSpPr>
          <p:spPr>
            <a:xfrm>
              <a:off x="528048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68" name="Google Shape;7068;p37"/>
            <p:cNvSpPr/>
            <p:nvPr/>
          </p:nvSpPr>
          <p:spPr>
            <a:xfrm>
              <a:off x="5909535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69" name="Google Shape;7069;p37"/>
            <p:cNvSpPr/>
            <p:nvPr/>
          </p:nvSpPr>
          <p:spPr>
            <a:xfrm>
              <a:off x="5595008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70" name="Google Shape;7070;p37"/>
            <p:cNvSpPr/>
            <p:nvPr/>
          </p:nvSpPr>
          <p:spPr>
            <a:xfrm>
              <a:off x="5909535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71" name="Google Shape;7071;p37"/>
            <p:cNvSpPr/>
            <p:nvPr/>
          </p:nvSpPr>
          <p:spPr>
            <a:xfrm>
              <a:off x="5595008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72" name="Google Shape;7072;p37"/>
            <p:cNvSpPr/>
            <p:nvPr/>
          </p:nvSpPr>
          <p:spPr>
            <a:xfrm>
              <a:off x="5437007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73" name="Google Shape;7073;p37"/>
            <p:cNvSpPr/>
            <p:nvPr/>
          </p:nvSpPr>
          <p:spPr>
            <a:xfrm>
              <a:off x="5751534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74" name="Google Shape;7074;p37"/>
            <p:cNvSpPr/>
            <p:nvPr/>
          </p:nvSpPr>
          <p:spPr>
            <a:xfrm>
              <a:off x="5437007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75" name="Google Shape;7075;p37"/>
            <p:cNvSpPr/>
            <p:nvPr/>
          </p:nvSpPr>
          <p:spPr>
            <a:xfrm>
              <a:off x="5751534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76" name="Google Shape;7076;p37"/>
            <p:cNvSpPr/>
            <p:nvPr/>
          </p:nvSpPr>
          <p:spPr>
            <a:xfrm>
              <a:off x="528048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77" name="Google Shape;7077;p37"/>
            <p:cNvSpPr/>
            <p:nvPr/>
          </p:nvSpPr>
          <p:spPr>
            <a:xfrm>
              <a:off x="528048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78" name="Google Shape;7078;p37"/>
            <p:cNvSpPr/>
            <p:nvPr/>
          </p:nvSpPr>
          <p:spPr>
            <a:xfrm>
              <a:off x="5909535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79" name="Google Shape;7079;p37"/>
            <p:cNvSpPr/>
            <p:nvPr/>
          </p:nvSpPr>
          <p:spPr>
            <a:xfrm>
              <a:off x="5595008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80" name="Google Shape;7080;p37"/>
            <p:cNvSpPr/>
            <p:nvPr/>
          </p:nvSpPr>
          <p:spPr>
            <a:xfrm>
              <a:off x="528048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81" name="Google Shape;7081;p37"/>
            <p:cNvSpPr/>
            <p:nvPr/>
          </p:nvSpPr>
          <p:spPr>
            <a:xfrm>
              <a:off x="5909535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82" name="Google Shape;7082;p37"/>
            <p:cNvSpPr/>
            <p:nvPr/>
          </p:nvSpPr>
          <p:spPr>
            <a:xfrm>
              <a:off x="5595008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83" name="Google Shape;7083;p37"/>
            <p:cNvSpPr/>
            <p:nvPr/>
          </p:nvSpPr>
          <p:spPr>
            <a:xfrm>
              <a:off x="5909535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84" name="Google Shape;7084;p37"/>
            <p:cNvSpPr/>
            <p:nvPr/>
          </p:nvSpPr>
          <p:spPr>
            <a:xfrm>
              <a:off x="5595008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85" name="Google Shape;7085;p37"/>
            <p:cNvSpPr/>
            <p:nvPr/>
          </p:nvSpPr>
          <p:spPr>
            <a:xfrm>
              <a:off x="5437007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86" name="Google Shape;7086;p37"/>
            <p:cNvSpPr/>
            <p:nvPr/>
          </p:nvSpPr>
          <p:spPr>
            <a:xfrm>
              <a:off x="5751534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87" name="Google Shape;7087;p37"/>
            <p:cNvSpPr/>
            <p:nvPr/>
          </p:nvSpPr>
          <p:spPr>
            <a:xfrm>
              <a:off x="5437007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62"/>
                    <a:pt x="393" y="762"/>
                  </a:cubicBezTo>
                  <a:cubicBezTo>
                    <a:pt x="608" y="762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88" name="Google Shape;7088;p37"/>
            <p:cNvSpPr/>
            <p:nvPr/>
          </p:nvSpPr>
          <p:spPr>
            <a:xfrm>
              <a:off x="5751534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93" y="762"/>
                  </a:cubicBezTo>
                  <a:cubicBezTo>
                    <a:pt x="608" y="762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89" name="Google Shape;7089;p37"/>
            <p:cNvSpPr/>
            <p:nvPr/>
          </p:nvSpPr>
          <p:spPr>
            <a:xfrm>
              <a:off x="528048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90" name="Google Shape;7090;p37"/>
            <p:cNvSpPr/>
            <p:nvPr/>
          </p:nvSpPr>
          <p:spPr>
            <a:xfrm>
              <a:off x="528048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91" name="Google Shape;7091;p37"/>
            <p:cNvSpPr/>
            <p:nvPr/>
          </p:nvSpPr>
          <p:spPr>
            <a:xfrm>
              <a:off x="5909535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92" name="Google Shape;7092;p37"/>
            <p:cNvSpPr/>
            <p:nvPr/>
          </p:nvSpPr>
          <p:spPr>
            <a:xfrm>
              <a:off x="5595008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93" name="Google Shape;7093;p37"/>
            <p:cNvSpPr/>
            <p:nvPr/>
          </p:nvSpPr>
          <p:spPr>
            <a:xfrm>
              <a:off x="528048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94" name="Google Shape;7094;p37"/>
            <p:cNvSpPr/>
            <p:nvPr/>
          </p:nvSpPr>
          <p:spPr>
            <a:xfrm>
              <a:off x="5909535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95" name="Google Shape;7095;p37"/>
            <p:cNvSpPr/>
            <p:nvPr/>
          </p:nvSpPr>
          <p:spPr>
            <a:xfrm>
              <a:off x="5595008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96" name="Google Shape;7096;p37"/>
            <p:cNvSpPr/>
            <p:nvPr/>
          </p:nvSpPr>
          <p:spPr>
            <a:xfrm>
              <a:off x="5437007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97" name="Google Shape;7097;p37"/>
            <p:cNvSpPr/>
            <p:nvPr/>
          </p:nvSpPr>
          <p:spPr>
            <a:xfrm>
              <a:off x="5751534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98" name="Google Shape;7098;p37"/>
            <p:cNvSpPr/>
            <p:nvPr/>
          </p:nvSpPr>
          <p:spPr>
            <a:xfrm>
              <a:off x="5437007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99" name="Google Shape;7099;p37"/>
            <p:cNvSpPr/>
            <p:nvPr/>
          </p:nvSpPr>
          <p:spPr>
            <a:xfrm>
              <a:off x="5751534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00" name="Google Shape;7100;p37"/>
            <p:cNvSpPr/>
            <p:nvPr/>
          </p:nvSpPr>
          <p:spPr>
            <a:xfrm>
              <a:off x="528048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01" name="Google Shape;7101;p37"/>
            <p:cNvSpPr/>
            <p:nvPr/>
          </p:nvSpPr>
          <p:spPr>
            <a:xfrm>
              <a:off x="5909535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02" name="Google Shape;7102;p37"/>
            <p:cNvSpPr/>
            <p:nvPr/>
          </p:nvSpPr>
          <p:spPr>
            <a:xfrm>
              <a:off x="5595008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03" name="Google Shape;7103;p37"/>
            <p:cNvSpPr/>
            <p:nvPr/>
          </p:nvSpPr>
          <p:spPr>
            <a:xfrm>
              <a:off x="528048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04" name="Google Shape;7104;p37"/>
            <p:cNvSpPr/>
            <p:nvPr/>
          </p:nvSpPr>
          <p:spPr>
            <a:xfrm>
              <a:off x="528048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05" name="Google Shape;7105;p37"/>
            <p:cNvSpPr/>
            <p:nvPr/>
          </p:nvSpPr>
          <p:spPr>
            <a:xfrm>
              <a:off x="4967427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06" name="Google Shape;7106;p37"/>
            <p:cNvSpPr/>
            <p:nvPr/>
          </p:nvSpPr>
          <p:spPr>
            <a:xfrm>
              <a:off x="465290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07" name="Google Shape;7107;p37"/>
            <p:cNvSpPr/>
            <p:nvPr/>
          </p:nvSpPr>
          <p:spPr>
            <a:xfrm>
              <a:off x="528048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08" name="Google Shape;7108;p37"/>
            <p:cNvSpPr/>
            <p:nvPr/>
          </p:nvSpPr>
          <p:spPr>
            <a:xfrm>
              <a:off x="4967427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09" name="Google Shape;7109;p37"/>
            <p:cNvSpPr/>
            <p:nvPr/>
          </p:nvSpPr>
          <p:spPr>
            <a:xfrm>
              <a:off x="528048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10" name="Google Shape;7110;p37"/>
            <p:cNvSpPr/>
            <p:nvPr/>
          </p:nvSpPr>
          <p:spPr>
            <a:xfrm>
              <a:off x="4967427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11" name="Google Shape;7111;p37"/>
            <p:cNvSpPr/>
            <p:nvPr/>
          </p:nvSpPr>
          <p:spPr>
            <a:xfrm>
              <a:off x="4810900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12" name="Google Shape;7112;p37"/>
            <p:cNvSpPr/>
            <p:nvPr/>
          </p:nvSpPr>
          <p:spPr>
            <a:xfrm>
              <a:off x="5123954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13" name="Google Shape;7113;p37"/>
            <p:cNvSpPr/>
            <p:nvPr/>
          </p:nvSpPr>
          <p:spPr>
            <a:xfrm>
              <a:off x="4810900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14" name="Google Shape;7114;p37"/>
            <p:cNvSpPr/>
            <p:nvPr/>
          </p:nvSpPr>
          <p:spPr>
            <a:xfrm>
              <a:off x="5123954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15" name="Google Shape;7115;p37"/>
            <p:cNvSpPr/>
            <p:nvPr/>
          </p:nvSpPr>
          <p:spPr>
            <a:xfrm>
              <a:off x="465290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16" name="Google Shape;7116;p37"/>
            <p:cNvSpPr/>
            <p:nvPr/>
          </p:nvSpPr>
          <p:spPr>
            <a:xfrm>
              <a:off x="465290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17" name="Google Shape;7117;p37"/>
            <p:cNvSpPr/>
            <p:nvPr/>
          </p:nvSpPr>
          <p:spPr>
            <a:xfrm>
              <a:off x="528048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18" name="Google Shape;7118;p37"/>
            <p:cNvSpPr/>
            <p:nvPr/>
          </p:nvSpPr>
          <p:spPr>
            <a:xfrm>
              <a:off x="4967427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19" name="Google Shape;7119;p37"/>
            <p:cNvSpPr/>
            <p:nvPr/>
          </p:nvSpPr>
          <p:spPr>
            <a:xfrm>
              <a:off x="465290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20" name="Google Shape;7120;p37"/>
            <p:cNvSpPr/>
            <p:nvPr/>
          </p:nvSpPr>
          <p:spPr>
            <a:xfrm>
              <a:off x="528048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21" name="Google Shape;7121;p37"/>
            <p:cNvSpPr/>
            <p:nvPr/>
          </p:nvSpPr>
          <p:spPr>
            <a:xfrm>
              <a:off x="4967427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22" name="Google Shape;7122;p37"/>
            <p:cNvSpPr/>
            <p:nvPr/>
          </p:nvSpPr>
          <p:spPr>
            <a:xfrm>
              <a:off x="528048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23" name="Google Shape;7123;p37"/>
            <p:cNvSpPr/>
            <p:nvPr/>
          </p:nvSpPr>
          <p:spPr>
            <a:xfrm>
              <a:off x="4967427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24" name="Google Shape;7124;p37"/>
            <p:cNvSpPr/>
            <p:nvPr/>
          </p:nvSpPr>
          <p:spPr>
            <a:xfrm>
              <a:off x="4810900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25" name="Google Shape;7125;p37"/>
            <p:cNvSpPr/>
            <p:nvPr/>
          </p:nvSpPr>
          <p:spPr>
            <a:xfrm>
              <a:off x="5123954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26" name="Google Shape;7126;p37"/>
            <p:cNvSpPr/>
            <p:nvPr/>
          </p:nvSpPr>
          <p:spPr>
            <a:xfrm>
              <a:off x="4810900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27" name="Google Shape;7127;p37"/>
            <p:cNvSpPr/>
            <p:nvPr/>
          </p:nvSpPr>
          <p:spPr>
            <a:xfrm>
              <a:off x="5123954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28" name="Google Shape;7128;p37"/>
            <p:cNvSpPr/>
            <p:nvPr/>
          </p:nvSpPr>
          <p:spPr>
            <a:xfrm>
              <a:off x="465290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29" name="Google Shape;7129;p37"/>
            <p:cNvSpPr/>
            <p:nvPr/>
          </p:nvSpPr>
          <p:spPr>
            <a:xfrm>
              <a:off x="465290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30" name="Google Shape;7130;p37"/>
            <p:cNvSpPr/>
            <p:nvPr/>
          </p:nvSpPr>
          <p:spPr>
            <a:xfrm>
              <a:off x="528048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31" name="Google Shape;7131;p37"/>
            <p:cNvSpPr/>
            <p:nvPr/>
          </p:nvSpPr>
          <p:spPr>
            <a:xfrm>
              <a:off x="4967427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32" name="Google Shape;7132;p37"/>
            <p:cNvSpPr/>
            <p:nvPr/>
          </p:nvSpPr>
          <p:spPr>
            <a:xfrm>
              <a:off x="465290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33" name="Google Shape;7133;p37"/>
            <p:cNvSpPr/>
            <p:nvPr/>
          </p:nvSpPr>
          <p:spPr>
            <a:xfrm>
              <a:off x="528048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34" name="Google Shape;7134;p37"/>
            <p:cNvSpPr/>
            <p:nvPr/>
          </p:nvSpPr>
          <p:spPr>
            <a:xfrm>
              <a:off x="4967427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35" name="Google Shape;7135;p37"/>
            <p:cNvSpPr/>
            <p:nvPr/>
          </p:nvSpPr>
          <p:spPr>
            <a:xfrm>
              <a:off x="528048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36" name="Google Shape;7136;p37"/>
            <p:cNvSpPr/>
            <p:nvPr/>
          </p:nvSpPr>
          <p:spPr>
            <a:xfrm>
              <a:off x="4967427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37" name="Google Shape;7137;p37"/>
            <p:cNvSpPr/>
            <p:nvPr/>
          </p:nvSpPr>
          <p:spPr>
            <a:xfrm>
              <a:off x="4810900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38" name="Google Shape;7138;p37"/>
            <p:cNvSpPr/>
            <p:nvPr/>
          </p:nvSpPr>
          <p:spPr>
            <a:xfrm>
              <a:off x="5123954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39" name="Google Shape;7139;p37"/>
            <p:cNvSpPr/>
            <p:nvPr/>
          </p:nvSpPr>
          <p:spPr>
            <a:xfrm>
              <a:off x="4810900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40" name="Google Shape;7140;p37"/>
            <p:cNvSpPr/>
            <p:nvPr/>
          </p:nvSpPr>
          <p:spPr>
            <a:xfrm>
              <a:off x="5123954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41" name="Google Shape;7141;p37"/>
            <p:cNvSpPr/>
            <p:nvPr/>
          </p:nvSpPr>
          <p:spPr>
            <a:xfrm>
              <a:off x="465290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42" name="Google Shape;7142;p37"/>
            <p:cNvSpPr/>
            <p:nvPr/>
          </p:nvSpPr>
          <p:spPr>
            <a:xfrm>
              <a:off x="465290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43" name="Google Shape;7143;p37"/>
            <p:cNvSpPr/>
            <p:nvPr/>
          </p:nvSpPr>
          <p:spPr>
            <a:xfrm>
              <a:off x="528048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44" name="Google Shape;7144;p37"/>
            <p:cNvSpPr/>
            <p:nvPr/>
          </p:nvSpPr>
          <p:spPr>
            <a:xfrm>
              <a:off x="4967427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45" name="Google Shape;7145;p37"/>
            <p:cNvSpPr/>
            <p:nvPr/>
          </p:nvSpPr>
          <p:spPr>
            <a:xfrm>
              <a:off x="465290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46" name="Google Shape;7146;p37"/>
            <p:cNvSpPr/>
            <p:nvPr/>
          </p:nvSpPr>
          <p:spPr>
            <a:xfrm>
              <a:off x="528048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47" name="Google Shape;7147;p37"/>
            <p:cNvSpPr/>
            <p:nvPr/>
          </p:nvSpPr>
          <p:spPr>
            <a:xfrm>
              <a:off x="4967427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48" name="Google Shape;7148;p37"/>
            <p:cNvSpPr/>
            <p:nvPr/>
          </p:nvSpPr>
          <p:spPr>
            <a:xfrm>
              <a:off x="528048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49" name="Google Shape;7149;p37"/>
            <p:cNvSpPr/>
            <p:nvPr/>
          </p:nvSpPr>
          <p:spPr>
            <a:xfrm>
              <a:off x="4967427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50" name="Google Shape;7150;p37"/>
            <p:cNvSpPr/>
            <p:nvPr/>
          </p:nvSpPr>
          <p:spPr>
            <a:xfrm>
              <a:off x="4810900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51" name="Google Shape;7151;p37"/>
            <p:cNvSpPr/>
            <p:nvPr/>
          </p:nvSpPr>
          <p:spPr>
            <a:xfrm>
              <a:off x="5123954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52" name="Google Shape;7152;p37"/>
            <p:cNvSpPr/>
            <p:nvPr/>
          </p:nvSpPr>
          <p:spPr>
            <a:xfrm>
              <a:off x="4810900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53" name="Google Shape;7153;p37"/>
            <p:cNvSpPr/>
            <p:nvPr/>
          </p:nvSpPr>
          <p:spPr>
            <a:xfrm>
              <a:off x="5123954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54" name="Google Shape;7154;p37"/>
            <p:cNvSpPr/>
            <p:nvPr/>
          </p:nvSpPr>
          <p:spPr>
            <a:xfrm>
              <a:off x="465290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55" name="Google Shape;7155;p37"/>
            <p:cNvSpPr/>
            <p:nvPr/>
          </p:nvSpPr>
          <p:spPr>
            <a:xfrm>
              <a:off x="465290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56" name="Google Shape;7156;p37"/>
            <p:cNvSpPr/>
            <p:nvPr/>
          </p:nvSpPr>
          <p:spPr>
            <a:xfrm>
              <a:off x="528048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57" name="Google Shape;7157;p37"/>
            <p:cNvSpPr/>
            <p:nvPr/>
          </p:nvSpPr>
          <p:spPr>
            <a:xfrm>
              <a:off x="4967427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58" name="Google Shape;7158;p37"/>
            <p:cNvSpPr/>
            <p:nvPr/>
          </p:nvSpPr>
          <p:spPr>
            <a:xfrm>
              <a:off x="465290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59" name="Google Shape;7159;p37"/>
            <p:cNvSpPr/>
            <p:nvPr/>
          </p:nvSpPr>
          <p:spPr>
            <a:xfrm>
              <a:off x="528048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60" name="Google Shape;7160;p37"/>
            <p:cNvSpPr/>
            <p:nvPr/>
          </p:nvSpPr>
          <p:spPr>
            <a:xfrm>
              <a:off x="4967427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61" name="Google Shape;7161;p37"/>
            <p:cNvSpPr/>
            <p:nvPr/>
          </p:nvSpPr>
          <p:spPr>
            <a:xfrm>
              <a:off x="528048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62" name="Google Shape;7162;p37"/>
            <p:cNvSpPr/>
            <p:nvPr/>
          </p:nvSpPr>
          <p:spPr>
            <a:xfrm>
              <a:off x="4967427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63" name="Google Shape;7163;p37"/>
            <p:cNvSpPr/>
            <p:nvPr/>
          </p:nvSpPr>
          <p:spPr>
            <a:xfrm>
              <a:off x="4810900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64" name="Google Shape;7164;p37"/>
            <p:cNvSpPr/>
            <p:nvPr/>
          </p:nvSpPr>
          <p:spPr>
            <a:xfrm>
              <a:off x="5123954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65" name="Google Shape;7165;p37"/>
            <p:cNvSpPr/>
            <p:nvPr/>
          </p:nvSpPr>
          <p:spPr>
            <a:xfrm>
              <a:off x="4810900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62"/>
                    <a:pt x="382" y="762"/>
                  </a:cubicBezTo>
                  <a:cubicBezTo>
                    <a:pt x="596" y="762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66" name="Google Shape;7166;p37"/>
            <p:cNvSpPr/>
            <p:nvPr/>
          </p:nvSpPr>
          <p:spPr>
            <a:xfrm>
              <a:off x="5123954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62"/>
                    <a:pt x="394" y="762"/>
                  </a:cubicBezTo>
                  <a:cubicBezTo>
                    <a:pt x="608" y="762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67" name="Google Shape;7167;p37"/>
            <p:cNvSpPr/>
            <p:nvPr/>
          </p:nvSpPr>
          <p:spPr>
            <a:xfrm>
              <a:off x="465290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68" name="Google Shape;7168;p37"/>
            <p:cNvSpPr/>
            <p:nvPr/>
          </p:nvSpPr>
          <p:spPr>
            <a:xfrm>
              <a:off x="465290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69" name="Google Shape;7169;p37"/>
            <p:cNvSpPr/>
            <p:nvPr/>
          </p:nvSpPr>
          <p:spPr>
            <a:xfrm>
              <a:off x="528048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70" name="Google Shape;7170;p37"/>
            <p:cNvSpPr/>
            <p:nvPr/>
          </p:nvSpPr>
          <p:spPr>
            <a:xfrm>
              <a:off x="4967427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71" name="Google Shape;7171;p37"/>
            <p:cNvSpPr/>
            <p:nvPr/>
          </p:nvSpPr>
          <p:spPr>
            <a:xfrm>
              <a:off x="465290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72" name="Google Shape;7172;p37"/>
            <p:cNvSpPr/>
            <p:nvPr/>
          </p:nvSpPr>
          <p:spPr>
            <a:xfrm>
              <a:off x="528048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73" name="Google Shape;7173;p37"/>
            <p:cNvSpPr/>
            <p:nvPr/>
          </p:nvSpPr>
          <p:spPr>
            <a:xfrm>
              <a:off x="4967427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74" name="Google Shape;7174;p37"/>
            <p:cNvSpPr/>
            <p:nvPr/>
          </p:nvSpPr>
          <p:spPr>
            <a:xfrm>
              <a:off x="4810900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75" name="Google Shape;7175;p37"/>
            <p:cNvSpPr/>
            <p:nvPr/>
          </p:nvSpPr>
          <p:spPr>
            <a:xfrm>
              <a:off x="5123954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76" name="Google Shape;7176;p37"/>
            <p:cNvSpPr/>
            <p:nvPr/>
          </p:nvSpPr>
          <p:spPr>
            <a:xfrm>
              <a:off x="4810900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77" name="Google Shape;7177;p37"/>
            <p:cNvSpPr/>
            <p:nvPr/>
          </p:nvSpPr>
          <p:spPr>
            <a:xfrm>
              <a:off x="5123954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78" name="Google Shape;7178;p37"/>
            <p:cNvSpPr/>
            <p:nvPr/>
          </p:nvSpPr>
          <p:spPr>
            <a:xfrm>
              <a:off x="465290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79" name="Google Shape;7179;p37"/>
            <p:cNvSpPr/>
            <p:nvPr/>
          </p:nvSpPr>
          <p:spPr>
            <a:xfrm>
              <a:off x="528048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80" name="Google Shape;7180;p37"/>
            <p:cNvSpPr/>
            <p:nvPr/>
          </p:nvSpPr>
          <p:spPr>
            <a:xfrm>
              <a:off x="4967427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81" name="Google Shape;7181;p37"/>
            <p:cNvSpPr/>
            <p:nvPr/>
          </p:nvSpPr>
          <p:spPr>
            <a:xfrm>
              <a:off x="465290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82" name="Google Shape;7182;p37"/>
            <p:cNvSpPr/>
            <p:nvPr/>
          </p:nvSpPr>
          <p:spPr>
            <a:xfrm>
              <a:off x="465290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83" name="Google Shape;7183;p37"/>
            <p:cNvSpPr/>
            <p:nvPr/>
          </p:nvSpPr>
          <p:spPr>
            <a:xfrm>
              <a:off x="4339846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84" name="Google Shape;7184;p37"/>
            <p:cNvSpPr/>
            <p:nvPr/>
          </p:nvSpPr>
          <p:spPr>
            <a:xfrm>
              <a:off x="4025442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85" name="Google Shape;7185;p37"/>
            <p:cNvSpPr/>
            <p:nvPr/>
          </p:nvSpPr>
          <p:spPr>
            <a:xfrm>
              <a:off x="465290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86" name="Google Shape;7186;p37"/>
            <p:cNvSpPr/>
            <p:nvPr/>
          </p:nvSpPr>
          <p:spPr>
            <a:xfrm>
              <a:off x="4339846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87" name="Google Shape;7187;p37"/>
            <p:cNvSpPr/>
            <p:nvPr/>
          </p:nvSpPr>
          <p:spPr>
            <a:xfrm>
              <a:off x="465290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88" name="Google Shape;7188;p37"/>
            <p:cNvSpPr/>
            <p:nvPr/>
          </p:nvSpPr>
          <p:spPr>
            <a:xfrm>
              <a:off x="4339846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89" name="Google Shape;7189;p37"/>
            <p:cNvSpPr/>
            <p:nvPr/>
          </p:nvSpPr>
          <p:spPr>
            <a:xfrm>
              <a:off x="4183320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90" name="Google Shape;7190;p37"/>
            <p:cNvSpPr/>
            <p:nvPr/>
          </p:nvSpPr>
          <p:spPr>
            <a:xfrm>
              <a:off x="4496373" y="50657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63" y="596"/>
                    <a:pt x="763" y="381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91" name="Google Shape;7191;p37"/>
            <p:cNvSpPr/>
            <p:nvPr/>
          </p:nvSpPr>
          <p:spPr>
            <a:xfrm>
              <a:off x="4183320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92" name="Google Shape;7192;p37"/>
            <p:cNvSpPr/>
            <p:nvPr/>
          </p:nvSpPr>
          <p:spPr>
            <a:xfrm>
              <a:off x="4496373" y="19352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63" y="608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93" name="Google Shape;7193;p37"/>
            <p:cNvSpPr/>
            <p:nvPr/>
          </p:nvSpPr>
          <p:spPr>
            <a:xfrm>
              <a:off x="4025442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94" name="Google Shape;7194;p37"/>
            <p:cNvSpPr/>
            <p:nvPr/>
          </p:nvSpPr>
          <p:spPr>
            <a:xfrm>
              <a:off x="4025442" y="35152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95" name="Google Shape;7195;p37"/>
            <p:cNvSpPr/>
            <p:nvPr/>
          </p:nvSpPr>
          <p:spPr>
            <a:xfrm>
              <a:off x="465290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96" name="Google Shape;7196;p37"/>
            <p:cNvSpPr/>
            <p:nvPr/>
          </p:nvSpPr>
          <p:spPr>
            <a:xfrm>
              <a:off x="4339846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97" name="Google Shape;7197;p37"/>
            <p:cNvSpPr/>
            <p:nvPr/>
          </p:nvSpPr>
          <p:spPr>
            <a:xfrm>
              <a:off x="4025442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98" name="Google Shape;7198;p37"/>
            <p:cNvSpPr/>
            <p:nvPr/>
          </p:nvSpPr>
          <p:spPr>
            <a:xfrm>
              <a:off x="465290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99" name="Google Shape;7199;p37"/>
            <p:cNvSpPr/>
            <p:nvPr/>
          </p:nvSpPr>
          <p:spPr>
            <a:xfrm>
              <a:off x="4339846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00" name="Google Shape;7200;p37"/>
            <p:cNvSpPr/>
            <p:nvPr/>
          </p:nvSpPr>
          <p:spPr>
            <a:xfrm>
              <a:off x="465290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01" name="Google Shape;7201;p37"/>
            <p:cNvSpPr/>
            <p:nvPr/>
          </p:nvSpPr>
          <p:spPr>
            <a:xfrm>
              <a:off x="4339846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02" name="Google Shape;7202;p37"/>
            <p:cNvSpPr/>
            <p:nvPr/>
          </p:nvSpPr>
          <p:spPr>
            <a:xfrm>
              <a:off x="4183320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75" y="595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03" name="Google Shape;7203;p37"/>
            <p:cNvSpPr/>
            <p:nvPr/>
          </p:nvSpPr>
          <p:spPr>
            <a:xfrm>
              <a:off x="4496373" y="1135632"/>
              <a:ext cx="93744" cy="95096"/>
            </a:xfrm>
            <a:custGeom>
              <a:avLst/>
              <a:gdLst/>
              <a:ahLst/>
              <a:cxnLst/>
              <a:rect l="l" t="t" r="r" b="b"/>
              <a:pathLst>
                <a:path w="763" h="774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63" y="595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04" name="Google Shape;7204;p37"/>
            <p:cNvSpPr/>
            <p:nvPr/>
          </p:nvSpPr>
          <p:spPr>
            <a:xfrm>
              <a:off x="4183320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75" y="596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05" name="Google Shape;7205;p37"/>
            <p:cNvSpPr/>
            <p:nvPr/>
          </p:nvSpPr>
          <p:spPr>
            <a:xfrm>
              <a:off x="4496373" y="82110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63" y="596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06" name="Google Shape;7206;p37"/>
            <p:cNvSpPr/>
            <p:nvPr/>
          </p:nvSpPr>
          <p:spPr>
            <a:xfrm>
              <a:off x="4025442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07" name="Google Shape;7207;p37"/>
            <p:cNvSpPr/>
            <p:nvPr/>
          </p:nvSpPr>
          <p:spPr>
            <a:xfrm>
              <a:off x="4025442" y="97910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08" name="Google Shape;7208;p37"/>
            <p:cNvSpPr/>
            <p:nvPr/>
          </p:nvSpPr>
          <p:spPr>
            <a:xfrm>
              <a:off x="465290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09" name="Google Shape;7209;p37"/>
            <p:cNvSpPr/>
            <p:nvPr/>
          </p:nvSpPr>
          <p:spPr>
            <a:xfrm>
              <a:off x="4339846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10" name="Google Shape;7210;p37"/>
            <p:cNvSpPr/>
            <p:nvPr/>
          </p:nvSpPr>
          <p:spPr>
            <a:xfrm>
              <a:off x="4025442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11" name="Google Shape;7211;p37"/>
            <p:cNvSpPr/>
            <p:nvPr/>
          </p:nvSpPr>
          <p:spPr>
            <a:xfrm>
              <a:off x="465290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12" name="Google Shape;7212;p37"/>
            <p:cNvSpPr/>
            <p:nvPr/>
          </p:nvSpPr>
          <p:spPr>
            <a:xfrm>
              <a:off x="4339846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13" name="Google Shape;7213;p37"/>
            <p:cNvSpPr/>
            <p:nvPr/>
          </p:nvSpPr>
          <p:spPr>
            <a:xfrm>
              <a:off x="465290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14" name="Google Shape;7214;p37"/>
            <p:cNvSpPr/>
            <p:nvPr/>
          </p:nvSpPr>
          <p:spPr>
            <a:xfrm>
              <a:off x="4339846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80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15" name="Google Shape;7215;p37"/>
            <p:cNvSpPr/>
            <p:nvPr/>
          </p:nvSpPr>
          <p:spPr>
            <a:xfrm>
              <a:off x="4183320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16" name="Google Shape;7216;p37"/>
            <p:cNvSpPr/>
            <p:nvPr/>
          </p:nvSpPr>
          <p:spPr>
            <a:xfrm>
              <a:off x="4496373" y="176309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17" name="Google Shape;7217;p37"/>
            <p:cNvSpPr/>
            <p:nvPr/>
          </p:nvSpPr>
          <p:spPr>
            <a:xfrm>
              <a:off x="4183320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18" name="Google Shape;7218;p37"/>
            <p:cNvSpPr/>
            <p:nvPr/>
          </p:nvSpPr>
          <p:spPr>
            <a:xfrm>
              <a:off x="4496373" y="1448685"/>
              <a:ext cx="93744" cy="95096"/>
            </a:xfrm>
            <a:custGeom>
              <a:avLst/>
              <a:gdLst/>
              <a:ahLst/>
              <a:cxnLst/>
              <a:rect l="l" t="t" r="r" b="b"/>
              <a:pathLst>
                <a:path w="763" h="774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63" y="595"/>
                    <a:pt x="763" y="381"/>
                  </a:cubicBezTo>
                  <a:cubicBezTo>
                    <a:pt x="763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19" name="Google Shape;7219;p37"/>
            <p:cNvSpPr/>
            <p:nvPr/>
          </p:nvSpPr>
          <p:spPr>
            <a:xfrm>
              <a:off x="4025442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20" name="Google Shape;7220;p37"/>
            <p:cNvSpPr/>
            <p:nvPr/>
          </p:nvSpPr>
          <p:spPr>
            <a:xfrm>
              <a:off x="4025442" y="16050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21" name="Google Shape;7221;p37"/>
            <p:cNvSpPr/>
            <p:nvPr/>
          </p:nvSpPr>
          <p:spPr>
            <a:xfrm>
              <a:off x="465290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22" name="Google Shape;7222;p37"/>
            <p:cNvSpPr/>
            <p:nvPr/>
          </p:nvSpPr>
          <p:spPr>
            <a:xfrm>
              <a:off x="4339846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23" name="Google Shape;7223;p37"/>
            <p:cNvSpPr/>
            <p:nvPr/>
          </p:nvSpPr>
          <p:spPr>
            <a:xfrm>
              <a:off x="4025442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24" name="Google Shape;7224;p37"/>
            <p:cNvSpPr/>
            <p:nvPr/>
          </p:nvSpPr>
          <p:spPr>
            <a:xfrm>
              <a:off x="465290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25" name="Google Shape;7225;p37"/>
            <p:cNvSpPr/>
            <p:nvPr/>
          </p:nvSpPr>
          <p:spPr>
            <a:xfrm>
              <a:off x="4339846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26" name="Google Shape;7226;p37"/>
            <p:cNvSpPr/>
            <p:nvPr/>
          </p:nvSpPr>
          <p:spPr>
            <a:xfrm>
              <a:off x="465290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27" name="Google Shape;7227;p37"/>
            <p:cNvSpPr/>
            <p:nvPr/>
          </p:nvSpPr>
          <p:spPr>
            <a:xfrm>
              <a:off x="4339846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28" name="Google Shape;7228;p37"/>
            <p:cNvSpPr/>
            <p:nvPr/>
          </p:nvSpPr>
          <p:spPr>
            <a:xfrm>
              <a:off x="4183320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79"/>
                    <a:pt x="1" y="394"/>
                  </a:cubicBezTo>
                  <a:cubicBezTo>
                    <a:pt x="1" y="608"/>
                    <a:pt x="168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29" name="Google Shape;7229;p37"/>
            <p:cNvSpPr/>
            <p:nvPr/>
          </p:nvSpPr>
          <p:spPr>
            <a:xfrm>
              <a:off x="4496373" y="238919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79"/>
                    <a:pt x="1" y="394"/>
                  </a:cubicBezTo>
                  <a:cubicBezTo>
                    <a:pt x="1" y="608"/>
                    <a:pt x="168" y="775"/>
                    <a:pt x="382" y="775"/>
                  </a:cubicBezTo>
                  <a:cubicBezTo>
                    <a:pt x="596" y="775"/>
                    <a:pt x="763" y="608"/>
                    <a:pt x="763" y="394"/>
                  </a:cubicBezTo>
                  <a:cubicBezTo>
                    <a:pt x="763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30" name="Google Shape;7230;p37"/>
            <p:cNvSpPr/>
            <p:nvPr/>
          </p:nvSpPr>
          <p:spPr>
            <a:xfrm>
              <a:off x="4183320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31" name="Google Shape;7231;p37"/>
            <p:cNvSpPr/>
            <p:nvPr/>
          </p:nvSpPr>
          <p:spPr>
            <a:xfrm>
              <a:off x="4496373" y="2076143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32" name="Google Shape;7232;p37"/>
            <p:cNvSpPr/>
            <p:nvPr/>
          </p:nvSpPr>
          <p:spPr>
            <a:xfrm>
              <a:off x="4025442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33" name="Google Shape;7233;p37"/>
            <p:cNvSpPr/>
            <p:nvPr/>
          </p:nvSpPr>
          <p:spPr>
            <a:xfrm>
              <a:off x="4025442" y="223267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34" name="Google Shape;7234;p37"/>
            <p:cNvSpPr/>
            <p:nvPr/>
          </p:nvSpPr>
          <p:spPr>
            <a:xfrm>
              <a:off x="465290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35" name="Google Shape;7235;p37"/>
            <p:cNvSpPr/>
            <p:nvPr/>
          </p:nvSpPr>
          <p:spPr>
            <a:xfrm>
              <a:off x="4339846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36" name="Google Shape;7236;p37"/>
            <p:cNvSpPr/>
            <p:nvPr/>
          </p:nvSpPr>
          <p:spPr>
            <a:xfrm>
              <a:off x="4025442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37" name="Google Shape;7237;p37"/>
            <p:cNvSpPr/>
            <p:nvPr/>
          </p:nvSpPr>
          <p:spPr>
            <a:xfrm>
              <a:off x="465290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38" name="Google Shape;7238;p37"/>
            <p:cNvSpPr/>
            <p:nvPr/>
          </p:nvSpPr>
          <p:spPr>
            <a:xfrm>
              <a:off x="4339846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39" name="Google Shape;7239;p37"/>
            <p:cNvSpPr/>
            <p:nvPr/>
          </p:nvSpPr>
          <p:spPr>
            <a:xfrm>
              <a:off x="465290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40" name="Google Shape;7240;p37"/>
            <p:cNvSpPr/>
            <p:nvPr/>
          </p:nvSpPr>
          <p:spPr>
            <a:xfrm>
              <a:off x="4339846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41" name="Google Shape;7241;p37"/>
            <p:cNvSpPr/>
            <p:nvPr/>
          </p:nvSpPr>
          <p:spPr>
            <a:xfrm>
              <a:off x="4183320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42" name="Google Shape;7242;p37"/>
            <p:cNvSpPr/>
            <p:nvPr/>
          </p:nvSpPr>
          <p:spPr>
            <a:xfrm>
              <a:off x="4496373" y="301677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63" y="608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43" name="Google Shape;7243;p37"/>
            <p:cNvSpPr/>
            <p:nvPr/>
          </p:nvSpPr>
          <p:spPr>
            <a:xfrm>
              <a:off x="4183320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6"/>
                    <a:pt x="168" y="762"/>
                    <a:pt x="382" y="762"/>
                  </a:cubicBezTo>
                  <a:cubicBezTo>
                    <a:pt x="596" y="762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44" name="Google Shape;7244;p37"/>
            <p:cNvSpPr/>
            <p:nvPr/>
          </p:nvSpPr>
          <p:spPr>
            <a:xfrm>
              <a:off x="4496373" y="2705198"/>
              <a:ext cx="93744" cy="93744"/>
            </a:xfrm>
            <a:custGeom>
              <a:avLst/>
              <a:gdLst/>
              <a:ahLst/>
              <a:cxnLst/>
              <a:rect l="l" t="t" r="r" b="b"/>
              <a:pathLst>
                <a:path w="763" h="763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6"/>
                    <a:pt x="168" y="762"/>
                    <a:pt x="382" y="762"/>
                  </a:cubicBezTo>
                  <a:cubicBezTo>
                    <a:pt x="596" y="762"/>
                    <a:pt x="763" y="596"/>
                    <a:pt x="763" y="381"/>
                  </a:cubicBezTo>
                  <a:cubicBezTo>
                    <a:pt x="763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45" name="Google Shape;7245;p37"/>
            <p:cNvSpPr/>
            <p:nvPr/>
          </p:nvSpPr>
          <p:spPr>
            <a:xfrm>
              <a:off x="4025442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46" name="Google Shape;7246;p37"/>
            <p:cNvSpPr/>
            <p:nvPr/>
          </p:nvSpPr>
          <p:spPr>
            <a:xfrm>
              <a:off x="4025442" y="286025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47" name="Google Shape;7247;p37"/>
            <p:cNvSpPr/>
            <p:nvPr/>
          </p:nvSpPr>
          <p:spPr>
            <a:xfrm>
              <a:off x="465290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48" name="Google Shape;7248;p37"/>
            <p:cNvSpPr/>
            <p:nvPr/>
          </p:nvSpPr>
          <p:spPr>
            <a:xfrm>
              <a:off x="4339846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49" name="Google Shape;7249;p37"/>
            <p:cNvSpPr/>
            <p:nvPr/>
          </p:nvSpPr>
          <p:spPr>
            <a:xfrm>
              <a:off x="4025442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50" name="Google Shape;7250;p37"/>
            <p:cNvSpPr/>
            <p:nvPr/>
          </p:nvSpPr>
          <p:spPr>
            <a:xfrm>
              <a:off x="465290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51" name="Google Shape;7251;p37"/>
            <p:cNvSpPr/>
            <p:nvPr/>
          </p:nvSpPr>
          <p:spPr>
            <a:xfrm>
              <a:off x="4339846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52" name="Google Shape;7252;p37"/>
            <p:cNvSpPr/>
            <p:nvPr/>
          </p:nvSpPr>
          <p:spPr>
            <a:xfrm>
              <a:off x="4183320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53" name="Google Shape;7253;p37"/>
            <p:cNvSpPr/>
            <p:nvPr/>
          </p:nvSpPr>
          <p:spPr>
            <a:xfrm>
              <a:off x="4496373" y="364435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63" y="596"/>
                    <a:pt x="763" y="381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54" name="Google Shape;7254;p37"/>
            <p:cNvSpPr/>
            <p:nvPr/>
          </p:nvSpPr>
          <p:spPr>
            <a:xfrm>
              <a:off x="4183320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55" name="Google Shape;7255;p37"/>
            <p:cNvSpPr/>
            <p:nvPr/>
          </p:nvSpPr>
          <p:spPr>
            <a:xfrm>
              <a:off x="4496373" y="33313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63" y="608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56" name="Google Shape;7256;p37"/>
            <p:cNvSpPr/>
            <p:nvPr/>
          </p:nvSpPr>
          <p:spPr>
            <a:xfrm>
              <a:off x="4025442" y="34893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57" name="Google Shape;7257;p37"/>
            <p:cNvSpPr/>
            <p:nvPr/>
          </p:nvSpPr>
          <p:spPr>
            <a:xfrm>
              <a:off x="465290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58" name="Google Shape;7258;p37"/>
            <p:cNvSpPr/>
            <p:nvPr/>
          </p:nvSpPr>
          <p:spPr>
            <a:xfrm>
              <a:off x="4339846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59" name="Google Shape;7259;p37"/>
            <p:cNvSpPr/>
            <p:nvPr/>
          </p:nvSpPr>
          <p:spPr>
            <a:xfrm>
              <a:off x="4025442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60" name="Google Shape;7260;p37"/>
            <p:cNvSpPr/>
            <p:nvPr/>
          </p:nvSpPr>
          <p:spPr>
            <a:xfrm>
              <a:off x="4025442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61" name="Google Shape;7261;p37"/>
            <p:cNvSpPr/>
            <p:nvPr/>
          </p:nvSpPr>
          <p:spPr>
            <a:xfrm>
              <a:off x="3710914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62" name="Google Shape;7262;p37"/>
            <p:cNvSpPr/>
            <p:nvPr/>
          </p:nvSpPr>
          <p:spPr>
            <a:xfrm>
              <a:off x="3399336" y="3699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63" name="Google Shape;7263;p37"/>
            <p:cNvSpPr/>
            <p:nvPr/>
          </p:nvSpPr>
          <p:spPr>
            <a:xfrm>
              <a:off x="4025442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64" name="Google Shape;7264;p37"/>
            <p:cNvSpPr/>
            <p:nvPr/>
          </p:nvSpPr>
          <p:spPr>
            <a:xfrm>
              <a:off x="3710914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65" name="Google Shape;7265;p37"/>
            <p:cNvSpPr/>
            <p:nvPr/>
          </p:nvSpPr>
          <p:spPr>
            <a:xfrm>
              <a:off x="4025442" y="35152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66" name="Google Shape;7266;p37"/>
            <p:cNvSpPr/>
            <p:nvPr/>
          </p:nvSpPr>
          <p:spPr>
            <a:xfrm>
              <a:off x="3710914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67" name="Google Shape;7267;p37"/>
            <p:cNvSpPr/>
            <p:nvPr/>
          </p:nvSpPr>
          <p:spPr>
            <a:xfrm>
              <a:off x="3554388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68" name="Google Shape;7268;p37"/>
            <p:cNvSpPr/>
            <p:nvPr/>
          </p:nvSpPr>
          <p:spPr>
            <a:xfrm>
              <a:off x="3868915" y="5065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69" name="Google Shape;7269;p37"/>
            <p:cNvSpPr/>
            <p:nvPr/>
          </p:nvSpPr>
          <p:spPr>
            <a:xfrm>
              <a:off x="3554388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70" name="Google Shape;7270;p37"/>
            <p:cNvSpPr/>
            <p:nvPr/>
          </p:nvSpPr>
          <p:spPr>
            <a:xfrm>
              <a:off x="3868915" y="19352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71" name="Google Shape;7271;p37"/>
            <p:cNvSpPr/>
            <p:nvPr/>
          </p:nvSpPr>
          <p:spPr>
            <a:xfrm>
              <a:off x="3399336" y="6631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72" name="Google Shape;7272;p37"/>
            <p:cNvSpPr/>
            <p:nvPr/>
          </p:nvSpPr>
          <p:spPr>
            <a:xfrm>
              <a:off x="3399336" y="35152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73" name="Google Shape;7273;p37"/>
            <p:cNvSpPr/>
            <p:nvPr/>
          </p:nvSpPr>
          <p:spPr>
            <a:xfrm>
              <a:off x="4025442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74" name="Google Shape;7274;p37"/>
            <p:cNvSpPr/>
            <p:nvPr/>
          </p:nvSpPr>
          <p:spPr>
            <a:xfrm>
              <a:off x="3710914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75" name="Google Shape;7275;p37"/>
            <p:cNvSpPr/>
            <p:nvPr/>
          </p:nvSpPr>
          <p:spPr>
            <a:xfrm>
              <a:off x="3399336" y="3699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76" name="Google Shape;7276;p37"/>
            <p:cNvSpPr/>
            <p:nvPr/>
          </p:nvSpPr>
          <p:spPr>
            <a:xfrm>
              <a:off x="4025442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77" name="Google Shape;7277;p37"/>
            <p:cNvSpPr/>
            <p:nvPr/>
          </p:nvSpPr>
          <p:spPr>
            <a:xfrm>
              <a:off x="3710914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78" name="Google Shape;7278;p37"/>
            <p:cNvSpPr/>
            <p:nvPr/>
          </p:nvSpPr>
          <p:spPr>
            <a:xfrm>
              <a:off x="4025442" y="97910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79" name="Google Shape;7279;p37"/>
            <p:cNvSpPr/>
            <p:nvPr/>
          </p:nvSpPr>
          <p:spPr>
            <a:xfrm>
              <a:off x="3710914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80" name="Google Shape;7280;p37"/>
            <p:cNvSpPr/>
            <p:nvPr/>
          </p:nvSpPr>
          <p:spPr>
            <a:xfrm>
              <a:off x="3554388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81" name="Google Shape;7281;p37"/>
            <p:cNvSpPr/>
            <p:nvPr/>
          </p:nvSpPr>
          <p:spPr>
            <a:xfrm>
              <a:off x="3868915" y="1135632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82" name="Google Shape;7282;p37"/>
            <p:cNvSpPr/>
            <p:nvPr/>
          </p:nvSpPr>
          <p:spPr>
            <a:xfrm>
              <a:off x="3554388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83" name="Google Shape;7283;p37"/>
            <p:cNvSpPr/>
            <p:nvPr/>
          </p:nvSpPr>
          <p:spPr>
            <a:xfrm>
              <a:off x="3868915" y="8211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84" name="Google Shape;7284;p37"/>
            <p:cNvSpPr/>
            <p:nvPr/>
          </p:nvSpPr>
          <p:spPr>
            <a:xfrm>
              <a:off x="3399336" y="129068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85" name="Google Shape;7285;p37"/>
            <p:cNvSpPr/>
            <p:nvPr/>
          </p:nvSpPr>
          <p:spPr>
            <a:xfrm>
              <a:off x="3399336" y="97910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62" y="595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86" name="Google Shape;7286;p37"/>
            <p:cNvSpPr/>
            <p:nvPr/>
          </p:nvSpPr>
          <p:spPr>
            <a:xfrm>
              <a:off x="4025442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87" name="Google Shape;7287;p37"/>
            <p:cNvSpPr/>
            <p:nvPr/>
          </p:nvSpPr>
          <p:spPr>
            <a:xfrm>
              <a:off x="3710914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88" name="Google Shape;7288;p37"/>
            <p:cNvSpPr/>
            <p:nvPr/>
          </p:nvSpPr>
          <p:spPr>
            <a:xfrm>
              <a:off x="3399336" y="6631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89" name="Google Shape;7289;p37"/>
            <p:cNvSpPr/>
            <p:nvPr/>
          </p:nvSpPr>
          <p:spPr>
            <a:xfrm>
              <a:off x="4025442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90" name="Google Shape;7290;p37"/>
            <p:cNvSpPr/>
            <p:nvPr/>
          </p:nvSpPr>
          <p:spPr>
            <a:xfrm>
              <a:off x="3710914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91" name="Google Shape;7291;p37"/>
            <p:cNvSpPr/>
            <p:nvPr/>
          </p:nvSpPr>
          <p:spPr>
            <a:xfrm>
              <a:off x="4025442" y="16050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92" name="Google Shape;7292;p37"/>
            <p:cNvSpPr/>
            <p:nvPr/>
          </p:nvSpPr>
          <p:spPr>
            <a:xfrm>
              <a:off x="3710914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93" name="Google Shape;7293;p37"/>
            <p:cNvSpPr/>
            <p:nvPr/>
          </p:nvSpPr>
          <p:spPr>
            <a:xfrm>
              <a:off x="3554388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94" name="Google Shape;7294;p37"/>
            <p:cNvSpPr/>
            <p:nvPr/>
          </p:nvSpPr>
          <p:spPr>
            <a:xfrm>
              <a:off x="3868915" y="17630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95" name="Google Shape;7295;p37"/>
            <p:cNvSpPr/>
            <p:nvPr/>
          </p:nvSpPr>
          <p:spPr>
            <a:xfrm>
              <a:off x="3554388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96" name="Google Shape;7296;p37"/>
            <p:cNvSpPr/>
            <p:nvPr/>
          </p:nvSpPr>
          <p:spPr>
            <a:xfrm>
              <a:off x="3868915" y="1448685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97" name="Google Shape;7297;p37"/>
            <p:cNvSpPr/>
            <p:nvPr/>
          </p:nvSpPr>
          <p:spPr>
            <a:xfrm>
              <a:off x="3399336" y="191961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98" name="Google Shape;7298;p37"/>
            <p:cNvSpPr/>
            <p:nvPr/>
          </p:nvSpPr>
          <p:spPr>
            <a:xfrm>
              <a:off x="3399336" y="1605089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99" name="Google Shape;7299;p37"/>
            <p:cNvSpPr/>
            <p:nvPr/>
          </p:nvSpPr>
          <p:spPr>
            <a:xfrm>
              <a:off x="4025442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00" name="Google Shape;7300;p37"/>
            <p:cNvSpPr/>
            <p:nvPr/>
          </p:nvSpPr>
          <p:spPr>
            <a:xfrm>
              <a:off x="3710914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01" name="Google Shape;7301;p37"/>
            <p:cNvSpPr/>
            <p:nvPr/>
          </p:nvSpPr>
          <p:spPr>
            <a:xfrm>
              <a:off x="3399336" y="129068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02" name="Google Shape;7302;p37"/>
            <p:cNvSpPr/>
            <p:nvPr/>
          </p:nvSpPr>
          <p:spPr>
            <a:xfrm>
              <a:off x="4025442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03" name="Google Shape;7303;p37"/>
            <p:cNvSpPr/>
            <p:nvPr/>
          </p:nvSpPr>
          <p:spPr>
            <a:xfrm>
              <a:off x="3710914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04" name="Google Shape;7304;p37"/>
            <p:cNvSpPr/>
            <p:nvPr/>
          </p:nvSpPr>
          <p:spPr>
            <a:xfrm>
              <a:off x="4025442" y="223267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05" name="Google Shape;7305;p37"/>
            <p:cNvSpPr/>
            <p:nvPr/>
          </p:nvSpPr>
          <p:spPr>
            <a:xfrm>
              <a:off x="3710914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06" name="Google Shape;7306;p37"/>
            <p:cNvSpPr/>
            <p:nvPr/>
          </p:nvSpPr>
          <p:spPr>
            <a:xfrm>
              <a:off x="3554388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07" name="Google Shape;7307;p37"/>
            <p:cNvSpPr/>
            <p:nvPr/>
          </p:nvSpPr>
          <p:spPr>
            <a:xfrm>
              <a:off x="3868915" y="238919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08" name="Google Shape;7308;p37"/>
            <p:cNvSpPr/>
            <p:nvPr/>
          </p:nvSpPr>
          <p:spPr>
            <a:xfrm>
              <a:off x="3554388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09" name="Google Shape;7309;p37"/>
            <p:cNvSpPr/>
            <p:nvPr/>
          </p:nvSpPr>
          <p:spPr>
            <a:xfrm>
              <a:off x="3868915" y="2076143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10" name="Google Shape;7310;p37"/>
            <p:cNvSpPr/>
            <p:nvPr/>
          </p:nvSpPr>
          <p:spPr>
            <a:xfrm>
              <a:off x="3399336" y="254719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11" name="Google Shape;7311;p37"/>
            <p:cNvSpPr/>
            <p:nvPr/>
          </p:nvSpPr>
          <p:spPr>
            <a:xfrm>
              <a:off x="3399336" y="223267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12" name="Google Shape;7312;p37"/>
            <p:cNvSpPr/>
            <p:nvPr/>
          </p:nvSpPr>
          <p:spPr>
            <a:xfrm>
              <a:off x="4025442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13" name="Google Shape;7313;p37"/>
            <p:cNvSpPr/>
            <p:nvPr/>
          </p:nvSpPr>
          <p:spPr>
            <a:xfrm>
              <a:off x="3710914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14" name="Google Shape;7314;p37"/>
            <p:cNvSpPr/>
            <p:nvPr/>
          </p:nvSpPr>
          <p:spPr>
            <a:xfrm>
              <a:off x="3399336" y="191961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15" name="Google Shape;7315;p37"/>
            <p:cNvSpPr/>
            <p:nvPr/>
          </p:nvSpPr>
          <p:spPr>
            <a:xfrm>
              <a:off x="4025442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16" name="Google Shape;7316;p37"/>
            <p:cNvSpPr/>
            <p:nvPr/>
          </p:nvSpPr>
          <p:spPr>
            <a:xfrm>
              <a:off x="3710914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17" name="Google Shape;7317;p37"/>
            <p:cNvSpPr/>
            <p:nvPr/>
          </p:nvSpPr>
          <p:spPr>
            <a:xfrm>
              <a:off x="4025442" y="286025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18" name="Google Shape;7318;p37"/>
            <p:cNvSpPr/>
            <p:nvPr/>
          </p:nvSpPr>
          <p:spPr>
            <a:xfrm>
              <a:off x="3710914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19" name="Google Shape;7319;p37"/>
            <p:cNvSpPr/>
            <p:nvPr/>
          </p:nvSpPr>
          <p:spPr>
            <a:xfrm>
              <a:off x="3554388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20" name="Google Shape;7320;p37"/>
            <p:cNvSpPr/>
            <p:nvPr/>
          </p:nvSpPr>
          <p:spPr>
            <a:xfrm>
              <a:off x="3868915" y="30167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21" name="Google Shape;7321;p37"/>
            <p:cNvSpPr/>
            <p:nvPr/>
          </p:nvSpPr>
          <p:spPr>
            <a:xfrm>
              <a:off x="3554388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62"/>
                    <a:pt x="381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22" name="Google Shape;7322;p37"/>
            <p:cNvSpPr/>
            <p:nvPr/>
          </p:nvSpPr>
          <p:spPr>
            <a:xfrm>
              <a:off x="3868915" y="270519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62"/>
                    <a:pt x="381" y="762"/>
                  </a:cubicBezTo>
                  <a:cubicBezTo>
                    <a:pt x="595" y="762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23" name="Google Shape;7323;p37"/>
            <p:cNvSpPr/>
            <p:nvPr/>
          </p:nvSpPr>
          <p:spPr>
            <a:xfrm>
              <a:off x="3399336" y="317477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24" name="Google Shape;7324;p37"/>
            <p:cNvSpPr/>
            <p:nvPr/>
          </p:nvSpPr>
          <p:spPr>
            <a:xfrm>
              <a:off x="3399336" y="286025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25" name="Google Shape;7325;p37"/>
            <p:cNvSpPr/>
            <p:nvPr/>
          </p:nvSpPr>
          <p:spPr>
            <a:xfrm>
              <a:off x="4025442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26" name="Google Shape;7326;p37"/>
            <p:cNvSpPr/>
            <p:nvPr/>
          </p:nvSpPr>
          <p:spPr>
            <a:xfrm>
              <a:off x="3710914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27" name="Google Shape;7327;p37"/>
            <p:cNvSpPr/>
            <p:nvPr/>
          </p:nvSpPr>
          <p:spPr>
            <a:xfrm>
              <a:off x="3399336" y="254719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28" name="Google Shape;7328;p37"/>
            <p:cNvSpPr/>
            <p:nvPr/>
          </p:nvSpPr>
          <p:spPr>
            <a:xfrm>
              <a:off x="4025442" y="34893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29" name="Google Shape;7329;p37"/>
            <p:cNvSpPr/>
            <p:nvPr/>
          </p:nvSpPr>
          <p:spPr>
            <a:xfrm>
              <a:off x="3710914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30" name="Google Shape;7330;p37"/>
            <p:cNvSpPr/>
            <p:nvPr/>
          </p:nvSpPr>
          <p:spPr>
            <a:xfrm>
              <a:off x="3554388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31" name="Google Shape;7331;p37"/>
            <p:cNvSpPr/>
            <p:nvPr/>
          </p:nvSpPr>
          <p:spPr>
            <a:xfrm>
              <a:off x="3868915" y="364435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32" name="Google Shape;7332;p37"/>
            <p:cNvSpPr/>
            <p:nvPr/>
          </p:nvSpPr>
          <p:spPr>
            <a:xfrm>
              <a:off x="3554388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33" name="Google Shape;7333;p37"/>
            <p:cNvSpPr/>
            <p:nvPr/>
          </p:nvSpPr>
          <p:spPr>
            <a:xfrm>
              <a:off x="3868915" y="33313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34" name="Google Shape;7334;p37"/>
            <p:cNvSpPr/>
            <p:nvPr/>
          </p:nvSpPr>
          <p:spPr>
            <a:xfrm>
              <a:off x="3399336" y="348930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35" name="Google Shape;7335;p37"/>
            <p:cNvSpPr/>
            <p:nvPr/>
          </p:nvSpPr>
          <p:spPr>
            <a:xfrm>
              <a:off x="4025442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36" name="Google Shape;7336;p37"/>
            <p:cNvSpPr/>
            <p:nvPr/>
          </p:nvSpPr>
          <p:spPr>
            <a:xfrm>
              <a:off x="3710914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37" name="Google Shape;7337;p37"/>
            <p:cNvSpPr/>
            <p:nvPr/>
          </p:nvSpPr>
          <p:spPr>
            <a:xfrm>
              <a:off x="3399336" y="317477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38" name="Google Shape;7338;p37"/>
            <p:cNvSpPr/>
            <p:nvPr/>
          </p:nvSpPr>
          <p:spPr>
            <a:xfrm>
              <a:off x="3399336" y="3699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39" name="Google Shape;7339;p37"/>
            <p:cNvSpPr/>
            <p:nvPr/>
          </p:nvSpPr>
          <p:spPr>
            <a:xfrm>
              <a:off x="3083334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40" name="Google Shape;7340;p37"/>
            <p:cNvSpPr/>
            <p:nvPr/>
          </p:nvSpPr>
          <p:spPr>
            <a:xfrm>
              <a:off x="2770281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41" name="Google Shape;7341;p37"/>
            <p:cNvSpPr/>
            <p:nvPr/>
          </p:nvSpPr>
          <p:spPr>
            <a:xfrm>
              <a:off x="3399336" y="6631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42" name="Google Shape;7342;p37"/>
            <p:cNvSpPr/>
            <p:nvPr/>
          </p:nvSpPr>
          <p:spPr>
            <a:xfrm>
              <a:off x="3083334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43" name="Google Shape;7343;p37"/>
            <p:cNvSpPr/>
            <p:nvPr/>
          </p:nvSpPr>
          <p:spPr>
            <a:xfrm>
              <a:off x="3399336" y="35152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44" name="Google Shape;7344;p37"/>
            <p:cNvSpPr/>
            <p:nvPr/>
          </p:nvSpPr>
          <p:spPr>
            <a:xfrm>
              <a:off x="3083334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45" name="Google Shape;7345;p37"/>
            <p:cNvSpPr/>
            <p:nvPr/>
          </p:nvSpPr>
          <p:spPr>
            <a:xfrm>
              <a:off x="2926807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46" name="Google Shape;7346;p37"/>
            <p:cNvSpPr/>
            <p:nvPr/>
          </p:nvSpPr>
          <p:spPr>
            <a:xfrm>
              <a:off x="3241335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47" name="Google Shape;7347;p37"/>
            <p:cNvSpPr/>
            <p:nvPr/>
          </p:nvSpPr>
          <p:spPr>
            <a:xfrm>
              <a:off x="2926807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48" name="Google Shape;7348;p37"/>
            <p:cNvSpPr/>
            <p:nvPr/>
          </p:nvSpPr>
          <p:spPr>
            <a:xfrm>
              <a:off x="3241335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49" name="Google Shape;7349;p37"/>
            <p:cNvSpPr/>
            <p:nvPr/>
          </p:nvSpPr>
          <p:spPr>
            <a:xfrm>
              <a:off x="2770281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50" name="Google Shape;7350;p37"/>
            <p:cNvSpPr/>
            <p:nvPr/>
          </p:nvSpPr>
          <p:spPr>
            <a:xfrm>
              <a:off x="2770281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51" name="Google Shape;7351;p37"/>
            <p:cNvSpPr/>
            <p:nvPr/>
          </p:nvSpPr>
          <p:spPr>
            <a:xfrm>
              <a:off x="3399336" y="3699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52" name="Google Shape;7352;p37"/>
            <p:cNvSpPr/>
            <p:nvPr/>
          </p:nvSpPr>
          <p:spPr>
            <a:xfrm>
              <a:off x="3083334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53" name="Google Shape;7353;p37"/>
            <p:cNvSpPr/>
            <p:nvPr/>
          </p:nvSpPr>
          <p:spPr>
            <a:xfrm>
              <a:off x="2770281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54" name="Google Shape;7354;p37"/>
            <p:cNvSpPr/>
            <p:nvPr/>
          </p:nvSpPr>
          <p:spPr>
            <a:xfrm>
              <a:off x="3399336" y="129068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55" name="Google Shape;7355;p37"/>
            <p:cNvSpPr/>
            <p:nvPr/>
          </p:nvSpPr>
          <p:spPr>
            <a:xfrm>
              <a:off x="3083334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56" name="Google Shape;7356;p37"/>
            <p:cNvSpPr/>
            <p:nvPr/>
          </p:nvSpPr>
          <p:spPr>
            <a:xfrm>
              <a:off x="3399336" y="97910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62" y="595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57" name="Google Shape;7357;p37"/>
            <p:cNvSpPr/>
            <p:nvPr/>
          </p:nvSpPr>
          <p:spPr>
            <a:xfrm>
              <a:off x="3083334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58" name="Google Shape;7358;p37"/>
            <p:cNvSpPr/>
            <p:nvPr/>
          </p:nvSpPr>
          <p:spPr>
            <a:xfrm>
              <a:off x="2926807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59" name="Google Shape;7359;p37"/>
            <p:cNvSpPr/>
            <p:nvPr/>
          </p:nvSpPr>
          <p:spPr>
            <a:xfrm>
              <a:off x="3241335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60" name="Google Shape;7360;p37"/>
            <p:cNvSpPr/>
            <p:nvPr/>
          </p:nvSpPr>
          <p:spPr>
            <a:xfrm>
              <a:off x="2926807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61" name="Google Shape;7361;p37"/>
            <p:cNvSpPr/>
            <p:nvPr/>
          </p:nvSpPr>
          <p:spPr>
            <a:xfrm>
              <a:off x="3241335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62" name="Google Shape;7362;p37"/>
            <p:cNvSpPr/>
            <p:nvPr/>
          </p:nvSpPr>
          <p:spPr>
            <a:xfrm>
              <a:off x="2770281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63" name="Google Shape;7363;p37"/>
            <p:cNvSpPr/>
            <p:nvPr/>
          </p:nvSpPr>
          <p:spPr>
            <a:xfrm>
              <a:off x="2770281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64" name="Google Shape;7364;p37"/>
            <p:cNvSpPr/>
            <p:nvPr/>
          </p:nvSpPr>
          <p:spPr>
            <a:xfrm>
              <a:off x="3399336" y="6631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65" name="Google Shape;7365;p37"/>
            <p:cNvSpPr/>
            <p:nvPr/>
          </p:nvSpPr>
          <p:spPr>
            <a:xfrm>
              <a:off x="3083334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66" name="Google Shape;7366;p37"/>
            <p:cNvSpPr/>
            <p:nvPr/>
          </p:nvSpPr>
          <p:spPr>
            <a:xfrm>
              <a:off x="2770281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67" name="Google Shape;7367;p37"/>
            <p:cNvSpPr/>
            <p:nvPr/>
          </p:nvSpPr>
          <p:spPr>
            <a:xfrm>
              <a:off x="3399336" y="191961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68" name="Google Shape;7368;p37"/>
            <p:cNvSpPr/>
            <p:nvPr/>
          </p:nvSpPr>
          <p:spPr>
            <a:xfrm>
              <a:off x="3083334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69" name="Google Shape;7369;p37"/>
            <p:cNvSpPr/>
            <p:nvPr/>
          </p:nvSpPr>
          <p:spPr>
            <a:xfrm>
              <a:off x="3399336" y="1605089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70" name="Google Shape;7370;p37"/>
            <p:cNvSpPr/>
            <p:nvPr/>
          </p:nvSpPr>
          <p:spPr>
            <a:xfrm>
              <a:off x="3083334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71" name="Google Shape;7371;p37"/>
            <p:cNvSpPr/>
            <p:nvPr/>
          </p:nvSpPr>
          <p:spPr>
            <a:xfrm>
              <a:off x="2926807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72" name="Google Shape;7372;p37"/>
            <p:cNvSpPr/>
            <p:nvPr/>
          </p:nvSpPr>
          <p:spPr>
            <a:xfrm>
              <a:off x="3241335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73" name="Google Shape;7373;p37"/>
            <p:cNvSpPr/>
            <p:nvPr/>
          </p:nvSpPr>
          <p:spPr>
            <a:xfrm>
              <a:off x="2926807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74" name="Google Shape;7374;p37"/>
            <p:cNvSpPr/>
            <p:nvPr/>
          </p:nvSpPr>
          <p:spPr>
            <a:xfrm>
              <a:off x="3241335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75" name="Google Shape;7375;p37"/>
            <p:cNvSpPr/>
            <p:nvPr/>
          </p:nvSpPr>
          <p:spPr>
            <a:xfrm>
              <a:off x="2770281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76" name="Google Shape;7376;p37"/>
            <p:cNvSpPr/>
            <p:nvPr/>
          </p:nvSpPr>
          <p:spPr>
            <a:xfrm>
              <a:off x="2770281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77" name="Google Shape;7377;p37"/>
            <p:cNvSpPr/>
            <p:nvPr/>
          </p:nvSpPr>
          <p:spPr>
            <a:xfrm>
              <a:off x="3399336" y="129068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78" name="Google Shape;7378;p37"/>
            <p:cNvSpPr/>
            <p:nvPr/>
          </p:nvSpPr>
          <p:spPr>
            <a:xfrm>
              <a:off x="3083334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79" name="Google Shape;7379;p37"/>
            <p:cNvSpPr/>
            <p:nvPr/>
          </p:nvSpPr>
          <p:spPr>
            <a:xfrm>
              <a:off x="2770281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80" name="Google Shape;7380;p37"/>
            <p:cNvSpPr/>
            <p:nvPr/>
          </p:nvSpPr>
          <p:spPr>
            <a:xfrm>
              <a:off x="3399336" y="254719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81" name="Google Shape;7381;p37"/>
            <p:cNvSpPr/>
            <p:nvPr/>
          </p:nvSpPr>
          <p:spPr>
            <a:xfrm>
              <a:off x="3083334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82" name="Google Shape;7382;p37"/>
            <p:cNvSpPr/>
            <p:nvPr/>
          </p:nvSpPr>
          <p:spPr>
            <a:xfrm>
              <a:off x="3399336" y="223267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83" name="Google Shape;7383;p37"/>
            <p:cNvSpPr/>
            <p:nvPr/>
          </p:nvSpPr>
          <p:spPr>
            <a:xfrm>
              <a:off x="3083334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84" name="Google Shape;7384;p37"/>
            <p:cNvSpPr/>
            <p:nvPr/>
          </p:nvSpPr>
          <p:spPr>
            <a:xfrm>
              <a:off x="2926807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85" name="Google Shape;7385;p37"/>
            <p:cNvSpPr/>
            <p:nvPr/>
          </p:nvSpPr>
          <p:spPr>
            <a:xfrm>
              <a:off x="3241335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86" name="Google Shape;7386;p37"/>
            <p:cNvSpPr/>
            <p:nvPr/>
          </p:nvSpPr>
          <p:spPr>
            <a:xfrm>
              <a:off x="2926807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87" name="Google Shape;7387;p37"/>
            <p:cNvSpPr/>
            <p:nvPr/>
          </p:nvSpPr>
          <p:spPr>
            <a:xfrm>
              <a:off x="3241335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88" name="Google Shape;7388;p37"/>
            <p:cNvSpPr/>
            <p:nvPr/>
          </p:nvSpPr>
          <p:spPr>
            <a:xfrm>
              <a:off x="2770281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89" name="Google Shape;7389;p37"/>
            <p:cNvSpPr/>
            <p:nvPr/>
          </p:nvSpPr>
          <p:spPr>
            <a:xfrm>
              <a:off x="2770281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90" name="Google Shape;7390;p37"/>
            <p:cNvSpPr/>
            <p:nvPr/>
          </p:nvSpPr>
          <p:spPr>
            <a:xfrm>
              <a:off x="3399336" y="191961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91" name="Google Shape;7391;p37"/>
            <p:cNvSpPr/>
            <p:nvPr/>
          </p:nvSpPr>
          <p:spPr>
            <a:xfrm>
              <a:off x="3083334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92" name="Google Shape;7392;p37"/>
            <p:cNvSpPr/>
            <p:nvPr/>
          </p:nvSpPr>
          <p:spPr>
            <a:xfrm>
              <a:off x="2770281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93" name="Google Shape;7393;p37"/>
            <p:cNvSpPr/>
            <p:nvPr/>
          </p:nvSpPr>
          <p:spPr>
            <a:xfrm>
              <a:off x="3399336" y="317477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94" name="Google Shape;7394;p37"/>
            <p:cNvSpPr/>
            <p:nvPr/>
          </p:nvSpPr>
          <p:spPr>
            <a:xfrm>
              <a:off x="3083334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95" name="Google Shape;7395;p37"/>
            <p:cNvSpPr/>
            <p:nvPr/>
          </p:nvSpPr>
          <p:spPr>
            <a:xfrm>
              <a:off x="3399336" y="286025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96" name="Google Shape;7396;p37"/>
            <p:cNvSpPr/>
            <p:nvPr/>
          </p:nvSpPr>
          <p:spPr>
            <a:xfrm>
              <a:off x="3083334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97" name="Google Shape;7397;p37"/>
            <p:cNvSpPr/>
            <p:nvPr/>
          </p:nvSpPr>
          <p:spPr>
            <a:xfrm>
              <a:off x="2926807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98" name="Google Shape;7398;p37"/>
            <p:cNvSpPr/>
            <p:nvPr/>
          </p:nvSpPr>
          <p:spPr>
            <a:xfrm>
              <a:off x="3241335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99" name="Google Shape;7399;p37"/>
            <p:cNvSpPr/>
            <p:nvPr/>
          </p:nvSpPr>
          <p:spPr>
            <a:xfrm>
              <a:off x="2926807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93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00" name="Google Shape;7400;p37"/>
            <p:cNvSpPr/>
            <p:nvPr/>
          </p:nvSpPr>
          <p:spPr>
            <a:xfrm>
              <a:off x="3241335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81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01" name="Google Shape;7401;p37"/>
            <p:cNvSpPr/>
            <p:nvPr/>
          </p:nvSpPr>
          <p:spPr>
            <a:xfrm>
              <a:off x="2770281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02" name="Google Shape;7402;p37"/>
            <p:cNvSpPr/>
            <p:nvPr/>
          </p:nvSpPr>
          <p:spPr>
            <a:xfrm>
              <a:off x="2770281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03" name="Google Shape;7403;p37"/>
            <p:cNvSpPr/>
            <p:nvPr/>
          </p:nvSpPr>
          <p:spPr>
            <a:xfrm>
              <a:off x="3399336" y="254719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04" name="Google Shape;7404;p37"/>
            <p:cNvSpPr/>
            <p:nvPr/>
          </p:nvSpPr>
          <p:spPr>
            <a:xfrm>
              <a:off x="3083334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05" name="Google Shape;7405;p37"/>
            <p:cNvSpPr/>
            <p:nvPr/>
          </p:nvSpPr>
          <p:spPr>
            <a:xfrm>
              <a:off x="2770281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06" name="Google Shape;7406;p37"/>
            <p:cNvSpPr/>
            <p:nvPr/>
          </p:nvSpPr>
          <p:spPr>
            <a:xfrm>
              <a:off x="3399336" y="348930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07" name="Google Shape;7407;p37"/>
            <p:cNvSpPr/>
            <p:nvPr/>
          </p:nvSpPr>
          <p:spPr>
            <a:xfrm>
              <a:off x="3083334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08" name="Google Shape;7408;p37"/>
            <p:cNvSpPr/>
            <p:nvPr/>
          </p:nvSpPr>
          <p:spPr>
            <a:xfrm>
              <a:off x="2926807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09" name="Google Shape;7409;p37"/>
            <p:cNvSpPr/>
            <p:nvPr/>
          </p:nvSpPr>
          <p:spPr>
            <a:xfrm>
              <a:off x="3241335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10" name="Google Shape;7410;p37"/>
            <p:cNvSpPr/>
            <p:nvPr/>
          </p:nvSpPr>
          <p:spPr>
            <a:xfrm>
              <a:off x="2926807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11" name="Google Shape;7411;p37"/>
            <p:cNvSpPr/>
            <p:nvPr/>
          </p:nvSpPr>
          <p:spPr>
            <a:xfrm>
              <a:off x="3241335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12" name="Google Shape;7412;p37"/>
            <p:cNvSpPr/>
            <p:nvPr/>
          </p:nvSpPr>
          <p:spPr>
            <a:xfrm>
              <a:off x="2770281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13" name="Google Shape;7413;p37"/>
            <p:cNvSpPr/>
            <p:nvPr/>
          </p:nvSpPr>
          <p:spPr>
            <a:xfrm>
              <a:off x="3399336" y="317477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14" name="Google Shape;7414;p37"/>
            <p:cNvSpPr/>
            <p:nvPr/>
          </p:nvSpPr>
          <p:spPr>
            <a:xfrm>
              <a:off x="3083334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15" name="Google Shape;7415;p37"/>
            <p:cNvSpPr/>
            <p:nvPr/>
          </p:nvSpPr>
          <p:spPr>
            <a:xfrm>
              <a:off x="2770281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16" name="Google Shape;7416;p37"/>
            <p:cNvSpPr/>
            <p:nvPr/>
          </p:nvSpPr>
          <p:spPr>
            <a:xfrm>
              <a:off x="2770281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17" name="Google Shape;7417;p37"/>
            <p:cNvSpPr/>
            <p:nvPr/>
          </p:nvSpPr>
          <p:spPr>
            <a:xfrm>
              <a:off x="2457228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18" name="Google Shape;7418;p37"/>
            <p:cNvSpPr/>
            <p:nvPr/>
          </p:nvSpPr>
          <p:spPr>
            <a:xfrm>
              <a:off x="214270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19" name="Google Shape;7419;p37"/>
            <p:cNvSpPr/>
            <p:nvPr/>
          </p:nvSpPr>
          <p:spPr>
            <a:xfrm>
              <a:off x="2770281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20" name="Google Shape;7420;p37"/>
            <p:cNvSpPr/>
            <p:nvPr/>
          </p:nvSpPr>
          <p:spPr>
            <a:xfrm>
              <a:off x="2457228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21" name="Google Shape;7421;p37"/>
            <p:cNvSpPr/>
            <p:nvPr/>
          </p:nvSpPr>
          <p:spPr>
            <a:xfrm>
              <a:off x="2770281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22" name="Google Shape;7422;p37"/>
            <p:cNvSpPr/>
            <p:nvPr/>
          </p:nvSpPr>
          <p:spPr>
            <a:xfrm>
              <a:off x="2457228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23" name="Google Shape;7423;p37"/>
            <p:cNvSpPr/>
            <p:nvPr/>
          </p:nvSpPr>
          <p:spPr>
            <a:xfrm>
              <a:off x="2299227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24" name="Google Shape;7424;p37"/>
            <p:cNvSpPr/>
            <p:nvPr/>
          </p:nvSpPr>
          <p:spPr>
            <a:xfrm>
              <a:off x="2613754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25" name="Google Shape;7425;p37"/>
            <p:cNvSpPr/>
            <p:nvPr/>
          </p:nvSpPr>
          <p:spPr>
            <a:xfrm>
              <a:off x="2299227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26" name="Google Shape;7426;p37"/>
            <p:cNvSpPr/>
            <p:nvPr/>
          </p:nvSpPr>
          <p:spPr>
            <a:xfrm>
              <a:off x="2613754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27" name="Google Shape;7427;p37"/>
            <p:cNvSpPr/>
            <p:nvPr/>
          </p:nvSpPr>
          <p:spPr>
            <a:xfrm>
              <a:off x="214270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28" name="Google Shape;7428;p37"/>
            <p:cNvSpPr/>
            <p:nvPr/>
          </p:nvSpPr>
          <p:spPr>
            <a:xfrm>
              <a:off x="214270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29" name="Google Shape;7429;p37"/>
            <p:cNvSpPr/>
            <p:nvPr/>
          </p:nvSpPr>
          <p:spPr>
            <a:xfrm>
              <a:off x="2770281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30" name="Google Shape;7430;p37"/>
            <p:cNvSpPr/>
            <p:nvPr/>
          </p:nvSpPr>
          <p:spPr>
            <a:xfrm>
              <a:off x="2457228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31" name="Google Shape;7431;p37"/>
            <p:cNvSpPr/>
            <p:nvPr/>
          </p:nvSpPr>
          <p:spPr>
            <a:xfrm>
              <a:off x="214270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32" name="Google Shape;7432;p37"/>
            <p:cNvSpPr/>
            <p:nvPr/>
          </p:nvSpPr>
          <p:spPr>
            <a:xfrm>
              <a:off x="2770281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33" name="Google Shape;7433;p37"/>
            <p:cNvSpPr/>
            <p:nvPr/>
          </p:nvSpPr>
          <p:spPr>
            <a:xfrm>
              <a:off x="2457228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34" name="Google Shape;7434;p37"/>
            <p:cNvSpPr/>
            <p:nvPr/>
          </p:nvSpPr>
          <p:spPr>
            <a:xfrm>
              <a:off x="2770281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35" name="Google Shape;7435;p37"/>
            <p:cNvSpPr/>
            <p:nvPr/>
          </p:nvSpPr>
          <p:spPr>
            <a:xfrm>
              <a:off x="2457228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36" name="Google Shape;7436;p37"/>
            <p:cNvSpPr/>
            <p:nvPr/>
          </p:nvSpPr>
          <p:spPr>
            <a:xfrm>
              <a:off x="2299227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37" name="Google Shape;7437;p37"/>
            <p:cNvSpPr/>
            <p:nvPr/>
          </p:nvSpPr>
          <p:spPr>
            <a:xfrm>
              <a:off x="2613754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38" name="Google Shape;7438;p37"/>
            <p:cNvSpPr/>
            <p:nvPr/>
          </p:nvSpPr>
          <p:spPr>
            <a:xfrm>
              <a:off x="2299227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39" name="Google Shape;7439;p37"/>
            <p:cNvSpPr/>
            <p:nvPr/>
          </p:nvSpPr>
          <p:spPr>
            <a:xfrm>
              <a:off x="2613754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40" name="Google Shape;7440;p37"/>
            <p:cNvSpPr/>
            <p:nvPr/>
          </p:nvSpPr>
          <p:spPr>
            <a:xfrm>
              <a:off x="214270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41" name="Google Shape;7441;p37"/>
            <p:cNvSpPr/>
            <p:nvPr/>
          </p:nvSpPr>
          <p:spPr>
            <a:xfrm>
              <a:off x="214270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42" name="Google Shape;7442;p37"/>
            <p:cNvSpPr/>
            <p:nvPr/>
          </p:nvSpPr>
          <p:spPr>
            <a:xfrm>
              <a:off x="2770281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43" name="Google Shape;7443;p37"/>
            <p:cNvSpPr/>
            <p:nvPr/>
          </p:nvSpPr>
          <p:spPr>
            <a:xfrm>
              <a:off x="2457228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44" name="Google Shape;7444;p37"/>
            <p:cNvSpPr/>
            <p:nvPr/>
          </p:nvSpPr>
          <p:spPr>
            <a:xfrm>
              <a:off x="214270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45" name="Google Shape;7445;p37"/>
            <p:cNvSpPr/>
            <p:nvPr/>
          </p:nvSpPr>
          <p:spPr>
            <a:xfrm>
              <a:off x="2770281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46" name="Google Shape;7446;p37"/>
            <p:cNvSpPr/>
            <p:nvPr/>
          </p:nvSpPr>
          <p:spPr>
            <a:xfrm>
              <a:off x="2457228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47" name="Google Shape;7447;p37"/>
            <p:cNvSpPr/>
            <p:nvPr/>
          </p:nvSpPr>
          <p:spPr>
            <a:xfrm>
              <a:off x="2770281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48" name="Google Shape;7448;p37"/>
            <p:cNvSpPr/>
            <p:nvPr/>
          </p:nvSpPr>
          <p:spPr>
            <a:xfrm>
              <a:off x="2457228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49" name="Google Shape;7449;p37"/>
            <p:cNvSpPr/>
            <p:nvPr/>
          </p:nvSpPr>
          <p:spPr>
            <a:xfrm>
              <a:off x="2299227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50" name="Google Shape;7450;p37"/>
            <p:cNvSpPr/>
            <p:nvPr/>
          </p:nvSpPr>
          <p:spPr>
            <a:xfrm>
              <a:off x="2613754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51" name="Google Shape;7451;p37"/>
            <p:cNvSpPr/>
            <p:nvPr/>
          </p:nvSpPr>
          <p:spPr>
            <a:xfrm>
              <a:off x="2299227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52" name="Google Shape;7452;p37"/>
            <p:cNvSpPr/>
            <p:nvPr/>
          </p:nvSpPr>
          <p:spPr>
            <a:xfrm>
              <a:off x="2613754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53" name="Google Shape;7453;p37"/>
            <p:cNvSpPr/>
            <p:nvPr/>
          </p:nvSpPr>
          <p:spPr>
            <a:xfrm>
              <a:off x="214270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54" name="Google Shape;7454;p37"/>
            <p:cNvSpPr/>
            <p:nvPr/>
          </p:nvSpPr>
          <p:spPr>
            <a:xfrm>
              <a:off x="214270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55" name="Google Shape;7455;p37"/>
            <p:cNvSpPr/>
            <p:nvPr/>
          </p:nvSpPr>
          <p:spPr>
            <a:xfrm>
              <a:off x="2770281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56" name="Google Shape;7456;p37"/>
            <p:cNvSpPr/>
            <p:nvPr/>
          </p:nvSpPr>
          <p:spPr>
            <a:xfrm>
              <a:off x="2457228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57" name="Google Shape;7457;p37"/>
            <p:cNvSpPr/>
            <p:nvPr/>
          </p:nvSpPr>
          <p:spPr>
            <a:xfrm>
              <a:off x="214270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58" name="Google Shape;7458;p37"/>
            <p:cNvSpPr/>
            <p:nvPr/>
          </p:nvSpPr>
          <p:spPr>
            <a:xfrm>
              <a:off x="2770281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59" name="Google Shape;7459;p37"/>
            <p:cNvSpPr/>
            <p:nvPr/>
          </p:nvSpPr>
          <p:spPr>
            <a:xfrm>
              <a:off x="2457228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60" name="Google Shape;7460;p37"/>
            <p:cNvSpPr/>
            <p:nvPr/>
          </p:nvSpPr>
          <p:spPr>
            <a:xfrm>
              <a:off x="2770281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61" name="Google Shape;7461;p37"/>
            <p:cNvSpPr/>
            <p:nvPr/>
          </p:nvSpPr>
          <p:spPr>
            <a:xfrm>
              <a:off x="2457228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62" name="Google Shape;7462;p37"/>
            <p:cNvSpPr/>
            <p:nvPr/>
          </p:nvSpPr>
          <p:spPr>
            <a:xfrm>
              <a:off x="2299227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63" name="Google Shape;7463;p37"/>
            <p:cNvSpPr/>
            <p:nvPr/>
          </p:nvSpPr>
          <p:spPr>
            <a:xfrm>
              <a:off x="2613754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64" name="Google Shape;7464;p37"/>
            <p:cNvSpPr/>
            <p:nvPr/>
          </p:nvSpPr>
          <p:spPr>
            <a:xfrm>
              <a:off x="2299227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65" name="Google Shape;7465;p37"/>
            <p:cNvSpPr/>
            <p:nvPr/>
          </p:nvSpPr>
          <p:spPr>
            <a:xfrm>
              <a:off x="2613754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66" name="Google Shape;7466;p37"/>
            <p:cNvSpPr/>
            <p:nvPr/>
          </p:nvSpPr>
          <p:spPr>
            <a:xfrm>
              <a:off x="214270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67" name="Google Shape;7467;p37"/>
            <p:cNvSpPr/>
            <p:nvPr/>
          </p:nvSpPr>
          <p:spPr>
            <a:xfrm>
              <a:off x="214270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68" name="Google Shape;7468;p37"/>
            <p:cNvSpPr/>
            <p:nvPr/>
          </p:nvSpPr>
          <p:spPr>
            <a:xfrm>
              <a:off x="2770281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69" name="Google Shape;7469;p37"/>
            <p:cNvSpPr/>
            <p:nvPr/>
          </p:nvSpPr>
          <p:spPr>
            <a:xfrm>
              <a:off x="2457228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70" name="Google Shape;7470;p37"/>
            <p:cNvSpPr/>
            <p:nvPr/>
          </p:nvSpPr>
          <p:spPr>
            <a:xfrm>
              <a:off x="214270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71" name="Google Shape;7471;p37"/>
            <p:cNvSpPr/>
            <p:nvPr/>
          </p:nvSpPr>
          <p:spPr>
            <a:xfrm>
              <a:off x="2770281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72" name="Google Shape;7472;p37"/>
            <p:cNvSpPr/>
            <p:nvPr/>
          </p:nvSpPr>
          <p:spPr>
            <a:xfrm>
              <a:off x="2457228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73" name="Google Shape;7473;p37"/>
            <p:cNvSpPr/>
            <p:nvPr/>
          </p:nvSpPr>
          <p:spPr>
            <a:xfrm>
              <a:off x="2770281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74" name="Google Shape;7474;p37"/>
            <p:cNvSpPr/>
            <p:nvPr/>
          </p:nvSpPr>
          <p:spPr>
            <a:xfrm>
              <a:off x="2457228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75" name="Google Shape;7475;p37"/>
            <p:cNvSpPr/>
            <p:nvPr/>
          </p:nvSpPr>
          <p:spPr>
            <a:xfrm>
              <a:off x="2299227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76" name="Google Shape;7476;p37"/>
            <p:cNvSpPr/>
            <p:nvPr/>
          </p:nvSpPr>
          <p:spPr>
            <a:xfrm>
              <a:off x="2613754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77" name="Google Shape;7477;p37"/>
            <p:cNvSpPr/>
            <p:nvPr/>
          </p:nvSpPr>
          <p:spPr>
            <a:xfrm>
              <a:off x="2299227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62"/>
                    <a:pt x="394" y="762"/>
                  </a:cubicBezTo>
                  <a:cubicBezTo>
                    <a:pt x="608" y="762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78" name="Google Shape;7478;p37"/>
            <p:cNvSpPr/>
            <p:nvPr/>
          </p:nvSpPr>
          <p:spPr>
            <a:xfrm>
              <a:off x="2613754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62"/>
                    <a:pt x="393" y="762"/>
                  </a:cubicBezTo>
                  <a:cubicBezTo>
                    <a:pt x="608" y="762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79" name="Google Shape;7479;p37"/>
            <p:cNvSpPr/>
            <p:nvPr/>
          </p:nvSpPr>
          <p:spPr>
            <a:xfrm>
              <a:off x="214270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80" name="Google Shape;7480;p37"/>
            <p:cNvSpPr/>
            <p:nvPr/>
          </p:nvSpPr>
          <p:spPr>
            <a:xfrm>
              <a:off x="214270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81" name="Google Shape;7481;p37"/>
            <p:cNvSpPr/>
            <p:nvPr/>
          </p:nvSpPr>
          <p:spPr>
            <a:xfrm>
              <a:off x="2770281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82" name="Google Shape;7482;p37"/>
            <p:cNvSpPr/>
            <p:nvPr/>
          </p:nvSpPr>
          <p:spPr>
            <a:xfrm>
              <a:off x="2457228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83" name="Google Shape;7483;p37"/>
            <p:cNvSpPr/>
            <p:nvPr/>
          </p:nvSpPr>
          <p:spPr>
            <a:xfrm>
              <a:off x="214270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84" name="Google Shape;7484;p37"/>
            <p:cNvSpPr/>
            <p:nvPr/>
          </p:nvSpPr>
          <p:spPr>
            <a:xfrm>
              <a:off x="2770281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85" name="Google Shape;7485;p37"/>
            <p:cNvSpPr/>
            <p:nvPr/>
          </p:nvSpPr>
          <p:spPr>
            <a:xfrm>
              <a:off x="2457228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86" name="Google Shape;7486;p37"/>
            <p:cNvSpPr/>
            <p:nvPr/>
          </p:nvSpPr>
          <p:spPr>
            <a:xfrm>
              <a:off x="2299227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87" name="Google Shape;7487;p37"/>
            <p:cNvSpPr/>
            <p:nvPr/>
          </p:nvSpPr>
          <p:spPr>
            <a:xfrm>
              <a:off x="2613754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88" name="Google Shape;7488;p37"/>
            <p:cNvSpPr/>
            <p:nvPr/>
          </p:nvSpPr>
          <p:spPr>
            <a:xfrm>
              <a:off x="2299227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89" name="Google Shape;7489;p37"/>
            <p:cNvSpPr/>
            <p:nvPr/>
          </p:nvSpPr>
          <p:spPr>
            <a:xfrm>
              <a:off x="2613754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90" name="Google Shape;7490;p37"/>
            <p:cNvSpPr/>
            <p:nvPr/>
          </p:nvSpPr>
          <p:spPr>
            <a:xfrm>
              <a:off x="214270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91" name="Google Shape;7491;p37"/>
            <p:cNvSpPr/>
            <p:nvPr/>
          </p:nvSpPr>
          <p:spPr>
            <a:xfrm>
              <a:off x="2770281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92" name="Google Shape;7492;p37"/>
            <p:cNvSpPr/>
            <p:nvPr/>
          </p:nvSpPr>
          <p:spPr>
            <a:xfrm>
              <a:off x="2457228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93" name="Google Shape;7493;p37"/>
            <p:cNvSpPr/>
            <p:nvPr/>
          </p:nvSpPr>
          <p:spPr>
            <a:xfrm>
              <a:off x="214270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94" name="Google Shape;7494;p37"/>
            <p:cNvSpPr/>
            <p:nvPr/>
          </p:nvSpPr>
          <p:spPr>
            <a:xfrm>
              <a:off x="214270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95" name="Google Shape;7495;p37"/>
            <p:cNvSpPr/>
            <p:nvPr/>
          </p:nvSpPr>
          <p:spPr>
            <a:xfrm>
              <a:off x="1829647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96" name="Google Shape;7496;p37"/>
            <p:cNvSpPr/>
            <p:nvPr/>
          </p:nvSpPr>
          <p:spPr>
            <a:xfrm>
              <a:off x="151512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67"/>
                    <a:pt x="1" y="382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97" name="Google Shape;7497;p37"/>
            <p:cNvSpPr/>
            <p:nvPr/>
          </p:nvSpPr>
          <p:spPr>
            <a:xfrm>
              <a:off x="214270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98" name="Google Shape;7498;p37"/>
            <p:cNvSpPr/>
            <p:nvPr/>
          </p:nvSpPr>
          <p:spPr>
            <a:xfrm>
              <a:off x="1829647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99" name="Google Shape;7499;p37"/>
            <p:cNvSpPr/>
            <p:nvPr/>
          </p:nvSpPr>
          <p:spPr>
            <a:xfrm>
              <a:off x="214270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00" name="Google Shape;7500;p37"/>
            <p:cNvSpPr/>
            <p:nvPr/>
          </p:nvSpPr>
          <p:spPr>
            <a:xfrm>
              <a:off x="1829647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01" name="Google Shape;7501;p37"/>
            <p:cNvSpPr/>
            <p:nvPr/>
          </p:nvSpPr>
          <p:spPr>
            <a:xfrm>
              <a:off x="1673120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02" name="Google Shape;7502;p37"/>
            <p:cNvSpPr/>
            <p:nvPr/>
          </p:nvSpPr>
          <p:spPr>
            <a:xfrm>
              <a:off x="1984699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03" name="Google Shape;7503;p37"/>
            <p:cNvSpPr/>
            <p:nvPr/>
          </p:nvSpPr>
          <p:spPr>
            <a:xfrm>
              <a:off x="1673120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04" name="Google Shape;7504;p37"/>
            <p:cNvSpPr/>
            <p:nvPr/>
          </p:nvSpPr>
          <p:spPr>
            <a:xfrm>
              <a:off x="1984699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05" name="Google Shape;7505;p37"/>
            <p:cNvSpPr/>
            <p:nvPr/>
          </p:nvSpPr>
          <p:spPr>
            <a:xfrm>
              <a:off x="151512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8"/>
                    <a:pt x="180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06" name="Google Shape;7506;p37"/>
            <p:cNvSpPr/>
            <p:nvPr/>
          </p:nvSpPr>
          <p:spPr>
            <a:xfrm>
              <a:off x="151512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07" name="Google Shape;7507;p37"/>
            <p:cNvSpPr/>
            <p:nvPr/>
          </p:nvSpPr>
          <p:spPr>
            <a:xfrm>
              <a:off x="214270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08" name="Google Shape;7508;p37"/>
            <p:cNvSpPr/>
            <p:nvPr/>
          </p:nvSpPr>
          <p:spPr>
            <a:xfrm>
              <a:off x="1829647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09" name="Google Shape;7509;p37"/>
            <p:cNvSpPr/>
            <p:nvPr/>
          </p:nvSpPr>
          <p:spPr>
            <a:xfrm>
              <a:off x="151512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67"/>
                    <a:pt x="1" y="382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10" name="Google Shape;7510;p37"/>
            <p:cNvSpPr/>
            <p:nvPr/>
          </p:nvSpPr>
          <p:spPr>
            <a:xfrm>
              <a:off x="214270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11" name="Google Shape;7511;p37"/>
            <p:cNvSpPr/>
            <p:nvPr/>
          </p:nvSpPr>
          <p:spPr>
            <a:xfrm>
              <a:off x="1829647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12" name="Google Shape;7512;p37"/>
            <p:cNvSpPr/>
            <p:nvPr/>
          </p:nvSpPr>
          <p:spPr>
            <a:xfrm>
              <a:off x="214270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13" name="Google Shape;7513;p37"/>
            <p:cNvSpPr/>
            <p:nvPr/>
          </p:nvSpPr>
          <p:spPr>
            <a:xfrm>
              <a:off x="1829647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14" name="Google Shape;7514;p37"/>
            <p:cNvSpPr/>
            <p:nvPr/>
          </p:nvSpPr>
          <p:spPr>
            <a:xfrm>
              <a:off x="1673120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15" name="Google Shape;7515;p37"/>
            <p:cNvSpPr/>
            <p:nvPr/>
          </p:nvSpPr>
          <p:spPr>
            <a:xfrm>
              <a:off x="1984699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16" name="Google Shape;7516;p37"/>
            <p:cNvSpPr/>
            <p:nvPr/>
          </p:nvSpPr>
          <p:spPr>
            <a:xfrm>
              <a:off x="1673120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17" name="Google Shape;7517;p37"/>
            <p:cNvSpPr/>
            <p:nvPr/>
          </p:nvSpPr>
          <p:spPr>
            <a:xfrm>
              <a:off x="1984699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18" name="Google Shape;7518;p37"/>
            <p:cNvSpPr/>
            <p:nvPr/>
          </p:nvSpPr>
          <p:spPr>
            <a:xfrm>
              <a:off x="151512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19" name="Google Shape;7519;p37"/>
            <p:cNvSpPr/>
            <p:nvPr/>
          </p:nvSpPr>
          <p:spPr>
            <a:xfrm>
              <a:off x="151512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5"/>
                    <a:pt x="180" y="774"/>
                    <a:pt x="394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20" name="Google Shape;7520;p37"/>
            <p:cNvSpPr/>
            <p:nvPr/>
          </p:nvSpPr>
          <p:spPr>
            <a:xfrm>
              <a:off x="214270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21" name="Google Shape;7521;p37"/>
            <p:cNvSpPr/>
            <p:nvPr/>
          </p:nvSpPr>
          <p:spPr>
            <a:xfrm>
              <a:off x="1829647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22" name="Google Shape;7522;p37"/>
            <p:cNvSpPr/>
            <p:nvPr/>
          </p:nvSpPr>
          <p:spPr>
            <a:xfrm>
              <a:off x="151512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8"/>
                    <a:pt x="180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23" name="Google Shape;7523;p37"/>
            <p:cNvSpPr/>
            <p:nvPr/>
          </p:nvSpPr>
          <p:spPr>
            <a:xfrm>
              <a:off x="214270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24" name="Google Shape;7524;p37"/>
            <p:cNvSpPr/>
            <p:nvPr/>
          </p:nvSpPr>
          <p:spPr>
            <a:xfrm>
              <a:off x="1829647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25" name="Google Shape;7525;p37"/>
            <p:cNvSpPr/>
            <p:nvPr/>
          </p:nvSpPr>
          <p:spPr>
            <a:xfrm>
              <a:off x="214270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26" name="Google Shape;7526;p37"/>
            <p:cNvSpPr/>
            <p:nvPr/>
          </p:nvSpPr>
          <p:spPr>
            <a:xfrm>
              <a:off x="1829647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27" name="Google Shape;7527;p37"/>
            <p:cNvSpPr/>
            <p:nvPr/>
          </p:nvSpPr>
          <p:spPr>
            <a:xfrm>
              <a:off x="1673120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28" name="Google Shape;7528;p37"/>
            <p:cNvSpPr/>
            <p:nvPr/>
          </p:nvSpPr>
          <p:spPr>
            <a:xfrm>
              <a:off x="1984699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29" name="Google Shape;7529;p37"/>
            <p:cNvSpPr/>
            <p:nvPr/>
          </p:nvSpPr>
          <p:spPr>
            <a:xfrm>
              <a:off x="1673120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30" name="Google Shape;7530;p37"/>
            <p:cNvSpPr/>
            <p:nvPr/>
          </p:nvSpPr>
          <p:spPr>
            <a:xfrm>
              <a:off x="1984699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31" name="Google Shape;7531;p37"/>
            <p:cNvSpPr/>
            <p:nvPr/>
          </p:nvSpPr>
          <p:spPr>
            <a:xfrm>
              <a:off x="151512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32" name="Google Shape;7532;p37"/>
            <p:cNvSpPr/>
            <p:nvPr/>
          </p:nvSpPr>
          <p:spPr>
            <a:xfrm>
              <a:off x="151512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80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33" name="Google Shape;7533;p37"/>
            <p:cNvSpPr/>
            <p:nvPr/>
          </p:nvSpPr>
          <p:spPr>
            <a:xfrm>
              <a:off x="214270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34" name="Google Shape;7534;p37"/>
            <p:cNvSpPr/>
            <p:nvPr/>
          </p:nvSpPr>
          <p:spPr>
            <a:xfrm>
              <a:off x="1829647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35" name="Google Shape;7535;p37"/>
            <p:cNvSpPr/>
            <p:nvPr/>
          </p:nvSpPr>
          <p:spPr>
            <a:xfrm>
              <a:off x="151512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36" name="Google Shape;7536;p37"/>
            <p:cNvSpPr/>
            <p:nvPr/>
          </p:nvSpPr>
          <p:spPr>
            <a:xfrm>
              <a:off x="214270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37" name="Google Shape;7537;p37"/>
            <p:cNvSpPr/>
            <p:nvPr/>
          </p:nvSpPr>
          <p:spPr>
            <a:xfrm>
              <a:off x="1829647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38" name="Google Shape;7538;p37"/>
            <p:cNvSpPr/>
            <p:nvPr/>
          </p:nvSpPr>
          <p:spPr>
            <a:xfrm>
              <a:off x="214270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39" name="Google Shape;7539;p37"/>
            <p:cNvSpPr/>
            <p:nvPr/>
          </p:nvSpPr>
          <p:spPr>
            <a:xfrm>
              <a:off x="1829647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40" name="Google Shape;7540;p37"/>
            <p:cNvSpPr/>
            <p:nvPr/>
          </p:nvSpPr>
          <p:spPr>
            <a:xfrm>
              <a:off x="1673120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41" name="Google Shape;7541;p37"/>
            <p:cNvSpPr/>
            <p:nvPr/>
          </p:nvSpPr>
          <p:spPr>
            <a:xfrm>
              <a:off x="1984699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42" name="Google Shape;7542;p37"/>
            <p:cNvSpPr/>
            <p:nvPr/>
          </p:nvSpPr>
          <p:spPr>
            <a:xfrm>
              <a:off x="1673120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43" name="Google Shape;7543;p37"/>
            <p:cNvSpPr/>
            <p:nvPr/>
          </p:nvSpPr>
          <p:spPr>
            <a:xfrm>
              <a:off x="1984699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44" name="Google Shape;7544;p37"/>
            <p:cNvSpPr/>
            <p:nvPr/>
          </p:nvSpPr>
          <p:spPr>
            <a:xfrm>
              <a:off x="151512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82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45" name="Google Shape;7545;p37"/>
            <p:cNvSpPr/>
            <p:nvPr/>
          </p:nvSpPr>
          <p:spPr>
            <a:xfrm>
              <a:off x="151512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46" name="Google Shape;7546;p37"/>
            <p:cNvSpPr/>
            <p:nvPr/>
          </p:nvSpPr>
          <p:spPr>
            <a:xfrm>
              <a:off x="214270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47" name="Google Shape;7547;p37"/>
            <p:cNvSpPr/>
            <p:nvPr/>
          </p:nvSpPr>
          <p:spPr>
            <a:xfrm>
              <a:off x="1829647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48" name="Google Shape;7548;p37"/>
            <p:cNvSpPr/>
            <p:nvPr/>
          </p:nvSpPr>
          <p:spPr>
            <a:xfrm>
              <a:off x="151512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49" name="Google Shape;7549;p37"/>
            <p:cNvSpPr/>
            <p:nvPr/>
          </p:nvSpPr>
          <p:spPr>
            <a:xfrm>
              <a:off x="214270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50" name="Google Shape;7550;p37"/>
            <p:cNvSpPr/>
            <p:nvPr/>
          </p:nvSpPr>
          <p:spPr>
            <a:xfrm>
              <a:off x="1829647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51" name="Google Shape;7551;p37"/>
            <p:cNvSpPr/>
            <p:nvPr/>
          </p:nvSpPr>
          <p:spPr>
            <a:xfrm>
              <a:off x="214270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52" name="Google Shape;7552;p37"/>
            <p:cNvSpPr/>
            <p:nvPr/>
          </p:nvSpPr>
          <p:spPr>
            <a:xfrm>
              <a:off x="1829647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53" name="Google Shape;7553;p37"/>
            <p:cNvSpPr/>
            <p:nvPr/>
          </p:nvSpPr>
          <p:spPr>
            <a:xfrm>
              <a:off x="1673120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54" name="Google Shape;7554;p37"/>
            <p:cNvSpPr/>
            <p:nvPr/>
          </p:nvSpPr>
          <p:spPr>
            <a:xfrm>
              <a:off x="1984699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55" name="Google Shape;7555;p37"/>
            <p:cNvSpPr/>
            <p:nvPr/>
          </p:nvSpPr>
          <p:spPr>
            <a:xfrm>
              <a:off x="1673120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62"/>
                    <a:pt x="382" y="762"/>
                  </a:cubicBezTo>
                  <a:cubicBezTo>
                    <a:pt x="596" y="762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56" name="Google Shape;7556;p37"/>
            <p:cNvSpPr/>
            <p:nvPr/>
          </p:nvSpPr>
          <p:spPr>
            <a:xfrm>
              <a:off x="1984699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62"/>
                    <a:pt x="394" y="762"/>
                  </a:cubicBezTo>
                  <a:cubicBezTo>
                    <a:pt x="608" y="762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57" name="Google Shape;7557;p37"/>
            <p:cNvSpPr/>
            <p:nvPr/>
          </p:nvSpPr>
          <p:spPr>
            <a:xfrm>
              <a:off x="151512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58" name="Google Shape;7558;p37"/>
            <p:cNvSpPr/>
            <p:nvPr/>
          </p:nvSpPr>
          <p:spPr>
            <a:xfrm>
              <a:off x="151512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67"/>
                    <a:pt x="1" y="382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59" name="Google Shape;7559;p37"/>
            <p:cNvSpPr/>
            <p:nvPr/>
          </p:nvSpPr>
          <p:spPr>
            <a:xfrm>
              <a:off x="214270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60" name="Google Shape;7560;p37"/>
            <p:cNvSpPr/>
            <p:nvPr/>
          </p:nvSpPr>
          <p:spPr>
            <a:xfrm>
              <a:off x="1829647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61" name="Google Shape;7561;p37"/>
            <p:cNvSpPr/>
            <p:nvPr/>
          </p:nvSpPr>
          <p:spPr>
            <a:xfrm>
              <a:off x="151512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82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62" name="Google Shape;7562;p37"/>
            <p:cNvSpPr/>
            <p:nvPr/>
          </p:nvSpPr>
          <p:spPr>
            <a:xfrm>
              <a:off x="214270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63" name="Google Shape;7563;p37"/>
            <p:cNvSpPr/>
            <p:nvPr/>
          </p:nvSpPr>
          <p:spPr>
            <a:xfrm>
              <a:off x="1829647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64" name="Google Shape;7564;p37"/>
            <p:cNvSpPr/>
            <p:nvPr/>
          </p:nvSpPr>
          <p:spPr>
            <a:xfrm>
              <a:off x="1673120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65" name="Google Shape;7565;p37"/>
            <p:cNvSpPr/>
            <p:nvPr/>
          </p:nvSpPr>
          <p:spPr>
            <a:xfrm>
              <a:off x="1984699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66" name="Google Shape;7566;p37"/>
            <p:cNvSpPr/>
            <p:nvPr/>
          </p:nvSpPr>
          <p:spPr>
            <a:xfrm>
              <a:off x="1673120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67" name="Google Shape;7567;p37"/>
            <p:cNvSpPr/>
            <p:nvPr/>
          </p:nvSpPr>
          <p:spPr>
            <a:xfrm>
              <a:off x="1984699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68" name="Google Shape;7568;p37"/>
            <p:cNvSpPr/>
            <p:nvPr/>
          </p:nvSpPr>
          <p:spPr>
            <a:xfrm>
              <a:off x="151512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69" name="Google Shape;7569;p37"/>
            <p:cNvSpPr/>
            <p:nvPr/>
          </p:nvSpPr>
          <p:spPr>
            <a:xfrm>
              <a:off x="214270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70" name="Google Shape;7570;p37"/>
            <p:cNvSpPr/>
            <p:nvPr/>
          </p:nvSpPr>
          <p:spPr>
            <a:xfrm>
              <a:off x="1829647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71" name="Google Shape;7571;p37"/>
            <p:cNvSpPr/>
            <p:nvPr/>
          </p:nvSpPr>
          <p:spPr>
            <a:xfrm>
              <a:off x="151512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72" name="Google Shape;7572;p37"/>
            <p:cNvSpPr/>
            <p:nvPr/>
          </p:nvSpPr>
          <p:spPr>
            <a:xfrm>
              <a:off x="151512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67"/>
                    <a:pt x="1" y="382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73" name="Google Shape;7573;p37"/>
            <p:cNvSpPr/>
            <p:nvPr/>
          </p:nvSpPr>
          <p:spPr>
            <a:xfrm>
              <a:off x="1200715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5" y="774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74" name="Google Shape;7574;p37"/>
            <p:cNvSpPr/>
            <p:nvPr/>
          </p:nvSpPr>
          <p:spPr>
            <a:xfrm>
              <a:off x="887662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75" name="Google Shape;7575;p37"/>
            <p:cNvSpPr/>
            <p:nvPr/>
          </p:nvSpPr>
          <p:spPr>
            <a:xfrm>
              <a:off x="151512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8"/>
                    <a:pt x="180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76" name="Google Shape;7576;p37"/>
            <p:cNvSpPr/>
            <p:nvPr/>
          </p:nvSpPr>
          <p:spPr>
            <a:xfrm>
              <a:off x="1200715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77" name="Google Shape;7577;p37"/>
            <p:cNvSpPr/>
            <p:nvPr/>
          </p:nvSpPr>
          <p:spPr>
            <a:xfrm>
              <a:off x="151512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78" name="Google Shape;7578;p37"/>
            <p:cNvSpPr/>
            <p:nvPr/>
          </p:nvSpPr>
          <p:spPr>
            <a:xfrm>
              <a:off x="1200715" y="35152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79" name="Google Shape;7579;p37"/>
            <p:cNvSpPr/>
            <p:nvPr/>
          </p:nvSpPr>
          <p:spPr>
            <a:xfrm>
              <a:off x="1045663" y="5065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80" name="Google Shape;7580;p37"/>
            <p:cNvSpPr/>
            <p:nvPr/>
          </p:nvSpPr>
          <p:spPr>
            <a:xfrm>
              <a:off x="1357241" y="5065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81" name="Google Shape;7581;p37"/>
            <p:cNvSpPr/>
            <p:nvPr/>
          </p:nvSpPr>
          <p:spPr>
            <a:xfrm>
              <a:off x="1045663" y="19352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82" name="Google Shape;7582;p37"/>
            <p:cNvSpPr/>
            <p:nvPr/>
          </p:nvSpPr>
          <p:spPr>
            <a:xfrm>
              <a:off x="1357241" y="19352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83" name="Google Shape;7583;p37"/>
            <p:cNvSpPr/>
            <p:nvPr/>
          </p:nvSpPr>
          <p:spPr>
            <a:xfrm>
              <a:off x="887662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84" name="Google Shape;7584;p37"/>
            <p:cNvSpPr/>
            <p:nvPr/>
          </p:nvSpPr>
          <p:spPr>
            <a:xfrm>
              <a:off x="887662" y="35152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85" name="Google Shape;7585;p37"/>
            <p:cNvSpPr/>
            <p:nvPr/>
          </p:nvSpPr>
          <p:spPr>
            <a:xfrm>
              <a:off x="151512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67"/>
                    <a:pt x="1" y="382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86" name="Google Shape;7586;p37"/>
            <p:cNvSpPr/>
            <p:nvPr/>
          </p:nvSpPr>
          <p:spPr>
            <a:xfrm>
              <a:off x="1200715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5" y="774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87" name="Google Shape;7587;p37"/>
            <p:cNvSpPr/>
            <p:nvPr/>
          </p:nvSpPr>
          <p:spPr>
            <a:xfrm>
              <a:off x="887662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88" name="Google Shape;7588;p37"/>
            <p:cNvSpPr/>
            <p:nvPr/>
          </p:nvSpPr>
          <p:spPr>
            <a:xfrm>
              <a:off x="151512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89" name="Google Shape;7589;p37"/>
            <p:cNvSpPr/>
            <p:nvPr/>
          </p:nvSpPr>
          <p:spPr>
            <a:xfrm>
              <a:off x="1200715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81" y="774"/>
                  </a:cubicBezTo>
                  <a:cubicBezTo>
                    <a:pt x="595" y="774"/>
                    <a:pt x="774" y="607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90" name="Google Shape;7590;p37"/>
            <p:cNvSpPr/>
            <p:nvPr/>
          </p:nvSpPr>
          <p:spPr>
            <a:xfrm>
              <a:off x="151512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5"/>
                    <a:pt x="180" y="774"/>
                    <a:pt x="394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91" name="Google Shape;7591;p37"/>
            <p:cNvSpPr/>
            <p:nvPr/>
          </p:nvSpPr>
          <p:spPr>
            <a:xfrm>
              <a:off x="1200715" y="97910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92" name="Google Shape;7592;p37"/>
            <p:cNvSpPr/>
            <p:nvPr/>
          </p:nvSpPr>
          <p:spPr>
            <a:xfrm>
              <a:off x="1045663" y="1135632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93" name="Google Shape;7593;p37"/>
            <p:cNvSpPr/>
            <p:nvPr/>
          </p:nvSpPr>
          <p:spPr>
            <a:xfrm>
              <a:off x="1357241" y="1135632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94" name="Google Shape;7594;p37"/>
            <p:cNvSpPr/>
            <p:nvPr/>
          </p:nvSpPr>
          <p:spPr>
            <a:xfrm>
              <a:off x="1045663" y="8211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95" name="Google Shape;7595;p37"/>
            <p:cNvSpPr/>
            <p:nvPr/>
          </p:nvSpPr>
          <p:spPr>
            <a:xfrm>
              <a:off x="1357241" y="8211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96" name="Google Shape;7596;p37"/>
            <p:cNvSpPr/>
            <p:nvPr/>
          </p:nvSpPr>
          <p:spPr>
            <a:xfrm>
              <a:off x="887662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97" name="Google Shape;7597;p37"/>
            <p:cNvSpPr/>
            <p:nvPr/>
          </p:nvSpPr>
          <p:spPr>
            <a:xfrm>
              <a:off x="887662" y="97910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98" name="Google Shape;7598;p37"/>
            <p:cNvSpPr/>
            <p:nvPr/>
          </p:nvSpPr>
          <p:spPr>
            <a:xfrm>
              <a:off x="151512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8"/>
                    <a:pt x="180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99" name="Google Shape;7599;p37"/>
            <p:cNvSpPr/>
            <p:nvPr/>
          </p:nvSpPr>
          <p:spPr>
            <a:xfrm>
              <a:off x="1200715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00" name="Google Shape;7600;p37"/>
            <p:cNvSpPr/>
            <p:nvPr/>
          </p:nvSpPr>
          <p:spPr>
            <a:xfrm>
              <a:off x="887662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01" name="Google Shape;7601;p37"/>
            <p:cNvSpPr/>
            <p:nvPr/>
          </p:nvSpPr>
          <p:spPr>
            <a:xfrm>
              <a:off x="151512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02" name="Google Shape;7602;p37"/>
            <p:cNvSpPr/>
            <p:nvPr/>
          </p:nvSpPr>
          <p:spPr>
            <a:xfrm>
              <a:off x="1200715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03" name="Google Shape;7603;p37"/>
            <p:cNvSpPr/>
            <p:nvPr/>
          </p:nvSpPr>
          <p:spPr>
            <a:xfrm>
              <a:off x="151512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80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04" name="Google Shape;7604;p37"/>
            <p:cNvSpPr/>
            <p:nvPr/>
          </p:nvSpPr>
          <p:spPr>
            <a:xfrm>
              <a:off x="1200715" y="16050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05" name="Google Shape;7605;p37"/>
            <p:cNvSpPr/>
            <p:nvPr/>
          </p:nvSpPr>
          <p:spPr>
            <a:xfrm>
              <a:off x="1045663" y="17630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06" name="Google Shape;7606;p37"/>
            <p:cNvSpPr/>
            <p:nvPr/>
          </p:nvSpPr>
          <p:spPr>
            <a:xfrm>
              <a:off x="1357241" y="17630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68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07" name="Google Shape;7607;p37"/>
            <p:cNvSpPr/>
            <p:nvPr/>
          </p:nvSpPr>
          <p:spPr>
            <a:xfrm>
              <a:off x="1045663" y="1448685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08" name="Google Shape;7608;p37"/>
            <p:cNvSpPr/>
            <p:nvPr/>
          </p:nvSpPr>
          <p:spPr>
            <a:xfrm>
              <a:off x="1357241" y="1448685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09" name="Google Shape;7609;p37"/>
            <p:cNvSpPr/>
            <p:nvPr/>
          </p:nvSpPr>
          <p:spPr>
            <a:xfrm>
              <a:off x="887662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10" name="Google Shape;7610;p37"/>
            <p:cNvSpPr/>
            <p:nvPr/>
          </p:nvSpPr>
          <p:spPr>
            <a:xfrm>
              <a:off x="887662" y="16050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11" name="Google Shape;7611;p37"/>
            <p:cNvSpPr/>
            <p:nvPr/>
          </p:nvSpPr>
          <p:spPr>
            <a:xfrm>
              <a:off x="151512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12" name="Google Shape;7612;p37"/>
            <p:cNvSpPr/>
            <p:nvPr/>
          </p:nvSpPr>
          <p:spPr>
            <a:xfrm>
              <a:off x="1200715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81" y="774"/>
                  </a:cubicBezTo>
                  <a:cubicBezTo>
                    <a:pt x="595" y="774"/>
                    <a:pt x="774" y="607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13" name="Google Shape;7613;p37"/>
            <p:cNvSpPr/>
            <p:nvPr/>
          </p:nvSpPr>
          <p:spPr>
            <a:xfrm>
              <a:off x="887662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14" name="Google Shape;7614;p37"/>
            <p:cNvSpPr/>
            <p:nvPr/>
          </p:nvSpPr>
          <p:spPr>
            <a:xfrm>
              <a:off x="151512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82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15" name="Google Shape;7615;p37"/>
            <p:cNvSpPr/>
            <p:nvPr/>
          </p:nvSpPr>
          <p:spPr>
            <a:xfrm>
              <a:off x="1200715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16" name="Google Shape;7616;p37"/>
            <p:cNvSpPr/>
            <p:nvPr/>
          </p:nvSpPr>
          <p:spPr>
            <a:xfrm>
              <a:off x="151512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17" name="Google Shape;7617;p37"/>
            <p:cNvSpPr/>
            <p:nvPr/>
          </p:nvSpPr>
          <p:spPr>
            <a:xfrm>
              <a:off x="1200715" y="223267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5" y="775"/>
                    <a:pt x="774" y="596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18" name="Google Shape;7618;p37"/>
            <p:cNvSpPr/>
            <p:nvPr/>
          </p:nvSpPr>
          <p:spPr>
            <a:xfrm>
              <a:off x="1045663" y="238919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19" name="Google Shape;7619;p37"/>
            <p:cNvSpPr/>
            <p:nvPr/>
          </p:nvSpPr>
          <p:spPr>
            <a:xfrm>
              <a:off x="1357241" y="238919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20" name="Google Shape;7620;p37"/>
            <p:cNvSpPr/>
            <p:nvPr/>
          </p:nvSpPr>
          <p:spPr>
            <a:xfrm>
              <a:off x="1045663" y="2076143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21" name="Google Shape;7621;p37"/>
            <p:cNvSpPr/>
            <p:nvPr/>
          </p:nvSpPr>
          <p:spPr>
            <a:xfrm>
              <a:off x="1357241" y="2076143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22" name="Google Shape;7622;p37"/>
            <p:cNvSpPr/>
            <p:nvPr/>
          </p:nvSpPr>
          <p:spPr>
            <a:xfrm>
              <a:off x="887662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23" name="Google Shape;7623;p37"/>
            <p:cNvSpPr/>
            <p:nvPr/>
          </p:nvSpPr>
          <p:spPr>
            <a:xfrm>
              <a:off x="887662" y="223267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24" name="Google Shape;7624;p37"/>
            <p:cNvSpPr/>
            <p:nvPr/>
          </p:nvSpPr>
          <p:spPr>
            <a:xfrm>
              <a:off x="151512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25" name="Google Shape;7625;p37"/>
            <p:cNvSpPr/>
            <p:nvPr/>
          </p:nvSpPr>
          <p:spPr>
            <a:xfrm>
              <a:off x="1200715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26" name="Google Shape;7626;p37"/>
            <p:cNvSpPr/>
            <p:nvPr/>
          </p:nvSpPr>
          <p:spPr>
            <a:xfrm>
              <a:off x="887662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27" name="Google Shape;7627;p37"/>
            <p:cNvSpPr/>
            <p:nvPr/>
          </p:nvSpPr>
          <p:spPr>
            <a:xfrm>
              <a:off x="151512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28" name="Google Shape;7628;p37"/>
            <p:cNvSpPr/>
            <p:nvPr/>
          </p:nvSpPr>
          <p:spPr>
            <a:xfrm>
              <a:off x="1200715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29" name="Google Shape;7629;p37"/>
            <p:cNvSpPr/>
            <p:nvPr/>
          </p:nvSpPr>
          <p:spPr>
            <a:xfrm>
              <a:off x="151512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67"/>
                    <a:pt x="1" y="382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30" name="Google Shape;7630;p37"/>
            <p:cNvSpPr/>
            <p:nvPr/>
          </p:nvSpPr>
          <p:spPr>
            <a:xfrm>
              <a:off x="1200715" y="286025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5" y="774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31" name="Google Shape;7631;p37"/>
            <p:cNvSpPr/>
            <p:nvPr/>
          </p:nvSpPr>
          <p:spPr>
            <a:xfrm>
              <a:off x="1045663" y="30167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32" name="Google Shape;7632;p37"/>
            <p:cNvSpPr/>
            <p:nvPr/>
          </p:nvSpPr>
          <p:spPr>
            <a:xfrm>
              <a:off x="1357241" y="30167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33" name="Google Shape;7633;p37"/>
            <p:cNvSpPr/>
            <p:nvPr/>
          </p:nvSpPr>
          <p:spPr>
            <a:xfrm>
              <a:off x="1045663" y="270519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62"/>
                    <a:pt x="381" y="762"/>
                  </a:cubicBezTo>
                  <a:cubicBezTo>
                    <a:pt x="595" y="762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34" name="Google Shape;7634;p37"/>
            <p:cNvSpPr/>
            <p:nvPr/>
          </p:nvSpPr>
          <p:spPr>
            <a:xfrm>
              <a:off x="1357241" y="270519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93" y="762"/>
                  </a:cubicBezTo>
                  <a:cubicBezTo>
                    <a:pt x="607" y="762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35" name="Google Shape;7635;p37"/>
            <p:cNvSpPr/>
            <p:nvPr/>
          </p:nvSpPr>
          <p:spPr>
            <a:xfrm>
              <a:off x="887662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36" name="Google Shape;7636;p37"/>
            <p:cNvSpPr/>
            <p:nvPr/>
          </p:nvSpPr>
          <p:spPr>
            <a:xfrm>
              <a:off x="887662" y="286025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37" name="Google Shape;7637;p37"/>
            <p:cNvSpPr/>
            <p:nvPr/>
          </p:nvSpPr>
          <p:spPr>
            <a:xfrm>
              <a:off x="151512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82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38" name="Google Shape;7638;p37"/>
            <p:cNvSpPr/>
            <p:nvPr/>
          </p:nvSpPr>
          <p:spPr>
            <a:xfrm>
              <a:off x="1200715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39" name="Google Shape;7639;p37"/>
            <p:cNvSpPr/>
            <p:nvPr/>
          </p:nvSpPr>
          <p:spPr>
            <a:xfrm>
              <a:off x="887662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40" name="Google Shape;7640;p37"/>
            <p:cNvSpPr/>
            <p:nvPr/>
          </p:nvSpPr>
          <p:spPr>
            <a:xfrm>
              <a:off x="151512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41" name="Google Shape;7641;p37"/>
            <p:cNvSpPr/>
            <p:nvPr/>
          </p:nvSpPr>
          <p:spPr>
            <a:xfrm>
              <a:off x="1200715" y="34893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42" name="Google Shape;7642;p37"/>
            <p:cNvSpPr/>
            <p:nvPr/>
          </p:nvSpPr>
          <p:spPr>
            <a:xfrm>
              <a:off x="1045663" y="364435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43" name="Google Shape;7643;p37"/>
            <p:cNvSpPr/>
            <p:nvPr/>
          </p:nvSpPr>
          <p:spPr>
            <a:xfrm>
              <a:off x="1357241" y="364435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44" name="Google Shape;7644;p37"/>
            <p:cNvSpPr/>
            <p:nvPr/>
          </p:nvSpPr>
          <p:spPr>
            <a:xfrm>
              <a:off x="1045663" y="33313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45" name="Google Shape;7645;p37"/>
            <p:cNvSpPr/>
            <p:nvPr/>
          </p:nvSpPr>
          <p:spPr>
            <a:xfrm>
              <a:off x="1357241" y="33313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46" name="Google Shape;7646;p37"/>
            <p:cNvSpPr/>
            <p:nvPr/>
          </p:nvSpPr>
          <p:spPr>
            <a:xfrm>
              <a:off x="887662" y="34893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47" name="Google Shape;7647;p37"/>
            <p:cNvSpPr/>
            <p:nvPr/>
          </p:nvSpPr>
          <p:spPr>
            <a:xfrm>
              <a:off x="151512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48" name="Google Shape;7648;p37"/>
            <p:cNvSpPr/>
            <p:nvPr/>
          </p:nvSpPr>
          <p:spPr>
            <a:xfrm>
              <a:off x="1200715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49" name="Google Shape;7649;p37"/>
            <p:cNvSpPr/>
            <p:nvPr/>
          </p:nvSpPr>
          <p:spPr>
            <a:xfrm>
              <a:off x="887662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50" name="Google Shape;7650;p37"/>
            <p:cNvSpPr/>
            <p:nvPr/>
          </p:nvSpPr>
          <p:spPr>
            <a:xfrm>
              <a:off x="887662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51" name="Google Shape;7651;p37"/>
            <p:cNvSpPr/>
            <p:nvPr/>
          </p:nvSpPr>
          <p:spPr>
            <a:xfrm>
              <a:off x="573134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52" name="Google Shape;7652;p37"/>
            <p:cNvSpPr/>
            <p:nvPr/>
          </p:nvSpPr>
          <p:spPr>
            <a:xfrm>
              <a:off x="260081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53" name="Google Shape;7653;p37"/>
            <p:cNvSpPr/>
            <p:nvPr/>
          </p:nvSpPr>
          <p:spPr>
            <a:xfrm>
              <a:off x="887662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54" name="Google Shape;7654;p37"/>
            <p:cNvSpPr/>
            <p:nvPr/>
          </p:nvSpPr>
          <p:spPr>
            <a:xfrm>
              <a:off x="573134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55" name="Google Shape;7655;p37"/>
            <p:cNvSpPr/>
            <p:nvPr/>
          </p:nvSpPr>
          <p:spPr>
            <a:xfrm>
              <a:off x="887662" y="35152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56" name="Google Shape;7656;p37"/>
            <p:cNvSpPr/>
            <p:nvPr/>
          </p:nvSpPr>
          <p:spPr>
            <a:xfrm>
              <a:off x="573134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57" name="Google Shape;7657;p37"/>
            <p:cNvSpPr/>
            <p:nvPr/>
          </p:nvSpPr>
          <p:spPr>
            <a:xfrm>
              <a:off x="416608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58" name="Google Shape;7658;p37"/>
            <p:cNvSpPr/>
            <p:nvPr/>
          </p:nvSpPr>
          <p:spPr>
            <a:xfrm>
              <a:off x="731135" y="5065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59" name="Google Shape;7659;p37"/>
            <p:cNvSpPr/>
            <p:nvPr/>
          </p:nvSpPr>
          <p:spPr>
            <a:xfrm>
              <a:off x="416608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60" name="Google Shape;7660;p37"/>
            <p:cNvSpPr/>
            <p:nvPr/>
          </p:nvSpPr>
          <p:spPr>
            <a:xfrm>
              <a:off x="731135" y="19352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61" name="Google Shape;7661;p37"/>
            <p:cNvSpPr/>
            <p:nvPr/>
          </p:nvSpPr>
          <p:spPr>
            <a:xfrm>
              <a:off x="260081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62" name="Google Shape;7662;p37"/>
            <p:cNvSpPr/>
            <p:nvPr/>
          </p:nvSpPr>
          <p:spPr>
            <a:xfrm>
              <a:off x="260081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63" name="Google Shape;7663;p37"/>
            <p:cNvSpPr/>
            <p:nvPr/>
          </p:nvSpPr>
          <p:spPr>
            <a:xfrm>
              <a:off x="887662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64" name="Google Shape;7664;p37"/>
            <p:cNvSpPr/>
            <p:nvPr/>
          </p:nvSpPr>
          <p:spPr>
            <a:xfrm>
              <a:off x="573134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65" name="Google Shape;7665;p37"/>
            <p:cNvSpPr/>
            <p:nvPr/>
          </p:nvSpPr>
          <p:spPr>
            <a:xfrm>
              <a:off x="260081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66" name="Google Shape;7666;p37"/>
            <p:cNvSpPr/>
            <p:nvPr/>
          </p:nvSpPr>
          <p:spPr>
            <a:xfrm>
              <a:off x="887662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67" name="Google Shape;7667;p37"/>
            <p:cNvSpPr/>
            <p:nvPr/>
          </p:nvSpPr>
          <p:spPr>
            <a:xfrm>
              <a:off x="573134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68" name="Google Shape;7668;p37"/>
            <p:cNvSpPr/>
            <p:nvPr/>
          </p:nvSpPr>
          <p:spPr>
            <a:xfrm>
              <a:off x="887662" y="97910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69" name="Google Shape;7669;p37"/>
            <p:cNvSpPr/>
            <p:nvPr/>
          </p:nvSpPr>
          <p:spPr>
            <a:xfrm>
              <a:off x="573134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70" name="Google Shape;7670;p37"/>
            <p:cNvSpPr/>
            <p:nvPr/>
          </p:nvSpPr>
          <p:spPr>
            <a:xfrm>
              <a:off x="416608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71" name="Google Shape;7671;p37"/>
            <p:cNvSpPr/>
            <p:nvPr/>
          </p:nvSpPr>
          <p:spPr>
            <a:xfrm>
              <a:off x="731135" y="1135632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72" name="Google Shape;7672;p37"/>
            <p:cNvSpPr/>
            <p:nvPr/>
          </p:nvSpPr>
          <p:spPr>
            <a:xfrm>
              <a:off x="416608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73" name="Google Shape;7673;p37"/>
            <p:cNvSpPr/>
            <p:nvPr/>
          </p:nvSpPr>
          <p:spPr>
            <a:xfrm>
              <a:off x="731135" y="8211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74" name="Google Shape;7674;p37"/>
            <p:cNvSpPr/>
            <p:nvPr/>
          </p:nvSpPr>
          <p:spPr>
            <a:xfrm>
              <a:off x="260081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75" name="Google Shape;7675;p37"/>
            <p:cNvSpPr/>
            <p:nvPr/>
          </p:nvSpPr>
          <p:spPr>
            <a:xfrm>
              <a:off x="260081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76" name="Google Shape;7676;p37"/>
            <p:cNvSpPr/>
            <p:nvPr/>
          </p:nvSpPr>
          <p:spPr>
            <a:xfrm>
              <a:off x="887662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77" name="Google Shape;7677;p37"/>
            <p:cNvSpPr/>
            <p:nvPr/>
          </p:nvSpPr>
          <p:spPr>
            <a:xfrm>
              <a:off x="573134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78" name="Google Shape;7678;p37"/>
            <p:cNvSpPr/>
            <p:nvPr/>
          </p:nvSpPr>
          <p:spPr>
            <a:xfrm>
              <a:off x="260081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79" name="Google Shape;7679;p37"/>
            <p:cNvSpPr/>
            <p:nvPr/>
          </p:nvSpPr>
          <p:spPr>
            <a:xfrm>
              <a:off x="887662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80" name="Google Shape;7680;p37"/>
            <p:cNvSpPr/>
            <p:nvPr/>
          </p:nvSpPr>
          <p:spPr>
            <a:xfrm>
              <a:off x="573134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81" name="Google Shape;7681;p37"/>
            <p:cNvSpPr/>
            <p:nvPr/>
          </p:nvSpPr>
          <p:spPr>
            <a:xfrm>
              <a:off x="887662" y="16050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82" name="Google Shape;7682;p37"/>
            <p:cNvSpPr/>
            <p:nvPr/>
          </p:nvSpPr>
          <p:spPr>
            <a:xfrm>
              <a:off x="573134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83" name="Google Shape;7683;p37"/>
            <p:cNvSpPr/>
            <p:nvPr/>
          </p:nvSpPr>
          <p:spPr>
            <a:xfrm>
              <a:off x="416608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84" name="Google Shape;7684;p37"/>
            <p:cNvSpPr/>
            <p:nvPr/>
          </p:nvSpPr>
          <p:spPr>
            <a:xfrm>
              <a:off x="731135" y="17630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85" name="Google Shape;7685;p37"/>
            <p:cNvSpPr/>
            <p:nvPr/>
          </p:nvSpPr>
          <p:spPr>
            <a:xfrm>
              <a:off x="416608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86" name="Google Shape;7686;p37"/>
            <p:cNvSpPr/>
            <p:nvPr/>
          </p:nvSpPr>
          <p:spPr>
            <a:xfrm>
              <a:off x="731135" y="1448685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87" name="Google Shape;7687;p37"/>
            <p:cNvSpPr/>
            <p:nvPr/>
          </p:nvSpPr>
          <p:spPr>
            <a:xfrm>
              <a:off x="260081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88" name="Google Shape;7688;p37"/>
            <p:cNvSpPr/>
            <p:nvPr/>
          </p:nvSpPr>
          <p:spPr>
            <a:xfrm>
              <a:off x="260081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89" name="Google Shape;7689;p37"/>
            <p:cNvSpPr/>
            <p:nvPr/>
          </p:nvSpPr>
          <p:spPr>
            <a:xfrm>
              <a:off x="887662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90" name="Google Shape;7690;p37"/>
            <p:cNvSpPr/>
            <p:nvPr/>
          </p:nvSpPr>
          <p:spPr>
            <a:xfrm>
              <a:off x="573134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91" name="Google Shape;7691;p37"/>
            <p:cNvSpPr/>
            <p:nvPr/>
          </p:nvSpPr>
          <p:spPr>
            <a:xfrm>
              <a:off x="260081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92" name="Google Shape;7692;p37"/>
            <p:cNvSpPr/>
            <p:nvPr/>
          </p:nvSpPr>
          <p:spPr>
            <a:xfrm>
              <a:off x="887662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93" name="Google Shape;7693;p37"/>
            <p:cNvSpPr/>
            <p:nvPr/>
          </p:nvSpPr>
          <p:spPr>
            <a:xfrm>
              <a:off x="573134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94" name="Google Shape;7694;p37"/>
            <p:cNvSpPr/>
            <p:nvPr/>
          </p:nvSpPr>
          <p:spPr>
            <a:xfrm>
              <a:off x="887662" y="223267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95" name="Google Shape;7695;p37"/>
            <p:cNvSpPr/>
            <p:nvPr/>
          </p:nvSpPr>
          <p:spPr>
            <a:xfrm>
              <a:off x="573134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96" name="Google Shape;7696;p37"/>
            <p:cNvSpPr/>
            <p:nvPr/>
          </p:nvSpPr>
          <p:spPr>
            <a:xfrm>
              <a:off x="416608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97" name="Google Shape;7697;p37"/>
            <p:cNvSpPr/>
            <p:nvPr/>
          </p:nvSpPr>
          <p:spPr>
            <a:xfrm>
              <a:off x="731135" y="238919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98" name="Google Shape;7698;p37"/>
            <p:cNvSpPr/>
            <p:nvPr/>
          </p:nvSpPr>
          <p:spPr>
            <a:xfrm>
              <a:off x="416608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99" name="Google Shape;7699;p37"/>
            <p:cNvSpPr/>
            <p:nvPr/>
          </p:nvSpPr>
          <p:spPr>
            <a:xfrm>
              <a:off x="731135" y="2076143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00" name="Google Shape;7700;p37"/>
            <p:cNvSpPr/>
            <p:nvPr/>
          </p:nvSpPr>
          <p:spPr>
            <a:xfrm>
              <a:off x="260081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01" name="Google Shape;7701;p37"/>
            <p:cNvSpPr/>
            <p:nvPr/>
          </p:nvSpPr>
          <p:spPr>
            <a:xfrm>
              <a:off x="260081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02" name="Google Shape;7702;p37"/>
            <p:cNvSpPr/>
            <p:nvPr/>
          </p:nvSpPr>
          <p:spPr>
            <a:xfrm>
              <a:off x="887662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03" name="Google Shape;7703;p37"/>
            <p:cNvSpPr/>
            <p:nvPr/>
          </p:nvSpPr>
          <p:spPr>
            <a:xfrm>
              <a:off x="573134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04" name="Google Shape;7704;p37"/>
            <p:cNvSpPr/>
            <p:nvPr/>
          </p:nvSpPr>
          <p:spPr>
            <a:xfrm>
              <a:off x="260081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05" name="Google Shape;7705;p37"/>
            <p:cNvSpPr/>
            <p:nvPr/>
          </p:nvSpPr>
          <p:spPr>
            <a:xfrm>
              <a:off x="887662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06" name="Google Shape;7706;p37"/>
            <p:cNvSpPr/>
            <p:nvPr/>
          </p:nvSpPr>
          <p:spPr>
            <a:xfrm>
              <a:off x="573134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07" name="Google Shape;7707;p37"/>
            <p:cNvSpPr/>
            <p:nvPr/>
          </p:nvSpPr>
          <p:spPr>
            <a:xfrm>
              <a:off x="887662" y="286025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08" name="Google Shape;7708;p37"/>
            <p:cNvSpPr/>
            <p:nvPr/>
          </p:nvSpPr>
          <p:spPr>
            <a:xfrm>
              <a:off x="573134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09" name="Google Shape;7709;p37"/>
            <p:cNvSpPr/>
            <p:nvPr/>
          </p:nvSpPr>
          <p:spPr>
            <a:xfrm>
              <a:off x="416608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10" name="Google Shape;7710;p37"/>
            <p:cNvSpPr/>
            <p:nvPr/>
          </p:nvSpPr>
          <p:spPr>
            <a:xfrm>
              <a:off x="731135" y="30167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11" name="Google Shape;7711;p37"/>
            <p:cNvSpPr/>
            <p:nvPr/>
          </p:nvSpPr>
          <p:spPr>
            <a:xfrm>
              <a:off x="416608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62"/>
                    <a:pt x="381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12" name="Google Shape;7712;p37"/>
            <p:cNvSpPr/>
            <p:nvPr/>
          </p:nvSpPr>
          <p:spPr>
            <a:xfrm>
              <a:off x="731135" y="270519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62"/>
                    <a:pt x="381" y="762"/>
                  </a:cubicBezTo>
                  <a:cubicBezTo>
                    <a:pt x="595" y="762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13" name="Google Shape;7713;p37"/>
            <p:cNvSpPr/>
            <p:nvPr/>
          </p:nvSpPr>
          <p:spPr>
            <a:xfrm>
              <a:off x="260081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14" name="Google Shape;7714;p37"/>
            <p:cNvSpPr/>
            <p:nvPr/>
          </p:nvSpPr>
          <p:spPr>
            <a:xfrm>
              <a:off x="260081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15" name="Google Shape;7715;p37"/>
            <p:cNvSpPr/>
            <p:nvPr/>
          </p:nvSpPr>
          <p:spPr>
            <a:xfrm>
              <a:off x="887662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16" name="Google Shape;7716;p37"/>
            <p:cNvSpPr/>
            <p:nvPr/>
          </p:nvSpPr>
          <p:spPr>
            <a:xfrm>
              <a:off x="573134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17" name="Google Shape;7717;p37"/>
            <p:cNvSpPr/>
            <p:nvPr/>
          </p:nvSpPr>
          <p:spPr>
            <a:xfrm>
              <a:off x="260081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18" name="Google Shape;7718;p37"/>
            <p:cNvSpPr/>
            <p:nvPr/>
          </p:nvSpPr>
          <p:spPr>
            <a:xfrm>
              <a:off x="887662" y="34893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19" name="Google Shape;7719;p37"/>
            <p:cNvSpPr/>
            <p:nvPr/>
          </p:nvSpPr>
          <p:spPr>
            <a:xfrm>
              <a:off x="573134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20" name="Google Shape;7720;p37"/>
            <p:cNvSpPr/>
            <p:nvPr/>
          </p:nvSpPr>
          <p:spPr>
            <a:xfrm>
              <a:off x="416608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21" name="Google Shape;7721;p37"/>
            <p:cNvSpPr/>
            <p:nvPr/>
          </p:nvSpPr>
          <p:spPr>
            <a:xfrm>
              <a:off x="731135" y="364435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22" name="Google Shape;7722;p37"/>
            <p:cNvSpPr/>
            <p:nvPr/>
          </p:nvSpPr>
          <p:spPr>
            <a:xfrm>
              <a:off x="416608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23" name="Google Shape;7723;p37"/>
            <p:cNvSpPr/>
            <p:nvPr/>
          </p:nvSpPr>
          <p:spPr>
            <a:xfrm>
              <a:off x="731135" y="33313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24" name="Google Shape;7724;p37"/>
            <p:cNvSpPr/>
            <p:nvPr/>
          </p:nvSpPr>
          <p:spPr>
            <a:xfrm>
              <a:off x="260081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25" name="Google Shape;7725;p37"/>
            <p:cNvSpPr/>
            <p:nvPr/>
          </p:nvSpPr>
          <p:spPr>
            <a:xfrm>
              <a:off x="887662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26" name="Google Shape;7726;p37"/>
            <p:cNvSpPr/>
            <p:nvPr/>
          </p:nvSpPr>
          <p:spPr>
            <a:xfrm>
              <a:off x="573134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27" name="Google Shape;7727;p37"/>
            <p:cNvSpPr/>
            <p:nvPr/>
          </p:nvSpPr>
          <p:spPr>
            <a:xfrm>
              <a:off x="260081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28" name="Google Shape;7728;p37"/>
            <p:cNvSpPr/>
            <p:nvPr/>
          </p:nvSpPr>
          <p:spPr>
            <a:xfrm>
              <a:off x="260081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29" name="Google Shape;7729;p37"/>
            <p:cNvSpPr/>
            <p:nvPr/>
          </p:nvSpPr>
          <p:spPr>
            <a:xfrm>
              <a:off x="-5297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30" name="Google Shape;7730;p37"/>
            <p:cNvSpPr/>
            <p:nvPr/>
          </p:nvSpPr>
          <p:spPr>
            <a:xfrm>
              <a:off x="260081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31" name="Google Shape;7731;p37"/>
            <p:cNvSpPr/>
            <p:nvPr/>
          </p:nvSpPr>
          <p:spPr>
            <a:xfrm>
              <a:off x="-5297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32" name="Google Shape;7732;p37"/>
            <p:cNvSpPr/>
            <p:nvPr/>
          </p:nvSpPr>
          <p:spPr>
            <a:xfrm>
              <a:off x="260081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33" name="Google Shape;7733;p37"/>
            <p:cNvSpPr/>
            <p:nvPr/>
          </p:nvSpPr>
          <p:spPr>
            <a:xfrm>
              <a:off x="-52972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34" name="Google Shape;7734;p37"/>
            <p:cNvSpPr/>
            <p:nvPr/>
          </p:nvSpPr>
          <p:spPr>
            <a:xfrm>
              <a:off x="103555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35" name="Google Shape;7735;p37"/>
            <p:cNvSpPr/>
            <p:nvPr/>
          </p:nvSpPr>
          <p:spPr>
            <a:xfrm>
              <a:off x="103555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36" name="Google Shape;7736;p37"/>
            <p:cNvSpPr/>
            <p:nvPr/>
          </p:nvSpPr>
          <p:spPr>
            <a:xfrm>
              <a:off x="260081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37" name="Google Shape;7737;p37"/>
            <p:cNvSpPr/>
            <p:nvPr/>
          </p:nvSpPr>
          <p:spPr>
            <a:xfrm>
              <a:off x="-5297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38" name="Google Shape;7738;p37"/>
            <p:cNvSpPr/>
            <p:nvPr/>
          </p:nvSpPr>
          <p:spPr>
            <a:xfrm>
              <a:off x="260081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39" name="Google Shape;7739;p37"/>
            <p:cNvSpPr/>
            <p:nvPr/>
          </p:nvSpPr>
          <p:spPr>
            <a:xfrm>
              <a:off x="-5297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40" name="Google Shape;7740;p37"/>
            <p:cNvSpPr/>
            <p:nvPr/>
          </p:nvSpPr>
          <p:spPr>
            <a:xfrm>
              <a:off x="260081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41" name="Google Shape;7741;p37"/>
            <p:cNvSpPr/>
            <p:nvPr/>
          </p:nvSpPr>
          <p:spPr>
            <a:xfrm>
              <a:off x="-52972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42" name="Google Shape;7742;p37"/>
            <p:cNvSpPr/>
            <p:nvPr/>
          </p:nvSpPr>
          <p:spPr>
            <a:xfrm>
              <a:off x="103555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43" name="Google Shape;7743;p37"/>
            <p:cNvSpPr/>
            <p:nvPr/>
          </p:nvSpPr>
          <p:spPr>
            <a:xfrm>
              <a:off x="103555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44" name="Google Shape;7744;p37"/>
            <p:cNvSpPr/>
            <p:nvPr/>
          </p:nvSpPr>
          <p:spPr>
            <a:xfrm>
              <a:off x="260081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45" name="Google Shape;7745;p37"/>
            <p:cNvSpPr/>
            <p:nvPr/>
          </p:nvSpPr>
          <p:spPr>
            <a:xfrm>
              <a:off x="-5297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46" name="Google Shape;7746;p37"/>
            <p:cNvSpPr/>
            <p:nvPr/>
          </p:nvSpPr>
          <p:spPr>
            <a:xfrm>
              <a:off x="260081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47" name="Google Shape;7747;p37"/>
            <p:cNvSpPr/>
            <p:nvPr/>
          </p:nvSpPr>
          <p:spPr>
            <a:xfrm>
              <a:off x="-5297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48" name="Google Shape;7748;p37"/>
            <p:cNvSpPr/>
            <p:nvPr/>
          </p:nvSpPr>
          <p:spPr>
            <a:xfrm>
              <a:off x="260081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49" name="Google Shape;7749;p37"/>
            <p:cNvSpPr/>
            <p:nvPr/>
          </p:nvSpPr>
          <p:spPr>
            <a:xfrm>
              <a:off x="-52972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50" name="Google Shape;7750;p37"/>
            <p:cNvSpPr/>
            <p:nvPr/>
          </p:nvSpPr>
          <p:spPr>
            <a:xfrm>
              <a:off x="103555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51" name="Google Shape;7751;p37"/>
            <p:cNvSpPr/>
            <p:nvPr/>
          </p:nvSpPr>
          <p:spPr>
            <a:xfrm>
              <a:off x="103555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52" name="Google Shape;7752;p37"/>
            <p:cNvSpPr/>
            <p:nvPr/>
          </p:nvSpPr>
          <p:spPr>
            <a:xfrm>
              <a:off x="260081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53" name="Google Shape;7753;p37"/>
            <p:cNvSpPr/>
            <p:nvPr/>
          </p:nvSpPr>
          <p:spPr>
            <a:xfrm>
              <a:off x="-5297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54" name="Google Shape;7754;p37"/>
            <p:cNvSpPr/>
            <p:nvPr/>
          </p:nvSpPr>
          <p:spPr>
            <a:xfrm>
              <a:off x="260081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55" name="Google Shape;7755;p37"/>
            <p:cNvSpPr/>
            <p:nvPr/>
          </p:nvSpPr>
          <p:spPr>
            <a:xfrm>
              <a:off x="-5297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56" name="Google Shape;7756;p37"/>
            <p:cNvSpPr/>
            <p:nvPr/>
          </p:nvSpPr>
          <p:spPr>
            <a:xfrm>
              <a:off x="260081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57" name="Google Shape;7757;p37"/>
            <p:cNvSpPr/>
            <p:nvPr/>
          </p:nvSpPr>
          <p:spPr>
            <a:xfrm>
              <a:off x="-52972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58" name="Google Shape;7758;p37"/>
            <p:cNvSpPr/>
            <p:nvPr/>
          </p:nvSpPr>
          <p:spPr>
            <a:xfrm>
              <a:off x="103555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59" name="Google Shape;7759;p37"/>
            <p:cNvSpPr/>
            <p:nvPr/>
          </p:nvSpPr>
          <p:spPr>
            <a:xfrm>
              <a:off x="103555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60" name="Google Shape;7760;p37"/>
            <p:cNvSpPr/>
            <p:nvPr/>
          </p:nvSpPr>
          <p:spPr>
            <a:xfrm>
              <a:off x="260081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61" name="Google Shape;7761;p37"/>
            <p:cNvSpPr/>
            <p:nvPr/>
          </p:nvSpPr>
          <p:spPr>
            <a:xfrm>
              <a:off x="-5297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62" name="Google Shape;7762;p37"/>
            <p:cNvSpPr/>
            <p:nvPr/>
          </p:nvSpPr>
          <p:spPr>
            <a:xfrm>
              <a:off x="260081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63" name="Google Shape;7763;p37"/>
            <p:cNvSpPr/>
            <p:nvPr/>
          </p:nvSpPr>
          <p:spPr>
            <a:xfrm>
              <a:off x="-5297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64" name="Google Shape;7764;p37"/>
            <p:cNvSpPr/>
            <p:nvPr/>
          </p:nvSpPr>
          <p:spPr>
            <a:xfrm>
              <a:off x="260081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65" name="Google Shape;7765;p37"/>
            <p:cNvSpPr/>
            <p:nvPr/>
          </p:nvSpPr>
          <p:spPr>
            <a:xfrm>
              <a:off x="-52972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66" name="Google Shape;7766;p37"/>
            <p:cNvSpPr/>
            <p:nvPr/>
          </p:nvSpPr>
          <p:spPr>
            <a:xfrm>
              <a:off x="103555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67" name="Google Shape;7767;p37"/>
            <p:cNvSpPr/>
            <p:nvPr/>
          </p:nvSpPr>
          <p:spPr>
            <a:xfrm>
              <a:off x="103555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81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68" name="Google Shape;7768;p37"/>
            <p:cNvSpPr/>
            <p:nvPr/>
          </p:nvSpPr>
          <p:spPr>
            <a:xfrm>
              <a:off x="260081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69" name="Google Shape;7769;p37"/>
            <p:cNvSpPr/>
            <p:nvPr/>
          </p:nvSpPr>
          <p:spPr>
            <a:xfrm>
              <a:off x="-5297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70" name="Google Shape;7770;p37"/>
            <p:cNvSpPr/>
            <p:nvPr/>
          </p:nvSpPr>
          <p:spPr>
            <a:xfrm>
              <a:off x="260081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71" name="Google Shape;7771;p37"/>
            <p:cNvSpPr/>
            <p:nvPr/>
          </p:nvSpPr>
          <p:spPr>
            <a:xfrm>
              <a:off x="-52972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72" name="Google Shape;7772;p37"/>
            <p:cNvSpPr/>
            <p:nvPr/>
          </p:nvSpPr>
          <p:spPr>
            <a:xfrm>
              <a:off x="103555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73" name="Google Shape;7773;p37"/>
            <p:cNvSpPr/>
            <p:nvPr/>
          </p:nvSpPr>
          <p:spPr>
            <a:xfrm>
              <a:off x="103555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74" name="Google Shape;7774;p37"/>
            <p:cNvSpPr/>
            <p:nvPr/>
          </p:nvSpPr>
          <p:spPr>
            <a:xfrm>
              <a:off x="260081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75" name="Google Shape;7775;p37"/>
            <p:cNvSpPr/>
            <p:nvPr/>
          </p:nvSpPr>
          <p:spPr>
            <a:xfrm>
              <a:off x="-5297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76" name="Google Shape;7776;p37"/>
            <p:cNvSpPr/>
            <p:nvPr/>
          </p:nvSpPr>
          <p:spPr>
            <a:xfrm>
              <a:off x="5909535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77" name="Google Shape;7777;p37"/>
            <p:cNvSpPr/>
            <p:nvPr/>
          </p:nvSpPr>
          <p:spPr>
            <a:xfrm>
              <a:off x="5909535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78" name="Google Shape;7778;p37"/>
            <p:cNvSpPr/>
            <p:nvPr/>
          </p:nvSpPr>
          <p:spPr>
            <a:xfrm>
              <a:off x="5909535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79" name="Google Shape;7779;p37"/>
            <p:cNvSpPr/>
            <p:nvPr/>
          </p:nvSpPr>
          <p:spPr>
            <a:xfrm>
              <a:off x="5909535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80" name="Google Shape;7780;p37"/>
            <p:cNvSpPr/>
            <p:nvPr/>
          </p:nvSpPr>
          <p:spPr>
            <a:xfrm>
              <a:off x="5909535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81" name="Google Shape;7781;p37"/>
            <p:cNvSpPr/>
            <p:nvPr/>
          </p:nvSpPr>
          <p:spPr>
            <a:xfrm>
              <a:off x="5909535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82" name="Google Shape;7782;p37"/>
            <p:cNvSpPr/>
            <p:nvPr/>
          </p:nvSpPr>
          <p:spPr>
            <a:xfrm>
              <a:off x="5909535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83" name="Google Shape;7783;p37"/>
            <p:cNvSpPr/>
            <p:nvPr/>
          </p:nvSpPr>
          <p:spPr>
            <a:xfrm>
              <a:off x="5909535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84" name="Google Shape;7784;p37"/>
            <p:cNvSpPr/>
            <p:nvPr/>
          </p:nvSpPr>
          <p:spPr>
            <a:xfrm>
              <a:off x="5595008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85" name="Google Shape;7785;p37"/>
            <p:cNvSpPr/>
            <p:nvPr/>
          </p:nvSpPr>
          <p:spPr>
            <a:xfrm>
              <a:off x="5909535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86" name="Google Shape;7786;p37"/>
            <p:cNvSpPr/>
            <p:nvPr/>
          </p:nvSpPr>
          <p:spPr>
            <a:xfrm>
              <a:off x="5595008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87" name="Google Shape;7787;p37"/>
            <p:cNvSpPr/>
            <p:nvPr/>
          </p:nvSpPr>
          <p:spPr>
            <a:xfrm>
              <a:off x="5437007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88" name="Google Shape;7788;p37"/>
            <p:cNvSpPr/>
            <p:nvPr/>
          </p:nvSpPr>
          <p:spPr>
            <a:xfrm>
              <a:off x="5751534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89" name="Google Shape;7789;p37"/>
            <p:cNvSpPr/>
            <p:nvPr/>
          </p:nvSpPr>
          <p:spPr>
            <a:xfrm>
              <a:off x="528048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90" name="Google Shape;7790;p37"/>
            <p:cNvSpPr/>
            <p:nvPr/>
          </p:nvSpPr>
          <p:spPr>
            <a:xfrm>
              <a:off x="528048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91" name="Google Shape;7791;p37"/>
            <p:cNvSpPr/>
            <p:nvPr/>
          </p:nvSpPr>
          <p:spPr>
            <a:xfrm>
              <a:off x="5909535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92" name="Google Shape;7792;p37"/>
            <p:cNvSpPr/>
            <p:nvPr/>
          </p:nvSpPr>
          <p:spPr>
            <a:xfrm>
              <a:off x="5595008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93" name="Google Shape;7793;p37"/>
            <p:cNvSpPr/>
            <p:nvPr/>
          </p:nvSpPr>
          <p:spPr>
            <a:xfrm>
              <a:off x="5909535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94" name="Google Shape;7794;p37"/>
            <p:cNvSpPr/>
            <p:nvPr/>
          </p:nvSpPr>
          <p:spPr>
            <a:xfrm>
              <a:off x="5595008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95" name="Google Shape;7795;p37"/>
            <p:cNvSpPr/>
            <p:nvPr/>
          </p:nvSpPr>
          <p:spPr>
            <a:xfrm>
              <a:off x="5437007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63"/>
                    <a:pt x="393" y="763"/>
                  </a:cubicBezTo>
                  <a:cubicBezTo>
                    <a:pt x="608" y="763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96" name="Google Shape;7796;p37"/>
            <p:cNvSpPr/>
            <p:nvPr/>
          </p:nvSpPr>
          <p:spPr>
            <a:xfrm>
              <a:off x="5751534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93" y="763"/>
                  </a:cubicBezTo>
                  <a:cubicBezTo>
                    <a:pt x="608" y="763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97" name="Google Shape;7797;p37"/>
            <p:cNvSpPr/>
            <p:nvPr/>
          </p:nvSpPr>
          <p:spPr>
            <a:xfrm>
              <a:off x="5437007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98" name="Google Shape;7798;p37"/>
            <p:cNvSpPr/>
            <p:nvPr/>
          </p:nvSpPr>
          <p:spPr>
            <a:xfrm>
              <a:off x="5751534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99" name="Google Shape;7799;p37"/>
            <p:cNvSpPr/>
            <p:nvPr/>
          </p:nvSpPr>
          <p:spPr>
            <a:xfrm>
              <a:off x="528048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00" name="Google Shape;7800;p37"/>
            <p:cNvSpPr/>
            <p:nvPr/>
          </p:nvSpPr>
          <p:spPr>
            <a:xfrm>
              <a:off x="528048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01" name="Google Shape;7801;p37"/>
            <p:cNvSpPr/>
            <p:nvPr/>
          </p:nvSpPr>
          <p:spPr>
            <a:xfrm>
              <a:off x="5909535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02" name="Google Shape;7802;p37"/>
            <p:cNvSpPr/>
            <p:nvPr/>
          </p:nvSpPr>
          <p:spPr>
            <a:xfrm>
              <a:off x="5595008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03" name="Google Shape;7803;p37"/>
            <p:cNvSpPr/>
            <p:nvPr/>
          </p:nvSpPr>
          <p:spPr>
            <a:xfrm>
              <a:off x="528048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04" name="Google Shape;7804;p37"/>
            <p:cNvSpPr/>
            <p:nvPr/>
          </p:nvSpPr>
          <p:spPr>
            <a:xfrm>
              <a:off x="5909535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05" name="Google Shape;7805;p37"/>
            <p:cNvSpPr/>
            <p:nvPr/>
          </p:nvSpPr>
          <p:spPr>
            <a:xfrm>
              <a:off x="5595008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06" name="Google Shape;7806;p37"/>
            <p:cNvSpPr/>
            <p:nvPr/>
          </p:nvSpPr>
          <p:spPr>
            <a:xfrm>
              <a:off x="5437007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07" name="Google Shape;7807;p37"/>
            <p:cNvSpPr/>
            <p:nvPr/>
          </p:nvSpPr>
          <p:spPr>
            <a:xfrm>
              <a:off x="5751534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08" name="Google Shape;7808;p37"/>
            <p:cNvSpPr/>
            <p:nvPr/>
          </p:nvSpPr>
          <p:spPr>
            <a:xfrm>
              <a:off x="528048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09" name="Google Shape;7809;p37"/>
            <p:cNvSpPr/>
            <p:nvPr/>
          </p:nvSpPr>
          <p:spPr>
            <a:xfrm>
              <a:off x="5909535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10" name="Google Shape;7810;p37"/>
            <p:cNvSpPr/>
            <p:nvPr/>
          </p:nvSpPr>
          <p:spPr>
            <a:xfrm>
              <a:off x="5595008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11" name="Google Shape;7811;p37"/>
            <p:cNvSpPr/>
            <p:nvPr/>
          </p:nvSpPr>
          <p:spPr>
            <a:xfrm>
              <a:off x="528048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12" name="Google Shape;7812;p37"/>
            <p:cNvSpPr/>
            <p:nvPr/>
          </p:nvSpPr>
          <p:spPr>
            <a:xfrm>
              <a:off x="528048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13" name="Google Shape;7813;p37"/>
            <p:cNvSpPr/>
            <p:nvPr/>
          </p:nvSpPr>
          <p:spPr>
            <a:xfrm>
              <a:off x="4967427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14" name="Google Shape;7814;p37"/>
            <p:cNvSpPr/>
            <p:nvPr/>
          </p:nvSpPr>
          <p:spPr>
            <a:xfrm>
              <a:off x="528048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15" name="Google Shape;7815;p37"/>
            <p:cNvSpPr/>
            <p:nvPr/>
          </p:nvSpPr>
          <p:spPr>
            <a:xfrm>
              <a:off x="4967427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16" name="Google Shape;7816;p37"/>
            <p:cNvSpPr/>
            <p:nvPr/>
          </p:nvSpPr>
          <p:spPr>
            <a:xfrm>
              <a:off x="4810900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17" name="Google Shape;7817;p37"/>
            <p:cNvSpPr/>
            <p:nvPr/>
          </p:nvSpPr>
          <p:spPr>
            <a:xfrm>
              <a:off x="5123954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18" name="Google Shape;7818;p37"/>
            <p:cNvSpPr/>
            <p:nvPr/>
          </p:nvSpPr>
          <p:spPr>
            <a:xfrm>
              <a:off x="465290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19" name="Google Shape;7819;p37"/>
            <p:cNvSpPr/>
            <p:nvPr/>
          </p:nvSpPr>
          <p:spPr>
            <a:xfrm>
              <a:off x="465290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20" name="Google Shape;7820;p37"/>
            <p:cNvSpPr/>
            <p:nvPr/>
          </p:nvSpPr>
          <p:spPr>
            <a:xfrm>
              <a:off x="528048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21" name="Google Shape;7821;p37"/>
            <p:cNvSpPr/>
            <p:nvPr/>
          </p:nvSpPr>
          <p:spPr>
            <a:xfrm>
              <a:off x="4967427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22" name="Google Shape;7822;p37"/>
            <p:cNvSpPr/>
            <p:nvPr/>
          </p:nvSpPr>
          <p:spPr>
            <a:xfrm>
              <a:off x="528048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23" name="Google Shape;7823;p37"/>
            <p:cNvSpPr/>
            <p:nvPr/>
          </p:nvSpPr>
          <p:spPr>
            <a:xfrm>
              <a:off x="4967427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24" name="Google Shape;7824;p37"/>
            <p:cNvSpPr/>
            <p:nvPr/>
          </p:nvSpPr>
          <p:spPr>
            <a:xfrm>
              <a:off x="4810900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63"/>
                    <a:pt x="382" y="763"/>
                  </a:cubicBezTo>
                  <a:cubicBezTo>
                    <a:pt x="596" y="763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25" name="Google Shape;7825;p37"/>
            <p:cNvSpPr/>
            <p:nvPr/>
          </p:nvSpPr>
          <p:spPr>
            <a:xfrm>
              <a:off x="5123954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63"/>
                    <a:pt x="394" y="763"/>
                  </a:cubicBezTo>
                  <a:cubicBezTo>
                    <a:pt x="608" y="763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26" name="Google Shape;7826;p37"/>
            <p:cNvSpPr/>
            <p:nvPr/>
          </p:nvSpPr>
          <p:spPr>
            <a:xfrm>
              <a:off x="4810900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27" name="Google Shape;7827;p37"/>
            <p:cNvSpPr/>
            <p:nvPr/>
          </p:nvSpPr>
          <p:spPr>
            <a:xfrm>
              <a:off x="5123954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28" name="Google Shape;7828;p37"/>
            <p:cNvSpPr/>
            <p:nvPr/>
          </p:nvSpPr>
          <p:spPr>
            <a:xfrm>
              <a:off x="465290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29" name="Google Shape;7829;p37"/>
            <p:cNvSpPr/>
            <p:nvPr/>
          </p:nvSpPr>
          <p:spPr>
            <a:xfrm>
              <a:off x="465290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30" name="Google Shape;7830;p37"/>
            <p:cNvSpPr/>
            <p:nvPr/>
          </p:nvSpPr>
          <p:spPr>
            <a:xfrm>
              <a:off x="528048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31" name="Google Shape;7831;p37"/>
            <p:cNvSpPr/>
            <p:nvPr/>
          </p:nvSpPr>
          <p:spPr>
            <a:xfrm>
              <a:off x="4967427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32" name="Google Shape;7832;p37"/>
            <p:cNvSpPr/>
            <p:nvPr/>
          </p:nvSpPr>
          <p:spPr>
            <a:xfrm>
              <a:off x="465290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33" name="Google Shape;7833;p37"/>
            <p:cNvSpPr/>
            <p:nvPr/>
          </p:nvSpPr>
          <p:spPr>
            <a:xfrm>
              <a:off x="528048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34" name="Google Shape;7834;p37"/>
            <p:cNvSpPr/>
            <p:nvPr/>
          </p:nvSpPr>
          <p:spPr>
            <a:xfrm>
              <a:off x="4967427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35" name="Google Shape;7835;p37"/>
            <p:cNvSpPr/>
            <p:nvPr/>
          </p:nvSpPr>
          <p:spPr>
            <a:xfrm>
              <a:off x="4810900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36" name="Google Shape;7836;p37"/>
            <p:cNvSpPr/>
            <p:nvPr/>
          </p:nvSpPr>
          <p:spPr>
            <a:xfrm>
              <a:off x="5123954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37" name="Google Shape;7837;p37"/>
            <p:cNvSpPr/>
            <p:nvPr/>
          </p:nvSpPr>
          <p:spPr>
            <a:xfrm>
              <a:off x="465290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38" name="Google Shape;7838;p37"/>
            <p:cNvSpPr/>
            <p:nvPr/>
          </p:nvSpPr>
          <p:spPr>
            <a:xfrm>
              <a:off x="528048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39" name="Google Shape;7839;p37"/>
            <p:cNvSpPr/>
            <p:nvPr/>
          </p:nvSpPr>
          <p:spPr>
            <a:xfrm>
              <a:off x="4967427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40" name="Google Shape;7840;p37"/>
            <p:cNvSpPr/>
            <p:nvPr/>
          </p:nvSpPr>
          <p:spPr>
            <a:xfrm>
              <a:off x="465290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41" name="Google Shape;7841;p37"/>
            <p:cNvSpPr/>
            <p:nvPr/>
          </p:nvSpPr>
          <p:spPr>
            <a:xfrm>
              <a:off x="465290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42" name="Google Shape;7842;p37"/>
            <p:cNvSpPr/>
            <p:nvPr/>
          </p:nvSpPr>
          <p:spPr>
            <a:xfrm>
              <a:off x="4339846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43" name="Google Shape;7843;p37"/>
            <p:cNvSpPr/>
            <p:nvPr/>
          </p:nvSpPr>
          <p:spPr>
            <a:xfrm>
              <a:off x="465290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44" name="Google Shape;7844;p37"/>
            <p:cNvSpPr/>
            <p:nvPr/>
          </p:nvSpPr>
          <p:spPr>
            <a:xfrm>
              <a:off x="4339846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45" name="Google Shape;7845;p37"/>
            <p:cNvSpPr/>
            <p:nvPr/>
          </p:nvSpPr>
          <p:spPr>
            <a:xfrm>
              <a:off x="4183320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46" name="Google Shape;7846;p37"/>
            <p:cNvSpPr/>
            <p:nvPr/>
          </p:nvSpPr>
          <p:spPr>
            <a:xfrm>
              <a:off x="4496373" y="394279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63" y="595"/>
                    <a:pt x="763" y="381"/>
                  </a:cubicBezTo>
                  <a:cubicBezTo>
                    <a:pt x="763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47" name="Google Shape;7847;p37"/>
            <p:cNvSpPr/>
            <p:nvPr/>
          </p:nvSpPr>
          <p:spPr>
            <a:xfrm>
              <a:off x="4025442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48" name="Google Shape;7848;p37"/>
            <p:cNvSpPr/>
            <p:nvPr/>
          </p:nvSpPr>
          <p:spPr>
            <a:xfrm>
              <a:off x="4025442" y="37847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49" name="Google Shape;7849;p37"/>
            <p:cNvSpPr/>
            <p:nvPr/>
          </p:nvSpPr>
          <p:spPr>
            <a:xfrm>
              <a:off x="465290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50" name="Google Shape;7850;p37"/>
            <p:cNvSpPr/>
            <p:nvPr/>
          </p:nvSpPr>
          <p:spPr>
            <a:xfrm>
              <a:off x="4339846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51" name="Google Shape;7851;p37"/>
            <p:cNvSpPr/>
            <p:nvPr/>
          </p:nvSpPr>
          <p:spPr>
            <a:xfrm>
              <a:off x="465290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52" name="Google Shape;7852;p37"/>
            <p:cNvSpPr/>
            <p:nvPr/>
          </p:nvSpPr>
          <p:spPr>
            <a:xfrm>
              <a:off x="4339846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80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53" name="Google Shape;7853;p37"/>
            <p:cNvSpPr/>
            <p:nvPr/>
          </p:nvSpPr>
          <p:spPr>
            <a:xfrm>
              <a:off x="4183320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63"/>
                    <a:pt x="382" y="763"/>
                  </a:cubicBezTo>
                  <a:cubicBezTo>
                    <a:pt x="596" y="763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54" name="Google Shape;7854;p37"/>
            <p:cNvSpPr/>
            <p:nvPr/>
          </p:nvSpPr>
          <p:spPr>
            <a:xfrm>
              <a:off x="4496373" y="4570248"/>
              <a:ext cx="93744" cy="93744"/>
            </a:xfrm>
            <a:custGeom>
              <a:avLst/>
              <a:gdLst/>
              <a:ahLst/>
              <a:cxnLst/>
              <a:rect l="l" t="t" r="r" b="b"/>
              <a:pathLst>
                <a:path w="763" h="763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63"/>
                    <a:pt x="382" y="763"/>
                  </a:cubicBezTo>
                  <a:cubicBezTo>
                    <a:pt x="596" y="763"/>
                    <a:pt x="763" y="596"/>
                    <a:pt x="763" y="382"/>
                  </a:cubicBezTo>
                  <a:cubicBezTo>
                    <a:pt x="763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55" name="Google Shape;7855;p37"/>
            <p:cNvSpPr/>
            <p:nvPr/>
          </p:nvSpPr>
          <p:spPr>
            <a:xfrm>
              <a:off x="4183320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56" name="Google Shape;7856;p37"/>
            <p:cNvSpPr/>
            <p:nvPr/>
          </p:nvSpPr>
          <p:spPr>
            <a:xfrm>
              <a:off x="4496373" y="425719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57" name="Google Shape;7857;p37"/>
            <p:cNvSpPr/>
            <p:nvPr/>
          </p:nvSpPr>
          <p:spPr>
            <a:xfrm>
              <a:off x="4025442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58" name="Google Shape;7858;p37"/>
            <p:cNvSpPr/>
            <p:nvPr/>
          </p:nvSpPr>
          <p:spPr>
            <a:xfrm>
              <a:off x="4025442" y="4413721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59" name="Google Shape;7859;p37"/>
            <p:cNvSpPr/>
            <p:nvPr/>
          </p:nvSpPr>
          <p:spPr>
            <a:xfrm>
              <a:off x="465290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60" name="Google Shape;7860;p37"/>
            <p:cNvSpPr/>
            <p:nvPr/>
          </p:nvSpPr>
          <p:spPr>
            <a:xfrm>
              <a:off x="4339846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61" name="Google Shape;7861;p37"/>
            <p:cNvSpPr/>
            <p:nvPr/>
          </p:nvSpPr>
          <p:spPr>
            <a:xfrm>
              <a:off x="4025442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62" name="Google Shape;7862;p37"/>
            <p:cNvSpPr/>
            <p:nvPr/>
          </p:nvSpPr>
          <p:spPr>
            <a:xfrm>
              <a:off x="465290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63" name="Google Shape;7863;p37"/>
            <p:cNvSpPr/>
            <p:nvPr/>
          </p:nvSpPr>
          <p:spPr>
            <a:xfrm>
              <a:off x="4339846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64" name="Google Shape;7864;p37"/>
            <p:cNvSpPr/>
            <p:nvPr/>
          </p:nvSpPr>
          <p:spPr>
            <a:xfrm>
              <a:off x="4183320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65" name="Google Shape;7865;p37"/>
            <p:cNvSpPr/>
            <p:nvPr/>
          </p:nvSpPr>
          <p:spPr>
            <a:xfrm>
              <a:off x="4496373" y="488477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66" name="Google Shape;7866;p37"/>
            <p:cNvSpPr/>
            <p:nvPr/>
          </p:nvSpPr>
          <p:spPr>
            <a:xfrm>
              <a:off x="4025442" y="5041302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67" name="Google Shape;7867;p37"/>
            <p:cNvSpPr/>
            <p:nvPr/>
          </p:nvSpPr>
          <p:spPr>
            <a:xfrm>
              <a:off x="465290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68" name="Google Shape;7868;p37"/>
            <p:cNvSpPr/>
            <p:nvPr/>
          </p:nvSpPr>
          <p:spPr>
            <a:xfrm>
              <a:off x="4339846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69" name="Google Shape;7869;p37"/>
            <p:cNvSpPr/>
            <p:nvPr/>
          </p:nvSpPr>
          <p:spPr>
            <a:xfrm>
              <a:off x="4025442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70" name="Google Shape;7870;p37"/>
            <p:cNvSpPr/>
            <p:nvPr/>
          </p:nvSpPr>
          <p:spPr>
            <a:xfrm>
              <a:off x="4025442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71" name="Google Shape;7871;p37"/>
            <p:cNvSpPr/>
            <p:nvPr/>
          </p:nvSpPr>
          <p:spPr>
            <a:xfrm>
              <a:off x="3710914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72" name="Google Shape;7872;p37"/>
            <p:cNvSpPr/>
            <p:nvPr/>
          </p:nvSpPr>
          <p:spPr>
            <a:xfrm>
              <a:off x="4025442" y="37847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73" name="Google Shape;7873;p37"/>
            <p:cNvSpPr/>
            <p:nvPr/>
          </p:nvSpPr>
          <p:spPr>
            <a:xfrm>
              <a:off x="3710914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74" name="Google Shape;7874;p37"/>
            <p:cNvSpPr/>
            <p:nvPr/>
          </p:nvSpPr>
          <p:spPr>
            <a:xfrm>
              <a:off x="3554388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75" name="Google Shape;7875;p37"/>
            <p:cNvSpPr/>
            <p:nvPr/>
          </p:nvSpPr>
          <p:spPr>
            <a:xfrm>
              <a:off x="3868915" y="39427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76" name="Google Shape;7876;p37"/>
            <p:cNvSpPr/>
            <p:nvPr/>
          </p:nvSpPr>
          <p:spPr>
            <a:xfrm>
              <a:off x="3399336" y="409931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77" name="Google Shape;7877;p37"/>
            <p:cNvSpPr/>
            <p:nvPr/>
          </p:nvSpPr>
          <p:spPr>
            <a:xfrm>
              <a:off x="3399336" y="3784789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78" name="Google Shape;7878;p37"/>
            <p:cNvSpPr/>
            <p:nvPr/>
          </p:nvSpPr>
          <p:spPr>
            <a:xfrm>
              <a:off x="4025442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79" name="Google Shape;7879;p37"/>
            <p:cNvSpPr/>
            <p:nvPr/>
          </p:nvSpPr>
          <p:spPr>
            <a:xfrm>
              <a:off x="3710914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80" name="Google Shape;7880;p37"/>
            <p:cNvSpPr/>
            <p:nvPr/>
          </p:nvSpPr>
          <p:spPr>
            <a:xfrm>
              <a:off x="4025442" y="4413721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81" name="Google Shape;7881;p37"/>
            <p:cNvSpPr/>
            <p:nvPr/>
          </p:nvSpPr>
          <p:spPr>
            <a:xfrm>
              <a:off x="3710914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82" name="Google Shape;7882;p37"/>
            <p:cNvSpPr/>
            <p:nvPr/>
          </p:nvSpPr>
          <p:spPr>
            <a:xfrm>
              <a:off x="3554388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63"/>
                    <a:pt x="381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83" name="Google Shape;7883;p37"/>
            <p:cNvSpPr/>
            <p:nvPr/>
          </p:nvSpPr>
          <p:spPr>
            <a:xfrm>
              <a:off x="3868915" y="457024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63"/>
                    <a:pt x="381" y="763"/>
                  </a:cubicBezTo>
                  <a:cubicBezTo>
                    <a:pt x="595" y="763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84" name="Google Shape;7884;p37"/>
            <p:cNvSpPr/>
            <p:nvPr/>
          </p:nvSpPr>
          <p:spPr>
            <a:xfrm>
              <a:off x="3554388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85" name="Google Shape;7885;p37"/>
            <p:cNvSpPr/>
            <p:nvPr/>
          </p:nvSpPr>
          <p:spPr>
            <a:xfrm>
              <a:off x="3868915" y="425719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86" name="Google Shape;7886;p37"/>
            <p:cNvSpPr/>
            <p:nvPr/>
          </p:nvSpPr>
          <p:spPr>
            <a:xfrm>
              <a:off x="3399336" y="472677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87" name="Google Shape;7887;p37"/>
            <p:cNvSpPr/>
            <p:nvPr/>
          </p:nvSpPr>
          <p:spPr>
            <a:xfrm>
              <a:off x="3399336" y="4413721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88" name="Google Shape;7888;p37"/>
            <p:cNvSpPr/>
            <p:nvPr/>
          </p:nvSpPr>
          <p:spPr>
            <a:xfrm>
              <a:off x="4025442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89" name="Google Shape;7889;p37"/>
            <p:cNvSpPr/>
            <p:nvPr/>
          </p:nvSpPr>
          <p:spPr>
            <a:xfrm>
              <a:off x="3710914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90" name="Google Shape;7890;p37"/>
            <p:cNvSpPr/>
            <p:nvPr/>
          </p:nvSpPr>
          <p:spPr>
            <a:xfrm>
              <a:off x="3399336" y="409931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91" name="Google Shape;7891;p37"/>
            <p:cNvSpPr/>
            <p:nvPr/>
          </p:nvSpPr>
          <p:spPr>
            <a:xfrm>
              <a:off x="4025442" y="5041302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92" name="Google Shape;7892;p37"/>
            <p:cNvSpPr/>
            <p:nvPr/>
          </p:nvSpPr>
          <p:spPr>
            <a:xfrm>
              <a:off x="3710914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93" name="Google Shape;7893;p37"/>
            <p:cNvSpPr/>
            <p:nvPr/>
          </p:nvSpPr>
          <p:spPr>
            <a:xfrm>
              <a:off x="3554388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94" name="Google Shape;7894;p37"/>
            <p:cNvSpPr/>
            <p:nvPr/>
          </p:nvSpPr>
          <p:spPr>
            <a:xfrm>
              <a:off x="3868915" y="488477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95" name="Google Shape;7895;p37"/>
            <p:cNvSpPr/>
            <p:nvPr/>
          </p:nvSpPr>
          <p:spPr>
            <a:xfrm>
              <a:off x="3399336" y="5041302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96" name="Google Shape;7896;p37"/>
            <p:cNvSpPr/>
            <p:nvPr/>
          </p:nvSpPr>
          <p:spPr>
            <a:xfrm>
              <a:off x="4025442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97" name="Google Shape;7897;p37"/>
            <p:cNvSpPr/>
            <p:nvPr/>
          </p:nvSpPr>
          <p:spPr>
            <a:xfrm>
              <a:off x="3710914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98" name="Google Shape;7898;p37"/>
            <p:cNvSpPr/>
            <p:nvPr/>
          </p:nvSpPr>
          <p:spPr>
            <a:xfrm>
              <a:off x="3399336" y="472677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99" name="Google Shape;7899;p37"/>
            <p:cNvSpPr/>
            <p:nvPr/>
          </p:nvSpPr>
          <p:spPr>
            <a:xfrm>
              <a:off x="3399336" y="409931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00" name="Google Shape;7900;p37"/>
            <p:cNvSpPr/>
            <p:nvPr/>
          </p:nvSpPr>
          <p:spPr>
            <a:xfrm>
              <a:off x="3083334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01" name="Google Shape;7901;p37"/>
            <p:cNvSpPr/>
            <p:nvPr/>
          </p:nvSpPr>
          <p:spPr>
            <a:xfrm>
              <a:off x="3399336" y="3784789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02" name="Google Shape;7902;p37"/>
            <p:cNvSpPr/>
            <p:nvPr/>
          </p:nvSpPr>
          <p:spPr>
            <a:xfrm>
              <a:off x="3083334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03" name="Google Shape;7903;p37"/>
            <p:cNvSpPr/>
            <p:nvPr/>
          </p:nvSpPr>
          <p:spPr>
            <a:xfrm>
              <a:off x="2926807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04" name="Google Shape;7904;p37"/>
            <p:cNvSpPr/>
            <p:nvPr/>
          </p:nvSpPr>
          <p:spPr>
            <a:xfrm>
              <a:off x="3241335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05" name="Google Shape;7905;p37"/>
            <p:cNvSpPr/>
            <p:nvPr/>
          </p:nvSpPr>
          <p:spPr>
            <a:xfrm>
              <a:off x="2770281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06" name="Google Shape;7906;p37"/>
            <p:cNvSpPr/>
            <p:nvPr/>
          </p:nvSpPr>
          <p:spPr>
            <a:xfrm>
              <a:off x="2770281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07" name="Google Shape;7907;p37"/>
            <p:cNvSpPr/>
            <p:nvPr/>
          </p:nvSpPr>
          <p:spPr>
            <a:xfrm>
              <a:off x="3399336" y="472677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08" name="Google Shape;7908;p37"/>
            <p:cNvSpPr/>
            <p:nvPr/>
          </p:nvSpPr>
          <p:spPr>
            <a:xfrm>
              <a:off x="3083334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09" name="Google Shape;7909;p37"/>
            <p:cNvSpPr/>
            <p:nvPr/>
          </p:nvSpPr>
          <p:spPr>
            <a:xfrm>
              <a:off x="3399336" y="4413721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10" name="Google Shape;7910;p37"/>
            <p:cNvSpPr/>
            <p:nvPr/>
          </p:nvSpPr>
          <p:spPr>
            <a:xfrm>
              <a:off x="3083334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11" name="Google Shape;7911;p37"/>
            <p:cNvSpPr/>
            <p:nvPr/>
          </p:nvSpPr>
          <p:spPr>
            <a:xfrm>
              <a:off x="2926807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93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12" name="Google Shape;7912;p37"/>
            <p:cNvSpPr/>
            <p:nvPr/>
          </p:nvSpPr>
          <p:spPr>
            <a:xfrm>
              <a:off x="3241335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81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13" name="Google Shape;7913;p37"/>
            <p:cNvSpPr/>
            <p:nvPr/>
          </p:nvSpPr>
          <p:spPr>
            <a:xfrm>
              <a:off x="2926807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14" name="Google Shape;7914;p37"/>
            <p:cNvSpPr/>
            <p:nvPr/>
          </p:nvSpPr>
          <p:spPr>
            <a:xfrm>
              <a:off x="3241335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15" name="Google Shape;7915;p37"/>
            <p:cNvSpPr/>
            <p:nvPr/>
          </p:nvSpPr>
          <p:spPr>
            <a:xfrm>
              <a:off x="2770281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16" name="Google Shape;7916;p37"/>
            <p:cNvSpPr/>
            <p:nvPr/>
          </p:nvSpPr>
          <p:spPr>
            <a:xfrm>
              <a:off x="2770281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17" name="Google Shape;7917;p37"/>
            <p:cNvSpPr/>
            <p:nvPr/>
          </p:nvSpPr>
          <p:spPr>
            <a:xfrm>
              <a:off x="3399336" y="409931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18" name="Google Shape;7918;p37"/>
            <p:cNvSpPr/>
            <p:nvPr/>
          </p:nvSpPr>
          <p:spPr>
            <a:xfrm>
              <a:off x="3083334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19" name="Google Shape;7919;p37"/>
            <p:cNvSpPr/>
            <p:nvPr/>
          </p:nvSpPr>
          <p:spPr>
            <a:xfrm>
              <a:off x="2770281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20" name="Google Shape;7920;p37"/>
            <p:cNvSpPr/>
            <p:nvPr/>
          </p:nvSpPr>
          <p:spPr>
            <a:xfrm>
              <a:off x="3399336" y="5041302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21" name="Google Shape;7921;p37"/>
            <p:cNvSpPr/>
            <p:nvPr/>
          </p:nvSpPr>
          <p:spPr>
            <a:xfrm>
              <a:off x="3083334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22" name="Google Shape;7922;p37"/>
            <p:cNvSpPr/>
            <p:nvPr/>
          </p:nvSpPr>
          <p:spPr>
            <a:xfrm>
              <a:off x="2926807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23" name="Google Shape;7923;p37"/>
            <p:cNvSpPr/>
            <p:nvPr/>
          </p:nvSpPr>
          <p:spPr>
            <a:xfrm>
              <a:off x="3241335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24" name="Google Shape;7924;p37"/>
            <p:cNvSpPr/>
            <p:nvPr/>
          </p:nvSpPr>
          <p:spPr>
            <a:xfrm>
              <a:off x="2770281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25" name="Google Shape;7925;p37"/>
            <p:cNvSpPr/>
            <p:nvPr/>
          </p:nvSpPr>
          <p:spPr>
            <a:xfrm>
              <a:off x="3399336" y="472677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26" name="Google Shape;7926;p37"/>
            <p:cNvSpPr/>
            <p:nvPr/>
          </p:nvSpPr>
          <p:spPr>
            <a:xfrm>
              <a:off x="3083334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27" name="Google Shape;7927;p37"/>
            <p:cNvSpPr/>
            <p:nvPr/>
          </p:nvSpPr>
          <p:spPr>
            <a:xfrm>
              <a:off x="2770281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28" name="Google Shape;7928;p37"/>
            <p:cNvSpPr/>
            <p:nvPr/>
          </p:nvSpPr>
          <p:spPr>
            <a:xfrm>
              <a:off x="2770281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29" name="Google Shape;7929;p37"/>
            <p:cNvSpPr/>
            <p:nvPr/>
          </p:nvSpPr>
          <p:spPr>
            <a:xfrm>
              <a:off x="2457228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30" name="Google Shape;7930;p37"/>
            <p:cNvSpPr/>
            <p:nvPr/>
          </p:nvSpPr>
          <p:spPr>
            <a:xfrm>
              <a:off x="2770281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31" name="Google Shape;7931;p37"/>
            <p:cNvSpPr/>
            <p:nvPr/>
          </p:nvSpPr>
          <p:spPr>
            <a:xfrm>
              <a:off x="2457228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32" name="Google Shape;7932;p37"/>
            <p:cNvSpPr/>
            <p:nvPr/>
          </p:nvSpPr>
          <p:spPr>
            <a:xfrm>
              <a:off x="2299227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33" name="Google Shape;7933;p37"/>
            <p:cNvSpPr/>
            <p:nvPr/>
          </p:nvSpPr>
          <p:spPr>
            <a:xfrm>
              <a:off x="2613754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34" name="Google Shape;7934;p37"/>
            <p:cNvSpPr/>
            <p:nvPr/>
          </p:nvSpPr>
          <p:spPr>
            <a:xfrm>
              <a:off x="214270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35" name="Google Shape;7935;p37"/>
            <p:cNvSpPr/>
            <p:nvPr/>
          </p:nvSpPr>
          <p:spPr>
            <a:xfrm>
              <a:off x="214270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36" name="Google Shape;7936;p37"/>
            <p:cNvSpPr/>
            <p:nvPr/>
          </p:nvSpPr>
          <p:spPr>
            <a:xfrm>
              <a:off x="2770281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37" name="Google Shape;7937;p37"/>
            <p:cNvSpPr/>
            <p:nvPr/>
          </p:nvSpPr>
          <p:spPr>
            <a:xfrm>
              <a:off x="2457228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38" name="Google Shape;7938;p37"/>
            <p:cNvSpPr/>
            <p:nvPr/>
          </p:nvSpPr>
          <p:spPr>
            <a:xfrm>
              <a:off x="2770281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39" name="Google Shape;7939;p37"/>
            <p:cNvSpPr/>
            <p:nvPr/>
          </p:nvSpPr>
          <p:spPr>
            <a:xfrm>
              <a:off x="2457228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40" name="Google Shape;7940;p37"/>
            <p:cNvSpPr/>
            <p:nvPr/>
          </p:nvSpPr>
          <p:spPr>
            <a:xfrm>
              <a:off x="2299227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63"/>
                    <a:pt x="394" y="763"/>
                  </a:cubicBezTo>
                  <a:cubicBezTo>
                    <a:pt x="608" y="763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41" name="Google Shape;7941;p37"/>
            <p:cNvSpPr/>
            <p:nvPr/>
          </p:nvSpPr>
          <p:spPr>
            <a:xfrm>
              <a:off x="2613754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63"/>
                    <a:pt x="393" y="763"/>
                  </a:cubicBezTo>
                  <a:cubicBezTo>
                    <a:pt x="608" y="763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42" name="Google Shape;7942;p37"/>
            <p:cNvSpPr/>
            <p:nvPr/>
          </p:nvSpPr>
          <p:spPr>
            <a:xfrm>
              <a:off x="2299227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43" name="Google Shape;7943;p37"/>
            <p:cNvSpPr/>
            <p:nvPr/>
          </p:nvSpPr>
          <p:spPr>
            <a:xfrm>
              <a:off x="2613754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44" name="Google Shape;7944;p37"/>
            <p:cNvSpPr/>
            <p:nvPr/>
          </p:nvSpPr>
          <p:spPr>
            <a:xfrm>
              <a:off x="214270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45" name="Google Shape;7945;p37"/>
            <p:cNvSpPr/>
            <p:nvPr/>
          </p:nvSpPr>
          <p:spPr>
            <a:xfrm>
              <a:off x="214270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46" name="Google Shape;7946;p37"/>
            <p:cNvSpPr/>
            <p:nvPr/>
          </p:nvSpPr>
          <p:spPr>
            <a:xfrm>
              <a:off x="2770281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47" name="Google Shape;7947;p37"/>
            <p:cNvSpPr/>
            <p:nvPr/>
          </p:nvSpPr>
          <p:spPr>
            <a:xfrm>
              <a:off x="2457228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48" name="Google Shape;7948;p37"/>
            <p:cNvSpPr/>
            <p:nvPr/>
          </p:nvSpPr>
          <p:spPr>
            <a:xfrm>
              <a:off x="214270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49" name="Google Shape;7949;p37"/>
            <p:cNvSpPr/>
            <p:nvPr/>
          </p:nvSpPr>
          <p:spPr>
            <a:xfrm>
              <a:off x="2770281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50" name="Google Shape;7950;p37"/>
            <p:cNvSpPr/>
            <p:nvPr/>
          </p:nvSpPr>
          <p:spPr>
            <a:xfrm>
              <a:off x="2457228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51" name="Google Shape;7951;p37"/>
            <p:cNvSpPr/>
            <p:nvPr/>
          </p:nvSpPr>
          <p:spPr>
            <a:xfrm>
              <a:off x="2299227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52" name="Google Shape;7952;p37"/>
            <p:cNvSpPr/>
            <p:nvPr/>
          </p:nvSpPr>
          <p:spPr>
            <a:xfrm>
              <a:off x="2613754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53" name="Google Shape;7953;p37"/>
            <p:cNvSpPr/>
            <p:nvPr/>
          </p:nvSpPr>
          <p:spPr>
            <a:xfrm>
              <a:off x="214270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54" name="Google Shape;7954;p37"/>
            <p:cNvSpPr/>
            <p:nvPr/>
          </p:nvSpPr>
          <p:spPr>
            <a:xfrm>
              <a:off x="2770281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55" name="Google Shape;7955;p37"/>
            <p:cNvSpPr/>
            <p:nvPr/>
          </p:nvSpPr>
          <p:spPr>
            <a:xfrm>
              <a:off x="2457228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56" name="Google Shape;7956;p37"/>
            <p:cNvSpPr/>
            <p:nvPr/>
          </p:nvSpPr>
          <p:spPr>
            <a:xfrm>
              <a:off x="214270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57" name="Google Shape;7957;p37"/>
            <p:cNvSpPr/>
            <p:nvPr/>
          </p:nvSpPr>
          <p:spPr>
            <a:xfrm>
              <a:off x="214270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58" name="Google Shape;7958;p37"/>
            <p:cNvSpPr/>
            <p:nvPr/>
          </p:nvSpPr>
          <p:spPr>
            <a:xfrm>
              <a:off x="1829647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59" name="Google Shape;7959;p37"/>
            <p:cNvSpPr/>
            <p:nvPr/>
          </p:nvSpPr>
          <p:spPr>
            <a:xfrm>
              <a:off x="214270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60" name="Google Shape;7960;p37"/>
            <p:cNvSpPr/>
            <p:nvPr/>
          </p:nvSpPr>
          <p:spPr>
            <a:xfrm>
              <a:off x="1829647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61" name="Google Shape;7961;p37"/>
            <p:cNvSpPr/>
            <p:nvPr/>
          </p:nvSpPr>
          <p:spPr>
            <a:xfrm>
              <a:off x="1673120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62" name="Google Shape;7962;p37"/>
            <p:cNvSpPr/>
            <p:nvPr/>
          </p:nvSpPr>
          <p:spPr>
            <a:xfrm>
              <a:off x="1984699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63" name="Google Shape;7963;p37"/>
            <p:cNvSpPr/>
            <p:nvPr/>
          </p:nvSpPr>
          <p:spPr>
            <a:xfrm>
              <a:off x="151512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64" name="Google Shape;7964;p37"/>
            <p:cNvSpPr/>
            <p:nvPr/>
          </p:nvSpPr>
          <p:spPr>
            <a:xfrm>
              <a:off x="151512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65" name="Google Shape;7965;p37"/>
            <p:cNvSpPr/>
            <p:nvPr/>
          </p:nvSpPr>
          <p:spPr>
            <a:xfrm>
              <a:off x="214270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66" name="Google Shape;7966;p37"/>
            <p:cNvSpPr/>
            <p:nvPr/>
          </p:nvSpPr>
          <p:spPr>
            <a:xfrm>
              <a:off x="1829647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67" name="Google Shape;7967;p37"/>
            <p:cNvSpPr/>
            <p:nvPr/>
          </p:nvSpPr>
          <p:spPr>
            <a:xfrm>
              <a:off x="214270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68" name="Google Shape;7968;p37"/>
            <p:cNvSpPr/>
            <p:nvPr/>
          </p:nvSpPr>
          <p:spPr>
            <a:xfrm>
              <a:off x="1829647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69" name="Google Shape;7969;p37"/>
            <p:cNvSpPr/>
            <p:nvPr/>
          </p:nvSpPr>
          <p:spPr>
            <a:xfrm>
              <a:off x="1673120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63"/>
                    <a:pt x="382" y="763"/>
                  </a:cubicBezTo>
                  <a:cubicBezTo>
                    <a:pt x="596" y="763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70" name="Google Shape;7970;p37"/>
            <p:cNvSpPr/>
            <p:nvPr/>
          </p:nvSpPr>
          <p:spPr>
            <a:xfrm>
              <a:off x="1984699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63"/>
                    <a:pt x="394" y="763"/>
                  </a:cubicBezTo>
                  <a:cubicBezTo>
                    <a:pt x="608" y="763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71" name="Google Shape;7971;p37"/>
            <p:cNvSpPr/>
            <p:nvPr/>
          </p:nvSpPr>
          <p:spPr>
            <a:xfrm>
              <a:off x="1673120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72" name="Google Shape;7972;p37"/>
            <p:cNvSpPr/>
            <p:nvPr/>
          </p:nvSpPr>
          <p:spPr>
            <a:xfrm>
              <a:off x="1984699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73" name="Google Shape;7973;p37"/>
            <p:cNvSpPr/>
            <p:nvPr/>
          </p:nvSpPr>
          <p:spPr>
            <a:xfrm>
              <a:off x="151512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74" name="Google Shape;7974;p37"/>
            <p:cNvSpPr/>
            <p:nvPr/>
          </p:nvSpPr>
          <p:spPr>
            <a:xfrm>
              <a:off x="151512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80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75" name="Google Shape;7975;p37"/>
            <p:cNvSpPr/>
            <p:nvPr/>
          </p:nvSpPr>
          <p:spPr>
            <a:xfrm>
              <a:off x="214270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76" name="Google Shape;7976;p37"/>
            <p:cNvSpPr/>
            <p:nvPr/>
          </p:nvSpPr>
          <p:spPr>
            <a:xfrm>
              <a:off x="1829647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77" name="Google Shape;7977;p37"/>
            <p:cNvSpPr/>
            <p:nvPr/>
          </p:nvSpPr>
          <p:spPr>
            <a:xfrm>
              <a:off x="151512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78" name="Google Shape;7978;p37"/>
            <p:cNvSpPr/>
            <p:nvPr/>
          </p:nvSpPr>
          <p:spPr>
            <a:xfrm>
              <a:off x="214270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79" name="Google Shape;7979;p37"/>
            <p:cNvSpPr/>
            <p:nvPr/>
          </p:nvSpPr>
          <p:spPr>
            <a:xfrm>
              <a:off x="1829647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80" name="Google Shape;7980;p37"/>
            <p:cNvSpPr/>
            <p:nvPr/>
          </p:nvSpPr>
          <p:spPr>
            <a:xfrm>
              <a:off x="1673120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81" name="Google Shape;7981;p37"/>
            <p:cNvSpPr/>
            <p:nvPr/>
          </p:nvSpPr>
          <p:spPr>
            <a:xfrm>
              <a:off x="1984699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82" name="Google Shape;7982;p37"/>
            <p:cNvSpPr/>
            <p:nvPr/>
          </p:nvSpPr>
          <p:spPr>
            <a:xfrm>
              <a:off x="151512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82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83" name="Google Shape;7983;p37"/>
            <p:cNvSpPr/>
            <p:nvPr/>
          </p:nvSpPr>
          <p:spPr>
            <a:xfrm>
              <a:off x="214270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84" name="Google Shape;7984;p37"/>
            <p:cNvSpPr/>
            <p:nvPr/>
          </p:nvSpPr>
          <p:spPr>
            <a:xfrm>
              <a:off x="1829647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85" name="Google Shape;7985;p37"/>
            <p:cNvSpPr/>
            <p:nvPr/>
          </p:nvSpPr>
          <p:spPr>
            <a:xfrm>
              <a:off x="151512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86" name="Google Shape;7986;p37"/>
            <p:cNvSpPr/>
            <p:nvPr/>
          </p:nvSpPr>
          <p:spPr>
            <a:xfrm>
              <a:off x="151512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87" name="Google Shape;7987;p37"/>
            <p:cNvSpPr/>
            <p:nvPr/>
          </p:nvSpPr>
          <p:spPr>
            <a:xfrm>
              <a:off x="1200715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81" y="774"/>
                  </a:cubicBezTo>
                  <a:cubicBezTo>
                    <a:pt x="595" y="774"/>
                    <a:pt x="774" y="607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88" name="Google Shape;7988;p37"/>
            <p:cNvSpPr/>
            <p:nvPr/>
          </p:nvSpPr>
          <p:spPr>
            <a:xfrm>
              <a:off x="151512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89" name="Google Shape;7989;p37"/>
            <p:cNvSpPr/>
            <p:nvPr/>
          </p:nvSpPr>
          <p:spPr>
            <a:xfrm>
              <a:off x="1200715" y="37847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81" y="774"/>
                  </a:cubicBezTo>
                  <a:cubicBezTo>
                    <a:pt x="595" y="774"/>
                    <a:pt x="774" y="607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90" name="Google Shape;7990;p37"/>
            <p:cNvSpPr/>
            <p:nvPr/>
          </p:nvSpPr>
          <p:spPr>
            <a:xfrm>
              <a:off x="1045663" y="39427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91" name="Google Shape;7991;p37"/>
            <p:cNvSpPr/>
            <p:nvPr/>
          </p:nvSpPr>
          <p:spPr>
            <a:xfrm>
              <a:off x="1357241" y="39427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92" name="Google Shape;7992;p37"/>
            <p:cNvSpPr/>
            <p:nvPr/>
          </p:nvSpPr>
          <p:spPr>
            <a:xfrm>
              <a:off x="887662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93" name="Google Shape;7993;p37"/>
            <p:cNvSpPr/>
            <p:nvPr/>
          </p:nvSpPr>
          <p:spPr>
            <a:xfrm>
              <a:off x="887662" y="37847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94" name="Google Shape;7994;p37"/>
            <p:cNvSpPr/>
            <p:nvPr/>
          </p:nvSpPr>
          <p:spPr>
            <a:xfrm>
              <a:off x="151512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95" name="Google Shape;7995;p37"/>
            <p:cNvSpPr/>
            <p:nvPr/>
          </p:nvSpPr>
          <p:spPr>
            <a:xfrm>
              <a:off x="1200715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5" y="775"/>
                    <a:pt x="774" y="596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96" name="Google Shape;7996;p37"/>
            <p:cNvSpPr/>
            <p:nvPr/>
          </p:nvSpPr>
          <p:spPr>
            <a:xfrm>
              <a:off x="151512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80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97" name="Google Shape;7997;p37"/>
            <p:cNvSpPr/>
            <p:nvPr/>
          </p:nvSpPr>
          <p:spPr>
            <a:xfrm>
              <a:off x="1200715" y="4413721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98" name="Google Shape;7998;p37"/>
            <p:cNvSpPr/>
            <p:nvPr/>
          </p:nvSpPr>
          <p:spPr>
            <a:xfrm>
              <a:off x="1045663" y="457024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63"/>
                    <a:pt x="381" y="763"/>
                  </a:cubicBezTo>
                  <a:cubicBezTo>
                    <a:pt x="595" y="763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99" name="Google Shape;7999;p37"/>
            <p:cNvSpPr/>
            <p:nvPr/>
          </p:nvSpPr>
          <p:spPr>
            <a:xfrm>
              <a:off x="1357241" y="457024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93" y="763"/>
                  </a:cubicBezTo>
                  <a:cubicBezTo>
                    <a:pt x="607" y="763"/>
                    <a:pt x="774" y="596"/>
                    <a:pt x="774" y="382"/>
                  </a:cubicBezTo>
                  <a:cubicBezTo>
                    <a:pt x="774" y="168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00" name="Google Shape;8000;p37"/>
            <p:cNvSpPr/>
            <p:nvPr/>
          </p:nvSpPr>
          <p:spPr>
            <a:xfrm>
              <a:off x="1045663" y="425719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01" name="Google Shape;8001;p37"/>
            <p:cNvSpPr/>
            <p:nvPr/>
          </p:nvSpPr>
          <p:spPr>
            <a:xfrm>
              <a:off x="1357241" y="425719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68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02" name="Google Shape;8002;p37"/>
            <p:cNvSpPr/>
            <p:nvPr/>
          </p:nvSpPr>
          <p:spPr>
            <a:xfrm>
              <a:off x="887662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03" name="Google Shape;8003;p37"/>
            <p:cNvSpPr/>
            <p:nvPr/>
          </p:nvSpPr>
          <p:spPr>
            <a:xfrm>
              <a:off x="887662" y="4413721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04" name="Google Shape;8004;p37"/>
            <p:cNvSpPr/>
            <p:nvPr/>
          </p:nvSpPr>
          <p:spPr>
            <a:xfrm>
              <a:off x="151512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05" name="Google Shape;8005;p37"/>
            <p:cNvSpPr/>
            <p:nvPr/>
          </p:nvSpPr>
          <p:spPr>
            <a:xfrm>
              <a:off x="1200715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81" y="774"/>
                  </a:cubicBezTo>
                  <a:cubicBezTo>
                    <a:pt x="595" y="774"/>
                    <a:pt x="774" y="607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06" name="Google Shape;8006;p37"/>
            <p:cNvSpPr/>
            <p:nvPr/>
          </p:nvSpPr>
          <p:spPr>
            <a:xfrm>
              <a:off x="887662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07" name="Google Shape;8007;p37"/>
            <p:cNvSpPr/>
            <p:nvPr/>
          </p:nvSpPr>
          <p:spPr>
            <a:xfrm>
              <a:off x="151512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82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08" name="Google Shape;8008;p37"/>
            <p:cNvSpPr/>
            <p:nvPr/>
          </p:nvSpPr>
          <p:spPr>
            <a:xfrm>
              <a:off x="1200715" y="5041302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09" name="Google Shape;8009;p37"/>
            <p:cNvSpPr/>
            <p:nvPr/>
          </p:nvSpPr>
          <p:spPr>
            <a:xfrm>
              <a:off x="1045663" y="488477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10" name="Google Shape;8010;p37"/>
            <p:cNvSpPr/>
            <p:nvPr/>
          </p:nvSpPr>
          <p:spPr>
            <a:xfrm>
              <a:off x="1357241" y="488477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11" name="Google Shape;8011;p37"/>
            <p:cNvSpPr/>
            <p:nvPr/>
          </p:nvSpPr>
          <p:spPr>
            <a:xfrm>
              <a:off x="887662" y="5041302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12" name="Google Shape;8012;p37"/>
            <p:cNvSpPr/>
            <p:nvPr/>
          </p:nvSpPr>
          <p:spPr>
            <a:xfrm>
              <a:off x="151512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13" name="Google Shape;8013;p37"/>
            <p:cNvSpPr/>
            <p:nvPr/>
          </p:nvSpPr>
          <p:spPr>
            <a:xfrm>
              <a:off x="1200715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5" y="775"/>
                    <a:pt x="774" y="596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14" name="Google Shape;8014;p37"/>
            <p:cNvSpPr/>
            <p:nvPr/>
          </p:nvSpPr>
          <p:spPr>
            <a:xfrm>
              <a:off x="887662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15" name="Google Shape;8015;p37"/>
            <p:cNvSpPr/>
            <p:nvPr/>
          </p:nvSpPr>
          <p:spPr>
            <a:xfrm>
              <a:off x="887662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16" name="Google Shape;8016;p37"/>
            <p:cNvSpPr/>
            <p:nvPr/>
          </p:nvSpPr>
          <p:spPr>
            <a:xfrm>
              <a:off x="573134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17" name="Google Shape;8017;p37"/>
            <p:cNvSpPr/>
            <p:nvPr/>
          </p:nvSpPr>
          <p:spPr>
            <a:xfrm>
              <a:off x="887662" y="37847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18" name="Google Shape;8018;p37"/>
            <p:cNvSpPr/>
            <p:nvPr/>
          </p:nvSpPr>
          <p:spPr>
            <a:xfrm>
              <a:off x="573134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19" name="Google Shape;8019;p37"/>
            <p:cNvSpPr/>
            <p:nvPr/>
          </p:nvSpPr>
          <p:spPr>
            <a:xfrm>
              <a:off x="416608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20" name="Google Shape;8020;p37"/>
            <p:cNvSpPr/>
            <p:nvPr/>
          </p:nvSpPr>
          <p:spPr>
            <a:xfrm>
              <a:off x="731135" y="39427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21" name="Google Shape;8021;p37"/>
            <p:cNvSpPr/>
            <p:nvPr/>
          </p:nvSpPr>
          <p:spPr>
            <a:xfrm>
              <a:off x="260081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22" name="Google Shape;8022;p37"/>
            <p:cNvSpPr/>
            <p:nvPr/>
          </p:nvSpPr>
          <p:spPr>
            <a:xfrm>
              <a:off x="260081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23" name="Google Shape;8023;p37"/>
            <p:cNvSpPr/>
            <p:nvPr/>
          </p:nvSpPr>
          <p:spPr>
            <a:xfrm>
              <a:off x="887662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24" name="Google Shape;8024;p37"/>
            <p:cNvSpPr/>
            <p:nvPr/>
          </p:nvSpPr>
          <p:spPr>
            <a:xfrm>
              <a:off x="573134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25" name="Google Shape;8025;p37"/>
            <p:cNvSpPr/>
            <p:nvPr/>
          </p:nvSpPr>
          <p:spPr>
            <a:xfrm>
              <a:off x="887662" y="4413721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26" name="Google Shape;8026;p37"/>
            <p:cNvSpPr/>
            <p:nvPr/>
          </p:nvSpPr>
          <p:spPr>
            <a:xfrm>
              <a:off x="573134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27" name="Google Shape;8027;p37"/>
            <p:cNvSpPr/>
            <p:nvPr/>
          </p:nvSpPr>
          <p:spPr>
            <a:xfrm>
              <a:off x="416608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63"/>
                    <a:pt x="381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28" name="Google Shape;8028;p37"/>
            <p:cNvSpPr/>
            <p:nvPr/>
          </p:nvSpPr>
          <p:spPr>
            <a:xfrm>
              <a:off x="731135" y="457024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63"/>
                    <a:pt x="381" y="763"/>
                  </a:cubicBezTo>
                  <a:cubicBezTo>
                    <a:pt x="595" y="763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29" name="Google Shape;8029;p37"/>
            <p:cNvSpPr/>
            <p:nvPr/>
          </p:nvSpPr>
          <p:spPr>
            <a:xfrm>
              <a:off x="416608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30" name="Google Shape;8030;p37"/>
            <p:cNvSpPr/>
            <p:nvPr/>
          </p:nvSpPr>
          <p:spPr>
            <a:xfrm>
              <a:off x="731135" y="425719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31" name="Google Shape;8031;p37"/>
            <p:cNvSpPr/>
            <p:nvPr/>
          </p:nvSpPr>
          <p:spPr>
            <a:xfrm>
              <a:off x="260081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32" name="Google Shape;8032;p37"/>
            <p:cNvSpPr/>
            <p:nvPr/>
          </p:nvSpPr>
          <p:spPr>
            <a:xfrm>
              <a:off x="260081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33" name="Google Shape;8033;p37"/>
            <p:cNvSpPr/>
            <p:nvPr/>
          </p:nvSpPr>
          <p:spPr>
            <a:xfrm>
              <a:off x="887662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34" name="Google Shape;8034;p37"/>
            <p:cNvSpPr/>
            <p:nvPr/>
          </p:nvSpPr>
          <p:spPr>
            <a:xfrm>
              <a:off x="573134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35" name="Google Shape;8035;p37"/>
            <p:cNvSpPr/>
            <p:nvPr/>
          </p:nvSpPr>
          <p:spPr>
            <a:xfrm>
              <a:off x="260081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36" name="Google Shape;8036;p37"/>
            <p:cNvSpPr/>
            <p:nvPr/>
          </p:nvSpPr>
          <p:spPr>
            <a:xfrm>
              <a:off x="887662" y="5041302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37" name="Google Shape;8037;p37"/>
            <p:cNvSpPr/>
            <p:nvPr/>
          </p:nvSpPr>
          <p:spPr>
            <a:xfrm>
              <a:off x="573134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38" name="Google Shape;8038;p37"/>
            <p:cNvSpPr/>
            <p:nvPr/>
          </p:nvSpPr>
          <p:spPr>
            <a:xfrm>
              <a:off x="416608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39" name="Google Shape;8039;p37"/>
            <p:cNvSpPr/>
            <p:nvPr/>
          </p:nvSpPr>
          <p:spPr>
            <a:xfrm>
              <a:off x="731135" y="488477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40" name="Google Shape;8040;p37"/>
            <p:cNvSpPr/>
            <p:nvPr/>
          </p:nvSpPr>
          <p:spPr>
            <a:xfrm>
              <a:off x="260081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41" name="Google Shape;8041;p37"/>
            <p:cNvSpPr/>
            <p:nvPr/>
          </p:nvSpPr>
          <p:spPr>
            <a:xfrm>
              <a:off x="887662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42" name="Google Shape;8042;p37"/>
            <p:cNvSpPr/>
            <p:nvPr/>
          </p:nvSpPr>
          <p:spPr>
            <a:xfrm>
              <a:off x="573134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43" name="Google Shape;8043;p37"/>
            <p:cNvSpPr/>
            <p:nvPr/>
          </p:nvSpPr>
          <p:spPr>
            <a:xfrm>
              <a:off x="260081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44" name="Google Shape;8044;p37"/>
            <p:cNvSpPr/>
            <p:nvPr/>
          </p:nvSpPr>
          <p:spPr>
            <a:xfrm>
              <a:off x="260081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45" name="Google Shape;8045;p37"/>
            <p:cNvSpPr/>
            <p:nvPr/>
          </p:nvSpPr>
          <p:spPr>
            <a:xfrm>
              <a:off x="-5297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46" name="Google Shape;8046;p37"/>
            <p:cNvSpPr/>
            <p:nvPr/>
          </p:nvSpPr>
          <p:spPr>
            <a:xfrm>
              <a:off x="260081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47" name="Google Shape;8047;p37"/>
            <p:cNvSpPr/>
            <p:nvPr/>
          </p:nvSpPr>
          <p:spPr>
            <a:xfrm>
              <a:off x="-52972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48" name="Google Shape;8048;p37"/>
            <p:cNvSpPr/>
            <p:nvPr/>
          </p:nvSpPr>
          <p:spPr>
            <a:xfrm>
              <a:off x="103555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49" name="Google Shape;8049;p37"/>
            <p:cNvSpPr/>
            <p:nvPr/>
          </p:nvSpPr>
          <p:spPr>
            <a:xfrm>
              <a:off x="260081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50" name="Google Shape;8050;p37"/>
            <p:cNvSpPr/>
            <p:nvPr/>
          </p:nvSpPr>
          <p:spPr>
            <a:xfrm>
              <a:off x="-5297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51" name="Google Shape;8051;p37"/>
            <p:cNvSpPr/>
            <p:nvPr/>
          </p:nvSpPr>
          <p:spPr>
            <a:xfrm>
              <a:off x="260081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52" name="Google Shape;8052;p37"/>
            <p:cNvSpPr/>
            <p:nvPr/>
          </p:nvSpPr>
          <p:spPr>
            <a:xfrm>
              <a:off x="-52972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53" name="Google Shape;8053;p37"/>
            <p:cNvSpPr/>
            <p:nvPr/>
          </p:nvSpPr>
          <p:spPr>
            <a:xfrm>
              <a:off x="103555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81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54" name="Google Shape;8054;p37"/>
            <p:cNvSpPr/>
            <p:nvPr/>
          </p:nvSpPr>
          <p:spPr>
            <a:xfrm>
              <a:off x="103555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55" name="Google Shape;8055;p37"/>
            <p:cNvSpPr/>
            <p:nvPr/>
          </p:nvSpPr>
          <p:spPr>
            <a:xfrm>
              <a:off x="260081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56" name="Google Shape;8056;p37"/>
            <p:cNvSpPr/>
            <p:nvPr/>
          </p:nvSpPr>
          <p:spPr>
            <a:xfrm>
              <a:off x="-5297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57" name="Google Shape;8057;p37"/>
            <p:cNvSpPr/>
            <p:nvPr/>
          </p:nvSpPr>
          <p:spPr>
            <a:xfrm>
              <a:off x="260081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58" name="Google Shape;8058;p37"/>
            <p:cNvSpPr/>
            <p:nvPr/>
          </p:nvSpPr>
          <p:spPr>
            <a:xfrm>
              <a:off x="-52972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59" name="Google Shape;8059;p37"/>
            <p:cNvSpPr/>
            <p:nvPr/>
          </p:nvSpPr>
          <p:spPr>
            <a:xfrm>
              <a:off x="103555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60" name="Google Shape;8060;p37"/>
            <p:cNvSpPr/>
            <p:nvPr/>
          </p:nvSpPr>
          <p:spPr>
            <a:xfrm>
              <a:off x="260081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61" name="Google Shape;8061;p37"/>
            <p:cNvSpPr/>
            <p:nvPr/>
          </p:nvSpPr>
          <p:spPr>
            <a:xfrm>
              <a:off x="-5297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62" name="Google Shape;8062;p37"/>
            <p:cNvSpPr/>
            <p:nvPr/>
          </p:nvSpPr>
          <p:spPr>
            <a:xfrm>
              <a:off x="9048777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63" name="Google Shape;8063;p37"/>
            <p:cNvSpPr/>
            <p:nvPr/>
          </p:nvSpPr>
          <p:spPr>
            <a:xfrm>
              <a:off x="9048777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64" name="Google Shape;8064;p37"/>
            <p:cNvSpPr/>
            <p:nvPr/>
          </p:nvSpPr>
          <p:spPr>
            <a:xfrm>
              <a:off x="9048777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65" name="Google Shape;8065;p37"/>
            <p:cNvSpPr/>
            <p:nvPr/>
          </p:nvSpPr>
          <p:spPr>
            <a:xfrm>
              <a:off x="9048777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66" name="Google Shape;8066;p37"/>
            <p:cNvSpPr/>
            <p:nvPr/>
          </p:nvSpPr>
          <p:spPr>
            <a:xfrm>
              <a:off x="9048777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67" name="Google Shape;8067;p37"/>
            <p:cNvSpPr/>
            <p:nvPr/>
          </p:nvSpPr>
          <p:spPr>
            <a:xfrm>
              <a:off x="9048777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68" name="Google Shape;8068;p37"/>
            <p:cNvSpPr/>
            <p:nvPr/>
          </p:nvSpPr>
          <p:spPr>
            <a:xfrm>
              <a:off x="9048777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69" name="Google Shape;8069;p37"/>
            <p:cNvSpPr/>
            <p:nvPr/>
          </p:nvSpPr>
          <p:spPr>
            <a:xfrm>
              <a:off x="9048777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70" name="Google Shape;8070;p37"/>
            <p:cNvSpPr/>
            <p:nvPr/>
          </p:nvSpPr>
          <p:spPr>
            <a:xfrm>
              <a:off x="9048777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71" name="Google Shape;8071;p37"/>
            <p:cNvSpPr/>
            <p:nvPr/>
          </p:nvSpPr>
          <p:spPr>
            <a:xfrm>
              <a:off x="9048777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72" name="Google Shape;8072;p37"/>
            <p:cNvSpPr/>
            <p:nvPr/>
          </p:nvSpPr>
          <p:spPr>
            <a:xfrm>
              <a:off x="9048777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73" name="Google Shape;8073;p37"/>
            <p:cNvSpPr/>
            <p:nvPr/>
          </p:nvSpPr>
          <p:spPr>
            <a:xfrm>
              <a:off x="9048777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74" name="Google Shape;8074;p37"/>
            <p:cNvSpPr/>
            <p:nvPr/>
          </p:nvSpPr>
          <p:spPr>
            <a:xfrm>
              <a:off x="9048777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75" name="Google Shape;8075;p37"/>
            <p:cNvSpPr/>
            <p:nvPr/>
          </p:nvSpPr>
          <p:spPr>
            <a:xfrm>
              <a:off x="9048777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76" name="Google Shape;8076;p37"/>
            <p:cNvSpPr/>
            <p:nvPr/>
          </p:nvSpPr>
          <p:spPr>
            <a:xfrm>
              <a:off x="9048777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77" name="Google Shape;8077;p37"/>
            <p:cNvSpPr/>
            <p:nvPr/>
          </p:nvSpPr>
          <p:spPr>
            <a:xfrm>
              <a:off x="9048777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78" name="Google Shape;8078;p37"/>
            <p:cNvSpPr/>
            <p:nvPr/>
          </p:nvSpPr>
          <p:spPr>
            <a:xfrm>
              <a:off x="9048777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79" name="Google Shape;8079;p37"/>
            <p:cNvSpPr/>
            <p:nvPr/>
          </p:nvSpPr>
          <p:spPr>
            <a:xfrm>
              <a:off x="9048777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80" name="Google Shape;8080;p37"/>
            <p:cNvSpPr/>
            <p:nvPr/>
          </p:nvSpPr>
          <p:spPr>
            <a:xfrm>
              <a:off x="9048777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81" name="Google Shape;8081;p37"/>
            <p:cNvSpPr/>
            <p:nvPr/>
          </p:nvSpPr>
          <p:spPr>
            <a:xfrm>
              <a:off x="873425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82" name="Google Shape;8082;p37"/>
            <p:cNvSpPr/>
            <p:nvPr/>
          </p:nvSpPr>
          <p:spPr>
            <a:xfrm>
              <a:off x="841972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83" name="Google Shape;8083;p37"/>
            <p:cNvSpPr/>
            <p:nvPr/>
          </p:nvSpPr>
          <p:spPr>
            <a:xfrm>
              <a:off x="9048777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84" name="Google Shape;8084;p37"/>
            <p:cNvSpPr/>
            <p:nvPr/>
          </p:nvSpPr>
          <p:spPr>
            <a:xfrm>
              <a:off x="873425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85" name="Google Shape;8085;p37"/>
            <p:cNvSpPr/>
            <p:nvPr/>
          </p:nvSpPr>
          <p:spPr>
            <a:xfrm>
              <a:off x="9048777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86" name="Google Shape;8086;p37"/>
            <p:cNvSpPr/>
            <p:nvPr/>
          </p:nvSpPr>
          <p:spPr>
            <a:xfrm>
              <a:off x="873425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87" name="Google Shape;8087;p37"/>
            <p:cNvSpPr/>
            <p:nvPr/>
          </p:nvSpPr>
          <p:spPr>
            <a:xfrm>
              <a:off x="8576249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88" name="Google Shape;8088;p37"/>
            <p:cNvSpPr/>
            <p:nvPr/>
          </p:nvSpPr>
          <p:spPr>
            <a:xfrm>
              <a:off x="8890776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89" name="Google Shape;8089;p37"/>
            <p:cNvSpPr/>
            <p:nvPr/>
          </p:nvSpPr>
          <p:spPr>
            <a:xfrm>
              <a:off x="8576249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90" name="Google Shape;8090;p37"/>
            <p:cNvSpPr/>
            <p:nvPr/>
          </p:nvSpPr>
          <p:spPr>
            <a:xfrm>
              <a:off x="8890776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91" name="Google Shape;8091;p37"/>
            <p:cNvSpPr/>
            <p:nvPr/>
          </p:nvSpPr>
          <p:spPr>
            <a:xfrm>
              <a:off x="841972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92" name="Google Shape;8092;p37"/>
            <p:cNvSpPr/>
            <p:nvPr/>
          </p:nvSpPr>
          <p:spPr>
            <a:xfrm>
              <a:off x="8419722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93" name="Google Shape;8093;p37"/>
            <p:cNvSpPr/>
            <p:nvPr/>
          </p:nvSpPr>
          <p:spPr>
            <a:xfrm>
              <a:off x="9048777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94" name="Google Shape;8094;p37"/>
            <p:cNvSpPr/>
            <p:nvPr/>
          </p:nvSpPr>
          <p:spPr>
            <a:xfrm>
              <a:off x="873425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95" name="Google Shape;8095;p37"/>
            <p:cNvSpPr/>
            <p:nvPr/>
          </p:nvSpPr>
          <p:spPr>
            <a:xfrm>
              <a:off x="841972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96" name="Google Shape;8096;p37"/>
            <p:cNvSpPr/>
            <p:nvPr/>
          </p:nvSpPr>
          <p:spPr>
            <a:xfrm>
              <a:off x="9048777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97" name="Google Shape;8097;p37"/>
            <p:cNvSpPr/>
            <p:nvPr/>
          </p:nvSpPr>
          <p:spPr>
            <a:xfrm>
              <a:off x="873425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98" name="Google Shape;8098;p37"/>
            <p:cNvSpPr/>
            <p:nvPr/>
          </p:nvSpPr>
          <p:spPr>
            <a:xfrm>
              <a:off x="9048777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99" name="Google Shape;8099;p37"/>
            <p:cNvSpPr/>
            <p:nvPr/>
          </p:nvSpPr>
          <p:spPr>
            <a:xfrm>
              <a:off x="873425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00" name="Google Shape;8100;p37"/>
            <p:cNvSpPr/>
            <p:nvPr/>
          </p:nvSpPr>
          <p:spPr>
            <a:xfrm>
              <a:off x="8576249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01" name="Google Shape;8101;p37"/>
            <p:cNvSpPr/>
            <p:nvPr/>
          </p:nvSpPr>
          <p:spPr>
            <a:xfrm>
              <a:off x="8890776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02" name="Google Shape;8102;p37"/>
            <p:cNvSpPr/>
            <p:nvPr/>
          </p:nvSpPr>
          <p:spPr>
            <a:xfrm>
              <a:off x="8576249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03" name="Google Shape;8103;p37"/>
            <p:cNvSpPr/>
            <p:nvPr/>
          </p:nvSpPr>
          <p:spPr>
            <a:xfrm>
              <a:off x="8890776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04" name="Google Shape;8104;p37"/>
            <p:cNvSpPr/>
            <p:nvPr/>
          </p:nvSpPr>
          <p:spPr>
            <a:xfrm>
              <a:off x="841972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05" name="Google Shape;8105;p37"/>
            <p:cNvSpPr/>
            <p:nvPr/>
          </p:nvSpPr>
          <p:spPr>
            <a:xfrm>
              <a:off x="8419722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06" name="Google Shape;8106;p37"/>
            <p:cNvSpPr/>
            <p:nvPr/>
          </p:nvSpPr>
          <p:spPr>
            <a:xfrm>
              <a:off x="9048777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07" name="Google Shape;8107;p37"/>
            <p:cNvSpPr/>
            <p:nvPr/>
          </p:nvSpPr>
          <p:spPr>
            <a:xfrm>
              <a:off x="873425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08" name="Google Shape;8108;p37"/>
            <p:cNvSpPr/>
            <p:nvPr/>
          </p:nvSpPr>
          <p:spPr>
            <a:xfrm>
              <a:off x="841972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09" name="Google Shape;8109;p37"/>
            <p:cNvSpPr/>
            <p:nvPr/>
          </p:nvSpPr>
          <p:spPr>
            <a:xfrm>
              <a:off x="9048777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10" name="Google Shape;8110;p37"/>
            <p:cNvSpPr/>
            <p:nvPr/>
          </p:nvSpPr>
          <p:spPr>
            <a:xfrm>
              <a:off x="873425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11" name="Google Shape;8111;p37"/>
            <p:cNvSpPr/>
            <p:nvPr/>
          </p:nvSpPr>
          <p:spPr>
            <a:xfrm>
              <a:off x="9048777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12" name="Google Shape;8112;p37"/>
            <p:cNvSpPr/>
            <p:nvPr/>
          </p:nvSpPr>
          <p:spPr>
            <a:xfrm>
              <a:off x="873425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13" name="Google Shape;8113;p37"/>
            <p:cNvSpPr/>
            <p:nvPr/>
          </p:nvSpPr>
          <p:spPr>
            <a:xfrm>
              <a:off x="8576249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14" name="Google Shape;8114;p37"/>
            <p:cNvSpPr/>
            <p:nvPr/>
          </p:nvSpPr>
          <p:spPr>
            <a:xfrm>
              <a:off x="8890776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15" name="Google Shape;8115;p37"/>
            <p:cNvSpPr/>
            <p:nvPr/>
          </p:nvSpPr>
          <p:spPr>
            <a:xfrm>
              <a:off x="8576249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16" name="Google Shape;8116;p37"/>
            <p:cNvSpPr/>
            <p:nvPr/>
          </p:nvSpPr>
          <p:spPr>
            <a:xfrm>
              <a:off x="8890776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17" name="Google Shape;8117;p37"/>
            <p:cNvSpPr/>
            <p:nvPr/>
          </p:nvSpPr>
          <p:spPr>
            <a:xfrm>
              <a:off x="841972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18" name="Google Shape;8118;p37"/>
            <p:cNvSpPr/>
            <p:nvPr/>
          </p:nvSpPr>
          <p:spPr>
            <a:xfrm>
              <a:off x="8419722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19" name="Google Shape;8119;p37"/>
            <p:cNvSpPr/>
            <p:nvPr/>
          </p:nvSpPr>
          <p:spPr>
            <a:xfrm>
              <a:off x="9048777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20" name="Google Shape;8120;p37"/>
            <p:cNvSpPr/>
            <p:nvPr/>
          </p:nvSpPr>
          <p:spPr>
            <a:xfrm>
              <a:off x="873425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21" name="Google Shape;8121;p37"/>
            <p:cNvSpPr/>
            <p:nvPr/>
          </p:nvSpPr>
          <p:spPr>
            <a:xfrm>
              <a:off x="841972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22" name="Google Shape;8122;p37"/>
            <p:cNvSpPr/>
            <p:nvPr/>
          </p:nvSpPr>
          <p:spPr>
            <a:xfrm>
              <a:off x="9048777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23" name="Google Shape;8123;p37"/>
            <p:cNvSpPr/>
            <p:nvPr/>
          </p:nvSpPr>
          <p:spPr>
            <a:xfrm>
              <a:off x="873425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24" name="Google Shape;8124;p37"/>
            <p:cNvSpPr/>
            <p:nvPr/>
          </p:nvSpPr>
          <p:spPr>
            <a:xfrm>
              <a:off x="9048777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25" name="Google Shape;8125;p37"/>
            <p:cNvSpPr/>
            <p:nvPr/>
          </p:nvSpPr>
          <p:spPr>
            <a:xfrm>
              <a:off x="873425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26" name="Google Shape;8126;p37"/>
            <p:cNvSpPr/>
            <p:nvPr/>
          </p:nvSpPr>
          <p:spPr>
            <a:xfrm>
              <a:off x="8576249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27" name="Google Shape;8127;p37"/>
            <p:cNvSpPr/>
            <p:nvPr/>
          </p:nvSpPr>
          <p:spPr>
            <a:xfrm>
              <a:off x="8890776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28" name="Google Shape;8128;p37"/>
            <p:cNvSpPr/>
            <p:nvPr/>
          </p:nvSpPr>
          <p:spPr>
            <a:xfrm>
              <a:off x="8576249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29" name="Google Shape;8129;p37"/>
            <p:cNvSpPr/>
            <p:nvPr/>
          </p:nvSpPr>
          <p:spPr>
            <a:xfrm>
              <a:off x="8890776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30" name="Google Shape;8130;p37"/>
            <p:cNvSpPr/>
            <p:nvPr/>
          </p:nvSpPr>
          <p:spPr>
            <a:xfrm>
              <a:off x="841972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31" name="Google Shape;8131;p37"/>
            <p:cNvSpPr/>
            <p:nvPr/>
          </p:nvSpPr>
          <p:spPr>
            <a:xfrm>
              <a:off x="8419722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32" name="Google Shape;8132;p37"/>
            <p:cNvSpPr/>
            <p:nvPr/>
          </p:nvSpPr>
          <p:spPr>
            <a:xfrm>
              <a:off x="9048777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33" name="Google Shape;8133;p37"/>
            <p:cNvSpPr/>
            <p:nvPr/>
          </p:nvSpPr>
          <p:spPr>
            <a:xfrm>
              <a:off x="873425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34" name="Google Shape;8134;p37"/>
            <p:cNvSpPr/>
            <p:nvPr/>
          </p:nvSpPr>
          <p:spPr>
            <a:xfrm>
              <a:off x="841972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35" name="Google Shape;8135;p37"/>
            <p:cNvSpPr/>
            <p:nvPr/>
          </p:nvSpPr>
          <p:spPr>
            <a:xfrm>
              <a:off x="9048777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36" name="Google Shape;8136;p37"/>
            <p:cNvSpPr/>
            <p:nvPr/>
          </p:nvSpPr>
          <p:spPr>
            <a:xfrm>
              <a:off x="873425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37" name="Google Shape;8137;p37"/>
            <p:cNvSpPr/>
            <p:nvPr/>
          </p:nvSpPr>
          <p:spPr>
            <a:xfrm>
              <a:off x="9048777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38" name="Google Shape;8138;p37"/>
            <p:cNvSpPr/>
            <p:nvPr/>
          </p:nvSpPr>
          <p:spPr>
            <a:xfrm>
              <a:off x="873425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39" name="Google Shape;8139;p37"/>
            <p:cNvSpPr/>
            <p:nvPr/>
          </p:nvSpPr>
          <p:spPr>
            <a:xfrm>
              <a:off x="8576249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40" name="Google Shape;8140;p37"/>
            <p:cNvSpPr/>
            <p:nvPr/>
          </p:nvSpPr>
          <p:spPr>
            <a:xfrm>
              <a:off x="8890776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41" name="Google Shape;8141;p37"/>
            <p:cNvSpPr/>
            <p:nvPr/>
          </p:nvSpPr>
          <p:spPr>
            <a:xfrm>
              <a:off x="8576249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62"/>
                    <a:pt x="393" y="762"/>
                  </a:cubicBezTo>
                  <a:cubicBezTo>
                    <a:pt x="608" y="762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42" name="Google Shape;8142;p37"/>
            <p:cNvSpPr/>
            <p:nvPr/>
          </p:nvSpPr>
          <p:spPr>
            <a:xfrm>
              <a:off x="8890776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93" y="762"/>
                  </a:cubicBezTo>
                  <a:cubicBezTo>
                    <a:pt x="608" y="762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43" name="Google Shape;8143;p37"/>
            <p:cNvSpPr/>
            <p:nvPr/>
          </p:nvSpPr>
          <p:spPr>
            <a:xfrm>
              <a:off x="841972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44" name="Google Shape;8144;p37"/>
            <p:cNvSpPr/>
            <p:nvPr/>
          </p:nvSpPr>
          <p:spPr>
            <a:xfrm>
              <a:off x="8419722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45" name="Google Shape;8145;p37"/>
            <p:cNvSpPr/>
            <p:nvPr/>
          </p:nvSpPr>
          <p:spPr>
            <a:xfrm>
              <a:off x="9048777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46" name="Google Shape;8146;p37"/>
            <p:cNvSpPr/>
            <p:nvPr/>
          </p:nvSpPr>
          <p:spPr>
            <a:xfrm>
              <a:off x="873425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47" name="Google Shape;8147;p37"/>
            <p:cNvSpPr/>
            <p:nvPr/>
          </p:nvSpPr>
          <p:spPr>
            <a:xfrm>
              <a:off x="841972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48" name="Google Shape;8148;p37"/>
            <p:cNvSpPr/>
            <p:nvPr/>
          </p:nvSpPr>
          <p:spPr>
            <a:xfrm>
              <a:off x="9048777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49" name="Google Shape;8149;p37"/>
            <p:cNvSpPr/>
            <p:nvPr/>
          </p:nvSpPr>
          <p:spPr>
            <a:xfrm>
              <a:off x="873425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50" name="Google Shape;8150;p37"/>
            <p:cNvSpPr/>
            <p:nvPr/>
          </p:nvSpPr>
          <p:spPr>
            <a:xfrm>
              <a:off x="8576249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51" name="Google Shape;8151;p37"/>
            <p:cNvSpPr/>
            <p:nvPr/>
          </p:nvSpPr>
          <p:spPr>
            <a:xfrm>
              <a:off x="8890776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52" name="Google Shape;8152;p37"/>
            <p:cNvSpPr/>
            <p:nvPr/>
          </p:nvSpPr>
          <p:spPr>
            <a:xfrm>
              <a:off x="8576249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53" name="Google Shape;8153;p37"/>
            <p:cNvSpPr/>
            <p:nvPr/>
          </p:nvSpPr>
          <p:spPr>
            <a:xfrm>
              <a:off x="8890776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54" name="Google Shape;8154;p37"/>
            <p:cNvSpPr/>
            <p:nvPr/>
          </p:nvSpPr>
          <p:spPr>
            <a:xfrm>
              <a:off x="8419722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55" name="Google Shape;8155;p37"/>
            <p:cNvSpPr/>
            <p:nvPr/>
          </p:nvSpPr>
          <p:spPr>
            <a:xfrm>
              <a:off x="9048777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56" name="Google Shape;8156;p37"/>
            <p:cNvSpPr/>
            <p:nvPr/>
          </p:nvSpPr>
          <p:spPr>
            <a:xfrm>
              <a:off x="873425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57" name="Google Shape;8157;p37"/>
            <p:cNvSpPr/>
            <p:nvPr/>
          </p:nvSpPr>
          <p:spPr>
            <a:xfrm>
              <a:off x="841972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58" name="Google Shape;8158;p37"/>
            <p:cNvSpPr/>
            <p:nvPr/>
          </p:nvSpPr>
          <p:spPr>
            <a:xfrm>
              <a:off x="841972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59" name="Google Shape;8159;p37"/>
            <p:cNvSpPr/>
            <p:nvPr/>
          </p:nvSpPr>
          <p:spPr>
            <a:xfrm>
              <a:off x="8106669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60" name="Google Shape;8160;p37"/>
            <p:cNvSpPr/>
            <p:nvPr/>
          </p:nvSpPr>
          <p:spPr>
            <a:xfrm>
              <a:off x="779214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61" name="Google Shape;8161;p37"/>
            <p:cNvSpPr/>
            <p:nvPr/>
          </p:nvSpPr>
          <p:spPr>
            <a:xfrm>
              <a:off x="841972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62" name="Google Shape;8162;p37"/>
            <p:cNvSpPr/>
            <p:nvPr/>
          </p:nvSpPr>
          <p:spPr>
            <a:xfrm>
              <a:off x="8106669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63" name="Google Shape;8163;p37"/>
            <p:cNvSpPr/>
            <p:nvPr/>
          </p:nvSpPr>
          <p:spPr>
            <a:xfrm>
              <a:off x="8419722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64" name="Google Shape;8164;p37"/>
            <p:cNvSpPr/>
            <p:nvPr/>
          </p:nvSpPr>
          <p:spPr>
            <a:xfrm>
              <a:off x="8106669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65" name="Google Shape;8165;p37"/>
            <p:cNvSpPr/>
            <p:nvPr/>
          </p:nvSpPr>
          <p:spPr>
            <a:xfrm>
              <a:off x="7950142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66" name="Google Shape;8166;p37"/>
            <p:cNvSpPr/>
            <p:nvPr/>
          </p:nvSpPr>
          <p:spPr>
            <a:xfrm>
              <a:off x="8263196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67" name="Google Shape;8167;p37"/>
            <p:cNvSpPr/>
            <p:nvPr/>
          </p:nvSpPr>
          <p:spPr>
            <a:xfrm>
              <a:off x="7950142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68" name="Google Shape;8168;p37"/>
            <p:cNvSpPr/>
            <p:nvPr/>
          </p:nvSpPr>
          <p:spPr>
            <a:xfrm>
              <a:off x="8263196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69" name="Google Shape;8169;p37"/>
            <p:cNvSpPr/>
            <p:nvPr/>
          </p:nvSpPr>
          <p:spPr>
            <a:xfrm>
              <a:off x="779214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70" name="Google Shape;8170;p37"/>
            <p:cNvSpPr/>
            <p:nvPr/>
          </p:nvSpPr>
          <p:spPr>
            <a:xfrm>
              <a:off x="7792142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71" name="Google Shape;8171;p37"/>
            <p:cNvSpPr/>
            <p:nvPr/>
          </p:nvSpPr>
          <p:spPr>
            <a:xfrm>
              <a:off x="841972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72" name="Google Shape;8172;p37"/>
            <p:cNvSpPr/>
            <p:nvPr/>
          </p:nvSpPr>
          <p:spPr>
            <a:xfrm>
              <a:off x="8106669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73" name="Google Shape;8173;p37"/>
            <p:cNvSpPr/>
            <p:nvPr/>
          </p:nvSpPr>
          <p:spPr>
            <a:xfrm>
              <a:off x="779214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74" name="Google Shape;8174;p37"/>
            <p:cNvSpPr/>
            <p:nvPr/>
          </p:nvSpPr>
          <p:spPr>
            <a:xfrm>
              <a:off x="841972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75" name="Google Shape;8175;p37"/>
            <p:cNvSpPr/>
            <p:nvPr/>
          </p:nvSpPr>
          <p:spPr>
            <a:xfrm>
              <a:off x="8106669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76" name="Google Shape;8176;p37"/>
            <p:cNvSpPr/>
            <p:nvPr/>
          </p:nvSpPr>
          <p:spPr>
            <a:xfrm>
              <a:off x="8419722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77" name="Google Shape;8177;p37"/>
            <p:cNvSpPr/>
            <p:nvPr/>
          </p:nvSpPr>
          <p:spPr>
            <a:xfrm>
              <a:off x="8106669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78" name="Google Shape;8178;p37"/>
            <p:cNvSpPr/>
            <p:nvPr/>
          </p:nvSpPr>
          <p:spPr>
            <a:xfrm>
              <a:off x="7950142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79" name="Google Shape;8179;p37"/>
            <p:cNvSpPr/>
            <p:nvPr/>
          </p:nvSpPr>
          <p:spPr>
            <a:xfrm>
              <a:off x="8263196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80" name="Google Shape;8180;p37"/>
            <p:cNvSpPr/>
            <p:nvPr/>
          </p:nvSpPr>
          <p:spPr>
            <a:xfrm>
              <a:off x="7950142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81" name="Google Shape;8181;p37"/>
            <p:cNvSpPr/>
            <p:nvPr/>
          </p:nvSpPr>
          <p:spPr>
            <a:xfrm>
              <a:off x="8263196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82" name="Google Shape;8182;p37"/>
            <p:cNvSpPr/>
            <p:nvPr/>
          </p:nvSpPr>
          <p:spPr>
            <a:xfrm>
              <a:off x="779214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83" name="Google Shape;8183;p37"/>
            <p:cNvSpPr/>
            <p:nvPr/>
          </p:nvSpPr>
          <p:spPr>
            <a:xfrm>
              <a:off x="7792142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84" name="Google Shape;8184;p37"/>
            <p:cNvSpPr/>
            <p:nvPr/>
          </p:nvSpPr>
          <p:spPr>
            <a:xfrm>
              <a:off x="841972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85" name="Google Shape;8185;p37"/>
            <p:cNvSpPr/>
            <p:nvPr/>
          </p:nvSpPr>
          <p:spPr>
            <a:xfrm>
              <a:off x="8106669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86" name="Google Shape;8186;p37"/>
            <p:cNvSpPr/>
            <p:nvPr/>
          </p:nvSpPr>
          <p:spPr>
            <a:xfrm>
              <a:off x="779214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87" name="Google Shape;8187;p37"/>
            <p:cNvSpPr/>
            <p:nvPr/>
          </p:nvSpPr>
          <p:spPr>
            <a:xfrm>
              <a:off x="841972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88" name="Google Shape;8188;p37"/>
            <p:cNvSpPr/>
            <p:nvPr/>
          </p:nvSpPr>
          <p:spPr>
            <a:xfrm>
              <a:off x="8106669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89" name="Google Shape;8189;p37"/>
            <p:cNvSpPr/>
            <p:nvPr/>
          </p:nvSpPr>
          <p:spPr>
            <a:xfrm>
              <a:off x="8419722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90" name="Google Shape;8190;p37"/>
            <p:cNvSpPr/>
            <p:nvPr/>
          </p:nvSpPr>
          <p:spPr>
            <a:xfrm>
              <a:off x="8106669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91" name="Google Shape;8191;p37"/>
            <p:cNvSpPr/>
            <p:nvPr/>
          </p:nvSpPr>
          <p:spPr>
            <a:xfrm>
              <a:off x="7950142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92" name="Google Shape;8192;p37"/>
            <p:cNvSpPr/>
            <p:nvPr/>
          </p:nvSpPr>
          <p:spPr>
            <a:xfrm>
              <a:off x="8263196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93" name="Google Shape;8193;p37"/>
            <p:cNvSpPr/>
            <p:nvPr/>
          </p:nvSpPr>
          <p:spPr>
            <a:xfrm>
              <a:off x="7950142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94" name="Google Shape;8194;p37"/>
            <p:cNvSpPr/>
            <p:nvPr/>
          </p:nvSpPr>
          <p:spPr>
            <a:xfrm>
              <a:off x="8263196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95" name="Google Shape;8195;p37"/>
            <p:cNvSpPr/>
            <p:nvPr/>
          </p:nvSpPr>
          <p:spPr>
            <a:xfrm>
              <a:off x="779214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96" name="Google Shape;8196;p37"/>
            <p:cNvSpPr/>
            <p:nvPr/>
          </p:nvSpPr>
          <p:spPr>
            <a:xfrm>
              <a:off x="7792142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97" name="Google Shape;8197;p37"/>
            <p:cNvSpPr/>
            <p:nvPr/>
          </p:nvSpPr>
          <p:spPr>
            <a:xfrm>
              <a:off x="841972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98" name="Google Shape;8198;p37"/>
            <p:cNvSpPr/>
            <p:nvPr/>
          </p:nvSpPr>
          <p:spPr>
            <a:xfrm>
              <a:off x="8106669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99" name="Google Shape;8199;p37"/>
            <p:cNvSpPr/>
            <p:nvPr/>
          </p:nvSpPr>
          <p:spPr>
            <a:xfrm>
              <a:off x="779214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00" name="Google Shape;8200;p37"/>
            <p:cNvSpPr/>
            <p:nvPr/>
          </p:nvSpPr>
          <p:spPr>
            <a:xfrm>
              <a:off x="841972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01" name="Google Shape;8201;p37"/>
            <p:cNvSpPr/>
            <p:nvPr/>
          </p:nvSpPr>
          <p:spPr>
            <a:xfrm>
              <a:off x="8106669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02" name="Google Shape;8202;p37"/>
            <p:cNvSpPr/>
            <p:nvPr/>
          </p:nvSpPr>
          <p:spPr>
            <a:xfrm>
              <a:off x="8419722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03" name="Google Shape;8203;p37"/>
            <p:cNvSpPr/>
            <p:nvPr/>
          </p:nvSpPr>
          <p:spPr>
            <a:xfrm>
              <a:off x="8106669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04" name="Google Shape;8204;p37"/>
            <p:cNvSpPr/>
            <p:nvPr/>
          </p:nvSpPr>
          <p:spPr>
            <a:xfrm>
              <a:off x="7950142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05" name="Google Shape;8205;p37"/>
            <p:cNvSpPr/>
            <p:nvPr/>
          </p:nvSpPr>
          <p:spPr>
            <a:xfrm>
              <a:off x="8263196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06" name="Google Shape;8206;p37"/>
            <p:cNvSpPr/>
            <p:nvPr/>
          </p:nvSpPr>
          <p:spPr>
            <a:xfrm>
              <a:off x="7950142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07" name="Google Shape;8207;p37"/>
            <p:cNvSpPr/>
            <p:nvPr/>
          </p:nvSpPr>
          <p:spPr>
            <a:xfrm>
              <a:off x="8263196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08" name="Google Shape;8208;p37"/>
            <p:cNvSpPr/>
            <p:nvPr/>
          </p:nvSpPr>
          <p:spPr>
            <a:xfrm>
              <a:off x="779214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09" name="Google Shape;8209;p37"/>
            <p:cNvSpPr/>
            <p:nvPr/>
          </p:nvSpPr>
          <p:spPr>
            <a:xfrm>
              <a:off x="7792142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10" name="Google Shape;8210;p37"/>
            <p:cNvSpPr/>
            <p:nvPr/>
          </p:nvSpPr>
          <p:spPr>
            <a:xfrm>
              <a:off x="841972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11" name="Google Shape;8211;p37"/>
            <p:cNvSpPr/>
            <p:nvPr/>
          </p:nvSpPr>
          <p:spPr>
            <a:xfrm>
              <a:off x="8106669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12" name="Google Shape;8212;p37"/>
            <p:cNvSpPr/>
            <p:nvPr/>
          </p:nvSpPr>
          <p:spPr>
            <a:xfrm>
              <a:off x="779214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13" name="Google Shape;8213;p37"/>
            <p:cNvSpPr/>
            <p:nvPr/>
          </p:nvSpPr>
          <p:spPr>
            <a:xfrm>
              <a:off x="841972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14" name="Google Shape;8214;p37"/>
            <p:cNvSpPr/>
            <p:nvPr/>
          </p:nvSpPr>
          <p:spPr>
            <a:xfrm>
              <a:off x="8106669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15" name="Google Shape;8215;p37"/>
            <p:cNvSpPr/>
            <p:nvPr/>
          </p:nvSpPr>
          <p:spPr>
            <a:xfrm>
              <a:off x="8419722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16" name="Google Shape;8216;p37"/>
            <p:cNvSpPr/>
            <p:nvPr/>
          </p:nvSpPr>
          <p:spPr>
            <a:xfrm>
              <a:off x="8106669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17" name="Google Shape;8217;p37"/>
            <p:cNvSpPr/>
            <p:nvPr/>
          </p:nvSpPr>
          <p:spPr>
            <a:xfrm>
              <a:off x="7950142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18" name="Google Shape;8218;p37"/>
            <p:cNvSpPr/>
            <p:nvPr/>
          </p:nvSpPr>
          <p:spPr>
            <a:xfrm>
              <a:off x="8263196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19" name="Google Shape;8219;p37"/>
            <p:cNvSpPr/>
            <p:nvPr/>
          </p:nvSpPr>
          <p:spPr>
            <a:xfrm>
              <a:off x="7950142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62"/>
                    <a:pt x="382" y="762"/>
                  </a:cubicBezTo>
                  <a:cubicBezTo>
                    <a:pt x="596" y="762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20" name="Google Shape;8220;p37"/>
            <p:cNvSpPr/>
            <p:nvPr/>
          </p:nvSpPr>
          <p:spPr>
            <a:xfrm>
              <a:off x="8263196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62"/>
                    <a:pt x="394" y="762"/>
                  </a:cubicBezTo>
                  <a:cubicBezTo>
                    <a:pt x="608" y="762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21" name="Google Shape;8221;p37"/>
            <p:cNvSpPr/>
            <p:nvPr/>
          </p:nvSpPr>
          <p:spPr>
            <a:xfrm>
              <a:off x="779214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22" name="Google Shape;8222;p37"/>
            <p:cNvSpPr/>
            <p:nvPr/>
          </p:nvSpPr>
          <p:spPr>
            <a:xfrm>
              <a:off x="7792142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23" name="Google Shape;8223;p37"/>
            <p:cNvSpPr/>
            <p:nvPr/>
          </p:nvSpPr>
          <p:spPr>
            <a:xfrm>
              <a:off x="841972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24" name="Google Shape;8224;p37"/>
            <p:cNvSpPr/>
            <p:nvPr/>
          </p:nvSpPr>
          <p:spPr>
            <a:xfrm>
              <a:off x="8106669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25" name="Google Shape;8225;p37"/>
            <p:cNvSpPr/>
            <p:nvPr/>
          </p:nvSpPr>
          <p:spPr>
            <a:xfrm>
              <a:off x="779214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26" name="Google Shape;8226;p37"/>
            <p:cNvSpPr/>
            <p:nvPr/>
          </p:nvSpPr>
          <p:spPr>
            <a:xfrm>
              <a:off x="8419722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27" name="Google Shape;8227;p37"/>
            <p:cNvSpPr/>
            <p:nvPr/>
          </p:nvSpPr>
          <p:spPr>
            <a:xfrm>
              <a:off x="8106669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28" name="Google Shape;8228;p37"/>
            <p:cNvSpPr/>
            <p:nvPr/>
          </p:nvSpPr>
          <p:spPr>
            <a:xfrm>
              <a:off x="7950142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29" name="Google Shape;8229;p37"/>
            <p:cNvSpPr/>
            <p:nvPr/>
          </p:nvSpPr>
          <p:spPr>
            <a:xfrm>
              <a:off x="8263196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30" name="Google Shape;8230;p37"/>
            <p:cNvSpPr/>
            <p:nvPr/>
          </p:nvSpPr>
          <p:spPr>
            <a:xfrm>
              <a:off x="7950142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31" name="Google Shape;8231;p37"/>
            <p:cNvSpPr/>
            <p:nvPr/>
          </p:nvSpPr>
          <p:spPr>
            <a:xfrm>
              <a:off x="8263196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32" name="Google Shape;8232;p37"/>
            <p:cNvSpPr/>
            <p:nvPr/>
          </p:nvSpPr>
          <p:spPr>
            <a:xfrm>
              <a:off x="7792142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33" name="Google Shape;8233;p37"/>
            <p:cNvSpPr/>
            <p:nvPr/>
          </p:nvSpPr>
          <p:spPr>
            <a:xfrm>
              <a:off x="841972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34" name="Google Shape;8234;p37"/>
            <p:cNvSpPr/>
            <p:nvPr/>
          </p:nvSpPr>
          <p:spPr>
            <a:xfrm>
              <a:off x="8106669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35" name="Google Shape;8235;p37"/>
            <p:cNvSpPr/>
            <p:nvPr/>
          </p:nvSpPr>
          <p:spPr>
            <a:xfrm>
              <a:off x="779214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36" name="Google Shape;8236;p37"/>
            <p:cNvSpPr/>
            <p:nvPr/>
          </p:nvSpPr>
          <p:spPr>
            <a:xfrm>
              <a:off x="779214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37" name="Google Shape;8237;p37"/>
            <p:cNvSpPr/>
            <p:nvPr/>
          </p:nvSpPr>
          <p:spPr>
            <a:xfrm>
              <a:off x="7479088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38" name="Google Shape;8238;p37"/>
            <p:cNvSpPr/>
            <p:nvPr/>
          </p:nvSpPr>
          <p:spPr>
            <a:xfrm>
              <a:off x="7164684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39" name="Google Shape;8239;p37"/>
            <p:cNvSpPr/>
            <p:nvPr/>
          </p:nvSpPr>
          <p:spPr>
            <a:xfrm>
              <a:off x="779214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40" name="Google Shape;8240;p37"/>
            <p:cNvSpPr/>
            <p:nvPr/>
          </p:nvSpPr>
          <p:spPr>
            <a:xfrm>
              <a:off x="7479088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41" name="Google Shape;8241;p37"/>
            <p:cNvSpPr/>
            <p:nvPr/>
          </p:nvSpPr>
          <p:spPr>
            <a:xfrm>
              <a:off x="7792142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42" name="Google Shape;8242;p37"/>
            <p:cNvSpPr/>
            <p:nvPr/>
          </p:nvSpPr>
          <p:spPr>
            <a:xfrm>
              <a:off x="7479088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43" name="Google Shape;8243;p37"/>
            <p:cNvSpPr/>
            <p:nvPr/>
          </p:nvSpPr>
          <p:spPr>
            <a:xfrm>
              <a:off x="7322562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44" name="Google Shape;8244;p37"/>
            <p:cNvSpPr/>
            <p:nvPr/>
          </p:nvSpPr>
          <p:spPr>
            <a:xfrm>
              <a:off x="7635615" y="50657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63" y="596"/>
                    <a:pt x="763" y="381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45" name="Google Shape;8245;p37"/>
            <p:cNvSpPr/>
            <p:nvPr/>
          </p:nvSpPr>
          <p:spPr>
            <a:xfrm>
              <a:off x="7322562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46" name="Google Shape;8246;p37"/>
            <p:cNvSpPr/>
            <p:nvPr/>
          </p:nvSpPr>
          <p:spPr>
            <a:xfrm>
              <a:off x="7635615" y="19352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63" y="608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47" name="Google Shape;8247;p37"/>
            <p:cNvSpPr/>
            <p:nvPr/>
          </p:nvSpPr>
          <p:spPr>
            <a:xfrm>
              <a:off x="7164684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48" name="Google Shape;8248;p37"/>
            <p:cNvSpPr/>
            <p:nvPr/>
          </p:nvSpPr>
          <p:spPr>
            <a:xfrm>
              <a:off x="7164684" y="35152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49" name="Google Shape;8249;p37"/>
            <p:cNvSpPr/>
            <p:nvPr/>
          </p:nvSpPr>
          <p:spPr>
            <a:xfrm>
              <a:off x="779214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50" name="Google Shape;8250;p37"/>
            <p:cNvSpPr/>
            <p:nvPr/>
          </p:nvSpPr>
          <p:spPr>
            <a:xfrm>
              <a:off x="7479088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51" name="Google Shape;8251;p37"/>
            <p:cNvSpPr/>
            <p:nvPr/>
          </p:nvSpPr>
          <p:spPr>
            <a:xfrm>
              <a:off x="7164684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52" name="Google Shape;8252;p37"/>
            <p:cNvSpPr/>
            <p:nvPr/>
          </p:nvSpPr>
          <p:spPr>
            <a:xfrm>
              <a:off x="779214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53" name="Google Shape;8253;p37"/>
            <p:cNvSpPr/>
            <p:nvPr/>
          </p:nvSpPr>
          <p:spPr>
            <a:xfrm>
              <a:off x="7479088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54" name="Google Shape;8254;p37"/>
            <p:cNvSpPr/>
            <p:nvPr/>
          </p:nvSpPr>
          <p:spPr>
            <a:xfrm>
              <a:off x="7792142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55" name="Google Shape;8255;p37"/>
            <p:cNvSpPr/>
            <p:nvPr/>
          </p:nvSpPr>
          <p:spPr>
            <a:xfrm>
              <a:off x="7479088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56" name="Google Shape;8256;p37"/>
            <p:cNvSpPr/>
            <p:nvPr/>
          </p:nvSpPr>
          <p:spPr>
            <a:xfrm>
              <a:off x="7322562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75" y="595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57" name="Google Shape;8257;p37"/>
            <p:cNvSpPr/>
            <p:nvPr/>
          </p:nvSpPr>
          <p:spPr>
            <a:xfrm>
              <a:off x="7635615" y="1135632"/>
              <a:ext cx="93744" cy="95096"/>
            </a:xfrm>
            <a:custGeom>
              <a:avLst/>
              <a:gdLst/>
              <a:ahLst/>
              <a:cxnLst/>
              <a:rect l="l" t="t" r="r" b="b"/>
              <a:pathLst>
                <a:path w="763" h="774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63" y="595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58" name="Google Shape;8258;p37"/>
            <p:cNvSpPr/>
            <p:nvPr/>
          </p:nvSpPr>
          <p:spPr>
            <a:xfrm>
              <a:off x="7322562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75" y="596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59" name="Google Shape;8259;p37"/>
            <p:cNvSpPr/>
            <p:nvPr/>
          </p:nvSpPr>
          <p:spPr>
            <a:xfrm>
              <a:off x="7635615" y="82110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63" y="596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60" name="Google Shape;8260;p37"/>
            <p:cNvSpPr/>
            <p:nvPr/>
          </p:nvSpPr>
          <p:spPr>
            <a:xfrm>
              <a:off x="7164684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61" name="Google Shape;8261;p37"/>
            <p:cNvSpPr/>
            <p:nvPr/>
          </p:nvSpPr>
          <p:spPr>
            <a:xfrm>
              <a:off x="7164684" y="97910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62" name="Google Shape;8262;p37"/>
            <p:cNvSpPr/>
            <p:nvPr/>
          </p:nvSpPr>
          <p:spPr>
            <a:xfrm>
              <a:off x="779214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63" name="Google Shape;8263;p37"/>
            <p:cNvSpPr/>
            <p:nvPr/>
          </p:nvSpPr>
          <p:spPr>
            <a:xfrm>
              <a:off x="7479088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64" name="Google Shape;8264;p37"/>
            <p:cNvSpPr/>
            <p:nvPr/>
          </p:nvSpPr>
          <p:spPr>
            <a:xfrm>
              <a:off x="7164684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65" name="Google Shape;8265;p37"/>
            <p:cNvSpPr/>
            <p:nvPr/>
          </p:nvSpPr>
          <p:spPr>
            <a:xfrm>
              <a:off x="779214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66" name="Google Shape;8266;p37"/>
            <p:cNvSpPr/>
            <p:nvPr/>
          </p:nvSpPr>
          <p:spPr>
            <a:xfrm>
              <a:off x="7479088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67" name="Google Shape;8267;p37"/>
            <p:cNvSpPr/>
            <p:nvPr/>
          </p:nvSpPr>
          <p:spPr>
            <a:xfrm>
              <a:off x="7792142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68" name="Google Shape;8268;p37"/>
            <p:cNvSpPr/>
            <p:nvPr/>
          </p:nvSpPr>
          <p:spPr>
            <a:xfrm>
              <a:off x="7479088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80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69" name="Google Shape;8269;p37"/>
            <p:cNvSpPr/>
            <p:nvPr/>
          </p:nvSpPr>
          <p:spPr>
            <a:xfrm>
              <a:off x="7322562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70" name="Google Shape;8270;p37"/>
            <p:cNvSpPr/>
            <p:nvPr/>
          </p:nvSpPr>
          <p:spPr>
            <a:xfrm>
              <a:off x="7635615" y="176309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71" name="Google Shape;8271;p37"/>
            <p:cNvSpPr/>
            <p:nvPr/>
          </p:nvSpPr>
          <p:spPr>
            <a:xfrm>
              <a:off x="7322562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72" name="Google Shape;8272;p37"/>
            <p:cNvSpPr/>
            <p:nvPr/>
          </p:nvSpPr>
          <p:spPr>
            <a:xfrm>
              <a:off x="7635615" y="1448685"/>
              <a:ext cx="93744" cy="95096"/>
            </a:xfrm>
            <a:custGeom>
              <a:avLst/>
              <a:gdLst/>
              <a:ahLst/>
              <a:cxnLst/>
              <a:rect l="l" t="t" r="r" b="b"/>
              <a:pathLst>
                <a:path w="763" h="774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63" y="595"/>
                    <a:pt x="763" y="381"/>
                  </a:cubicBezTo>
                  <a:cubicBezTo>
                    <a:pt x="763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73" name="Google Shape;8273;p37"/>
            <p:cNvSpPr/>
            <p:nvPr/>
          </p:nvSpPr>
          <p:spPr>
            <a:xfrm>
              <a:off x="7164684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74" name="Google Shape;8274;p37"/>
            <p:cNvSpPr/>
            <p:nvPr/>
          </p:nvSpPr>
          <p:spPr>
            <a:xfrm>
              <a:off x="7164684" y="16050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75" name="Google Shape;8275;p37"/>
            <p:cNvSpPr/>
            <p:nvPr/>
          </p:nvSpPr>
          <p:spPr>
            <a:xfrm>
              <a:off x="779214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76" name="Google Shape;8276;p37"/>
            <p:cNvSpPr/>
            <p:nvPr/>
          </p:nvSpPr>
          <p:spPr>
            <a:xfrm>
              <a:off x="7479088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77" name="Google Shape;8277;p37"/>
            <p:cNvSpPr/>
            <p:nvPr/>
          </p:nvSpPr>
          <p:spPr>
            <a:xfrm>
              <a:off x="7164684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78" name="Google Shape;8278;p37"/>
            <p:cNvSpPr/>
            <p:nvPr/>
          </p:nvSpPr>
          <p:spPr>
            <a:xfrm>
              <a:off x="779214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79" name="Google Shape;8279;p37"/>
            <p:cNvSpPr/>
            <p:nvPr/>
          </p:nvSpPr>
          <p:spPr>
            <a:xfrm>
              <a:off x="7479088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80" name="Google Shape;8280;p37"/>
            <p:cNvSpPr/>
            <p:nvPr/>
          </p:nvSpPr>
          <p:spPr>
            <a:xfrm>
              <a:off x="7792142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81" name="Google Shape;8281;p37"/>
            <p:cNvSpPr/>
            <p:nvPr/>
          </p:nvSpPr>
          <p:spPr>
            <a:xfrm>
              <a:off x="7479088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82" name="Google Shape;8282;p37"/>
            <p:cNvSpPr/>
            <p:nvPr/>
          </p:nvSpPr>
          <p:spPr>
            <a:xfrm>
              <a:off x="7322562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79"/>
                    <a:pt x="1" y="394"/>
                  </a:cubicBezTo>
                  <a:cubicBezTo>
                    <a:pt x="1" y="608"/>
                    <a:pt x="168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83" name="Google Shape;8283;p37"/>
            <p:cNvSpPr/>
            <p:nvPr/>
          </p:nvSpPr>
          <p:spPr>
            <a:xfrm>
              <a:off x="7635615" y="238919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79"/>
                    <a:pt x="1" y="394"/>
                  </a:cubicBezTo>
                  <a:cubicBezTo>
                    <a:pt x="1" y="608"/>
                    <a:pt x="168" y="775"/>
                    <a:pt x="382" y="775"/>
                  </a:cubicBezTo>
                  <a:cubicBezTo>
                    <a:pt x="596" y="775"/>
                    <a:pt x="763" y="608"/>
                    <a:pt x="763" y="394"/>
                  </a:cubicBezTo>
                  <a:cubicBezTo>
                    <a:pt x="763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84" name="Google Shape;8284;p37"/>
            <p:cNvSpPr/>
            <p:nvPr/>
          </p:nvSpPr>
          <p:spPr>
            <a:xfrm>
              <a:off x="7322562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85" name="Google Shape;8285;p37"/>
            <p:cNvSpPr/>
            <p:nvPr/>
          </p:nvSpPr>
          <p:spPr>
            <a:xfrm>
              <a:off x="7635615" y="2076143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86" name="Google Shape;8286;p37"/>
            <p:cNvSpPr/>
            <p:nvPr/>
          </p:nvSpPr>
          <p:spPr>
            <a:xfrm>
              <a:off x="7164684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87" name="Google Shape;8287;p37"/>
            <p:cNvSpPr/>
            <p:nvPr/>
          </p:nvSpPr>
          <p:spPr>
            <a:xfrm>
              <a:off x="7164684" y="223267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88" name="Google Shape;8288;p37"/>
            <p:cNvSpPr/>
            <p:nvPr/>
          </p:nvSpPr>
          <p:spPr>
            <a:xfrm>
              <a:off x="779214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89" name="Google Shape;8289;p37"/>
            <p:cNvSpPr/>
            <p:nvPr/>
          </p:nvSpPr>
          <p:spPr>
            <a:xfrm>
              <a:off x="7479088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90" name="Google Shape;8290;p37"/>
            <p:cNvSpPr/>
            <p:nvPr/>
          </p:nvSpPr>
          <p:spPr>
            <a:xfrm>
              <a:off x="7164684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91" name="Google Shape;8291;p37"/>
            <p:cNvSpPr/>
            <p:nvPr/>
          </p:nvSpPr>
          <p:spPr>
            <a:xfrm>
              <a:off x="779214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92" name="Google Shape;8292;p37"/>
            <p:cNvSpPr/>
            <p:nvPr/>
          </p:nvSpPr>
          <p:spPr>
            <a:xfrm>
              <a:off x="7479088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93" name="Google Shape;8293;p37"/>
            <p:cNvSpPr/>
            <p:nvPr/>
          </p:nvSpPr>
          <p:spPr>
            <a:xfrm>
              <a:off x="7792142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94" name="Google Shape;8294;p37"/>
            <p:cNvSpPr/>
            <p:nvPr/>
          </p:nvSpPr>
          <p:spPr>
            <a:xfrm>
              <a:off x="7479088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95" name="Google Shape;8295;p37"/>
            <p:cNvSpPr/>
            <p:nvPr/>
          </p:nvSpPr>
          <p:spPr>
            <a:xfrm>
              <a:off x="7322562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96" name="Google Shape;8296;p37"/>
            <p:cNvSpPr/>
            <p:nvPr/>
          </p:nvSpPr>
          <p:spPr>
            <a:xfrm>
              <a:off x="7635615" y="301677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63" y="608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97" name="Google Shape;8297;p37"/>
            <p:cNvSpPr/>
            <p:nvPr/>
          </p:nvSpPr>
          <p:spPr>
            <a:xfrm>
              <a:off x="7322562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6"/>
                    <a:pt x="168" y="762"/>
                    <a:pt x="382" y="762"/>
                  </a:cubicBezTo>
                  <a:cubicBezTo>
                    <a:pt x="596" y="762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98" name="Google Shape;8298;p37"/>
            <p:cNvSpPr/>
            <p:nvPr/>
          </p:nvSpPr>
          <p:spPr>
            <a:xfrm>
              <a:off x="7635615" y="2705198"/>
              <a:ext cx="93744" cy="93744"/>
            </a:xfrm>
            <a:custGeom>
              <a:avLst/>
              <a:gdLst/>
              <a:ahLst/>
              <a:cxnLst/>
              <a:rect l="l" t="t" r="r" b="b"/>
              <a:pathLst>
                <a:path w="763" h="763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6"/>
                    <a:pt x="168" y="762"/>
                    <a:pt x="382" y="762"/>
                  </a:cubicBezTo>
                  <a:cubicBezTo>
                    <a:pt x="596" y="762"/>
                    <a:pt x="763" y="596"/>
                    <a:pt x="763" y="381"/>
                  </a:cubicBezTo>
                  <a:cubicBezTo>
                    <a:pt x="763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99" name="Google Shape;8299;p37"/>
            <p:cNvSpPr/>
            <p:nvPr/>
          </p:nvSpPr>
          <p:spPr>
            <a:xfrm>
              <a:off x="7164684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00" name="Google Shape;8300;p37"/>
            <p:cNvSpPr/>
            <p:nvPr/>
          </p:nvSpPr>
          <p:spPr>
            <a:xfrm>
              <a:off x="7164684" y="286025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01" name="Google Shape;8301;p37"/>
            <p:cNvSpPr/>
            <p:nvPr/>
          </p:nvSpPr>
          <p:spPr>
            <a:xfrm>
              <a:off x="779214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02" name="Google Shape;8302;p37"/>
            <p:cNvSpPr/>
            <p:nvPr/>
          </p:nvSpPr>
          <p:spPr>
            <a:xfrm>
              <a:off x="7479088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03" name="Google Shape;8303;p37"/>
            <p:cNvSpPr/>
            <p:nvPr/>
          </p:nvSpPr>
          <p:spPr>
            <a:xfrm>
              <a:off x="7164684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04" name="Google Shape;8304;p37"/>
            <p:cNvSpPr/>
            <p:nvPr/>
          </p:nvSpPr>
          <p:spPr>
            <a:xfrm>
              <a:off x="7792142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05" name="Google Shape;8305;p37"/>
            <p:cNvSpPr/>
            <p:nvPr/>
          </p:nvSpPr>
          <p:spPr>
            <a:xfrm>
              <a:off x="7479088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06" name="Google Shape;8306;p37"/>
            <p:cNvSpPr/>
            <p:nvPr/>
          </p:nvSpPr>
          <p:spPr>
            <a:xfrm>
              <a:off x="7322562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07" name="Google Shape;8307;p37"/>
            <p:cNvSpPr/>
            <p:nvPr/>
          </p:nvSpPr>
          <p:spPr>
            <a:xfrm>
              <a:off x="7635615" y="364435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63" y="596"/>
                    <a:pt x="763" y="381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08" name="Google Shape;8308;p37"/>
            <p:cNvSpPr/>
            <p:nvPr/>
          </p:nvSpPr>
          <p:spPr>
            <a:xfrm>
              <a:off x="7322562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09" name="Google Shape;8309;p37"/>
            <p:cNvSpPr/>
            <p:nvPr/>
          </p:nvSpPr>
          <p:spPr>
            <a:xfrm>
              <a:off x="7635615" y="33313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63" y="608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10" name="Google Shape;8310;p37"/>
            <p:cNvSpPr/>
            <p:nvPr/>
          </p:nvSpPr>
          <p:spPr>
            <a:xfrm>
              <a:off x="7164684" y="34893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11" name="Google Shape;8311;p37"/>
            <p:cNvSpPr/>
            <p:nvPr/>
          </p:nvSpPr>
          <p:spPr>
            <a:xfrm>
              <a:off x="779214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12" name="Google Shape;8312;p37"/>
            <p:cNvSpPr/>
            <p:nvPr/>
          </p:nvSpPr>
          <p:spPr>
            <a:xfrm>
              <a:off x="7479088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13" name="Google Shape;8313;p37"/>
            <p:cNvSpPr/>
            <p:nvPr/>
          </p:nvSpPr>
          <p:spPr>
            <a:xfrm>
              <a:off x="7164684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14" name="Google Shape;8314;p37"/>
            <p:cNvSpPr/>
            <p:nvPr/>
          </p:nvSpPr>
          <p:spPr>
            <a:xfrm>
              <a:off x="7164684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15" name="Google Shape;8315;p37"/>
            <p:cNvSpPr/>
            <p:nvPr/>
          </p:nvSpPr>
          <p:spPr>
            <a:xfrm>
              <a:off x="6850156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16" name="Google Shape;8316;p37"/>
            <p:cNvSpPr/>
            <p:nvPr/>
          </p:nvSpPr>
          <p:spPr>
            <a:xfrm>
              <a:off x="6538578" y="3699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17" name="Google Shape;8317;p37"/>
            <p:cNvSpPr/>
            <p:nvPr/>
          </p:nvSpPr>
          <p:spPr>
            <a:xfrm>
              <a:off x="7164684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18" name="Google Shape;8318;p37"/>
            <p:cNvSpPr/>
            <p:nvPr/>
          </p:nvSpPr>
          <p:spPr>
            <a:xfrm>
              <a:off x="6850156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19" name="Google Shape;8319;p37"/>
            <p:cNvSpPr/>
            <p:nvPr/>
          </p:nvSpPr>
          <p:spPr>
            <a:xfrm>
              <a:off x="7164684" y="35152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20" name="Google Shape;8320;p37"/>
            <p:cNvSpPr/>
            <p:nvPr/>
          </p:nvSpPr>
          <p:spPr>
            <a:xfrm>
              <a:off x="6850156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21" name="Google Shape;8321;p37"/>
            <p:cNvSpPr/>
            <p:nvPr/>
          </p:nvSpPr>
          <p:spPr>
            <a:xfrm>
              <a:off x="6693630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22" name="Google Shape;8322;p37"/>
            <p:cNvSpPr/>
            <p:nvPr/>
          </p:nvSpPr>
          <p:spPr>
            <a:xfrm>
              <a:off x="7008157" y="5065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23" name="Google Shape;8323;p37"/>
            <p:cNvSpPr/>
            <p:nvPr/>
          </p:nvSpPr>
          <p:spPr>
            <a:xfrm>
              <a:off x="6693630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24" name="Google Shape;8324;p37"/>
            <p:cNvSpPr/>
            <p:nvPr/>
          </p:nvSpPr>
          <p:spPr>
            <a:xfrm>
              <a:off x="7008157" y="19352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25" name="Google Shape;8325;p37"/>
            <p:cNvSpPr/>
            <p:nvPr/>
          </p:nvSpPr>
          <p:spPr>
            <a:xfrm>
              <a:off x="6538578" y="6631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26" name="Google Shape;8326;p37"/>
            <p:cNvSpPr/>
            <p:nvPr/>
          </p:nvSpPr>
          <p:spPr>
            <a:xfrm>
              <a:off x="6538578" y="35152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27" name="Google Shape;8327;p37"/>
            <p:cNvSpPr/>
            <p:nvPr/>
          </p:nvSpPr>
          <p:spPr>
            <a:xfrm>
              <a:off x="7164684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28" name="Google Shape;8328;p37"/>
            <p:cNvSpPr/>
            <p:nvPr/>
          </p:nvSpPr>
          <p:spPr>
            <a:xfrm>
              <a:off x="6850156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29" name="Google Shape;8329;p37"/>
            <p:cNvSpPr/>
            <p:nvPr/>
          </p:nvSpPr>
          <p:spPr>
            <a:xfrm>
              <a:off x="6538578" y="3699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30" name="Google Shape;8330;p37"/>
            <p:cNvSpPr/>
            <p:nvPr/>
          </p:nvSpPr>
          <p:spPr>
            <a:xfrm>
              <a:off x="7164684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31" name="Google Shape;8331;p37"/>
            <p:cNvSpPr/>
            <p:nvPr/>
          </p:nvSpPr>
          <p:spPr>
            <a:xfrm>
              <a:off x="6850156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32" name="Google Shape;8332;p37"/>
            <p:cNvSpPr/>
            <p:nvPr/>
          </p:nvSpPr>
          <p:spPr>
            <a:xfrm>
              <a:off x="7164684" y="97910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33" name="Google Shape;8333;p37"/>
            <p:cNvSpPr/>
            <p:nvPr/>
          </p:nvSpPr>
          <p:spPr>
            <a:xfrm>
              <a:off x="6850156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34" name="Google Shape;8334;p37"/>
            <p:cNvSpPr/>
            <p:nvPr/>
          </p:nvSpPr>
          <p:spPr>
            <a:xfrm>
              <a:off x="6693630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35" name="Google Shape;8335;p37"/>
            <p:cNvSpPr/>
            <p:nvPr/>
          </p:nvSpPr>
          <p:spPr>
            <a:xfrm>
              <a:off x="7008157" y="1135632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36" name="Google Shape;8336;p37"/>
            <p:cNvSpPr/>
            <p:nvPr/>
          </p:nvSpPr>
          <p:spPr>
            <a:xfrm>
              <a:off x="6693630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37" name="Google Shape;8337;p37"/>
            <p:cNvSpPr/>
            <p:nvPr/>
          </p:nvSpPr>
          <p:spPr>
            <a:xfrm>
              <a:off x="7008157" y="8211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38" name="Google Shape;8338;p37"/>
            <p:cNvSpPr/>
            <p:nvPr/>
          </p:nvSpPr>
          <p:spPr>
            <a:xfrm>
              <a:off x="6538578" y="129068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39" name="Google Shape;8339;p37"/>
            <p:cNvSpPr/>
            <p:nvPr/>
          </p:nvSpPr>
          <p:spPr>
            <a:xfrm>
              <a:off x="6538578" y="97910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62" y="595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40" name="Google Shape;8340;p37"/>
            <p:cNvSpPr/>
            <p:nvPr/>
          </p:nvSpPr>
          <p:spPr>
            <a:xfrm>
              <a:off x="7164684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41" name="Google Shape;8341;p37"/>
            <p:cNvSpPr/>
            <p:nvPr/>
          </p:nvSpPr>
          <p:spPr>
            <a:xfrm>
              <a:off x="6850156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42" name="Google Shape;8342;p37"/>
            <p:cNvSpPr/>
            <p:nvPr/>
          </p:nvSpPr>
          <p:spPr>
            <a:xfrm>
              <a:off x="6538578" y="6631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43" name="Google Shape;8343;p37"/>
            <p:cNvSpPr/>
            <p:nvPr/>
          </p:nvSpPr>
          <p:spPr>
            <a:xfrm>
              <a:off x="7164684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44" name="Google Shape;8344;p37"/>
            <p:cNvSpPr/>
            <p:nvPr/>
          </p:nvSpPr>
          <p:spPr>
            <a:xfrm>
              <a:off x="6850156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45" name="Google Shape;8345;p37"/>
            <p:cNvSpPr/>
            <p:nvPr/>
          </p:nvSpPr>
          <p:spPr>
            <a:xfrm>
              <a:off x="7164684" y="16050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46" name="Google Shape;8346;p37"/>
            <p:cNvSpPr/>
            <p:nvPr/>
          </p:nvSpPr>
          <p:spPr>
            <a:xfrm>
              <a:off x="6850156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47" name="Google Shape;8347;p37"/>
            <p:cNvSpPr/>
            <p:nvPr/>
          </p:nvSpPr>
          <p:spPr>
            <a:xfrm>
              <a:off x="6693630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48" name="Google Shape;8348;p37"/>
            <p:cNvSpPr/>
            <p:nvPr/>
          </p:nvSpPr>
          <p:spPr>
            <a:xfrm>
              <a:off x="7008157" y="17630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49" name="Google Shape;8349;p37"/>
            <p:cNvSpPr/>
            <p:nvPr/>
          </p:nvSpPr>
          <p:spPr>
            <a:xfrm>
              <a:off x="6693630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50" name="Google Shape;8350;p37"/>
            <p:cNvSpPr/>
            <p:nvPr/>
          </p:nvSpPr>
          <p:spPr>
            <a:xfrm>
              <a:off x="7008157" y="1448685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51" name="Google Shape;8351;p37"/>
            <p:cNvSpPr/>
            <p:nvPr/>
          </p:nvSpPr>
          <p:spPr>
            <a:xfrm>
              <a:off x="6538578" y="191961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52" name="Google Shape;8352;p37"/>
            <p:cNvSpPr/>
            <p:nvPr/>
          </p:nvSpPr>
          <p:spPr>
            <a:xfrm>
              <a:off x="6538578" y="1605089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53" name="Google Shape;8353;p37"/>
            <p:cNvSpPr/>
            <p:nvPr/>
          </p:nvSpPr>
          <p:spPr>
            <a:xfrm>
              <a:off x="7164684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54" name="Google Shape;8354;p37"/>
            <p:cNvSpPr/>
            <p:nvPr/>
          </p:nvSpPr>
          <p:spPr>
            <a:xfrm>
              <a:off x="6850156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55" name="Google Shape;8355;p37"/>
            <p:cNvSpPr/>
            <p:nvPr/>
          </p:nvSpPr>
          <p:spPr>
            <a:xfrm>
              <a:off x="6538578" y="129068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56" name="Google Shape;8356;p37"/>
            <p:cNvSpPr/>
            <p:nvPr/>
          </p:nvSpPr>
          <p:spPr>
            <a:xfrm>
              <a:off x="7164684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57" name="Google Shape;8357;p37"/>
            <p:cNvSpPr/>
            <p:nvPr/>
          </p:nvSpPr>
          <p:spPr>
            <a:xfrm>
              <a:off x="6850156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58" name="Google Shape;8358;p37"/>
            <p:cNvSpPr/>
            <p:nvPr/>
          </p:nvSpPr>
          <p:spPr>
            <a:xfrm>
              <a:off x="7164684" y="223267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59" name="Google Shape;8359;p37"/>
            <p:cNvSpPr/>
            <p:nvPr/>
          </p:nvSpPr>
          <p:spPr>
            <a:xfrm>
              <a:off x="6850156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60" name="Google Shape;8360;p37"/>
            <p:cNvSpPr/>
            <p:nvPr/>
          </p:nvSpPr>
          <p:spPr>
            <a:xfrm>
              <a:off x="6693630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61" name="Google Shape;8361;p37"/>
            <p:cNvSpPr/>
            <p:nvPr/>
          </p:nvSpPr>
          <p:spPr>
            <a:xfrm>
              <a:off x="7008157" y="238919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62" name="Google Shape;8362;p37"/>
            <p:cNvSpPr/>
            <p:nvPr/>
          </p:nvSpPr>
          <p:spPr>
            <a:xfrm>
              <a:off x="6693630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63" name="Google Shape;8363;p37"/>
            <p:cNvSpPr/>
            <p:nvPr/>
          </p:nvSpPr>
          <p:spPr>
            <a:xfrm>
              <a:off x="7008157" y="2076143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64" name="Google Shape;8364;p37"/>
            <p:cNvSpPr/>
            <p:nvPr/>
          </p:nvSpPr>
          <p:spPr>
            <a:xfrm>
              <a:off x="6538578" y="254719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65" name="Google Shape;8365;p37"/>
            <p:cNvSpPr/>
            <p:nvPr/>
          </p:nvSpPr>
          <p:spPr>
            <a:xfrm>
              <a:off x="6538578" y="223267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66" name="Google Shape;8366;p37"/>
            <p:cNvSpPr/>
            <p:nvPr/>
          </p:nvSpPr>
          <p:spPr>
            <a:xfrm>
              <a:off x="7164684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67" name="Google Shape;8367;p37"/>
            <p:cNvSpPr/>
            <p:nvPr/>
          </p:nvSpPr>
          <p:spPr>
            <a:xfrm>
              <a:off x="6850156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68" name="Google Shape;8368;p37"/>
            <p:cNvSpPr/>
            <p:nvPr/>
          </p:nvSpPr>
          <p:spPr>
            <a:xfrm>
              <a:off x="6538578" y="191961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69" name="Google Shape;8369;p37"/>
            <p:cNvSpPr/>
            <p:nvPr/>
          </p:nvSpPr>
          <p:spPr>
            <a:xfrm>
              <a:off x="7164684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70" name="Google Shape;8370;p37"/>
            <p:cNvSpPr/>
            <p:nvPr/>
          </p:nvSpPr>
          <p:spPr>
            <a:xfrm>
              <a:off x="6850156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71" name="Google Shape;8371;p37"/>
            <p:cNvSpPr/>
            <p:nvPr/>
          </p:nvSpPr>
          <p:spPr>
            <a:xfrm>
              <a:off x="7164684" y="286025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72" name="Google Shape;8372;p37"/>
            <p:cNvSpPr/>
            <p:nvPr/>
          </p:nvSpPr>
          <p:spPr>
            <a:xfrm>
              <a:off x="6850156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73" name="Google Shape;8373;p37"/>
            <p:cNvSpPr/>
            <p:nvPr/>
          </p:nvSpPr>
          <p:spPr>
            <a:xfrm>
              <a:off x="6693630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74" name="Google Shape;8374;p37"/>
            <p:cNvSpPr/>
            <p:nvPr/>
          </p:nvSpPr>
          <p:spPr>
            <a:xfrm>
              <a:off x="7008157" y="30167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75" name="Google Shape;8375;p37"/>
            <p:cNvSpPr/>
            <p:nvPr/>
          </p:nvSpPr>
          <p:spPr>
            <a:xfrm>
              <a:off x="6693630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62"/>
                    <a:pt x="381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76" name="Google Shape;8376;p37"/>
            <p:cNvSpPr/>
            <p:nvPr/>
          </p:nvSpPr>
          <p:spPr>
            <a:xfrm>
              <a:off x="7008157" y="270519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62"/>
                    <a:pt x="381" y="762"/>
                  </a:cubicBezTo>
                  <a:cubicBezTo>
                    <a:pt x="595" y="762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77" name="Google Shape;8377;p37"/>
            <p:cNvSpPr/>
            <p:nvPr/>
          </p:nvSpPr>
          <p:spPr>
            <a:xfrm>
              <a:off x="6538578" y="317477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78" name="Google Shape;8378;p37"/>
            <p:cNvSpPr/>
            <p:nvPr/>
          </p:nvSpPr>
          <p:spPr>
            <a:xfrm>
              <a:off x="6538578" y="286025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79" name="Google Shape;8379;p37"/>
            <p:cNvSpPr/>
            <p:nvPr/>
          </p:nvSpPr>
          <p:spPr>
            <a:xfrm>
              <a:off x="7164684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80" name="Google Shape;8380;p37"/>
            <p:cNvSpPr/>
            <p:nvPr/>
          </p:nvSpPr>
          <p:spPr>
            <a:xfrm>
              <a:off x="6850156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81" name="Google Shape;8381;p37"/>
            <p:cNvSpPr/>
            <p:nvPr/>
          </p:nvSpPr>
          <p:spPr>
            <a:xfrm>
              <a:off x="6538578" y="254719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82" name="Google Shape;8382;p37"/>
            <p:cNvSpPr/>
            <p:nvPr/>
          </p:nvSpPr>
          <p:spPr>
            <a:xfrm>
              <a:off x="7164684" y="34893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83" name="Google Shape;8383;p37"/>
            <p:cNvSpPr/>
            <p:nvPr/>
          </p:nvSpPr>
          <p:spPr>
            <a:xfrm>
              <a:off x="6850156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84" name="Google Shape;8384;p37"/>
            <p:cNvSpPr/>
            <p:nvPr/>
          </p:nvSpPr>
          <p:spPr>
            <a:xfrm>
              <a:off x="6693630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85" name="Google Shape;8385;p37"/>
            <p:cNvSpPr/>
            <p:nvPr/>
          </p:nvSpPr>
          <p:spPr>
            <a:xfrm>
              <a:off x="7008157" y="364435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86" name="Google Shape;8386;p37"/>
            <p:cNvSpPr/>
            <p:nvPr/>
          </p:nvSpPr>
          <p:spPr>
            <a:xfrm>
              <a:off x="6693630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87" name="Google Shape;8387;p37"/>
            <p:cNvSpPr/>
            <p:nvPr/>
          </p:nvSpPr>
          <p:spPr>
            <a:xfrm>
              <a:off x="7008157" y="33313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88" name="Google Shape;8388;p37"/>
            <p:cNvSpPr/>
            <p:nvPr/>
          </p:nvSpPr>
          <p:spPr>
            <a:xfrm>
              <a:off x="6538578" y="348930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89" name="Google Shape;8389;p37"/>
            <p:cNvSpPr/>
            <p:nvPr/>
          </p:nvSpPr>
          <p:spPr>
            <a:xfrm>
              <a:off x="7164684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90" name="Google Shape;8390;p37"/>
            <p:cNvSpPr/>
            <p:nvPr/>
          </p:nvSpPr>
          <p:spPr>
            <a:xfrm>
              <a:off x="6850156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91" name="Google Shape;8391;p37"/>
            <p:cNvSpPr/>
            <p:nvPr/>
          </p:nvSpPr>
          <p:spPr>
            <a:xfrm>
              <a:off x="6538578" y="317477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92" name="Google Shape;8392;p37"/>
            <p:cNvSpPr/>
            <p:nvPr/>
          </p:nvSpPr>
          <p:spPr>
            <a:xfrm>
              <a:off x="6538578" y="3699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93" name="Google Shape;8393;p37"/>
            <p:cNvSpPr/>
            <p:nvPr/>
          </p:nvSpPr>
          <p:spPr>
            <a:xfrm>
              <a:off x="6222576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94" name="Google Shape;8394;p37"/>
            <p:cNvSpPr/>
            <p:nvPr/>
          </p:nvSpPr>
          <p:spPr>
            <a:xfrm>
              <a:off x="6538578" y="6631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95" name="Google Shape;8395;p37"/>
            <p:cNvSpPr/>
            <p:nvPr/>
          </p:nvSpPr>
          <p:spPr>
            <a:xfrm>
              <a:off x="6222576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96" name="Google Shape;8396;p37"/>
            <p:cNvSpPr/>
            <p:nvPr/>
          </p:nvSpPr>
          <p:spPr>
            <a:xfrm>
              <a:off x="6538578" y="35152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97" name="Google Shape;8397;p37"/>
            <p:cNvSpPr/>
            <p:nvPr/>
          </p:nvSpPr>
          <p:spPr>
            <a:xfrm>
              <a:off x="6222576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98" name="Google Shape;8398;p37"/>
            <p:cNvSpPr/>
            <p:nvPr/>
          </p:nvSpPr>
          <p:spPr>
            <a:xfrm>
              <a:off x="6066049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99" name="Google Shape;8399;p37"/>
            <p:cNvSpPr/>
            <p:nvPr/>
          </p:nvSpPr>
          <p:spPr>
            <a:xfrm>
              <a:off x="6380577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00" name="Google Shape;8400;p37"/>
            <p:cNvSpPr/>
            <p:nvPr/>
          </p:nvSpPr>
          <p:spPr>
            <a:xfrm>
              <a:off x="6066049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01" name="Google Shape;8401;p37"/>
            <p:cNvSpPr/>
            <p:nvPr/>
          </p:nvSpPr>
          <p:spPr>
            <a:xfrm>
              <a:off x="6380577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02" name="Google Shape;8402;p37"/>
            <p:cNvSpPr/>
            <p:nvPr/>
          </p:nvSpPr>
          <p:spPr>
            <a:xfrm>
              <a:off x="6538578" y="3699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03" name="Google Shape;8403;p37"/>
            <p:cNvSpPr/>
            <p:nvPr/>
          </p:nvSpPr>
          <p:spPr>
            <a:xfrm>
              <a:off x="6222576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04" name="Google Shape;8404;p37"/>
            <p:cNvSpPr/>
            <p:nvPr/>
          </p:nvSpPr>
          <p:spPr>
            <a:xfrm>
              <a:off x="6538578" y="129068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05" name="Google Shape;8405;p37"/>
            <p:cNvSpPr/>
            <p:nvPr/>
          </p:nvSpPr>
          <p:spPr>
            <a:xfrm>
              <a:off x="6222576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06" name="Google Shape;8406;p37"/>
            <p:cNvSpPr/>
            <p:nvPr/>
          </p:nvSpPr>
          <p:spPr>
            <a:xfrm>
              <a:off x="6538578" y="97910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62" y="595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07" name="Google Shape;8407;p37"/>
            <p:cNvSpPr/>
            <p:nvPr/>
          </p:nvSpPr>
          <p:spPr>
            <a:xfrm>
              <a:off x="6222576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08" name="Google Shape;8408;p37"/>
            <p:cNvSpPr/>
            <p:nvPr/>
          </p:nvSpPr>
          <p:spPr>
            <a:xfrm>
              <a:off x="6066049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09" name="Google Shape;8409;p37"/>
            <p:cNvSpPr/>
            <p:nvPr/>
          </p:nvSpPr>
          <p:spPr>
            <a:xfrm>
              <a:off x="6380577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10" name="Google Shape;8410;p37"/>
            <p:cNvSpPr/>
            <p:nvPr/>
          </p:nvSpPr>
          <p:spPr>
            <a:xfrm>
              <a:off x="6066049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11" name="Google Shape;8411;p37"/>
            <p:cNvSpPr/>
            <p:nvPr/>
          </p:nvSpPr>
          <p:spPr>
            <a:xfrm>
              <a:off x="6380577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12" name="Google Shape;8412;p37"/>
            <p:cNvSpPr/>
            <p:nvPr/>
          </p:nvSpPr>
          <p:spPr>
            <a:xfrm>
              <a:off x="6538578" y="6631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13" name="Google Shape;8413;p37"/>
            <p:cNvSpPr/>
            <p:nvPr/>
          </p:nvSpPr>
          <p:spPr>
            <a:xfrm>
              <a:off x="6222576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14" name="Google Shape;8414;p37"/>
            <p:cNvSpPr/>
            <p:nvPr/>
          </p:nvSpPr>
          <p:spPr>
            <a:xfrm>
              <a:off x="6538578" y="191961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15" name="Google Shape;8415;p37"/>
            <p:cNvSpPr/>
            <p:nvPr/>
          </p:nvSpPr>
          <p:spPr>
            <a:xfrm>
              <a:off x="6222576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16" name="Google Shape;8416;p37"/>
            <p:cNvSpPr/>
            <p:nvPr/>
          </p:nvSpPr>
          <p:spPr>
            <a:xfrm>
              <a:off x="6538578" y="1605089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17" name="Google Shape;8417;p37"/>
            <p:cNvSpPr/>
            <p:nvPr/>
          </p:nvSpPr>
          <p:spPr>
            <a:xfrm>
              <a:off x="6222576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18" name="Google Shape;8418;p37"/>
            <p:cNvSpPr/>
            <p:nvPr/>
          </p:nvSpPr>
          <p:spPr>
            <a:xfrm>
              <a:off x="6066049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19" name="Google Shape;8419;p37"/>
            <p:cNvSpPr/>
            <p:nvPr/>
          </p:nvSpPr>
          <p:spPr>
            <a:xfrm>
              <a:off x="6380577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20" name="Google Shape;8420;p37"/>
            <p:cNvSpPr/>
            <p:nvPr/>
          </p:nvSpPr>
          <p:spPr>
            <a:xfrm>
              <a:off x="6066049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21" name="Google Shape;8421;p37"/>
            <p:cNvSpPr/>
            <p:nvPr/>
          </p:nvSpPr>
          <p:spPr>
            <a:xfrm>
              <a:off x="6380577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22" name="Google Shape;8422;p37"/>
            <p:cNvSpPr/>
            <p:nvPr/>
          </p:nvSpPr>
          <p:spPr>
            <a:xfrm>
              <a:off x="6538578" y="129068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23" name="Google Shape;8423;p37"/>
            <p:cNvSpPr/>
            <p:nvPr/>
          </p:nvSpPr>
          <p:spPr>
            <a:xfrm>
              <a:off x="6222576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24" name="Google Shape;8424;p37"/>
            <p:cNvSpPr/>
            <p:nvPr/>
          </p:nvSpPr>
          <p:spPr>
            <a:xfrm>
              <a:off x="6538578" y="254719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25" name="Google Shape;8425;p37"/>
            <p:cNvSpPr/>
            <p:nvPr/>
          </p:nvSpPr>
          <p:spPr>
            <a:xfrm>
              <a:off x="6222576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26" name="Google Shape;8426;p37"/>
            <p:cNvSpPr/>
            <p:nvPr/>
          </p:nvSpPr>
          <p:spPr>
            <a:xfrm>
              <a:off x="6538578" y="223267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27" name="Google Shape;8427;p37"/>
            <p:cNvSpPr/>
            <p:nvPr/>
          </p:nvSpPr>
          <p:spPr>
            <a:xfrm>
              <a:off x="6222576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28" name="Google Shape;8428;p37"/>
            <p:cNvSpPr/>
            <p:nvPr/>
          </p:nvSpPr>
          <p:spPr>
            <a:xfrm>
              <a:off x="6066049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29" name="Google Shape;8429;p37"/>
            <p:cNvSpPr/>
            <p:nvPr/>
          </p:nvSpPr>
          <p:spPr>
            <a:xfrm>
              <a:off x="6380577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30" name="Google Shape;8430;p37"/>
            <p:cNvSpPr/>
            <p:nvPr/>
          </p:nvSpPr>
          <p:spPr>
            <a:xfrm>
              <a:off x="6066049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31" name="Google Shape;8431;p37"/>
            <p:cNvSpPr/>
            <p:nvPr/>
          </p:nvSpPr>
          <p:spPr>
            <a:xfrm>
              <a:off x="6380577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32" name="Google Shape;8432;p37"/>
            <p:cNvSpPr/>
            <p:nvPr/>
          </p:nvSpPr>
          <p:spPr>
            <a:xfrm>
              <a:off x="6538578" y="191961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33" name="Google Shape;8433;p37"/>
            <p:cNvSpPr/>
            <p:nvPr/>
          </p:nvSpPr>
          <p:spPr>
            <a:xfrm>
              <a:off x="6222576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34" name="Google Shape;8434;p37"/>
            <p:cNvSpPr/>
            <p:nvPr/>
          </p:nvSpPr>
          <p:spPr>
            <a:xfrm>
              <a:off x="6538578" y="317477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35" name="Google Shape;8435;p37"/>
            <p:cNvSpPr/>
            <p:nvPr/>
          </p:nvSpPr>
          <p:spPr>
            <a:xfrm>
              <a:off x="6222576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36" name="Google Shape;8436;p37"/>
            <p:cNvSpPr/>
            <p:nvPr/>
          </p:nvSpPr>
          <p:spPr>
            <a:xfrm>
              <a:off x="6538578" y="286025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37" name="Google Shape;8437;p37"/>
            <p:cNvSpPr/>
            <p:nvPr/>
          </p:nvSpPr>
          <p:spPr>
            <a:xfrm>
              <a:off x="6222576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38" name="Google Shape;8438;p37"/>
            <p:cNvSpPr/>
            <p:nvPr/>
          </p:nvSpPr>
          <p:spPr>
            <a:xfrm>
              <a:off x="6066049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39" name="Google Shape;8439;p37"/>
            <p:cNvSpPr/>
            <p:nvPr/>
          </p:nvSpPr>
          <p:spPr>
            <a:xfrm>
              <a:off x="6380577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40" name="Google Shape;8440;p37"/>
            <p:cNvSpPr/>
            <p:nvPr/>
          </p:nvSpPr>
          <p:spPr>
            <a:xfrm>
              <a:off x="6066049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93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41" name="Google Shape;8441;p37"/>
            <p:cNvSpPr/>
            <p:nvPr/>
          </p:nvSpPr>
          <p:spPr>
            <a:xfrm>
              <a:off x="6380577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81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42" name="Google Shape;8442;p37"/>
            <p:cNvSpPr/>
            <p:nvPr/>
          </p:nvSpPr>
          <p:spPr>
            <a:xfrm>
              <a:off x="6538578" y="254719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43" name="Google Shape;8443;p37"/>
            <p:cNvSpPr/>
            <p:nvPr/>
          </p:nvSpPr>
          <p:spPr>
            <a:xfrm>
              <a:off x="6222576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44" name="Google Shape;8444;p37"/>
            <p:cNvSpPr/>
            <p:nvPr/>
          </p:nvSpPr>
          <p:spPr>
            <a:xfrm>
              <a:off x="6538578" y="348930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45" name="Google Shape;8445;p37"/>
            <p:cNvSpPr/>
            <p:nvPr/>
          </p:nvSpPr>
          <p:spPr>
            <a:xfrm>
              <a:off x="6222576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46" name="Google Shape;8446;p37"/>
            <p:cNvSpPr/>
            <p:nvPr/>
          </p:nvSpPr>
          <p:spPr>
            <a:xfrm>
              <a:off x="6066049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47" name="Google Shape;8447;p37"/>
            <p:cNvSpPr/>
            <p:nvPr/>
          </p:nvSpPr>
          <p:spPr>
            <a:xfrm>
              <a:off x="6380577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48" name="Google Shape;8448;p37"/>
            <p:cNvSpPr/>
            <p:nvPr/>
          </p:nvSpPr>
          <p:spPr>
            <a:xfrm>
              <a:off x="6066049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49" name="Google Shape;8449;p37"/>
            <p:cNvSpPr/>
            <p:nvPr/>
          </p:nvSpPr>
          <p:spPr>
            <a:xfrm>
              <a:off x="6380577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50" name="Google Shape;8450;p37"/>
            <p:cNvSpPr/>
            <p:nvPr/>
          </p:nvSpPr>
          <p:spPr>
            <a:xfrm>
              <a:off x="6538578" y="317477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51" name="Google Shape;8451;p37"/>
            <p:cNvSpPr/>
            <p:nvPr/>
          </p:nvSpPr>
          <p:spPr>
            <a:xfrm>
              <a:off x="6222576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52" name="Google Shape;8452;p37"/>
            <p:cNvSpPr/>
            <p:nvPr/>
          </p:nvSpPr>
          <p:spPr>
            <a:xfrm>
              <a:off x="9048777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53" name="Google Shape;8453;p37"/>
            <p:cNvSpPr/>
            <p:nvPr/>
          </p:nvSpPr>
          <p:spPr>
            <a:xfrm>
              <a:off x="9048777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54" name="Google Shape;8454;p37"/>
            <p:cNvSpPr/>
            <p:nvPr/>
          </p:nvSpPr>
          <p:spPr>
            <a:xfrm>
              <a:off x="9048777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55" name="Google Shape;8455;p37"/>
            <p:cNvSpPr/>
            <p:nvPr/>
          </p:nvSpPr>
          <p:spPr>
            <a:xfrm>
              <a:off x="9048777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56" name="Google Shape;8456;p37"/>
            <p:cNvSpPr/>
            <p:nvPr/>
          </p:nvSpPr>
          <p:spPr>
            <a:xfrm>
              <a:off x="9048777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57" name="Google Shape;8457;p37"/>
            <p:cNvSpPr/>
            <p:nvPr/>
          </p:nvSpPr>
          <p:spPr>
            <a:xfrm>
              <a:off x="9048777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58" name="Google Shape;8458;p37"/>
            <p:cNvSpPr/>
            <p:nvPr/>
          </p:nvSpPr>
          <p:spPr>
            <a:xfrm>
              <a:off x="9048777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59" name="Google Shape;8459;p37"/>
            <p:cNvSpPr/>
            <p:nvPr/>
          </p:nvSpPr>
          <p:spPr>
            <a:xfrm>
              <a:off x="9048777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60" name="Google Shape;8460;p37"/>
            <p:cNvSpPr/>
            <p:nvPr/>
          </p:nvSpPr>
          <p:spPr>
            <a:xfrm>
              <a:off x="873425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61" name="Google Shape;8461;p37"/>
            <p:cNvSpPr/>
            <p:nvPr/>
          </p:nvSpPr>
          <p:spPr>
            <a:xfrm>
              <a:off x="9048777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62" name="Google Shape;8462;p37"/>
            <p:cNvSpPr/>
            <p:nvPr/>
          </p:nvSpPr>
          <p:spPr>
            <a:xfrm>
              <a:off x="873425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63" name="Google Shape;8463;p37"/>
            <p:cNvSpPr/>
            <p:nvPr/>
          </p:nvSpPr>
          <p:spPr>
            <a:xfrm>
              <a:off x="8576249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64" name="Google Shape;8464;p37"/>
            <p:cNvSpPr/>
            <p:nvPr/>
          </p:nvSpPr>
          <p:spPr>
            <a:xfrm>
              <a:off x="8890776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65" name="Google Shape;8465;p37"/>
            <p:cNvSpPr/>
            <p:nvPr/>
          </p:nvSpPr>
          <p:spPr>
            <a:xfrm>
              <a:off x="841972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66" name="Google Shape;8466;p37"/>
            <p:cNvSpPr/>
            <p:nvPr/>
          </p:nvSpPr>
          <p:spPr>
            <a:xfrm>
              <a:off x="8419722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67" name="Google Shape;8467;p37"/>
            <p:cNvSpPr/>
            <p:nvPr/>
          </p:nvSpPr>
          <p:spPr>
            <a:xfrm>
              <a:off x="9048777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68" name="Google Shape;8468;p37"/>
            <p:cNvSpPr/>
            <p:nvPr/>
          </p:nvSpPr>
          <p:spPr>
            <a:xfrm>
              <a:off x="873425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69" name="Google Shape;8469;p37"/>
            <p:cNvSpPr/>
            <p:nvPr/>
          </p:nvSpPr>
          <p:spPr>
            <a:xfrm>
              <a:off x="9048777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70" name="Google Shape;8470;p37"/>
            <p:cNvSpPr/>
            <p:nvPr/>
          </p:nvSpPr>
          <p:spPr>
            <a:xfrm>
              <a:off x="873425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71" name="Google Shape;8471;p37"/>
            <p:cNvSpPr/>
            <p:nvPr/>
          </p:nvSpPr>
          <p:spPr>
            <a:xfrm>
              <a:off x="8576249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63"/>
                    <a:pt x="393" y="763"/>
                  </a:cubicBezTo>
                  <a:cubicBezTo>
                    <a:pt x="608" y="763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72" name="Google Shape;8472;p37"/>
            <p:cNvSpPr/>
            <p:nvPr/>
          </p:nvSpPr>
          <p:spPr>
            <a:xfrm>
              <a:off x="8890776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93" y="763"/>
                  </a:cubicBezTo>
                  <a:cubicBezTo>
                    <a:pt x="608" y="763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73" name="Google Shape;8473;p37"/>
            <p:cNvSpPr/>
            <p:nvPr/>
          </p:nvSpPr>
          <p:spPr>
            <a:xfrm>
              <a:off x="8576249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74" name="Google Shape;8474;p37"/>
            <p:cNvSpPr/>
            <p:nvPr/>
          </p:nvSpPr>
          <p:spPr>
            <a:xfrm>
              <a:off x="8890776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75" name="Google Shape;8475;p37"/>
            <p:cNvSpPr/>
            <p:nvPr/>
          </p:nvSpPr>
          <p:spPr>
            <a:xfrm>
              <a:off x="841972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76" name="Google Shape;8476;p37"/>
            <p:cNvSpPr/>
            <p:nvPr/>
          </p:nvSpPr>
          <p:spPr>
            <a:xfrm>
              <a:off x="8419722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77" name="Google Shape;8477;p37"/>
            <p:cNvSpPr/>
            <p:nvPr/>
          </p:nvSpPr>
          <p:spPr>
            <a:xfrm>
              <a:off x="9048777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78" name="Google Shape;8478;p37"/>
            <p:cNvSpPr/>
            <p:nvPr/>
          </p:nvSpPr>
          <p:spPr>
            <a:xfrm>
              <a:off x="873425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79" name="Google Shape;8479;p37"/>
            <p:cNvSpPr/>
            <p:nvPr/>
          </p:nvSpPr>
          <p:spPr>
            <a:xfrm>
              <a:off x="841972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80" name="Google Shape;8480;p37"/>
            <p:cNvSpPr/>
            <p:nvPr/>
          </p:nvSpPr>
          <p:spPr>
            <a:xfrm>
              <a:off x="9048777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81" name="Google Shape;8481;p37"/>
            <p:cNvSpPr/>
            <p:nvPr/>
          </p:nvSpPr>
          <p:spPr>
            <a:xfrm>
              <a:off x="873425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82" name="Google Shape;8482;p37"/>
            <p:cNvSpPr/>
            <p:nvPr/>
          </p:nvSpPr>
          <p:spPr>
            <a:xfrm>
              <a:off x="8576249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83" name="Google Shape;8483;p37"/>
            <p:cNvSpPr/>
            <p:nvPr/>
          </p:nvSpPr>
          <p:spPr>
            <a:xfrm>
              <a:off x="8890776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84" name="Google Shape;8484;p37"/>
            <p:cNvSpPr/>
            <p:nvPr/>
          </p:nvSpPr>
          <p:spPr>
            <a:xfrm>
              <a:off x="8419722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85" name="Google Shape;8485;p37"/>
            <p:cNvSpPr/>
            <p:nvPr/>
          </p:nvSpPr>
          <p:spPr>
            <a:xfrm>
              <a:off x="9048777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86" name="Google Shape;8486;p37"/>
            <p:cNvSpPr/>
            <p:nvPr/>
          </p:nvSpPr>
          <p:spPr>
            <a:xfrm>
              <a:off x="873425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87" name="Google Shape;8487;p37"/>
            <p:cNvSpPr/>
            <p:nvPr/>
          </p:nvSpPr>
          <p:spPr>
            <a:xfrm>
              <a:off x="841972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88" name="Google Shape;8488;p37"/>
            <p:cNvSpPr/>
            <p:nvPr/>
          </p:nvSpPr>
          <p:spPr>
            <a:xfrm>
              <a:off x="841972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89" name="Google Shape;8489;p37"/>
            <p:cNvSpPr/>
            <p:nvPr/>
          </p:nvSpPr>
          <p:spPr>
            <a:xfrm>
              <a:off x="8106669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90" name="Google Shape;8490;p37"/>
            <p:cNvSpPr/>
            <p:nvPr/>
          </p:nvSpPr>
          <p:spPr>
            <a:xfrm>
              <a:off x="8419722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91" name="Google Shape;8491;p37"/>
            <p:cNvSpPr/>
            <p:nvPr/>
          </p:nvSpPr>
          <p:spPr>
            <a:xfrm>
              <a:off x="8106669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92" name="Google Shape;8492;p37"/>
            <p:cNvSpPr/>
            <p:nvPr/>
          </p:nvSpPr>
          <p:spPr>
            <a:xfrm>
              <a:off x="7950142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93" name="Google Shape;8493;p37"/>
            <p:cNvSpPr/>
            <p:nvPr/>
          </p:nvSpPr>
          <p:spPr>
            <a:xfrm>
              <a:off x="8263196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94" name="Google Shape;8494;p37"/>
            <p:cNvSpPr/>
            <p:nvPr/>
          </p:nvSpPr>
          <p:spPr>
            <a:xfrm>
              <a:off x="779214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95" name="Google Shape;8495;p37"/>
            <p:cNvSpPr/>
            <p:nvPr/>
          </p:nvSpPr>
          <p:spPr>
            <a:xfrm>
              <a:off x="7792142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96" name="Google Shape;8496;p37"/>
            <p:cNvSpPr/>
            <p:nvPr/>
          </p:nvSpPr>
          <p:spPr>
            <a:xfrm>
              <a:off x="841972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97" name="Google Shape;8497;p37"/>
            <p:cNvSpPr/>
            <p:nvPr/>
          </p:nvSpPr>
          <p:spPr>
            <a:xfrm>
              <a:off x="8106669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98" name="Google Shape;8498;p37"/>
            <p:cNvSpPr/>
            <p:nvPr/>
          </p:nvSpPr>
          <p:spPr>
            <a:xfrm>
              <a:off x="8419722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99" name="Google Shape;8499;p37"/>
            <p:cNvSpPr/>
            <p:nvPr/>
          </p:nvSpPr>
          <p:spPr>
            <a:xfrm>
              <a:off x="8106669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00" name="Google Shape;8500;p37"/>
            <p:cNvSpPr/>
            <p:nvPr/>
          </p:nvSpPr>
          <p:spPr>
            <a:xfrm>
              <a:off x="7950142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63"/>
                    <a:pt x="382" y="763"/>
                  </a:cubicBezTo>
                  <a:cubicBezTo>
                    <a:pt x="596" y="763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01" name="Google Shape;8501;p37"/>
            <p:cNvSpPr/>
            <p:nvPr/>
          </p:nvSpPr>
          <p:spPr>
            <a:xfrm>
              <a:off x="8263196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63"/>
                    <a:pt x="394" y="763"/>
                  </a:cubicBezTo>
                  <a:cubicBezTo>
                    <a:pt x="608" y="763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02" name="Google Shape;8502;p37"/>
            <p:cNvSpPr/>
            <p:nvPr/>
          </p:nvSpPr>
          <p:spPr>
            <a:xfrm>
              <a:off x="7950142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03" name="Google Shape;8503;p37"/>
            <p:cNvSpPr/>
            <p:nvPr/>
          </p:nvSpPr>
          <p:spPr>
            <a:xfrm>
              <a:off x="8263196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04" name="Google Shape;8504;p37"/>
            <p:cNvSpPr/>
            <p:nvPr/>
          </p:nvSpPr>
          <p:spPr>
            <a:xfrm>
              <a:off x="779214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05" name="Google Shape;8505;p37"/>
            <p:cNvSpPr/>
            <p:nvPr/>
          </p:nvSpPr>
          <p:spPr>
            <a:xfrm>
              <a:off x="7792142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06" name="Google Shape;8506;p37"/>
            <p:cNvSpPr/>
            <p:nvPr/>
          </p:nvSpPr>
          <p:spPr>
            <a:xfrm>
              <a:off x="841972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07" name="Google Shape;8507;p37"/>
            <p:cNvSpPr/>
            <p:nvPr/>
          </p:nvSpPr>
          <p:spPr>
            <a:xfrm>
              <a:off x="8106669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08" name="Google Shape;8508;p37"/>
            <p:cNvSpPr/>
            <p:nvPr/>
          </p:nvSpPr>
          <p:spPr>
            <a:xfrm>
              <a:off x="779214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09" name="Google Shape;8509;p37"/>
            <p:cNvSpPr/>
            <p:nvPr/>
          </p:nvSpPr>
          <p:spPr>
            <a:xfrm>
              <a:off x="8419722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10" name="Google Shape;8510;p37"/>
            <p:cNvSpPr/>
            <p:nvPr/>
          </p:nvSpPr>
          <p:spPr>
            <a:xfrm>
              <a:off x="8106669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11" name="Google Shape;8511;p37"/>
            <p:cNvSpPr/>
            <p:nvPr/>
          </p:nvSpPr>
          <p:spPr>
            <a:xfrm>
              <a:off x="7950142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12" name="Google Shape;8512;p37"/>
            <p:cNvSpPr/>
            <p:nvPr/>
          </p:nvSpPr>
          <p:spPr>
            <a:xfrm>
              <a:off x="8263196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13" name="Google Shape;8513;p37"/>
            <p:cNvSpPr/>
            <p:nvPr/>
          </p:nvSpPr>
          <p:spPr>
            <a:xfrm>
              <a:off x="7792142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14" name="Google Shape;8514;p37"/>
            <p:cNvSpPr/>
            <p:nvPr/>
          </p:nvSpPr>
          <p:spPr>
            <a:xfrm>
              <a:off x="841972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15" name="Google Shape;8515;p37"/>
            <p:cNvSpPr/>
            <p:nvPr/>
          </p:nvSpPr>
          <p:spPr>
            <a:xfrm>
              <a:off x="8106669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16" name="Google Shape;8516;p37"/>
            <p:cNvSpPr/>
            <p:nvPr/>
          </p:nvSpPr>
          <p:spPr>
            <a:xfrm>
              <a:off x="779214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17" name="Google Shape;8517;p37"/>
            <p:cNvSpPr/>
            <p:nvPr/>
          </p:nvSpPr>
          <p:spPr>
            <a:xfrm>
              <a:off x="779214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18" name="Google Shape;8518;p37"/>
            <p:cNvSpPr/>
            <p:nvPr/>
          </p:nvSpPr>
          <p:spPr>
            <a:xfrm>
              <a:off x="7479088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19" name="Google Shape;8519;p37"/>
            <p:cNvSpPr/>
            <p:nvPr/>
          </p:nvSpPr>
          <p:spPr>
            <a:xfrm>
              <a:off x="7792142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20" name="Google Shape;8520;p37"/>
            <p:cNvSpPr/>
            <p:nvPr/>
          </p:nvSpPr>
          <p:spPr>
            <a:xfrm>
              <a:off x="7479088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21" name="Google Shape;8521;p37"/>
            <p:cNvSpPr/>
            <p:nvPr/>
          </p:nvSpPr>
          <p:spPr>
            <a:xfrm>
              <a:off x="7322562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22" name="Google Shape;8522;p37"/>
            <p:cNvSpPr/>
            <p:nvPr/>
          </p:nvSpPr>
          <p:spPr>
            <a:xfrm>
              <a:off x="7635615" y="394279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63" y="595"/>
                    <a:pt x="763" y="381"/>
                  </a:cubicBezTo>
                  <a:cubicBezTo>
                    <a:pt x="763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23" name="Google Shape;8523;p37"/>
            <p:cNvSpPr/>
            <p:nvPr/>
          </p:nvSpPr>
          <p:spPr>
            <a:xfrm>
              <a:off x="7164684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24" name="Google Shape;8524;p37"/>
            <p:cNvSpPr/>
            <p:nvPr/>
          </p:nvSpPr>
          <p:spPr>
            <a:xfrm>
              <a:off x="7164684" y="37847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25" name="Google Shape;8525;p37"/>
            <p:cNvSpPr/>
            <p:nvPr/>
          </p:nvSpPr>
          <p:spPr>
            <a:xfrm>
              <a:off x="779214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26" name="Google Shape;8526;p37"/>
            <p:cNvSpPr/>
            <p:nvPr/>
          </p:nvSpPr>
          <p:spPr>
            <a:xfrm>
              <a:off x="7479088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27" name="Google Shape;8527;p37"/>
            <p:cNvSpPr/>
            <p:nvPr/>
          </p:nvSpPr>
          <p:spPr>
            <a:xfrm>
              <a:off x="7792142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28" name="Google Shape;8528;p37"/>
            <p:cNvSpPr/>
            <p:nvPr/>
          </p:nvSpPr>
          <p:spPr>
            <a:xfrm>
              <a:off x="7479088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80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29" name="Google Shape;8529;p37"/>
            <p:cNvSpPr/>
            <p:nvPr/>
          </p:nvSpPr>
          <p:spPr>
            <a:xfrm>
              <a:off x="7322562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63"/>
                    <a:pt x="382" y="763"/>
                  </a:cubicBezTo>
                  <a:cubicBezTo>
                    <a:pt x="596" y="763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30" name="Google Shape;8530;p37"/>
            <p:cNvSpPr/>
            <p:nvPr/>
          </p:nvSpPr>
          <p:spPr>
            <a:xfrm>
              <a:off x="7635615" y="4570248"/>
              <a:ext cx="93744" cy="93744"/>
            </a:xfrm>
            <a:custGeom>
              <a:avLst/>
              <a:gdLst/>
              <a:ahLst/>
              <a:cxnLst/>
              <a:rect l="l" t="t" r="r" b="b"/>
              <a:pathLst>
                <a:path w="763" h="763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63"/>
                    <a:pt x="382" y="763"/>
                  </a:cubicBezTo>
                  <a:cubicBezTo>
                    <a:pt x="596" y="763"/>
                    <a:pt x="763" y="596"/>
                    <a:pt x="763" y="382"/>
                  </a:cubicBezTo>
                  <a:cubicBezTo>
                    <a:pt x="763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31" name="Google Shape;8531;p37"/>
            <p:cNvSpPr/>
            <p:nvPr/>
          </p:nvSpPr>
          <p:spPr>
            <a:xfrm>
              <a:off x="7322562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32" name="Google Shape;8532;p37"/>
            <p:cNvSpPr/>
            <p:nvPr/>
          </p:nvSpPr>
          <p:spPr>
            <a:xfrm>
              <a:off x="7635615" y="425719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33" name="Google Shape;8533;p37"/>
            <p:cNvSpPr/>
            <p:nvPr/>
          </p:nvSpPr>
          <p:spPr>
            <a:xfrm>
              <a:off x="7164684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34" name="Google Shape;8534;p37"/>
            <p:cNvSpPr/>
            <p:nvPr/>
          </p:nvSpPr>
          <p:spPr>
            <a:xfrm>
              <a:off x="7164684" y="4413721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35" name="Google Shape;8535;p37"/>
            <p:cNvSpPr/>
            <p:nvPr/>
          </p:nvSpPr>
          <p:spPr>
            <a:xfrm>
              <a:off x="779214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36" name="Google Shape;8536;p37"/>
            <p:cNvSpPr/>
            <p:nvPr/>
          </p:nvSpPr>
          <p:spPr>
            <a:xfrm>
              <a:off x="7479088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37" name="Google Shape;8537;p37"/>
            <p:cNvSpPr/>
            <p:nvPr/>
          </p:nvSpPr>
          <p:spPr>
            <a:xfrm>
              <a:off x="7164684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38" name="Google Shape;8538;p37"/>
            <p:cNvSpPr/>
            <p:nvPr/>
          </p:nvSpPr>
          <p:spPr>
            <a:xfrm>
              <a:off x="7792142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39" name="Google Shape;8539;p37"/>
            <p:cNvSpPr/>
            <p:nvPr/>
          </p:nvSpPr>
          <p:spPr>
            <a:xfrm>
              <a:off x="7479088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40" name="Google Shape;8540;p37"/>
            <p:cNvSpPr/>
            <p:nvPr/>
          </p:nvSpPr>
          <p:spPr>
            <a:xfrm>
              <a:off x="7322562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41" name="Google Shape;8541;p37"/>
            <p:cNvSpPr/>
            <p:nvPr/>
          </p:nvSpPr>
          <p:spPr>
            <a:xfrm>
              <a:off x="7635615" y="488477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42" name="Google Shape;8542;p37"/>
            <p:cNvSpPr/>
            <p:nvPr/>
          </p:nvSpPr>
          <p:spPr>
            <a:xfrm>
              <a:off x="7164684" y="5041302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43" name="Google Shape;8543;p37"/>
            <p:cNvSpPr/>
            <p:nvPr/>
          </p:nvSpPr>
          <p:spPr>
            <a:xfrm>
              <a:off x="779214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44" name="Google Shape;8544;p37"/>
            <p:cNvSpPr/>
            <p:nvPr/>
          </p:nvSpPr>
          <p:spPr>
            <a:xfrm>
              <a:off x="7479088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45" name="Google Shape;8545;p37"/>
            <p:cNvSpPr/>
            <p:nvPr/>
          </p:nvSpPr>
          <p:spPr>
            <a:xfrm>
              <a:off x="7164684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46" name="Google Shape;8546;p37"/>
            <p:cNvSpPr/>
            <p:nvPr/>
          </p:nvSpPr>
          <p:spPr>
            <a:xfrm>
              <a:off x="7164684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47" name="Google Shape;8547;p37"/>
            <p:cNvSpPr/>
            <p:nvPr/>
          </p:nvSpPr>
          <p:spPr>
            <a:xfrm>
              <a:off x="6850156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48" name="Google Shape;8548;p37"/>
            <p:cNvSpPr/>
            <p:nvPr/>
          </p:nvSpPr>
          <p:spPr>
            <a:xfrm>
              <a:off x="7164684" y="37847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49" name="Google Shape;8549;p37"/>
            <p:cNvSpPr/>
            <p:nvPr/>
          </p:nvSpPr>
          <p:spPr>
            <a:xfrm>
              <a:off x="6850156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50" name="Google Shape;8550;p37"/>
            <p:cNvSpPr/>
            <p:nvPr/>
          </p:nvSpPr>
          <p:spPr>
            <a:xfrm>
              <a:off x="6693630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51" name="Google Shape;8551;p37"/>
            <p:cNvSpPr/>
            <p:nvPr/>
          </p:nvSpPr>
          <p:spPr>
            <a:xfrm>
              <a:off x="7008157" y="39427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52" name="Google Shape;8552;p37"/>
            <p:cNvSpPr/>
            <p:nvPr/>
          </p:nvSpPr>
          <p:spPr>
            <a:xfrm>
              <a:off x="6538578" y="409931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53" name="Google Shape;8553;p37"/>
            <p:cNvSpPr/>
            <p:nvPr/>
          </p:nvSpPr>
          <p:spPr>
            <a:xfrm>
              <a:off x="6538578" y="3784789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54" name="Google Shape;8554;p37"/>
            <p:cNvSpPr/>
            <p:nvPr/>
          </p:nvSpPr>
          <p:spPr>
            <a:xfrm>
              <a:off x="7164684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55" name="Google Shape;8555;p37"/>
            <p:cNvSpPr/>
            <p:nvPr/>
          </p:nvSpPr>
          <p:spPr>
            <a:xfrm>
              <a:off x="6850156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56" name="Google Shape;8556;p37"/>
            <p:cNvSpPr/>
            <p:nvPr/>
          </p:nvSpPr>
          <p:spPr>
            <a:xfrm>
              <a:off x="7164684" y="4413721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57" name="Google Shape;8557;p37"/>
            <p:cNvSpPr/>
            <p:nvPr/>
          </p:nvSpPr>
          <p:spPr>
            <a:xfrm>
              <a:off x="6850156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58" name="Google Shape;8558;p37"/>
            <p:cNvSpPr/>
            <p:nvPr/>
          </p:nvSpPr>
          <p:spPr>
            <a:xfrm>
              <a:off x="6693630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63"/>
                    <a:pt x="381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59" name="Google Shape;8559;p37"/>
            <p:cNvSpPr/>
            <p:nvPr/>
          </p:nvSpPr>
          <p:spPr>
            <a:xfrm>
              <a:off x="7008157" y="457024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63"/>
                    <a:pt x="381" y="763"/>
                  </a:cubicBezTo>
                  <a:cubicBezTo>
                    <a:pt x="595" y="763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60" name="Google Shape;8560;p37"/>
            <p:cNvSpPr/>
            <p:nvPr/>
          </p:nvSpPr>
          <p:spPr>
            <a:xfrm>
              <a:off x="6693630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61" name="Google Shape;8561;p37"/>
            <p:cNvSpPr/>
            <p:nvPr/>
          </p:nvSpPr>
          <p:spPr>
            <a:xfrm>
              <a:off x="7008157" y="425719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62" name="Google Shape;8562;p37"/>
            <p:cNvSpPr/>
            <p:nvPr/>
          </p:nvSpPr>
          <p:spPr>
            <a:xfrm>
              <a:off x="6538578" y="472677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63" name="Google Shape;8563;p37"/>
            <p:cNvSpPr/>
            <p:nvPr/>
          </p:nvSpPr>
          <p:spPr>
            <a:xfrm>
              <a:off x="6538578" y="4413721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64" name="Google Shape;8564;p37"/>
            <p:cNvSpPr/>
            <p:nvPr/>
          </p:nvSpPr>
          <p:spPr>
            <a:xfrm>
              <a:off x="7164684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65" name="Google Shape;8565;p37"/>
            <p:cNvSpPr/>
            <p:nvPr/>
          </p:nvSpPr>
          <p:spPr>
            <a:xfrm>
              <a:off x="6850156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66" name="Google Shape;8566;p37"/>
            <p:cNvSpPr/>
            <p:nvPr/>
          </p:nvSpPr>
          <p:spPr>
            <a:xfrm>
              <a:off x="6538578" y="409931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67" name="Google Shape;8567;p37"/>
            <p:cNvSpPr/>
            <p:nvPr/>
          </p:nvSpPr>
          <p:spPr>
            <a:xfrm>
              <a:off x="7164684" y="5041302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68" name="Google Shape;8568;p37"/>
            <p:cNvSpPr/>
            <p:nvPr/>
          </p:nvSpPr>
          <p:spPr>
            <a:xfrm>
              <a:off x="6850156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69" name="Google Shape;8569;p37"/>
            <p:cNvSpPr/>
            <p:nvPr/>
          </p:nvSpPr>
          <p:spPr>
            <a:xfrm>
              <a:off x="6693630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70" name="Google Shape;8570;p37"/>
            <p:cNvSpPr/>
            <p:nvPr/>
          </p:nvSpPr>
          <p:spPr>
            <a:xfrm>
              <a:off x="7008157" y="488477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71" name="Google Shape;8571;p37"/>
            <p:cNvSpPr/>
            <p:nvPr/>
          </p:nvSpPr>
          <p:spPr>
            <a:xfrm>
              <a:off x="6538578" y="5041302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72" name="Google Shape;8572;p37"/>
            <p:cNvSpPr/>
            <p:nvPr/>
          </p:nvSpPr>
          <p:spPr>
            <a:xfrm>
              <a:off x="7164684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73" name="Google Shape;8573;p37"/>
            <p:cNvSpPr/>
            <p:nvPr/>
          </p:nvSpPr>
          <p:spPr>
            <a:xfrm>
              <a:off x="6850156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74" name="Google Shape;8574;p37"/>
            <p:cNvSpPr/>
            <p:nvPr/>
          </p:nvSpPr>
          <p:spPr>
            <a:xfrm>
              <a:off x="6538578" y="472677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75" name="Google Shape;8575;p37"/>
            <p:cNvSpPr/>
            <p:nvPr/>
          </p:nvSpPr>
          <p:spPr>
            <a:xfrm>
              <a:off x="6538578" y="409931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76" name="Google Shape;8576;p37"/>
            <p:cNvSpPr/>
            <p:nvPr/>
          </p:nvSpPr>
          <p:spPr>
            <a:xfrm>
              <a:off x="6222576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77" name="Google Shape;8577;p37"/>
            <p:cNvSpPr/>
            <p:nvPr/>
          </p:nvSpPr>
          <p:spPr>
            <a:xfrm>
              <a:off x="6538578" y="3784789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78" name="Google Shape;8578;p37"/>
            <p:cNvSpPr/>
            <p:nvPr/>
          </p:nvSpPr>
          <p:spPr>
            <a:xfrm>
              <a:off x="6222576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79" name="Google Shape;8579;p37"/>
            <p:cNvSpPr/>
            <p:nvPr/>
          </p:nvSpPr>
          <p:spPr>
            <a:xfrm>
              <a:off x="6066049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80" name="Google Shape;8580;p37"/>
            <p:cNvSpPr/>
            <p:nvPr/>
          </p:nvSpPr>
          <p:spPr>
            <a:xfrm>
              <a:off x="6380577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81" name="Google Shape;8581;p37"/>
            <p:cNvSpPr/>
            <p:nvPr/>
          </p:nvSpPr>
          <p:spPr>
            <a:xfrm>
              <a:off x="6538578" y="472677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82" name="Google Shape;8582;p37"/>
            <p:cNvSpPr/>
            <p:nvPr/>
          </p:nvSpPr>
          <p:spPr>
            <a:xfrm>
              <a:off x="6222576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83" name="Google Shape;8583;p37"/>
            <p:cNvSpPr/>
            <p:nvPr/>
          </p:nvSpPr>
          <p:spPr>
            <a:xfrm>
              <a:off x="6538578" y="4413721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84" name="Google Shape;8584;p37"/>
            <p:cNvSpPr/>
            <p:nvPr/>
          </p:nvSpPr>
          <p:spPr>
            <a:xfrm>
              <a:off x="6222576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85" name="Google Shape;8585;p37"/>
            <p:cNvSpPr/>
            <p:nvPr/>
          </p:nvSpPr>
          <p:spPr>
            <a:xfrm>
              <a:off x="6066049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93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86" name="Google Shape;8586;p37"/>
            <p:cNvSpPr/>
            <p:nvPr/>
          </p:nvSpPr>
          <p:spPr>
            <a:xfrm>
              <a:off x="6380577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81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87" name="Google Shape;8587;p37"/>
            <p:cNvSpPr/>
            <p:nvPr/>
          </p:nvSpPr>
          <p:spPr>
            <a:xfrm>
              <a:off x="6066049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88" name="Google Shape;8588;p37"/>
            <p:cNvSpPr/>
            <p:nvPr/>
          </p:nvSpPr>
          <p:spPr>
            <a:xfrm>
              <a:off x="6380577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89" name="Google Shape;8589;p37"/>
            <p:cNvSpPr/>
            <p:nvPr/>
          </p:nvSpPr>
          <p:spPr>
            <a:xfrm>
              <a:off x="6538578" y="409931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90" name="Google Shape;8590;p37"/>
            <p:cNvSpPr/>
            <p:nvPr/>
          </p:nvSpPr>
          <p:spPr>
            <a:xfrm>
              <a:off x="6222576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91" name="Google Shape;8591;p37"/>
            <p:cNvSpPr/>
            <p:nvPr/>
          </p:nvSpPr>
          <p:spPr>
            <a:xfrm>
              <a:off x="6538578" y="5041302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92" name="Google Shape;8592;p37"/>
            <p:cNvSpPr/>
            <p:nvPr/>
          </p:nvSpPr>
          <p:spPr>
            <a:xfrm>
              <a:off x="6222576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93" name="Google Shape;8593;p37"/>
            <p:cNvSpPr/>
            <p:nvPr/>
          </p:nvSpPr>
          <p:spPr>
            <a:xfrm>
              <a:off x="6066049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94" name="Google Shape;8594;p37"/>
            <p:cNvSpPr/>
            <p:nvPr/>
          </p:nvSpPr>
          <p:spPr>
            <a:xfrm>
              <a:off x="6380577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95" name="Google Shape;8595;p37"/>
            <p:cNvSpPr/>
            <p:nvPr/>
          </p:nvSpPr>
          <p:spPr>
            <a:xfrm>
              <a:off x="6538578" y="472677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96" name="Google Shape;8596;p37"/>
            <p:cNvSpPr/>
            <p:nvPr/>
          </p:nvSpPr>
          <p:spPr>
            <a:xfrm>
              <a:off x="6222576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8597" name="Google Shape;8597;p37"/>
          <p:cNvSpPr/>
          <p:nvPr/>
        </p:nvSpPr>
        <p:spPr>
          <a:xfrm>
            <a:off x="876300" y="499967"/>
            <a:ext cx="10415333" cy="5697800"/>
          </a:xfrm>
          <a:custGeom>
            <a:avLst/>
            <a:gdLst/>
            <a:ahLst/>
            <a:cxnLst/>
            <a:rect l="l" t="t" r="r" b="b"/>
            <a:pathLst>
              <a:path w="312460" h="170934" extrusionOk="0">
                <a:moveTo>
                  <a:pt x="11663" y="0"/>
                </a:moveTo>
                <a:lnTo>
                  <a:pt x="0" y="170934"/>
                </a:lnTo>
                <a:lnTo>
                  <a:pt x="308207" y="169901"/>
                </a:lnTo>
                <a:lnTo>
                  <a:pt x="312460" y="2547"/>
                </a:lnTo>
                <a:close/>
              </a:path>
            </a:pathLst>
          </a:custGeom>
          <a:solidFill>
            <a:schemeClr val="lt1"/>
          </a:solidFill>
          <a:ln w="38100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sp>
      <p:sp>
        <p:nvSpPr>
          <p:cNvPr id="8598" name="Google Shape;8598;p37"/>
          <p:cNvSpPr txBox="1">
            <a:spLocks noGrp="1"/>
          </p:cNvSpPr>
          <p:nvPr>
            <p:ph type="title"/>
          </p:nvPr>
        </p:nvSpPr>
        <p:spPr>
          <a:xfrm>
            <a:off x="3698784" y="1009833"/>
            <a:ext cx="4794400" cy="72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5333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8599" name="Google Shape;8599;p37"/>
          <p:cNvSpPr txBox="1"/>
          <p:nvPr/>
        </p:nvSpPr>
        <p:spPr>
          <a:xfrm>
            <a:off x="1528900" y="4606333"/>
            <a:ext cx="9138000" cy="82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None/>
            </a:pPr>
            <a:r>
              <a:rPr lang="en" sz="2400">
                <a:solidFill>
                  <a:schemeClr val="dk1"/>
                </a:solidFill>
                <a:latin typeface="Architects Daughter"/>
                <a:ea typeface="Architects Daughter"/>
                <a:cs typeface="Architects Daughter"/>
                <a:sym typeface="Architects Daughter"/>
              </a:rPr>
              <a:t>CREDITS: This presentation template was created by </a:t>
            </a:r>
            <a:r>
              <a:rPr lang="en" sz="2400" b="1">
                <a:solidFill>
                  <a:schemeClr val="dk1"/>
                </a:solidFill>
                <a:uFill>
                  <a:noFill/>
                </a:uFill>
                <a:latin typeface="Architects Daughter"/>
                <a:ea typeface="Architects Daughter"/>
                <a:cs typeface="Architects Daughter"/>
                <a:sym typeface="Architects Daughter"/>
                <a:hlinkClick r:id="rId2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Slidesgo</a:t>
            </a:r>
            <a:r>
              <a:rPr lang="en" sz="2400">
                <a:solidFill>
                  <a:schemeClr val="dk1"/>
                </a:solidFill>
                <a:latin typeface="Architects Daughter"/>
                <a:ea typeface="Architects Daughter"/>
                <a:cs typeface="Architects Daughter"/>
                <a:sym typeface="Architects Daughter"/>
              </a:rPr>
              <a:t>, including icons by </a:t>
            </a:r>
            <a:r>
              <a:rPr lang="en" sz="2400" b="1">
                <a:solidFill>
                  <a:schemeClr val="dk1"/>
                </a:solidFill>
                <a:uFill>
                  <a:noFill/>
                </a:uFill>
                <a:latin typeface="Architects Daughter"/>
                <a:ea typeface="Architects Daughter"/>
                <a:cs typeface="Architects Daughter"/>
                <a:sym typeface="Architects Daughter"/>
                <a:hlinkClick r:id="rId3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Flaticon</a:t>
            </a:r>
            <a:r>
              <a:rPr lang="en" sz="2400">
                <a:solidFill>
                  <a:schemeClr val="dk1"/>
                </a:solidFill>
                <a:latin typeface="Architects Daughter"/>
                <a:ea typeface="Architects Daughter"/>
                <a:cs typeface="Architects Daughter"/>
                <a:sym typeface="Architects Daughter"/>
              </a:rPr>
              <a:t>, and infographics &amp; images by </a:t>
            </a:r>
            <a:r>
              <a:rPr lang="en" sz="2400" b="1">
                <a:solidFill>
                  <a:schemeClr val="dk1"/>
                </a:solidFill>
                <a:uFill>
                  <a:noFill/>
                </a:uFill>
                <a:latin typeface="Architects Daughter"/>
                <a:ea typeface="Architects Daughter"/>
                <a:cs typeface="Architects Daughter"/>
                <a:sym typeface="Architects Daughter"/>
                <a:hlinkClick r:id="rId4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Freepik</a:t>
            </a:r>
            <a:r>
              <a:rPr lang="en" sz="2400" b="1">
                <a:solidFill>
                  <a:schemeClr val="dk1"/>
                </a:solidFill>
                <a:latin typeface="Architects Daughter"/>
                <a:ea typeface="Architects Daughter"/>
                <a:cs typeface="Architects Daughter"/>
                <a:sym typeface="Architects Daughter"/>
              </a:rPr>
              <a:t> </a:t>
            </a:r>
            <a:r>
              <a:rPr lang="en" sz="2400">
                <a:solidFill>
                  <a:schemeClr val="dk1"/>
                </a:solidFill>
                <a:latin typeface="Architects Daughter"/>
                <a:ea typeface="Architects Daughter"/>
                <a:cs typeface="Architects Daughter"/>
                <a:sym typeface="Architects Daughter"/>
              </a:rPr>
              <a:t>and illustrations by</a:t>
            </a:r>
            <a:r>
              <a:rPr lang="en" sz="2400">
                <a:solidFill>
                  <a:srgbClr val="222222"/>
                </a:solidFill>
                <a:latin typeface="Architects Daughter"/>
                <a:ea typeface="Architects Daughter"/>
                <a:cs typeface="Architects Daughter"/>
                <a:sym typeface="Architects Daughter"/>
              </a:rPr>
              <a:t> </a:t>
            </a:r>
            <a:r>
              <a:rPr lang="en" sz="2400" b="1">
                <a:solidFill>
                  <a:schemeClr val="dk1"/>
                </a:solidFill>
                <a:uFill>
                  <a:noFill/>
                </a:uFill>
                <a:latin typeface="Architects Daughter"/>
                <a:ea typeface="Architects Daughter"/>
                <a:cs typeface="Architects Daughter"/>
                <a:sym typeface="Architects Daughter"/>
                <a:hlinkClick r:id="rId5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Stories</a:t>
            </a:r>
            <a:endParaRPr sz="2400" b="1">
              <a:solidFill>
                <a:schemeClr val="dk1"/>
              </a:solidFill>
              <a:latin typeface="Architects Daughter"/>
              <a:ea typeface="Architects Daughter"/>
              <a:cs typeface="Architects Daughter"/>
              <a:sym typeface="Architects Daughter"/>
            </a:endParaRPr>
          </a:p>
        </p:txBody>
      </p:sp>
      <p:sp>
        <p:nvSpPr>
          <p:cNvPr id="8600" name="Google Shape;8600;p37"/>
          <p:cNvSpPr txBox="1">
            <a:spLocks noGrp="1"/>
          </p:cNvSpPr>
          <p:nvPr>
            <p:ph type="subTitle" idx="1"/>
          </p:nvPr>
        </p:nvSpPr>
        <p:spPr>
          <a:xfrm>
            <a:off x="3857800" y="1854300"/>
            <a:ext cx="4473600" cy="138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2pPr>
            <a:lvl3pPr lvl="2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3pPr>
            <a:lvl4pPr lvl="3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4pPr>
            <a:lvl5pPr lvl="4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5pPr>
            <a:lvl6pPr lvl="5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6pPr>
            <a:lvl7pPr lvl="6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7pPr>
            <a:lvl8pPr lvl="7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8pPr>
            <a:lvl9pPr lvl="8">
              <a:spcBef>
                <a:spcPts val="2133"/>
              </a:spcBef>
              <a:spcAft>
                <a:spcPts val="2133"/>
              </a:spcAft>
              <a:buSzPts val="16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59871466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7" name="Google Shape;57;p9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564667" y="2232134"/>
            <a:ext cx="7790736" cy="4382300"/>
          </a:xfrm>
          <a:prstGeom prst="rect">
            <a:avLst/>
          </a:prstGeom>
          <a:noFill/>
          <a:ln>
            <a:noFill/>
          </a:ln>
        </p:spPr>
      </p:pic>
      <p:sp>
        <p:nvSpPr>
          <p:cNvPr id="58" name="Google Shape;58;p9"/>
          <p:cNvSpPr/>
          <p:nvPr/>
        </p:nvSpPr>
        <p:spPr>
          <a:xfrm>
            <a:off x="1133800" y="2294767"/>
            <a:ext cx="9924400" cy="3443600"/>
          </a:xfrm>
          <a:prstGeom prst="rect">
            <a:avLst/>
          </a:prstGeom>
          <a:solidFill>
            <a:schemeClr val="lt1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9" name="Google Shape;59;p9"/>
          <p:cNvSpPr/>
          <p:nvPr/>
        </p:nvSpPr>
        <p:spPr>
          <a:xfrm>
            <a:off x="2529200" y="1291400"/>
            <a:ext cx="7133600" cy="2110800"/>
          </a:xfrm>
          <a:prstGeom prst="rect">
            <a:avLst/>
          </a:prstGeom>
          <a:solidFill>
            <a:schemeClr val="dk2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0" name="Google Shape;60;p9"/>
          <p:cNvSpPr txBox="1">
            <a:spLocks noGrp="1"/>
          </p:cNvSpPr>
          <p:nvPr>
            <p:ph type="title"/>
          </p:nvPr>
        </p:nvSpPr>
        <p:spPr>
          <a:xfrm>
            <a:off x="2671000" y="1358600"/>
            <a:ext cx="6850000" cy="1976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>
                <a:solidFill>
                  <a:schemeClr val="lt1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2pPr>
            <a:lvl3pPr lvl="2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3pPr>
            <a:lvl4pPr lvl="3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4pPr>
            <a:lvl5pPr lvl="4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5pPr>
            <a:lvl6pPr lvl="5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6pPr>
            <a:lvl7pPr lvl="6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7pPr>
            <a:lvl8pPr lvl="7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8pPr>
            <a:lvl9pPr lvl="8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9pPr>
          </a:lstStyle>
          <a:p>
            <a:endParaRPr/>
          </a:p>
        </p:txBody>
      </p:sp>
      <p:sp>
        <p:nvSpPr>
          <p:cNvPr id="61" name="Google Shape;61;p9"/>
          <p:cNvSpPr txBox="1">
            <a:spLocks noGrp="1"/>
          </p:cNvSpPr>
          <p:nvPr>
            <p:ph type="subTitle" idx="1"/>
          </p:nvPr>
        </p:nvSpPr>
        <p:spPr>
          <a:xfrm>
            <a:off x="1887200" y="3696133"/>
            <a:ext cx="8392000" cy="165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765080757"/>
      </p:ext>
    </p:extLst>
  </p:cSld>
  <p:clrMapOvr>
    <a:masterClrMapping/>
  </p:clrMapOvr>
</p:sldLayout>
</file>

<file path=ppt/slideLayouts/slideLayout18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4">
  <p:cSld name="Title only 4">
    <p:bg>
      <p:bgPr>
        <a:solidFill>
          <a:schemeClr val="accent3"/>
        </a:solidFill>
        <a:effectLst/>
      </p:bgPr>
    </p:bg>
    <p:spTree>
      <p:nvGrpSpPr>
        <p:cNvPr id="1" name="Shape 86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602" name="Google Shape;8602;p38"/>
          <p:cNvGrpSpPr/>
          <p:nvPr/>
        </p:nvGrpSpPr>
        <p:grpSpPr>
          <a:xfrm>
            <a:off x="-70629" y="49331"/>
            <a:ext cx="12262623" cy="6799363"/>
            <a:chOff x="-52972" y="36998"/>
            <a:chExt cx="9196967" cy="5099522"/>
          </a:xfrm>
        </p:grpSpPr>
        <p:sp>
          <p:nvSpPr>
            <p:cNvPr id="8603" name="Google Shape;8603;p38"/>
            <p:cNvSpPr/>
            <p:nvPr/>
          </p:nvSpPr>
          <p:spPr>
            <a:xfrm>
              <a:off x="5909535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04" name="Google Shape;8604;p38"/>
            <p:cNvSpPr/>
            <p:nvPr/>
          </p:nvSpPr>
          <p:spPr>
            <a:xfrm>
              <a:off x="5909535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05" name="Google Shape;8605;p38"/>
            <p:cNvSpPr/>
            <p:nvPr/>
          </p:nvSpPr>
          <p:spPr>
            <a:xfrm>
              <a:off x="5909535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06" name="Google Shape;8606;p38"/>
            <p:cNvSpPr/>
            <p:nvPr/>
          </p:nvSpPr>
          <p:spPr>
            <a:xfrm>
              <a:off x="5909535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07" name="Google Shape;8607;p38"/>
            <p:cNvSpPr/>
            <p:nvPr/>
          </p:nvSpPr>
          <p:spPr>
            <a:xfrm>
              <a:off x="5909535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08" name="Google Shape;8608;p38"/>
            <p:cNvSpPr/>
            <p:nvPr/>
          </p:nvSpPr>
          <p:spPr>
            <a:xfrm>
              <a:off x="5909535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09" name="Google Shape;8609;p38"/>
            <p:cNvSpPr/>
            <p:nvPr/>
          </p:nvSpPr>
          <p:spPr>
            <a:xfrm>
              <a:off x="5909535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10" name="Google Shape;8610;p38"/>
            <p:cNvSpPr/>
            <p:nvPr/>
          </p:nvSpPr>
          <p:spPr>
            <a:xfrm>
              <a:off x="5909535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11" name="Google Shape;8611;p38"/>
            <p:cNvSpPr/>
            <p:nvPr/>
          </p:nvSpPr>
          <p:spPr>
            <a:xfrm>
              <a:off x="5909535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12" name="Google Shape;8612;p38"/>
            <p:cNvSpPr/>
            <p:nvPr/>
          </p:nvSpPr>
          <p:spPr>
            <a:xfrm>
              <a:off x="5909535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13" name="Google Shape;8613;p38"/>
            <p:cNvSpPr/>
            <p:nvPr/>
          </p:nvSpPr>
          <p:spPr>
            <a:xfrm>
              <a:off x="5909535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14" name="Google Shape;8614;p38"/>
            <p:cNvSpPr/>
            <p:nvPr/>
          </p:nvSpPr>
          <p:spPr>
            <a:xfrm>
              <a:off x="5909535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15" name="Google Shape;8615;p38"/>
            <p:cNvSpPr/>
            <p:nvPr/>
          </p:nvSpPr>
          <p:spPr>
            <a:xfrm>
              <a:off x="5909535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16" name="Google Shape;8616;p38"/>
            <p:cNvSpPr/>
            <p:nvPr/>
          </p:nvSpPr>
          <p:spPr>
            <a:xfrm>
              <a:off x="5909535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17" name="Google Shape;8617;p38"/>
            <p:cNvSpPr/>
            <p:nvPr/>
          </p:nvSpPr>
          <p:spPr>
            <a:xfrm>
              <a:off x="5909535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18" name="Google Shape;8618;p38"/>
            <p:cNvSpPr/>
            <p:nvPr/>
          </p:nvSpPr>
          <p:spPr>
            <a:xfrm>
              <a:off x="5909535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19" name="Google Shape;8619;p38"/>
            <p:cNvSpPr/>
            <p:nvPr/>
          </p:nvSpPr>
          <p:spPr>
            <a:xfrm>
              <a:off x="5909535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20" name="Google Shape;8620;p38"/>
            <p:cNvSpPr/>
            <p:nvPr/>
          </p:nvSpPr>
          <p:spPr>
            <a:xfrm>
              <a:off x="5909535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21" name="Google Shape;8621;p38"/>
            <p:cNvSpPr/>
            <p:nvPr/>
          </p:nvSpPr>
          <p:spPr>
            <a:xfrm>
              <a:off x="5909535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22" name="Google Shape;8622;p38"/>
            <p:cNvSpPr/>
            <p:nvPr/>
          </p:nvSpPr>
          <p:spPr>
            <a:xfrm>
              <a:off x="5595008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23" name="Google Shape;8623;p38"/>
            <p:cNvSpPr/>
            <p:nvPr/>
          </p:nvSpPr>
          <p:spPr>
            <a:xfrm>
              <a:off x="528048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24" name="Google Shape;8624;p38"/>
            <p:cNvSpPr/>
            <p:nvPr/>
          </p:nvSpPr>
          <p:spPr>
            <a:xfrm>
              <a:off x="5909535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25" name="Google Shape;8625;p38"/>
            <p:cNvSpPr/>
            <p:nvPr/>
          </p:nvSpPr>
          <p:spPr>
            <a:xfrm>
              <a:off x="5595008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26" name="Google Shape;8626;p38"/>
            <p:cNvSpPr/>
            <p:nvPr/>
          </p:nvSpPr>
          <p:spPr>
            <a:xfrm>
              <a:off x="5909535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27" name="Google Shape;8627;p38"/>
            <p:cNvSpPr/>
            <p:nvPr/>
          </p:nvSpPr>
          <p:spPr>
            <a:xfrm>
              <a:off x="5595008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28" name="Google Shape;8628;p38"/>
            <p:cNvSpPr/>
            <p:nvPr/>
          </p:nvSpPr>
          <p:spPr>
            <a:xfrm>
              <a:off x="5437007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29" name="Google Shape;8629;p38"/>
            <p:cNvSpPr/>
            <p:nvPr/>
          </p:nvSpPr>
          <p:spPr>
            <a:xfrm>
              <a:off x="5751534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30" name="Google Shape;8630;p38"/>
            <p:cNvSpPr/>
            <p:nvPr/>
          </p:nvSpPr>
          <p:spPr>
            <a:xfrm>
              <a:off x="5437007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31" name="Google Shape;8631;p38"/>
            <p:cNvSpPr/>
            <p:nvPr/>
          </p:nvSpPr>
          <p:spPr>
            <a:xfrm>
              <a:off x="5751534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32" name="Google Shape;8632;p38"/>
            <p:cNvSpPr/>
            <p:nvPr/>
          </p:nvSpPr>
          <p:spPr>
            <a:xfrm>
              <a:off x="528048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33" name="Google Shape;8633;p38"/>
            <p:cNvSpPr/>
            <p:nvPr/>
          </p:nvSpPr>
          <p:spPr>
            <a:xfrm>
              <a:off x="528048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34" name="Google Shape;8634;p38"/>
            <p:cNvSpPr/>
            <p:nvPr/>
          </p:nvSpPr>
          <p:spPr>
            <a:xfrm>
              <a:off x="5909535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35" name="Google Shape;8635;p38"/>
            <p:cNvSpPr/>
            <p:nvPr/>
          </p:nvSpPr>
          <p:spPr>
            <a:xfrm>
              <a:off x="5595008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36" name="Google Shape;8636;p38"/>
            <p:cNvSpPr/>
            <p:nvPr/>
          </p:nvSpPr>
          <p:spPr>
            <a:xfrm>
              <a:off x="528048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37" name="Google Shape;8637;p38"/>
            <p:cNvSpPr/>
            <p:nvPr/>
          </p:nvSpPr>
          <p:spPr>
            <a:xfrm>
              <a:off x="5909535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38" name="Google Shape;8638;p38"/>
            <p:cNvSpPr/>
            <p:nvPr/>
          </p:nvSpPr>
          <p:spPr>
            <a:xfrm>
              <a:off x="5595008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39" name="Google Shape;8639;p38"/>
            <p:cNvSpPr/>
            <p:nvPr/>
          </p:nvSpPr>
          <p:spPr>
            <a:xfrm>
              <a:off x="5909535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40" name="Google Shape;8640;p38"/>
            <p:cNvSpPr/>
            <p:nvPr/>
          </p:nvSpPr>
          <p:spPr>
            <a:xfrm>
              <a:off x="5595008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41" name="Google Shape;8641;p38"/>
            <p:cNvSpPr/>
            <p:nvPr/>
          </p:nvSpPr>
          <p:spPr>
            <a:xfrm>
              <a:off x="5437007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42" name="Google Shape;8642;p38"/>
            <p:cNvSpPr/>
            <p:nvPr/>
          </p:nvSpPr>
          <p:spPr>
            <a:xfrm>
              <a:off x="5751534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43" name="Google Shape;8643;p38"/>
            <p:cNvSpPr/>
            <p:nvPr/>
          </p:nvSpPr>
          <p:spPr>
            <a:xfrm>
              <a:off x="5437007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44" name="Google Shape;8644;p38"/>
            <p:cNvSpPr/>
            <p:nvPr/>
          </p:nvSpPr>
          <p:spPr>
            <a:xfrm>
              <a:off x="5751534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45" name="Google Shape;8645;p38"/>
            <p:cNvSpPr/>
            <p:nvPr/>
          </p:nvSpPr>
          <p:spPr>
            <a:xfrm>
              <a:off x="528048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46" name="Google Shape;8646;p38"/>
            <p:cNvSpPr/>
            <p:nvPr/>
          </p:nvSpPr>
          <p:spPr>
            <a:xfrm>
              <a:off x="528048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47" name="Google Shape;8647;p38"/>
            <p:cNvSpPr/>
            <p:nvPr/>
          </p:nvSpPr>
          <p:spPr>
            <a:xfrm>
              <a:off x="5909535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48" name="Google Shape;8648;p38"/>
            <p:cNvSpPr/>
            <p:nvPr/>
          </p:nvSpPr>
          <p:spPr>
            <a:xfrm>
              <a:off x="5595008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49" name="Google Shape;8649;p38"/>
            <p:cNvSpPr/>
            <p:nvPr/>
          </p:nvSpPr>
          <p:spPr>
            <a:xfrm>
              <a:off x="528048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50" name="Google Shape;8650;p38"/>
            <p:cNvSpPr/>
            <p:nvPr/>
          </p:nvSpPr>
          <p:spPr>
            <a:xfrm>
              <a:off x="5909535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51" name="Google Shape;8651;p38"/>
            <p:cNvSpPr/>
            <p:nvPr/>
          </p:nvSpPr>
          <p:spPr>
            <a:xfrm>
              <a:off x="5595008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52" name="Google Shape;8652;p38"/>
            <p:cNvSpPr/>
            <p:nvPr/>
          </p:nvSpPr>
          <p:spPr>
            <a:xfrm>
              <a:off x="5909535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53" name="Google Shape;8653;p38"/>
            <p:cNvSpPr/>
            <p:nvPr/>
          </p:nvSpPr>
          <p:spPr>
            <a:xfrm>
              <a:off x="5595008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54" name="Google Shape;8654;p38"/>
            <p:cNvSpPr/>
            <p:nvPr/>
          </p:nvSpPr>
          <p:spPr>
            <a:xfrm>
              <a:off x="5437007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55" name="Google Shape;8655;p38"/>
            <p:cNvSpPr/>
            <p:nvPr/>
          </p:nvSpPr>
          <p:spPr>
            <a:xfrm>
              <a:off x="5751534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56" name="Google Shape;8656;p38"/>
            <p:cNvSpPr/>
            <p:nvPr/>
          </p:nvSpPr>
          <p:spPr>
            <a:xfrm>
              <a:off x="5437007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57" name="Google Shape;8657;p38"/>
            <p:cNvSpPr/>
            <p:nvPr/>
          </p:nvSpPr>
          <p:spPr>
            <a:xfrm>
              <a:off x="5751534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58" name="Google Shape;8658;p38"/>
            <p:cNvSpPr/>
            <p:nvPr/>
          </p:nvSpPr>
          <p:spPr>
            <a:xfrm>
              <a:off x="528048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59" name="Google Shape;8659;p38"/>
            <p:cNvSpPr/>
            <p:nvPr/>
          </p:nvSpPr>
          <p:spPr>
            <a:xfrm>
              <a:off x="528048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60" name="Google Shape;8660;p38"/>
            <p:cNvSpPr/>
            <p:nvPr/>
          </p:nvSpPr>
          <p:spPr>
            <a:xfrm>
              <a:off x="5909535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61" name="Google Shape;8661;p38"/>
            <p:cNvSpPr/>
            <p:nvPr/>
          </p:nvSpPr>
          <p:spPr>
            <a:xfrm>
              <a:off x="5595008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62" name="Google Shape;8662;p38"/>
            <p:cNvSpPr/>
            <p:nvPr/>
          </p:nvSpPr>
          <p:spPr>
            <a:xfrm>
              <a:off x="528048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63" name="Google Shape;8663;p38"/>
            <p:cNvSpPr/>
            <p:nvPr/>
          </p:nvSpPr>
          <p:spPr>
            <a:xfrm>
              <a:off x="5909535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64" name="Google Shape;8664;p38"/>
            <p:cNvSpPr/>
            <p:nvPr/>
          </p:nvSpPr>
          <p:spPr>
            <a:xfrm>
              <a:off x="5595008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65" name="Google Shape;8665;p38"/>
            <p:cNvSpPr/>
            <p:nvPr/>
          </p:nvSpPr>
          <p:spPr>
            <a:xfrm>
              <a:off x="5909535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66" name="Google Shape;8666;p38"/>
            <p:cNvSpPr/>
            <p:nvPr/>
          </p:nvSpPr>
          <p:spPr>
            <a:xfrm>
              <a:off x="5595008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67" name="Google Shape;8667;p38"/>
            <p:cNvSpPr/>
            <p:nvPr/>
          </p:nvSpPr>
          <p:spPr>
            <a:xfrm>
              <a:off x="5437007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68" name="Google Shape;8668;p38"/>
            <p:cNvSpPr/>
            <p:nvPr/>
          </p:nvSpPr>
          <p:spPr>
            <a:xfrm>
              <a:off x="5751534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69" name="Google Shape;8669;p38"/>
            <p:cNvSpPr/>
            <p:nvPr/>
          </p:nvSpPr>
          <p:spPr>
            <a:xfrm>
              <a:off x="5437007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70" name="Google Shape;8670;p38"/>
            <p:cNvSpPr/>
            <p:nvPr/>
          </p:nvSpPr>
          <p:spPr>
            <a:xfrm>
              <a:off x="5751534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71" name="Google Shape;8671;p38"/>
            <p:cNvSpPr/>
            <p:nvPr/>
          </p:nvSpPr>
          <p:spPr>
            <a:xfrm>
              <a:off x="528048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72" name="Google Shape;8672;p38"/>
            <p:cNvSpPr/>
            <p:nvPr/>
          </p:nvSpPr>
          <p:spPr>
            <a:xfrm>
              <a:off x="528048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73" name="Google Shape;8673;p38"/>
            <p:cNvSpPr/>
            <p:nvPr/>
          </p:nvSpPr>
          <p:spPr>
            <a:xfrm>
              <a:off x="5909535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74" name="Google Shape;8674;p38"/>
            <p:cNvSpPr/>
            <p:nvPr/>
          </p:nvSpPr>
          <p:spPr>
            <a:xfrm>
              <a:off x="5595008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75" name="Google Shape;8675;p38"/>
            <p:cNvSpPr/>
            <p:nvPr/>
          </p:nvSpPr>
          <p:spPr>
            <a:xfrm>
              <a:off x="528048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76" name="Google Shape;8676;p38"/>
            <p:cNvSpPr/>
            <p:nvPr/>
          </p:nvSpPr>
          <p:spPr>
            <a:xfrm>
              <a:off x="5909535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77" name="Google Shape;8677;p38"/>
            <p:cNvSpPr/>
            <p:nvPr/>
          </p:nvSpPr>
          <p:spPr>
            <a:xfrm>
              <a:off x="5595008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78" name="Google Shape;8678;p38"/>
            <p:cNvSpPr/>
            <p:nvPr/>
          </p:nvSpPr>
          <p:spPr>
            <a:xfrm>
              <a:off x="5909535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79" name="Google Shape;8679;p38"/>
            <p:cNvSpPr/>
            <p:nvPr/>
          </p:nvSpPr>
          <p:spPr>
            <a:xfrm>
              <a:off x="5595008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80" name="Google Shape;8680;p38"/>
            <p:cNvSpPr/>
            <p:nvPr/>
          </p:nvSpPr>
          <p:spPr>
            <a:xfrm>
              <a:off x="5437007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81" name="Google Shape;8681;p38"/>
            <p:cNvSpPr/>
            <p:nvPr/>
          </p:nvSpPr>
          <p:spPr>
            <a:xfrm>
              <a:off x="5751534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82" name="Google Shape;8682;p38"/>
            <p:cNvSpPr/>
            <p:nvPr/>
          </p:nvSpPr>
          <p:spPr>
            <a:xfrm>
              <a:off x="5437007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62"/>
                    <a:pt x="393" y="762"/>
                  </a:cubicBezTo>
                  <a:cubicBezTo>
                    <a:pt x="608" y="762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83" name="Google Shape;8683;p38"/>
            <p:cNvSpPr/>
            <p:nvPr/>
          </p:nvSpPr>
          <p:spPr>
            <a:xfrm>
              <a:off x="5751534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93" y="762"/>
                  </a:cubicBezTo>
                  <a:cubicBezTo>
                    <a:pt x="608" y="762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84" name="Google Shape;8684;p38"/>
            <p:cNvSpPr/>
            <p:nvPr/>
          </p:nvSpPr>
          <p:spPr>
            <a:xfrm>
              <a:off x="528048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85" name="Google Shape;8685;p38"/>
            <p:cNvSpPr/>
            <p:nvPr/>
          </p:nvSpPr>
          <p:spPr>
            <a:xfrm>
              <a:off x="528048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86" name="Google Shape;8686;p38"/>
            <p:cNvSpPr/>
            <p:nvPr/>
          </p:nvSpPr>
          <p:spPr>
            <a:xfrm>
              <a:off x="5909535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87" name="Google Shape;8687;p38"/>
            <p:cNvSpPr/>
            <p:nvPr/>
          </p:nvSpPr>
          <p:spPr>
            <a:xfrm>
              <a:off x="5595008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88" name="Google Shape;8688;p38"/>
            <p:cNvSpPr/>
            <p:nvPr/>
          </p:nvSpPr>
          <p:spPr>
            <a:xfrm>
              <a:off x="528048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89" name="Google Shape;8689;p38"/>
            <p:cNvSpPr/>
            <p:nvPr/>
          </p:nvSpPr>
          <p:spPr>
            <a:xfrm>
              <a:off x="5909535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90" name="Google Shape;8690;p38"/>
            <p:cNvSpPr/>
            <p:nvPr/>
          </p:nvSpPr>
          <p:spPr>
            <a:xfrm>
              <a:off x="5595008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91" name="Google Shape;8691;p38"/>
            <p:cNvSpPr/>
            <p:nvPr/>
          </p:nvSpPr>
          <p:spPr>
            <a:xfrm>
              <a:off x="5437007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92" name="Google Shape;8692;p38"/>
            <p:cNvSpPr/>
            <p:nvPr/>
          </p:nvSpPr>
          <p:spPr>
            <a:xfrm>
              <a:off x="5751534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93" name="Google Shape;8693;p38"/>
            <p:cNvSpPr/>
            <p:nvPr/>
          </p:nvSpPr>
          <p:spPr>
            <a:xfrm>
              <a:off x="5437007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94" name="Google Shape;8694;p38"/>
            <p:cNvSpPr/>
            <p:nvPr/>
          </p:nvSpPr>
          <p:spPr>
            <a:xfrm>
              <a:off x="5751534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95" name="Google Shape;8695;p38"/>
            <p:cNvSpPr/>
            <p:nvPr/>
          </p:nvSpPr>
          <p:spPr>
            <a:xfrm>
              <a:off x="528048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96" name="Google Shape;8696;p38"/>
            <p:cNvSpPr/>
            <p:nvPr/>
          </p:nvSpPr>
          <p:spPr>
            <a:xfrm>
              <a:off x="5909535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97" name="Google Shape;8697;p38"/>
            <p:cNvSpPr/>
            <p:nvPr/>
          </p:nvSpPr>
          <p:spPr>
            <a:xfrm>
              <a:off x="5595008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98" name="Google Shape;8698;p38"/>
            <p:cNvSpPr/>
            <p:nvPr/>
          </p:nvSpPr>
          <p:spPr>
            <a:xfrm>
              <a:off x="528048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99" name="Google Shape;8699;p38"/>
            <p:cNvSpPr/>
            <p:nvPr/>
          </p:nvSpPr>
          <p:spPr>
            <a:xfrm>
              <a:off x="528048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00" name="Google Shape;8700;p38"/>
            <p:cNvSpPr/>
            <p:nvPr/>
          </p:nvSpPr>
          <p:spPr>
            <a:xfrm>
              <a:off x="4967427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01" name="Google Shape;8701;p38"/>
            <p:cNvSpPr/>
            <p:nvPr/>
          </p:nvSpPr>
          <p:spPr>
            <a:xfrm>
              <a:off x="465290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02" name="Google Shape;8702;p38"/>
            <p:cNvSpPr/>
            <p:nvPr/>
          </p:nvSpPr>
          <p:spPr>
            <a:xfrm>
              <a:off x="528048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03" name="Google Shape;8703;p38"/>
            <p:cNvSpPr/>
            <p:nvPr/>
          </p:nvSpPr>
          <p:spPr>
            <a:xfrm>
              <a:off x="4967427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04" name="Google Shape;8704;p38"/>
            <p:cNvSpPr/>
            <p:nvPr/>
          </p:nvSpPr>
          <p:spPr>
            <a:xfrm>
              <a:off x="528048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05" name="Google Shape;8705;p38"/>
            <p:cNvSpPr/>
            <p:nvPr/>
          </p:nvSpPr>
          <p:spPr>
            <a:xfrm>
              <a:off x="4967427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06" name="Google Shape;8706;p38"/>
            <p:cNvSpPr/>
            <p:nvPr/>
          </p:nvSpPr>
          <p:spPr>
            <a:xfrm>
              <a:off x="4810900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07" name="Google Shape;8707;p38"/>
            <p:cNvSpPr/>
            <p:nvPr/>
          </p:nvSpPr>
          <p:spPr>
            <a:xfrm>
              <a:off x="5123954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08" name="Google Shape;8708;p38"/>
            <p:cNvSpPr/>
            <p:nvPr/>
          </p:nvSpPr>
          <p:spPr>
            <a:xfrm>
              <a:off x="4810900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09" name="Google Shape;8709;p38"/>
            <p:cNvSpPr/>
            <p:nvPr/>
          </p:nvSpPr>
          <p:spPr>
            <a:xfrm>
              <a:off x="5123954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10" name="Google Shape;8710;p38"/>
            <p:cNvSpPr/>
            <p:nvPr/>
          </p:nvSpPr>
          <p:spPr>
            <a:xfrm>
              <a:off x="465290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11" name="Google Shape;8711;p38"/>
            <p:cNvSpPr/>
            <p:nvPr/>
          </p:nvSpPr>
          <p:spPr>
            <a:xfrm>
              <a:off x="465290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12" name="Google Shape;8712;p38"/>
            <p:cNvSpPr/>
            <p:nvPr/>
          </p:nvSpPr>
          <p:spPr>
            <a:xfrm>
              <a:off x="528048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13" name="Google Shape;8713;p38"/>
            <p:cNvSpPr/>
            <p:nvPr/>
          </p:nvSpPr>
          <p:spPr>
            <a:xfrm>
              <a:off x="4967427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14" name="Google Shape;8714;p38"/>
            <p:cNvSpPr/>
            <p:nvPr/>
          </p:nvSpPr>
          <p:spPr>
            <a:xfrm>
              <a:off x="465290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15" name="Google Shape;8715;p38"/>
            <p:cNvSpPr/>
            <p:nvPr/>
          </p:nvSpPr>
          <p:spPr>
            <a:xfrm>
              <a:off x="528048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16" name="Google Shape;8716;p38"/>
            <p:cNvSpPr/>
            <p:nvPr/>
          </p:nvSpPr>
          <p:spPr>
            <a:xfrm>
              <a:off x="4967427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17" name="Google Shape;8717;p38"/>
            <p:cNvSpPr/>
            <p:nvPr/>
          </p:nvSpPr>
          <p:spPr>
            <a:xfrm>
              <a:off x="528048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18" name="Google Shape;8718;p38"/>
            <p:cNvSpPr/>
            <p:nvPr/>
          </p:nvSpPr>
          <p:spPr>
            <a:xfrm>
              <a:off x="4967427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19" name="Google Shape;8719;p38"/>
            <p:cNvSpPr/>
            <p:nvPr/>
          </p:nvSpPr>
          <p:spPr>
            <a:xfrm>
              <a:off x="4810900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20" name="Google Shape;8720;p38"/>
            <p:cNvSpPr/>
            <p:nvPr/>
          </p:nvSpPr>
          <p:spPr>
            <a:xfrm>
              <a:off x="5123954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21" name="Google Shape;8721;p38"/>
            <p:cNvSpPr/>
            <p:nvPr/>
          </p:nvSpPr>
          <p:spPr>
            <a:xfrm>
              <a:off x="4810900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22" name="Google Shape;8722;p38"/>
            <p:cNvSpPr/>
            <p:nvPr/>
          </p:nvSpPr>
          <p:spPr>
            <a:xfrm>
              <a:off x="5123954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23" name="Google Shape;8723;p38"/>
            <p:cNvSpPr/>
            <p:nvPr/>
          </p:nvSpPr>
          <p:spPr>
            <a:xfrm>
              <a:off x="465290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24" name="Google Shape;8724;p38"/>
            <p:cNvSpPr/>
            <p:nvPr/>
          </p:nvSpPr>
          <p:spPr>
            <a:xfrm>
              <a:off x="465290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25" name="Google Shape;8725;p38"/>
            <p:cNvSpPr/>
            <p:nvPr/>
          </p:nvSpPr>
          <p:spPr>
            <a:xfrm>
              <a:off x="528048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26" name="Google Shape;8726;p38"/>
            <p:cNvSpPr/>
            <p:nvPr/>
          </p:nvSpPr>
          <p:spPr>
            <a:xfrm>
              <a:off x="4967427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27" name="Google Shape;8727;p38"/>
            <p:cNvSpPr/>
            <p:nvPr/>
          </p:nvSpPr>
          <p:spPr>
            <a:xfrm>
              <a:off x="465290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28" name="Google Shape;8728;p38"/>
            <p:cNvSpPr/>
            <p:nvPr/>
          </p:nvSpPr>
          <p:spPr>
            <a:xfrm>
              <a:off x="528048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29" name="Google Shape;8729;p38"/>
            <p:cNvSpPr/>
            <p:nvPr/>
          </p:nvSpPr>
          <p:spPr>
            <a:xfrm>
              <a:off x="4967427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30" name="Google Shape;8730;p38"/>
            <p:cNvSpPr/>
            <p:nvPr/>
          </p:nvSpPr>
          <p:spPr>
            <a:xfrm>
              <a:off x="528048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31" name="Google Shape;8731;p38"/>
            <p:cNvSpPr/>
            <p:nvPr/>
          </p:nvSpPr>
          <p:spPr>
            <a:xfrm>
              <a:off x="4967427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32" name="Google Shape;8732;p38"/>
            <p:cNvSpPr/>
            <p:nvPr/>
          </p:nvSpPr>
          <p:spPr>
            <a:xfrm>
              <a:off x="4810900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33" name="Google Shape;8733;p38"/>
            <p:cNvSpPr/>
            <p:nvPr/>
          </p:nvSpPr>
          <p:spPr>
            <a:xfrm>
              <a:off x="5123954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34" name="Google Shape;8734;p38"/>
            <p:cNvSpPr/>
            <p:nvPr/>
          </p:nvSpPr>
          <p:spPr>
            <a:xfrm>
              <a:off x="4810900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35" name="Google Shape;8735;p38"/>
            <p:cNvSpPr/>
            <p:nvPr/>
          </p:nvSpPr>
          <p:spPr>
            <a:xfrm>
              <a:off x="5123954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36" name="Google Shape;8736;p38"/>
            <p:cNvSpPr/>
            <p:nvPr/>
          </p:nvSpPr>
          <p:spPr>
            <a:xfrm>
              <a:off x="465290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37" name="Google Shape;8737;p38"/>
            <p:cNvSpPr/>
            <p:nvPr/>
          </p:nvSpPr>
          <p:spPr>
            <a:xfrm>
              <a:off x="465290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38" name="Google Shape;8738;p38"/>
            <p:cNvSpPr/>
            <p:nvPr/>
          </p:nvSpPr>
          <p:spPr>
            <a:xfrm>
              <a:off x="528048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39" name="Google Shape;8739;p38"/>
            <p:cNvSpPr/>
            <p:nvPr/>
          </p:nvSpPr>
          <p:spPr>
            <a:xfrm>
              <a:off x="4967427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40" name="Google Shape;8740;p38"/>
            <p:cNvSpPr/>
            <p:nvPr/>
          </p:nvSpPr>
          <p:spPr>
            <a:xfrm>
              <a:off x="465290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41" name="Google Shape;8741;p38"/>
            <p:cNvSpPr/>
            <p:nvPr/>
          </p:nvSpPr>
          <p:spPr>
            <a:xfrm>
              <a:off x="528048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42" name="Google Shape;8742;p38"/>
            <p:cNvSpPr/>
            <p:nvPr/>
          </p:nvSpPr>
          <p:spPr>
            <a:xfrm>
              <a:off x="4967427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43" name="Google Shape;8743;p38"/>
            <p:cNvSpPr/>
            <p:nvPr/>
          </p:nvSpPr>
          <p:spPr>
            <a:xfrm>
              <a:off x="528048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44" name="Google Shape;8744;p38"/>
            <p:cNvSpPr/>
            <p:nvPr/>
          </p:nvSpPr>
          <p:spPr>
            <a:xfrm>
              <a:off x="4967427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45" name="Google Shape;8745;p38"/>
            <p:cNvSpPr/>
            <p:nvPr/>
          </p:nvSpPr>
          <p:spPr>
            <a:xfrm>
              <a:off x="4810900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46" name="Google Shape;8746;p38"/>
            <p:cNvSpPr/>
            <p:nvPr/>
          </p:nvSpPr>
          <p:spPr>
            <a:xfrm>
              <a:off x="5123954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47" name="Google Shape;8747;p38"/>
            <p:cNvSpPr/>
            <p:nvPr/>
          </p:nvSpPr>
          <p:spPr>
            <a:xfrm>
              <a:off x="4810900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48" name="Google Shape;8748;p38"/>
            <p:cNvSpPr/>
            <p:nvPr/>
          </p:nvSpPr>
          <p:spPr>
            <a:xfrm>
              <a:off x="5123954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49" name="Google Shape;8749;p38"/>
            <p:cNvSpPr/>
            <p:nvPr/>
          </p:nvSpPr>
          <p:spPr>
            <a:xfrm>
              <a:off x="465290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50" name="Google Shape;8750;p38"/>
            <p:cNvSpPr/>
            <p:nvPr/>
          </p:nvSpPr>
          <p:spPr>
            <a:xfrm>
              <a:off x="465290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51" name="Google Shape;8751;p38"/>
            <p:cNvSpPr/>
            <p:nvPr/>
          </p:nvSpPr>
          <p:spPr>
            <a:xfrm>
              <a:off x="528048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52" name="Google Shape;8752;p38"/>
            <p:cNvSpPr/>
            <p:nvPr/>
          </p:nvSpPr>
          <p:spPr>
            <a:xfrm>
              <a:off x="4967427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53" name="Google Shape;8753;p38"/>
            <p:cNvSpPr/>
            <p:nvPr/>
          </p:nvSpPr>
          <p:spPr>
            <a:xfrm>
              <a:off x="465290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54" name="Google Shape;8754;p38"/>
            <p:cNvSpPr/>
            <p:nvPr/>
          </p:nvSpPr>
          <p:spPr>
            <a:xfrm>
              <a:off x="528048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55" name="Google Shape;8755;p38"/>
            <p:cNvSpPr/>
            <p:nvPr/>
          </p:nvSpPr>
          <p:spPr>
            <a:xfrm>
              <a:off x="4967427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56" name="Google Shape;8756;p38"/>
            <p:cNvSpPr/>
            <p:nvPr/>
          </p:nvSpPr>
          <p:spPr>
            <a:xfrm>
              <a:off x="528048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57" name="Google Shape;8757;p38"/>
            <p:cNvSpPr/>
            <p:nvPr/>
          </p:nvSpPr>
          <p:spPr>
            <a:xfrm>
              <a:off x="4967427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58" name="Google Shape;8758;p38"/>
            <p:cNvSpPr/>
            <p:nvPr/>
          </p:nvSpPr>
          <p:spPr>
            <a:xfrm>
              <a:off x="4810900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59" name="Google Shape;8759;p38"/>
            <p:cNvSpPr/>
            <p:nvPr/>
          </p:nvSpPr>
          <p:spPr>
            <a:xfrm>
              <a:off x="5123954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60" name="Google Shape;8760;p38"/>
            <p:cNvSpPr/>
            <p:nvPr/>
          </p:nvSpPr>
          <p:spPr>
            <a:xfrm>
              <a:off x="4810900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62"/>
                    <a:pt x="382" y="762"/>
                  </a:cubicBezTo>
                  <a:cubicBezTo>
                    <a:pt x="596" y="762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61" name="Google Shape;8761;p38"/>
            <p:cNvSpPr/>
            <p:nvPr/>
          </p:nvSpPr>
          <p:spPr>
            <a:xfrm>
              <a:off x="5123954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62"/>
                    <a:pt x="394" y="762"/>
                  </a:cubicBezTo>
                  <a:cubicBezTo>
                    <a:pt x="608" y="762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62" name="Google Shape;8762;p38"/>
            <p:cNvSpPr/>
            <p:nvPr/>
          </p:nvSpPr>
          <p:spPr>
            <a:xfrm>
              <a:off x="465290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63" name="Google Shape;8763;p38"/>
            <p:cNvSpPr/>
            <p:nvPr/>
          </p:nvSpPr>
          <p:spPr>
            <a:xfrm>
              <a:off x="465290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64" name="Google Shape;8764;p38"/>
            <p:cNvSpPr/>
            <p:nvPr/>
          </p:nvSpPr>
          <p:spPr>
            <a:xfrm>
              <a:off x="528048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65" name="Google Shape;8765;p38"/>
            <p:cNvSpPr/>
            <p:nvPr/>
          </p:nvSpPr>
          <p:spPr>
            <a:xfrm>
              <a:off x="4967427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66" name="Google Shape;8766;p38"/>
            <p:cNvSpPr/>
            <p:nvPr/>
          </p:nvSpPr>
          <p:spPr>
            <a:xfrm>
              <a:off x="465290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67" name="Google Shape;8767;p38"/>
            <p:cNvSpPr/>
            <p:nvPr/>
          </p:nvSpPr>
          <p:spPr>
            <a:xfrm>
              <a:off x="528048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68" name="Google Shape;8768;p38"/>
            <p:cNvSpPr/>
            <p:nvPr/>
          </p:nvSpPr>
          <p:spPr>
            <a:xfrm>
              <a:off x="4967427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69" name="Google Shape;8769;p38"/>
            <p:cNvSpPr/>
            <p:nvPr/>
          </p:nvSpPr>
          <p:spPr>
            <a:xfrm>
              <a:off x="4810900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70" name="Google Shape;8770;p38"/>
            <p:cNvSpPr/>
            <p:nvPr/>
          </p:nvSpPr>
          <p:spPr>
            <a:xfrm>
              <a:off x="5123954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71" name="Google Shape;8771;p38"/>
            <p:cNvSpPr/>
            <p:nvPr/>
          </p:nvSpPr>
          <p:spPr>
            <a:xfrm>
              <a:off x="4810900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72" name="Google Shape;8772;p38"/>
            <p:cNvSpPr/>
            <p:nvPr/>
          </p:nvSpPr>
          <p:spPr>
            <a:xfrm>
              <a:off x="5123954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73" name="Google Shape;8773;p38"/>
            <p:cNvSpPr/>
            <p:nvPr/>
          </p:nvSpPr>
          <p:spPr>
            <a:xfrm>
              <a:off x="465290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74" name="Google Shape;8774;p38"/>
            <p:cNvSpPr/>
            <p:nvPr/>
          </p:nvSpPr>
          <p:spPr>
            <a:xfrm>
              <a:off x="528048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75" name="Google Shape;8775;p38"/>
            <p:cNvSpPr/>
            <p:nvPr/>
          </p:nvSpPr>
          <p:spPr>
            <a:xfrm>
              <a:off x="4967427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76" name="Google Shape;8776;p38"/>
            <p:cNvSpPr/>
            <p:nvPr/>
          </p:nvSpPr>
          <p:spPr>
            <a:xfrm>
              <a:off x="465290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77" name="Google Shape;8777;p38"/>
            <p:cNvSpPr/>
            <p:nvPr/>
          </p:nvSpPr>
          <p:spPr>
            <a:xfrm>
              <a:off x="465290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78" name="Google Shape;8778;p38"/>
            <p:cNvSpPr/>
            <p:nvPr/>
          </p:nvSpPr>
          <p:spPr>
            <a:xfrm>
              <a:off x="4339846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79" name="Google Shape;8779;p38"/>
            <p:cNvSpPr/>
            <p:nvPr/>
          </p:nvSpPr>
          <p:spPr>
            <a:xfrm>
              <a:off x="4025442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80" name="Google Shape;8780;p38"/>
            <p:cNvSpPr/>
            <p:nvPr/>
          </p:nvSpPr>
          <p:spPr>
            <a:xfrm>
              <a:off x="465290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81" name="Google Shape;8781;p38"/>
            <p:cNvSpPr/>
            <p:nvPr/>
          </p:nvSpPr>
          <p:spPr>
            <a:xfrm>
              <a:off x="4339846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82" name="Google Shape;8782;p38"/>
            <p:cNvSpPr/>
            <p:nvPr/>
          </p:nvSpPr>
          <p:spPr>
            <a:xfrm>
              <a:off x="465290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83" name="Google Shape;8783;p38"/>
            <p:cNvSpPr/>
            <p:nvPr/>
          </p:nvSpPr>
          <p:spPr>
            <a:xfrm>
              <a:off x="4339846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84" name="Google Shape;8784;p38"/>
            <p:cNvSpPr/>
            <p:nvPr/>
          </p:nvSpPr>
          <p:spPr>
            <a:xfrm>
              <a:off x="4183320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85" name="Google Shape;8785;p38"/>
            <p:cNvSpPr/>
            <p:nvPr/>
          </p:nvSpPr>
          <p:spPr>
            <a:xfrm>
              <a:off x="4496373" y="50657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63" y="596"/>
                    <a:pt x="763" y="381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86" name="Google Shape;8786;p38"/>
            <p:cNvSpPr/>
            <p:nvPr/>
          </p:nvSpPr>
          <p:spPr>
            <a:xfrm>
              <a:off x="4183320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87" name="Google Shape;8787;p38"/>
            <p:cNvSpPr/>
            <p:nvPr/>
          </p:nvSpPr>
          <p:spPr>
            <a:xfrm>
              <a:off x="4496373" y="19352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63" y="608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88" name="Google Shape;8788;p38"/>
            <p:cNvSpPr/>
            <p:nvPr/>
          </p:nvSpPr>
          <p:spPr>
            <a:xfrm>
              <a:off x="4025442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89" name="Google Shape;8789;p38"/>
            <p:cNvSpPr/>
            <p:nvPr/>
          </p:nvSpPr>
          <p:spPr>
            <a:xfrm>
              <a:off x="4025442" y="35152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90" name="Google Shape;8790;p38"/>
            <p:cNvSpPr/>
            <p:nvPr/>
          </p:nvSpPr>
          <p:spPr>
            <a:xfrm>
              <a:off x="465290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91" name="Google Shape;8791;p38"/>
            <p:cNvSpPr/>
            <p:nvPr/>
          </p:nvSpPr>
          <p:spPr>
            <a:xfrm>
              <a:off x="4339846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92" name="Google Shape;8792;p38"/>
            <p:cNvSpPr/>
            <p:nvPr/>
          </p:nvSpPr>
          <p:spPr>
            <a:xfrm>
              <a:off x="4025442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93" name="Google Shape;8793;p38"/>
            <p:cNvSpPr/>
            <p:nvPr/>
          </p:nvSpPr>
          <p:spPr>
            <a:xfrm>
              <a:off x="465290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94" name="Google Shape;8794;p38"/>
            <p:cNvSpPr/>
            <p:nvPr/>
          </p:nvSpPr>
          <p:spPr>
            <a:xfrm>
              <a:off x="4339846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95" name="Google Shape;8795;p38"/>
            <p:cNvSpPr/>
            <p:nvPr/>
          </p:nvSpPr>
          <p:spPr>
            <a:xfrm>
              <a:off x="465290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96" name="Google Shape;8796;p38"/>
            <p:cNvSpPr/>
            <p:nvPr/>
          </p:nvSpPr>
          <p:spPr>
            <a:xfrm>
              <a:off x="4339846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97" name="Google Shape;8797;p38"/>
            <p:cNvSpPr/>
            <p:nvPr/>
          </p:nvSpPr>
          <p:spPr>
            <a:xfrm>
              <a:off x="4183320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75" y="595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98" name="Google Shape;8798;p38"/>
            <p:cNvSpPr/>
            <p:nvPr/>
          </p:nvSpPr>
          <p:spPr>
            <a:xfrm>
              <a:off x="4496373" y="1135632"/>
              <a:ext cx="93744" cy="95096"/>
            </a:xfrm>
            <a:custGeom>
              <a:avLst/>
              <a:gdLst/>
              <a:ahLst/>
              <a:cxnLst/>
              <a:rect l="l" t="t" r="r" b="b"/>
              <a:pathLst>
                <a:path w="763" h="774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63" y="595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99" name="Google Shape;8799;p38"/>
            <p:cNvSpPr/>
            <p:nvPr/>
          </p:nvSpPr>
          <p:spPr>
            <a:xfrm>
              <a:off x="4183320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75" y="596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00" name="Google Shape;8800;p38"/>
            <p:cNvSpPr/>
            <p:nvPr/>
          </p:nvSpPr>
          <p:spPr>
            <a:xfrm>
              <a:off x="4496373" y="82110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63" y="596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01" name="Google Shape;8801;p38"/>
            <p:cNvSpPr/>
            <p:nvPr/>
          </p:nvSpPr>
          <p:spPr>
            <a:xfrm>
              <a:off x="4025442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02" name="Google Shape;8802;p38"/>
            <p:cNvSpPr/>
            <p:nvPr/>
          </p:nvSpPr>
          <p:spPr>
            <a:xfrm>
              <a:off x="4025442" y="97910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03" name="Google Shape;8803;p38"/>
            <p:cNvSpPr/>
            <p:nvPr/>
          </p:nvSpPr>
          <p:spPr>
            <a:xfrm>
              <a:off x="465290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04" name="Google Shape;8804;p38"/>
            <p:cNvSpPr/>
            <p:nvPr/>
          </p:nvSpPr>
          <p:spPr>
            <a:xfrm>
              <a:off x="4339846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05" name="Google Shape;8805;p38"/>
            <p:cNvSpPr/>
            <p:nvPr/>
          </p:nvSpPr>
          <p:spPr>
            <a:xfrm>
              <a:off x="4025442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06" name="Google Shape;8806;p38"/>
            <p:cNvSpPr/>
            <p:nvPr/>
          </p:nvSpPr>
          <p:spPr>
            <a:xfrm>
              <a:off x="465290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07" name="Google Shape;8807;p38"/>
            <p:cNvSpPr/>
            <p:nvPr/>
          </p:nvSpPr>
          <p:spPr>
            <a:xfrm>
              <a:off x="4339846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08" name="Google Shape;8808;p38"/>
            <p:cNvSpPr/>
            <p:nvPr/>
          </p:nvSpPr>
          <p:spPr>
            <a:xfrm>
              <a:off x="465290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09" name="Google Shape;8809;p38"/>
            <p:cNvSpPr/>
            <p:nvPr/>
          </p:nvSpPr>
          <p:spPr>
            <a:xfrm>
              <a:off x="4339846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80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10" name="Google Shape;8810;p38"/>
            <p:cNvSpPr/>
            <p:nvPr/>
          </p:nvSpPr>
          <p:spPr>
            <a:xfrm>
              <a:off x="4183320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11" name="Google Shape;8811;p38"/>
            <p:cNvSpPr/>
            <p:nvPr/>
          </p:nvSpPr>
          <p:spPr>
            <a:xfrm>
              <a:off x="4496373" y="176309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12" name="Google Shape;8812;p38"/>
            <p:cNvSpPr/>
            <p:nvPr/>
          </p:nvSpPr>
          <p:spPr>
            <a:xfrm>
              <a:off x="4183320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13" name="Google Shape;8813;p38"/>
            <p:cNvSpPr/>
            <p:nvPr/>
          </p:nvSpPr>
          <p:spPr>
            <a:xfrm>
              <a:off x="4496373" y="1448685"/>
              <a:ext cx="93744" cy="95096"/>
            </a:xfrm>
            <a:custGeom>
              <a:avLst/>
              <a:gdLst/>
              <a:ahLst/>
              <a:cxnLst/>
              <a:rect l="l" t="t" r="r" b="b"/>
              <a:pathLst>
                <a:path w="763" h="774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63" y="595"/>
                    <a:pt x="763" y="381"/>
                  </a:cubicBezTo>
                  <a:cubicBezTo>
                    <a:pt x="763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14" name="Google Shape;8814;p38"/>
            <p:cNvSpPr/>
            <p:nvPr/>
          </p:nvSpPr>
          <p:spPr>
            <a:xfrm>
              <a:off x="4025442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15" name="Google Shape;8815;p38"/>
            <p:cNvSpPr/>
            <p:nvPr/>
          </p:nvSpPr>
          <p:spPr>
            <a:xfrm>
              <a:off x="4025442" y="16050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16" name="Google Shape;8816;p38"/>
            <p:cNvSpPr/>
            <p:nvPr/>
          </p:nvSpPr>
          <p:spPr>
            <a:xfrm>
              <a:off x="465290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17" name="Google Shape;8817;p38"/>
            <p:cNvSpPr/>
            <p:nvPr/>
          </p:nvSpPr>
          <p:spPr>
            <a:xfrm>
              <a:off x="4339846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18" name="Google Shape;8818;p38"/>
            <p:cNvSpPr/>
            <p:nvPr/>
          </p:nvSpPr>
          <p:spPr>
            <a:xfrm>
              <a:off x="4025442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19" name="Google Shape;8819;p38"/>
            <p:cNvSpPr/>
            <p:nvPr/>
          </p:nvSpPr>
          <p:spPr>
            <a:xfrm>
              <a:off x="465290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20" name="Google Shape;8820;p38"/>
            <p:cNvSpPr/>
            <p:nvPr/>
          </p:nvSpPr>
          <p:spPr>
            <a:xfrm>
              <a:off x="4339846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21" name="Google Shape;8821;p38"/>
            <p:cNvSpPr/>
            <p:nvPr/>
          </p:nvSpPr>
          <p:spPr>
            <a:xfrm>
              <a:off x="465290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22" name="Google Shape;8822;p38"/>
            <p:cNvSpPr/>
            <p:nvPr/>
          </p:nvSpPr>
          <p:spPr>
            <a:xfrm>
              <a:off x="4339846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23" name="Google Shape;8823;p38"/>
            <p:cNvSpPr/>
            <p:nvPr/>
          </p:nvSpPr>
          <p:spPr>
            <a:xfrm>
              <a:off x="4183320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79"/>
                    <a:pt x="1" y="394"/>
                  </a:cubicBezTo>
                  <a:cubicBezTo>
                    <a:pt x="1" y="608"/>
                    <a:pt x="168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24" name="Google Shape;8824;p38"/>
            <p:cNvSpPr/>
            <p:nvPr/>
          </p:nvSpPr>
          <p:spPr>
            <a:xfrm>
              <a:off x="4496373" y="238919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79"/>
                    <a:pt x="1" y="394"/>
                  </a:cubicBezTo>
                  <a:cubicBezTo>
                    <a:pt x="1" y="608"/>
                    <a:pt x="168" y="775"/>
                    <a:pt x="382" y="775"/>
                  </a:cubicBezTo>
                  <a:cubicBezTo>
                    <a:pt x="596" y="775"/>
                    <a:pt x="763" y="608"/>
                    <a:pt x="763" y="394"/>
                  </a:cubicBezTo>
                  <a:cubicBezTo>
                    <a:pt x="763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25" name="Google Shape;8825;p38"/>
            <p:cNvSpPr/>
            <p:nvPr/>
          </p:nvSpPr>
          <p:spPr>
            <a:xfrm>
              <a:off x="4183320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26" name="Google Shape;8826;p38"/>
            <p:cNvSpPr/>
            <p:nvPr/>
          </p:nvSpPr>
          <p:spPr>
            <a:xfrm>
              <a:off x="4496373" y="2076143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27" name="Google Shape;8827;p38"/>
            <p:cNvSpPr/>
            <p:nvPr/>
          </p:nvSpPr>
          <p:spPr>
            <a:xfrm>
              <a:off x="4025442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28" name="Google Shape;8828;p38"/>
            <p:cNvSpPr/>
            <p:nvPr/>
          </p:nvSpPr>
          <p:spPr>
            <a:xfrm>
              <a:off x="4025442" y="223267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29" name="Google Shape;8829;p38"/>
            <p:cNvSpPr/>
            <p:nvPr/>
          </p:nvSpPr>
          <p:spPr>
            <a:xfrm>
              <a:off x="465290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30" name="Google Shape;8830;p38"/>
            <p:cNvSpPr/>
            <p:nvPr/>
          </p:nvSpPr>
          <p:spPr>
            <a:xfrm>
              <a:off x="4339846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31" name="Google Shape;8831;p38"/>
            <p:cNvSpPr/>
            <p:nvPr/>
          </p:nvSpPr>
          <p:spPr>
            <a:xfrm>
              <a:off x="4025442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32" name="Google Shape;8832;p38"/>
            <p:cNvSpPr/>
            <p:nvPr/>
          </p:nvSpPr>
          <p:spPr>
            <a:xfrm>
              <a:off x="465290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33" name="Google Shape;8833;p38"/>
            <p:cNvSpPr/>
            <p:nvPr/>
          </p:nvSpPr>
          <p:spPr>
            <a:xfrm>
              <a:off x="4339846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34" name="Google Shape;8834;p38"/>
            <p:cNvSpPr/>
            <p:nvPr/>
          </p:nvSpPr>
          <p:spPr>
            <a:xfrm>
              <a:off x="465290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35" name="Google Shape;8835;p38"/>
            <p:cNvSpPr/>
            <p:nvPr/>
          </p:nvSpPr>
          <p:spPr>
            <a:xfrm>
              <a:off x="4339846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36" name="Google Shape;8836;p38"/>
            <p:cNvSpPr/>
            <p:nvPr/>
          </p:nvSpPr>
          <p:spPr>
            <a:xfrm>
              <a:off x="4183320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37" name="Google Shape;8837;p38"/>
            <p:cNvSpPr/>
            <p:nvPr/>
          </p:nvSpPr>
          <p:spPr>
            <a:xfrm>
              <a:off x="4496373" y="301677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63" y="608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38" name="Google Shape;8838;p38"/>
            <p:cNvSpPr/>
            <p:nvPr/>
          </p:nvSpPr>
          <p:spPr>
            <a:xfrm>
              <a:off x="4183320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6"/>
                    <a:pt x="168" y="762"/>
                    <a:pt x="382" y="762"/>
                  </a:cubicBezTo>
                  <a:cubicBezTo>
                    <a:pt x="596" y="762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39" name="Google Shape;8839;p38"/>
            <p:cNvSpPr/>
            <p:nvPr/>
          </p:nvSpPr>
          <p:spPr>
            <a:xfrm>
              <a:off x="4496373" y="2705198"/>
              <a:ext cx="93744" cy="93744"/>
            </a:xfrm>
            <a:custGeom>
              <a:avLst/>
              <a:gdLst/>
              <a:ahLst/>
              <a:cxnLst/>
              <a:rect l="l" t="t" r="r" b="b"/>
              <a:pathLst>
                <a:path w="763" h="763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6"/>
                    <a:pt x="168" y="762"/>
                    <a:pt x="382" y="762"/>
                  </a:cubicBezTo>
                  <a:cubicBezTo>
                    <a:pt x="596" y="762"/>
                    <a:pt x="763" y="596"/>
                    <a:pt x="763" y="381"/>
                  </a:cubicBezTo>
                  <a:cubicBezTo>
                    <a:pt x="763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40" name="Google Shape;8840;p38"/>
            <p:cNvSpPr/>
            <p:nvPr/>
          </p:nvSpPr>
          <p:spPr>
            <a:xfrm>
              <a:off x="4025442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41" name="Google Shape;8841;p38"/>
            <p:cNvSpPr/>
            <p:nvPr/>
          </p:nvSpPr>
          <p:spPr>
            <a:xfrm>
              <a:off x="4025442" y="286025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42" name="Google Shape;8842;p38"/>
            <p:cNvSpPr/>
            <p:nvPr/>
          </p:nvSpPr>
          <p:spPr>
            <a:xfrm>
              <a:off x="465290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43" name="Google Shape;8843;p38"/>
            <p:cNvSpPr/>
            <p:nvPr/>
          </p:nvSpPr>
          <p:spPr>
            <a:xfrm>
              <a:off x="4339846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44" name="Google Shape;8844;p38"/>
            <p:cNvSpPr/>
            <p:nvPr/>
          </p:nvSpPr>
          <p:spPr>
            <a:xfrm>
              <a:off x="4025442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45" name="Google Shape;8845;p38"/>
            <p:cNvSpPr/>
            <p:nvPr/>
          </p:nvSpPr>
          <p:spPr>
            <a:xfrm>
              <a:off x="465290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46" name="Google Shape;8846;p38"/>
            <p:cNvSpPr/>
            <p:nvPr/>
          </p:nvSpPr>
          <p:spPr>
            <a:xfrm>
              <a:off x="4339846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47" name="Google Shape;8847;p38"/>
            <p:cNvSpPr/>
            <p:nvPr/>
          </p:nvSpPr>
          <p:spPr>
            <a:xfrm>
              <a:off x="4183320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48" name="Google Shape;8848;p38"/>
            <p:cNvSpPr/>
            <p:nvPr/>
          </p:nvSpPr>
          <p:spPr>
            <a:xfrm>
              <a:off x="4496373" y="364435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63" y="596"/>
                    <a:pt x="763" y="381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49" name="Google Shape;8849;p38"/>
            <p:cNvSpPr/>
            <p:nvPr/>
          </p:nvSpPr>
          <p:spPr>
            <a:xfrm>
              <a:off x="4183320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50" name="Google Shape;8850;p38"/>
            <p:cNvSpPr/>
            <p:nvPr/>
          </p:nvSpPr>
          <p:spPr>
            <a:xfrm>
              <a:off x="4496373" y="33313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63" y="608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51" name="Google Shape;8851;p38"/>
            <p:cNvSpPr/>
            <p:nvPr/>
          </p:nvSpPr>
          <p:spPr>
            <a:xfrm>
              <a:off x="4025442" y="34893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52" name="Google Shape;8852;p38"/>
            <p:cNvSpPr/>
            <p:nvPr/>
          </p:nvSpPr>
          <p:spPr>
            <a:xfrm>
              <a:off x="465290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53" name="Google Shape;8853;p38"/>
            <p:cNvSpPr/>
            <p:nvPr/>
          </p:nvSpPr>
          <p:spPr>
            <a:xfrm>
              <a:off x="4339846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54" name="Google Shape;8854;p38"/>
            <p:cNvSpPr/>
            <p:nvPr/>
          </p:nvSpPr>
          <p:spPr>
            <a:xfrm>
              <a:off x="4025442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55" name="Google Shape;8855;p38"/>
            <p:cNvSpPr/>
            <p:nvPr/>
          </p:nvSpPr>
          <p:spPr>
            <a:xfrm>
              <a:off x="4025442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56" name="Google Shape;8856;p38"/>
            <p:cNvSpPr/>
            <p:nvPr/>
          </p:nvSpPr>
          <p:spPr>
            <a:xfrm>
              <a:off x="3710914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57" name="Google Shape;8857;p38"/>
            <p:cNvSpPr/>
            <p:nvPr/>
          </p:nvSpPr>
          <p:spPr>
            <a:xfrm>
              <a:off x="3399336" y="3699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58" name="Google Shape;8858;p38"/>
            <p:cNvSpPr/>
            <p:nvPr/>
          </p:nvSpPr>
          <p:spPr>
            <a:xfrm>
              <a:off x="4025442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59" name="Google Shape;8859;p38"/>
            <p:cNvSpPr/>
            <p:nvPr/>
          </p:nvSpPr>
          <p:spPr>
            <a:xfrm>
              <a:off x="3710914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60" name="Google Shape;8860;p38"/>
            <p:cNvSpPr/>
            <p:nvPr/>
          </p:nvSpPr>
          <p:spPr>
            <a:xfrm>
              <a:off x="4025442" y="35152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61" name="Google Shape;8861;p38"/>
            <p:cNvSpPr/>
            <p:nvPr/>
          </p:nvSpPr>
          <p:spPr>
            <a:xfrm>
              <a:off x="3710914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62" name="Google Shape;8862;p38"/>
            <p:cNvSpPr/>
            <p:nvPr/>
          </p:nvSpPr>
          <p:spPr>
            <a:xfrm>
              <a:off x="3554388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63" name="Google Shape;8863;p38"/>
            <p:cNvSpPr/>
            <p:nvPr/>
          </p:nvSpPr>
          <p:spPr>
            <a:xfrm>
              <a:off x="3868915" y="5065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64" name="Google Shape;8864;p38"/>
            <p:cNvSpPr/>
            <p:nvPr/>
          </p:nvSpPr>
          <p:spPr>
            <a:xfrm>
              <a:off x="3554388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65" name="Google Shape;8865;p38"/>
            <p:cNvSpPr/>
            <p:nvPr/>
          </p:nvSpPr>
          <p:spPr>
            <a:xfrm>
              <a:off x="3868915" y="19352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66" name="Google Shape;8866;p38"/>
            <p:cNvSpPr/>
            <p:nvPr/>
          </p:nvSpPr>
          <p:spPr>
            <a:xfrm>
              <a:off x="3399336" y="6631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67" name="Google Shape;8867;p38"/>
            <p:cNvSpPr/>
            <p:nvPr/>
          </p:nvSpPr>
          <p:spPr>
            <a:xfrm>
              <a:off x="3399336" y="35152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68" name="Google Shape;8868;p38"/>
            <p:cNvSpPr/>
            <p:nvPr/>
          </p:nvSpPr>
          <p:spPr>
            <a:xfrm>
              <a:off x="4025442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69" name="Google Shape;8869;p38"/>
            <p:cNvSpPr/>
            <p:nvPr/>
          </p:nvSpPr>
          <p:spPr>
            <a:xfrm>
              <a:off x="3710914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70" name="Google Shape;8870;p38"/>
            <p:cNvSpPr/>
            <p:nvPr/>
          </p:nvSpPr>
          <p:spPr>
            <a:xfrm>
              <a:off x="3399336" y="3699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71" name="Google Shape;8871;p38"/>
            <p:cNvSpPr/>
            <p:nvPr/>
          </p:nvSpPr>
          <p:spPr>
            <a:xfrm>
              <a:off x="4025442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72" name="Google Shape;8872;p38"/>
            <p:cNvSpPr/>
            <p:nvPr/>
          </p:nvSpPr>
          <p:spPr>
            <a:xfrm>
              <a:off x="3710914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73" name="Google Shape;8873;p38"/>
            <p:cNvSpPr/>
            <p:nvPr/>
          </p:nvSpPr>
          <p:spPr>
            <a:xfrm>
              <a:off x="4025442" y="97910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74" name="Google Shape;8874;p38"/>
            <p:cNvSpPr/>
            <p:nvPr/>
          </p:nvSpPr>
          <p:spPr>
            <a:xfrm>
              <a:off x="3710914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75" name="Google Shape;8875;p38"/>
            <p:cNvSpPr/>
            <p:nvPr/>
          </p:nvSpPr>
          <p:spPr>
            <a:xfrm>
              <a:off x="3554388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76" name="Google Shape;8876;p38"/>
            <p:cNvSpPr/>
            <p:nvPr/>
          </p:nvSpPr>
          <p:spPr>
            <a:xfrm>
              <a:off x="3868915" y="1135632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77" name="Google Shape;8877;p38"/>
            <p:cNvSpPr/>
            <p:nvPr/>
          </p:nvSpPr>
          <p:spPr>
            <a:xfrm>
              <a:off x="3554388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78" name="Google Shape;8878;p38"/>
            <p:cNvSpPr/>
            <p:nvPr/>
          </p:nvSpPr>
          <p:spPr>
            <a:xfrm>
              <a:off x="3868915" y="8211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79" name="Google Shape;8879;p38"/>
            <p:cNvSpPr/>
            <p:nvPr/>
          </p:nvSpPr>
          <p:spPr>
            <a:xfrm>
              <a:off x="3399336" y="129068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80" name="Google Shape;8880;p38"/>
            <p:cNvSpPr/>
            <p:nvPr/>
          </p:nvSpPr>
          <p:spPr>
            <a:xfrm>
              <a:off x="3399336" y="97910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62" y="595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81" name="Google Shape;8881;p38"/>
            <p:cNvSpPr/>
            <p:nvPr/>
          </p:nvSpPr>
          <p:spPr>
            <a:xfrm>
              <a:off x="4025442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82" name="Google Shape;8882;p38"/>
            <p:cNvSpPr/>
            <p:nvPr/>
          </p:nvSpPr>
          <p:spPr>
            <a:xfrm>
              <a:off x="3710914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83" name="Google Shape;8883;p38"/>
            <p:cNvSpPr/>
            <p:nvPr/>
          </p:nvSpPr>
          <p:spPr>
            <a:xfrm>
              <a:off x="3399336" y="6631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84" name="Google Shape;8884;p38"/>
            <p:cNvSpPr/>
            <p:nvPr/>
          </p:nvSpPr>
          <p:spPr>
            <a:xfrm>
              <a:off x="4025442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85" name="Google Shape;8885;p38"/>
            <p:cNvSpPr/>
            <p:nvPr/>
          </p:nvSpPr>
          <p:spPr>
            <a:xfrm>
              <a:off x="3710914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86" name="Google Shape;8886;p38"/>
            <p:cNvSpPr/>
            <p:nvPr/>
          </p:nvSpPr>
          <p:spPr>
            <a:xfrm>
              <a:off x="4025442" y="16050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87" name="Google Shape;8887;p38"/>
            <p:cNvSpPr/>
            <p:nvPr/>
          </p:nvSpPr>
          <p:spPr>
            <a:xfrm>
              <a:off x="3710914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88" name="Google Shape;8888;p38"/>
            <p:cNvSpPr/>
            <p:nvPr/>
          </p:nvSpPr>
          <p:spPr>
            <a:xfrm>
              <a:off x="3554388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89" name="Google Shape;8889;p38"/>
            <p:cNvSpPr/>
            <p:nvPr/>
          </p:nvSpPr>
          <p:spPr>
            <a:xfrm>
              <a:off x="3868915" y="17630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90" name="Google Shape;8890;p38"/>
            <p:cNvSpPr/>
            <p:nvPr/>
          </p:nvSpPr>
          <p:spPr>
            <a:xfrm>
              <a:off x="3554388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91" name="Google Shape;8891;p38"/>
            <p:cNvSpPr/>
            <p:nvPr/>
          </p:nvSpPr>
          <p:spPr>
            <a:xfrm>
              <a:off x="3868915" y="1448685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92" name="Google Shape;8892;p38"/>
            <p:cNvSpPr/>
            <p:nvPr/>
          </p:nvSpPr>
          <p:spPr>
            <a:xfrm>
              <a:off x="3399336" y="191961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93" name="Google Shape;8893;p38"/>
            <p:cNvSpPr/>
            <p:nvPr/>
          </p:nvSpPr>
          <p:spPr>
            <a:xfrm>
              <a:off x="3399336" y="1605089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94" name="Google Shape;8894;p38"/>
            <p:cNvSpPr/>
            <p:nvPr/>
          </p:nvSpPr>
          <p:spPr>
            <a:xfrm>
              <a:off x="4025442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95" name="Google Shape;8895;p38"/>
            <p:cNvSpPr/>
            <p:nvPr/>
          </p:nvSpPr>
          <p:spPr>
            <a:xfrm>
              <a:off x="3710914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96" name="Google Shape;8896;p38"/>
            <p:cNvSpPr/>
            <p:nvPr/>
          </p:nvSpPr>
          <p:spPr>
            <a:xfrm>
              <a:off x="3399336" y="129068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97" name="Google Shape;8897;p38"/>
            <p:cNvSpPr/>
            <p:nvPr/>
          </p:nvSpPr>
          <p:spPr>
            <a:xfrm>
              <a:off x="4025442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98" name="Google Shape;8898;p38"/>
            <p:cNvSpPr/>
            <p:nvPr/>
          </p:nvSpPr>
          <p:spPr>
            <a:xfrm>
              <a:off x="3710914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99" name="Google Shape;8899;p38"/>
            <p:cNvSpPr/>
            <p:nvPr/>
          </p:nvSpPr>
          <p:spPr>
            <a:xfrm>
              <a:off x="4025442" y="223267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00" name="Google Shape;8900;p38"/>
            <p:cNvSpPr/>
            <p:nvPr/>
          </p:nvSpPr>
          <p:spPr>
            <a:xfrm>
              <a:off x="3710914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01" name="Google Shape;8901;p38"/>
            <p:cNvSpPr/>
            <p:nvPr/>
          </p:nvSpPr>
          <p:spPr>
            <a:xfrm>
              <a:off x="3554388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02" name="Google Shape;8902;p38"/>
            <p:cNvSpPr/>
            <p:nvPr/>
          </p:nvSpPr>
          <p:spPr>
            <a:xfrm>
              <a:off x="3868915" y="238919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03" name="Google Shape;8903;p38"/>
            <p:cNvSpPr/>
            <p:nvPr/>
          </p:nvSpPr>
          <p:spPr>
            <a:xfrm>
              <a:off x="3554388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04" name="Google Shape;8904;p38"/>
            <p:cNvSpPr/>
            <p:nvPr/>
          </p:nvSpPr>
          <p:spPr>
            <a:xfrm>
              <a:off x="3868915" y="2076143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05" name="Google Shape;8905;p38"/>
            <p:cNvSpPr/>
            <p:nvPr/>
          </p:nvSpPr>
          <p:spPr>
            <a:xfrm>
              <a:off x="3399336" y="254719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06" name="Google Shape;8906;p38"/>
            <p:cNvSpPr/>
            <p:nvPr/>
          </p:nvSpPr>
          <p:spPr>
            <a:xfrm>
              <a:off x="3399336" y="223267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07" name="Google Shape;8907;p38"/>
            <p:cNvSpPr/>
            <p:nvPr/>
          </p:nvSpPr>
          <p:spPr>
            <a:xfrm>
              <a:off x="4025442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08" name="Google Shape;8908;p38"/>
            <p:cNvSpPr/>
            <p:nvPr/>
          </p:nvSpPr>
          <p:spPr>
            <a:xfrm>
              <a:off x="3710914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09" name="Google Shape;8909;p38"/>
            <p:cNvSpPr/>
            <p:nvPr/>
          </p:nvSpPr>
          <p:spPr>
            <a:xfrm>
              <a:off x="3399336" y="191961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10" name="Google Shape;8910;p38"/>
            <p:cNvSpPr/>
            <p:nvPr/>
          </p:nvSpPr>
          <p:spPr>
            <a:xfrm>
              <a:off x="4025442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11" name="Google Shape;8911;p38"/>
            <p:cNvSpPr/>
            <p:nvPr/>
          </p:nvSpPr>
          <p:spPr>
            <a:xfrm>
              <a:off x="3710914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12" name="Google Shape;8912;p38"/>
            <p:cNvSpPr/>
            <p:nvPr/>
          </p:nvSpPr>
          <p:spPr>
            <a:xfrm>
              <a:off x="4025442" y="286025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13" name="Google Shape;8913;p38"/>
            <p:cNvSpPr/>
            <p:nvPr/>
          </p:nvSpPr>
          <p:spPr>
            <a:xfrm>
              <a:off x="3710914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14" name="Google Shape;8914;p38"/>
            <p:cNvSpPr/>
            <p:nvPr/>
          </p:nvSpPr>
          <p:spPr>
            <a:xfrm>
              <a:off x="3554388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15" name="Google Shape;8915;p38"/>
            <p:cNvSpPr/>
            <p:nvPr/>
          </p:nvSpPr>
          <p:spPr>
            <a:xfrm>
              <a:off x="3868915" y="30167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16" name="Google Shape;8916;p38"/>
            <p:cNvSpPr/>
            <p:nvPr/>
          </p:nvSpPr>
          <p:spPr>
            <a:xfrm>
              <a:off x="3554388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62"/>
                    <a:pt x="381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17" name="Google Shape;8917;p38"/>
            <p:cNvSpPr/>
            <p:nvPr/>
          </p:nvSpPr>
          <p:spPr>
            <a:xfrm>
              <a:off x="3868915" y="270519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62"/>
                    <a:pt x="381" y="762"/>
                  </a:cubicBezTo>
                  <a:cubicBezTo>
                    <a:pt x="595" y="762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18" name="Google Shape;8918;p38"/>
            <p:cNvSpPr/>
            <p:nvPr/>
          </p:nvSpPr>
          <p:spPr>
            <a:xfrm>
              <a:off x="3399336" y="317477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19" name="Google Shape;8919;p38"/>
            <p:cNvSpPr/>
            <p:nvPr/>
          </p:nvSpPr>
          <p:spPr>
            <a:xfrm>
              <a:off x="3399336" y="286025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20" name="Google Shape;8920;p38"/>
            <p:cNvSpPr/>
            <p:nvPr/>
          </p:nvSpPr>
          <p:spPr>
            <a:xfrm>
              <a:off x="4025442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21" name="Google Shape;8921;p38"/>
            <p:cNvSpPr/>
            <p:nvPr/>
          </p:nvSpPr>
          <p:spPr>
            <a:xfrm>
              <a:off x="3710914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22" name="Google Shape;8922;p38"/>
            <p:cNvSpPr/>
            <p:nvPr/>
          </p:nvSpPr>
          <p:spPr>
            <a:xfrm>
              <a:off x="3399336" y="254719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23" name="Google Shape;8923;p38"/>
            <p:cNvSpPr/>
            <p:nvPr/>
          </p:nvSpPr>
          <p:spPr>
            <a:xfrm>
              <a:off x="4025442" y="34893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24" name="Google Shape;8924;p38"/>
            <p:cNvSpPr/>
            <p:nvPr/>
          </p:nvSpPr>
          <p:spPr>
            <a:xfrm>
              <a:off x="3710914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25" name="Google Shape;8925;p38"/>
            <p:cNvSpPr/>
            <p:nvPr/>
          </p:nvSpPr>
          <p:spPr>
            <a:xfrm>
              <a:off x="3554388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26" name="Google Shape;8926;p38"/>
            <p:cNvSpPr/>
            <p:nvPr/>
          </p:nvSpPr>
          <p:spPr>
            <a:xfrm>
              <a:off x="3868915" y="364435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27" name="Google Shape;8927;p38"/>
            <p:cNvSpPr/>
            <p:nvPr/>
          </p:nvSpPr>
          <p:spPr>
            <a:xfrm>
              <a:off x="3554388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28" name="Google Shape;8928;p38"/>
            <p:cNvSpPr/>
            <p:nvPr/>
          </p:nvSpPr>
          <p:spPr>
            <a:xfrm>
              <a:off x="3868915" y="33313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29" name="Google Shape;8929;p38"/>
            <p:cNvSpPr/>
            <p:nvPr/>
          </p:nvSpPr>
          <p:spPr>
            <a:xfrm>
              <a:off x="3399336" y="348930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30" name="Google Shape;8930;p38"/>
            <p:cNvSpPr/>
            <p:nvPr/>
          </p:nvSpPr>
          <p:spPr>
            <a:xfrm>
              <a:off x="4025442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31" name="Google Shape;8931;p38"/>
            <p:cNvSpPr/>
            <p:nvPr/>
          </p:nvSpPr>
          <p:spPr>
            <a:xfrm>
              <a:off x="3710914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32" name="Google Shape;8932;p38"/>
            <p:cNvSpPr/>
            <p:nvPr/>
          </p:nvSpPr>
          <p:spPr>
            <a:xfrm>
              <a:off x="3399336" y="317477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33" name="Google Shape;8933;p38"/>
            <p:cNvSpPr/>
            <p:nvPr/>
          </p:nvSpPr>
          <p:spPr>
            <a:xfrm>
              <a:off x="3399336" y="3699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34" name="Google Shape;8934;p38"/>
            <p:cNvSpPr/>
            <p:nvPr/>
          </p:nvSpPr>
          <p:spPr>
            <a:xfrm>
              <a:off x="3083334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35" name="Google Shape;8935;p38"/>
            <p:cNvSpPr/>
            <p:nvPr/>
          </p:nvSpPr>
          <p:spPr>
            <a:xfrm>
              <a:off x="2770281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36" name="Google Shape;8936;p38"/>
            <p:cNvSpPr/>
            <p:nvPr/>
          </p:nvSpPr>
          <p:spPr>
            <a:xfrm>
              <a:off x="3399336" y="6631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37" name="Google Shape;8937;p38"/>
            <p:cNvSpPr/>
            <p:nvPr/>
          </p:nvSpPr>
          <p:spPr>
            <a:xfrm>
              <a:off x="3083334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38" name="Google Shape;8938;p38"/>
            <p:cNvSpPr/>
            <p:nvPr/>
          </p:nvSpPr>
          <p:spPr>
            <a:xfrm>
              <a:off x="3399336" y="35152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39" name="Google Shape;8939;p38"/>
            <p:cNvSpPr/>
            <p:nvPr/>
          </p:nvSpPr>
          <p:spPr>
            <a:xfrm>
              <a:off x="3083334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40" name="Google Shape;8940;p38"/>
            <p:cNvSpPr/>
            <p:nvPr/>
          </p:nvSpPr>
          <p:spPr>
            <a:xfrm>
              <a:off x="2926807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41" name="Google Shape;8941;p38"/>
            <p:cNvSpPr/>
            <p:nvPr/>
          </p:nvSpPr>
          <p:spPr>
            <a:xfrm>
              <a:off x="3241335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42" name="Google Shape;8942;p38"/>
            <p:cNvSpPr/>
            <p:nvPr/>
          </p:nvSpPr>
          <p:spPr>
            <a:xfrm>
              <a:off x="2926807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43" name="Google Shape;8943;p38"/>
            <p:cNvSpPr/>
            <p:nvPr/>
          </p:nvSpPr>
          <p:spPr>
            <a:xfrm>
              <a:off x="3241335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44" name="Google Shape;8944;p38"/>
            <p:cNvSpPr/>
            <p:nvPr/>
          </p:nvSpPr>
          <p:spPr>
            <a:xfrm>
              <a:off x="2770281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45" name="Google Shape;8945;p38"/>
            <p:cNvSpPr/>
            <p:nvPr/>
          </p:nvSpPr>
          <p:spPr>
            <a:xfrm>
              <a:off x="2770281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46" name="Google Shape;8946;p38"/>
            <p:cNvSpPr/>
            <p:nvPr/>
          </p:nvSpPr>
          <p:spPr>
            <a:xfrm>
              <a:off x="3399336" y="3699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47" name="Google Shape;8947;p38"/>
            <p:cNvSpPr/>
            <p:nvPr/>
          </p:nvSpPr>
          <p:spPr>
            <a:xfrm>
              <a:off x="3083334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48" name="Google Shape;8948;p38"/>
            <p:cNvSpPr/>
            <p:nvPr/>
          </p:nvSpPr>
          <p:spPr>
            <a:xfrm>
              <a:off x="2770281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49" name="Google Shape;8949;p38"/>
            <p:cNvSpPr/>
            <p:nvPr/>
          </p:nvSpPr>
          <p:spPr>
            <a:xfrm>
              <a:off x="3399336" y="129068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50" name="Google Shape;8950;p38"/>
            <p:cNvSpPr/>
            <p:nvPr/>
          </p:nvSpPr>
          <p:spPr>
            <a:xfrm>
              <a:off x="3083334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51" name="Google Shape;8951;p38"/>
            <p:cNvSpPr/>
            <p:nvPr/>
          </p:nvSpPr>
          <p:spPr>
            <a:xfrm>
              <a:off x="3399336" y="97910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62" y="595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52" name="Google Shape;8952;p38"/>
            <p:cNvSpPr/>
            <p:nvPr/>
          </p:nvSpPr>
          <p:spPr>
            <a:xfrm>
              <a:off x="3083334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53" name="Google Shape;8953;p38"/>
            <p:cNvSpPr/>
            <p:nvPr/>
          </p:nvSpPr>
          <p:spPr>
            <a:xfrm>
              <a:off x="2926807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54" name="Google Shape;8954;p38"/>
            <p:cNvSpPr/>
            <p:nvPr/>
          </p:nvSpPr>
          <p:spPr>
            <a:xfrm>
              <a:off x="3241335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55" name="Google Shape;8955;p38"/>
            <p:cNvSpPr/>
            <p:nvPr/>
          </p:nvSpPr>
          <p:spPr>
            <a:xfrm>
              <a:off x="2926807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56" name="Google Shape;8956;p38"/>
            <p:cNvSpPr/>
            <p:nvPr/>
          </p:nvSpPr>
          <p:spPr>
            <a:xfrm>
              <a:off x="3241335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57" name="Google Shape;8957;p38"/>
            <p:cNvSpPr/>
            <p:nvPr/>
          </p:nvSpPr>
          <p:spPr>
            <a:xfrm>
              <a:off x="2770281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58" name="Google Shape;8958;p38"/>
            <p:cNvSpPr/>
            <p:nvPr/>
          </p:nvSpPr>
          <p:spPr>
            <a:xfrm>
              <a:off x="2770281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59" name="Google Shape;8959;p38"/>
            <p:cNvSpPr/>
            <p:nvPr/>
          </p:nvSpPr>
          <p:spPr>
            <a:xfrm>
              <a:off x="3399336" y="6631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60" name="Google Shape;8960;p38"/>
            <p:cNvSpPr/>
            <p:nvPr/>
          </p:nvSpPr>
          <p:spPr>
            <a:xfrm>
              <a:off x="3083334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61" name="Google Shape;8961;p38"/>
            <p:cNvSpPr/>
            <p:nvPr/>
          </p:nvSpPr>
          <p:spPr>
            <a:xfrm>
              <a:off x="2770281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62" name="Google Shape;8962;p38"/>
            <p:cNvSpPr/>
            <p:nvPr/>
          </p:nvSpPr>
          <p:spPr>
            <a:xfrm>
              <a:off x="3399336" y="191961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63" name="Google Shape;8963;p38"/>
            <p:cNvSpPr/>
            <p:nvPr/>
          </p:nvSpPr>
          <p:spPr>
            <a:xfrm>
              <a:off x="3083334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64" name="Google Shape;8964;p38"/>
            <p:cNvSpPr/>
            <p:nvPr/>
          </p:nvSpPr>
          <p:spPr>
            <a:xfrm>
              <a:off x="3399336" y="1605089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65" name="Google Shape;8965;p38"/>
            <p:cNvSpPr/>
            <p:nvPr/>
          </p:nvSpPr>
          <p:spPr>
            <a:xfrm>
              <a:off x="3083334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66" name="Google Shape;8966;p38"/>
            <p:cNvSpPr/>
            <p:nvPr/>
          </p:nvSpPr>
          <p:spPr>
            <a:xfrm>
              <a:off x="2926807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67" name="Google Shape;8967;p38"/>
            <p:cNvSpPr/>
            <p:nvPr/>
          </p:nvSpPr>
          <p:spPr>
            <a:xfrm>
              <a:off x="3241335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68" name="Google Shape;8968;p38"/>
            <p:cNvSpPr/>
            <p:nvPr/>
          </p:nvSpPr>
          <p:spPr>
            <a:xfrm>
              <a:off x="2926807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69" name="Google Shape;8969;p38"/>
            <p:cNvSpPr/>
            <p:nvPr/>
          </p:nvSpPr>
          <p:spPr>
            <a:xfrm>
              <a:off x="3241335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70" name="Google Shape;8970;p38"/>
            <p:cNvSpPr/>
            <p:nvPr/>
          </p:nvSpPr>
          <p:spPr>
            <a:xfrm>
              <a:off x="2770281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71" name="Google Shape;8971;p38"/>
            <p:cNvSpPr/>
            <p:nvPr/>
          </p:nvSpPr>
          <p:spPr>
            <a:xfrm>
              <a:off x="2770281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72" name="Google Shape;8972;p38"/>
            <p:cNvSpPr/>
            <p:nvPr/>
          </p:nvSpPr>
          <p:spPr>
            <a:xfrm>
              <a:off x="3399336" y="129068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73" name="Google Shape;8973;p38"/>
            <p:cNvSpPr/>
            <p:nvPr/>
          </p:nvSpPr>
          <p:spPr>
            <a:xfrm>
              <a:off x="3083334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74" name="Google Shape;8974;p38"/>
            <p:cNvSpPr/>
            <p:nvPr/>
          </p:nvSpPr>
          <p:spPr>
            <a:xfrm>
              <a:off x="2770281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75" name="Google Shape;8975;p38"/>
            <p:cNvSpPr/>
            <p:nvPr/>
          </p:nvSpPr>
          <p:spPr>
            <a:xfrm>
              <a:off x="3399336" y="254719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76" name="Google Shape;8976;p38"/>
            <p:cNvSpPr/>
            <p:nvPr/>
          </p:nvSpPr>
          <p:spPr>
            <a:xfrm>
              <a:off x="3083334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77" name="Google Shape;8977;p38"/>
            <p:cNvSpPr/>
            <p:nvPr/>
          </p:nvSpPr>
          <p:spPr>
            <a:xfrm>
              <a:off x="3399336" y="223267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78" name="Google Shape;8978;p38"/>
            <p:cNvSpPr/>
            <p:nvPr/>
          </p:nvSpPr>
          <p:spPr>
            <a:xfrm>
              <a:off x="3083334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79" name="Google Shape;8979;p38"/>
            <p:cNvSpPr/>
            <p:nvPr/>
          </p:nvSpPr>
          <p:spPr>
            <a:xfrm>
              <a:off x="2926807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80" name="Google Shape;8980;p38"/>
            <p:cNvSpPr/>
            <p:nvPr/>
          </p:nvSpPr>
          <p:spPr>
            <a:xfrm>
              <a:off x="3241335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81" name="Google Shape;8981;p38"/>
            <p:cNvSpPr/>
            <p:nvPr/>
          </p:nvSpPr>
          <p:spPr>
            <a:xfrm>
              <a:off x="2926807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82" name="Google Shape;8982;p38"/>
            <p:cNvSpPr/>
            <p:nvPr/>
          </p:nvSpPr>
          <p:spPr>
            <a:xfrm>
              <a:off x="3241335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83" name="Google Shape;8983;p38"/>
            <p:cNvSpPr/>
            <p:nvPr/>
          </p:nvSpPr>
          <p:spPr>
            <a:xfrm>
              <a:off x="2770281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84" name="Google Shape;8984;p38"/>
            <p:cNvSpPr/>
            <p:nvPr/>
          </p:nvSpPr>
          <p:spPr>
            <a:xfrm>
              <a:off x="2770281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85" name="Google Shape;8985;p38"/>
            <p:cNvSpPr/>
            <p:nvPr/>
          </p:nvSpPr>
          <p:spPr>
            <a:xfrm>
              <a:off x="3399336" y="191961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86" name="Google Shape;8986;p38"/>
            <p:cNvSpPr/>
            <p:nvPr/>
          </p:nvSpPr>
          <p:spPr>
            <a:xfrm>
              <a:off x="3083334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87" name="Google Shape;8987;p38"/>
            <p:cNvSpPr/>
            <p:nvPr/>
          </p:nvSpPr>
          <p:spPr>
            <a:xfrm>
              <a:off x="2770281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88" name="Google Shape;8988;p38"/>
            <p:cNvSpPr/>
            <p:nvPr/>
          </p:nvSpPr>
          <p:spPr>
            <a:xfrm>
              <a:off x="3399336" y="317477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89" name="Google Shape;8989;p38"/>
            <p:cNvSpPr/>
            <p:nvPr/>
          </p:nvSpPr>
          <p:spPr>
            <a:xfrm>
              <a:off x="3083334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90" name="Google Shape;8990;p38"/>
            <p:cNvSpPr/>
            <p:nvPr/>
          </p:nvSpPr>
          <p:spPr>
            <a:xfrm>
              <a:off x="3399336" y="286025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91" name="Google Shape;8991;p38"/>
            <p:cNvSpPr/>
            <p:nvPr/>
          </p:nvSpPr>
          <p:spPr>
            <a:xfrm>
              <a:off x="3083334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92" name="Google Shape;8992;p38"/>
            <p:cNvSpPr/>
            <p:nvPr/>
          </p:nvSpPr>
          <p:spPr>
            <a:xfrm>
              <a:off x="2926807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93" name="Google Shape;8993;p38"/>
            <p:cNvSpPr/>
            <p:nvPr/>
          </p:nvSpPr>
          <p:spPr>
            <a:xfrm>
              <a:off x="3241335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94" name="Google Shape;8994;p38"/>
            <p:cNvSpPr/>
            <p:nvPr/>
          </p:nvSpPr>
          <p:spPr>
            <a:xfrm>
              <a:off x="2926807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93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95" name="Google Shape;8995;p38"/>
            <p:cNvSpPr/>
            <p:nvPr/>
          </p:nvSpPr>
          <p:spPr>
            <a:xfrm>
              <a:off x="3241335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81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96" name="Google Shape;8996;p38"/>
            <p:cNvSpPr/>
            <p:nvPr/>
          </p:nvSpPr>
          <p:spPr>
            <a:xfrm>
              <a:off x="2770281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97" name="Google Shape;8997;p38"/>
            <p:cNvSpPr/>
            <p:nvPr/>
          </p:nvSpPr>
          <p:spPr>
            <a:xfrm>
              <a:off x="2770281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98" name="Google Shape;8998;p38"/>
            <p:cNvSpPr/>
            <p:nvPr/>
          </p:nvSpPr>
          <p:spPr>
            <a:xfrm>
              <a:off x="3399336" y="254719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99" name="Google Shape;8999;p38"/>
            <p:cNvSpPr/>
            <p:nvPr/>
          </p:nvSpPr>
          <p:spPr>
            <a:xfrm>
              <a:off x="3083334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00" name="Google Shape;9000;p38"/>
            <p:cNvSpPr/>
            <p:nvPr/>
          </p:nvSpPr>
          <p:spPr>
            <a:xfrm>
              <a:off x="2770281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01" name="Google Shape;9001;p38"/>
            <p:cNvSpPr/>
            <p:nvPr/>
          </p:nvSpPr>
          <p:spPr>
            <a:xfrm>
              <a:off x="3399336" y="348930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02" name="Google Shape;9002;p38"/>
            <p:cNvSpPr/>
            <p:nvPr/>
          </p:nvSpPr>
          <p:spPr>
            <a:xfrm>
              <a:off x="3083334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03" name="Google Shape;9003;p38"/>
            <p:cNvSpPr/>
            <p:nvPr/>
          </p:nvSpPr>
          <p:spPr>
            <a:xfrm>
              <a:off x="2926807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04" name="Google Shape;9004;p38"/>
            <p:cNvSpPr/>
            <p:nvPr/>
          </p:nvSpPr>
          <p:spPr>
            <a:xfrm>
              <a:off x="3241335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05" name="Google Shape;9005;p38"/>
            <p:cNvSpPr/>
            <p:nvPr/>
          </p:nvSpPr>
          <p:spPr>
            <a:xfrm>
              <a:off x="2926807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06" name="Google Shape;9006;p38"/>
            <p:cNvSpPr/>
            <p:nvPr/>
          </p:nvSpPr>
          <p:spPr>
            <a:xfrm>
              <a:off x="3241335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07" name="Google Shape;9007;p38"/>
            <p:cNvSpPr/>
            <p:nvPr/>
          </p:nvSpPr>
          <p:spPr>
            <a:xfrm>
              <a:off x="2770281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08" name="Google Shape;9008;p38"/>
            <p:cNvSpPr/>
            <p:nvPr/>
          </p:nvSpPr>
          <p:spPr>
            <a:xfrm>
              <a:off x="3399336" y="317477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09" name="Google Shape;9009;p38"/>
            <p:cNvSpPr/>
            <p:nvPr/>
          </p:nvSpPr>
          <p:spPr>
            <a:xfrm>
              <a:off x="3083334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10" name="Google Shape;9010;p38"/>
            <p:cNvSpPr/>
            <p:nvPr/>
          </p:nvSpPr>
          <p:spPr>
            <a:xfrm>
              <a:off x="2770281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11" name="Google Shape;9011;p38"/>
            <p:cNvSpPr/>
            <p:nvPr/>
          </p:nvSpPr>
          <p:spPr>
            <a:xfrm>
              <a:off x="2770281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12" name="Google Shape;9012;p38"/>
            <p:cNvSpPr/>
            <p:nvPr/>
          </p:nvSpPr>
          <p:spPr>
            <a:xfrm>
              <a:off x="2457228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13" name="Google Shape;9013;p38"/>
            <p:cNvSpPr/>
            <p:nvPr/>
          </p:nvSpPr>
          <p:spPr>
            <a:xfrm>
              <a:off x="214270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14" name="Google Shape;9014;p38"/>
            <p:cNvSpPr/>
            <p:nvPr/>
          </p:nvSpPr>
          <p:spPr>
            <a:xfrm>
              <a:off x="2770281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15" name="Google Shape;9015;p38"/>
            <p:cNvSpPr/>
            <p:nvPr/>
          </p:nvSpPr>
          <p:spPr>
            <a:xfrm>
              <a:off x="2457228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16" name="Google Shape;9016;p38"/>
            <p:cNvSpPr/>
            <p:nvPr/>
          </p:nvSpPr>
          <p:spPr>
            <a:xfrm>
              <a:off x="2770281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17" name="Google Shape;9017;p38"/>
            <p:cNvSpPr/>
            <p:nvPr/>
          </p:nvSpPr>
          <p:spPr>
            <a:xfrm>
              <a:off x="2457228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18" name="Google Shape;9018;p38"/>
            <p:cNvSpPr/>
            <p:nvPr/>
          </p:nvSpPr>
          <p:spPr>
            <a:xfrm>
              <a:off x="2299227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19" name="Google Shape;9019;p38"/>
            <p:cNvSpPr/>
            <p:nvPr/>
          </p:nvSpPr>
          <p:spPr>
            <a:xfrm>
              <a:off x="2613754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20" name="Google Shape;9020;p38"/>
            <p:cNvSpPr/>
            <p:nvPr/>
          </p:nvSpPr>
          <p:spPr>
            <a:xfrm>
              <a:off x="2299227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21" name="Google Shape;9021;p38"/>
            <p:cNvSpPr/>
            <p:nvPr/>
          </p:nvSpPr>
          <p:spPr>
            <a:xfrm>
              <a:off x="2613754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22" name="Google Shape;9022;p38"/>
            <p:cNvSpPr/>
            <p:nvPr/>
          </p:nvSpPr>
          <p:spPr>
            <a:xfrm>
              <a:off x="214270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23" name="Google Shape;9023;p38"/>
            <p:cNvSpPr/>
            <p:nvPr/>
          </p:nvSpPr>
          <p:spPr>
            <a:xfrm>
              <a:off x="214270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24" name="Google Shape;9024;p38"/>
            <p:cNvSpPr/>
            <p:nvPr/>
          </p:nvSpPr>
          <p:spPr>
            <a:xfrm>
              <a:off x="2770281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25" name="Google Shape;9025;p38"/>
            <p:cNvSpPr/>
            <p:nvPr/>
          </p:nvSpPr>
          <p:spPr>
            <a:xfrm>
              <a:off x="2457228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26" name="Google Shape;9026;p38"/>
            <p:cNvSpPr/>
            <p:nvPr/>
          </p:nvSpPr>
          <p:spPr>
            <a:xfrm>
              <a:off x="214270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27" name="Google Shape;9027;p38"/>
            <p:cNvSpPr/>
            <p:nvPr/>
          </p:nvSpPr>
          <p:spPr>
            <a:xfrm>
              <a:off x="2770281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28" name="Google Shape;9028;p38"/>
            <p:cNvSpPr/>
            <p:nvPr/>
          </p:nvSpPr>
          <p:spPr>
            <a:xfrm>
              <a:off x="2457228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29" name="Google Shape;9029;p38"/>
            <p:cNvSpPr/>
            <p:nvPr/>
          </p:nvSpPr>
          <p:spPr>
            <a:xfrm>
              <a:off x="2770281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30" name="Google Shape;9030;p38"/>
            <p:cNvSpPr/>
            <p:nvPr/>
          </p:nvSpPr>
          <p:spPr>
            <a:xfrm>
              <a:off x="2457228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31" name="Google Shape;9031;p38"/>
            <p:cNvSpPr/>
            <p:nvPr/>
          </p:nvSpPr>
          <p:spPr>
            <a:xfrm>
              <a:off x="2299227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32" name="Google Shape;9032;p38"/>
            <p:cNvSpPr/>
            <p:nvPr/>
          </p:nvSpPr>
          <p:spPr>
            <a:xfrm>
              <a:off x="2613754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33" name="Google Shape;9033;p38"/>
            <p:cNvSpPr/>
            <p:nvPr/>
          </p:nvSpPr>
          <p:spPr>
            <a:xfrm>
              <a:off x="2299227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34" name="Google Shape;9034;p38"/>
            <p:cNvSpPr/>
            <p:nvPr/>
          </p:nvSpPr>
          <p:spPr>
            <a:xfrm>
              <a:off x="2613754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35" name="Google Shape;9035;p38"/>
            <p:cNvSpPr/>
            <p:nvPr/>
          </p:nvSpPr>
          <p:spPr>
            <a:xfrm>
              <a:off x="214270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36" name="Google Shape;9036;p38"/>
            <p:cNvSpPr/>
            <p:nvPr/>
          </p:nvSpPr>
          <p:spPr>
            <a:xfrm>
              <a:off x="214270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37" name="Google Shape;9037;p38"/>
            <p:cNvSpPr/>
            <p:nvPr/>
          </p:nvSpPr>
          <p:spPr>
            <a:xfrm>
              <a:off x="2770281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38" name="Google Shape;9038;p38"/>
            <p:cNvSpPr/>
            <p:nvPr/>
          </p:nvSpPr>
          <p:spPr>
            <a:xfrm>
              <a:off x="2457228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39" name="Google Shape;9039;p38"/>
            <p:cNvSpPr/>
            <p:nvPr/>
          </p:nvSpPr>
          <p:spPr>
            <a:xfrm>
              <a:off x="214270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40" name="Google Shape;9040;p38"/>
            <p:cNvSpPr/>
            <p:nvPr/>
          </p:nvSpPr>
          <p:spPr>
            <a:xfrm>
              <a:off x="2770281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41" name="Google Shape;9041;p38"/>
            <p:cNvSpPr/>
            <p:nvPr/>
          </p:nvSpPr>
          <p:spPr>
            <a:xfrm>
              <a:off x="2457228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42" name="Google Shape;9042;p38"/>
            <p:cNvSpPr/>
            <p:nvPr/>
          </p:nvSpPr>
          <p:spPr>
            <a:xfrm>
              <a:off x="2770281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43" name="Google Shape;9043;p38"/>
            <p:cNvSpPr/>
            <p:nvPr/>
          </p:nvSpPr>
          <p:spPr>
            <a:xfrm>
              <a:off x="2457228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44" name="Google Shape;9044;p38"/>
            <p:cNvSpPr/>
            <p:nvPr/>
          </p:nvSpPr>
          <p:spPr>
            <a:xfrm>
              <a:off x="2299227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45" name="Google Shape;9045;p38"/>
            <p:cNvSpPr/>
            <p:nvPr/>
          </p:nvSpPr>
          <p:spPr>
            <a:xfrm>
              <a:off x="2613754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46" name="Google Shape;9046;p38"/>
            <p:cNvSpPr/>
            <p:nvPr/>
          </p:nvSpPr>
          <p:spPr>
            <a:xfrm>
              <a:off x="2299227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47" name="Google Shape;9047;p38"/>
            <p:cNvSpPr/>
            <p:nvPr/>
          </p:nvSpPr>
          <p:spPr>
            <a:xfrm>
              <a:off x="2613754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48" name="Google Shape;9048;p38"/>
            <p:cNvSpPr/>
            <p:nvPr/>
          </p:nvSpPr>
          <p:spPr>
            <a:xfrm>
              <a:off x="214270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49" name="Google Shape;9049;p38"/>
            <p:cNvSpPr/>
            <p:nvPr/>
          </p:nvSpPr>
          <p:spPr>
            <a:xfrm>
              <a:off x="214270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50" name="Google Shape;9050;p38"/>
            <p:cNvSpPr/>
            <p:nvPr/>
          </p:nvSpPr>
          <p:spPr>
            <a:xfrm>
              <a:off x="2770281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51" name="Google Shape;9051;p38"/>
            <p:cNvSpPr/>
            <p:nvPr/>
          </p:nvSpPr>
          <p:spPr>
            <a:xfrm>
              <a:off x="2457228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52" name="Google Shape;9052;p38"/>
            <p:cNvSpPr/>
            <p:nvPr/>
          </p:nvSpPr>
          <p:spPr>
            <a:xfrm>
              <a:off x="214270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53" name="Google Shape;9053;p38"/>
            <p:cNvSpPr/>
            <p:nvPr/>
          </p:nvSpPr>
          <p:spPr>
            <a:xfrm>
              <a:off x="2770281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54" name="Google Shape;9054;p38"/>
            <p:cNvSpPr/>
            <p:nvPr/>
          </p:nvSpPr>
          <p:spPr>
            <a:xfrm>
              <a:off x="2457228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55" name="Google Shape;9055;p38"/>
            <p:cNvSpPr/>
            <p:nvPr/>
          </p:nvSpPr>
          <p:spPr>
            <a:xfrm>
              <a:off x="2770281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56" name="Google Shape;9056;p38"/>
            <p:cNvSpPr/>
            <p:nvPr/>
          </p:nvSpPr>
          <p:spPr>
            <a:xfrm>
              <a:off x="2457228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57" name="Google Shape;9057;p38"/>
            <p:cNvSpPr/>
            <p:nvPr/>
          </p:nvSpPr>
          <p:spPr>
            <a:xfrm>
              <a:off x="2299227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58" name="Google Shape;9058;p38"/>
            <p:cNvSpPr/>
            <p:nvPr/>
          </p:nvSpPr>
          <p:spPr>
            <a:xfrm>
              <a:off x="2613754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59" name="Google Shape;9059;p38"/>
            <p:cNvSpPr/>
            <p:nvPr/>
          </p:nvSpPr>
          <p:spPr>
            <a:xfrm>
              <a:off x="2299227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60" name="Google Shape;9060;p38"/>
            <p:cNvSpPr/>
            <p:nvPr/>
          </p:nvSpPr>
          <p:spPr>
            <a:xfrm>
              <a:off x="2613754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61" name="Google Shape;9061;p38"/>
            <p:cNvSpPr/>
            <p:nvPr/>
          </p:nvSpPr>
          <p:spPr>
            <a:xfrm>
              <a:off x="214270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62" name="Google Shape;9062;p38"/>
            <p:cNvSpPr/>
            <p:nvPr/>
          </p:nvSpPr>
          <p:spPr>
            <a:xfrm>
              <a:off x="214270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63" name="Google Shape;9063;p38"/>
            <p:cNvSpPr/>
            <p:nvPr/>
          </p:nvSpPr>
          <p:spPr>
            <a:xfrm>
              <a:off x="2770281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64" name="Google Shape;9064;p38"/>
            <p:cNvSpPr/>
            <p:nvPr/>
          </p:nvSpPr>
          <p:spPr>
            <a:xfrm>
              <a:off x="2457228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65" name="Google Shape;9065;p38"/>
            <p:cNvSpPr/>
            <p:nvPr/>
          </p:nvSpPr>
          <p:spPr>
            <a:xfrm>
              <a:off x="214270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66" name="Google Shape;9066;p38"/>
            <p:cNvSpPr/>
            <p:nvPr/>
          </p:nvSpPr>
          <p:spPr>
            <a:xfrm>
              <a:off x="2770281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67" name="Google Shape;9067;p38"/>
            <p:cNvSpPr/>
            <p:nvPr/>
          </p:nvSpPr>
          <p:spPr>
            <a:xfrm>
              <a:off x="2457228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68" name="Google Shape;9068;p38"/>
            <p:cNvSpPr/>
            <p:nvPr/>
          </p:nvSpPr>
          <p:spPr>
            <a:xfrm>
              <a:off x="2770281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69" name="Google Shape;9069;p38"/>
            <p:cNvSpPr/>
            <p:nvPr/>
          </p:nvSpPr>
          <p:spPr>
            <a:xfrm>
              <a:off x="2457228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70" name="Google Shape;9070;p38"/>
            <p:cNvSpPr/>
            <p:nvPr/>
          </p:nvSpPr>
          <p:spPr>
            <a:xfrm>
              <a:off x="2299227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71" name="Google Shape;9071;p38"/>
            <p:cNvSpPr/>
            <p:nvPr/>
          </p:nvSpPr>
          <p:spPr>
            <a:xfrm>
              <a:off x="2613754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72" name="Google Shape;9072;p38"/>
            <p:cNvSpPr/>
            <p:nvPr/>
          </p:nvSpPr>
          <p:spPr>
            <a:xfrm>
              <a:off x="2299227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62"/>
                    <a:pt x="394" y="762"/>
                  </a:cubicBezTo>
                  <a:cubicBezTo>
                    <a:pt x="608" y="762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73" name="Google Shape;9073;p38"/>
            <p:cNvSpPr/>
            <p:nvPr/>
          </p:nvSpPr>
          <p:spPr>
            <a:xfrm>
              <a:off x="2613754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62"/>
                    <a:pt x="393" y="762"/>
                  </a:cubicBezTo>
                  <a:cubicBezTo>
                    <a:pt x="608" y="762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74" name="Google Shape;9074;p38"/>
            <p:cNvSpPr/>
            <p:nvPr/>
          </p:nvSpPr>
          <p:spPr>
            <a:xfrm>
              <a:off x="214270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75" name="Google Shape;9075;p38"/>
            <p:cNvSpPr/>
            <p:nvPr/>
          </p:nvSpPr>
          <p:spPr>
            <a:xfrm>
              <a:off x="214270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76" name="Google Shape;9076;p38"/>
            <p:cNvSpPr/>
            <p:nvPr/>
          </p:nvSpPr>
          <p:spPr>
            <a:xfrm>
              <a:off x="2770281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77" name="Google Shape;9077;p38"/>
            <p:cNvSpPr/>
            <p:nvPr/>
          </p:nvSpPr>
          <p:spPr>
            <a:xfrm>
              <a:off x="2457228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78" name="Google Shape;9078;p38"/>
            <p:cNvSpPr/>
            <p:nvPr/>
          </p:nvSpPr>
          <p:spPr>
            <a:xfrm>
              <a:off x="214270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79" name="Google Shape;9079;p38"/>
            <p:cNvSpPr/>
            <p:nvPr/>
          </p:nvSpPr>
          <p:spPr>
            <a:xfrm>
              <a:off x="2770281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80" name="Google Shape;9080;p38"/>
            <p:cNvSpPr/>
            <p:nvPr/>
          </p:nvSpPr>
          <p:spPr>
            <a:xfrm>
              <a:off x="2457228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81" name="Google Shape;9081;p38"/>
            <p:cNvSpPr/>
            <p:nvPr/>
          </p:nvSpPr>
          <p:spPr>
            <a:xfrm>
              <a:off x="2299227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82" name="Google Shape;9082;p38"/>
            <p:cNvSpPr/>
            <p:nvPr/>
          </p:nvSpPr>
          <p:spPr>
            <a:xfrm>
              <a:off x="2613754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83" name="Google Shape;9083;p38"/>
            <p:cNvSpPr/>
            <p:nvPr/>
          </p:nvSpPr>
          <p:spPr>
            <a:xfrm>
              <a:off x="2299227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84" name="Google Shape;9084;p38"/>
            <p:cNvSpPr/>
            <p:nvPr/>
          </p:nvSpPr>
          <p:spPr>
            <a:xfrm>
              <a:off x="2613754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85" name="Google Shape;9085;p38"/>
            <p:cNvSpPr/>
            <p:nvPr/>
          </p:nvSpPr>
          <p:spPr>
            <a:xfrm>
              <a:off x="214270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86" name="Google Shape;9086;p38"/>
            <p:cNvSpPr/>
            <p:nvPr/>
          </p:nvSpPr>
          <p:spPr>
            <a:xfrm>
              <a:off x="2770281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87" name="Google Shape;9087;p38"/>
            <p:cNvSpPr/>
            <p:nvPr/>
          </p:nvSpPr>
          <p:spPr>
            <a:xfrm>
              <a:off x="2457228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88" name="Google Shape;9088;p38"/>
            <p:cNvSpPr/>
            <p:nvPr/>
          </p:nvSpPr>
          <p:spPr>
            <a:xfrm>
              <a:off x="214270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89" name="Google Shape;9089;p38"/>
            <p:cNvSpPr/>
            <p:nvPr/>
          </p:nvSpPr>
          <p:spPr>
            <a:xfrm>
              <a:off x="214270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90" name="Google Shape;9090;p38"/>
            <p:cNvSpPr/>
            <p:nvPr/>
          </p:nvSpPr>
          <p:spPr>
            <a:xfrm>
              <a:off x="1829647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91" name="Google Shape;9091;p38"/>
            <p:cNvSpPr/>
            <p:nvPr/>
          </p:nvSpPr>
          <p:spPr>
            <a:xfrm>
              <a:off x="151512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67"/>
                    <a:pt x="1" y="382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92" name="Google Shape;9092;p38"/>
            <p:cNvSpPr/>
            <p:nvPr/>
          </p:nvSpPr>
          <p:spPr>
            <a:xfrm>
              <a:off x="214270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93" name="Google Shape;9093;p38"/>
            <p:cNvSpPr/>
            <p:nvPr/>
          </p:nvSpPr>
          <p:spPr>
            <a:xfrm>
              <a:off x="1829647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94" name="Google Shape;9094;p38"/>
            <p:cNvSpPr/>
            <p:nvPr/>
          </p:nvSpPr>
          <p:spPr>
            <a:xfrm>
              <a:off x="214270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95" name="Google Shape;9095;p38"/>
            <p:cNvSpPr/>
            <p:nvPr/>
          </p:nvSpPr>
          <p:spPr>
            <a:xfrm>
              <a:off x="1829647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96" name="Google Shape;9096;p38"/>
            <p:cNvSpPr/>
            <p:nvPr/>
          </p:nvSpPr>
          <p:spPr>
            <a:xfrm>
              <a:off x="1673120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97" name="Google Shape;9097;p38"/>
            <p:cNvSpPr/>
            <p:nvPr/>
          </p:nvSpPr>
          <p:spPr>
            <a:xfrm>
              <a:off x="1984699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98" name="Google Shape;9098;p38"/>
            <p:cNvSpPr/>
            <p:nvPr/>
          </p:nvSpPr>
          <p:spPr>
            <a:xfrm>
              <a:off x="1673120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99" name="Google Shape;9099;p38"/>
            <p:cNvSpPr/>
            <p:nvPr/>
          </p:nvSpPr>
          <p:spPr>
            <a:xfrm>
              <a:off x="1984699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00" name="Google Shape;9100;p38"/>
            <p:cNvSpPr/>
            <p:nvPr/>
          </p:nvSpPr>
          <p:spPr>
            <a:xfrm>
              <a:off x="151512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8"/>
                    <a:pt x="180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01" name="Google Shape;9101;p38"/>
            <p:cNvSpPr/>
            <p:nvPr/>
          </p:nvSpPr>
          <p:spPr>
            <a:xfrm>
              <a:off x="151512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02" name="Google Shape;9102;p38"/>
            <p:cNvSpPr/>
            <p:nvPr/>
          </p:nvSpPr>
          <p:spPr>
            <a:xfrm>
              <a:off x="214270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03" name="Google Shape;9103;p38"/>
            <p:cNvSpPr/>
            <p:nvPr/>
          </p:nvSpPr>
          <p:spPr>
            <a:xfrm>
              <a:off x="1829647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04" name="Google Shape;9104;p38"/>
            <p:cNvSpPr/>
            <p:nvPr/>
          </p:nvSpPr>
          <p:spPr>
            <a:xfrm>
              <a:off x="151512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67"/>
                    <a:pt x="1" y="382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05" name="Google Shape;9105;p38"/>
            <p:cNvSpPr/>
            <p:nvPr/>
          </p:nvSpPr>
          <p:spPr>
            <a:xfrm>
              <a:off x="214270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06" name="Google Shape;9106;p38"/>
            <p:cNvSpPr/>
            <p:nvPr/>
          </p:nvSpPr>
          <p:spPr>
            <a:xfrm>
              <a:off x="1829647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07" name="Google Shape;9107;p38"/>
            <p:cNvSpPr/>
            <p:nvPr/>
          </p:nvSpPr>
          <p:spPr>
            <a:xfrm>
              <a:off x="214270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08" name="Google Shape;9108;p38"/>
            <p:cNvSpPr/>
            <p:nvPr/>
          </p:nvSpPr>
          <p:spPr>
            <a:xfrm>
              <a:off x="1829647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09" name="Google Shape;9109;p38"/>
            <p:cNvSpPr/>
            <p:nvPr/>
          </p:nvSpPr>
          <p:spPr>
            <a:xfrm>
              <a:off x="1673120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10" name="Google Shape;9110;p38"/>
            <p:cNvSpPr/>
            <p:nvPr/>
          </p:nvSpPr>
          <p:spPr>
            <a:xfrm>
              <a:off x="1984699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11" name="Google Shape;9111;p38"/>
            <p:cNvSpPr/>
            <p:nvPr/>
          </p:nvSpPr>
          <p:spPr>
            <a:xfrm>
              <a:off x="1673120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12" name="Google Shape;9112;p38"/>
            <p:cNvSpPr/>
            <p:nvPr/>
          </p:nvSpPr>
          <p:spPr>
            <a:xfrm>
              <a:off x="1984699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13" name="Google Shape;9113;p38"/>
            <p:cNvSpPr/>
            <p:nvPr/>
          </p:nvSpPr>
          <p:spPr>
            <a:xfrm>
              <a:off x="151512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14" name="Google Shape;9114;p38"/>
            <p:cNvSpPr/>
            <p:nvPr/>
          </p:nvSpPr>
          <p:spPr>
            <a:xfrm>
              <a:off x="151512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5"/>
                    <a:pt x="180" y="774"/>
                    <a:pt x="394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15" name="Google Shape;9115;p38"/>
            <p:cNvSpPr/>
            <p:nvPr/>
          </p:nvSpPr>
          <p:spPr>
            <a:xfrm>
              <a:off x="214270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16" name="Google Shape;9116;p38"/>
            <p:cNvSpPr/>
            <p:nvPr/>
          </p:nvSpPr>
          <p:spPr>
            <a:xfrm>
              <a:off x="1829647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17" name="Google Shape;9117;p38"/>
            <p:cNvSpPr/>
            <p:nvPr/>
          </p:nvSpPr>
          <p:spPr>
            <a:xfrm>
              <a:off x="151512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8"/>
                    <a:pt x="180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18" name="Google Shape;9118;p38"/>
            <p:cNvSpPr/>
            <p:nvPr/>
          </p:nvSpPr>
          <p:spPr>
            <a:xfrm>
              <a:off x="214270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19" name="Google Shape;9119;p38"/>
            <p:cNvSpPr/>
            <p:nvPr/>
          </p:nvSpPr>
          <p:spPr>
            <a:xfrm>
              <a:off x="1829647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20" name="Google Shape;9120;p38"/>
            <p:cNvSpPr/>
            <p:nvPr/>
          </p:nvSpPr>
          <p:spPr>
            <a:xfrm>
              <a:off x="214270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21" name="Google Shape;9121;p38"/>
            <p:cNvSpPr/>
            <p:nvPr/>
          </p:nvSpPr>
          <p:spPr>
            <a:xfrm>
              <a:off x="1829647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22" name="Google Shape;9122;p38"/>
            <p:cNvSpPr/>
            <p:nvPr/>
          </p:nvSpPr>
          <p:spPr>
            <a:xfrm>
              <a:off x="1673120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23" name="Google Shape;9123;p38"/>
            <p:cNvSpPr/>
            <p:nvPr/>
          </p:nvSpPr>
          <p:spPr>
            <a:xfrm>
              <a:off x="1984699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24" name="Google Shape;9124;p38"/>
            <p:cNvSpPr/>
            <p:nvPr/>
          </p:nvSpPr>
          <p:spPr>
            <a:xfrm>
              <a:off x="1673120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25" name="Google Shape;9125;p38"/>
            <p:cNvSpPr/>
            <p:nvPr/>
          </p:nvSpPr>
          <p:spPr>
            <a:xfrm>
              <a:off x="1984699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26" name="Google Shape;9126;p38"/>
            <p:cNvSpPr/>
            <p:nvPr/>
          </p:nvSpPr>
          <p:spPr>
            <a:xfrm>
              <a:off x="151512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27" name="Google Shape;9127;p38"/>
            <p:cNvSpPr/>
            <p:nvPr/>
          </p:nvSpPr>
          <p:spPr>
            <a:xfrm>
              <a:off x="151512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80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28" name="Google Shape;9128;p38"/>
            <p:cNvSpPr/>
            <p:nvPr/>
          </p:nvSpPr>
          <p:spPr>
            <a:xfrm>
              <a:off x="214270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29" name="Google Shape;9129;p38"/>
            <p:cNvSpPr/>
            <p:nvPr/>
          </p:nvSpPr>
          <p:spPr>
            <a:xfrm>
              <a:off x="1829647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30" name="Google Shape;9130;p38"/>
            <p:cNvSpPr/>
            <p:nvPr/>
          </p:nvSpPr>
          <p:spPr>
            <a:xfrm>
              <a:off x="151512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31" name="Google Shape;9131;p38"/>
            <p:cNvSpPr/>
            <p:nvPr/>
          </p:nvSpPr>
          <p:spPr>
            <a:xfrm>
              <a:off x="214270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32" name="Google Shape;9132;p38"/>
            <p:cNvSpPr/>
            <p:nvPr/>
          </p:nvSpPr>
          <p:spPr>
            <a:xfrm>
              <a:off x="1829647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33" name="Google Shape;9133;p38"/>
            <p:cNvSpPr/>
            <p:nvPr/>
          </p:nvSpPr>
          <p:spPr>
            <a:xfrm>
              <a:off x="214270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34" name="Google Shape;9134;p38"/>
            <p:cNvSpPr/>
            <p:nvPr/>
          </p:nvSpPr>
          <p:spPr>
            <a:xfrm>
              <a:off x="1829647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35" name="Google Shape;9135;p38"/>
            <p:cNvSpPr/>
            <p:nvPr/>
          </p:nvSpPr>
          <p:spPr>
            <a:xfrm>
              <a:off x="1673120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36" name="Google Shape;9136;p38"/>
            <p:cNvSpPr/>
            <p:nvPr/>
          </p:nvSpPr>
          <p:spPr>
            <a:xfrm>
              <a:off x="1984699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37" name="Google Shape;9137;p38"/>
            <p:cNvSpPr/>
            <p:nvPr/>
          </p:nvSpPr>
          <p:spPr>
            <a:xfrm>
              <a:off x="1673120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38" name="Google Shape;9138;p38"/>
            <p:cNvSpPr/>
            <p:nvPr/>
          </p:nvSpPr>
          <p:spPr>
            <a:xfrm>
              <a:off x="1984699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39" name="Google Shape;9139;p38"/>
            <p:cNvSpPr/>
            <p:nvPr/>
          </p:nvSpPr>
          <p:spPr>
            <a:xfrm>
              <a:off x="151512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82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40" name="Google Shape;9140;p38"/>
            <p:cNvSpPr/>
            <p:nvPr/>
          </p:nvSpPr>
          <p:spPr>
            <a:xfrm>
              <a:off x="151512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41" name="Google Shape;9141;p38"/>
            <p:cNvSpPr/>
            <p:nvPr/>
          </p:nvSpPr>
          <p:spPr>
            <a:xfrm>
              <a:off x="214270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42" name="Google Shape;9142;p38"/>
            <p:cNvSpPr/>
            <p:nvPr/>
          </p:nvSpPr>
          <p:spPr>
            <a:xfrm>
              <a:off x="1829647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43" name="Google Shape;9143;p38"/>
            <p:cNvSpPr/>
            <p:nvPr/>
          </p:nvSpPr>
          <p:spPr>
            <a:xfrm>
              <a:off x="151512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44" name="Google Shape;9144;p38"/>
            <p:cNvSpPr/>
            <p:nvPr/>
          </p:nvSpPr>
          <p:spPr>
            <a:xfrm>
              <a:off x="214270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45" name="Google Shape;9145;p38"/>
            <p:cNvSpPr/>
            <p:nvPr/>
          </p:nvSpPr>
          <p:spPr>
            <a:xfrm>
              <a:off x="1829647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46" name="Google Shape;9146;p38"/>
            <p:cNvSpPr/>
            <p:nvPr/>
          </p:nvSpPr>
          <p:spPr>
            <a:xfrm>
              <a:off x="214270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47" name="Google Shape;9147;p38"/>
            <p:cNvSpPr/>
            <p:nvPr/>
          </p:nvSpPr>
          <p:spPr>
            <a:xfrm>
              <a:off x="1829647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48" name="Google Shape;9148;p38"/>
            <p:cNvSpPr/>
            <p:nvPr/>
          </p:nvSpPr>
          <p:spPr>
            <a:xfrm>
              <a:off x="1673120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49" name="Google Shape;9149;p38"/>
            <p:cNvSpPr/>
            <p:nvPr/>
          </p:nvSpPr>
          <p:spPr>
            <a:xfrm>
              <a:off x="1984699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50" name="Google Shape;9150;p38"/>
            <p:cNvSpPr/>
            <p:nvPr/>
          </p:nvSpPr>
          <p:spPr>
            <a:xfrm>
              <a:off x="1673120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62"/>
                    <a:pt x="382" y="762"/>
                  </a:cubicBezTo>
                  <a:cubicBezTo>
                    <a:pt x="596" y="762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51" name="Google Shape;9151;p38"/>
            <p:cNvSpPr/>
            <p:nvPr/>
          </p:nvSpPr>
          <p:spPr>
            <a:xfrm>
              <a:off x="1984699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62"/>
                    <a:pt x="394" y="762"/>
                  </a:cubicBezTo>
                  <a:cubicBezTo>
                    <a:pt x="608" y="762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52" name="Google Shape;9152;p38"/>
            <p:cNvSpPr/>
            <p:nvPr/>
          </p:nvSpPr>
          <p:spPr>
            <a:xfrm>
              <a:off x="151512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53" name="Google Shape;9153;p38"/>
            <p:cNvSpPr/>
            <p:nvPr/>
          </p:nvSpPr>
          <p:spPr>
            <a:xfrm>
              <a:off x="151512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67"/>
                    <a:pt x="1" y="382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54" name="Google Shape;9154;p38"/>
            <p:cNvSpPr/>
            <p:nvPr/>
          </p:nvSpPr>
          <p:spPr>
            <a:xfrm>
              <a:off x="214270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55" name="Google Shape;9155;p38"/>
            <p:cNvSpPr/>
            <p:nvPr/>
          </p:nvSpPr>
          <p:spPr>
            <a:xfrm>
              <a:off x="1829647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56" name="Google Shape;9156;p38"/>
            <p:cNvSpPr/>
            <p:nvPr/>
          </p:nvSpPr>
          <p:spPr>
            <a:xfrm>
              <a:off x="151512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82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57" name="Google Shape;9157;p38"/>
            <p:cNvSpPr/>
            <p:nvPr/>
          </p:nvSpPr>
          <p:spPr>
            <a:xfrm>
              <a:off x="214270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58" name="Google Shape;9158;p38"/>
            <p:cNvSpPr/>
            <p:nvPr/>
          </p:nvSpPr>
          <p:spPr>
            <a:xfrm>
              <a:off x="1829647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59" name="Google Shape;9159;p38"/>
            <p:cNvSpPr/>
            <p:nvPr/>
          </p:nvSpPr>
          <p:spPr>
            <a:xfrm>
              <a:off x="1673120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60" name="Google Shape;9160;p38"/>
            <p:cNvSpPr/>
            <p:nvPr/>
          </p:nvSpPr>
          <p:spPr>
            <a:xfrm>
              <a:off x="1984699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61" name="Google Shape;9161;p38"/>
            <p:cNvSpPr/>
            <p:nvPr/>
          </p:nvSpPr>
          <p:spPr>
            <a:xfrm>
              <a:off x="1673120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62" name="Google Shape;9162;p38"/>
            <p:cNvSpPr/>
            <p:nvPr/>
          </p:nvSpPr>
          <p:spPr>
            <a:xfrm>
              <a:off x="1984699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63" name="Google Shape;9163;p38"/>
            <p:cNvSpPr/>
            <p:nvPr/>
          </p:nvSpPr>
          <p:spPr>
            <a:xfrm>
              <a:off x="151512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64" name="Google Shape;9164;p38"/>
            <p:cNvSpPr/>
            <p:nvPr/>
          </p:nvSpPr>
          <p:spPr>
            <a:xfrm>
              <a:off x="214270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65" name="Google Shape;9165;p38"/>
            <p:cNvSpPr/>
            <p:nvPr/>
          </p:nvSpPr>
          <p:spPr>
            <a:xfrm>
              <a:off x="1829647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66" name="Google Shape;9166;p38"/>
            <p:cNvSpPr/>
            <p:nvPr/>
          </p:nvSpPr>
          <p:spPr>
            <a:xfrm>
              <a:off x="151512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67" name="Google Shape;9167;p38"/>
            <p:cNvSpPr/>
            <p:nvPr/>
          </p:nvSpPr>
          <p:spPr>
            <a:xfrm>
              <a:off x="151512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67"/>
                    <a:pt x="1" y="382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68" name="Google Shape;9168;p38"/>
            <p:cNvSpPr/>
            <p:nvPr/>
          </p:nvSpPr>
          <p:spPr>
            <a:xfrm>
              <a:off x="1200715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5" y="774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69" name="Google Shape;9169;p38"/>
            <p:cNvSpPr/>
            <p:nvPr/>
          </p:nvSpPr>
          <p:spPr>
            <a:xfrm>
              <a:off x="887662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70" name="Google Shape;9170;p38"/>
            <p:cNvSpPr/>
            <p:nvPr/>
          </p:nvSpPr>
          <p:spPr>
            <a:xfrm>
              <a:off x="151512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8"/>
                    <a:pt x="180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71" name="Google Shape;9171;p38"/>
            <p:cNvSpPr/>
            <p:nvPr/>
          </p:nvSpPr>
          <p:spPr>
            <a:xfrm>
              <a:off x="1200715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72" name="Google Shape;9172;p38"/>
            <p:cNvSpPr/>
            <p:nvPr/>
          </p:nvSpPr>
          <p:spPr>
            <a:xfrm>
              <a:off x="151512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73" name="Google Shape;9173;p38"/>
            <p:cNvSpPr/>
            <p:nvPr/>
          </p:nvSpPr>
          <p:spPr>
            <a:xfrm>
              <a:off x="1200715" y="35152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74" name="Google Shape;9174;p38"/>
            <p:cNvSpPr/>
            <p:nvPr/>
          </p:nvSpPr>
          <p:spPr>
            <a:xfrm>
              <a:off x="1045663" y="5065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75" name="Google Shape;9175;p38"/>
            <p:cNvSpPr/>
            <p:nvPr/>
          </p:nvSpPr>
          <p:spPr>
            <a:xfrm>
              <a:off x="1357241" y="5065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76" name="Google Shape;9176;p38"/>
            <p:cNvSpPr/>
            <p:nvPr/>
          </p:nvSpPr>
          <p:spPr>
            <a:xfrm>
              <a:off x="1045663" y="19352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77" name="Google Shape;9177;p38"/>
            <p:cNvSpPr/>
            <p:nvPr/>
          </p:nvSpPr>
          <p:spPr>
            <a:xfrm>
              <a:off x="1357241" y="19352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78" name="Google Shape;9178;p38"/>
            <p:cNvSpPr/>
            <p:nvPr/>
          </p:nvSpPr>
          <p:spPr>
            <a:xfrm>
              <a:off x="887662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79" name="Google Shape;9179;p38"/>
            <p:cNvSpPr/>
            <p:nvPr/>
          </p:nvSpPr>
          <p:spPr>
            <a:xfrm>
              <a:off x="887662" y="35152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80" name="Google Shape;9180;p38"/>
            <p:cNvSpPr/>
            <p:nvPr/>
          </p:nvSpPr>
          <p:spPr>
            <a:xfrm>
              <a:off x="151512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67"/>
                    <a:pt x="1" y="382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81" name="Google Shape;9181;p38"/>
            <p:cNvSpPr/>
            <p:nvPr/>
          </p:nvSpPr>
          <p:spPr>
            <a:xfrm>
              <a:off x="1200715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5" y="774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82" name="Google Shape;9182;p38"/>
            <p:cNvSpPr/>
            <p:nvPr/>
          </p:nvSpPr>
          <p:spPr>
            <a:xfrm>
              <a:off x="887662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83" name="Google Shape;9183;p38"/>
            <p:cNvSpPr/>
            <p:nvPr/>
          </p:nvSpPr>
          <p:spPr>
            <a:xfrm>
              <a:off x="151512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84" name="Google Shape;9184;p38"/>
            <p:cNvSpPr/>
            <p:nvPr/>
          </p:nvSpPr>
          <p:spPr>
            <a:xfrm>
              <a:off x="1200715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81" y="774"/>
                  </a:cubicBezTo>
                  <a:cubicBezTo>
                    <a:pt x="595" y="774"/>
                    <a:pt x="774" y="607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85" name="Google Shape;9185;p38"/>
            <p:cNvSpPr/>
            <p:nvPr/>
          </p:nvSpPr>
          <p:spPr>
            <a:xfrm>
              <a:off x="151512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5"/>
                    <a:pt x="180" y="774"/>
                    <a:pt x="394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86" name="Google Shape;9186;p38"/>
            <p:cNvSpPr/>
            <p:nvPr/>
          </p:nvSpPr>
          <p:spPr>
            <a:xfrm>
              <a:off x="1200715" y="97910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87" name="Google Shape;9187;p38"/>
            <p:cNvSpPr/>
            <p:nvPr/>
          </p:nvSpPr>
          <p:spPr>
            <a:xfrm>
              <a:off x="1045663" y="1135632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88" name="Google Shape;9188;p38"/>
            <p:cNvSpPr/>
            <p:nvPr/>
          </p:nvSpPr>
          <p:spPr>
            <a:xfrm>
              <a:off x="1357241" y="1135632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89" name="Google Shape;9189;p38"/>
            <p:cNvSpPr/>
            <p:nvPr/>
          </p:nvSpPr>
          <p:spPr>
            <a:xfrm>
              <a:off x="1045663" y="8211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90" name="Google Shape;9190;p38"/>
            <p:cNvSpPr/>
            <p:nvPr/>
          </p:nvSpPr>
          <p:spPr>
            <a:xfrm>
              <a:off x="1357241" y="8211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91" name="Google Shape;9191;p38"/>
            <p:cNvSpPr/>
            <p:nvPr/>
          </p:nvSpPr>
          <p:spPr>
            <a:xfrm>
              <a:off x="887662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92" name="Google Shape;9192;p38"/>
            <p:cNvSpPr/>
            <p:nvPr/>
          </p:nvSpPr>
          <p:spPr>
            <a:xfrm>
              <a:off x="887662" y="97910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93" name="Google Shape;9193;p38"/>
            <p:cNvSpPr/>
            <p:nvPr/>
          </p:nvSpPr>
          <p:spPr>
            <a:xfrm>
              <a:off x="151512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8"/>
                    <a:pt x="180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94" name="Google Shape;9194;p38"/>
            <p:cNvSpPr/>
            <p:nvPr/>
          </p:nvSpPr>
          <p:spPr>
            <a:xfrm>
              <a:off x="1200715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95" name="Google Shape;9195;p38"/>
            <p:cNvSpPr/>
            <p:nvPr/>
          </p:nvSpPr>
          <p:spPr>
            <a:xfrm>
              <a:off x="887662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96" name="Google Shape;9196;p38"/>
            <p:cNvSpPr/>
            <p:nvPr/>
          </p:nvSpPr>
          <p:spPr>
            <a:xfrm>
              <a:off x="151512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97" name="Google Shape;9197;p38"/>
            <p:cNvSpPr/>
            <p:nvPr/>
          </p:nvSpPr>
          <p:spPr>
            <a:xfrm>
              <a:off x="1200715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98" name="Google Shape;9198;p38"/>
            <p:cNvSpPr/>
            <p:nvPr/>
          </p:nvSpPr>
          <p:spPr>
            <a:xfrm>
              <a:off x="151512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80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99" name="Google Shape;9199;p38"/>
            <p:cNvSpPr/>
            <p:nvPr/>
          </p:nvSpPr>
          <p:spPr>
            <a:xfrm>
              <a:off x="1200715" y="16050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00" name="Google Shape;9200;p38"/>
            <p:cNvSpPr/>
            <p:nvPr/>
          </p:nvSpPr>
          <p:spPr>
            <a:xfrm>
              <a:off x="1045663" y="17630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01" name="Google Shape;9201;p38"/>
            <p:cNvSpPr/>
            <p:nvPr/>
          </p:nvSpPr>
          <p:spPr>
            <a:xfrm>
              <a:off x="1357241" y="17630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68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02" name="Google Shape;9202;p38"/>
            <p:cNvSpPr/>
            <p:nvPr/>
          </p:nvSpPr>
          <p:spPr>
            <a:xfrm>
              <a:off x="1045663" y="1448685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03" name="Google Shape;9203;p38"/>
            <p:cNvSpPr/>
            <p:nvPr/>
          </p:nvSpPr>
          <p:spPr>
            <a:xfrm>
              <a:off x="1357241" y="1448685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04" name="Google Shape;9204;p38"/>
            <p:cNvSpPr/>
            <p:nvPr/>
          </p:nvSpPr>
          <p:spPr>
            <a:xfrm>
              <a:off x="887662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05" name="Google Shape;9205;p38"/>
            <p:cNvSpPr/>
            <p:nvPr/>
          </p:nvSpPr>
          <p:spPr>
            <a:xfrm>
              <a:off x="887662" y="16050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06" name="Google Shape;9206;p38"/>
            <p:cNvSpPr/>
            <p:nvPr/>
          </p:nvSpPr>
          <p:spPr>
            <a:xfrm>
              <a:off x="151512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07" name="Google Shape;9207;p38"/>
            <p:cNvSpPr/>
            <p:nvPr/>
          </p:nvSpPr>
          <p:spPr>
            <a:xfrm>
              <a:off x="1200715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81" y="774"/>
                  </a:cubicBezTo>
                  <a:cubicBezTo>
                    <a:pt x="595" y="774"/>
                    <a:pt x="774" y="607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08" name="Google Shape;9208;p38"/>
            <p:cNvSpPr/>
            <p:nvPr/>
          </p:nvSpPr>
          <p:spPr>
            <a:xfrm>
              <a:off x="887662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09" name="Google Shape;9209;p38"/>
            <p:cNvSpPr/>
            <p:nvPr/>
          </p:nvSpPr>
          <p:spPr>
            <a:xfrm>
              <a:off x="151512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82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10" name="Google Shape;9210;p38"/>
            <p:cNvSpPr/>
            <p:nvPr/>
          </p:nvSpPr>
          <p:spPr>
            <a:xfrm>
              <a:off x="1200715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11" name="Google Shape;9211;p38"/>
            <p:cNvSpPr/>
            <p:nvPr/>
          </p:nvSpPr>
          <p:spPr>
            <a:xfrm>
              <a:off x="151512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12" name="Google Shape;9212;p38"/>
            <p:cNvSpPr/>
            <p:nvPr/>
          </p:nvSpPr>
          <p:spPr>
            <a:xfrm>
              <a:off x="1200715" y="223267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5" y="775"/>
                    <a:pt x="774" y="596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13" name="Google Shape;9213;p38"/>
            <p:cNvSpPr/>
            <p:nvPr/>
          </p:nvSpPr>
          <p:spPr>
            <a:xfrm>
              <a:off x="1045663" y="238919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14" name="Google Shape;9214;p38"/>
            <p:cNvSpPr/>
            <p:nvPr/>
          </p:nvSpPr>
          <p:spPr>
            <a:xfrm>
              <a:off x="1357241" y="238919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15" name="Google Shape;9215;p38"/>
            <p:cNvSpPr/>
            <p:nvPr/>
          </p:nvSpPr>
          <p:spPr>
            <a:xfrm>
              <a:off x="1045663" y="2076143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16" name="Google Shape;9216;p38"/>
            <p:cNvSpPr/>
            <p:nvPr/>
          </p:nvSpPr>
          <p:spPr>
            <a:xfrm>
              <a:off x="1357241" y="2076143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17" name="Google Shape;9217;p38"/>
            <p:cNvSpPr/>
            <p:nvPr/>
          </p:nvSpPr>
          <p:spPr>
            <a:xfrm>
              <a:off x="887662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18" name="Google Shape;9218;p38"/>
            <p:cNvSpPr/>
            <p:nvPr/>
          </p:nvSpPr>
          <p:spPr>
            <a:xfrm>
              <a:off x="887662" y="223267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19" name="Google Shape;9219;p38"/>
            <p:cNvSpPr/>
            <p:nvPr/>
          </p:nvSpPr>
          <p:spPr>
            <a:xfrm>
              <a:off x="151512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20" name="Google Shape;9220;p38"/>
            <p:cNvSpPr/>
            <p:nvPr/>
          </p:nvSpPr>
          <p:spPr>
            <a:xfrm>
              <a:off x="1200715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21" name="Google Shape;9221;p38"/>
            <p:cNvSpPr/>
            <p:nvPr/>
          </p:nvSpPr>
          <p:spPr>
            <a:xfrm>
              <a:off x="887662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22" name="Google Shape;9222;p38"/>
            <p:cNvSpPr/>
            <p:nvPr/>
          </p:nvSpPr>
          <p:spPr>
            <a:xfrm>
              <a:off x="151512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23" name="Google Shape;9223;p38"/>
            <p:cNvSpPr/>
            <p:nvPr/>
          </p:nvSpPr>
          <p:spPr>
            <a:xfrm>
              <a:off x="1200715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24" name="Google Shape;9224;p38"/>
            <p:cNvSpPr/>
            <p:nvPr/>
          </p:nvSpPr>
          <p:spPr>
            <a:xfrm>
              <a:off x="151512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67"/>
                    <a:pt x="1" y="382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25" name="Google Shape;9225;p38"/>
            <p:cNvSpPr/>
            <p:nvPr/>
          </p:nvSpPr>
          <p:spPr>
            <a:xfrm>
              <a:off x="1200715" y="286025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5" y="774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26" name="Google Shape;9226;p38"/>
            <p:cNvSpPr/>
            <p:nvPr/>
          </p:nvSpPr>
          <p:spPr>
            <a:xfrm>
              <a:off x="1045663" y="30167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27" name="Google Shape;9227;p38"/>
            <p:cNvSpPr/>
            <p:nvPr/>
          </p:nvSpPr>
          <p:spPr>
            <a:xfrm>
              <a:off x="1357241" y="30167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28" name="Google Shape;9228;p38"/>
            <p:cNvSpPr/>
            <p:nvPr/>
          </p:nvSpPr>
          <p:spPr>
            <a:xfrm>
              <a:off x="1045663" y="270519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62"/>
                    <a:pt x="381" y="762"/>
                  </a:cubicBezTo>
                  <a:cubicBezTo>
                    <a:pt x="595" y="762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29" name="Google Shape;9229;p38"/>
            <p:cNvSpPr/>
            <p:nvPr/>
          </p:nvSpPr>
          <p:spPr>
            <a:xfrm>
              <a:off x="1357241" y="270519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93" y="762"/>
                  </a:cubicBezTo>
                  <a:cubicBezTo>
                    <a:pt x="607" y="762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30" name="Google Shape;9230;p38"/>
            <p:cNvSpPr/>
            <p:nvPr/>
          </p:nvSpPr>
          <p:spPr>
            <a:xfrm>
              <a:off x="887662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31" name="Google Shape;9231;p38"/>
            <p:cNvSpPr/>
            <p:nvPr/>
          </p:nvSpPr>
          <p:spPr>
            <a:xfrm>
              <a:off x="887662" y="286025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32" name="Google Shape;9232;p38"/>
            <p:cNvSpPr/>
            <p:nvPr/>
          </p:nvSpPr>
          <p:spPr>
            <a:xfrm>
              <a:off x="151512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82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33" name="Google Shape;9233;p38"/>
            <p:cNvSpPr/>
            <p:nvPr/>
          </p:nvSpPr>
          <p:spPr>
            <a:xfrm>
              <a:off x="1200715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34" name="Google Shape;9234;p38"/>
            <p:cNvSpPr/>
            <p:nvPr/>
          </p:nvSpPr>
          <p:spPr>
            <a:xfrm>
              <a:off x="887662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35" name="Google Shape;9235;p38"/>
            <p:cNvSpPr/>
            <p:nvPr/>
          </p:nvSpPr>
          <p:spPr>
            <a:xfrm>
              <a:off x="151512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36" name="Google Shape;9236;p38"/>
            <p:cNvSpPr/>
            <p:nvPr/>
          </p:nvSpPr>
          <p:spPr>
            <a:xfrm>
              <a:off x="1200715" y="34893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37" name="Google Shape;9237;p38"/>
            <p:cNvSpPr/>
            <p:nvPr/>
          </p:nvSpPr>
          <p:spPr>
            <a:xfrm>
              <a:off x="1045663" y="364435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38" name="Google Shape;9238;p38"/>
            <p:cNvSpPr/>
            <p:nvPr/>
          </p:nvSpPr>
          <p:spPr>
            <a:xfrm>
              <a:off x="1357241" y="364435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39" name="Google Shape;9239;p38"/>
            <p:cNvSpPr/>
            <p:nvPr/>
          </p:nvSpPr>
          <p:spPr>
            <a:xfrm>
              <a:off x="1045663" y="33313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40" name="Google Shape;9240;p38"/>
            <p:cNvSpPr/>
            <p:nvPr/>
          </p:nvSpPr>
          <p:spPr>
            <a:xfrm>
              <a:off x="1357241" y="33313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41" name="Google Shape;9241;p38"/>
            <p:cNvSpPr/>
            <p:nvPr/>
          </p:nvSpPr>
          <p:spPr>
            <a:xfrm>
              <a:off x="887662" y="34893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42" name="Google Shape;9242;p38"/>
            <p:cNvSpPr/>
            <p:nvPr/>
          </p:nvSpPr>
          <p:spPr>
            <a:xfrm>
              <a:off x="151512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43" name="Google Shape;9243;p38"/>
            <p:cNvSpPr/>
            <p:nvPr/>
          </p:nvSpPr>
          <p:spPr>
            <a:xfrm>
              <a:off x="1200715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44" name="Google Shape;9244;p38"/>
            <p:cNvSpPr/>
            <p:nvPr/>
          </p:nvSpPr>
          <p:spPr>
            <a:xfrm>
              <a:off x="887662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45" name="Google Shape;9245;p38"/>
            <p:cNvSpPr/>
            <p:nvPr/>
          </p:nvSpPr>
          <p:spPr>
            <a:xfrm>
              <a:off x="887662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46" name="Google Shape;9246;p38"/>
            <p:cNvSpPr/>
            <p:nvPr/>
          </p:nvSpPr>
          <p:spPr>
            <a:xfrm>
              <a:off x="573134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47" name="Google Shape;9247;p38"/>
            <p:cNvSpPr/>
            <p:nvPr/>
          </p:nvSpPr>
          <p:spPr>
            <a:xfrm>
              <a:off x="260081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48" name="Google Shape;9248;p38"/>
            <p:cNvSpPr/>
            <p:nvPr/>
          </p:nvSpPr>
          <p:spPr>
            <a:xfrm>
              <a:off x="887662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49" name="Google Shape;9249;p38"/>
            <p:cNvSpPr/>
            <p:nvPr/>
          </p:nvSpPr>
          <p:spPr>
            <a:xfrm>
              <a:off x="573134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50" name="Google Shape;9250;p38"/>
            <p:cNvSpPr/>
            <p:nvPr/>
          </p:nvSpPr>
          <p:spPr>
            <a:xfrm>
              <a:off x="887662" y="35152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51" name="Google Shape;9251;p38"/>
            <p:cNvSpPr/>
            <p:nvPr/>
          </p:nvSpPr>
          <p:spPr>
            <a:xfrm>
              <a:off x="573134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52" name="Google Shape;9252;p38"/>
            <p:cNvSpPr/>
            <p:nvPr/>
          </p:nvSpPr>
          <p:spPr>
            <a:xfrm>
              <a:off x="416608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53" name="Google Shape;9253;p38"/>
            <p:cNvSpPr/>
            <p:nvPr/>
          </p:nvSpPr>
          <p:spPr>
            <a:xfrm>
              <a:off x="731135" y="5065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54" name="Google Shape;9254;p38"/>
            <p:cNvSpPr/>
            <p:nvPr/>
          </p:nvSpPr>
          <p:spPr>
            <a:xfrm>
              <a:off x="416608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55" name="Google Shape;9255;p38"/>
            <p:cNvSpPr/>
            <p:nvPr/>
          </p:nvSpPr>
          <p:spPr>
            <a:xfrm>
              <a:off x="731135" y="19352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56" name="Google Shape;9256;p38"/>
            <p:cNvSpPr/>
            <p:nvPr/>
          </p:nvSpPr>
          <p:spPr>
            <a:xfrm>
              <a:off x="260081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57" name="Google Shape;9257;p38"/>
            <p:cNvSpPr/>
            <p:nvPr/>
          </p:nvSpPr>
          <p:spPr>
            <a:xfrm>
              <a:off x="260081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58" name="Google Shape;9258;p38"/>
            <p:cNvSpPr/>
            <p:nvPr/>
          </p:nvSpPr>
          <p:spPr>
            <a:xfrm>
              <a:off x="887662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59" name="Google Shape;9259;p38"/>
            <p:cNvSpPr/>
            <p:nvPr/>
          </p:nvSpPr>
          <p:spPr>
            <a:xfrm>
              <a:off x="573134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60" name="Google Shape;9260;p38"/>
            <p:cNvSpPr/>
            <p:nvPr/>
          </p:nvSpPr>
          <p:spPr>
            <a:xfrm>
              <a:off x="260081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61" name="Google Shape;9261;p38"/>
            <p:cNvSpPr/>
            <p:nvPr/>
          </p:nvSpPr>
          <p:spPr>
            <a:xfrm>
              <a:off x="887662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62" name="Google Shape;9262;p38"/>
            <p:cNvSpPr/>
            <p:nvPr/>
          </p:nvSpPr>
          <p:spPr>
            <a:xfrm>
              <a:off x="573134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63" name="Google Shape;9263;p38"/>
            <p:cNvSpPr/>
            <p:nvPr/>
          </p:nvSpPr>
          <p:spPr>
            <a:xfrm>
              <a:off x="887662" y="97910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64" name="Google Shape;9264;p38"/>
            <p:cNvSpPr/>
            <p:nvPr/>
          </p:nvSpPr>
          <p:spPr>
            <a:xfrm>
              <a:off x="573134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65" name="Google Shape;9265;p38"/>
            <p:cNvSpPr/>
            <p:nvPr/>
          </p:nvSpPr>
          <p:spPr>
            <a:xfrm>
              <a:off x="416608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66" name="Google Shape;9266;p38"/>
            <p:cNvSpPr/>
            <p:nvPr/>
          </p:nvSpPr>
          <p:spPr>
            <a:xfrm>
              <a:off x="731135" y="1135632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67" name="Google Shape;9267;p38"/>
            <p:cNvSpPr/>
            <p:nvPr/>
          </p:nvSpPr>
          <p:spPr>
            <a:xfrm>
              <a:off x="416608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68" name="Google Shape;9268;p38"/>
            <p:cNvSpPr/>
            <p:nvPr/>
          </p:nvSpPr>
          <p:spPr>
            <a:xfrm>
              <a:off x="731135" y="8211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69" name="Google Shape;9269;p38"/>
            <p:cNvSpPr/>
            <p:nvPr/>
          </p:nvSpPr>
          <p:spPr>
            <a:xfrm>
              <a:off x="260081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70" name="Google Shape;9270;p38"/>
            <p:cNvSpPr/>
            <p:nvPr/>
          </p:nvSpPr>
          <p:spPr>
            <a:xfrm>
              <a:off x="260081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71" name="Google Shape;9271;p38"/>
            <p:cNvSpPr/>
            <p:nvPr/>
          </p:nvSpPr>
          <p:spPr>
            <a:xfrm>
              <a:off x="887662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72" name="Google Shape;9272;p38"/>
            <p:cNvSpPr/>
            <p:nvPr/>
          </p:nvSpPr>
          <p:spPr>
            <a:xfrm>
              <a:off x="573134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73" name="Google Shape;9273;p38"/>
            <p:cNvSpPr/>
            <p:nvPr/>
          </p:nvSpPr>
          <p:spPr>
            <a:xfrm>
              <a:off x="260081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74" name="Google Shape;9274;p38"/>
            <p:cNvSpPr/>
            <p:nvPr/>
          </p:nvSpPr>
          <p:spPr>
            <a:xfrm>
              <a:off x="887662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75" name="Google Shape;9275;p38"/>
            <p:cNvSpPr/>
            <p:nvPr/>
          </p:nvSpPr>
          <p:spPr>
            <a:xfrm>
              <a:off x="573134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76" name="Google Shape;9276;p38"/>
            <p:cNvSpPr/>
            <p:nvPr/>
          </p:nvSpPr>
          <p:spPr>
            <a:xfrm>
              <a:off x="887662" y="16050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77" name="Google Shape;9277;p38"/>
            <p:cNvSpPr/>
            <p:nvPr/>
          </p:nvSpPr>
          <p:spPr>
            <a:xfrm>
              <a:off x="573134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78" name="Google Shape;9278;p38"/>
            <p:cNvSpPr/>
            <p:nvPr/>
          </p:nvSpPr>
          <p:spPr>
            <a:xfrm>
              <a:off x="416608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79" name="Google Shape;9279;p38"/>
            <p:cNvSpPr/>
            <p:nvPr/>
          </p:nvSpPr>
          <p:spPr>
            <a:xfrm>
              <a:off x="731135" y="17630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80" name="Google Shape;9280;p38"/>
            <p:cNvSpPr/>
            <p:nvPr/>
          </p:nvSpPr>
          <p:spPr>
            <a:xfrm>
              <a:off x="416608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81" name="Google Shape;9281;p38"/>
            <p:cNvSpPr/>
            <p:nvPr/>
          </p:nvSpPr>
          <p:spPr>
            <a:xfrm>
              <a:off x="731135" y="1448685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82" name="Google Shape;9282;p38"/>
            <p:cNvSpPr/>
            <p:nvPr/>
          </p:nvSpPr>
          <p:spPr>
            <a:xfrm>
              <a:off x="260081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83" name="Google Shape;9283;p38"/>
            <p:cNvSpPr/>
            <p:nvPr/>
          </p:nvSpPr>
          <p:spPr>
            <a:xfrm>
              <a:off x="260081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84" name="Google Shape;9284;p38"/>
            <p:cNvSpPr/>
            <p:nvPr/>
          </p:nvSpPr>
          <p:spPr>
            <a:xfrm>
              <a:off x="887662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85" name="Google Shape;9285;p38"/>
            <p:cNvSpPr/>
            <p:nvPr/>
          </p:nvSpPr>
          <p:spPr>
            <a:xfrm>
              <a:off x="573134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86" name="Google Shape;9286;p38"/>
            <p:cNvSpPr/>
            <p:nvPr/>
          </p:nvSpPr>
          <p:spPr>
            <a:xfrm>
              <a:off x="260081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87" name="Google Shape;9287;p38"/>
            <p:cNvSpPr/>
            <p:nvPr/>
          </p:nvSpPr>
          <p:spPr>
            <a:xfrm>
              <a:off x="887662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88" name="Google Shape;9288;p38"/>
            <p:cNvSpPr/>
            <p:nvPr/>
          </p:nvSpPr>
          <p:spPr>
            <a:xfrm>
              <a:off x="573134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89" name="Google Shape;9289;p38"/>
            <p:cNvSpPr/>
            <p:nvPr/>
          </p:nvSpPr>
          <p:spPr>
            <a:xfrm>
              <a:off x="887662" y="223267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90" name="Google Shape;9290;p38"/>
            <p:cNvSpPr/>
            <p:nvPr/>
          </p:nvSpPr>
          <p:spPr>
            <a:xfrm>
              <a:off x="573134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91" name="Google Shape;9291;p38"/>
            <p:cNvSpPr/>
            <p:nvPr/>
          </p:nvSpPr>
          <p:spPr>
            <a:xfrm>
              <a:off x="416608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92" name="Google Shape;9292;p38"/>
            <p:cNvSpPr/>
            <p:nvPr/>
          </p:nvSpPr>
          <p:spPr>
            <a:xfrm>
              <a:off x="731135" y="238919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93" name="Google Shape;9293;p38"/>
            <p:cNvSpPr/>
            <p:nvPr/>
          </p:nvSpPr>
          <p:spPr>
            <a:xfrm>
              <a:off x="416608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94" name="Google Shape;9294;p38"/>
            <p:cNvSpPr/>
            <p:nvPr/>
          </p:nvSpPr>
          <p:spPr>
            <a:xfrm>
              <a:off x="731135" y="2076143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95" name="Google Shape;9295;p38"/>
            <p:cNvSpPr/>
            <p:nvPr/>
          </p:nvSpPr>
          <p:spPr>
            <a:xfrm>
              <a:off x="260081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96" name="Google Shape;9296;p38"/>
            <p:cNvSpPr/>
            <p:nvPr/>
          </p:nvSpPr>
          <p:spPr>
            <a:xfrm>
              <a:off x="260081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97" name="Google Shape;9297;p38"/>
            <p:cNvSpPr/>
            <p:nvPr/>
          </p:nvSpPr>
          <p:spPr>
            <a:xfrm>
              <a:off x="887662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98" name="Google Shape;9298;p38"/>
            <p:cNvSpPr/>
            <p:nvPr/>
          </p:nvSpPr>
          <p:spPr>
            <a:xfrm>
              <a:off x="573134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99" name="Google Shape;9299;p38"/>
            <p:cNvSpPr/>
            <p:nvPr/>
          </p:nvSpPr>
          <p:spPr>
            <a:xfrm>
              <a:off x="260081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00" name="Google Shape;9300;p38"/>
            <p:cNvSpPr/>
            <p:nvPr/>
          </p:nvSpPr>
          <p:spPr>
            <a:xfrm>
              <a:off x="887662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01" name="Google Shape;9301;p38"/>
            <p:cNvSpPr/>
            <p:nvPr/>
          </p:nvSpPr>
          <p:spPr>
            <a:xfrm>
              <a:off x="573134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02" name="Google Shape;9302;p38"/>
            <p:cNvSpPr/>
            <p:nvPr/>
          </p:nvSpPr>
          <p:spPr>
            <a:xfrm>
              <a:off x="887662" y="286025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03" name="Google Shape;9303;p38"/>
            <p:cNvSpPr/>
            <p:nvPr/>
          </p:nvSpPr>
          <p:spPr>
            <a:xfrm>
              <a:off x="573134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04" name="Google Shape;9304;p38"/>
            <p:cNvSpPr/>
            <p:nvPr/>
          </p:nvSpPr>
          <p:spPr>
            <a:xfrm>
              <a:off x="416608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05" name="Google Shape;9305;p38"/>
            <p:cNvSpPr/>
            <p:nvPr/>
          </p:nvSpPr>
          <p:spPr>
            <a:xfrm>
              <a:off x="731135" y="30167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06" name="Google Shape;9306;p38"/>
            <p:cNvSpPr/>
            <p:nvPr/>
          </p:nvSpPr>
          <p:spPr>
            <a:xfrm>
              <a:off x="416608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62"/>
                    <a:pt x="381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07" name="Google Shape;9307;p38"/>
            <p:cNvSpPr/>
            <p:nvPr/>
          </p:nvSpPr>
          <p:spPr>
            <a:xfrm>
              <a:off x="731135" y="270519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62"/>
                    <a:pt x="381" y="762"/>
                  </a:cubicBezTo>
                  <a:cubicBezTo>
                    <a:pt x="595" y="762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08" name="Google Shape;9308;p38"/>
            <p:cNvSpPr/>
            <p:nvPr/>
          </p:nvSpPr>
          <p:spPr>
            <a:xfrm>
              <a:off x="260081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09" name="Google Shape;9309;p38"/>
            <p:cNvSpPr/>
            <p:nvPr/>
          </p:nvSpPr>
          <p:spPr>
            <a:xfrm>
              <a:off x="260081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10" name="Google Shape;9310;p38"/>
            <p:cNvSpPr/>
            <p:nvPr/>
          </p:nvSpPr>
          <p:spPr>
            <a:xfrm>
              <a:off x="887662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11" name="Google Shape;9311;p38"/>
            <p:cNvSpPr/>
            <p:nvPr/>
          </p:nvSpPr>
          <p:spPr>
            <a:xfrm>
              <a:off x="573134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12" name="Google Shape;9312;p38"/>
            <p:cNvSpPr/>
            <p:nvPr/>
          </p:nvSpPr>
          <p:spPr>
            <a:xfrm>
              <a:off x="260081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13" name="Google Shape;9313;p38"/>
            <p:cNvSpPr/>
            <p:nvPr/>
          </p:nvSpPr>
          <p:spPr>
            <a:xfrm>
              <a:off x="887662" y="34893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14" name="Google Shape;9314;p38"/>
            <p:cNvSpPr/>
            <p:nvPr/>
          </p:nvSpPr>
          <p:spPr>
            <a:xfrm>
              <a:off x="573134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15" name="Google Shape;9315;p38"/>
            <p:cNvSpPr/>
            <p:nvPr/>
          </p:nvSpPr>
          <p:spPr>
            <a:xfrm>
              <a:off x="416608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16" name="Google Shape;9316;p38"/>
            <p:cNvSpPr/>
            <p:nvPr/>
          </p:nvSpPr>
          <p:spPr>
            <a:xfrm>
              <a:off x="731135" y="364435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17" name="Google Shape;9317;p38"/>
            <p:cNvSpPr/>
            <p:nvPr/>
          </p:nvSpPr>
          <p:spPr>
            <a:xfrm>
              <a:off x="416608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18" name="Google Shape;9318;p38"/>
            <p:cNvSpPr/>
            <p:nvPr/>
          </p:nvSpPr>
          <p:spPr>
            <a:xfrm>
              <a:off x="731135" y="33313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19" name="Google Shape;9319;p38"/>
            <p:cNvSpPr/>
            <p:nvPr/>
          </p:nvSpPr>
          <p:spPr>
            <a:xfrm>
              <a:off x="260081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20" name="Google Shape;9320;p38"/>
            <p:cNvSpPr/>
            <p:nvPr/>
          </p:nvSpPr>
          <p:spPr>
            <a:xfrm>
              <a:off x="887662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21" name="Google Shape;9321;p38"/>
            <p:cNvSpPr/>
            <p:nvPr/>
          </p:nvSpPr>
          <p:spPr>
            <a:xfrm>
              <a:off x="573134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22" name="Google Shape;9322;p38"/>
            <p:cNvSpPr/>
            <p:nvPr/>
          </p:nvSpPr>
          <p:spPr>
            <a:xfrm>
              <a:off x="260081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23" name="Google Shape;9323;p38"/>
            <p:cNvSpPr/>
            <p:nvPr/>
          </p:nvSpPr>
          <p:spPr>
            <a:xfrm>
              <a:off x="260081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24" name="Google Shape;9324;p38"/>
            <p:cNvSpPr/>
            <p:nvPr/>
          </p:nvSpPr>
          <p:spPr>
            <a:xfrm>
              <a:off x="-5297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25" name="Google Shape;9325;p38"/>
            <p:cNvSpPr/>
            <p:nvPr/>
          </p:nvSpPr>
          <p:spPr>
            <a:xfrm>
              <a:off x="260081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26" name="Google Shape;9326;p38"/>
            <p:cNvSpPr/>
            <p:nvPr/>
          </p:nvSpPr>
          <p:spPr>
            <a:xfrm>
              <a:off x="-5297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27" name="Google Shape;9327;p38"/>
            <p:cNvSpPr/>
            <p:nvPr/>
          </p:nvSpPr>
          <p:spPr>
            <a:xfrm>
              <a:off x="260081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28" name="Google Shape;9328;p38"/>
            <p:cNvSpPr/>
            <p:nvPr/>
          </p:nvSpPr>
          <p:spPr>
            <a:xfrm>
              <a:off x="-52972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29" name="Google Shape;9329;p38"/>
            <p:cNvSpPr/>
            <p:nvPr/>
          </p:nvSpPr>
          <p:spPr>
            <a:xfrm>
              <a:off x="103555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30" name="Google Shape;9330;p38"/>
            <p:cNvSpPr/>
            <p:nvPr/>
          </p:nvSpPr>
          <p:spPr>
            <a:xfrm>
              <a:off x="103555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31" name="Google Shape;9331;p38"/>
            <p:cNvSpPr/>
            <p:nvPr/>
          </p:nvSpPr>
          <p:spPr>
            <a:xfrm>
              <a:off x="260081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32" name="Google Shape;9332;p38"/>
            <p:cNvSpPr/>
            <p:nvPr/>
          </p:nvSpPr>
          <p:spPr>
            <a:xfrm>
              <a:off x="-5297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33" name="Google Shape;9333;p38"/>
            <p:cNvSpPr/>
            <p:nvPr/>
          </p:nvSpPr>
          <p:spPr>
            <a:xfrm>
              <a:off x="260081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34" name="Google Shape;9334;p38"/>
            <p:cNvSpPr/>
            <p:nvPr/>
          </p:nvSpPr>
          <p:spPr>
            <a:xfrm>
              <a:off x="-5297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35" name="Google Shape;9335;p38"/>
            <p:cNvSpPr/>
            <p:nvPr/>
          </p:nvSpPr>
          <p:spPr>
            <a:xfrm>
              <a:off x="260081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36" name="Google Shape;9336;p38"/>
            <p:cNvSpPr/>
            <p:nvPr/>
          </p:nvSpPr>
          <p:spPr>
            <a:xfrm>
              <a:off x="-52972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37" name="Google Shape;9337;p38"/>
            <p:cNvSpPr/>
            <p:nvPr/>
          </p:nvSpPr>
          <p:spPr>
            <a:xfrm>
              <a:off x="103555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38" name="Google Shape;9338;p38"/>
            <p:cNvSpPr/>
            <p:nvPr/>
          </p:nvSpPr>
          <p:spPr>
            <a:xfrm>
              <a:off x="103555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39" name="Google Shape;9339;p38"/>
            <p:cNvSpPr/>
            <p:nvPr/>
          </p:nvSpPr>
          <p:spPr>
            <a:xfrm>
              <a:off x="260081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40" name="Google Shape;9340;p38"/>
            <p:cNvSpPr/>
            <p:nvPr/>
          </p:nvSpPr>
          <p:spPr>
            <a:xfrm>
              <a:off x="-5297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41" name="Google Shape;9341;p38"/>
            <p:cNvSpPr/>
            <p:nvPr/>
          </p:nvSpPr>
          <p:spPr>
            <a:xfrm>
              <a:off x="260081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42" name="Google Shape;9342;p38"/>
            <p:cNvSpPr/>
            <p:nvPr/>
          </p:nvSpPr>
          <p:spPr>
            <a:xfrm>
              <a:off x="-5297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43" name="Google Shape;9343;p38"/>
            <p:cNvSpPr/>
            <p:nvPr/>
          </p:nvSpPr>
          <p:spPr>
            <a:xfrm>
              <a:off x="260081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44" name="Google Shape;9344;p38"/>
            <p:cNvSpPr/>
            <p:nvPr/>
          </p:nvSpPr>
          <p:spPr>
            <a:xfrm>
              <a:off x="-52972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45" name="Google Shape;9345;p38"/>
            <p:cNvSpPr/>
            <p:nvPr/>
          </p:nvSpPr>
          <p:spPr>
            <a:xfrm>
              <a:off x="103555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46" name="Google Shape;9346;p38"/>
            <p:cNvSpPr/>
            <p:nvPr/>
          </p:nvSpPr>
          <p:spPr>
            <a:xfrm>
              <a:off x="103555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47" name="Google Shape;9347;p38"/>
            <p:cNvSpPr/>
            <p:nvPr/>
          </p:nvSpPr>
          <p:spPr>
            <a:xfrm>
              <a:off x="260081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48" name="Google Shape;9348;p38"/>
            <p:cNvSpPr/>
            <p:nvPr/>
          </p:nvSpPr>
          <p:spPr>
            <a:xfrm>
              <a:off x="-5297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49" name="Google Shape;9349;p38"/>
            <p:cNvSpPr/>
            <p:nvPr/>
          </p:nvSpPr>
          <p:spPr>
            <a:xfrm>
              <a:off x="260081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50" name="Google Shape;9350;p38"/>
            <p:cNvSpPr/>
            <p:nvPr/>
          </p:nvSpPr>
          <p:spPr>
            <a:xfrm>
              <a:off x="-5297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51" name="Google Shape;9351;p38"/>
            <p:cNvSpPr/>
            <p:nvPr/>
          </p:nvSpPr>
          <p:spPr>
            <a:xfrm>
              <a:off x="260081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52" name="Google Shape;9352;p38"/>
            <p:cNvSpPr/>
            <p:nvPr/>
          </p:nvSpPr>
          <p:spPr>
            <a:xfrm>
              <a:off x="-52972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53" name="Google Shape;9353;p38"/>
            <p:cNvSpPr/>
            <p:nvPr/>
          </p:nvSpPr>
          <p:spPr>
            <a:xfrm>
              <a:off x="103555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54" name="Google Shape;9354;p38"/>
            <p:cNvSpPr/>
            <p:nvPr/>
          </p:nvSpPr>
          <p:spPr>
            <a:xfrm>
              <a:off x="103555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55" name="Google Shape;9355;p38"/>
            <p:cNvSpPr/>
            <p:nvPr/>
          </p:nvSpPr>
          <p:spPr>
            <a:xfrm>
              <a:off x="260081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56" name="Google Shape;9356;p38"/>
            <p:cNvSpPr/>
            <p:nvPr/>
          </p:nvSpPr>
          <p:spPr>
            <a:xfrm>
              <a:off x="-5297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57" name="Google Shape;9357;p38"/>
            <p:cNvSpPr/>
            <p:nvPr/>
          </p:nvSpPr>
          <p:spPr>
            <a:xfrm>
              <a:off x="260081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58" name="Google Shape;9358;p38"/>
            <p:cNvSpPr/>
            <p:nvPr/>
          </p:nvSpPr>
          <p:spPr>
            <a:xfrm>
              <a:off x="-5297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59" name="Google Shape;9359;p38"/>
            <p:cNvSpPr/>
            <p:nvPr/>
          </p:nvSpPr>
          <p:spPr>
            <a:xfrm>
              <a:off x="260081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60" name="Google Shape;9360;p38"/>
            <p:cNvSpPr/>
            <p:nvPr/>
          </p:nvSpPr>
          <p:spPr>
            <a:xfrm>
              <a:off x="-52972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61" name="Google Shape;9361;p38"/>
            <p:cNvSpPr/>
            <p:nvPr/>
          </p:nvSpPr>
          <p:spPr>
            <a:xfrm>
              <a:off x="103555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62" name="Google Shape;9362;p38"/>
            <p:cNvSpPr/>
            <p:nvPr/>
          </p:nvSpPr>
          <p:spPr>
            <a:xfrm>
              <a:off x="103555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81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63" name="Google Shape;9363;p38"/>
            <p:cNvSpPr/>
            <p:nvPr/>
          </p:nvSpPr>
          <p:spPr>
            <a:xfrm>
              <a:off x="260081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64" name="Google Shape;9364;p38"/>
            <p:cNvSpPr/>
            <p:nvPr/>
          </p:nvSpPr>
          <p:spPr>
            <a:xfrm>
              <a:off x="-5297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65" name="Google Shape;9365;p38"/>
            <p:cNvSpPr/>
            <p:nvPr/>
          </p:nvSpPr>
          <p:spPr>
            <a:xfrm>
              <a:off x="260081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66" name="Google Shape;9366;p38"/>
            <p:cNvSpPr/>
            <p:nvPr/>
          </p:nvSpPr>
          <p:spPr>
            <a:xfrm>
              <a:off x="-52972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67" name="Google Shape;9367;p38"/>
            <p:cNvSpPr/>
            <p:nvPr/>
          </p:nvSpPr>
          <p:spPr>
            <a:xfrm>
              <a:off x="103555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68" name="Google Shape;9368;p38"/>
            <p:cNvSpPr/>
            <p:nvPr/>
          </p:nvSpPr>
          <p:spPr>
            <a:xfrm>
              <a:off x="103555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69" name="Google Shape;9369;p38"/>
            <p:cNvSpPr/>
            <p:nvPr/>
          </p:nvSpPr>
          <p:spPr>
            <a:xfrm>
              <a:off x="260081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70" name="Google Shape;9370;p38"/>
            <p:cNvSpPr/>
            <p:nvPr/>
          </p:nvSpPr>
          <p:spPr>
            <a:xfrm>
              <a:off x="-5297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71" name="Google Shape;9371;p38"/>
            <p:cNvSpPr/>
            <p:nvPr/>
          </p:nvSpPr>
          <p:spPr>
            <a:xfrm>
              <a:off x="5909535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72" name="Google Shape;9372;p38"/>
            <p:cNvSpPr/>
            <p:nvPr/>
          </p:nvSpPr>
          <p:spPr>
            <a:xfrm>
              <a:off x="5909535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73" name="Google Shape;9373;p38"/>
            <p:cNvSpPr/>
            <p:nvPr/>
          </p:nvSpPr>
          <p:spPr>
            <a:xfrm>
              <a:off x="5909535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74" name="Google Shape;9374;p38"/>
            <p:cNvSpPr/>
            <p:nvPr/>
          </p:nvSpPr>
          <p:spPr>
            <a:xfrm>
              <a:off x="5909535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75" name="Google Shape;9375;p38"/>
            <p:cNvSpPr/>
            <p:nvPr/>
          </p:nvSpPr>
          <p:spPr>
            <a:xfrm>
              <a:off x="5909535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76" name="Google Shape;9376;p38"/>
            <p:cNvSpPr/>
            <p:nvPr/>
          </p:nvSpPr>
          <p:spPr>
            <a:xfrm>
              <a:off x="5909535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77" name="Google Shape;9377;p38"/>
            <p:cNvSpPr/>
            <p:nvPr/>
          </p:nvSpPr>
          <p:spPr>
            <a:xfrm>
              <a:off x="5909535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78" name="Google Shape;9378;p38"/>
            <p:cNvSpPr/>
            <p:nvPr/>
          </p:nvSpPr>
          <p:spPr>
            <a:xfrm>
              <a:off x="5909535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79" name="Google Shape;9379;p38"/>
            <p:cNvSpPr/>
            <p:nvPr/>
          </p:nvSpPr>
          <p:spPr>
            <a:xfrm>
              <a:off x="5595008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80" name="Google Shape;9380;p38"/>
            <p:cNvSpPr/>
            <p:nvPr/>
          </p:nvSpPr>
          <p:spPr>
            <a:xfrm>
              <a:off x="5909535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81" name="Google Shape;9381;p38"/>
            <p:cNvSpPr/>
            <p:nvPr/>
          </p:nvSpPr>
          <p:spPr>
            <a:xfrm>
              <a:off x="5595008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82" name="Google Shape;9382;p38"/>
            <p:cNvSpPr/>
            <p:nvPr/>
          </p:nvSpPr>
          <p:spPr>
            <a:xfrm>
              <a:off x="5437007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83" name="Google Shape;9383;p38"/>
            <p:cNvSpPr/>
            <p:nvPr/>
          </p:nvSpPr>
          <p:spPr>
            <a:xfrm>
              <a:off x="5751534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84" name="Google Shape;9384;p38"/>
            <p:cNvSpPr/>
            <p:nvPr/>
          </p:nvSpPr>
          <p:spPr>
            <a:xfrm>
              <a:off x="528048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85" name="Google Shape;9385;p38"/>
            <p:cNvSpPr/>
            <p:nvPr/>
          </p:nvSpPr>
          <p:spPr>
            <a:xfrm>
              <a:off x="528048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86" name="Google Shape;9386;p38"/>
            <p:cNvSpPr/>
            <p:nvPr/>
          </p:nvSpPr>
          <p:spPr>
            <a:xfrm>
              <a:off x="5909535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87" name="Google Shape;9387;p38"/>
            <p:cNvSpPr/>
            <p:nvPr/>
          </p:nvSpPr>
          <p:spPr>
            <a:xfrm>
              <a:off x="5595008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88" name="Google Shape;9388;p38"/>
            <p:cNvSpPr/>
            <p:nvPr/>
          </p:nvSpPr>
          <p:spPr>
            <a:xfrm>
              <a:off x="5909535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89" name="Google Shape;9389;p38"/>
            <p:cNvSpPr/>
            <p:nvPr/>
          </p:nvSpPr>
          <p:spPr>
            <a:xfrm>
              <a:off x="5595008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90" name="Google Shape;9390;p38"/>
            <p:cNvSpPr/>
            <p:nvPr/>
          </p:nvSpPr>
          <p:spPr>
            <a:xfrm>
              <a:off x="5437007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63"/>
                    <a:pt x="393" y="763"/>
                  </a:cubicBezTo>
                  <a:cubicBezTo>
                    <a:pt x="608" y="763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91" name="Google Shape;9391;p38"/>
            <p:cNvSpPr/>
            <p:nvPr/>
          </p:nvSpPr>
          <p:spPr>
            <a:xfrm>
              <a:off x="5751534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93" y="763"/>
                  </a:cubicBezTo>
                  <a:cubicBezTo>
                    <a:pt x="608" y="763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92" name="Google Shape;9392;p38"/>
            <p:cNvSpPr/>
            <p:nvPr/>
          </p:nvSpPr>
          <p:spPr>
            <a:xfrm>
              <a:off x="5437007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93" name="Google Shape;9393;p38"/>
            <p:cNvSpPr/>
            <p:nvPr/>
          </p:nvSpPr>
          <p:spPr>
            <a:xfrm>
              <a:off x="5751534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94" name="Google Shape;9394;p38"/>
            <p:cNvSpPr/>
            <p:nvPr/>
          </p:nvSpPr>
          <p:spPr>
            <a:xfrm>
              <a:off x="528048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95" name="Google Shape;9395;p38"/>
            <p:cNvSpPr/>
            <p:nvPr/>
          </p:nvSpPr>
          <p:spPr>
            <a:xfrm>
              <a:off x="528048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96" name="Google Shape;9396;p38"/>
            <p:cNvSpPr/>
            <p:nvPr/>
          </p:nvSpPr>
          <p:spPr>
            <a:xfrm>
              <a:off x="5909535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97" name="Google Shape;9397;p38"/>
            <p:cNvSpPr/>
            <p:nvPr/>
          </p:nvSpPr>
          <p:spPr>
            <a:xfrm>
              <a:off x="5595008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98" name="Google Shape;9398;p38"/>
            <p:cNvSpPr/>
            <p:nvPr/>
          </p:nvSpPr>
          <p:spPr>
            <a:xfrm>
              <a:off x="528048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99" name="Google Shape;9399;p38"/>
            <p:cNvSpPr/>
            <p:nvPr/>
          </p:nvSpPr>
          <p:spPr>
            <a:xfrm>
              <a:off x="5909535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00" name="Google Shape;9400;p38"/>
            <p:cNvSpPr/>
            <p:nvPr/>
          </p:nvSpPr>
          <p:spPr>
            <a:xfrm>
              <a:off x="5595008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01" name="Google Shape;9401;p38"/>
            <p:cNvSpPr/>
            <p:nvPr/>
          </p:nvSpPr>
          <p:spPr>
            <a:xfrm>
              <a:off x="5437007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02" name="Google Shape;9402;p38"/>
            <p:cNvSpPr/>
            <p:nvPr/>
          </p:nvSpPr>
          <p:spPr>
            <a:xfrm>
              <a:off x="5751534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03" name="Google Shape;9403;p38"/>
            <p:cNvSpPr/>
            <p:nvPr/>
          </p:nvSpPr>
          <p:spPr>
            <a:xfrm>
              <a:off x="528048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04" name="Google Shape;9404;p38"/>
            <p:cNvSpPr/>
            <p:nvPr/>
          </p:nvSpPr>
          <p:spPr>
            <a:xfrm>
              <a:off x="5909535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05" name="Google Shape;9405;p38"/>
            <p:cNvSpPr/>
            <p:nvPr/>
          </p:nvSpPr>
          <p:spPr>
            <a:xfrm>
              <a:off x="5595008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06" name="Google Shape;9406;p38"/>
            <p:cNvSpPr/>
            <p:nvPr/>
          </p:nvSpPr>
          <p:spPr>
            <a:xfrm>
              <a:off x="528048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07" name="Google Shape;9407;p38"/>
            <p:cNvSpPr/>
            <p:nvPr/>
          </p:nvSpPr>
          <p:spPr>
            <a:xfrm>
              <a:off x="528048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08" name="Google Shape;9408;p38"/>
            <p:cNvSpPr/>
            <p:nvPr/>
          </p:nvSpPr>
          <p:spPr>
            <a:xfrm>
              <a:off x="4967427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09" name="Google Shape;9409;p38"/>
            <p:cNvSpPr/>
            <p:nvPr/>
          </p:nvSpPr>
          <p:spPr>
            <a:xfrm>
              <a:off x="528048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10" name="Google Shape;9410;p38"/>
            <p:cNvSpPr/>
            <p:nvPr/>
          </p:nvSpPr>
          <p:spPr>
            <a:xfrm>
              <a:off x="4967427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11" name="Google Shape;9411;p38"/>
            <p:cNvSpPr/>
            <p:nvPr/>
          </p:nvSpPr>
          <p:spPr>
            <a:xfrm>
              <a:off x="4810900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12" name="Google Shape;9412;p38"/>
            <p:cNvSpPr/>
            <p:nvPr/>
          </p:nvSpPr>
          <p:spPr>
            <a:xfrm>
              <a:off x="5123954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13" name="Google Shape;9413;p38"/>
            <p:cNvSpPr/>
            <p:nvPr/>
          </p:nvSpPr>
          <p:spPr>
            <a:xfrm>
              <a:off x="465290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14" name="Google Shape;9414;p38"/>
            <p:cNvSpPr/>
            <p:nvPr/>
          </p:nvSpPr>
          <p:spPr>
            <a:xfrm>
              <a:off x="465290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15" name="Google Shape;9415;p38"/>
            <p:cNvSpPr/>
            <p:nvPr/>
          </p:nvSpPr>
          <p:spPr>
            <a:xfrm>
              <a:off x="528048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16" name="Google Shape;9416;p38"/>
            <p:cNvSpPr/>
            <p:nvPr/>
          </p:nvSpPr>
          <p:spPr>
            <a:xfrm>
              <a:off x="4967427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17" name="Google Shape;9417;p38"/>
            <p:cNvSpPr/>
            <p:nvPr/>
          </p:nvSpPr>
          <p:spPr>
            <a:xfrm>
              <a:off x="528048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18" name="Google Shape;9418;p38"/>
            <p:cNvSpPr/>
            <p:nvPr/>
          </p:nvSpPr>
          <p:spPr>
            <a:xfrm>
              <a:off x="4967427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19" name="Google Shape;9419;p38"/>
            <p:cNvSpPr/>
            <p:nvPr/>
          </p:nvSpPr>
          <p:spPr>
            <a:xfrm>
              <a:off x="4810900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63"/>
                    <a:pt x="382" y="763"/>
                  </a:cubicBezTo>
                  <a:cubicBezTo>
                    <a:pt x="596" y="763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20" name="Google Shape;9420;p38"/>
            <p:cNvSpPr/>
            <p:nvPr/>
          </p:nvSpPr>
          <p:spPr>
            <a:xfrm>
              <a:off x="5123954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63"/>
                    <a:pt x="394" y="763"/>
                  </a:cubicBezTo>
                  <a:cubicBezTo>
                    <a:pt x="608" y="763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21" name="Google Shape;9421;p38"/>
            <p:cNvSpPr/>
            <p:nvPr/>
          </p:nvSpPr>
          <p:spPr>
            <a:xfrm>
              <a:off x="4810900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22" name="Google Shape;9422;p38"/>
            <p:cNvSpPr/>
            <p:nvPr/>
          </p:nvSpPr>
          <p:spPr>
            <a:xfrm>
              <a:off x="5123954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23" name="Google Shape;9423;p38"/>
            <p:cNvSpPr/>
            <p:nvPr/>
          </p:nvSpPr>
          <p:spPr>
            <a:xfrm>
              <a:off x="465290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24" name="Google Shape;9424;p38"/>
            <p:cNvSpPr/>
            <p:nvPr/>
          </p:nvSpPr>
          <p:spPr>
            <a:xfrm>
              <a:off x="465290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25" name="Google Shape;9425;p38"/>
            <p:cNvSpPr/>
            <p:nvPr/>
          </p:nvSpPr>
          <p:spPr>
            <a:xfrm>
              <a:off x="528048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26" name="Google Shape;9426;p38"/>
            <p:cNvSpPr/>
            <p:nvPr/>
          </p:nvSpPr>
          <p:spPr>
            <a:xfrm>
              <a:off x="4967427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27" name="Google Shape;9427;p38"/>
            <p:cNvSpPr/>
            <p:nvPr/>
          </p:nvSpPr>
          <p:spPr>
            <a:xfrm>
              <a:off x="465290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28" name="Google Shape;9428;p38"/>
            <p:cNvSpPr/>
            <p:nvPr/>
          </p:nvSpPr>
          <p:spPr>
            <a:xfrm>
              <a:off x="528048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29" name="Google Shape;9429;p38"/>
            <p:cNvSpPr/>
            <p:nvPr/>
          </p:nvSpPr>
          <p:spPr>
            <a:xfrm>
              <a:off x="4967427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30" name="Google Shape;9430;p38"/>
            <p:cNvSpPr/>
            <p:nvPr/>
          </p:nvSpPr>
          <p:spPr>
            <a:xfrm>
              <a:off x="4810900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31" name="Google Shape;9431;p38"/>
            <p:cNvSpPr/>
            <p:nvPr/>
          </p:nvSpPr>
          <p:spPr>
            <a:xfrm>
              <a:off x="5123954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32" name="Google Shape;9432;p38"/>
            <p:cNvSpPr/>
            <p:nvPr/>
          </p:nvSpPr>
          <p:spPr>
            <a:xfrm>
              <a:off x="465290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33" name="Google Shape;9433;p38"/>
            <p:cNvSpPr/>
            <p:nvPr/>
          </p:nvSpPr>
          <p:spPr>
            <a:xfrm>
              <a:off x="528048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34" name="Google Shape;9434;p38"/>
            <p:cNvSpPr/>
            <p:nvPr/>
          </p:nvSpPr>
          <p:spPr>
            <a:xfrm>
              <a:off x="4967427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35" name="Google Shape;9435;p38"/>
            <p:cNvSpPr/>
            <p:nvPr/>
          </p:nvSpPr>
          <p:spPr>
            <a:xfrm>
              <a:off x="465290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36" name="Google Shape;9436;p38"/>
            <p:cNvSpPr/>
            <p:nvPr/>
          </p:nvSpPr>
          <p:spPr>
            <a:xfrm>
              <a:off x="465290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37" name="Google Shape;9437;p38"/>
            <p:cNvSpPr/>
            <p:nvPr/>
          </p:nvSpPr>
          <p:spPr>
            <a:xfrm>
              <a:off x="4339846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38" name="Google Shape;9438;p38"/>
            <p:cNvSpPr/>
            <p:nvPr/>
          </p:nvSpPr>
          <p:spPr>
            <a:xfrm>
              <a:off x="465290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39" name="Google Shape;9439;p38"/>
            <p:cNvSpPr/>
            <p:nvPr/>
          </p:nvSpPr>
          <p:spPr>
            <a:xfrm>
              <a:off x="4339846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40" name="Google Shape;9440;p38"/>
            <p:cNvSpPr/>
            <p:nvPr/>
          </p:nvSpPr>
          <p:spPr>
            <a:xfrm>
              <a:off x="4183320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41" name="Google Shape;9441;p38"/>
            <p:cNvSpPr/>
            <p:nvPr/>
          </p:nvSpPr>
          <p:spPr>
            <a:xfrm>
              <a:off x="4496373" y="394279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63" y="595"/>
                    <a:pt x="763" y="381"/>
                  </a:cubicBezTo>
                  <a:cubicBezTo>
                    <a:pt x="763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42" name="Google Shape;9442;p38"/>
            <p:cNvSpPr/>
            <p:nvPr/>
          </p:nvSpPr>
          <p:spPr>
            <a:xfrm>
              <a:off x="4025442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43" name="Google Shape;9443;p38"/>
            <p:cNvSpPr/>
            <p:nvPr/>
          </p:nvSpPr>
          <p:spPr>
            <a:xfrm>
              <a:off x="4025442" y="37847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44" name="Google Shape;9444;p38"/>
            <p:cNvSpPr/>
            <p:nvPr/>
          </p:nvSpPr>
          <p:spPr>
            <a:xfrm>
              <a:off x="465290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45" name="Google Shape;9445;p38"/>
            <p:cNvSpPr/>
            <p:nvPr/>
          </p:nvSpPr>
          <p:spPr>
            <a:xfrm>
              <a:off x="4339846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46" name="Google Shape;9446;p38"/>
            <p:cNvSpPr/>
            <p:nvPr/>
          </p:nvSpPr>
          <p:spPr>
            <a:xfrm>
              <a:off x="465290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47" name="Google Shape;9447;p38"/>
            <p:cNvSpPr/>
            <p:nvPr/>
          </p:nvSpPr>
          <p:spPr>
            <a:xfrm>
              <a:off x="4339846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80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48" name="Google Shape;9448;p38"/>
            <p:cNvSpPr/>
            <p:nvPr/>
          </p:nvSpPr>
          <p:spPr>
            <a:xfrm>
              <a:off x="4183320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63"/>
                    <a:pt x="382" y="763"/>
                  </a:cubicBezTo>
                  <a:cubicBezTo>
                    <a:pt x="596" y="763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49" name="Google Shape;9449;p38"/>
            <p:cNvSpPr/>
            <p:nvPr/>
          </p:nvSpPr>
          <p:spPr>
            <a:xfrm>
              <a:off x="4496373" y="4570248"/>
              <a:ext cx="93744" cy="93744"/>
            </a:xfrm>
            <a:custGeom>
              <a:avLst/>
              <a:gdLst/>
              <a:ahLst/>
              <a:cxnLst/>
              <a:rect l="l" t="t" r="r" b="b"/>
              <a:pathLst>
                <a:path w="763" h="763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63"/>
                    <a:pt x="382" y="763"/>
                  </a:cubicBezTo>
                  <a:cubicBezTo>
                    <a:pt x="596" y="763"/>
                    <a:pt x="763" y="596"/>
                    <a:pt x="763" y="382"/>
                  </a:cubicBezTo>
                  <a:cubicBezTo>
                    <a:pt x="763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50" name="Google Shape;9450;p38"/>
            <p:cNvSpPr/>
            <p:nvPr/>
          </p:nvSpPr>
          <p:spPr>
            <a:xfrm>
              <a:off x="4183320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51" name="Google Shape;9451;p38"/>
            <p:cNvSpPr/>
            <p:nvPr/>
          </p:nvSpPr>
          <p:spPr>
            <a:xfrm>
              <a:off x="4496373" y="425719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52" name="Google Shape;9452;p38"/>
            <p:cNvSpPr/>
            <p:nvPr/>
          </p:nvSpPr>
          <p:spPr>
            <a:xfrm>
              <a:off x="4025442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53" name="Google Shape;9453;p38"/>
            <p:cNvSpPr/>
            <p:nvPr/>
          </p:nvSpPr>
          <p:spPr>
            <a:xfrm>
              <a:off x="4025442" y="4413721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54" name="Google Shape;9454;p38"/>
            <p:cNvSpPr/>
            <p:nvPr/>
          </p:nvSpPr>
          <p:spPr>
            <a:xfrm>
              <a:off x="465290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55" name="Google Shape;9455;p38"/>
            <p:cNvSpPr/>
            <p:nvPr/>
          </p:nvSpPr>
          <p:spPr>
            <a:xfrm>
              <a:off x="4339846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56" name="Google Shape;9456;p38"/>
            <p:cNvSpPr/>
            <p:nvPr/>
          </p:nvSpPr>
          <p:spPr>
            <a:xfrm>
              <a:off x="4025442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57" name="Google Shape;9457;p38"/>
            <p:cNvSpPr/>
            <p:nvPr/>
          </p:nvSpPr>
          <p:spPr>
            <a:xfrm>
              <a:off x="465290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58" name="Google Shape;9458;p38"/>
            <p:cNvSpPr/>
            <p:nvPr/>
          </p:nvSpPr>
          <p:spPr>
            <a:xfrm>
              <a:off x="4339846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59" name="Google Shape;9459;p38"/>
            <p:cNvSpPr/>
            <p:nvPr/>
          </p:nvSpPr>
          <p:spPr>
            <a:xfrm>
              <a:off x="4183320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60" name="Google Shape;9460;p38"/>
            <p:cNvSpPr/>
            <p:nvPr/>
          </p:nvSpPr>
          <p:spPr>
            <a:xfrm>
              <a:off x="4496373" y="488477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61" name="Google Shape;9461;p38"/>
            <p:cNvSpPr/>
            <p:nvPr/>
          </p:nvSpPr>
          <p:spPr>
            <a:xfrm>
              <a:off x="4025442" y="5041302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62" name="Google Shape;9462;p38"/>
            <p:cNvSpPr/>
            <p:nvPr/>
          </p:nvSpPr>
          <p:spPr>
            <a:xfrm>
              <a:off x="465290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63" name="Google Shape;9463;p38"/>
            <p:cNvSpPr/>
            <p:nvPr/>
          </p:nvSpPr>
          <p:spPr>
            <a:xfrm>
              <a:off x="4339846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64" name="Google Shape;9464;p38"/>
            <p:cNvSpPr/>
            <p:nvPr/>
          </p:nvSpPr>
          <p:spPr>
            <a:xfrm>
              <a:off x="4025442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65" name="Google Shape;9465;p38"/>
            <p:cNvSpPr/>
            <p:nvPr/>
          </p:nvSpPr>
          <p:spPr>
            <a:xfrm>
              <a:off x="4025442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66" name="Google Shape;9466;p38"/>
            <p:cNvSpPr/>
            <p:nvPr/>
          </p:nvSpPr>
          <p:spPr>
            <a:xfrm>
              <a:off x="3710914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67" name="Google Shape;9467;p38"/>
            <p:cNvSpPr/>
            <p:nvPr/>
          </p:nvSpPr>
          <p:spPr>
            <a:xfrm>
              <a:off x="4025442" y="37847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68" name="Google Shape;9468;p38"/>
            <p:cNvSpPr/>
            <p:nvPr/>
          </p:nvSpPr>
          <p:spPr>
            <a:xfrm>
              <a:off x="3710914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69" name="Google Shape;9469;p38"/>
            <p:cNvSpPr/>
            <p:nvPr/>
          </p:nvSpPr>
          <p:spPr>
            <a:xfrm>
              <a:off x="3554388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70" name="Google Shape;9470;p38"/>
            <p:cNvSpPr/>
            <p:nvPr/>
          </p:nvSpPr>
          <p:spPr>
            <a:xfrm>
              <a:off x="3868915" y="39427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71" name="Google Shape;9471;p38"/>
            <p:cNvSpPr/>
            <p:nvPr/>
          </p:nvSpPr>
          <p:spPr>
            <a:xfrm>
              <a:off x="3399336" y="409931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72" name="Google Shape;9472;p38"/>
            <p:cNvSpPr/>
            <p:nvPr/>
          </p:nvSpPr>
          <p:spPr>
            <a:xfrm>
              <a:off x="3399336" y="3784789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73" name="Google Shape;9473;p38"/>
            <p:cNvSpPr/>
            <p:nvPr/>
          </p:nvSpPr>
          <p:spPr>
            <a:xfrm>
              <a:off x="4025442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74" name="Google Shape;9474;p38"/>
            <p:cNvSpPr/>
            <p:nvPr/>
          </p:nvSpPr>
          <p:spPr>
            <a:xfrm>
              <a:off x="3710914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75" name="Google Shape;9475;p38"/>
            <p:cNvSpPr/>
            <p:nvPr/>
          </p:nvSpPr>
          <p:spPr>
            <a:xfrm>
              <a:off x="4025442" y="4413721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76" name="Google Shape;9476;p38"/>
            <p:cNvSpPr/>
            <p:nvPr/>
          </p:nvSpPr>
          <p:spPr>
            <a:xfrm>
              <a:off x="3710914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77" name="Google Shape;9477;p38"/>
            <p:cNvSpPr/>
            <p:nvPr/>
          </p:nvSpPr>
          <p:spPr>
            <a:xfrm>
              <a:off x="3554388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63"/>
                    <a:pt x="381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78" name="Google Shape;9478;p38"/>
            <p:cNvSpPr/>
            <p:nvPr/>
          </p:nvSpPr>
          <p:spPr>
            <a:xfrm>
              <a:off x="3868915" y="457024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63"/>
                    <a:pt x="381" y="763"/>
                  </a:cubicBezTo>
                  <a:cubicBezTo>
                    <a:pt x="595" y="763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79" name="Google Shape;9479;p38"/>
            <p:cNvSpPr/>
            <p:nvPr/>
          </p:nvSpPr>
          <p:spPr>
            <a:xfrm>
              <a:off x="3554388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80" name="Google Shape;9480;p38"/>
            <p:cNvSpPr/>
            <p:nvPr/>
          </p:nvSpPr>
          <p:spPr>
            <a:xfrm>
              <a:off x="3868915" y="425719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81" name="Google Shape;9481;p38"/>
            <p:cNvSpPr/>
            <p:nvPr/>
          </p:nvSpPr>
          <p:spPr>
            <a:xfrm>
              <a:off x="3399336" y="472677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82" name="Google Shape;9482;p38"/>
            <p:cNvSpPr/>
            <p:nvPr/>
          </p:nvSpPr>
          <p:spPr>
            <a:xfrm>
              <a:off x="3399336" y="4413721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83" name="Google Shape;9483;p38"/>
            <p:cNvSpPr/>
            <p:nvPr/>
          </p:nvSpPr>
          <p:spPr>
            <a:xfrm>
              <a:off x="4025442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84" name="Google Shape;9484;p38"/>
            <p:cNvSpPr/>
            <p:nvPr/>
          </p:nvSpPr>
          <p:spPr>
            <a:xfrm>
              <a:off x="3710914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85" name="Google Shape;9485;p38"/>
            <p:cNvSpPr/>
            <p:nvPr/>
          </p:nvSpPr>
          <p:spPr>
            <a:xfrm>
              <a:off x="3399336" y="409931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86" name="Google Shape;9486;p38"/>
            <p:cNvSpPr/>
            <p:nvPr/>
          </p:nvSpPr>
          <p:spPr>
            <a:xfrm>
              <a:off x="4025442" y="5041302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87" name="Google Shape;9487;p38"/>
            <p:cNvSpPr/>
            <p:nvPr/>
          </p:nvSpPr>
          <p:spPr>
            <a:xfrm>
              <a:off x="3710914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88" name="Google Shape;9488;p38"/>
            <p:cNvSpPr/>
            <p:nvPr/>
          </p:nvSpPr>
          <p:spPr>
            <a:xfrm>
              <a:off x="3554388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89" name="Google Shape;9489;p38"/>
            <p:cNvSpPr/>
            <p:nvPr/>
          </p:nvSpPr>
          <p:spPr>
            <a:xfrm>
              <a:off x="3868915" y="488477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90" name="Google Shape;9490;p38"/>
            <p:cNvSpPr/>
            <p:nvPr/>
          </p:nvSpPr>
          <p:spPr>
            <a:xfrm>
              <a:off x="3399336" y="5041302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91" name="Google Shape;9491;p38"/>
            <p:cNvSpPr/>
            <p:nvPr/>
          </p:nvSpPr>
          <p:spPr>
            <a:xfrm>
              <a:off x="4025442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92" name="Google Shape;9492;p38"/>
            <p:cNvSpPr/>
            <p:nvPr/>
          </p:nvSpPr>
          <p:spPr>
            <a:xfrm>
              <a:off x="3710914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93" name="Google Shape;9493;p38"/>
            <p:cNvSpPr/>
            <p:nvPr/>
          </p:nvSpPr>
          <p:spPr>
            <a:xfrm>
              <a:off x="3399336" y="472677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94" name="Google Shape;9494;p38"/>
            <p:cNvSpPr/>
            <p:nvPr/>
          </p:nvSpPr>
          <p:spPr>
            <a:xfrm>
              <a:off x="3399336" y="409931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95" name="Google Shape;9495;p38"/>
            <p:cNvSpPr/>
            <p:nvPr/>
          </p:nvSpPr>
          <p:spPr>
            <a:xfrm>
              <a:off x="3083334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96" name="Google Shape;9496;p38"/>
            <p:cNvSpPr/>
            <p:nvPr/>
          </p:nvSpPr>
          <p:spPr>
            <a:xfrm>
              <a:off x="3399336" y="3784789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97" name="Google Shape;9497;p38"/>
            <p:cNvSpPr/>
            <p:nvPr/>
          </p:nvSpPr>
          <p:spPr>
            <a:xfrm>
              <a:off x="3083334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98" name="Google Shape;9498;p38"/>
            <p:cNvSpPr/>
            <p:nvPr/>
          </p:nvSpPr>
          <p:spPr>
            <a:xfrm>
              <a:off x="2926807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99" name="Google Shape;9499;p38"/>
            <p:cNvSpPr/>
            <p:nvPr/>
          </p:nvSpPr>
          <p:spPr>
            <a:xfrm>
              <a:off x="3241335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00" name="Google Shape;9500;p38"/>
            <p:cNvSpPr/>
            <p:nvPr/>
          </p:nvSpPr>
          <p:spPr>
            <a:xfrm>
              <a:off x="2770281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01" name="Google Shape;9501;p38"/>
            <p:cNvSpPr/>
            <p:nvPr/>
          </p:nvSpPr>
          <p:spPr>
            <a:xfrm>
              <a:off x="2770281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02" name="Google Shape;9502;p38"/>
            <p:cNvSpPr/>
            <p:nvPr/>
          </p:nvSpPr>
          <p:spPr>
            <a:xfrm>
              <a:off x="3399336" y="472677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03" name="Google Shape;9503;p38"/>
            <p:cNvSpPr/>
            <p:nvPr/>
          </p:nvSpPr>
          <p:spPr>
            <a:xfrm>
              <a:off x="3083334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04" name="Google Shape;9504;p38"/>
            <p:cNvSpPr/>
            <p:nvPr/>
          </p:nvSpPr>
          <p:spPr>
            <a:xfrm>
              <a:off x="3399336" y="4413721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05" name="Google Shape;9505;p38"/>
            <p:cNvSpPr/>
            <p:nvPr/>
          </p:nvSpPr>
          <p:spPr>
            <a:xfrm>
              <a:off x="3083334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06" name="Google Shape;9506;p38"/>
            <p:cNvSpPr/>
            <p:nvPr/>
          </p:nvSpPr>
          <p:spPr>
            <a:xfrm>
              <a:off x="2926807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93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07" name="Google Shape;9507;p38"/>
            <p:cNvSpPr/>
            <p:nvPr/>
          </p:nvSpPr>
          <p:spPr>
            <a:xfrm>
              <a:off x="3241335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81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08" name="Google Shape;9508;p38"/>
            <p:cNvSpPr/>
            <p:nvPr/>
          </p:nvSpPr>
          <p:spPr>
            <a:xfrm>
              <a:off x="2926807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09" name="Google Shape;9509;p38"/>
            <p:cNvSpPr/>
            <p:nvPr/>
          </p:nvSpPr>
          <p:spPr>
            <a:xfrm>
              <a:off x="3241335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10" name="Google Shape;9510;p38"/>
            <p:cNvSpPr/>
            <p:nvPr/>
          </p:nvSpPr>
          <p:spPr>
            <a:xfrm>
              <a:off x="2770281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11" name="Google Shape;9511;p38"/>
            <p:cNvSpPr/>
            <p:nvPr/>
          </p:nvSpPr>
          <p:spPr>
            <a:xfrm>
              <a:off x="2770281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12" name="Google Shape;9512;p38"/>
            <p:cNvSpPr/>
            <p:nvPr/>
          </p:nvSpPr>
          <p:spPr>
            <a:xfrm>
              <a:off x="3399336" y="409931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13" name="Google Shape;9513;p38"/>
            <p:cNvSpPr/>
            <p:nvPr/>
          </p:nvSpPr>
          <p:spPr>
            <a:xfrm>
              <a:off x="3083334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14" name="Google Shape;9514;p38"/>
            <p:cNvSpPr/>
            <p:nvPr/>
          </p:nvSpPr>
          <p:spPr>
            <a:xfrm>
              <a:off x="2770281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15" name="Google Shape;9515;p38"/>
            <p:cNvSpPr/>
            <p:nvPr/>
          </p:nvSpPr>
          <p:spPr>
            <a:xfrm>
              <a:off x="3399336" y="5041302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16" name="Google Shape;9516;p38"/>
            <p:cNvSpPr/>
            <p:nvPr/>
          </p:nvSpPr>
          <p:spPr>
            <a:xfrm>
              <a:off x="3083334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17" name="Google Shape;9517;p38"/>
            <p:cNvSpPr/>
            <p:nvPr/>
          </p:nvSpPr>
          <p:spPr>
            <a:xfrm>
              <a:off x="2926807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18" name="Google Shape;9518;p38"/>
            <p:cNvSpPr/>
            <p:nvPr/>
          </p:nvSpPr>
          <p:spPr>
            <a:xfrm>
              <a:off x="3241335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19" name="Google Shape;9519;p38"/>
            <p:cNvSpPr/>
            <p:nvPr/>
          </p:nvSpPr>
          <p:spPr>
            <a:xfrm>
              <a:off x="2770281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20" name="Google Shape;9520;p38"/>
            <p:cNvSpPr/>
            <p:nvPr/>
          </p:nvSpPr>
          <p:spPr>
            <a:xfrm>
              <a:off x="3399336" y="472677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21" name="Google Shape;9521;p38"/>
            <p:cNvSpPr/>
            <p:nvPr/>
          </p:nvSpPr>
          <p:spPr>
            <a:xfrm>
              <a:off x="3083334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22" name="Google Shape;9522;p38"/>
            <p:cNvSpPr/>
            <p:nvPr/>
          </p:nvSpPr>
          <p:spPr>
            <a:xfrm>
              <a:off x="2770281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23" name="Google Shape;9523;p38"/>
            <p:cNvSpPr/>
            <p:nvPr/>
          </p:nvSpPr>
          <p:spPr>
            <a:xfrm>
              <a:off x="2770281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24" name="Google Shape;9524;p38"/>
            <p:cNvSpPr/>
            <p:nvPr/>
          </p:nvSpPr>
          <p:spPr>
            <a:xfrm>
              <a:off x="2457228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25" name="Google Shape;9525;p38"/>
            <p:cNvSpPr/>
            <p:nvPr/>
          </p:nvSpPr>
          <p:spPr>
            <a:xfrm>
              <a:off x="2770281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26" name="Google Shape;9526;p38"/>
            <p:cNvSpPr/>
            <p:nvPr/>
          </p:nvSpPr>
          <p:spPr>
            <a:xfrm>
              <a:off x="2457228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27" name="Google Shape;9527;p38"/>
            <p:cNvSpPr/>
            <p:nvPr/>
          </p:nvSpPr>
          <p:spPr>
            <a:xfrm>
              <a:off x="2299227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28" name="Google Shape;9528;p38"/>
            <p:cNvSpPr/>
            <p:nvPr/>
          </p:nvSpPr>
          <p:spPr>
            <a:xfrm>
              <a:off x="2613754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29" name="Google Shape;9529;p38"/>
            <p:cNvSpPr/>
            <p:nvPr/>
          </p:nvSpPr>
          <p:spPr>
            <a:xfrm>
              <a:off x="214270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30" name="Google Shape;9530;p38"/>
            <p:cNvSpPr/>
            <p:nvPr/>
          </p:nvSpPr>
          <p:spPr>
            <a:xfrm>
              <a:off x="214270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31" name="Google Shape;9531;p38"/>
            <p:cNvSpPr/>
            <p:nvPr/>
          </p:nvSpPr>
          <p:spPr>
            <a:xfrm>
              <a:off x="2770281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32" name="Google Shape;9532;p38"/>
            <p:cNvSpPr/>
            <p:nvPr/>
          </p:nvSpPr>
          <p:spPr>
            <a:xfrm>
              <a:off x="2457228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33" name="Google Shape;9533;p38"/>
            <p:cNvSpPr/>
            <p:nvPr/>
          </p:nvSpPr>
          <p:spPr>
            <a:xfrm>
              <a:off x="2770281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34" name="Google Shape;9534;p38"/>
            <p:cNvSpPr/>
            <p:nvPr/>
          </p:nvSpPr>
          <p:spPr>
            <a:xfrm>
              <a:off x="2457228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35" name="Google Shape;9535;p38"/>
            <p:cNvSpPr/>
            <p:nvPr/>
          </p:nvSpPr>
          <p:spPr>
            <a:xfrm>
              <a:off x="2299227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63"/>
                    <a:pt x="394" y="763"/>
                  </a:cubicBezTo>
                  <a:cubicBezTo>
                    <a:pt x="608" y="763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36" name="Google Shape;9536;p38"/>
            <p:cNvSpPr/>
            <p:nvPr/>
          </p:nvSpPr>
          <p:spPr>
            <a:xfrm>
              <a:off x="2613754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63"/>
                    <a:pt x="393" y="763"/>
                  </a:cubicBezTo>
                  <a:cubicBezTo>
                    <a:pt x="608" y="763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37" name="Google Shape;9537;p38"/>
            <p:cNvSpPr/>
            <p:nvPr/>
          </p:nvSpPr>
          <p:spPr>
            <a:xfrm>
              <a:off x="2299227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38" name="Google Shape;9538;p38"/>
            <p:cNvSpPr/>
            <p:nvPr/>
          </p:nvSpPr>
          <p:spPr>
            <a:xfrm>
              <a:off x="2613754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39" name="Google Shape;9539;p38"/>
            <p:cNvSpPr/>
            <p:nvPr/>
          </p:nvSpPr>
          <p:spPr>
            <a:xfrm>
              <a:off x="214270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40" name="Google Shape;9540;p38"/>
            <p:cNvSpPr/>
            <p:nvPr/>
          </p:nvSpPr>
          <p:spPr>
            <a:xfrm>
              <a:off x="214270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41" name="Google Shape;9541;p38"/>
            <p:cNvSpPr/>
            <p:nvPr/>
          </p:nvSpPr>
          <p:spPr>
            <a:xfrm>
              <a:off x="2770281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42" name="Google Shape;9542;p38"/>
            <p:cNvSpPr/>
            <p:nvPr/>
          </p:nvSpPr>
          <p:spPr>
            <a:xfrm>
              <a:off x="2457228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43" name="Google Shape;9543;p38"/>
            <p:cNvSpPr/>
            <p:nvPr/>
          </p:nvSpPr>
          <p:spPr>
            <a:xfrm>
              <a:off x="214270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44" name="Google Shape;9544;p38"/>
            <p:cNvSpPr/>
            <p:nvPr/>
          </p:nvSpPr>
          <p:spPr>
            <a:xfrm>
              <a:off x="2770281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45" name="Google Shape;9545;p38"/>
            <p:cNvSpPr/>
            <p:nvPr/>
          </p:nvSpPr>
          <p:spPr>
            <a:xfrm>
              <a:off x="2457228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46" name="Google Shape;9546;p38"/>
            <p:cNvSpPr/>
            <p:nvPr/>
          </p:nvSpPr>
          <p:spPr>
            <a:xfrm>
              <a:off x="2299227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47" name="Google Shape;9547;p38"/>
            <p:cNvSpPr/>
            <p:nvPr/>
          </p:nvSpPr>
          <p:spPr>
            <a:xfrm>
              <a:off x="2613754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48" name="Google Shape;9548;p38"/>
            <p:cNvSpPr/>
            <p:nvPr/>
          </p:nvSpPr>
          <p:spPr>
            <a:xfrm>
              <a:off x="214270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49" name="Google Shape;9549;p38"/>
            <p:cNvSpPr/>
            <p:nvPr/>
          </p:nvSpPr>
          <p:spPr>
            <a:xfrm>
              <a:off x="2770281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50" name="Google Shape;9550;p38"/>
            <p:cNvSpPr/>
            <p:nvPr/>
          </p:nvSpPr>
          <p:spPr>
            <a:xfrm>
              <a:off x="2457228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51" name="Google Shape;9551;p38"/>
            <p:cNvSpPr/>
            <p:nvPr/>
          </p:nvSpPr>
          <p:spPr>
            <a:xfrm>
              <a:off x="214270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52" name="Google Shape;9552;p38"/>
            <p:cNvSpPr/>
            <p:nvPr/>
          </p:nvSpPr>
          <p:spPr>
            <a:xfrm>
              <a:off x="214270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53" name="Google Shape;9553;p38"/>
            <p:cNvSpPr/>
            <p:nvPr/>
          </p:nvSpPr>
          <p:spPr>
            <a:xfrm>
              <a:off x="1829647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54" name="Google Shape;9554;p38"/>
            <p:cNvSpPr/>
            <p:nvPr/>
          </p:nvSpPr>
          <p:spPr>
            <a:xfrm>
              <a:off x="214270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55" name="Google Shape;9555;p38"/>
            <p:cNvSpPr/>
            <p:nvPr/>
          </p:nvSpPr>
          <p:spPr>
            <a:xfrm>
              <a:off x="1829647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56" name="Google Shape;9556;p38"/>
            <p:cNvSpPr/>
            <p:nvPr/>
          </p:nvSpPr>
          <p:spPr>
            <a:xfrm>
              <a:off x="1673120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57" name="Google Shape;9557;p38"/>
            <p:cNvSpPr/>
            <p:nvPr/>
          </p:nvSpPr>
          <p:spPr>
            <a:xfrm>
              <a:off x="1984699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58" name="Google Shape;9558;p38"/>
            <p:cNvSpPr/>
            <p:nvPr/>
          </p:nvSpPr>
          <p:spPr>
            <a:xfrm>
              <a:off x="151512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59" name="Google Shape;9559;p38"/>
            <p:cNvSpPr/>
            <p:nvPr/>
          </p:nvSpPr>
          <p:spPr>
            <a:xfrm>
              <a:off x="151512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60" name="Google Shape;9560;p38"/>
            <p:cNvSpPr/>
            <p:nvPr/>
          </p:nvSpPr>
          <p:spPr>
            <a:xfrm>
              <a:off x="214270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61" name="Google Shape;9561;p38"/>
            <p:cNvSpPr/>
            <p:nvPr/>
          </p:nvSpPr>
          <p:spPr>
            <a:xfrm>
              <a:off x="1829647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62" name="Google Shape;9562;p38"/>
            <p:cNvSpPr/>
            <p:nvPr/>
          </p:nvSpPr>
          <p:spPr>
            <a:xfrm>
              <a:off x="214270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63" name="Google Shape;9563;p38"/>
            <p:cNvSpPr/>
            <p:nvPr/>
          </p:nvSpPr>
          <p:spPr>
            <a:xfrm>
              <a:off x="1829647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64" name="Google Shape;9564;p38"/>
            <p:cNvSpPr/>
            <p:nvPr/>
          </p:nvSpPr>
          <p:spPr>
            <a:xfrm>
              <a:off x="1673120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63"/>
                    <a:pt x="382" y="763"/>
                  </a:cubicBezTo>
                  <a:cubicBezTo>
                    <a:pt x="596" y="763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65" name="Google Shape;9565;p38"/>
            <p:cNvSpPr/>
            <p:nvPr/>
          </p:nvSpPr>
          <p:spPr>
            <a:xfrm>
              <a:off x="1984699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63"/>
                    <a:pt x="394" y="763"/>
                  </a:cubicBezTo>
                  <a:cubicBezTo>
                    <a:pt x="608" y="763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66" name="Google Shape;9566;p38"/>
            <p:cNvSpPr/>
            <p:nvPr/>
          </p:nvSpPr>
          <p:spPr>
            <a:xfrm>
              <a:off x="1673120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67" name="Google Shape;9567;p38"/>
            <p:cNvSpPr/>
            <p:nvPr/>
          </p:nvSpPr>
          <p:spPr>
            <a:xfrm>
              <a:off x="1984699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68" name="Google Shape;9568;p38"/>
            <p:cNvSpPr/>
            <p:nvPr/>
          </p:nvSpPr>
          <p:spPr>
            <a:xfrm>
              <a:off x="151512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69" name="Google Shape;9569;p38"/>
            <p:cNvSpPr/>
            <p:nvPr/>
          </p:nvSpPr>
          <p:spPr>
            <a:xfrm>
              <a:off x="151512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80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70" name="Google Shape;9570;p38"/>
            <p:cNvSpPr/>
            <p:nvPr/>
          </p:nvSpPr>
          <p:spPr>
            <a:xfrm>
              <a:off x="214270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71" name="Google Shape;9571;p38"/>
            <p:cNvSpPr/>
            <p:nvPr/>
          </p:nvSpPr>
          <p:spPr>
            <a:xfrm>
              <a:off x="1829647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72" name="Google Shape;9572;p38"/>
            <p:cNvSpPr/>
            <p:nvPr/>
          </p:nvSpPr>
          <p:spPr>
            <a:xfrm>
              <a:off x="151512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73" name="Google Shape;9573;p38"/>
            <p:cNvSpPr/>
            <p:nvPr/>
          </p:nvSpPr>
          <p:spPr>
            <a:xfrm>
              <a:off x="214270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74" name="Google Shape;9574;p38"/>
            <p:cNvSpPr/>
            <p:nvPr/>
          </p:nvSpPr>
          <p:spPr>
            <a:xfrm>
              <a:off x="1829647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75" name="Google Shape;9575;p38"/>
            <p:cNvSpPr/>
            <p:nvPr/>
          </p:nvSpPr>
          <p:spPr>
            <a:xfrm>
              <a:off x="1673120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76" name="Google Shape;9576;p38"/>
            <p:cNvSpPr/>
            <p:nvPr/>
          </p:nvSpPr>
          <p:spPr>
            <a:xfrm>
              <a:off x="1984699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77" name="Google Shape;9577;p38"/>
            <p:cNvSpPr/>
            <p:nvPr/>
          </p:nvSpPr>
          <p:spPr>
            <a:xfrm>
              <a:off x="151512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82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78" name="Google Shape;9578;p38"/>
            <p:cNvSpPr/>
            <p:nvPr/>
          </p:nvSpPr>
          <p:spPr>
            <a:xfrm>
              <a:off x="214270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79" name="Google Shape;9579;p38"/>
            <p:cNvSpPr/>
            <p:nvPr/>
          </p:nvSpPr>
          <p:spPr>
            <a:xfrm>
              <a:off x="1829647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80" name="Google Shape;9580;p38"/>
            <p:cNvSpPr/>
            <p:nvPr/>
          </p:nvSpPr>
          <p:spPr>
            <a:xfrm>
              <a:off x="151512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81" name="Google Shape;9581;p38"/>
            <p:cNvSpPr/>
            <p:nvPr/>
          </p:nvSpPr>
          <p:spPr>
            <a:xfrm>
              <a:off x="151512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82" name="Google Shape;9582;p38"/>
            <p:cNvSpPr/>
            <p:nvPr/>
          </p:nvSpPr>
          <p:spPr>
            <a:xfrm>
              <a:off x="1200715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81" y="774"/>
                  </a:cubicBezTo>
                  <a:cubicBezTo>
                    <a:pt x="595" y="774"/>
                    <a:pt x="774" y="607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83" name="Google Shape;9583;p38"/>
            <p:cNvSpPr/>
            <p:nvPr/>
          </p:nvSpPr>
          <p:spPr>
            <a:xfrm>
              <a:off x="151512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84" name="Google Shape;9584;p38"/>
            <p:cNvSpPr/>
            <p:nvPr/>
          </p:nvSpPr>
          <p:spPr>
            <a:xfrm>
              <a:off x="1200715" y="37847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81" y="774"/>
                  </a:cubicBezTo>
                  <a:cubicBezTo>
                    <a:pt x="595" y="774"/>
                    <a:pt x="774" y="607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85" name="Google Shape;9585;p38"/>
            <p:cNvSpPr/>
            <p:nvPr/>
          </p:nvSpPr>
          <p:spPr>
            <a:xfrm>
              <a:off x="1045663" y="39427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86" name="Google Shape;9586;p38"/>
            <p:cNvSpPr/>
            <p:nvPr/>
          </p:nvSpPr>
          <p:spPr>
            <a:xfrm>
              <a:off x="1357241" y="39427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87" name="Google Shape;9587;p38"/>
            <p:cNvSpPr/>
            <p:nvPr/>
          </p:nvSpPr>
          <p:spPr>
            <a:xfrm>
              <a:off x="887662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88" name="Google Shape;9588;p38"/>
            <p:cNvSpPr/>
            <p:nvPr/>
          </p:nvSpPr>
          <p:spPr>
            <a:xfrm>
              <a:off x="887662" y="37847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89" name="Google Shape;9589;p38"/>
            <p:cNvSpPr/>
            <p:nvPr/>
          </p:nvSpPr>
          <p:spPr>
            <a:xfrm>
              <a:off x="151512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90" name="Google Shape;9590;p38"/>
            <p:cNvSpPr/>
            <p:nvPr/>
          </p:nvSpPr>
          <p:spPr>
            <a:xfrm>
              <a:off x="1200715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5" y="775"/>
                    <a:pt x="774" y="596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91" name="Google Shape;9591;p38"/>
            <p:cNvSpPr/>
            <p:nvPr/>
          </p:nvSpPr>
          <p:spPr>
            <a:xfrm>
              <a:off x="151512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80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92" name="Google Shape;9592;p38"/>
            <p:cNvSpPr/>
            <p:nvPr/>
          </p:nvSpPr>
          <p:spPr>
            <a:xfrm>
              <a:off x="1200715" y="4413721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93" name="Google Shape;9593;p38"/>
            <p:cNvSpPr/>
            <p:nvPr/>
          </p:nvSpPr>
          <p:spPr>
            <a:xfrm>
              <a:off x="1045663" y="457024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63"/>
                    <a:pt x="381" y="763"/>
                  </a:cubicBezTo>
                  <a:cubicBezTo>
                    <a:pt x="595" y="763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94" name="Google Shape;9594;p38"/>
            <p:cNvSpPr/>
            <p:nvPr/>
          </p:nvSpPr>
          <p:spPr>
            <a:xfrm>
              <a:off x="1357241" y="457024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93" y="763"/>
                  </a:cubicBezTo>
                  <a:cubicBezTo>
                    <a:pt x="607" y="763"/>
                    <a:pt x="774" y="596"/>
                    <a:pt x="774" y="382"/>
                  </a:cubicBezTo>
                  <a:cubicBezTo>
                    <a:pt x="774" y="168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95" name="Google Shape;9595;p38"/>
            <p:cNvSpPr/>
            <p:nvPr/>
          </p:nvSpPr>
          <p:spPr>
            <a:xfrm>
              <a:off x="1045663" y="425719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96" name="Google Shape;9596;p38"/>
            <p:cNvSpPr/>
            <p:nvPr/>
          </p:nvSpPr>
          <p:spPr>
            <a:xfrm>
              <a:off x="1357241" y="425719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68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97" name="Google Shape;9597;p38"/>
            <p:cNvSpPr/>
            <p:nvPr/>
          </p:nvSpPr>
          <p:spPr>
            <a:xfrm>
              <a:off x="887662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98" name="Google Shape;9598;p38"/>
            <p:cNvSpPr/>
            <p:nvPr/>
          </p:nvSpPr>
          <p:spPr>
            <a:xfrm>
              <a:off x="887662" y="4413721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99" name="Google Shape;9599;p38"/>
            <p:cNvSpPr/>
            <p:nvPr/>
          </p:nvSpPr>
          <p:spPr>
            <a:xfrm>
              <a:off x="151512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00" name="Google Shape;9600;p38"/>
            <p:cNvSpPr/>
            <p:nvPr/>
          </p:nvSpPr>
          <p:spPr>
            <a:xfrm>
              <a:off x="1200715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81" y="774"/>
                  </a:cubicBezTo>
                  <a:cubicBezTo>
                    <a:pt x="595" y="774"/>
                    <a:pt x="774" y="607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01" name="Google Shape;9601;p38"/>
            <p:cNvSpPr/>
            <p:nvPr/>
          </p:nvSpPr>
          <p:spPr>
            <a:xfrm>
              <a:off x="887662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02" name="Google Shape;9602;p38"/>
            <p:cNvSpPr/>
            <p:nvPr/>
          </p:nvSpPr>
          <p:spPr>
            <a:xfrm>
              <a:off x="151512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82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03" name="Google Shape;9603;p38"/>
            <p:cNvSpPr/>
            <p:nvPr/>
          </p:nvSpPr>
          <p:spPr>
            <a:xfrm>
              <a:off x="1200715" y="5041302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04" name="Google Shape;9604;p38"/>
            <p:cNvSpPr/>
            <p:nvPr/>
          </p:nvSpPr>
          <p:spPr>
            <a:xfrm>
              <a:off x="1045663" y="488477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05" name="Google Shape;9605;p38"/>
            <p:cNvSpPr/>
            <p:nvPr/>
          </p:nvSpPr>
          <p:spPr>
            <a:xfrm>
              <a:off x="1357241" y="488477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06" name="Google Shape;9606;p38"/>
            <p:cNvSpPr/>
            <p:nvPr/>
          </p:nvSpPr>
          <p:spPr>
            <a:xfrm>
              <a:off x="887662" y="5041302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07" name="Google Shape;9607;p38"/>
            <p:cNvSpPr/>
            <p:nvPr/>
          </p:nvSpPr>
          <p:spPr>
            <a:xfrm>
              <a:off x="151512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08" name="Google Shape;9608;p38"/>
            <p:cNvSpPr/>
            <p:nvPr/>
          </p:nvSpPr>
          <p:spPr>
            <a:xfrm>
              <a:off x="1200715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5" y="775"/>
                    <a:pt x="774" y="596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09" name="Google Shape;9609;p38"/>
            <p:cNvSpPr/>
            <p:nvPr/>
          </p:nvSpPr>
          <p:spPr>
            <a:xfrm>
              <a:off x="887662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10" name="Google Shape;9610;p38"/>
            <p:cNvSpPr/>
            <p:nvPr/>
          </p:nvSpPr>
          <p:spPr>
            <a:xfrm>
              <a:off x="887662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11" name="Google Shape;9611;p38"/>
            <p:cNvSpPr/>
            <p:nvPr/>
          </p:nvSpPr>
          <p:spPr>
            <a:xfrm>
              <a:off x="573134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12" name="Google Shape;9612;p38"/>
            <p:cNvSpPr/>
            <p:nvPr/>
          </p:nvSpPr>
          <p:spPr>
            <a:xfrm>
              <a:off x="887662" y="37847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13" name="Google Shape;9613;p38"/>
            <p:cNvSpPr/>
            <p:nvPr/>
          </p:nvSpPr>
          <p:spPr>
            <a:xfrm>
              <a:off x="573134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14" name="Google Shape;9614;p38"/>
            <p:cNvSpPr/>
            <p:nvPr/>
          </p:nvSpPr>
          <p:spPr>
            <a:xfrm>
              <a:off x="416608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15" name="Google Shape;9615;p38"/>
            <p:cNvSpPr/>
            <p:nvPr/>
          </p:nvSpPr>
          <p:spPr>
            <a:xfrm>
              <a:off x="731135" y="39427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16" name="Google Shape;9616;p38"/>
            <p:cNvSpPr/>
            <p:nvPr/>
          </p:nvSpPr>
          <p:spPr>
            <a:xfrm>
              <a:off x="260081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17" name="Google Shape;9617;p38"/>
            <p:cNvSpPr/>
            <p:nvPr/>
          </p:nvSpPr>
          <p:spPr>
            <a:xfrm>
              <a:off x="260081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18" name="Google Shape;9618;p38"/>
            <p:cNvSpPr/>
            <p:nvPr/>
          </p:nvSpPr>
          <p:spPr>
            <a:xfrm>
              <a:off x="887662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19" name="Google Shape;9619;p38"/>
            <p:cNvSpPr/>
            <p:nvPr/>
          </p:nvSpPr>
          <p:spPr>
            <a:xfrm>
              <a:off x="573134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20" name="Google Shape;9620;p38"/>
            <p:cNvSpPr/>
            <p:nvPr/>
          </p:nvSpPr>
          <p:spPr>
            <a:xfrm>
              <a:off x="887662" y="4413721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21" name="Google Shape;9621;p38"/>
            <p:cNvSpPr/>
            <p:nvPr/>
          </p:nvSpPr>
          <p:spPr>
            <a:xfrm>
              <a:off x="573134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22" name="Google Shape;9622;p38"/>
            <p:cNvSpPr/>
            <p:nvPr/>
          </p:nvSpPr>
          <p:spPr>
            <a:xfrm>
              <a:off x="416608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63"/>
                    <a:pt x="381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23" name="Google Shape;9623;p38"/>
            <p:cNvSpPr/>
            <p:nvPr/>
          </p:nvSpPr>
          <p:spPr>
            <a:xfrm>
              <a:off x="731135" y="457024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63"/>
                    <a:pt x="381" y="763"/>
                  </a:cubicBezTo>
                  <a:cubicBezTo>
                    <a:pt x="595" y="763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24" name="Google Shape;9624;p38"/>
            <p:cNvSpPr/>
            <p:nvPr/>
          </p:nvSpPr>
          <p:spPr>
            <a:xfrm>
              <a:off x="416608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25" name="Google Shape;9625;p38"/>
            <p:cNvSpPr/>
            <p:nvPr/>
          </p:nvSpPr>
          <p:spPr>
            <a:xfrm>
              <a:off x="731135" y="425719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26" name="Google Shape;9626;p38"/>
            <p:cNvSpPr/>
            <p:nvPr/>
          </p:nvSpPr>
          <p:spPr>
            <a:xfrm>
              <a:off x="260081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27" name="Google Shape;9627;p38"/>
            <p:cNvSpPr/>
            <p:nvPr/>
          </p:nvSpPr>
          <p:spPr>
            <a:xfrm>
              <a:off x="260081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28" name="Google Shape;9628;p38"/>
            <p:cNvSpPr/>
            <p:nvPr/>
          </p:nvSpPr>
          <p:spPr>
            <a:xfrm>
              <a:off x="887662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29" name="Google Shape;9629;p38"/>
            <p:cNvSpPr/>
            <p:nvPr/>
          </p:nvSpPr>
          <p:spPr>
            <a:xfrm>
              <a:off x="573134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30" name="Google Shape;9630;p38"/>
            <p:cNvSpPr/>
            <p:nvPr/>
          </p:nvSpPr>
          <p:spPr>
            <a:xfrm>
              <a:off x="260081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31" name="Google Shape;9631;p38"/>
            <p:cNvSpPr/>
            <p:nvPr/>
          </p:nvSpPr>
          <p:spPr>
            <a:xfrm>
              <a:off x="887662" y="5041302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32" name="Google Shape;9632;p38"/>
            <p:cNvSpPr/>
            <p:nvPr/>
          </p:nvSpPr>
          <p:spPr>
            <a:xfrm>
              <a:off x="573134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33" name="Google Shape;9633;p38"/>
            <p:cNvSpPr/>
            <p:nvPr/>
          </p:nvSpPr>
          <p:spPr>
            <a:xfrm>
              <a:off x="416608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34" name="Google Shape;9634;p38"/>
            <p:cNvSpPr/>
            <p:nvPr/>
          </p:nvSpPr>
          <p:spPr>
            <a:xfrm>
              <a:off x="731135" y="488477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35" name="Google Shape;9635;p38"/>
            <p:cNvSpPr/>
            <p:nvPr/>
          </p:nvSpPr>
          <p:spPr>
            <a:xfrm>
              <a:off x="260081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36" name="Google Shape;9636;p38"/>
            <p:cNvSpPr/>
            <p:nvPr/>
          </p:nvSpPr>
          <p:spPr>
            <a:xfrm>
              <a:off x="887662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37" name="Google Shape;9637;p38"/>
            <p:cNvSpPr/>
            <p:nvPr/>
          </p:nvSpPr>
          <p:spPr>
            <a:xfrm>
              <a:off x="573134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38" name="Google Shape;9638;p38"/>
            <p:cNvSpPr/>
            <p:nvPr/>
          </p:nvSpPr>
          <p:spPr>
            <a:xfrm>
              <a:off x="260081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39" name="Google Shape;9639;p38"/>
            <p:cNvSpPr/>
            <p:nvPr/>
          </p:nvSpPr>
          <p:spPr>
            <a:xfrm>
              <a:off x="260081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40" name="Google Shape;9640;p38"/>
            <p:cNvSpPr/>
            <p:nvPr/>
          </p:nvSpPr>
          <p:spPr>
            <a:xfrm>
              <a:off x="-5297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41" name="Google Shape;9641;p38"/>
            <p:cNvSpPr/>
            <p:nvPr/>
          </p:nvSpPr>
          <p:spPr>
            <a:xfrm>
              <a:off x="260081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42" name="Google Shape;9642;p38"/>
            <p:cNvSpPr/>
            <p:nvPr/>
          </p:nvSpPr>
          <p:spPr>
            <a:xfrm>
              <a:off x="-52972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43" name="Google Shape;9643;p38"/>
            <p:cNvSpPr/>
            <p:nvPr/>
          </p:nvSpPr>
          <p:spPr>
            <a:xfrm>
              <a:off x="103555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44" name="Google Shape;9644;p38"/>
            <p:cNvSpPr/>
            <p:nvPr/>
          </p:nvSpPr>
          <p:spPr>
            <a:xfrm>
              <a:off x="260081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45" name="Google Shape;9645;p38"/>
            <p:cNvSpPr/>
            <p:nvPr/>
          </p:nvSpPr>
          <p:spPr>
            <a:xfrm>
              <a:off x="-5297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46" name="Google Shape;9646;p38"/>
            <p:cNvSpPr/>
            <p:nvPr/>
          </p:nvSpPr>
          <p:spPr>
            <a:xfrm>
              <a:off x="260081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47" name="Google Shape;9647;p38"/>
            <p:cNvSpPr/>
            <p:nvPr/>
          </p:nvSpPr>
          <p:spPr>
            <a:xfrm>
              <a:off x="-52972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48" name="Google Shape;9648;p38"/>
            <p:cNvSpPr/>
            <p:nvPr/>
          </p:nvSpPr>
          <p:spPr>
            <a:xfrm>
              <a:off x="103555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81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49" name="Google Shape;9649;p38"/>
            <p:cNvSpPr/>
            <p:nvPr/>
          </p:nvSpPr>
          <p:spPr>
            <a:xfrm>
              <a:off x="103555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50" name="Google Shape;9650;p38"/>
            <p:cNvSpPr/>
            <p:nvPr/>
          </p:nvSpPr>
          <p:spPr>
            <a:xfrm>
              <a:off x="260081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51" name="Google Shape;9651;p38"/>
            <p:cNvSpPr/>
            <p:nvPr/>
          </p:nvSpPr>
          <p:spPr>
            <a:xfrm>
              <a:off x="-5297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52" name="Google Shape;9652;p38"/>
            <p:cNvSpPr/>
            <p:nvPr/>
          </p:nvSpPr>
          <p:spPr>
            <a:xfrm>
              <a:off x="260081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53" name="Google Shape;9653;p38"/>
            <p:cNvSpPr/>
            <p:nvPr/>
          </p:nvSpPr>
          <p:spPr>
            <a:xfrm>
              <a:off x="-52972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54" name="Google Shape;9654;p38"/>
            <p:cNvSpPr/>
            <p:nvPr/>
          </p:nvSpPr>
          <p:spPr>
            <a:xfrm>
              <a:off x="103555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55" name="Google Shape;9655;p38"/>
            <p:cNvSpPr/>
            <p:nvPr/>
          </p:nvSpPr>
          <p:spPr>
            <a:xfrm>
              <a:off x="260081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56" name="Google Shape;9656;p38"/>
            <p:cNvSpPr/>
            <p:nvPr/>
          </p:nvSpPr>
          <p:spPr>
            <a:xfrm>
              <a:off x="-5297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57" name="Google Shape;9657;p38"/>
            <p:cNvSpPr/>
            <p:nvPr/>
          </p:nvSpPr>
          <p:spPr>
            <a:xfrm>
              <a:off x="9048777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58" name="Google Shape;9658;p38"/>
            <p:cNvSpPr/>
            <p:nvPr/>
          </p:nvSpPr>
          <p:spPr>
            <a:xfrm>
              <a:off x="9048777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59" name="Google Shape;9659;p38"/>
            <p:cNvSpPr/>
            <p:nvPr/>
          </p:nvSpPr>
          <p:spPr>
            <a:xfrm>
              <a:off x="9048777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60" name="Google Shape;9660;p38"/>
            <p:cNvSpPr/>
            <p:nvPr/>
          </p:nvSpPr>
          <p:spPr>
            <a:xfrm>
              <a:off x="9048777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61" name="Google Shape;9661;p38"/>
            <p:cNvSpPr/>
            <p:nvPr/>
          </p:nvSpPr>
          <p:spPr>
            <a:xfrm>
              <a:off x="9048777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62" name="Google Shape;9662;p38"/>
            <p:cNvSpPr/>
            <p:nvPr/>
          </p:nvSpPr>
          <p:spPr>
            <a:xfrm>
              <a:off x="9048777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63" name="Google Shape;9663;p38"/>
            <p:cNvSpPr/>
            <p:nvPr/>
          </p:nvSpPr>
          <p:spPr>
            <a:xfrm>
              <a:off x="9048777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64" name="Google Shape;9664;p38"/>
            <p:cNvSpPr/>
            <p:nvPr/>
          </p:nvSpPr>
          <p:spPr>
            <a:xfrm>
              <a:off x="9048777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65" name="Google Shape;9665;p38"/>
            <p:cNvSpPr/>
            <p:nvPr/>
          </p:nvSpPr>
          <p:spPr>
            <a:xfrm>
              <a:off x="9048777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66" name="Google Shape;9666;p38"/>
            <p:cNvSpPr/>
            <p:nvPr/>
          </p:nvSpPr>
          <p:spPr>
            <a:xfrm>
              <a:off x="9048777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67" name="Google Shape;9667;p38"/>
            <p:cNvSpPr/>
            <p:nvPr/>
          </p:nvSpPr>
          <p:spPr>
            <a:xfrm>
              <a:off x="9048777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68" name="Google Shape;9668;p38"/>
            <p:cNvSpPr/>
            <p:nvPr/>
          </p:nvSpPr>
          <p:spPr>
            <a:xfrm>
              <a:off x="9048777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69" name="Google Shape;9669;p38"/>
            <p:cNvSpPr/>
            <p:nvPr/>
          </p:nvSpPr>
          <p:spPr>
            <a:xfrm>
              <a:off x="9048777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70" name="Google Shape;9670;p38"/>
            <p:cNvSpPr/>
            <p:nvPr/>
          </p:nvSpPr>
          <p:spPr>
            <a:xfrm>
              <a:off x="9048777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71" name="Google Shape;9671;p38"/>
            <p:cNvSpPr/>
            <p:nvPr/>
          </p:nvSpPr>
          <p:spPr>
            <a:xfrm>
              <a:off x="9048777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72" name="Google Shape;9672;p38"/>
            <p:cNvSpPr/>
            <p:nvPr/>
          </p:nvSpPr>
          <p:spPr>
            <a:xfrm>
              <a:off x="9048777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73" name="Google Shape;9673;p38"/>
            <p:cNvSpPr/>
            <p:nvPr/>
          </p:nvSpPr>
          <p:spPr>
            <a:xfrm>
              <a:off x="9048777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74" name="Google Shape;9674;p38"/>
            <p:cNvSpPr/>
            <p:nvPr/>
          </p:nvSpPr>
          <p:spPr>
            <a:xfrm>
              <a:off x="9048777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75" name="Google Shape;9675;p38"/>
            <p:cNvSpPr/>
            <p:nvPr/>
          </p:nvSpPr>
          <p:spPr>
            <a:xfrm>
              <a:off x="9048777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76" name="Google Shape;9676;p38"/>
            <p:cNvSpPr/>
            <p:nvPr/>
          </p:nvSpPr>
          <p:spPr>
            <a:xfrm>
              <a:off x="873425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77" name="Google Shape;9677;p38"/>
            <p:cNvSpPr/>
            <p:nvPr/>
          </p:nvSpPr>
          <p:spPr>
            <a:xfrm>
              <a:off x="841972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78" name="Google Shape;9678;p38"/>
            <p:cNvSpPr/>
            <p:nvPr/>
          </p:nvSpPr>
          <p:spPr>
            <a:xfrm>
              <a:off x="9048777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79" name="Google Shape;9679;p38"/>
            <p:cNvSpPr/>
            <p:nvPr/>
          </p:nvSpPr>
          <p:spPr>
            <a:xfrm>
              <a:off x="873425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80" name="Google Shape;9680;p38"/>
            <p:cNvSpPr/>
            <p:nvPr/>
          </p:nvSpPr>
          <p:spPr>
            <a:xfrm>
              <a:off x="9048777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81" name="Google Shape;9681;p38"/>
            <p:cNvSpPr/>
            <p:nvPr/>
          </p:nvSpPr>
          <p:spPr>
            <a:xfrm>
              <a:off x="873425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82" name="Google Shape;9682;p38"/>
            <p:cNvSpPr/>
            <p:nvPr/>
          </p:nvSpPr>
          <p:spPr>
            <a:xfrm>
              <a:off x="8576249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83" name="Google Shape;9683;p38"/>
            <p:cNvSpPr/>
            <p:nvPr/>
          </p:nvSpPr>
          <p:spPr>
            <a:xfrm>
              <a:off x="8890776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84" name="Google Shape;9684;p38"/>
            <p:cNvSpPr/>
            <p:nvPr/>
          </p:nvSpPr>
          <p:spPr>
            <a:xfrm>
              <a:off x="8576249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85" name="Google Shape;9685;p38"/>
            <p:cNvSpPr/>
            <p:nvPr/>
          </p:nvSpPr>
          <p:spPr>
            <a:xfrm>
              <a:off x="8890776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86" name="Google Shape;9686;p38"/>
            <p:cNvSpPr/>
            <p:nvPr/>
          </p:nvSpPr>
          <p:spPr>
            <a:xfrm>
              <a:off x="841972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87" name="Google Shape;9687;p38"/>
            <p:cNvSpPr/>
            <p:nvPr/>
          </p:nvSpPr>
          <p:spPr>
            <a:xfrm>
              <a:off x="8419722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88" name="Google Shape;9688;p38"/>
            <p:cNvSpPr/>
            <p:nvPr/>
          </p:nvSpPr>
          <p:spPr>
            <a:xfrm>
              <a:off x="9048777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89" name="Google Shape;9689;p38"/>
            <p:cNvSpPr/>
            <p:nvPr/>
          </p:nvSpPr>
          <p:spPr>
            <a:xfrm>
              <a:off x="873425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90" name="Google Shape;9690;p38"/>
            <p:cNvSpPr/>
            <p:nvPr/>
          </p:nvSpPr>
          <p:spPr>
            <a:xfrm>
              <a:off x="841972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91" name="Google Shape;9691;p38"/>
            <p:cNvSpPr/>
            <p:nvPr/>
          </p:nvSpPr>
          <p:spPr>
            <a:xfrm>
              <a:off x="9048777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92" name="Google Shape;9692;p38"/>
            <p:cNvSpPr/>
            <p:nvPr/>
          </p:nvSpPr>
          <p:spPr>
            <a:xfrm>
              <a:off x="873425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93" name="Google Shape;9693;p38"/>
            <p:cNvSpPr/>
            <p:nvPr/>
          </p:nvSpPr>
          <p:spPr>
            <a:xfrm>
              <a:off x="9048777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94" name="Google Shape;9694;p38"/>
            <p:cNvSpPr/>
            <p:nvPr/>
          </p:nvSpPr>
          <p:spPr>
            <a:xfrm>
              <a:off x="873425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95" name="Google Shape;9695;p38"/>
            <p:cNvSpPr/>
            <p:nvPr/>
          </p:nvSpPr>
          <p:spPr>
            <a:xfrm>
              <a:off x="8576249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96" name="Google Shape;9696;p38"/>
            <p:cNvSpPr/>
            <p:nvPr/>
          </p:nvSpPr>
          <p:spPr>
            <a:xfrm>
              <a:off x="8890776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97" name="Google Shape;9697;p38"/>
            <p:cNvSpPr/>
            <p:nvPr/>
          </p:nvSpPr>
          <p:spPr>
            <a:xfrm>
              <a:off x="8576249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98" name="Google Shape;9698;p38"/>
            <p:cNvSpPr/>
            <p:nvPr/>
          </p:nvSpPr>
          <p:spPr>
            <a:xfrm>
              <a:off x="8890776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99" name="Google Shape;9699;p38"/>
            <p:cNvSpPr/>
            <p:nvPr/>
          </p:nvSpPr>
          <p:spPr>
            <a:xfrm>
              <a:off x="841972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00" name="Google Shape;9700;p38"/>
            <p:cNvSpPr/>
            <p:nvPr/>
          </p:nvSpPr>
          <p:spPr>
            <a:xfrm>
              <a:off x="8419722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01" name="Google Shape;9701;p38"/>
            <p:cNvSpPr/>
            <p:nvPr/>
          </p:nvSpPr>
          <p:spPr>
            <a:xfrm>
              <a:off x="9048777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02" name="Google Shape;9702;p38"/>
            <p:cNvSpPr/>
            <p:nvPr/>
          </p:nvSpPr>
          <p:spPr>
            <a:xfrm>
              <a:off x="873425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03" name="Google Shape;9703;p38"/>
            <p:cNvSpPr/>
            <p:nvPr/>
          </p:nvSpPr>
          <p:spPr>
            <a:xfrm>
              <a:off x="841972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04" name="Google Shape;9704;p38"/>
            <p:cNvSpPr/>
            <p:nvPr/>
          </p:nvSpPr>
          <p:spPr>
            <a:xfrm>
              <a:off x="9048777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05" name="Google Shape;9705;p38"/>
            <p:cNvSpPr/>
            <p:nvPr/>
          </p:nvSpPr>
          <p:spPr>
            <a:xfrm>
              <a:off x="873425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06" name="Google Shape;9706;p38"/>
            <p:cNvSpPr/>
            <p:nvPr/>
          </p:nvSpPr>
          <p:spPr>
            <a:xfrm>
              <a:off x="9048777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07" name="Google Shape;9707;p38"/>
            <p:cNvSpPr/>
            <p:nvPr/>
          </p:nvSpPr>
          <p:spPr>
            <a:xfrm>
              <a:off x="873425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08" name="Google Shape;9708;p38"/>
            <p:cNvSpPr/>
            <p:nvPr/>
          </p:nvSpPr>
          <p:spPr>
            <a:xfrm>
              <a:off x="8576249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09" name="Google Shape;9709;p38"/>
            <p:cNvSpPr/>
            <p:nvPr/>
          </p:nvSpPr>
          <p:spPr>
            <a:xfrm>
              <a:off x="8890776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10" name="Google Shape;9710;p38"/>
            <p:cNvSpPr/>
            <p:nvPr/>
          </p:nvSpPr>
          <p:spPr>
            <a:xfrm>
              <a:off x="8576249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11" name="Google Shape;9711;p38"/>
            <p:cNvSpPr/>
            <p:nvPr/>
          </p:nvSpPr>
          <p:spPr>
            <a:xfrm>
              <a:off x="8890776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12" name="Google Shape;9712;p38"/>
            <p:cNvSpPr/>
            <p:nvPr/>
          </p:nvSpPr>
          <p:spPr>
            <a:xfrm>
              <a:off x="841972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13" name="Google Shape;9713;p38"/>
            <p:cNvSpPr/>
            <p:nvPr/>
          </p:nvSpPr>
          <p:spPr>
            <a:xfrm>
              <a:off x="8419722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14" name="Google Shape;9714;p38"/>
            <p:cNvSpPr/>
            <p:nvPr/>
          </p:nvSpPr>
          <p:spPr>
            <a:xfrm>
              <a:off x="9048777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15" name="Google Shape;9715;p38"/>
            <p:cNvSpPr/>
            <p:nvPr/>
          </p:nvSpPr>
          <p:spPr>
            <a:xfrm>
              <a:off x="873425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16" name="Google Shape;9716;p38"/>
            <p:cNvSpPr/>
            <p:nvPr/>
          </p:nvSpPr>
          <p:spPr>
            <a:xfrm>
              <a:off x="841972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17" name="Google Shape;9717;p38"/>
            <p:cNvSpPr/>
            <p:nvPr/>
          </p:nvSpPr>
          <p:spPr>
            <a:xfrm>
              <a:off x="9048777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18" name="Google Shape;9718;p38"/>
            <p:cNvSpPr/>
            <p:nvPr/>
          </p:nvSpPr>
          <p:spPr>
            <a:xfrm>
              <a:off x="873425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19" name="Google Shape;9719;p38"/>
            <p:cNvSpPr/>
            <p:nvPr/>
          </p:nvSpPr>
          <p:spPr>
            <a:xfrm>
              <a:off x="9048777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20" name="Google Shape;9720;p38"/>
            <p:cNvSpPr/>
            <p:nvPr/>
          </p:nvSpPr>
          <p:spPr>
            <a:xfrm>
              <a:off x="873425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21" name="Google Shape;9721;p38"/>
            <p:cNvSpPr/>
            <p:nvPr/>
          </p:nvSpPr>
          <p:spPr>
            <a:xfrm>
              <a:off x="8576249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22" name="Google Shape;9722;p38"/>
            <p:cNvSpPr/>
            <p:nvPr/>
          </p:nvSpPr>
          <p:spPr>
            <a:xfrm>
              <a:off x="8890776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23" name="Google Shape;9723;p38"/>
            <p:cNvSpPr/>
            <p:nvPr/>
          </p:nvSpPr>
          <p:spPr>
            <a:xfrm>
              <a:off x="8576249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24" name="Google Shape;9724;p38"/>
            <p:cNvSpPr/>
            <p:nvPr/>
          </p:nvSpPr>
          <p:spPr>
            <a:xfrm>
              <a:off x="8890776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25" name="Google Shape;9725;p38"/>
            <p:cNvSpPr/>
            <p:nvPr/>
          </p:nvSpPr>
          <p:spPr>
            <a:xfrm>
              <a:off x="841972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26" name="Google Shape;9726;p38"/>
            <p:cNvSpPr/>
            <p:nvPr/>
          </p:nvSpPr>
          <p:spPr>
            <a:xfrm>
              <a:off x="8419722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27" name="Google Shape;9727;p38"/>
            <p:cNvSpPr/>
            <p:nvPr/>
          </p:nvSpPr>
          <p:spPr>
            <a:xfrm>
              <a:off x="9048777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28" name="Google Shape;9728;p38"/>
            <p:cNvSpPr/>
            <p:nvPr/>
          </p:nvSpPr>
          <p:spPr>
            <a:xfrm>
              <a:off x="873425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29" name="Google Shape;9729;p38"/>
            <p:cNvSpPr/>
            <p:nvPr/>
          </p:nvSpPr>
          <p:spPr>
            <a:xfrm>
              <a:off x="841972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30" name="Google Shape;9730;p38"/>
            <p:cNvSpPr/>
            <p:nvPr/>
          </p:nvSpPr>
          <p:spPr>
            <a:xfrm>
              <a:off x="9048777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31" name="Google Shape;9731;p38"/>
            <p:cNvSpPr/>
            <p:nvPr/>
          </p:nvSpPr>
          <p:spPr>
            <a:xfrm>
              <a:off x="873425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32" name="Google Shape;9732;p38"/>
            <p:cNvSpPr/>
            <p:nvPr/>
          </p:nvSpPr>
          <p:spPr>
            <a:xfrm>
              <a:off x="9048777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33" name="Google Shape;9733;p38"/>
            <p:cNvSpPr/>
            <p:nvPr/>
          </p:nvSpPr>
          <p:spPr>
            <a:xfrm>
              <a:off x="873425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34" name="Google Shape;9734;p38"/>
            <p:cNvSpPr/>
            <p:nvPr/>
          </p:nvSpPr>
          <p:spPr>
            <a:xfrm>
              <a:off x="8576249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35" name="Google Shape;9735;p38"/>
            <p:cNvSpPr/>
            <p:nvPr/>
          </p:nvSpPr>
          <p:spPr>
            <a:xfrm>
              <a:off x="8890776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36" name="Google Shape;9736;p38"/>
            <p:cNvSpPr/>
            <p:nvPr/>
          </p:nvSpPr>
          <p:spPr>
            <a:xfrm>
              <a:off x="8576249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62"/>
                    <a:pt x="393" y="762"/>
                  </a:cubicBezTo>
                  <a:cubicBezTo>
                    <a:pt x="608" y="762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37" name="Google Shape;9737;p38"/>
            <p:cNvSpPr/>
            <p:nvPr/>
          </p:nvSpPr>
          <p:spPr>
            <a:xfrm>
              <a:off x="8890776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93" y="762"/>
                  </a:cubicBezTo>
                  <a:cubicBezTo>
                    <a:pt x="608" y="762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38" name="Google Shape;9738;p38"/>
            <p:cNvSpPr/>
            <p:nvPr/>
          </p:nvSpPr>
          <p:spPr>
            <a:xfrm>
              <a:off x="841972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39" name="Google Shape;9739;p38"/>
            <p:cNvSpPr/>
            <p:nvPr/>
          </p:nvSpPr>
          <p:spPr>
            <a:xfrm>
              <a:off x="8419722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40" name="Google Shape;9740;p38"/>
            <p:cNvSpPr/>
            <p:nvPr/>
          </p:nvSpPr>
          <p:spPr>
            <a:xfrm>
              <a:off x="9048777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41" name="Google Shape;9741;p38"/>
            <p:cNvSpPr/>
            <p:nvPr/>
          </p:nvSpPr>
          <p:spPr>
            <a:xfrm>
              <a:off x="873425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42" name="Google Shape;9742;p38"/>
            <p:cNvSpPr/>
            <p:nvPr/>
          </p:nvSpPr>
          <p:spPr>
            <a:xfrm>
              <a:off x="841972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43" name="Google Shape;9743;p38"/>
            <p:cNvSpPr/>
            <p:nvPr/>
          </p:nvSpPr>
          <p:spPr>
            <a:xfrm>
              <a:off x="9048777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44" name="Google Shape;9744;p38"/>
            <p:cNvSpPr/>
            <p:nvPr/>
          </p:nvSpPr>
          <p:spPr>
            <a:xfrm>
              <a:off x="873425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45" name="Google Shape;9745;p38"/>
            <p:cNvSpPr/>
            <p:nvPr/>
          </p:nvSpPr>
          <p:spPr>
            <a:xfrm>
              <a:off x="8576249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46" name="Google Shape;9746;p38"/>
            <p:cNvSpPr/>
            <p:nvPr/>
          </p:nvSpPr>
          <p:spPr>
            <a:xfrm>
              <a:off x="8890776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47" name="Google Shape;9747;p38"/>
            <p:cNvSpPr/>
            <p:nvPr/>
          </p:nvSpPr>
          <p:spPr>
            <a:xfrm>
              <a:off x="8576249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48" name="Google Shape;9748;p38"/>
            <p:cNvSpPr/>
            <p:nvPr/>
          </p:nvSpPr>
          <p:spPr>
            <a:xfrm>
              <a:off x="8890776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49" name="Google Shape;9749;p38"/>
            <p:cNvSpPr/>
            <p:nvPr/>
          </p:nvSpPr>
          <p:spPr>
            <a:xfrm>
              <a:off x="8419722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50" name="Google Shape;9750;p38"/>
            <p:cNvSpPr/>
            <p:nvPr/>
          </p:nvSpPr>
          <p:spPr>
            <a:xfrm>
              <a:off x="9048777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51" name="Google Shape;9751;p38"/>
            <p:cNvSpPr/>
            <p:nvPr/>
          </p:nvSpPr>
          <p:spPr>
            <a:xfrm>
              <a:off x="873425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52" name="Google Shape;9752;p38"/>
            <p:cNvSpPr/>
            <p:nvPr/>
          </p:nvSpPr>
          <p:spPr>
            <a:xfrm>
              <a:off x="841972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53" name="Google Shape;9753;p38"/>
            <p:cNvSpPr/>
            <p:nvPr/>
          </p:nvSpPr>
          <p:spPr>
            <a:xfrm>
              <a:off x="841972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54" name="Google Shape;9754;p38"/>
            <p:cNvSpPr/>
            <p:nvPr/>
          </p:nvSpPr>
          <p:spPr>
            <a:xfrm>
              <a:off x="8106669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55" name="Google Shape;9755;p38"/>
            <p:cNvSpPr/>
            <p:nvPr/>
          </p:nvSpPr>
          <p:spPr>
            <a:xfrm>
              <a:off x="779214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56" name="Google Shape;9756;p38"/>
            <p:cNvSpPr/>
            <p:nvPr/>
          </p:nvSpPr>
          <p:spPr>
            <a:xfrm>
              <a:off x="841972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57" name="Google Shape;9757;p38"/>
            <p:cNvSpPr/>
            <p:nvPr/>
          </p:nvSpPr>
          <p:spPr>
            <a:xfrm>
              <a:off x="8106669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58" name="Google Shape;9758;p38"/>
            <p:cNvSpPr/>
            <p:nvPr/>
          </p:nvSpPr>
          <p:spPr>
            <a:xfrm>
              <a:off x="8419722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59" name="Google Shape;9759;p38"/>
            <p:cNvSpPr/>
            <p:nvPr/>
          </p:nvSpPr>
          <p:spPr>
            <a:xfrm>
              <a:off x="8106669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60" name="Google Shape;9760;p38"/>
            <p:cNvSpPr/>
            <p:nvPr/>
          </p:nvSpPr>
          <p:spPr>
            <a:xfrm>
              <a:off x="7950142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61" name="Google Shape;9761;p38"/>
            <p:cNvSpPr/>
            <p:nvPr/>
          </p:nvSpPr>
          <p:spPr>
            <a:xfrm>
              <a:off x="8263196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62" name="Google Shape;9762;p38"/>
            <p:cNvSpPr/>
            <p:nvPr/>
          </p:nvSpPr>
          <p:spPr>
            <a:xfrm>
              <a:off x="7950142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63" name="Google Shape;9763;p38"/>
            <p:cNvSpPr/>
            <p:nvPr/>
          </p:nvSpPr>
          <p:spPr>
            <a:xfrm>
              <a:off x="8263196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64" name="Google Shape;9764;p38"/>
            <p:cNvSpPr/>
            <p:nvPr/>
          </p:nvSpPr>
          <p:spPr>
            <a:xfrm>
              <a:off x="779214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65" name="Google Shape;9765;p38"/>
            <p:cNvSpPr/>
            <p:nvPr/>
          </p:nvSpPr>
          <p:spPr>
            <a:xfrm>
              <a:off x="7792142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66" name="Google Shape;9766;p38"/>
            <p:cNvSpPr/>
            <p:nvPr/>
          </p:nvSpPr>
          <p:spPr>
            <a:xfrm>
              <a:off x="841972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67" name="Google Shape;9767;p38"/>
            <p:cNvSpPr/>
            <p:nvPr/>
          </p:nvSpPr>
          <p:spPr>
            <a:xfrm>
              <a:off x="8106669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68" name="Google Shape;9768;p38"/>
            <p:cNvSpPr/>
            <p:nvPr/>
          </p:nvSpPr>
          <p:spPr>
            <a:xfrm>
              <a:off x="779214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69" name="Google Shape;9769;p38"/>
            <p:cNvSpPr/>
            <p:nvPr/>
          </p:nvSpPr>
          <p:spPr>
            <a:xfrm>
              <a:off x="841972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70" name="Google Shape;9770;p38"/>
            <p:cNvSpPr/>
            <p:nvPr/>
          </p:nvSpPr>
          <p:spPr>
            <a:xfrm>
              <a:off x="8106669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71" name="Google Shape;9771;p38"/>
            <p:cNvSpPr/>
            <p:nvPr/>
          </p:nvSpPr>
          <p:spPr>
            <a:xfrm>
              <a:off x="8419722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72" name="Google Shape;9772;p38"/>
            <p:cNvSpPr/>
            <p:nvPr/>
          </p:nvSpPr>
          <p:spPr>
            <a:xfrm>
              <a:off x="8106669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73" name="Google Shape;9773;p38"/>
            <p:cNvSpPr/>
            <p:nvPr/>
          </p:nvSpPr>
          <p:spPr>
            <a:xfrm>
              <a:off x="7950142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74" name="Google Shape;9774;p38"/>
            <p:cNvSpPr/>
            <p:nvPr/>
          </p:nvSpPr>
          <p:spPr>
            <a:xfrm>
              <a:off x="8263196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75" name="Google Shape;9775;p38"/>
            <p:cNvSpPr/>
            <p:nvPr/>
          </p:nvSpPr>
          <p:spPr>
            <a:xfrm>
              <a:off x="7950142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76" name="Google Shape;9776;p38"/>
            <p:cNvSpPr/>
            <p:nvPr/>
          </p:nvSpPr>
          <p:spPr>
            <a:xfrm>
              <a:off x="8263196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77" name="Google Shape;9777;p38"/>
            <p:cNvSpPr/>
            <p:nvPr/>
          </p:nvSpPr>
          <p:spPr>
            <a:xfrm>
              <a:off x="779214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78" name="Google Shape;9778;p38"/>
            <p:cNvSpPr/>
            <p:nvPr/>
          </p:nvSpPr>
          <p:spPr>
            <a:xfrm>
              <a:off x="7792142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79" name="Google Shape;9779;p38"/>
            <p:cNvSpPr/>
            <p:nvPr/>
          </p:nvSpPr>
          <p:spPr>
            <a:xfrm>
              <a:off x="841972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80" name="Google Shape;9780;p38"/>
            <p:cNvSpPr/>
            <p:nvPr/>
          </p:nvSpPr>
          <p:spPr>
            <a:xfrm>
              <a:off x="8106669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81" name="Google Shape;9781;p38"/>
            <p:cNvSpPr/>
            <p:nvPr/>
          </p:nvSpPr>
          <p:spPr>
            <a:xfrm>
              <a:off x="779214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82" name="Google Shape;9782;p38"/>
            <p:cNvSpPr/>
            <p:nvPr/>
          </p:nvSpPr>
          <p:spPr>
            <a:xfrm>
              <a:off x="841972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83" name="Google Shape;9783;p38"/>
            <p:cNvSpPr/>
            <p:nvPr/>
          </p:nvSpPr>
          <p:spPr>
            <a:xfrm>
              <a:off x="8106669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84" name="Google Shape;9784;p38"/>
            <p:cNvSpPr/>
            <p:nvPr/>
          </p:nvSpPr>
          <p:spPr>
            <a:xfrm>
              <a:off x="8419722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85" name="Google Shape;9785;p38"/>
            <p:cNvSpPr/>
            <p:nvPr/>
          </p:nvSpPr>
          <p:spPr>
            <a:xfrm>
              <a:off x="8106669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86" name="Google Shape;9786;p38"/>
            <p:cNvSpPr/>
            <p:nvPr/>
          </p:nvSpPr>
          <p:spPr>
            <a:xfrm>
              <a:off x="7950142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87" name="Google Shape;9787;p38"/>
            <p:cNvSpPr/>
            <p:nvPr/>
          </p:nvSpPr>
          <p:spPr>
            <a:xfrm>
              <a:off x="8263196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88" name="Google Shape;9788;p38"/>
            <p:cNvSpPr/>
            <p:nvPr/>
          </p:nvSpPr>
          <p:spPr>
            <a:xfrm>
              <a:off x="7950142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89" name="Google Shape;9789;p38"/>
            <p:cNvSpPr/>
            <p:nvPr/>
          </p:nvSpPr>
          <p:spPr>
            <a:xfrm>
              <a:off x="8263196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90" name="Google Shape;9790;p38"/>
            <p:cNvSpPr/>
            <p:nvPr/>
          </p:nvSpPr>
          <p:spPr>
            <a:xfrm>
              <a:off x="779214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91" name="Google Shape;9791;p38"/>
            <p:cNvSpPr/>
            <p:nvPr/>
          </p:nvSpPr>
          <p:spPr>
            <a:xfrm>
              <a:off x="7792142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92" name="Google Shape;9792;p38"/>
            <p:cNvSpPr/>
            <p:nvPr/>
          </p:nvSpPr>
          <p:spPr>
            <a:xfrm>
              <a:off x="841972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93" name="Google Shape;9793;p38"/>
            <p:cNvSpPr/>
            <p:nvPr/>
          </p:nvSpPr>
          <p:spPr>
            <a:xfrm>
              <a:off x="8106669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94" name="Google Shape;9794;p38"/>
            <p:cNvSpPr/>
            <p:nvPr/>
          </p:nvSpPr>
          <p:spPr>
            <a:xfrm>
              <a:off x="779214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95" name="Google Shape;9795;p38"/>
            <p:cNvSpPr/>
            <p:nvPr/>
          </p:nvSpPr>
          <p:spPr>
            <a:xfrm>
              <a:off x="841972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96" name="Google Shape;9796;p38"/>
            <p:cNvSpPr/>
            <p:nvPr/>
          </p:nvSpPr>
          <p:spPr>
            <a:xfrm>
              <a:off x="8106669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97" name="Google Shape;9797;p38"/>
            <p:cNvSpPr/>
            <p:nvPr/>
          </p:nvSpPr>
          <p:spPr>
            <a:xfrm>
              <a:off x="8419722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98" name="Google Shape;9798;p38"/>
            <p:cNvSpPr/>
            <p:nvPr/>
          </p:nvSpPr>
          <p:spPr>
            <a:xfrm>
              <a:off x="8106669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99" name="Google Shape;9799;p38"/>
            <p:cNvSpPr/>
            <p:nvPr/>
          </p:nvSpPr>
          <p:spPr>
            <a:xfrm>
              <a:off x="7950142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00" name="Google Shape;9800;p38"/>
            <p:cNvSpPr/>
            <p:nvPr/>
          </p:nvSpPr>
          <p:spPr>
            <a:xfrm>
              <a:off x="8263196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01" name="Google Shape;9801;p38"/>
            <p:cNvSpPr/>
            <p:nvPr/>
          </p:nvSpPr>
          <p:spPr>
            <a:xfrm>
              <a:off x="7950142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02" name="Google Shape;9802;p38"/>
            <p:cNvSpPr/>
            <p:nvPr/>
          </p:nvSpPr>
          <p:spPr>
            <a:xfrm>
              <a:off x="8263196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03" name="Google Shape;9803;p38"/>
            <p:cNvSpPr/>
            <p:nvPr/>
          </p:nvSpPr>
          <p:spPr>
            <a:xfrm>
              <a:off x="779214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04" name="Google Shape;9804;p38"/>
            <p:cNvSpPr/>
            <p:nvPr/>
          </p:nvSpPr>
          <p:spPr>
            <a:xfrm>
              <a:off x="7792142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05" name="Google Shape;9805;p38"/>
            <p:cNvSpPr/>
            <p:nvPr/>
          </p:nvSpPr>
          <p:spPr>
            <a:xfrm>
              <a:off x="841972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06" name="Google Shape;9806;p38"/>
            <p:cNvSpPr/>
            <p:nvPr/>
          </p:nvSpPr>
          <p:spPr>
            <a:xfrm>
              <a:off x="8106669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07" name="Google Shape;9807;p38"/>
            <p:cNvSpPr/>
            <p:nvPr/>
          </p:nvSpPr>
          <p:spPr>
            <a:xfrm>
              <a:off x="779214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08" name="Google Shape;9808;p38"/>
            <p:cNvSpPr/>
            <p:nvPr/>
          </p:nvSpPr>
          <p:spPr>
            <a:xfrm>
              <a:off x="841972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09" name="Google Shape;9809;p38"/>
            <p:cNvSpPr/>
            <p:nvPr/>
          </p:nvSpPr>
          <p:spPr>
            <a:xfrm>
              <a:off x="8106669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10" name="Google Shape;9810;p38"/>
            <p:cNvSpPr/>
            <p:nvPr/>
          </p:nvSpPr>
          <p:spPr>
            <a:xfrm>
              <a:off x="8419722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11" name="Google Shape;9811;p38"/>
            <p:cNvSpPr/>
            <p:nvPr/>
          </p:nvSpPr>
          <p:spPr>
            <a:xfrm>
              <a:off x="8106669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12" name="Google Shape;9812;p38"/>
            <p:cNvSpPr/>
            <p:nvPr/>
          </p:nvSpPr>
          <p:spPr>
            <a:xfrm>
              <a:off x="7950142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13" name="Google Shape;9813;p38"/>
            <p:cNvSpPr/>
            <p:nvPr/>
          </p:nvSpPr>
          <p:spPr>
            <a:xfrm>
              <a:off x="8263196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14" name="Google Shape;9814;p38"/>
            <p:cNvSpPr/>
            <p:nvPr/>
          </p:nvSpPr>
          <p:spPr>
            <a:xfrm>
              <a:off x="7950142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62"/>
                    <a:pt x="382" y="762"/>
                  </a:cubicBezTo>
                  <a:cubicBezTo>
                    <a:pt x="596" y="762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15" name="Google Shape;9815;p38"/>
            <p:cNvSpPr/>
            <p:nvPr/>
          </p:nvSpPr>
          <p:spPr>
            <a:xfrm>
              <a:off x="8263196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62"/>
                    <a:pt x="394" y="762"/>
                  </a:cubicBezTo>
                  <a:cubicBezTo>
                    <a:pt x="608" y="762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16" name="Google Shape;9816;p38"/>
            <p:cNvSpPr/>
            <p:nvPr/>
          </p:nvSpPr>
          <p:spPr>
            <a:xfrm>
              <a:off x="779214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17" name="Google Shape;9817;p38"/>
            <p:cNvSpPr/>
            <p:nvPr/>
          </p:nvSpPr>
          <p:spPr>
            <a:xfrm>
              <a:off x="7792142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18" name="Google Shape;9818;p38"/>
            <p:cNvSpPr/>
            <p:nvPr/>
          </p:nvSpPr>
          <p:spPr>
            <a:xfrm>
              <a:off x="841972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19" name="Google Shape;9819;p38"/>
            <p:cNvSpPr/>
            <p:nvPr/>
          </p:nvSpPr>
          <p:spPr>
            <a:xfrm>
              <a:off x="8106669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20" name="Google Shape;9820;p38"/>
            <p:cNvSpPr/>
            <p:nvPr/>
          </p:nvSpPr>
          <p:spPr>
            <a:xfrm>
              <a:off x="779214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21" name="Google Shape;9821;p38"/>
            <p:cNvSpPr/>
            <p:nvPr/>
          </p:nvSpPr>
          <p:spPr>
            <a:xfrm>
              <a:off x="8419722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22" name="Google Shape;9822;p38"/>
            <p:cNvSpPr/>
            <p:nvPr/>
          </p:nvSpPr>
          <p:spPr>
            <a:xfrm>
              <a:off x="8106669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23" name="Google Shape;9823;p38"/>
            <p:cNvSpPr/>
            <p:nvPr/>
          </p:nvSpPr>
          <p:spPr>
            <a:xfrm>
              <a:off x="7950142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24" name="Google Shape;9824;p38"/>
            <p:cNvSpPr/>
            <p:nvPr/>
          </p:nvSpPr>
          <p:spPr>
            <a:xfrm>
              <a:off x="8263196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25" name="Google Shape;9825;p38"/>
            <p:cNvSpPr/>
            <p:nvPr/>
          </p:nvSpPr>
          <p:spPr>
            <a:xfrm>
              <a:off x="7950142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26" name="Google Shape;9826;p38"/>
            <p:cNvSpPr/>
            <p:nvPr/>
          </p:nvSpPr>
          <p:spPr>
            <a:xfrm>
              <a:off x="8263196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27" name="Google Shape;9827;p38"/>
            <p:cNvSpPr/>
            <p:nvPr/>
          </p:nvSpPr>
          <p:spPr>
            <a:xfrm>
              <a:off x="7792142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28" name="Google Shape;9828;p38"/>
            <p:cNvSpPr/>
            <p:nvPr/>
          </p:nvSpPr>
          <p:spPr>
            <a:xfrm>
              <a:off x="841972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29" name="Google Shape;9829;p38"/>
            <p:cNvSpPr/>
            <p:nvPr/>
          </p:nvSpPr>
          <p:spPr>
            <a:xfrm>
              <a:off x="8106669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30" name="Google Shape;9830;p38"/>
            <p:cNvSpPr/>
            <p:nvPr/>
          </p:nvSpPr>
          <p:spPr>
            <a:xfrm>
              <a:off x="779214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31" name="Google Shape;9831;p38"/>
            <p:cNvSpPr/>
            <p:nvPr/>
          </p:nvSpPr>
          <p:spPr>
            <a:xfrm>
              <a:off x="779214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32" name="Google Shape;9832;p38"/>
            <p:cNvSpPr/>
            <p:nvPr/>
          </p:nvSpPr>
          <p:spPr>
            <a:xfrm>
              <a:off x="7479088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33" name="Google Shape;9833;p38"/>
            <p:cNvSpPr/>
            <p:nvPr/>
          </p:nvSpPr>
          <p:spPr>
            <a:xfrm>
              <a:off x="7164684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34" name="Google Shape;9834;p38"/>
            <p:cNvSpPr/>
            <p:nvPr/>
          </p:nvSpPr>
          <p:spPr>
            <a:xfrm>
              <a:off x="779214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35" name="Google Shape;9835;p38"/>
            <p:cNvSpPr/>
            <p:nvPr/>
          </p:nvSpPr>
          <p:spPr>
            <a:xfrm>
              <a:off x="7479088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36" name="Google Shape;9836;p38"/>
            <p:cNvSpPr/>
            <p:nvPr/>
          </p:nvSpPr>
          <p:spPr>
            <a:xfrm>
              <a:off x="7792142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37" name="Google Shape;9837;p38"/>
            <p:cNvSpPr/>
            <p:nvPr/>
          </p:nvSpPr>
          <p:spPr>
            <a:xfrm>
              <a:off x="7479088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38" name="Google Shape;9838;p38"/>
            <p:cNvSpPr/>
            <p:nvPr/>
          </p:nvSpPr>
          <p:spPr>
            <a:xfrm>
              <a:off x="7322562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39" name="Google Shape;9839;p38"/>
            <p:cNvSpPr/>
            <p:nvPr/>
          </p:nvSpPr>
          <p:spPr>
            <a:xfrm>
              <a:off x="7635615" y="50657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63" y="596"/>
                    <a:pt x="763" y="381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40" name="Google Shape;9840;p38"/>
            <p:cNvSpPr/>
            <p:nvPr/>
          </p:nvSpPr>
          <p:spPr>
            <a:xfrm>
              <a:off x="7322562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41" name="Google Shape;9841;p38"/>
            <p:cNvSpPr/>
            <p:nvPr/>
          </p:nvSpPr>
          <p:spPr>
            <a:xfrm>
              <a:off x="7635615" y="19352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63" y="608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42" name="Google Shape;9842;p38"/>
            <p:cNvSpPr/>
            <p:nvPr/>
          </p:nvSpPr>
          <p:spPr>
            <a:xfrm>
              <a:off x="7164684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43" name="Google Shape;9843;p38"/>
            <p:cNvSpPr/>
            <p:nvPr/>
          </p:nvSpPr>
          <p:spPr>
            <a:xfrm>
              <a:off x="7164684" y="35152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44" name="Google Shape;9844;p38"/>
            <p:cNvSpPr/>
            <p:nvPr/>
          </p:nvSpPr>
          <p:spPr>
            <a:xfrm>
              <a:off x="779214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45" name="Google Shape;9845;p38"/>
            <p:cNvSpPr/>
            <p:nvPr/>
          </p:nvSpPr>
          <p:spPr>
            <a:xfrm>
              <a:off x="7479088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46" name="Google Shape;9846;p38"/>
            <p:cNvSpPr/>
            <p:nvPr/>
          </p:nvSpPr>
          <p:spPr>
            <a:xfrm>
              <a:off x="7164684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47" name="Google Shape;9847;p38"/>
            <p:cNvSpPr/>
            <p:nvPr/>
          </p:nvSpPr>
          <p:spPr>
            <a:xfrm>
              <a:off x="779214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48" name="Google Shape;9848;p38"/>
            <p:cNvSpPr/>
            <p:nvPr/>
          </p:nvSpPr>
          <p:spPr>
            <a:xfrm>
              <a:off x="7479088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49" name="Google Shape;9849;p38"/>
            <p:cNvSpPr/>
            <p:nvPr/>
          </p:nvSpPr>
          <p:spPr>
            <a:xfrm>
              <a:off x="7792142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50" name="Google Shape;9850;p38"/>
            <p:cNvSpPr/>
            <p:nvPr/>
          </p:nvSpPr>
          <p:spPr>
            <a:xfrm>
              <a:off x="7479088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51" name="Google Shape;9851;p38"/>
            <p:cNvSpPr/>
            <p:nvPr/>
          </p:nvSpPr>
          <p:spPr>
            <a:xfrm>
              <a:off x="7322562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75" y="595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52" name="Google Shape;9852;p38"/>
            <p:cNvSpPr/>
            <p:nvPr/>
          </p:nvSpPr>
          <p:spPr>
            <a:xfrm>
              <a:off x="7635615" y="1135632"/>
              <a:ext cx="93744" cy="95096"/>
            </a:xfrm>
            <a:custGeom>
              <a:avLst/>
              <a:gdLst/>
              <a:ahLst/>
              <a:cxnLst/>
              <a:rect l="l" t="t" r="r" b="b"/>
              <a:pathLst>
                <a:path w="763" h="774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63" y="595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53" name="Google Shape;9853;p38"/>
            <p:cNvSpPr/>
            <p:nvPr/>
          </p:nvSpPr>
          <p:spPr>
            <a:xfrm>
              <a:off x="7322562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75" y="596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54" name="Google Shape;9854;p38"/>
            <p:cNvSpPr/>
            <p:nvPr/>
          </p:nvSpPr>
          <p:spPr>
            <a:xfrm>
              <a:off x="7635615" y="82110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63" y="596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55" name="Google Shape;9855;p38"/>
            <p:cNvSpPr/>
            <p:nvPr/>
          </p:nvSpPr>
          <p:spPr>
            <a:xfrm>
              <a:off x="7164684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56" name="Google Shape;9856;p38"/>
            <p:cNvSpPr/>
            <p:nvPr/>
          </p:nvSpPr>
          <p:spPr>
            <a:xfrm>
              <a:off x="7164684" y="97910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57" name="Google Shape;9857;p38"/>
            <p:cNvSpPr/>
            <p:nvPr/>
          </p:nvSpPr>
          <p:spPr>
            <a:xfrm>
              <a:off x="779214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58" name="Google Shape;9858;p38"/>
            <p:cNvSpPr/>
            <p:nvPr/>
          </p:nvSpPr>
          <p:spPr>
            <a:xfrm>
              <a:off x="7479088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59" name="Google Shape;9859;p38"/>
            <p:cNvSpPr/>
            <p:nvPr/>
          </p:nvSpPr>
          <p:spPr>
            <a:xfrm>
              <a:off x="7164684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60" name="Google Shape;9860;p38"/>
            <p:cNvSpPr/>
            <p:nvPr/>
          </p:nvSpPr>
          <p:spPr>
            <a:xfrm>
              <a:off x="779214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61" name="Google Shape;9861;p38"/>
            <p:cNvSpPr/>
            <p:nvPr/>
          </p:nvSpPr>
          <p:spPr>
            <a:xfrm>
              <a:off x="7479088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62" name="Google Shape;9862;p38"/>
            <p:cNvSpPr/>
            <p:nvPr/>
          </p:nvSpPr>
          <p:spPr>
            <a:xfrm>
              <a:off x="7792142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63" name="Google Shape;9863;p38"/>
            <p:cNvSpPr/>
            <p:nvPr/>
          </p:nvSpPr>
          <p:spPr>
            <a:xfrm>
              <a:off x="7479088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80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64" name="Google Shape;9864;p38"/>
            <p:cNvSpPr/>
            <p:nvPr/>
          </p:nvSpPr>
          <p:spPr>
            <a:xfrm>
              <a:off x="7322562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65" name="Google Shape;9865;p38"/>
            <p:cNvSpPr/>
            <p:nvPr/>
          </p:nvSpPr>
          <p:spPr>
            <a:xfrm>
              <a:off x="7635615" y="176309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66" name="Google Shape;9866;p38"/>
            <p:cNvSpPr/>
            <p:nvPr/>
          </p:nvSpPr>
          <p:spPr>
            <a:xfrm>
              <a:off x="7322562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67" name="Google Shape;9867;p38"/>
            <p:cNvSpPr/>
            <p:nvPr/>
          </p:nvSpPr>
          <p:spPr>
            <a:xfrm>
              <a:off x="7635615" y="1448685"/>
              <a:ext cx="93744" cy="95096"/>
            </a:xfrm>
            <a:custGeom>
              <a:avLst/>
              <a:gdLst/>
              <a:ahLst/>
              <a:cxnLst/>
              <a:rect l="l" t="t" r="r" b="b"/>
              <a:pathLst>
                <a:path w="763" h="774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63" y="595"/>
                    <a:pt x="763" y="381"/>
                  </a:cubicBezTo>
                  <a:cubicBezTo>
                    <a:pt x="763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68" name="Google Shape;9868;p38"/>
            <p:cNvSpPr/>
            <p:nvPr/>
          </p:nvSpPr>
          <p:spPr>
            <a:xfrm>
              <a:off x="7164684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69" name="Google Shape;9869;p38"/>
            <p:cNvSpPr/>
            <p:nvPr/>
          </p:nvSpPr>
          <p:spPr>
            <a:xfrm>
              <a:off x="7164684" y="16050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70" name="Google Shape;9870;p38"/>
            <p:cNvSpPr/>
            <p:nvPr/>
          </p:nvSpPr>
          <p:spPr>
            <a:xfrm>
              <a:off x="779214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71" name="Google Shape;9871;p38"/>
            <p:cNvSpPr/>
            <p:nvPr/>
          </p:nvSpPr>
          <p:spPr>
            <a:xfrm>
              <a:off x="7479088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72" name="Google Shape;9872;p38"/>
            <p:cNvSpPr/>
            <p:nvPr/>
          </p:nvSpPr>
          <p:spPr>
            <a:xfrm>
              <a:off x="7164684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73" name="Google Shape;9873;p38"/>
            <p:cNvSpPr/>
            <p:nvPr/>
          </p:nvSpPr>
          <p:spPr>
            <a:xfrm>
              <a:off x="779214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74" name="Google Shape;9874;p38"/>
            <p:cNvSpPr/>
            <p:nvPr/>
          </p:nvSpPr>
          <p:spPr>
            <a:xfrm>
              <a:off x="7479088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75" name="Google Shape;9875;p38"/>
            <p:cNvSpPr/>
            <p:nvPr/>
          </p:nvSpPr>
          <p:spPr>
            <a:xfrm>
              <a:off x="7792142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76" name="Google Shape;9876;p38"/>
            <p:cNvSpPr/>
            <p:nvPr/>
          </p:nvSpPr>
          <p:spPr>
            <a:xfrm>
              <a:off x="7479088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77" name="Google Shape;9877;p38"/>
            <p:cNvSpPr/>
            <p:nvPr/>
          </p:nvSpPr>
          <p:spPr>
            <a:xfrm>
              <a:off x="7322562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79"/>
                    <a:pt x="1" y="394"/>
                  </a:cubicBezTo>
                  <a:cubicBezTo>
                    <a:pt x="1" y="608"/>
                    <a:pt x="168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78" name="Google Shape;9878;p38"/>
            <p:cNvSpPr/>
            <p:nvPr/>
          </p:nvSpPr>
          <p:spPr>
            <a:xfrm>
              <a:off x="7635615" y="238919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79"/>
                    <a:pt x="1" y="394"/>
                  </a:cubicBezTo>
                  <a:cubicBezTo>
                    <a:pt x="1" y="608"/>
                    <a:pt x="168" y="775"/>
                    <a:pt x="382" y="775"/>
                  </a:cubicBezTo>
                  <a:cubicBezTo>
                    <a:pt x="596" y="775"/>
                    <a:pt x="763" y="608"/>
                    <a:pt x="763" y="394"/>
                  </a:cubicBezTo>
                  <a:cubicBezTo>
                    <a:pt x="763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79" name="Google Shape;9879;p38"/>
            <p:cNvSpPr/>
            <p:nvPr/>
          </p:nvSpPr>
          <p:spPr>
            <a:xfrm>
              <a:off x="7322562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80" name="Google Shape;9880;p38"/>
            <p:cNvSpPr/>
            <p:nvPr/>
          </p:nvSpPr>
          <p:spPr>
            <a:xfrm>
              <a:off x="7635615" y="2076143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81" name="Google Shape;9881;p38"/>
            <p:cNvSpPr/>
            <p:nvPr/>
          </p:nvSpPr>
          <p:spPr>
            <a:xfrm>
              <a:off x="7164684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82" name="Google Shape;9882;p38"/>
            <p:cNvSpPr/>
            <p:nvPr/>
          </p:nvSpPr>
          <p:spPr>
            <a:xfrm>
              <a:off x="7164684" y="223267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83" name="Google Shape;9883;p38"/>
            <p:cNvSpPr/>
            <p:nvPr/>
          </p:nvSpPr>
          <p:spPr>
            <a:xfrm>
              <a:off x="779214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84" name="Google Shape;9884;p38"/>
            <p:cNvSpPr/>
            <p:nvPr/>
          </p:nvSpPr>
          <p:spPr>
            <a:xfrm>
              <a:off x="7479088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85" name="Google Shape;9885;p38"/>
            <p:cNvSpPr/>
            <p:nvPr/>
          </p:nvSpPr>
          <p:spPr>
            <a:xfrm>
              <a:off x="7164684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86" name="Google Shape;9886;p38"/>
            <p:cNvSpPr/>
            <p:nvPr/>
          </p:nvSpPr>
          <p:spPr>
            <a:xfrm>
              <a:off x="779214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87" name="Google Shape;9887;p38"/>
            <p:cNvSpPr/>
            <p:nvPr/>
          </p:nvSpPr>
          <p:spPr>
            <a:xfrm>
              <a:off x="7479088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88" name="Google Shape;9888;p38"/>
            <p:cNvSpPr/>
            <p:nvPr/>
          </p:nvSpPr>
          <p:spPr>
            <a:xfrm>
              <a:off x="7792142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89" name="Google Shape;9889;p38"/>
            <p:cNvSpPr/>
            <p:nvPr/>
          </p:nvSpPr>
          <p:spPr>
            <a:xfrm>
              <a:off x="7479088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90" name="Google Shape;9890;p38"/>
            <p:cNvSpPr/>
            <p:nvPr/>
          </p:nvSpPr>
          <p:spPr>
            <a:xfrm>
              <a:off x="7322562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91" name="Google Shape;9891;p38"/>
            <p:cNvSpPr/>
            <p:nvPr/>
          </p:nvSpPr>
          <p:spPr>
            <a:xfrm>
              <a:off x="7635615" y="301677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63" y="608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92" name="Google Shape;9892;p38"/>
            <p:cNvSpPr/>
            <p:nvPr/>
          </p:nvSpPr>
          <p:spPr>
            <a:xfrm>
              <a:off x="7322562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6"/>
                    <a:pt x="168" y="762"/>
                    <a:pt x="382" y="762"/>
                  </a:cubicBezTo>
                  <a:cubicBezTo>
                    <a:pt x="596" y="762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93" name="Google Shape;9893;p38"/>
            <p:cNvSpPr/>
            <p:nvPr/>
          </p:nvSpPr>
          <p:spPr>
            <a:xfrm>
              <a:off x="7635615" y="2705198"/>
              <a:ext cx="93744" cy="93744"/>
            </a:xfrm>
            <a:custGeom>
              <a:avLst/>
              <a:gdLst/>
              <a:ahLst/>
              <a:cxnLst/>
              <a:rect l="l" t="t" r="r" b="b"/>
              <a:pathLst>
                <a:path w="763" h="763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6"/>
                    <a:pt x="168" y="762"/>
                    <a:pt x="382" y="762"/>
                  </a:cubicBezTo>
                  <a:cubicBezTo>
                    <a:pt x="596" y="762"/>
                    <a:pt x="763" y="596"/>
                    <a:pt x="763" y="381"/>
                  </a:cubicBezTo>
                  <a:cubicBezTo>
                    <a:pt x="763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94" name="Google Shape;9894;p38"/>
            <p:cNvSpPr/>
            <p:nvPr/>
          </p:nvSpPr>
          <p:spPr>
            <a:xfrm>
              <a:off x="7164684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95" name="Google Shape;9895;p38"/>
            <p:cNvSpPr/>
            <p:nvPr/>
          </p:nvSpPr>
          <p:spPr>
            <a:xfrm>
              <a:off x="7164684" y="286025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96" name="Google Shape;9896;p38"/>
            <p:cNvSpPr/>
            <p:nvPr/>
          </p:nvSpPr>
          <p:spPr>
            <a:xfrm>
              <a:off x="779214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97" name="Google Shape;9897;p38"/>
            <p:cNvSpPr/>
            <p:nvPr/>
          </p:nvSpPr>
          <p:spPr>
            <a:xfrm>
              <a:off x="7479088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98" name="Google Shape;9898;p38"/>
            <p:cNvSpPr/>
            <p:nvPr/>
          </p:nvSpPr>
          <p:spPr>
            <a:xfrm>
              <a:off x="7164684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99" name="Google Shape;9899;p38"/>
            <p:cNvSpPr/>
            <p:nvPr/>
          </p:nvSpPr>
          <p:spPr>
            <a:xfrm>
              <a:off x="7792142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00" name="Google Shape;9900;p38"/>
            <p:cNvSpPr/>
            <p:nvPr/>
          </p:nvSpPr>
          <p:spPr>
            <a:xfrm>
              <a:off x="7479088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01" name="Google Shape;9901;p38"/>
            <p:cNvSpPr/>
            <p:nvPr/>
          </p:nvSpPr>
          <p:spPr>
            <a:xfrm>
              <a:off x="7322562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02" name="Google Shape;9902;p38"/>
            <p:cNvSpPr/>
            <p:nvPr/>
          </p:nvSpPr>
          <p:spPr>
            <a:xfrm>
              <a:off x="7635615" y="364435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63" y="596"/>
                    <a:pt x="763" y="381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03" name="Google Shape;9903;p38"/>
            <p:cNvSpPr/>
            <p:nvPr/>
          </p:nvSpPr>
          <p:spPr>
            <a:xfrm>
              <a:off x="7322562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04" name="Google Shape;9904;p38"/>
            <p:cNvSpPr/>
            <p:nvPr/>
          </p:nvSpPr>
          <p:spPr>
            <a:xfrm>
              <a:off x="7635615" y="33313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63" y="608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05" name="Google Shape;9905;p38"/>
            <p:cNvSpPr/>
            <p:nvPr/>
          </p:nvSpPr>
          <p:spPr>
            <a:xfrm>
              <a:off x="7164684" y="34893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06" name="Google Shape;9906;p38"/>
            <p:cNvSpPr/>
            <p:nvPr/>
          </p:nvSpPr>
          <p:spPr>
            <a:xfrm>
              <a:off x="779214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07" name="Google Shape;9907;p38"/>
            <p:cNvSpPr/>
            <p:nvPr/>
          </p:nvSpPr>
          <p:spPr>
            <a:xfrm>
              <a:off x="7479088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08" name="Google Shape;9908;p38"/>
            <p:cNvSpPr/>
            <p:nvPr/>
          </p:nvSpPr>
          <p:spPr>
            <a:xfrm>
              <a:off x="7164684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09" name="Google Shape;9909;p38"/>
            <p:cNvSpPr/>
            <p:nvPr/>
          </p:nvSpPr>
          <p:spPr>
            <a:xfrm>
              <a:off x="7164684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10" name="Google Shape;9910;p38"/>
            <p:cNvSpPr/>
            <p:nvPr/>
          </p:nvSpPr>
          <p:spPr>
            <a:xfrm>
              <a:off x="6850156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11" name="Google Shape;9911;p38"/>
            <p:cNvSpPr/>
            <p:nvPr/>
          </p:nvSpPr>
          <p:spPr>
            <a:xfrm>
              <a:off x="6538578" y="3699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12" name="Google Shape;9912;p38"/>
            <p:cNvSpPr/>
            <p:nvPr/>
          </p:nvSpPr>
          <p:spPr>
            <a:xfrm>
              <a:off x="7164684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13" name="Google Shape;9913;p38"/>
            <p:cNvSpPr/>
            <p:nvPr/>
          </p:nvSpPr>
          <p:spPr>
            <a:xfrm>
              <a:off x="6850156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14" name="Google Shape;9914;p38"/>
            <p:cNvSpPr/>
            <p:nvPr/>
          </p:nvSpPr>
          <p:spPr>
            <a:xfrm>
              <a:off x="7164684" y="35152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15" name="Google Shape;9915;p38"/>
            <p:cNvSpPr/>
            <p:nvPr/>
          </p:nvSpPr>
          <p:spPr>
            <a:xfrm>
              <a:off x="6850156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16" name="Google Shape;9916;p38"/>
            <p:cNvSpPr/>
            <p:nvPr/>
          </p:nvSpPr>
          <p:spPr>
            <a:xfrm>
              <a:off x="6693630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17" name="Google Shape;9917;p38"/>
            <p:cNvSpPr/>
            <p:nvPr/>
          </p:nvSpPr>
          <p:spPr>
            <a:xfrm>
              <a:off x="7008157" y="5065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18" name="Google Shape;9918;p38"/>
            <p:cNvSpPr/>
            <p:nvPr/>
          </p:nvSpPr>
          <p:spPr>
            <a:xfrm>
              <a:off x="6693630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19" name="Google Shape;9919;p38"/>
            <p:cNvSpPr/>
            <p:nvPr/>
          </p:nvSpPr>
          <p:spPr>
            <a:xfrm>
              <a:off x="7008157" y="19352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20" name="Google Shape;9920;p38"/>
            <p:cNvSpPr/>
            <p:nvPr/>
          </p:nvSpPr>
          <p:spPr>
            <a:xfrm>
              <a:off x="6538578" y="6631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21" name="Google Shape;9921;p38"/>
            <p:cNvSpPr/>
            <p:nvPr/>
          </p:nvSpPr>
          <p:spPr>
            <a:xfrm>
              <a:off x="6538578" y="35152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22" name="Google Shape;9922;p38"/>
            <p:cNvSpPr/>
            <p:nvPr/>
          </p:nvSpPr>
          <p:spPr>
            <a:xfrm>
              <a:off x="7164684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23" name="Google Shape;9923;p38"/>
            <p:cNvSpPr/>
            <p:nvPr/>
          </p:nvSpPr>
          <p:spPr>
            <a:xfrm>
              <a:off x="6850156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24" name="Google Shape;9924;p38"/>
            <p:cNvSpPr/>
            <p:nvPr/>
          </p:nvSpPr>
          <p:spPr>
            <a:xfrm>
              <a:off x="6538578" y="3699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25" name="Google Shape;9925;p38"/>
            <p:cNvSpPr/>
            <p:nvPr/>
          </p:nvSpPr>
          <p:spPr>
            <a:xfrm>
              <a:off x="7164684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26" name="Google Shape;9926;p38"/>
            <p:cNvSpPr/>
            <p:nvPr/>
          </p:nvSpPr>
          <p:spPr>
            <a:xfrm>
              <a:off x="6850156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27" name="Google Shape;9927;p38"/>
            <p:cNvSpPr/>
            <p:nvPr/>
          </p:nvSpPr>
          <p:spPr>
            <a:xfrm>
              <a:off x="7164684" y="97910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28" name="Google Shape;9928;p38"/>
            <p:cNvSpPr/>
            <p:nvPr/>
          </p:nvSpPr>
          <p:spPr>
            <a:xfrm>
              <a:off x="6850156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29" name="Google Shape;9929;p38"/>
            <p:cNvSpPr/>
            <p:nvPr/>
          </p:nvSpPr>
          <p:spPr>
            <a:xfrm>
              <a:off x="6693630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30" name="Google Shape;9930;p38"/>
            <p:cNvSpPr/>
            <p:nvPr/>
          </p:nvSpPr>
          <p:spPr>
            <a:xfrm>
              <a:off x="7008157" y="1135632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31" name="Google Shape;9931;p38"/>
            <p:cNvSpPr/>
            <p:nvPr/>
          </p:nvSpPr>
          <p:spPr>
            <a:xfrm>
              <a:off x="6693630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32" name="Google Shape;9932;p38"/>
            <p:cNvSpPr/>
            <p:nvPr/>
          </p:nvSpPr>
          <p:spPr>
            <a:xfrm>
              <a:off x="7008157" y="8211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33" name="Google Shape;9933;p38"/>
            <p:cNvSpPr/>
            <p:nvPr/>
          </p:nvSpPr>
          <p:spPr>
            <a:xfrm>
              <a:off x="6538578" y="129068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34" name="Google Shape;9934;p38"/>
            <p:cNvSpPr/>
            <p:nvPr/>
          </p:nvSpPr>
          <p:spPr>
            <a:xfrm>
              <a:off x="6538578" y="97910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62" y="595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35" name="Google Shape;9935;p38"/>
            <p:cNvSpPr/>
            <p:nvPr/>
          </p:nvSpPr>
          <p:spPr>
            <a:xfrm>
              <a:off x="7164684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36" name="Google Shape;9936;p38"/>
            <p:cNvSpPr/>
            <p:nvPr/>
          </p:nvSpPr>
          <p:spPr>
            <a:xfrm>
              <a:off x="6850156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37" name="Google Shape;9937;p38"/>
            <p:cNvSpPr/>
            <p:nvPr/>
          </p:nvSpPr>
          <p:spPr>
            <a:xfrm>
              <a:off x="6538578" y="6631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38" name="Google Shape;9938;p38"/>
            <p:cNvSpPr/>
            <p:nvPr/>
          </p:nvSpPr>
          <p:spPr>
            <a:xfrm>
              <a:off x="7164684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39" name="Google Shape;9939;p38"/>
            <p:cNvSpPr/>
            <p:nvPr/>
          </p:nvSpPr>
          <p:spPr>
            <a:xfrm>
              <a:off x="6850156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40" name="Google Shape;9940;p38"/>
            <p:cNvSpPr/>
            <p:nvPr/>
          </p:nvSpPr>
          <p:spPr>
            <a:xfrm>
              <a:off x="7164684" y="16050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41" name="Google Shape;9941;p38"/>
            <p:cNvSpPr/>
            <p:nvPr/>
          </p:nvSpPr>
          <p:spPr>
            <a:xfrm>
              <a:off x="6850156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42" name="Google Shape;9942;p38"/>
            <p:cNvSpPr/>
            <p:nvPr/>
          </p:nvSpPr>
          <p:spPr>
            <a:xfrm>
              <a:off x="6693630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43" name="Google Shape;9943;p38"/>
            <p:cNvSpPr/>
            <p:nvPr/>
          </p:nvSpPr>
          <p:spPr>
            <a:xfrm>
              <a:off x="7008157" y="17630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44" name="Google Shape;9944;p38"/>
            <p:cNvSpPr/>
            <p:nvPr/>
          </p:nvSpPr>
          <p:spPr>
            <a:xfrm>
              <a:off x="6693630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45" name="Google Shape;9945;p38"/>
            <p:cNvSpPr/>
            <p:nvPr/>
          </p:nvSpPr>
          <p:spPr>
            <a:xfrm>
              <a:off x="7008157" y="1448685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46" name="Google Shape;9946;p38"/>
            <p:cNvSpPr/>
            <p:nvPr/>
          </p:nvSpPr>
          <p:spPr>
            <a:xfrm>
              <a:off x="6538578" y="191961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47" name="Google Shape;9947;p38"/>
            <p:cNvSpPr/>
            <p:nvPr/>
          </p:nvSpPr>
          <p:spPr>
            <a:xfrm>
              <a:off x="6538578" y="1605089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48" name="Google Shape;9948;p38"/>
            <p:cNvSpPr/>
            <p:nvPr/>
          </p:nvSpPr>
          <p:spPr>
            <a:xfrm>
              <a:off x="7164684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49" name="Google Shape;9949;p38"/>
            <p:cNvSpPr/>
            <p:nvPr/>
          </p:nvSpPr>
          <p:spPr>
            <a:xfrm>
              <a:off x="6850156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50" name="Google Shape;9950;p38"/>
            <p:cNvSpPr/>
            <p:nvPr/>
          </p:nvSpPr>
          <p:spPr>
            <a:xfrm>
              <a:off x="6538578" y="129068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51" name="Google Shape;9951;p38"/>
            <p:cNvSpPr/>
            <p:nvPr/>
          </p:nvSpPr>
          <p:spPr>
            <a:xfrm>
              <a:off x="7164684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52" name="Google Shape;9952;p38"/>
            <p:cNvSpPr/>
            <p:nvPr/>
          </p:nvSpPr>
          <p:spPr>
            <a:xfrm>
              <a:off x="6850156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53" name="Google Shape;9953;p38"/>
            <p:cNvSpPr/>
            <p:nvPr/>
          </p:nvSpPr>
          <p:spPr>
            <a:xfrm>
              <a:off x="7164684" y="223267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54" name="Google Shape;9954;p38"/>
            <p:cNvSpPr/>
            <p:nvPr/>
          </p:nvSpPr>
          <p:spPr>
            <a:xfrm>
              <a:off x="6850156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55" name="Google Shape;9955;p38"/>
            <p:cNvSpPr/>
            <p:nvPr/>
          </p:nvSpPr>
          <p:spPr>
            <a:xfrm>
              <a:off x="6693630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56" name="Google Shape;9956;p38"/>
            <p:cNvSpPr/>
            <p:nvPr/>
          </p:nvSpPr>
          <p:spPr>
            <a:xfrm>
              <a:off x="7008157" y="238919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57" name="Google Shape;9957;p38"/>
            <p:cNvSpPr/>
            <p:nvPr/>
          </p:nvSpPr>
          <p:spPr>
            <a:xfrm>
              <a:off x="6693630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58" name="Google Shape;9958;p38"/>
            <p:cNvSpPr/>
            <p:nvPr/>
          </p:nvSpPr>
          <p:spPr>
            <a:xfrm>
              <a:off x="7008157" y="2076143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59" name="Google Shape;9959;p38"/>
            <p:cNvSpPr/>
            <p:nvPr/>
          </p:nvSpPr>
          <p:spPr>
            <a:xfrm>
              <a:off x="6538578" y="254719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60" name="Google Shape;9960;p38"/>
            <p:cNvSpPr/>
            <p:nvPr/>
          </p:nvSpPr>
          <p:spPr>
            <a:xfrm>
              <a:off x="6538578" y="223267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61" name="Google Shape;9961;p38"/>
            <p:cNvSpPr/>
            <p:nvPr/>
          </p:nvSpPr>
          <p:spPr>
            <a:xfrm>
              <a:off x="7164684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62" name="Google Shape;9962;p38"/>
            <p:cNvSpPr/>
            <p:nvPr/>
          </p:nvSpPr>
          <p:spPr>
            <a:xfrm>
              <a:off x="6850156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63" name="Google Shape;9963;p38"/>
            <p:cNvSpPr/>
            <p:nvPr/>
          </p:nvSpPr>
          <p:spPr>
            <a:xfrm>
              <a:off x="6538578" y="191961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64" name="Google Shape;9964;p38"/>
            <p:cNvSpPr/>
            <p:nvPr/>
          </p:nvSpPr>
          <p:spPr>
            <a:xfrm>
              <a:off x="7164684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65" name="Google Shape;9965;p38"/>
            <p:cNvSpPr/>
            <p:nvPr/>
          </p:nvSpPr>
          <p:spPr>
            <a:xfrm>
              <a:off x="6850156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66" name="Google Shape;9966;p38"/>
            <p:cNvSpPr/>
            <p:nvPr/>
          </p:nvSpPr>
          <p:spPr>
            <a:xfrm>
              <a:off x="7164684" y="286025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67" name="Google Shape;9967;p38"/>
            <p:cNvSpPr/>
            <p:nvPr/>
          </p:nvSpPr>
          <p:spPr>
            <a:xfrm>
              <a:off x="6850156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68" name="Google Shape;9968;p38"/>
            <p:cNvSpPr/>
            <p:nvPr/>
          </p:nvSpPr>
          <p:spPr>
            <a:xfrm>
              <a:off x="6693630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69" name="Google Shape;9969;p38"/>
            <p:cNvSpPr/>
            <p:nvPr/>
          </p:nvSpPr>
          <p:spPr>
            <a:xfrm>
              <a:off x="7008157" y="30167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70" name="Google Shape;9970;p38"/>
            <p:cNvSpPr/>
            <p:nvPr/>
          </p:nvSpPr>
          <p:spPr>
            <a:xfrm>
              <a:off x="6693630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62"/>
                    <a:pt x="381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71" name="Google Shape;9971;p38"/>
            <p:cNvSpPr/>
            <p:nvPr/>
          </p:nvSpPr>
          <p:spPr>
            <a:xfrm>
              <a:off x="7008157" y="270519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62"/>
                    <a:pt x="381" y="762"/>
                  </a:cubicBezTo>
                  <a:cubicBezTo>
                    <a:pt x="595" y="762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72" name="Google Shape;9972;p38"/>
            <p:cNvSpPr/>
            <p:nvPr/>
          </p:nvSpPr>
          <p:spPr>
            <a:xfrm>
              <a:off x="6538578" y="317477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73" name="Google Shape;9973;p38"/>
            <p:cNvSpPr/>
            <p:nvPr/>
          </p:nvSpPr>
          <p:spPr>
            <a:xfrm>
              <a:off x="6538578" y="286025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74" name="Google Shape;9974;p38"/>
            <p:cNvSpPr/>
            <p:nvPr/>
          </p:nvSpPr>
          <p:spPr>
            <a:xfrm>
              <a:off x="7164684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75" name="Google Shape;9975;p38"/>
            <p:cNvSpPr/>
            <p:nvPr/>
          </p:nvSpPr>
          <p:spPr>
            <a:xfrm>
              <a:off x="6850156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76" name="Google Shape;9976;p38"/>
            <p:cNvSpPr/>
            <p:nvPr/>
          </p:nvSpPr>
          <p:spPr>
            <a:xfrm>
              <a:off x="6538578" y="254719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77" name="Google Shape;9977;p38"/>
            <p:cNvSpPr/>
            <p:nvPr/>
          </p:nvSpPr>
          <p:spPr>
            <a:xfrm>
              <a:off x="7164684" y="34893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78" name="Google Shape;9978;p38"/>
            <p:cNvSpPr/>
            <p:nvPr/>
          </p:nvSpPr>
          <p:spPr>
            <a:xfrm>
              <a:off x="6850156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79" name="Google Shape;9979;p38"/>
            <p:cNvSpPr/>
            <p:nvPr/>
          </p:nvSpPr>
          <p:spPr>
            <a:xfrm>
              <a:off x="6693630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80" name="Google Shape;9980;p38"/>
            <p:cNvSpPr/>
            <p:nvPr/>
          </p:nvSpPr>
          <p:spPr>
            <a:xfrm>
              <a:off x="7008157" y="364435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81" name="Google Shape;9981;p38"/>
            <p:cNvSpPr/>
            <p:nvPr/>
          </p:nvSpPr>
          <p:spPr>
            <a:xfrm>
              <a:off x="6693630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82" name="Google Shape;9982;p38"/>
            <p:cNvSpPr/>
            <p:nvPr/>
          </p:nvSpPr>
          <p:spPr>
            <a:xfrm>
              <a:off x="7008157" y="33313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83" name="Google Shape;9983;p38"/>
            <p:cNvSpPr/>
            <p:nvPr/>
          </p:nvSpPr>
          <p:spPr>
            <a:xfrm>
              <a:off x="6538578" y="348930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84" name="Google Shape;9984;p38"/>
            <p:cNvSpPr/>
            <p:nvPr/>
          </p:nvSpPr>
          <p:spPr>
            <a:xfrm>
              <a:off x="7164684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85" name="Google Shape;9985;p38"/>
            <p:cNvSpPr/>
            <p:nvPr/>
          </p:nvSpPr>
          <p:spPr>
            <a:xfrm>
              <a:off x="6850156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86" name="Google Shape;9986;p38"/>
            <p:cNvSpPr/>
            <p:nvPr/>
          </p:nvSpPr>
          <p:spPr>
            <a:xfrm>
              <a:off x="6538578" y="317477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87" name="Google Shape;9987;p38"/>
            <p:cNvSpPr/>
            <p:nvPr/>
          </p:nvSpPr>
          <p:spPr>
            <a:xfrm>
              <a:off x="6538578" y="3699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88" name="Google Shape;9988;p38"/>
            <p:cNvSpPr/>
            <p:nvPr/>
          </p:nvSpPr>
          <p:spPr>
            <a:xfrm>
              <a:off x="6222576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89" name="Google Shape;9989;p38"/>
            <p:cNvSpPr/>
            <p:nvPr/>
          </p:nvSpPr>
          <p:spPr>
            <a:xfrm>
              <a:off x="6538578" y="6631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90" name="Google Shape;9990;p38"/>
            <p:cNvSpPr/>
            <p:nvPr/>
          </p:nvSpPr>
          <p:spPr>
            <a:xfrm>
              <a:off x="6222576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91" name="Google Shape;9991;p38"/>
            <p:cNvSpPr/>
            <p:nvPr/>
          </p:nvSpPr>
          <p:spPr>
            <a:xfrm>
              <a:off x="6538578" y="35152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92" name="Google Shape;9992;p38"/>
            <p:cNvSpPr/>
            <p:nvPr/>
          </p:nvSpPr>
          <p:spPr>
            <a:xfrm>
              <a:off x="6222576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93" name="Google Shape;9993;p38"/>
            <p:cNvSpPr/>
            <p:nvPr/>
          </p:nvSpPr>
          <p:spPr>
            <a:xfrm>
              <a:off x="6066049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94" name="Google Shape;9994;p38"/>
            <p:cNvSpPr/>
            <p:nvPr/>
          </p:nvSpPr>
          <p:spPr>
            <a:xfrm>
              <a:off x="6380577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95" name="Google Shape;9995;p38"/>
            <p:cNvSpPr/>
            <p:nvPr/>
          </p:nvSpPr>
          <p:spPr>
            <a:xfrm>
              <a:off x="6066049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96" name="Google Shape;9996;p38"/>
            <p:cNvSpPr/>
            <p:nvPr/>
          </p:nvSpPr>
          <p:spPr>
            <a:xfrm>
              <a:off x="6380577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97" name="Google Shape;9997;p38"/>
            <p:cNvSpPr/>
            <p:nvPr/>
          </p:nvSpPr>
          <p:spPr>
            <a:xfrm>
              <a:off x="6538578" y="3699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98" name="Google Shape;9998;p38"/>
            <p:cNvSpPr/>
            <p:nvPr/>
          </p:nvSpPr>
          <p:spPr>
            <a:xfrm>
              <a:off x="6222576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99" name="Google Shape;9999;p38"/>
            <p:cNvSpPr/>
            <p:nvPr/>
          </p:nvSpPr>
          <p:spPr>
            <a:xfrm>
              <a:off x="6538578" y="129068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00" name="Google Shape;10000;p38"/>
            <p:cNvSpPr/>
            <p:nvPr/>
          </p:nvSpPr>
          <p:spPr>
            <a:xfrm>
              <a:off x="6222576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01" name="Google Shape;10001;p38"/>
            <p:cNvSpPr/>
            <p:nvPr/>
          </p:nvSpPr>
          <p:spPr>
            <a:xfrm>
              <a:off x="6538578" y="97910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62" y="595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02" name="Google Shape;10002;p38"/>
            <p:cNvSpPr/>
            <p:nvPr/>
          </p:nvSpPr>
          <p:spPr>
            <a:xfrm>
              <a:off x="6222576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03" name="Google Shape;10003;p38"/>
            <p:cNvSpPr/>
            <p:nvPr/>
          </p:nvSpPr>
          <p:spPr>
            <a:xfrm>
              <a:off x="6066049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04" name="Google Shape;10004;p38"/>
            <p:cNvSpPr/>
            <p:nvPr/>
          </p:nvSpPr>
          <p:spPr>
            <a:xfrm>
              <a:off x="6380577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05" name="Google Shape;10005;p38"/>
            <p:cNvSpPr/>
            <p:nvPr/>
          </p:nvSpPr>
          <p:spPr>
            <a:xfrm>
              <a:off x="6066049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06" name="Google Shape;10006;p38"/>
            <p:cNvSpPr/>
            <p:nvPr/>
          </p:nvSpPr>
          <p:spPr>
            <a:xfrm>
              <a:off x="6380577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07" name="Google Shape;10007;p38"/>
            <p:cNvSpPr/>
            <p:nvPr/>
          </p:nvSpPr>
          <p:spPr>
            <a:xfrm>
              <a:off x="6538578" y="6631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08" name="Google Shape;10008;p38"/>
            <p:cNvSpPr/>
            <p:nvPr/>
          </p:nvSpPr>
          <p:spPr>
            <a:xfrm>
              <a:off x="6222576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09" name="Google Shape;10009;p38"/>
            <p:cNvSpPr/>
            <p:nvPr/>
          </p:nvSpPr>
          <p:spPr>
            <a:xfrm>
              <a:off x="6538578" y="191961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10" name="Google Shape;10010;p38"/>
            <p:cNvSpPr/>
            <p:nvPr/>
          </p:nvSpPr>
          <p:spPr>
            <a:xfrm>
              <a:off x="6222576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11" name="Google Shape;10011;p38"/>
            <p:cNvSpPr/>
            <p:nvPr/>
          </p:nvSpPr>
          <p:spPr>
            <a:xfrm>
              <a:off x="6538578" y="1605089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12" name="Google Shape;10012;p38"/>
            <p:cNvSpPr/>
            <p:nvPr/>
          </p:nvSpPr>
          <p:spPr>
            <a:xfrm>
              <a:off x="6222576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13" name="Google Shape;10013;p38"/>
            <p:cNvSpPr/>
            <p:nvPr/>
          </p:nvSpPr>
          <p:spPr>
            <a:xfrm>
              <a:off x="6066049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14" name="Google Shape;10014;p38"/>
            <p:cNvSpPr/>
            <p:nvPr/>
          </p:nvSpPr>
          <p:spPr>
            <a:xfrm>
              <a:off x="6380577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15" name="Google Shape;10015;p38"/>
            <p:cNvSpPr/>
            <p:nvPr/>
          </p:nvSpPr>
          <p:spPr>
            <a:xfrm>
              <a:off x="6066049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16" name="Google Shape;10016;p38"/>
            <p:cNvSpPr/>
            <p:nvPr/>
          </p:nvSpPr>
          <p:spPr>
            <a:xfrm>
              <a:off x="6380577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17" name="Google Shape;10017;p38"/>
            <p:cNvSpPr/>
            <p:nvPr/>
          </p:nvSpPr>
          <p:spPr>
            <a:xfrm>
              <a:off x="6538578" y="129068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18" name="Google Shape;10018;p38"/>
            <p:cNvSpPr/>
            <p:nvPr/>
          </p:nvSpPr>
          <p:spPr>
            <a:xfrm>
              <a:off x="6222576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19" name="Google Shape;10019;p38"/>
            <p:cNvSpPr/>
            <p:nvPr/>
          </p:nvSpPr>
          <p:spPr>
            <a:xfrm>
              <a:off x="6538578" y="254719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20" name="Google Shape;10020;p38"/>
            <p:cNvSpPr/>
            <p:nvPr/>
          </p:nvSpPr>
          <p:spPr>
            <a:xfrm>
              <a:off x="6222576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21" name="Google Shape;10021;p38"/>
            <p:cNvSpPr/>
            <p:nvPr/>
          </p:nvSpPr>
          <p:spPr>
            <a:xfrm>
              <a:off x="6538578" y="223267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22" name="Google Shape;10022;p38"/>
            <p:cNvSpPr/>
            <p:nvPr/>
          </p:nvSpPr>
          <p:spPr>
            <a:xfrm>
              <a:off x="6222576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23" name="Google Shape;10023;p38"/>
            <p:cNvSpPr/>
            <p:nvPr/>
          </p:nvSpPr>
          <p:spPr>
            <a:xfrm>
              <a:off x="6066049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24" name="Google Shape;10024;p38"/>
            <p:cNvSpPr/>
            <p:nvPr/>
          </p:nvSpPr>
          <p:spPr>
            <a:xfrm>
              <a:off x="6380577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25" name="Google Shape;10025;p38"/>
            <p:cNvSpPr/>
            <p:nvPr/>
          </p:nvSpPr>
          <p:spPr>
            <a:xfrm>
              <a:off x="6066049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26" name="Google Shape;10026;p38"/>
            <p:cNvSpPr/>
            <p:nvPr/>
          </p:nvSpPr>
          <p:spPr>
            <a:xfrm>
              <a:off x="6380577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27" name="Google Shape;10027;p38"/>
            <p:cNvSpPr/>
            <p:nvPr/>
          </p:nvSpPr>
          <p:spPr>
            <a:xfrm>
              <a:off x="6538578" y="191961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28" name="Google Shape;10028;p38"/>
            <p:cNvSpPr/>
            <p:nvPr/>
          </p:nvSpPr>
          <p:spPr>
            <a:xfrm>
              <a:off x="6222576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29" name="Google Shape;10029;p38"/>
            <p:cNvSpPr/>
            <p:nvPr/>
          </p:nvSpPr>
          <p:spPr>
            <a:xfrm>
              <a:off x="6538578" y="317477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30" name="Google Shape;10030;p38"/>
            <p:cNvSpPr/>
            <p:nvPr/>
          </p:nvSpPr>
          <p:spPr>
            <a:xfrm>
              <a:off x="6222576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31" name="Google Shape;10031;p38"/>
            <p:cNvSpPr/>
            <p:nvPr/>
          </p:nvSpPr>
          <p:spPr>
            <a:xfrm>
              <a:off x="6538578" y="286025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32" name="Google Shape;10032;p38"/>
            <p:cNvSpPr/>
            <p:nvPr/>
          </p:nvSpPr>
          <p:spPr>
            <a:xfrm>
              <a:off x="6222576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33" name="Google Shape;10033;p38"/>
            <p:cNvSpPr/>
            <p:nvPr/>
          </p:nvSpPr>
          <p:spPr>
            <a:xfrm>
              <a:off x="6066049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34" name="Google Shape;10034;p38"/>
            <p:cNvSpPr/>
            <p:nvPr/>
          </p:nvSpPr>
          <p:spPr>
            <a:xfrm>
              <a:off x="6380577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35" name="Google Shape;10035;p38"/>
            <p:cNvSpPr/>
            <p:nvPr/>
          </p:nvSpPr>
          <p:spPr>
            <a:xfrm>
              <a:off x="6066049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93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36" name="Google Shape;10036;p38"/>
            <p:cNvSpPr/>
            <p:nvPr/>
          </p:nvSpPr>
          <p:spPr>
            <a:xfrm>
              <a:off x="6380577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81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37" name="Google Shape;10037;p38"/>
            <p:cNvSpPr/>
            <p:nvPr/>
          </p:nvSpPr>
          <p:spPr>
            <a:xfrm>
              <a:off x="6538578" y="254719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38" name="Google Shape;10038;p38"/>
            <p:cNvSpPr/>
            <p:nvPr/>
          </p:nvSpPr>
          <p:spPr>
            <a:xfrm>
              <a:off x="6222576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39" name="Google Shape;10039;p38"/>
            <p:cNvSpPr/>
            <p:nvPr/>
          </p:nvSpPr>
          <p:spPr>
            <a:xfrm>
              <a:off x="6538578" y="348930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40" name="Google Shape;10040;p38"/>
            <p:cNvSpPr/>
            <p:nvPr/>
          </p:nvSpPr>
          <p:spPr>
            <a:xfrm>
              <a:off x="6222576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41" name="Google Shape;10041;p38"/>
            <p:cNvSpPr/>
            <p:nvPr/>
          </p:nvSpPr>
          <p:spPr>
            <a:xfrm>
              <a:off x="6066049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42" name="Google Shape;10042;p38"/>
            <p:cNvSpPr/>
            <p:nvPr/>
          </p:nvSpPr>
          <p:spPr>
            <a:xfrm>
              <a:off x="6380577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43" name="Google Shape;10043;p38"/>
            <p:cNvSpPr/>
            <p:nvPr/>
          </p:nvSpPr>
          <p:spPr>
            <a:xfrm>
              <a:off x="6066049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44" name="Google Shape;10044;p38"/>
            <p:cNvSpPr/>
            <p:nvPr/>
          </p:nvSpPr>
          <p:spPr>
            <a:xfrm>
              <a:off x="6380577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45" name="Google Shape;10045;p38"/>
            <p:cNvSpPr/>
            <p:nvPr/>
          </p:nvSpPr>
          <p:spPr>
            <a:xfrm>
              <a:off x="6538578" y="317477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46" name="Google Shape;10046;p38"/>
            <p:cNvSpPr/>
            <p:nvPr/>
          </p:nvSpPr>
          <p:spPr>
            <a:xfrm>
              <a:off x="6222576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47" name="Google Shape;10047;p38"/>
            <p:cNvSpPr/>
            <p:nvPr/>
          </p:nvSpPr>
          <p:spPr>
            <a:xfrm>
              <a:off x="9048777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48" name="Google Shape;10048;p38"/>
            <p:cNvSpPr/>
            <p:nvPr/>
          </p:nvSpPr>
          <p:spPr>
            <a:xfrm>
              <a:off x="9048777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49" name="Google Shape;10049;p38"/>
            <p:cNvSpPr/>
            <p:nvPr/>
          </p:nvSpPr>
          <p:spPr>
            <a:xfrm>
              <a:off x="9048777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50" name="Google Shape;10050;p38"/>
            <p:cNvSpPr/>
            <p:nvPr/>
          </p:nvSpPr>
          <p:spPr>
            <a:xfrm>
              <a:off x="9048777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51" name="Google Shape;10051;p38"/>
            <p:cNvSpPr/>
            <p:nvPr/>
          </p:nvSpPr>
          <p:spPr>
            <a:xfrm>
              <a:off x="9048777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52" name="Google Shape;10052;p38"/>
            <p:cNvSpPr/>
            <p:nvPr/>
          </p:nvSpPr>
          <p:spPr>
            <a:xfrm>
              <a:off x="9048777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53" name="Google Shape;10053;p38"/>
            <p:cNvSpPr/>
            <p:nvPr/>
          </p:nvSpPr>
          <p:spPr>
            <a:xfrm>
              <a:off x="9048777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54" name="Google Shape;10054;p38"/>
            <p:cNvSpPr/>
            <p:nvPr/>
          </p:nvSpPr>
          <p:spPr>
            <a:xfrm>
              <a:off x="9048777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55" name="Google Shape;10055;p38"/>
            <p:cNvSpPr/>
            <p:nvPr/>
          </p:nvSpPr>
          <p:spPr>
            <a:xfrm>
              <a:off x="873425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56" name="Google Shape;10056;p38"/>
            <p:cNvSpPr/>
            <p:nvPr/>
          </p:nvSpPr>
          <p:spPr>
            <a:xfrm>
              <a:off x="9048777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57" name="Google Shape;10057;p38"/>
            <p:cNvSpPr/>
            <p:nvPr/>
          </p:nvSpPr>
          <p:spPr>
            <a:xfrm>
              <a:off x="873425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58" name="Google Shape;10058;p38"/>
            <p:cNvSpPr/>
            <p:nvPr/>
          </p:nvSpPr>
          <p:spPr>
            <a:xfrm>
              <a:off x="8576249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59" name="Google Shape;10059;p38"/>
            <p:cNvSpPr/>
            <p:nvPr/>
          </p:nvSpPr>
          <p:spPr>
            <a:xfrm>
              <a:off x="8890776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60" name="Google Shape;10060;p38"/>
            <p:cNvSpPr/>
            <p:nvPr/>
          </p:nvSpPr>
          <p:spPr>
            <a:xfrm>
              <a:off x="841972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61" name="Google Shape;10061;p38"/>
            <p:cNvSpPr/>
            <p:nvPr/>
          </p:nvSpPr>
          <p:spPr>
            <a:xfrm>
              <a:off x="8419722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62" name="Google Shape;10062;p38"/>
            <p:cNvSpPr/>
            <p:nvPr/>
          </p:nvSpPr>
          <p:spPr>
            <a:xfrm>
              <a:off x="9048777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63" name="Google Shape;10063;p38"/>
            <p:cNvSpPr/>
            <p:nvPr/>
          </p:nvSpPr>
          <p:spPr>
            <a:xfrm>
              <a:off x="873425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64" name="Google Shape;10064;p38"/>
            <p:cNvSpPr/>
            <p:nvPr/>
          </p:nvSpPr>
          <p:spPr>
            <a:xfrm>
              <a:off x="9048777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65" name="Google Shape;10065;p38"/>
            <p:cNvSpPr/>
            <p:nvPr/>
          </p:nvSpPr>
          <p:spPr>
            <a:xfrm>
              <a:off x="873425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66" name="Google Shape;10066;p38"/>
            <p:cNvSpPr/>
            <p:nvPr/>
          </p:nvSpPr>
          <p:spPr>
            <a:xfrm>
              <a:off x="8576249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63"/>
                    <a:pt x="393" y="763"/>
                  </a:cubicBezTo>
                  <a:cubicBezTo>
                    <a:pt x="608" y="763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67" name="Google Shape;10067;p38"/>
            <p:cNvSpPr/>
            <p:nvPr/>
          </p:nvSpPr>
          <p:spPr>
            <a:xfrm>
              <a:off x="8890776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93" y="763"/>
                  </a:cubicBezTo>
                  <a:cubicBezTo>
                    <a:pt x="608" y="763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68" name="Google Shape;10068;p38"/>
            <p:cNvSpPr/>
            <p:nvPr/>
          </p:nvSpPr>
          <p:spPr>
            <a:xfrm>
              <a:off x="8576249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69" name="Google Shape;10069;p38"/>
            <p:cNvSpPr/>
            <p:nvPr/>
          </p:nvSpPr>
          <p:spPr>
            <a:xfrm>
              <a:off x="8890776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70" name="Google Shape;10070;p38"/>
            <p:cNvSpPr/>
            <p:nvPr/>
          </p:nvSpPr>
          <p:spPr>
            <a:xfrm>
              <a:off x="841972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71" name="Google Shape;10071;p38"/>
            <p:cNvSpPr/>
            <p:nvPr/>
          </p:nvSpPr>
          <p:spPr>
            <a:xfrm>
              <a:off x="8419722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72" name="Google Shape;10072;p38"/>
            <p:cNvSpPr/>
            <p:nvPr/>
          </p:nvSpPr>
          <p:spPr>
            <a:xfrm>
              <a:off x="9048777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73" name="Google Shape;10073;p38"/>
            <p:cNvSpPr/>
            <p:nvPr/>
          </p:nvSpPr>
          <p:spPr>
            <a:xfrm>
              <a:off x="873425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74" name="Google Shape;10074;p38"/>
            <p:cNvSpPr/>
            <p:nvPr/>
          </p:nvSpPr>
          <p:spPr>
            <a:xfrm>
              <a:off x="841972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75" name="Google Shape;10075;p38"/>
            <p:cNvSpPr/>
            <p:nvPr/>
          </p:nvSpPr>
          <p:spPr>
            <a:xfrm>
              <a:off x="9048777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76" name="Google Shape;10076;p38"/>
            <p:cNvSpPr/>
            <p:nvPr/>
          </p:nvSpPr>
          <p:spPr>
            <a:xfrm>
              <a:off x="873425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77" name="Google Shape;10077;p38"/>
            <p:cNvSpPr/>
            <p:nvPr/>
          </p:nvSpPr>
          <p:spPr>
            <a:xfrm>
              <a:off x="8576249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78" name="Google Shape;10078;p38"/>
            <p:cNvSpPr/>
            <p:nvPr/>
          </p:nvSpPr>
          <p:spPr>
            <a:xfrm>
              <a:off x="8890776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79" name="Google Shape;10079;p38"/>
            <p:cNvSpPr/>
            <p:nvPr/>
          </p:nvSpPr>
          <p:spPr>
            <a:xfrm>
              <a:off x="8419722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80" name="Google Shape;10080;p38"/>
            <p:cNvSpPr/>
            <p:nvPr/>
          </p:nvSpPr>
          <p:spPr>
            <a:xfrm>
              <a:off x="9048777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81" name="Google Shape;10081;p38"/>
            <p:cNvSpPr/>
            <p:nvPr/>
          </p:nvSpPr>
          <p:spPr>
            <a:xfrm>
              <a:off x="873425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82" name="Google Shape;10082;p38"/>
            <p:cNvSpPr/>
            <p:nvPr/>
          </p:nvSpPr>
          <p:spPr>
            <a:xfrm>
              <a:off x="841972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83" name="Google Shape;10083;p38"/>
            <p:cNvSpPr/>
            <p:nvPr/>
          </p:nvSpPr>
          <p:spPr>
            <a:xfrm>
              <a:off x="841972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84" name="Google Shape;10084;p38"/>
            <p:cNvSpPr/>
            <p:nvPr/>
          </p:nvSpPr>
          <p:spPr>
            <a:xfrm>
              <a:off x="8106669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85" name="Google Shape;10085;p38"/>
            <p:cNvSpPr/>
            <p:nvPr/>
          </p:nvSpPr>
          <p:spPr>
            <a:xfrm>
              <a:off x="8419722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86" name="Google Shape;10086;p38"/>
            <p:cNvSpPr/>
            <p:nvPr/>
          </p:nvSpPr>
          <p:spPr>
            <a:xfrm>
              <a:off x="8106669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87" name="Google Shape;10087;p38"/>
            <p:cNvSpPr/>
            <p:nvPr/>
          </p:nvSpPr>
          <p:spPr>
            <a:xfrm>
              <a:off x="7950142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88" name="Google Shape;10088;p38"/>
            <p:cNvSpPr/>
            <p:nvPr/>
          </p:nvSpPr>
          <p:spPr>
            <a:xfrm>
              <a:off x="8263196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89" name="Google Shape;10089;p38"/>
            <p:cNvSpPr/>
            <p:nvPr/>
          </p:nvSpPr>
          <p:spPr>
            <a:xfrm>
              <a:off x="779214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90" name="Google Shape;10090;p38"/>
            <p:cNvSpPr/>
            <p:nvPr/>
          </p:nvSpPr>
          <p:spPr>
            <a:xfrm>
              <a:off x="7792142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91" name="Google Shape;10091;p38"/>
            <p:cNvSpPr/>
            <p:nvPr/>
          </p:nvSpPr>
          <p:spPr>
            <a:xfrm>
              <a:off x="841972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92" name="Google Shape;10092;p38"/>
            <p:cNvSpPr/>
            <p:nvPr/>
          </p:nvSpPr>
          <p:spPr>
            <a:xfrm>
              <a:off x="8106669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93" name="Google Shape;10093;p38"/>
            <p:cNvSpPr/>
            <p:nvPr/>
          </p:nvSpPr>
          <p:spPr>
            <a:xfrm>
              <a:off x="8419722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94" name="Google Shape;10094;p38"/>
            <p:cNvSpPr/>
            <p:nvPr/>
          </p:nvSpPr>
          <p:spPr>
            <a:xfrm>
              <a:off x="8106669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95" name="Google Shape;10095;p38"/>
            <p:cNvSpPr/>
            <p:nvPr/>
          </p:nvSpPr>
          <p:spPr>
            <a:xfrm>
              <a:off x="7950142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63"/>
                    <a:pt x="382" y="763"/>
                  </a:cubicBezTo>
                  <a:cubicBezTo>
                    <a:pt x="596" y="763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96" name="Google Shape;10096;p38"/>
            <p:cNvSpPr/>
            <p:nvPr/>
          </p:nvSpPr>
          <p:spPr>
            <a:xfrm>
              <a:off x="8263196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63"/>
                    <a:pt x="394" y="763"/>
                  </a:cubicBezTo>
                  <a:cubicBezTo>
                    <a:pt x="608" y="763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97" name="Google Shape;10097;p38"/>
            <p:cNvSpPr/>
            <p:nvPr/>
          </p:nvSpPr>
          <p:spPr>
            <a:xfrm>
              <a:off x="7950142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98" name="Google Shape;10098;p38"/>
            <p:cNvSpPr/>
            <p:nvPr/>
          </p:nvSpPr>
          <p:spPr>
            <a:xfrm>
              <a:off x="8263196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99" name="Google Shape;10099;p38"/>
            <p:cNvSpPr/>
            <p:nvPr/>
          </p:nvSpPr>
          <p:spPr>
            <a:xfrm>
              <a:off x="779214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00" name="Google Shape;10100;p38"/>
            <p:cNvSpPr/>
            <p:nvPr/>
          </p:nvSpPr>
          <p:spPr>
            <a:xfrm>
              <a:off x="7792142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01" name="Google Shape;10101;p38"/>
            <p:cNvSpPr/>
            <p:nvPr/>
          </p:nvSpPr>
          <p:spPr>
            <a:xfrm>
              <a:off x="841972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02" name="Google Shape;10102;p38"/>
            <p:cNvSpPr/>
            <p:nvPr/>
          </p:nvSpPr>
          <p:spPr>
            <a:xfrm>
              <a:off x="8106669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03" name="Google Shape;10103;p38"/>
            <p:cNvSpPr/>
            <p:nvPr/>
          </p:nvSpPr>
          <p:spPr>
            <a:xfrm>
              <a:off x="779214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04" name="Google Shape;10104;p38"/>
            <p:cNvSpPr/>
            <p:nvPr/>
          </p:nvSpPr>
          <p:spPr>
            <a:xfrm>
              <a:off x="8419722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05" name="Google Shape;10105;p38"/>
            <p:cNvSpPr/>
            <p:nvPr/>
          </p:nvSpPr>
          <p:spPr>
            <a:xfrm>
              <a:off x="8106669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06" name="Google Shape;10106;p38"/>
            <p:cNvSpPr/>
            <p:nvPr/>
          </p:nvSpPr>
          <p:spPr>
            <a:xfrm>
              <a:off x="7950142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07" name="Google Shape;10107;p38"/>
            <p:cNvSpPr/>
            <p:nvPr/>
          </p:nvSpPr>
          <p:spPr>
            <a:xfrm>
              <a:off x="8263196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08" name="Google Shape;10108;p38"/>
            <p:cNvSpPr/>
            <p:nvPr/>
          </p:nvSpPr>
          <p:spPr>
            <a:xfrm>
              <a:off x="7792142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09" name="Google Shape;10109;p38"/>
            <p:cNvSpPr/>
            <p:nvPr/>
          </p:nvSpPr>
          <p:spPr>
            <a:xfrm>
              <a:off x="841972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10" name="Google Shape;10110;p38"/>
            <p:cNvSpPr/>
            <p:nvPr/>
          </p:nvSpPr>
          <p:spPr>
            <a:xfrm>
              <a:off x="8106669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11" name="Google Shape;10111;p38"/>
            <p:cNvSpPr/>
            <p:nvPr/>
          </p:nvSpPr>
          <p:spPr>
            <a:xfrm>
              <a:off x="779214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12" name="Google Shape;10112;p38"/>
            <p:cNvSpPr/>
            <p:nvPr/>
          </p:nvSpPr>
          <p:spPr>
            <a:xfrm>
              <a:off x="779214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13" name="Google Shape;10113;p38"/>
            <p:cNvSpPr/>
            <p:nvPr/>
          </p:nvSpPr>
          <p:spPr>
            <a:xfrm>
              <a:off x="7479088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14" name="Google Shape;10114;p38"/>
            <p:cNvSpPr/>
            <p:nvPr/>
          </p:nvSpPr>
          <p:spPr>
            <a:xfrm>
              <a:off x="7792142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15" name="Google Shape;10115;p38"/>
            <p:cNvSpPr/>
            <p:nvPr/>
          </p:nvSpPr>
          <p:spPr>
            <a:xfrm>
              <a:off x="7479088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16" name="Google Shape;10116;p38"/>
            <p:cNvSpPr/>
            <p:nvPr/>
          </p:nvSpPr>
          <p:spPr>
            <a:xfrm>
              <a:off x="7322562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17" name="Google Shape;10117;p38"/>
            <p:cNvSpPr/>
            <p:nvPr/>
          </p:nvSpPr>
          <p:spPr>
            <a:xfrm>
              <a:off x="7635615" y="394279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63" y="595"/>
                    <a:pt x="763" y="381"/>
                  </a:cubicBezTo>
                  <a:cubicBezTo>
                    <a:pt x="763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18" name="Google Shape;10118;p38"/>
            <p:cNvSpPr/>
            <p:nvPr/>
          </p:nvSpPr>
          <p:spPr>
            <a:xfrm>
              <a:off x="7164684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19" name="Google Shape;10119;p38"/>
            <p:cNvSpPr/>
            <p:nvPr/>
          </p:nvSpPr>
          <p:spPr>
            <a:xfrm>
              <a:off x="7164684" y="37847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20" name="Google Shape;10120;p38"/>
            <p:cNvSpPr/>
            <p:nvPr/>
          </p:nvSpPr>
          <p:spPr>
            <a:xfrm>
              <a:off x="779214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21" name="Google Shape;10121;p38"/>
            <p:cNvSpPr/>
            <p:nvPr/>
          </p:nvSpPr>
          <p:spPr>
            <a:xfrm>
              <a:off x="7479088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22" name="Google Shape;10122;p38"/>
            <p:cNvSpPr/>
            <p:nvPr/>
          </p:nvSpPr>
          <p:spPr>
            <a:xfrm>
              <a:off x="7792142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23" name="Google Shape;10123;p38"/>
            <p:cNvSpPr/>
            <p:nvPr/>
          </p:nvSpPr>
          <p:spPr>
            <a:xfrm>
              <a:off x="7479088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80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24" name="Google Shape;10124;p38"/>
            <p:cNvSpPr/>
            <p:nvPr/>
          </p:nvSpPr>
          <p:spPr>
            <a:xfrm>
              <a:off x="7322562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63"/>
                    <a:pt x="382" y="763"/>
                  </a:cubicBezTo>
                  <a:cubicBezTo>
                    <a:pt x="596" y="763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25" name="Google Shape;10125;p38"/>
            <p:cNvSpPr/>
            <p:nvPr/>
          </p:nvSpPr>
          <p:spPr>
            <a:xfrm>
              <a:off x="7635615" y="4570248"/>
              <a:ext cx="93744" cy="93744"/>
            </a:xfrm>
            <a:custGeom>
              <a:avLst/>
              <a:gdLst/>
              <a:ahLst/>
              <a:cxnLst/>
              <a:rect l="l" t="t" r="r" b="b"/>
              <a:pathLst>
                <a:path w="763" h="763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63"/>
                    <a:pt x="382" y="763"/>
                  </a:cubicBezTo>
                  <a:cubicBezTo>
                    <a:pt x="596" y="763"/>
                    <a:pt x="763" y="596"/>
                    <a:pt x="763" y="382"/>
                  </a:cubicBezTo>
                  <a:cubicBezTo>
                    <a:pt x="763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26" name="Google Shape;10126;p38"/>
            <p:cNvSpPr/>
            <p:nvPr/>
          </p:nvSpPr>
          <p:spPr>
            <a:xfrm>
              <a:off x="7322562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27" name="Google Shape;10127;p38"/>
            <p:cNvSpPr/>
            <p:nvPr/>
          </p:nvSpPr>
          <p:spPr>
            <a:xfrm>
              <a:off x="7635615" y="425719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28" name="Google Shape;10128;p38"/>
            <p:cNvSpPr/>
            <p:nvPr/>
          </p:nvSpPr>
          <p:spPr>
            <a:xfrm>
              <a:off x="7164684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29" name="Google Shape;10129;p38"/>
            <p:cNvSpPr/>
            <p:nvPr/>
          </p:nvSpPr>
          <p:spPr>
            <a:xfrm>
              <a:off x="7164684" y="4413721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30" name="Google Shape;10130;p38"/>
            <p:cNvSpPr/>
            <p:nvPr/>
          </p:nvSpPr>
          <p:spPr>
            <a:xfrm>
              <a:off x="779214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31" name="Google Shape;10131;p38"/>
            <p:cNvSpPr/>
            <p:nvPr/>
          </p:nvSpPr>
          <p:spPr>
            <a:xfrm>
              <a:off x="7479088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32" name="Google Shape;10132;p38"/>
            <p:cNvSpPr/>
            <p:nvPr/>
          </p:nvSpPr>
          <p:spPr>
            <a:xfrm>
              <a:off x="7164684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33" name="Google Shape;10133;p38"/>
            <p:cNvSpPr/>
            <p:nvPr/>
          </p:nvSpPr>
          <p:spPr>
            <a:xfrm>
              <a:off x="7792142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34" name="Google Shape;10134;p38"/>
            <p:cNvSpPr/>
            <p:nvPr/>
          </p:nvSpPr>
          <p:spPr>
            <a:xfrm>
              <a:off x="7479088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35" name="Google Shape;10135;p38"/>
            <p:cNvSpPr/>
            <p:nvPr/>
          </p:nvSpPr>
          <p:spPr>
            <a:xfrm>
              <a:off x="7322562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36" name="Google Shape;10136;p38"/>
            <p:cNvSpPr/>
            <p:nvPr/>
          </p:nvSpPr>
          <p:spPr>
            <a:xfrm>
              <a:off x="7635615" y="488477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37" name="Google Shape;10137;p38"/>
            <p:cNvSpPr/>
            <p:nvPr/>
          </p:nvSpPr>
          <p:spPr>
            <a:xfrm>
              <a:off x="7164684" y="5041302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38" name="Google Shape;10138;p38"/>
            <p:cNvSpPr/>
            <p:nvPr/>
          </p:nvSpPr>
          <p:spPr>
            <a:xfrm>
              <a:off x="779214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39" name="Google Shape;10139;p38"/>
            <p:cNvSpPr/>
            <p:nvPr/>
          </p:nvSpPr>
          <p:spPr>
            <a:xfrm>
              <a:off x="7479088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40" name="Google Shape;10140;p38"/>
            <p:cNvSpPr/>
            <p:nvPr/>
          </p:nvSpPr>
          <p:spPr>
            <a:xfrm>
              <a:off x="7164684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41" name="Google Shape;10141;p38"/>
            <p:cNvSpPr/>
            <p:nvPr/>
          </p:nvSpPr>
          <p:spPr>
            <a:xfrm>
              <a:off x="7164684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42" name="Google Shape;10142;p38"/>
            <p:cNvSpPr/>
            <p:nvPr/>
          </p:nvSpPr>
          <p:spPr>
            <a:xfrm>
              <a:off x="6850156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43" name="Google Shape;10143;p38"/>
            <p:cNvSpPr/>
            <p:nvPr/>
          </p:nvSpPr>
          <p:spPr>
            <a:xfrm>
              <a:off x="7164684" y="37847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44" name="Google Shape;10144;p38"/>
            <p:cNvSpPr/>
            <p:nvPr/>
          </p:nvSpPr>
          <p:spPr>
            <a:xfrm>
              <a:off x="6850156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45" name="Google Shape;10145;p38"/>
            <p:cNvSpPr/>
            <p:nvPr/>
          </p:nvSpPr>
          <p:spPr>
            <a:xfrm>
              <a:off x="6693630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46" name="Google Shape;10146;p38"/>
            <p:cNvSpPr/>
            <p:nvPr/>
          </p:nvSpPr>
          <p:spPr>
            <a:xfrm>
              <a:off x="7008157" y="39427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47" name="Google Shape;10147;p38"/>
            <p:cNvSpPr/>
            <p:nvPr/>
          </p:nvSpPr>
          <p:spPr>
            <a:xfrm>
              <a:off x="6538578" y="409931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48" name="Google Shape;10148;p38"/>
            <p:cNvSpPr/>
            <p:nvPr/>
          </p:nvSpPr>
          <p:spPr>
            <a:xfrm>
              <a:off x="6538578" y="3784789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49" name="Google Shape;10149;p38"/>
            <p:cNvSpPr/>
            <p:nvPr/>
          </p:nvSpPr>
          <p:spPr>
            <a:xfrm>
              <a:off x="7164684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50" name="Google Shape;10150;p38"/>
            <p:cNvSpPr/>
            <p:nvPr/>
          </p:nvSpPr>
          <p:spPr>
            <a:xfrm>
              <a:off x="6850156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51" name="Google Shape;10151;p38"/>
            <p:cNvSpPr/>
            <p:nvPr/>
          </p:nvSpPr>
          <p:spPr>
            <a:xfrm>
              <a:off x="7164684" y="4413721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52" name="Google Shape;10152;p38"/>
            <p:cNvSpPr/>
            <p:nvPr/>
          </p:nvSpPr>
          <p:spPr>
            <a:xfrm>
              <a:off x="6850156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53" name="Google Shape;10153;p38"/>
            <p:cNvSpPr/>
            <p:nvPr/>
          </p:nvSpPr>
          <p:spPr>
            <a:xfrm>
              <a:off x="6693630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63"/>
                    <a:pt x="381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54" name="Google Shape;10154;p38"/>
            <p:cNvSpPr/>
            <p:nvPr/>
          </p:nvSpPr>
          <p:spPr>
            <a:xfrm>
              <a:off x="7008157" y="457024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63"/>
                    <a:pt x="381" y="763"/>
                  </a:cubicBezTo>
                  <a:cubicBezTo>
                    <a:pt x="595" y="763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55" name="Google Shape;10155;p38"/>
            <p:cNvSpPr/>
            <p:nvPr/>
          </p:nvSpPr>
          <p:spPr>
            <a:xfrm>
              <a:off x="6693630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56" name="Google Shape;10156;p38"/>
            <p:cNvSpPr/>
            <p:nvPr/>
          </p:nvSpPr>
          <p:spPr>
            <a:xfrm>
              <a:off x="7008157" y="425719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57" name="Google Shape;10157;p38"/>
            <p:cNvSpPr/>
            <p:nvPr/>
          </p:nvSpPr>
          <p:spPr>
            <a:xfrm>
              <a:off x="6538578" y="472677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58" name="Google Shape;10158;p38"/>
            <p:cNvSpPr/>
            <p:nvPr/>
          </p:nvSpPr>
          <p:spPr>
            <a:xfrm>
              <a:off x="6538578" y="4413721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59" name="Google Shape;10159;p38"/>
            <p:cNvSpPr/>
            <p:nvPr/>
          </p:nvSpPr>
          <p:spPr>
            <a:xfrm>
              <a:off x="7164684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60" name="Google Shape;10160;p38"/>
            <p:cNvSpPr/>
            <p:nvPr/>
          </p:nvSpPr>
          <p:spPr>
            <a:xfrm>
              <a:off x="6850156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61" name="Google Shape;10161;p38"/>
            <p:cNvSpPr/>
            <p:nvPr/>
          </p:nvSpPr>
          <p:spPr>
            <a:xfrm>
              <a:off x="6538578" y="409931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62" name="Google Shape;10162;p38"/>
            <p:cNvSpPr/>
            <p:nvPr/>
          </p:nvSpPr>
          <p:spPr>
            <a:xfrm>
              <a:off x="7164684" y="5041302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63" name="Google Shape;10163;p38"/>
            <p:cNvSpPr/>
            <p:nvPr/>
          </p:nvSpPr>
          <p:spPr>
            <a:xfrm>
              <a:off x="6850156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64" name="Google Shape;10164;p38"/>
            <p:cNvSpPr/>
            <p:nvPr/>
          </p:nvSpPr>
          <p:spPr>
            <a:xfrm>
              <a:off x="6693630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65" name="Google Shape;10165;p38"/>
            <p:cNvSpPr/>
            <p:nvPr/>
          </p:nvSpPr>
          <p:spPr>
            <a:xfrm>
              <a:off x="7008157" y="488477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66" name="Google Shape;10166;p38"/>
            <p:cNvSpPr/>
            <p:nvPr/>
          </p:nvSpPr>
          <p:spPr>
            <a:xfrm>
              <a:off x="6538578" y="5041302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67" name="Google Shape;10167;p38"/>
            <p:cNvSpPr/>
            <p:nvPr/>
          </p:nvSpPr>
          <p:spPr>
            <a:xfrm>
              <a:off x="7164684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68" name="Google Shape;10168;p38"/>
            <p:cNvSpPr/>
            <p:nvPr/>
          </p:nvSpPr>
          <p:spPr>
            <a:xfrm>
              <a:off x="6850156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69" name="Google Shape;10169;p38"/>
            <p:cNvSpPr/>
            <p:nvPr/>
          </p:nvSpPr>
          <p:spPr>
            <a:xfrm>
              <a:off x="6538578" y="472677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70" name="Google Shape;10170;p38"/>
            <p:cNvSpPr/>
            <p:nvPr/>
          </p:nvSpPr>
          <p:spPr>
            <a:xfrm>
              <a:off x="6538578" y="409931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71" name="Google Shape;10171;p38"/>
            <p:cNvSpPr/>
            <p:nvPr/>
          </p:nvSpPr>
          <p:spPr>
            <a:xfrm>
              <a:off x="6222576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72" name="Google Shape;10172;p38"/>
            <p:cNvSpPr/>
            <p:nvPr/>
          </p:nvSpPr>
          <p:spPr>
            <a:xfrm>
              <a:off x="6538578" y="3784789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73" name="Google Shape;10173;p38"/>
            <p:cNvSpPr/>
            <p:nvPr/>
          </p:nvSpPr>
          <p:spPr>
            <a:xfrm>
              <a:off x="6222576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74" name="Google Shape;10174;p38"/>
            <p:cNvSpPr/>
            <p:nvPr/>
          </p:nvSpPr>
          <p:spPr>
            <a:xfrm>
              <a:off x="6066049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75" name="Google Shape;10175;p38"/>
            <p:cNvSpPr/>
            <p:nvPr/>
          </p:nvSpPr>
          <p:spPr>
            <a:xfrm>
              <a:off x="6380577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76" name="Google Shape;10176;p38"/>
            <p:cNvSpPr/>
            <p:nvPr/>
          </p:nvSpPr>
          <p:spPr>
            <a:xfrm>
              <a:off x="6538578" y="472677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77" name="Google Shape;10177;p38"/>
            <p:cNvSpPr/>
            <p:nvPr/>
          </p:nvSpPr>
          <p:spPr>
            <a:xfrm>
              <a:off x="6222576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78" name="Google Shape;10178;p38"/>
            <p:cNvSpPr/>
            <p:nvPr/>
          </p:nvSpPr>
          <p:spPr>
            <a:xfrm>
              <a:off x="6538578" y="4413721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79" name="Google Shape;10179;p38"/>
            <p:cNvSpPr/>
            <p:nvPr/>
          </p:nvSpPr>
          <p:spPr>
            <a:xfrm>
              <a:off x="6222576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80" name="Google Shape;10180;p38"/>
            <p:cNvSpPr/>
            <p:nvPr/>
          </p:nvSpPr>
          <p:spPr>
            <a:xfrm>
              <a:off x="6066049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93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81" name="Google Shape;10181;p38"/>
            <p:cNvSpPr/>
            <p:nvPr/>
          </p:nvSpPr>
          <p:spPr>
            <a:xfrm>
              <a:off x="6380577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81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82" name="Google Shape;10182;p38"/>
            <p:cNvSpPr/>
            <p:nvPr/>
          </p:nvSpPr>
          <p:spPr>
            <a:xfrm>
              <a:off x="6066049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83" name="Google Shape;10183;p38"/>
            <p:cNvSpPr/>
            <p:nvPr/>
          </p:nvSpPr>
          <p:spPr>
            <a:xfrm>
              <a:off x="6380577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84" name="Google Shape;10184;p38"/>
            <p:cNvSpPr/>
            <p:nvPr/>
          </p:nvSpPr>
          <p:spPr>
            <a:xfrm>
              <a:off x="6538578" y="409931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85" name="Google Shape;10185;p38"/>
            <p:cNvSpPr/>
            <p:nvPr/>
          </p:nvSpPr>
          <p:spPr>
            <a:xfrm>
              <a:off x="6222576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86" name="Google Shape;10186;p38"/>
            <p:cNvSpPr/>
            <p:nvPr/>
          </p:nvSpPr>
          <p:spPr>
            <a:xfrm>
              <a:off x="6538578" y="5041302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87" name="Google Shape;10187;p38"/>
            <p:cNvSpPr/>
            <p:nvPr/>
          </p:nvSpPr>
          <p:spPr>
            <a:xfrm>
              <a:off x="6222576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88" name="Google Shape;10188;p38"/>
            <p:cNvSpPr/>
            <p:nvPr/>
          </p:nvSpPr>
          <p:spPr>
            <a:xfrm>
              <a:off x="6066049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89" name="Google Shape;10189;p38"/>
            <p:cNvSpPr/>
            <p:nvPr/>
          </p:nvSpPr>
          <p:spPr>
            <a:xfrm>
              <a:off x="6380577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90" name="Google Shape;10190;p38"/>
            <p:cNvSpPr/>
            <p:nvPr/>
          </p:nvSpPr>
          <p:spPr>
            <a:xfrm>
              <a:off x="6538578" y="472677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91" name="Google Shape;10191;p38"/>
            <p:cNvSpPr/>
            <p:nvPr/>
          </p:nvSpPr>
          <p:spPr>
            <a:xfrm>
              <a:off x="6222576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0192" name="Google Shape;10192;p38"/>
          <p:cNvSpPr txBox="1">
            <a:spLocks noGrp="1"/>
          </p:cNvSpPr>
          <p:nvPr>
            <p:ph type="ctrTitle"/>
          </p:nvPr>
        </p:nvSpPr>
        <p:spPr>
          <a:xfrm>
            <a:off x="3563800" y="2820633"/>
            <a:ext cx="5064400" cy="121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000"/>
              <a:buNone/>
              <a:defRPr sz="5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82429559"/>
      </p:ext>
    </p:extLst>
  </p:cSld>
  <p:clrMapOvr>
    <a:masterClrMapping/>
  </p:clrMapOvr>
</p:sldLayout>
</file>

<file path=ppt/slideLayouts/slideLayout18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807573596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18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758013254"/>
      </p:ext>
    </p:extLst>
  </p:cSld>
  <p:clrMapOvr>
    <a:masterClrMapping/>
  </p:clrMapOvr>
</p:sldLayout>
</file>

<file path=ppt/slideLayouts/slideLayout18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/>
          <p:cNvSpPr>
            <a:spLocks noGrp="1"/>
          </p:cNvSpPr>
          <p:nvPr>
            <p:ph type="pic" sz="quarter" idx="10" hasCustomPrompt="1"/>
          </p:nvPr>
        </p:nvSpPr>
        <p:spPr>
          <a:xfrm>
            <a:off x="6096000" y="800100"/>
            <a:ext cx="5257800" cy="5257800"/>
          </a:xfrm>
          <a:custGeom>
            <a:avLst/>
            <a:gdLst>
              <a:gd name="connsiteX0" fmla="*/ 0 w 5257800"/>
              <a:gd name="connsiteY0" fmla="*/ 0 h 5257800"/>
              <a:gd name="connsiteX1" fmla="*/ 5257800 w 5257800"/>
              <a:gd name="connsiteY1" fmla="*/ 0 h 5257800"/>
              <a:gd name="connsiteX2" fmla="*/ 5257800 w 5257800"/>
              <a:gd name="connsiteY2" fmla="*/ 5257800 h 5257800"/>
              <a:gd name="connsiteX3" fmla="*/ 0 w 5257800"/>
              <a:gd name="connsiteY3" fmla="*/ 5257800 h 5257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257800" h="5257800">
                <a:moveTo>
                  <a:pt x="0" y="0"/>
                </a:moveTo>
                <a:lnTo>
                  <a:pt x="5257800" y="0"/>
                </a:lnTo>
                <a:lnTo>
                  <a:pt x="5257800" y="5257800"/>
                </a:lnTo>
                <a:lnTo>
                  <a:pt x="0" y="5257800"/>
                </a:ln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defRPr sz="1200" b="0">
                <a:solidFill>
                  <a:schemeClr val="tx2"/>
                </a:solidFill>
              </a:defRPr>
            </a:lvl1pPr>
          </a:lstStyle>
          <a:p>
            <a:r>
              <a:rPr lang="vi-VN"/>
              <a:t>Drag &amp; Drop Image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81023110"/>
      </p:ext>
    </p:extLst>
  </p:cSld>
  <p:clrMapOvr>
    <a:masterClrMapping/>
  </p:clrMapOvr>
</p:sldLayout>
</file>

<file path=ppt/slideLayouts/slideLayout18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/>
          <p:cNvSpPr>
            <a:spLocks noGrp="1"/>
          </p:cNvSpPr>
          <p:nvPr>
            <p:ph type="pic" sz="quarter" idx="10" hasCustomPrompt="1"/>
          </p:nvPr>
        </p:nvSpPr>
        <p:spPr>
          <a:xfrm>
            <a:off x="838200" y="800100"/>
            <a:ext cx="5257800" cy="5257800"/>
          </a:xfrm>
          <a:custGeom>
            <a:avLst/>
            <a:gdLst>
              <a:gd name="connsiteX0" fmla="*/ 2628900 w 5257800"/>
              <a:gd name="connsiteY0" fmla="*/ 0 h 5257800"/>
              <a:gd name="connsiteX1" fmla="*/ 5257800 w 5257800"/>
              <a:gd name="connsiteY1" fmla="*/ 2628900 h 5257800"/>
              <a:gd name="connsiteX2" fmla="*/ 2628900 w 5257800"/>
              <a:gd name="connsiteY2" fmla="*/ 5257800 h 5257800"/>
              <a:gd name="connsiteX3" fmla="*/ 0 w 5257800"/>
              <a:gd name="connsiteY3" fmla="*/ 2628900 h 5257800"/>
              <a:gd name="connsiteX4" fmla="*/ 2628900 w 5257800"/>
              <a:gd name="connsiteY4" fmla="*/ 0 h 5257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257800" h="5257800">
                <a:moveTo>
                  <a:pt x="2628900" y="0"/>
                </a:moveTo>
                <a:cubicBezTo>
                  <a:pt x="4080801" y="0"/>
                  <a:pt x="5257800" y="1176999"/>
                  <a:pt x="5257800" y="2628900"/>
                </a:cubicBezTo>
                <a:cubicBezTo>
                  <a:pt x="5257800" y="4080801"/>
                  <a:pt x="4080801" y="5257800"/>
                  <a:pt x="2628900" y="5257800"/>
                </a:cubicBezTo>
                <a:cubicBezTo>
                  <a:pt x="1176999" y="5257800"/>
                  <a:pt x="0" y="4080801"/>
                  <a:pt x="0" y="2628900"/>
                </a:cubicBezTo>
                <a:cubicBezTo>
                  <a:pt x="0" y="1176999"/>
                  <a:pt x="1176999" y="0"/>
                  <a:pt x="2628900" y="0"/>
                </a:cubicBez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defRPr sz="1200" b="0">
                <a:solidFill>
                  <a:schemeClr val="tx2"/>
                </a:solidFill>
              </a:defRPr>
            </a:lvl1pPr>
          </a:lstStyle>
          <a:p>
            <a:r>
              <a:rPr lang="vi-VN"/>
              <a:t>Drag &amp; Drop Image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73399900"/>
      </p:ext>
    </p:extLst>
  </p:cSld>
  <p:clrMapOvr>
    <a:masterClrMapping/>
  </p:clrMapOvr>
</p:sldLayout>
</file>

<file path=ppt/slideLayouts/slideLayout18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5"/>
          <p:cNvSpPr>
            <a:spLocks noGrp="1"/>
          </p:cNvSpPr>
          <p:nvPr>
            <p:ph type="pic" sz="quarter" idx="10" hasCustomPrompt="1"/>
          </p:nvPr>
        </p:nvSpPr>
        <p:spPr>
          <a:xfrm>
            <a:off x="5410201" y="741873"/>
            <a:ext cx="6110825" cy="5607169"/>
          </a:xfrm>
          <a:custGeom>
            <a:avLst/>
            <a:gdLst>
              <a:gd name="connsiteX0" fmla="*/ 3230392 w 6110825"/>
              <a:gd name="connsiteY0" fmla="*/ 0 h 5607169"/>
              <a:gd name="connsiteX1" fmla="*/ 4966728 w 6110825"/>
              <a:gd name="connsiteY1" fmla="*/ 99117 h 5607169"/>
              <a:gd name="connsiteX2" fmla="*/ 6110825 w 6110825"/>
              <a:gd name="connsiteY2" fmla="*/ 1656664 h 5607169"/>
              <a:gd name="connsiteX3" fmla="*/ 6003146 w 6110825"/>
              <a:gd name="connsiteY3" fmla="*/ 3327487 h 5607169"/>
              <a:gd name="connsiteX4" fmla="*/ 5720486 w 6110825"/>
              <a:gd name="connsiteY4" fmla="*/ 4899193 h 5607169"/>
              <a:gd name="connsiteX5" fmla="*/ 3701491 w 6110825"/>
              <a:gd name="connsiteY5" fmla="*/ 5054948 h 5607169"/>
              <a:gd name="connsiteX6" fmla="*/ 2207435 w 6110825"/>
              <a:gd name="connsiteY6" fmla="*/ 5607169 h 5607169"/>
              <a:gd name="connsiteX7" fmla="*/ 915278 w 6110825"/>
              <a:gd name="connsiteY7" fmla="*/ 4885034 h 5607169"/>
              <a:gd name="connsiteX8" fmla="*/ 0 w 6110825"/>
              <a:gd name="connsiteY8" fmla="*/ 3525720 h 5607169"/>
              <a:gd name="connsiteX9" fmla="*/ 659539 w 6110825"/>
              <a:gd name="connsiteY9" fmla="*/ 1642504 h 5607169"/>
              <a:gd name="connsiteX10" fmla="*/ 1682496 w 6110825"/>
              <a:gd name="connsiteY10" fmla="*/ 410626 h 5607169"/>
              <a:gd name="connsiteX11" fmla="*/ 3230392 w 6110825"/>
              <a:gd name="connsiteY11" fmla="*/ 0 h 56071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6110825" h="5607169">
                <a:moveTo>
                  <a:pt x="3230392" y="0"/>
                </a:moveTo>
                <a:cubicBezTo>
                  <a:pt x="3243852" y="84957"/>
                  <a:pt x="3768791" y="1373473"/>
                  <a:pt x="4966728" y="99117"/>
                </a:cubicBezTo>
                <a:cubicBezTo>
                  <a:pt x="4966728" y="99117"/>
                  <a:pt x="4616768" y="2095609"/>
                  <a:pt x="6110825" y="1656664"/>
                </a:cubicBezTo>
                <a:cubicBezTo>
                  <a:pt x="6110825" y="1656664"/>
                  <a:pt x="5155168" y="2661989"/>
                  <a:pt x="6003146" y="3327487"/>
                </a:cubicBezTo>
                <a:cubicBezTo>
                  <a:pt x="6003146" y="3327487"/>
                  <a:pt x="4562929" y="3369965"/>
                  <a:pt x="5720486" y="4899193"/>
                </a:cubicBezTo>
                <a:cubicBezTo>
                  <a:pt x="5720486" y="4899193"/>
                  <a:pt x="3593811" y="3568199"/>
                  <a:pt x="3701491" y="5054948"/>
                </a:cubicBezTo>
                <a:cubicBezTo>
                  <a:pt x="3701491" y="5054948"/>
                  <a:pt x="2799673" y="3879708"/>
                  <a:pt x="2207435" y="5607169"/>
                </a:cubicBezTo>
                <a:cubicBezTo>
                  <a:pt x="2207435" y="5607169"/>
                  <a:pt x="2301654" y="3709794"/>
                  <a:pt x="915278" y="4885034"/>
                </a:cubicBezTo>
                <a:cubicBezTo>
                  <a:pt x="915278" y="4885034"/>
                  <a:pt x="2355494" y="3143413"/>
                  <a:pt x="0" y="3525720"/>
                </a:cubicBezTo>
                <a:cubicBezTo>
                  <a:pt x="0" y="3525720"/>
                  <a:pt x="1803636" y="2591192"/>
                  <a:pt x="659539" y="1642504"/>
                </a:cubicBezTo>
                <a:cubicBezTo>
                  <a:pt x="659539" y="1642504"/>
                  <a:pt x="2059375" y="1614185"/>
                  <a:pt x="1682496" y="410626"/>
                </a:cubicBezTo>
                <a:cubicBezTo>
                  <a:pt x="1682496" y="410626"/>
                  <a:pt x="2880433" y="1614185"/>
                  <a:pt x="3230392" y="0"/>
                </a:cubicBez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defRPr sz="1200" b="0">
                <a:solidFill>
                  <a:schemeClr val="tx2"/>
                </a:solidFill>
              </a:defRPr>
            </a:lvl1pPr>
          </a:lstStyle>
          <a:p>
            <a:r>
              <a:rPr lang="vi-VN"/>
              <a:t>Drag &amp; Drop Image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70743213"/>
      </p:ext>
    </p:extLst>
  </p:cSld>
  <p:clrMapOvr>
    <a:masterClrMapping/>
  </p:clrMapOvr>
</p:sldLayout>
</file>

<file path=ppt/slideLayouts/slideLayout18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/>
          <p:cNvSpPr>
            <a:spLocks noGrp="1"/>
          </p:cNvSpPr>
          <p:nvPr>
            <p:ph type="pic" sz="quarter" idx="10" hasCustomPrompt="1"/>
          </p:nvPr>
        </p:nvSpPr>
        <p:spPr>
          <a:xfrm>
            <a:off x="838201" y="983410"/>
            <a:ext cx="5486401" cy="4891180"/>
          </a:xfrm>
          <a:custGeom>
            <a:avLst/>
            <a:gdLst>
              <a:gd name="connsiteX0" fmla="*/ 1329232 w 5486401"/>
              <a:gd name="connsiteY0" fmla="*/ 945 h 4891180"/>
              <a:gd name="connsiteX1" fmla="*/ 1947690 w 5486401"/>
              <a:gd name="connsiteY1" fmla="*/ 209665 h 4891180"/>
              <a:gd name="connsiteX2" fmla="*/ 2342928 w 5486401"/>
              <a:gd name="connsiteY2" fmla="*/ 11796 h 4891180"/>
              <a:gd name="connsiteX3" fmla="*/ 2967660 w 5486401"/>
              <a:gd name="connsiteY3" fmla="*/ 255327 h 4891180"/>
              <a:gd name="connsiteX4" fmla="*/ 3311900 w 5486401"/>
              <a:gd name="connsiteY4" fmla="*/ 148781 h 4891180"/>
              <a:gd name="connsiteX5" fmla="*/ 4561364 w 5486401"/>
              <a:gd name="connsiteY5" fmla="*/ 1062026 h 4891180"/>
              <a:gd name="connsiteX6" fmla="*/ 4561364 w 5486401"/>
              <a:gd name="connsiteY6" fmla="*/ 1092468 h 4891180"/>
              <a:gd name="connsiteX7" fmla="*/ 5479338 w 5486401"/>
              <a:gd name="connsiteY7" fmla="*/ 1990491 h 4891180"/>
              <a:gd name="connsiteX8" fmla="*/ 4931103 w 5486401"/>
              <a:gd name="connsiteY8" fmla="*/ 3055943 h 4891180"/>
              <a:gd name="connsiteX9" fmla="*/ 4943853 w 5486401"/>
              <a:gd name="connsiteY9" fmla="*/ 3390799 h 4891180"/>
              <a:gd name="connsiteX10" fmla="*/ 3860134 w 5486401"/>
              <a:gd name="connsiteY10" fmla="*/ 4319265 h 4891180"/>
              <a:gd name="connsiteX11" fmla="*/ 3681639 w 5486401"/>
              <a:gd name="connsiteY11" fmla="*/ 4273603 h 4891180"/>
              <a:gd name="connsiteX12" fmla="*/ 3107906 w 5486401"/>
              <a:gd name="connsiteY12" fmla="*/ 4882432 h 4891180"/>
              <a:gd name="connsiteX13" fmla="*/ 2495923 w 5486401"/>
              <a:gd name="connsiteY13" fmla="*/ 4562797 h 4891180"/>
              <a:gd name="connsiteX14" fmla="*/ 2062436 w 5486401"/>
              <a:gd name="connsiteY14" fmla="*/ 4745446 h 4891180"/>
              <a:gd name="connsiteX15" fmla="*/ 876720 w 5486401"/>
              <a:gd name="connsiteY15" fmla="*/ 3877863 h 4891180"/>
              <a:gd name="connsiteX16" fmla="*/ 9745 w 5486401"/>
              <a:gd name="connsiteY16" fmla="*/ 2827632 h 4891180"/>
              <a:gd name="connsiteX17" fmla="*/ 379484 w 5486401"/>
              <a:gd name="connsiteY17" fmla="*/ 1762181 h 4891180"/>
              <a:gd name="connsiteX18" fmla="*/ 315736 w 5486401"/>
              <a:gd name="connsiteY18" fmla="*/ 1472987 h 4891180"/>
              <a:gd name="connsiteX19" fmla="*/ 1233709 w 5486401"/>
              <a:gd name="connsiteY19" fmla="*/ 11796 h 4891180"/>
              <a:gd name="connsiteX20" fmla="*/ 1329232 w 5486401"/>
              <a:gd name="connsiteY20" fmla="*/ 945 h 48911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5486401" h="4891180">
                <a:moveTo>
                  <a:pt x="1329232" y="945"/>
                </a:moveTo>
                <a:cubicBezTo>
                  <a:pt x="1551653" y="-10085"/>
                  <a:pt x="1769194" y="76484"/>
                  <a:pt x="1947690" y="209665"/>
                </a:cubicBezTo>
                <a:cubicBezTo>
                  <a:pt x="2049687" y="103120"/>
                  <a:pt x="2189932" y="27016"/>
                  <a:pt x="2342928" y="11796"/>
                </a:cubicBezTo>
                <a:cubicBezTo>
                  <a:pt x="2572421" y="-33867"/>
                  <a:pt x="2801914" y="72678"/>
                  <a:pt x="2967660" y="255327"/>
                </a:cubicBezTo>
                <a:cubicBezTo>
                  <a:pt x="3069656" y="194444"/>
                  <a:pt x="3184403" y="164003"/>
                  <a:pt x="3311900" y="148781"/>
                </a:cubicBezTo>
                <a:cubicBezTo>
                  <a:pt x="3936632" y="42237"/>
                  <a:pt x="4497616" y="468418"/>
                  <a:pt x="4561364" y="1062026"/>
                </a:cubicBezTo>
                <a:cubicBezTo>
                  <a:pt x="4561364" y="1077247"/>
                  <a:pt x="4561364" y="1077247"/>
                  <a:pt x="4561364" y="1092468"/>
                </a:cubicBezTo>
                <a:cubicBezTo>
                  <a:pt x="5058600" y="1183793"/>
                  <a:pt x="5428339" y="1533869"/>
                  <a:pt x="5479338" y="1990491"/>
                </a:cubicBezTo>
                <a:cubicBezTo>
                  <a:pt x="5530336" y="2416672"/>
                  <a:pt x="5300843" y="2812411"/>
                  <a:pt x="4931103" y="3055943"/>
                </a:cubicBezTo>
                <a:cubicBezTo>
                  <a:pt x="4956602" y="3162489"/>
                  <a:pt x="4956602" y="3284255"/>
                  <a:pt x="4943853" y="3390799"/>
                </a:cubicBezTo>
                <a:cubicBezTo>
                  <a:pt x="4880105" y="3984408"/>
                  <a:pt x="4395619" y="4395368"/>
                  <a:pt x="3860134" y="4319265"/>
                </a:cubicBezTo>
                <a:cubicBezTo>
                  <a:pt x="3796386" y="4304044"/>
                  <a:pt x="3732637" y="4288824"/>
                  <a:pt x="3681639" y="4273603"/>
                </a:cubicBezTo>
                <a:cubicBezTo>
                  <a:pt x="3592392" y="4593238"/>
                  <a:pt x="3388397" y="4851991"/>
                  <a:pt x="3107906" y="4882432"/>
                </a:cubicBezTo>
                <a:cubicBezTo>
                  <a:pt x="2878412" y="4928094"/>
                  <a:pt x="2648919" y="4791108"/>
                  <a:pt x="2495923" y="4562797"/>
                </a:cubicBezTo>
                <a:cubicBezTo>
                  <a:pt x="2368427" y="4654121"/>
                  <a:pt x="2215431" y="4730225"/>
                  <a:pt x="2062436" y="4745446"/>
                </a:cubicBezTo>
                <a:cubicBezTo>
                  <a:pt x="1526951" y="4836770"/>
                  <a:pt x="1042466" y="4456252"/>
                  <a:pt x="876720" y="3877863"/>
                </a:cubicBezTo>
                <a:cubicBezTo>
                  <a:pt x="417733" y="3740877"/>
                  <a:pt x="60743" y="3345137"/>
                  <a:pt x="9745" y="2827632"/>
                </a:cubicBezTo>
                <a:cubicBezTo>
                  <a:pt x="-41254" y="2431893"/>
                  <a:pt x="111742" y="2036154"/>
                  <a:pt x="379484" y="1762181"/>
                </a:cubicBezTo>
                <a:cubicBezTo>
                  <a:pt x="353985" y="1670856"/>
                  <a:pt x="328485" y="1564310"/>
                  <a:pt x="315736" y="1472987"/>
                </a:cubicBezTo>
                <a:cubicBezTo>
                  <a:pt x="239239" y="757612"/>
                  <a:pt x="647226" y="103120"/>
                  <a:pt x="1233709" y="11796"/>
                </a:cubicBezTo>
                <a:cubicBezTo>
                  <a:pt x="1265584" y="6087"/>
                  <a:pt x="1297458" y="2520"/>
                  <a:pt x="1329232" y="945"/>
                </a:cubicBez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defRPr sz="1200" b="0">
                <a:solidFill>
                  <a:schemeClr val="tx2"/>
                </a:solidFill>
              </a:defRPr>
            </a:lvl1pPr>
          </a:lstStyle>
          <a:p>
            <a:r>
              <a:rPr lang="vi-VN"/>
              <a:t>Drag &amp; Drop Image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87934859"/>
      </p:ext>
    </p:extLst>
  </p:cSld>
  <p:clrMapOvr>
    <a:masterClrMapping/>
  </p:clrMapOvr>
</p:sldLayout>
</file>

<file path=ppt/slideLayouts/slideLayout18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838200" y="1848209"/>
            <a:ext cx="2286000" cy="2286000"/>
          </a:xfrm>
          <a:custGeom>
            <a:avLst/>
            <a:gdLst>
              <a:gd name="connsiteX0" fmla="*/ 1143000 w 2286000"/>
              <a:gd name="connsiteY0" fmla="*/ 0 h 2286000"/>
              <a:gd name="connsiteX1" fmla="*/ 2286000 w 2286000"/>
              <a:gd name="connsiteY1" fmla="*/ 1143000 h 2286000"/>
              <a:gd name="connsiteX2" fmla="*/ 1143000 w 2286000"/>
              <a:gd name="connsiteY2" fmla="*/ 2286000 h 2286000"/>
              <a:gd name="connsiteX3" fmla="*/ 0 w 2286000"/>
              <a:gd name="connsiteY3" fmla="*/ 1143000 h 2286000"/>
              <a:gd name="connsiteX4" fmla="*/ 1143000 w 2286000"/>
              <a:gd name="connsiteY4" fmla="*/ 0 h 2286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86000" h="2286000">
                <a:moveTo>
                  <a:pt x="1143000" y="0"/>
                </a:moveTo>
                <a:cubicBezTo>
                  <a:pt x="1774261" y="0"/>
                  <a:pt x="2286000" y="511739"/>
                  <a:pt x="2286000" y="1143000"/>
                </a:cubicBezTo>
                <a:cubicBezTo>
                  <a:pt x="2286000" y="1774261"/>
                  <a:pt x="1774261" y="2286000"/>
                  <a:pt x="1143000" y="2286000"/>
                </a:cubicBezTo>
                <a:cubicBezTo>
                  <a:pt x="511739" y="2286000"/>
                  <a:pt x="0" y="1774261"/>
                  <a:pt x="0" y="1143000"/>
                </a:cubicBezTo>
                <a:cubicBezTo>
                  <a:pt x="0" y="511739"/>
                  <a:pt x="511739" y="0"/>
                  <a:pt x="1143000" y="0"/>
                </a:cubicBez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defRPr sz="1200" b="0">
                <a:solidFill>
                  <a:schemeClr val="tx2"/>
                </a:solidFill>
              </a:defRPr>
            </a:lvl1pPr>
          </a:lstStyle>
          <a:p>
            <a:r>
              <a:rPr lang="vi-VN"/>
              <a:t>Drag &amp; Drop Image</a:t>
            </a:r>
            <a:endParaRPr lang="en-US"/>
          </a:p>
        </p:txBody>
      </p:sp>
      <p:sp>
        <p:nvSpPr>
          <p:cNvPr id="9" name="Picture Placeholder 8"/>
          <p:cNvSpPr>
            <a:spLocks noGrp="1"/>
          </p:cNvSpPr>
          <p:nvPr>
            <p:ph type="pic" sz="quarter" idx="11" hasCustomPrompt="1"/>
          </p:nvPr>
        </p:nvSpPr>
        <p:spPr>
          <a:xfrm>
            <a:off x="3581400" y="1848209"/>
            <a:ext cx="2286000" cy="2286000"/>
          </a:xfrm>
          <a:custGeom>
            <a:avLst/>
            <a:gdLst>
              <a:gd name="connsiteX0" fmla="*/ 1143000 w 2286000"/>
              <a:gd name="connsiteY0" fmla="*/ 0 h 2286000"/>
              <a:gd name="connsiteX1" fmla="*/ 2286000 w 2286000"/>
              <a:gd name="connsiteY1" fmla="*/ 1143000 h 2286000"/>
              <a:gd name="connsiteX2" fmla="*/ 1143000 w 2286000"/>
              <a:gd name="connsiteY2" fmla="*/ 2286000 h 2286000"/>
              <a:gd name="connsiteX3" fmla="*/ 0 w 2286000"/>
              <a:gd name="connsiteY3" fmla="*/ 1143000 h 2286000"/>
              <a:gd name="connsiteX4" fmla="*/ 1143000 w 2286000"/>
              <a:gd name="connsiteY4" fmla="*/ 0 h 2286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86000" h="2286000">
                <a:moveTo>
                  <a:pt x="1143000" y="0"/>
                </a:moveTo>
                <a:cubicBezTo>
                  <a:pt x="1774261" y="0"/>
                  <a:pt x="2286000" y="511739"/>
                  <a:pt x="2286000" y="1143000"/>
                </a:cubicBezTo>
                <a:cubicBezTo>
                  <a:pt x="2286000" y="1774261"/>
                  <a:pt x="1774261" y="2286000"/>
                  <a:pt x="1143000" y="2286000"/>
                </a:cubicBezTo>
                <a:cubicBezTo>
                  <a:pt x="511739" y="2286000"/>
                  <a:pt x="0" y="1774261"/>
                  <a:pt x="0" y="1143000"/>
                </a:cubicBezTo>
                <a:cubicBezTo>
                  <a:pt x="0" y="511739"/>
                  <a:pt x="511739" y="0"/>
                  <a:pt x="1143000" y="0"/>
                </a:cubicBez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defRPr sz="1200" b="0">
                <a:solidFill>
                  <a:schemeClr val="tx2"/>
                </a:solidFill>
              </a:defRPr>
            </a:lvl1pPr>
          </a:lstStyle>
          <a:p>
            <a:r>
              <a:rPr lang="vi-VN"/>
              <a:t>Drag &amp; Drop Image</a:t>
            </a:r>
            <a:endParaRPr lang="en-US"/>
          </a:p>
        </p:txBody>
      </p:sp>
      <p:sp>
        <p:nvSpPr>
          <p:cNvPr id="10" name="Picture Placeholder 9"/>
          <p:cNvSpPr>
            <a:spLocks noGrp="1"/>
          </p:cNvSpPr>
          <p:nvPr>
            <p:ph type="pic" sz="quarter" idx="12" hasCustomPrompt="1"/>
          </p:nvPr>
        </p:nvSpPr>
        <p:spPr>
          <a:xfrm>
            <a:off x="6324600" y="1848209"/>
            <a:ext cx="2286000" cy="2286000"/>
          </a:xfrm>
          <a:custGeom>
            <a:avLst/>
            <a:gdLst>
              <a:gd name="connsiteX0" fmla="*/ 1143000 w 2286000"/>
              <a:gd name="connsiteY0" fmla="*/ 0 h 2286000"/>
              <a:gd name="connsiteX1" fmla="*/ 2286000 w 2286000"/>
              <a:gd name="connsiteY1" fmla="*/ 1143000 h 2286000"/>
              <a:gd name="connsiteX2" fmla="*/ 1143000 w 2286000"/>
              <a:gd name="connsiteY2" fmla="*/ 2286000 h 2286000"/>
              <a:gd name="connsiteX3" fmla="*/ 0 w 2286000"/>
              <a:gd name="connsiteY3" fmla="*/ 1143000 h 2286000"/>
              <a:gd name="connsiteX4" fmla="*/ 1143000 w 2286000"/>
              <a:gd name="connsiteY4" fmla="*/ 0 h 2286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86000" h="2286000">
                <a:moveTo>
                  <a:pt x="1143000" y="0"/>
                </a:moveTo>
                <a:cubicBezTo>
                  <a:pt x="1774261" y="0"/>
                  <a:pt x="2286000" y="511739"/>
                  <a:pt x="2286000" y="1143000"/>
                </a:cubicBezTo>
                <a:cubicBezTo>
                  <a:pt x="2286000" y="1774261"/>
                  <a:pt x="1774261" y="2286000"/>
                  <a:pt x="1143000" y="2286000"/>
                </a:cubicBezTo>
                <a:cubicBezTo>
                  <a:pt x="511739" y="2286000"/>
                  <a:pt x="0" y="1774261"/>
                  <a:pt x="0" y="1143000"/>
                </a:cubicBezTo>
                <a:cubicBezTo>
                  <a:pt x="0" y="511739"/>
                  <a:pt x="511739" y="0"/>
                  <a:pt x="1143000" y="0"/>
                </a:cubicBez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defRPr sz="1200" b="0">
                <a:solidFill>
                  <a:schemeClr val="tx2"/>
                </a:solidFill>
              </a:defRPr>
            </a:lvl1pPr>
          </a:lstStyle>
          <a:p>
            <a:r>
              <a:rPr lang="vi-VN"/>
              <a:t>Drag &amp; Drop Image</a:t>
            </a:r>
            <a:endParaRPr lang="en-US"/>
          </a:p>
        </p:txBody>
      </p:sp>
      <p:sp>
        <p:nvSpPr>
          <p:cNvPr id="11" name="Picture Placeholder 10"/>
          <p:cNvSpPr>
            <a:spLocks noGrp="1"/>
          </p:cNvSpPr>
          <p:nvPr>
            <p:ph type="pic" sz="quarter" idx="13" hasCustomPrompt="1"/>
          </p:nvPr>
        </p:nvSpPr>
        <p:spPr>
          <a:xfrm>
            <a:off x="9067800" y="1848209"/>
            <a:ext cx="2286000" cy="2286000"/>
          </a:xfrm>
          <a:custGeom>
            <a:avLst/>
            <a:gdLst>
              <a:gd name="connsiteX0" fmla="*/ 1143000 w 2286000"/>
              <a:gd name="connsiteY0" fmla="*/ 0 h 2286000"/>
              <a:gd name="connsiteX1" fmla="*/ 2286000 w 2286000"/>
              <a:gd name="connsiteY1" fmla="*/ 1143000 h 2286000"/>
              <a:gd name="connsiteX2" fmla="*/ 1143000 w 2286000"/>
              <a:gd name="connsiteY2" fmla="*/ 2286000 h 2286000"/>
              <a:gd name="connsiteX3" fmla="*/ 0 w 2286000"/>
              <a:gd name="connsiteY3" fmla="*/ 1143000 h 2286000"/>
              <a:gd name="connsiteX4" fmla="*/ 1143000 w 2286000"/>
              <a:gd name="connsiteY4" fmla="*/ 0 h 2286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86000" h="2286000">
                <a:moveTo>
                  <a:pt x="1143000" y="0"/>
                </a:moveTo>
                <a:cubicBezTo>
                  <a:pt x="1774261" y="0"/>
                  <a:pt x="2286000" y="511739"/>
                  <a:pt x="2286000" y="1143000"/>
                </a:cubicBezTo>
                <a:cubicBezTo>
                  <a:pt x="2286000" y="1774261"/>
                  <a:pt x="1774261" y="2286000"/>
                  <a:pt x="1143000" y="2286000"/>
                </a:cubicBezTo>
                <a:cubicBezTo>
                  <a:pt x="511739" y="2286000"/>
                  <a:pt x="0" y="1774261"/>
                  <a:pt x="0" y="1143000"/>
                </a:cubicBezTo>
                <a:cubicBezTo>
                  <a:pt x="0" y="511739"/>
                  <a:pt x="511739" y="0"/>
                  <a:pt x="1143000" y="0"/>
                </a:cubicBez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defRPr sz="1200" b="0">
                <a:solidFill>
                  <a:schemeClr val="tx2"/>
                </a:solidFill>
              </a:defRPr>
            </a:lvl1pPr>
          </a:lstStyle>
          <a:p>
            <a:r>
              <a:rPr lang="vi-VN"/>
              <a:t>Drag &amp; Drop Image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77607855"/>
      </p:ext>
    </p:extLst>
  </p:cSld>
  <p:clrMapOvr>
    <a:masterClrMapping/>
  </p:clrMapOvr>
</p:sldLayout>
</file>

<file path=ppt/slideLayouts/slideLayout18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6"/>
          <p:cNvSpPr>
            <a:spLocks noGrp="1"/>
          </p:cNvSpPr>
          <p:nvPr>
            <p:ph type="pic" sz="quarter" idx="10" hasCustomPrompt="1"/>
          </p:nvPr>
        </p:nvSpPr>
        <p:spPr>
          <a:xfrm>
            <a:off x="846138" y="1918871"/>
            <a:ext cx="3200400" cy="2468563"/>
          </a:xfrm>
          <a:custGeom>
            <a:avLst/>
            <a:gdLst>
              <a:gd name="connsiteX0" fmla="*/ 0 w 3200400"/>
              <a:gd name="connsiteY0" fmla="*/ 0 h 2468563"/>
              <a:gd name="connsiteX1" fmla="*/ 3074988 w 3200400"/>
              <a:gd name="connsiteY1" fmla="*/ 7938 h 2468563"/>
              <a:gd name="connsiteX2" fmla="*/ 3200400 w 3200400"/>
              <a:gd name="connsiteY2" fmla="*/ 2351088 h 2468563"/>
              <a:gd name="connsiteX3" fmla="*/ 141288 w 3200400"/>
              <a:gd name="connsiteY3" fmla="*/ 2468563 h 24685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200400" h="2468563">
                <a:moveTo>
                  <a:pt x="0" y="0"/>
                </a:moveTo>
                <a:lnTo>
                  <a:pt x="3074988" y="7938"/>
                </a:lnTo>
                <a:lnTo>
                  <a:pt x="3200400" y="2351088"/>
                </a:lnTo>
                <a:lnTo>
                  <a:pt x="141288" y="2468563"/>
                </a:ln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defRPr sz="1200" b="0">
                <a:solidFill>
                  <a:schemeClr val="tx2"/>
                </a:solidFill>
              </a:defRPr>
            </a:lvl1pPr>
          </a:lstStyle>
          <a:p>
            <a:r>
              <a:rPr lang="vi-VN"/>
              <a:t>Drag &amp; Drop Image</a:t>
            </a:r>
            <a:endParaRPr lang="en-US"/>
          </a:p>
        </p:txBody>
      </p:sp>
      <p:sp>
        <p:nvSpPr>
          <p:cNvPr id="8" name="Picture Placeholder 7"/>
          <p:cNvSpPr>
            <a:spLocks noGrp="1"/>
          </p:cNvSpPr>
          <p:nvPr>
            <p:ph type="pic" sz="quarter" idx="11" hasCustomPrompt="1"/>
          </p:nvPr>
        </p:nvSpPr>
        <p:spPr>
          <a:xfrm>
            <a:off x="4483608" y="1918871"/>
            <a:ext cx="3200400" cy="2468563"/>
          </a:xfrm>
          <a:custGeom>
            <a:avLst/>
            <a:gdLst>
              <a:gd name="connsiteX0" fmla="*/ 0 w 3200400"/>
              <a:gd name="connsiteY0" fmla="*/ 0 h 2468563"/>
              <a:gd name="connsiteX1" fmla="*/ 3074988 w 3200400"/>
              <a:gd name="connsiteY1" fmla="*/ 7938 h 2468563"/>
              <a:gd name="connsiteX2" fmla="*/ 3200400 w 3200400"/>
              <a:gd name="connsiteY2" fmla="*/ 2351088 h 2468563"/>
              <a:gd name="connsiteX3" fmla="*/ 141288 w 3200400"/>
              <a:gd name="connsiteY3" fmla="*/ 2468563 h 24685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200400" h="2468563">
                <a:moveTo>
                  <a:pt x="0" y="0"/>
                </a:moveTo>
                <a:lnTo>
                  <a:pt x="3074988" y="7938"/>
                </a:lnTo>
                <a:lnTo>
                  <a:pt x="3200400" y="2351088"/>
                </a:lnTo>
                <a:lnTo>
                  <a:pt x="141288" y="2468563"/>
                </a:ln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defRPr sz="1200" b="0">
                <a:solidFill>
                  <a:schemeClr val="tx2"/>
                </a:solidFill>
              </a:defRPr>
            </a:lvl1pPr>
          </a:lstStyle>
          <a:p>
            <a:r>
              <a:rPr lang="vi-VN"/>
              <a:t>Drag &amp; Drop Image</a:t>
            </a:r>
            <a:endParaRPr lang="en-US"/>
          </a:p>
        </p:txBody>
      </p:sp>
      <p:sp>
        <p:nvSpPr>
          <p:cNvPr id="9" name="Picture Placeholder 8"/>
          <p:cNvSpPr>
            <a:spLocks noGrp="1"/>
          </p:cNvSpPr>
          <p:nvPr>
            <p:ph type="pic" sz="quarter" idx="12" hasCustomPrompt="1"/>
          </p:nvPr>
        </p:nvSpPr>
        <p:spPr>
          <a:xfrm>
            <a:off x="8121078" y="1918871"/>
            <a:ext cx="3200400" cy="2468563"/>
          </a:xfrm>
          <a:custGeom>
            <a:avLst/>
            <a:gdLst>
              <a:gd name="connsiteX0" fmla="*/ 0 w 3200400"/>
              <a:gd name="connsiteY0" fmla="*/ 0 h 2468563"/>
              <a:gd name="connsiteX1" fmla="*/ 3074988 w 3200400"/>
              <a:gd name="connsiteY1" fmla="*/ 7938 h 2468563"/>
              <a:gd name="connsiteX2" fmla="*/ 3200400 w 3200400"/>
              <a:gd name="connsiteY2" fmla="*/ 2351088 h 2468563"/>
              <a:gd name="connsiteX3" fmla="*/ 141288 w 3200400"/>
              <a:gd name="connsiteY3" fmla="*/ 2468563 h 24685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200400" h="2468563">
                <a:moveTo>
                  <a:pt x="0" y="0"/>
                </a:moveTo>
                <a:lnTo>
                  <a:pt x="3074988" y="7938"/>
                </a:lnTo>
                <a:lnTo>
                  <a:pt x="3200400" y="2351088"/>
                </a:lnTo>
                <a:lnTo>
                  <a:pt x="141288" y="2468563"/>
                </a:ln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defRPr sz="1200" b="0">
                <a:solidFill>
                  <a:schemeClr val="tx2"/>
                </a:solidFill>
              </a:defRPr>
            </a:lvl1pPr>
          </a:lstStyle>
          <a:p>
            <a:r>
              <a:rPr lang="vi-VN"/>
              <a:t>Drag &amp; Drop Image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26767797"/>
      </p:ext>
    </p:extLst>
  </p:cSld>
  <p:clrMapOvr>
    <a:masterClrMapping/>
  </p:clrMapOvr>
</p:sldLayout>
</file>

<file path=ppt/slideLayouts/slideLayout18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/>
          <p:cNvSpPr>
            <a:spLocks noGrp="1"/>
          </p:cNvSpPr>
          <p:nvPr>
            <p:ph type="pic" sz="quarter" idx="10" hasCustomPrompt="1"/>
          </p:nvPr>
        </p:nvSpPr>
        <p:spPr>
          <a:xfrm>
            <a:off x="6285900" y="2081359"/>
            <a:ext cx="4846032" cy="2614108"/>
          </a:xfrm>
          <a:custGeom>
            <a:avLst/>
            <a:gdLst>
              <a:gd name="connsiteX0" fmla="*/ 94791 w 4846032"/>
              <a:gd name="connsiteY0" fmla="*/ 0 h 2614108"/>
              <a:gd name="connsiteX1" fmla="*/ 4751241 w 4846032"/>
              <a:gd name="connsiteY1" fmla="*/ 0 h 2614108"/>
              <a:gd name="connsiteX2" fmla="*/ 4846032 w 4846032"/>
              <a:gd name="connsiteY2" fmla="*/ 94799 h 2614108"/>
              <a:gd name="connsiteX3" fmla="*/ 4846032 w 4846032"/>
              <a:gd name="connsiteY3" fmla="*/ 315068 h 2614108"/>
              <a:gd name="connsiteX4" fmla="*/ 4846032 w 4846032"/>
              <a:gd name="connsiteY4" fmla="*/ 521574 h 2614108"/>
              <a:gd name="connsiteX5" fmla="*/ 4846032 w 4846032"/>
              <a:gd name="connsiteY5" fmla="*/ 714763 h 2614108"/>
              <a:gd name="connsiteX6" fmla="*/ 4846032 w 4846032"/>
              <a:gd name="connsiteY6" fmla="*/ 895077 h 2614108"/>
              <a:gd name="connsiteX7" fmla="*/ 4846032 w 4846032"/>
              <a:gd name="connsiteY7" fmla="*/ 1062960 h 2614108"/>
              <a:gd name="connsiteX8" fmla="*/ 4846032 w 4846032"/>
              <a:gd name="connsiteY8" fmla="*/ 1218858 h 2614108"/>
              <a:gd name="connsiteX9" fmla="*/ 4846032 w 4846032"/>
              <a:gd name="connsiteY9" fmla="*/ 1363213 h 2614108"/>
              <a:gd name="connsiteX10" fmla="*/ 4846032 w 4846032"/>
              <a:gd name="connsiteY10" fmla="*/ 1496469 h 2614108"/>
              <a:gd name="connsiteX11" fmla="*/ 4846032 w 4846032"/>
              <a:gd name="connsiteY11" fmla="*/ 1619071 h 2614108"/>
              <a:gd name="connsiteX12" fmla="*/ 4846032 w 4846032"/>
              <a:gd name="connsiteY12" fmla="*/ 1731462 h 2614108"/>
              <a:gd name="connsiteX13" fmla="*/ 4846032 w 4846032"/>
              <a:gd name="connsiteY13" fmla="*/ 1834086 h 2614108"/>
              <a:gd name="connsiteX14" fmla="*/ 4846032 w 4846032"/>
              <a:gd name="connsiteY14" fmla="*/ 1927388 h 2614108"/>
              <a:gd name="connsiteX15" fmla="*/ 4846032 w 4846032"/>
              <a:gd name="connsiteY15" fmla="*/ 2011810 h 2614108"/>
              <a:gd name="connsiteX16" fmla="*/ 4846032 w 4846032"/>
              <a:gd name="connsiteY16" fmla="*/ 2087798 h 2614108"/>
              <a:gd name="connsiteX17" fmla="*/ 4846032 w 4846032"/>
              <a:gd name="connsiteY17" fmla="*/ 2155796 h 2614108"/>
              <a:gd name="connsiteX18" fmla="*/ 4846032 w 4846032"/>
              <a:gd name="connsiteY18" fmla="*/ 2216245 h 2614108"/>
              <a:gd name="connsiteX19" fmla="*/ 4846032 w 4846032"/>
              <a:gd name="connsiteY19" fmla="*/ 2316280 h 2614108"/>
              <a:gd name="connsiteX20" fmla="*/ 4846032 w 4846032"/>
              <a:gd name="connsiteY20" fmla="*/ 2391454 h 2614108"/>
              <a:gd name="connsiteX21" fmla="*/ 4846032 w 4846032"/>
              <a:gd name="connsiteY21" fmla="*/ 2445319 h 2614108"/>
              <a:gd name="connsiteX22" fmla="*/ 4846032 w 4846032"/>
              <a:gd name="connsiteY22" fmla="*/ 2481426 h 2614108"/>
              <a:gd name="connsiteX23" fmla="*/ 4846032 w 4846032"/>
              <a:gd name="connsiteY23" fmla="*/ 2503327 h 2614108"/>
              <a:gd name="connsiteX24" fmla="*/ 4846032 w 4846032"/>
              <a:gd name="connsiteY24" fmla="*/ 2514574 h 2614108"/>
              <a:gd name="connsiteX25" fmla="*/ 4846032 w 4846032"/>
              <a:gd name="connsiteY25" fmla="*/ 2519309 h 2614108"/>
              <a:gd name="connsiteX26" fmla="*/ 4751241 w 4846032"/>
              <a:gd name="connsiteY26" fmla="*/ 2614108 h 2614108"/>
              <a:gd name="connsiteX27" fmla="*/ 94791 w 4846032"/>
              <a:gd name="connsiteY27" fmla="*/ 2614108 h 2614108"/>
              <a:gd name="connsiteX28" fmla="*/ 0 w 4846032"/>
              <a:gd name="connsiteY28" fmla="*/ 2519309 h 2614108"/>
              <a:gd name="connsiteX29" fmla="*/ 0 w 4846032"/>
              <a:gd name="connsiteY29" fmla="*/ 2299040 h 2614108"/>
              <a:gd name="connsiteX30" fmla="*/ 0 w 4846032"/>
              <a:gd name="connsiteY30" fmla="*/ 2092534 h 2614108"/>
              <a:gd name="connsiteX31" fmla="*/ 0 w 4846032"/>
              <a:gd name="connsiteY31" fmla="*/ 1899345 h 2614108"/>
              <a:gd name="connsiteX32" fmla="*/ 0 w 4846032"/>
              <a:gd name="connsiteY32" fmla="*/ 1719031 h 2614108"/>
              <a:gd name="connsiteX33" fmla="*/ 0 w 4846032"/>
              <a:gd name="connsiteY33" fmla="*/ 1551148 h 2614108"/>
              <a:gd name="connsiteX34" fmla="*/ 0 w 4846032"/>
              <a:gd name="connsiteY34" fmla="*/ 1395250 h 2614108"/>
              <a:gd name="connsiteX35" fmla="*/ 0 w 4846032"/>
              <a:gd name="connsiteY35" fmla="*/ 1250895 h 2614108"/>
              <a:gd name="connsiteX36" fmla="*/ 0 w 4846032"/>
              <a:gd name="connsiteY36" fmla="*/ 1117639 h 2614108"/>
              <a:gd name="connsiteX37" fmla="*/ 0 w 4846032"/>
              <a:gd name="connsiteY37" fmla="*/ 995037 h 2614108"/>
              <a:gd name="connsiteX38" fmla="*/ 0 w 4846032"/>
              <a:gd name="connsiteY38" fmla="*/ 882646 h 2614108"/>
              <a:gd name="connsiteX39" fmla="*/ 0 w 4846032"/>
              <a:gd name="connsiteY39" fmla="*/ 780022 h 2614108"/>
              <a:gd name="connsiteX40" fmla="*/ 0 w 4846032"/>
              <a:gd name="connsiteY40" fmla="*/ 686720 h 2614108"/>
              <a:gd name="connsiteX41" fmla="*/ 0 w 4846032"/>
              <a:gd name="connsiteY41" fmla="*/ 602298 h 2614108"/>
              <a:gd name="connsiteX42" fmla="*/ 0 w 4846032"/>
              <a:gd name="connsiteY42" fmla="*/ 526310 h 2614108"/>
              <a:gd name="connsiteX43" fmla="*/ 0 w 4846032"/>
              <a:gd name="connsiteY43" fmla="*/ 458313 h 2614108"/>
              <a:gd name="connsiteX44" fmla="*/ 0 w 4846032"/>
              <a:gd name="connsiteY44" fmla="*/ 397863 h 2614108"/>
              <a:gd name="connsiteX45" fmla="*/ 0 w 4846032"/>
              <a:gd name="connsiteY45" fmla="*/ 297828 h 2614108"/>
              <a:gd name="connsiteX46" fmla="*/ 0 w 4846032"/>
              <a:gd name="connsiteY46" fmla="*/ 222654 h 2614108"/>
              <a:gd name="connsiteX47" fmla="*/ 0 w 4846032"/>
              <a:gd name="connsiteY47" fmla="*/ 168789 h 2614108"/>
              <a:gd name="connsiteX48" fmla="*/ 0 w 4846032"/>
              <a:gd name="connsiteY48" fmla="*/ 132682 h 2614108"/>
              <a:gd name="connsiteX49" fmla="*/ 0 w 4846032"/>
              <a:gd name="connsiteY49" fmla="*/ 110781 h 2614108"/>
              <a:gd name="connsiteX50" fmla="*/ 0 w 4846032"/>
              <a:gd name="connsiteY50" fmla="*/ 99534 h 2614108"/>
              <a:gd name="connsiteX51" fmla="*/ 0 w 4846032"/>
              <a:gd name="connsiteY51" fmla="*/ 94799 h 2614108"/>
              <a:gd name="connsiteX52" fmla="*/ 94791 w 4846032"/>
              <a:gd name="connsiteY52" fmla="*/ 0 h 26141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4846032" h="2614108">
                <a:moveTo>
                  <a:pt x="94791" y="0"/>
                </a:moveTo>
                <a:cubicBezTo>
                  <a:pt x="4751241" y="0"/>
                  <a:pt x="4751241" y="0"/>
                  <a:pt x="4751241" y="0"/>
                </a:cubicBezTo>
                <a:cubicBezTo>
                  <a:pt x="4803181" y="0"/>
                  <a:pt x="4846032" y="41556"/>
                  <a:pt x="4846032" y="94799"/>
                </a:cubicBezTo>
                <a:lnTo>
                  <a:pt x="4846032" y="315068"/>
                </a:lnTo>
                <a:lnTo>
                  <a:pt x="4846032" y="521574"/>
                </a:lnTo>
                <a:lnTo>
                  <a:pt x="4846032" y="714763"/>
                </a:lnTo>
                <a:lnTo>
                  <a:pt x="4846032" y="895077"/>
                </a:lnTo>
                <a:lnTo>
                  <a:pt x="4846032" y="1062960"/>
                </a:lnTo>
                <a:lnTo>
                  <a:pt x="4846032" y="1218858"/>
                </a:lnTo>
                <a:lnTo>
                  <a:pt x="4846032" y="1363213"/>
                </a:lnTo>
                <a:lnTo>
                  <a:pt x="4846032" y="1496469"/>
                </a:lnTo>
                <a:lnTo>
                  <a:pt x="4846032" y="1619071"/>
                </a:lnTo>
                <a:lnTo>
                  <a:pt x="4846032" y="1731462"/>
                </a:lnTo>
                <a:lnTo>
                  <a:pt x="4846032" y="1834086"/>
                </a:lnTo>
                <a:lnTo>
                  <a:pt x="4846032" y="1927388"/>
                </a:lnTo>
                <a:lnTo>
                  <a:pt x="4846032" y="2011810"/>
                </a:lnTo>
                <a:lnTo>
                  <a:pt x="4846032" y="2087798"/>
                </a:lnTo>
                <a:lnTo>
                  <a:pt x="4846032" y="2155796"/>
                </a:lnTo>
                <a:lnTo>
                  <a:pt x="4846032" y="2216245"/>
                </a:lnTo>
                <a:lnTo>
                  <a:pt x="4846032" y="2316280"/>
                </a:lnTo>
                <a:lnTo>
                  <a:pt x="4846032" y="2391454"/>
                </a:lnTo>
                <a:lnTo>
                  <a:pt x="4846032" y="2445319"/>
                </a:lnTo>
                <a:lnTo>
                  <a:pt x="4846032" y="2481426"/>
                </a:lnTo>
                <a:lnTo>
                  <a:pt x="4846032" y="2503327"/>
                </a:lnTo>
                <a:lnTo>
                  <a:pt x="4846032" y="2514574"/>
                </a:lnTo>
                <a:lnTo>
                  <a:pt x="4846032" y="2519309"/>
                </a:lnTo>
                <a:cubicBezTo>
                  <a:pt x="4846032" y="2571254"/>
                  <a:pt x="4803181" y="2614108"/>
                  <a:pt x="4751241" y="2614108"/>
                </a:cubicBezTo>
                <a:cubicBezTo>
                  <a:pt x="94791" y="2614108"/>
                  <a:pt x="94791" y="2614108"/>
                  <a:pt x="94791" y="2614108"/>
                </a:cubicBezTo>
                <a:cubicBezTo>
                  <a:pt x="42851" y="2614108"/>
                  <a:pt x="0" y="2571254"/>
                  <a:pt x="0" y="2519309"/>
                </a:cubicBezTo>
                <a:lnTo>
                  <a:pt x="0" y="2299040"/>
                </a:lnTo>
                <a:lnTo>
                  <a:pt x="0" y="2092534"/>
                </a:lnTo>
                <a:lnTo>
                  <a:pt x="0" y="1899345"/>
                </a:lnTo>
                <a:lnTo>
                  <a:pt x="0" y="1719031"/>
                </a:lnTo>
                <a:lnTo>
                  <a:pt x="0" y="1551148"/>
                </a:lnTo>
                <a:lnTo>
                  <a:pt x="0" y="1395250"/>
                </a:lnTo>
                <a:lnTo>
                  <a:pt x="0" y="1250895"/>
                </a:lnTo>
                <a:lnTo>
                  <a:pt x="0" y="1117639"/>
                </a:lnTo>
                <a:lnTo>
                  <a:pt x="0" y="995037"/>
                </a:lnTo>
                <a:lnTo>
                  <a:pt x="0" y="882646"/>
                </a:lnTo>
                <a:lnTo>
                  <a:pt x="0" y="780022"/>
                </a:lnTo>
                <a:lnTo>
                  <a:pt x="0" y="686720"/>
                </a:lnTo>
                <a:lnTo>
                  <a:pt x="0" y="602298"/>
                </a:lnTo>
                <a:lnTo>
                  <a:pt x="0" y="526310"/>
                </a:lnTo>
                <a:lnTo>
                  <a:pt x="0" y="458313"/>
                </a:lnTo>
                <a:lnTo>
                  <a:pt x="0" y="397863"/>
                </a:lnTo>
                <a:lnTo>
                  <a:pt x="0" y="297828"/>
                </a:lnTo>
                <a:lnTo>
                  <a:pt x="0" y="222654"/>
                </a:lnTo>
                <a:lnTo>
                  <a:pt x="0" y="168789"/>
                </a:lnTo>
                <a:lnTo>
                  <a:pt x="0" y="132682"/>
                </a:lnTo>
                <a:lnTo>
                  <a:pt x="0" y="110781"/>
                </a:lnTo>
                <a:lnTo>
                  <a:pt x="0" y="99534"/>
                </a:lnTo>
                <a:lnTo>
                  <a:pt x="0" y="94799"/>
                </a:lnTo>
                <a:cubicBezTo>
                  <a:pt x="0" y="41556"/>
                  <a:pt x="42851" y="0"/>
                  <a:pt x="94791" y="0"/>
                </a:cubicBez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defRPr sz="1200" b="0">
                <a:solidFill>
                  <a:schemeClr val="tx2"/>
                </a:solidFill>
              </a:defRPr>
            </a:lvl1pPr>
          </a:lstStyle>
          <a:p>
            <a:r>
              <a:rPr lang="vi-VN"/>
              <a:t>Drag &amp; Drop Image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1444618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3" name="Google Shape;63;p10"/>
          <p:cNvPicPr preferRelativeResize="0"/>
          <p:nvPr/>
        </p:nvPicPr>
        <p:blipFill rotWithShape="1">
          <a:blip r:embed="rId3">
            <a:alphaModFix/>
          </a:blip>
          <a:srcRect l="26681" t="3088" r="26681" b="8156"/>
          <a:stretch/>
        </p:blipFill>
        <p:spPr>
          <a:xfrm>
            <a:off x="-1792115" y="2882868"/>
            <a:ext cx="5685931" cy="6086833"/>
          </a:xfrm>
          <a:prstGeom prst="rect">
            <a:avLst/>
          </a:prstGeom>
          <a:noFill/>
          <a:ln>
            <a:noFill/>
          </a:ln>
        </p:spPr>
      </p:pic>
      <p:sp>
        <p:nvSpPr>
          <p:cNvPr id="64" name="Google Shape;64;p10"/>
          <p:cNvSpPr/>
          <p:nvPr/>
        </p:nvSpPr>
        <p:spPr>
          <a:xfrm>
            <a:off x="960000" y="5024900"/>
            <a:ext cx="10272000" cy="1113200"/>
          </a:xfrm>
          <a:prstGeom prst="rect">
            <a:avLst/>
          </a:prstGeom>
          <a:solidFill>
            <a:schemeClr val="dk2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5" name="Google Shape;65;p10"/>
          <p:cNvSpPr txBox="1">
            <a:spLocks noGrp="1"/>
          </p:cNvSpPr>
          <p:nvPr>
            <p:ph type="body" idx="1"/>
          </p:nvPr>
        </p:nvSpPr>
        <p:spPr>
          <a:xfrm>
            <a:off x="2096800" y="5178100"/>
            <a:ext cx="7998400" cy="80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30479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3867" b="1">
                <a:solidFill>
                  <a:schemeClr val="lt1"/>
                </a:solidFill>
                <a:latin typeface="Boogaloo"/>
                <a:ea typeface="Boogaloo"/>
                <a:cs typeface="Boogaloo"/>
                <a:sym typeface="Boogaloo"/>
              </a:defRPr>
            </a:lvl1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43348454"/>
      </p:ext>
    </p:extLst>
  </p:cSld>
  <p:clrMapOvr>
    <a:masterClrMapping/>
  </p:clrMapOvr>
</p:sldLayout>
</file>

<file path=ppt/slideLayouts/slideLayout19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/>
          <p:cNvSpPr>
            <a:spLocks noGrp="1"/>
          </p:cNvSpPr>
          <p:nvPr>
            <p:ph type="pic" sz="quarter" idx="10" hasCustomPrompt="1"/>
          </p:nvPr>
        </p:nvSpPr>
        <p:spPr>
          <a:xfrm>
            <a:off x="4904388" y="1919481"/>
            <a:ext cx="2356158" cy="4475486"/>
          </a:xfrm>
          <a:custGeom>
            <a:avLst/>
            <a:gdLst>
              <a:gd name="connsiteX0" fmla="*/ 1843084 w 2356158"/>
              <a:gd name="connsiteY0" fmla="*/ 0 h 4475486"/>
              <a:gd name="connsiteX1" fmla="*/ 2196756 w 2356158"/>
              <a:gd name="connsiteY1" fmla="*/ 14918 h 4475486"/>
              <a:gd name="connsiteX2" fmla="*/ 2356158 w 2356158"/>
              <a:gd name="connsiteY2" fmla="*/ 223774 h 4475486"/>
              <a:gd name="connsiteX3" fmla="*/ 2201738 w 2356158"/>
              <a:gd name="connsiteY3" fmla="*/ 4296468 h 4475486"/>
              <a:gd name="connsiteX4" fmla="*/ 2032373 w 2356158"/>
              <a:gd name="connsiteY4" fmla="*/ 4460569 h 4475486"/>
              <a:gd name="connsiteX5" fmla="*/ 1121008 w 2356158"/>
              <a:gd name="connsiteY5" fmla="*/ 4475050 h 4475486"/>
              <a:gd name="connsiteX6" fmla="*/ 931940 w 2356158"/>
              <a:gd name="connsiteY6" fmla="*/ 4475486 h 4475486"/>
              <a:gd name="connsiteX7" fmla="*/ 930619 w 2356158"/>
              <a:gd name="connsiteY7" fmla="*/ 4475486 h 4475486"/>
              <a:gd name="connsiteX8" fmla="*/ 831525 w 2356158"/>
              <a:gd name="connsiteY8" fmla="*/ 4475374 h 4475486"/>
              <a:gd name="connsiteX9" fmla="*/ 278953 w 2356158"/>
              <a:gd name="connsiteY9" fmla="*/ 4460569 h 4475486"/>
              <a:gd name="connsiteX10" fmla="*/ 134496 w 2356158"/>
              <a:gd name="connsiteY10" fmla="*/ 4301441 h 4475486"/>
              <a:gd name="connsiteX11" fmla="*/ 0 w 2356158"/>
              <a:gd name="connsiteY11" fmla="*/ 293393 h 4475486"/>
              <a:gd name="connsiteX12" fmla="*/ 119553 w 2356158"/>
              <a:gd name="connsiteY12" fmla="*/ 24864 h 4475486"/>
              <a:gd name="connsiteX13" fmla="*/ 1843084 w 2356158"/>
              <a:gd name="connsiteY13" fmla="*/ 0 h 44754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2356158" h="4475486">
                <a:moveTo>
                  <a:pt x="1843084" y="0"/>
                </a:moveTo>
                <a:cubicBezTo>
                  <a:pt x="2127018" y="0"/>
                  <a:pt x="2186794" y="9946"/>
                  <a:pt x="2196756" y="14918"/>
                </a:cubicBezTo>
                <a:cubicBezTo>
                  <a:pt x="2311326" y="59673"/>
                  <a:pt x="2356158" y="183992"/>
                  <a:pt x="2356158" y="223774"/>
                </a:cubicBezTo>
                <a:cubicBezTo>
                  <a:pt x="2351177" y="258584"/>
                  <a:pt x="2226644" y="4162203"/>
                  <a:pt x="2201738" y="4296468"/>
                </a:cubicBezTo>
                <a:cubicBezTo>
                  <a:pt x="2186794" y="4371059"/>
                  <a:pt x="2072224" y="4450623"/>
                  <a:pt x="2032373" y="4460569"/>
                </a:cubicBezTo>
                <a:cubicBezTo>
                  <a:pt x="1984429" y="4464920"/>
                  <a:pt x="1562729" y="4473079"/>
                  <a:pt x="1121008" y="4475050"/>
                </a:cubicBezTo>
                <a:lnTo>
                  <a:pt x="931940" y="4475486"/>
                </a:lnTo>
                <a:lnTo>
                  <a:pt x="930619" y="4475486"/>
                </a:lnTo>
                <a:lnTo>
                  <a:pt x="831525" y="4475374"/>
                </a:lnTo>
                <a:cubicBezTo>
                  <a:pt x="358927" y="4474263"/>
                  <a:pt x="288294" y="4465231"/>
                  <a:pt x="278953" y="4460569"/>
                </a:cubicBezTo>
                <a:cubicBezTo>
                  <a:pt x="189290" y="4435705"/>
                  <a:pt x="144459" y="4346195"/>
                  <a:pt x="134496" y="4301441"/>
                </a:cubicBezTo>
                <a:cubicBezTo>
                  <a:pt x="119553" y="4167176"/>
                  <a:pt x="0" y="402794"/>
                  <a:pt x="0" y="293393"/>
                </a:cubicBezTo>
                <a:cubicBezTo>
                  <a:pt x="0" y="144210"/>
                  <a:pt x="74720" y="39782"/>
                  <a:pt x="119553" y="24864"/>
                </a:cubicBezTo>
                <a:cubicBezTo>
                  <a:pt x="199253" y="0"/>
                  <a:pt x="1200495" y="0"/>
                  <a:pt x="1843084" y="0"/>
                </a:cubicBez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defRPr sz="1200" b="0">
                <a:solidFill>
                  <a:schemeClr val="tx2"/>
                </a:solidFill>
              </a:defRPr>
            </a:lvl1pPr>
          </a:lstStyle>
          <a:p>
            <a:r>
              <a:rPr lang="vi-VN"/>
              <a:t>Drag &amp; Drop Image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50578084"/>
      </p:ext>
    </p:extLst>
  </p:cSld>
  <p:clrMapOvr>
    <a:masterClrMapping/>
  </p:clrMapOvr>
</p:sldLayout>
</file>

<file path=ppt/slideLayouts/slideLayout19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147972778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260076846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7" name="Google Shape;67;p11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944067" y="543534"/>
            <a:ext cx="7790736" cy="4382300"/>
          </a:xfrm>
          <a:prstGeom prst="rect">
            <a:avLst/>
          </a:prstGeom>
          <a:noFill/>
          <a:ln>
            <a:noFill/>
          </a:ln>
        </p:spPr>
      </p:pic>
      <p:sp>
        <p:nvSpPr>
          <p:cNvPr id="68" name="Google Shape;68;p11"/>
          <p:cNvSpPr/>
          <p:nvPr/>
        </p:nvSpPr>
        <p:spPr>
          <a:xfrm>
            <a:off x="1133800" y="3985833"/>
            <a:ext cx="9924400" cy="1752800"/>
          </a:xfrm>
          <a:prstGeom prst="rect">
            <a:avLst/>
          </a:prstGeom>
          <a:solidFill>
            <a:schemeClr val="lt1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9" name="Google Shape;69;p11"/>
          <p:cNvSpPr/>
          <p:nvPr/>
        </p:nvSpPr>
        <p:spPr>
          <a:xfrm>
            <a:off x="1865033" y="1291400"/>
            <a:ext cx="8462000" cy="3206000"/>
          </a:xfrm>
          <a:prstGeom prst="rect">
            <a:avLst/>
          </a:prstGeom>
          <a:solidFill>
            <a:schemeClr val="dk2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0" name="Google Shape;70;p11"/>
          <p:cNvSpPr txBox="1">
            <a:spLocks noGrp="1"/>
          </p:cNvSpPr>
          <p:nvPr>
            <p:ph type="title" hasCustomPrompt="1"/>
          </p:nvPr>
        </p:nvSpPr>
        <p:spPr>
          <a:xfrm>
            <a:off x="1865000" y="1585400"/>
            <a:ext cx="8462000" cy="2618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0"/>
              <a:buNone/>
              <a:defRPr sz="16000">
                <a:solidFill>
                  <a:schemeClr val="lt1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0"/>
              <a:buNone/>
              <a:defRPr sz="16000">
                <a:solidFill>
                  <a:schemeClr val="lt1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0"/>
              <a:buNone/>
              <a:defRPr sz="16000">
                <a:solidFill>
                  <a:schemeClr val="lt1"/>
                </a:solidFill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0"/>
              <a:buNone/>
              <a:defRPr sz="16000">
                <a:solidFill>
                  <a:schemeClr val="lt1"/>
                </a:solidFill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0"/>
              <a:buNone/>
              <a:defRPr sz="16000">
                <a:solidFill>
                  <a:schemeClr val="lt1"/>
                </a:solidFill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0"/>
              <a:buNone/>
              <a:defRPr sz="16000">
                <a:solidFill>
                  <a:schemeClr val="lt1"/>
                </a:solidFill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0"/>
              <a:buNone/>
              <a:defRPr sz="16000">
                <a:solidFill>
                  <a:schemeClr val="lt1"/>
                </a:solidFill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0"/>
              <a:buNone/>
              <a:defRPr sz="16000">
                <a:solidFill>
                  <a:schemeClr val="lt1"/>
                </a:solidFill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0"/>
              <a:buNone/>
              <a:defRPr sz="16000">
                <a:solidFill>
                  <a:schemeClr val="l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71" name="Google Shape;71;p11"/>
          <p:cNvSpPr txBox="1">
            <a:spLocks noGrp="1"/>
          </p:cNvSpPr>
          <p:nvPr>
            <p:ph type="subTitle" idx="1"/>
          </p:nvPr>
        </p:nvSpPr>
        <p:spPr>
          <a:xfrm>
            <a:off x="1854367" y="4859733"/>
            <a:ext cx="8462000" cy="532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pic>
        <p:nvPicPr>
          <p:cNvPr id="72" name="Google Shape;72;p11"/>
          <p:cNvPicPr preferRelativeResize="0"/>
          <p:nvPr/>
        </p:nvPicPr>
        <p:blipFill rotWithShape="1">
          <a:blip r:embed="rId4">
            <a:alphaModFix/>
          </a:blip>
          <a:srcRect l="26681" t="3088" r="26681" b="8156"/>
          <a:stretch/>
        </p:blipFill>
        <p:spPr>
          <a:xfrm>
            <a:off x="8806185" y="-2085366"/>
            <a:ext cx="5685931" cy="6086833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1276489590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spTree>
      <p:nvGrpSpPr>
        <p:cNvPr id="1" name="Shape 73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883069266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5" name="Google Shape;75;p13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428733" y="1127934"/>
            <a:ext cx="10630971" cy="5979932"/>
          </a:xfrm>
          <a:prstGeom prst="rect">
            <a:avLst/>
          </a:prstGeom>
          <a:noFill/>
          <a:ln>
            <a:noFill/>
          </a:ln>
        </p:spPr>
      </p:pic>
      <p:sp>
        <p:nvSpPr>
          <p:cNvPr id="76" name="Google Shape;76;p13"/>
          <p:cNvSpPr/>
          <p:nvPr/>
        </p:nvSpPr>
        <p:spPr>
          <a:xfrm>
            <a:off x="960000" y="1646400"/>
            <a:ext cx="10272000" cy="4491200"/>
          </a:xfrm>
          <a:prstGeom prst="rect">
            <a:avLst/>
          </a:prstGeom>
          <a:solidFill>
            <a:schemeClr val="lt1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7" name="Google Shape;77;p13"/>
          <p:cNvSpPr/>
          <p:nvPr/>
        </p:nvSpPr>
        <p:spPr>
          <a:xfrm>
            <a:off x="960000" y="653767"/>
            <a:ext cx="10272000" cy="763600"/>
          </a:xfrm>
          <a:prstGeom prst="rect">
            <a:avLst/>
          </a:prstGeom>
          <a:solidFill>
            <a:schemeClr val="dk2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8" name="Google Shape;78;p13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9pPr>
          </a:lstStyle>
          <a:p>
            <a:endParaRPr/>
          </a:p>
        </p:txBody>
      </p:sp>
      <p:sp>
        <p:nvSpPr>
          <p:cNvPr id="79" name="Google Shape;79;p13"/>
          <p:cNvSpPr txBox="1">
            <a:spLocks noGrp="1"/>
          </p:cNvSpPr>
          <p:nvPr>
            <p:ph type="title" idx="2" hasCustomPrompt="1"/>
          </p:nvPr>
        </p:nvSpPr>
        <p:spPr>
          <a:xfrm>
            <a:off x="2911167" y="1763351"/>
            <a:ext cx="2098400" cy="108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5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80" name="Google Shape;80;p13"/>
          <p:cNvSpPr txBox="1">
            <a:spLocks noGrp="1"/>
          </p:cNvSpPr>
          <p:nvPr>
            <p:ph type="subTitle" idx="1"/>
          </p:nvPr>
        </p:nvSpPr>
        <p:spPr>
          <a:xfrm>
            <a:off x="1839167" y="2482867"/>
            <a:ext cx="4242400" cy="59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 b="1">
                <a:solidFill>
                  <a:schemeClr val="dk1"/>
                </a:solidFill>
                <a:highlight>
                  <a:schemeClr val="lt2"/>
                </a:highlight>
                <a:latin typeface="Boogaloo"/>
                <a:ea typeface="Boogaloo"/>
                <a:cs typeface="Boogaloo"/>
                <a:sym typeface="Boogaloo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9pPr>
          </a:lstStyle>
          <a:p>
            <a:endParaRPr/>
          </a:p>
        </p:txBody>
      </p:sp>
      <p:sp>
        <p:nvSpPr>
          <p:cNvPr id="81" name="Google Shape;81;p13"/>
          <p:cNvSpPr txBox="1">
            <a:spLocks noGrp="1"/>
          </p:cNvSpPr>
          <p:nvPr>
            <p:ph type="subTitle" idx="3"/>
          </p:nvPr>
        </p:nvSpPr>
        <p:spPr>
          <a:xfrm>
            <a:off x="2191167" y="2979667"/>
            <a:ext cx="3538400" cy="83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82" name="Google Shape;82;p13"/>
          <p:cNvSpPr txBox="1">
            <a:spLocks noGrp="1"/>
          </p:cNvSpPr>
          <p:nvPr>
            <p:ph type="title" idx="4" hasCustomPrompt="1"/>
          </p:nvPr>
        </p:nvSpPr>
        <p:spPr>
          <a:xfrm>
            <a:off x="7182433" y="1763351"/>
            <a:ext cx="2098400" cy="108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5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83" name="Google Shape;83;p13"/>
          <p:cNvSpPr txBox="1">
            <a:spLocks noGrp="1"/>
          </p:cNvSpPr>
          <p:nvPr>
            <p:ph type="subTitle" idx="5"/>
          </p:nvPr>
        </p:nvSpPr>
        <p:spPr>
          <a:xfrm>
            <a:off x="6110467" y="2482867"/>
            <a:ext cx="4242400" cy="59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 b="1">
                <a:solidFill>
                  <a:schemeClr val="dk1"/>
                </a:solidFill>
                <a:highlight>
                  <a:schemeClr val="lt2"/>
                </a:highlight>
                <a:latin typeface="Boogaloo"/>
                <a:ea typeface="Boogaloo"/>
                <a:cs typeface="Boogaloo"/>
                <a:sym typeface="Boogaloo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9pPr>
          </a:lstStyle>
          <a:p>
            <a:endParaRPr/>
          </a:p>
        </p:txBody>
      </p:sp>
      <p:sp>
        <p:nvSpPr>
          <p:cNvPr id="84" name="Google Shape;84;p13"/>
          <p:cNvSpPr txBox="1">
            <a:spLocks noGrp="1"/>
          </p:cNvSpPr>
          <p:nvPr>
            <p:ph type="subTitle" idx="6"/>
          </p:nvPr>
        </p:nvSpPr>
        <p:spPr>
          <a:xfrm>
            <a:off x="6462433" y="2979667"/>
            <a:ext cx="3538400" cy="83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85" name="Google Shape;85;p13"/>
          <p:cNvSpPr txBox="1">
            <a:spLocks noGrp="1"/>
          </p:cNvSpPr>
          <p:nvPr>
            <p:ph type="title" idx="7" hasCustomPrompt="1"/>
          </p:nvPr>
        </p:nvSpPr>
        <p:spPr>
          <a:xfrm>
            <a:off x="2911167" y="3849851"/>
            <a:ext cx="2098400" cy="108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5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86" name="Google Shape;86;p13"/>
          <p:cNvSpPr txBox="1">
            <a:spLocks noGrp="1"/>
          </p:cNvSpPr>
          <p:nvPr>
            <p:ph type="subTitle" idx="8"/>
          </p:nvPr>
        </p:nvSpPr>
        <p:spPr>
          <a:xfrm>
            <a:off x="1839167" y="4569367"/>
            <a:ext cx="4242400" cy="59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 b="1">
                <a:solidFill>
                  <a:schemeClr val="dk1"/>
                </a:solidFill>
                <a:highlight>
                  <a:schemeClr val="lt2"/>
                </a:highlight>
                <a:latin typeface="Boogaloo"/>
                <a:ea typeface="Boogaloo"/>
                <a:cs typeface="Boogaloo"/>
                <a:sym typeface="Boogaloo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9pPr>
          </a:lstStyle>
          <a:p>
            <a:endParaRPr/>
          </a:p>
        </p:txBody>
      </p:sp>
      <p:sp>
        <p:nvSpPr>
          <p:cNvPr id="87" name="Google Shape;87;p13"/>
          <p:cNvSpPr txBox="1">
            <a:spLocks noGrp="1"/>
          </p:cNvSpPr>
          <p:nvPr>
            <p:ph type="subTitle" idx="9"/>
          </p:nvPr>
        </p:nvSpPr>
        <p:spPr>
          <a:xfrm>
            <a:off x="2191167" y="5066167"/>
            <a:ext cx="3538400" cy="83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88" name="Google Shape;88;p13"/>
          <p:cNvSpPr txBox="1">
            <a:spLocks noGrp="1"/>
          </p:cNvSpPr>
          <p:nvPr>
            <p:ph type="title" idx="13" hasCustomPrompt="1"/>
          </p:nvPr>
        </p:nvSpPr>
        <p:spPr>
          <a:xfrm>
            <a:off x="7182433" y="3849851"/>
            <a:ext cx="2098400" cy="108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5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89" name="Google Shape;89;p13"/>
          <p:cNvSpPr txBox="1">
            <a:spLocks noGrp="1"/>
          </p:cNvSpPr>
          <p:nvPr>
            <p:ph type="subTitle" idx="14"/>
          </p:nvPr>
        </p:nvSpPr>
        <p:spPr>
          <a:xfrm>
            <a:off x="6110467" y="4569367"/>
            <a:ext cx="4242400" cy="59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 b="1">
                <a:solidFill>
                  <a:schemeClr val="dk1"/>
                </a:solidFill>
                <a:highlight>
                  <a:schemeClr val="lt2"/>
                </a:highlight>
                <a:latin typeface="Boogaloo"/>
                <a:ea typeface="Boogaloo"/>
                <a:cs typeface="Boogaloo"/>
                <a:sym typeface="Boogaloo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9pPr>
          </a:lstStyle>
          <a:p>
            <a:endParaRPr/>
          </a:p>
        </p:txBody>
      </p:sp>
      <p:sp>
        <p:nvSpPr>
          <p:cNvPr id="90" name="Google Shape;90;p13"/>
          <p:cNvSpPr txBox="1">
            <a:spLocks noGrp="1"/>
          </p:cNvSpPr>
          <p:nvPr>
            <p:ph type="subTitle" idx="15"/>
          </p:nvPr>
        </p:nvSpPr>
        <p:spPr>
          <a:xfrm>
            <a:off x="6462433" y="5066167"/>
            <a:ext cx="3538400" cy="83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390042520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Quote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2" name="Google Shape;92;p14"/>
          <p:cNvPicPr preferRelativeResize="0"/>
          <p:nvPr/>
        </p:nvPicPr>
        <p:blipFill rotWithShape="1">
          <a:blip r:embed="rId3">
            <a:alphaModFix/>
          </a:blip>
          <a:srcRect l="26681" t="3088" r="26681" b="8156"/>
          <a:stretch/>
        </p:blipFill>
        <p:spPr>
          <a:xfrm>
            <a:off x="7356800" y="-2008399"/>
            <a:ext cx="5685931" cy="6086833"/>
          </a:xfrm>
          <a:prstGeom prst="rect">
            <a:avLst/>
          </a:prstGeom>
          <a:noFill/>
          <a:ln>
            <a:noFill/>
          </a:ln>
        </p:spPr>
      </p:pic>
      <p:pic>
        <p:nvPicPr>
          <p:cNvPr id="93" name="Google Shape;93;p14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656467" y="592067"/>
            <a:ext cx="9705336" cy="5459267"/>
          </a:xfrm>
          <a:prstGeom prst="rect">
            <a:avLst/>
          </a:prstGeom>
          <a:noFill/>
          <a:ln>
            <a:noFill/>
          </a:ln>
        </p:spPr>
      </p:pic>
      <p:sp>
        <p:nvSpPr>
          <p:cNvPr id="94" name="Google Shape;94;p14"/>
          <p:cNvSpPr/>
          <p:nvPr/>
        </p:nvSpPr>
        <p:spPr>
          <a:xfrm>
            <a:off x="1251633" y="1003733"/>
            <a:ext cx="7999600" cy="4070000"/>
          </a:xfrm>
          <a:prstGeom prst="rect">
            <a:avLst/>
          </a:prstGeom>
          <a:solidFill>
            <a:schemeClr val="lt1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5" name="Google Shape;95;p14"/>
          <p:cNvSpPr/>
          <p:nvPr/>
        </p:nvSpPr>
        <p:spPr>
          <a:xfrm>
            <a:off x="5634000" y="4428133"/>
            <a:ext cx="5598000" cy="1395600"/>
          </a:xfrm>
          <a:prstGeom prst="rect">
            <a:avLst/>
          </a:prstGeom>
          <a:solidFill>
            <a:schemeClr val="dk2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6" name="Google Shape;96;p14"/>
          <p:cNvSpPr txBox="1">
            <a:spLocks noGrp="1"/>
          </p:cNvSpPr>
          <p:nvPr>
            <p:ph type="subTitle" idx="1"/>
          </p:nvPr>
        </p:nvSpPr>
        <p:spPr>
          <a:xfrm>
            <a:off x="1714633" y="1667533"/>
            <a:ext cx="7242800" cy="274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endParaRPr/>
          </a:p>
        </p:txBody>
      </p:sp>
      <p:sp>
        <p:nvSpPr>
          <p:cNvPr id="97" name="Google Shape;97;p14"/>
          <p:cNvSpPr txBox="1">
            <a:spLocks noGrp="1"/>
          </p:cNvSpPr>
          <p:nvPr>
            <p:ph type="subTitle" idx="2"/>
          </p:nvPr>
        </p:nvSpPr>
        <p:spPr>
          <a:xfrm>
            <a:off x="5707333" y="4734733"/>
            <a:ext cx="5480000" cy="7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angers"/>
              <a:buNone/>
              <a:defRPr sz="3200" b="1">
                <a:solidFill>
                  <a:schemeClr val="lt1"/>
                </a:solidFill>
                <a:latin typeface="Boogaloo"/>
                <a:ea typeface="Boogaloo"/>
                <a:cs typeface="Boogaloo"/>
                <a:sym typeface="Boogaloo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540892844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1_Title only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9" name="Google Shape;99;p15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428733" y="1127934"/>
            <a:ext cx="10630971" cy="5979932"/>
          </a:xfrm>
          <a:prstGeom prst="rect">
            <a:avLst/>
          </a:prstGeom>
          <a:noFill/>
          <a:ln>
            <a:noFill/>
          </a:ln>
        </p:spPr>
      </p:pic>
      <p:sp>
        <p:nvSpPr>
          <p:cNvPr id="100" name="Google Shape;100;p15"/>
          <p:cNvSpPr/>
          <p:nvPr/>
        </p:nvSpPr>
        <p:spPr>
          <a:xfrm>
            <a:off x="960000" y="1646400"/>
            <a:ext cx="10272000" cy="4491200"/>
          </a:xfrm>
          <a:prstGeom prst="rect">
            <a:avLst/>
          </a:prstGeom>
          <a:solidFill>
            <a:schemeClr val="lt1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1" name="Google Shape;101;p15"/>
          <p:cNvSpPr/>
          <p:nvPr/>
        </p:nvSpPr>
        <p:spPr>
          <a:xfrm>
            <a:off x="960000" y="653767"/>
            <a:ext cx="10272000" cy="763600"/>
          </a:xfrm>
          <a:prstGeom prst="rect">
            <a:avLst/>
          </a:prstGeom>
          <a:solidFill>
            <a:schemeClr val="dk2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2" name="Google Shape;102;p15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742435755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Title and three columns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1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4" name="Google Shape;104;p16"/>
          <p:cNvPicPr preferRelativeResize="0"/>
          <p:nvPr/>
        </p:nvPicPr>
        <p:blipFill rotWithShape="1">
          <a:blip r:embed="rId3">
            <a:alphaModFix/>
          </a:blip>
          <a:srcRect l="26681" t="3088" r="26681" b="8156"/>
          <a:stretch/>
        </p:blipFill>
        <p:spPr>
          <a:xfrm>
            <a:off x="7356800" y="-2008399"/>
            <a:ext cx="5685931" cy="6086833"/>
          </a:xfrm>
          <a:prstGeom prst="rect">
            <a:avLst/>
          </a:prstGeom>
          <a:noFill/>
          <a:ln>
            <a:noFill/>
          </a:ln>
        </p:spPr>
      </p:pic>
      <p:pic>
        <p:nvPicPr>
          <p:cNvPr id="105" name="Google Shape;105;p16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428733" y="1127934"/>
            <a:ext cx="10630971" cy="5979932"/>
          </a:xfrm>
          <a:prstGeom prst="rect">
            <a:avLst/>
          </a:prstGeom>
          <a:noFill/>
          <a:ln>
            <a:noFill/>
          </a:ln>
        </p:spPr>
      </p:pic>
      <p:sp>
        <p:nvSpPr>
          <p:cNvPr id="106" name="Google Shape;106;p16"/>
          <p:cNvSpPr/>
          <p:nvPr/>
        </p:nvSpPr>
        <p:spPr>
          <a:xfrm>
            <a:off x="960000" y="1646400"/>
            <a:ext cx="10272000" cy="4491200"/>
          </a:xfrm>
          <a:prstGeom prst="rect">
            <a:avLst/>
          </a:prstGeom>
          <a:solidFill>
            <a:schemeClr val="lt1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7" name="Google Shape;107;p16"/>
          <p:cNvSpPr/>
          <p:nvPr/>
        </p:nvSpPr>
        <p:spPr>
          <a:xfrm>
            <a:off x="960000" y="653767"/>
            <a:ext cx="10272000" cy="763600"/>
          </a:xfrm>
          <a:prstGeom prst="rect">
            <a:avLst/>
          </a:prstGeom>
          <a:solidFill>
            <a:schemeClr val="dk2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8" name="Google Shape;108;p16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109" name="Google Shape;109;p16"/>
          <p:cNvSpPr txBox="1">
            <a:spLocks noGrp="1"/>
          </p:cNvSpPr>
          <p:nvPr>
            <p:ph type="subTitle" idx="1"/>
          </p:nvPr>
        </p:nvSpPr>
        <p:spPr>
          <a:xfrm>
            <a:off x="1655368" y="3913900"/>
            <a:ext cx="2791200" cy="59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 b="1">
                <a:solidFill>
                  <a:schemeClr val="dk1"/>
                </a:solidFill>
                <a:highlight>
                  <a:schemeClr val="lt2"/>
                </a:highlight>
                <a:latin typeface="Boogaloo"/>
                <a:ea typeface="Boogaloo"/>
                <a:cs typeface="Boogaloo"/>
                <a:sym typeface="Boogaloo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9pPr>
          </a:lstStyle>
          <a:p>
            <a:endParaRPr/>
          </a:p>
        </p:txBody>
      </p:sp>
      <p:sp>
        <p:nvSpPr>
          <p:cNvPr id="110" name="Google Shape;110;p16"/>
          <p:cNvSpPr txBox="1">
            <a:spLocks noGrp="1"/>
          </p:cNvSpPr>
          <p:nvPr>
            <p:ph type="subTitle" idx="2"/>
          </p:nvPr>
        </p:nvSpPr>
        <p:spPr>
          <a:xfrm>
            <a:off x="1655368" y="4410700"/>
            <a:ext cx="2791200" cy="83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11" name="Google Shape;111;p16"/>
          <p:cNvSpPr txBox="1">
            <a:spLocks noGrp="1"/>
          </p:cNvSpPr>
          <p:nvPr>
            <p:ph type="subTitle" idx="3"/>
          </p:nvPr>
        </p:nvSpPr>
        <p:spPr>
          <a:xfrm>
            <a:off x="4700401" y="3913900"/>
            <a:ext cx="2791200" cy="59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 b="1">
                <a:solidFill>
                  <a:schemeClr val="dk1"/>
                </a:solidFill>
                <a:highlight>
                  <a:schemeClr val="lt2"/>
                </a:highlight>
                <a:latin typeface="Boogaloo"/>
                <a:ea typeface="Boogaloo"/>
                <a:cs typeface="Boogaloo"/>
                <a:sym typeface="Boogaloo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9pPr>
          </a:lstStyle>
          <a:p>
            <a:endParaRPr/>
          </a:p>
        </p:txBody>
      </p:sp>
      <p:sp>
        <p:nvSpPr>
          <p:cNvPr id="112" name="Google Shape;112;p16"/>
          <p:cNvSpPr txBox="1">
            <a:spLocks noGrp="1"/>
          </p:cNvSpPr>
          <p:nvPr>
            <p:ph type="subTitle" idx="4"/>
          </p:nvPr>
        </p:nvSpPr>
        <p:spPr>
          <a:xfrm>
            <a:off x="4700401" y="4410700"/>
            <a:ext cx="2791200" cy="83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13" name="Google Shape;113;p16"/>
          <p:cNvSpPr txBox="1">
            <a:spLocks noGrp="1"/>
          </p:cNvSpPr>
          <p:nvPr>
            <p:ph type="subTitle" idx="5"/>
          </p:nvPr>
        </p:nvSpPr>
        <p:spPr>
          <a:xfrm>
            <a:off x="7745435" y="3913900"/>
            <a:ext cx="2791200" cy="59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 b="1">
                <a:solidFill>
                  <a:schemeClr val="dk1"/>
                </a:solidFill>
                <a:highlight>
                  <a:schemeClr val="lt2"/>
                </a:highlight>
                <a:latin typeface="Boogaloo"/>
                <a:ea typeface="Boogaloo"/>
                <a:cs typeface="Boogaloo"/>
                <a:sym typeface="Boogaloo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9pPr>
          </a:lstStyle>
          <a:p>
            <a:endParaRPr/>
          </a:p>
        </p:txBody>
      </p:sp>
      <p:sp>
        <p:nvSpPr>
          <p:cNvPr id="114" name="Google Shape;114;p16"/>
          <p:cNvSpPr txBox="1">
            <a:spLocks noGrp="1"/>
          </p:cNvSpPr>
          <p:nvPr>
            <p:ph type="subTitle" idx="6"/>
          </p:nvPr>
        </p:nvSpPr>
        <p:spPr>
          <a:xfrm>
            <a:off x="7745435" y="4410700"/>
            <a:ext cx="2791200" cy="83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712425725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Title and six columns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1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6" name="Google Shape;116;p17"/>
          <p:cNvPicPr preferRelativeResize="0"/>
          <p:nvPr/>
        </p:nvPicPr>
        <p:blipFill rotWithShape="1">
          <a:blip r:embed="rId3">
            <a:alphaModFix/>
          </a:blip>
          <a:srcRect l="26681" t="3088" r="26681" b="8156"/>
          <a:stretch/>
        </p:blipFill>
        <p:spPr>
          <a:xfrm>
            <a:off x="7356800" y="-2008399"/>
            <a:ext cx="5685931" cy="6086833"/>
          </a:xfrm>
          <a:prstGeom prst="rect">
            <a:avLst/>
          </a:prstGeom>
          <a:noFill/>
          <a:ln>
            <a:noFill/>
          </a:ln>
        </p:spPr>
      </p:pic>
      <p:pic>
        <p:nvPicPr>
          <p:cNvPr id="117" name="Google Shape;117;p17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428733" y="1127934"/>
            <a:ext cx="10630971" cy="5979932"/>
          </a:xfrm>
          <a:prstGeom prst="rect">
            <a:avLst/>
          </a:prstGeom>
          <a:noFill/>
          <a:ln>
            <a:noFill/>
          </a:ln>
        </p:spPr>
      </p:pic>
      <p:sp>
        <p:nvSpPr>
          <p:cNvPr id="118" name="Google Shape;118;p17"/>
          <p:cNvSpPr/>
          <p:nvPr/>
        </p:nvSpPr>
        <p:spPr>
          <a:xfrm>
            <a:off x="960000" y="1646400"/>
            <a:ext cx="10272000" cy="4491200"/>
          </a:xfrm>
          <a:prstGeom prst="rect">
            <a:avLst/>
          </a:prstGeom>
          <a:solidFill>
            <a:schemeClr val="lt1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9" name="Google Shape;119;p17"/>
          <p:cNvSpPr/>
          <p:nvPr/>
        </p:nvSpPr>
        <p:spPr>
          <a:xfrm>
            <a:off x="960000" y="653767"/>
            <a:ext cx="10272000" cy="763600"/>
          </a:xfrm>
          <a:prstGeom prst="rect">
            <a:avLst/>
          </a:prstGeom>
          <a:solidFill>
            <a:schemeClr val="dk2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0" name="Google Shape;120;p17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121" name="Google Shape;121;p17"/>
          <p:cNvSpPr txBox="1">
            <a:spLocks noGrp="1"/>
          </p:cNvSpPr>
          <p:nvPr>
            <p:ph type="subTitle" idx="1"/>
          </p:nvPr>
        </p:nvSpPr>
        <p:spPr>
          <a:xfrm>
            <a:off x="1655368" y="4638600"/>
            <a:ext cx="2791200" cy="59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 b="1">
                <a:solidFill>
                  <a:schemeClr val="dk1"/>
                </a:solidFill>
                <a:highlight>
                  <a:schemeClr val="lt2"/>
                </a:highlight>
                <a:latin typeface="Boogaloo"/>
                <a:ea typeface="Boogaloo"/>
                <a:cs typeface="Boogaloo"/>
                <a:sym typeface="Boogaloo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9pPr>
          </a:lstStyle>
          <a:p>
            <a:endParaRPr/>
          </a:p>
        </p:txBody>
      </p:sp>
      <p:sp>
        <p:nvSpPr>
          <p:cNvPr id="122" name="Google Shape;122;p17"/>
          <p:cNvSpPr txBox="1">
            <a:spLocks noGrp="1"/>
          </p:cNvSpPr>
          <p:nvPr>
            <p:ph type="subTitle" idx="2"/>
          </p:nvPr>
        </p:nvSpPr>
        <p:spPr>
          <a:xfrm>
            <a:off x="1655368" y="5135400"/>
            <a:ext cx="2791200" cy="83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23" name="Google Shape;123;p17"/>
          <p:cNvSpPr txBox="1">
            <a:spLocks noGrp="1"/>
          </p:cNvSpPr>
          <p:nvPr>
            <p:ph type="subTitle" idx="3"/>
          </p:nvPr>
        </p:nvSpPr>
        <p:spPr>
          <a:xfrm>
            <a:off x="4700401" y="4638600"/>
            <a:ext cx="2791200" cy="59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 b="1">
                <a:solidFill>
                  <a:schemeClr val="dk1"/>
                </a:solidFill>
                <a:highlight>
                  <a:schemeClr val="lt2"/>
                </a:highlight>
                <a:latin typeface="Boogaloo"/>
                <a:ea typeface="Boogaloo"/>
                <a:cs typeface="Boogaloo"/>
                <a:sym typeface="Boogaloo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9pPr>
          </a:lstStyle>
          <a:p>
            <a:endParaRPr/>
          </a:p>
        </p:txBody>
      </p:sp>
      <p:sp>
        <p:nvSpPr>
          <p:cNvPr id="124" name="Google Shape;124;p17"/>
          <p:cNvSpPr txBox="1">
            <a:spLocks noGrp="1"/>
          </p:cNvSpPr>
          <p:nvPr>
            <p:ph type="subTitle" idx="4"/>
          </p:nvPr>
        </p:nvSpPr>
        <p:spPr>
          <a:xfrm>
            <a:off x="4700401" y="5135400"/>
            <a:ext cx="2791200" cy="83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25" name="Google Shape;125;p17"/>
          <p:cNvSpPr txBox="1">
            <a:spLocks noGrp="1"/>
          </p:cNvSpPr>
          <p:nvPr>
            <p:ph type="subTitle" idx="5"/>
          </p:nvPr>
        </p:nvSpPr>
        <p:spPr>
          <a:xfrm>
            <a:off x="7745435" y="4638600"/>
            <a:ext cx="2791200" cy="59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 b="1">
                <a:solidFill>
                  <a:schemeClr val="dk1"/>
                </a:solidFill>
                <a:highlight>
                  <a:schemeClr val="lt2"/>
                </a:highlight>
                <a:latin typeface="Boogaloo"/>
                <a:ea typeface="Boogaloo"/>
                <a:cs typeface="Boogaloo"/>
                <a:sym typeface="Boogaloo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9pPr>
          </a:lstStyle>
          <a:p>
            <a:endParaRPr/>
          </a:p>
        </p:txBody>
      </p:sp>
      <p:sp>
        <p:nvSpPr>
          <p:cNvPr id="126" name="Google Shape;126;p17"/>
          <p:cNvSpPr txBox="1">
            <a:spLocks noGrp="1"/>
          </p:cNvSpPr>
          <p:nvPr>
            <p:ph type="subTitle" idx="6"/>
          </p:nvPr>
        </p:nvSpPr>
        <p:spPr>
          <a:xfrm>
            <a:off x="7745435" y="5135400"/>
            <a:ext cx="2791200" cy="83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27" name="Google Shape;127;p17"/>
          <p:cNvSpPr txBox="1">
            <a:spLocks noGrp="1"/>
          </p:cNvSpPr>
          <p:nvPr>
            <p:ph type="subTitle" idx="7"/>
          </p:nvPr>
        </p:nvSpPr>
        <p:spPr>
          <a:xfrm>
            <a:off x="1655368" y="2501467"/>
            <a:ext cx="2791200" cy="59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 b="1">
                <a:solidFill>
                  <a:schemeClr val="dk1"/>
                </a:solidFill>
                <a:highlight>
                  <a:schemeClr val="lt2"/>
                </a:highlight>
                <a:latin typeface="Boogaloo"/>
                <a:ea typeface="Boogaloo"/>
                <a:cs typeface="Boogaloo"/>
                <a:sym typeface="Boogaloo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9pPr>
          </a:lstStyle>
          <a:p>
            <a:endParaRPr/>
          </a:p>
        </p:txBody>
      </p:sp>
      <p:sp>
        <p:nvSpPr>
          <p:cNvPr id="128" name="Google Shape;128;p17"/>
          <p:cNvSpPr txBox="1">
            <a:spLocks noGrp="1"/>
          </p:cNvSpPr>
          <p:nvPr>
            <p:ph type="subTitle" idx="8"/>
          </p:nvPr>
        </p:nvSpPr>
        <p:spPr>
          <a:xfrm>
            <a:off x="1655368" y="2998267"/>
            <a:ext cx="2791200" cy="83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29" name="Google Shape;129;p17"/>
          <p:cNvSpPr txBox="1">
            <a:spLocks noGrp="1"/>
          </p:cNvSpPr>
          <p:nvPr>
            <p:ph type="subTitle" idx="9"/>
          </p:nvPr>
        </p:nvSpPr>
        <p:spPr>
          <a:xfrm>
            <a:off x="4700401" y="2501467"/>
            <a:ext cx="2791200" cy="59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 b="1">
                <a:solidFill>
                  <a:schemeClr val="dk1"/>
                </a:solidFill>
                <a:highlight>
                  <a:schemeClr val="lt2"/>
                </a:highlight>
                <a:latin typeface="Boogaloo"/>
                <a:ea typeface="Boogaloo"/>
                <a:cs typeface="Boogaloo"/>
                <a:sym typeface="Boogaloo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9pPr>
          </a:lstStyle>
          <a:p>
            <a:endParaRPr/>
          </a:p>
        </p:txBody>
      </p:sp>
      <p:sp>
        <p:nvSpPr>
          <p:cNvPr id="130" name="Google Shape;130;p17"/>
          <p:cNvSpPr txBox="1">
            <a:spLocks noGrp="1"/>
          </p:cNvSpPr>
          <p:nvPr>
            <p:ph type="subTitle" idx="13"/>
          </p:nvPr>
        </p:nvSpPr>
        <p:spPr>
          <a:xfrm>
            <a:off x="4700401" y="2998267"/>
            <a:ext cx="2791200" cy="83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31" name="Google Shape;131;p17"/>
          <p:cNvSpPr txBox="1">
            <a:spLocks noGrp="1"/>
          </p:cNvSpPr>
          <p:nvPr>
            <p:ph type="subTitle" idx="14"/>
          </p:nvPr>
        </p:nvSpPr>
        <p:spPr>
          <a:xfrm>
            <a:off x="7745435" y="2501467"/>
            <a:ext cx="2791200" cy="59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 b="1">
                <a:solidFill>
                  <a:schemeClr val="dk1"/>
                </a:solidFill>
                <a:highlight>
                  <a:schemeClr val="lt2"/>
                </a:highlight>
                <a:latin typeface="Boogaloo"/>
                <a:ea typeface="Boogaloo"/>
                <a:cs typeface="Boogaloo"/>
                <a:sym typeface="Boogaloo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9pPr>
          </a:lstStyle>
          <a:p>
            <a:endParaRPr/>
          </a:p>
        </p:txBody>
      </p:sp>
      <p:sp>
        <p:nvSpPr>
          <p:cNvPr id="132" name="Google Shape;132;p17"/>
          <p:cNvSpPr txBox="1">
            <a:spLocks noGrp="1"/>
          </p:cNvSpPr>
          <p:nvPr>
            <p:ph type="subTitle" idx="15"/>
          </p:nvPr>
        </p:nvSpPr>
        <p:spPr>
          <a:xfrm>
            <a:off x="7745435" y="2998267"/>
            <a:ext cx="2791200" cy="83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756370352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Title and four columns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1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4" name="Google Shape;134;p18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428733" y="1127934"/>
            <a:ext cx="10630971" cy="5979932"/>
          </a:xfrm>
          <a:prstGeom prst="rect">
            <a:avLst/>
          </a:prstGeom>
          <a:noFill/>
          <a:ln>
            <a:noFill/>
          </a:ln>
        </p:spPr>
      </p:pic>
      <p:sp>
        <p:nvSpPr>
          <p:cNvPr id="135" name="Google Shape;135;p18"/>
          <p:cNvSpPr/>
          <p:nvPr/>
        </p:nvSpPr>
        <p:spPr>
          <a:xfrm>
            <a:off x="960000" y="1646400"/>
            <a:ext cx="10272000" cy="4491200"/>
          </a:xfrm>
          <a:prstGeom prst="rect">
            <a:avLst/>
          </a:prstGeom>
          <a:solidFill>
            <a:schemeClr val="lt1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6" name="Google Shape;136;p18"/>
          <p:cNvSpPr/>
          <p:nvPr/>
        </p:nvSpPr>
        <p:spPr>
          <a:xfrm>
            <a:off x="960000" y="653767"/>
            <a:ext cx="10272000" cy="763600"/>
          </a:xfrm>
          <a:prstGeom prst="rect">
            <a:avLst/>
          </a:prstGeom>
          <a:solidFill>
            <a:schemeClr val="dk2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7" name="Google Shape;137;p18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138" name="Google Shape;138;p18"/>
          <p:cNvSpPr txBox="1">
            <a:spLocks noGrp="1"/>
          </p:cNvSpPr>
          <p:nvPr>
            <p:ph type="subTitle" idx="1"/>
          </p:nvPr>
        </p:nvSpPr>
        <p:spPr>
          <a:xfrm>
            <a:off x="2576308" y="2152367"/>
            <a:ext cx="3360800" cy="59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 b="1">
                <a:solidFill>
                  <a:schemeClr val="dk1"/>
                </a:solidFill>
                <a:highlight>
                  <a:schemeClr val="lt2"/>
                </a:highlight>
                <a:latin typeface="Boogaloo"/>
                <a:ea typeface="Boogaloo"/>
                <a:cs typeface="Boogaloo"/>
                <a:sym typeface="Boogaloo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9pPr>
          </a:lstStyle>
          <a:p>
            <a:endParaRPr/>
          </a:p>
        </p:txBody>
      </p:sp>
      <p:sp>
        <p:nvSpPr>
          <p:cNvPr id="139" name="Google Shape;139;p18"/>
          <p:cNvSpPr txBox="1">
            <a:spLocks noGrp="1"/>
          </p:cNvSpPr>
          <p:nvPr>
            <p:ph type="subTitle" idx="2"/>
          </p:nvPr>
        </p:nvSpPr>
        <p:spPr>
          <a:xfrm>
            <a:off x="2576308" y="2649167"/>
            <a:ext cx="3360800" cy="83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600"/>
              <a:buNone/>
              <a:defRPr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40" name="Google Shape;140;p18"/>
          <p:cNvSpPr txBox="1">
            <a:spLocks noGrp="1"/>
          </p:cNvSpPr>
          <p:nvPr>
            <p:ph type="subTitle" idx="3"/>
          </p:nvPr>
        </p:nvSpPr>
        <p:spPr>
          <a:xfrm>
            <a:off x="7049575" y="2152367"/>
            <a:ext cx="3360800" cy="59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 b="1">
                <a:solidFill>
                  <a:schemeClr val="dk1"/>
                </a:solidFill>
                <a:highlight>
                  <a:schemeClr val="lt2"/>
                </a:highlight>
                <a:latin typeface="Boogaloo"/>
                <a:ea typeface="Boogaloo"/>
                <a:cs typeface="Boogaloo"/>
                <a:sym typeface="Boogaloo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9pPr>
          </a:lstStyle>
          <a:p>
            <a:endParaRPr/>
          </a:p>
        </p:txBody>
      </p:sp>
      <p:sp>
        <p:nvSpPr>
          <p:cNvPr id="141" name="Google Shape;141;p18"/>
          <p:cNvSpPr txBox="1">
            <a:spLocks noGrp="1"/>
          </p:cNvSpPr>
          <p:nvPr>
            <p:ph type="subTitle" idx="4"/>
          </p:nvPr>
        </p:nvSpPr>
        <p:spPr>
          <a:xfrm>
            <a:off x="7049575" y="2649167"/>
            <a:ext cx="3360800" cy="83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600"/>
              <a:buNone/>
              <a:defRPr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42" name="Google Shape;142;p18"/>
          <p:cNvSpPr txBox="1">
            <a:spLocks noGrp="1"/>
          </p:cNvSpPr>
          <p:nvPr>
            <p:ph type="subTitle" idx="5"/>
          </p:nvPr>
        </p:nvSpPr>
        <p:spPr>
          <a:xfrm>
            <a:off x="2576308" y="4238867"/>
            <a:ext cx="3360800" cy="59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 b="1">
                <a:solidFill>
                  <a:schemeClr val="dk1"/>
                </a:solidFill>
                <a:highlight>
                  <a:schemeClr val="lt2"/>
                </a:highlight>
                <a:latin typeface="Boogaloo"/>
                <a:ea typeface="Boogaloo"/>
                <a:cs typeface="Boogaloo"/>
                <a:sym typeface="Boogaloo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9pPr>
          </a:lstStyle>
          <a:p>
            <a:endParaRPr/>
          </a:p>
        </p:txBody>
      </p:sp>
      <p:sp>
        <p:nvSpPr>
          <p:cNvPr id="143" name="Google Shape;143;p18"/>
          <p:cNvSpPr txBox="1">
            <a:spLocks noGrp="1"/>
          </p:cNvSpPr>
          <p:nvPr>
            <p:ph type="subTitle" idx="6"/>
          </p:nvPr>
        </p:nvSpPr>
        <p:spPr>
          <a:xfrm>
            <a:off x="2576308" y="4735667"/>
            <a:ext cx="3360800" cy="83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600"/>
              <a:buNone/>
              <a:defRPr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44" name="Google Shape;144;p18"/>
          <p:cNvSpPr txBox="1">
            <a:spLocks noGrp="1"/>
          </p:cNvSpPr>
          <p:nvPr>
            <p:ph type="subTitle" idx="7"/>
          </p:nvPr>
        </p:nvSpPr>
        <p:spPr>
          <a:xfrm>
            <a:off x="7049575" y="4238867"/>
            <a:ext cx="3360800" cy="59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 b="1">
                <a:solidFill>
                  <a:schemeClr val="dk1"/>
                </a:solidFill>
                <a:highlight>
                  <a:schemeClr val="lt2"/>
                </a:highlight>
                <a:latin typeface="Boogaloo"/>
                <a:ea typeface="Boogaloo"/>
                <a:cs typeface="Boogaloo"/>
                <a:sym typeface="Boogaloo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9pPr>
          </a:lstStyle>
          <a:p>
            <a:endParaRPr/>
          </a:p>
        </p:txBody>
      </p:sp>
      <p:sp>
        <p:nvSpPr>
          <p:cNvPr id="145" name="Google Shape;145;p18"/>
          <p:cNvSpPr txBox="1">
            <a:spLocks noGrp="1"/>
          </p:cNvSpPr>
          <p:nvPr>
            <p:ph type="subTitle" idx="8"/>
          </p:nvPr>
        </p:nvSpPr>
        <p:spPr>
          <a:xfrm>
            <a:off x="7049575" y="4735667"/>
            <a:ext cx="3360800" cy="83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600"/>
              <a:buNone/>
              <a:defRPr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104372122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 1">
  <p:cSld name="Title and four columns 1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1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7" name="Google Shape;147;p19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428733" y="1127934"/>
            <a:ext cx="10630971" cy="5979932"/>
          </a:xfrm>
          <a:prstGeom prst="rect">
            <a:avLst/>
          </a:prstGeom>
          <a:noFill/>
          <a:ln>
            <a:noFill/>
          </a:ln>
        </p:spPr>
      </p:pic>
      <p:sp>
        <p:nvSpPr>
          <p:cNvPr id="148" name="Google Shape;148;p19"/>
          <p:cNvSpPr/>
          <p:nvPr/>
        </p:nvSpPr>
        <p:spPr>
          <a:xfrm>
            <a:off x="960000" y="1646400"/>
            <a:ext cx="10272000" cy="4491200"/>
          </a:xfrm>
          <a:prstGeom prst="rect">
            <a:avLst/>
          </a:prstGeom>
          <a:solidFill>
            <a:schemeClr val="lt1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9" name="Google Shape;149;p19"/>
          <p:cNvSpPr/>
          <p:nvPr/>
        </p:nvSpPr>
        <p:spPr>
          <a:xfrm>
            <a:off x="960000" y="653767"/>
            <a:ext cx="10272000" cy="763600"/>
          </a:xfrm>
          <a:prstGeom prst="rect">
            <a:avLst/>
          </a:prstGeom>
          <a:solidFill>
            <a:schemeClr val="dk2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0" name="Google Shape;150;p19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151" name="Google Shape;151;p19"/>
          <p:cNvSpPr txBox="1">
            <a:spLocks noGrp="1"/>
          </p:cNvSpPr>
          <p:nvPr>
            <p:ph type="subTitle" idx="1"/>
          </p:nvPr>
        </p:nvSpPr>
        <p:spPr>
          <a:xfrm>
            <a:off x="1851484" y="2152367"/>
            <a:ext cx="2980000" cy="59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 b="1">
                <a:solidFill>
                  <a:schemeClr val="dk1"/>
                </a:solidFill>
                <a:highlight>
                  <a:schemeClr val="lt2"/>
                </a:highlight>
                <a:latin typeface="Boogaloo"/>
                <a:ea typeface="Boogaloo"/>
                <a:cs typeface="Boogaloo"/>
                <a:sym typeface="Boogaloo"/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9pPr>
          </a:lstStyle>
          <a:p>
            <a:endParaRPr/>
          </a:p>
        </p:txBody>
      </p:sp>
      <p:sp>
        <p:nvSpPr>
          <p:cNvPr id="152" name="Google Shape;152;p19"/>
          <p:cNvSpPr txBox="1">
            <a:spLocks noGrp="1"/>
          </p:cNvSpPr>
          <p:nvPr>
            <p:ph type="subTitle" idx="2"/>
          </p:nvPr>
        </p:nvSpPr>
        <p:spPr>
          <a:xfrm>
            <a:off x="1851484" y="2649167"/>
            <a:ext cx="2980000" cy="83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1600"/>
              <a:buNone/>
              <a:defRPr>
                <a:solidFill>
                  <a:schemeClr val="dk1"/>
                </a:solidFill>
              </a:defRPr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53" name="Google Shape;153;p19"/>
          <p:cNvSpPr txBox="1">
            <a:spLocks noGrp="1"/>
          </p:cNvSpPr>
          <p:nvPr>
            <p:ph type="subTitle" idx="3"/>
          </p:nvPr>
        </p:nvSpPr>
        <p:spPr>
          <a:xfrm>
            <a:off x="7360516" y="2152367"/>
            <a:ext cx="2980000" cy="59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 b="1">
                <a:solidFill>
                  <a:schemeClr val="dk1"/>
                </a:solidFill>
                <a:highlight>
                  <a:schemeClr val="lt2"/>
                </a:highlight>
                <a:latin typeface="Boogaloo"/>
                <a:ea typeface="Boogaloo"/>
                <a:cs typeface="Boogaloo"/>
                <a:sym typeface="Boogaloo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9pPr>
          </a:lstStyle>
          <a:p>
            <a:endParaRPr/>
          </a:p>
        </p:txBody>
      </p:sp>
      <p:sp>
        <p:nvSpPr>
          <p:cNvPr id="154" name="Google Shape;154;p19"/>
          <p:cNvSpPr txBox="1">
            <a:spLocks noGrp="1"/>
          </p:cNvSpPr>
          <p:nvPr>
            <p:ph type="subTitle" idx="4"/>
          </p:nvPr>
        </p:nvSpPr>
        <p:spPr>
          <a:xfrm>
            <a:off x="7360516" y="2649167"/>
            <a:ext cx="2980000" cy="83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600"/>
              <a:buNone/>
              <a:defRPr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55" name="Google Shape;155;p19"/>
          <p:cNvSpPr txBox="1">
            <a:spLocks noGrp="1"/>
          </p:cNvSpPr>
          <p:nvPr>
            <p:ph type="subTitle" idx="5"/>
          </p:nvPr>
        </p:nvSpPr>
        <p:spPr>
          <a:xfrm>
            <a:off x="1851484" y="4238867"/>
            <a:ext cx="2980000" cy="59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 b="1">
                <a:solidFill>
                  <a:schemeClr val="dk1"/>
                </a:solidFill>
                <a:highlight>
                  <a:schemeClr val="lt2"/>
                </a:highlight>
                <a:latin typeface="Boogaloo"/>
                <a:ea typeface="Boogaloo"/>
                <a:cs typeface="Boogaloo"/>
                <a:sym typeface="Boogaloo"/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9pPr>
          </a:lstStyle>
          <a:p>
            <a:endParaRPr/>
          </a:p>
        </p:txBody>
      </p:sp>
      <p:sp>
        <p:nvSpPr>
          <p:cNvPr id="156" name="Google Shape;156;p19"/>
          <p:cNvSpPr txBox="1">
            <a:spLocks noGrp="1"/>
          </p:cNvSpPr>
          <p:nvPr>
            <p:ph type="subTitle" idx="6"/>
          </p:nvPr>
        </p:nvSpPr>
        <p:spPr>
          <a:xfrm>
            <a:off x="1851484" y="4735667"/>
            <a:ext cx="2980000" cy="83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1600"/>
              <a:buNone/>
              <a:defRPr>
                <a:solidFill>
                  <a:schemeClr val="dk1"/>
                </a:solidFill>
              </a:defRPr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57" name="Google Shape;157;p19"/>
          <p:cNvSpPr txBox="1">
            <a:spLocks noGrp="1"/>
          </p:cNvSpPr>
          <p:nvPr>
            <p:ph type="subTitle" idx="7"/>
          </p:nvPr>
        </p:nvSpPr>
        <p:spPr>
          <a:xfrm>
            <a:off x="7360516" y="4238867"/>
            <a:ext cx="2980000" cy="59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 b="1">
                <a:solidFill>
                  <a:schemeClr val="dk1"/>
                </a:solidFill>
                <a:highlight>
                  <a:schemeClr val="lt2"/>
                </a:highlight>
                <a:latin typeface="Boogaloo"/>
                <a:ea typeface="Boogaloo"/>
                <a:cs typeface="Boogaloo"/>
                <a:sym typeface="Boogaloo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9pPr>
          </a:lstStyle>
          <a:p>
            <a:endParaRPr/>
          </a:p>
        </p:txBody>
      </p:sp>
      <p:sp>
        <p:nvSpPr>
          <p:cNvPr id="158" name="Google Shape;158;p19"/>
          <p:cNvSpPr txBox="1">
            <a:spLocks noGrp="1"/>
          </p:cNvSpPr>
          <p:nvPr>
            <p:ph type="subTitle" idx="8"/>
          </p:nvPr>
        </p:nvSpPr>
        <p:spPr>
          <a:xfrm>
            <a:off x="7360516" y="4735667"/>
            <a:ext cx="2980000" cy="83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600"/>
              <a:buNone/>
              <a:defRPr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28995981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2">
  <p:cSld name="Title and text 2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1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0" name="Google Shape;160;p20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428733" y="1127934"/>
            <a:ext cx="10630971" cy="5979932"/>
          </a:xfrm>
          <a:prstGeom prst="rect">
            <a:avLst/>
          </a:prstGeom>
          <a:noFill/>
          <a:ln>
            <a:noFill/>
          </a:ln>
        </p:spPr>
      </p:pic>
      <p:sp>
        <p:nvSpPr>
          <p:cNvPr id="161" name="Google Shape;161;p20"/>
          <p:cNvSpPr/>
          <p:nvPr/>
        </p:nvSpPr>
        <p:spPr>
          <a:xfrm>
            <a:off x="960000" y="1646400"/>
            <a:ext cx="10272000" cy="4491200"/>
          </a:xfrm>
          <a:prstGeom prst="rect">
            <a:avLst/>
          </a:prstGeom>
          <a:solidFill>
            <a:schemeClr val="lt1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" name="Google Shape;162;p20"/>
          <p:cNvSpPr/>
          <p:nvPr/>
        </p:nvSpPr>
        <p:spPr>
          <a:xfrm>
            <a:off x="960000" y="653767"/>
            <a:ext cx="10272000" cy="763600"/>
          </a:xfrm>
          <a:prstGeom prst="rect">
            <a:avLst/>
          </a:prstGeom>
          <a:solidFill>
            <a:schemeClr val="dk2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" name="Google Shape;163;p20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164" name="Google Shape;164;p20"/>
          <p:cNvSpPr txBox="1">
            <a:spLocks noGrp="1"/>
          </p:cNvSpPr>
          <p:nvPr>
            <p:ph type="subTitle" idx="1"/>
          </p:nvPr>
        </p:nvSpPr>
        <p:spPr>
          <a:xfrm>
            <a:off x="1999984" y="2890300"/>
            <a:ext cx="3255200" cy="1884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518521746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/>
          <p:cNvSpPr>
            <a:spLocks noGrp="1"/>
          </p:cNvSpPr>
          <p:nvPr>
            <p:ph type="pic" sz="quarter" idx="10" hasCustomPrompt="1"/>
          </p:nvPr>
        </p:nvSpPr>
        <p:spPr>
          <a:xfrm>
            <a:off x="6096000" y="800100"/>
            <a:ext cx="5257800" cy="5257800"/>
          </a:xfrm>
          <a:custGeom>
            <a:avLst/>
            <a:gdLst>
              <a:gd name="connsiteX0" fmla="*/ 0 w 5257800"/>
              <a:gd name="connsiteY0" fmla="*/ 0 h 5257800"/>
              <a:gd name="connsiteX1" fmla="*/ 5257800 w 5257800"/>
              <a:gd name="connsiteY1" fmla="*/ 0 h 5257800"/>
              <a:gd name="connsiteX2" fmla="*/ 5257800 w 5257800"/>
              <a:gd name="connsiteY2" fmla="*/ 5257800 h 5257800"/>
              <a:gd name="connsiteX3" fmla="*/ 0 w 5257800"/>
              <a:gd name="connsiteY3" fmla="*/ 5257800 h 5257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257800" h="5257800">
                <a:moveTo>
                  <a:pt x="0" y="0"/>
                </a:moveTo>
                <a:lnTo>
                  <a:pt x="5257800" y="0"/>
                </a:lnTo>
                <a:lnTo>
                  <a:pt x="5257800" y="5257800"/>
                </a:lnTo>
                <a:lnTo>
                  <a:pt x="0" y="5257800"/>
                </a:ln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defRPr sz="1200" b="0">
                <a:solidFill>
                  <a:schemeClr val="tx2"/>
                </a:solidFill>
              </a:defRPr>
            </a:lvl1pPr>
          </a:lstStyle>
          <a:p>
            <a:r>
              <a:rPr lang="vi-VN"/>
              <a:t>Drag &amp; Drop Image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85435102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">
  <p:cSld name="Numbers and text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1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6" name="Google Shape;166;p21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428733" y="589234"/>
            <a:ext cx="10630971" cy="5979932"/>
          </a:xfrm>
          <a:prstGeom prst="rect">
            <a:avLst/>
          </a:prstGeom>
          <a:noFill/>
          <a:ln>
            <a:noFill/>
          </a:ln>
        </p:spPr>
      </p:pic>
      <p:sp>
        <p:nvSpPr>
          <p:cNvPr id="167" name="Google Shape;167;p21"/>
          <p:cNvSpPr/>
          <p:nvPr/>
        </p:nvSpPr>
        <p:spPr>
          <a:xfrm>
            <a:off x="960000" y="1579233"/>
            <a:ext cx="10272000" cy="3914400"/>
          </a:xfrm>
          <a:prstGeom prst="rect">
            <a:avLst/>
          </a:prstGeom>
          <a:solidFill>
            <a:schemeClr val="lt1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8" name="Google Shape;168;p21"/>
          <p:cNvSpPr txBox="1">
            <a:spLocks noGrp="1"/>
          </p:cNvSpPr>
          <p:nvPr>
            <p:ph type="subTitle" idx="1"/>
          </p:nvPr>
        </p:nvSpPr>
        <p:spPr>
          <a:xfrm>
            <a:off x="1655368" y="3740167"/>
            <a:ext cx="2791200" cy="59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 b="1">
                <a:solidFill>
                  <a:schemeClr val="dk1"/>
                </a:solidFill>
                <a:highlight>
                  <a:schemeClr val="lt2"/>
                </a:highlight>
                <a:latin typeface="Boogaloo"/>
                <a:ea typeface="Boogaloo"/>
                <a:cs typeface="Boogaloo"/>
                <a:sym typeface="Boogaloo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9pPr>
          </a:lstStyle>
          <a:p>
            <a:endParaRPr/>
          </a:p>
        </p:txBody>
      </p:sp>
      <p:sp>
        <p:nvSpPr>
          <p:cNvPr id="169" name="Google Shape;169;p21"/>
          <p:cNvSpPr txBox="1">
            <a:spLocks noGrp="1"/>
          </p:cNvSpPr>
          <p:nvPr>
            <p:ph type="subTitle" idx="2"/>
          </p:nvPr>
        </p:nvSpPr>
        <p:spPr>
          <a:xfrm>
            <a:off x="1655368" y="4236967"/>
            <a:ext cx="2791200" cy="83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70" name="Google Shape;170;p21"/>
          <p:cNvSpPr txBox="1">
            <a:spLocks noGrp="1"/>
          </p:cNvSpPr>
          <p:nvPr>
            <p:ph type="subTitle" idx="3"/>
          </p:nvPr>
        </p:nvSpPr>
        <p:spPr>
          <a:xfrm>
            <a:off x="4700401" y="3740167"/>
            <a:ext cx="2791200" cy="59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 b="1">
                <a:solidFill>
                  <a:schemeClr val="dk1"/>
                </a:solidFill>
                <a:highlight>
                  <a:schemeClr val="lt2"/>
                </a:highlight>
                <a:latin typeface="Boogaloo"/>
                <a:ea typeface="Boogaloo"/>
                <a:cs typeface="Boogaloo"/>
                <a:sym typeface="Boogaloo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9pPr>
          </a:lstStyle>
          <a:p>
            <a:endParaRPr/>
          </a:p>
        </p:txBody>
      </p:sp>
      <p:sp>
        <p:nvSpPr>
          <p:cNvPr id="171" name="Google Shape;171;p21"/>
          <p:cNvSpPr txBox="1">
            <a:spLocks noGrp="1"/>
          </p:cNvSpPr>
          <p:nvPr>
            <p:ph type="subTitle" idx="4"/>
          </p:nvPr>
        </p:nvSpPr>
        <p:spPr>
          <a:xfrm>
            <a:off x="4700401" y="4236967"/>
            <a:ext cx="2791200" cy="83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72" name="Google Shape;172;p21"/>
          <p:cNvSpPr txBox="1">
            <a:spLocks noGrp="1"/>
          </p:cNvSpPr>
          <p:nvPr>
            <p:ph type="subTitle" idx="5"/>
          </p:nvPr>
        </p:nvSpPr>
        <p:spPr>
          <a:xfrm>
            <a:off x="7745435" y="3740167"/>
            <a:ext cx="2791200" cy="59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 b="1">
                <a:solidFill>
                  <a:schemeClr val="dk1"/>
                </a:solidFill>
                <a:highlight>
                  <a:schemeClr val="lt2"/>
                </a:highlight>
                <a:latin typeface="Boogaloo"/>
                <a:ea typeface="Boogaloo"/>
                <a:cs typeface="Boogaloo"/>
                <a:sym typeface="Boogaloo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9pPr>
          </a:lstStyle>
          <a:p>
            <a:endParaRPr/>
          </a:p>
        </p:txBody>
      </p:sp>
      <p:sp>
        <p:nvSpPr>
          <p:cNvPr id="173" name="Google Shape;173;p21"/>
          <p:cNvSpPr txBox="1">
            <a:spLocks noGrp="1"/>
          </p:cNvSpPr>
          <p:nvPr>
            <p:ph type="subTitle" idx="6"/>
          </p:nvPr>
        </p:nvSpPr>
        <p:spPr>
          <a:xfrm>
            <a:off x="7745435" y="4236967"/>
            <a:ext cx="2791200" cy="83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74" name="Google Shape;174;p21"/>
          <p:cNvSpPr txBox="1">
            <a:spLocks noGrp="1"/>
          </p:cNvSpPr>
          <p:nvPr>
            <p:ph type="title" hasCustomPrompt="1"/>
          </p:nvPr>
        </p:nvSpPr>
        <p:spPr>
          <a:xfrm>
            <a:off x="1810167" y="2170600"/>
            <a:ext cx="2481600" cy="1348400"/>
          </a:xfrm>
          <a:prstGeom prst="rect">
            <a:avLst/>
          </a:prstGeom>
          <a:solidFill>
            <a:schemeClr val="dk2"/>
          </a:solidFill>
          <a:ln w="2857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  <a:effectLst>
            <a:outerShdw dist="57150" dir="2520000" algn="bl" rotWithShape="0">
              <a:schemeClr val="dk1"/>
            </a:outerShdw>
          </a:effectLst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175" name="Google Shape;175;p21"/>
          <p:cNvSpPr txBox="1">
            <a:spLocks noGrp="1"/>
          </p:cNvSpPr>
          <p:nvPr>
            <p:ph type="title" idx="7" hasCustomPrompt="1"/>
          </p:nvPr>
        </p:nvSpPr>
        <p:spPr>
          <a:xfrm>
            <a:off x="4855200" y="2170600"/>
            <a:ext cx="2481600" cy="1348400"/>
          </a:xfrm>
          <a:prstGeom prst="rect">
            <a:avLst/>
          </a:prstGeom>
          <a:solidFill>
            <a:schemeClr val="dk2"/>
          </a:solidFill>
          <a:ln w="2857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  <a:effectLst>
            <a:outerShdw dist="57150" dir="2520000" algn="bl" rotWithShape="0">
              <a:schemeClr val="dk1"/>
            </a:outerShdw>
          </a:effectLst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176" name="Google Shape;176;p21"/>
          <p:cNvSpPr txBox="1">
            <a:spLocks noGrp="1"/>
          </p:cNvSpPr>
          <p:nvPr>
            <p:ph type="title" idx="8" hasCustomPrompt="1"/>
          </p:nvPr>
        </p:nvSpPr>
        <p:spPr>
          <a:xfrm>
            <a:off x="7900233" y="2170600"/>
            <a:ext cx="2481600" cy="1348400"/>
          </a:xfrm>
          <a:prstGeom prst="rect">
            <a:avLst/>
          </a:prstGeom>
          <a:solidFill>
            <a:schemeClr val="dk2"/>
          </a:solidFill>
          <a:ln w="2857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  <a:effectLst>
            <a:outerShdw dist="57150" dir="2520000" algn="bl" rotWithShape="0">
              <a:schemeClr val="dk1"/>
            </a:outerShdw>
          </a:effectLst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</p:spTree>
    <p:extLst>
      <p:ext uri="{BB962C8B-B14F-4D97-AF65-F5344CB8AC3E}">
        <p14:creationId xmlns:p14="http://schemas.microsoft.com/office/powerpoint/2010/main" val="1983194548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 1">
  <p:cSld name="Numbers and text 1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1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8" name="Google Shape;178;p22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428733" y="1127934"/>
            <a:ext cx="10630971" cy="5979932"/>
          </a:xfrm>
          <a:prstGeom prst="rect">
            <a:avLst/>
          </a:prstGeom>
          <a:noFill/>
          <a:ln>
            <a:noFill/>
          </a:ln>
        </p:spPr>
      </p:pic>
      <p:sp>
        <p:nvSpPr>
          <p:cNvPr id="179" name="Google Shape;179;p22"/>
          <p:cNvSpPr/>
          <p:nvPr/>
        </p:nvSpPr>
        <p:spPr>
          <a:xfrm>
            <a:off x="960000" y="1646400"/>
            <a:ext cx="10272000" cy="4491200"/>
          </a:xfrm>
          <a:prstGeom prst="rect">
            <a:avLst/>
          </a:prstGeom>
          <a:solidFill>
            <a:schemeClr val="lt1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0" name="Google Shape;180;p22"/>
          <p:cNvSpPr/>
          <p:nvPr/>
        </p:nvSpPr>
        <p:spPr>
          <a:xfrm>
            <a:off x="960000" y="653767"/>
            <a:ext cx="10272000" cy="763600"/>
          </a:xfrm>
          <a:prstGeom prst="rect">
            <a:avLst/>
          </a:prstGeom>
          <a:solidFill>
            <a:schemeClr val="dk2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1" name="Google Shape;181;p22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182" name="Google Shape;182;p22"/>
          <p:cNvSpPr txBox="1">
            <a:spLocks noGrp="1"/>
          </p:cNvSpPr>
          <p:nvPr>
            <p:ph type="subTitle" idx="1"/>
          </p:nvPr>
        </p:nvSpPr>
        <p:spPr>
          <a:xfrm>
            <a:off x="1655368" y="2305600"/>
            <a:ext cx="2791200" cy="59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 b="1">
                <a:solidFill>
                  <a:schemeClr val="dk1"/>
                </a:solidFill>
                <a:highlight>
                  <a:schemeClr val="lt2"/>
                </a:highlight>
                <a:latin typeface="Boogaloo"/>
                <a:ea typeface="Boogaloo"/>
                <a:cs typeface="Boogaloo"/>
                <a:sym typeface="Boogaloo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9pPr>
          </a:lstStyle>
          <a:p>
            <a:endParaRPr/>
          </a:p>
        </p:txBody>
      </p:sp>
      <p:sp>
        <p:nvSpPr>
          <p:cNvPr id="183" name="Google Shape;183;p22"/>
          <p:cNvSpPr txBox="1">
            <a:spLocks noGrp="1"/>
          </p:cNvSpPr>
          <p:nvPr>
            <p:ph type="subTitle" idx="2"/>
          </p:nvPr>
        </p:nvSpPr>
        <p:spPr>
          <a:xfrm>
            <a:off x="1655368" y="3005600"/>
            <a:ext cx="2791200" cy="83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84" name="Google Shape;184;p22"/>
          <p:cNvSpPr txBox="1">
            <a:spLocks noGrp="1"/>
          </p:cNvSpPr>
          <p:nvPr>
            <p:ph type="subTitle" idx="3"/>
          </p:nvPr>
        </p:nvSpPr>
        <p:spPr>
          <a:xfrm>
            <a:off x="4700401" y="2305600"/>
            <a:ext cx="2791200" cy="59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 b="1">
                <a:solidFill>
                  <a:schemeClr val="dk1"/>
                </a:solidFill>
                <a:highlight>
                  <a:schemeClr val="lt2"/>
                </a:highlight>
                <a:latin typeface="Boogaloo"/>
                <a:ea typeface="Boogaloo"/>
                <a:cs typeface="Boogaloo"/>
                <a:sym typeface="Boogaloo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9pPr>
          </a:lstStyle>
          <a:p>
            <a:endParaRPr/>
          </a:p>
        </p:txBody>
      </p:sp>
      <p:sp>
        <p:nvSpPr>
          <p:cNvPr id="185" name="Google Shape;185;p22"/>
          <p:cNvSpPr txBox="1">
            <a:spLocks noGrp="1"/>
          </p:cNvSpPr>
          <p:nvPr>
            <p:ph type="subTitle" idx="4"/>
          </p:nvPr>
        </p:nvSpPr>
        <p:spPr>
          <a:xfrm>
            <a:off x="4700401" y="3005600"/>
            <a:ext cx="2791200" cy="83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86" name="Google Shape;186;p22"/>
          <p:cNvSpPr txBox="1">
            <a:spLocks noGrp="1"/>
          </p:cNvSpPr>
          <p:nvPr>
            <p:ph type="subTitle" idx="5"/>
          </p:nvPr>
        </p:nvSpPr>
        <p:spPr>
          <a:xfrm>
            <a:off x="7745435" y="2305600"/>
            <a:ext cx="2791200" cy="59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 b="1">
                <a:solidFill>
                  <a:schemeClr val="dk1"/>
                </a:solidFill>
                <a:highlight>
                  <a:schemeClr val="lt2"/>
                </a:highlight>
                <a:latin typeface="Boogaloo"/>
                <a:ea typeface="Boogaloo"/>
                <a:cs typeface="Boogaloo"/>
                <a:sym typeface="Boogaloo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9pPr>
          </a:lstStyle>
          <a:p>
            <a:endParaRPr/>
          </a:p>
        </p:txBody>
      </p:sp>
      <p:sp>
        <p:nvSpPr>
          <p:cNvPr id="187" name="Google Shape;187;p22"/>
          <p:cNvSpPr txBox="1">
            <a:spLocks noGrp="1"/>
          </p:cNvSpPr>
          <p:nvPr>
            <p:ph type="subTitle" idx="6"/>
          </p:nvPr>
        </p:nvSpPr>
        <p:spPr>
          <a:xfrm>
            <a:off x="7745435" y="3005600"/>
            <a:ext cx="2791200" cy="83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88" name="Google Shape;188;p22"/>
          <p:cNvSpPr txBox="1">
            <a:spLocks noGrp="1"/>
          </p:cNvSpPr>
          <p:nvPr>
            <p:ph type="title" idx="7" hasCustomPrompt="1"/>
          </p:nvPr>
        </p:nvSpPr>
        <p:spPr>
          <a:xfrm>
            <a:off x="1810167" y="4395267"/>
            <a:ext cx="2481600" cy="955200"/>
          </a:xfrm>
          <a:prstGeom prst="rect">
            <a:avLst/>
          </a:prstGeom>
          <a:solidFill>
            <a:schemeClr val="lt2"/>
          </a:solidFill>
          <a:ln w="2857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  <a:effectLst>
            <a:outerShdw dist="57150" dir="2520000" algn="bl" rotWithShape="0">
              <a:schemeClr val="dk1"/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9pPr>
          </a:lstStyle>
          <a:p>
            <a:r>
              <a:t>xx%</a:t>
            </a:r>
          </a:p>
        </p:txBody>
      </p:sp>
      <p:sp>
        <p:nvSpPr>
          <p:cNvPr id="189" name="Google Shape;189;p22"/>
          <p:cNvSpPr txBox="1">
            <a:spLocks noGrp="1"/>
          </p:cNvSpPr>
          <p:nvPr>
            <p:ph type="title" idx="8" hasCustomPrompt="1"/>
          </p:nvPr>
        </p:nvSpPr>
        <p:spPr>
          <a:xfrm>
            <a:off x="4855200" y="4395267"/>
            <a:ext cx="2481600" cy="955200"/>
          </a:xfrm>
          <a:prstGeom prst="rect">
            <a:avLst/>
          </a:prstGeom>
          <a:solidFill>
            <a:schemeClr val="lt2"/>
          </a:solidFill>
          <a:ln w="2857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  <a:effectLst>
            <a:outerShdw dist="57150" dir="2520000" algn="bl" rotWithShape="0">
              <a:schemeClr val="dk1"/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9pPr>
          </a:lstStyle>
          <a:p>
            <a:r>
              <a:t>xx%</a:t>
            </a:r>
          </a:p>
        </p:txBody>
      </p:sp>
      <p:sp>
        <p:nvSpPr>
          <p:cNvPr id="190" name="Google Shape;190;p22"/>
          <p:cNvSpPr txBox="1">
            <a:spLocks noGrp="1"/>
          </p:cNvSpPr>
          <p:nvPr>
            <p:ph type="title" idx="9" hasCustomPrompt="1"/>
          </p:nvPr>
        </p:nvSpPr>
        <p:spPr>
          <a:xfrm>
            <a:off x="7900233" y="4395267"/>
            <a:ext cx="2481600" cy="955200"/>
          </a:xfrm>
          <a:prstGeom prst="rect">
            <a:avLst/>
          </a:prstGeom>
          <a:solidFill>
            <a:schemeClr val="lt2"/>
          </a:solidFill>
          <a:ln w="2857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  <a:effectLst>
            <a:outerShdw dist="57150" dir="2520000" algn="bl" rotWithShape="0">
              <a:schemeClr val="dk1"/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9pPr>
          </a:lstStyle>
          <a:p>
            <a:r>
              <a:t>xx%</a:t>
            </a:r>
          </a:p>
        </p:txBody>
      </p:sp>
    </p:spTree>
    <p:extLst>
      <p:ext uri="{BB962C8B-B14F-4D97-AF65-F5344CB8AC3E}">
        <p14:creationId xmlns:p14="http://schemas.microsoft.com/office/powerpoint/2010/main" val="3527211319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2">
  <p:cSld name="Section Header 2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1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2" name="Google Shape;192;p23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1727600" y="1277484"/>
            <a:ext cx="9504400" cy="5346232"/>
          </a:xfrm>
          <a:prstGeom prst="rect">
            <a:avLst/>
          </a:prstGeom>
          <a:noFill/>
          <a:ln>
            <a:noFill/>
          </a:ln>
        </p:spPr>
      </p:pic>
      <p:sp>
        <p:nvSpPr>
          <p:cNvPr id="193" name="Google Shape;193;p23"/>
          <p:cNvSpPr/>
          <p:nvPr/>
        </p:nvSpPr>
        <p:spPr>
          <a:xfrm>
            <a:off x="3025200" y="2158667"/>
            <a:ext cx="6141600" cy="3011200"/>
          </a:xfrm>
          <a:prstGeom prst="rect">
            <a:avLst/>
          </a:prstGeom>
          <a:solidFill>
            <a:schemeClr val="lt1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4" name="Google Shape;194;p23"/>
          <p:cNvSpPr/>
          <p:nvPr/>
        </p:nvSpPr>
        <p:spPr>
          <a:xfrm>
            <a:off x="960000" y="4860267"/>
            <a:ext cx="6007200" cy="884400"/>
          </a:xfrm>
          <a:prstGeom prst="rect">
            <a:avLst/>
          </a:prstGeom>
          <a:solidFill>
            <a:schemeClr val="dk2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5" name="Google Shape;195;p23"/>
          <p:cNvSpPr/>
          <p:nvPr/>
        </p:nvSpPr>
        <p:spPr>
          <a:xfrm>
            <a:off x="7745167" y="765100"/>
            <a:ext cx="2900000" cy="2324400"/>
          </a:xfrm>
          <a:prstGeom prst="rect">
            <a:avLst/>
          </a:prstGeom>
          <a:solidFill>
            <a:schemeClr val="lt2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6" name="Google Shape;196;p23"/>
          <p:cNvSpPr txBox="1">
            <a:spLocks noGrp="1"/>
          </p:cNvSpPr>
          <p:nvPr>
            <p:ph type="title"/>
          </p:nvPr>
        </p:nvSpPr>
        <p:spPr>
          <a:xfrm>
            <a:off x="3191800" y="3103067"/>
            <a:ext cx="58084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197" name="Google Shape;197;p23"/>
          <p:cNvSpPr txBox="1">
            <a:spLocks noGrp="1"/>
          </p:cNvSpPr>
          <p:nvPr>
            <p:ph type="title" idx="2" hasCustomPrompt="1"/>
          </p:nvPr>
        </p:nvSpPr>
        <p:spPr>
          <a:xfrm>
            <a:off x="7872533" y="618300"/>
            <a:ext cx="2481600" cy="2618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sp>
        <p:nvSpPr>
          <p:cNvPr id="198" name="Google Shape;198;p23"/>
          <p:cNvSpPr txBox="1">
            <a:spLocks noGrp="1"/>
          </p:cNvSpPr>
          <p:nvPr>
            <p:ph type="subTitle" idx="1"/>
          </p:nvPr>
        </p:nvSpPr>
        <p:spPr>
          <a:xfrm>
            <a:off x="1022000" y="5018467"/>
            <a:ext cx="5883200" cy="568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741517464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3">
  <p:cSld name="Section Header 3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1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0" name="Google Shape;200;p24"/>
          <p:cNvPicPr preferRelativeResize="0"/>
          <p:nvPr/>
        </p:nvPicPr>
        <p:blipFill rotWithShape="1">
          <a:blip r:embed="rId3">
            <a:alphaModFix/>
          </a:blip>
          <a:srcRect l="26681" t="3088" r="26681" b="8156"/>
          <a:stretch/>
        </p:blipFill>
        <p:spPr>
          <a:xfrm>
            <a:off x="-1746134" y="-1720666"/>
            <a:ext cx="5685931" cy="6086833"/>
          </a:xfrm>
          <a:prstGeom prst="rect">
            <a:avLst/>
          </a:prstGeom>
          <a:noFill/>
          <a:ln>
            <a:noFill/>
          </a:ln>
        </p:spPr>
      </p:pic>
      <p:pic>
        <p:nvPicPr>
          <p:cNvPr id="201" name="Google Shape;201;p24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 flipH="1">
            <a:off x="1855800" y="552684"/>
            <a:ext cx="9504400" cy="5346232"/>
          </a:xfrm>
          <a:prstGeom prst="rect">
            <a:avLst/>
          </a:prstGeom>
          <a:noFill/>
          <a:ln>
            <a:noFill/>
          </a:ln>
        </p:spPr>
      </p:pic>
      <p:sp>
        <p:nvSpPr>
          <p:cNvPr id="202" name="Google Shape;202;p24"/>
          <p:cNvSpPr/>
          <p:nvPr/>
        </p:nvSpPr>
        <p:spPr>
          <a:xfrm>
            <a:off x="4547267" y="1433867"/>
            <a:ext cx="6141600" cy="3011200"/>
          </a:xfrm>
          <a:prstGeom prst="rect">
            <a:avLst/>
          </a:prstGeom>
          <a:solidFill>
            <a:schemeClr val="lt1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3" name="Google Shape;203;p24"/>
          <p:cNvSpPr/>
          <p:nvPr/>
        </p:nvSpPr>
        <p:spPr>
          <a:xfrm>
            <a:off x="4547267" y="4802433"/>
            <a:ext cx="6141600" cy="884400"/>
          </a:xfrm>
          <a:prstGeom prst="rect">
            <a:avLst/>
          </a:prstGeom>
          <a:solidFill>
            <a:schemeClr val="dk2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4" name="Google Shape;204;p24"/>
          <p:cNvSpPr/>
          <p:nvPr/>
        </p:nvSpPr>
        <p:spPr>
          <a:xfrm>
            <a:off x="1186433" y="1433867"/>
            <a:ext cx="2900000" cy="4252800"/>
          </a:xfrm>
          <a:prstGeom prst="rect">
            <a:avLst/>
          </a:prstGeom>
          <a:solidFill>
            <a:schemeClr val="lt2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5" name="Google Shape;205;p24"/>
          <p:cNvSpPr txBox="1">
            <a:spLocks noGrp="1"/>
          </p:cNvSpPr>
          <p:nvPr>
            <p:ph type="title"/>
          </p:nvPr>
        </p:nvSpPr>
        <p:spPr>
          <a:xfrm>
            <a:off x="5102167" y="2378267"/>
            <a:ext cx="50320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206" name="Google Shape;206;p24"/>
          <p:cNvSpPr txBox="1">
            <a:spLocks noGrp="1"/>
          </p:cNvSpPr>
          <p:nvPr>
            <p:ph type="title" idx="2" hasCustomPrompt="1"/>
          </p:nvPr>
        </p:nvSpPr>
        <p:spPr>
          <a:xfrm>
            <a:off x="1388733" y="2120000"/>
            <a:ext cx="2481600" cy="2618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sp>
        <p:nvSpPr>
          <p:cNvPr id="207" name="Google Shape;207;p24"/>
          <p:cNvSpPr txBox="1">
            <a:spLocks noGrp="1"/>
          </p:cNvSpPr>
          <p:nvPr>
            <p:ph type="subTitle" idx="1"/>
          </p:nvPr>
        </p:nvSpPr>
        <p:spPr>
          <a:xfrm>
            <a:off x="4676467" y="4960633"/>
            <a:ext cx="5883200" cy="568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717852759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4">
  <p:cSld name="Section Header 4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2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9" name="Google Shape;209;p25"/>
          <p:cNvPicPr preferRelativeResize="0"/>
          <p:nvPr/>
        </p:nvPicPr>
        <p:blipFill rotWithShape="1">
          <a:blip r:embed="rId3">
            <a:alphaModFix/>
          </a:blip>
          <a:srcRect l="26681" t="3088" r="26681" b="8156"/>
          <a:stretch/>
        </p:blipFill>
        <p:spPr>
          <a:xfrm>
            <a:off x="7916633" y="-1720666"/>
            <a:ext cx="5685931" cy="6086833"/>
          </a:xfrm>
          <a:prstGeom prst="rect">
            <a:avLst/>
          </a:prstGeom>
          <a:noFill/>
          <a:ln>
            <a:noFill/>
          </a:ln>
        </p:spPr>
      </p:pic>
      <p:pic>
        <p:nvPicPr>
          <p:cNvPr id="210" name="Google Shape;210;p25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831700" y="451084"/>
            <a:ext cx="9504400" cy="5346232"/>
          </a:xfrm>
          <a:prstGeom prst="rect">
            <a:avLst/>
          </a:prstGeom>
          <a:noFill/>
          <a:ln>
            <a:noFill/>
          </a:ln>
        </p:spPr>
      </p:pic>
      <p:sp>
        <p:nvSpPr>
          <p:cNvPr id="211" name="Google Shape;211;p25"/>
          <p:cNvSpPr/>
          <p:nvPr/>
        </p:nvSpPr>
        <p:spPr>
          <a:xfrm>
            <a:off x="1428133" y="1332267"/>
            <a:ext cx="6141600" cy="3011200"/>
          </a:xfrm>
          <a:prstGeom prst="rect">
            <a:avLst/>
          </a:prstGeom>
          <a:solidFill>
            <a:schemeClr val="lt1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2" name="Google Shape;212;p25"/>
          <p:cNvSpPr/>
          <p:nvPr/>
        </p:nvSpPr>
        <p:spPr>
          <a:xfrm>
            <a:off x="1428133" y="4700833"/>
            <a:ext cx="6141600" cy="884400"/>
          </a:xfrm>
          <a:prstGeom prst="rect">
            <a:avLst/>
          </a:prstGeom>
          <a:solidFill>
            <a:schemeClr val="dk2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3" name="Google Shape;213;p25"/>
          <p:cNvSpPr/>
          <p:nvPr/>
        </p:nvSpPr>
        <p:spPr>
          <a:xfrm>
            <a:off x="7916633" y="1332267"/>
            <a:ext cx="2900000" cy="4252800"/>
          </a:xfrm>
          <a:prstGeom prst="rect">
            <a:avLst/>
          </a:prstGeom>
          <a:solidFill>
            <a:schemeClr val="lt2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4" name="Google Shape;214;p25"/>
          <p:cNvSpPr txBox="1">
            <a:spLocks noGrp="1"/>
          </p:cNvSpPr>
          <p:nvPr>
            <p:ph type="title"/>
          </p:nvPr>
        </p:nvSpPr>
        <p:spPr>
          <a:xfrm>
            <a:off x="1594733" y="2276667"/>
            <a:ext cx="58084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215" name="Google Shape;215;p25"/>
          <p:cNvSpPr txBox="1">
            <a:spLocks noGrp="1"/>
          </p:cNvSpPr>
          <p:nvPr>
            <p:ph type="title" idx="2" hasCustomPrompt="1"/>
          </p:nvPr>
        </p:nvSpPr>
        <p:spPr>
          <a:xfrm>
            <a:off x="8120967" y="2120000"/>
            <a:ext cx="2481600" cy="2618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sp>
        <p:nvSpPr>
          <p:cNvPr id="216" name="Google Shape;216;p25"/>
          <p:cNvSpPr txBox="1">
            <a:spLocks noGrp="1"/>
          </p:cNvSpPr>
          <p:nvPr>
            <p:ph type="subTitle" idx="1"/>
          </p:nvPr>
        </p:nvSpPr>
        <p:spPr>
          <a:xfrm>
            <a:off x="1557333" y="4859033"/>
            <a:ext cx="5883200" cy="568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018380584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">
  <p:cSld name="Title and text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2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8" name="Google Shape;218;p26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348968" y="350600"/>
            <a:ext cx="11793401" cy="6633765"/>
          </a:xfrm>
          <a:prstGeom prst="rect">
            <a:avLst/>
          </a:prstGeom>
          <a:noFill/>
          <a:ln>
            <a:noFill/>
          </a:ln>
        </p:spPr>
      </p:pic>
      <p:sp>
        <p:nvSpPr>
          <p:cNvPr id="219" name="Google Shape;219;p26"/>
          <p:cNvSpPr/>
          <p:nvPr/>
        </p:nvSpPr>
        <p:spPr>
          <a:xfrm>
            <a:off x="960000" y="3155367"/>
            <a:ext cx="7650800" cy="2713200"/>
          </a:xfrm>
          <a:prstGeom prst="rect">
            <a:avLst/>
          </a:prstGeom>
          <a:solidFill>
            <a:schemeClr val="lt1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0" name="Google Shape;220;p26"/>
          <p:cNvSpPr txBox="1">
            <a:spLocks noGrp="1"/>
          </p:cNvSpPr>
          <p:nvPr>
            <p:ph type="subTitle" idx="1"/>
          </p:nvPr>
        </p:nvSpPr>
        <p:spPr>
          <a:xfrm>
            <a:off x="1134433" y="3846600"/>
            <a:ext cx="5318800" cy="1398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221" name="Google Shape;221;p26"/>
          <p:cNvSpPr/>
          <p:nvPr/>
        </p:nvSpPr>
        <p:spPr>
          <a:xfrm>
            <a:off x="960000" y="814737"/>
            <a:ext cx="7650800" cy="2032800"/>
          </a:xfrm>
          <a:prstGeom prst="rect">
            <a:avLst/>
          </a:prstGeom>
          <a:solidFill>
            <a:schemeClr val="dk2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2" name="Google Shape;222;p26"/>
          <p:cNvSpPr txBox="1">
            <a:spLocks noGrp="1"/>
          </p:cNvSpPr>
          <p:nvPr>
            <p:ph type="title"/>
          </p:nvPr>
        </p:nvSpPr>
        <p:spPr>
          <a:xfrm>
            <a:off x="1134433" y="1032167"/>
            <a:ext cx="6418400" cy="147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 sz="4533"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pic>
        <p:nvPicPr>
          <p:cNvPr id="223" name="Google Shape;223;p26"/>
          <p:cNvPicPr preferRelativeResize="0"/>
          <p:nvPr/>
        </p:nvPicPr>
        <p:blipFill rotWithShape="1">
          <a:blip r:embed="rId4">
            <a:alphaModFix/>
          </a:blip>
          <a:srcRect l="26681" t="3088" r="26681" b="8156"/>
          <a:stretch/>
        </p:blipFill>
        <p:spPr>
          <a:xfrm>
            <a:off x="7508300" y="2413668"/>
            <a:ext cx="5685931" cy="6086833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3740589937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Thanks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2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25" name="Google Shape;225;p27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564667" y="1850934"/>
            <a:ext cx="8901435" cy="5007068"/>
          </a:xfrm>
          <a:prstGeom prst="rect">
            <a:avLst/>
          </a:prstGeom>
          <a:noFill/>
          <a:ln>
            <a:noFill/>
          </a:ln>
        </p:spPr>
      </p:pic>
      <p:pic>
        <p:nvPicPr>
          <p:cNvPr id="226" name="Google Shape;226;p27"/>
          <p:cNvPicPr preferRelativeResize="0"/>
          <p:nvPr/>
        </p:nvPicPr>
        <p:blipFill rotWithShape="1">
          <a:blip r:embed="rId4">
            <a:alphaModFix/>
          </a:blip>
          <a:srcRect l="26681" t="3088" r="26681" b="8156"/>
          <a:stretch/>
        </p:blipFill>
        <p:spPr>
          <a:xfrm>
            <a:off x="-1750467" y="-2008399"/>
            <a:ext cx="5685931" cy="6086833"/>
          </a:xfrm>
          <a:prstGeom prst="rect">
            <a:avLst/>
          </a:prstGeom>
          <a:noFill/>
          <a:ln>
            <a:noFill/>
          </a:ln>
        </p:spPr>
      </p:pic>
      <p:sp>
        <p:nvSpPr>
          <p:cNvPr id="227" name="Google Shape;227;p27"/>
          <p:cNvSpPr/>
          <p:nvPr/>
        </p:nvSpPr>
        <p:spPr>
          <a:xfrm>
            <a:off x="1133800" y="1453700"/>
            <a:ext cx="9924400" cy="4626000"/>
          </a:xfrm>
          <a:prstGeom prst="rect">
            <a:avLst/>
          </a:prstGeom>
          <a:solidFill>
            <a:schemeClr val="lt1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8" name="Google Shape;228;p27"/>
          <p:cNvSpPr/>
          <p:nvPr/>
        </p:nvSpPr>
        <p:spPr>
          <a:xfrm>
            <a:off x="3092400" y="720000"/>
            <a:ext cx="6007200" cy="1631200"/>
          </a:xfrm>
          <a:prstGeom prst="rect">
            <a:avLst/>
          </a:prstGeom>
          <a:solidFill>
            <a:schemeClr val="dk2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9" name="Google Shape;229;p27"/>
          <p:cNvSpPr txBox="1">
            <a:spLocks noGrp="1"/>
          </p:cNvSpPr>
          <p:nvPr>
            <p:ph type="ctrTitle"/>
          </p:nvPr>
        </p:nvSpPr>
        <p:spPr>
          <a:xfrm>
            <a:off x="3207333" y="738133"/>
            <a:ext cx="5777600" cy="136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8533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6933">
                <a:solidFill>
                  <a:schemeClr val="l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6933">
                <a:solidFill>
                  <a:schemeClr val="l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6933">
                <a:solidFill>
                  <a:schemeClr val="l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6933">
                <a:solidFill>
                  <a:schemeClr val="l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6933">
                <a:solidFill>
                  <a:schemeClr val="l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6933">
                <a:solidFill>
                  <a:schemeClr val="l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6933">
                <a:solidFill>
                  <a:schemeClr val="l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6933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230" name="Google Shape;230;p27"/>
          <p:cNvSpPr txBox="1">
            <a:spLocks noGrp="1"/>
          </p:cNvSpPr>
          <p:nvPr>
            <p:ph type="subTitle" idx="1"/>
          </p:nvPr>
        </p:nvSpPr>
        <p:spPr>
          <a:xfrm>
            <a:off x="3207200" y="2520533"/>
            <a:ext cx="5777600" cy="618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oogaloo"/>
              <a:buNone/>
              <a:defRPr sz="3200">
                <a:latin typeface="Boogaloo"/>
                <a:ea typeface="Boogaloo"/>
                <a:cs typeface="Boogaloo"/>
                <a:sym typeface="Boogaloo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oogaloo"/>
              <a:buNone/>
              <a:defRPr sz="3200">
                <a:latin typeface="Boogaloo"/>
                <a:ea typeface="Boogaloo"/>
                <a:cs typeface="Boogaloo"/>
                <a:sym typeface="Boogaloo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oogaloo"/>
              <a:buNone/>
              <a:defRPr sz="3200">
                <a:latin typeface="Boogaloo"/>
                <a:ea typeface="Boogaloo"/>
                <a:cs typeface="Boogaloo"/>
                <a:sym typeface="Boogaloo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oogaloo"/>
              <a:buNone/>
              <a:defRPr sz="3200">
                <a:latin typeface="Boogaloo"/>
                <a:ea typeface="Boogaloo"/>
                <a:cs typeface="Boogaloo"/>
                <a:sym typeface="Boogaloo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oogaloo"/>
              <a:buNone/>
              <a:defRPr sz="3200">
                <a:latin typeface="Boogaloo"/>
                <a:ea typeface="Boogaloo"/>
                <a:cs typeface="Boogaloo"/>
                <a:sym typeface="Boogaloo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oogaloo"/>
              <a:buNone/>
              <a:defRPr sz="3200">
                <a:latin typeface="Boogaloo"/>
                <a:ea typeface="Boogaloo"/>
                <a:cs typeface="Boogaloo"/>
                <a:sym typeface="Boogaloo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oogaloo"/>
              <a:buNone/>
              <a:defRPr sz="3200">
                <a:latin typeface="Boogaloo"/>
                <a:ea typeface="Boogaloo"/>
                <a:cs typeface="Boogaloo"/>
                <a:sym typeface="Boogaloo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oogaloo"/>
              <a:buNone/>
              <a:defRPr sz="3200">
                <a:latin typeface="Boogaloo"/>
                <a:ea typeface="Boogaloo"/>
                <a:cs typeface="Boogaloo"/>
                <a:sym typeface="Boogaloo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oogaloo"/>
              <a:buNone/>
              <a:defRPr sz="3200">
                <a:latin typeface="Boogaloo"/>
                <a:ea typeface="Boogaloo"/>
                <a:cs typeface="Boogaloo"/>
                <a:sym typeface="Boogaloo"/>
              </a:defRPr>
            </a:lvl9pPr>
          </a:lstStyle>
          <a:p>
            <a:endParaRPr/>
          </a:p>
        </p:txBody>
      </p:sp>
      <p:sp>
        <p:nvSpPr>
          <p:cNvPr id="231" name="Google Shape;231;p27"/>
          <p:cNvSpPr txBox="1">
            <a:spLocks noGrp="1"/>
          </p:cNvSpPr>
          <p:nvPr>
            <p:ph type="subTitle" idx="2"/>
          </p:nvPr>
        </p:nvSpPr>
        <p:spPr>
          <a:xfrm>
            <a:off x="3207200" y="3187500"/>
            <a:ext cx="5777600" cy="1242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232" name="Google Shape;232;p27"/>
          <p:cNvSpPr txBox="1"/>
          <p:nvPr/>
        </p:nvSpPr>
        <p:spPr>
          <a:xfrm>
            <a:off x="3580933" y="5028067"/>
            <a:ext cx="5030400" cy="66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b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None/>
            </a:pPr>
            <a:r>
              <a:rPr lang="en" sz="1333" b="1">
                <a:solidFill>
                  <a:schemeClr val="dk1"/>
                </a:solidFill>
                <a:latin typeface="Comic Neue"/>
                <a:ea typeface="Comic Neue"/>
                <a:cs typeface="Comic Neue"/>
                <a:sym typeface="Comic Neue"/>
              </a:rPr>
              <a:t>CREDITS: </a:t>
            </a:r>
            <a:r>
              <a:rPr lang="en" sz="1333">
                <a:solidFill>
                  <a:schemeClr val="dk1"/>
                </a:solidFill>
                <a:latin typeface="Comic Neue"/>
                <a:ea typeface="Comic Neue"/>
                <a:cs typeface="Comic Neue"/>
                <a:sym typeface="Comic Neue"/>
              </a:rPr>
              <a:t>This presentation template was created by </a:t>
            </a:r>
            <a:r>
              <a:rPr lang="en" sz="1333" b="1">
                <a:solidFill>
                  <a:schemeClr val="dk1"/>
                </a:solidFill>
                <a:uFill>
                  <a:noFill/>
                </a:uFill>
                <a:latin typeface="Comic Neue"/>
                <a:ea typeface="Comic Neue"/>
                <a:cs typeface="Comic Neue"/>
                <a:sym typeface="Comic Neue"/>
                <a:hlinkClick r:id="rId5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Slidesgo</a:t>
            </a:r>
            <a:r>
              <a:rPr lang="en" sz="1333">
                <a:solidFill>
                  <a:schemeClr val="dk1"/>
                </a:solidFill>
                <a:latin typeface="Comic Neue"/>
                <a:ea typeface="Comic Neue"/>
                <a:cs typeface="Comic Neue"/>
                <a:sym typeface="Comic Neue"/>
              </a:rPr>
              <a:t>, including icons by </a:t>
            </a:r>
            <a:r>
              <a:rPr lang="en" sz="1333" b="1">
                <a:solidFill>
                  <a:schemeClr val="dk1"/>
                </a:solidFill>
                <a:uFill>
                  <a:noFill/>
                </a:uFill>
                <a:latin typeface="Comic Neue"/>
                <a:ea typeface="Comic Neue"/>
                <a:cs typeface="Comic Neue"/>
                <a:sym typeface="Comic Neue"/>
                <a:hlinkClick r:id="rId6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Flaticon</a:t>
            </a:r>
            <a:r>
              <a:rPr lang="en" sz="1333">
                <a:solidFill>
                  <a:schemeClr val="dk1"/>
                </a:solidFill>
                <a:latin typeface="Comic Neue"/>
                <a:ea typeface="Comic Neue"/>
                <a:cs typeface="Comic Neue"/>
                <a:sym typeface="Comic Neue"/>
              </a:rPr>
              <a:t> and infographics &amp; images by </a:t>
            </a:r>
            <a:r>
              <a:rPr lang="en" sz="1333" b="1">
                <a:solidFill>
                  <a:schemeClr val="dk1"/>
                </a:solidFill>
                <a:uFill>
                  <a:noFill/>
                </a:uFill>
                <a:latin typeface="Comic Neue"/>
                <a:ea typeface="Comic Neue"/>
                <a:cs typeface="Comic Neue"/>
                <a:sym typeface="Comic Neue"/>
                <a:hlinkClick r:id="rId7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Freepik</a:t>
            </a:r>
            <a:endParaRPr sz="1333" b="1">
              <a:solidFill>
                <a:schemeClr val="dk1"/>
              </a:solidFill>
              <a:latin typeface="Comic Neue"/>
              <a:ea typeface="Comic Neue"/>
              <a:cs typeface="Comic Neue"/>
              <a:sym typeface="Comic Neue"/>
            </a:endParaRPr>
          </a:p>
        </p:txBody>
      </p:sp>
    </p:spTree>
    <p:extLst>
      <p:ext uri="{BB962C8B-B14F-4D97-AF65-F5344CB8AC3E}">
        <p14:creationId xmlns:p14="http://schemas.microsoft.com/office/powerpoint/2010/main" val="642537188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233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86787158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234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731859147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2">
  <p:cSld name="Background 2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235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084426257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/>
          <p:cNvSpPr>
            <a:spLocks noGrp="1"/>
          </p:cNvSpPr>
          <p:nvPr>
            <p:ph type="pic" sz="quarter" idx="10" hasCustomPrompt="1"/>
          </p:nvPr>
        </p:nvSpPr>
        <p:spPr>
          <a:xfrm>
            <a:off x="838200" y="800100"/>
            <a:ext cx="5257800" cy="5257800"/>
          </a:xfrm>
          <a:custGeom>
            <a:avLst/>
            <a:gdLst>
              <a:gd name="connsiteX0" fmla="*/ 2628900 w 5257800"/>
              <a:gd name="connsiteY0" fmla="*/ 0 h 5257800"/>
              <a:gd name="connsiteX1" fmla="*/ 5257800 w 5257800"/>
              <a:gd name="connsiteY1" fmla="*/ 2628900 h 5257800"/>
              <a:gd name="connsiteX2" fmla="*/ 2628900 w 5257800"/>
              <a:gd name="connsiteY2" fmla="*/ 5257800 h 5257800"/>
              <a:gd name="connsiteX3" fmla="*/ 0 w 5257800"/>
              <a:gd name="connsiteY3" fmla="*/ 2628900 h 5257800"/>
              <a:gd name="connsiteX4" fmla="*/ 2628900 w 5257800"/>
              <a:gd name="connsiteY4" fmla="*/ 0 h 5257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257800" h="5257800">
                <a:moveTo>
                  <a:pt x="2628900" y="0"/>
                </a:moveTo>
                <a:cubicBezTo>
                  <a:pt x="4080801" y="0"/>
                  <a:pt x="5257800" y="1176999"/>
                  <a:pt x="5257800" y="2628900"/>
                </a:cubicBezTo>
                <a:cubicBezTo>
                  <a:pt x="5257800" y="4080801"/>
                  <a:pt x="4080801" y="5257800"/>
                  <a:pt x="2628900" y="5257800"/>
                </a:cubicBezTo>
                <a:cubicBezTo>
                  <a:pt x="1176999" y="5257800"/>
                  <a:pt x="0" y="4080801"/>
                  <a:pt x="0" y="2628900"/>
                </a:cubicBezTo>
                <a:cubicBezTo>
                  <a:pt x="0" y="1176999"/>
                  <a:pt x="1176999" y="0"/>
                  <a:pt x="2628900" y="0"/>
                </a:cubicBez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defRPr sz="1200" b="0">
                <a:solidFill>
                  <a:schemeClr val="tx2"/>
                </a:solidFill>
              </a:defRPr>
            </a:lvl1pPr>
          </a:lstStyle>
          <a:p>
            <a:r>
              <a:rPr lang="vi-VN"/>
              <a:t>Drag &amp; Drop Image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37731502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3">
  <p:cSld name="Background 3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236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953694967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Google Shape;9;p2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564667" y="1796967"/>
            <a:ext cx="7790736" cy="4382300"/>
          </a:xfrm>
          <a:prstGeom prst="rect">
            <a:avLst/>
          </a:prstGeom>
          <a:noFill/>
          <a:ln>
            <a:noFill/>
          </a:ln>
        </p:spPr>
      </p:pic>
      <p:pic>
        <p:nvPicPr>
          <p:cNvPr id="10" name="Google Shape;10;p2"/>
          <p:cNvPicPr preferRelativeResize="0"/>
          <p:nvPr/>
        </p:nvPicPr>
        <p:blipFill rotWithShape="1">
          <a:blip r:embed="rId4">
            <a:alphaModFix/>
          </a:blip>
          <a:srcRect l="26681" t="3088" r="26681" b="8156"/>
          <a:stretch/>
        </p:blipFill>
        <p:spPr>
          <a:xfrm>
            <a:off x="-1750467" y="-2008399"/>
            <a:ext cx="5685931" cy="6086833"/>
          </a:xfrm>
          <a:prstGeom prst="rect">
            <a:avLst/>
          </a:prstGeom>
          <a:noFill/>
          <a:ln>
            <a:noFill/>
          </a:ln>
        </p:spPr>
      </p:pic>
      <p:sp>
        <p:nvSpPr>
          <p:cNvPr id="11" name="Google Shape;11;p2"/>
          <p:cNvSpPr/>
          <p:nvPr/>
        </p:nvSpPr>
        <p:spPr>
          <a:xfrm>
            <a:off x="1133800" y="1554600"/>
            <a:ext cx="9924400" cy="3748800"/>
          </a:xfrm>
          <a:prstGeom prst="rect">
            <a:avLst/>
          </a:prstGeom>
          <a:solidFill>
            <a:schemeClr val="lt1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" name="Google Shape;12;p2"/>
          <p:cNvSpPr/>
          <p:nvPr/>
        </p:nvSpPr>
        <p:spPr>
          <a:xfrm>
            <a:off x="3092400" y="4850467"/>
            <a:ext cx="6007200" cy="884400"/>
          </a:xfrm>
          <a:prstGeom prst="rect">
            <a:avLst/>
          </a:prstGeom>
          <a:solidFill>
            <a:schemeClr val="dk2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" name="Google Shape;13;p2"/>
          <p:cNvSpPr txBox="1">
            <a:spLocks noGrp="1"/>
          </p:cNvSpPr>
          <p:nvPr>
            <p:ph type="ctrTitle"/>
          </p:nvPr>
        </p:nvSpPr>
        <p:spPr>
          <a:xfrm>
            <a:off x="1344467" y="1801333"/>
            <a:ext cx="9503200" cy="2736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7333"/>
            </a:lvl1pPr>
            <a:lvl2pPr lvl="1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2pPr>
            <a:lvl3pPr lvl="2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3pPr>
            <a:lvl4pPr lvl="3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4pPr>
            <a:lvl5pPr lvl="4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5pPr>
            <a:lvl6pPr lvl="5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6pPr>
            <a:lvl7pPr lvl="6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7pPr>
            <a:lvl8pPr lvl="7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8pPr>
            <a:lvl9pPr lvl="8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9pPr>
          </a:lstStyle>
          <a:p>
            <a:endParaRPr/>
          </a:p>
        </p:txBody>
      </p:sp>
      <p:sp>
        <p:nvSpPr>
          <p:cNvPr id="14" name="Google Shape;14;p2"/>
          <p:cNvSpPr txBox="1">
            <a:spLocks noGrp="1"/>
          </p:cNvSpPr>
          <p:nvPr>
            <p:ph type="subTitle" idx="1"/>
          </p:nvPr>
        </p:nvSpPr>
        <p:spPr>
          <a:xfrm>
            <a:off x="3207200" y="4983267"/>
            <a:ext cx="5777600" cy="618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400">
                <a:solidFill>
                  <a:schemeClr val="lt1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95263234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" name="Google Shape;16;p3"/>
          <p:cNvGrpSpPr/>
          <p:nvPr/>
        </p:nvGrpSpPr>
        <p:grpSpPr>
          <a:xfrm>
            <a:off x="1041700" y="765100"/>
            <a:ext cx="10108600" cy="5846549"/>
            <a:chOff x="781275" y="573825"/>
            <a:chExt cx="7581450" cy="4384912"/>
          </a:xfrm>
        </p:grpSpPr>
        <p:pic>
          <p:nvPicPr>
            <p:cNvPr id="17" name="Google Shape;17;p3"/>
            <p:cNvPicPr preferRelativeResize="0"/>
            <p:nvPr/>
          </p:nvPicPr>
          <p:blipFill>
            <a:blip r:embed="rId3">
              <a:alphaModFix/>
            </a:blip>
            <a:stretch>
              <a:fillRect/>
            </a:stretch>
          </p:blipFill>
          <p:spPr>
            <a:xfrm>
              <a:off x="1143850" y="949063"/>
              <a:ext cx="7128300" cy="4009674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18" name="Google Shape;18;p3"/>
            <p:cNvSpPr/>
            <p:nvPr/>
          </p:nvSpPr>
          <p:spPr>
            <a:xfrm>
              <a:off x="2268900" y="1721850"/>
              <a:ext cx="4606200" cy="2258400"/>
            </a:xfrm>
            <a:prstGeom prst="rect">
              <a:avLst/>
            </a:prstGeom>
            <a:solidFill>
              <a:schemeClr val="lt1"/>
            </a:solidFill>
            <a:ln w="3810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dist="66675" dir="3000000" algn="bl" rotWithShape="0">
                <a:schemeClr val="dk1"/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" name="Google Shape;19;p3"/>
            <p:cNvSpPr/>
            <p:nvPr/>
          </p:nvSpPr>
          <p:spPr>
            <a:xfrm>
              <a:off x="3857325" y="3645200"/>
              <a:ext cx="4505400" cy="663300"/>
            </a:xfrm>
            <a:prstGeom prst="rect">
              <a:avLst/>
            </a:prstGeom>
            <a:solidFill>
              <a:schemeClr val="dk2"/>
            </a:solidFill>
            <a:ln w="3810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dist="66675" dir="3000000" algn="bl" rotWithShape="0">
                <a:schemeClr val="dk1"/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" name="Google Shape;20;p3"/>
            <p:cNvSpPr/>
            <p:nvPr/>
          </p:nvSpPr>
          <p:spPr>
            <a:xfrm>
              <a:off x="781275" y="573825"/>
              <a:ext cx="2175000" cy="1743300"/>
            </a:xfrm>
            <a:prstGeom prst="rect">
              <a:avLst/>
            </a:prstGeom>
            <a:solidFill>
              <a:schemeClr val="lt2"/>
            </a:solidFill>
            <a:ln w="3810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dist="66675" dir="3000000" algn="bl" rotWithShape="0">
                <a:schemeClr val="dk1"/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1" name="Google Shape;21;p3"/>
          <p:cNvSpPr txBox="1">
            <a:spLocks noGrp="1"/>
          </p:cNvSpPr>
          <p:nvPr>
            <p:ph type="title"/>
          </p:nvPr>
        </p:nvSpPr>
        <p:spPr>
          <a:xfrm>
            <a:off x="3191800" y="3240200"/>
            <a:ext cx="58084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1pPr>
            <a:lvl2pPr lvl="1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22" name="Google Shape;22;p3"/>
          <p:cNvSpPr txBox="1">
            <a:spLocks noGrp="1"/>
          </p:cNvSpPr>
          <p:nvPr>
            <p:ph type="title" idx="2" hasCustomPrompt="1"/>
          </p:nvPr>
        </p:nvSpPr>
        <p:spPr>
          <a:xfrm>
            <a:off x="1169067" y="618300"/>
            <a:ext cx="2481600" cy="2618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sp>
        <p:nvSpPr>
          <p:cNvPr id="23" name="Google Shape;23;p3"/>
          <p:cNvSpPr txBox="1">
            <a:spLocks noGrp="1"/>
          </p:cNvSpPr>
          <p:nvPr>
            <p:ph type="subTitle" idx="1"/>
          </p:nvPr>
        </p:nvSpPr>
        <p:spPr>
          <a:xfrm>
            <a:off x="5205100" y="5018467"/>
            <a:ext cx="5883200" cy="568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600"/>
              <a:buNone/>
              <a:defRPr>
                <a:solidFill>
                  <a:schemeClr val="lt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57461189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5" name="Google Shape;25;p4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428733" y="1127934"/>
            <a:ext cx="10630971" cy="5979932"/>
          </a:xfrm>
          <a:prstGeom prst="rect">
            <a:avLst/>
          </a:prstGeom>
          <a:noFill/>
          <a:ln>
            <a:noFill/>
          </a:ln>
        </p:spPr>
      </p:pic>
      <p:sp>
        <p:nvSpPr>
          <p:cNvPr id="26" name="Google Shape;26;p4"/>
          <p:cNvSpPr/>
          <p:nvPr/>
        </p:nvSpPr>
        <p:spPr>
          <a:xfrm>
            <a:off x="960000" y="1646400"/>
            <a:ext cx="10272000" cy="4491200"/>
          </a:xfrm>
          <a:prstGeom prst="rect">
            <a:avLst/>
          </a:prstGeom>
          <a:solidFill>
            <a:schemeClr val="lt1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" name="Google Shape;27;p4"/>
          <p:cNvSpPr/>
          <p:nvPr/>
        </p:nvSpPr>
        <p:spPr>
          <a:xfrm>
            <a:off x="960000" y="653767"/>
            <a:ext cx="10272000" cy="763600"/>
          </a:xfrm>
          <a:prstGeom prst="rect">
            <a:avLst/>
          </a:prstGeom>
          <a:solidFill>
            <a:schemeClr val="dk2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" name="Google Shape;28;p4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solidFill>
                  <a:schemeClr val="lt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9pPr>
          </a:lstStyle>
          <a:p>
            <a:endParaRPr/>
          </a:p>
        </p:txBody>
      </p:sp>
      <p:sp>
        <p:nvSpPr>
          <p:cNvPr id="29" name="Google Shape;29;p4"/>
          <p:cNvSpPr txBox="1">
            <a:spLocks noGrp="1"/>
          </p:cNvSpPr>
          <p:nvPr>
            <p:ph type="body" idx="1"/>
          </p:nvPr>
        </p:nvSpPr>
        <p:spPr>
          <a:xfrm>
            <a:off x="1086400" y="1794200"/>
            <a:ext cx="10019200" cy="419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0639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Anaheim"/>
              <a:buAutoNum type="arabicPeriod"/>
              <a:defRPr sz="1600">
                <a:solidFill>
                  <a:schemeClr val="dk1"/>
                </a:solidFill>
                <a:latin typeface="Comic Neue"/>
                <a:ea typeface="Comic Neue"/>
                <a:cs typeface="Comic Neue"/>
                <a:sym typeface="Comic Neue"/>
              </a:defRPr>
            </a:lvl1pPr>
            <a:lvl2pPr marL="1219170" lvl="1" indent="-40639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Roboto Condensed Light"/>
              <a:buAutoNum type="alphaLcPeriod"/>
              <a:defRPr sz="1600">
                <a:solidFill>
                  <a:schemeClr val="dk1"/>
                </a:solidFill>
              </a:defRPr>
            </a:lvl2pPr>
            <a:lvl3pPr marL="1828754" lvl="2" indent="-40639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Roboto Condensed Light"/>
              <a:buAutoNum type="romanLcPeriod"/>
              <a:defRPr sz="1600">
                <a:solidFill>
                  <a:schemeClr val="dk1"/>
                </a:solidFill>
              </a:defRPr>
            </a:lvl3pPr>
            <a:lvl4pPr marL="2438339" lvl="3" indent="-40639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Roboto Condensed Light"/>
              <a:buAutoNum type="arabicPeriod"/>
              <a:defRPr sz="1600">
                <a:solidFill>
                  <a:schemeClr val="dk1"/>
                </a:solidFill>
              </a:defRPr>
            </a:lvl4pPr>
            <a:lvl5pPr marL="3047924" lvl="4" indent="-40639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Roboto Condensed Light"/>
              <a:buAutoNum type="alphaLcPeriod"/>
              <a:defRPr sz="1600">
                <a:solidFill>
                  <a:schemeClr val="dk1"/>
                </a:solidFill>
              </a:defRPr>
            </a:lvl5pPr>
            <a:lvl6pPr marL="3657509" lvl="5" indent="-40639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Roboto Condensed Light"/>
              <a:buAutoNum type="romanLcPeriod"/>
              <a:defRPr sz="1600">
                <a:solidFill>
                  <a:schemeClr val="dk1"/>
                </a:solidFill>
              </a:defRPr>
            </a:lvl6pPr>
            <a:lvl7pPr marL="4267093" lvl="6" indent="-40639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Roboto Condensed Light"/>
              <a:buAutoNum type="arabicPeriod"/>
              <a:defRPr sz="1600">
                <a:solidFill>
                  <a:schemeClr val="dk1"/>
                </a:solidFill>
              </a:defRPr>
            </a:lvl7pPr>
            <a:lvl8pPr marL="4876678" lvl="7" indent="-40639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Roboto Condensed Light"/>
              <a:buAutoNum type="alphaLcPeriod"/>
              <a:defRPr sz="1600">
                <a:solidFill>
                  <a:schemeClr val="dk1"/>
                </a:solidFill>
              </a:defRPr>
            </a:lvl8pPr>
            <a:lvl9pPr marL="5486263" lvl="8" indent="-40639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Roboto Condensed Light"/>
              <a:buAutoNum type="romanLcPeriod"/>
              <a:defRPr sz="16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223862025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1" name="Google Shape;31;p5"/>
          <p:cNvPicPr preferRelativeResize="0"/>
          <p:nvPr/>
        </p:nvPicPr>
        <p:blipFill rotWithShape="1">
          <a:blip r:embed="rId3">
            <a:alphaModFix/>
          </a:blip>
          <a:srcRect l="26681" t="3088" r="26681" b="8156"/>
          <a:stretch/>
        </p:blipFill>
        <p:spPr>
          <a:xfrm>
            <a:off x="7356800" y="-2008399"/>
            <a:ext cx="5685931" cy="6086833"/>
          </a:xfrm>
          <a:prstGeom prst="rect">
            <a:avLst/>
          </a:prstGeom>
          <a:noFill/>
          <a:ln>
            <a:noFill/>
          </a:ln>
        </p:spPr>
      </p:pic>
      <p:pic>
        <p:nvPicPr>
          <p:cNvPr id="32" name="Google Shape;32;p5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428733" y="1127934"/>
            <a:ext cx="10630971" cy="5979932"/>
          </a:xfrm>
          <a:prstGeom prst="rect">
            <a:avLst/>
          </a:prstGeom>
          <a:noFill/>
          <a:ln>
            <a:noFill/>
          </a:ln>
        </p:spPr>
      </p:pic>
      <p:sp>
        <p:nvSpPr>
          <p:cNvPr id="33" name="Google Shape;33;p5"/>
          <p:cNvSpPr/>
          <p:nvPr/>
        </p:nvSpPr>
        <p:spPr>
          <a:xfrm>
            <a:off x="960000" y="1646400"/>
            <a:ext cx="10272000" cy="4491200"/>
          </a:xfrm>
          <a:prstGeom prst="rect">
            <a:avLst/>
          </a:prstGeom>
          <a:solidFill>
            <a:schemeClr val="lt1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" name="Google Shape;34;p5"/>
          <p:cNvSpPr/>
          <p:nvPr/>
        </p:nvSpPr>
        <p:spPr>
          <a:xfrm>
            <a:off x="960000" y="653767"/>
            <a:ext cx="10272000" cy="763600"/>
          </a:xfrm>
          <a:prstGeom prst="rect">
            <a:avLst/>
          </a:prstGeom>
          <a:solidFill>
            <a:schemeClr val="dk2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" name="Google Shape;35;p5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36" name="Google Shape;36;p5"/>
          <p:cNvSpPr txBox="1">
            <a:spLocks noGrp="1"/>
          </p:cNvSpPr>
          <p:nvPr>
            <p:ph type="subTitle" idx="1"/>
          </p:nvPr>
        </p:nvSpPr>
        <p:spPr>
          <a:xfrm>
            <a:off x="2283983" y="3955633"/>
            <a:ext cx="3347600" cy="59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 b="1">
                <a:solidFill>
                  <a:schemeClr val="dk1"/>
                </a:solidFill>
                <a:highlight>
                  <a:schemeClr val="lt2"/>
                </a:highlight>
                <a:latin typeface="Boogaloo"/>
                <a:ea typeface="Boogaloo"/>
                <a:cs typeface="Boogaloo"/>
                <a:sym typeface="Boogaloo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9pPr>
          </a:lstStyle>
          <a:p>
            <a:endParaRPr/>
          </a:p>
        </p:txBody>
      </p:sp>
      <p:sp>
        <p:nvSpPr>
          <p:cNvPr id="37" name="Google Shape;37;p5"/>
          <p:cNvSpPr txBox="1">
            <a:spLocks noGrp="1"/>
          </p:cNvSpPr>
          <p:nvPr>
            <p:ph type="subTitle" idx="2"/>
          </p:nvPr>
        </p:nvSpPr>
        <p:spPr>
          <a:xfrm>
            <a:off x="2283983" y="4554033"/>
            <a:ext cx="3347600" cy="83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38" name="Google Shape;38;p5"/>
          <p:cNvSpPr txBox="1">
            <a:spLocks noGrp="1"/>
          </p:cNvSpPr>
          <p:nvPr>
            <p:ph type="subTitle" idx="3"/>
          </p:nvPr>
        </p:nvSpPr>
        <p:spPr>
          <a:xfrm>
            <a:off x="6560467" y="3955633"/>
            <a:ext cx="3347600" cy="59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 b="1">
                <a:solidFill>
                  <a:schemeClr val="dk1"/>
                </a:solidFill>
                <a:highlight>
                  <a:schemeClr val="lt2"/>
                </a:highlight>
                <a:latin typeface="Boogaloo"/>
                <a:ea typeface="Boogaloo"/>
                <a:cs typeface="Boogaloo"/>
                <a:sym typeface="Boogaloo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9pPr>
          </a:lstStyle>
          <a:p>
            <a:endParaRPr/>
          </a:p>
        </p:txBody>
      </p:sp>
      <p:sp>
        <p:nvSpPr>
          <p:cNvPr id="39" name="Google Shape;39;p5"/>
          <p:cNvSpPr txBox="1">
            <a:spLocks noGrp="1"/>
          </p:cNvSpPr>
          <p:nvPr>
            <p:ph type="subTitle" idx="4"/>
          </p:nvPr>
        </p:nvSpPr>
        <p:spPr>
          <a:xfrm>
            <a:off x="6560467" y="4554033"/>
            <a:ext cx="3347600" cy="83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651903831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1" name="Google Shape;41;p6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428733" y="1127934"/>
            <a:ext cx="10630971" cy="5979932"/>
          </a:xfrm>
          <a:prstGeom prst="rect">
            <a:avLst/>
          </a:prstGeom>
          <a:noFill/>
          <a:ln>
            <a:noFill/>
          </a:ln>
        </p:spPr>
      </p:pic>
      <p:sp>
        <p:nvSpPr>
          <p:cNvPr id="42" name="Google Shape;42;p6"/>
          <p:cNvSpPr/>
          <p:nvPr/>
        </p:nvSpPr>
        <p:spPr>
          <a:xfrm>
            <a:off x="960000" y="1646400"/>
            <a:ext cx="10272000" cy="4491200"/>
          </a:xfrm>
          <a:prstGeom prst="rect">
            <a:avLst/>
          </a:prstGeom>
          <a:solidFill>
            <a:schemeClr val="lt1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3" name="Google Shape;43;p6"/>
          <p:cNvSpPr/>
          <p:nvPr/>
        </p:nvSpPr>
        <p:spPr>
          <a:xfrm>
            <a:off x="960000" y="653767"/>
            <a:ext cx="10272000" cy="763600"/>
          </a:xfrm>
          <a:prstGeom prst="rect">
            <a:avLst/>
          </a:prstGeom>
          <a:solidFill>
            <a:schemeClr val="dk2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4" name="Google Shape;44;p6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738653192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" name="Google Shape;46;p7"/>
          <p:cNvSpPr/>
          <p:nvPr/>
        </p:nvSpPr>
        <p:spPr>
          <a:xfrm>
            <a:off x="4335433" y="1111633"/>
            <a:ext cx="6896400" cy="4734400"/>
          </a:xfrm>
          <a:prstGeom prst="rect">
            <a:avLst/>
          </a:prstGeom>
          <a:solidFill>
            <a:schemeClr val="lt1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7" name="Google Shape;47;p7"/>
          <p:cNvSpPr txBox="1">
            <a:spLocks noGrp="1"/>
          </p:cNvSpPr>
          <p:nvPr>
            <p:ph type="body" idx="1"/>
          </p:nvPr>
        </p:nvSpPr>
        <p:spPr>
          <a:xfrm>
            <a:off x="5601833" y="1661800"/>
            <a:ext cx="5324800" cy="353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06390">
              <a:spcBef>
                <a:spcPts val="0"/>
              </a:spcBef>
              <a:spcAft>
                <a:spcPts val="0"/>
              </a:spcAft>
              <a:buSzPts val="1200"/>
              <a:buChar char="●"/>
              <a:defRPr/>
            </a:lvl1pPr>
            <a:lvl2pPr marL="1219170" lvl="1" indent="-40639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2pPr>
            <a:lvl3pPr marL="1828754" lvl="2" indent="-40639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3pPr>
            <a:lvl4pPr marL="2438339" lvl="3" indent="-40639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/>
            </a:lvl4pPr>
            <a:lvl5pPr marL="3047924" lvl="4" indent="-40639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5pPr>
            <a:lvl6pPr marL="3657509" lvl="5" indent="-40639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6pPr>
            <a:lvl7pPr marL="4267093" lvl="6" indent="-40639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/>
            </a:lvl7pPr>
            <a:lvl8pPr marL="4876678" lvl="7" indent="-40639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8pPr>
            <a:lvl9pPr marL="5486263" lvl="8" indent="-40639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9pPr>
          </a:lstStyle>
          <a:p>
            <a:endParaRPr/>
          </a:p>
        </p:txBody>
      </p:sp>
      <p:pic>
        <p:nvPicPr>
          <p:cNvPr id="48" name="Google Shape;48;p7"/>
          <p:cNvPicPr preferRelativeResize="0"/>
          <p:nvPr/>
        </p:nvPicPr>
        <p:blipFill rotWithShape="1">
          <a:blip r:embed="rId3">
            <a:alphaModFix/>
          </a:blip>
          <a:srcRect l="26681" t="3088" r="26681" b="8156"/>
          <a:stretch/>
        </p:blipFill>
        <p:spPr>
          <a:xfrm rot="5120417">
            <a:off x="-1800684" y="-2256400"/>
            <a:ext cx="5685931" cy="6086835"/>
          </a:xfrm>
          <a:prstGeom prst="rect">
            <a:avLst/>
          </a:prstGeom>
          <a:noFill/>
          <a:ln>
            <a:noFill/>
          </a:ln>
        </p:spPr>
      </p:pic>
      <p:sp>
        <p:nvSpPr>
          <p:cNvPr id="49" name="Google Shape;49;p7"/>
          <p:cNvSpPr/>
          <p:nvPr/>
        </p:nvSpPr>
        <p:spPr>
          <a:xfrm>
            <a:off x="960000" y="1998600"/>
            <a:ext cx="4282000" cy="2860800"/>
          </a:xfrm>
          <a:prstGeom prst="rect">
            <a:avLst/>
          </a:prstGeom>
          <a:solidFill>
            <a:schemeClr val="dk2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0" name="Google Shape;50;p7"/>
          <p:cNvSpPr txBox="1">
            <a:spLocks noGrp="1"/>
          </p:cNvSpPr>
          <p:nvPr>
            <p:ph type="title"/>
          </p:nvPr>
        </p:nvSpPr>
        <p:spPr>
          <a:xfrm>
            <a:off x="1072567" y="2703800"/>
            <a:ext cx="4042400" cy="1450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994034692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" name="Google Shape;52;p8"/>
          <p:cNvSpPr/>
          <p:nvPr/>
        </p:nvSpPr>
        <p:spPr>
          <a:xfrm>
            <a:off x="1486400" y="1442800"/>
            <a:ext cx="9219200" cy="3972400"/>
          </a:xfrm>
          <a:prstGeom prst="rect">
            <a:avLst/>
          </a:prstGeom>
          <a:solidFill>
            <a:schemeClr val="dk2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3" name="Google Shape;53;p8"/>
          <p:cNvSpPr txBox="1">
            <a:spLocks noGrp="1"/>
          </p:cNvSpPr>
          <p:nvPr>
            <p:ph type="title"/>
          </p:nvPr>
        </p:nvSpPr>
        <p:spPr>
          <a:xfrm>
            <a:off x="1850800" y="1658000"/>
            <a:ext cx="8490400" cy="3542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4800"/>
              <a:buNone/>
              <a:defRPr sz="10400">
                <a:solidFill>
                  <a:schemeClr val="lt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endParaRPr/>
          </a:p>
        </p:txBody>
      </p:sp>
      <p:pic>
        <p:nvPicPr>
          <p:cNvPr id="54" name="Google Shape;54;p8"/>
          <p:cNvPicPr preferRelativeResize="0"/>
          <p:nvPr/>
        </p:nvPicPr>
        <p:blipFill rotWithShape="1">
          <a:blip r:embed="rId3">
            <a:alphaModFix/>
          </a:blip>
          <a:srcRect l="26681" t="3088" r="26681" b="8156"/>
          <a:stretch/>
        </p:blipFill>
        <p:spPr>
          <a:xfrm>
            <a:off x="8298184" y="-2085366"/>
            <a:ext cx="5685931" cy="6086833"/>
          </a:xfrm>
          <a:prstGeom prst="rect">
            <a:avLst/>
          </a:prstGeom>
          <a:noFill/>
          <a:ln>
            <a:noFill/>
          </a:ln>
        </p:spPr>
      </p:pic>
      <p:pic>
        <p:nvPicPr>
          <p:cNvPr id="55" name="Google Shape;55;p8"/>
          <p:cNvPicPr preferRelativeResize="0"/>
          <p:nvPr/>
        </p:nvPicPr>
        <p:blipFill rotWithShape="1">
          <a:blip r:embed="rId3">
            <a:alphaModFix/>
          </a:blip>
          <a:srcRect l="26681" t="3088" r="26681" b="8156"/>
          <a:stretch/>
        </p:blipFill>
        <p:spPr>
          <a:xfrm>
            <a:off x="-1792115" y="3267634"/>
            <a:ext cx="5685931" cy="6086833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1193938920"/>
      </p:ext>
    </p:extLst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7" name="Google Shape;57;p9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564667" y="2232134"/>
            <a:ext cx="7790736" cy="4382300"/>
          </a:xfrm>
          <a:prstGeom prst="rect">
            <a:avLst/>
          </a:prstGeom>
          <a:noFill/>
          <a:ln>
            <a:noFill/>
          </a:ln>
        </p:spPr>
      </p:pic>
      <p:sp>
        <p:nvSpPr>
          <p:cNvPr id="58" name="Google Shape;58;p9"/>
          <p:cNvSpPr/>
          <p:nvPr/>
        </p:nvSpPr>
        <p:spPr>
          <a:xfrm>
            <a:off x="1133800" y="2294767"/>
            <a:ext cx="9924400" cy="3443600"/>
          </a:xfrm>
          <a:prstGeom prst="rect">
            <a:avLst/>
          </a:prstGeom>
          <a:solidFill>
            <a:schemeClr val="lt1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9" name="Google Shape;59;p9"/>
          <p:cNvSpPr/>
          <p:nvPr/>
        </p:nvSpPr>
        <p:spPr>
          <a:xfrm>
            <a:off x="2529200" y="1291400"/>
            <a:ext cx="7133600" cy="2110800"/>
          </a:xfrm>
          <a:prstGeom prst="rect">
            <a:avLst/>
          </a:prstGeom>
          <a:solidFill>
            <a:schemeClr val="dk2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0" name="Google Shape;60;p9"/>
          <p:cNvSpPr txBox="1">
            <a:spLocks noGrp="1"/>
          </p:cNvSpPr>
          <p:nvPr>
            <p:ph type="title"/>
          </p:nvPr>
        </p:nvSpPr>
        <p:spPr>
          <a:xfrm>
            <a:off x="2671000" y="1358600"/>
            <a:ext cx="6850000" cy="1976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>
                <a:solidFill>
                  <a:schemeClr val="lt1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2pPr>
            <a:lvl3pPr lvl="2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3pPr>
            <a:lvl4pPr lvl="3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4pPr>
            <a:lvl5pPr lvl="4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5pPr>
            <a:lvl6pPr lvl="5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6pPr>
            <a:lvl7pPr lvl="6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7pPr>
            <a:lvl8pPr lvl="7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8pPr>
            <a:lvl9pPr lvl="8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9pPr>
          </a:lstStyle>
          <a:p>
            <a:endParaRPr/>
          </a:p>
        </p:txBody>
      </p:sp>
      <p:sp>
        <p:nvSpPr>
          <p:cNvPr id="61" name="Google Shape;61;p9"/>
          <p:cNvSpPr txBox="1">
            <a:spLocks noGrp="1"/>
          </p:cNvSpPr>
          <p:nvPr>
            <p:ph type="subTitle" idx="1"/>
          </p:nvPr>
        </p:nvSpPr>
        <p:spPr>
          <a:xfrm>
            <a:off x="1887200" y="3696133"/>
            <a:ext cx="8392000" cy="165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777252398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3" name="Google Shape;63;p10"/>
          <p:cNvPicPr preferRelativeResize="0"/>
          <p:nvPr/>
        </p:nvPicPr>
        <p:blipFill rotWithShape="1">
          <a:blip r:embed="rId3">
            <a:alphaModFix/>
          </a:blip>
          <a:srcRect l="26681" t="3088" r="26681" b="8156"/>
          <a:stretch/>
        </p:blipFill>
        <p:spPr>
          <a:xfrm>
            <a:off x="-1792115" y="2882868"/>
            <a:ext cx="5685931" cy="6086833"/>
          </a:xfrm>
          <a:prstGeom prst="rect">
            <a:avLst/>
          </a:prstGeom>
          <a:noFill/>
          <a:ln>
            <a:noFill/>
          </a:ln>
        </p:spPr>
      </p:pic>
      <p:sp>
        <p:nvSpPr>
          <p:cNvPr id="64" name="Google Shape;64;p10"/>
          <p:cNvSpPr/>
          <p:nvPr/>
        </p:nvSpPr>
        <p:spPr>
          <a:xfrm>
            <a:off x="960000" y="5024900"/>
            <a:ext cx="10272000" cy="1113200"/>
          </a:xfrm>
          <a:prstGeom prst="rect">
            <a:avLst/>
          </a:prstGeom>
          <a:solidFill>
            <a:schemeClr val="dk2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5" name="Google Shape;65;p10"/>
          <p:cNvSpPr txBox="1">
            <a:spLocks noGrp="1"/>
          </p:cNvSpPr>
          <p:nvPr>
            <p:ph type="body" idx="1"/>
          </p:nvPr>
        </p:nvSpPr>
        <p:spPr>
          <a:xfrm>
            <a:off x="2096800" y="5178100"/>
            <a:ext cx="7998400" cy="80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30479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3867" b="1">
                <a:solidFill>
                  <a:schemeClr val="lt1"/>
                </a:solidFill>
                <a:latin typeface="Boogaloo"/>
                <a:ea typeface="Boogaloo"/>
                <a:cs typeface="Boogaloo"/>
                <a:sym typeface="Boogaloo"/>
              </a:defRPr>
            </a:lvl1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765856763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5"/>
          <p:cNvSpPr>
            <a:spLocks noGrp="1"/>
          </p:cNvSpPr>
          <p:nvPr>
            <p:ph type="pic" sz="quarter" idx="10" hasCustomPrompt="1"/>
          </p:nvPr>
        </p:nvSpPr>
        <p:spPr>
          <a:xfrm>
            <a:off x="5410201" y="741873"/>
            <a:ext cx="6110825" cy="5607169"/>
          </a:xfrm>
          <a:custGeom>
            <a:avLst/>
            <a:gdLst>
              <a:gd name="connsiteX0" fmla="*/ 3230392 w 6110825"/>
              <a:gd name="connsiteY0" fmla="*/ 0 h 5607169"/>
              <a:gd name="connsiteX1" fmla="*/ 4966728 w 6110825"/>
              <a:gd name="connsiteY1" fmla="*/ 99117 h 5607169"/>
              <a:gd name="connsiteX2" fmla="*/ 6110825 w 6110825"/>
              <a:gd name="connsiteY2" fmla="*/ 1656664 h 5607169"/>
              <a:gd name="connsiteX3" fmla="*/ 6003146 w 6110825"/>
              <a:gd name="connsiteY3" fmla="*/ 3327487 h 5607169"/>
              <a:gd name="connsiteX4" fmla="*/ 5720486 w 6110825"/>
              <a:gd name="connsiteY4" fmla="*/ 4899193 h 5607169"/>
              <a:gd name="connsiteX5" fmla="*/ 3701491 w 6110825"/>
              <a:gd name="connsiteY5" fmla="*/ 5054948 h 5607169"/>
              <a:gd name="connsiteX6" fmla="*/ 2207435 w 6110825"/>
              <a:gd name="connsiteY6" fmla="*/ 5607169 h 5607169"/>
              <a:gd name="connsiteX7" fmla="*/ 915278 w 6110825"/>
              <a:gd name="connsiteY7" fmla="*/ 4885034 h 5607169"/>
              <a:gd name="connsiteX8" fmla="*/ 0 w 6110825"/>
              <a:gd name="connsiteY8" fmla="*/ 3525720 h 5607169"/>
              <a:gd name="connsiteX9" fmla="*/ 659539 w 6110825"/>
              <a:gd name="connsiteY9" fmla="*/ 1642504 h 5607169"/>
              <a:gd name="connsiteX10" fmla="*/ 1682496 w 6110825"/>
              <a:gd name="connsiteY10" fmla="*/ 410626 h 5607169"/>
              <a:gd name="connsiteX11" fmla="*/ 3230392 w 6110825"/>
              <a:gd name="connsiteY11" fmla="*/ 0 h 56071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6110825" h="5607169">
                <a:moveTo>
                  <a:pt x="3230392" y="0"/>
                </a:moveTo>
                <a:cubicBezTo>
                  <a:pt x="3243852" y="84957"/>
                  <a:pt x="3768791" y="1373473"/>
                  <a:pt x="4966728" y="99117"/>
                </a:cubicBezTo>
                <a:cubicBezTo>
                  <a:pt x="4966728" y="99117"/>
                  <a:pt x="4616768" y="2095609"/>
                  <a:pt x="6110825" y="1656664"/>
                </a:cubicBezTo>
                <a:cubicBezTo>
                  <a:pt x="6110825" y="1656664"/>
                  <a:pt x="5155168" y="2661989"/>
                  <a:pt x="6003146" y="3327487"/>
                </a:cubicBezTo>
                <a:cubicBezTo>
                  <a:pt x="6003146" y="3327487"/>
                  <a:pt x="4562929" y="3369965"/>
                  <a:pt x="5720486" y="4899193"/>
                </a:cubicBezTo>
                <a:cubicBezTo>
                  <a:pt x="5720486" y="4899193"/>
                  <a:pt x="3593811" y="3568199"/>
                  <a:pt x="3701491" y="5054948"/>
                </a:cubicBezTo>
                <a:cubicBezTo>
                  <a:pt x="3701491" y="5054948"/>
                  <a:pt x="2799673" y="3879708"/>
                  <a:pt x="2207435" y="5607169"/>
                </a:cubicBezTo>
                <a:cubicBezTo>
                  <a:pt x="2207435" y="5607169"/>
                  <a:pt x="2301654" y="3709794"/>
                  <a:pt x="915278" y="4885034"/>
                </a:cubicBezTo>
                <a:cubicBezTo>
                  <a:pt x="915278" y="4885034"/>
                  <a:pt x="2355494" y="3143413"/>
                  <a:pt x="0" y="3525720"/>
                </a:cubicBezTo>
                <a:cubicBezTo>
                  <a:pt x="0" y="3525720"/>
                  <a:pt x="1803636" y="2591192"/>
                  <a:pt x="659539" y="1642504"/>
                </a:cubicBezTo>
                <a:cubicBezTo>
                  <a:pt x="659539" y="1642504"/>
                  <a:pt x="2059375" y="1614185"/>
                  <a:pt x="1682496" y="410626"/>
                </a:cubicBezTo>
                <a:cubicBezTo>
                  <a:pt x="1682496" y="410626"/>
                  <a:pt x="2880433" y="1614185"/>
                  <a:pt x="3230392" y="0"/>
                </a:cubicBez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defRPr sz="1200" b="0">
                <a:solidFill>
                  <a:schemeClr val="tx2"/>
                </a:solidFill>
              </a:defRPr>
            </a:lvl1pPr>
          </a:lstStyle>
          <a:p>
            <a:r>
              <a:rPr lang="vi-VN"/>
              <a:t>Drag &amp; Drop Image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9400120"/>
      </p:ext>
    </p:extLst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7" name="Google Shape;67;p11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944067" y="543534"/>
            <a:ext cx="7790736" cy="4382300"/>
          </a:xfrm>
          <a:prstGeom prst="rect">
            <a:avLst/>
          </a:prstGeom>
          <a:noFill/>
          <a:ln>
            <a:noFill/>
          </a:ln>
        </p:spPr>
      </p:pic>
      <p:sp>
        <p:nvSpPr>
          <p:cNvPr id="68" name="Google Shape;68;p11"/>
          <p:cNvSpPr/>
          <p:nvPr/>
        </p:nvSpPr>
        <p:spPr>
          <a:xfrm>
            <a:off x="1133800" y="3985833"/>
            <a:ext cx="9924400" cy="1752800"/>
          </a:xfrm>
          <a:prstGeom prst="rect">
            <a:avLst/>
          </a:prstGeom>
          <a:solidFill>
            <a:schemeClr val="lt1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9" name="Google Shape;69;p11"/>
          <p:cNvSpPr/>
          <p:nvPr/>
        </p:nvSpPr>
        <p:spPr>
          <a:xfrm>
            <a:off x="1865033" y="1291400"/>
            <a:ext cx="8462000" cy="3206000"/>
          </a:xfrm>
          <a:prstGeom prst="rect">
            <a:avLst/>
          </a:prstGeom>
          <a:solidFill>
            <a:schemeClr val="dk2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0" name="Google Shape;70;p11"/>
          <p:cNvSpPr txBox="1">
            <a:spLocks noGrp="1"/>
          </p:cNvSpPr>
          <p:nvPr>
            <p:ph type="title" hasCustomPrompt="1"/>
          </p:nvPr>
        </p:nvSpPr>
        <p:spPr>
          <a:xfrm>
            <a:off x="1865000" y="1585400"/>
            <a:ext cx="8462000" cy="2618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0"/>
              <a:buNone/>
              <a:defRPr sz="16000">
                <a:solidFill>
                  <a:schemeClr val="lt1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0"/>
              <a:buNone/>
              <a:defRPr sz="16000">
                <a:solidFill>
                  <a:schemeClr val="lt1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0"/>
              <a:buNone/>
              <a:defRPr sz="16000">
                <a:solidFill>
                  <a:schemeClr val="lt1"/>
                </a:solidFill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0"/>
              <a:buNone/>
              <a:defRPr sz="16000">
                <a:solidFill>
                  <a:schemeClr val="lt1"/>
                </a:solidFill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0"/>
              <a:buNone/>
              <a:defRPr sz="16000">
                <a:solidFill>
                  <a:schemeClr val="lt1"/>
                </a:solidFill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0"/>
              <a:buNone/>
              <a:defRPr sz="16000">
                <a:solidFill>
                  <a:schemeClr val="lt1"/>
                </a:solidFill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0"/>
              <a:buNone/>
              <a:defRPr sz="16000">
                <a:solidFill>
                  <a:schemeClr val="lt1"/>
                </a:solidFill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0"/>
              <a:buNone/>
              <a:defRPr sz="16000">
                <a:solidFill>
                  <a:schemeClr val="lt1"/>
                </a:solidFill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0"/>
              <a:buNone/>
              <a:defRPr sz="16000">
                <a:solidFill>
                  <a:schemeClr val="l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71" name="Google Shape;71;p11"/>
          <p:cNvSpPr txBox="1">
            <a:spLocks noGrp="1"/>
          </p:cNvSpPr>
          <p:nvPr>
            <p:ph type="subTitle" idx="1"/>
          </p:nvPr>
        </p:nvSpPr>
        <p:spPr>
          <a:xfrm>
            <a:off x="1854367" y="4859733"/>
            <a:ext cx="8462000" cy="532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pic>
        <p:nvPicPr>
          <p:cNvPr id="72" name="Google Shape;72;p11"/>
          <p:cNvPicPr preferRelativeResize="0"/>
          <p:nvPr/>
        </p:nvPicPr>
        <p:blipFill rotWithShape="1">
          <a:blip r:embed="rId4">
            <a:alphaModFix/>
          </a:blip>
          <a:srcRect l="26681" t="3088" r="26681" b="8156"/>
          <a:stretch/>
        </p:blipFill>
        <p:spPr>
          <a:xfrm>
            <a:off x="8806185" y="-2085366"/>
            <a:ext cx="5685931" cy="6086833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3336268806"/>
      </p:ext>
    </p:extLst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spTree>
      <p:nvGrpSpPr>
        <p:cNvPr id="1" name="Shape 73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389938244"/>
      </p:ext>
    </p:extLst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5" name="Google Shape;75;p13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428733" y="1127934"/>
            <a:ext cx="10630971" cy="5979932"/>
          </a:xfrm>
          <a:prstGeom prst="rect">
            <a:avLst/>
          </a:prstGeom>
          <a:noFill/>
          <a:ln>
            <a:noFill/>
          </a:ln>
        </p:spPr>
      </p:pic>
      <p:sp>
        <p:nvSpPr>
          <p:cNvPr id="76" name="Google Shape;76;p13"/>
          <p:cNvSpPr/>
          <p:nvPr/>
        </p:nvSpPr>
        <p:spPr>
          <a:xfrm>
            <a:off x="960000" y="1646400"/>
            <a:ext cx="10272000" cy="4491200"/>
          </a:xfrm>
          <a:prstGeom prst="rect">
            <a:avLst/>
          </a:prstGeom>
          <a:solidFill>
            <a:schemeClr val="lt1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7" name="Google Shape;77;p13"/>
          <p:cNvSpPr/>
          <p:nvPr/>
        </p:nvSpPr>
        <p:spPr>
          <a:xfrm>
            <a:off x="960000" y="653767"/>
            <a:ext cx="10272000" cy="763600"/>
          </a:xfrm>
          <a:prstGeom prst="rect">
            <a:avLst/>
          </a:prstGeom>
          <a:solidFill>
            <a:schemeClr val="dk2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8" name="Google Shape;78;p13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9pPr>
          </a:lstStyle>
          <a:p>
            <a:endParaRPr/>
          </a:p>
        </p:txBody>
      </p:sp>
      <p:sp>
        <p:nvSpPr>
          <p:cNvPr id="79" name="Google Shape;79;p13"/>
          <p:cNvSpPr txBox="1">
            <a:spLocks noGrp="1"/>
          </p:cNvSpPr>
          <p:nvPr>
            <p:ph type="title" idx="2" hasCustomPrompt="1"/>
          </p:nvPr>
        </p:nvSpPr>
        <p:spPr>
          <a:xfrm>
            <a:off x="2911167" y="1763351"/>
            <a:ext cx="2098400" cy="108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5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80" name="Google Shape;80;p13"/>
          <p:cNvSpPr txBox="1">
            <a:spLocks noGrp="1"/>
          </p:cNvSpPr>
          <p:nvPr>
            <p:ph type="subTitle" idx="1"/>
          </p:nvPr>
        </p:nvSpPr>
        <p:spPr>
          <a:xfrm>
            <a:off x="1839167" y="2482867"/>
            <a:ext cx="4242400" cy="59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 b="1">
                <a:solidFill>
                  <a:schemeClr val="dk1"/>
                </a:solidFill>
                <a:highlight>
                  <a:schemeClr val="lt2"/>
                </a:highlight>
                <a:latin typeface="Boogaloo"/>
                <a:ea typeface="Boogaloo"/>
                <a:cs typeface="Boogaloo"/>
                <a:sym typeface="Boogaloo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9pPr>
          </a:lstStyle>
          <a:p>
            <a:endParaRPr/>
          </a:p>
        </p:txBody>
      </p:sp>
      <p:sp>
        <p:nvSpPr>
          <p:cNvPr id="81" name="Google Shape;81;p13"/>
          <p:cNvSpPr txBox="1">
            <a:spLocks noGrp="1"/>
          </p:cNvSpPr>
          <p:nvPr>
            <p:ph type="subTitle" idx="3"/>
          </p:nvPr>
        </p:nvSpPr>
        <p:spPr>
          <a:xfrm>
            <a:off x="2191167" y="2979667"/>
            <a:ext cx="3538400" cy="83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82" name="Google Shape;82;p13"/>
          <p:cNvSpPr txBox="1">
            <a:spLocks noGrp="1"/>
          </p:cNvSpPr>
          <p:nvPr>
            <p:ph type="title" idx="4" hasCustomPrompt="1"/>
          </p:nvPr>
        </p:nvSpPr>
        <p:spPr>
          <a:xfrm>
            <a:off x="7182433" y="1763351"/>
            <a:ext cx="2098400" cy="108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5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83" name="Google Shape;83;p13"/>
          <p:cNvSpPr txBox="1">
            <a:spLocks noGrp="1"/>
          </p:cNvSpPr>
          <p:nvPr>
            <p:ph type="subTitle" idx="5"/>
          </p:nvPr>
        </p:nvSpPr>
        <p:spPr>
          <a:xfrm>
            <a:off x="6110467" y="2482867"/>
            <a:ext cx="4242400" cy="59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 b="1">
                <a:solidFill>
                  <a:schemeClr val="dk1"/>
                </a:solidFill>
                <a:highlight>
                  <a:schemeClr val="lt2"/>
                </a:highlight>
                <a:latin typeface="Boogaloo"/>
                <a:ea typeface="Boogaloo"/>
                <a:cs typeface="Boogaloo"/>
                <a:sym typeface="Boogaloo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9pPr>
          </a:lstStyle>
          <a:p>
            <a:endParaRPr/>
          </a:p>
        </p:txBody>
      </p:sp>
      <p:sp>
        <p:nvSpPr>
          <p:cNvPr id="84" name="Google Shape;84;p13"/>
          <p:cNvSpPr txBox="1">
            <a:spLocks noGrp="1"/>
          </p:cNvSpPr>
          <p:nvPr>
            <p:ph type="subTitle" idx="6"/>
          </p:nvPr>
        </p:nvSpPr>
        <p:spPr>
          <a:xfrm>
            <a:off x="6462433" y="2979667"/>
            <a:ext cx="3538400" cy="83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85" name="Google Shape;85;p13"/>
          <p:cNvSpPr txBox="1">
            <a:spLocks noGrp="1"/>
          </p:cNvSpPr>
          <p:nvPr>
            <p:ph type="title" idx="7" hasCustomPrompt="1"/>
          </p:nvPr>
        </p:nvSpPr>
        <p:spPr>
          <a:xfrm>
            <a:off x="2911167" y="3849851"/>
            <a:ext cx="2098400" cy="108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5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86" name="Google Shape;86;p13"/>
          <p:cNvSpPr txBox="1">
            <a:spLocks noGrp="1"/>
          </p:cNvSpPr>
          <p:nvPr>
            <p:ph type="subTitle" idx="8"/>
          </p:nvPr>
        </p:nvSpPr>
        <p:spPr>
          <a:xfrm>
            <a:off x="1839167" y="4569367"/>
            <a:ext cx="4242400" cy="59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 b="1">
                <a:solidFill>
                  <a:schemeClr val="dk1"/>
                </a:solidFill>
                <a:highlight>
                  <a:schemeClr val="lt2"/>
                </a:highlight>
                <a:latin typeface="Boogaloo"/>
                <a:ea typeface="Boogaloo"/>
                <a:cs typeface="Boogaloo"/>
                <a:sym typeface="Boogaloo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9pPr>
          </a:lstStyle>
          <a:p>
            <a:endParaRPr/>
          </a:p>
        </p:txBody>
      </p:sp>
      <p:sp>
        <p:nvSpPr>
          <p:cNvPr id="87" name="Google Shape;87;p13"/>
          <p:cNvSpPr txBox="1">
            <a:spLocks noGrp="1"/>
          </p:cNvSpPr>
          <p:nvPr>
            <p:ph type="subTitle" idx="9"/>
          </p:nvPr>
        </p:nvSpPr>
        <p:spPr>
          <a:xfrm>
            <a:off x="2191167" y="5066167"/>
            <a:ext cx="3538400" cy="83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88" name="Google Shape;88;p13"/>
          <p:cNvSpPr txBox="1">
            <a:spLocks noGrp="1"/>
          </p:cNvSpPr>
          <p:nvPr>
            <p:ph type="title" idx="13" hasCustomPrompt="1"/>
          </p:nvPr>
        </p:nvSpPr>
        <p:spPr>
          <a:xfrm>
            <a:off x="7182433" y="3849851"/>
            <a:ext cx="2098400" cy="108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5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89" name="Google Shape;89;p13"/>
          <p:cNvSpPr txBox="1">
            <a:spLocks noGrp="1"/>
          </p:cNvSpPr>
          <p:nvPr>
            <p:ph type="subTitle" idx="14"/>
          </p:nvPr>
        </p:nvSpPr>
        <p:spPr>
          <a:xfrm>
            <a:off x="6110467" y="4569367"/>
            <a:ext cx="4242400" cy="59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 b="1">
                <a:solidFill>
                  <a:schemeClr val="dk1"/>
                </a:solidFill>
                <a:highlight>
                  <a:schemeClr val="lt2"/>
                </a:highlight>
                <a:latin typeface="Boogaloo"/>
                <a:ea typeface="Boogaloo"/>
                <a:cs typeface="Boogaloo"/>
                <a:sym typeface="Boogaloo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9pPr>
          </a:lstStyle>
          <a:p>
            <a:endParaRPr/>
          </a:p>
        </p:txBody>
      </p:sp>
      <p:sp>
        <p:nvSpPr>
          <p:cNvPr id="90" name="Google Shape;90;p13"/>
          <p:cNvSpPr txBox="1">
            <a:spLocks noGrp="1"/>
          </p:cNvSpPr>
          <p:nvPr>
            <p:ph type="subTitle" idx="15"/>
          </p:nvPr>
        </p:nvSpPr>
        <p:spPr>
          <a:xfrm>
            <a:off x="6462433" y="5066167"/>
            <a:ext cx="3538400" cy="83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732617213"/>
      </p:ext>
    </p:extLst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Quote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2" name="Google Shape;92;p14"/>
          <p:cNvPicPr preferRelativeResize="0"/>
          <p:nvPr/>
        </p:nvPicPr>
        <p:blipFill rotWithShape="1">
          <a:blip r:embed="rId3">
            <a:alphaModFix/>
          </a:blip>
          <a:srcRect l="26681" t="3088" r="26681" b="8156"/>
          <a:stretch/>
        </p:blipFill>
        <p:spPr>
          <a:xfrm>
            <a:off x="7356800" y="-2008399"/>
            <a:ext cx="5685931" cy="6086833"/>
          </a:xfrm>
          <a:prstGeom prst="rect">
            <a:avLst/>
          </a:prstGeom>
          <a:noFill/>
          <a:ln>
            <a:noFill/>
          </a:ln>
        </p:spPr>
      </p:pic>
      <p:pic>
        <p:nvPicPr>
          <p:cNvPr id="93" name="Google Shape;93;p14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656467" y="592067"/>
            <a:ext cx="9705336" cy="5459267"/>
          </a:xfrm>
          <a:prstGeom prst="rect">
            <a:avLst/>
          </a:prstGeom>
          <a:noFill/>
          <a:ln>
            <a:noFill/>
          </a:ln>
        </p:spPr>
      </p:pic>
      <p:sp>
        <p:nvSpPr>
          <p:cNvPr id="94" name="Google Shape;94;p14"/>
          <p:cNvSpPr/>
          <p:nvPr/>
        </p:nvSpPr>
        <p:spPr>
          <a:xfrm>
            <a:off x="1251633" y="1003733"/>
            <a:ext cx="7999600" cy="4070000"/>
          </a:xfrm>
          <a:prstGeom prst="rect">
            <a:avLst/>
          </a:prstGeom>
          <a:solidFill>
            <a:schemeClr val="lt1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5" name="Google Shape;95;p14"/>
          <p:cNvSpPr/>
          <p:nvPr/>
        </p:nvSpPr>
        <p:spPr>
          <a:xfrm>
            <a:off x="5634000" y="4428133"/>
            <a:ext cx="5598000" cy="1395600"/>
          </a:xfrm>
          <a:prstGeom prst="rect">
            <a:avLst/>
          </a:prstGeom>
          <a:solidFill>
            <a:schemeClr val="dk2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6" name="Google Shape;96;p14"/>
          <p:cNvSpPr txBox="1">
            <a:spLocks noGrp="1"/>
          </p:cNvSpPr>
          <p:nvPr>
            <p:ph type="subTitle" idx="1"/>
          </p:nvPr>
        </p:nvSpPr>
        <p:spPr>
          <a:xfrm>
            <a:off x="1714633" y="1667533"/>
            <a:ext cx="7242800" cy="274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endParaRPr/>
          </a:p>
        </p:txBody>
      </p:sp>
      <p:sp>
        <p:nvSpPr>
          <p:cNvPr id="97" name="Google Shape;97;p14"/>
          <p:cNvSpPr txBox="1">
            <a:spLocks noGrp="1"/>
          </p:cNvSpPr>
          <p:nvPr>
            <p:ph type="subTitle" idx="2"/>
          </p:nvPr>
        </p:nvSpPr>
        <p:spPr>
          <a:xfrm>
            <a:off x="5707333" y="4734733"/>
            <a:ext cx="5480000" cy="7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angers"/>
              <a:buNone/>
              <a:defRPr sz="3200" b="1">
                <a:solidFill>
                  <a:schemeClr val="lt1"/>
                </a:solidFill>
                <a:latin typeface="Boogaloo"/>
                <a:ea typeface="Boogaloo"/>
                <a:cs typeface="Boogaloo"/>
                <a:sym typeface="Boogaloo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626797545"/>
      </p:ext>
    </p:extLst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1_Title only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9" name="Google Shape;99;p15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428733" y="1127934"/>
            <a:ext cx="10630971" cy="5979932"/>
          </a:xfrm>
          <a:prstGeom prst="rect">
            <a:avLst/>
          </a:prstGeom>
          <a:noFill/>
          <a:ln>
            <a:noFill/>
          </a:ln>
        </p:spPr>
      </p:pic>
      <p:sp>
        <p:nvSpPr>
          <p:cNvPr id="100" name="Google Shape;100;p15"/>
          <p:cNvSpPr/>
          <p:nvPr/>
        </p:nvSpPr>
        <p:spPr>
          <a:xfrm>
            <a:off x="960000" y="1646400"/>
            <a:ext cx="10272000" cy="4491200"/>
          </a:xfrm>
          <a:prstGeom prst="rect">
            <a:avLst/>
          </a:prstGeom>
          <a:solidFill>
            <a:schemeClr val="lt1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1" name="Google Shape;101;p15"/>
          <p:cNvSpPr/>
          <p:nvPr/>
        </p:nvSpPr>
        <p:spPr>
          <a:xfrm>
            <a:off x="960000" y="653767"/>
            <a:ext cx="10272000" cy="763600"/>
          </a:xfrm>
          <a:prstGeom prst="rect">
            <a:avLst/>
          </a:prstGeom>
          <a:solidFill>
            <a:schemeClr val="dk2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2" name="Google Shape;102;p15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610631854"/>
      </p:ext>
    </p:extLst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Title and three columns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1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4" name="Google Shape;104;p16"/>
          <p:cNvPicPr preferRelativeResize="0"/>
          <p:nvPr/>
        </p:nvPicPr>
        <p:blipFill rotWithShape="1">
          <a:blip r:embed="rId3">
            <a:alphaModFix/>
          </a:blip>
          <a:srcRect l="26681" t="3088" r="26681" b="8156"/>
          <a:stretch/>
        </p:blipFill>
        <p:spPr>
          <a:xfrm>
            <a:off x="7356800" y="-2008399"/>
            <a:ext cx="5685931" cy="6086833"/>
          </a:xfrm>
          <a:prstGeom prst="rect">
            <a:avLst/>
          </a:prstGeom>
          <a:noFill/>
          <a:ln>
            <a:noFill/>
          </a:ln>
        </p:spPr>
      </p:pic>
      <p:pic>
        <p:nvPicPr>
          <p:cNvPr id="105" name="Google Shape;105;p16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428733" y="1127934"/>
            <a:ext cx="10630971" cy="5979932"/>
          </a:xfrm>
          <a:prstGeom prst="rect">
            <a:avLst/>
          </a:prstGeom>
          <a:noFill/>
          <a:ln>
            <a:noFill/>
          </a:ln>
        </p:spPr>
      </p:pic>
      <p:sp>
        <p:nvSpPr>
          <p:cNvPr id="106" name="Google Shape;106;p16"/>
          <p:cNvSpPr/>
          <p:nvPr/>
        </p:nvSpPr>
        <p:spPr>
          <a:xfrm>
            <a:off x="960000" y="1646400"/>
            <a:ext cx="10272000" cy="4491200"/>
          </a:xfrm>
          <a:prstGeom prst="rect">
            <a:avLst/>
          </a:prstGeom>
          <a:solidFill>
            <a:schemeClr val="lt1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7" name="Google Shape;107;p16"/>
          <p:cNvSpPr/>
          <p:nvPr/>
        </p:nvSpPr>
        <p:spPr>
          <a:xfrm>
            <a:off x="960000" y="653767"/>
            <a:ext cx="10272000" cy="763600"/>
          </a:xfrm>
          <a:prstGeom prst="rect">
            <a:avLst/>
          </a:prstGeom>
          <a:solidFill>
            <a:schemeClr val="dk2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8" name="Google Shape;108;p16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109" name="Google Shape;109;p16"/>
          <p:cNvSpPr txBox="1">
            <a:spLocks noGrp="1"/>
          </p:cNvSpPr>
          <p:nvPr>
            <p:ph type="subTitle" idx="1"/>
          </p:nvPr>
        </p:nvSpPr>
        <p:spPr>
          <a:xfrm>
            <a:off x="1655368" y="3913900"/>
            <a:ext cx="2791200" cy="59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 b="1">
                <a:solidFill>
                  <a:schemeClr val="dk1"/>
                </a:solidFill>
                <a:highlight>
                  <a:schemeClr val="lt2"/>
                </a:highlight>
                <a:latin typeface="Boogaloo"/>
                <a:ea typeface="Boogaloo"/>
                <a:cs typeface="Boogaloo"/>
                <a:sym typeface="Boogaloo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9pPr>
          </a:lstStyle>
          <a:p>
            <a:endParaRPr/>
          </a:p>
        </p:txBody>
      </p:sp>
      <p:sp>
        <p:nvSpPr>
          <p:cNvPr id="110" name="Google Shape;110;p16"/>
          <p:cNvSpPr txBox="1">
            <a:spLocks noGrp="1"/>
          </p:cNvSpPr>
          <p:nvPr>
            <p:ph type="subTitle" idx="2"/>
          </p:nvPr>
        </p:nvSpPr>
        <p:spPr>
          <a:xfrm>
            <a:off x="1655368" y="4410700"/>
            <a:ext cx="2791200" cy="83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11" name="Google Shape;111;p16"/>
          <p:cNvSpPr txBox="1">
            <a:spLocks noGrp="1"/>
          </p:cNvSpPr>
          <p:nvPr>
            <p:ph type="subTitle" idx="3"/>
          </p:nvPr>
        </p:nvSpPr>
        <p:spPr>
          <a:xfrm>
            <a:off x="4700401" y="3913900"/>
            <a:ext cx="2791200" cy="59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 b="1">
                <a:solidFill>
                  <a:schemeClr val="dk1"/>
                </a:solidFill>
                <a:highlight>
                  <a:schemeClr val="lt2"/>
                </a:highlight>
                <a:latin typeface="Boogaloo"/>
                <a:ea typeface="Boogaloo"/>
                <a:cs typeface="Boogaloo"/>
                <a:sym typeface="Boogaloo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9pPr>
          </a:lstStyle>
          <a:p>
            <a:endParaRPr/>
          </a:p>
        </p:txBody>
      </p:sp>
      <p:sp>
        <p:nvSpPr>
          <p:cNvPr id="112" name="Google Shape;112;p16"/>
          <p:cNvSpPr txBox="1">
            <a:spLocks noGrp="1"/>
          </p:cNvSpPr>
          <p:nvPr>
            <p:ph type="subTitle" idx="4"/>
          </p:nvPr>
        </p:nvSpPr>
        <p:spPr>
          <a:xfrm>
            <a:off x="4700401" y="4410700"/>
            <a:ext cx="2791200" cy="83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13" name="Google Shape;113;p16"/>
          <p:cNvSpPr txBox="1">
            <a:spLocks noGrp="1"/>
          </p:cNvSpPr>
          <p:nvPr>
            <p:ph type="subTitle" idx="5"/>
          </p:nvPr>
        </p:nvSpPr>
        <p:spPr>
          <a:xfrm>
            <a:off x="7745435" y="3913900"/>
            <a:ext cx="2791200" cy="59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 b="1">
                <a:solidFill>
                  <a:schemeClr val="dk1"/>
                </a:solidFill>
                <a:highlight>
                  <a:schemeClr val="lt2"/>
                </a:highlight>
                <a:latin typeface="Boogaloo"/>
                <a:ea typeface="Boogaloo"/>
                <a:cs typeface="Boogaloo"/>
                <a:sym typeface="Boogaloo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9pPr>
          </a:lstStyle>
          <a:p>
            <a:endParaRPr/>
          </a:p>
        </p:txBody>
      </p:sp>
      <p:sp>
        <p:nvSpPr>
          <p:cNvPr id="114" name="Google Shape;114;p16"/>
          <p:cNvSpPr txBox="1">
            <a:spLocks noGrp="1"/>
          </p:cNvSpPr>
          <p:nvPr>
            <p:ph type="subTitle" idx="6"/>
          </p:nvPr>
        </p:nvSpPr>
        <p:spPr>
          <a:xfrm>
            <a:off x="7745435" y="4410700"/>
            <a:ext cx="2791200" cy="83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670392988"/>
      </p:ext>
    </p:extLst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Title and six columns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1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6" name="Google Shape;116;p17"/>
          <p:cNvPicPr preferRelativeResize="0"/>
          <p:nvPr/>
        </p:nvPicPr>
        <p:blipFill rotWithShape="1">
          <a:blip r:embed="rId3">
            <a:alphaModFix/>
          </a:blip>
          <a:srcRect l="26681" t="3088" r="26681" b="8156"/>
          <a:stretch/>
        </p:blipFill>
        <p:spPr>
          <a:xfrm>
            <a:off x="7356800" y="-2008399"/>
            <a:ext cx="5685931" cy="6086833"/>
          </a:xfrm>
          <a:prstGeom prst="rect">
            <a:avLst/>
          </a:prstGeom>
          <a:noFill/>
          <a:ln>
            <a:noFill/>
          </a:ln>
        </p:spPr>
      </p:pic>
      <p:pic>
        <p:nvPicPr>
          <p:cNvPr id="117" name="Google Shape;117;p17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428733" y="1127934"/>
            <a:ext cx="10630971" cy="5979932"/>
          </a:xfrm>
          <a:prstGeom prst="rect">
            <a:avLst/>
          </a:prstGeom>
          <a:noFill/>
          <a:ln>
            <a:noFill/>
          </a:ln>
        </p:spPr>
      </p:pic>
      <p:sp>
        <p:nvSpPr>
          <p:cNvPr id="118" name="Google Shape;118;p17"/>
          <p:cNvSpPr/>
          <p:nvPr/>
        </p:nvSpPr>
        <p:spPr>
          <a:xfrm>
            <a:off x="960000" y="1646400"/>
            <a:ext cx="10272000" cy="4491200"/>
          </a:xfrm>
          <a:prstGeom prst="rect">
            <a:avLst/>
          </a:prstGeom>
          <a:solidFill>
            <a:schemeClr val="lt1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9" name="Google Shape;119;p17"/>
          <p:cNvSpPr/>
          <p:nvPr/>
        </p:nvSpPr>
        <p:spPr>
          <a:xfrm>
            <a:off x="960000" y="653767"/>
            <a:ext cx="10272000" cy="763600"/>
          </a:xfrm>
          <a:prstGeom prst="rect">
            <a:avLst/>
          </a:prstGeom>
          <a:solidFill>
            <a:schemeClr val="dk2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0" name="Google Shape;120;p17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121" name="Google Shape;121;p17"/>
          <p:cNvSpPr txBox="1">
            <a:spLocks noGrp="1"/>
          </p:cNvSpPr>
          <p:nvPr>
            <p:ph type="subTitle" idx="1"/>
          </p:nvPr>
        </p:nvSpPr>
        <p:spPr>
          <a:xfrm>
            <a:off x="1655368" y="4638600"/>
            <a:ext cx="2791200" cy="59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 b="1">
                <a:solidFill>
                  <a:schemeClr val="dk1"/>
                </a:solidFill>
                <a:highlight>
                  <a:schemeClr val="lt2"/>
                </a:highlight>
                <a:latin typeface="Boogaloo"/>
                <a:ea typeface="Boogaloo"/>
                <a:cs typeface="Boogaloo"/>
                <a:sym typeface="Boogaloo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9pPr>
          </a:lstStyle>
          <a:p>
            <a:endParaRPr/>
          </a:p>
        </p:txBody>
      </p:sp>
      <p:sp>
        <p:nvSpPr>
          <p:cNvPr id="122" name="Google Shape;122;p17"/>
          <p:cNvSpPr txBox="1">
            <a:spLocks noGrp="1"/>
          </p:cNvSpPr>
          <p:nvPr>
            <p:ph type="subTitle" idx="2"/>
          </p:nvPr>
        </p:nvSpPr>
        <p:spPr>
          <a:xfrm>
            <a:off x="1655368" y="5135400"/>
            <a:ext cx="2791200" cy="83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23" name="Google Shape;123;p17"/>
          <p:cNvSpPr txBox="1">
            <a:spLocks noGrp="1"/>
          </p:cNvSpPr>
          <p:nvPr>
            <p:ph type="subTitle" idx="3"/>
          </p:nvPr>
        </p:nvSpPr>
        <p:spPr>
          <a:xfrm>
            <a:off x="4700401" y="4638600"/>
            <a:ext cx="2791200" cy="59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 b="1">
                <a:solidFill>
                  <a:schemeClr val="dk1"/>
                </a:solidFill>
                <a:highlight>
                  <a:schemeClr val="lt2"/>
                </a:highlight>
                <a:latin typeface="Boogaloo"/>
                <a:ea typeface="Boogaloo"/>
                <a:cs typeface="Boogaloo"/>
                <a:sym typeface="Boogaloo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9pPr>
          </a:lstStyle>
          <a:p>
            <a:endParaRPr/>
          </a:p>
        </p:txBody>
      </p:sp>
      <p:sp>
        <p:nvSpPr>
          <p:cNvPr id="124" name="Google Shape;124;p17"/>
          <p:cNvSpPr txBox="1">
            <a:spLocks noGrp="1"/>
          </p:cNvSpPr>
          <p:nvPr>
            <p:ph type="subTitle" idx="4"/>
          </p:nvPr>
        </p:nvSpPr>
        <p:spPr>
          <a:xfrm>
            <a:off x="4700401" y="5135400"/>
            <a:ext cx="2791200" cy="83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25" name="Google Shape;125;p17"/>
          <p:cNvSpPr txBox="1">
            <a:spLocks noGrp="1"/>
          </p:cNvSpPr>
          <p:nvPr>
            <p:ph type="subTitle" idx="5"/>
          </p:nvPr>
        </p:nvSpPr>
        <p:spPr>
          <a:xfrm>
            <a:off x="7745435" y="4638600"/>
            <a:ext cx="2791200" cy="59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 b="1">
                <a:solidFill>
                  <a:schemeClr val="dk1"/>
                </a:solidFill>
                <a:highlight>
                  <a:schemeClr val="lt2"/>
                </a:highlight>
                <a:latin typeface="Boogaloo"/>
                <a:ea typeface="Boogaloo"/>
                <a:cs typeface="Boogaloo"/>
                <a:sym typeface="Boogaloo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9pPr>
          </a:lstStyle>
          <a:p>
            <a:endParaRPr/>
          </a:p>
        </p:txBody>
      </p:sp>
      <p:sp>
        <p:nvSpPr>
          <p:cNvPr id="126" name="Google Shape;126;p17"/>
          <p:cNvSpPr txBox="1">
            <a:spLocks noGrp="1"/>
          </p:cNvSpPr>
          <p:nvPr>
            <p:ph type="subTitle" idx="6"/>
          </p:nvPr>
        </p:nvSpPr>
        <p:spPr>
          <a:xfrm>
            <a:off x="7745435" y="5135400"/>
            <a:ext cx="2791200" cy="83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27" name="Google Shape;127;p17"/>
          <p:cNvSpPr txBox="1">
            <a:spLocks noGrp="1"/>
          </p:cNvSpPr>
          <p:nvPr>
            <p:ph type="subTitle" idx="7"/>
          </p:nvPr>
        </p:nvSpPr>
        <p:spPr>
          <a:xfrm>
            <a:off x="1655368" y="2501467"/>
            <a:ext cx="2791200" cy="59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 b="1">
                <a:solidFill>
                  <a:schemeClr val="dk1"/>
                </a:solidFill>
                <a:highlight>
                  <a:schemeClr val="lt2"/>
                </a:highlight>
                <a:latin typeface="Boogaloo"/>
                <a:ea typeface="Boogaloo"/>
                <a:cs typeface="Boogaloo"/>
                <a:sym typeface="Boogaloo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9pPr>
          </a:lstStyle>
          <a:p>
            <a:endParaRPr/>
          </a:p>
        </p:txBody>
      </p:sp>
      <p:sp>
        <p:nvSpPr>
          <p:cNvPr id="128" name="Google Shape;128;p17"/>
          <p:cNvSpPr txBox="1">
            <a:spLocks noGrp="1"/>
          </p:cNvSpPr>
          <p:nvPr>
            <p:ph type="subTitle" idx="8"/>
          </p:nvPr>
        </p:nvSpPr>
        <p:spPr>
          <a:xfrm>
            <a:off x="1655368" y="2998267"/>
            <a:ext cx="2791200" cy="83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29" name="Google Shape;129;p17"/>
          <p:cNvSpPr txBox="1">
            <a:spLocks noGrp="1"/>
          </p:cNvSpPr>
          <p:nvPr>
            <p:ph type="subTitle" idx="9"/>
          </p:nvPr>
        </p:nvSpPr>
        <p:spPr>
          <a:xfrm>
            <a:off x="4700401" y="2501467"/>
            <a:ext cx="2791200" cy="59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 b="1">
                <a:solidFill>
                  <a:schemeClr val="dk1"/>
                </a:solidFill>
                <a:highlight>
                  <a:schemeClr val="lt2"/>
                </a:highlight>
                <a:latin typeface="Boogaloo"/>
                <a:ea typeface="Boogaloo"/>
                <a:cs typeface="Boogaloo"/>
                <a:sym typeface="Boogaloo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9pPr>
          </a:lstStyle>
          <a:p>
            <a:endParaRPr/>
          </a:p>
        </p:txBody>
      </p:sp>
      <p:sp>
        <p:nvSpPr>
          <p:cNvPr id="130" name="Google Shape;130;p17"/>
          <p:cNvSpPr txBox="1">
            <a:spLocks noGrp="1"/>
          </p:cNvSpPr>
          <p:nvPr>
            <p:ph type="subTitle" idx="13"/>
          </p:nvPr>
        </p:nvSpPr>
        <p:spPr>
          <a:xfrm>
            <a:off x="4700401" y="2998267"/>
            <a:ext cx="2791200" cy="83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31" name="Google Shape;131;p17"/>
          <p:cNvSpPr txBox="1">
            <a:spLocks noGrp="1"/>
          </p:cNvSpPr>
          <p:nvPr>
            <p:ph type="subTitle" idx="14"/>
          </p:nvPr>
        </p:nvSpPr>
        <p:spPr>
          <a:xfrm>
            <a:off x="7745435" y="2501467"/>
            <a:ext cx="2791200" cy="59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 b="1">
                <a:solidFill>
                  <a:schemeClr val="dk1"/>
                </a:solidFill>
                <a:highlight>
                  <a:schemeClr val="lt2"/>
                </a:highlight>
                <a:latin typeface="Boogaloo"/>
                <a:ea typeface="Boogaloo"/>
                <a:cs typeface="Boogaloo"/>
                <a:sym typeface="Boogaloo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9pPr>
          </a:lstStyle>
          <a:p>
            <a:endParaRPr/>
          </a:p>
        </p:txBody>
      </p:sp>
      <p:sp>
        <p:nvSpPr>
          <p:cNvPr id="132" name="Google Shape;132;p17"/>
          <p:cNvSpPr txBox="1">
            <a:spLocks noGrp="1"/>
          </p:cNvSpPr>
          <p:nvPr>
            <p:ph type="subTitle" idx="15"/>
          </p:nvPr>
        </p:nvSpPr>
        <p:spPr>
          <a:xfrm>
            <a:off x="7745435" y="2998267"/>
            <a:ext cx="2791200" cy="83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90672840"/>
      </p:ext>
    </p:extLst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Title and four columns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1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4" name="Google Shape;134;p18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428733" y="1127934"/>
            <a:ext cx="10630971" cy="5979932"/>
          </a:xfrm>
          <a:prstGeom prst="rect">
            <a:avLst/>
          </a:prstGeom>
          <a:noFill/>
          <a:ln>
            <a:noFill/>
          </a:ln>
        </p:spPr>
      </p:pic>
      <p:sp>
        <p:nvSpPr>
          <p:cNvPr id="135" name="Google Shape;135;p18"/>
          <p:cNvSpPr/>
          <p:nvPr/>
        </p:nvSpPr>
        <p:spPr>
          <a:xfrm>
            <a:off x="960000" y="1646400"/>
            <a:ext cx="10272000" cy="4491200"/>
          </a:xfrm>
          <a:prstGeom prst="rect">
            <a:avLst/>
          </a:prstGeom>
          <a:solidFill>
            <a:schemeClr val="lt1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6" name="Google Shape;136;p18"/>
          <p:cNvSpPr/>
          <p:nvPr/>
        </p:nvSpPr>
        <p:spPr>
          <a:xfrm>
            <a:off x="960000" y="653767"/>
            <a:ext cx="10272000" cy="763600"/>
          </a:xfrm>
          <a:prstGeom prst="rect">
            <a:avLst/>
          </a:prstGeom>
          <a:solidFill>
            <a:schemeClr val="dk2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7" name="Google Shape;137;p18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138" name="Google Shape;138;p18"/>
          <p:cNvSpPr txBox="1">
            <a:spLocks noGrp="1"/>
          </p:cNvSpPr>
          <p:nvPr>
            <p:ph type="subTitle" idx="1"/>
          </p:nvPr>
        </p:nvSpPr>
        <p:spPr>
          <a:xfrm>
            <a:off x="2576308" y="2152367"/>
            <a:ext cx="3360800" cy="59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 b="1">
                <a:solidFill>
                  <a:schemeClr val="dk1"/>
                </a:solidFill>
                <a:highlight>
                  <a:schemeClr val="lt2"/>
                </a:highlight>
                <a:latin typeface="Boogaloo"/>
                <a:ea typeface="Boogaloo"/>
                <a:cs typeface="Boogaloo"/>
                <a:sym typeface="Boogaloo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9pPr>
          </a:lstStyle>
          <a:p>
            <a:endParaRPr/>
          </a:p>
        </p:txBody>
      </p:sp>
      <p:sp>
        <p:nvSpPr>
          <p:cNvPr id="139" name="Google Shape;139;p18"/>
          <p:cNvSpPr txBox="1">
            <a:spLocks noGrp="1"/>
          </p:cNvSpPr>
          <p:nvPr>
            <p:ph type="subTitle" idx="2"/>
          </p:nvPr>
        </p:nvSpPr>
        <p:spPr>
          <a:xfrm>
            <a:off x="2576308" y="2649167"/>
            <a:ext cx="3360800" cy="83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600"/>
              <a:buNone/>
              <a:defRPr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40" name="Google Shape;140;p18"/>
          <p:cNvSpPr txBox="1">
            <a:spLocks noGrp="1"/>
          </p:cNvSpPr>
          <p:nvPr>
            <p:ph type="subTitle" idx="3"/>
          </p:nvPr>
        </p:nvSpPr>
        <p:spPr>
          <a:xfrm>
            <a:off x="7049575" y="2152367"/>
            <a:ext cx="3360800" cy="59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 b="1">
                <a:solidFill>
                  <a:schemeClr val="dk1"/>
                </a:solidFill>
                <a:highlight>
                  <a:schemeClr val="lt2"/>
                </a:highlight>
                <a:latin typeface="Boogaloo"/>
                <a:ea typeface="Boogaloo"/>
                <a:cs typeface="Boogaloo"/>
                <a:sym typeface="Boogaloo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9pPr>
          </a:lstStyle>
          <a:p>
            <a:endParaRPr/>
          </a:p>
        </p:txBody>
      </p:sp>
      <p:sp>
        <p:nvSpPr>
          <p:cNvPr id="141" name="Google Shape;141;p18"/>
          <p:cNvSpPr txBox="1">
            <a:spLocks noGrp="1"/>
          </p:cNvSpPr>
          <p:nvPr>
            <p:ph type="subTitle" idx="4"/>
          </p:nvPr>
        </p:nvSpPr>
        <p:spPr>
          <a:xfrm>
            <a:off x="7049575" y="2649167"/>
            <a:ext cx="3360800" cy="83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600"/>
              <a:buNone/>
              <a:defRPr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42" name="Google Shape;142;p18"/>
          <p:cNvSpPr txBox="1">
            <a:spLocks noGrp="1"/>
          </p:cNvSpPr>
          <p:nvPr>
            <p:ph type="subTitle" idx="5"/>
          </p:nvPr>
        </p:nvSpPr>
        <p:spPr>
          <a:xfrm>
            <a:off x="2576308" y="4238867"/>
            <a:ext cx="3360800" cy="59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 b="1">
                <a:solidFill>
                  <a:schemeClr val="dk1"/>
                </a:solidFill>
                <a:highlight>
                  <a:schemeClr val="lt2"/>
                </a:highlight>
                <a:latin typeface="Boogaloo"/>
                <a:ea typeface="Boogaloo"/>
                <a:cs typeface="Boogaloo"/>
                <a:sym typeface="Boogaloo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9pPr>
          </a:lstStyle>
          <a:p>
            <a:endParaRPr/>
          </a:p>
        </p:txBody>
      </p:sp>
      <p:sp>
        <p:nvSpPr>
          <p:cNvPr id="143" name="Google Shape;143;p18"/>
          <p:cNvSpPr txBox="1">
            <a:spLocks noGrp="1"/>
          </p:cNvSpPr>
          <p:nvPr>
            <p:ph type="subTitle" idx="6"/>
          </p:nvPr>
        </p:nvSpPr>
        <p:spPr>
          <a:xfrm>
            <a:off x="2576308" y="4735667"/>
            <a:ext cx="3360800" cy="83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600"/>
              <a:buNone/>
              <a:defRPr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44" name="Google Shape;144;p18"/>
          <p:cNvSpPr txBox="1">
            <a:spLocks noGrp="1"/>
          </p:cNvSpPr>
          <p:nvPr>
            <p:ph type="subTitle" idx="7"/>
          </p:nvPr>
        </p:nvSpPr>
        <p:spPr>
          <a:xfrm>
            <a:off x="7049575" y="4238867"/>
            <a:ext cx="3360800" cy="59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 b="1">
                <a:solidFill>
                  <a:schemeClr val="dk1"/>
                </a:solidFill>
                <a:highlight>
                  <a:schemeClr val="lt2"/>
                </a:highlight>
                <a:latin typeface="Boogaloo"/>
                <a:ea typeface="Boogaloo"/>
                <a:cs typeface="Boogaloo"/>
                <a:sym typeface="Boogaloo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9pPr>
          </a:lstStyle>
          <a:p>
            <a:endParaRPr/>
          </a:p>
        </p:txBody>
      </p:sp>
      <p:sp>
        <p:nvSpPr>
          <p:cNvPr id="145" name="Google Shape;145;p18"/>
          <p:cNvSpPr txBox="1">
            <a:spLocks noGrp="1"/>
          </p:cNvSpPr>
          <p:nvPr>
            <p:ph type="subTitle" idx="8"/>
          </p:nvPr>
        </p:nvSpPr>
        <p:spPr>
          <a:xfrm>
            <a:off x="7049575" y="4735667"/>
            <a:ext cx="3360800" cy="83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600"/>
              <a:buNone/>
              <a:defRPr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818071824"/>
      </p:ext>
    </p:extLst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 1">
  <p:cSld name="Title and four columns 1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1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7" name="Google Shape;147;p19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428733" y="1127934"/>
            <a:ext cx="10630971" cy="5979932"/>
          </a:xfrm>
          <a:prstGeom prst="rect">
            <a:avLst/>
          </a:prstGeom>
          <a:noFill/>
          <a:ln>
            <a:noFill/>
          </a:ln>
        </p:spPr>
      </p:pic>
      <p:sp>
        <p:nvSpPr>
          <p:cNvPr id="148" name="Google Shape;148;p19"/>
          <p:cNvSpPr/>
          <p:nvPr/>
        </p:nvSpPr>
        <p:spPr>
          <a:xfrm>
            <a:off x="960000" y="1646400"/>
            <a:ext cx="10272000" cy="4491200"/>
          </a:xfrm>
          <a:prstGeom prst="rect">
            <a:avLst/>
          </a:prstGeom>
          <a:solidFill>
            <a:schemeClr val="lt1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9" name="Google Shape;149;p19"/>
          <p:cNvSpPr/>
          <p:nvPr/>
        </p:nvSpPr>
        <p:spPr>
          <a:xfrm>
            <a:off x="960000" y="653767"/>
            <a:ext cx="10272000" cy="763600"/>
          </a:xfrm>
          <a:prstGeom prst="rect">
            <a:avLst/>
          </a:prstGeom>
          <a:solidFill>
            <a:schemeClr val="dk2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0" name="Google Shape;150;p19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151" name="Google Shape;151;p19"/>
          <p:cNvSpPr txBox="1">
            <a:spLocks noGrp="1"/>
          </p:cNvSpPr>
          <p:nvPr>
            <p:ph type="subTitle" idx="1"/>
          </p:nvPr>
        </p:nvSpPr>
        <p:spPr>
          <a:xfrm>
            <a:off x="1851484" y="2152367"/>
            <a:ext cx="2980000" cy="59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 b="1">
                <a:solidFill>
                  <a:schemeClr val="dk1"/>
                </a:solidFill>
                <a:highlight>
                  <a:schemeClr val="lt2"/>
                </a:highlight>
                <a:latin typeface="Boogaloo"/>
                <a:ea typeface="Boogaloo"/>
                <a:cs typeface="Boogaloo"/>
                <a:sym typeface="Boogaloo"/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9pPr>
          </a:lstStyle>
          <a:p>
            <a:endParaRPr/>
          </a:p>
        </p:txBody>
      </p:sp>
      <p:sp>
        <p:nvSpPr>
          <p:cNvPr id="152" name="Google Shape;152;p19"/>
          <p:cNvSpPr txBox="1">
            <a:spLocks noGrp="1"/>
          </p:cNvSpPr>
          <p:nvPr>
            <p:ph type="subTitle" idx="2"/>
          </p:nvPr>
        </p:nvSpPr>
        <p:spPr>
          <a:xfrm>
            <a:off x="1851484" y="2649167"/>
            <a:ext cx="2980000" cy="83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1600"/>
              <a:buNone/>
              <a:defRPr>
                <a:solidFill>
                  <a:schemeClr val="dk1"/>
                </a:solidFill>
              </a:defRPr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53" name="Google Shape;153;p19"/>
          <p:cNvSpPr txBox="1">
            <a:spLocks noGrp="1"/>
          </p:cNvSpPr>
          <p:nvPr>
            <p:ph type="subTitle" idx="3"/>
          </p:nvPr>
        </p:nvSpPr>
        <p:spPr>
          <a:xfrm>
            <a:off x="7360516" y="2152367"/>
            <a:ext cx="2980000" cy="59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 b="1">
                <a:solidFill>
                  <a:schemeClr val="dk1"/>
                </a:solidFill>
                <a:highlight>
                  <a:schemeClr val="lt2"/>
                </a:highlight>
                <a:latin typeface="Boogaloo"/>
                <a:ea typeface="Boogaloo"/>
                <a:cs typeface="Boogaloo"/>
                <a:sym typeface="Boogaloo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9pPr>
          </a:lstStyle>
          <a:p>
            <a:endParaRPr/>
          </a:p>
        </p:txBody>
      </p:sp>
      <p:sp>
        <p:nvSpPr>
          <p:cNvPr id="154" name="Google Shape;154;p19"/>
          <p:cNvSpPr txBox="1">
            <a:spLocks noGrp="1"/>
          </p:cNvSpPr>
          <p:nvPr>
            <p:ph type="subTitle" idx="4"/>
          </p:nvPr>
        </p:nvSpPr>
        <p:spPr>
          <a:xfrm>
            <a:off x="7360516" y="2649167"/>
            <a:ext cx="2980000" cy="83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600"/>
              <a:buNone/>
              <a:defRPr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55" name="Google Shape;155;p19"/>
          <p:cNvSpPr txBox="1">
            <a:spLocks noGrp="1"/>
          </p:cNvSpPr>
          <p:nvPr>
            <p:ph type="subTitle" idx="5"/>
          </p:nvPr>
        </p:nvSpPr>
        <p:spPr>
          <a:xfrm>
            <a:off x="1851484" y="4238867"/>
            <a:ext cx="2980000" cy="59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 b="1">
                <a:solidFill>
                  <a:schemeClr val="dk1"/>
                </a:solidFill>
                <a:highlight>
                  <a:schemeClr val="lt2"/>
                </a:highlight>
                <a:latin typeface="Boogaloo"/>
                <a:ea typeface="Boogaloo"/>
                <a:cs typeface="Boogaloo"/>
                <a:sym typeface="Boogaloo"/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9pPr>
          </a:lstStyle>
          <a:p>
            <a:endParaRPr/>
          </a:p>
        </p:txBody>
      </p:sp>
      <p:sp>
        <p:nvSpPr>
          <p:cNvPr id="156" name="Google Shape;156;p19"/>
          <p:cNvSpPr txBox="1">
            <a:spLocks noGrp="1"/>
          </p:cNvSpPr>
          <p:nvPr>
            <p:ph type="subTitle" idx="6"/>
          </p:nvPr>
        </p:nvSpPr>
        <p:spPr>
          <a:xfrm>
            <a:off x="1851484" y="4735667"/>
            <a:ext cx="2980000" cy="83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1600"/>
              <a:buNone/>
              <a:defRPr>
                <a:solidFill>
                  <a:schemeClr val="dk1"/>
                </a:solidFill>
              </a:defRPr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57" name="Google Shape;157;p19"/>
          <p:cNvSpPr txBox="1">
            <a:spLocks noGrp="1"/>
          </p:cNvSpPr>
          <p:nvPr>
            <p:ph type="subTitle" idx="7"/>
          </p:nvPr>
        </p:nvSpPr>
        <p:spPr>
          <a:xfrm>
            <a:off x="7360516" y="4238867"/>
            <a:ext cx="2980000" cy="59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 b="1">
                <a:solidFill>
                  <a:schemeClr val="dk1"/>
                </a:solidFill>
                <a:highlight>
                  <a:schemeClr val="lt2"/>
                </a:highlight>
                <a:latin typeface="Boogaloo"/>
                <a:ea typeface="Boogaloo"/>
                <a:cs typeface="Boogaloo"/>
                <a:sym typeface="Boogaloo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9pPr>
          </a:lstStyle>
          <a:p>
            <a:endParaRPr/>
          </a:p>
        </p:txBody>
      </p:sp>
      <p:sp>
        <p:nvSpPr>
          <p:cNvPr id="158" name="Google Shape;158;p19"/>
          <p:cNvSpPr txBox="1">
            <a:spLocks noGrp="1"/>
          </p:cNvSpPr>
          <p:nvPr>
            <p:ph type="subTitle" idx="8"/>
          </p:nvPr>
        </p:nvSpPr>
        <p:spPr>
          <a:xfrm>
            <a:off x="7360516" y="4735667"/>
            <a:ext cx="2980000" cy="83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600"/>
              <a:buNone/>
              <a:defRPr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433580028"/>
      </p:ext>
    </p:extLst>
  </p:cSld>
  <p:clrMapOvr>
    <a:masterClrMapping/>
  </p:clrMapOvr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2">
  <p:cSld name="Title and text 2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1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0" name="Google Shape;160;p20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428733" y="1127934"/>
            <a:ext cx="10630971" cy="5979932"/>
          </a:xfrm>
          <a:prstGeom prst="rect">
            <a:avLst/>
          </a:prstGeom>
          <a:noFill/>
          <a:ln>
            <a:noFill/>
          </a:ln>
        </p:spPr>
      </p:pic>
      <p:sp>
        <p:nvSpPr>
          <p:cNvPr id="161" name="Google Shape;161;p20"/>
          <p:cNvSpPr/>
          <p:nvPr/>
        </p:nvSpPr>
        <p:spPr>
          <a:xfrm>
            <a:off x="960000" y="1646400"/>
            <a:ext cx="10272000" cy="4491200"/>
          </a:xfrm>
          <a:prstGeom prst="rect">
            <a:avLst/>
          </a:prstGeom>
          <a:solidFill>
            <a:schemeClr val="lt1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" name="Google Shape;162;p20"/>
          <p:cNvSpPr/>
          <p:nvPr/>
        </p:nvSpPr>
        <p:spPr>
          <a:xfrm>
            <a:off x="960000" y="653767"/>
            <a:ext cx="10272000" cy="763600"/>
          </a:xfrm>
          <a:prstGeom prst="rect">
            <a:avLst/>
          </a:prstGeom>
          <a:solidFill>
            <a:schemeClr val="dk2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" name="Google Shape;163;p20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164" name="Google Shape;164;p20"/>
          <p:cNvSpPr txBox="1">
            <a:spLocks noGrp="1"/>
          </p:cNvSpPr>
          <p:nvPr>
            <p:ph type="subTitle" idx="1"/>
          </p:nvPr>
        </p:nvSpPr>
        <p:spPr>
          <a:xfrm>
            <a:off x="1999984" y="2890300"/>
            <a:ext cx="3255200" cy="1884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878723929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/>
          <p:cNvSpPr>
            <a:spLocks noGrp="1"/>
          </p:cNvSpPr>
          <p:nvPr>
            <p:ph type="pic" sz="quarter" idx="10" hasCustomPrompt="1"/>
          </p:nvPr>
        </p:nvSpPr>
        <p:spPr>
          <a:xfrm>
            <a:off x="838201" y="983410"/>
            <a:ext cx="5486401" cy="4891180"/>
          </a:xfrm>
          <a:custGeom>
            <a:avLst/>
            <a:gdLst>
              <a:gd name="connsiteX0" fmla="*/ 1329232 w 5486401"/>
              <a:gd name="connsiteY0" fmla="*/ 945 h 4891180"/>
              <a:gd name="connsiteX1" fmla="*/ 1947690 w 5486401"/>
              <a:gd name="connsiteY1" fmla="*/ 209665 h 4891180"/>
              <a:gd name="connsiteX2" fmla="*/ 2342928 w 5486401"/>
              <a:gd name="connsiteY2" fmla="*/ 11796 h 4891180"/>
              <a:gd name="connsiteX3" fmla="*/ 2967660 w 5486401"/>
              <a:gd name="connsiteY3" fmla="*/ 255327 h 4891180"/>
              <a:gd name="connsiteX4" fmla="*/ 3311900 w 5486401"/>
              <a:gd name="connsiteY4" fmla="*/ 148781 h 4891180"/>
              <a:gd name="connsiteX5" fmla="*/ 4561364 w 5486401"/>
              <a:gd name="connsiteY5" fmla="*/ 1062026 h 4891180"/>
              <a:gd name="connsiteX6" fmla="*/ 4561364 w 5486401"/>
              <a:gd name="connsiteY6" fmla="*/ 1092468 h 4891180"/>
              <a:gd name="connsiteX7" fmla="*/ 5479338 w 5486401"/>
              <a:gd name="connsiteY7" fmla="*/ 1990491 h 4891180"/>
              <a:gd name="connsiteX8" fmla="*/ 4931103 w 5486401"/>
              <a:gd name="connsiteY8" fmla="*/ 3055943 h 4891180"/>
              <a:gd name="connsiteX9" fmla="*/ 4943853 w 5486401"/>
              <a:gd name="connsiteY9" fmla="*/ 3390799 h 4891180"/>
              <a:gd name="connsiteX10" fmla="*/ 3860134 w 5486401"/>
              <a:gd name="connsiteY10" fmla="*/ 4319265 h 4891180"/>
              <a:gd name="connsiteX11" fmla="*/ 3681639 w 5486401"/>
              <a:gd name="connsiteY11" fmla="*/ 4273603 h 4891180"/>
              <a:gd name="connsiteX12" fmla="*/ 3107906 w 5486401"/>
              <a:gd name="connsiteY12" fmla="*/ 4882432 h 4891180"/>
              <a:gd name="connsiteX13" fmla="*/ 2495923 w 5486401"/>
              <a:gd name="connsiteY13" fmla="*/ 4562797 h 4891180"/>
              <a:gd name="connsiteX14" fmla="*/ 2062436 w 5486401"/>
              <a:gd name="connsiteY14" fmla="*/ 4745446 h 4891180"/>
              <a:gd name="connsiteX15" fmla="*/ 876720 w 5486401"/>
              <a:gd name="connsiteY15" fmla="*/ 3877863 h 4891180"/>
              <a:gd name="connsiteX16" fmla="*/ 9745 w 5486401"/>
              <a:gd name="connsiteY16" fmla="*/ 2827632 h 4891180"/>
              <a:gd name="connsiteX17" fmla="*/ 379484 w 5486401"/>
              <a:gd name="connsiteY17" fmla="*/ 1762181 h 4891180"/>
              <a:gd name="connsiteX18" fmla="*/ 315736 w 5486401"/>
              <a:gd name="connsiteY18" fmla="*/ 1472987 h 4891180"/>
              <a:gd name="connsiteX19" fmla="*/ 1233709 w 5486401"/>
              <a:gd name="connsiteY19" fmla="*/ 11796 h 4891180"/>
              <a:gd name="connsiteX20" fmla="*/ 1329232 w 5486401"/>
              <a:gd name="connsiteY20" fmla="*/ 945 h 48911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5486401" h="4891180">
                <a:moveTo>
                  <a:pt x="1329232" y="945"/>
                </a:moveTo>
                <a:cubicBezTo>
                  <a:pt x="1551653" y="-10085"/>
                  <a:pt x="1769194" y="76484"/>
                  <a:pt x="1947690" y="209665"/>
                </a:cubicBezTo>
                <a:cubicBezTo>
                  <a:pt x="2049687" y="103120"/>
                  <a:pt x="2189932" y="27016"/>
                  <a:pt x="2342928" y="11796"/>
                </a:cubicBezTo>
                <a:cubicBezTo>
                  <a:pt x="2572421" y="-33867"/>
                  <a:pt x="2801914" y="72678"/>
                  <a:pt x="2967660" y="255327"/>
                </a:cubicBezTo>
                <a:cubicBezTo>
                  <a:pt x="3069656" y="194444"/>
                  <a:pt x="3184403" y="164003"/>
                  <a:pt x="3311900" y="148781"/>
                </a:cubicBezTo>
                <a:cubicBezTo>
                  <a:pt x="3936632" y="42237"/>
                  <a:pt x="4497616" y="468418"/>
                  <a:pt x="4561364" y="1062026"/>
                </a:cubicBezTo>
                <a:cubicBezTo>
                  <a:pt x="4561364" y="1077247"/>
                  <a:pt x="4561364" y="1077247"/>
                  <a:pt x="4561364" y="1092468"/>
                </a:cubicBezTo>
                <a:cubicBezTo>
                  <a:pt x="5058600" y="1183793"/>
                  <a:pt x="5428339" y="1533869"/>
                  <a:pt x="5479338" y="1990491"/>
                </a:cubicBezTo>
                <a:cubicBezTo>
                  <a:pt x="5530336" y="2416672"/>
                  <a:pt x="5300843" y="2812411"/>
                  <a:pt x="4931103" y="3055943"/>
                </a:cubicBezTo>
                <a:cubicBezTo>
                  <a:pt x="4956602" y="3162489"/>
                  <a:pt x="4956602" y="3284255"/>
                  <a:pt x="4943853" y="3390799"/>
                </a:cubicBezTo>
                <a:cubicBezTo>
                  <a:pt x="4880105" y="3984408"/>
                  <a:pt x="4395619" y="4395368"/>
                  <a:pt x="3860134" y="4319265"/>
                </a:cubicBezTo>
                <a:cubicBezTo>
                  <a:pt x="3796386" y="4304044"/>
                  <a:pt x="3732637" y="4288824"/>
                  <a:pt x="3681639" y="4273603"/>
                </a:cubicBezTo>
                <a:cubicBezTo>
                  <a:pt x="3592392" y="4593238"/>
                  <a:pt x="3388397" y="4851991"/>
                  <a:pt x="3107906" y="4882432"/>
                </a:cubicBezTo>
                <a:cubicBezTo>
                  <a:pt x="2878412" y="4928094"/>
                  <a:pt x="2648919" y="4791108"/>
                  <a:pt x="2495923" y="4562797"/>
                </a:cubicBezTo>
                <a:cubicBezTo>
                  <a:pt x="2368427" y="4654121"/>
                  <a:pt x="2215431" y="4730225"/>
                  <a:pt x="2062436" y="4745446"/>
                </a:cubicBezTo>
                <a:cubicBezTo>
                  <a:pt x="1526951" y="4836770"/>
                  <a:pt x="1042466" y="4456252"/>
                  <a:pt x="876720" y="3877863"/>
                </a:cubicBezTo>
                <a:cubicBezTo>
                  <a:pt x="417733" y="3740877"/>
                  <a:pt x="60743" y="3345137"/>
                  <a:pt x="9745" y="2827632"/>
                </a:cubicBezTo>
                <a:cubicBezTo>
                  <a:pt x="-41254" y="2431893"/>
                  <a:pt x="111742" y="2036154"/>
                  <a:pt x="379484" y="1762181"/>
                </a:cubicBezTo>
                <a:cubicBezTo>
                  <a:pt x="353985" y="1670856"/>
                  <a:pt x="328485" y="1564310"/>
                  <a:pt x="315736" y="1472987"/>
                </a:cubicBezTo>
                <a:cubicBezTo>
                  <a:pt x="239239" y="757612"/>
                  <a:pt x="647226" y="103120"/>
                  <a:pt x="1233709" y="11796"/>
                </a:cubicBezTo>
                <a:cubicBezTo>
                  <a:pt x="1265584" y="6087"/>
                  <a:pt x="1297458" y="2520"/>
                  <a:pt x="1329232" y="945"/>
                </a:cubicBez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defRPr sz="1200" b="0">
                <a:solidFill>
                  <a:schemeClr val="tx2"/>
                </a:solidFill>
              </a:defRPr>
            </a:lvl1pPr>
          </a:lstStyle>
          <a:p>
            <a:r>
              <a:rPr lang="vi-VN"/>
              <a:t>Drag &amp; Drop Image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5431565"/>
      </p:ext>
    </p:extLst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">
  <p:cSld name="Numbers and text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1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6" name="Google Shape;166;p21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428733" y="589234"/>
            <a:ext cx="10630971" cy="5979932"/>
          </a:xfrm>
          <a:prstGeom prst="rect">
            <a:avLst/>
          </a:prstGeom>
          <a:noFill/>
          <a:ln>
            <a:noFill/>
          </a:ln>
        </p:spPr>
      </p:pic>
      <p:sp>
        <p:nvSpPr>
          <p:cNvPr id="167" name="Google Shape;167;p21"/>
          <p:cNvSpPr/>
          <p:nvPr/>
        </p:nvSpPr>
        <p:spPr>
          <a:xfrm>
            <a:off x="960000" y="1579233"/>
            <a:ext cx="10272000" cy="3914400"/>
          </a:xfrm>
          <a:prstGeom prst="rect">
            <a:avLst/>
          </a:prstGeom>
          <a:solidFill>
            <a:schemeClr val="lt1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8" name="Google Shape;168;p21"/>
          <p:cNvSpPr txBox="1">
            <a:spLocks noGrp="1"/>
          </p:cNvSpPr>
          <p:nvPr>
            <p:ph type="subTitle" idx="1"/>
          </p:nvPr>
        </p:nvSpPr>
        <p:spPr>
          <a:xfrm>
            <a:off x="1655368" y="3740167"/>
            <a:ext cx="2791200" cy="59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 b="1">
                <a:solidFill>
                  <a:schemeClr val="dk1"/>
                </a:solidFill>
                <a:highlight>
                  <a:schemeClr val="lt2"/>
                </a:highlight>
                <a:latin typeface="Boogaloo"/>
                <a:ea typeface="Boogaloo"/>
                <a:cs typeface="Boogaloo"/>
                <a:sym typeface="Boogaloo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9pPr>
          </a:lstStyle>
          <a:p>
            <a:endParaRPr/>
          </a:p>
        </p:txBody>
      </p:sp>
      <p:sp>
        <p:nvSpPr>
          <p:cNvPr id="169" name="Google Shape;169;p21"/>
          <p:cNvSpPr txBox="1">
            <a:spLocks noGrp="1"/>
          </p:cNvSpPr>
          <p:nvPr>
            <p:ph type="subTitle" idx="2"/>
          </p:nvPr>
        </p:nvSpPr>
        <p:spPr>
          <a:xfrm>
            <a:off x="1655368" y="4236967"/>
            <a:ext cx="2791200" cy="83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70" name="Google Shape;170;p21"/>
          <p:cNvSpPr txBox="1">
            <a:spLocks noGrp="1"/>
          </p:cNvSpPr>
          <p:nvPr>
            <p:ph type="subTitle" idx="3"/>
          </p:nvPr>
        </p:nvSpPr>
        <p:spPr>
          <a:xfrm>
            <a:off x="4700401" y="3740167"/>
            <a:ext cx="2791200" cy="59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 b="1">
                <a:solidFill>
                  <a:schemeClr val="dk1"/>
                </a:solidFill>
                <a:highlight>
                  <a:schemeClr val="lt2"/>
                </a:highlight>
                <a:latin typeface="Boogaloo"/>
                <a:ea typeface="Boogaloo"/>
                <a:cs typeface="Boogaloo"/>
                <a:sym typeface="Boogaloo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9pPr>
          </a:lstStyle>
          <a:p>
            <a:endParaRPr/>
          </a:p>
        </p:txBody>
      </p:sp>
      <p:sp>
        <p:nvSpPr>
          <p:cNvPr id="171" name="Google Shape;171;p21"/>
          <p:cNvSpPr txBox="1">
            <a:spLocks noGrp="1"/>
          </p:cNvSpPr>
          <p:nvPr>
            <p:ph type="subTitle" idx="4"/>
          </p:nvPr>
        </p:nvSpPr>
        <p:spPr>
          <a:xfrm>
            <a:off x="4700401" y="4236967"/>
            <a:ext cx="2791200" cy="83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72" name="Google Shape;172;p21"/>
          <p:cNvSpPr txBox="1">
            <a:spLocks noGrp="1"/>
          </p:cNvSpPr>
          <p:nvPr>
            <p:ph type="subTitle" idx="5"/>
          </p:nvPr>
        </p:nvSpPr>
        <p:spPr>
          <a:xfrm>
            <a:off x="7745435" y="3740167"/>
            <a:ext cx="2791200" cy="59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 b="1">
                <a:solidFill>
                  <a:schemeClr val="dk1"/>
                </a:solidFill>
                <a:highlight>
                  <a:schemeClr val="lt2"/>
                </a:highlight>
                <a:latin typeface="Boogaloo"/>
                <a:ea typeface="Boogaloo"/>
                <a:cs typeface="Boogaloo"/>
                <a:sym typeface="Boogaloo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9pPr>
          </a:lstStyle>
          <a:p>
            <a:endParaRPr/>
          </a:p>
        </p:txBody>
      </p:sp>
      <p:sp>
        <p:nvSpPr>
          <p:cNvPr id="173" name="Google Shape;173;p21"/>
          <p:cNvSpPr txBox="1">
            <a:spLocks noGrp="1"/>
          </p:cNvSpPr>
          <p:nvPr>
            <p:ph type="subTitle" idx="6"/>
          </p:nvPr>
        </p:nvSpPr>
        <p:spPr>
          <a:xfrm>
            <a:off x="7745435" y="4236967"/>
            <a:ext cx="2791200" cy="83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74" name="Google Shape;174;p21"/>
          <p:cNvSpPr txBox="1">
            <a:spLocks noGrp="1"/>
          </p:cNvSpPr>
          <p:nvPr>
            <p:ph type="title" hasCustomPrompt="1"/>
          </p:nvPr>
        </p:nvSpPr>
        <p:spPr>
          <a:xfrm>
            <a:off x="1810167" y="2170600"/>
            <a:ext cx="2481600" cy="1348400"/>
          </a:xfrm>
          <a:prstGeom prst="rect">
            <a:avLst/>
          </a:prstGeom>
          <a:solidFill>
            <a:schemeClr val="dk2"/>
          </a:solidFill>
          <a:ln w="2857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  <a:effectLst>
            <a:outerShdw dist="57150" dir="2520000" algn="bl" rotWithShape="0">
              <a:schemeClr val="dk1"/>
            </a:outerShdw>
          </a:effectLst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175" name="Google Shape;175;p21"/>
          <p:cNvSpPr txBox="1">
            <a:spLocks noGrp="1"/>
          </p:cNvSpPr>
          <p:nvPr>
            <p:ph type="title" idx="7" hasCustomPrompt="1"/>
          </p:nvPr>
        </p:nvSpPr>
        <p:spPr>
          <a:xfrm>
            <a:off x="4855200" y="2170600"/>
            <a:ext cx="2481600" cy="1348400"/>
          </a:xfrm>
          <a:prstGeom prst="rect">
            <a:avLst/>
          </a:prstGeom>
          <a:solidFill>
            <a:schemeClr val="dk2"/>
          </a:solidFill>
          <a:ln w="2857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  <a:effectLst>
            <a:outerShdw dist="57150" dir="2520000" algn="bl" rotWithShape="0">
              <a:schemeClr val="dk1"/>
            </a:outerShdw>
          </a:effectLst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176" name="Google Shape;176;p21"/>
          <p:cNvSpPr txBox="1">
            <a:spLocks noGrp="1"/>
          </p:cNvSpPr>
          <p:nvPr>
            <p:ph type="title" idx="8" hasCustomPrompt="1"/>
          </p:nvPr>
        </p:nvSpPr>
        <p:spPr>
          <a:xfrm>
            <a:off x="7900233" y="2170600"/>
            <a:ext cx="2481600" cy="1348400"/>
          </a:xfrm>
          <a:prstGeom prst="rect">
            <a:avLst/>
          </a:prstGeom>
          <a:solidFill>
            <a:schemeClr val="dk2"/>
          </a:solidFill>
          <a:ln w="2857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  <a:effectLst>
            <a:outerShdw dist="57150" dir="2520000" algn="bl" rotWithShape="0">
              <a:schemeClr val="dk1"/>
            </a:outerShdw>
          </a:effectLst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</p:spTree>
    <p:extLst>
      <p:ext uri="{BB962C8B-B14F-4D97-AF65-F5344CB8AC3E}">
        <p14:creationId xmlns:p14="http://schemas.microsoft.com/office/powerpoint/2010/main" val="4184871657"/>
      </p:ext>
    </p:extLst>
  </p:cSld>
  <p:clrMapOvr>
    <a:masterClrMapping/>
  </p:clrMapOvr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 1">
  <p:cSld name="Numbers and text 1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1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8" name="Google Shape;178;p22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428733" y="1127934"/>
            <a:ext cx="10630971" cy="5979932"/>
          </a:xfrm>
          <a:prstGeom prst="rect">
            <a:avLst/>
          </a:prstGeom>
          <a:noFill/>
          <a:ln>
            <a:noFill/>
          </a:ln>
        </p:spPr>
      </p:pic>
      <p:sp>
        <p:nvSpPr>
          <p:cNvPr id="179" name="Google Shape;179;p22"/>
          <p:cNvSpPr/>
          <p:nvPr/>
        </p:nvSpPr>
        <p:spPr>
          <a:xfrm>
            <a:off x="960000" y="1646400"/>
            <a:ext cx="10272000" cy="4491200"/>
          </a:xfrm>
          <a:prstGeom prst="rect">
            <a:avLst/>
          </a:prstGeom>
          <a:solidFill>
            <a:schemeClr val="lt1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0" name="Google Shape;180;p22"/>
          <p:cNvSpPr/>
          <p:nvPr/>
        </p:nvSpPr>
        <p:spPr>
          <a:xfrm>
            <a:off x="960000" y="653767"/>
            <a:ext cx="10272000" cy="763600"/>
          </a:xfrm>
          <a:prstGeom prst="rect">
            <a:avLst/>
          </a:prstGeom>
          <a:solidFill>
            <a:schemeClr val="dk2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1" name="Google Shape;181;p22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182" name="Google Shape;182;p22"/>
          <p:cNvSpPr txBox="1">
            <a:spLocks noGrp="1"/>
          </p:cNvSpPr>
          <p:nvPr>
            <p:ph type="subTitle" idx="1"/>
          </p:nvPr>
        </p:nvSpPr>
        <p:spPr>
          <a:xfrm>
            <a:off x="1655368" y="2305600"/>
            <a:ext cx="2791200" cy="59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 b="1">
                <a:solidFill>
                  <a:schemeClr val="dk1"/>
                </a:solidFill>
                <a:highlight>
                  <a:schemeClr val="lt2"/>
                </a:highlight>
                <a:latin typeface="Boogaloo"/>
                <a:ea typeface="Boogaloo"/>
                <a:cs typeface="Boogaloo"/>
                <a:sym typeface="Boogaloo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9pPr>
          </a:lstStyle>
          <a:p>
            <a:endParaRPr/>
          </a:p>
        </p:txBody>
      </p:sp>
      <p:sp>
        <p:nvSpPr>
          <p:cNvPr id="183" name="Google Shape;183;p22"/>
          <p:cNvSpPr txBox="1">
            <a:spLocks noGrp="1"/>
          </p:cNvSpPr>
          <p:nvPr>
            <p:ph type="subTitle" idx="2"/>
          </p:nvPr>
        </p:nvSpPr>
        <p:spPr>
          <a:xfrm>
            <a:off x="1655368" y="3005600"/>
            <a:ext cx="2791200" cy="83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84" name="Google Shape;184;p22"/>
          <p:cNvSpPr txBox="1">
            <a:spLocks noGrp="1"/>
          </p:cNvSpPr>
          <p:nvPr>
            <p:ph type="subTitle" idx="3"/>
          </p:nvPr>
        </p:nvSpPr>
        <p:spPr>
          <a:xfrm>
            <a:off x="4700401" y="2305600"/>
            <a:ext cx="2791200" cy="59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 b="1">
                <a:solidFill>
                  <a:schemeClr val="dk1"/>
                </a:solidFill>
                <a:highlight>
                  <a:schemeClr val="lt2"/>
                </a:highlight>
                <a:latin typeface="Boogaloo"/>
                <a:ea typeface="Boogaloo"/>
                <a:cs typeface="Boogaloo"/>
                <a:sym typeface="Boogaloo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9pPr>
          </a:lstStyle>
          <a:p>
            <a:endParaRPr/>
          </a:p>
        </p:txBody>
      </p:sp>
      <p:sp>
        <p:nvSpPr>
          <p:cNvPr id="185" name="Google Shape;185;p22"/>
          <p:cNvSpPr txBox="1">
            <a:spLocks noGrp="1"/>
          </p:cNvSpPr>
          <p:nvPr>
            <p:ph type="subTitle" idx="4"/>
          </p:nvPr>
        </p:nvSpPr>
        <p:spPr>
          <a:xfrm>
            <a:off x="4700401" y="3005600"/>
            <a:ext cx="2791200" cy="83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86" name="Google Shape;186;p22"/>
          <p:cNvSpPr txBox="1">
            <a:spLocks noGrp="1"/>
          </p:cNvSpPr>
          <p:nvPr>
            <p:ph type="subTitle" idx="5"/>
          </p:nvPr>
        </p:nvSpPr>
        <p:spPr>
          <a:xfrm>
            <a:off x="7745435" y="2305600"/>
            <a:ext cx="2791200" cy="59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 b="1">
                <a:solidFill>
                  <a:schemeClr val="dk1"/>
                </a:solidFill>
                <a:highlight>
                  <a:schemeClr val="lt2"/>
                </a:highlight>
                <a:latin typeface="Boogaloo"/>
                <a:ea typeface="Boogaloo"/>
                <a:cs typeface="Boogaloo"/>
                <a:sym typeface="Boogaloo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9pPr>
          </a:lstStyle>
          <a:p>
            <a:endParaRPr/>
          </a:p>
        </p:txBody>
      </p:sp>
      <p:sp>
        <p:nvSpPr>
          <p:cNvPr id="187" name="Google Shape;187;p22"/>
          <p:cNvSpPr txBox="1">
            <a:spLocks noGrp="1"/>
          </p:cNvSpPr>
          <p:nvPr>
            <p:ph type="subTitle" idx="6"/>
          </p:nvPr>
        </p:nvSpPr>
        <p:spPr>
          <a:xfrm>
            <a:off x="7745435" y="3005600"/>
            <a:ext cx="2791200" cy="83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88" name="Google Shape;188;p22"/>
          <p:cNvSpPr txBox="1">
            <a:spLocks noGrp="1"/>
          </p:cNvSpPr>
          <p:nvPr>
            <p:ph type="title" idx="7" hasCustomPrompt="1"/>
          </p:nvPr>
        </p:nvSpPr>
        <p:spPr>
          <a:xfrm>
            <a:off x="1810167" y="4395267"/>
            <a:ext cx="2481600" cy="955200"/>
          </a:xfrm>
          <a:prstGeom prst="rect">
            <a:avLst/>
          </a:prstGeom>
          <a:solidFill>
            <a:schemeClr val="lt2"/>
          </a:solidFill>
          <a:ln w="2857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  <a:effectLst>
            <a:outerShdw dist="57150" dir="2520000" algn="bl" rotWithShape="0">
              <a:schemeClr val="dk1"/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9pPr>
          </a:lstStyle>
          <a:p>
            <a:r>
              <a:t>xx%</a:t>
            </a:r>
          </a:p>
        </p:txBody>
      </p:sp>
      <p:sp>
        <p:nvSpPr>
          <p:cNvPr id="189" name="Google Shape;189;p22"/>
          <p:cNvSpPr txBox="1">
            <a:spLocks noGrp="1"/>
          </p:cNvSpPr>
          <p:nvPr>
            <p:ph type="title" idx="8" hasCustomPrompt="1"/>
          </p:nvPr>
        </p:nvSpPr>
        <p:spPr>
          <a:xfrm>
            <a:off x="4855200" y="4395267"/>
            <a:ext cx="2481600" cy="955200"/>
          </a:xfrm>
          <a:prstGeom prst="rect">
            <a:avLst/>
          </a:prstGeom>
          <a:solidFill>
            <a:schemeClr val="lt2"/>
          </a:solidFill>
          <a:ln w="2857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  <a:effectLst>
            <a:outerShdw dist="57150" dir="2520000" algn="bl" rotWithShape="0">
              <a:schemeClr val="dk1"/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9pPr>
          </a:lstStyle>
          <a:p>
            <a:r>
              <a:t>xx%</a:t>
            </a:r>
          </a:p>
        </p:txBody>
      </p:sp>
      <p:sp>
        <p:nvSpPr>
          <p:cNvPr id="190" name="Google Shape;190;p22"/>
          <p:cNvSpPr txBox="1">
            <a:spLocks noGrp="1"/>
          </p:cNvSpPr>
          <p:nvPr>
            <p:ph type="title" idx="9" hasCustomPrompt="1"/>
          </p:nvPr>
        </p:nvSpPr>
        <p:spPr>
          <a:xfrm>
            <a:off x="7900233" y="4395267"/>
            <a:ext cx="2481600" cy="955200"/>
          </a:xfrm>
          <a:prstGeom prst="rect">
            <a:avLst/>
          </a:prstGeom>
          <a:solidFill>
            <a:schemeClr val="lt2"/>
          </a:solidFill>
          <a:ln w="2857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  <a:effectLst>
            <a:outerShdw dist="57150" dir="2520000" algn="bl" rotWithShape="0">
              <a:schemeClr val="dk1"/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9pPr>
          </a:lstStyle>
          <a:p>
            <a:r>
              <a:t>xx%</a:t>
            </a:r>
          </a:p>
        </p:txBody>
      </p:sp>
    </p:spTree>
    <p:extLst>
      <p:ext uri="{BB962C8B-B14F-4D97-AF65-F5344CB8AC3E}">
        <p14:creationId xmlns:p14="http://schemas.microsoft.com/office/powerpoint/2010/main" val="767952346"/>
      </p:ext>
    </p:extLst>
  </p:cSld>
  <p:clrMapOvr>
    <a:masterClrMapping/>
  </p:clrMapOvr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2">
  <p:cSld name="Section Header 2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1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2" name="Google Shape;192;p23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1727600" y="1277484"/>
            <a:ext cx="9504400" cy="5346232"/>
          </a:xfrm>
          <a:prstGeom prst="rect">
            <a:avLst/>
          </a:prstGeom>
          <a:noFill/>
          <a:ln>
            <a:noFill/>
          </a:ln>
        </p:spPr>
      </p:pic>
      <p:sp>
        <p:nvSpPr>
          <p:cNvPr id="193" name="Google Shape;193;p23"/>
          <p:cNvSpPr/>
          <p:nvPr/>
        </p:nvSpPr>
        <p:spPr>
          <a:xfrm>
            <a:off x="3025200" y="2158667"/>
            <a:ext cx="6141600" cy="3011200"/>
          </a:xfrm>
          <a:prstGeom prst="rect">
            <a:avLst/>
          </a:prstGeom>
          <a:solidFill>
            <a:schemeClr val="lt1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4" name="Google Shape;194;p23"/>
          <p:cNvSpPr/>
          <p:nvPr/>
        </p:nvSpPr>
        <p:spPr>
          <a:xfrm>
            <a:off x="960000" y="4860267"/>
            <a:ext cx="6007200" cy="884400"/>
          </a:xfrm>
          <a:prstGeom prst="rect">
            <a:avLst/>
          </a:prstGeom>
          <a:solidFill>
            <a:schemeClr val="dk2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5" name="Google Shape;195;p23"/>
          <p:cNvSpPr/>
          <p:nvPr/>
        </p:nvSpPr>
        <p:spPr>
          <a:xfrm>
            <a:off x="7745167" y="765100"/>
            <a:ext cx="2900000" cy="2324400"/>
          </a:xfrm>
          <a:prstGeom prst="rect">
            <a:avLst/>
          </a:prstGeom>
          <a:solidFill>
            <a:schemeClr val="lt2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6" name="Google Shape;196;p23"/>
          <p:cNvSpPr txBox="1">
            <a:spLocks noGrp="1"/>
          </p:cNvSpPr>
          <p:nvPr>
            <p:ph type="title"/>
          </p:nvPr>
        </p:nvSpPr>
        <p:spPr>
          <a:xfrm>
            <a:off x="3191800" y="3103067"/>
            <a:ext cx="58084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197" name="Google Shape;197;p23"/>
          <p:cNvSpPr txBox="1">
            <a:spLocks noGrp="1"/>
          </p:cNvSpPr>
          <p:nvPr>
            <p:ph type="title" idx="2" hasCustomPrompt="1"/>
          </p:nvPr>
        </p:nvSpPr>
        <p:spPr>
          <a:xfrm>
            <a:off x="7872533" y="618300"/>
            <a:ext cx="2481600" cy="2618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sp>
        <p:nvSpPr>
          <p:cNvPr id="198" name="Google Shape;198;p23"/>
          <p:cNvSpPr txBox="1">
            <a:spLocks noGrp="1"/>
          </p:cNvSpPr>
          <p:nvPr>
            <p:ph type="subTitle" idx="1"/>
          </p:nvPr>
        </p:nvSpPr>
        <p:spPr>
          <a:xfrm>
            <a:off x="1022000" y="5018467"/>
            <a:ext cx="5883200" cy="568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902383464"/>
      </p:ext>
    </p:extLst>
  </p:cSld>
  <p:clrMapOvr>
    <a:masterClrMapping/>
  </p:clrMapOvr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3">
  <p:cSld name="Section Header 3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1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0" name="Google Shape;200;p24"/>
          <p:cNvPicPr preferRelativeResize="0"/>
          <p:nvPr/>
        </p:nvPicPr>
        <p:blipFill rotWithShape="1">
          <a:blip r:embed="rId3">
            <a:alphaModFix/>
          </a:blip>
          <a:srcRect l="26681" t="3088" r="26681" b="8156"/>
          <a:stretch/>
        </p:blipFill>
        <p:spPr>
          <a:xfrm>
            <a:off x="-1746134" y="-1720666"/>
            <a:ext cx="5685931" cy="6086833"/>
          </a:xfrm>
          <a:prstGeom prst="rect">
            <a:avLst/>
          </a:prstGeom>
          <a:noFill/>
          <a:ln>
            <a:noFill/>
          </a:ln>
        </p:spPr>
      </p:pic>
      <p:pic>
        <p:nvPicPr>
          <p:cNvPr id="201" name="Google Shape;201;p24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 flipH="1">
            <a:off x="1855800" y="552684"/>
            <a:ext cx="9504400" cy="5346232"/>
          </a:xfrm>
          <a:prstGeom prst="rect">
            <a:avLst/>
          </a:prstGeom>
          <a:noFill/>
          <a:ln>
            <a:noFill/>
          </a:ln>
        </p:spPr>
      </p:pic>
      <p:sp>
        <p:nvSpPr>
          <p:cNvPr id="202" name="Google Shape;202;p24"/>
          <p:cNvSpPr/>
          <p:nvPr/>
        </p:nvSpPr>
        <p:spPr>
          <a:xfrm>
            <a:off x="4547267" y="1433867"/>
            <a:ext cx="6141600" cy="3011200"/>
          </a:xfrm>
          <a:prstGeom prst="rect">
            <a:avLst/>
          </a:prstGeom>
          <a:solidFill>
            <a:schemeClr val="lt1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3" name="Google Shape;203;p24"/>
          <p:cNvSpPr/>
          <p:nvPr/>
        </p:nvSpPr>
        <p:spPr>
          <a:xfrm>
            <a:off x="4547267" y="4802433"/>
            <a:ext cx="6141600" cy="884400"/>
          </a:xfrm>
          <a:prstGeom prst="rect">
            <a:avLst/>
          </a:prstGeom>
          <a:solidFill>
            <a:schemeClr val="dk2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4" name="Google Shape;204;p24"/>
          <p:cNvSpPr/>
          <p:nvPr/>
        </p:nvSpPr>
        <p:spPr>
          <a:xfrm>
            <a:off x="1186433" y="1433867"/>
            <a:ext cx="2900000" cy="4252800"/>
          </a:xfrm>
          <a:prstGeom prst="rect">
            <a:avLst/>
          </a:prstGeom>
          <a:solidFill>
            <a:schemeClr val="lt2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5" name="Google Shape;205;p24"/>
          <p:cNvSpPr txBox="1">
            <a:spLocks noGrp="1"/>
          </p:cNvSpPr>
          <p:nvPr>
            <p:ph type="title"/>
          </p:nvPr>
        </p:nvSpPr>
        <p:spPr>
          <a:xfrm>
            <a:off x="5102167" y="2378267"/>
            <a:ext cx="50320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206" name="Google Shape;206;p24"/>
          <p:cNvSpPr txBox="1">
            <a:spLocks noGrp="1"/>
          </p:cNvSpPr>
          <p:nvPr>
            <p:ph type="title" idx="2" hasCustomPrompt="1"/>
          </p:nvPr>
        </p:nvSpPr>
        <p:spPr>
          <a:xfrm>
            <a:off x="1388733" y="2120000"/>
            <a:ext cx="2481600" cy="2618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sp>
        <p:nvSpPr>
          <p:cNvPr id="207" name="Google Shape;207;p24"/>
          <p:cNvSpPr txBox="1">
            <a:spLocks noGrp="1"/>
          </p:cNvSpPr>
          <p:nvPr>
            <p:ph type="subTitle" idx="1"/>
          </p:nvPr>
        </p:nvSpPr>
        <p:spPr>
          <a:xfrm>
            <a:off x="4676467" y="4960633"/>
            <a:ext cx="5883200" cy="568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257101970"/>
      </p:ext>
    </p:extLst>
  </p:cSld>
  <p:clrMapOvr>
    <a:masterClrMapping/>
  </p:clrMapOvr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4">
  <p:cSld name="Section Header 4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2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9" name="Google Shape;209;p25"/>
          <p:cNvPicPr preferRelativeResize="0"/>
          <p:nvPr/>
        </p:nvPicPr>
        <p:blipFill rotWithShape="1">
          <a:blip r:embed="rId3">
            <a:alphaModFix/>
          </a:blip>
          <a:srcRect l="26681" t="3088" r="26681" b="8156"/>
          <a:stretch/>
        </p:blipFill>
        <p:spPr>
          <a:xfrm>
            <a:off x="7916633" y="-1720666"/>
            <a:ext cx="5685931" cy="6086833"/>
          </a:xfrm>
          <a:prstGeom prst="rect">
            <a:avLst/>
          </a:prstGeom>
          <a:noFill/>
          <a:ln>
            <a:noFill/>
          </a:ln>
        </p:spPr>
      </p:pic>
      <p:pic>
        <p:nvPicPr>
          <p:cNvPr id="210" name="Google Shape;210;p25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831700" y="451084"/>
            <a:ext cx="9504400" cy="5346232"/>
          </a:xfrm>
          <a:prstGeom prst="rect">
            <a:avLst/>
          </a:prstGeom>
          <a:noFill/>
          <a:ln>
            <a:noFill/>
          </a:ln>
        </p:spPr>
      </p:pic>
      <p:sp>
        <p:nvSpPr>
          <p:cNvPr id="211" name="Google Shape;211;p25"/>
          <p:cNvSpPr/>
          <p:nvPr/>
        </p:nvSpPr>
        <p:spPr>
          <a:xfrm>
            <a:off x="1428133" y="1332267"/>
            <a:ext cx="6141600" cy="3011200"/>
          </a:xfrm>
          <a:prstGeom prst="rect">
            <a:avLst/>
          </a:prstGeom>
          <a:solidFill>
            <a:schemeClr val="lt1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2" name="Google Shape;212;p25"/>
          <p:cNvSpPr/>
          <p:nvPr/>
        </p:nvSpPr>
        <p:spPr>
          <a:xfrm>
            <a:off x="1428133" y="4700833"/>
            <a:ext cx="6141600" cy="884400"/>
          </a:xfrm>
          <a:prstGeom prst="rect">
            <a:avLst/>
          </a:prstGeom>
          <a:solidFill>
            <a:schemeClr val="dk2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3" name="Google Shape;213;p25"/>
          <p:cNvSpPr/>
          <p:nvPr/>
        </p:nvSpPr>
        <p:spPr>
          <a:xfrm>
            <a:off x="7916633" y="1332267"/>
            <a:ext cx="2900000" cy="4252800"/>
          </a:xfrm>
          <a:prstGeom prst="rect">
            <a:avLst/>
          </a:prstGeom>
          <a:solidFill>
            <a:schemeClr val="lt2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4" name="Google Shape;214;p25"/>
          <p:cNvSpPr txBox="1">
            <a:spLocks noGrp="1"/>
          </p:cNvSpPr>
          <p:nvPr>
            <p:ph type="title"/>
          </p:nvPr>
        </p:nvSpPr>
        <p:spPr>
          <a:xfrm>
            <a:off x="1594733" y="2276667"/>
            <a:ext cx="58084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215" name="Google Shape;215;p25"/>
          <p:cNvSpPr txBox="1">
            <a:spLocks noGrp="1"/>
          </p:cNvSpPr>
          <p:nvPr>
            <p:ph type="title" idx="2" hasCustomPrompt="1"/>
          </p:nvPr>
        </p:nvSpPr>
        <p:spPr>
          <a:xfrm>
            <a:off x="8120967" y="2120000"/>
            <a:ext cx="2481600" cy="2618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sp>
        <p:nvSpPr>
          <p:cNvPr id="216" name="Google Shape;216;p25"/>
          <p:cNvSpPr txBox="1">
            <a:spLocks noGrp="1"/>
          </p:cNvSpPr>
          <p:nvPr>
            <p:ph type="subTitle" idx="1"/>
          </p:nvPr>
        </p:nvSpPr>
        <p:spPr>
          <a:xfrm>
            <a:off x="1557333" y="4859033"/>
            <a:ext cx="5883200" cy="568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512235197"/>
      </p:ext>
    </p:extLst>
  </p:cSld>
  <p:clrMapOvr>
    <a:masterClrMapping/>
  </p:clrMapOvr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">
  <p:cSld name="Title and text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2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8" name="Google Shape;218;p26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348968" y="350600"/>
            <a:ext cx="11793401" cy="6633765"/>
          </a:xfrm>
          <a:prstGeom prst="rect">
            <a:avLst/>
          </a:prstGeom>
          <a:noFill/>
          <a:ln>
            <a:noFill/>
          </a:ln>
        </p:spPr>
      </p:pic>
      <p:sp>
        <p:nvSpPr>
          <p:cNvPr id="219" name="Google Shape;219;p26"/>
          <p:cNvSpPr/>
          <p:nvPr/>
        </p:nvSpPr>
        <p:spPr>
          <a:xfrm>
            <a:off x="960000" y="3155367"/>
            <a:ext cx="7650800" cy="2713200"/>
          </a:xfrm>
          <a:prstGeom prst="rect">
            <a:avLst/>
          </a:prstGeom>
          <a:solidFill>
            <a:schemeClr val="lt1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0" name="Google Shape;220;p26"/>
          <p:cNvSpPr txBox="1">
            <a:spLocks noGrp="1"/>
          </p:cNvSpPr>
          <p:nvPr>
            <p:ph type="subTitle" idx="1"/>
          </p:nvPr>
        </p:nvSpPr>
        <p:spPr>
          <a:xfrm>
            <a:off x="1134433" y="3846600"/>
            <a:ext cx="5318800" cy="1398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221" name="Google Shape;221;p26"/>
          <p:cNvSpPr/>
          <p:nvPr/>
        </p:nvSpPr>
        <p:spPr>
          <a:xfrm>
            <a:off x="960000" y="814737"/>
            <a:ext cx="7650800" cy="2032800"/>
          </a:xfrm>
          <a:prstGeom prst="rect">
            <a:avLst/>
          </a:prstGeom>
          <a:solidFill>
            <a:schemeClr val="dk2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2" name="Google Shape;222;p26"/>
          <p:cNvSpPr txBox="1">
            <a:spLocks noGrp="1"/>
          </p:cNvSpPr>
          <p:nvPr>
            <p:ph type="title"/>
          </p:nvPr>
        </p:nvSpPr>
        <p:spPr>
          <a:xfrm>
            <a:off x="1134433" y="1032167"/>
            <a:ext cx="6418400" cy="147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 sz="4533"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pic>
        <p:nvPicPr>
          <p:cNvPr id="223" name="Google Shape;223;p26"/>
          <p:cNvPicPr preferRelativeResize="0"/>
          <p:nvPr/>
        </p:nvPicPr>
        <p:blipFill rotWithShape="1">
          <a:blip r:embed="rId4">
            <a:alphaModFix/>
          </a:blip>
          <a:srcRect l="26681" t="3088" r="26681" b="8156"/>
          <a:stretch/>
        </p:blipFill>
        <p:spPr>
          <a:xfrm>
            <a:off x="7508300" y="2413668"/>
            <a:ext cx="5685931" cy="6086833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4030343010"/>
      </p:ext>
    </p:extLst>
  </p:cSld>
  <p:clrMapOvr>
    <a:masterClrMapping/>
  </p:clrMapOvr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Thanks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2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25" name="Google Shape;225;p27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564667" y="1850934"/>
            <a:ext cx="8901435" cy="5007068"/>
          </a:xfrm>
          <a:prstGeom prst="rect">
            <a:avLst/>
          </a:prstGeom>
          <a:noFill/>
          <a:ln>
            <a:noFill/>
          </a:ln>
        </p:spPr>
      </p:pic>
      <p:pic>
        <p:nvPicPr>
          <p:cNvPr id="226" name="Google Shape;226;p27"/>
          <p:cNvPicPr preferRelativeResize="0"/>
          <p:nvPr/>
        </p:nvPicPr>
        <p:blipFill rotWithShape="1">
          <a:blip r:embed="rId4">
            <a:alphaModFix/>
          </a:blip>
          <a:srcRect l="26681" t="3088" r="26681" b="8156"/>
          <a:stretch/>
        </p:blipFill>
        <p:spPr>
          <a:xfrm>
            <a:off x="-1750467" y="-2008399"/>
            <a:ext cx="5685931" cy="6086833"/>
          </a:xfrm>
          <a:prstGeom prst="rect">
            <a:avLst/>
          </a:prstGeom>
          <a:noFill/>
          <a:ln>
            <a:noFill/>
          </a:ln>
        </p:spPr>
      </p:pic>
      <p:sp>
        <p:nvSpPr>
          <p:cNvPr id="227" name="Google Shape;227;p27"/>
          <p:cNvSpPr/>
          <p:nvPr/>
        </p:nvSpPr>
        <p:spPr>
          <a:xfrm>
            <a:off x="1133800" y="1453700"/>
            <a:ext cx="9924400" cy="4626000"/>
          </a:xfrm>
          <a:prstGeom prst="rect">
            <a:avLst/>
          </a:prstGeom>
          <a:solidFill>
            <a:schemeClr val="lt1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8" name="Google Shape;228;p27"/>
          <p:cNvSpPr/>
          <p:nvPr/>
        </p:nvSpPr>
        <p:spPr>
          <a:xfrm>
            <a:off x="3092400" y="720000"/>
            <a:ext cx="6007200" cy="1631200"/>
          </a:xfrm>
          <a:prstGeom prst="rect">
            <a:avLst/>
          </a:prstGeom>
          <a:solidFill>
            <a:schemeClr val="dk2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9" name="Google Shape;229;p27"/>
          <p:cNvSpPr txBox="1">
            <a:spLocks noGrp="1"/>
          </p:cNvSpPr>
          <p:nvPr>
            <p:ph type="ctrTitle"/>
          </p:nvPr>
        </p:nvSpPr>
        <p:spPr>
          <a:xfrm>
            <a:off x="3207333" y="738133"/>
            <a:ext cx="5777600" cy="136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8533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6933">
                <a:solidFill>
                  <a:schemeClr val="l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6933">
                <a:solidFill>
                  <a:schemeClr val="l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6933">
                <a:solidFill>
                  <a:schemeClr val="l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6933">
                <a:solidFill>
                  <a:schemeClr val="l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6933">
                <a:solidFill>
                  <a:schemeClr val="l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6933">
                <a:solidFill>
                  <a:schemeClr val="l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6933">
                <a:solidFill>
                  <a:schemeClr val="l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6933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230" name="Google Shape;230;p27"/>
          <p:cNvSpPr txBox="1">
            <a:spLocks noGrp="1"/>
          </p:cNvSpPr>
          <p:nvPr>
            <p:ph type="subTitle" idx="1"/>
          </p:nvPr>
        </p:nvSpPr>
        <p:spPr>
          <a:xfrm>
            <a:off x="3207200" y="2520533"/>
            <a:ext cx="5777600" cy="618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oogaloo"/>
              <a:buNone/>
              <a:defRPr sz="3200">
                <a:latin typeface="Boogaloo"/>
                <a:ea typeface="Boogaloo"/>
                <a:cs typeface="Boogaloo"/>
                <a:sym typeface="Boogaloo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oogaloo"/>
              <a:buNone/>
              <a:defRPr sz="3200">
                <a:latin typeface="Boogaloo"/>
                <a:ea typeface="Boogaloo"/>
                <a:cs typeface="Boogaloo"/>
                <a:sym typeface="Boogaloo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oogaloo"/>
              <a:buNone/>
              <a:defRPr sz="3200">
                <a:latin typeface="Boogaloo"/>
                <a:ea typeface="Boogaloo"/>
                <a:cs typeface="Boogaloo"/>
                <a:sym typeface="Boogaloo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oogaloo"/>
              <a:buNone/>
              <a:defRPr sz="3200">
                <a:latin typeface="Boogaloo"/>
                <a:ea typeface="Boogaloo"/>
                <a:cs typeface="Boogaloo"/>
                <a:sym typeface="Boogaloo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oogaloo"/>
              <a:buNone/>
              <a:defRPr sz="3200">
                <a:latin typeface="Boogaloo"/>
                <a:ea typeface="Boogaloo"/>
                <a:cs typeface="Boogaloo"/>
                <a:sym typeface="Boogaloo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oogaloo"/>
              <a:buNone/>
              <a:defRPr sz="3200">
                <a:latin typeface="Boogaloo"/>
                <a:ea typeface="Boogaloo"/>
                <a:cs typeface="Boogaloo"/>
                <a:sym typeface="Boogaloo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oogaloo"/>
              <a:buNone/>
              <a:defRPr sz="3200">
                <a:latin typeface="Boogaloo"/>
                <a:ea typeface="Boogaloo"/>
                <a:cs typeface="Boogaloo"/>
                <a:sym typeface="Boogaloo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oogaloo"/>
              <a:buNone/>
              <a:defRPr sz="3200">
                <a:latin typeface="Boogaloo"/>
                <a:ea typeface="Boogaloo"/>
                <a:cs typeface="Boogaloo"/>
                <a:sym typeface="Boogaloo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oogaloo"/>
              <a:buNone/>
              <a:defRPr sz="3200">
                <a:latin typeface="Boogaloo"/>
                <a:ea typeface="Boogaloo"/>
                <a:cs typeface="Boogaloo"/>
                <a:sym typeface="Boogaloo"/>
              </a:defRPr>
            </a:lvl9pPr>
          </a:lstStyle>
          <a:p>
            <a:endParaRPr/>
          </a:p>
        </p:txBody>
      </p:sp>
      <p:sp>
        <p:nvSpPr>
          <p:cNvPr id="231" name="Google Shape;231;p27"/>
          <p:cNvSpPr txBox="1">
            <a:spLocks noGrp="1"/>
          </p:cNvSpPr>
          <p:nvPr>
            <p:ph type="subTitle" idx="2"/>
          </p:nvPr>
        </p:nvSpPr>
        <p:spPr>
          <a:xfrm>
            <a:off x="3207200" y="3187500"/>
            <a:ext cx="5777600" cy="1242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232" name="Google Shape;232;p27"/>
          <p:cNvSpPr txBox="1"/>
          <p:nvPr/>
        </p:nvSpPr>
        <p:spPr>
          <a:xfrm>
            <a:off x="3580933" y="5028067"/>
            <a:ext cx="5030400" cy="66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b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None/>
            </a:pPr>
            <a:r>
              <a:rPr lang="en" sz="1333" b="1">
                <a:solidFill>
                  <a:schemeClr val="dk1"/>
                </a:solidFill>
                <a:latin typeface="Comic Neue"/>
                <a:ea typeface="Comic Neue"/>
                <a:cs typeface="Comic Neue"/>
                <a:sym typeface="Comic Neue"/>
              </a:rPr>
              <a:t>CREDITS: </a:t>
            </a:r>
            <a:r>
              <a:rPr lang="en" sz="1333">
                <a:solidFill>
                  <a:schemeClr val="dk1"/>
                </a:solidFill>
                <a:latin typeface="Comic Neue"/>
                <a:ea typeface="Comic Neue"/>
                <a:cs typeface="Comic Neue"/>
                <a:sym typeface="Comic Neue"/>
              </a:rPr>
              <a:t>This presentation template was created by </a:t>
            </a:r>
            <a:r>
              <a:rPr lang="en" sz="1333" b="1">
                <a:solidFill>
                  <a:schemeClr val="dk1"/>
                </a:solidFill>
                <a:uFill>
                  <a:noFill/>
                </a:uFill>
                <a:latin typeface="Comic Neue"/>
                <a:ea typeface="Comic Neue"/>
                <a:cs typeface="Comic Neue"/>
                <a:sym typeface="Comic Neue"/>
                <a:hlinkClick r:id="rId5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Slidesgo</a:t>
            </a:r>
            <a:r>
              <a:rPr lang="en" sz="1333">
                <a:solidFill>
                  <a:schemeClr val="dk1"/>
                </a:solidFill>
                <a:latin typeface="Comic Neue"/>
                <a:ea typeface="Comic Neue"/>
                <a:cs typeface="Comic Neue"/>
                <a:sym typeface="Comic Neue"/>
              </a:rPr>
              <a:t>, including icons by </a:t>
            </a:r>
            <a:r>
              <a:rPr lang="en" sz="1333" b="1">
                <a:solidFill>
                  <a:schemeClr val="dk1"/>
                </a:solidFill>
                <a:uFill>
                  <a:noFill/>
                </a:uFill>
                <a:latin typeface="Comic Neue"/>
                <a:ea typeface="Comic Neue"/>
                <a:cs typeface="Comic Neue"/>
                <a:sym typeface="Comic Neue"/>
                <a:hlinkClick r:id="rId6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Flaticon</a:t>
            </a:r>
            <a:r>
              <a:rPr lang="en" sz="1333">
                <a:solidFill>
                  <a:schemeClr val="dk1"/>
                </a:solidFill>
                <a:latin typeface="Comic Neue"/>
                <a:ea typeface="Comic Neue"/>
                <a:cs typeface="Comic Neue"/>
                <a:sym typeface="Comic Neue"/>
              </a:rPr>
              <a:t> and infographics &amp; images by </a:t>
            </a:r>
            <a:r>
              <a:rPr lang="en" sz="1333" b="1">
                <a:solidFill>
                  <a:schemeClr val="dk1"/>
                </a:solidFill>
                <a:uFill>
                  <a:noFill/>
                </a:uFill>
                <a:latin typeface="Comic Neue"/>
                <a:ea typeface="Comic Neue"/>
                <a:cs typeface="Comic Neue"/>
                <a:sym typeface="Comic Neue"/>
                <a:hlinkClick r:id="rId7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Freepik</a:t>
            </a:r>
            <a:endParaRPr sz="1333" b="1">
              <a:solidFill>
                <a:schemeClr val="dk1"/>
              </a:solidFill>
              <a:latin typeface="Comic Neue"/>
              <a:ea typeface="Comic Neue"/>
              <a:cs typeface="Comic Neue"/>
              <a:sym typeface="Comic Neue"/>
            </a:endParaRPr>
          </a:p>
        </p:txBody>
      </p:sp>
    </p:spTree>
    <p:extLst>
      <p:ext uri="{BB962C8B-B14F-4D97-AF65-F5344CB8AC3E}">
        <p14:creationId xmlns:p14="http://schemas.microsoft.com/office/powerpoint/2010/main" val="2416035117"/>
      </p:ext>
    </p:extLst>
  </p:cSld>
  <p:clrMapOvr>
    <a:masterClrMapping/>
  </p:clrMapOvr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233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622679466"/>
      </p:ext>
    </p:extLst>
  </p:cSld>
  <p:clrMapOvr>
    <a:masterClrMapping/>
  </p:clrMapOvr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234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72777376"/>
      </p:ext>
    </p:extLst>
  </p:cSld>
  <p:clrMapOvr>
    <a:masterClrMapping/>
  </p:clrMapOvr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2">
  <p:cSld name="Background 2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235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332210562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838200" y="1848209"/>
            <a:ext cx="2286000" cy="2286000"/>
          </a:xfrm>
          <a:custGeom>
            <a:avLst/>
            <a:gdLst>
              <a:gd name="connsiteX0" fmla="*/ 1143000 w 2286000"/>
              <a:gd name="connsiteY0" fmla="*/ 0 h 2286000"/>
              <a:gd name="connsiteX1" fmla="*/ 2286000 w 2286000"/>
              <a:gd name="connsiteY1" fmla="*/ 1143000 h 2286000"/>
              <a:gd name="connsiteX2" fmla="*/ 1143000 w 2286000"/>
              <a:gd name="connsiteY2" fmla="*/ 2286000 h 2286000"/>
              <a:gd name="connsiteX3" fmla="*/ 0 w 2286000"/>
              <a:gd name="connsiteY3" fmla="*/ 1143000 h 2286000"/>
              <a:gd name="connsiteX4" fmla="*/ 1143000 w 2286000"/>
              <a:gd name="connsiteY4" fmla="*/ 0 h 2286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86000" h="2286000">
                <a:moveTo>
                  <a:pt x="1143000" y="0"/>
                </a:moveTo>
                <a:cubicBezTo>
                  <a:pt x="1774261" y="0"/>
                  <a:pt x="2286000" y="511739"/>
                  <a:pt x="2286000" y="1143000"/>
                </a:cubicBezTo>
                <a:cubicBezTo>
                  <a:pt x="2286000" y="1774261"/>
                  <a:pt x="1774261" y="2286000"/>
                  <a:pt x="1143000" y="2286000"/>
                </a:cubicBezTo>
                <a:cubicBezTo>
                  <a:pt x="511739" y="2286000"/>
                  <a:pt x="0" y="1774261"/>
                  <a:pt x="0" y="1143000"/>
                </a:cubicBezTo>
                <a:cubicBezTo>
                  <a:pt x="0" y="511739"/>
                  <a:pt x="511739" y="0"/>
                  <a:pt x="1143000" y="0"/>
                </a:cubicBez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defRPr sz="1200" b="0">
                <a:solidFill>
                  <a:schemeClr val="tx2"/>
                </a:solidFill>
              </a:defRPr>
            </a:lvl1pPr>
          </a:lstStyle>
          <a:p>
            <a:r>
              <a:rPr lang="vi-VN"/>
              <a:t>Drag &amp; Drop Image</a:t>
            </a:r>
            <a:endParaRPr lang="en-US"/>
          </a:p>
        </p:txBody>
      </p:sp>
      <p:sp>
        <p:nvSpPr>
          <p:cNvPr id="9" name="Picture Placeholder 8"/>
          <p:cNvSpPr>
            <a:spLocks noGrp="1"/>
          </p:cNvSpPr>
          <p:nvPr>
            <p:ph type="pic" sz="quarter" idx="11" hasCustomPrompt="1"/>
          </p:nvPr>
        </p:nvSpPr>
        <p:spPr>
          <a:xfrm>
            <a:off x="3581400" y="1848209"/>
            <a:ext cx="2286000" cy="2286000"/>
          </a:xfrm>
          <a:custGeom>
            <a:avLst/>
            <a:gdLst>
              <a:gd name="connsiteX0" fmla="*/ 1143000 w 2286000"/>
              <a:gd name="connsiteY0" fmla="*/ 0 h 2286000"/>
              <a:gd name="connsiteX1" fmla="*/ 2286000 w 2286000"/>
              <a:gd name="connsiteY1" fmla="*/ 1143000 h 2286000"/>
              <a:gd name="connsiteX2" fmla="*/ 1143000 w 2286000"/>
              <a:gd name="connsiteY2" fmla="*/ 2286000 h 2286000"/>
              <a:gd name="connsiteX3" fmla="*/ 0 w 2286000"/>
              <a:gd name="connsiteY3" fmla="*/ 1143000 h 2286000"/>
              <a:gd name="connsiteX4" fmla="*/ 1143000 w 2286000"/>
              <a:gd name="connsiteY4" fmla="*/ 0 h 2286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86000" h="2286000">
                <a:moveTo>
                  <a:pt x="1143000" y="0"/>
                </a:moveTo>
                <a:cubicBezTo>
                  <a:pt x="1774261" y="0"/>
                  <a:pt x="2286000" y="511739"/>
                  <a:pt x="2286000" y="1143000"/>
                </a:cubicBezTo>
                <a:cubicBezTo>
                  <a:pt x="2286000" y="1774261"/>
                  <a:pt x="1774261" y="2286000"/>
                  <a:pt x="1143000" y="2286000"/>
                </a:cubicBezTo>
                <a:cubicBezTo>
                  <a:pt x="511739" y="2286000"/>
                  <a:pt x="0" y="1774261"/>
                  <a:pt x="0" y="1143000"/>
                </a:cubicBezTo>
                <a:cubicBezTo>
                  <a:pt x="0" y="511739"/>
                  <a:pt x="511739" y="0"/>
                  <a:pt x="1143000" y="0"/>
                </a:cubicBez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defRPr sz="1200" b="0">
                <a:solidFill>
                  <a:schemeClr val="tx2"/>
                </a:solidFill>
              </a:defRPr>
            </a:lvl1pPr>
          </a:lstStyle>
          <a:p>
            <a:r>
              <a:rPr lang="vi-VN"/>
              <a:t>Drag &amp; Drop Image</a:t>
            </a:r>
            <a:endParaRPr lang="en-US"/>
          </a:p>
        </p:txBody>
      </p:sp>
      <p:sp>
        <p:nvSpPr>
          <p:cNvPr id="10" name="Picture Placeholder 9"/>
          <p:cNvSpPr>
            <a:spLocks noGrp="1"/>
          </p:cNvSpPr>
          <p:nvPr>
            <p:ph type="pic" sz="quarter" idx="12" hasCustomPrompt="1"/>
          </p:nvPr>
        </p:nvSpPr>
        <p:spPr>
          <a:xfrm>
            <a:off x="6324600" y="1848209"/>
            <a:ext cx="2286000" cy="2286000"/>
          </a:xfrm>
          <a:custGeom>
            <a:avLst/>
            <a:gdLst>
              <a:gd name="connsiteX0" fmla="*/ 1143000 w 2286000"/>
              <a:gd name="connsiteY0" fmla="*/ 0 h 2286000"/>
              <a:gd name="connsiteX1" fmla="*/ 2286000 w 2286000"/>
              <a:gd name="connsiteY1" fmla="*/ 1143000 h 2286000"/>
              <a:gd name="connsiteX2" fmla="*/ 1143000 w 2286000"/>
              <a:gd name="connsiteY2" fmla="*/ 2286000 h 2286000"/>
              <a:gd name="connsiteX3" fmla="*/ 0 w 2286000"/>
              <a:gd name="connsiteY3" fmla="*/ 1143000 h 2286000"/>
              <a:gd name="connsiteX4" fmla="*/ 1143000 w 2286000"/>
              <a:gd name="connsiteY4" fmla="*/ 0 h 2286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86000" h="2286000">
                <a:moveTo>
                  <a:pt x="1143000" y="0"/>
                </a:moveTo>
                <a:cubicBezTo>
                  <a:pt x="1774261" y="0"/>
                  <a:pt x="2286000" y="511739"/>
                  <a:pt x="2286000" y="1143000"/>
                </a:cubicBezTo>
                <a:cubicBezTo>
                  <a:pt x="2286000" y="1774261"/>
                  <a:pt x="1774261" y="2286000"/>
                  <a:pt x="1143000" y="2286000"/>
                </a:cubicBezTo>
                <a:cubicBezTo>
                  <a:pt x="511739" y="2286000"/>
                  <a:pt x="0" y="1774261"/>
                  <a:pt x="0" y="1143000"/>
                </a:cubicBezTo>
                <a:cubicBezTo>
                  <a:pt x="0" y="511739"/>
                  <a:pt x="511739" y="0"/>
                  <a:pt x="1143000" y="0"/>
                </a:cubicBez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defRPr sz="1200" b="0">
                <a:solidFill>
                  <a:schemeClr val="tx2"/>
                </a:solidFill>
              </a:defRPr>
            </a:lvl1pPr>
          </a:lstStyle>
          <a:p>
            <a:r>
              <a:rPr lang="vi-VN"/>
              <a:t>Drag &amp; Drop Image</a:t>
            </a:r>
            <a:endParaRPr lang="en-US"/>
          </a:p>
        </p:txBody>
      </p:sp>
      <p:sp>
        <p:nvSpPr>
          <p:cNvPr id="11" name="Picture Placeholder 10"/>
          <p:cNvSpPr>
            <a:spLocks noGrp="1"/>
          </p:cNvSpPr>
          <p:nvPr>
            <p:ph type="pic" sz="quarter" idx="13" hasCustomPrompt="1"/>
          </p:nvPr>
        </p:nvSpPr>
        <p:spPr>
          <a:xfrm>
            <a:off x="9067800" y="1848209"/>
            <a:ext cx="2286000" cy="2286000"/>
          </a:xfrm>
          <a:custGeom>
            <a:avLst/>
            <a:gdLst>
              <a:gd name="connsiteX0" fmla="*/ 1143000 w 2286000"/>
              <a:gd name="connsiteY0" fmla="*/ 0 h 2286000"/>
              <a:gd name="connsiteX1" fmla="*/ 2286000 w 2286000"/>
              <a:gd name="connsiteY1" fmla="*/ 1143000 h 2286000"/>
              <a:gd name="connsiteX2" fmla="*/ 1143000 w 2286000"/>
              <a:gd name="connsiteY2" fmla="*/ 2286000 h 2286000"/>
              <a:gd name="connsiteX3" fmla="*/ 0 w 2286000"/>
              <a:gd name="connsiteY3" fmla="*/ 1143000 h 2286000"/>
              <a:gd name="connsiteX4" fmla="*/ 1143000 w 2286000"/>
              <a:gd name="connsiteY4" fmla="*/ 0 h 2286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86000" h="2286000">
                <a:moveTo>
                  <a:pt x="1143000" y="0"/>
                </a:moveTo>
                <a:cubicBezTo>
                  <a:pt x="1774261" y="0"/>
                  <a:pt x="2286000" y="511739"/>
                  <a:pt x="2286000" y="1143000"/>
                </a:cubicBezTo>
                <a:cubicBezTo>
                  <a:pt x="2286000" y="1774261"/>
                  <a:pt x="1774261" y="2286000"/>
                  <a:pt x="1143000" y="2286000"/>
                </a:cubicBezTo>
                <a:cubicBezTo>
                  <a:pt x="511739" y="2286000"/>
                  <a:pt x="0" y="1774261"/>
                  <a:pt x="0" y="1143000"/>
                </a:cubicBezTo>
                <a:cubicBezTo>
                  <a:pt x="0" y="511739"/>
                  <a:pt x="511739" y="0"/>
                  <a:pt x="1143000" y="0"/>
                </a:cubicBez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defRPr sz="1200" b="0">
                <a:solidFill>
                  <a:schemeClr val="tx2"/>
                </a:solidFill>
              </a:defRPr>
            </a:lvl1pPr>
          </a:lstStyle>
          <a:p>
            <a:r>
              <a:rPr lang="vi-VN"/>
              <a:t>Drag &amp; Drop Image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50285031"/>
      </p:ext>
    </p:extLst>
  </p:cSld>
  <p:clrMapOvr>
    <a:masterClrMapping/>
  </p:clrMapOvr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3">
  <p:cSld name="Background 3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236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195881557"/>
      </p:ext>
    </p:extLst>
  </p:cSld>
  <p:clrMapOvr>
    <a:masterClrMapping/>
  </p:clrMapOvr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Google Shape;9;p2"/>
          <p:cNvSpPr txBox="1">
            <a:spLocks noGrp="1"/>
          </p:cNvSpPr>
          <p:nvPr>
            <p:ph type="ctrTitle"/>
          </p:nvPr>
        </p:nvSpPr>
        <p:spPr>
          <a:xfrm>
            <a:off x="3050000" y="1871600"/>
            <a:ext cx="6092000" cy="171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4800"/>
            </a:lvl1pPr>
            <a:lvl2pPr lvl="1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2pPr>
            <a:lvl3pPr lvl="2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3pPr>
            <a:lvl4pPr lvl="3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4pPr>
            <a:lvl5pPr lvl="4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5pPr>
            <a:lvl6pPr lvl="5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6pPr>
            <a:lvl7pPr lvl="6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7pPr>
            <a:lvl8pPr lvl="7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8pPr>
            <a:lvl9pPr lvl="8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9pPr>
          </a:lstStyle>
          <a:p>
            <a:endParaRPr/>
          </a:p>
        </p:txBody>
      </p:sp>
      <p:sp>
        <p:nvSpPr>
          <p:cNvPr id="10" name="Google Shape;10;p2"/>
          <p:cNvSpPr txBox="1">
            <a:spLocks noGrp="1"/>
          </p:cNvSpPr>
          <p:nvPr>
            <p:ph type="subTitle" idx="1"/>
          </p:nvPr>
        </p:nvSpPr>
        <p:spPr>
          <a:xfrm>
            <a:off x="4303200" y="3584000"/>
            <a:ext cx="3585600" cy="140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lvl="1" rtl="0"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340870627"/>
      </p:ext>
    </p:extLst>
  </p:cSld>
  <p:clrMapOvr>
    <a:masterClrMapping/>
  </p:clrMapOvr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1" name="Shape 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Google Shape;12;p3"/>
          <p:cNvSpPr txBox="1">
            <a:spLocks noGrp="1"/>
          </p:cNvSpPr>
          <p:nvPr>
            <p:ph type="title"/>
          </p:nvPr>
        </p:nvSpPr>
        <p:spPr>
          <a:xfrm>
            <a:off x="415600" y="2867800"/>
            <a:ext cx="113608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1pPr>
            <a:lvl2pPr lvl="1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13" name="Google Shape;13;p3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fld id="{00000000-1234-1234-1234-123412341234}" type="slidenum">
              <a:rPr lang="en" smtClean="0"/>
              <a:pPr/>
              <a:t>‹#›</a:t>
            </a:fld>
            <a:endParaRPr lang="en"/>
          </a:p>
        </p:txBody>
      </p:sp>
    </p:spTree>
    <p:extLst>
      <p:ext uri="{BB962C8B-B14F-4D97-AF65-F5344CB8AC3E}">
        <p14:creationId xmlns:p14="http://schemas.microsoft.com/office/powerpoint/2010/main" val="4230630063"/>
      </p:ext>
    </p:extLst>
  </p:cSld>
  <p:clrMapOvr>
    <a:masterClrMapping/>
  </p:clrMapOvr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spTree>
      <p:nvGrpSpPr>
        <p:cNvPr id="1" name="Shape 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Google Shape;15;p4"/>
          <p:cNvSpPr txBox="1">
            <a:spLocks noGrp="1"/>
          </p:cNvSpPr>
          <p:nvPr>
            <p:ph type="title"/>
          </p:nvPr>
        </p:nvSpPr>
        <p:spPr>
          <a:xfrm>
            <a:off x="415600" y="593367"/>
            <a:ext cx="113608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6" name="Google Shape;16;p4"/>
          <p:cNvSpPr txBox="1">
            <a:spLocks noGrp="1"/>
          </p:cNvSpPr>
          <p:nvPr>
            <p:ph type="body" idx="1"/>
          </p:nvPr>
        </p:nvSpPr>
        <p:spPr>
          <a:xfrm>
            <a:off x="415600" y="1536633"/>
            <a:ext cx="11360800" cy="455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57189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1pPr>
            <a:lvl2pPr marL="1219170" lvl="1" indent="-423323"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>
              <a:spcBef>
                <a:spcPts val="2133"/>
              </a:spcBef>
              <a:spcAft>
                <a:spcPts val="2133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17" name="Google Shape;17;p4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fld id="{00000000-1234-1234-1234-123412341234}" type="slidenum">
              <a:rPr lang="en" smtClean="0"/>
              <a:pPr/>
              <a:t>‹#›</a:t>
            </a:fld>
            <a:endParaRPr lang="en"/>
          </a:p>
        </p:txBody>
      </p:sp>
    </p:spTree>
    <p:extLst>
      <p:ext uri="{BB962C8B-B14F-4D97-AF65-F5344CB8AC3E}">
        <p14:creationId xmlns:p14="http://schemas.microsoft.com/office/powerpoint/2010/main" val="1267538170"/>
      </p:ext>
    </p:extLst>
  </p:cSld>
  <p:clrMapOvr>
    <a:masterClrMapping/>
  </p:clrMapOvr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spTree>
      <p:nvGrpSpPr>
        <p:cNvPr id="1" name="Shape 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Google Shape;19;p5"/>
          <p:cNvSpPr txBox="1">
            <a:spLocks noGrp="1"/>
          </p:cNvSpPr>
          <p:nvPr>
            <p:ph type="title"/>
          </p:nvPr>
        </p:nvSpPr>
        <p:spPr>
          <a:xfrm>
            <a:off x="415600" y="593367"/>
            <a:ext cx="113608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0" name="Google Shape;20;p5"/>
          <p:cNvSpPr txBox="1">
            <a:spLocks noGrp="1"/>
          </p:cNvSpPr>
          <p:nvPr>
            <p:ph type="body" idx="1"/>
          </p:nvPr>
        </p:nvSpPr>
        <p:spPr>
          <a:xfrm>
            <a:off x="415600" y="1536633"/>
            <a:ext cx="5333200" cy="455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1pPr>
            <a:lvl2pPr marL="1219170" lvl="1" indent="-406390">
              <a:spcBef>
                <a:spcPts val="2133"/>
              </a:spcBef>
              <a:spcAft>
                <a:spcPts val="0"/>
              </a:spcAft>
              <a:buSzPts val="1200"/>
              <a:buChar char="○"/>
              <a:defRPr sz="1600"/>
            </a:lvl2pPr>
            <a:lvl3pPr marL="1828754" lvl="2" indent="-406390">
              <a:spcBef>
                <a:spcPts val="2133"/>
              </a:spcBef>
              <a:spcAft>
                <a:spcPts val="0"/>
              </a:spcAft>
              <a:buSzPts val="1200"/>
              <a:buChar char="■"/>
              <a:defRPr sz="1600"/>
            </a:lvl3pPr>
            <a:lvl4pPr marL="2438339" lvl="3" indent="-406390">
              <a:spcBef>
                <a:spcPts val="2133"/>
              </a:spcBef>
              <a:spcAft>
                <a:spcPts val="0"/>
              </a:spcAft>
              <a:buSzPts val="1200"/>
              <a:buChar char="●"/>
              <a:defRPr sz="1600"/>
            </a:lvl4pPr>
            <a:lvl5pPr marL="3047924" lvl="4" indent="-406390">
              <a:spcBef>
                <a:spcPts val="2133"/>
              </a:spcBef>
              <a:spcAft>
                <a:spcPts val="0"/>
              </a:spcAft>
              <a:buSzPts val="1200"/>
              <a:buChar char="○"/>
              <a:defRPr sz="1600"/>
            </a:lvl5pPr>
            <a:lvl6pPr marL="3657509" lvl="5" indent="-406390">
              <a:spcBef>
                <a:spcPts val="2133"/>
              </a:spcBef>
              <a:spcAft>
                <a:spcPts val="0"/>
              </a:spcAft>
              <a:buSzPts val="1200"/>
              <a:buChar char="■"/>
              <a:defRPr sz="1600"/>
            </a:lvl6pPr>
            <a:lvl7pPr marL="4267093" lvl="6" indent="-406390">
              <a:spcBef>
                <a:spcPts val="2133"/>
              </a:spcBef>
              <a:spcAft>
                <a:spcPts val="0"/>
              </a:spcAft>
              <a:buSzPts val="1200"/>
              <a:buChar char="●"/>
              <a:defRPr sz="1600"/>
            </a:lvl7pPr>
            <a:lvl8pPr marL="4876678" lvl="7" indent="-406390">
              <a:spcBef>
                <a:spcPts val="2133"/>
              </a:spcBef>
              <a:spcAft>
                <a:spcPts val="0"/>
              </a:spcAft>
              <a:buSzPts val="1200"/>
              <a:buChar char="○"/>
              <a:defRPr sz="1600"/>
            </a:lvl8pPr>
            <a:lvl9pPr marL="5486263" lvl="8" indent="-406390">
              <a:spcBef>
                <a:spcPts val="2133"/>
              </a:spcBef>
              <a:spcAft>
                <a:spcPts val="2133"/>
              </a:spcAft>
              <a:buSzPts val="1200"/>
              <a:buChar char="■"/>
              <a:defRPr sz="1600"/>
            </a:lvl9pPr>
          </a:lstStyle>
          <a:p>
            <a:endParaRPr/>
          </a:p>
        </p:txBody>
      </p:sp>
      <p:sp>
        <p:nvSpPr>
          <p:cNvPr id="21" name="Google Shape;21;p5"/>
          <p:cNvSpPr txBox="1">
            <a:spLocks noGrp="1"/>
          </p:cNvSpPr>
          <p:nvPr>
            <p:ph type="body" idx="2"/>
          </p:nvPr>
        </p:nvSpPr>
        <p:spPr>
          <a:xfrm>
            <a:off x="6443200" y="1536633"/>
            <a:ext cx="5333200" cy="455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1pPr>
            <a:lvl2pPr marL="1219170" lvl="1" indent="-406390">
              <a:spcBef>
                <a:spcPts val="2133"/>
              </a:spcBef>
              <a:spcAft>
                <a:spcPts val="0"/>
              </a:spcAft>
              <a:buSzPts val="1200"/>
              <a:buChar char="○"/>
              <a:defRPr sz="1600"/>
            </a:lvl2pPr>
            <a:lvl3pPr marL="1828754" lvl="2" indent="-406390">
              <a:spcBef>
                <a:spcPts val="2133"/>
              </a:spcBef>
              <a:spcAft>
                <a:spcPts val="0"/>
              </a:spcAft>
              <a:buSzPts val="1200"/>
              <a:buChar char="■"/>
              <a:defRPr sz="1600"/>
            </a:lvl3pPr>
            <a:lvl4pPr marL="2438339" lvl="3" indent="-406390">
              <a:spcBef>
                <a:spcPts val="2133"/>
              </a:spcBef>
              <a:spcAft>
                <a:spcPts val="0"/>
              </a:spcAft>
              <a:buSzPts val="1200"/>
              <a:buChar char="●"/>
              <a:defRPr sz="1600"/>
            </a:lvl4pPr>
            <a:lvl5pPr marL="3047924" lvl="4" indent="-406390">
              <a:spcBef>
                <a:spcPts val="2133"/>
              </a:spcBef>
              <a:spcAft>
                <a:spcPts val="0"/>
              </a:spcAft>
              <a:buSzPts val="1200"/>
              <a:buChar char="○"/>
              <a:defRPr sz="1600"/>
            </a:lvl5pPr>
            <a:lvl6pPr marL="3657509" lvl="5" indent="-406390">
              <a:spcBef>
                <a:spcPts val="2133"/>
              </a:spcBef>
              <a:spcAft>
                <a:spcPts val="0"/>
              </a:spcAft>
              <a:buSzPts val="1200"/>
              <a:buChar char="■"/>
              <a:defRPr sz="1600"/>
            </a:lvl6pPr>
            <a:lvl7pPr marL="4267093" lvl="6" indent="-406390">
              <a:spcBef>
                <a:spcPts val="2133"/>
              </a:spcBef>
              <a:spcAft>
                <a:spcPts val="0"/>
              </a:spcAft>
              <a:buSzPts val="1200"/>
              <a:buChar char="●"/>
              <a:defRPr sz="1600"/>
            </a:lvl7pPr>
            <a:lvl8pPr marL="4876678" lvl="7" indent="-406390">
              <a:spcBef>
                <a:spcPts val="2133"/>
              </a:spcBef>
              <a:spcAft>
                <a:spcPts val="0"/>
              </a:spcAft>
              <a:buSzPts val="1200"/>
              <a:buChar char="○"/>
              <a:defRPr sz="1600"/>
            </a:lvl8pPr>
            <a:lvl9pPr marL="5486263" lvl="8" indent="-406390">
              <a:spcBef>
                <a:spcPts val="2133"/>
              </a:spcBef>
              <a:spcAft>
                <a:spcPts val="2133"/>
              </a:spcAft>
              <a:buSzPts val="1200"/>
              <a:buChar char="■"/>
              <a:defRPr sz="1600"/>
            </a:lvl9pPr>
          </a:lstStyle>
          <a:p>
            <a:endParaRPr/>
          </a:p>
        </p:txBody>
      </p:sp>
      <p:sp>
        <p:nvSpPr>
          <p:cNvPr id="22" name="Google Shape;22;p5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fld id="{00000000-1234-1234-1234-123412341234}" type="slidenum">
              <a:rPr lang="en" smtClean="0"/>
              <a:pPr/>
              <a:t>‹#›</a:t>
            </a:fld>
            <a:endParaRPr lang="en"/>
          </a:p>
        </p:txBody>
      </p:sp>
    </p:spTree>
    <p:extLst>
      <p:ext uri="{BB962C8B-B14F-4D97-AF65-F5344CB8AC3E}">
        <p14:creationId xmlns:p14="http://schemas.microsoft.com/office/powerpoint/2010/main" val="3902163605"/>
      </p:ext>
    </p:extLst>
  </p:cSld>
  <p:clrMapOvr>
    <a:masterClrMapping/>
  </p:clrMapOvr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Google Shape;24;p6"/>
          <p:cNvSpPr txBox="1">
            <a:spLocks noGrp="1"/>
          </p:cNvSpPr>
          <p:nvPr>
            <p:ph type="title"/>
          </p:nvPr>
        </p:nvSpPr>
        <p:spPr>
          <a:xfrm>
            <a:off x="609600" y="548633"/>
            <a:ext cx="10972800" cy="44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000"/>
              <a:buFont typeface="Fira Sans Extra Condensed"/>
              <a:buNone/>
              <a:defRPr sz="4000">
                <a:solidFill>
                  <a:srgbClr val="000000"/>
                </a:solidFill>
                <a:latin typeface="Fira Sans Extra Condensed"/>
                <a:ea typeface="Fira Sans Extra Condensed"/>
                <a:cs typeface="Fira Sans Extra Condensed"/>
                <a:sym typeface="Fira Sans Extra Condensed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000"/>
              <a:buFont typeface="Fira Sans Extra Condensed"/>
              <a:buNone/>
              <a:defRPr sz="4000">
                <a:solidFill>
                  <a:srgbClr val="000000"/>
                </a:solidFill>
                <a:latin typeface="Fira Sans Extra Condensed"/>
                <a:ea typeface="Fira Sans Extra Condensed"/>
                <a:cs typeface="Fira Sans Extra Condensed"/>
                <a:sym typeface="Fira Sans Extra Condensed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000"/>
              <a:buFont typeface="Fira Sans Extra Condensed"/>
              <a:buNone/>
              <a:defRPr sz="4000">
                <a:solidFill>
                  <a:srgbClr val="000000"/>
                </a:solidFill>
                <a:latin typeface="Fira Sans Extra Condensed"/>
                <a:ea typeface="Fira Sans Extra Condensed"/>
                <a:cs typeface="Fira Sans Extra Condensed"/>
                <a:sym typeface="Fira Sans Extra Condensed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000"/>
              <a:buFont typeface="Fira Sans Extra Condensed"/>
              <a:buNone/>
              <a:defRPr sz="4000">
                <a:solidFill>
                  <a:srgbClr val="000000"/>
                </a:solidFill>
                <a:latin typeface="Fira Sans Extra Condensed"/>
                <a:ea typeface="Fira Sans Extra Condensed"/>
                <a:cs typeface="Fira Sans Extra Condensed"/>
                <a:sym typeface="Fira Sans Extra Condensed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000"/>
              <a:buFont typeface="Fira Sans Extra Condensed"/>
              <a:buNone/>
              <a:defRPr sz="4000">
                <a:solidFill>
                  <a:srgbClr val="000000"/>
                </a:solidFill>
                <a:latin typeface="Fira Sans Extra Condensed"/>
                <a:ea typeface="Fira Sans Extra Condensed"/>
                <a:cs typeface="Fira Sans Extra Condensed"/>
                <a:sym typeface="Fira Sans Extra Condensed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000"/>
              <a:buFont typeface="Fira Sans Extra Condensed"/>
              <a:buNone/>
              <a:defRPr sz="4000">
                <a:solidFill>
                  <a:srgbClr val="000000"/>
                </a:solidFill>
                <a:latin typeface="Fira Sans Extra Condensed"/>
                <a:ea typeface="Fira Sans Extra Condensed"/>
                <a:cs typeface="Fira Sans Extra Condensed"/>
                <a:sym typeface="Fira Sans Extra Condensed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000"/>
              <a:buFont typeface="Fira Sans Extra Condensed"/>
              <a:buNone/>
              <a:defRPr sz="4000">
                <a:solidFill>
                  <a:srgbClr val="000000"/>
                </a:solidFill>
                <a:latin typeface="Fira Sans Extra Condensed"/>
                <a:ea typeface="Fira Sans Extra Condensed"/>
                <a:cs typeface="Fira Sans Extra Condensed"/>
                <a:sym typeface="Fira Sans Extra Condensed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000"/>
              <a:buFont typeface="Fira Sans Extra Condensed"/>
              <a:buNone/>
              <a:defRPr sz="4000">
                <a:solidFill>
                  <a:srgbClr val="000000"/>
                </a:solidFill>
                <a:latin typeface="Fira Sans Extra Condensed"/>
                <a:ea typeface="Fira Sans Extra Condensed"/>
                <a:cs typeface="Fira Sans Extra Condensed"/>
                <a:sym typeface="Fira Sans Extra Condensed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000"/>
              <a:buFont typeface="Fira Sans Extra Condensed"/>
              <a:buNone/>
              <a:defRPr sz="4000">
                <a:solidFill>
                  <a:srgbClr val="000000"/>
                </a:solidFill>
                <a:latin typeface="Fira Sans Extra Condensed"/>
                <a:ea typeface="Fira Sans Extra Condensed"/>
                <a:cs typeface="Fira Sans Extra Condensed"/>
                <a:sym typeface="Fira Sans Extra Condensed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555565020"/>
      </p:ext>
    </p:extLst>
  </p:cSld>
  <p:clrMapOvr>
    <a:masterClrMapping/>
  </p:clrMapOvr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spTree>
      <p:nvGrpSpPr>
        <p:cNvPr id="1" name="Shape 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Google Shape;26;p7"/>
          <p:cNvSpPr txBox="1">
            <a:spLocks noGrp="1"/>
          </p:cNvSpPr>
          <p:nvPr>
            <p:ph type="title"/>
          </p:nvPr>
        </p:nvSpPr>
        <p:spPr>
          <a:xfrm>
            <a:off x="415600" y="740800"/>
            <a:ext cx="3744000" cy="1007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27" name="Google Shape;27;p7"/>
          <p:cNvSpPr txBox="1">
            <a:spLocks noGrp="1"/>
          </p:cNvSpPr>
          <p:nvPr>
            <p:ph type="body" idx="1"/>
          </p:nvPr>
        </p:nvSpPr>
        <p:spPr>
          <a:xfrm>
            <a:off x="415600" y="1852800"/>
            <a:ext cx="3744000" cy="423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0639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/>
            </a:lvl1pPr>
            <a:lvl2pPr marL="1219170" lvl="1" indent="-406390">
              <a:spcBef>
                <a:spcPts val="2133"/>
              </a:spcBef>
              <a:spcAft>
                <a:spcPts val="0"/>
              </a:spcAft>
              <a:buSzPts val="1200"/>
              <a:buChar char="○"/>
              <a:defRPr sz="1600"/>
            </a:lvl2pPr>
            <a:lvl3pPr marL="1828754" lvl="2" indent="-406390">
              <a:spcBef>
                <a:spcPts val="2133"/>
              </a:spcBef>
              <a:spcAft>
                <a:spcPts val="0"/>
              </a:spcAft>
              <a:buSzPts val="1200"/>
              <a:buChar char="■"/>
              <a:defRPr sz="1600"/>
            </a:lvl3pPr>
            <a:lvl4pPr marL="2438339" lvl="3" indent="-406390">
              <a:spcBef>
                <a:spcPts val="2133"/>
              </a:spcBef>
              <a:spcAft>
                <a:spcPts val="0"/>
              </a:spcAft>
              <a:buSzPts val="1200"/>
              <a:buChar char="●"/>
              <a:defRPr sz="1600"/>
            </a:lvl4pPr>
            <a:lvl5pPr marL="3047924" lvl="4" indent="-406390">
              <a:spcBef>
                <a:spcPts val="2133"/>
              </a:spcBef>
              <a:spcAft>
                <a:spcPts val="0"/>
              </a:spcAft>
              <a:buSzPts val="1200"/>
              <a:buChar char="○"/>
              <a:defRPr sz="1600"/>
            </a:lvl5pPr>
            <a:lvl6pPr marL="3657509" lvl="5" indent="-406390">
              <a:spcBef>
                <a:spcPts val="2133"/>
              </a:spcBef>
              <a:spcAft>
                <a:spcPts val="0"/>
              </a:spcAft>
              <a:buSzPts val="1200"/>
              <a:buChar char="■"/>
              <a:defRPr sz="1600"/>
            </a:lvl6pPr>
            <a:lvl7pPr marL="4267093" lvl="6" indent="-406390">
              <a:spcBef>
                <a:spcPts val="2133"/>
              </a:spcBef>
              <a:spcAft>
                <a:spcPts val="0"/>
              </a:spcAft>
              <a:buSzPts val="1200"/>
              <a:buChar char="●"/>
              <a:defRPr sz="1600"/>
            </a:lvl7pPr>
            <a:lvl8pPr marL="4876678" lvl="7" indent="-406390">
              <a:spcBef>
                <a:spcPts val="2133"/>
              </a:spcBef>
              <a:spcAft>
                <a:spcPts val="0"/>
              </a:spcAft>
              <a:buSzPts val="1200"/>
              <a:buChar char="○"/>
              <a:defRPr sz="1600"/>
            </a:lvl8pPr>
            <a:lvl9pPr marL="5486263" lvl="8" indent="-406390">
              <a:spcBef>
                <a:spcPts val="2133"/>
              </a:spcBef>
              <a:spcAft>
                <a:spcPts val="2133"/>
              </a:spcAft>
              <a:buSzPts val="1200"/>
              <a:buChar char="■"/>
              <a:defRPr sz="1600"/>
            </a:lvl9pPr>
          </a:lstStyle>
          <a:p>
            <a:endParaRPr/>
          </a:p>
        </p:txBody>
      </p:sp>
      <p:sp>
        <p:nvSpPr>
          <p:cNvPr id="28" name="Google Shape;28;p7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fld id="{00000000-1234-1234-1234-123412341234}" type="slidenum">
              <a:rPr lang="en" smtClean="0"/>
              <a:pPr/>
              <a:t>‹#›</a:t>
            </a:fld>
            <a:endParaRPr lang="en"/>
          </a:p>
        </p:txBody>
      </p:sp>
    </p:spTree>
    <p:extLst>
      <p:ext uri="{BB962C8B-B14F-4D97-AF65-F5344CB8AC3E}">
        <p14:creationId xmlns:p14="http://schemas.microsoft.com/office/powerpoint/2010/main" val="666942130"/>
      </p:ext>
    </p:extLst>
  </p:cSld>
  <p:clrMapOvr>
    <a:masterClrMapping/>
  </p:clrMapOvr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spTree>
      <p:nvGrpSpPr>
        <p:cNvPr id="1" name="Shape 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" name="Google Shape;30;p8"/>
          <p:cNvSpPr txBox="1">
            <a:spLocks noGrp="1"/>
          </p:cNvSpPr>
          <p:nvPr>
            <p:ph type="title"/>
          </p:nvPr>
        </p:nvSpPr>
        <p:spPr>
          <a:xfrm>
            <a:off x="653667" y="600200"/>
            <a:ext cx="8490400" cy="545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endParaRPr/>
          </a:p>
        </p:txBody>
      </p:sp>
      <p:sp>
        <p:nvSpPr>
          <p:cNvPr id="31" name="Google Shape;31;p8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fld id="{00000000-1234-1234-1234-123412341234}" type="slidenum">
              <a:rPr lang="en" smtClean="0"/>
              <a:pPr/>
              <a:t>‹#›</a:t>
            </a:fld>
            <a:endParaRPr lang="en"/>
          </a:p>
        </p:txBody>
      </p:sp>
    </p:spTree>
    <p:extLst>
      <p:ext uri="{BB962C8B-B14F-4D97-AF65-F5344CB8AC3E}">
        <p14:creationId xmlns:p14="http://schemas.microsoft.com/office/powerpoint/2010/main" val="2265170740"/>
      </p:ext>
    </p:extLst>
  </p:cSld>
  <p:clrMapOvr>
    <a:masterClrMapping/>
  </p:clrMapOvr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spTree>
      <p:nvGrpSpPr>
        <p:cNvPr id="1" name="Shape 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" name="Google Shape;33;p9"/>
          <p:cNvSpPr/>
          <p:nvPr/>
        </p:nvSpPr>
        <p:spPr>
          <a:xfrm>
            <a:off x="6096000" y="-167"/>
            <a:ext cx="6096000" cy="6858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" name="Google Shape;34;p9"/>
          <p:cNvSpPr txBox="1">
            <a:spLocks noGrp="1"/>
          </p:cNvSpPr>
          <p:nvPr>
            <p:ph type="title"/>
          </p:nvPr>
        </p:nvSpPr>
        <p:spPr>
          <a:xfrm>
            <a:off x="354000" y="1644233"/>
            <a:ext cx="5393600" cy="1976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1pPr>
            <a:lvl2pPr lvl="1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2pPr>
            <a:lvl3pPr lvl="2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3pPr>
            <a:lvl4pPr lvl="3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4pPr>
            <a:lvl5pPr lvl="4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5pPr>
            <a:lvl6pPr lvl="5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6pPr>
            <a:lvl7pPr lvl="6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7pPr>
            <a:lvl8pPr lvl="7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8pPr>
            <a:lvl9pPr lvl="8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9pPr>
          </a:lstStyle>
          <a:p>
            <a:endParaRPr/>
          </a:p>
        </p:txBody>
      </p:sp>
      <p:sp>
        <p:nvSpPr>
          <p:cNvPr id="35" name="Google Shape;35;p9"/>
          <p:cNvSpPr txBox="1">
            <a:spLocks noGrp="1"/>
          </p:cNvSpPr>
          <p:nvPr>
            <p:ph type="subTitle" idx="1"/>
          </p:nvPr>
        </p:nvSpPr>
        <p:spPr>
          <a:xfrm>
            <a:off x="354000" y="3737433"/>
            <a:ext cx="5393600" cy="164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36" name="Google Shape;36;p9"/>
          <p:cNvSpPr txBox="1">
            <a:spLocks noGrp="1"/>
          </p:cNvSpPr>
          <p:nvPr>
            <p:ph type="body" idx="2"/>
          </p:nvPr>
        </p:nvSpPr>
        <p:spPr>
          <a:xfrm>
            <a:off x="6586000" y="965433"/>
            <a:ext cx="5116000" cy="492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57189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1pPr>
            <a:lvl2pPr marL="1219170" lvl="1" indent="-423323"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>
              <a:spcBef>
                <a:spcPts val="2133"/>
              </a:spcBef>
              <a:spcAft>
                <a:spcPts val="2133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37" name="Google Shape;37;p9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fld id="{00000000-1234-1234-1234-123412341234}" type="slidenum">
              <a:rPr lang="en" smtClean="0"/>
              <a:pPr/>
              <a:t>‹#›</a:t>
            </a:fld>
            <a:endParaRPr lang="en"/>
          </a:p>
        </p:txBody>
      </p:sp>
    </p:spTree>
    <p:extLst>
      <p:ext uri="{BB962C8B-B14F-4D97-AF65-F5344CB8AC3E}">
        <p14:creationId xmlns:p14="http://schemas.microsoft.com/office/powerpoint/2010/main" val="1987207187"/>
      </p:ext>
    </p:extLst>
  </p:cSld>
  <p:clrMapOvr>
    <a:masterClrMapping/>
  </p:clrMapOvr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spTree>
      <p:nvGrpSpPr>
        <p:cNvPr id="1" name="Shape 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" name="Google Shape;39;p10"/>
          <p:cNvSpPr txBox="1">
            <a:spLocks noGrp="1"/>
          </p:cNvSpPr>
          <p:nvPr>
            <p:ph type="body" idx="1"/>
          </p:nvPr>
        </p:nvSpPr>
        <p:spPr>
          <a:xfrm>
            <a:off x="415600" y="5640767"/>
            <a:ext cx="7998400" cy="80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304792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1pPr>
          </a:lstStyle>
          <a:p>
            <a:endParaRPr/>
          </a:p>
        </p:txBody>
      </p:sp>
      <p:sp>
        <p:nvSpPr>
          <p:cNvPr id="40" name="Google Shape;40;p10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fld id="{00000000-1234-1234-1234-123412341234}" type="slidenum">
              <a:rPr lang="en" smtClean="0"/>
              <a:pPr/>
              <a:t>‹#›</a:t>
            </a:fld>
            <a:endParaRPr lang="en"/>
          </a:p>
        </p:txBody>
      </p:sp>
    </p:spTree>
    <p:extLst>
      <p:ext uri="{BB962C8B-B14F-4D97-AF65-F5344CB8AC3E}">
        <p14:creationId xmlns:p14="http://schemas.microsoft.com/office/powerpoint/2010/main" val="4106437125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6"/>
          <p:cNvSpPr>
            <a:spLocks noGrp="1"/>
          </p:cNvSpPr>
          <p:nvPr>
            <p:ph type="pic" sz="quarter" idx="10" hasCustomPrompt="1"/>
          </p:nvPr>
        </p:nvSpPr>
        <p:spPr>
          <a:xfrm>
            <a:off x="846138" y="1918871"/>
            <a:ext cx="3200400" cy="2468563"/>
          </a:xfrm>
          <a:custGeom>
            <a:avLst/>
            <a:gdLst>
              <a:gd name="connsiteX0" fmla="*/ 0 w 3200400"/>
              <a:gd name="connsiteY0" fmla="*/ 0 h 2468563"/>
              <a:gd name="connsiteX1" fmla="*/ 3074988 w 3200400"/>
              <a:gd name="connsiteY1" fmla="*/ 7938 h 2468563"/>
              <a:gd name="connsiteX2" fmla="*/ 3200400 w 3200400"/>
              <a:gd name="connsiteY2" fmla="*/ 2351088 h 2468563"/>
              <a:gd name="connsiteX3" fmla="*/ 141288 w 3200400"/>
              <a:gd name="connsiteY3" fmla="*/ 2468563 h 24685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200400" h="2468563">
                <a:moveTo>
                  <a:pt x="0" y="0"/>
                </a:moveTo>
                <a:lnTo>
                  <a:pt x="3074988" y="7938"/>
                </a:lnTo>
                <a:lnTo>
                  <a:pt x="3200400" y="2351088"/>
                </a:lnTo>
                <a:lnTo>
                  <a:pt x="141288" y="2468563"/>
                </a:ln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defRPr sz="1200" b="0">
                <a:solidFill>
                  <a:schemeClr val="tx2"/>
                </a:solidFill>
              </a:defRPr>
            </a:lvl1pPr>
          </a:lstStyle>
          <a:p>
            <a:r>
              <a:rPr lang="vi-VN"/>
              <a:t>Drag &amp; Drop Image</a:t>
            </a:r>
            <a:endParaRPr lang="en-US"/>
          </a:p>
        </p:txBody>
      </p:sp>
      <p:sp>
        <p:nvSpPr>
          <p:cNvPr id="8" name="Picture Placeholder 7"/>
          <p:cNvSpPr>
            <a:spLocks noGrp="1"/>
          </p:cNvSpPr>
          <p:nvPr>
            <p:ph type="pic" sz="quarter" idx="11" hasCustomPrompt="1"/>
          </p:nvPr>
        </p:nvSpPr>
        <p:spPr>
          <a:xfrm>
            <a:off x="4483608" y="1918871"/>
            <a:ext cx="3200400" cy="2468563"/>
          </a:xfrm>
          <a:custGeom>
            <a:avLst/>
            <a:gdLst>
              <a:gd name="connsiteX0" fmla="*/ 0 w 3200400"/>
              <a:gd name="connsiteY0" fmla="*/ 0 h 2468563"/>
              <a:gd name="connsiteX1" fmla="*/ 3074988 w 3200400"/>
              <a:gd name="connsiteY1" fmla="*/ 7938 h 2468563"/>
              <a:gd name="connsiteX2" fmla="*/ 3200400 w 3200400"/>
              <a:gd name="connsiteY2" fmla="*/ 2351088 h 2468563"/>
              <a:gd name="connsiteX3" fmla="*/ 141288 w 3200400"/>
              <a:gd name="connsiteY3" fmla="*/ 2468563 h 24685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200400" h="2468563">
                <a:moveTo>
                  <a:pt x="0" y="0"/>
                </a:moveTo>
                <a:lnTo>
                  <a:pt x="3074988" y="7938"/>
                </a:lnTo>
                <a:lnTo>
                  <a:pt x="3200400" y="2351088"/>
                </a:lnTo>
                <a:lnTo>
                  <a:pt x="141288" y="2468563"/>
                </a:ln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defRPr sz="1200" b="0">
                <a:solidFill>
                  <a:schemeClr val="tx2"/>
                </a:solidFill>
              </a:defRPr>
            </a:lvl1pPr>
          </a:lstStyle>
          <a:p>
            <a:r>
              <a:rPr lang="vi-VN"/>
              <a:t>Drag &amp; Drop Image</a:t>
            </a:r>
            <a:endParaRPr lang="en-US"/>
          </a:p>
        </p:txBody>
      </p:sp>
      <p:sp>
        <p:nvSpPr>
          <p:cNvPr id="9" name="Picture Placeholder 8"/>
          <p:cNvSpPr>
            <a:spLocks noGrp="1"/>
          </p:cNvSpPr>
          <p:nvPr>
            <p:ph type="pic" sz="quarter" idx="12" hasCustomPrompt="1"/>
          </p:nvPr>
        </p:nvSpPr>
        <p:spPr>
          <a:xfrm>
            <a:off x="8121078" y="1918871"/>
            <a:ext cx="3200400" cy="2468563"/>
          </a:xfrm>
          <a:custGeom>
            <a:avLst/>
            <a:gdLst>
              <a:gd name="connsiteX0" fmla="*/ 0 w 3200400"/>
              <a:gd name="connsiteY0" fmla="*/ 0 h 2468563"/>
              <a:gd name="connsiteX1" fmla="*/ 3074988 w 3200400"/>
              <a:gd name="connsiteY1" fmla="*/ 7938 h 2468563"/>
              <a:gd name="connsiteX2" fmla="*/ 3200400 w 3200400"/>
              <a:gd name="connsiteY2" fmla="*/ 2351088 h 2468563"/>
              <a:gd name="connsiteX3" fmla="*/ 141288 w 3200400"/>
              <a:gd name="connsiteY3" fmla="*/ 2468563 h 24685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200400" h="2468563">
                <a:moveTo>
                  <a:pt x="0" y="0"/>
                </a:moveTo>
                <a:lnTo>
                  <a:pt x="3074988" y="7938"/>
                </a:lnTo>
                <a:lnTo>
                  <a:pt x="3200400" y="2351088"/>
                </a:lnTo>
                <a:lnTo>
                  <a:pt x="141288" y="2468563"/>
                </a:ln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defRPr sz="1200" b="0">
                <a:solidFill>
                  <a:schemeClr val="tx2"/>
                </a:solidFill>
              </a:defRPr>
            </a:lvl1pPr>
          </a:lstStyle>
          <a:p>
            <a:r>
              <a:rPr lang="vi-VN"/>
              <a:t>Drag &amp; Drop Image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68612301"/>
      </p:ext>
    </p:extLst>
  </p:cSld>
  <p:clrMapOvr>
    <a:masterClrMapping/>
  </p:clrMapOvr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spTree>
      <p:nvGrpSpPr>
        <p:cNvPr id="1" name="Shape 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" name="Google Shape;42;p11"/>
          <p:cNvSpPr txBox="1">
            <a:spLocks noGrp="1"/>
          </p:cNvSpPr>
          <p:nvPr>
            <p:ph type="title" hasCustomPrompt="1"/>
          </p:nvPr>
        </p:nvSpPr>
        <p:spPr>
          <a:xfrm>
            <a:off x="415600" y="1474833"/>
            <a:ext cx="11360800" cy="2618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1pPr>
            <a:lvl2pPr lvl="1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sp>
        <p:nvSpPr>
          <p:cNvPr id="43" name="Google Shape;43;p11"/>
          <p:cNvSpPr txBox="1">
            <a:spLocks noGrp="1"/>
          </p:cNvSpPr>
          <p:nvPr>
            <p:ph type="body" idx="1"/>
          </p:nvPr>
        </p:nvSpPr>
        <p:spPr>
          <a:xfrm>
            <a:off x="415600" y="4202967"/>
            <a:ext cx="11360800" cy="173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57189" algn="ctr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1pPr>
            <a:lvl2pPr marL="1219170" lvl="1" indent="-423323" algn="ctr"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algn="ctr"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algn="ctr"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algn="ctr"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algn="ctr"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algn="ctr"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algn="ctr"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algn="ctr">
              <a:spcBef>
                <a:spcPts val="2133"/>
              </a:spcBef>
              <a:spcAft>
                <a:spcPts val="2133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44" name="Google Shape;44;p11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fld id="{00000000-1234-1234-1234-123412341234}" type="slidenum">
              <a:rPr lang="en" smtClean="0"/>
              <a:pPr/>
              <a:t>‹#›</a:t>
            </a:fld>
            <a:endParaRPr lang="en"/>
          </a:p>
        </p:txBody>
      </p:sp>
    </p:spTree>
    <p:extLst>
      <p:ext uri="{BB962C8B-B14F-4D97-AF65-F5344CB8AC3E}">
        <p14:creationId xmlns:p14="http://schemas.microsoft.com/office/powerpoint/2010/main" val="2229666001"/>
      </p:ext>
    </p:extLst>
  </p:cSld>
  <p:clrMapOvr>
    <a:masterClrMapping/>
  </p:clrMapOvr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bg>
      <p:bgPr>
        <a:solidFill>
          <a:schemeClr val="lt1"/>
        </a:solidFill>
        <a:effectLst/>
      </p:bgPr>
    </p:bg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oogle Shape;9;p2"/>
          <p:cNvGrpSpPr/>
          <p:nvPr/>
        </p:nvGrpSpPr>
        <p:grpSpPr>
          <a:xfrm>
            <a:off x="5999977" y="-44979"/>
            <a:ext cx="6383992" cy="6947939"/>
            <a:chOff x="4499983" y="-33734"/>
            <a:chExt cx="4787994" cy="5210954"/>
          </a:xfrm>
        </p:grpSpPr>
        <p:sp>
          <p:nvSpPr>
            <p:cNvPr id="10" name="Google Shape;10;p2"/>
            <p:cNvSpPr/>
            <p:nvPr/>
          </p:nvSpPr>
          <p:spPr>
            <a:xfrm>
              <a:off x="4533900" y="-19050"/>
              <a:ext cx="4724400" cy="5162550"/>
            </a:xfrm>
            <a:custGeom>
              <a:avLst/>
              <a:gdLst/>
              <a:ahLst/>
              <a:cxnLst/>
              <a:rect l="l" t="t" r="r" b="b"/>
              <a:pathLst>
                <a:path w="188976" h="206502" extrusionOk="0">
                  <a:moveTo>
                    <a:pt x="0" y="1143"/>
                  </a:moveTo>
                  <a:lnTo>
                    <a:pt x="188595" y="0"/>
                  </a:lnTo>
                  <a:lnTo>
                    <a:pt x="188976" y="206121"/>
                  </a:lnTo>
                  <a:lnTo>
                    <a:pt x="97917" y="20650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</p:sp>
        <p:grpSp>
          <p:nvGrpSpPr>
            <p:cNvPr id="11" name="Google Shape;11;p2"/>
            <p:cNvGrpSpPr/>
            <p:nvPr/>
          </p:nvGrpSpPr>
          <p:grpSpPr>
            <a:xfrm>
              <a:off x="4499983" y="-33734"/>
              <a:ext cx="4787994" cy="5210954"/>
              <a:chOff x="4499983" y="-33734"/>
              <a:chExt cx="4787994" cy="5210954"/>
            </a:xfrm>
          </p:grpSpPr>
          <p:sp>
            <p:nvSpPr>
              <p:cNvPr id="12" name="Google Shape;12;p2"/>
              <p:cNvSpPr/>
              <p:nvPr/>
            </p:nvSpPr>
            <p:spPr>
              <a:xfrm>
                <a:off x="4499983" y="-33734"/>
                <a:ext cx="4787994" cy="5210954"/>
              </a:xfrm>
              <a:custGeom>
                <a:avLst/>
                <a:gdLst/>
                <a:ahLst/>
                <a:cxnLst/>
                <a:rect l="l" t="t" r="r" b="b"/>
                <a:pathLst>
                  <a:path w="139352" h="151662" extrusionOk="0">
                    <a:moveTo>
                      <a:pt x="138613" y="596"/>
                    </a:moveTo>
                    <a:lnTo>
                      <a:pt x="138613" y="10835"/>
                    </a:lnTo>
                    <a:lnTo>
                      <a:pt x="96858" y="97310"/>
                    </a:lnTo>
                    <a:lnTo>
                      <a:pt x="138315" y="151067"/>
                    </a:lnTo>
                    <a:lnTo>
                      <a:pt x="94203" y="102799"/>
                    </a:lnTo>
                    <a:lnTo>
                      <a:pt x="71045" y="150769"/>
                    </a:lnTo>
                    <a:lnTo>
                      <a:pt x="89166" y="97286"/>
                    </a:lnTo>
                    <a:lnTo>
                      <a:pt x="1096" y="893"/>
                    </a:lnTo>
                    <a:lnTo>
                      <a:pt x="22527" y="893"/>
                    </a:lnTo>
                    <a:lnTo>
                      <a:pt x="91524" y="90345"/>
                    </a:lnTo>
                    <a:lnTo>
                      <a:pt x="121944" y="596"/>
                    </a:lnTo>
                    <a:close/>
                    <a:moveTo>
                      <a:pt x="139304" y="0"/>
                    </a:moveTo>
                    <a:lnTo>
                      <a:pt x="0" y="298"/>
                    </a:lnTo>
                    <a:lnTo>
                      <a:pt x="70450" y="151662"/>
                    </a:lnTo>
                    <a:lnTo>
                      <a:pt x="139351" y="151662"/>
                    </a:lnTo>
                    <a:lnTo>
                      <a:pt x="13930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" name="Google Shape;13;p2"/>
              <p:cNvSpPr/>
              <p:nvPr/>
            </p:nvSpPr>
            <p:spPr>
              <a:xfrm>
                <a:off x="4537607" y="-13290"/>
                <a:ext cx="4724980" cy="5170066"/>
              </a:xfrm>
              <a:custGeom>
                <a:avLst/>
                <a:gdLst/>
                <a:ahLst/>
                <a:cxnLst/>
                <a:rect l="l" t="t" r="r" b="b"/>
                <a:pathLst>
                  <a:path w="137518" h="150472" extrusionOk="0">
                    <a:moveTo>
                      <a:pt x="120849" y="1"/>
                    </a:moveTo>
                    <a:lnTo>
                      <a:pt x="90429" y="89750"/>
                    </a:lnTo>
                    <a:lnTo>
                      <a:pt x="21432" y="298"/>
                    </a:lnTo>
                    <a:lnTo>
                      <a:pt x="1" y="298"/>
                    </a:lnTo>
                    <a:lnTo>
                      <a:pt x="88071" y="96691"/>
                    </a:lnTo>
                    <a:lnTo>
                      <a:pt x="69950" y="150174"/>
                    </a:lnTo>
                    <a:lnTo>
                      <a:pt x="93108" y="102204"/>
                    </a:lnTo>
                    <a:lnTo>
                      <a:pt x="137220" y="150472"/>
                    </a:lnTo>
                    <a:lnTo>
                      <a:pt x="95763" y="96715"/>
                    </a:lnTo>
                    <a:lnTo>
                      <a:pt x="137518" y="10240"/>
                    </a:lnTo>
                    <a:lnTo>
                      <a:pt x="137518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" name="Google Shape;14;p2"/>
              <p:cNvSpPr/>
              <p:nvPr/>
            </p:nvSpPr>
            <p:spPr>
              <a:xfrm>
                <a:off x="4499983" y="-33734"/>
                <a:ext cx="4787994" cy="5210954"/>
              </a:xfrm>
              <a:custGeom>
                <a:avLst/>
                <a:gdLst/>
                <a:ahLst/>
                <a:cxnLst/>
                <a:rect l="l" t="t" r="r" b="b"/>
                <a:pathLst>
                  <a:path w="139352" h="151662" fill="none" extrusionOk="0">
                    <a:moveTo>
                      <a:pt x="139304" y="0"/>
                    </a:moveTo>
                    <a:lnTo>
                      <a:pt x="139351" y="151662"/>
                    </a:lnTo>
                    <a:lnTo>
                      <a:pt x="70450" y="151662"/>
                    </a:lnTo>
                    <a:lnTo>
                      <a:pt x="0" y="298"/>
                    </a:lnTo>
                    <a:close/>
                  </a:path>
                </a:pathLst>
              </a:custGeom>
              <a:noFill/>
              <a:ln w="2977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15" name="Google Shape;15;p2"/>
          <p:cNvGrpSpPr/>
          <p:nvPr/>
        </p:nvGrpSpPr>
        <p:grpSpPr>
          <a:xfrm>
            <a:off x="-191962" y="-44979"/>
            <a:ext cx="7483068" cy="3364891"/>
            <a:chOff x="-143972" y="-33734"/>
            <a:chExt cx="5612301" cy="2523668"/>
          </a:xfrm>
        </p:grpSpPr>
        <p:sp>
          <p:nvSpPr>
            <p:cNvPr id="16" name="Google Shape;16;p2"/>
            <p:cNvSpPr/>
            <p:nvPr/>
          </p:nvSpPr>
          <p:spPr>
            <a:xfrm>
              <a:off x="-136173" y="-23495"/>
              <a:ext cx="5604501" cy="2510165"/>
            </a:xfrm>
            <a:custGeom>
              <a:avLst/>
              <a:gdLst/>
              <a:ahLst/>
              <a:cxnLst/>
              <a:rect l="l" t="t" r="r" b="b"/>
              <a:pathLst>
                <a:path w="163116" h="73057" extrusionOk="0">
                  <a:moveTo>
                    <a:pt x="3405" y="524"/>
                  </a:moveTo>
                  <a:cubicBezTo>
                    <a:pt x="3703" y="524"/>
                    <a:pt x="3977" y="774"/>
                    <a:pt x="3977" y="1084"/>
                  </a:cubicBezTo>
                  <a:cubicBezTo>
                    <a:pt x="3977" y="1381"/>
                    <a:pt x="3727" y="1655"/>
                    <a:pt x="3405" y="1655"/>
                  </a:cubicBezTo>
                  <a:cubicBezTo>
                    <a:pt x="3096" y="1655"/>
                    <a:pt x="2846" y="1393"/>
                    <a:pt x="2846" y="1084"/>
                  </a:cubicBezTo>
                  <a:cubicBezTo>
                    <a:pt x="2858" y="774"/>
                    <a:pt x="3096" y="524"/>
                    <a:pt x="3405" y="524"/>
                  </a:cubicBezTo>
                  <a:close/>
                  <a:moveTo>
                    <a:pt x="7132" y="524"/>
                  </a:moveTo>
                  <a:cubicBezTo>
                    <a:pt x="7430" y="524"/>
                    <a:pt x="7692" y="774"/>
                    <a:pt x="7692" y="1084"/>
                  </a:cubicBezTo>
                  <a:cubicBezTo>
                    <a:pt x="7692" y="1381"/>
                    <a:pt x="7442" y="1655"/>
                    <a:pt x="7132" y="1655"/>
                  </a:cubicBezTo>
                  <a:cubicBezTo>
                    <a:pt x="6834" y="1655"/>
                    <a:pt x="6560" y="1393"/>
                    <a:pt x="6560" y="1084"/>
                  </a:cubicBezTo>
                  <a:cubicBezTo>
                    <a:pt x="6560" y="774"/>
                    <a:pt x="6822" y="524"/>
                    <a:pt x="7132" y="524"/>
                  </a:cubicBezTo>
                  <a:close/>
                  <a:moveTo>
                    <a:pt x="10871" y="524"/>
                  </a:moveTo>
                  <a:cubicBezTo>
                    <a:pt x="11168" y="524"/>
                    <a:pt x="11430" y="774"/>
                    <a:pt x="11430" y="1084"/>
                  </a:cubicBezTo>
                  <a:cubicBezTo>
                    <a:pt x="11430" y="1381"/>
                    <a:pt x="11180" y="1655"/>
                    <a:pt x="10871" y="1655"/>
                  </a:cubicBezTo>
                  <a:cubicBezTo>
                    <a:pt x="10573" y="1655"/>
                    <a:pt x="10299" y="1393"/>
                    <a:pt x="10299" y="1084"/>
                  </a:cubicBezTo>
                  <a:cubicBezTo>
                    <a:pt x="10299" y="774"/>
                    <a:pt x="10549" y="524"/>
                    <a:pt x="10871" y="524"/>
                  </a:cubicBezTo>
                  <a:close/>
                  <a:moveTo>
                    <a:pt x="14585" y="524"/>
                  </a:moveTo>
                  <a:cubicBezTo>
                    <a:pt x="14883" y="524"/>
                    <a:pt x="15157" y="774"/>
                    <a:pt x="15157" y="1084"/>
                  </a:cubicBezTo>
                  <a:cubicBezTo>
                    <a:pt x="15157" y="1381"/>
                    <a:pt x="14895" y="1655"/>
                    <a:pt x="14585" y="1655"/>
                  </a:cubicBezTo>
                  <a:cubicBezTo>
                    <a:pt x="14288" y="1655"/>
                    <a:pt x="14014" y="1393"/>
                    <a:pt x="14014" y="1084"/>
                  </a:cubicBezTo>
                  <a:cubicBezTo>
                    <a:pt x="14014" y="774"/>
                    <a:pt x="14276" y="524"/>
                    <a:pt x="14585" y="524"/>
                  </a:cubicBezTo>
                  <a:close/>
                  <a:moveTo>
                    <a:pt x="18324" y="524"/>
                  </a:moveTo>
                  <a:cubicBezTo>
                    <a:pt x="18622" y="524"/>
                    <a:pt x="18883" y="774"/>
                    <a:pt x="18883" y="1084"/>
                  </a:cubicBezTo>
                  <a:cubicBezTo>
                    <a:pt x="18883" y="1381"/>
                    <a:pt x="18633" y="1655"/>
                    <a:pt x="18324" y="1655"/>
                  </a:cubicBezTo>
                  <a:cubicBezTo>
                    <a:pt x="18026" y="1655"/>
                    <a:pt x="17752" y="1393"/>
                    <a:pt x="17752" y="1084"/>
                  </a:cubicBezTo>
                  <a:cubicBezTo>
                    <a:pt x="17752" y="774"/>
                    <a:pt x="18014" y="524"/>
                    <a:pt x="18324" y="524"/>
                  </a:cubicBezTo>
                  <a:close/>
                  <a:moveTo>
                    <a:pt x="22039" y="524"/>
                  </a:moveTo>
                  <a:cubicBezTo>
                    <a:pt x="22336" y="524"/>
                    <a:pt x="22610" y="774"/>
                    <a:pt x="22610" y="1084"/>
                  </a:cubicBezTo>
                  <a:cubicBezTo>
                    <a:pt x="22610" y="1381"/>
                    <a:pt x="22360" y="1655"/>
                    <a:pt x="22039" y="1655"/>
                  </a:cubicBezTo>
                  <a:cubicBezTo>
                    <a:pt x="21729" y="1655"/>
                    <a:pt x="21479" y="1393"/>
                    <a:pt x="21479" y="1084"/>
                  </a:cubicBezTo>
                  <a:cubicBezTo>
                    <a:pt x="21479" y="774"/>
                    <a:pt x="21729" y="524"/>
                    <a:pt x="22039" y="524"/>
                  </a:cubicBezTo>
                  <a:close/>
                  <a:moveTo>
                    <a:pt x="25777" y="524"/>
                  </a:moveTo>
                  <a:cubicBezTo>
                    <a:pt x="26075" y="524"/>
                    <a:pt x="26349" y="774"/>
                    <a:pt x="26349" y="1084"/>
                  </a:cubicBezTo>
                  <a:cubicBezTo>
                    <a:pt x="26349" y="1381"/>
                    <a:pt x="26087" y="1655"/>
                    <a:pt x="25777" y="1655"/>
                  </a:cubicBezTo>
                  <a:cubicBezTo>
                    <a:pt x="25468" y="1655"/>
                    <a:pt x="25206" y="1393"/>
                    <a:pt x="25206" y="1084"/>
                  </a:cubicBezTo>
                  <a:cubicBezTo>
                    <a:pt x="25206" y="774"/>
                    <a:pt x="25468" y="524"/>
                    <a:pt x="25777" y="524"/>
                  </a:cubicBezTo>
                  <a:close/>
                  <a:moveTo>
                    <a:pt x="29504" y="524"/>
                  </a:moveTo>
                  <a:cubicBezTo>
                    <a:pt x="29801" y="524"/>
                    <a:pt x="30063" y="774"/>
                    <a:pt x="30063" y="1084"/>
                  </a:cubicBezTo>
                  <a:cubicBezTo>
                    <a:pt x="30063" y="1381"/>
                    <a:pt x="29813" y="1655"/>
                    <a:pt x="29504" y="1655"/>
                  </a:cubicBezTo>
                  <a:cubicBezTo>
                    <a:pt x="29182" y="1655"/>
                    <a:pt x="28932" y="1393"/>
                    <a:pt x="28932" y="1084"/>
                  </a:cubicBezTo>
                  <a:cubicBezTo>
                    <a:pt x="28932" y="774"/>
                    <a:pt x="29182" y="524"/>
                    <a:pt x="29504" y="524"/>
                  </a:cubicBezTo>
                  <a:close/>
                  <a:moveTo>
                    <a:pt x="33230" y="524"/>
                  </a:moveTo>
                  <a:cubicBezTo>
                    <a:pt x="33528" y="524"/>
                    <a:pt x="33802" y="774"/>
                    <a:pt x="33802" y="1084"/>
                  </a:cubicBezTo>
                  <a:cubicBezTo>
                    <a:pt x="33802" y="1381"/>
                    <a:pt x="33552" y="1655"/>
                    <a:pt x="33230" y="1655"/>
                  </a:cubicBezTo>
                  <a:cubicBezTo>
                    <a:pt x="32921" y="1655"/>
                    <a:pt x="32671" y="1393"/>
                    <a:pt x="32671" y="1084"/>
                  </a:cubicBezTo>
                  <a:cubicBezTo>
                    <a:pt x="32671" y="774"/>
                    <a:pt x="32921" y="524"/>
                    <a:pt x="33230" y="524"/>
                  </a:cubicBezTo>
                  <a:close/>
                  <a:moveTo>
                    <a:pt x="36957" y="524"/>
                  </a:moveTo>
                  <a:cubicBezTo>
                    <a:pt x="37255" y="524"/>
                    <a:pt x="37517" y="774"/>
                    <a:pt x="37517" y="1084"/>
                  </a:cubicBezTo>
                  <a:cubicBezTo>
                    <a:pt x="37517" y="1381"/>
                    <a:pt x="37267" y="1655"/>
                    <a:pt x="36957" y="1655"/>
                  </a:cubicBezTo>
                  <a:cubicBezTo>
                    <a:pt x="36648" y="1655"/>
                    <a:pt x="36386" y="1393"/>
                    <a:pt x="36386" y="1084"/>
                  </a:cubicBezTo>
                  <a:cubicBezTo>
                    <a:pt x="36409" y="774"/>
                    <a:pt x="36648" y="524"/>
                    <a:pt x="36957" y="524"/>
                  </a:cubicBezTo>
                  <a:close/>
                  <a:moveTo>
                    <a:pt x="40672" y="524"/>
                  </a:moveTo>
                  <a:cubicBezTo>
                    <a:pt x="40970" y="524"/>
                    <a:pt x="41243" y="774"/>
                    <a:pt x="41243" y="1084"/>
                  </a:cubicBezTo>
                  <a:cubicBezTo>
                    <a:pt x="41243" y="1381"/>
                    <a:pt x="40993" y="1655"/>
                    <a:pt x="40672" y="1655"/>
                  </a:cubicBezTo>
                  <a:cubicBezTo>
                    <a:pt x="40374" y="1655"/>
                    <a:pt x="40112" y="1393"/>
                    <a:pt x="40112" y="1084"/>
                  </a:cubicBezTo>
                  <a:cubicBezTo>
                    <a:pt x="40112" y="774"/>
                    <a:pt x="40362" y="524"/>
                    <a:pt x="40672" y="524"/>
                  </a:cubicBezTo>
                  <a:close/>
                  <a:moveTo>
                    <a:pt x="44410" y="524"/>
                  </a:moveTo>
                  <a:cubicBezTo>
                    <a:pt x="44708" y="524"/>
                    <a:pt x="44982" y="774"/>
                    <a:pt x="44982" y="1084"/>
                  </a:cubicBezTo>
                  <a:cubicBezTo>
                    <a:pt x="44982" y="1381"/>
                    <a:pt x="44720" y="1655"/>
                    <a:pt x="44410" y="1655"/>
                  </a:cubicBezTo>
                  <a:cubicBezTo>
                    <a:pt x="44113" y="1655"/>
                    <a:pt x="43851" y="1393"/>
                    <a:pt x="43851" y="1084"/>
                  </a:cubicBezTo>
                  <a:cubicBezTo>
                    <a:pt x="43851" y="774"/>
                    <a:pt x="44101" y="524"/>
                    <a:pt x="44410" y="524"/>
                  </a:cubicBezTo>
                  <a:close/>
                  <a:moveTo>
                    <a:pt x="48137" y="524"/>
                  </a:moveTo>
                  <a:cubicBezTo>
                    <a:pt x="48435" y="524"/>
                    <a:pt x="48697" y="774"/>
                    <a:pt x="48697" y="1084"/>
                  </a:cubicBezTo>
                  <a:cubicBezTo>
                    <a:pt x="48697" y="1381"/>
                    <a:pt x="48447" y="1655"/>
                    <a:pt x="48137" y="1655"/>
                  </a:cubicBezTo>
                  <a:cubicBezTo>
                    <a:pt x="47839" y="1655"/>
                    <a:pt x="47566" y="1393"/>
                    <a:pt x="47566" y="1084"/>
                  </a:cubicBezTo>
                  <a:cubicBezTo>
                    <a:pt x="47566" y="774"/>
                    <a:pt x="47839" y="524"/>
                    <a:pt x="48137" y="524"/>
                  </a:cubicBezTo>
                  <a:close/>
                  <a:moveTo>
                    <a:pt x="51864" y="524"/>
                  </a:moveTo>
                  <a:cubicBezTo>
                    <a:pt x="52161" y="524"/>
                    <a:pt x="52435" y="774"/>
                    <a:pt x="52435" y="1084"/>
                  </a:cubicBezTo>
                  <a:cubicBezTo>
                    <a:pt x="52435" y="1381"/>
                    <a:pt x="52185" y="1655"/>
                    <a:pt x="51864" y="1655"/>
                  </a:cubicBezTo>
                  <a:cubicBezTo>
                    <a:pt x="51566" y="1655"/>
                    <a:pt x="51304" y="1393"/>
                    <a:pt x="51304" y="1084"/>
                  </a:cubicBezTo>
                  <a:cubicBezTo>
                    <a:pt x="51304" y="774"/>
                    <a:pt x="51554" y="524"/>
                    <a:pt x="51864" y="524"/>
                  </a:cubicBezTo>
                  <a:close/>
                  <a:moveTo>
                    <a:pt x="55602" y="524"/>
                  </a:moveTo>
                  <a:cubicBezTo>
                    <a:pt x="55900" y="524"/>
                    <a:pt x="56174" y="774"/>
                    <a:pt x="56174" y="1084"/>
                  </a:cubicBezTo>
                  <a:cubicBezTo>
                    <a:pt x="56174" y="1381"/>
                    <a:pt x="55912" y="1655"/>
                    <a:pt x="55602" y="1655"/>
                  </a:cubicBezTo>
                  <a:cubicBezTo>
                    <a:pt x="55293" y="1655"/>
                    <a:pt x="55043" y="1393"/>
                    <a:pt x="55043" y="1084"/>
                  </a:cubicBezTo>
                  <a:cubicBezTo>
                    <a:pt x="55043" y="774"/>
                    <a:pt x="55293" y="524"/>
                    <a:pt x="55602" y="524"/>
                  </a:cubicBezTo>
                  <a:close/>
                  <a:moveTo>
                    <a:pt x="59329" y="524"/>
                  </a:moveTo>
                  <a:cubicBezTo>
                    <a:pt x="59627" y="524"/>
                    <a:pt x="59889" y="774"/>
                    <a:pt x="59889" y="1084"/>
                  </a:cubicBezTo>
                  <a:cubicBezTo>
                    <a:pt x="59889" y="1381"/>
                    <a:pt x="59639" y="1655"/>
                    <a:pt x="59329" y="1655"/>
                  </a:cubicBezTo>
                  <a:cubicBezTo>
                    <a:pt x="59008" y="1655"/>
                    <a:pt x="58757" y="1393"/>
                    <a:pt x="58757" y="1084"/>
                  </a:cubicBezTo>
                  <a:cubicBezTo>
                    <a:pt x="58757" y="774"/>
                    <a:pt x="59008" y="524"/>
                    <a:pt x="59329" y="524"/>
                  </a:cubicBezTo>
                  <a:close/>
                  <a:moveTo>
                    <a:pt x="63056" y="524"/>
                  </a:moveTo>
                  <a:cubicBezTo>
                    <a:pt x="63353" y="524"/>
                    <a:pt x="63627" y="774"/>
                    <a:pt x="63627" y="1084"/>
                  </a:cubicBezTo>
                  <a:cubicBezTo>
                    <a:pt x="63627" y="1381"/>
                    <a:pt x="63377" y="1655"/>
                    <a:pt x="63056" y="1655"/>
                  </a:cubicBezTo>
                  <a:cubicBezTo>
                    <a:pt x="62746" y="1655"/>
                    <a:pt x="62496" y="1393"/>
                    <a:pt x="62496" y="1084"/>
                  </a:cubicBezTo>
                  <a:cubicBezTo>
                    <a:pt x="62496" y="774"/>
                    <a:pt x="62746" y="524"/>
                    <a:pt x="63056" y="524"/>
                  </a:cubicBezTo>
                  <a:close/>
                  <a:moveTo>
                    <a:pt x="66782" y="524"/>
                  </a:moveTo>
                  <a:cubicBezTo>
                    <a:pt x="67080" y="524"/>
                    <a:pt x="67342" y="774"/>
                    <a:pt x="67342" y="1084"/>
                  </a:cubicBezTo>
                  <a:cubicBezTo>
                    <a:pt x="67342" y="1381"/>
                    <a:pt x="67092" y="1655"/>
                    <a:pt x="66782" y="1655"/>
                  </a:cubicBezTo>
                  <a:cubicBezTo>
                    <a:pt x="66473" y="1655"/>
                    <a:pt x="66211" y="1393"/>
                    <a:pt x="66211" y="1084"/>
                  </a:cubicBezTo>
                  <a:cubicBezTo>
                    <a:pt x="66211" y="774"/>
                    <a:pt x="66473" y="524"/>
                    <a:pt x="66782" y="524"/>
                  </a:cubicBezTo>
                  <a:close/>
                  <a:moveTo>
                    <a:pt x="70509" y="524"/>
                  </a:moveTo>
                  <a:cubicBezTo>
                    <a:pt x="70807" y="524"/>
                    <a:pt x="71080" y="774"/>
                    <a:pt x="71080" y="1084"/>
                  </a:cubicBezTo>
                  <a:cubicBezTo>
                    <a:pt x="71080" y="1381"/>
                    <a:pt x="70830" y="1655"/>
                    <a:pt x="70509" y="1655"/>
                  </a:cubicBezTo>
                  <a:cubicBezTo>
                    <a:pt x="70199" y="1655"/>
                    <a:pt x="69949" y="1393"/>
                    <a:pt x="69949" y="1084"/>
                  </a:cubicBezTo>
                  <a:cubicBezTo>
                    <a:pt x="69949" y="774"/>
                    <a:pt x="70199" y="524"/>
                    <a:pt x="70509" y="524"/>
                  </a:cubicBezTo>
                  <a:close/>
                  <a:moveTo>
                    <a:pt x="74236" y="524"/>
                  </a:moveTo>
                  <a:cubicBezTo>
                    <a:pt x="74533" y="524"/>
                    <a:pt x="74795" y="774"/>
                    <a:pt x="74795" y="1084"/>
                  </a:cubicBezTo>
                  <a:cubicBezTo>
                    <a:pt x="74795" y="1381"/>
                    <a:pt x="74545" y="1655"/>
                    <a:pt x="74236" y="1655"/>
                  </a:cubicBezTo>
                  <a:cubicBezTo>
                    <a:pt x="73938" y="1655"/>
                    <a:pt x="73676" y="1393"/>
                    <a:pt x="73676" y="1084"/>
                  </a:cubicBezTo>
                  <a:cubicBezTo>
                    <a:pt x="73676" y="774"/>
                    <a:pt x="73926" y="524"/>
                    <a:pt x="74236" y="524"/>
                  </a:cubicBezTo>
                  <a:close/>
                  <a:moveTo>
                    <a:pt x="77855" y="524"/>
                  </a:moveTo>
                  <a:cubicBezTo>
                    <a:pt x="78153" y="524"/>
                    <a:pt x="78415" y="774"/>
                    <a:pt x="78415" y="1084"/>
                  </a:cubicBezTo>
                  <a:cubicBezTo>
                    <a:pt x="78415" y="1381"/>
                    <a:pt x="78165" y="1655"/>
                    <a:pt x="77855" y="1655"/>
                  </a:cubicBezTo>
                  <a:cubicBezTo>
                    <a:pt x="77546" y="1655"/>
                    <a:pt x="77284" y="1393"/>
                    <a:pt x="77284" y="1084"/>
                  </a:cubicBezTo>
                  <a:cubicBezTo>
                    <a:pt x="77284" y="774"/>
                    <a:pt x="77546" y="524"/>
                    <a:pt x="77855" y="524"/>
                  </a:cubicBezTo>
                  <a:close/>
                  <a:moveTo>
                    <a:pt x="81570" y="524"/>
                  </a:moveTo>
                  <a:cubicBezTo>
                    <a:pt x="81868" y="524"/>
                    <a:pt x="82141" y="774"/>
                    <a:pt x="82141" y="1084"/>
                  </a:cubicBezTo>
                  <a:cubicBezTo>
                    <a:pt x="82141" y="1381"/>
                    <a:pt x="81879" y="1655"/>
                    <a:pt x="81570" y="1655"/>
                  </a:cubicBezTo>
                  <a:cubicBezTo>
                    <a:pt x="81260" y="1655"/>
                    <a:pt x="81010" y="1393"/>
                    <a:pt x="81010" y="1084"/>
                  </a:cubicBezTo>
                  <a:cubicBezTo>
                    <a:pt x="81010" y="774"/>
                    <a:pt x="81260" y="524"/>
                    <a:pt x="81570" y="524"/>
                  </a:cubicBezTo>
                  <a:close/>
                  <a:moveTo>
                    <a:pt x="85308" y="524"/>
                  </a:moveTo>
                  <a:cubicBezTo>
                    <a:pt x="85606" y="524"/>
                    <a:pt x="85880" y="774"/>
                    <a:pt x="85880" y="1084"/>
                  </a:cubicBezTo>
                  <a:cubicBezTo>
                    <a:pt x="85880" y="1381"/>
                    <a:pt x="85618" y="1655"/>
                    <a:pt x="85308" y="1655"/>
                  </a:cubicBezTo>
                  <a:cubicBezTo>
                    <a:pt x="84999" y="1655"/>
                    <a:pt x="84749" y="1393"/>
                    <a:pt x="84749" y="1084"/>
                  </a:cubicBezTo>
                  <a:cubicBezTo>
                    <a:pt x="84749" y="774"/>
                    <a:pt x="84999" y="524"/>
                    <a:pt x="85308" y="524"/>
                  </a:cubicBezTo>
                  <a:close/>
                  <a:moveTo>
                    <a:pt x="89035" y="524"/>
                  </a:moveTo>
                  <a:cubicBezTo>
                    <a:pt x="89333" y="524"/>
                    <a:pt x="89595" y="774"/>
                    <a:pt x="89595" y="1084"/>
                  </a:cubicBezTo>
                  <a:cubicBezTo>
                    <a:pt x="89595" y="1381"/>
                    <a:pt x="89345" y="1655"/>
                    <a:pt x="89035" y="1655"/>
                  </a:cubicBezTo>
                  <a:cubicBezTo>
                    <a:pt x="88714" y="1655"/>
                    <a:pt x="88464" y="1393"/>
                    <a:pt x="88464" y="1084"/>
                  </a:cubicBezTo>
                  <a:cubicBezTo>
                    <a:pt x="88464" y="774"/>
                    <a:pt x="88714" y="524"/>
                    <a:pt x="89035" y="524"/>
                  </a:cubicBezTo>
                  <a:close/>
                  <a:moveTo>
                    <a:pt x="92762" y="524"/>
                  </a:moveTo>
                  <a:cubicBezTo>
                    <a:pt x="93059" y="524"/>
                    <a:pt x="93333" y="774"/>
                    <a:pt x="93333" y="1084"/>
                  </a:cubicBezTo>
                  <a:cubicBezTo>
                    <a:pt x="93333" y="1381"/>
                    <a:pt x="93071" y="1655"/>
                    <a:pt x="92762" y="1655"/>
                  </a:cubicBezTo>
                  <a:cubicBezTo>
                    <a:pt x="92452" y="1655"/>
                    <a:pt x="92202" y="1393"/>
                    <a:pt x="92202" y="1084"/>
                  </a:cubicBezTo>
                  <a:cubicBezTo>
                    <a:pt x="92202" y="774"/>
                    <a:pt x="92452" y="524"/>
                    <a:pt x="92762" y="524"/>
                  </a:cubicBezTo>
                  <a:close/>
                  <a:moveTo>
                    <a:pt x="96488" y="524"/>
                  </a:moveTo>
                  <a:cubicBezTo>
                    <a:pt x="96786" y="524"/>
                    <a:pt x="97048" y="774"/>
                    <a:pt x="97048" y="1084"/>
                  </a:cubicBezTo>
                  <a:cubicBezTo>
                    <a:pt x="97048" y="1381"/>
                    <a:pt x="96798" y="1655"/>
                    <a:pt x="96488" y="1655"/>
                  </a:cubicBezTo>
                  <a:cubicBezTo>
                    <a:pt x="96191" y="1655"/>
                    <a:pt x="95917" y="1393"/>
                    <a:pt x="95917" y="1084"/>
                  </a:cubicBezTo>
                  <a:cubicBezTo>
                    <a:pt x="95917" y="774"/>
                    <a:pt x="96179" y="524"/>
                    <a:pt x="96488" y="524"/>
                  </a:cubicBezTo>
                  <a:close/>
                  <a:moveTo>
                    <a:pt x="100203" y="524"/>
                  </a:moveTo>
                  <a:cubicBezTo>
                    <a:pt x="100501" y="524"/>
                    <a:pt x="100775" y="774"/>
                    <a:pt x="100775" y="1084"/>
                  </a:cubicBezTo>
                  <a:cubicBezTo>
                    <a:pt x="100775" y="1381"/>
                    <a:pt x="100513" y="1655"/>
                    <a:pt x="100203" y="1655"/>
                  </a:cubicBezTo>
                  <a:cubicBezTo>
                    <a:pt x="99905" y="1655"/>
                    <a:pt x="99644" y="1393"/>
                    <a:pt x="99644" y="1084"/>
                  </a:cubicBezTo>
                  <a:cubicBezTo>
                    <a:pt x="99644" y="774"/>
                    <a:pt x="99894" y="524"/>
                    <a:pt x="100203" y="524"/>
                  </a:cubicBezTo>
                  <a:close/>
                  <a:moveTo>
                    <a:pt x="103942" y="524"/>
                  </a:moveTo>
                  <a:cubicBezTo>
                    <a:pt x="104239" y="524"/>
                    <a:pt x="104513" y="774"/>
                    <a:pt x="104513" y="1084"/>
                  </a:cubicBezTo>
                  <a:cubicBezTo>
                    <a:pt x="104513" y="1381"/>
                    <a:pt x="104251" y="1655"/>
                    <a:pt x="103942" y="1655"/>
                  </a:cubicBezTo>
                  <a:cubicBezTo>
                    <a:pt x="103644" y="1655"/>
                    <a:pt x="103382" y="1393"/>
                    <a:pt x="103382" y="1084"/>
                  </a:cubicBezTo>
                  <a:cubicBezTo>
                    <a:pt x="103382" y="774"/>
                    <a:pt x="103632" y="524"/>
                    <a:pt x="103942" y="524"/>
                  </a:cubicBezTo>
                  <a:close/>
                  <a:moveTo>
                    <a:pt x="107668" y="524"/>
                  </a:moveTo>
                  <a:cubicBezTo>
                    <a:pt x="107966" y="524"/>
                    <a:pt x="108228" y="774"/>
                    <a:pt x="108228" y="1084"/>
                  </a:cubicBezTo>
                  <a:cubicBezTo>
                    <a:pt x="108228" y="1381"/>
                    <a:pt x="107978" y="1655"/>
                    <a:pt x="107668" y="1655"/>
                  </a:cubicBezTo>
                  <a:cubicBezTo>
                    <a:pt x="107371" y="1655"/>
                    <a:pt x="107097" y="1393"/>
                    <a:pt x="107097" y="1084"/>
                  </a:cubicBezTo>
                  <a:cubicBezTo>
                    <a:pt x="107097" y="774"/>
                    <a:pt x="107347" y="524"/>
                    <a:pt x="107668" y="524"/>
                  </a:cubicBezTo>
                  <a:close/>
                  <a:moveTo>
                    <a:pt x="111395" y="524"/>
                  </a:moveTo>
                  <a:cubicBezTo>
                    <a:pt x="111693" y="524"/>
                    <a:pt x="111967" y="774"/>
                    <a:pt x="111967" y="1084"/>
                  </a:cubicBezTo>
                  <a:cubicBezTo>
                    <a:pt x="111967" y="1381"/>
                    <a:pt x="111705" y="1655"/>
                    <a:pt x="111395" y="1655"/>
                  </a:cubicBezTo>
                  <a:cubicBezTo>
                    <a:pt x="111085" y="1655"/>
                    <a:pt x="110835" y="1393"/>
                    <a:pt x="110835" y="1084"/>
                  </a:cubicBezTo>
                  <a:cubicBezTo>
                    <a:pt x="110835" y="774"/>
                    <a:pt x="111085" y="524"/>
                    <a:pt x="111395" y="524"/>
                  </a:cubicBezTo>
                  <a:close/>
                  <a:moveTo>
                    <a:pt x="115122" y="524"/>
                  </a:moveTo>
                  <a:cubicBezTo>
                    <a:pt x="115419" y="524"/>
                    <a:pt x="115681" y="774"/>
                    <a:pt x="115681" y="1084"/>
                  </a:cubicBezTo>
                  <a:cubicBezTo>
                    <a:pt x="115681" y="1381"/>
                    <a:pt x="115431" y="1655"/>
                    <a:pt x="115122" y="1655"/>
                  </a:cubicBezTo>
                  <a:cubicBezTo>
                    <a:pt x="114812" y="1655"/>
                    <a:pt x="114550" y="1393"/>
                    <a:pt x="114550" y="1084"/>
                  </a:cubicBezTo>
                  <a:cubicBezTo>
                    <a:pt x="114550" y="774"/>
                    <a:pt x="114812" y="524"/>
                    <a:pt x="115122" y="524"/>
                  </a:cubicBezTo>
                  <a:close/>
                  <a:moveTo>
                    <a:pt x="118860" y="524"/>
                  </a:moveTo>
                  <a:cubicBezTo>
                    <a:pt x="119158" y="524"/>
                    <a:pt x="119420" y="774"/>
                    <a:pt x="119420" y="1084"/>
                  </a:cubicBezTo>
                  <a:cubicBezTo>
                    <a:pt x="119420" y="1381"/>
                    <a:pt x="119170" y="1655"/>
                    <a:pt x="118860" y="1655"/>
                  </a:cubicBezTo>
                  <a:cubicBezTo>
                    <a:pt x="118539" y="1655"/>
                    <a:pt x="118289" y="1393"/>
                    <a:pt x="118289" y="1084"/>
                  </a:cubicBezTo>
                  <a:cubicBezTo>
                    <a:pt x="118289" y="774"/>
                    <a:pt x="118539" y="524"/>
                    <a:pt x="118860" y="524"/>
                  </a:cubicBezTo>
                  <a:close/>
                  <a:moveTo>
                    <a:pt x="122575" y="524"/>
                  </a:moveTo>
                  <a:cubicBezTo>
                    <a:pt x="122873" y="524"/>
                    <a:pt x="123146" y="774"/>
                    <a:pt x="123146" y="1084"/>
                  </a:cubicBezTo>
                  <a:cubicBezTo>
                    <a:pt x="123146" y="1381"/>
                    <a:pt x="122885" y="1655"/>
                    <a:pt x="122575" y="1655"/>
                  </a:cubicBezTo>
                  <a:cubicBezTo>
                    <a:pt x="122265" y="1655"/>
                    <a:pt x="122015" y="1393"/>
                    <a:pt x="122015" y="1084"/>
                  </a:cubicBezTo>
                  <a:cubicBezTo>
                    <a:pt x="122027" y="774"/>
                    <a:pt x="122277" y="524"/>
                    <a:pt x="122575" y="524"/>
                  </a:cubicBezTo>
                  <a:close/>
                  <a:moveTo>
                    <a:pt x="126314" y="524"/>
                  </a:moveTo>
                  <a:cubicBezTo>
                    <a:pt x="126611" y="524"/>
                    <a:pt x="126873" y="774"/>
                    <a:pt x="126873" y="1084"/>
                  </a:cubicBezTo>
                  <a:cubicBezTo>
                    <a:pt x="126873" y="1381"/>
                    <a:pt x="126623" y="1655"/>
                    <a:pt x="126314" y="1655"/>
                  </a:cubicBezTo>
                  <a:cubicBezTo>
                    <a:pt x="126004" y="1655"/>
                    <a:pt x="125742" y="1393"/>
                    <a:pt x="125742" y="1084"/>
                  </a:cubicBezTo>
                  <a:cubicBezTo>
                    <a:pt x="125742" y="774"/>
                    <a:pt x="126004" y="524"/>
                    <a:pt x="126314" y="524"/>
                  </a:cubicBezTo>
                  <a:close/>
                  <a:moveTo>
                    <a:pt x="5287" y="2381"/>
                  </a:moveTo>
                  <a:cubicBezTo>
                    <a:pt x="5596" y="2381"/>
                    <a:pt x="5846" y="2631"/>
                    <a:pt x="5846" y="2953"/>
                  </a:cubicBezTo>
                  <a:cubicBezTo>
                    <a:pt x="5846" y="3262"/>
                    <a:pt x="5596" y="3512"/>
                    <a:pt x="5287" y="3512"/>
                  </a:cubicBezTo>
                  <a:cubicBezTo>
                    <a:pt x="4977" y="3512"/>
                    <a:pt x="4715" y="3262"/>
                    <a:pt x="4715" y="2953"/>
                  </a:cubicBezTo>
                  <a:cubicBezTo>
                    <a:pt x="4715" y="2631"/>
                    <a:pt x="4977" y="2381"/>
                    <a:pt x="5287" y="2381"/>
                  </a:cubicBezTo>
                  <a:close/>
                  <a:moveTo>
                    <a:pt x="12728" y="2381"/>
                  </a:moveTo>
                  <a:cubicBezTo>
                    <a:pt x="13037" y="2381"/>
                    <a:pt x="13288" y="2631"/>
                    <a:pt x="13288" y="2953"/>
                  </a:cubicBezTo>
                  <a:cubicBezTo>
                    <a:pt x="13288" y="3262"/>
                    <a:pt x="13037" y="3512"/>
                    <a:pt x="12728" y="3512"/>
                  </a:cubicBezTo>
                  <a:cubicBezTo>
                    <a:pt x="12418" y="3512"/>
                    <a:pt x="12156" y="3262"/>
                    <a:pt x="12156" y="2953"/>
                  </a:cubicBezTo>
                  <a:cubicBezTo>
                    <a:pt x="12180" y="2631"/>
                    <a:pt x="12418" y="2381"/>
                    <a:pt x="12728" y="2381"/>
                  </a:cubicBezTo>
                  <a:close/>
                  <a:moveTo>
                    <a:pt x="20181" y="2381"/>
                  </a:moveTo>
                  <a:cubicBezTo>
                    <a:pt x="20491" y="2381"/>
                    <a:pt x="20753" y="2631"/>
                    <a:pt x="20753" y="2953"/>
                  </a:cubicBezTo>
                  <a:cubicBezTo>
                    <a:pt x="20753" y="3262"/>
                    <a:pt x="20491" y="3512"/>
                    <a:pt x="20181" y="3512"/>
                  </a:cubicBezTo>
                  <a:cubicBezTo>
                    <a:pt x="19872" y="3512"/>
                    <a:pt x="19622" y="3262"/>
                    <a:pt x="19622" y="2953"/>
                  </a:cubicBezTo>
                  <a:cubicBezTo>
                    <a:pt x="19634" y="2631"/>
                    <a:pt x="19872" y="2381"/>
                    <a:pt x="20181" y="2381"/>
                  </a:cubicBezTo>
                  <a:close/>
                  <a:moveTo>
                    <a:pt x="27635" y="2381"/>
                  </a:moveTo>
                  <a:cubicBezTo>
                    <a:pt x="27956" y="2381"/>
                    <a:pt x="28206" y="2631"/>
                    <a:pt x="28206" y="2953"/>
                  </a:cubicBezTo>
                  <a:cubicBezTo>
                    <a:pt x="28206" y="3262"/>
                    <a:pt x="27956" y="3512"/>
                    <a:pt x="27635" y="3512"/>
                  </a:cubicBezTo>
                  <a:cubicBezTo>
                    <a:pt x="27325" y="3512"/>
                    <a:pt x="27075" y="3262"/>
                    <a:pt x="27075" y="2953"/>
                  </a:cubicBezTo>
                  <a:cubicBezTo>
                    <a:pt x="27087" y="2631"/>
                    <a:pt x="27325" y="2381"/>
                    <a:pt x="27635" y="2381"/>
                  </a:cubicBezTo>
                  <a:close/>
                  <a:moveTo>
                    <a:pt x="35100" y="2381"/>
                  </a:moveTo>
                  <a:cubicBezTo>
                    <a:pt x="35409" y="2381"/>
                    <a:pt x="35659" y="2631"/>
                    <a:pt x="35659" y="2953"/>
                  </a:cubicBezTo>
                  <a:cubicBezTo>
                    <a:pt x="35659" y="3262"/>
                    <a:pt x="35409" y="3512"/>
                    <a:pt x="35100" y="3512"/>
                  </a:cubicBezTo>
                  <a:cubicBezTo>
                    <a:pt x="34778" y="3512"/>
                    <a:pt x="34528" y="3262"/>
                    <a:pt x="34528" y="2953"/>
                  </a:cubicBezTo>
                  <a:cubicBezTo>
                    <a:pt x="34540" y="2631"/>
                    <a:pt x="34778" y="2381"/>
                    <a:pt x="35100" y="2381"/>
                  </a:cubicBezTo>
                  <a:close/>
                  <a:moveTo>
                    <a:pt x="42553" y="2381"/>
                  </a:moveTo>
                  <a:cubicBezTo>
                    <a:pt x="42863" y="2381"/>
                    <a:pt x="43113" y="2631"/>
                    <a:pt x="43113" y="2953"/>
                  </a:cubicBezTo>
                  <a:cubicBezTo>
                    <a:pt x="43113" y="3262"/>
                    <a:pt x="42863" y="3512"/>
                    <a:pt x="42553" y="3512"/>
                  </a:cubicBezTo>
                  <a:cubicBezTo>
                    <a:pt x="42232" y="3512"/>
                    <a:pt x="41982" y="3262"/>
                    <a:pt x="41982" y="2953"/>
                  </a:cubicBezTo>
                  <a:cubicBezTo>
                    <a:pt x="41982" y="2631"/>
                    <a:pt x="42244" y="2381"/>
                    <a:pt x="42553" y="2381"/>
                  </a:cubicBezTo>
                  <a:close/>
                  <a:moveTo>
                    <a:pt x="50006" y="2381"/>
                  </a:moveTo>
                  <a:cubicBezTo>
                    <a:pt x="50316" y="2381"/>
                    <a:pt x="50578" y="2631"/>
                    <a:pt x="50578" y="2953"/>
                  </a:cubicBezTo>
                  <a:cubicBezTo>
                    <a:pt x="50578" y="3262"/>
                    <a:pt x="50316" y="3512"/>
                    <a:pt x="50006" y="3512"/>
                  </a:cubicBezTo>
                  <a:cubicBezTo>
                    <a:pt x="49697" y="3512"/>
                    <a:pt x="49447" y="3262"/>
                    <a:pt x="49447" y="2953"/>
                  </a:cubicBezTo>
                  <a:cubicBezTo>
                    <a:pt x="49447" y="2631"/>
                    <a:pt x="49697" y="2381"/>
                    <a:pt x="50006" y="2381"/>
                  </a:cubicBezTo>
                  <a:close/>
                  <a:moveTo>
                    <a:pt x="57460" y="2381"/>
                  </a:moveTo>
                  <a:cubicBezTo>
                    <a:pt x="57781" y="2381"/>
                    <a:pt x="58031" y="2631"/>
                    <a:pt x="58031" y="2953"/>
                  </a:cubicBezTo>
                  <a:cubicBezTo>
                    <a:pt x="58031" y="3262"/>
                    <a:pt x="57781" y="3512"/>
                    <a:pt x="57460" y="3512"/>
                  </a:cubicBezTo>
                  <a:cubicBezTo>
                    <a:pt x="57150" y="3512"/>
                    <a:pt x="56900" y="3262"/>
                    <a:pt x="56900" y="2953"/>
                  </a:cubicBezTo>
                  <a:cubicBezTo>
                    <a:pt x="56900" y="2631"/>
                    <a:pt x="57150" y="2381"/>
                    <a:pt x="57460" y="2381"/>
                  </a:cubicBezTo>
                  <a:close/>
                  <a:moveTo>
                    <a:pt x="64925" y="2381"/>
                  </a:moveTo>
                  <a:cubicBezTo>
                    <a:pt x="65234" y="2381"/>
                    <a:pt x="65485" y="2631"/>
                    <a:pt x="65485" y="2953"/>
                  </a:cubicBezTo>
                  <a:cubicBezTo>
                    <a:pt x="65485" y="3262"/>
                    <a:pt x="65234" y="3512"/>
                    <a:pt x="64925" y="3512"/>
                  </a:cubicBezTo>
                  <a:cubicBezTo>
                    <a:pt x="64603" y="3512"/>
                    <a:pt x="64353" y="3262"/>
                    <a:pt x="64353" y="2953"/>
                  </a:cubicBezTo>
                  <a:cubicBezTo>
                    <a:pt x="64353" y="2631"/>
                    <a:pt x="64603" y="2381"/>
                    <a:pt x="64925" y="2381"/>
                  </a:cubicBezTo>
                  <a:close/>
                  <a:moveTo>
                    <a:pt x="72366" y="2381"/>
                  </a:moveTo>
                  <a:cubicBezTo>
                    <a:pt x="72676" y="2381"/>
                    <a:pt x="72926" y="2631"/>
                    <a:pt x="72926" y="2953"/>
                  </a:cubicBezTo>
                  <a:cubicBezTo>
                    <a:pt x="72926" y="3262"/>
                    <a:pt x="72676" y="3512"/>
                    <a:pt x="72366" y="3512"/>
                  </a:cubicBezTo>
                  <a:cubicBezTo>
                    <a:pt x="72045" y="3512"/>
                    <a:pt x="71795" y="3262"/>
                    <a:pt x="71795" y="2953"/>
                  </a:cubicBezTo>
                  <a:cubicBezTo>
                    <a:pt x="71807" y="2631"/>
                    <a:pt x="72069" y="2381"/>
                    <a:pt x="72366" y="2381"/>
                  </a:cubicBezTo>
                  <a:close/>
                  <a:moveTo>
                    <a:pt x="83451" y="2381"/>
                  </a:moveTo>
                  <a:cubicBezTo>
                    <a:pt x="83761" y="2381"/>
                    <a:pt x="84011" y="2631"/>
                    <a:pt x="84011" y="2953"/>
                  </a:cubicBezTo>
                  <a:cubicBezTo>
                    <a:pt x="84011" y="3262"/>
                    <a:pt x="83761" y="3512"/>
                    <a:pt x="83451" y="3512"/>
                  </a:cubicBezTo>
                  <a:cubicBezTo>
                    <a:pt x="83141" y="3512"/>
                    <a:pt x="82880" y="3262"/>
                    <a:pt x="82880" y="2953"/>
                  </a:cubicBezTo>
                  <a:cubicBezTo>
                    <a:pt x="82880" y="2631"/>
                    <a:pt x="83141" y="2381"/>
                    <a:pt x="83451" y="2381"/>
                  </a:cubicBezTo>
                  <a:close/>
                  <a:moveTo>
                    <a:pt x="90904" y="2381"/>
                  </a:moveTo>
                  <a:cubicBezTo>
                    <a:pt x="91214" y="2381"/>
                    <a:pt x="91464" y="2631"/>
                    <a:pt x="91464" y="2953"/>
                  </a:cubicBezTo>
                  <a:cubicBezTo>
                    <a:pt x="91464" y="3262"/>
                    <a:pt x="91214" y="3512"/>
                    <a:pt x="90904" y="3512"/>
                  </a:cubicBezTo>
                  <a:cubicBezTo>
                    <a:pt x="90595" y="3512"/>
                    <a:pt x="90345" y="3262"/>
                    <a:pt x="90345" y="2953"/>
                  </a:cubicBezTo>
                  <a:cubicBezTo>
                    <a:pt x="90345" y="2631"/>
                    <a:pt x="90595" y="2381"/>
                    <a:pt x="90904" y="2381"/>
                  </a:cubicBezTo>
                  <a:close/>
                  <a:moveTo>
                    <a:pt x="98346" y="2381"/>
                  </a:moveTo>
                  <a:cubicBezTo>
                    <a:pt x="98655" y="2381"/>
                    <a:pt x="98905" y="2631"/>
                    <a:pt x="98905" y="2953"/>
                  </a:cubicBezTo>
                  <a:cubicBezTo>
                    <a:pt x="98905" y="3262"/>
                    <a:pt x="98655" y="3512"/>
                    <a:pt x="98346" y="3512"/>
                  </a:cubicBezTo>
                  <a:cubicBezTo>
                    <a:pt x="98036" y="3512"/>
                    <a:pt x="97786" y="3262"/>
                    <a:pt x="97786" y="2953"/>
                  </a:cubicBezTo>
                  <a:cubicBezTo>
                    <a:pt x="97798" y="2631"/>
                    <a:pt x="98036" y="2381"/>
                    <a:pt x="98346" y="2381"/>
                  </a:cubicBezTo>
                  <a:close/>
                  <a:moveTo>
                    <a:pt x="105799" y="2381"/>
                  </a:moveTo>
                  <a:cubicBezTo>
                    <a:pt x="106121" y="2381"/>
                    <a:pt x="106371" y="2631"/>
                    <a:pt x="106371" y="2953"/>
                  </a:cubicBezTo>
                  <a:cubicBezTo>
                    <a:pt x="106371" y="3262"/>
                    <a:pt x="106109" y="3512"/>
                    <a:pt x="105799" y="3512"/>
                  </a:cubicBezTo>
                  <a:cubicBezTo>
                    <a:pt x="105490" y="3512"/>
                    <a:pt x="105239" y="3262"/>
                    <a:pt x="105239" y="2953"/>
                  </a:cubicBezTo>
                  <a:cubicBezTo>
                    <a:pt x="105251" y="2631"/>
                    <a:pt x="105490" y="2381"/>
                    <a:pt x="105799" y="2381"/>
                  </a:cubicBezTo>
                  <a:close/>
                  <a:moveTo>
                    <a:pt x="113264" y="2381"/>
                  </a:moveTo>
                  <a:cubicBezTo>
                    <a:pt x="113574" y="2381"/>
                    <a:pt x="113824" y="2631"/>
                    <a:pt x="113824" y="2953"/>
                  </a:cubicBezTo>
                  <a:cubicBezTo>
                    <a:pt x="113824" y="3262"/>
                    <a:pt x="113574" y="3512"/>
                    <a:pt x="113264" y="3512"/>
                  </a:cubicBezTo>
                  <a:cubicBezTo>
                    <a:pt x="112943" y="3512"/>
                    <a:pt x="112693" y="3262"/>
                    <a:pt x="112693" y="2953"/>
                  </a:cubicBezTo>
                  <a:cubicBezTo>
                    <a:pt x="112705" y="2631"/>
                    <a:pt x="112943" y="2381"/>
                    <a:pt x="113264" y="2381"/>
                  </a:cubicBezTo>
                  <a:close/>
                  <a:moveTo>
                    <a:pt x="120718" y="2381"/>
                  </a:moveTo>
                  <a:cubicBezTo>
                    <a:pt x="121027" y="2381"/>
                    <a:pt x="121277" y="2631"/>
                    <a:pt x="121277" y="2953"/>
                  </a:cubicBezTo>
                  <a:cubicBezTo>
                    <a:pt x="121277" y="3262"/>
                    <a:pt x="121027" y="3512"/>
                    <a:pt x="120718" y="3512"/>
                  </a:cubicBezTo>
                  <a:cubicBezTo>
                    <a:pt x="120408" y="3512"/>
                    <a:pt x="120146" y="3262"/>
                    <a:pt x="120146" y="2953"/>
                  </a:cubicBezTo>
                  <a:cubicBezTo>
                    <a:pt x="120170" y="2631"/>
                    <a:pt x="120420" y="2381"/>
                    <a:pt x="120718" y="2381"/>
                  </a:cubicBezTo>
                  <a:close/>
                  <a:moveTo>
                    <a:pt x="128171" y="2381"/>
                  </a:moveTo>
                  <a:cubicBezTo>
                    <a:pt x="128480" y="2381"/>
                    <a:pt x="128742" y="2631"/>
                    <a:pt x="128742" y="2953"/>
                  </a:cubicBezTo>
                  <a:cubicBezTo>
                    <a:pt x="128742" y="3262"/>
                    <a:pt x="128480" y="3512"/>
                    <a:pt x="128171" y="3512"/>
                  </a:cubicBezTo>
                  <a:cubicBezTo>
                    <a:pt x="127861" y="3512"/>
                    <a:pt x="127611" y="3262"/>
                    <a:pt x="127611" y="2953"/>
                  </a:cubicBezTo>
                  <a:cubicBezTo>
                    <a:pt x="127611" y="2631"/>
                    <a:pt x="127861" y="2381"/>
                    <a:pt x="128171" y="2381"/>
                  </a:cubicBezTo>
                  <a:close/>
                  <a:moveTo>
                    <a:pt x="1548" y="2393"/>
                  </a:moveTo>
                  <a:cubicBezTo>
                    <a:pt x="1846" y="2393"/>
                    <a:pt x="2119" y="2655"/>
                    <a:pt x="2119" y="2965"/>
                  </a:cubicBezTo>
                  <a:cubicBezTo>
                    <a:pt x="2119" y="3262"/>
                    <a:pt x="1858" y="3524"/>
                    <a:pt x="1548" y="3524"/>
                  </a:cubicBezTo>
                  <a:cubicBezTo>
                    <a:pt x="1238" y="3524"/>
                    <a:pt x="988" y="3274"/>
                    <a:pt x="988" y="2965"/>
                  </a:cubicBezTo>
                  <a:cubicBezTo>
                    <a:pt x="988" y="2655"/>
                    <a:pt x="1238" y="2393"/>
                    <a:pt x="1548" y="2393"/>
                  </a:cubicBezTo>
                  <a:close/>
                  <a:moveTo>
                    <a:pt x="9001" y="2393"/>
                  </a:moveTo>
                  <a:cubicBezTo>
                    <a:pt x="9299" y="2393"/>
                    <a:pt x="9573" y="2655"/>
                    <a:pt x="9573" y="2965"/>
                  </a:cubicBezTo>
                  <a:cubicBezTo>
                    <a:pt x="9573" y="3262"/>
                    <a:pt x="9323" y="3524"/>
                    <a:pt x="9001" y="3524"/>
                  </a:cubicBezTo>
                  <a:cubicBezTo>
                    <a:pt x="8704" y="3524"/>
                    <a:pt x="8442" y="3274"/>
                    <a:pt x="8442" y="2965"/>
                  </a:cubicBezTo>
                  <a:cubicBezTo>
                    <a:pt x="8442" y="2655"/>
                    <a:pt x="8692" y="2393"/>
                    <a:pt x="9001" y="2393"/>
                  </a:cubicBezTo>
                  <a:close/>
                  <a:moveTo>
                    <a:pt x="16466" y="2393"/>
                  </a:moveTo>
                  <a:cubicBezTo>
                    <a:pt x="16764" y="2393"/>
                    <a:pt x="17026" y="2655"/>
                    <a:pt x="17026" y="2965"/>
                  </a:cubicBezTo>
                  <a:cubicBezTo>
                    <a:pt x="17026" y="3262"/>
                    <a:pt x="16776" y="3524"/>
                    <a:pt x="16466" y="3524"/>
                  </a:cubicBezTo>
                  <a:cubicBezTo>
                    <a:pt x="16169" y="3524"/>
                    <a:pt x="15895" y="3274"/>
                    <a:pt x="15895" y="2965"/>
                  </a:cubicBezTo>
                  <a:cubicBezTo>
                    <a:pt x="15895" y="2655"/>
                    <a:pt x="16145" y="2393"/>
                    <a:pt x="16466" y="2393"/>
                  </a:cubicBezTo>
                  <a:close/>
                  <a:moveTo>
                    <a:pt x="23920" y="2393"/>
                  </a:moveTo>
                  <a:cubicBezTo>
                    <a:pt x="24217" y="2393"/>
                    <a:pt x="24479" y="2655"/>
                    <a:pt x="24479" y="2965"/>
                  </a:cubicBezTo>
                  <a:cubicBezTo>
                    <a:pt x="24479" y="3262"/>
                    <a:pt x="24229" y="3524"/>
                    <a:pt x="23920" y="3524"/>
                  </a:cubicBezTo>
                  <a:cubicBezTo>
                    <a:pt x="23610" y="3524"/>
                    <a:pt x="23348" y="3274"/>
                    <a:pt x="23348" y="2965"/>
                  </a:cubicBezTo>
                  <a:cubicBezTo>
                    <a:pt x="23348" y="2655"/>
                    <a:pt x="23610" y="2393"/>
                    <a:pt x="23920" y="2393"/>
                  </a:cubicBezTo>
                  <a:close/>
                  <a:moveTo>
                    <a:pt x="31373" y="2393"/>
                  </a:moveTo>
                  <a:cubicBezTo>
                    <a:pt x="31671" y="2393"/>
                    <a:pt x="31945" y="2655"/>
                    <a:pt x="31945" y="2965"/>
                  </a:cubicBezTo>
                  <a:cubicBezTo>
                    <a:pt x="31945" y="3262"/>
                    <a:pt x="31683" y="3524"/>
                    <a:pt x="31373" y="3524"/>
                  </a:cubicBezTo>
                  <a:cubicBezTo>
                    <a:pt x="31064" y="3524"/>
                    <a:pt x="30814" y="3274"/>
                    <a:pt x="30814" y="2965"/>
                  </a:cubicBezTo>
                  <a:cubicBezTo>
                    <a:pt x="30814" y="2655"/>
                    <a:pt x="31064" y="2393"/>
                    <a:pt x="31373" y="2393"/>
                  </a:cubicBezTo>
                  <a:close/>
                  <a:moveTo>
                    <a:pt x="38815" y="2393"/>
                  </a:moveTo>
                  <a:cubicBezTo>
                    <a:pt x="39112" y="2393"/>
                    <a:pt x="39386" y="2655"/>
                    <a:pt x="39386" y="2965"/>
                  </a:cubicBezTo>
                  <a:cubicBezTo>
                    <a:pt x="39386" y="3262"/>
                    <a:pt x="39124" y="3524"/>
                    <a:pt x="38815" y="3524"/>
                  </a:cubicBezTo>
                  <a:cubicBezTo>
                    <a:pt x="38517" y="3524"/>
                    <a:pt x="38255" y="3274"/>
                    <a:pt x="38255" y="2965"/>
                  </a:cubicBezTo>
                  <a:cubicBezTo>
                    <a:pt x="38267" y="2655"/>
                    <a:pt x="38505" y="2393"/>
                    <a:pt x="38815" y="2393"/>
                  </a:cubicBezTo>
                  <a:close/>
                  <a:moveTo>
                    <a:pt x="46268" y="2393"/>
                  </a:moveTo>
                  <a:cubicBezTo>
                    <a:pt x="46565" y="2393"/>
                    <a:pt x="46839" y="2655"/>
                    <a:pt x="46839" y="2965"/>
                  </a:cubicBezTo>
                  <a:cubicBezTo>
                    <a:pt x="46839" y="3262"/>
                    <a:pt x="46589" y="3524"/>
                    <a:pt x="46268" y="3524"/>
                  </a:cubicBezTo>
                  <a:cubicBezTo>
                    <a:pt x="45970" y="3524"/>
                    <a:pt x="45708" y="3274"/>
                    <a:pt x="45708" y="2965"/>
                  </a:cubicBezTo>
                  <a:cubicBezTo>
                    <a:pt x="45720" y="2655"/>
                    <a:pt x="45958" y="2393"/>
                    <a:pt x="46268" y="2393"/>
                  </a:cubicBezTo>
                  <a:close/>
                  <a:moveTo>
                    <a:pt x="53733" y="2393"/>
                  </a:moveTo>
                  <a:cubicBezTo>
                    <a:pt x="54031" y="2393"/>
                    <a:pt x="54293" y="2655"/>
                    <a:pt x="54293" y="2965"/>
                  </a:cubicBezTo>
                  <a:cubicBezTo>
                    <a:pt x="54293" y="3262"/>
                    <a:pt x="54043" y="3524"/>
                    <a:pt x="53733" y="3524"/>
                  </a:cubicBezTo>
                  <a:cubicBezTo>
                    <a:pt x="53412" y="3524"/>
                    <a:pt x="53162" y="3274"/>
                    <a:pt x="53162" y="2965"/>
                  </a:cubicBezTo>
                  <a:cubicBezTo>
                    <a:pt x="53173" y="2655"/>
                    <a:pt x="53412" y="2393"/>
                    <a:pt x="53733" y="2393"/>
                  </a:cubicBezTo>
                  <a:close/>
                  <a:moveTo>
                    <a:pt x="61186" y="2393"/>
                  </a:moveTo>
                  <a:cubicBezTo>
                    <a:pt x="61484" y="2393"/>
                    <a:pt x="61746" y="2655"/>
                    <a:pt x="61746" y="2965"/>
                  </a:cubicBezTo>
                  <a:cubicBezTo>
                    <a:pt x="61746" y="3262"/>
                    <a:pt x="61496" y="3524"/>
                    <a:pt x="61186" y="3524"/>
                  </a:cubicBezTo>
                  <a:cubicBezTo>
                    <a:pt x="60877" y="3524"/>
                    <a:pt x="60615" y="3274"/>
                    <a:pt x="60615" y="2965"/>
                  </a:cubicBezTo>
                  <a:cubicBezTo>
                    <a:pt x="60639" y="2655"/>
                    <a:pt x="60877" y="2393"/>
                    <a:pt x="61186" y="2393"/>
                  </a:cubicBezTo>
                  <a:close/>
                  <a:moveTo>
                    <a:pt x="68640" y="2393"/>
                  </a:moveTo>
                  <a:cubicBezTo>
                    <a:pt x="68937" y="2393"/>
                    <a:pt x="69211" y="2655"/>
                    <a:pt x="69211" y="2965"/>
                  </a:cubicBezTo>
                  <a:cubicBezTo>
                    <a:pt x="69211" y="3262"/>
                    <a:pt x="68949" y="3524"/>
                    <a:pt x="68640" y="3524"/>
                  </a:cubicBezTo>
                  <a:cubicBezTo>
                    <a:pt x="68330" y="3524"/>
                    <a:pt x="68080" y="3274"/>
                    <a:pt x="68080" y="2965"/>
                  </a:cubicBezTo>
                  <a:cubicBezTo>
                    <a:pt x="68092" y="2655"/>
                    <a:pt x="68330" y="2393"/>
                    <a:pt x="68640" y="2393"/>
                  </a:cubicBezTo>
                  <a:close/>
                  <a:moveTo>
                    <a:pt x="76093" y="2393"/>
                  </a:moveTo>
                  <a:cubicBezTo>
                    <a:pt x="76391" y="2393"/>
                    <a:pt x="76664" y="2655"/>
                    <a:pt x="76664" y="2965"/>
                  </a:cubicBezTo>
                  <a:cubicBezTo>
                    <a:pt x="76664" y="3262"/>
                    <a:pt x="76403" y="3524"/>
                    <a:pt x="76093" y="3524"/>
                  </a:cubicBezTo>
                  <a:cubicBezTo>
                    <a:pt x="75795" y="3524"/>
                    <a:pt x="75533" y="3274"/>
                    <a:pt x="75533" y="2965"/>
                  </a:cubicBezTo>
                  <a:cubicBezTo>
                    <a:pt x="75533" y="2655"/>
                    <a:pt x="75783" y="2393"/>
                    <a:pt x="76093" y="2393"/>
                  </a:cubicBezTo>
                  <a:close/>
                  <a:moveTo>
                    <a:pt x="79712" y="2393"/>
                  </a:moveTo>
                  <a:cubicBezTo>
                    <a:pt x="80010" y="2393"/>
                    <a:pt x="80284" y="2655"/>
                    <a:pt x="80284" y="2965"/>
                  </a:cubicBezTo>
                  <a:cubicBezTo>
                    <a:pt x="80284" y="3262"/>
                    <a:pt x="80022" y="3524"/>
                    <a:pt x="79712" y="3524"/>
                  </a:cubicBezTo>
                  <a:cubicBezTo>
                    <a:pt x="79403" y="3524"/>
                    <a:pt x="79153" y="3274"/>
                    <a:pt x="79153" y="2965"/>
                  </a:cubicBezTo>
                  <a:cubicBezTo>
                    <a:pt x="79165" y="2655"/>
                    <a:pt x="79403" y="2393"/>
                    <a:pt x="79712" y="2393"/>
                  </a:cubicBezTo>
                  <a:close/>
                  <a:moveTo>
                    <a:pt x="87166" y="2393"/>
                  </a:moveTo>
                  <a:cubicBezTo>
                    <a:pt x="87463" y="2393"/>
                    <a:pt x="87737" y="2655"/>
                    <a:pt x="87737" y="2965"/>
                  </a:cubicBezTo>
                  <a:cubicBezTo>
                    <a:pt x="87737" y="3262"/>
                    <a:pt x="87475" y="3524"/>
                    <a:pt x="87166" y="3524"/>
                  </a:cubicBezTo>
                  <a:cubicBezTo>
                    <a:pt x="86856" y="3524"/>
                    <a:pt x="86606" y="3274"/>
                    <a:pt x="86606" y="2965"/>
                  </a:cubicBezTo>
                  <a:cubicBezTo>
                    <a:pt x="86618" y="2655"/>
                    <a:pt x="86856" y="2393"/>
                    <a:pt x="87166" y="2393"/>
                  </a:cubicBezTo>
                  <a:close/>
                  <a:moveTo>
                    <a:pt x="94631" y="2393"/>
                  </a:moveTo>
                  <a:cubicBezTo>
                    <a:pt x="94929" y="2393"/>
                    <a:pt x="95191" y="2655"/>
                    <a:pt x="95191" y="2965"/>
                  </a:cubicBezTo>
                  <a:cubicBezTo>
                    <a:pt x="95191" y="3262"/>
                    <a:pt x="94941" y="3524"/>
                    <a:pt x="94631" y="3524"/>
                  </a:cubicBezTo>
                  <a:cubicBezTo>
                    <a:pt x="94310" y="3524"/>
                    <a:pt x="94060" y="3274"/>
                    <a:pt x="94060" y="2965"/>
                  </a:cubicBezTo>
                  <a:cubicBezTo>
                    <a:pt x="94071" y="2655"/>
                    <a:pt x="94310" y="2393"/>
                    <a:pt x="94631" y="2393"/>
                  </a:cubicBezTo>
                  <a:close/>
                  <a:moveTo>
                    <a:pt x="102084" y="2393"/>
                  </a:moveTo>
                  <a:cubicBezTo>
                    <a:pt x="102382" y="2393"/>
                    <a:pt x="102644" y="2655"/>
                    <a:pt x="102644" y="2965"/>
                  </a:cubicBezTo>
                  <a:cubicBezTo>
                    <a:pt x="102644" y="3262"/>
                    <a:pt x="102394" y="3524"/>
                    <a:pt x="102084" y="3524"/>
                  </a:cubicBezTo>
                  <a:cubicBezTo>
                    <a:pt x="101787" y="3524"/>
                    <a:pt x="101513" y="3274"/>
                    <a:pt x="101513" y="2965"/>
                  </a:cubicBezTo>
                  <a:cubicBezTo>
                    <a:pt x="101513" y="2655"/>
                    <a:pt x="101775" y="2393"/>
                    <a:pt x="102084" y="2393"/>
                  </a:cubicBezTo>
                  <a:close/>
                  <a:moveTo>
                    <a:pt x="109538" y="2393"/>
                  </a:moveTo>
                  <a:cubicBezTo>
                    <a:pt x="109835" y="2393"/>
                    <a:pt x="110109" y="2655"/>
                    <a:pt x="110109" y="2965"/>
                  </a:cubicBezTo>
                  <a:cubicBezTo>
                    <a:pt x="110109" y="3262"/>
                    <a:pt x="109847" y="3524"/>
                    <a:pt x="109538" y="3524"/>
                  </a:cubicBezTo>
                  <a:cubicBezTo>
                    <a:pt x="109228" y="3524"/>
                    <a:pt x="108978" y="3274"/>
                    <a:pt x="108978" y="2965"/>
                  </a:cubicBezTo>
                  <a:cubicBezTo>
                    <a:pt x="108978" y="2655"/>
                    <a:pt x="109228" y="2393"/>
                    <a:pt x="109538" y="2393"/>
                  </a:cubicBezTo>
                  <a:close/>
                  <a:moveTo>
                    <a:pt x="116991" y="2393"/>
                  </a:moveTo>
                  <a:cubicBezTo>
                    <a:pt x="117289" y="2393"/>
                    <a:pt x="117562" y="2655"/>
                    <a:pt x="117562" y="2965"/>
                  </a:cubicBezTo>
                  <a:cubicBezTo>
                    <a:pt x="117562" y="3262"/>
                    <a:pt x="117312" y="3524"/>
                    <a:pt x="116991" y="3524"/>
                  </a:cubicBezTo>
                  <a:cubicBezTo>
                    <a:pt x="116681" y="3524"/>
                    <a:pt x="116431" y="3274"/>
                    <a:pt x="116431" y="2965"/>
                  </a:cubicBezTo>
                  <a:cubicBezTo>
                    <a:pt x="116431" y="2655"/>
                    <a:pt x="116681" y="2393"/>
                    <a:pt x="116991" y="2393"/>
                  </a:cubicBezTo>
                  <a:close/>
                  <a:moveTo>
                    <a:pt x="124456" y="2393"/>
                  </a:moveTo>
                  <a:cubicBezTo>
                    <a:pt x="124754" y="2393"/>
                    <a:pt x="125016" y="2655"/>
                    <a:pt x="125016" y="2965"/>
                  </a:cubicBezTo>
                  <a:cubicBezTo>
                    <a:pt x="125016" y="3262"/>
                    <a:pt x="124766" y="3524"/>
                    <a:pt x="124456" y="3524"/>
                  </a:cubicBezTo>
                  <a:cubicBezTo>
                    <a:pt x="124135" y="3524"/>
                    <a:pt x="123885" y="3274"/>
                    <a:pt x="123885" y="2965"/>
                  </a:cubicBezTo>
                  <a:cubicBezTo>
                    <a:pt x="123885" y="2655"/>
                    <a:pt x="124135" y="2393"/>
                    <a:pt x="124456" y="2393"/>
                  </a:cubicBezTo>
                  <a:close/>
                  <a:moveTo>
                    <a:pt x="3405" y="4239"/>
                  </a:moveTo>
                  <a:cubicBezTo>
                    <a:pt x="3703" y="4239"/>
                    <a:pt x="3977" y="4501"/>
                    <a:pt x="3977" y="4810"/>
                  </a:cubicBezTo>
                  <a:cubicBezTo>
                    <a:pt x="3977" y="5108"/>
                    <a:pt x="3727" y="5370"/>
                    <a:pt x="3405" y="5370"/>
                  </a:cubicBezTo>
                  <a:cubicBezTo>
                    <a:pt x="3096" y="5370"/>
                    <a:pt x="2846" y="5120"/>
                    <a:pt x="2846" y="4810"/>
                  </a:cubicBezTo>
                  <a:cubicBezTo>
                    <a:pt x="2858" y="4501"/>
                    <a:pt x="3096" y="4239"/>
                    <a:pt x="3405" y="4239"/>
                  </a:cubicBezTo>
                  <a:close/>
                  <a:moveTo>
                    <a:pt x="7132" y="4239"/>
                  </a:moveTo>
                  <a:cubicBezTo>
                    <a:pt x="7430" y="4239"/>
                    <a:pt x="7692" y="4501"/>
                    <a:pt x="7692" y="4810"/>
                  </a:cubicBezTo>
                  <a:cubicBezTo>
                    <a:pt x="7692" y="5108"/>
                    <a:pt x="7442" y="5370"/>
                    <a:pt x="7132" y="5370"/>
                  </a:cubicBezTo>
                  <a:cubicBezTo>
                    <a:pt x="6834" y="5370"/>
                    <a:pt x="6560" y="5120"/>
                    <a:pt x="6560" y="4810"/>
                  </a:cubicBezTo>
                  <a:cubicBezTo>
                    <a:pt x="6584" y="4501"/>
                    <a:pt x="6822" y="4239"/>
                    <a:pt x="7132" y="4239"/>
                  </a:cubicBezTo>
                  <a:close/>
                  <a:moveTo>
                    <a:pt x="10871" y="4239"/>
                  </a:moveTo>
                  <a:cubicBezTo>
                    <a:pt x="11168" y="4239"/>
                    <a:pt x="11430" y="4501"/>
                    <a:pt x="11430" y="4810"/>
                  </a:cubicBezTo>
                  <a:cubicBezTo>
                    <a:pt x="11430" y="5108"/>
                    <a:pt x="11180" y="5370"/>
                    <a:pt x="10871" y="5370"/>
                  </a:cubicBezTo>
                  <a:cubicBezTo>
                    <a:pt x="10573" y="5370"/>
                    <a:pt x="10299" y="5120"/>
                    <a:pt x="10299" y="4810"/>
                  </a:cubicBezTo>
                  <a:cubicBezTo>
                    <a:pt x="10299" y="4501"/>
                    <a:pt x="10549" y="4239"/>
                    <a:pt x="10871" y="4239"/>
                  </a:cubicBezTo>
                  <a:close/>
                  <a:moveTo>
                    <a:pt x="14585" y="4239"/>
                  </a:moveTo>
                  <a:cubicBezTo>
                    <a:pt x="14883" y="4239"/>
                    <a:pt x="15157" y="4501"/>
                    <a:pt x="15157" y="4810"/>
                  </a:cubicBezTo>
                  <a:cubicBezTo>
                    <a:pt x="15157" y="5108"/>
                    <a:pt x="14895" y="5370"/>
                    <a:pt x="14585" y="5370"/>
                  </a:cubicBezTo>
                  <a:cubicBezTo>
                    <a:pt x="14288" y="5370"/>
                    <a:pt x="14014" y="5120"/>
                    <a:pt x="14014" y="4810"/>
                  </a:cubicBezTo>
                  <a:cubicBezTo>
                    <a:pt x="14038" y="4501"/>
                    <a:pt x="14276" y="4239"/>
                    <a:pt x="14585" y="4239"/>
                  </a:cubicBezTo>
                  <a:close/>
                  <a:moveTo>
                    <a:pt x="18324" y="4239"/>
                  </a:moveTo>
                  <a:cubicBezTo>
                    <a:pt x="18622" y="4239"/>
                    <a:pt x="18883" y="4501"/>
                    <a:pt x="18883" y="4810"/>
                  </a:cubicBezTo>
                  <a:cubicBezTo>
                    <a:pt x="18883" y="5108"/>
                    <a:pt x="18633" y="5370"/>
                    <a:pt x="18324" y="5370"/>
                  </a:cubicBezTo>
                  <a:cubicBezTo>
                    <a:pt x="18026" y="5370"/>
                    <a:pt x="17752" y="5120"/>
                    <a:pt x="17752" y="4810"/>
                  </a:cubicBezTo>
                  <a:cubicBezTo>
                    <a:pt x="17752" y="4501"/>
                    <a:pt x="18014" y="4239"/>
                    <a:pt x="18324" y="4239"/>
                  </a:cubicBezTo>
                  <a:close/>
                  <a:moveTo>
                    <a:pt x="22039" y="4239"/>
                  </a:moveTo>
                  <a:cubicBezTo>
                    <a:pt x="22336" y="4239"/>
                    <a:pt x="22610" y="4501"/>
                    <a:pt x="22610" y="4810"/>
                  </a:cubicBezTo>
                  <a:cubicBezTo>
                    <a:pt x="22610" y="5108"/>
                    <a:pt x="22360" y="5370"/>
                    <a:pt x="22039" y="5370"/>
                  </a:cubicBezTo>
                  <a:cubicBezTo>
                    <a:pt x="21729" y="5370"/>
                    <a:pt x="21479" y="5120"/>
                    <a:pt x="21479" y="4810"/>
                  </a:cubicBezTo>
                  <a:cubicBezTo>
                    <a:pt x="21491" y="4501"/>
                    <a:pt x="21729" y="4239"/>
                    <a:pt x="22039" y="4239"/>
                  </a:cubicBezTo>
                  <a:close/>
                  <a:moveTo>
                    <a:pt x="25777" y="4239"/>
                  </a:moveTo>
                  <a:cubicBezTo>
                    <a:pt x="26075" y="4239"/>
                    <a:pt x="26349" y="4501"/>
                    <a:pt x="26349" y="4810"/>
                  </a:cubicBezTo>
                  <a:cubicBezTo>
                    <a:pt x="26349" y="5108"/>
                    <a:pt x="26087" y="5370"/>
                    <a:pt x="25777" y="5370"/>
                  </a:cubicBezTo>
                  <a:cubicBezTo>
                    <a:pt x="25468" y="5370"/>
                    <a:pt x="25206" y="5120"/>
                    <a:pt x="25206" y="4810"/>
                  </a:cubicBezTo>
                  <a:cubicBezTo>
                    <a:pt x="25218" y="4501"/>
                    <a:pt x="25468" y="4239"/>
                    <a:pt x="25777" y="4239"/>
                  </a:cubicBezTo>
                  <a:close/>
                  <a:moveTo>
                    <a:pt x="29504" y="4239"/>
                  </a:moveTo>
                  <a:cubicBezTo>
                    <a:pt x="29801" y="4239"/>
                    <a:pt x="30063" y="4501"/>
                    <a:pt x="30063" y="4810"/>
                  </a:cubicBezTo>
                  <a:cubicBezTo>
                    <a:pt x="30063" y="5108"/>
                    <a:pt x="29813" y="5370"/>
                    <a:pt x="29504" y="5370"/>
                  </a:cubicBezTo>
                  <a:cubicBezTo>
                    <a:pt x="29182" y="5370"/>
                    <a:pt x="28932" y="5120"/>
                    <a:pt x="28932" y="4810"/>
                  </a:cubicBezTo>
                  <a:cubicBezTo>
                    <a:pt x="28944" y="4501"/>
                    <a:pt x="29182" y="4239"/>
                    <a:pt x="29504" y="4239"/>
                  </a:cubicBezTo>
                  <a:close/>
                  <a:moveTo>
                    <a:pt x="33230" y="4239"/>
                  </a:moveTo>
                  <a:cubicBezTo>
                    <a:pt x="33528" y="4239"/>
                    <a:pt x="33802" y="4501"/>
                    <a:pt x="33802" y="4810"/>
                  </a:cubicBezTo>
                  <a:cubicBezTo>
                    <a:pt x="33802" y="5108"/>
                    <a:pt x="33552" y="5370"/>
                    <a:pt x="33230" y="5370"/>
                  </a:cubicBezTo>
                  <a:cubicBezTo>
                    <a:pt x="32921" y="5370"/>
                    <a:pt x="32671" y="5120"/>
                    <a:pt x="32671" y="4810"/>
                  </a:cubicBezTo>
                  <a:cubicBezTo>
                    <a:pt x="32671" y="4501"/>
                    <a:pt x="32921" y="4239"/>
                    <a:pt x="33230" y="4239"/>
                  </a:cubicBezTo>
                  <a:close/>
                  <a:moveTo>
                    <a:pt x="36957" y="4239"/>
                  </a:moveTo>
                  <a:cubicBezTo>
                    <a:pt x="37255" y="4239"/>
                    <a:pt x="37517" y="4501"/>
                    <a:pt x="37517" y="4810"/>
                  </a:cubicBezTo>
                  <a:cubicBezTo>
                    <a:pt x="37517" y="5108"/>
                    <a:pt x="37267" y="5370"/>
                    <a:pt x="36957" y="5370"/>
                  </a:cubicBezTo>
                  <a:cubicBezTo>
                    <a:pt x="36648" y="5370"/>
                    <a:pt x="36386" y="5120"/>
                    <a:pt x="36386" y="4810"/>
                  </a:cubicBezTo>
                  <a:cubicBezTo>
                    <a:pt x="36409" y="4501"/>
                    <a:pt x="36648" y="4239"/>
                    <a:pt x="36957" y="4239"/>
                  </a:cubicBezTo>
                  <a:close/>
                  <a:moveTo>
                    <a:pt x="40672" y="4239"/>
                  </a:moveTo>
                  <a:cubicBezTo>
                    <a:pt x="40970" y="4239"/>
                    <a:pt x="41243" y="4501"/>
                    <a:pt x="41243" y="4810"/>
                  </a:cubicBezTo>
                  <a:cubicBezTo>
                    <a:pt x="41243" y="5108"/>
                    <a:pt x="40993" y="5370"/>
                    <a:pt x="40672" y="5370"/>
                  </a:cubicBezTo>
                  <a:cubicBezTo>
                    <a:pt x="40374" y="5370"/>
                    <a:pt x="40112" y="5120"/>
                    <a:pt x="40112" y="4810"/>
                  </a:cubicBezTo>
                  <a:cubicBezTo>
                    <a:pt x="40124" y="4501"/>
                    <a:pt x="40362" y="4239"/>
                    <a:pt x="40672" y="4239"/>
                  </a:cubicBezTo>
                  <a:close/>
                  <a:moveTo>
                    <a:pt x="44410" y="4239"/>
                  </a:moveTo>
                  <a:cubicBezTo>
                    <a:pt x="44708" y="4239"/>
                    <a:pt x="44982" y="4501"/>
                    <a:pt x="44982" y="4810"/>
                  </a:cubicBezTo>
                  <a:cubicBezTo>
                    <a:pt x="44982" y="5108"/>
                    <a:pt x="44720" y="5370"/>
                    <a:pt x="44410" y="5370"/>
                  </a:cubicBezTo>
                  <a:cubicBezTo>
                    <a:pt x="44113" y="5370"/>
                    <a:pt x="43851" y="5120"/>
                    <a:pt x="43851" y="4810"/>
                  </a:cubicBezTo>
                  <a:cubicBezTo>
                    <a:pt x="43851" y="4501"/>
                    <a:pt x="44101" y="4239"/>
                    <a:pt x="44410" y="4239"/>
                  </a:cubicBezTo>
                  <a:close/>
                  <a:moveTo>
                    <a:pt x="48137" y="4239"/>
                  </a:moveTo>
                  <a:cubicBezTo>
                    <a:pt x="48435" y="4239"/>
                    <a:pt x="48697" y="4501"/>
                    <a:pt x="48697" y="4810"/>
                  </a:cubicBezTo>
                  <a:cubicBezTo>
                    <a:pt x="48697" y="5108"/>
                    <a:pt x="48447" y="5370"/>
                    <a:pt x="48137" y="5370"/>
                  </a:cubicBezTo>
                  <a:cubicBezTo>
                    <a:pt x="47839" y="5370"/>
                    <a:pt x="47566" y="5120"/>
                    <a:pt x="47566" y="4810"/>
                  </a:cubicBezTo>
                  <a:cubicBezTo>
                    <a:pt x="47578" y="4501"/>
                    <a:pt x="47839" y="4239"/>
                    <a:pt x="48137" y="4239"/>
                  </a:cubicBezTo>
                  <a:close/>
                  <a:moveTo>
                    <a:pt x="51864" y="4239"/>
                  </a:moveTo>
                  <a:cubicBezTo>
                    <a:pt x="52161" y="4239"/>
                    <a:pt x="52435" y="4501"/>
                    <a:pt x="52435" y="4810"/>
                  </a:cubicBezTo>
                  <a:cubicBezTo>
                    <a:pt x="52435" y="5108"/>
                    <a:pt x="52185" y="5370"/>
                    <a:pt x="51864" y="5370"/>
                  </a:cubicBezTo>
                  <a:cubicBezTo>
                    <a:pt x="51566" y="5370"/>
                    <a:pt x="51304" y="5120"/>
                    <a:pt x="51304" y="4810"/>
                  </a:cubicBezTo>
                  <a:cubicBezTo>
                    <a:pt x="51304" y="4501"/>
                    <a:pt x="51554" y="4239"/>
                    <a:pt x="51864" y="4239"/>
                  </a:cubicBezTo>
                  <a:close/>
                  <a:moveTo>
                    <a:pt x="55602" y="4239"/>
                  </a:moveTo>
                  <a:cubicBezTo>
                    <a:pt x="55900" y="4239"/>
                    <a:pt x="56174" y="4501"/>
                    <a:pt x="56174" y="4810"/>
                  </a:cubicBezTo>
                  <a:cubicBezTo>
                    <a:pt x="56174" y="5108"/>
                    <a:pt x="55912" y="5370"/>
                    <a:pt x="55602" y="5370"/>
                  </a:cubicBezTo>
                  <a:cubicBezTo>
                    <a:pt x="55293" y="5370"/>
                    <a:pt x="55043" y="5120"/>
                    <a:pt x="55043" y="4810"/>
                  </a:cubicBezTo>
                  <a:cubicBezTo>
                    <a:pt x="55043" y="4501"/>
                    <a:pt x="55293" y="4239"/>
                    <a:pt x="55602" y="4239"/>
                  </a:cubicBezTo>
                  <a:close/>
                  <a:moveTo>
                    <a:pt x="59329" y="4239"/>
                  </a:moveTo>
                  <a:cubicBezTo>
                    <a:pt x="59627" y="4239"/>
                    <a:pt x="59889" y="4501"/>
                    <a:pt x="59889" y="4810"/>
                  </a:cubicBezTo>
                  <a:cubicBezTo>
                    <a:pt x="59889" y="5108"/>
                    <a:pt x="59639" y="5370"/>
                    <a:pt x="59329" y="5370"/>
                  </a:cubicBezTo>
                  <a:cubicBezTo>
                    <a:pt x="59008" y="5370"/>
                    <a:pt x="58757" y="5120"/>
                    <a:pt x="58757" y="4810"/>
                  </a:cubicBezTo>
                  <a:cubicBezTo>
                    <a:pt x="58757" y="4501"/>
                    <a:pt x="59008" y="4239"/>
                    <a:pt x="59329" y="4239"/>
                  </a:cubicBezTo>
                  <a:close/>
                  <a:moveTo>
                    <a:pt x="63056" y="4239"/>
                  </a:moveTo>
                  <a:cubicBezTo>
                    <a:pt x="63353" y="4239"/>
                    <a:pt x="63627" y="4501"/>
                    <a:pt x="63627" y="4810"/>
                  </a:cubicBezTo>
                  <a:cubicBezTo>
                    <a:pt x="63627" y="5108"/>
                    <a:pt x="63377" y="5370"/>
                    <a:pt x="63056" y="5370"/>
                  </a:cubicBezTo>
                  <a:cubicBezTo>
                    <a:pt x="62746" y="5370"/>
                    <a:pt x="62496" y="5120"/>
                    <a:pt x="62496" y="4810"/>
                  </a:cubicBezTo>
                  <a:cubicBezTo>
                    <a:pt x="62496" y="4501"/>
                    <a:pt x="62746" y="4239"/>
                    <a:pt x="63056" y="4239"/>
                  </a:cubicBezTo>
                  <a:close/>
                  <a:moveTo>
                    <a:pt x="66782" y="4239"/>
                  </a:moveTo>
                  <a:cubicBezTo>
                    <a:pt x="67080" y="4239"/>
                    <a:pt x="67342" y="4501"/>
                    <a:pt x="67342" y="4810"/>
                  </a:cubicBezTo>
                  <a:cubicBezTo>
                    <a:pt x="67342" y="5108"/>
                    <a:pt x="67092" y="5370"/>
                    <a:pt x="66782" y="5370"/>
                  </a:cubicBezTo>
                  <a:cubicBezTo>
                    <a:pt x="66473" y="5370"/>
                    <a:pt x="66211" y="5120"/>
                    <a:pt x="66211" y="4810"/>
                  </a:cubicBezTo>
                  <a:cubicBezTo>
                    <a:pt x="66235" y="4501"/>
                    <a:pt x="66473" y="4239"/>
                    <a:pt x="66782" y="4239"/>
                  </a:cubicBezTo>
                  <a:close/>
                  <a:moveTo>
                    <a:pt x="70509" y="4239"/>
                  </a:moveTo>
                  <a:cubicBezTo>
                    <a:pt x="70807" y="4239"/>
                    <a:pt x="71080" y="4501"/>
                    <a:pt x="71080" y="4810"/>
                  </a:cubicBezTo>
                  <a:cubicBezTo>
                    <a:pt x="71080" y="5108"/>
                    <a:pt x="70830" y="5370"/>
                    <a:pt x="70509" y="5370"/>
                  </a:cubicBezTo>
                  <a:cubicBezTo>
                    <a:pt x="70199" y="5370"/>
                    <a:pt x="69949" y="5120"/>
                    <a:pt x="69949" y="4810"/>
                  </a:cubicBezTo>
                  <a:cubicBezTo>
                    <a:pt x="69949" y="4501"/>
                    <a:pt x="70199" y="4239"/>
                    <a:pt x="70509" y="4239"/>
                  </a:cubicBezTo>
                  <a:close/>
                  <a:moveTo>
                    <a:pt x="74236" y="4239"/>
                  </a:moveTo>
                  <a:cubicBezTo>
                    <a:pt x="74533" y="4239"/>
                    <a:pt x="74795" y="4501"/>
                    <a:pt x="74795" y="4810"/>
                  </a:cubicBezTo>
                  <a:cubicBezTo>
                    <a:pt x="74795" y="5108"/>
                    <a:pt x="74545" y="5370"/>
                    <a:pt x="74236" y="5370"/>
                  </a:cubicBezTo>
                  <a:cubicBezTo>
                    <a:pt x="73938" y="5370"/>
                    <a:pt x="73676" y="5120"/>
                    <a:pt x="73676" y="4810"/>
                  </a:cubicBezTo>
                  <a:cubicBezTo>
                    <a:pt x="73676" y="4501"/>
                    <a:pt x="73926" y="4239"/>
                    <a:pt x="74236" y="4239"/>
                  </a:cubicBezTo>
                  <a:close/>
                  <a:moveTo>
                    <a:pt x="77855" y="4239"/>
                  </a:moveTo>
                  <a:cubicBezTo>
                    <a:pt x="78153" y="4239"/>
                    <a:pt x="78415" y="4501"/>
                    <a:pt x="78415" y="4810"/>
                  </a:cubicBezTo>
                  <a:cubicBezTo>
                    <a:pt x="78415" y="5108"/>
                    <a:pt x="78165" y="5370"/>
                    <a:pt x="77855" y="5370"/>
                  </a:cubicBezTo>
                  <a:cubicBezTo>
                    <a:pt x="77546" y="5370"/>
                    <a:pt x="77284" y="5120"/>
                    <a:pt x="77284" y="4810"/>
                  </a:cubicBezTo>
                  <a:cubicBezTo>
                    <a:pt x="77284" y="4501"/>
                    <a:pt x="77546" y="4239"/>
                    <a:pt x="77855" y="4239"/>
                  </a:cubicBezTo>
                  <a:close/>
                  <a:moveTo>
                    <a:pt x="81570" y="4239"/>
                  </a:moveTo>
                  <a:cubicBezTo>
                    <a:pt x="81868" y="4239"/>
                    <a:pt x="82141" y="4501"/>
                    <a:pt x="82141" y="4810"/>
                  </a:cubicBezTo>
                  <a:cubicBezTo>
                    <a:pt x="82141" y="5108"/>
                    <a:pt x="81879" y="5370"/>
                    <a:pt x="81570" y="5370"/>
                  </a:cubicBezTo>
                  <a:cubicBezTo>
                    <a:pt x="81260" y="5370"/>
                    <a:pt x="81010" y="5120"/>
                    <a:pt x="81010" y="4810"/>
                  </a:cubicBezTo>
                  <a:cubicBezTo>
                    <a:pt x="81022" y="4501"/>
                    <a:pt x="81260" y="4239"/>
                    <a:pt x="81570" y="4239"/>
                  </a:cubicBezTo>
                  <a:close/>
                  <a:moveTo>
                    <a:pt x="85308" y="4239"/>
                  </a:moveTo>
                  <a:cubicBezTo>
                    <a:pt x="85606" y="4239"/>
                    <a:pt x="85880" y="4501"/>
                    <a:pt x="85880" y="4810"/>
                  </a:cubicBezTo>
                  <a:cubicBezTo>
                    <a:pt x="85880" y="5108"/>
                    <a:pt x="85618" y="5370"/>
                    <a:pt x="85308" y="5370"/>
                  </a:cubicBezTo>
                  <a:cubicBezTo>
                    <a:pt x="84999" y="5370"/>
                    <a:pt x="84749" y="5120"/>
                    <a:pt x="84749" y="4810"/>
                  </a:cubicBezTo>
                  <a:cubicBezTo>
                    <a:pt x="84749" y="4501"/>
                    <a:pt x="84999" y="4239"/>
                    <a:pt x="85308" y="4239"/>
                  </a:cubicBezTo>
                  <a:close/>
                  <a:moveTo>
                    <a:pt x="89035" y="4239"/>
                  </a:moveTo>
                  <a:cubicBezTo>
                    <a:pt x="89333" y="4239"/>
                    <a:pt x="89595" y="4501"/>
                    <a:pt x="89595" y="4810"/>
                  </a:cubicBezTo>
                  <a:cubicBezTo>
                    <a:pt x="89595" y="5108"/>
                    <a:pt x="89345" y="5370"/>
                    <a:pt x="89035" y="5370"/>
                  </a:cubicBezTo>
                  <a:cubicBezTo>
                    <a:pt x="88714" y="5370"/>
                    <a:pt x="88464" y="5120"/>
                    <a:pt x="88464" y="4810"/>
                  </a:cubicBezTo>
                  <a:cubicBezTo>
                    <a:pt x="88475" y="4501"/>
                    <a:pt x="88714" y="4239"/>
                    <a:pt x="89035" y="4239"/>
                  </a:cubicBezTo>
                  <a:close/>
                  <a:moveTo>
                    <a:pt x="92762" y="4239"/>
                  </a:moveTo>
                  <a:cubicBezTo>
                    <a:pt x="93059" y="4239"/>
                    <a:pt x="93333" y="4501"/>
                    <a:pt x="93333" y="4810"/>
                  </a:cubicBezTo>
                  <a:cubicBezTo>
                    <a:pt x="93333" y="5108"/>
                    <a:pt x="93071" y="5370"/>
                    <a:pt x="92762" y="5370"/>
                  </a:cubicBezTo>
                  <a:cubicBezTo>
                    <a:pt x="92452" y="5370"/>
                    <a:pt x="92202" y="5120"/>
                    <a:pt x="92202" y="4810"/>
                  </a:cubicBezTo>
                  <a:cubicBezTo>
                    <a:pt x="92202" y="4501"/>
                    <a:pt x="92452" y="4239"/>
                    <a:pt x="92762" y="4239"/>
                  </a:cubicBezTo>
                  <a:close/>
                  <a:moveTo>
                    <a:pt x="96488" y="4239"/>
                  </a:moveTo>
                  <a:cubicBezTo>
                    <a:pt x="96786" y="4239"/>
                    <a:pt x="97048" y="4501"/>
                    <a:pt x="97048" y="4810"/>
                  </a:cubicBezTo>
                  <a:cubicBezTo>
                    <a:pt x="97048" y="5108"/>
                    <a:pt x="96798" y="5370"/>
                    <a:pt x="96488" y="5370"/>
                  </a:cubicBezTo>
                  <a:cubicBezTo>
                    <a:pt x="96191" y="5370"/>
                    <a:pt x="95917" y="5120"/>
                    <a:pt x="95917" y="4810"/>
                  </a:cubicBezTo>
                  <a:cubicBezTo>
                    <a:pt x="95917" y="4501"/>
                    <a:pt x="96179" y="4239"/>
                    <a:pt x="96488" y="4239"/>
                  </a:cubicBezTo>
                  <a:close/>
                  <a:moveTo>
                    <a:pt x="100203" y="4239"/>
                  </a:moveTo>
                  <a:cubicBezTo>
                    <a:pt x="100501" y="4239"/>
                    <a:pt x="100775" y="4501"/>
                    <a:pt x="100775" y="4810"/>
                  </a:cubicBezTo>
                  <a:cubicBezTo>
                    <a:pt x="100775" y="5108"/>
                    <a:pt x="100513" y="5370"/>
                    <a:pt x="100203" y="5370"/>
                  </a:cubicBezTo>
                  <a:cubicBezTo>
                    <a:pt x="99905" y="5370"/>
                    <a:pt x="99644" y="5120"/>
                    <a:pt x="99644" y="4810"/>
                  </a:cubicBezTo>
                  <a:cubicBezTo>
                    <a:pt x="99655" y="4501"/>
                    <a:pt x="99894" y="4239"/>
                    <a:pt x="100203" y="4239"/>
                  </a:cubicBezTo>
                  <a:close/>
                  <a:moveTo>
                    <a:pt x="103942" y="4239"/>
                  </a:moveTo>
                  <a:cubicBezTo>
                    <a:pt x="104239" y="4239"/>
                    <a:pt x="104513" y="4501"/>
                    <a:pt x="104513" y="4810"/>
                  </a:cubicBezTo>
                  <a:cubicBezTo>
                    <a:pt x="104513" y="5108"/>
                    <a:pt x="104251" y="5370"/>
                    <a:pt x="103942" y="5370"/>
                  </a:cubicBezTo>
                  <a:cubicBezTo>
                    <a:pt x="103644" y="5370"/>
                    <a:pt x="103382" y="5120"/>
                    <a:pt x="103382" y="4810"/>
                  </a:cubicBezTo>
                  <a:cubicBezTo>
                    <a:pt x="103382" y="4501"/>
                    <a:pt x="103632" y="4239"/>
                    <a:pt x="103942" y="4239"/>
                  </a:cubicBezTo>
                  <a:close/>
                  <a:moveTo>
                    <a:pt x="107668" y="4239"/>
                  </a:moveTo>
                  <a:cubicBezTo>
                    <a:pt x="107966" y="4239"/>
                    <a:pt x="108228" y="4501"/>
                    <a:pt x="108228" y="4810"/>
                  </a:cubicBezTo>
                  <a:cubicBezTo>
                    <a:pt x="108228" y="5108"/>
                    <a:pt x="107978" y="5370"/>
                    <a:pt x="107668" y="5370"/>
                  </a:cubicBezTo>
                  <a:cubicBezTo>
                    <a:pt x="107371" y="5370"/>
                    <a:pt x="107097" y="5120"/>
                    <a:pt x="107097" y="4810"/>
                  </a:cubicBezTo>
                  <a:cubicBezTo>
                    <a:pt x="107109" y="4501"/>
                    <a:pt x="107347" y="4239"/>
                    <a:pt x="107668" y="4239"/>
                  </a:cubicBezTo>
                  <a:close/>
                  <a:moveTo>
                    <a:pt x="111395" y="4239"/>
                  </a:moveTo>
                  <a:cubicBezTo>
                    <a:pt x="111693" y="4239"/>
                    <a:pt x="111967" y="4501"/>
                    <a:pt x="111967" y="4810"/>
                  </a:cubicBezTo>
                  <a:cubicBezTo>
                    <a:pt x="111967" y="5108"/>
                    <a:pt x="111705" y="5370"/>
                    <a:pt x="111395" y="5370"/>
                  </a:cubicBezTo>
                  <a:cubicBezTo>
                    <a:pt x="111085" y="5370"/>
                    <a:pt x="110835" y="5120"/>
                    <a:pt x="110835" y="4810"/>
                  </a:cubicBezTo>
                  <a:cubicBezTo>
                    <a:pt x="110835" y="4501"/>
                    <a:pt x="111085" y="4239"/>
                    <a:pt x="111395" y="4239"/>
                  </a:cubicBezTo>
                  <a:close/>
                  <a:moveTo>
                    <a:pt x="115122" y="4239"/>
                  </a:moveTo>
                  <a:cubicBezTo>
                    <a:pt x="115419" y="4239"/>
                    <a:pt x="115681" y="4501"/>
                    <a:pt x="115681" y="4810"/>
                  </a:cubicBezTo>
                  <a:cubicBezTo>
                    <a:pt x="115681" y="5108"/>
                    <a:pt x="115431" y="5370"/>
                    <a:pt x="115122" y="5370"/>
                  </a:cubicBezTo>
                  <a:cubicBezTo>
                    <a:pt x="114812" y="5370"/>
                    <a:pt x="114550" y="5120"/>
                    <a:pt x="114550" y="4810"/>
                  </a:cubicBezTo>
                  <a:cubicBezTo>
                    <a:pt x="114574" y="4501"/>
                    <a:pt x="114812" y="4239"/>
                    <a:pt x="115122" y="4239"/>
                  </a:cubicBezTo>
                  <a:close/>
                  <a:moveTo>
                    <a:pt x="118860" y="4239"/>
                  </a:moveTo>
                  <a:cubicBezTo>
                    <a:pt x="119158" y="4239"/>
                    <a:pt x="119420" y="4501"/>
                    <a:pt x="119420" y="4810"/>
                  </a:cubicBezTo>
                  <a:cubicBezTo>
                    <a:pt x="119420" y="5108"/>
                    <a:pt x="119170" y="5370"/>
                    <a:pt x="118860" y="5370"/>
                  </a:cubicBezTo>
                  <a:cubicBezTo>
                    <a:pt x="118539" y="5370"/>
                    <a:pt x="118289" y="5120"/>
                    <a:pt x="118289" y="4810"/>
                  </a:cubicBezTo>
                  <a:cubicBezTo>
                    <a:pt x="118289" y="4501"/>
                    <a:pt x="118539" y="4239"/>
                    <a:pt x="118860" y="4239"/>
                  </a:cubicBezTo>
                  <a:close/>
                  <a:moveTo>
                    <a:pt x="122575" y="4239"/>
                  </a:moveTo>
                  <a:cubicBezTo>
                    <a:pt x="122873" y="4239"/>
                    <a:pt x="123146" y="4501"/>
                    <a:pt x="123146" y="4810"/>
                  </a:cubicBezTo>
                  <a:cubicBezTo>
                    <a:pt x="123146" y="5108"/>
                    <a:pt x="122885" y="5370"/>
                    <a:pt x="122575" y="5370"/>
                  </a:cubicBezTo>
                  <a:cubicBezTo>
                    <a:pt x="122265" y="5370"/>
                    <a:pt x="122015" y="5120"/>
                    <a:pt x="122015" y="4810"/>
                  </a:cubicBezTo>
                  <a:cubicBezTo>
                    <a:pt x="122027" y="4501"/>
                    <a:pt x="122277" y="4239"/>
                    <a:pt x="122575" y="4239"/>
                  </a:cubicBezTo>
                  <a:close/>
                  <a:moveTo>
                    <a:pt x="126314" y="4239"/>
                  </a:moveTo>
                  <a:cubicBezTo>
                    <a:pt x="126611" y="4239"/>
                    <a:pt x="126873" y="4501"/>
                    <a:pt x="126873" y="4810"/>
                  </a:cubicBezTo>
                  <a:cubicBezTo>
                    <a:pt x="126873" y="5108"/>
                    <a:pt x="126623" y="5370"/>
                    <a:pt x="126314" y="5370"/>
                  </a:cubicBezTo>
                  <a:cubicBezTo>
                    <a:pt x="126004" y="5370"/>
                    <a:pt x="125742" y="5120"/>
                    <a:pt x="125742" y="4810"/>
                  </a:cubicBezTo>
                  <a:cubicBezTo>
                    <a:pt x="125742" y="4501"/>
                    <a:pt x="126004" y="4239"/>
                    <a:pt x="126314" y="4239"/>
                  </a:cubicBezTo>
                  <a:close/>
                  <a:moveTo>
                    <a:pt x="130028" y="4239"/>
                  </a:moveTo>
                  <a:cubicBezTo>
                    <a:pt x="130326" y="4239"/>
                    <a:pt x="130600" y="4501"/>
                    <a:pt x="130600" y="4810"/>
                  </a:cubicBezTo>
                  <a:cubicBezTo>
                    <a:pt x="130600" y="5108"/>
                    <a:pt x="130350" y="5370"/>
                    <a:pt x="130028" y="5370"/>
                  </a:cubicBezTo>
                  <a:cubicBezTo>
                    <a:pt x="129731" y="5370"/>
                    <a:pt x="129469" y="5120"/>
                    <a:pt x="129469" y="4810"/>
                  </a:cubicBezTo>
                  <a:cubicBezTo>
                    <a:pt x="129469" y="4501"/>
                    <a:pt x="129719" y="4239"/>
                    <a:pt x="130028" y="4239"/>
                  </a:cubicBezTo>
                  <a:close/>
                  <a:moveTo>
                    <a:pt x="1548" y="6120"/>
                  </a:moveTo>
                  <a:cubicBezTo>
                    <a:pt x="1846" y="6120"/>
                    <a:pt x="2119" y="6370"/>
                    <a:pt x="2119" y="6679"/>
                  </a:cubicBezTo>
                  <a:cubicBezTo>
                    <a:pt x="2119" y="6989"/>
                    <a:pt x="1858" y="7251"/>
                    <a:pt x="1548" y="7251"/>
                  </a:cubicBezTo>
                  <a:cubicBezTo>
                    <a:pt x="1238" y="7251"/>
                    <a:pt x="988" y="6989"/>
                    <a:pt x="988" y="6679"/>
                  </a:cubicBezTo>
                  <a:cubicBezTo>
                    <a:pt x="988" y="6370"/>
                    <a:pt x="1238" y="6120"/>
                    <a:pt x="1548" y="6120"/>
                  </a:cubicBezTo>
                  <a:close/>
                  <a:moveTo>
                    <a:pt x="5287" y="6120"/>
                  </a:moveTo>
                  <a:cubicBezTo>
                    <a:pt x="5596" y="6120"/>
                    <a:pt x="5846" y="6370"/>
                    <a:pt x="5846" y="6679"/>
                  </a:cubicBezTo>
                  <a:cubicBezTo>
                    <a:pt x="5846" y="6989"/>
                    <a:pt x="5596" y="7251"/>
                    <a:pt x="5287" y="7251"/>
                  </a:cubicBezTo>
                  <a:cubicBezTo>
                    <a:pt x="4977" y="7251"/>
                    <a:pt x="4715" y="6989"/>
                    <a:pt x="4715" y="6679"/>
                  </a:cubicBezTo>
                  <a:cubicBezTo>
                    <a:pt x="4715" y="6370"/>
                    <a:pt x="4977" y="6120"/>
                    <a:pt x="5287" y="6120"/>
                  </a:cubicBezTo>
                  <a:close/>
                  <a:moveTo>
                    <a:pt x="9001" y="6120"/>
                  </a:moveTo>
                  <a:cubicBezTo>
                    <a:pt x="9299" y="6120"/>
                    <a:pt x="9573" y="6370"/>
                    <a:pt x="9573" y="6679"/>
                  </a:cubicBezTo>
                  <a:cubicBezTo>
                    <a:pt x="9573" y="6989"/>
                    <a:pt x="9323" y="7251"/>
                    <a:pt x="9001" y="7251"/>
                  </a:cubicBezTo>
                  <a:cubicBezTo>
                    <a:pt x="8704" y="7251"/>
                    <a:pt x="8442" y="6989"/>
                    <a:pt x="8442" y="6679"/>
                  </a:cubicBezTo>
                  <a:cubicBezTo>
                    <a:pt x="8442" y="6370"/>
                    <a:pt x="8692" y="6120"/>
                    <a:pt x="9001" y="6120"/>
                  </a:cubicBezTo>
                  <a:close/>
                  <a:moveTo>
                    <a:pt x="12728" y="6120"/>
                  </a:moveTo>
                  <a:cubicBezTo>
                    <a:pt x="13037" y="6120"/>
                    <a:pt x="13288" y="6370"/>
                    <a:pt x="13288" y="6679"/>
                  </a:cubicBezTo>
                  <a:cubicBezTo>
                    <a:pt x="13288" y="6989"/>
                    <a:pt x="13037" y="7251"/>
                    <a:pt x="12728" y="7251"/>
                  </a:cubicBezTo>
                  <a:cubicBezTo>
                    <a:pt x="12418" y="7251"/>
                    <a:pt x="12156" y="6989"/>
                    <a:pt x="12156" y="6679"/>
                  </a:cubicBezTo>
                  <a:cubicBezTo>
                    <a:pt x="12156" y="6370"/>
                    <a:pt x="12418" y="6120"/>
                    <a:pt x="12728" y="6120"/>
                  </a:cubicBezTo>
                  <a:close/>
                  <a:moveTo>
                    <a:pt x="16466" y="6120"/>
                  </a:moveTo>
                  <a:cubicBezTo>
                    <a:pt x="16764" y="6120"/>
                    <a:pt x="17026" y="6370"/>
                    <a:pt x="17026" y="6679"/>
                  </a:cubicBezTo>
                  <a:cubicBezTo>
                    <a:pt x="17026" y="6989"/>
                    <a:pt x="16776" y="7251"/>
                    <a:pt x="16466" y="7251"/>
                  </a:cubicBezTo>
                  <a:cubicBezTo>
                    <a:pt x="16169" y="7251"/>
                    <a:pt x="15895" y="6989"/>
                    <a:pt x="15895" y="6679"/>
                  </a:cubicBezTo>
                  <a:cubicBezTo>
                    <a:pt x="15895" y="6370"/>
                    <a:pt x="16145" y="6120"/>
                    <a:pt x="16466" y="6120"/>
                  </a:cubicBezTo>
                  <a:close/>
                  <a:moveTo>
                    <a:pt x="20181" y="6120"/>
                  </a:moveTo>
                  <a:cubicBezTo>
                    <a:pt x="20491" y="6120"/>
                    <a:pt x="20753" y="6370"/>
                    <a:pt x="20753" y="6679"/>
                  </a:cubicBezTo>
                  <a:cubicBezTo>
                    <a:pt x="20753" y="6989"/>
                    <a:pt x="20491" y="7251"/>
                    <a:pt x="20181" y="7251"/>
                  </a:cubicBezTo>
                  <a:cubicBezTo>
                    <a:pt x="19872" y="7251"/>
                    <a:pt x="19622" y="6989"/>
                    <a:pt x="19622" y="6679"/>
                  </a:cubicBezTo>
                  <a:cubicBezTo>
                    <a:pt x="19622" y="6370"/>
                    <a:pt x="19872" y="6120"/>
                    <a:pt x="20181" y="6120"/>
                  </a:cubicBezTo>
                  <a:close/>
                  <a:moveTo>
                    <a:pt x="23920" y="6120"/>
                  </a:moveTo>
                  <a:cubicBezTo>
                    <a:pt x="24217" y="6120"/>
                    <a:pt x="24479" y="6370"/>
                    <a:pt x="24479" y="6679"/>
                  </a:cubicBezTo>
                  <a:cubicBezTo>
                    <a:pt x="24479" y="6989"/>
                    <a:pt x="24229" y="7251"/>
                    <a:pt x="23920" y="7251"/>
                  </a:cubicBezTo>
                  <a:cubicBezTo>
                    <a:pt x="23610" y="7251"/>
                    <a:pt x="23348" y="6989"/>
                    <a:pt x="23348" y="6679"/>
                  </a:cubicBezTo>
                  <a:cubicBezTo>
                    <a:pt x="23348" y="6370"/>
                    <a:pt x="23610" y="6120"/>
                    <a:pt x="23920" y="6120"/>
                  </a:cubicBezTo>
                  <a:close/>
                  <a:moveTo>
                    <a:pt x="27635" y="6120"/>
                  </a:moveTo>
                  <a:cubicBezTo>
                    <a:pt x="27956" y="6120"/>
                    <a:pt x="28206" y="6370"/>
                    <a:pt x="28206" y="6679"/>
                  </a:cubicBezTo>
                  <a:cubicBezTo>
                    <a:pt x="28206" y="6989"/>
                    <a:pt x="27956" y="7251"/>
                    <a:pt x="27635" y="7251"/>
                  </a:cubicBezTo>
                  <a:cubicBezTo>
                    <a:pt x="27325" y="7251"/>
                    <a:pt x="27075" y="6989"/>
                    <a:pt x="27075" y="6679"/>
                  </a:cubicBezTo>
                  <a:cubicBezTo>
                    <a:pt x="27075" y="6370"/>
                    <a:pt x="27325" y="6120"/>
                    <a:pt x="27635" y="6120"/>
                  </a:cubicBezTo>
                  <a:close/>
                  <a:moveTo>
                    <a:pt x="31373" y="6120"/>
                  </a:moveTo>
                  <a:cubicBezTo>
                    <a:pt x="31671" y="6120"/>
                    <a:pt x="31945" y="6370"/>
                    <a:pt x="31945" y="6679"/>
                  </a:cubicBezTo>
                  <a:cubicBezTo>
                    <a:pt x="31945" y="6989"/>
                    <a:pt x="31683" y="7251"/>
                    <a:pt x="31373" y="7251"/>
                  </a:cubicBezTo>
                  <a:cubicBezTo>
                    <a:pt x="31064" y="7251"/>
                    <a:pt x="30814" y="6989"/>
                    <a:pt x="30814" y="6679"/>
                  </a:cubicBezTo>
                  <a:cubicBezTo>
                    <a:pt x="30814" y="6370"/>
                    <a:pt x="31064" y="6120"/>
                    <a:pt x="31373" y="6120"/>
                  </a:cubicBezTo>
                  <a:close/>
                  <a:moveTo>
                    <a:pt x="35100" y="6120"/>
                  </a:moveTo>
                  <a:cubicBezTo>
                    <a:pt x="35409" y="6120"/>
                    <a:pt x="35659" y="6370"/>
                    <a:pt x="35659" y="6679"/>
                  </a:cubicBezTo>
                  <a:cubicBezTo>
                    <a:pt x="35659" y="6989"/>
                    <a:pt x="35409" y="7251"/>
                    <a:pt x="35100" y="7251"/>
                  </a:cubicBezTo>
                  <a:cubicBezTo>
                    <a:pt x="34778" y="7251"/>
                    <a:pt x="34528" y="6989"/>
                    <a:pt x="34528" y="6679"/>
                  </a:cubicBezTo>
                  <a:cubicBezTo>
                    <a:pt x="34528" y="6370"/>
                    <a:pt x="34778" y="6120"/>
                    <a:pt x="35100" y="6120"/>
                  </a:cubicBezTo>
                  <a:close/>
                  <a:moveTo>
                    <a:pt x="38815" y="6120"/>
                  </a:moveTo>
                  <a:cubicBezTo>
                    <a:pt x="39112" y="6120"/>
                    <a:pt x="39386" y="6370"/>
                    <a:pt x="39386" y="6679"/>
                  </a:cubicBezTo>
                  <a:cubicBezTo>
                    <a:pt x="39386" y="6989"/>
                    <a:pt x="39124" y="7251"/>
                    <a:pt x="38815" y="7251"/>
                  </a:cubicBezTo>
                  <a:cubicBezTo>
                    <a:pt x="38517" y="7251"/>
                    <a:pt x="38255" y="6989"/>
                    <a:pt x="38255" y="6679"/>
                  </a:cubicBezTo>
                  <a:cubicBezTo>
                    <a:pt x="38255" y="6370"/>
                    <a:pt x="38505" y="6120"/>
                    <a:pt x="38815" y="6120"/>
                  </a:cubicBezTo>
                  <a:close/>
                  <a:moveTo>
                    <a:pt x="42553" y="6120"/>
                  </a:moveTo>
                  <a:cubicBezTo>
                    <a:pt x="42863" y="6120"/>
                    <a:pt x="43113" y="6370"/>
                    <a:pt x="43113" y="6679"/>
                  </a:cubicBezTo>
                  <a:cubicBezTo>
                    <a:pt x="43113" y="6989"/>
                    <a:pt x="42863" y="7251"/>
                    <a:pt x="42553" y="7251"/>
                  </a:cubicBezTo>
                  <a:cubicBezTo>
                    <a:pt x="42232" y="7251"/>
                    <a:pt x="41982" y="6989"/>
                    <a:pt x="41982" y="6679"/>
                  </a:cubicBezTo>
                  <a:cubicBezTo>
                    <a:pt x="41982" y="6370"/>
                    <a:pt x="42244" y="6120"/>
                    <a:pt x="42553" y="6120"/>
                  </a:cubicBezTo>
                  <a:close/>
                  <a:moveTo>
                    <a:pt x="46268" y="6120"/>
                  </a:moveTo>
                  <a:cubicBezTo>
                    <a:pt x="46565" y="6120"/>
                    <a:pt x="46839" y="6370"/>
                    <a:pt x="46839" y="6679"/>
                  </a:cubicBezTo>
                  <a:cubicBezTo>
                    <a:pt x="46839" y="6989"/>
                    <a:pt x="46589" y="7251"/>
                    <a:pt x="46268" y="7251"/>
                  </a:cubicBezTo>
                  <a:cubicBezTo>
                    <a:pt x="45970" y="7251"/>
                    <a:pt x="45708" y="6989"/>
                    <a:pt x="45708" y="6679"/>
                  </a:cubicBezTo>
                  <a:cubicBezTo>
                    <a:pt x="45708" y="6370"/>
                    <a:pt x="45958" y="6120"/>
                    <a:pt x="46268" y="6120"/>
                  </a:cubicBezTo>
                  <a:close/>
                  <a:moveTo>
                    <a:pt x="50006" y="6120"/>
                  </a:moveTo>
                  <a:cubicBezTo>
                    <a:pt x="50316" y="6120"/>
                    <a:pt x="50578" y="6370"/>
                    <a:pt x="50578" y="6679"/>
                  </a:cubicBezTo>
                  <a:cubicBezTo>
                    <a:pt x="50578" y="6989"/>
                    <a:pt x="50316" y="7251"/>
                    <a:pt x="50006" y="7251"/>
                  </a:cubicBezTo>
                  <a:cubicBezTo>
                    <a:pt x="49697" y="7251"/>
                    <a:pt x="49447" y="6989"/>
                    <a:pt x="49447" y="6679"/>
                  </a:cubicBezTo>
                  <a:cubicBezTo>
                    <a:pt x="49447" y="6370"/>
                    <a:pt x="49697" y="6120"/>
                    <a:pt x="50006" y="6120"/>
                  </a:cubicBezTo>
                  <a:close/>
                  <a:moveTo>
                    <a:pt x="53733" y="6120"/>
                  </a:moveTo>
                  <a:cubicBezTo>
                    <a:pt x="54031" y="6120"/>
                    <a:pt x="54293" y="6370"/>
                    <a:pt x="54293" y="6679"/>
                  </a:cubicBezTo>
                  <a:cubicBezTo>
                    <a:pt x="54293" y="6989"/>
                    <a:pt x="54043" y="7251"/>
                    <a:pt x="53733" y="7251"/>
                  </a:cubicBezTo>
                  <a:cubicBezTo>
                    <a:pt x="53412" y="7251"/>
                    <a:pt x="53162" y="6989"/>
                    <a:pt x="53162" y="6679"/>
                  </a:cubicBezTo>
                  <a:cubicBezTo>
                    <a:pt x="53162" y="6370"/>
                    <a:pt x="53412" y="6120"/>
                    <a:pt x="53733" y="6120"/>
                  </a:cubicBezTo>
                  <a:close/>
                  <a:moveTo>
                    <a:pt x="57460" y="6120"/>
                  </a:moveTo>
                  <a:cubicBezTo>
                    <a:pt x="57781" y="6120"/>
                    <a:pt x="58031" y="6370"/>
                    <a:pt x="58031" y="6679"/>
                  </a:cubicBezTo>
                  <a:cubicBezTo>
                    <a:pt x="58031" y="6989"/>
                    <a:pt x="57781" y="7251"/>
                    <a:pt x="57460" y="7251"/>
                  </a:cubicBezTo>
                  <a:cubicBezTo>
                    <a:pt x="57150" y="7251"/>
                    <a:pt x="56900" y="6989"/>
                    <a:pt x="56900" y="6679"/>
                  </a:cubicBezTo>
                  <a:cubicBezTo>
                    <a:pt x="56900" y="6370"/>
                    <a:pt x="57150" y="6120"/>
                    <a:pt x="57460" y="6120"/>
                  </a:cubicBezTo>
                  <a:close/>
                  <a:moveTo>
                    <a:pt x="61186" y="6120"/>
                  </a:moveTo>
                  <a:cubicBezTo>
                    <a:pt x="61484" y="6120"/>
                    <a:pt x="61746" y="6370"/>
                    <a:pt x="61746" y="6679"/>
                  </a:cubicBezTo>
                  <a:cubicBezTo>
                    <a:pt x="61746" y="6989"/>
                    <a:pt x="61496" y="7251"/>
                    <a:pt x="61186" y="7251"/>
                  </a:cubicBezTo>
                  <a:cubicBezTo>
                    <a:pt x="60877" y="7251"/>
                    <a:pt x="60615" y="6989"/>
                    <a:pt x="60615" y="6679"/>
                  </a:cubicBezTo>
                  <a:cubicBezTo>
                    <a:pt x="60615" y="6370"/>
                    <a:pt x="60877" y="6120"/>
                    <a:pt x="61186" y="6120"/>
                  </a:cubicBezTo>
                  <a:close/>
                  <a:moveTo>
                    <a:pt x="64925" y="6120"/>
                  </a:moveTo>
                  <a:cubicBezTo>
                    <a:pt x="65234" y="6120"/>
                    <a:pt x="65485" y="6370"/>
                    <a:pt x="65485" y="6679"/>
                  </a:cubicBezTo>
                  <a:cubicBezTo>
                    <a:pt x="65485" y="6989"/>
                    <a:pt x="65234" y="7251"/>
                    <a:pt x="64925" y="7251"/>
                  </a:cubicBezTo>
                  <a:cubicBezTo>
                    <a:pt x="64603" y="7251"/>
                    <a:pt x="64353" y="6989"/>
                    <a:pt x="64353" y="6679"/>
                  </a:cubicBezTo>
                  <a:cubicBezTo>
                    <a:pt x="64353" y="6370"/>
                    <a:pt x="64603" y="6120"/>
                    <a:pt x="64925" y="6120"/>
                  </a:cubicBezTo>
                  <a:close/>
                  <a:moveTo>
                    <a:pt x="68640" y="6120"/>
                  </a:moveTo>
                  <a:cubicBezTo>
                    <a:pt x="68937" y="6120"/>
                    <a:pt x="69211" y="6370"/>
                    <a:pt x="69211" y="6679"/>
                  </a:cubicBezTo>
                  <a:cubicBezTo>
                    <a:pt x="69211" y="6989"/>
                    <a:pt x="68949" y="7251"/>
                    <a:pt x="68640" y="7251"/>
                  </a:cubicBezTo>
                  <a:cubicBezTo>
                    <a:pt x="68330" y="7251"/>
                    <a:pt x="68080" y="6989"/>
                    <a:pt x="68080" y="6679"/>
                  </a:cubicBezTo>
                  <a:cubicBezTo>
                    <a:pt x="68080" y="6370"/>
                    <a:pt x="68330" y="6120"/>
                    <a:pt x="68640" y="6120"/>
                  </a:cubicBezTo>
                  <a:close/>
                  <a:moveTo>
                    <a:pt x="72366" y="6120"/>
                  </a:moveTo>
                  <a:cubicBezTo>
                    <a:pt x="72676" y="6120"/>
                    <a:pt x="72926" y="6370"/>
                    <a:pt x="72926" y="6679"/>
                  </a:cubicBezTo>
                  <a:cubicBezTo>
                    <a:pt x="72926" y="6989"/>
                    <a:pt x="72676" y="7251"/>
                    <a:pt x="72366" y="7251"/>
                  </a:cubicBezTo>
                  <a:cubicBezTo>
                    <a:pt x="72045" y="7251"/>
                    <a:pt x="71795" y="6989"/>
                    <a:pt x="71795" y="6679"/>
                  </a:cubicBezTo>
                  <a:cubicBezTo>
                    <a:pt x="71795" y="6370"/>
                    <a:pt x="72069" y="6120"/>
                    <a:pt x="72366" y="6120"/>
                  </a:cubicBezTo>
                  <a:close/>
                  <a:moveTo>
                    <a:pt x="76093" y="6120"/>
                  </a:moveTo>
                  <a:cubicBezTo>
                    <a:pt x="76391" y="6120"/>
                    <a:pt x="76664" y="6370"/>
                    <a:pt x="76664" y="6679"/>
                  </a:cubicBezTo>
                  <a:cubicBezTo>
                    <a:pt x="76664" y="6989"/>
                    <a:pt x="76403" y="7251"/>
                    <a:pt x="76093" y="7251"/>
                  </a:cubicBezTo>
                  <a:cubicBezTo>
                    <a:pt x="75795" y="7251"/>
                    <a:pt x="75533" y="6989"/>
                    <a:pt x="75533" y="6679"/>
                  </a:cubicBezTo>
                  <a:cubicBezTo>
                    <a:pt x="75533" y="6370"/>
                    <a:pt x="75783" y="6120"/>
                    <a:pt x="76093" y="6120"/>
                  </a:cubicBezTo>
                  <a:close/>
                  <a:moveTo>
                    <a:pt x="79712" y="6120"/>
                  </a:moveTo>
                  <a:cubicBezTo>
                    <a:pt x="80010" y="6120"/>
                    <a:pt x="80284" y="6370"/>
                    <a:pt x="80284" y="6679"/>
                  </a:cubicBezTo>
                  <a:cubicBezTo>
                    <a:pt x="80284" y="6989"/>
                    <a:pt x="80022" y="7251"/>
                    <a:pt x="79712" y="7251"/>
                  </a:cubicBezTo>
                  <a:cubicBezTo>
                    <a:pt x="79403" y="7251"/>
                    <a:pt x="79153" y="6989"/>
                    <a:pt x="79153" y="6679"/>
                  </a:cubicBezTo>
                  <a:cubicBezTo>
                    <a:pt x="79153" y="6370"/>
                    <a:pt x="79403" y="6120"/>
                    <a:pt x="79712" y="6120"/>
                  </a:cubicBezTo>
                  <a:close/>
                  <a:moveTo>
                    <a:pt x="83451" y="6120"/>
                  </a:moveTo>
                  <a:cubicBezTo>
                    <a:pt x="83761" y="6120"/>
                    <a:pt x="84011" y="6370"/>
                    <a:pt x="84011" y="6679"/>
                  </a:cubicBezTo>
                  <a:cubicBezTo>
                    <a:pt x="84011" y="6989"/>
                    <a:pt x="83761" y="7251"/>
                    <a:pt x="83451" y="7251"/>
                  </a:cubicBezTo>
                  <a:cubicBezTo>
                    <a:pt x="83141" y="7251"/>
                    <a:pt x="82880" y="6989"/>
                    <a:pt x="82880" y="6679"/>
                  </a:cubicBezTo>
                  <a:cubicBezTo>
                    <a:pt x="82880" y="6370"/>
                    <a:pt x="83141" y="6120"/>
                    <a:pt x="83451" y="6120"/>
                  </a:cubicBezTo>
                  <a:close/>
                  <a:moveTo>
                    <a:pt x="87166" y="6120"/>
                  </a:moveTo>
                  <a:cubicBezTo>
                    <a:pt x="87463" y="6120"/>
                    <a:pt x="87737" y="6370"/>
                    <a:pt x="87737" y="6679"/>
                  </a:cubicBezTo>
                  <a:cubicBezTo>
                    <a:pt x="87737" y="6989"/>
                    <a:pt x="87475" y="7251"/>
                    <a:pt x="87166" y="7251"/>
                  </a:cubicBezTo>
                  <a:cubicBezTo>
                    <a:pt x="86856" y="7251"/>
                    <a:pt x="86606" y="6989"/>
                    <a:pt x="86606" y="6679"/>
                  </a:cubicBezTo>
                  <a:cubicBezTo>
                    <a:pt x="86606" y="6370"/>
                    <a:pt x="86856" y="6120"/>
                    <a:pt x="87166" y="6120"/>
                  </a:cubicBezTo>
                  <a:close/>
                  <a:moveTo>
                    <a:pt x="90904" y="6120"/>
                  </a:moveTo>
                  <a:cubicBezTo>
                    <a:pt x="91214" y="6120"/>
                    <a:pt x="91464" y="6370"/>
                    <a:pt x="91464" y="6679"/>
                  </a:cubicBezTo>
                  <a:cubicBezTo>
                    <a:pt x="91464" y="6989"/>
                    <a:pt x="91214" y="7251"/>
                    <a:pt x="90904" y="7251"/>
                  </a:cubicBezTo>
                  <a:cubicBezTo>
                    <a:pt x="90595" y="7251"/>
                    <a:pt x="90345" y="6989"/>
                    <a:pt x="90345" y="6679"/>
                  </a:cubicBezTo>
                  <a:cubicBezTo>
                    <a:pt x="90345" y="6370"/>
                    <a:pt x="90595" y="6120"/>
                    <a:pt x="90904" y="6120"/>
                  </a:cubicBezTo>
                  <a:close/>
                  <a:moveTo>
                    <a:pt x="94631" y="6120"/>
                  </a:moveTo>
                  <a:cubicBezTo>
                    <a:pt x="94929" y="6120"/>
                    <a:pt x="95191" y="6370"/>
                    <a:pt x="95191" y="6679"/>
                  </a:cubicBezTo>
                  <a:cubicBezTo>
                    <a:pt x="95191" y="6989"/>
                    <a:pt x="94941" y="7251"/>
                    <a:pt x="94631" y="7251"/>
                  </a:cubicBezTo>
                  <a:cubicBezTo>
                    <a:pt x="94310" y="7251"/>
                    <a:pt x="94060" y="6989"/>
                    <a:pt x="94060" y="6679"/>
                  </a:cubicBezTo>
                  <a:cubicBezTo>
                    <a:pt x="94060" y="6370"/>
                    <a:pt x="94310" y="6120"/>
                    <a:pt x="94631" y="6120"/>
                  </a:cubicBezTo>
                  <a:close/>
                  <a:moveTo>
                    <a:pt x="98346" y="6120"/>
                  </a:moveTo>
                  <a:cubicBezTo>
                    <a:pt x="98655" y="6120"/>
                    <a:pt x="98905" y="6370"/>
                    <a:pt x="98905" y="6679"/>
                  </a:cubicBezTo>
                  <a:cubicBezTo>
                    <a:pt x="98905" y="6989"/>
                    <a:pt x="98655" y="7251"/>
                    <a:pt x="98346" y="7251"/>
                  </a:cubicBezTo>
                  <a:cubicBezTo>
                    <a:pt x="98036" y="7251"/>
                    <a:pt x="97786" y="6989"/>
                    <a:pt x="97786" y="6679"/>
                  </a:cubicBezTo>
                  <a:cubicBezTo>
                    <a:pt x="97786" y="6370"/>
                    <a:pt x="98036" y="6120"/>
                    <a:pt x="98346" y="6120"/>
                  </a:cubicBezTo>
                  <a:close/>
                  <a:moveTo>
                    <a:pt x="102084" y="6120"/>
                  </a:moveTo>
                  <a:cubicBezTo>
                    <a:pt x="102382" y="6120"/>
                    <a:pt x="102644" y="6370"/>
                    <a:pt x="102644" y="6679"/>
                  </a:cubicBezTo>
                  <a:cubicBezTo>
                    <a:pt x="102644" y="6989"/>
                    <a:pt x="102394" y="7251"/>
                    <a:pt x="102084" y="7251"/>
                  </a:cubicBezTo>
                  <a:cubicBezTo>
                    <a:pt x="101787" y="7251"/>
                    <a:pt x="101513" y="6989"/>
                    <a:pt x="101513" y="6679"/>
                  </a:cubicBezTo>
                  <a:cubicBezTo>
                    <a:pt x="101513" y="6370"/>
                    <a:pt x="101775" y="6120"/>
                    <a:pt x="102084" y="6120"/>
                  </a:cubicBezTo>
                  <a:close/>
                  <a:moveTo>
                    <a:pt x="105799" y="6120"/>
                  </a:moveTo>
                  <a:cubicBezTo>
                    <a:pt x="106121" y="6120"/>
                    <a:pt x="106371" y="6370"/>
                    <a:pt x="106371" y="6679"/>
                  </a:cubicBezTo>
                  <a:cubicBezTo>
                    <a:pt x="106371" y="6989"/>
                    <a:pt x="106109" y="7251"/>
                    <a:pt x="105799" y="7251"/>
                  </a:cubicBezTo>
                  <a:cubicBezTo>
                    <a:pt x="105490" y="7251"/>
                    <a:pt x="105239" y="6989"/>
                    <a:pt x="105239" y="6679"/>
                  </a:cubicBezTo>
                  <a:cubicBezTo>
                    <a:pt x="105239" y="6370"/>
                    <a:pt x="105490" y="6120"/>
                    <a:pt x="105799" y="6120"/>
                  </a:cubicBezTo>
                  <a:close/>
                  <a:moveTo>
                    <a:pt x="109538" y="6120"/>
                  </a:moveTo>
                  <a:cubicBezTo>
                    <a:pt x="109835" y="6120"/>
                    <a:pt x="110109" y="6370"/>
                    <a:pt x="110109" y="6679"/>
                  </a:cubicBezTo>
                  <a:cubicBezTo>
                    <a:pt x="110109" y="6989"/>
                    <a:pt x="109847" y="7251"/>
                    <a:pt x="109538" y="7251"/>
                  </a:cubicBezTo>
                  <a:cubicBezTo>
                    <a:pt x="109228" y="7251"/>
                    <a:pt x="108978" y="6989"/>
                    <a:pt x="108978" y="6679"/>
                  </a:cubicBezTo>
                  <a:cubicBezTo>
                    <a:pt x="108978" y="6370"/>
                    <a:pt x="109228" y="6120"/>
                    <a:pt x="109538" y="6120"/>
                  </a:cubicBezTo>
                  <a:close/>
                  <a:moveTo>
                    <a:pt x="113264" y="6120"/>
                  </a:moveTo>
                  <a:cubicBezTo>
                    <a:pt x="113574" y="6120"/>
                    <a:pt x="113824" y="6370"/>
                    <a:pt x="113824" y="6679"/>
                  </a:cubicBezTo>
                  <a:cubicBezTo>
                    <a:pt x="113824" y="6989"/>
                    <a:pt x="113574" y="7251"/>
                    <a:pt x="113264" y="7251"/>
                  </a:cubicBezTo>
                  <a:cubicBezTo>
                    <a:pt x="112943" y="7251"/>
                    <a:pt x="112693" y="6989"/>
                    <a:pt x="112693" y="6679"/>
                  </a:cubicBezTo>
                  <a:cubicBezTo>
                    <a:pt x="112693" y="6370"/>
                    <a:pt x="112943" y="6120"/>
                    <a:pt x="113264" y="6120"/>
                  </a:cubicBezTo>
                  <a:close/>
                  <a:moveTo>
                    <a:pt x="116991" y="6120"/>
                  </a:moveTo>
                  <a:cubicBezTo>
                    <a:pt x="117289" y="6120"/>
                    <a:pt x="117562" y="6370"/>
                    <a:pt x="117562" y="6679"/>
                  </a:cubicBezTo>
                  <a:cubicBezTo>
                    <a:pt x="117562" y="6989"/>
                    <a:pt x="117312" y="7251"/>
                    <a:pt x="116991" y="7251"/>
                  </a:cubicBezTo>
                  <a:cubicBezTo>
                    <a:pt x="116681" y="7251"/>
                    <a:pt x="116431" y="6989"/>
                    <a:pt x="116431" y="6679"/>
                  </a:cubicBezTo>
                  <a:cubicBezTo>
                    <a:pt x="116431" y="6370"/>
                    <a:pt x="116681" y="6120"/>
                    <a:pt x="116991" y="6120"/>
                  </a:cubicBezTo>
                  <a:close/>
                  <a:moveTo>
                    <a:pt x="120718" y="6120"/>
                  </a:moveTo>
                  <a:cubicBezTo>
                    <a:pt x="121027" y="6120"/>
                    <a:pt x="121277" y="6370"/>
                    <a:pt x="121277" y="6679"/>
                  </a:cubicBezTo>
                  <a:cubicBezTo>
                    <a:pt x="121277" y="6989"/>
                    <a:pt x="121027" y="7251"/>
                    <a:pt x="120718" y="7251"/>
                  </a:cubicBezTo>
                  <a:cubicBezTo>
                    <a:pt x="120408" y="7251"/>
                    <a:pt x="120146" y="6989"/>
                    <a:pt x="120146" y="6679"/>
                  </a:cubicBezTo>
                  <a:cubicBezTo>
                    <a:pt x="120146" y="6370"/>
                    <a:pt x="120420" y="6120"/>
                    <a:pt x="120718" y="6120"/>
                  </a:cubicBezTo>
                  <a:close/>
                  <a:moveTo>
                    <a:pt x="124456" y="6120"/>
                  </a:moveTo>
                  <a:cubicBezTo>
                    <a:pt x="124754" y="6120"/>
                    <a:pt x="125016" y="6370"/>
                    <a:pt x="125016" y="6679"/>
                  </a:cubicBezTo>
                  <a:cubicBezTo>
                    <a:pt x="125016" y="6989"/>
                    <a:pt x="124766" y="7251"/>
                    <a:pt x="124456" y="7251"/>
                  </a:cubicBezTo>
                  <a:cubicBezTo>
                    <a:pt x="124135" y="7251"/>
                    <a:pt x="123885" y="6989"/>
                    <a:pt x="123885" y="6679"/>
                  </a:cubicBezTo>
                  <a:cubicBezTo>
                    <a:pt x="123885" y="6370"/>
                    <a:pt x="124135" y="6120"/>
                    <a:pt x="124456" y="6120"/>
                  </a:cubicBezTo>
                  <a:close/>
                  <a:moveTo>
                    <a:pt x="128171" y="6120"/>
                  </a:moveTo>
                  <a:cubicBezTo>
                    <a:pt x="128480" y="6120"/>
                    <a:pt x="128742" y="6370"/>
                    <a:pt x="128742" y="6679"/>
                  </a:cubicBezTo>
                  <a:cubicBezTo>
                    <a:pt x="128742" y="6989"/>
                    <a:pt x="128480" y="7251"/>
                    <a:pt x="128171" y="7251"/>
                  </a:cubicBezTo>
                  <a:cubicBezTo>
                    <a:pt x="127861" y="7251"/>
                    <a:pt x="127611" y="6989"/>
                    <a:pt x="127611" y="6679"/>
                  </a:cubicBezTo>
                  <a:cubicBezTo>
                    <a:pt x="127611" y="6370"/>
                    <a:pt x="127861" y="6120"/>
                    <a:pt x="128171" y="6120"/>
                  </a:cubicBezTo>
                  <a:close/>
                  <a:moveTo>
                    <a:pt x="131898" y="6120"/>
                  </a:moveTo>
                  <a:cubicBezTo>
                    <a:pt x="132195" y="6120"/>
                    <a:pt x="132457" y="6370"/>
                    <a:pt x="132457" y="6679"/>
                  </a:cubicBezTo>
                  <a:cubicBezTo>
                    <a:pt x="132457" y="6989"/>
                    <a:pt x="132207" y="7251"/>
                    <a:pt x="131898" y="7251"/>
                  </a:cubicBezTo>
                  <a:cubicBezTo>
                    <a:pt x="131600" y="7251"/>
                    <a:pt x="131326" y="6989"/>
                    <a:pt x="131326" y="6679"/>
                  </a:cubicBezTo>
                  <a:cubicBezTo>
                    <a:pt x="131326" y="6370"/>
                    <a:pt x="131576" y="6120"/>
                    <a:pt x="131898" y="6120"/>
                  </a:cubicBezTo>
                  <a:close/>
                  <a:moveTo>
                    <a:pt x="3405" y="7977"/>
                  </a:moveTo>
                  <a:cubicBezTo>
                    <a:pt x="3703" y="7977"/>
                    <a:pt x="3977" y="8227"/>
                    <a:pt x="3977" y="8537"/>
                  </a:cubicBezTo>
                  <a:cubicBezTo>
                    <a:pt x="3977" y="8835"/>
                    <a:pt x="3727" y="9108"/>
                    <a:pt x="3405" y="9108"/>
                  </a:cubicBezTo>
                  <a:cubicBezTo>
                    <a:pt x="3096" y="9108"/>
                    <a:pt x="2846" y="8858"/>
                    <a:pt x="2846" y="8537"/>
                  </a:cubicBezTo>
                  <a:cubicBezTo>
                    <a:pt x="2858" y="8215"/>
                    <a:pt x="3096" y="7977"/>
                    <a:pt x="3405" y="7977"/>
                  </a:cubicBezTo>
                  <a:close/>
                  <a:moveTo>
                    <a:pt x="7132" y="7977"/>
                  </a:moveTo>
                  <a:cubicBezTo>
                    <a:pt x="7430" y="7977"/>
                    <a:pt x="7692" y="8227"/>
                    <a:pt x="7692" y="8537"/>
                  </a:cubicBezTo>
                  <a:cubicBezTo>
                    <a:pt x="7692" y="8835"/>
                    <a:pt x="7442" y="9108"/>
                    <a:pt x="7132" y="9108"/>
                  </a:cubicBezTo>
                  <a:cubicBezTo>
                    <a:pt x="6834" y="9108"/>
                    <a:pt x="6560" y="8858"/>
                    <a:pt x="6560" y="8537"/>
                  </a:cubicBezTo>
                  <a:cubicBezTo>
                    <a:pt x="6584" y="8215"/>
                    <a:pt x="6822" y="7977"/>
                    <a:pt x="7132" y="7977"/>
                  </a:cubicBezTo>
                  <a:close/>
                  <a:moveTo>
                    <a:pt x="10871" y="7977"/>
                  </a:moveTo>
                  <a:cubicBezTo>
                    <a:pt x="11168" y="7977"/>
                    <a:pt x="11430" y="8227"/>
                    <a:pt x="11430" y="8537"/>
                  </a:cubicBezTo>
                  <a:cubicBezTo>
                    <a:pt x="11430" y="8835"/>
                    <a:pt x="11180" y="9108"/>
                    <a:pt x="10871" y="9108"/>
                  </a:cubicBezTo>
                  <a:cubicBezTo>
                    <a:pt x="10573" y="9108"/>
                    <a:pt x="10299" y="8858"/>
                    <a:pt x="10299" y="8537"/>
                  </a:cubicBezTo>
                  <a:cubicBezTo>
                    <a:pt x="10299" y="8215"/>
                    <a:pt x="10549" y="7977"/>
                    <a:pt x="10871" y="7977"/>
                  </a:cubicBezTo>
                  <a:close/>
                  <a:moveTo>
                    <a:pt x="14585" y="7977"/>
                  </a:moveTo>
                  <a:cubicBezTo>
                    <a:pt x="14883" y="7977"/>
                    <a:pt x="15157" y="8227"/>
                    <a:pt x="15157" y="8537"/>
                  </a:cubicBezTo>
                  <a:cubicBezTo>
                    <a:pt x="15157" y="8835"/>
                    <a:pt x="14895" y="9108"/>
                    <a:pt x="14585" y="9108"/>
                  </a:cubicBezTo>
                  <a:cubicBezTo>
                    <a:pt x="14288" y="9108"/>
                    <a:pt x="14014" y="8858"/>
                    <a:pt x="14014" y="8537"/>
                  </a:cubicBezTo>
                  <a:cubicBezTo>
                    <a:pt x="14038" y="8215"/>
                    <a:pt x="14276" y="7977"/>
                    <a:pt x="14585" y="7977"/>
                  </a:cubicBezTo>
                  <a:close/>
                  <a:moveTo>
                    <a:pt x="18324" y="7977"/>
                  </a:moveTo>
                  <a:cubicBezTo>
                    <a:pt x="18622" y="7977"/>
                    <a:pt x="18883" y="8227"/>
                    <a:pt x="18883" y="8537"/>
                  </a:cubicBezTo>
                  <a:cubicBezTo>
                    <a:pt x="18883" y="8835"/>
                    <a:pt x="18633" y="9108"/>
                    <a:pt x="18324" y="9108"/>
                  </a:cubicBezTo>
                  <a:cubicBezTo>
                    <a:pt x="18026" y="9108"/>
                    <a:pt x="17752" y="8858"/>
                    <a:pt x="17752" y="8537"/>
                  </a:cubicBezTo>
                  <a:cubicBezTo>
                    <a:pt x="17752" y="8215"/>
                    <a:pt x="18014" y="7977"/>
                    <a:pt x="18324" y="7977"/>
                  </a:cubicBezTo>
                  <a:close/>
                  <a:moveTo>
                    <a:pt x="22039" y="7977"/>
                  </a:moveTo>
                  <a:cubicBezTo>
                    <a:pt x="22336" y="7977"/>
                    <a:pt x="22610" y="8227"/>
                    <a:pt x="22610" y="8537"/>
                  </a:cubicBezTo>
                  <a:cubicBezTo>
                    <a:pt x="22610" y="8835"/>
                    <a:pt x="22360" y="9108"/>
                    <a:pt x="22039" y="9108"/>
                  </a:cubicBezTo>
                  <a:cubicBezTo>
                    <a:pt x="21729" y="9108"/>
                    <a:pt x="21479" y="8858"/>
                    <a:pt x="21479" y="8537"/>
                  </a:cubicBezTo>
                  <a:cubicBezTo>
                    <a:pt x="21491" y="8215"/>
                    <a:pt x="21729" y="7977"/>
                    <a:pt x="22039" y="7977"/>
                  </a:cubicBezTo>
                  <a:close/>
                  <a:moveTo>
                    <a:pt x="25777" y="7977"/>
                  </a:moveTo>
                  <a:cubicBezTo>
                    <a:pt x="26075" y="7977"/>
                    <a:pt x="26349" y="8227"/>
                    <a:pt x="26349" y="8537"/>
                  </a:cubicBezTo>
                  <a:cubicBezTo>
                    <a:pt x="26349" y="8835"/>
                    <a:pt x="26087" y="9108"/>
                    <a:pt x="25777" y="9108"/>
                  </a:cubicBezTo>
                  <a:cubicBezTo>
                    <a:pt x="25468" y="9108"/>
                    <a:pt x="25206" y="8858"/>
                    <a:pt x="25206" y="8537"/>
                  </a:cubicBezTo>
                  <a:cubicBezTo>
                    <a:pt x="25218" y="8215"/>
                    <a:pt x="25468" y="7977"/>
                    <a:pt x="25777" y="7977"/>
                  </a:cubicBezTo>
                  <a:close/>
                  <a:moveTo>
                    <a:pt x="29504" y="7977"/>
                  </a:moveTo>
                  <a:cubicBezTo>
                    <a:pt x="29801" y="7977"/>
                    <a:pt x="30063" y="8227"/>
                    <a:pt x="30063" y="8537"/>
                  </a:cubicBezTo>
                  <a:cubicBezTo>
                    <a:pt x="30063" y="8835"/>
                    <a:pt x="29813" y="9108"/>
                    <a:pt x="29504" y="9108"/>
                  </a:cubicBezTo>
                  <a:cubicBezTo>
                    <a:pt x="29182" y="9108"/>
                    <a:pt x="28932" y="8858"/>
                    <a:pt x="28932" y="8537"/>
                  </a:cubicBezTo>
                  <a:cubicBezTo>
                    <a:pt x="28944" y="8215"/>
                    <a:pt x="29182" y="7977"/>
                    <a:pt x="29504" y="7977"/>
                  </a:cubicBezTo>
                  <a:close/>
                  <a:moveTo>
                    <a:pt x="33230" y="7977"/>
                  </a:moveTo>
                  <a:cubicBezTo>
                    <a:pt x="33528" y="7977"/>
                    <a:pt x="33802" y="8227"/>
                    <a:pt x="33802" y="8537"/>
                  </a:cubicBezTo>
                  <a:cubicBezTo>
                    <a:pt x="33802" y="8835"/>
                    <a:pt x="33552" y="9108"/>
                    <a:pt x="33230" y="9108"/>
                  </a:cubicBezTo>
                  <a:cubicBezTo>
                    <a:pt x="32921" y="9108"/>
                    <a:pt x="32671" y="8858"/>
                    <a:pt x="32671" y="8537"/>
                  </a:cubicBezTo>
                  <a:cubicBezTo>
                    <a:pt x="32671" y="8215"/>
                    <a:pt x="32921" y="7977"/>
                    <a:pt x="33230" y="7977"/>
                  </a:cubicBezTo>
                  <a:close/>
                  <a:moveTo>
                    <a:pt x="36957" y="7977"/>
                  </a:moveTo>
                  <a:cubicBezTo>
                    <a:pt x="37255" y="7977"/>
                    <a:pt x="37517" y="8227"/>
                    <a:pt x="37517" y="8537"/>
                  </a:cubicBezTo>
                  <a:cubicBezTo>
                    <a:pt x="37517" y="8835"/>
                    <a:pt x="37267" y="9108"/>
                    <a:pt x="36957" y="9108"/>
                  </a:cubicBezTo>
                  <a:cubicBezTo>
                    <a:pt x="36648" y="9108"/>
                    <a:pt x="36386" y="8858"/>
                    <a:pt x="36386" y="8537"/>
                  </a:cubicBezTo>
                  <a:cubicBezTo>
                    <a:pt x="36409" y="8215"/>
                    <a:pt x="36648" y="7977"/>
                    <a:pt x="36957" y="7977"/>
                  </a:cubicBezTo>
                  <a:close/>
                  <a:moveTo>
                    <a:pt x="40672" y="7977"/>
                  </a:moveTo>
                  <a:cubicBezTo>
                    <a:pt x="40970" y="7977"/>
                    <a:pt x="41243" y="8227"/>
                    <a:pt x="41243" y="8537"/>
                  </a:cubicBezTo>
                  <a:cubicBezTo>
                    <a:pt x="41243" y="8835"/>
                    <a:pt x="40993" y="9108"/>
                    <a:pt x="40672" y="9108"/>
                  </a:cubicBezTo>
                  <a:cubicBezTo>
                    <a:pt x="40374" y="9108"/>
                    <a:pt x="40112" y="8858"/>
                    <a:pt x="40112" y="8537"/>
                  </a:cubicBezTo>
                  <a:cubicBezTo>
                    <a:pt x="40124" y="8215"/>
                    <a:pt x="40362" y="7977"/>
                    <a:pt x="40672" y="7977"/>
                  </a:cubicBezTo>
                  <a:close/>
                  <a:moveTo>
                    <a:pt x="44410" y="7977"/>
                  </a:moveTo>
                  <a:cubicBezTo>
                    <a:pt x="44708" y="7977"/>
                    <a:pt x="44982" y="8227"/>
                    <a:pt x="44982" y="8537"/>
                  </a:cubicBezTo>
                  <a:cubicBezTo>
                    <a:pt x="44982" y="8835"/>
                    <a:pt x="44720" y="9108"/>
                    <a:pt x="44410" y="9108"/>
                  </a:cubicBezTo>
                  <a:cubicBezTo>
                    <a:pt x="44113" y="9108"/>
                    <a:pt x="43851" y="8858"/>
                    <a:pt x="43851" y="8537"/>
                  </a:cubicBezTo>
                  <a:cubicBezTo>
                    <a:pt x="43851" y="8215"/>
                    <a:pt x="44101" y="7977"/>
                    <a:pt x="44410" y="7977"/>
                  </a:cubicBezTo>
                  <a:close/>
                  <a:moveTo>
                    <a:pt x="48137" y="7977"/>
                  </a:moveTo>
                  <a:cubicBezTo>
                    <a:pt x="48435" y="7977"/>
                    <a:pt x="48697" y="8227"/>
                    <a:pt x="48697" y="8537"/>
                  </a:cubicBezTo>
                  <a:cubicBezTo>
                    <a:pt x="48697" y="8835"/>
                    <a:pt x="48447" y="9108"/>
                    <a:pt x="48137" y="9108"/>
                  </a:cubicBezTo>
                  <a:cubicBezTo>
                    <a:pt x="47839" y="9108"/>
                    <a:pt x="47566" y="8858"/>
                    <a:pt x="47566" y="8537"/>
                  </a:cubicBezTo>
                  <a:cubicBezTo>
                    <a:pt x="47578" y="8215"/>
                    <a:pt x="47839" y="7977"/>
                    <a:pt x="48137" y="7977"/>
                  </a:cubicBezTo>
                  <a:close/>
                  <a:moveTo>
                    <a:pt x="51864" y="7977"/>
                  </a:moveTo>
                  <a:cubicBezTo>
                    <a:pt x="52161" y="7977"/>
                    <a:pt x="52435" y="8227"/>
                    <a:pt x="52435" y="8537"/>
                  </a:cubicBezTo>
                  <a:cubicBezTo>
                    <a:pt x="52435" y="8835"/>
                    <a:pt x="52185" y="9108"/>
                    <a:pt x="51864" y="9108"/>
                  </a:cubicBezTo>
                  <a:cubicBezTo>
                    <a:pt x="51566" y="9108"/>
                    <a:pt x="51304" y="8858"/>
                    <a:pt x="51304" y="8537"/>
                  </a:cubicBezTo>
                  <a:cubicBezTo>
                    <a:pt x="51304" y="8215"/>
                    <a:pt x="51554" y="7977"/>
                    <a:pt x="51864" y="7977"/>
                  </a:cubicBezTo>
                  <a:close/>
                  <a:moveTo>
                    <a:pt x="55602" y="7977"/>
                  </a:moveTo>
                  <a:cubicBezTo>
                    <a:pt x="55900" y="7977"/>
                    <a:pt x="56174" y="8227"/>
                    <a:pt x="56174" y="8537"/>
                  </a:cubicBezTo>
                  <a:cubicBezTo>
                    <a:pt x="56174" y="8835"/>
                    <a:pt x="55912" y="9108"/>
                    <a:pt x="55602" y="9108"/>
                  </a:cubicBezTo>
                  <a:cubicBezTo>
                    <a:pt x="55293" y="9108"/>
                    <a:pt x="55043" y="8858"/>
                    <a:pt x="55043" y="8537"/>
                  </a:cubicBezTo>
                  <a:cubicBezTo>
                    <a:pt x="55043" y="8215"/>
                    <a:pt x="55293" y="7977"/>
                    <a:pt x="55602" y="7977"/>
                  </a:cubicBezTo>
                  <a:close/>
                  <a:moveTo>
                    <a:pt x="59329" y="7977"/>
                  </a:moveTo>
                  <a:cubicBezTo>
                    <a:pt x="59627" y="7977"/>
                    <a:pt x="59889" y="8227"/>
                    <a:pt x="59889" y="8537"/>
                  </a:cubicBezTo>
                  <a:cubicBezTo>
                    <a:pt x="59889" y="8835"/>
                    <a:pt x="59639" y="9108"/>
                    <a:pt x="59329" y="9108"/>
                  </a:cubicBezTo>
                  <a:cubicBezTo>
                    <a:pt x="59008" y="9108"/>
                    <a:pt x="58757" y="8858"/>
                    <a:pt x="58757" y="8537"/>
                  </a:cubicBezTo>
                  <a:cubicBezTo>
                    <a:pt x="58757" y="8215"/>
                    <a:pt x="59008" y="7977"/>
                    <a:pt x="59329" y="7977"/>
                  </a:cubicBezTo>
                  <a:close/>
                  <a:moveTo>
                    <a:pt x="63056" y="7977"/>
                  </a:moveTo>
                  <a:cubicBezTo>
                    <a:pt x="63353" y="7977"/>
                    <a:pt x="63627" y="8227"/>
                    <a:pt x="63627" y="8537"/>
                  </a:cubicBezTo>
                  <a:cubicBezTo>
                    <a:pt x="63627" y="8835"/>
                    <a:pt x="63377" y="9108"/>
                    <a:pt x="63056" y="9108"/>
                  </a:cubicBezTo>
                  <a:cubicBezTo>
                    <a:pt x="62746" y="9108"/>
                    <a:pt x="62496" y="8858"/>
                    <a:pt x="62496" y="8537"/>
                  </a:cubicBezTo>
                  <a:cubicBezTo>
                    <a:pt x="62496" y="8215"/>
                    <a:pt x="62746" y="7977"/>
                    <a:pt x="63056" y="7977"/>
                  </a:cubicBezTo>
                  <a:close/>
                  <a:moveTo>
                    <a:pt x="66782" y="7977"/>
                  </a:moveTo>
                  <a:cubicBezTo>
                    <a:pt x="67080" y="7977"/>
                    <a:pt x="67342" y="8227"/>
                    <a:pt x="67342" y="8537"/>
                  </a:cubicBezTo>
                  <a:cubicBezTo>
                    <a:pt x="67342" y="8835"/>
                    <a:pt x="67092" y="9108"/>
                    <a:pt x="66782" y="9108"/>
                  </a:cubicBezTo>
                  <a:cubicBezTo>
                    <a:pt x="66473" y="9108"/>
                    <a:pt x="66211" y="8858"/>
                    <a:pt x="66211" y="8537"/>
                  </a:cubicBezTo>
                  <a:cubicBezTo>
                    <a:pt x="66235" y="8215"/>
                    <a:pt x="66473" y="7977"/>
                    <a:pt x="66782" y="7977"/>
                  </a:cubicBezTo>
                  <a:close/>
                  <a:moveTo>
                    <a:pt x="70509" y="7977"/>
                  </a:moveTo>
                  <a:cubicBezTo>
                    <a:pt x="70807" y="7977"/>
                    <a:pt x="71080" y="8227"/>
                    <a:pt x="71080" y="8537"/>
                  </a:cubicBezTo>
                  <a:cubicBezTo>
                    <a:pt x="71080" y="8835"/>
                    <a:pt x="70830" y="9108"/>
                    <a:pt x="70509" y="9108"/>
                  </a:cubicBezTo>
                  <a:cubicBezTo>
                    <a:pt x="70199" y="9108"/>
                    <a:pt x="69949" y="8858"/>
                    <a:pt x="69949" y="8537"/>
                  </a:cubicBezTo>
                  <a:cubicBezTo>
                    <a:pt x="69949" y="8215"/>
                    <a:pt x="70199" y="7977"/>
                    <a:pt x="70509" y="7977"/>
                  </a:cubicBezTo>
                  <a:close/>
                  <a:moveTo>
                    <a:pt x="74236" y="7977"/>
                  </a:moveTo>
                  <a:cubicBezTo>
                    <a:pt x="74533" y="7977"/>
                    <a:pt x="74795" y="8227"/>
                    <a:pt x="74795" y="8537"/>
                  </a:cubicBezTo>
                  <a:cubicBezTo>
                    <a:pt x="74795" y="8835"/>
                    <a:pt x="74545" y="9108"/>
                    <a:pt x="74236" y="9108"/>
                  </a:cubicBezTo>
                  <a:cubicBezTo>
                    <a:pt x="73938" y="9108"/>
                    <a:pt x="73676" y="8858"/>
                    <a:pt x="73676" y="8537"/>
                  </a:cubicBezTo>
                  <a:cubicBezTo>
                    <a:pt x="73676" y="8215"/>
                    <a:pt x="73926" y="7977"/>
                    <a:pt x="74236" y="7977"/>
                  </a:cubicBezTo>
                  <a:close/>
                  <a:moveTo>
                    <a:pt x="77855" y="7977"/>
                  </a:moveTo>
                  <a:cubicBezTo>
                    <a:pt x="78153" y="7977"/>
                    <a:pt x="78415" y="8227"/>
                    <a:pt x="78415" y="8537"/>
                  </a:cubicBezTo>
                  <a:cubicBezTo>
                    <a:pt x="78415" y="8835"/>
                    <a:pt x="78165" y="9108"/>
                    <a:pt x="77855" y="9108"/>
                  </a:cubicBezTo>
                  <a:cubicBezTo>
                    <a:pt x="77546" y="9108"/>
                    <a:pt x="77284" y="8858"/>
                    <a:pt x="77284" y="8537"/>
                  </a:cubicBezTo>
                  <a:cubicBezTo>
                    <a:pt x="77284" y="8215"/>
                    <a:pt x="77546" y="7977"/>
                    <a:pt x="77855" y="7977"/>
                  </a:cubicBezTo>
                  <a:close/>
                  <a:moveTo>
                    <a:pt x="81570" y="7977"/>
                  </a:moveTo>
                  <a:cubicBezTo>
                    <a:pt x="81868" y="7977"/>
                    <a:pt x="82141" y="8227"/>
                    <a:pt x="82141" y="8537"/>
                  </a:cubicBezTo>
                  <a:cubicBezTo>
                    <a:pt x="82141" y="8835"/>
                    <a:pt x="81879" y="9108"/>
                    <a:pt x="81570" y="9108"/>
                  </a:cubicBezTo>
                  <a:cubicBezTo>
                    <a:pt x="81260" y="9108"/>
                    <a:pt x="81010" y="8858"/>
                    <a:pt x="81010" y="8537"/>
                  </a:cubicBezTo>
                  <a:cubicBezTo>
                    <a:pt x="81022" y="8215"/>
                    <a:pt x="81260" y="7977"/>
                    <a:pt x="81570" y="7977"/>
                  </a:cubicBezTo>
                  <a:close/>
                  <a:moveTo>
                    <a:pt x="85308" y="7977"/>
                  </a:moveTo>
                  <a:cubicBezTo>
                    <a:pt x="85606" y="7977"/>
                    <a:pt x="85880" y="8227"/>
                    <a:pt x="85880" y="8537"/>
                  </a:cubicBezTo>
                  <a:cubicBezTo>
                    <a:pt x="85880" y="8835"/>
                    <a:pt x="85618" y="9108"/>
                    <a:pt x="85308" y="9108"/>
                  </a:cubicBezTo>
                  <a:cubicBezTo>
                    <a:pt x="84999" y="9108"/>
                    <a:pt x="84749" y="8858"/>
                    <a:pt x="84749" y="8537"/>
                  </a:cubicBezTo>
                  <a:cubicBezTo>
                    <a:pt x="84749" y="8215"/>
                    <a:pt x="84999" y="7977"/>
                    <a:pt x="85308" y="7977"/>
                  </a:cubicBezTo>
                  <a:close/>
                  <a:moveTo>
                    <a:pt x="89035" y="7977"/>
                  </a:moveTo>
                  <a:cubicBezTo>
                    <a:pt x="89333" y="7977"/>
                    <a:pt x="89595" y="8227"/>
                    <a:pt x="89595" y="8537"/>
                  </a:cubicBezTo>
                  <a:cubicBezTo>
                    <a:pt x="89595" y="8835"/>
                    <a:pt x="89345" y="9108"/>
                    <a:pt x="89035" y="9108"/>
                  </a:cubicBezTo>
                  <a:cubicBezTo>
                    <a:pt x="88714" y="9108"/>
                    <a:pt x="88464" y="8858"/>
                    <a:pt x="88464" y="8537"/>
                  </a:cubicBezTo>
                  <a:cubicBezTo>
                    <a:pt x="88475" y="8215"/>
                    <a:pt x="88714" y="7977"/>
                    <a:pt x="89035" y="7977"/>
                  </a:cubicBezTo>
                  <a:close/>
                  <a:moveTo>
                    <a:pt x="92762" y="7977"/>
                  </a:moveTo>
                  <a:cubicBezTo>
                    <a:pt x="93059" y="7977"/>
                    <a:pt x="93333" y="8227"/>
                    <a:pt x="93333" y="8537"/>
                  </a:cubicBezTo>
                  <a:cubicBezTo>
                    <a:pt x="93333" y="8835"/>
                    <a:pt x="93071" y="9108"/>
                    <a:pt x="92762" y="9108"/>
                  </a:cubicBezTo>
                  <a:cubicBezTo>
                    <a:pt x="92452" y="9108"/>
                    <a:pt x="92202" y="8858"/>
                    <a:pt x="92202" y="8537"/>
                  </a:cubicBezTo>
                  <a:cubicBezTo>
                    <a:pt x="92202" y="8215"/>
                    <a:pt x="92452" y="7977"/>
                    <a:pt x="92762" y="7977"/>
                  </a:cubicBezTo>
                  <a:close/>
                  <a:moveTo>
                    <a:pt x="96488" y="7977"/>
                  </a:moveTo>
                  <a:cubicBezTo>
                    <a:pt x="96786" y="7977"/>
                    <a:pt x="97048" y="8227"/>
                    <a:pt x="97048" y="8537"/>
                  </a:cubicBezTo>
                  <a:cubicBezTo>
                    <a:pt x="97048" y="8835"/>
                    <a:pt x="96798" y="9108"/>
                    <a:pt x="96488" y="9108"/>
                  </a:cubicBezTo>
                  <a:cubicBezTo>
                    <a:pt x="96191" y="9108"/>
                    <a:pt x="95917" y="8858"/>
                    <a:pt x="95917" y="8537"/>
                  </a:cubicBezTo>
                  <a:cubicBezTo>
                    <a:pt x="95917" y="8215"/>
                    <a:pt x="96179" y="7977"/>
                    <a:pt x="96488" y="7977"/>
                  </a:cubicBezTo>
                  <a:close/>
                  <a:moveTo>
                    <a:pt x="100203" y="7977"/>
                  </a:moveTo>
                  <a:cubicBezTo>
                    <a:pt x="100501" y="7977"/>
                    <a:pt x="100775" y="8227"/>
                    <a:pt x="100775" y="8537"/>
                  </a:cubicBezTo>
                  <a:cubicBezTo>
                    <a:pt x="100775" y="8835"/>
                    <a:pt x="100513" y="9108"/>
                    <a:pt x="100203" y="9108"/>
                  </a:cubicBezTo>
                  <a:cubicBezTo>
                    <a:pt x="99905" y="9108"/>
                    <a:pt x="99644" y="8858"/>
                    <a:pt x="99644" y="8537"/>
                  </a:cubicBezTo>
                  <a:cubicBezTo>
                    <a:pt x="99655" y="8215"/>
                    <a:pt x="99894" y="7977"/>
                    <a:pt x="100203" y="7977"/>
                  </a:cubicBezTo>
                  <a:close/>
                  <a:moveTo>
                    <a:pt x="103942" y="7977"/>
                  </a:moveTo>
                  <a:cubicBezTo>
                    <a:pt x="104239" y="7977"/>
                    <a:pt x="104513" y="8227"/>
                    <a:pt x="104513" y="8537"/>
                  </a:cubicBezTo>
                  <a:cubicBezTo>
                    <a:pt x="104513" y="8835"/>
                    <a:pt x="104251" y="9108"/>
                    <a:pt x="103942" y="9108"/>
                  </a:cubicBezTo>
                  <a:cubicBezTo>
                    <a:pt x="103644" y="9108"/>
                    <a:pt x="103382" y="8858"/>
                    <a:pt x="103382" y="8537"/>
                  </a:cubicBezTo>
                  <a:cubicBezTo>
                    <a:pt x="103382" y="8215"/>
                    <a:pt x="103632" y="7977"/>
                    <a:pt x="103942" y="7977"/>
                  </a:cubicBezTo>
                  <a:close/>
                  <a:moveTo>
                    <a:pt x="107668" y="7977"/>
                  </a:moveTo>
                  <a:cubicBezTo>
                    <a:pt x="107966" y="7977"/>
                    <a:pt x="108228" y="8227"/>
                    <a:pt x="108228" y="8537"/>
                  </a:cubicBezTo>
                  <a:cubicBezTo>
                    <a:pt x="108228" y="8835"/>
                    <a:pt x="107978" y="9108"/>
                    <a:pt x="107668" y="9108"/>
                  </a:cubicBezTo>
                  <a:cubicBezTo>
                    <a:pt x="107371" y="9108"/>
                    <a:pt x="107097" y="8858"/>
                    <a:pt x="107097" y="8537"/>
                  </a:cubicBezTo>
                  <a:cubicBezTo>
                    <a:pt x="107109" y="8215"/>
                    <a:pt x="107347" y="7977"/>
                    <a:pt x="107668" y="7977"/>
                  </a:cubicBezTo>
                  <a:close/>
                  <a:moveTo>
                    <a:pt x="111395" y="7977"/>
                  </a:moveTo>
                  <a:cubicBezTo>
                    <a:pt x="111693" y="7977"/>
                    <a:pt x="111967" y="8227"/>
                    <a:pt x="111967" y="8537"/>
                  </a:cubicBezTo>
                  <a:cubicBezTo>
                    <a:pt x="111967" y="8835"/>
                    <a:pt x="111705" y="9108"/>
                    <a:pt x="111395" y="9108"/>
                  </a:cubicBezTo>
                  <a:cubicBezTo>
                    <a:pt x="111085" y="9108"/>
                    <a:pt x="110835" y="8858"/>
                    <a:pt x="110835" y="8537"/>
                  </a:cubicBezTo>
                  <a:cubicBezTo>
                    <a:pt x="110835" y="8215"/>
                    <a:pt x="111085" y="7977"/>
                    <a:pt x="111395" y="7977"/>
                  </a:cubicBezTo>
                  <a:close/>
                  <a:moveTo>
                    <a:pt x="115122" y="7977"/>
                  </a:moveTo>
                  <a:cubicBezTo>
                    <a:pt x="115419" y="7977"/>
                    <a:pt x="115681" y="8227"/>
                    <a:pt x="115681" y="8537"/>
                  </a:cubicBezTo>
                  <a:cubicBezTo>
                    <a:pt x="115681" y="8835"/>
                    <a:pt x="115431" y="9108"/>
                    <a:pt x="115122" y="9108"/>
                  </a:cubicBezTo>
                  <a:cubicBezTo>
                    <a:pt x="114812" y="9108"/>
                    <a:pt x="114550" y="8858"/>
                    <a:pt x="114550" y="8537"/>
                  </a:cubicBezTo>
                  <a:cubicBezTo>
                    <a:pt x="114574" y="8215"/>
                    <a:pt x="114812" y="7977"/>
                    <a:pt x="115122" y="7977"/>
                  </a:cubicBezTo>
                  <a:close/>
                  <a:moveTo>
                    <a:pt x="118860" y="7977"/>
                  </a:moveTo>
                  <a:cubicBezTo>
                    <a:pt x="119158" y="7977"/>
                    <a:pt x="119420" y="8227"/>
                    <a:pt x="119420" y="8537"/>
                  </a:cubicBezTo>
                  <a:cubicBezTo>
                    <a:pt x="119420" y="8835"/>
                    <a:pt x="119170" y="9108"/>
                    <a:pt x="118860" y="9108"/>
                  </a:cubicBezTo>
                  <a:cubicBezTo>
                    <a:pt x="118539" y="9108"/>
                    <a:pt x="118289" y="8858"/>
                    <a:pt x="118289" y="8537"/>
                  </a:cubicBezTo>
                  <a:cubicBezTo>
                    <a:pt x="118289" y="8215"/>
                    <a:pt x="118539" y="7977"/>
                    <a:pt x="118860" y="7977"/>
                  </a:cubicBezTo>
                  <a:close/>
                  <a:moveTo>
                    <a:pt x="122575" y="7977"/>
                  </a:moveTo>
                  <a:cubicBezTo>
                    <a:pt x="122873" y="7977"/>
                    <a:pt x="123146" y="8227"/>
                    <a:pt x="123146" y="8537"/>
                  </a:cubicBezTo>
                  <a:cubicBezTo>
                    <a:pt x="123146" y="8835"/>
                    <a:pt x="122885" y="9108"/>
                    <a:pt x="122575" y="9108"/>
                  </a:cubicBezTo>
                  <a:cubicBezTo>
                    <a:pt x="122265" y="9108"/>
                    <a:pt x="122015" y="8858"/>
                    <a:pt x="122015" y="8537"/>
                  </a:cubicBezTo>
                  <a:cubicBezTo>
                    <a:pt x="122027" y="8215"/>
                    <a:pt x="122277" y="7977"/>
                    <a:pt x="122575" y="7977"/>
                  </a:cubicBezTo>
                  <a:close/>
                  <a:moveTo>
                    <a:pt x="126314" y="7977"/>
                  </a:moveTo>
                  <a:cubicBezTo>
                    <a:pt x="126611" y="7977"/>
                    <a:pt x="126873" y="8227"/>
                    <a:pt x="126873" y="8537"/>
                  </a:cubicBezTo>
                  <a:cubicBezTo>
                    <a:pt x="126873" y="8835"/>
                    <a:pt x="126623" y="9108"/>
                    <a:pt x="126314" y="9108"/>
                  </a:cubicBezTo>
                  <a:cubicBezTo>
                    <a:pt x="126004" y="9108"/>
                    <a:pt x="125742" y="8858"/>
                    <a:pt x="125742" y="8537"/>
                  </a:cubicBezTo>
                  <a:cubicBezTo>
                    <a:pt x="125742" y="8215"/>
                    <a:pt x="126004" y="7977"/>
                    <a:pt x="126314" y="7977"/>
                  </a:cubicBezTo>
                  <a:close/>
                  <a:moveTo>
                    <a:pt x="130028" y="7977"/>
                  </a:moveTo>
                  <a:cubicBezTo>
                    <a:pt x="130326" y="7977"/>
                    <a:pt x="130600" y="8227"/>
                    <a:pt x="130600" y="8537"/>
                  </a:cubicBezTo>
                  <a:cubicBezTo>
                    <a:pt x="130600" y="8835"/>
                    <a:pt x="130350" y="9108"/>
                    <a:pt x="130028" y="9108"/>
                  </a:cubicBezTo>
                  <a:cubicBezTo>
                    <a:pt x="129731" y="9108"/>
                    <a:pt x="129469" y="8858"/>
                    <a:pt x="129469" y="8537"/>
                  </a:cubicBezTo>
                  <a:cubicBezTo>
                    <a:pt x="129469" y="8215"/>
                    <a:pt x="129719" y="7977"/>
                    <a:pt x="130028" y="7977"/>
                  </a:cubicBezTo>
                  <a:close/>
                  <a:moveTo>
                    <a:pt x="1548" y="9835"/>
                  </a:moveTo>
                  <a:cubicBezTo>
                    <a:pt x="1846" y="9835"/>
                    <a:pt x="2119" y="10097"/>
                    <a:pt x="2119" y="10406"/>
                  </a:cubicBezTo>
                  <a:cubicBezTo>
                    <a:pt x="2119" y="10704"/>
                    <a:pt x="1858" y="10966"/>
                    <a:pt x="1548" y="10966"/>
                  </a:cubicBezTo>
                  <a:cubicBezTo>
                    <a:pt x="1238" y="10966"/>
                    <a:pt x="988" y="10716"/>
                    <a:pt x="988" y="10406"/>
                  </a:cubicBezTo>
                  <a:cubicBezTo>
                    <a:pt x="988" y="10097"/>
                    <a:pt x="1238" y="9835"/>
                    <a:pt x="1548" y="9835"/>
                  </a:cubicBezTo>
                  <a:close/>
                  <a:moveTo>
                    <a:pt x="5287" y="9835"/>
                  </a:moveTo>
                  <a:cubicBezTo>
                    <a:pt x="5596" y="9835"/>
                    <a:pt x="5846" y="10097"/>
                    <a:pt x="5846" y="10406"/>
                  </a:cubicBezTo>
                  <a:cubicBezTo>
                    <a:pt x="5846" y="10716"/>
                    <a:pt x="5596" y="10966"/>
                    <a:pt x="5287" y="10966"/>
                  </a:cubicBezTo>
                  <a:cubicBezTo>
                    <a:pt x="4977" y="10966"/>
                    <a:pt x="4715" y="10716"/>
                    <a:pt x="4715" y="10406"/>
                  </a:cubicBezTo>
                  <a:cubicBezTo>
                    <a:pt x="4715" y="10097"/>
                    <a:pt x="4977" y="9835"/>
                    <a:pt x="5287" y="9835"/>
                  </a:cubicBezTo>
                  <a:close/>
                  <a:moveTo>
                    <a:pt x="9001" y="9835"/>
                  </a:moveTo>
                  <a:cubicBezTo>
                    <a:pt x="9299" y="9835"/>
                    <a:pt x="9573" y="10097"/>
                    <a:pt x="9573" y="10406"/>
                  </a:cubicBezTo>
                  <a:cubicBezTo>
                    <a:pt x="9573" y="10704"/>
                    <a:pt x="9323" y="10966"/>
                    <a:pt x="9001" y="10966"/>
                  </a:cubicBezTo>
                  <a:cubicBezTo>
                    <a:pt x="8704" y="10966"/>
                    <a:pt x="8442" y="10716"/>
                    <a:pt x="8442" y="10406"/>
                  </a:cubicBezTo>
                  <a:cubicBezTo>
                    <a:pt x="8442" y="10097"/>
                    <a:pt x="8692" y="9835"/>
                    <a:pt x="9001" y="9835"/>
                  </a:cubicBezTo>
                  <a:close/>
                  <a:moveTo>
                    <a:pt x="12728" y="9835"/>
                  </a:moveTo>
                  <a:cubicBezTo>
                    <a:pt x="13037" y="9835"/>
                    <a:pt x="13288" y="10097"/>
                    <a:pt x="13288" y="10406"/>
                  </a:cubicBezTo>
                  <a:cubicBezTo>
                    <a:pt x="13288" y="10716"/>
                    <a:pt x="13037" y="10966"/>
                    <a:pt x="12728" y="10966"/>
                  </a:cubicBezTo>
                  <a:cubicBezTo>
                    <a:pt x="12418" y="10966"/>
                    <a:pt x="12156" y="10716"/>
                    <a:pt x="12156" y="10406"/>
                  </a:cubicBezTo>
                  <a:cubicBezTo>
                    <a:pt x="12180" y="10097"/>
                    <a:pt x="12418" y="9835"/>
                    <a:pt x="12728" y="9835"/>
                  </a:cubicBezTo>
                  <a:close/>
                  <a:moveTo>
                    <a:pt x="16466" y="9835"/>
                  </a:moveTo>
                  <a:cubicBezTo>
                    <a:pt x="16764" y="9835"/>
                    <a:pt x="17026" y="10097"/>
                    <a:pt x="17026" y="10406"/>
                  </a:cubicBezTo>
                  <a:cubicBezTo>
                    <a:pt x="17026" y="10704"/>
                    <a:pt x="16776" y="10966"/>
                    <a:pt x="16466" y="10966"/>
                  </a:cubicBezTo>
                  <a:cubicBezTo>
                    <a:pt x="16169" y="10966"/>
                    <a:pt x="15895" y="10716"/>
                    <a:pt x="15895" y="10406"/>
                  </a:cubicBezTo>
                  <a:cubicBezTo>
                    <a:pt x="15895" y="10097"/>
                    <a:pt x="16145" y="9835"/>
                    <a:pt x="16466" y="9835"/>
                  </a:cubicBezTo>
                  <a:close/>
                  <a:moveTo>
                    <a:pt x="20181" y="9835"/>
                  </a:moveTo>
                  <a:cubicBezTo>
                    <a:pt x="20491" y="9835"/>
                    <a:pt x="20753" y="10097"/>
                    <a:pt x="20753" y="10406"/>
                  </a:cubicBezTo>
                  <a:cubicBezTo>
                    <a:pt x="20753" y="10716"/>
                    <a:pt x="20491" y="10966"/>
                    <a:pt x="20181" y="10966"/>
                  </a:cubicBezTo>
                  <a:cubicBezTo>
                    <a:pt x="19872" y="10966"/>
                    <a:pt x="19622" y="10716"/>
                    <a:pt x="19622" y="10406"/>
                  </a:cubicBezTo>
                  <a:cubicBezTo>
                    <a:pt x="19634" y="10097"/>
                    <a:pt x="19872" y="9835"/>
                    <a:pt x="20181" y="9835"/>
                  </a:cubicBezTo>
                  <a:close/>
                  <a:moveTo>
                    <a:pt x="23920" y="9835"/>
                  </a:moveTo>
                  <a:cubicBezTo>
                    <a:pt x="24217" y="9835"/>
                    <a:pt x="24479" y="10097"/>
                    <a:pt x="24479" y="10406"/>
                  </a:cubicBezTo>
                  <a:cubicBezTo>
                    <a:pt x="24479" y="10704"/>
                    <a:pt x="24229" y="10966"/>
                    <a:pt x="23920" y="10966"/>
                  </a:cubicBezTo>
                  <a:cubicBezTo>
                    <a:pt x="23610" y="10966"/>
                    <a:pt x="23348" y="10716"/>
                    <a:pt x="23348" y="10406"/>
                  </a:cubicBezTo>
                  <a:cubicBezTo>
                    <a:pt x="23348" y="10097"/>
                    <a:pt x="23610" y="9835"/>
                    <a:pt x="23920" y="9835"/>
                  </a:cubicBezTo>
                  <a:close/>
                  <a:moveTo>
                    <a:pt x="27635" y="9835"/>
                  </a:moveTo>
                  <a:cubicBezTo>
                    <a:pt x="27956" y="9835"/>
                    <a:pt x="28206" y="10097"/>
                    <a:pt x="28206" y="10406"/>
                  </a:cubicBezTo>
                  <a:cubicBezTo>
                    <a:pt x="28206" y="10716"/>
                    <a:pt x="27956" y="10966"/>
                    <a:pt x="27635" y="10966"/>
                  </a:cubicBezTo>
                  <a:cubicBezTo>
                    <a:pt x="27325" y="10966"/>
                    <a:pt x="27075" y="10716"/>
                    <a:pt x="27075" y="10406"/>
                  </a:cubicBezTo>
                  <a:cubicBezTo>
                    <a:pt x="27087" y="10097"/>
                    <a:pt x="27325" y="9835"/>
                    <a:pt x="27635" y="9835"/>
                  </a:cubicBezTo>
                  <a:close/>
                  <a:moveTo>
                    <a:pt x="31373" y="9835"/>
                  </a:moveTo>
                  <a:cubicBezTo>
                    <a:pt x="31671" y="9835"/>
                    <a:pt x="31945" y="10097"/>
                    <a:pt x="31945" y="10406"/>
                  </a:cubicBezTo>
                  <a:cubicBezTo>
                    <a:pt x="31945" y="10704"/>
                    <a:pt x="31683" y="10966"/>
                    <a:pt x="31373" y="10966"/>
                  </a:cubicBezTo>
                  <a:cubicBezTo>
                    <a:pt x="31064" y="10966"/>
                    <a:pt x="30814" y="10716"/>
                    <a:pt x="30814" y="10406"/>
                  </a:cubicBezTo>
                  <a:cubicBezTo>
                    <a:pt x="30814" y="10097"/>
                    <a:pt x="31064" y="9835"/>
                    <a:pt x="31373" y="9835"/>
                  </a:cubicBezTo>
                  <a:close/>
                  <a:moveTo>
                    <a:pt x="35100" y="9835"/>
                  </a:moveTo>
                  <a:cubicBezTo>
                    <a:pt x="35409" y="9835"/>
                    <a:pt x="35659" y="10097"/>
                    <a:pt x="35659" y="10406"/>
                  </a:cubicBezTo>
                  <a:cubicBezTo>
                    <a:pt x="35659" y="10716"/>
                    <a:pt x="35409" y="10966"/>
                    <a:pt x="35100" y="10966"/>
                  </a:cubicBezTo>
                  <a:cubicBezTo>
                    <a:pt x="34778" y="10966"/>
                    <a:pt x="34528" y="10716"/>
                    <a:pt x="34528" y="10406"/>
                  </a:cubicBezTo>
                  <a:cubicBezTo>
                    <a:pt x="34540" y="10097"/>
                    <a:pt x="34778" y="9835"/>
                    <a:pt x="35100" y="9835"/>
                  </a:cubicBezTo>
                  <a:close/>
                  <a:moveTo>
                    <a:pt x="38815" y="9835"/>
                  </a:moveTo>
                  <a:cubicBezTo>
                    <a:pt x="39112" y="9835"/>
                    <a:pt x="39386" y="10097"/>
                    <a:pt x="39386" y="10406"/>
                  </a:cubicBezTo>
                  <a:cubicBezTo>
                    <a:pt x="39386" y="10704"/>
                    <a:pt x="39124" y="10966"/>
                    <a:pt x="38815" y="10966"/>
                  </a:cubicBezTo>
                  <a:cubicBezTo>
                    <a:pt x="38517" y="10966"/>
                    <a:pt x="38255" y="10716"/>
                    <a:pt x="38255" y="10406"/>
                  </a:cubicBezTo>
                  <a:cubicBezTo>
                    <a:pt x="38267" y="10097"/>
                    <a:pt x="38505" y="9835"/>
                    <a:pt x="38815" y="9835"/>
                  </a:cubicBezTo>
                  <a:close/>
                  <a:moveTo>
                    <a:pt x="42553" y="9835"/>
                  </a:moveTo>
                  <a:cubicBezTo>
                    <a:pt x="42863" y="9835"/>
                    <a:pt x="43113" y="10097"/>
                    <a:pt x="43113" y="10406"/>
                  </a:cubicBezTo>
                  <a:cubicBezTo>
                    <a:pt x="43113" y="10716"/>
                    <a:pt x="42863" y="10966"/>
                    <a:pt x="42553" y="10966"/>
                  </a:cubicBezTo>
                  <a:cubicBezTo>
                    <a:pt x="42232" y="10966"/>
                    <a:pt x="41982" y="10716"/>
                    <a:pt x="41982" y="10406"/>
                  </a:cubicBezTo>
                  <a:cubicBezTo>
                    <a:pt x="41982" y="10097"/>
                    <a:pt x="42244" y="9835"/>
                    <a:pt x="42553" y="9835"/>
                  </a:cubicBezTo>
                  <a:close/>
                  <a:moveTo>
                    <a:pt x="46268" y="9835"/>
                  </a:moveTo>
                  <a:cubicBezTo>
                    <a:pt x="46565" y="9835"/>
                    <a:pt x="46839" y="10097"/>
                    <a:pt x="46839" y="10406"/>
                  </a:cubicBezTo>
                  <a:cubicBezTo>
                    <a:pt x="46839" y="10704"/>
                    <a:pt x="46589" y="10966"/>
                    <a:pt x="46268" y="10966"/>
                  </a:cubicBezTo>
                  <a:cubicBezTo>
                    <a:pt x="45970" y="10966"/>
                    <a:pt x="45708" y="10716"/>
                    <a:pt x="45708" y="10406"/>
                  </a:cubicBezTo>
                  <a:cubicBezTo>
                    <a:pt x="45720" y="10097"/>
                    <a:pt x="45958" y="9835"/>
                    <a:pt x="46268" y="9835"/>
                  </a:cubicBezTo>
                  <a:close/>
                  <a:moveTo>
                    <a:pt x="50006" y="9835"/>
                  </a:moveTo>
                  <a:cubicBezTo>
                    <a:pt x="50316" y="9835"/>
                    <a:pt x="50578" y="10097"/>
                    <a:pt x="50578" y="10406"/>
                  </a:cubicBezTo>
                  <a:cubicBezTo>
                    <a:pt x="50578" y="10716"/>
                    <a:pt x="50316" y="10966"/>
                    <a:pt x="50006" y="10966"/>
                  </a:cubicBezTo>
                  <a:cubicBezTo>
                    <a:pt x="49697" y="10966"/>
                    <a:pt x="49447" y="10716"/>
                    <a:pt x="49447" y="10406"/>
                  </a:cubicBezTo>
                  <a:cubicBezTo>
                    <a:pt x="49447" y="10097"/>
                    <a:pt x="49697" y="9835"/>
                    <a:pt x="50006" y="9835"/>
                  </a:cubicBezTo>
                  <a:close/>
                  <a:moveTo>
                    <a:pt x="53733" y="9835"/>
                  </a:moveTo>
                  <a:cubicBezTo>
                    <a:pt x="54031" y="9835"/>
                    <a:pt x="54293" y="10097"/>
                    <a:pt x="54293" y="10406"/>
                  </a:cubicBezTo>
                  <a:cubicBezTo>
                    <a:pt x="54293" y="10704"/>
                    <a:pt x="54043" y="10966"/>
                    <a:pt x="53733" y="10966"/>
                  </a:cubicBezTo>
                  <a:cubicBezTo>
                    <a:pt x="53412" y="10966"/>
                    <a:pt x="53162" y="10716"/>
                    <a:pt x="53162" y="10406"/>
                  </a:cubicBezTo>
                  <a:cubicBezTo>
                    <a:pt x="53173" y="10097"/>
                    <a:pt x="53412" y="9835"/>
                    <a:pt x="53733" y="9835"/>
                  </a:cubicBezTo>
                  <a:close/>
                  <a:moveTo>
                    <a:pt x="57460" y="9835"/>
                  </a:moveTo>
                  <a:cubicBezTo>
                    <a:pt x="57781" y="9835"/>
                    <a:pt x="58031" y="10097"/>
                    <a:pt x="58031" y="10406"/>
                  </a:cubicBezTo>
                  <a:cubicBezTo>
                    <a:pt x="58031" y="10716"/>
                    <a:pt x="57781" y="10966"/>
                    <a:pt x="57460" y="10966"/>
                  </a:cubicBezTo>
                  <a:cubicBezTo>
                    <a:pt x="57150" y="10966"/>
                    <a:pt x="56900" y="10716"/>
                    <a:pt x="56900" y="10406"/>
                  </a:cubicBezTo>
                  <a:cubicBezTo>
                    <a:pt x="56900" y="10097"/>
                    <a:pt x="57150" y="9835"/>
                    <a:pt x="57460" y="9835"/>
                  </a:cubicBezTo>
                  <a:close/>
                  <a:moveTo>
                    <a:pt x="61186" y="9835"/>
                  </a:moveTo>
                  <a:cubicBezTo>
                    <a:pt x="61484" y="9835"/>
                    <a:pt x="61746" y="10097"/>
                    <a:pt x="61746" y="10406"/>
                  </a:cubicBezTo>
                  <a:cubicBezTo>
                    <a:pt x="61746" y="10704"/>
                    <a:pt x="61496" y="10966"/>
                    <a:pt x="61186" y="10966"/>
                  </a:cubicBezTo>
                  <a:cubicBezTo>
                    <a:pt x="60877" y="10966"/>
                    <a:pt x="60615" y="10716"/>
                    <a:pt x="60615" y="10406"/>
                  </a:cubicBezTo>
                  <a:cubicBezTo>
                    <a:pt x="60639" y="10097"/>
                    <a:pt x="60877" y="9835"/>
                    <a:pt x="61186" y="9835"/>
                  </a:cubicBezTo>
                  <a:close/>
                  <a:moveTo>
                    <a:pt x="64925" y="9835"/>
                  </a:moveTo>
                  <a:cubicBezTo>
                    <a:pt x="65234" y="9835"/>
                    <a:pt x="65485" y="10097"/>
                    <a:pt x="65485" y="10406"/>
                  </a:cubicBezTo>
                  <a:cubicBezTo>
                    <a:pt x="65485" y="10716"/>
                    <a:pt x="65234" y="10966"/>
                    <a:pt x="64925" y="10966"/>
                  </a:cubicBezTo>
                  <a:cubicBezTo>
                    <a:pt x="64603" y="10966"/>
                    <a:pt x="64353" y="10716"/>
                    <a:pt x="64353" y="10406"/>
                  </a:cubicBezTo>
                  <a:cubicBezTo>
                    <a:pt x="64353" y="10097"/>
                    <a:pt x="64603" y="9835"/>
                    <a:pt x="64925" y="9835"/>
                  </a:cubicBezTo>
                  <a:close/>
                  <a:moveTo>
                    <a:pt x="68640" y="9835"/>
                  </a:moveTo>
                  <a:cubicBezTo>
                    <a:pt x="68937" y="9835"/>
                    <a:pt x="69211" y="10097"/>
                    <a:pt x="69211" y="10406"/>
                  </a:cubicBezTo>
                  <a:cubicBezTo>
                    <a:pt x="69211" y="10704"/>
                    <a:pt x="68949" y="10966"/>
                    <a:pt x="68640" y="10966"/>
                  </a:cubicBezTo>
                  <a:cubicBezTo>
                    <a:pt x="68330" y="10966"/>
                    <a:pt x="68080" y="10716"/>
                    <a:pt x="68080" y="10406"/>
                  </a:cubicBezTo>
                  <a:cubicBezTo>
                    <a:pt x="68092" y="10097"/>
                    <a:pt x="68330" y="9835"/>
                    <a:pt x="68640" y="9835"/>
                  </a:cubicBezTo>
                  <a:close/>
                  <a:moveTo>
                    <a:pt x="72366" y="9835"/>
                  </a:moveTo>
                  <a:cubicBezTo>
                    <a:pt x="72676" y="9835"/>
                    <a:pt x="72926" y="10097"/>
                    <a:pt x="72926" y="10406"/>
                  </a:cubicBezTo>
                  <a:cubicBezTo>
                    <a:pt x="72926" y="10716"/>
                    <a:pt x="72676" y="10966"/>
                    <a:pt x="72366" y="10966"/>
                  </a:cubicBezTo>
                  <a:cubicBezTo>
                    <a:pt x="72045" y="10966"/>
                    <a:pt x="71795" y="10716"/>
                    <a:pt x="71795" y="10406"/>
                  </a:cubicBezTo>
                  <a:cubicBezTo>
                    <a:pt x="71807" y="10097"/>
                    <a:pt x="72069" y="9835"/>
                    <a:pt x="72366" y="9835"/>
                  </a:cubicBezTo>
                  <a:close/>
                  <a:moveTo>
                    <a:pt x="76093" y="9835"/>
                  </a:moveTo>
                  <a:cubicBezTo>
                    <a:pt x="76391" y="9835"/>
                    <a:pt x="76664" y="10097"/>
                    <a:pt x="76664" y="10406"/>
                  </a:cubicBezTo>
                  <a:cubicBezTo>
                    <a:pt x="76664" y="10704"/>
                    <a:pt x="76403" y="10966"/>
                    <a:pt x="76093" y="10966"/>
                  </a:cubicBezTo>
                  <a:cubicBezTo>
                    <a:pt x="75795" y="10966"/>
                    <a:pt x="75533" y="10716"/>
                    <a:pt x="75533" y="10406"/>
                  </a:cubicBezTo>
                  <a:cubicBezTo>
                    <a:pt x="75533" y="10097"/>
                    <a:pt x="75783" y="9835"/>
                    <a:pt x="76093" y="9835"/>
                  </a:cubicBezTo>
                  <a:close/>
                  <a:moveTo>
                    <a:pt x="79712" y="9835"/>
                  </a:moveTo>
                  <a:cubicBezTo>
                    <a:pt x="80010" y="9835"/>
                    <a:pt x="80284" y="10097"/>
                    <a:pt x="80284" y="10406"/>
                  </a:cubicBezTo>
                  <a:cubicBezTo>
                    <a:pt x="80284" y="10704"/>
                    <a:pt x="80022" y="10966"/>
                    <a:pt x="79712" y="10966"/>
                  </a:cubicBezTo>
                  <a:cubicBezTo>
                    <a:pt x="79403" y="10966"/>
                    <a:pt x="79153" y="10716"/>
                    <a:pt x="79153" y="10406"/>
                  </a:cubicBezTo>
                  <a:cubicBezTo>
                    <a:pt x="79165" y="10097"/>
                    <a:pt x="79403" y="9835"/>
                    <a:pt x="79712" y="9835"/>
                  </a:cubicBezTo>
                  <a:close/>
                  <a:moveTo>
                    <a:pt x="83451" y="9835"/>
                  </a:moveTo>
                  <a:cubicBezTo>
                    <a:pt x="83761" y="9835"/>
                    <a:pt x="84011" y="10097"/>
                    <a:pt x="84011" y="10406"/>
                  </a:cubicBezTo>
                  <a:cubicBezTo>
                    <a:pt x="84011" y="10716"/>
                    <a:pt x="83761" y="10966"/>
                    <a:pt x="83451" y="10966"/>
                  </a:cubicBezTo>
                  <a:cubicBezTo>
                    <a:pt x="83141" y="10966"/>
                    <a:pt x="82880" y="10716"/>
                    <a:pt x="82880" y="10406"/>
                  </a:cubicBezTo>
                  <a:cubicBezTo>
                    <a:pt x="82880" y="10097"/>
                    <a:pt x="83141" y="9835"/>
                    <a:pt x="83451" y="9835"/>
                  </a:cubicBezTo>
                  <a:close/>
                  <a:moveTo>
                    <a:pt x="87166" y="9835"/>
                  </a:moveTo>
                  <a:cubicBezTo>
                    <a:pt x="87463" y="9835"/>
                    <a:pt x="87737" y="10097"/>
                    <a:pt x="87737" y="10406"/>
                  </a:cubicBezTo>
                  <a:cubicBezTo>
                    <a:pt x="87737" y="10704"/>
                    <a:pt x="87475" y="10966"/>
                    <a:pt x="87166" y="10966"/>
                  </a:cubicBezTo>
                  <a:cubicBezTo>
                    <a:pt x="86856" y="10966"/>
                    <a:pt x="86606" y="10716"/>
                    <a:pt x="86606" y="10406"/>
                  </a:cubicBezTo>
                  <a:cubicBezTo>
                    <a:pt x="86618" y="10097"/>
                    <a:pt x="86856" y="9835"/>
                    <a:pt x="87166" y="9835"/>
                  </a:cubicBezTo>
                  <a:close/>
                  <a:moveTo>
                    <a:pt x="90904" y="9835"/>
                  </a:moveTo>
                  <a:cubicBezTo>
                    <a:pt x="91214" y="9835"/>
                    <a:pt x="91464" y="10097"/>
                    <a:pt x="91464" y="10406"/>
                  </a:cubicBezTo>
                  <a:cubicBezTo>
                    <a:pt x="91464" y="10716"/>
                    <a:pt x="91214" y="10966"/>
                    <a:pt x="90904" y="10966"/>
                  </a:cubicBezTo>
                  <a:cubicBezTo>
                    <a:pt x="90595" y="10966"/>
                    <a:pt x="90345" y="10716"/>
                    <a:pt x="90345" y="10406"/>
                  </a:cubicBezTo>
                  <a:cubicBezTo>
                    <a:pt x="90345" y="10097"/>
                    <a:pt x="90595" y="9835"/>
                    <a:pt x="90904" y="9835"/>
                  </a:cubicBezTo>
                  <a:close/>
                  <a:moveTo>
                    <a:pt x="94631" y="9835"/>
                  </a:moveTo>
                  <a:cubicBezTo>
                    <a:pt x="94929" y="9835"/>
                    <a:pt x="95191" y="10097"/>
                    <a:pt x="95191" y="10406"/>
                  </a:cubicBezTo>
                  <a:cubicBezTo>
                    <a:pt x="95191" y="10704"/>
                    <a:pt x="94941" y="10966"/>
                    <a:pt x="94631" y="10966"/>
                  </a:cubicBezTo>
                  <a:cubicBezTo>
                    <a:pt x="94310" y="10966"/>
                    <a:pt x="94060" y="10716"/>
                    <a:pt x="94060" y="10406"/>
                  </a:cubicBezTo>
                  <a:cubicBezTo>
                    <a:pt x="94071" y="10097"/>
                    <a:pt x="94310" y="9835"/>
                    <a:pt x="94631" y="9835"/>
                  </a:cubicBezTo>
                  <a:close/>
                  <a:moveTo>
                    <a:pt x="98346" y="9835"/>
                  </a:moveTo>
                  <a:cubicBezTo>
                    <a:pt x="98655" y="9835"/>
                    <a:pt x="98905" y="10097"/>
                    <a:pt x="98905" y="10406"/>
                  </a:cubicBezTo>
                  <a:cubicBezTo>
                    <a:pt x="98905" y="10716"/>
                    <a:pt x="98655" y="10966"/>
                    <a:pt x="98346" y="10966"/>
                  </a:cubicBezTo>
                  <a:cubicBezTo>
                    <a:pt x="98036" y="10966"/>
                    <a:pt x="97786" y="10716"/>
                    <a:pt x="97786" y="10406"/>
                  </a:cubicBezTo>
                  <a:cubicBezTo>
                    <a:pt x="97798" y="10097"/>
                    <a:pt x="98036" y="9835"/>
                    <a:pt x="98346" y="9835"/>
                  </a:cubicBezTo>
                  <a:close/>
                  <a:moveTo>
                    <a:pt x="102084" y="9835"/>
                  </a:moveTo>
                  <a:cubicBezTo>
                    <a:pt x="102382" y="9835"/>
                    <a:pt x="102644" y="10097"/>
                    <a:pt x="102644" y="10406"/>
                  </a:cubicBezTo>
                  <a:cubicBezTo>
                    <a:pt x="102644" y="10704"/>
                    <a:pt x="102394" y="10966"/>
                    <a:pt x="102084" y="10966"/>
                  </a:cubicBezTo>
                  <a:cubicBezTo>
                    <a:pt x="101787" y="10966"/>
                    <a:pt x="101513" y="10716"/>
                    <a:pt x="101513" y="10406"/>
                  </a:cubicBezTo>
                  <a:cubicBezTo>
                    <a:pt x="101513" y="10097"/>
                    <a:pt x="101775" y="9835"/>
                    <a:pt x="102084" y="9835"/>
                  </a:cubicBezTo>
                  <a:close/>
                  <a:moveTo>
                    <a:pt x="105799" y="9835"/>
                  </a:moveTo>
                  <a:cubicBezTo>
                    <a:pt x="106121" y="9835"/>
                    <a:pt x="106371" y="10097"/>
                    <a:pt x="106371" y="10406"/>
                  </a:cubicBezTo>
                  <a:cubicBezTo>
                    <a:pt x="106371" y="10716"/>
                    <a:pt x="106109" y="10966"/>
                    <a:pt x="105799" y="10966"/>
                  </a:cubicBezTo>
                  <a:cubicBezTo>
                    <a:pt x="105490" y="10966"/>
                    <a:pt x="105239" y="10716"/>
                    <a:pt x="105239" y="10406"/>
                  </a:cubicBezTo>
                  <a:cubicBezTo>
                    <a:pt x="105251" y="10097"/>
                    <a:pt x="105490" y="9835"/>
                    <a:pt x="105799" y="9835"/>
                  </a:cubicBezTo>
                  <a:close/>
                  <a:moveTo>
                    <a:pt x="109538" y="9835"/>
                  </a:moveTo>
                  <a:cubicBezTo>
                    <a:pt x="109835" y="9835"/>
                    <a:pt x="110109" y="10097"/>
                    <a:pt x="110109" y="10406"/>
                  </a:cubicBezTo>
                  <a:cubicBezTo>
                    <a:pt x="110109" y="10704"/>
                    <a:pt x="109847" y="10966"/>
                    <a:pt x="109538" y="10966"/>
                  </a:cubicBezTo>
                  <a:cubicBezTo>
                    <a:pt x="109228" y="10966"/>
                    <a:pt x="108978" y="10716"/>
                    <a:pt x="108978" y="10406"/>
                  </a:cubicBezTo>
                  <a:cubicBezTo>
                    <a:pt x="108978" y="10097"/>
                    <a:pt x="109228" y="9835"/>
                    <a:pt x="109538" y="9835"/>
                  </a:cubicBezTo>
                  <a:close/>
                  <a:moveTo>
                    <a:pt x="113264" y="9835"/>
                  </a:moveTo>
                  <a:cubicBezTo>
                    <a:pt x="113574" y="9835"/>
                    <a:pt x="113824" y="10097"/>
                    <a:pt x="113824" y="10406"/>
                  </a:cubicBezTo>
                  <a:cubicBezTo>
                    <a:pt x="113824" y="10716"/>
                    <a:pt x="113574" y="10966"/>
                    <a:pt x="113264" y="10966"/>
                  </a:cubicBezTo>
                  <a:cubicBezTo>
                    <a:pt x="112943" y="10966"/>
                    <a:pt x="112693" y="10716"/>
                    <a:pt x="112693" y="10406"/>
                  </a:cubicBezTo>
                  <a:cubicBezTo>
                    <a:pt x="112705" y="10097"/>
                    <a:pt x="112943" y="9835"/>
                    <a:pt x="113264" y="9835"/>
                  </a:cubicBezTo>
                  <a:close/>
                  <a:moveTo>
                    <a:pt x="116991" y="9835"/>
                  </a:moveTo>
                  <a:cubicBezTo>
                    <a:pt x="117289" y="9835"/>
                    <a:pt x="117562" y="10097"/>
                    <a:pt x="117562" y="10406"/>
                  </a:cubicBezTo>
                  <a:cubicBezTo>
                    <a:pt x="117562" y="10704"/>
                    <a:pt x="117312" y="10966"/>
                    <a:pt x="116991" y="10966"/>
                  </a:cubicBezTo>
                  <a:cubicBezTo>
                    <a:pt x="116681" y="10966"/>
                    <a:pt x="116431" y="10716"/>
                    <a:pt x="116431" y="10406"/>
                  </a:cubicBezTo>
                  <a:cubicBezTo>
                    <a:pt x="116431" y="10097"/>
                    <a:pt x="116681" y="9835"/>
                    <a:pt x="116991" y="9835"/>
                  </a:cubicBezTo>
                  <a:close/>
                  <a:moveTo>
                    <a:pt x="120718" y="9835"/>
                  </a:moveTo>
                  <a:cubicBezTo>
                    <a:pt x="121027" y="9835"/>
                    <a:pt x="121277" y="10097"/>
                    <a:pt x="121277" y="10406"/>
                  </a:cubicBezTo>
                  <a:cubicBezTo>
                    <a:pt x="121277" y="10716"/>
                    <a:pt x="121027" y="10966"/>
                    <a:pt x="120718" y="10966"/>
                  </a:cubicBezTo>
                  <a:cubicBezTo>
                    <a:pt x="120408" y="10966"/>
                    <a:pt x="120146" y="10716"/>
                    <a:pt x="120146" y="10406"/>
                  </a:cubicBezTo>
                  <a:cubicBezTo>
                    <a:pt x="120170" y="10097"/>
                    <a:pt x="120420" y="9835"/>
                    <a:pt x="120718" y="9835"/>
                  </a:cubicBezTo>
                  <a:close/>
                  <a:moveTo>
                    <a:pt x="124456" y="9835"/>
                  </a:moveTo>
                  <a:cubicBezTo>
                    <a:pt x="124754" y="9835"/>
                    <a:pt x="125016" y="10097"/>
                    <a:pt x="125016" y="10406"/>
                  </a:cubicBezTo>
                  <a:cubicBezTo>
                    <a:pt x="125016" y="10704"/>
                    <a:pt x="124766" y="10966"/>
                    <a:pt x="124456" y="10966"/>
                  </a:cubicBezTo>
                  <a:cubicBezTo>
                    <a:pt x="124135" y="10966"/>
                    <a:pt x="123885" y="10716"/>
                    <a:pt x="123885" y="10406"/>
                  </a:cubicBezTo>
                  <a:cubicBezTo>
                    <a:pt x="123885" y="10097"/>
                    <a:pt x="124135" y="9835"/>
                    <a:pt x="124456" y="9835"/>
                  </a:cubicBezTo>
                  <a:close/>
                  <a:moveTo>
                    <a:pt x="128171" y="9835"/>
                  </a:moveTo>
                  <a:cubicBezTo>
                    <a:pt x="128480" y="9835"/>
                    <a:pt x="128742" y="10097"/>
                    <a:pt x="128742" y="10406"/>
                  </a:cubicBezTo>
                  <a:cubicBezTo>
                    <a:pt x="128742" y="10716"/>
                    <a:pt x="128480" y="10966"/>
                    <a:pt x="128171" y="10966"/>
                  </a:cubicBezTo>
                  <a:cubicBezTo>
                    <a:pt x="127861" y="10966"/>
                    <a:pt x="127611" y="10716"/>
                    <a:pt x="127611" y="10406"/>
                  </a:cubicBezTo>
                  <a:cubicBezTo>
                    <a:pt x="127611" y="10097"/>
                    <a:pt x="127861" y="9835"/>
                    <a:pt x="128171" y="9835"/>
                  </a:cubicBezTo>
                  <a:close/>
                  <a:moveTo>
                    <a:pt x="131898" y="9835"/>
                  </a:moveTo>
                  <a:cubicBezTo>
                    <a:pt x="132195" y="9835"/>
                    <a:pt x="132457" y="10097"/>
                    <a:pt x="132457" y="10406"/>
                  </a:cubicBezTo>
                  <a:cubicBezTo>
                    <a:pt x="132457" y="10704"/>
                    <a:pt x="132207" y="10966"/>
                    <a:pt x="131898" y="10966"/>
                  </a:cubicBezTo>
                  <a:cubicBezTo>
                    <a:pt x="131600" y="10966"/>
                    <a:pt x="131326" y="10716"/>
                    <a:pt x="131326" y="10406"/>
                  </a:cubicBezTo>
                  <a:cubicBezTo>
                    <a:pt x="131338" y="10097"/>
                    <a:pt x="131576" y="9835"/>
                    <a:pt x="131898" y="9835"/>
                  </a:cubicBezTo>
                  <a:close/>
                  <a:moveTo>
                    <a:pt x="3405" y="11692"/>
                  </a:moveTo>
                  <a:cubicBezTo>
                    <a:pt x="3703" y="11692"/>
                    <a:pt x="3977" y="11954"/>
                    <a:pt x="3977" y="12263"/>
                  </a:cubicBezTo>
                  <a:cubicBezTo>
                    <a:pt x="3977" y="12561"/>
                    <a:pt x="3727" y="12823"/>
                    <a:pt x="3405" y="12823"/>
                  </a:cubicBezTo>
                  <a:cubicBezTo>
                    <a:pt x="3096" y="12823"/>
                    <a:pt x="2846" y="12573"/>
                    <a:pt x="2846" y="12263"/>
                  </a:cubicBezTo>
                  <a:cubicBezTo>
                    <a:pt x="2858" y="11954"/>
                    <a:pt x="3096" y="11692"/>
                    <a:pt x="3405" y="11692"/>
                  </a:cubicBezTo>
                  <a:close/>
                  <a:moveTo>
                    <a:pt x="7132" y="11692"/>
                  </a:moveTo>
                  <a:cubicBezTo>
                    <a:pt x="7430" y="11692"/>
                    <a:pt x="7692" y="11954"/>
                    <a:pt x="7692" y="12263"/>
                  </a:cubicBezTo>
                  <a:cubicBezTo>
                    <a:pt x="7692" y="12561"/>
                    <a:pt x="7442" y="12823"/>
                    <a:pt x="7132" y="12823"/>
                  </a:cubicBezTo>
                  <a:cubicBezTo>
                    <a:pt x="6834" y="12823"/>
                    <a:pt x="6560" y="12573"/>
                    <a:pt x="6560" y="12263"/>
                  </a:cubicBezTo>
                  <a:cubicBezTo>
                    <a:pt x="6584" y="11954"/>
                    <a:pt x="6822" y="11692"/>
                    <a:pt x="7132" y="11692"/>
                  </a:cubicBezTo>
                  <a:close/>
                  <a:moveTo>
                    <a:pt x="10871" y="11692"/>
                  </a:moveTo>
                  <a:cubicBezTo>
                    <a:pt x="11168" y="11692"/>
                    <a:pt x="11430" y="11954"/>
                    <a:pt x="11430" y="12263"/>
                  </a:cubicBezTo>
                  <a:cubicBezTo>
                    <a:pt x="11430" y="12561"/>
                    <a:pt x="11180" y="12823"/>
                    <a:pt x="10871" y="12823"/>
                  </a:cubicBezTo>
                  <a:cubicBezTo>
                    <a:pt x="10573" y="12823"/>
                    <a:pt x="10299" y="12573"/>
                    <a:pt x="10299" y="12263"/>
                  </a:cubicBezTo>
                  <a:cubicBezTo>
                    <a:pt x="10299" y="11954"/>
                    <a:pt x="10549" y="11692"/>
                    <a:pt x="10871" y="11692"/>
                  </a:cubicBezTo>
                  <a:close/>
                  <a:moveTo>
                    <a:pt x="14585" y="11692"/>
                  </a:moveTo>
                  <a:cubicBezTo>
                    <a:pt x="14883" y="11692"/>
                    <a:pt x="15157" y="11954"/>
                    <a:pt x="15157" y="12263"/>
                  </a:cubicBezTo>
                  <a:cubicBezTo>
                    <a:pt x="15157" y="12561"/>
                    <a:pt x="14895" y="12823"/>
                    <a:pt x="14585" y="12823"/>
                  </a:cubicBezTo>
                  <a:cubicBezTo>
                    <a:pt x="14288" y="12823"/>
                    <a:pt x="14014" y="12573"/>
                    <a:pt x="14014" y="12263"/>
                  </a:cubicBezTo>
                  <a:cubicBezTo>
                    <a:pt x="14038" y="11954"/>
                    <a:pt x="14276" y="11692"/>
                    <a:pt x="14585" y="11692"/>
                  </a:cubicBezTo>
                  <a:close/>
                  <a:moveTo>
                    <a:pt x="18324" y="11692"/>
                  </a:moveTo>
                  <a:cubicBezTo>
                    <a:pt x="18622" y="11692"/>
                    <a:pt x="18883" y="11954"/>
                    <a:pt x="18883" y="12263"/>
                  </a:cubicBezTo>
                  <a:cubicBezTo>
                    <a:pt x="18883" y="12561"/>
                    <a:pt x="18633" y="12823"/>
                    <a:pt x="18324" y="12823"/>
                  </a:cubicBezTo>
                  <a:cubicBezTo>
                    <a:pt x="18026" y="12823"/>
                    <a:pt x="17752" y="12573"/>
                    <a:pt x="17752" y="12263"/>
                  </a:cubicBezTo>
                  <a:cubicBezTo>
                    <a:pt x="17752" y="11954"/>
                    <a:pt x="18014" y="11692"/>
                    <a:pt x="18324" y="11692"/>
                  </a:cubicBezTo>
                  <a:close/>
                  <a:moveTo>
                    <a:pt x="22039" y="11692"/>
                  </a:moveTo>
                  <a:cubicBezTo>
                    <a:pt x="22336" y="11692"/>
                    <a:pt x="22610" y="11954"/>
                    <a:pt x="22610" y="12263"/>
                  </a:cubicBezTo>
                  <a:cubicBezTo>
                    <a:pt x="22610" y="12561"/>
                    <a:pt x="22360" y="12823"/>
                    <a:pt x="22039" y="12823"/>
                  </a:cubicBezTo>
                  <a:cubicBezTo>
                    <a:pt x="21729" y="12823"/>
                    <a:pt x="21479" y="12573"/>
                    <a:pt x="21479" y="12263"/>
                  </a:cubicBezTo>
                  <a:cubicBezTo>
                    <a:pt x="21491" y="11954"/>
                    <a:pt x="21729" y="11692"/>
                    <a:pt x="22039" y="11692"/>
                  </a:cubicBezTo>
                  <a:close/>
                  <a:moveTo>
                    <a:pt x="25777" y="11692"/>
                  </a:moveTo>
                  <a:cubicBezTo>
                    <a:pt x="26075" y="11692"/>
                    <a:pt x="26349" y="11954"/>
                    <a:pt x="26349" y="12263"/>
                  </a:cubicBezTo>
                  <a:cubicBezTo>
                    <a:pt x="26349" y="12561"/>
                    <a:pt x="26087" y="12823"/>
                    <a:pt x="25777" y="12823"/>
                  </a:cubicBezTo>
                  <a:cubicBezTo>
                    <a:pt x="25468" y="12823"/>
                    <a:pt x="25206" y="12573"/>
                    <a:pt x="25206" y="12263"/>
                  </a:cubicBezTo>
                  <a:cubicBezTo>
                    <a:pt x="25218" y="11954"/>
                    <a:pt x="25468" y="11692"/>
                    <a:pt x="25777" y="11692"/>
                  </a:cubicBezTo>
                  <a:close/>
                  <a:moveTo>
                    <a:pt x="29504" y="11692"/>
                  </a:moveTo>
                  <a:cubicBezTo>
                    <a:pt x="29801" y="11692"/>
                    <a:pt x="30063" y="11954"/>
                    <a:pt x="30063" y="12263"/>
                  </a:cubicBezTo>
                  <a:cubicBezTo>
                    <a:pt x="30063" y="12561"/>
                    <a:pt x="29813" y="12823"/>
                    <a:pt x="29504" y="12823"/>
                  </a:cubicBezTo>
                  <a:cubicBezTo>
                    <a:pt x="29182" y="12823"/>
                    <a:pt x="28932" y="12573"/>
                    <a:pt x="28932" y="12263"/>
                  </a:cubicBezTo>
                  <a:cubicBezTo>
                    <a:pt x="28944" y="11954"/>
                    <a:pt x="29182" y="11692"/>
                    <a:pt x="29504" y="11692"/>
                  </a:cubicBezTo>
                  <a:close/>
                  <a:moveTo>
                    <a:pt x="33230" y="11692"/>
                  </a:moveTo>
                  <a:cubicBezTo>
                    <a:pt x="33528" y="11692"/>
                    <a:pt x="33802" y="11954"/>
                    <a:pt x="33802" y="12263"/>
                  </a:cubicBezTo>
                  <a:cubicBezTo>
                    <a:pt x="33802" y="12561"/>
                    <a:pt x="33552" y="12823"/>
                    <a:pt x="33230" y="12823"/>
                  </a:cubicBezTo>
                  <a:cubicBezTo>
                    <a:pt x="32921" y="12823"/>
                    <a:pt x="32671" y="12573"/>
                    <a:pt x="32671" y="12263"/>
                  </a:cubicBezTo>
                  <a:cubicBezTo>
                    <a:pt x="32671" y="11954"/>
                    <a:pt x="32921" y="11692"/>
                    <a:pt x="33230" y="11692"/>
                  </a:cubicBezTo>
                  <a:close/>
                  <a:moveTo>
                    <a:pt x="36957" y="11692"/>
                  </a:moveTo>
                  <a:cubicBezTo>
                    <a:pt x="37255" y="11692"/>
                    <a:pt x="37517" y="11954"/>
                    <a:pt x="37517" y="12263"/>
                  </a:cubicBezTo>
                  <a:cubicBezTo>
                    <a:pt x="37517" y="12561"/>
                    <a:pt x="37267" y="12823"/>
                    <a:pt x="36957" y="12823"/>
                  </a:cubicBezTo>
                  <a:cubicBezTo>
                    <a:pt x="36648" y="12823"/>
                    <a:pt x="36386" y="12573"/>
                    <a:pt x="36386" y="12263"/>
                  </a:cubicBezTo>
                  <a:cubicBezTo>
                    <a:pt x="36409" y="11954"/>
                    <a:pt x="36648" y="11692"/>
                    <a:pt x="36957" y="11692"/>
                  </a:cubicBezTo>
                  <a:close/>
                  <a:moveTo>
                    <a:pt x="40672" y="11692"/>
                  </a:moveTo>
                  <a:cubicBezTo>
                    <a:pt x="40970" y="11692"/>
                    <a:pt x="41243" y="11954"/>
                    <a:pt x="41243" y="12263"/>
                  </a:cubicBezTo>
                  <a:cubicBezTo>
                    <a:pt x="41243" y="12561"/>
                    <a:pt x="40993" y="12823"/>
                    <a:pt x="40672" y="12823"/>
                  </a:cubicBezTo>
                  <a:cubicBezTo>
                    <a:pt x="40374" y="12823"/>
                    <a:pt x="40112" y="12573"/>
                    <a:pt x="40112" y="12263"/>
                  </a:cubicBezTo>
                  <a:cubicBezTo>
                    <a:pt x="40124" y="11954"/>
                    <a:pt x="40362" y="11692"/>
                    <a:pt x="40672" y="11692"/>
                  </a:cubicBezTo>
                  <a:close/>
                  <a:moveTo>
                    <a:pt x="44410" y="11692"/>
                  </a:moveTo>
                  <a:cubicBezTo>
                    <a:pt x="44708" y="11692"/>
                    <a:pt x="44982" y="11954"/>
                    <a:pt x="44982" y="12263"/>
                  </a:cubicBezTo>
                  <a:cubicBezTo>
                    <a:pt x="44982" y="12561"/>
                    <a:pt x="44720" y="12823"/>
                    <a:pt x="44410" y="12823"/>
                  </a:cubicBezTo>
                  <a:cubicBezTo>
                    <a:pt x="44113" y="12823"/>
                    <a:pt x="43851" y="12573"/>
                    <a:pt x="43851" y="12263"/>
                  </a:cubicBezTo>
                  <a:cubicBezTo>
                    <a:pt x="43851" y="11954"/>
                    <a:pt x="44101" y="11692"/>
                    <a:pt x="44410" y="11692"/>
                  </a:cubicBezTo>
                  <a:close/>
                  <a:moveTo>
                    <a:pt x="48137" y="11692"/>
                  </a:moveTo>
                  <a:cubicBezTo>
                    <a:pt x="48435" y="11692"/>
                    <a:pt x="48697" y="11954"/>
                    <a:pt x="48697" y="12263"/>
                  </a:cubicBezTo>
                  <a:cubicBezTo>
                    <a:pt x="48697" y="12561"/>
                    <a:pt x="48447" y="12823"/>
                    <a:pt x="48137" y="12823"/>
                  </a:cubicBezTo>
                  <a:cubicBezTo>
                    <a:pt x="47839" y="12823"/>
                    <a:pt x="47566" y="12573"/>
                    <a:pt x="47566" y="12263"/>
                  </a:cubicBezTo>
                  <a:cubicBezTo>
                    <a:pt x="47578" y="11954"/>
                    <a:pt x="47839" y="11692"/>
                    <a:pt x="48137" y="11692"/>
                  </a:cubicBezTo>
                  <a:close/>
                  <a:moveTo>
                    <a:pt x="51864" y="11692"/>
                  </a:moveTo>
                  <a:cubicBezTo>
                    <a:pt x="52161" y="11692"/>
                    <a:pt x="52435" y="11954"/>
                    <a:pt x="52435" y="12263"/>
                  </a:cubicBezTo>
                  <a:cubicBezTo>
                    <a:pt x="52435" y="12561"/>
                    <a:pt x="52185" y="12823"/>
                    <a:pt x="51864" y="12823"/>
                  </a:cubicBezTo>
                  <a:cubicBezTo>
                    <a:pt x="51566" y="12823"/>
                    <a:pt x="51304" y="12573"/>
                    <a:pt x="51304" y="12263"/>
                  </a:cubicBezTo>
                  <a:cubicBezTo>
                    <a:pt x="51304" y="11954"/>
                    <a:pt x="51554" y="11692"/>
                    <a:pt x="51864" y="11692"/>
                  </a:cubicBezTo>
                  <a:close/>
                  <a:moveTo>
                    <a:pt x="55602" y="11692"/>
                  </a:moveTo>
                  <a:cubicBezTo>
                    <a:pt x="55900" y="11692"/>
                    <a:pt x="56174" y="11954"/>
                    <a:pt x="56174" y="12263"/>
                  </a:cubicBezTo>
                  <a:cubicBezTo>
                    <a:pt x="56174" y="12561"/>
                    <a:pt x="55912" y="12823"/>
                    <a:pt x="55602" y="12823"/>
                  </a:cubicBezTo>
                  <a:cubicBezTo>
                    <a:pt x="55293" y="12823"/>
                    <a:pt x="55043" y="12573"/>
                    <a:pt x="55043" y="12263"/>
                  </a:cubicBezTo>
                  <a:cubicBezTo>
                    <a:pt x="55043" y="11954"/>
                    <a:pt x="55293" y="11692"/>
                    <a:pt x="55602" y="11692"/>
                  </a:cubicBezTo>
                  <a:close/>
                  <a:moveTo>
                    <a:pt x="59329" y="11692"/>
                  </a:moveTo>
                  <a:cubicBezTo>
                    <a:pt x="59627" y="11692"/>
                    <a:pt x="59889" y="11954"/>
                    <a:pt x="59889" y="12263"/>
                  </a:cubicBezTo>
                  <a:cubicBezTo>
                    <a:pt x="59889" y="12561"/>
                    <a:pt x="59639" y="12823"/>
                    <a:pt x="59329" y="12823"/>
                  </a:cubicBezTo>
                  <a:cubicBezTo>
                    <a:pt x="59008" y="12823"/>
                    <a:pt x="58757" y="12573"/>
                    <a:pt x="58757" y="12263"/>
                  </a:cubicBezTo>
                  <a:cubicBezTo>
                    <a:pt x="58757" y="11954"/>
                    <a:pt x="59008" y="11692"/>
                    <a:pt x="59329" y="11692"/>
                  </a:cubicBezTo>
                  <a:close/>
                  <a:moveTo>
                    <a:pt x="63056" y="11692"/>
                  </a:moveTo>
                  <a:cubicBezTo>
                    <a:pt x="63353" y="11692"/>
                    <a:pt x="63627" y="11954"/>
                    <a:pt x="63627" y="12263"/>
                  </a:cubicBezTo>
                  <a:cubicBezTo>
                    <a:pt x="63627" y="12561"/>
                    <a:pt x="63377" y="12823"/>
                    <a:pt x="63056" y="12823"/>
                  </a:cubicBezTo>
                  <a:cubicBezTo>
                    <a:pt x="62746" y="12823"/>
                    <a:pt x="62496" y="12573"/>
                    <a:pt x="62496" y="12263"/>
                  </a:cubicBezTo>
                  <a:cubicBezTo>
                    <a:pt x="62496" y="11954"/>
                    <a:pt x="62746" y="11692"/>
                    <a:pt x="63056" y="11692"/>
                  </a:cubicBezTo>
                  <a:close/>
                  <a:moveTo>
                    <a:pt x="66782" y="11692"/>
                  </a:moveTo>
                  <a:cubicBezTo>
                    <a:pt x="67080" y="11692"/>
                    <a:pt x="67342" y="11954"/>
                    <a:pt x="67342" y="12263"/>
                  </a:cubicBezTo>
                  <a:cubicBezTo>
                    <a:pt x="67342" y="12561"/>
                    <a:pt x="67092" y="12823"/>
                    <a:pt x="66782" y="12823"/>
                  </a:cubicBezTo>
                  <a:cubicBezTo>
                    <a:pt x="66473" y="12823"/>
                    <a:pt x="66211" y="12573"/>
                    <a:pt x="66211" y="12263"/>
                  </a:cubicBezTo>
                  <a:cubicBezTo>
                    <a:pt x="66235" y="11954"/>
                    <a:pt x="66473" y="11692"/>
                    <a:pt x="66782" y="11692"/>
                  </a:cubicBezTo>
                  <a:close/>
                  <a:moveTo>
                    <a:pt x="70509" y="11692"/>
                  </a:moveTo>
                  <a:cubicBezTo>
                    <a:pt x="70807" y="11692"/>
                    <a:pt x="71080" y="11954"/>
                    <a:pt x="71080" y="12263"/>
                  </a:cubicBezTo>
                  <a:cubicBezTo>
                    <a:pt x="71080" y="12561"/>
                    <a:pt x="70830" y="12823"/>
                    <a:pt x="70509" y="12823"/>
                  </a:cubicBezTo>
                  <a:cubicBezTo>
                    <a:pt x="70199" y="12823"/>
                    <a:pt x="69949" y="12573"/>
                    <a:pt x="69949" y="12263"/>
                  </a:cubicBezTo>
                  <a:cubicBezTo>
                    <a:pt x="69949" y="11954"/>
                    <a:pt x="70199" y="11692"/>
                    <a:pt x="70509" y="11692"/>
                  </a:cubicBezTo>
                  <a:close/>
                  <a:moveTo>
                    <a:pt x="74236" y="11692"/>
                  </a:moveTo>
                  <a:cubicBezTo>
                    <a:pt x="74533" y="11692"/>
                    <a:pt x="74795" y="11954"/>
                    <a:pt x="74795" y="12263"/>
                  </a:cubicBezTo>
                  <a:cubicBezTo>
                    <a:pt x="74795" y="12561"/>
                    <a:pt x="74545" y="12823"/>
                    <a:pt x="74236" y="12823"/>
                  </a:cubicBezTo>
                  <a:cubicBezTo>
                    <a:pt x="73938" y="12823"/>
                    <a:pt x="73676" y="12573"/>
                    <a:pt x="73676" y="12263"/>
                  </a:cubicBezTo>
                  <a:cubicBezTo>
                    <a:pt x="73676" y="11954"/>
                    <a:pt x="73926" y="11692"/>
                    <a:pt x="74236" y="11692"/>
                  </a:cubicBezTo>
                  <a:close/>
                  <a:moveTo>
                    <a:pt x="77855" y="11692"/>
                  </a:moveTo>
                  <a:cubicBezTo>
                    <a:pt x="78153" y="11692"/>
                    <a:pt x="78415" y="11954"/>
                    <a:pt x="78415" y="12263"/>
                  </a:cubicBezTo>
                  <a:cubicBezTo>
                    <a:pt x="78415" y="12561"/>
                    <a:pt x="78165" y="12823"/>
                    <a:pt x="77855" y="12823"/>
                  </a:cubicBezTo>
                  <a:cubicBezTo>
                    <a:pt x="77546" y="12823"/>
                    <a:pt x="77284" y="12573"/>
                    <a:pt x="77284" y="12263"/>
                  </a:cubicBezTo>
                  <a:cubicBezTo>
                    <a:pt x="77284" y="11954"/>
                    <a:pt x="77546" y="11692"/>
                    <a:pt x="77855" y="11692"/>
                  </a:cubicBezTo>
                  <a:close/>
                  <a:moveTo>
                    <a:pt x="81570" y="11692"/>
                  </a:moveTo>
                  <a:cubicBezTo>
                    <a:pt x="81868" y="11692"/>
                    <a:pt x="82141" y="11954"/>
                    <a:pt x="82141" y="12263"/>
                  </a:cubicBezTo>
                  <a:cubicBezTo>
                    <a:pt x="82141" y="12561"/>
                    <a:pt x="81879" y="12823"/>
                    <a:pt x="81570" y="12823"/>
                  </a:cubicBezTo>
                  <a:cubicBezTo>
                    <a:pt x="81260" y="12823"/>
                    <a:pt x="81010" y="12573"/>
                    <a:pt x="81010" y="12263"/>
                  </a:cubicBezTo>
                  <a:cubicBezTo>
                    <a:pt x="81022" y="11954"/>
                    <a:pt x="81260" y="11692"/>
                    <a:pt x="81570" y="11692"/>
                  </a:cubicBezTo>
                  <a:close/>
                  <a:moveTo>
                    <a:pt x="85308" y="11692"/>
                  </a:moveTo>
                  <a:cubicBezTo>
                    <a:pt x="85606" y="11692"/>
                    <a:pt x="85880" y="11954"/>
                    <a:pt x="85880" y="12263"/>
                  </a:cubicBezTo>
                  <a:cubicBezTo>
                    <a:pt x="85880" y="12561"/>
                    <a:pt x="85618" y="12823"/>
                    <a:pt x="85308" y="12823"/>
                  </a:cubicBezTo>
                  <a:cubicBezTo>
                    <a:pt x="84999" y="12823"/>
                    <a:pt x="84749" y="12573"/>
                    <a:pt x="84749" y="12263"/>
                  </a:cubicBezTo>
                  <a:cubicBezTo>
                    <a:pt x="84749" y="11954"/>
                    <a:pt x="84999" y="11692"/>
                    <a:pt x="85308" y="11692"/>
                  </a:cubicBezTo>
                  <a:close/>
                  <a:moveTo>
                    <a:pt x="89035" y="11692"/>
                  </a:moveTo>
                  <a:cubicBezTo>
                    <a:pt x="89333" y="11692"/>
                    <a:pt x="89595" y="11954"/>
                    <a:pt x="89595" y="12263"/>
                  </a:cubicBezTo>
                  <a:cubicBezTo>
                    <a:pt x="89595" y="12561"/>
                    <a:pt x="89345" y="12823"/>
                    <a:pt x="89035" y="12823"/>
                  </a:cubicBezTo>
                  <a:cubicBezTo>
                    <a:pt x="88714" y="12823"/>
                    <a:pt x="88464" y="12573"/>
                    <a:pt x="88464" y="12263"/>
                  </a:cubicBezTo>
                  <a:cubicBezTo>
                    <a:pt x="88475" y="11954"/>
                    <a:pt x="88714" y="11692"/>
                    <a:pt x="89035" y="11692"/>
                  </a:cubicBezTo>
                  <a:close/>
                  <a:moveTo>
                    <a:pt x="92762" y="11692"/>
                  </a:moveTo>
                  <a:cubicBezTo>
                    <a:pt x="93059" y="11692"/>
                    <a:pt x="93333" y="11954"/>
                    <a:pt x="93333" y="12263"/>
                  </a:cubicBezTo>
                  <a:cubicBezTo>
                    <a:pt x="93333" y="12561"/>
                    <a:pt x="93071" y="12823"/>
                    <a:pt x="92762" y="12823"/>
                  </a:cubicBezTo>
                  <a:cubicBezTo>
                    <a:pt x="92452" y="12823"/>
                    <a:pt x="92202" y="12573"/>
                    <a:pt x="92202" y="12263"/>
                  </a:cubicBezTo>
                  <a:cubicBezTo>
                    <a:pt x="92202" y="11954"/>
                    <a:pt x="92452" y="11692"/>
                    <a:pt x="92762" y="11692"/>
                  </a:cubicBezTo>
                  <a:close/>
                  <a:moveTo>
                    <a:pt x="96488" y="11692"/>
                  </a:moveTo>
                  <a:cubicBezTo>
                    <a:pt x="96786" y="11692"/>
                    <a:pt x="97048" y="11954"/>
                    <a:pt x="97048" y="12263"/>
                  </a:cubicBezTo>
                  <a:cubicBezTo>
                    <a:pt x="97048" y="12561"/>
                    <a:pt x="96798" y="12823"/>
                    <a:pt x="96488" y="12823"/>
                  </a:cubicBezTo>
                  <a:cubicBezTo>
                    <a:pt x="96191" y="12823"/>
                    <a:pt x="95917" y="12573"/>
                    <a:pt x="95917" y="12263"/>
                  </a:cubicBezTo>
                  <a:cubicBezTo>
                    <a:pt x="95917" y="11954"/>
                    <a:pt x="96179" y="11692"/>
                    <a:pt x="96488" y="11692"/>
                  </a:cubicBezTo>
                  <a:close/>
                  <a:moveTo>
                    <a:pt x="100203" y="11692"/>
                  </a:moveTo>
                  <a:cubicBezTo>
                    <a:pt x="100501" y="11692"/>
                    <a:pt x="100775" y="11954"/>
                    <a:pt x="100775" y="12263"/>
                  </a:cubicBezTo>
                  <a:cubicBezTo>
                    <a:pt x="100775" y="12561"/>
                    <a:pt x="100513" y="12823"/>
                    <a:pt x="100203" y="12823"/>
                  </a:cubicBezTo>
                  <a:cubicBezTo>
                    <a:pt x="99905" y="12823"/>
                    <a:pt x="99644" y="12573"/>
                    <a:pt x="99644" y="12263"/>
                  </a:cubicBezTo>
                  <a:cubicBezTo>
                    <a:pt x="99655" y="11954"/>
                    <a:pt x="99894" y="11692"/>
                    <a:pt x="100203" y="11692"/>
                  </a:cubicBezTo>
                  <a:close/>
                  <a:moveTo>
                    <a:pt x="103942" y="11692"/>
                  </a:moveTo>
                  <a:cubicBezTo>
                    <a:pt x="104239" y="11692"/>
                    <a:pt x="104513" y="11954"/>
                    <a:pt x="104513" y="12263"/>
                  </a:cubicBezTo>
                  <a:cubicBezTo>
                    <a:pt x="104513" y="12561"/>
                    <a:pt x="104251" y="12823"/>
                    <a:pt x="103942" y="12823"/>
                  </a:cubicBezTo>
                  <a:cubicBezTo>
                    <a:pt x="103644" y="12823"/>
                    <a:pt x="103382" y="12573"/>
                    <a:pt x="103382" y="12263"/>
                  </a:cubicBezTo>
                  <a:cubicBezTo>
                    <a:pt x="103382" y="11954"/>
                    <a:pt x="103632" y="11692"/>
                    <a:pt x="103942" y="11692"/>
                  </a:cubicBezTo>
                  <a:close/>
                  <a:moveTo>
                    <a:pt x="107668" y="11692"/>
                  </a:moveTo>
                  <a:cubicBezTo>
                    <a:pt x="107966" y="11692"/>
                    <a:pt x="108228" y="11954"/>
                    <a:pt x="108228" y="12263"/>
                  </a:cubicBezTo>
                  <a:cubicBezTo>
                    <a:pt x="108228" y="12561"/>
                    <a:pt x="107978" y="12823"/>
                    <a:pt x="107668" y="12823"/>
                  </a:cubicBezTo>
                  <a:cubicBezTo>
                    <a:pt x="107371" y="12823"/>
                    <a:pt x="107097" y="12573"/>
                    <a:pt x="107097" y="12263"/>
                  </a:cubicBezTo>
                  <a:cubicBezTo>
                    <a:pt x="107109" y="11954"/>
                    <a:pt x="107347" y="11692"/>
                    <a:pt x="107668" y="11692"/>
                  </a:cubicBezTo>
                  <a:close/>
                  <a:moveTo>
                    <a:pt x="111395" y="11692"/>
                  </a:moveTo>
                  <a:cubicBezTo>
                    <a:pt x="111693" y="11692"/>
                    <a:pt x="111967" y="11954"/>
                    <a:pt x="111967" y="12263"/>
                  </a:cubicBezTo>
                  <a:cubicBezTo>
                    <a:pt x="111967" y="12561"/>
                    <a:pt x="111705" y="12823"/>
                    <a:pt x="111395" y="12823"/>
                  </a:cubicBezTo>
                  <a:cubicBezTo>
                    <a:pt x="111085" y="12823"/>
                    <a:pt x="110835" y="12573"/>
                    <a:pt x="110835" y="12263"/>
                  </a:cubicBezTo>
                  <a:cubicBezTo>
                    <a:pt x="110835" y="11954"/>
                    <a:pt x="111085" y="11692"/>
                    <a:pt x="111395" y="11692"/>
                  </a:cubicBezTo>
                  <a:close/>
                  <a:moveTo>
                    <a:pt x="115122" y="11692"/>
                  </a:moveTo>
                  <a:cubicBezTo>
                    <a:pt x="115419" y="11692"/>
                    <a:pt x="115681" y="11954"/>
                    <a:pt x="115681" y="12263"/>
                  </a:cubicBezTo>
                  <a:cubicBezTo>
                    <a:pt x="115681" y="12561"/>
                    <a:pt x="115431" y="12823"/>
                    <a:pt x="115122" y="12823"/>
                  </a:cubicBezTo>
                  <a:cubicBezTo>
                    <a:pt x="114812" y="12823"/>
                    <a:pt x="114550" y="12573"/>
                    <a:pt x="114550" y="12263"/>
                  </a:cubicBezTo>
                  <a:cubicBezTo>
                    <a:pt x="114574" y="11954"/>
                    <a:pt x="114812" y="11692"/>
                    <a:pt x="115122" y="11692"/>
                  </a:cubicBezTo>
                  <a:close/>
                  <a:moveTo>
                    <a:pt x="118860" y="11692"/>
                  </a:moveTo>
                  <a:cubicBezTo>
                    <a:pt x="119158" y="11692"/>
                    <a:pt x="119420" y="11954"/>
                    <a:pt x="119420" y="12263"/>
                  </a:cubicBezTo>
                  <a:cubicBezTo>
                    <a:pt x="119420" y="12561"/>
                    <a:pt x="119170" y="12823"/>
                    <a:pt x="118860" y="12823"/>
                  </a:cubicBezTo>
                  <a:cubicBezTo>
                    <a:pt x="118539" y="12823"/>
                    <a:pt x="118289" y="12573"/>
                    <a:pt x="118289" y="12263"/>
                  </a:cubicBezTo>
                  <a:cubicBezTo>
                    <a:pt x="118289" y="11954"/>
                    <a:pt x="118539" y="11692"/>
                    <a:pt x="118860" y="11692"/>
                  </a:cubicBezTo>
                  <a:close/>
                  <a:moveTo>
                    <a:pt x="122575" y="11692"/>
                  </a:moveTo>
                  <a:cubicBezTo>
                    <a:pt x="122873" y="11692"/>
                    <a:pt x="123146" y="11954"/>
                    <a:pt x="123146" y="12263"/>
                  </a:cubicBezTo>
                  <a:cubicBezTo>
                    <a:pt x="123146" y="12561"/>
                    <a:pt x="122885" y="12823"/>
                    <a:pt x="122575" y="12823"/>
                  </a:cubicBezTo>
                  <a:cubicBezTo>
                    <a:pt x="122265" y="12823"/>
                    <a:pt x="122015" y="12573"/>
                    <a:pt x="122015" y="12263"/>
                  </a:cubicBezTo>
                  <a:cubicBezTo>
                    <a:pt x="122027" y="11954"/>
                    <a:pt x="122277" y="11692"/>
                    <a:pt x="122575" y="11692"/>
                  </a:cubicBezTo>
                  <a:close/>
                  <a:moveTo>
                    <a:pt x="126314" y="11692"/>
                  </a:moveTo>
                  <a:cubicBezTo>
                    <a:pt x="126611" y="11692"/>
                    <a:pt x="126873" y="11954"/>
                    <a:pt x="126873" y="12263"/>
                  </a:cubicBezTo>
                  <a:cubicBezTo>
                    <a:pt x="126873" y="12561"/>
                    <a:pt x="126623" y="12823"/>
                    <a:pt x="126314" y="12823"/>
                  </a:cubicBezTo>
                  <a:cubicBezTo>
                    <a:pt x="126004" y="12823"/>
                    <a:pt x="125742" y="12573"/>
                    <a:pt x="125742" y="12263"/>
                  </a:cubicBezTo>
                  <a:cubicBezTo>
                    <a:pt x="125742" y="11954"/>
                    <a:pt x="126004" y="11692"/>
                    <a:pt x="126314" y="11692"/>
                  </a:cubicBezTo>
                  <a:close/>
                  <a:moveTo>
                    <a:pt x="130028" y="11692"/>
                  </a:moveTo>
                  <a:cubicBezTo>
                    <a:pt x="130326" y="11692"/>
                    <a:pt x="130600" y="11954"/>
                    <a:pt x="130600" y="12263"/>
                  </a:cubicBezTo>
                  <a:cubicBezTo>
                    <a:pt x="130600" y="12561"/>
                    <a:pt x="130350" y="12823"/>
                    <a:pt x="130028" y="12823"/>
                  </a:cubicBezTo>
                  <a:cubicBezTo>
                    <a:pt x="129731" y="12823"/>
                    <a:pt x="129469" y="12573"/>
                    <a:pt x="129469" y="12263"/>
                  </a:cubicBezTo>
                  <a:cubicBezTo>
                    <a:pt x="129469" y="11954"/>
                    <a:pt x="129719" y="11692"/>
                    <a:pt x="130028" y="11692"/>
                  </a:cubicBezTo>
                  <a:close/>
                  <a:moveTo>
                    <a:pt x="133767" y="11692"/>
                  </a:moveTo>
                  <a:cubicBezTo>
                    <a:pt x="134065" y="11692"/>
                    <a:pt x="134326" y="11954"/>
                    <a:pt x="134326" y="12263"/>
                  </a:cubicBezTo>
                  <a:cubicBezTo>
                    <a:pt x="134326" y="12561"/>
                    <a:pt x="134076" y="12823"/>
                    <a:pt x="133767" y="12823"/>
                  </a:cubicBezTo>
                  <a:cubicBezTo>
                    <a:pt x="133469" y="12823"/>
                    <a:pt x="133207" y="12573"/>
                    <a:pt x="133207" y="12263"/>
                  </a:cubicBezTo>
                  <a:cubicBezTo>
                    <a:pt x="133207" y="11954"/>
                    <a:pt x="133457" y="11692"/>
                    <a:pt x="133767" y="11692"/>
                  </a:cubicBezTo>
                  <a:close/>
                  <a:moveTo>
                    <a:pt x="1548" y="13573"/>
                  </a:moveTo>
                  <a:cubicBezTo>
                    <a:pt x="1846" y="13573"/>
                    <a:pt x="2119" y="13823"/>
                    <a:pt x="2119" y="14145"/>
                  </a:cubicBezTo>
                  <a:cubicBezTo>
                    <a:pt x="2119" y="14442"/>
                    <a:pt x="1858" y="14704"/>
                    <a:pt x="1548" y="14704"/>
                  </a:cubicBezTo>
                  <a:cubicBezTo>
                    <a:pt x="1238" y="14704"/>
                    <a:pt x="988" y="14454"/>
                    <a:pt x="988" y="14145"/>
                  </a:cubicBezTo>
                  <a:cubicBezTo>
                    <a:pt x="988" y="13823"/>
                    <a:pt x="1238" y="13573"/>
                    <a:pt x="1548" y="13573"/>
                  </a:cubicBezTo>
                  <a:close/>
                  <a:moveTo>
                    <a:pt x="5287" y="13573"/>
                  </a:moveTo>
                  <a:cubicBezTo>
                    <a:pt x="5596" y="13573"/>
                    <a:pt x="5846" y="13823"/>
                    <a:pt x="5846" y="14145"/>
                  </a:cubicBezTo>
                  <a:cubicBezTo>
                    <a:pt x="5846" y="14454"/>
                    <a:pt x="5596" y="14704"/>
                    <a:pt x="5287" y="14704"/>
                  </a:cubicBezTo>
                  <a:cubicBezTo>
                    <a:pt x="4977" y="14704"/>
                    <a:pt x="4715" y="14454"/>
                    <a:pt x="4715" y="14145"/>
                  </a:cubicBezTo>
                  <a:cubicBezTo>
                    <a:pt x="4715" y="13811"/>
                    <a:pt x="4977" y="13573"/>
                    <a:pt x="5287" y="13573"/>
                  </a:cubicBezTo>
                  <a:close/>
                  <a:moveTo>
                    <a:pt x="9001" y="13573"/>
                  </a:moveTo>
                  <a:cubicBezTo>
                    <a:pt x="9299" y="13573"/>
                    <a:pt x="9573" y="13823"/>
                    <a:pt x="9573" y="14145"/>
                  </a:cubicBezTo>
                  <a:cubicBezTo>
                    <a:pt x="9573" y="14442"/>
                    <a:pt x="9323" y="14704"/>
                    <a:pt x="9001" y="14704"/>
                  </a:cubicBezTo>
                  <a:cubicBezTo>
                    <a:pt x="8704" y="14704"/>
                    <a:pt x="8442" y="14454"/>
                    <a:pt x="8442" y="14145"/>
                  </a:cubicBezTo>
                  <a:cubicBezTo>
                    <a:pt x="8442" y="13823"/>
                    <a:pt x="8692" y="13573"/>
                    <a:pt x="9001" y="13573"/>
                  </a:cubicBezTo>
                  <a:close/>
                  <a:moveTo>
                    <a:pt x="12728" y="13573"/>
                  </a:moveTo>
                  <a:cubicBezTo>
                    <a:pt x="13037" y="13573"/>
                    <a:pt x="13288" y="13823"/>
                    <a:pt x="13288" y="14145"/>
                  </a:cubicBezTo>
                  <a:cubicBezTo>
                    <a:pt x="13288" y="14454"/>
                    <a:pt x="13037" y="14704"/>
                    <a:pt x="12728" y="14704"/>
                  </a:cubicBezTo>
                  <a:cubicBezTo>
                    <a:pt x="12418" y="14704"/>
                    <a:pt x="12156" y="14454"/>
                    <a:pt x="12156" y="14145"/>
                  </a:cubicBezTo>
                  <a:cubicBezTo>
                    <a:pt x="12180" y="13811"/>
                    <a:pt x="12418" y="13573"/>
                    <a:pt x="12728" y="13573"/>
                  </a:cubicBezTo>
                  <a:close/>
                  <a:moveTo>
                    <a:pt x="16466" y="13573"/>
                  </a:moveTo>
                  <a:cubicBezTo>
                    <a:pt x="16764" y="13573"/>
                    <a:pt x="17026" y="13823"/>
                    <a:pt x="17026" y="14145"/>
                  </a:cubicBezTo>
                  <a:cubicBezTo>
                    <a:pt x="17026" y="14442"/>
                    <a:pt x="16776" y="14704"/>
                    <a:pt x="16466" y="14704"/>
                  </a:cubicBezTo>
                  <a:cubicBezTo>
                    <a:pt x="16169" y="14704"/>
                    <a:pt x="15895" y="14454"/>
                    <a:pt x="15895" y="14145"/>
                  </a:cubicBezTo>
                  <a:cubicBezTo>
                    <a:pt x="15895" y="13823"/>
                    <a:pt x="16145" y="13573"/>
                    <a:pt x="16466" y="13573"/>
                  </a:cubicBezTo>
                  <a:close/>
                  <a:moveTo>
                    <a:pt x="20181" y="13573"/>
                  </a:moveTo>
                  <a:cubicBezTo>
                    <a:pt x="20491" y="13573"/>
                    <a:pt x="20753" y="13823"/>
                    <a:pt x="20753" y="14145"/>
                  </a:cubicBezTo>
                  <a:cubicBezTo>
                    <a:pt x="20753" y="14454"/>
                    <a:pt x="20491" y="14704"/>
                    <a:pt x="20181" y="14704"/>
                  </a:cubicBezTo>
                  <a:cubicBezTo>
                    <a:pt x="19872" y="14704"/>
                    <a:pt x="19622" y="14454"/>
                    <a:pt x="19622" y="14145"/>
                  </a:cubicBezTo>
                  <a:cubicBezTo>
                    <a:pt x="19634" y="13811"/>
                    <a:pt x="19872" y="13573"/>
                    <a:pt x="20181" y="13573"/>
                  </a:cubicBezTo>
                  <a:close/>
                  <a:moveTo>
                    <a:pt x="23920" y="13573"/>
                  </a:moveTo>
                  <a:cubicBezTo>
                    <a:pt x="24217" y="13573"/>
                    <a:pt x="24479" y="13823"/>
                    <a:pt x="24479" y="14145"/>
                  </a:cubicBezTo>
                  <a:cubicBezTo>
                    <a:pt x="24479" y="14442"/>
                    <a:pt x="24229" y="14704"/>
                    <a:pt x="23920" y="14704"/>
                  </a:cubicBezTo>
                  <a:cubicBezTo>
                    <a:pt x="23610" y="14704"/>
                    <a:pt x="23348" y="14454"/>
                    <a:pt x="23348" y="14145"/>
                  </a:cubicBezTo>
                  <a:cubicBezTo>
                    <a:pt x="23348" y="13823"/>
                    <a:pt x="23610" y="13573"/>
                    <a:pt x="23920" y="13573"/>
                  </a:cubicBezTo>
                  <a:close/>
                  <a:moveTo>
                    <a:pt x="27635" y="13573"/>
                  </a:moveTo>
                  <a:cubicBezTo>
                    <a:pt x="27956" y="13573"/>
                    <a:pt x="28206" y="13823"/>
                    <a:pt x="28206" y="14145"/>
                  </a:cubicBezTo>
                  <a:cubicBezTo>
                    <a:pt x="28206" y="14454"/>
                    <a:pt x="27956" y="14704"/>
                    <a:pt x="27635" y="14704"/>
                  </a:cubicBezTo>
                  <a:cubicBezTo>
                    <a:pt x="27325" y="14704"/>
                    <a:pt x="27075" y="14454"/>
                    <a:pt x="27075" y="14145"/>
                  </a:cubicBezTo>
                  <a:cubicBezTo>
                    <a:pt x="27087" y="13811"/>
                    <a:pt x="27325" y="13573"/>
                    <a:pt x="27635" y="13573"/>
                  </a:cubicBezTo>
                  <a:close/>
                  <a:moveTo>
                    <a:pt x="31373" y="13573"/>
                  </a:moveTo>
                  <a:cubicBezTo>
                    <a:pt x="31671" y="13573"/>
                    <a:pt x="31945" y="13823"/>
                    <a:pt x="31945" y="14145"/>
                  </a:cubicBezTo>
                  <a:cubicBezTo>
                    <a:pt x="31945" y="14442"/>
                    <a:pt x="31683" y="14704"/>
                    <a:pt x="31373" y="14704"/>
                  </a:cubicBezTo>
                  <a:cubicBezTo>
                    <a:pt x="31064" y="14704"/>
                    <a:pt x="30814" y="14454"/>
                    <a:pt x="30814" y="14145"/>
                  </a:cubicBezTo>
                  <a:cubicBezTo>
                    <a:pt x="30814" y="13823"/>
                    <a:pt x="31064" y="13573"/>
                    <a:pt x="31373" y="13573"/>
                  </a:cubicBezTo>
                  <a:close/>
                  <a:moveTo>
                    <a:pt x="35100" y="13573"/>
                  </a:moveTo>
                  <a:cubicBezTo>
                    <a:pt x="35409" y="13573"/>
                    <a:pt x="35659" y="13823"/>
                    <a:pt x="35659" y="14145"/>
                  </a:cubicBezTo>
                  <a:cubicBezTo>
                    <a:pt x="35659" y="14454"/>
                    <a:pt x="35409" y="14704"/>
                    <a:pt x="35100" y="14704"/>
                  </a:cubicBezTo>
                  <a:cubicBezTo>
                    <a:pt x="34778" y="14704"/>
                    <a:pt x="34528" y="14454"/>
                    <a:pt x="34528" y="14145"/>
                  </a:cubicBezTo>
                  <a:cubicBezTo>
                    <a:pt x="34540" y="13811"/>
                    <a:pt x="34778" y="13573"/>
                    <a:pt x="35100" y="13573"/>
                  </a:cubicBezTo>
                  <a:close/>
                  <a:moveTo>
                    <a:pt x="38815" y="13573"/>
                  </a:moveTo>
                  <a:cubicBezTo>
                    <a:pt x="39112" y="13573"/>
                    <a:pt x="39386" y="13823"/>
                    <a:pt x="39386" y="14145"/>
                  </a:cubicBezTo>
                  <a:cubicBezTo>
                    <a:pt x="39386" y="14442"/>
                    <a:pt x="39124" y="14704"/>
                    <a:pt x="38815" y="14704"/>
                  </a:cubicBezTo>
                  <a:cubicBezTo>
                    <a:pt x="38517" y="14704"/>
                    <a:pt x="38255" y="14454"/>
                    <a:pt x="38255" y="14145"/>
                  </a:cubicBezTo>
                  <a:cubicBezTo>
                    <a:pt x="38267" y="13823"/>
                    <a:pt x="38505" y="13573"/>
                    <a:pt x="38815" y="13573"/>
                  </a:cubicBezTo>
                  <a:close/>
                  <a:moveTo>
                    <a:pt x="42553" y="13573"/>
                  </a:moveTo>
                  <a:cubicBezTo>
                    <a:pt x="42863" y="13573"/>
                    <a:pt x="43113" y="13823"/>
                    <a:pt x="43113" y="14145"/>
                  </a:cubicBezTo>
                  <a:cubicBezTo>
                    <a:pt x="43113" y="14454"/>
                    <a:pt x="42863" y="14704"/>
                    <a:pt x="42553" y="14704"/>
                  </a:cubicBezTo>
                  <a:cubicBezTo>
                    <a:pt x="42232" y="14704"/>
                    <a:pt x="41982" y="14454"/>
                    <a:pt x="41982" y="14145"/>
                  </a:cubicBezTo>
                  <a:cubicBezTo>
                    <a:pt x="41982" y="13811"/>
                    <a:pt x="42244" y="13573"/>
                    <a:pt x="42553" y="13573"/>
                  </a:cubicBezTo>
                  <a:close/>
                  <a:moveTo>
                    <a:pt x="46268" y="13573"/>
                  </a:moveTo>
                  <a:cubicBezTo>
                    <a:pt x="46565" y="13573"/>
                    <a:pt x="46839" y="13823"/>
                    <a:pt x="46839" y="14145"/>
                  </a:cubicBezTo>
                  <a:cubicBezTo>
                    <a:pt x="46839" y="14442"/>
                    <a:pt x="46589" y="14704"/>
                    <a:pt x="46268" y="14704"/>
                  </a:cubicBezTo>
                  <a:cubicBezTo>
                    <a:pt x="45970" y="14704"/>
                    <a:pt x="45708" y="14454"/>
                    <a:pt x="45708" y="14145"/>
                  </a:cubicBezTo>
                  <a:cubicBezTo>
                    <a:pt x="45720" y="13823"/>
                    <a:pt x="45958" y="13573"/>
                    <a:pt x="46268" y="13573"/>
                  </a:cubicBezTo>
                  <a:close/>
                  <a:moveTo>
                    <a:pt x="50006" y="13573"/>
                  </a:moveTo>
                  <a:cubicBezTo>
                    <a:pt x="50316" y="13573"/>
                    <a:pt x="50578" y="13823"/>
                    <a:pt x="50578" y="14145"/>
                  </a:cubicBezTo>
                  <a:cubicBezTo>
                    <a:pt x="50578" y="14454"/>
                    <a:pt x="50316" y="14704"/>
                    <a:pt x="50006" y="14704"/>
                  </a:cubicBezTo>
                  <a:cubicBezTo>
                    <a:pt x="49697" y="14704"/>
                    <a:pt x="49447" y="14454"/>
                    <a:pt x="49447" y="14145"/>
                  </a:cubicBezTo>
                  <a:cubicBezTo>
                    <a:pt x="49447" y="13811"/>
                    <a:pt x="49697" y="13573"/>
                    <a:pt x="50006" y="13573"/>
                  </a:cubicBezTo>
                  <a:close/>
                  <a:moveTo>
                    <a:pt x="53733" y="13573"/>
                  </a:moveTo>
                  <a:cubicBezTo>
                    <a:pt x="54031" y="13573"/>
                    <a:pt x="54293" y="13823"/>
                    <a:pt x="54293" y="14145"/>
                  </a:cubicBezTo>
                  <a:cubicBezTo>
                    <a:pt x="54293" y="14442"/>
                    <a:pt x="54043" y="14704"/>
                    <a:pt x="53733" y="14704"/>
                  </a:cubicBezTo>
                  <a:cubicBezTo>
                    <a:pt x="53412" y="14704"/>
                    <a:pt x="53162" y="14454"/>
                    <a:pt x="53162" y="14145"/>
                  </a:cubicBezTo>
                  <a:cubicBezTo>
                    <a:pt x="53173" y="13823"/>
                    <a:pt x="53412" y="13573"/>
                    <a:pt x="53733" y="13573"/>
                  </a:cubicBezTo>
                  <a:close/>
                  <a:moveTo>
                    <a:pt x="57460" y="13573"/>
                  </a:moveTo>
                  <a:cubicBezTo>
                    <a:pt x="57781" y="13573"/>
                    <a:pt x="58031" y="13823"/>
                    <a:pt x="58031" y="14145"/>
                  </a:cubicBezTo>
                  <a:cubicBezTo>
                    <a:pt x="58031" y="14454"/>
                    <a:pt x="57781" y="14704"/>
                    <a:pt x="57460" y="14704"/>
                  </a:cubicBezTo>
                  <a:cubicBezTo>
                    <a:pt x="57150" y="14704"/>
                    <a:pt x="56900" y="14454"/>
                    <a:pt x="56900" y="14145"/>
                  </a:cubicBezTo>
                  <a:cubicBezTo>
                    <a:pt x="56900" y="13811"/>
                    <a:pt x="57150" y="13573"/>
                    <a:pt x="57460" y="13573"/>
                  </a:cubicBezTo>
                  <a:close/>
                  <a:moveTo>
                    <a:pt x="61186" y="13573"/>
                  </a:moveTo>
                  <a:cubicBezTo>
                    <a:pt x="61484" y="13573"/>
                    <a:pt x="61746" y="13823"/>
                    <a:pt x="61746" y="14145"/>
                  </a:cubicBezTo>
                  <a:cubicBezTo>
                    <a:pt x="61746" y="14442"/>
                    <a:pt x="61496" y="14704"/>
                    <a:pt x="61186" y="14704"/>
                  </a:cubicBezTo>
                  <a:cubicBezTo>
                    <a:pt x="60877" y="14704"/>
                    <a:pt x="60615" y="14454"/>
                    <a:pt x="60615" y="14145"/>
                  </a:cubicBezTo>
                  <a:cubicBezTo>
                    <a:pt x="60639" y="13823"/>
                    <a:pt x="60877" y="13573"/>
                    <a:pt x="61186" y="13573"/>
                  </a:cubicBezTo>
                  <a:close/>
                  <a:moveTo>
                    <a:pt x="64925" y="13573"/>
                  </a:moveTo>
                  <a:cubicBezTo>
                    <a:pt x="65234" y="13573"/>
                    <a:pt x="65485" y="13823"/>
                    <a:pt x="65485" y="14145"/>
                  </a:cubicBezTo>
                  <a:cubicBezTo>
                    <a:pt x="65485" y="14454"/>
                    <a:pt x="65234" y="14704"/>
                    <a:pt x="64925" y="14704"/>
                  </a:cubicBezTo>
                  <a:cubicBezTo>
                    <a:pt x="64603" y="14704"/>
                    <a:pt x="64353" y="14454"/>
                    <a:pt x="64353" y="14145"/>
                  </a:cubicBezTo>
                  <a:cubicBezTo>
                    <a:pt x="64353" y="13811"/>
                    <a:pt x="64603" y="13573"/>
                    <a:pt x="64925" y="13573"/>
                  </a:cubicBezTo>
                  <a:close/>
                  <a:moveTo>
                    <a:pt x="68640" y="13573"/>
                  </a:moveTo>
                  <a:cubicBezTo>
                    <a:pt x="68937" y="13573"/>
                    <a:pt x="69211" y="13823"/>
                    <a:pt x="69211" y="14145"/>
                  </a:cubicBezTo>
                  <a:cubicBezTo>
                    <a:pt x="69211" y="14442"/>
                    <a:pt x="68949" y="14704"/>
                    <a:pt x="68640" y="14704"/>
                  </a:cubicBezTo>
                  <a:cubicBezTo>
                    <a:pt x="68330" y="14704"/>
                    <a:pt x="68080" y="14454"/>
                    <a:pt x="68080" y="14145"/>
                  </a:cubicBezTo>
                  <a:cubicBezTo>
                    <a:pt x="68092" y="13823"/>
                    <a:pt x="68330" y="13573"/>
                    <a:pt x="68640" y="13573"/>
                  </a:cubicBezTo>
                  <a:close/>
                  <a:moveTo>
                    <a:pt x="72366" y="13573"/>
                  </a:moveTo>
                  <a:cubicBezTo>
                    <a:pt x="72676" y="13573"/>
                    <a:pt x="72926" y="13823"/>
                    <a:pt x="72926" y="14145"/>
                  </a:cubicBezTo>
                  <a:cubicBezTo>
                    <a:pt x="72926" y="14454"/>
                    <a:pt x="72676" y="14704"/>
                    <a:pt x="72366" y="14704"/>
                  </a:cubicBezTo>
                  <a:cubicBezTo>
                    <a:pt x="72045" y="14704"/>
                    <a:pt x="71795" y="14454"/>
                    <a:pt x="71795" y="14145"/>
                  </a:cubicBezTo>
                  <a:cubicBezTo>
                    <a:pt x="71807" y="13811"/>
                    <a:pt x="72069" y="13573"/>
                    <a:pt x="72366" y="13573"/>
                  </a:cubicBezTo>
                  <a:close/>
                  <a:moveTo>
                    <a:pt x="76093" y="13573"/>
                  </a:moveTo>
                  <a:cubicBezTo>
                    <a:pt x="76391" y="13573"/>
                    <a:pt x="76664" y="13823"/>
                    <a:pt x="76664" y="14145"/>
                  </a:cubicBezTo>
                  <a:cubicBezTo>
                    <a:pt x="76664" y="14442"/>
                    <a:pt x="76403" y="14704"/>
                    <a:pt x="76093" y="14704"/>
                  </a:cubicBezTo>
                  <a:cubicBezTo>
                    <a:pt x="75795" y="14704"/>
                    <a:pt x="75533" y="14454"/>
                    <a:pt x="75533" y="14145"/>
                  </a:cubicBezTo>
                  <a:cubicBezTo>
                    <a:pt x="75533" y="13823"/>
                    <a:pt x="75783" y="13573"/>
                    <a:pt x="76093" y="13573"/>
                  </a:cubicBezTo>
                  <a:close/>
                  <a:moveTo>
                    <a:pt x="79712" y="13573"/>
                  </a:moveTo>
                  <a:cubicBezTo>
                    <a:pt x="80010" y="13573"/>
                    <a:pt x="80284" y="13823"/>
                    <a:pt x="80284" y="14145"/>
                  </a:cubicBezTo>
                  <a:cubicBezTo>
                    <a:pt x="80284" y="14442"/>
                    <a:pt x="80022" y="14704"/>
                    <a:pt x="79712" y="14704"/>
                  </a:cubicBezTo>
                  <a:cubicBezTo>
                    <a:pt x="79403" y="14704"/>
                    <a:pt x="79153" y="14454"/>
                    <a:pt x="79153" y="14145"/>
                  </a:cubicBezTo>
                  <a:cubicBezTo>
                    <a:pt x="79165" y="13823"/>
                    <a:pt x="79403" y="13573"/>
                    <a:pt x="79712" y="13573"/>
                  </a:cubicBezTo>
                  <a:close/>
                  <a:moveTo>
                    <a:pt x="83451" y="13573"/>
                  </a:moveTo>
                  <a:cubicBezTo>
                    <a:pt x="83761" y="13573"/>
                    <a:pt x="84011" y="13823"/>
                    <a:pt x="84011" y="14145"/>
                  </a:cubicBezTo>
                  <a:cubicBezTo>
                    <a:pt x="84011" y="14454"/>
                    <a:pt x="83761" y="14704"/>
                    <a:pt x="83451" y="14704"/>
                  </a:cubicBezTo>
                  <a:cubicBezTo>
                    <a:pt x="83141" y="14704"/>
                    <a:pt x="82880" y="14454"/>
                    <a:pt x="82880" y="14145"/>
                  </a:cubicBezTo>
                  <a:cubicBezTo>
                    <a:pt x="82880" y="13811"/>
                    <a:pt x="83141" y="13573"/>
                    <a:pt x="83451" y="13573"/>
                  </a:cubicBezTo>
                  <a:close/>
                  <a:moveTo>
                    <a:pt x="87166" y="13573"/>
                  </a:moveTo>
                  <a:cubicBezTo>
                    <a:pt x="87463" y="13573"/>
                    <a:pt x="87737" y="13823"/>
                    <a:pt x="87737" y="14145"/>
                  </a:cubicBezTo>
                  <a:cubicBezTo>
                    <a:pt x="87737" y="14442"/>
                    <a:pt x="87475" y="14704"/>
                    <a:pt x="87166" y="14704"/>
                  </a:cubicBezTo>
                  <a:cubicBezTo>
                    <a:pt x="86856" y="14704"/>
                    <a:pt x="86606" y="14454"/>
                    <a:pt x="86606" y="14145"/>
                  </a:cubicBezTo>
                  <a:cubicBezTo>
                    <a:pt x="86618" y="13823"/>
                    <a:pt x="86856" y="13573"/>
                    <a:pt x="87166" y="13573"/>
                  </a:cubicBezTo>
                  <a:close/>
                  <a:moveTo>
                    <a:pt x="90904" y="13573"/>
                  </a:moveTo>
                  <a:cubicBezTo>
                    <a:pt x="91214" y="13573"/>
                    <a:pt x="91464" y="13823"/>
                    <a:pt x="91464" y="14145"/>
                  </a:cubicBezTo>
                  <a:cubicBezTo>
                    <a:pt x="91464" y="14454"/>
                    <a:pt x="91214" y="14704"/>
                    <a:pt x="90904" y="14704"/>
                  </a:cubicBezTo>
                  <a:cubicBezTo>
                    <a:pt x="90595" y="14704"/>
                    <a:pt x="90345" y="14454"/>
                    <a:pt x="90345" y="14145"/>
                  </a:cubicBezTo>
                  <a:cubicBezTo>
                    <a:pt x="90345" y="13811"/>
                    <a:pt x="90595" y="13573"/>
                    <a:pt x="90904" y="13573"/>
                  </a:cubicBezTo>
                  <a:close/>
                  <a:moveTo>
                    <a:pt x="94631" y="13573"/>
                  </a:moveTo>
                  <a:cubicBezTo>
                    <a:pt x="94929" y="13573"/>
                    <a:pt x="95191" y="13823"/>
                    <a:pt x="95191" y="14145"/>
                  </a:cubicBezTo>
                  <a:cubicBezTo>
                    <a:pt x="95191" y="14442"/>
                    <a:pt x="94941" y="14704"/>
                    <a:pt x="94631" y="14704"/>
                  </a:cubicBezTo>
                  <a:cubicBezTo>
                    <a:pt x="94310" y="14704"/>
                    <a:pt x="94060" y="14454"/>
                    <a:pt x="94060" y="14145"/>
                  </a:cubicBezTo>
                  <a:cubicBezTo>
                    <a:pt x="94071" y="13823"/>
                    <a:pt x="94310" y="13573"/>
                    <a:pt x="94631" y="13573"/>
                  </a:cubicBezTo>
                  <a:close/>
                  <a:moveTo>
                    <a:pt x="98346" y="13573"/>
                  </a:moveTo>
                  <a:cubicBezTo>
                    <a:pt x="98655" y="13573"/>
                    <a:pt x="98905" y="13823"/>
                    <a:pt x="98905" y="14145"/>
                  </a:cubicBezTo>
                  <a:cubicBezTo>
                    <a:pt x="98905" y="14454"/>
                    <a:pt x="98655" y="14704"/>
                    <a:pt x="98346" y="14704"/>
                  </a:cubicBezTo>
                  <a:cubicBezTo>
                    <a:pt x="98036" y="14704"/>
                    <a:pt x="97786" y="14454"/>
                    <a:pt x="97786" y="14145"/>
                  </a:cubicBezTo>
                  <a:cubicBezTo>
                    <a:pt x="97798" y="13811"/>
                    <a:pt x="98036" y="13573"/>
                    <a:pt x="98346" y="13573"/>
                  </a:cubicBezTo>
                  <a:close/>
                  <a:moveTo>
                    <a:pt x="102084" y="13573"/>
                  </a:moveTo>
                  <a:cubicBezTo>
                    <a:pt x="102382" y="13573"/>
                    <a:pt x="102644" y="13823"/>
                    <a:pt x="102644" y="14145"/>
                  </a:cubicBezTo>
                  <a:cubicBezTo>
                    <a:pt x="102644" y="14442"/>
                    <a:pt x="102394" y="14704"/>
                    <a:pt x="102084" y="14704"/>
                  </a:cubicBezTo>
                  <a:cubicBezTo>
                    <a:pt x="101787" y="14704"/>
                    <a:pt x="101513" y="14454"/>
                    <a:pt x="101513" y="14145"/>
                  </a:cubicBezTo>
                  <a:cubicBezTo>
                    <a:pt x="101513" y="13823"/>
                    <a:pt x="101775" y="13573"/>
                    <a:pt x="102084" y="13573"/>
                  </a:cubicBezTo>
                  <a:close/>
                  <a:moveTo>
                    <a:pt x="105799" y="13573"/>
                  </a:moveTo>
                  <a:cubicBezTo>
                    <a:pt x="106121" y="13573"/>
                    <a:pt x="106371" y="13823"/>
                    <a:pt x="106371" y="14145"/>
                  </a:cubicBezTo>
                  <a:cubicBezTo>
                    <a:pt x="106371" y="14454"/>
                    <a:pt x="106109" y="14704"/>
                    <a:pt x="105799" y="14704"/>
                  </a:cubicBezTo>
                  <a:cubicBezTo>
                    <a:pt x="105490" y="14704"/>
                    <a:pt x="105239" y="14454"/>
                    <a:pt x="105239" y="14145"/>
                  </a:cubicBezTo>
                  <a:cubicBezTo>
                    <a:pt x="105251" y="13811"/>
                    <a:pt x="105490" y="13573"/>
                    <a:pt x="105799" y="13573"/>
                  </a:cubicBezTo>
                  <a:close/>
                  <a:moveTo>
                    <a:pt x="109538" y="13573"/>
                  </a:moveTo>
                  <a:cubicBezTo>
                    <a:pt x="109835" y="13573"/>
                    <a:pt x="110109" y="13823"/>
                    <a:pt x="110109" y="14145"/>
                  </a:cubicBezTo>
                  <a:cubicBezTo>
                    <a:pt x="110109" y="14442"/>
                    <a:pt x="109847" y="14704"/>
                    <a:pt x="109538" y="14704"/>
                  </a:cubicBezTo>
                  <a:cubicBezTo>
                    <a:pt x="109228" y="14704"/>
                    <a:pt x="108978" y="14454"/>
                    <a:pt x="108978" y="14145"/>
                  </a:cubicBezTo>
                  <a:cubicBezTo>
                    <a:pt x="108978" y="13823"/>
                    <a:pt x="109228" y="13573"/>
                    <a:pt x="109538" y="13573"/>
                  </a:cubicBezTo>
                  <a:close/>
                  <a:moveTo>
                    <a:pt x="113264" y="13573"/>
                  </a:moveTo>
                  <a:cubicBezTo>
                    <a:pt x="113574" y="13573"/>
                    <a:pt x="113824" y="13823"/>
                    <a:pt x="113824" y="14145"/>
                  </a:cubicBezTo>
                  <a:cubicBezTo>
                    <a:pt x="113824" y="14454"/>
                    <a:pt x="113574" y="14704"/>
                    <a:pt x="113264" y="14704"/>
                  </a:cubicBezTo>
                  <a:cubicBezTo>
                    <a:pt x="112943" y="14704"/>
                    <a:pt x="112693" y="14454"/>
                    <a:pt x="112693" y="14145"/>
                  </a:cubicBezTo>
                  <a:cubicBezTo>
                    <a:pt x="112705" y="13811"/>
                    <a:pt x="112943" y="13573"/>
                    <a:pt x="113264" y="13573"/>
                  </a:cubicBezTo>
                  <a:close/>
                  <a:moveTo>
                    <a:pt x="116991" y="13573"/>
                  </a:moveTo>
                  <a:cubicBezTo>
                    <a:pt x="117289" y="13573"/>
                    <a:pt x="117562" y="13823"/>
                    <a:pt x="117562" y="14145"/>
                  </a:cubicBezTo>
                  <a:cubicBezTo>
                    <a:pt x="117562" y="14442"/>
                    <a:pt x="117312" y="14704"/>
                    <a:pt x="116991" y="14704"/>
                  </a:cubicBezTo>
                  <a:cubicBezTo>
                    <a:pt x="116681" y="14704"/>
                    <a:pt x="116431" y="14454"/>
                    <a:pt x="116431" y="14145"/>
                  </a:cubicBezTo>
                  <a:cubicBezTo>
                    <a:pt x="116431" y="13823"/>
                    <a:pt x="116681" y="13573"/>
                    <a:pt x="116991" y="13573"/>
                  </a:cubicBezTo>
                  <a:close/>
                  <a:moveTo>
                    <a:pt x="120718" y="13573"/>
                  </a:moveTo>
                  <a:cubicBezTo>
                    <a:pt x="121027" y="13573"/>
                    <a:pt x="121277" y="13823"/>
                    <a:pt x="121277" y="14145"/>
                  </a:cubicBezTo>
                  <a:cubicBezTo>
                    <a:pt x="121277" y="14454"/>
                    <a:pt x="121027" y="14704"/>
                    <a:pt x="120718" y="14704"/>
                  </a:cubicBezTo>
                  <a:cubicBezTo>
                    <a:pt x="120408" y="14704"/>
                    <a:pt x="120146" y="14454"/>
                    <a:pt x="120146" y="14145"/>
                  </a:cubicBezTo>
                  <a:cubicBezTo>
                    <a:pt x="120170" y="13811"/>
                    <a:pt x="120420" y="13573"/>
                    <a:pt x="120718" y="13573"/>
                  </a:cubicBezTo>
                  <a:close/>
                  <a:moveTo>
                    <a:pt x="124456" y="13573"/>
                  </a:moveTo>
                  <a:cubicBezTo>
                    <a:pt x="124754" y="13573"/>
                    <a:pt x="125016" y="13823"/>
                    <a:pt x="125016" y="14145"/>
                  </a:cubicBezTo>
                  <a:cubicBezTo>
                    <a:pt x="125016" y="14442"/>
                    <a:pt x="124766" y="14704"/>
                    <a:pt x="124456" y="14704"/>
                  </a:cubicBezTo>
                  <a:cubicBezTo>
                    <a:pt x="124135" y="14704"/>
                    <a:pt x="123885" y="14454"/>
                    <a:pt x="123885" y="14145"/>
                  </a:cubicBezTo>
                  <a:cubicBezTo>
                    <a:pt x="123885" y="13823"/>
                    <a:pt x="124135" y="13573"/>
                    <a:pt x="124456" y="13573"/>
                  </a:cubicBezTo>
                  <a:close/>
                  <a:moveTo>
                    <a:pt x="128171" y="13573"/>
                  </a:moveTo>
                  <a:cubicBezTo>
                    <a:pt x="128480" y="13573"/>
                    <a:pt x="128742" y="13823"/>
                    <a:pt x="128742" y="14145"/>
                  </a:cubicBezTo>
                  <a:cubicBezTo>
                    <a:pt x="128742" y="14454"/>
                    <a:pt x="128480" y="14704"/>
                    <a:pt x="128171" y="14704"/>
                  </a:cubicBezTo>
                  <a:cubicBezTo>
                    <a:pt x="127861" y="14704"/>
                    <a:pt x="127611" y="14454"/>
                    <a:pt x="127611" y="14145"/>
                  </a:cubicBezTo>
                  <a:cubicBezTo>
                    <a:pt x="127611" y="13811"/>
                    <a:pt x="127861" y="13573"/>
                    <a:pt x="128171" y="13573"/>
                  </a:cubicBezTo>
                  <a:close/>
                  <a:moveTo>
                    <a:pt x="131898" y="13573"/>
                  </a:moveTo>
                  <a:cubicBezTo>
                    <a:pt x="132195" y="13573"/>
                    <a:pt x="132457" y="13823"/>
                    <a:pt x="132457" y="14145"/>
                  </a:cubicBezTo>
                  <a:cubicBezTo>
                    <a:pt x="132457" y="14442"/>
                    <a:pt x="132207" y="14704"/>
                    <a:pt x="131898" y="14704"/>
                  </a:cubicBezTo>
                  <a:cubicBezTo>
                    <a:pt x="131600" y="14704"/>
                    <a:pt x="131326" y="14454"/>
                    <a:pt x="131326" y="14145"/>
                  </a:cubicBezTo>
                  <a:cubicBezTo>
                    <a:pt x="131338" y="13823"/>
                    <a:pt x="131576" y="13573"/>
                    <a:pt x="131898" y="13573"/>
                  </a:cubicBezTo>
                  <a:close/>
                  <a:moveTo>
                    <a:pt x="3405" y="15431"/>
                  </a:moveTo>
                  <a:cubicBezTo>
                    <a:pt x="3703" y="15431"/>
                    <a:pt x="3977" y="15692"/>
                    <a:pt x="3977" y="16002"/>
                  </a:cubicBezTo>
                  <a:cubicBezTo>
                    <a:pt x="3977" y="16300"/>
                    <a:pt x="3727" y="16562"/>
                    <a:pt x="3405" y="16562"/>
                  </a:cubicBezTo>
                  <a:cubicBezTo>
                    <a:pt x="3096" y="16562"/>
                    <a:pt x="2846" y="16312"/>
                    <a:pt x="2846" y="16002"/>
                  </a:cubicBezTo>
                  <a:cubicBezTo>
                    <a:pt x="2858" y="15692"/>
                    <a:pt x="3096" y="15431"/>
                    <a:pt x="3405" y="15431"/>
                  </a:cubicBezTo>
                  <a:close/>
                  <a:moveTo>
                    <a:pt x="7132" y="15431"/>
                  </a:moveTo>
                  <a:cubicBezTo>
                    <a:pt x="7430" y="15431"/>
                    <a:pt x="7692" y="15692"/>
                    <a:pt x="7692" y="16002"/>
                  </a:cubicBezTo>
                  <a:cubicBezTo>
                    <a:pt x="7692" y="16300"/>
                    <a:pt x="7442" y="16562"/>
                    <a:pt x="7132" y="16562"/>
                  </a:cubicBezTo>
                  <a:cubicBezTo>
                    <a:pt x="6834" y="16562"/>
                    <a:pt x="6560" y="16312"/>
                    <a:pt x="6560" y="16002"/>
                  </a:cubicBezTo>
                  <a:cubicBezTo>
                    <a:pt x="6584" y="15692"/>
                    <a:pt x="6822" y="15431"/>
                    <a:pt x="7132" y="15431"/>
                  </a:cubicBezTo>
                  <a:close/>
                  <a:moveTo>
                    <a:pt x="10871" y="15431"/>
                  </a:moveTo>
                  <a:cubicBezTo>
                    <a:pt x="11168" y="15431"/>
                    <a:pt x="11430" y="15692"/>
                    <a:pt x="11430" y="16002"/>
                  </a:cubicBezTo>
                  <a:cubicBezTo>
                    <a:pt x="11430" y="16300"/>
                    <a:pt x="11180" y="16562"/>
                    <a:pt x="10871" y="16562"/>
                  </a:cubicBezTo>
                  <a:cubicBezTo>
                    <a:pt x="10573" y="16562"/>
                    <a:pt x="10299" y="16312"/>
                    <a:pt x="10299" y="16002"/>
                  </a:cubicBezTo>
                  <a:cubicBezTo>
                    <a:pt x="10299" y="15692"/>
                    <a:pt x="10549" y="15431"/>
                    <a:pt x="10871" y="15431"/>
                  </a:cubicBezTo>
                  <a:close/>
                  <a:moveTo>
                    <a:pt x="14585" y="15431"/>
                  </a:moveTo>
                  <a:cubicBezTo>
                    <a:pt x="14883" y="15431"/>
                    <a:pt x="15157" y="15692"/>
                    <a:pt x="15157" y="16002"/>
                  </a:cubicBezTo>
                  <a:cubicBezTo>
                    <a:pt x="15157" y="16300"/>
                    <a:pt x="14895" y="16562"/>
                    <a:pt x="14585" y="16562"/>
                  </a:cubicBezTo>
                  <a:cubicBezTo>
                    <a:pt x="14288" y="16562"/>
                    <a:pt x="14014" y="16312"/>
                    <a:pt x="14014" y="16002"/>
                  </a:cubicBezTo>
                  <a:cubicBezTo>
                    <a:pt x="14038" y="15692"/>
                    <a:pt x="14276" y="15431"/>
                    <a:pt x="14585" y="15431"/>
                  </a:cubicBezTo>
                  <a:close/>
                  <a:moveTo>
                    <a:pt x="18324" y="15431"/>
                  </a:moveTo>
                  <a:cubicBezTo>
                    <a:pt x="18622" y="15431"/>
                    <a:pt x="18883" y="15692"/>
                    <a:pt x="18883" y="16002"/>
                  </a:cubicBezTo>
                  <a:cubicBezTo>
                    <a:pt x="18883" y="16300"/>
                    <a:pt x="18633" y="16562"/>
                    <a:pt x="18324" y="16562"/>
                  </a:cubicBezTo>
                  <a:cubicBezTo>
                    <a:pt x="18026" y="16562"/>
                    <a:pt x="17752" y="16312"/>
                    <a:pt x="17752" y="16002"/>
                  </a:cubicBezTo>
                  <a:cubicBezTo>
                    <a:pt x="17752" y="15692"/>
                    <a:pt x="18014" y="15431"/>
                    <a:pt x="18324" y="15431"/>
                  </a:cubicBezTo>
                  <a:close/>
                  <a:moveTo>
                    <a:pt x="22039" y="15431"/>
                  </a:moveTo>
                  <a:cubicBezTo>
                    <a:pt x="22336" y="15431"/>
                    <a:pt x="22610" y="15692"/>
                    <a:pt x="22610" y="16002"/>
                  </a:cubicBezTo>
                  <a:cubicBezTo>
                    <a:pt x="22610" y="16300"/>
                    <a:pt x="22360" y="16562"/>
                    <a:pt x="22039" y="16562"/>
                  </a:cubicBezTo>
                  <a:cubicBezTo>
                    <a:pt x="21729" y="16562"/>
                    <a:pt x="21479" y="16312"/>
                    <a:pt x="21479" y="16002"/>
                  </a:cubicBezTo>
                  <a:cubicBezTo>
                    <a:pt x="21491" y="15692"/>
                    <a:pt x="21729" y="15431"/>
                    <a:pt x="22039" y="15431"/>
                  </a:cubicBezTo>
                  <a:close/>
                  <a:moveTo>
                    <a:pt x="25777" y="15431"/>
                  </a:moveTo>
                  <a:cubicBezTo>
                    <a:pt x="26075" y="15431"/>
                    <a:pt x="26349" y="15692"/>
                    <a:pt x="26349" y="16002"/>
                  </a:cubicBezTo>
                  <a:cubicBezTo>
                    <a:pt x="26349" y="16300"/>
                    <a:pt x="26087" y="16562"/>
                    <a:pt x="25777" y="16562"/>
                  </a:cubicBezTo>
                  <a:cubicBezTo>
                    <a:pt x="25468" y="16562"/>
                    <a:pt x="25206" y="16312"/>
                    <a:pt x="25206" y="16002"/>
                  </a:cubicBezTo>
                  <a:cubicBezTo>
                    <a:pt x="25218" y="15692"/>
                    <a:pt x="25468" y="15431"/>
                    <a:pt x="25777" y="15431"/>
                  </a:cubicBezTo>
                  <a:close/>
                  <a:moveTo>
                    <a:pt x="29504" y="15431"/>
                  </a:moveTo>
                  <a:cubicBezTo>
                    <a:pt x="29801" y="15431"/>
                    <a:pt x="30063" y="15692"/>
                    <a:pt x="30063" y="16002"/>
                  </a:cubicBezTo>
                  <a:cubicBezTo>
                    <a:pt x="30063" y="16300"/>
                    <a:pt x="29813" y="16562"/>
                    <a:pt x="29504" y="16562"/>
                  </a:cubicBezTo>
                  <a:cubicBezTo>
                    <a:pt x="29182" y="16562"/>
                    <a:pt x="28932" y="16312"/>
                    <a:pt x="28932" y="16002"/>
                  </a:cubicBezTo>
                  <a:cubicBezTo>
                    <a:pt x="28944" y="15692"/>
                    <a:pt x="29182" y="15431"/>
                    <a:pt x="29504" y="15431"/>
                  </a:cubicBezTo>
                  <a:close/>
                  <a:moveTo>
                    <a:pt x="33230" y="15431"/>
                  </a:moveTo>
                  <a:cubicBezTo>
                    <a:pt x="33528" y="15431"/>
                    <a:pt x="33802" y="15692"/>
                    <a:pt x="33802" y="16002"/>
                  </a:cubicBezTo>
                  <a:cubicBezTo>
                    <a:pt x="33802" y="16300"/>
                    <a:pt x="33552" y="16562"/>
                    <a:pt x="33230" y="16562"/>
                  </a:cubicBezTo>
                  <a:cubicBezTo>
                    <a:pt x="32921" y="16562"/>
                    <a:pt x="32671" y="16312"/>
                    <a:pt x="32671" y="16002"/>
                  </a:cubicBezTo>
                  <a:cubicBezTo>
                    <a:pt x="32671" y="15692"/>
                    <a:pt x="32921" y="15431"/>
                    <a:pt x="33230" y="15431"/>
                  </a:cubicBezTo>
                  <a:close/>
                  <a:moveTo>
                    <a:pt x="36957" y="15431"/>
                  </a:moveTo>
                  <a:cubicBezTo>
                    <a:pt x="37255" y="15431"/>
                    <a:pt x="37517" y="15692"/>
                    <a:pt x="37517" y="16002"/>
                  </a:cubicBezTo>
                  <a:cubicBezTo>
                    <a:pt x="37517" y="16300"/>
                    <a:pt x="37267" y="16562"/>
                    <a:pt x="36957" y="16562"/>
                  </a:cubicBezTo>
                  <a:cubicBezTo>
                    <a:pt x="36648" y="16562"/>
                    <a:pt x="36386" y="16312"/>
                    <a:pt x="36386" y="16002"/>
                  </a:cubicBezTo>
                  <a:cubicBezTo>
                    <a:pt x="36409" y="15692"/>
                    <a:pt x="36648" y="15431"/>
                    <a:pt x="36957" y="15431"/>
                  </a:cubicBezTo>
                  <a:close/>
                  <a:moveTo>
                    <a:pt x="40672" y="15431"/>
                  </a:moveTo>
                  <a:cubicBezTo>
                    <a:pt x="40970" y="15431"/>
                    <a:pt x="41243" y="15692"/>
                    <a:pt x="41243" y="16002"/>
                  </a:cubicBezTo>
                  <a:cubicBezTo>
                    <a:pt x="41243" y="16300"/>
                    <a:pt x="40993" y="16562"/>
                    <a:pt x="40672" y="16562"/>
                  </a:cubicBezTo>
                  <a:cubicBezTo>
                    <a:pt x="40374" y="16562"/>
                    <a:pt x="40112" y="16312"/>
                    <a:pt x="40112" y="16002"/>
                  </a:cubicBezTo>
                  <a:cubicBezTo>
                    <a:pt x="40124" y="15692"/>
                    <a:pt x="40362" y="15431"/>
                    <a:pt x="40672" y="15431"/>
                  </a:cubicBezTo>
                  <a:close/>
                  <a:moveTo>
                    <a:pt x="44410" y="15431"/>
                  </a:moveTo>
                  <a:cubicBezTo>
                    <a:pt x="44708" y="15431"/>
                    <a:pt x="44982" y="15692"/>
                    <a:pt x="44982" y="16002"/>
                  </a:cubicBezTo>
                  <a:cubicBezTo>
                    <a:pt x="44982" y="16300"/>
                    <a:pt x="44720" y="16562"/>
                    <a:pt x="44410" y="16562"/>
                  </a:cubicBezTo>
                  <a:cubicBezTo>
                    <a:pt x="44113" y="16562"/>
                    <a:pt x="43851" y="16312"/>
                    <a:pt x="43851" y="16002"/>
                  </a:cubicBezTo>
                  <a:cubicBezTo>
                    <a:pt x="43851" y="15692"/>
                    <a:pt x="44101" y="15431"/>
                    <a:pt x="44410" y="15431"/>
                  </a:cubicBezTo>
                  <a:close/>
                  <a:moveTo>
                    <a:pt x="48137" y="15431"/>
                  </a:moveTo>
                  <a:cubicBezTo>
                    <a:pt x="48435" y="15431"/>
                    <a:pt x="48697" y="15692"/>
                    <a:pt x="48697" y="16002"/>
                  </a:cubicBezTo>
                  <a:cubicBezTo>
                    <a:pt x="48697" y="16300"/>
                    <a:pt x="48447" y="16562"/>
                    <a:pt x="48137" y="16562"/>
                  </a:cubicBezTo>
                  <a:cubicBezTo>
                    <a:pt x="47839" y="16562"/>
                    <a:pt x="47566" y="16312"/>
                    <a:pt x="47566" y="16002"/>
                  </a:cubicBezTo>
                  <a:cubicBezTo>
                    <a:pt x="47578" y="15692"/>
                    <a:pt x="47839" y="15431"/>
                    <a:pt x="48137" y="15431"/>
                  </a:cubicBezTo>
                  <a:close/>
                  <a:moveTo>
                    <a:pt x="51864" y="15431"/>
                  </a:moveTo>
                  <a:cubicBezTo>
                    <a:pt x="52161" y="15431"/>
                    <a:pt x="52435" y="15692"/>
                    <a:pt x="52435" y="16002"/>
                  </a:cubicBezTo>
                  <a:cubicBezTo>
                    <a:pt x="52435" y="16300"/>
                    <a:pt x="52185" y="16562"/>
                    <a:pt x="51864" y="16562"/>
                  </a:cubicBezTo>
                  <a:cubicBezTo>
                    <a:pt x="51566" y="16562"/>
                    <a:pt x="51304" y="16312"/>
                    <a:pt x="51304" y="16002"/>
                  </a:cubicBezTo>
                  <a:cubicBezTo>
                    <a:pt x="51304" y="15692"/>
                    <a:pt x="51554" y="15431"/>
                    <a:pt x="51864" y="15431"/>
                  </a:cubicBezTo>
                  <a:close/>
                  <a:moveTo>
                    <a:pt x="55602" y="15431"/>
                  </a:moveTo>
                  <a:cubicBezTo>
                    <a:pt x="55900" y="15431"/>
                    <a:pt x="56174" y="15692"/>
                    <a:pt x="56174" y="16002"/>
                  </a:cubicBezTo>
                  <a:cubicBezTo>
                    <a:pt x="56174" y="16300"/>
                    <a:pt x="55912" y="16562"/>
                    <a:pt x="55602" y="16562"/>
                  </a:cubicBezTo>
                  <a:cubicBezTo>
                    <a:pt x="55293" y="16562"/>
                    <a:pt x="55043" y="16312"/>
                    <a:pt x="55043" y="16002"/>
                  </a:cubicBezTo>
                  <a:cubicBezTo>
                    <a:pt x="55043" y="15692"/>
                    <a:pt x="55293" y="15431"/>
                    <a:pt x="55602" y="15431"/>
                  </a:cubicBezTo>
                  <a:close/>
                  <a:moveTo>
                    <a:pt x="59329" y="15431"/>
                  </a:moveTo>
                  <a:cubicBezTo>
                    <a:pt x="59627" y="15431"/>
                    <a:pt x="59889" y="15692"/>
                    <a:pt x="59889" y="16002"/>
                  </a:cubicBezTo>
                  <a:cubicBezTo>
                    <a:pt x="59889" y="16300"/>
                    <a:pt x="59639" y="16562"/>
                    <a:pt x="59329" y="16562"/>
                  </a:cubicBezTo>
                  <a:cubicBezTo>
                    <a:pt x="59008" y="16562"/>
                    <a:pt x="58757" y="16312"/>
                    <a:pt x="58757" y="16002"/>
                  </a:cubicBezTo>
                  <a:cubicBezTo>
                    <a:pt x="58757" y="15692"/>
                    <a:pt x="59008" y="15431"/>
                    <a:pt x="59329" y="15431"/>
                  </a:cubicBezTo>
                  <a:close/>
                  <a:moveTo>
                    <a:pt x="63056" y="15431"/>
                  </a:moveTo>
                  <a:cubicBezTo>
                    <a:pt x="63353" y="15431"/>
                    <a:pt x="63627" y="15692"/>
                    <a:pt x="63627" y="16002"/>
                  </a:cubicBezTo>
                  <a:cubicBezTo>
                    <a:pt x="63627" y="16300"/>
                    <a:pt x="63377" y="16562"/>
                    <a:pt x="63056" y="16562"/>
                  </a:cubicBezTo>
                  <a:cubicBezTo>
                    <a:pt x="62746" y="16562"/>
                    <a:pt x="62496" y="16312"/>
                    <a:pt x="62496" y="16002"/>
                  </a:cubicBezTo>
                  <a:cubicBezTo>
                    <a:pt x="62496" y="15692"/>
                    <a:pt x="62746" y="15431"/>
                    <a:pt x="63056" y="15431"/>
                  </a:cubicBezTo>
                  <a:close/>
                  <a:moveTo>
                    <a:pt x="66782" y="15431"/>
                  </a:moveTo>
                  <a:cubicBezTo>
                    <a:pt x="67080" y="15431"/>
                    <a:pt x="67342" y="15692"/>
                    <a:pt x="67342" y="16002"/>
                  </a:cubicBezTo>
                  <a:cubicBezTo>
                    <a:pt x="67342" y="16300"/>
                    <a:pt x="67092" y="16562"/>
                    <a:pt x="66782" y="16562"/>
                  </a:cubicBezTo>
                  <a:cubicBezTo>
                    <a:pt x="66473" y="16562"/>
                    <a:pt x="66211" y="16312"/>
                    <a:pt x="66211" y="16002"/>
                  </a:cubicBezTo>
                  <a:cubicBezTo>
                    <a:pt x="66235" y="15692"/>
                    <a:pt x="66473" y="15431"/>
                    <a:pt x="66782" y="15431"/>
                  </a:cubicBezTo>
                  <a:close/>
                  <a:moveTo>
                    <a:pt x="70509" y="15431"/>
                  </a:moveTo>
                  <a:cubicBezTo>
                    <a:pt x="70807" y="15431"/>
                    <a:pt x="71080" y="15692"/>
                    <a:pt x="71080" y="16002"/>
                  </a:cubicBezTo>
                  <a:cubicBezTo>
                    <a:pt x="71080" y="16300"/>
                    <a:pt x="70830" y="16562"/>
                    <a:pt x="70509" y="16562"/>
                  </a:cubicBezTo>
                  <a:cubicBezTo>
                    <a:pt x="70199" y="16562"/>
                    <a:pt x="69949" y="16312"/>
                    <a:pt x="69949" y="16002"/>
                  </a:cubicBezTo>
                  <a:cubicBezTo>
                    <a:pt x="69949" y="15692"/>
                    <a:pt x="70199" y="15431"/>
                    <a:pt x="70509" y="15431"/>
                  </a:cubicBezTo>
                  <a:close/>
                  <a:moveTo>
                    <a:pt x="74236" y="15431"/>
                  </a:moveTo>
                  <a:cubicBezTo>
                    <a:pt x="74533" y="15431"/>
                    <a:pt x="74795" y="15692"/>
                    <a:pt x="74795" y="16002"/>
                  </a:cubicBezTo>
                  <a:cubicBezTo>
                    <a:pt x="74795" y="16300"/>
                    <a:pt x="74545" y="16562"/>
                    <a:pt x="74236" y="16562"/>
                  </a:cubicBezTo>
                  <a:cubicBezTo>
                    <a:pt x="73938" y="16562"/>
                    <a:pt x="73676" y="16312"/>
                    <a:pt x="73676" y="16002"/>
                  </a:cubicBezTo>
                  <a:cubicBezTo>
                    <a:pt x="73676" y="15692"/>
                    <a:pt x="73926" y="15431"/>
                    <a:pt x="74236" y="15431"/>
                  </a:cubicBezTo>
                  <a:close/>
                  <a:moveTo>
                    <a:pt x="77855" y="15431"/>
                  </a:moveTo>
                  <a:cubicBezTo>
                    <a:pt x="78153" y="15431"/>
                    <a:pt x="78415" y="15692"/>
                    <a:pt x="78415" y="16002"/>
                  </a:cubicBezTo>
                  <a:cubicBezTo>
                    <a:pt x="78415" y="16300"/>
                    <a:pt x="78165" y="16562"/>
                    <a:pt x="77855" y="16562"/>
                  </a:cubicBezTo>
                  <a:cubicBezTo>
                    <a:pt x="77546" y="16562"/>
                    <a:pt x="77284" y="16312"/>
                    <a:pt x="77284" y="16002"/>
                  </a:cubicBezTo>
                  <a:cubicBezTo>
                    <a:pt x="77284" y="15692"/>
                    <a:pt x="77546" y="15431"/>
                    <a:pt x="77855" y="15431"/>
                  </a:cubicBezTo>
                  <a:close/>
                  <a:moveTo>
                    <a:pt x="81570" y="15431"/>
                  </a:moveTo>
                  <a:cubicBezTo>
                    <a:pt x="81868" y="15431"/>
                    <a:pt x="82141" y="15692"/>
                    <a:pt x="82141" y="16002"/>
                  </a:cubicBezTo>
                  <a:cubicBezTo>
                    <a:pt x="82141" y="16300"/>
                    <a:pt x="81879" y="16562"/>
                    <a:pt x="81570" y="16562"/>
                  </a:cubicBezTo>
                  <a:cubicBezTo>
                    <a:pt x="81260" y="16562"/>
                    <a:pt x="81010" y="16312"/>
                    <a:pt x="81010" y="16002"/>
                  </a:cubicBezTo>
                  <a:cubicBezTo>
                    <a:pt x="81022" y="15692"/>
                    <a:pt x="81260" y="15431"/>
                    <a:pt x="81570" y="15431"/>
                  </a:cubicBezTo>
                  <a:close/>
                  <a:moveTo>
                    <a:pt x="85308" y="15431"/>
                  </a:moveTo>
                  <a:cubicBezTo>
                    <a:pt x="85606" y="15431"/>
                    <a:pt x="85880" y="15692"/>
                    <a:pt x="85880" y="16002"/>
                  </a:cubicBezTo>
                  <a:cubicBezTo>
                    <a:pt x="85880" y="16300"/>
                    <a:pt x="85618" y="16562"/>
                    <a:pt x="85308" y="16562"/>
                  </a:cubicBezTo>
                  <a:cubicBezTo>
                    <a:pt x="84999" y="16562"/>
                    <a:pt x="84749" y="16312"/>
                    <a:pt x="84749" y="16002"/>
                  </a:cubicBezTo>
                  <a:cubicBezTo>
                    <a:pt x="84749" y="15692"/>
                    <a:pt x="84999" y="15431"/>
                    <a:pt x="85308" y="15431"/>
                  </a:cubicBezTo>
                  <a:close/>
                  <a:moveTo>
                    <a:pt x="89035" y="15431"/>
                  </a:moveTo>
                  <a:cubicBezTo>
                    <a:pt x="89333" y="15431"/>
                    <a:pt x="89595" y="15692"/>
                    <a:pt x="89595" y="16002"/>
                  </a:cubicBezTo>
                  <a:cubicBezTo>
                    <a:pt x="89595" y="16300"/>
                    <a:pt x="89345" y="16562"/>
                    <a:pt x="89035" y="16562"/>
                  </a:cubicBezTo>
                  <a:cubicBezTo>
                    <a:pt x="88714" y="16562"/>
                    <a:pt x="88464" y="16312"/>
                    <a:pt x="88464" y="16002"/>
                  </a:cubicBezTo>
                  <a:cubicBezTo>
                    <a:pt x="88475" y="15692"/>
                    <a:pt x="88714" y="15431"/>
                    <a:pt x="89035" y="15431"/>
                  </a:cubicBezTo>
                  <a:close/>
                  <a:moveTo>
                    <a:pt x="92762" y="15431"/>
                  </a:moveTo>
                  <a:cubicBezTo>
                    <a:pt x="93059" y="15431"/>
                    <a:pt x="93333" y="15692"/>
                    <a:pt x="93333" y="16002"/>
                  </a:cubicBezTo>
                  <a:cubicBezTo>
                    <a:pt x="93333" y="16300"/>
                    <a:pt x="93071" y="16562"/>
                    <a:pt x="92762" y="16562"/>
                  </a:cubicBezTo>
                  <a:cubicBezTo>
                    <a:pt x="92452" y="16562"/>
                    <a:pt x="92202" y="16312"/>
                    <a:pt x="92202" y="16002"/>
                  </a:cubicBezTo>
                  <a:cubicBezTo>
                    <a:pt x="92202" y="15692"/>
                    <a:pt x="92452" y="15431"/>
                    <a:pt x="92762" y="15431"/>
                  </a:cubicBezTo>
                  <a:close/>
                  <a:moveTo>
                    <a:pt x="96488" y="15431"/>
                  </a:moveTo>
                  <a:cubicBezTo>
                    <a:pt x="96786" y="15431"/>
                    <a:pt x="97048" y="15692"/>
                    <a:pt x="97048" y="16002"/>
                  </a:cubicBezTo>
                  <a:cubicBezTo>
                    <a:pt x="97048" y="16300"/>
                    <a:pt x="96798" y="16562"/>
                    <a:pt x="96488" y="16562"/>
                  </a:cubicBezTo>
                  <a:cubicBezTo>
                    <a:pt x="96191" y="16562"/>
                    <a:pt x="95917" y="16312"/>
                    <a:pt x="95917" y="16002"/>
                  </a:cubicBezTo>
                  <a:cubicBezTo>
                    <a:pt x="95917" y="15692"/>
                    <a:pt x="96179" y="15431"/>
                    <a:pt x="96488" y="15431"/>
                  </a:cubicBezTo>
                  <a:close/>
                  <a:moveTo>
                    <a:pt x="100203" y="15431"/>
                  </a:moveTo>
                  <a:cubicBezTo>
                    <a:pt x="100501" y="15431"/>
                    <a:pt x="100775" y="15692"/>
                    <a:pt x="100775" y="16002"/>
                  </a:cubicBezTo>
                  <a:cubicBezTo>
                    <a:pt x="100775" y="16300"/>
                    <a:pt x="100513" y="16562"/>
                    <a:pt x="100203" y="16562"/>
                  </a:cubicBezTo>
                  <a:cubicBezTo>
                    <a:pt x="99905" y="16562"/>
                    <a:pt x="99644" y="16312"/>
                    <a:pt x="99644" y="16002"/>
                  </a:cubicBezTo>
                  <a:cubicBezTo>
                    <a:pt x="99655" y="15692"/>
                    <a:pt x="99894" y="15431"/>
                    <a:pt x="100203" y="15431"/>
                  </a:cubicBezTo>
                  <a:close/>
                  <a:moveTo>
                    <a:pt x="103942" y="15431"/>
                  </a:moveTo>
                  <a:cubicBezTo>
                    <a:pt x="104239" y="15431"/>
                    <a:pt x="104513" y="15692"/>
                    <a:pt x="104513" y="16002"/>
                  </a:cubicBezTo>
                  <a:cubicBezTo>
                    <a:pt x="104513" y="16300"/>
                    <a:pt x="104251" y="16562"/>
                    <a:pt x="103942" y="16562"/>
                  </a:cubicBezTo>
                  <a:cubicBezTo>
                    <a:pt x="103644" y="16562"/>
                    <a:pt x="103382" y="16312"/>
                    <a:pt x="103382" y="16002"/>
                  </a:cubicBezTo>
                  <a:cubicBezTo>
                    <a:pt x="103382" y="15692"/>
                    <a:pt x="103632" y="15431"/>
                    <a:pt x="103942" y="15431"/>
                  </a:cubicBezTo>
                  <a:close/>
                  <a:moveTo>
                    <a:pt x="107668" y="15431"/>
                  </a:moveTo>
                  <a:cubicBezTo>
                    <a:pt x="107966" y="15431"/>
                    <a:pt x="108228" y="15692"/>
                    <a:pt x="108228" y="16002"/>
                  </a:cubicBezTo>
                  <a:cubicBezTo>
                    <a:pt x="108228" y="16300"/>
                    <a:pt x="107978" y="16562"/>
                    <a:pt x="107668" y="16562"/>
                  </a:cubicBezTo>
                  <a:cubicBezTo>
                    <a:pt x="107371" y="16562"/>
                    <a:pt x="107097" y="16312"/>
                    <a:pt x="107097" y="16002"/>
                  </a:cubicBezTo>
                  <a:cubicBezTo>
                    <a:pt x="107109" y="15692"/>
                    <a:pt x="107347" y="15431"/>
                    <a:pt x="107668" y="15431"/>
                  </a:cubicBezTo>
                  <a:close/>
                  <a:moveTo>
                    <a:pt x="111395" y="15431"/>
                  </a:moveTo>
                  <a:cubicBezTo>
                    <a:pt x="111693" y="15431"/>
                    <a:pt x="111967" y="15692"/>
                    <a:pt x="111967" y="16002"/>
                  </a:cubicBezTo>
                  <a:cubicBezTo>
                    <a:pt x="111967" y="16300"/>
                    <a:pt x="111705" y="16562"/>
                    <a:pt x="111395" y="16562"/>
                  </a:cubicBezTo>
                  <a:cubicBezTo>
                    <a:pt x="111085" y="16562"/>
                    <a:pt x="110835" y="16312"/>
                    <a:pt x="110835" y="16002"/>
                  </a:cubicBezTo>
                  <a:cubicBezTo>
                    <a:pt x="110835" y="15692"/>
                    <a:pt x="111085" y="15431"/>
                    <a:pt x="111395" y="15431"/>
                  </a:cubicBezTo>
                  <a:close/>
                  <a:moveTo>
                    <a:pt x="115122" y="15431"/>
                  </a:moveTo>
                  <a:cubicBezTo>
                    <a:pt x="115419" y="15431"/>
                    <a:pt x="115681" y="15692"/>
                    <a:pt x="115681" y="16002"/>
                  </a:cubicBezTo>
                  <a:cubicBezTo>
                    <a:pt x="115681" y="16300"/>
                    <a:pt x="115431" y="16562"/>
                    <a:pt x="115122" y="16562"/>
                  </a:cubicBezTo>
                  <a:cubicBezTo>
                    <a:pt x="114812" y="16562"/>
                    <a:pt x="114550" y="16312"/>
                    <a:pt x="114550" y="16002"/>
                  </a:cubicBezTo>
                  <a:cubicBezTo>
                    <a:pt x="114574" y="15692"/>
                    <a:pt x="114812" y="15431"/>
                    <a:pt x="115122" y="15431"/>
                  </a:cubicBezTo>
                  <a:close/>
                  <a:moveTo>
                    <a:pt x="118860" y="15431"/>
                  </a:moveTo>
                  <a:cubicBezTo>
                    <a:pt x="119158" y="15431"/>
                    <a:pt x="119420" y="15692"/>
                    <a:pt x="119420" y="16002"/>
                  </a:cubicBezTo>
                  <a:cubicBezTo>
                    <a:pt x="119420" y="16300"/>
                    <a:pt x="119170" y="16562"/>
                    <a:pt x="118860" y="16562"/>
                  </a:cubicBezTo>
                  <a:cubicBezTo>
                    <a:pt x="118539" y="16562"/>
                    <a:pt x="118289" y="16312"/>
                    <a:pt x="118289" y="16002"/>
                  </a:cubicBezTo>
                  <a:cubicBezTo>
                    <a:pt x="118289" y="15692"/>
                    <a:pt x="118539" y="15431"/>
                    <a:pt x="118860" y="15431"/>
                  </a:cubicBezTo>
                  <a:close/>
                  <a:moveTo>
                    <a:pt x="122575" y="15431"/>
                  </a:moveTo>
                  <a:cubicBezTo>
                    <a:pt x="122873" y="15431"/>
                    <a:pt x="123146" y="15692"/>
                    <a:pt x="123146" y="16002"/>
                  </a:cubicBezTo>
                  <a:cubicBezTo>
                    <a:pt x="123146" y="16300"/>
                    <a:pt x="122885" y="16562"/>
                    <a:pt x="122575" y="16562"/>
                  </a:cubicBezTo>
                  <a:cubicBezTo>
                    <a:pt x="122265" y="16562"/>
                    <a:pt x="122015" y="16312"/>
                    <a:pt x="122015" y="16002"/>
                  </a:cubicBezTo>
                  <a:cubicBezTo>
                    <a:pt x="122027" y="15692"/>
                    <a:pt x="122277" y="15431"/>
                    <a:pt x="122575" y="15431"/>
                  </a:cubicBezTo>
                  <a:close/>
                  <a:moveTo>
                    <a:pt x="126314" y="15431"/>
                  </a:moveTo>
                  <a:cubicBezTo>
                    <a:pt x="126611" y="15431"/>
                    <a:pt x="126873" y="15692"/>
                    <a:pt x="126873" y="16002"/>
                  </a:cubicBezTo>
                  <a:cubicBezTo>
                    <a:pt x="126873" y="16300"/>
                    <a:pt x="126623" y="16562"/>
                    <a:pt x="126314" y="16562"/>
                  </a:cubicBezTo>
                  <a:cubicBezTo>
                    <a:pt x="126004" y="16562"/>
                    <a:pt x="125742" y="16312"/>
                    <a:pt x="125742" y="16002"/>
                  </a:cubicBezTo>
                  <a:cubicBezTo>
                    <a:pt x="125742" y="15692"/>
                    <a:pt x="126004" y="15431"/>
                    <a:pt x="126314" y="15431"/>
                  </a:cubicBezTo>
                  <a:close/>
                  <a:moveTo>
                    <a:pt x="130028" y="15431"/>
                  </a:moveTo>
                  <a:cubicBezTo>
                    <a:pt x="130326" y="15431"/>
                    <a:pt x="130600" y="15692"/>
                    <a:pt x="130600" y="16002"/>
                  </a:cubicBezTo>
                  <a:cubicBezTo>
                    <a:pt x="130600" y="16300"/>
                    <a:pt x="130350" y="16562"/>
                    <a:pt x="130028" y="16562"/>
                  </a:cubicBezTo>
                  <a:cubicBezTo>
                    <a:pt x="129731" y="16562"/>
                    <a:pt x="129469" y="16312"/>
                    <a:pt x="129469" y="16002"/>
                  </a:cubicBezTo>
                  <a:cubicBezTo>
                    <a:pt x="129469" y="15692"/>
                    <a:pt x="129719" y="15431"/>
                    <a:pt x="130028" y="15431"/>
                  </a:cubicBezTo>
                  <a:close/>
                  <a:moveTo>
                    <a:pt x="133767" y="15431"/>
                  </a:moveTo>
                  <a:cubicBezTo>
                    <a:pt x="134065" y="15431"/>
                    <a:pt x="134326" y="15692"/>
                    <a:pt x="134326" y="16002"/>
                  </a:cubicBezTo>
                  <a:cubicBezTo>
                    <a:pt x="134326" y="16300"/>
                    <a:pt x="134076" y="16562"/>
                    <a:pt x="133767" y="16562"/>
                  </a:cubicBezTo>
                  <a:cubicBezTo>
                    <a:pt x="133469" y="16562"/>
                    <a:pt x="133207" y="16312"/>
                    <a:pt x="133207" y="16002"/>
                  </a:cubicBezTo>
                  <a:cubicBezTo>
                    <a:pt x="133207" y="15692"/>
                    <a:pt x="133457" y="15431"/>
                    <a:pt x="133767" y="15431"/>
                  </a:cubicBezTo>
                  <a:close/>
                  <a:moveTo>
                    <a:pt x="1548" y="17300"/>
                  </a:moveTo>
                  <a:cubicBezTo>
                    <a:pt x="1846" y="17300"/>
                    <a:pt x="2119" y="17550"/>
                    <a:pt x="2119" y="17859"/>
                  </a:cubicBezTo>
                  <a:cubicBezTo>
                    <a:pt x="2119" y="18157"/>
                    <a:pt x="1858" y="18431"/>
                    <a:pt x="1548" y="18431"/>
                  </a:cubicBezTo>
                  <a:cubicBezTo>
                    <a:pt x="1238" y="18431"/>
                    <a:pt x="988" y="18169"/>
                    <a:pt x="988" y="17859"/>
                  </a:cubicBezTo>
                  <a:cubicBezTo>
                    <a:pt x="988" y="17550"/>
                    <a:pt x="1238" y="17300"/>
                    <a:pt x="1548" y="17300"/>
                  </a:cubicBezTo>
                  <a:close/>
                  <a:moveTo>
                    <a:pt x="5287" y="17300"/>
                  </a:moveTo>
                  <a:cubicBezTo>
                    <a:pt x="5596" y="17300"/>
                    <a:pt x="5846" y="17550"/>
                    <a:pt x="5846" y="17859"/>
                  </a:cubicBezTo>
                  <a:cubicBezTo>
                    <a:pt x="5846" y="18169"/>
                    <a:pt x="5596" y="18431"/>
                    <a:pt x="5287" y="18431"/>
                  </a:cubicBezTo>
                  <a:cubicBezTo>
                    <a:pt x="4977" y="18431"/>
                    <a:pt x="4715" y="18169"/>
                    <a:pt x="4715" y="17859"/>
                  </a:cubicBezTo>
                  <a:cubicBezTo>
                    <a:pt x="4715" y="17550"/>
                    <a:pt x="4977" y="17300"/>
                    <a:pt x="5287" y="17300"/>
                  </a:cubicBezTo>
                  <a:close/>
                  <a:moveTo>
                    <a:pt x="9001" y="17300"/>
                  </a:moveTo>
                  <a:cubicBezTo>
                    <a:pt x="9299" y="17300"/>
                    <a:pt x="9573" y="17550"/>
                    <a:pt x="9573" y="17859"/>
                  </a:cubicBezTo>
                  <a:cubicBezTo>
                    <a:pt x="9573" y="18157"/>
                    <a:pt x="9323" y="18431"/>
                    <a:pt x="9001" y="18431"/>
                  </a:cubicBezTo>
                  <a:cubicBezTo>
                    <a:pt x="8704" y="18431"/>
                    <a:pt x="8442" y="18169"/>
                    <a:pt x="8442" y="17859"/>
                  </a:cubicBezTo>
                  <a:cubicBezTo>
                    <a:pt x="8442" y="17550"/>
                    <a:pt x="8692" y="17300"/>
                    <a:pt x="9001" y="17300"/>
                  </a:cubicBezTo>
                  <a:close/>
                  <a:moveTo>
                    <a:pt x="12728" y="17300"/>
                  </a:moveTo>
                  <a:cubicBezTo>
                    <a:pt x="13037" y="17300"/>
                    <a:pt x="13288" y="17550"/>
                    <a:pt x="13288" y="17859"/>
                  </a:cubicBezTo>
                  <a:cubicBezTo>
                    <a:pt x="13288" y="18169"/>
                    <a:pt x="13037" y="18431"/>
                    <a:pt x="12728" y="18431"/>
                  </a:cubicBezTo>
                  <a:cubicBezTo>
                    <a:pt x="12418" y="18431"/>
                    <a:pt x="12156" y="18169"/>
                    <a:pt x="12156" y="17859"/>
                  </a:cubicBezTo>
                  <a:cubicBezTo>
                    <a:pt x="12156" y="17550"/>
                    <a:pt x="12418" y="17300"/>
                    <a:pt x="12728" y="17300"/>
                  </a:cubicBezTo>
                  <a:close/>
                  <a:moveTo>
                    <a:pt x="16466" y="17300"/>
                  </a:moveTo>
                  <a:cubicBezTo>
                    <a:pt x="16764" y="17300"/>
                    <a:pt x="17026" y="17550"/>
                    <a:pt x="17026" y="17859"/>
                  </a:cubicBezTo>
                  <a:cubicBezTo>
                    <a:pt x="17026" y="18157"/>
                    <a:pt x="16776" y="18431"/>
                    <a:pt x="16466" y="18431"/>
                  </a:cubicBezTo>
                  <a:cubicBezTo>
                    <a:pt x="16169" y="18431"/>
                    <a:pt x="15895" y="18169"/>
                    <a:pt x="15895" y="17859"/>
                  </a:cubicBezTo>
                  <a:cubicBezTo>
                    <a:pt x="15895" y="17550"/>
                    <a:pt x="16145" y="17300"/>
                    <a:pt x="16466" y="17300"/>
                  </a:cubicBezTo>
                  <a:close/>
                  <a:moveTo>
                    <a:pt x="20181" y="17300"/>
                  </a:moveTo>
                  <a:cubicBezTo>
                    <a:pt x="20491" y="17300"/>
                    <a:pt x="20753" y="17550"/>
                    <a:pt x="20753" y="17859"/>
                  </a:cubicBezTo>
                  <a:cubicBezTo>
                    <a:pt x="20753" y="18169"/>
                    <a:pt x="20491" y="18431"/>
                    <a:pt x="20181" y="18431"/>
                  </a:cubicBezTo>
                  <a:cubicBezTo>
                    <a:pt x="19872" y="18431"/>
                    <a:pt x="19622" y="18169"/>
                    <a:pt x="19622" y="17859"/>
                  </a:cubicBezTo>
                  <a:cubicBezTo>
                    <a:pt x="19622" y="17550"/>
                    <a:pt x="19872" y="17300"/>
                    <a:pt x="20181" y="17300"/>
                  </a:cubicBezTo>
                  <a:close/>
                  <a:moveTo>
                    <a:pt x="23920" y="17300"/>
                  </a:moveTo>
                  <a:cubicBezTo>
                    <a:pt x="24217" y="17300"/>
                    <a:pt x="24479" y="17550"/>
                    <a:pt x="24479" y="17859"/>
                  </a:cubicBezTo>
                  <a:cubicBezTo>
                    <a:pt x="24479" y="18157"/>
                    <a:pt x="24229" y="18431"/>
                    <a:pt x="23920" y="18431"/>
                  </a:cubicBezTo>
                  <a:cubicBezTo>
                    <a:pt x="23610" y="18431"/>
                    <a:pt x="23348" y="18169"/>
                    <a:pt x="23348" y="17859"/>
                  </a:cubicBezTo>
                  <a:cubicBezTo>
                    <a:pt x="23348" y="17550"/>
                    <a:pt x="23610" y="17300"/>
                    <a:pt x="23920" y="17300"/>
                  </a:cubicBezTo>
                  <a:close/>
                  <a:moveTo>
                    <a:pt x="27635" y="17300"/>
                  </a:moveTo>
                  <a:cubicBezTo>
                    <a:pt x="27956" y="17300"/>
                    <a:pt x="28206" y="17550"/>
                    <a:pt x="28206" y="17859"/>
                  </a:cubicBezTo>
                  <a:cubicBezTo>
                    <a:pt x="28206" y="18169"/>
                    <a:pt x="27956" y="18431"/>
                    <a:pt x="27635" y="18431"/>
                  </a:cubicBezTo>
                  <a:cubicBezTo>
                    <a:pt x="27325" y="18431"/>
                    <a:pt x="27075" y="18169"/>
                    <a:pt x="27075" y="17859"/>
                  </a:cubicBezTo>
                  <a:cubicBezTo>
                    <a:pt x="27075" y="17550"/>
                    <a:pt x="27325" y="17300"/>
                    <a:pt x="27635" y="17300"/>
                  </a:cubicBezTo>
                  <a:close/>
                  <a:moveTo>
                    <a:pt x="31373" y="17300"/>
                  </a:moveTo>
                  <a:cubicBezTo>
                    <a:pt x="31671" y="17300"/>
                    <a:pt x="31945" y="17550"/>
                    <a:pt x="31945" y="17859"/>
                  </a:cubicBezTo>
                  <a:cubicBezTo>
                    <a:pt x="31945" y="18157"/>
                    <a:pt x="31683" y="18431"/>
                    <a:pt x="31373" y="18431"/>
                  </a:cubicBezTo>
                  <a:cubicBezTo>
                    <a:pt x="31064" y="18431"/>
                    <a:pt x="30814" y="18169"/>
                    <a:pt x="30814" y="17859"/>
                  </a:cubicBezTo>
                  <a:cubicBezTo>
                    <a:pt x="30814" y="17550"/>
                    <a:pt x="31064" y="17300"/>
                    <a:pt x="31373" y="17300"/>
                  </a:cubicBezTo>
                  <a:close/>
                  <a:moveTo>
                    <a:pt x="35100" y="17300"/>
                  </a:moveTo>
                  <a:cubicBezTo>
                    <a:pt x="35409" y="17300"/>
                    <a:pt x="35659" y="17550"/>
                    <a:pt x="35659" y="17859"/>
                  </a:cubicBezTo>
                  <a:cubicBezTo>
                    <a:pt x="35659" y="18169"/>
                    <a:pt x="35409" y="18431"/>
                    <a:pt x="35100" y="18431"/>
                  </a:cubicBezTo>
                  <a:cubicBezTo>
                    <a:pt x="34778" y="18431"/>
                    <a:pt x="34528" y="18169"/>
                    <a:pt x="34528" y="17859"/>
                  </a:cubicBezTo>
                  <a:cubicBezTo>
                    <a:pt x="34528" y="17550"/>
                    <a:pt x="34778" y="17300"/>
                    <a:pt x="35100" y="17300"/>
                  </a:cubicBezTo>
                  <a:close/>
                  <a:moveTo>
                    <a:pt x="38815" y="17300"/>
                  </a:moveTo>
                  <a:cubicBezTo>
                    <a:pt x="39112" y="17300"/>
                    <a:pt x="39386" y="17550"/>
                    <a:pt x="39386" y="17859"/>
                  </a:cubicBezTo>
                  <a:cubicBezTo>
                    <a:pt x="39386" y="18157"/>
                    <a:pt x="39124" y="18431"/>
                    <a:pt x="38815" y="18431"/>
                  </a:cubicBezTo>
                  <a:cubicBezTo>
                    <a:pt x="38517" y="18431"/>
                    <a:pt x="38255" y="18169"/>
                    <a:pt x="38255" y="17859"/>
                  </a:cubicBezTo>
                  <a:cubicBezTo>
                    <a:pt x="38267" y="17550"/>
                    <a:pt x="38505" y="17300"/>
                    <a:pt x="38815" y="17300"/>
                  </a:cubicBezTo>
                  <a:close/>
                  <a:moveTo>
                    <a:pt x="42553" y="17300"/>
                  </a:moveTo>
                  <a:cubicBezTo>
                    <a:pt x="42863" y="17300"/>
                    <a:pt x="43113" y="17550"/>
                    <a:pt x="43113" y="17859"/>
                  </a:cubicBezTo>
                  <a:cubicBezTo>
                    <a:pt x="43113" y="18169"/>
                    <a:pt x="42863" y="18431"/>
                    <a:pt x="42553" y="18431"/>
                  </a:cubicBezTo>
                  <a:cubicBezTo>
                    <a:pt x="42232" y="18431"/>
                    <a:pt x="41982" y="18169"/>
                    <a:pt x="41982" y="17859"/>
                  </a:cubicBezTo>
                  <a:cubicBezTo>
                    <a:pt x="41982" y="17550"/>
                    <a:pt x="42244" y="17300"/>
                    <a:pt x="42553" y="17300"/>
                  </a:cubicBezTo>
                  <a:close/>
                  <a:moveTo>
                    <a:pt x="46268" y="17300"/>
                  </a:moveTo>
                  <a:cubicBezTo>
                    <a:pt x="46565" y="17300"/>
                    <a:pt x="46839" y="17550"/>
                    <a:pt x="46839" y="17859"/>
                  </a:cubicBezTo>
                  <a:cubicBezTo>
                    <a:pt x="46839" y="18157"/>
                    <a:pt x="46589" y="18431"/>
                    <a:pt x="46268" y="18431"/>
                  </a:cubicBezTo>
                  <a:cubicBezTo>
                    <a:pt x="45970" y="18431"/>
                    <a:pt x="45708" y="18169"/>
                    <a:pt x="45708" y="17859"/>
                  </a:cubicBezTo>
                  <a:cubicBezTo>
                    <a:pt x="45720" y="17550"/>
                    <a:pt x="45958" y="17300"/>
                    <a:pt x="46268" y="17300"/>
                  </a:cubicBezTo>
                  <a:close/>
                  <a:moveTo>
                    <a:pt x="50006" y="17300"/>
                  </a:moveTo>
                  <a:cubicBezTo>
                    <a:pt x="50316" y="17300"/>
                    <a:pt x="50578" y="17550"/>
                    <a:pt x="50578" y="17859"/>
                  </a:cubicBezTo>
                  <a:cubicBezTo>
                    <a:pt x="50578" y="18169"/>
                    <a:pt x="50316" y="18431"/>
                    <a:pt x="50006" y="18431"/>
                  </a:cubicBezTo>
                  <a:cubicBezTo>
                    <a:pt x="49697" y="18431"/>
                    <a:pt x="49447" y="18169"/>
                    <a:pt x="49447" y="17859"/>
                  </a:cubicBezTo>
                  <a:cubicBezTo>
                    <a:pt x="49447" y="17550"/>
                    <a:pt x="49697" y="17300"/>
                    <a:pt x="50006" y="17300"/>
                  </a:cubicBezTo>
                  <a:close/>
                  <a:moveTo>
                    <a:pt x="53733" y="17300"/>
                  </a:moveTo>
                  <a:cubicBezTo>
                    <a:pt x="54031" y="17300"/>
                    <a:pt x="54293" y="17550"/>
                    <a:pt x="54293" y="17859"/>
                  </a:cubicBezTo>
                  <a:cubicBezTo>
                    <a:pt x="54293" y="18157"/>
                    <a:pt x="54043" y="18431"/>
                    <a:pt x="53733" y="18431"/>
                  </a:cubicBezTo>
                  <a:cubicBezTo>
                    <a:pt x="53412" y="18431"/>
                    <a:pt x="53162" y="18169"/>
                    <a:pt x="53162" y="17859"/>
                  </a:cubicBezTo>
                  <a:cubicBezTo>
                    <a:pt x="53173" y="17550"/>
                    <a:pt x="53412" y="17300"/>
                    <a:pt x="53733" y="17300"/>
                  </a:cubicBezTo>
                  <a:close/>
                  <a:moveTo>
                    <a:pt x="57460" y="17300"/>
                  </a:moveTo>
                  <a:cubicBezTo>
                    <a:pt x="57781" y="17300"/>
                    <a:pt x="58031" y="17550"/>
                    <a:pt x="58031" y="17859"/>
                  </a:cubicBezTo>
                  <a:cubicBezTo>
                    <a:pt x="58031" y="18169"/>
                    <a:pt x="57781" y="18431"/>
                    <a:pt x="57460" y="18431"/>
                  </a:cubicBezTo>
                  <a:cubicBezTo>
                    <a:pt x="57150" y="18431"/>
                    <a:pt x="56900" y="18169"/>
                    <a:pt x="56900" y="17859"/>
                  </a:cubicBezTo>
                  <a:cubicBezTo>
                    <a:pt x="56900" y="17550"/>
                    <a:pt x="57150" y="17300"/>
                    <a:pt x="57460" y="17300"/>
                  </a:cubicBezTo>
                  <a:close/>
                  <a:moveTo>
                    <a:pt x="61186" y="17300"/>
                  </a:moveTo>
                  <a:cubicBezTo>
                    <a:pt x="61484" y="17300"/>
                    <a:pt x="61746" y="17550"/>
                    <a:pt x="61746" y="17859"/>
                  </a:cubicBezTo>
                  <a:cubicBezTo>
                    <a:pt x="61746" y="18157"/>
                    <a:pt x="61496" y="18431"/>
                    <a:pt x="61186" y="18431"/>
                  </a:cubicBezTo>
                  <a:cubicBezTo>
                    <a:pt x="60877" y="18431"/>
                    <a:pt x="60615" y="18169"/>
                    <a:pt x="60615" y="17859"/>
                  </a:cubicBezTo>
                  <a:cubicBezTo>
                    <a:pt x="60639" y="17550"/>
                    <a:pt x="60877" y="17300"/>
                    <a:pt x="61186" y="17300"/>
                  </a:cubicBezTo>
                  <a:close/>
                  <a:moveTo>
                    <a:pt x="64925" y="17300"/>
                  </a:moveTo>
                  <a:cubicBezTo>
                    <a:pt x="65234" y="17300"/>
                    <a:pt x="65485" y="17550"/>
                    <a:pt x="65485" y="17859"/>
                  </a:cubicBezTo>
                  <a:cubicBezTo>
                    <a:pt x="65485" y="18169"/>
                    <a:pt x="65234" y="18431"/>
                    <a:pt x="64925" y="18431"/>
                  </a:cubicBezTo>
                  <a:cubicBezTo>
                    <a:pt x="64603" y="18431"/>
                    <a:pt x="64353" y="18169"/>
                    <a:pt x="64353" y="17859"/>
                  </a:cubicBezTo>
                  <a:cubicBezTo>
                    <a:pt x="64353" y="17550"/>
                    <a:pt x="64603" y="17300"/>
                    <a:pt x="64925" y="17300"/>
                  </a:cubicBezTo>
                  <a:close/>
                  <a:moveTo>
                    <a:pt x="68640" y="17300"/>
                  </a:moveTo>
                  <a:cubicBezTo>
                    <a:pt x="68937" y="17300"/>
                    <a:pt x="69211" y="17550"/>
                    <a:pt x="69211" y="17859"/>
                  </a:cubicBezTo>
                  <a:cubicBezTo>
                    <a:pt x="69211" y="18157"/>
                    <a:pt x="68949" y="18431"/>
                    <a:pt x="68640" y="18431"/>
                  </a:cubicBezTo>
                  <a:cubicBezTo>
                    <a:pt x="68330" y="18431"/>
                    <a:pt x="68080" y="18169"/>
                    <a:pt x="68080" y="17859"/>
                  </a:cubicBezTo>
                  <a:cubicBezTo>
                    <a:pt x="68092" y="17550"/>
                    <a:pt x="68330" y="17300"/>
                    <a:pt x="68640" y="17300"/>
                  </a:cubicBezTo>
                  <a:close/>
                  <a:moveTo>
                    <a:pt x="72366" y="17300"/>
                  </a:moveTo>
                  <a:cubicBezTo>
                    <a:pt x="72676" y="17300"/>
                    <a:pt x="72926" y="17550"/>
                    <a:pt x="72926" y="17859"/>
                  </a:cubicBezTo>
                  <a:cubicBezTo>
                    <a:pt x="72926" y="18169"/>
                    <a:pt x="72676" y="18431"/>
                    <a:pt x="72366" y="18431"/>
                  </a:cubicBezTo>
                  <a:cubicBezTo>
                    <a:pt x="72045" y="18431"/>
                    <a:pt x="71795" y="18169"/>
                    <a:pt x="71795" y="17859"/>
                  </a:cubicBezTo>
                  <a:cubicBezTo>
                    <a:pt x="71795" y="17550"/>
                    <a:pt x="72069" y="17300"/>
                    <a:pt x="72366" y="17300"/>
                  </a:cubicBezTo>
                  <a:close/>
                  <a:moveTo>
                    <a:pt x="76093" y="17300"/>
                  </a:moveTo>
                  <a:cubicBezTo>
                    <a:pt x="76391" y="17300"/>
                    <a:pt x="76664" y="17550"/>
                    <a:pt x="76664" y="17859"/>
                  </a:cubicBezTo>
                  <a:cubicBezTo>
                    <a:pt x="76664" y="18157"/>
                    <a:pt x="76403" y="18431"/>
                    <a:pt x="76093" y="18431"/>
                  </a:cubicBezTo>
                  <a:cubicBezTo>
                    <a:pt x="75795" y="18431"/>
                    <a:pt x="75533" y="18169"/>
                    <a:pt x="75533" y="17859"/>
                  </a:cubicBezTo>
                  <a:cubicBezTo>
                    <a:pt x="75533" y="17550"/>
                    <a:pt x="75783" y="17300"/>
                    <a:pt x="76093" y="17300"/>
                  </a:cubicBezTo>
                  <a:close/>
                  <a:moveTo>
                    <a:pt x="79712" y="17300"/>
                  </a:moveTo>
                  <a:cubicBezTo>
                    <a:pt x="80010" y="17300"/>
                    <a:pt x="80284" y="17550"/>
                    <a:pt x="80284" y="17859"/>
                  </a:cubicBezTo>
                  <a:cubicBezTo>
                    <a:pt x="80284" y="18157"/>
                    <a:pt x="80022" y="18431"/>
                    <a:pt x="79712" y="18431"/>
                  </a:cubicBezTo>
                  <a:cubicBezTo>
                    <a:pt x="79403" y="18431"/>
                    <a:pt x="79153" y="18169"/>
                    <a:pt x="79153" y="17859"/>
                  </a:cubicBezTo>
                  <a:cubicBezTo>
                    <a:pt x="79165" y="17550"/>
                    <a:pt x="79403" y="17300"/>
                    <a:pt x="79712" y="17300"/>
                  </a:cubicBezTo>
                  <a:close/>
                  <a:moveTo>
                    <a:pt x="83451" y="17300"/>
                  </a:moveTo>
                  <a:cubicBezTo>
                    <a:pt x="83761" y="17300"/>
                    <a:pt x="84011" y="17550"/>
                    <a:pt x="84011" y="17859"/>
                  </a:cubicBezTo>
                  <a:cubicBezTo>
                    <a:pt x="84011" y="18169"/>
                    <a:pt x="83761" y="18431"/>
                    <a:pt x="83451" y="18431"/>
                  </a:cubicBezTo>
                  <a:cubicBezTo>
                    <a:pt x="83141" y="18431"/>
                    <a:pt x="82880" y="18169"/>
                    <a:pt x="82880" y="17859"/>
                  </a:cubicBezTo>
                  <a:cubicBezTo>
                    <a:pt x="82880" y="17550"/>
                    <a:pt x="83141" y="17300"/>
                    <a:pt x="83451" y="17300"/>
                  </a:cubicBezTo>
                  <a:close/>
                  <a:moveTo>
                    <a:pt x="87166" y="17300"/>
                  </a:moveTo>
                  <a:cubicBezTo>
                    <a:pt x="87463" y="17300"/>
                    <a:pt x="87737" y="17550"/>
                    <a:pt x="87737" y="17859"/>
                  </a:cubicBezTo>
                  <a:cubicBezTo>
                    <a:pt x="87737" y="18157"/>
                    <a:pt x="87475" y="18431"/>
                    <a:pt x="87166" y="18431"/>
                  </a:cubicBezTo>
                  <a:cubicBezTo>
                    <a:pt x="86856" y="18431"/>
                    <a:pt x="86606" y="18169"/>
                    <a:pt x="86606" y="17859"/>
                  </a:cubicBezTo>
                  <a:cubicBezTo>
                    <a:pt x="86618" y="17550"/>
                    <a:pt x="86856" y="17300"/>
                    <a:pt x="87166" y="17300"/>
                  </a:cubicBezTo>
                  <a:close/>
                  <a:moveTo>
                    <a:pt x="90904" y="17300"/>
                  </a:moveTo>
                  <a:cubicBezTo>
                    <a:pt x="91214" y="17300"/>
                    <a:pt x="91464" y="17550"/>
                    <a:pt x="91464" y="17859"/>
                  </a:cubicBezTo>
                  <a:cubicBezTo>
                    <a:pt x="91464" y="18169"/>
                    <a:pt x="91214" y="18431"/>
                    <a:pt x="90904" y="18431"/>
                  </a:cubicBezTo>
                  <a:cubicBezTo>
                    <a:pt x="90595" y="18431"/>
                    <a:pt x="90345" y="18169"/>
                    <a:pt x="90345" y="17859"/>
                  </a:cubicBezTo>
                  <a:cubicBezTo>
                    <a:pt x="90345" y="17550"/>
                    <a:pt x="90595" y="17300"/>
                    <a:pt x="90904" y="17300"/>
                  </a:cubicBezTo>
                  <a:close/>
                  <a:moveTo>
                    <a:pt x="94631" y="17300"/>
                  </a:moveTo>
                  <a:cubicBezTo>
                    <a:pt x="94929" y="17300"/>
                    <a:pt x="95191" y="17550"/>
                    <a:pt x="95191" y="17859"/>
                  </a:cubicBezTo>
                  <a:cubicBezTo>
                    <a:pt x="95191" y="18157"/>
                    <a:pt x="94941" y="18431"/>
                    <a:pt x="94631" y="18431"/>
                  </a:cubicBezTo>
                  <a:cubicBezTo>
                    <a:pt x="94310" y="18431"/>
                    <a:pt x="94060" y="18169"/>
                    <a:pt x="94060" y="17859"/>
                  </a:cubicBezTo>
                  <a:cubicBezTo>
                    <a:pt x="94071" y="17550"/>
                    <a:pt x="94310" y="17300"/>
                    <a:pt x="94631" y="17300"/>
                  </a:cubicBezTo>
                  <a:close/>
                  <a:moveTo>
                    <a:pt x="98346" y="17300"/>
                  </a:moveTo>
                  <a:cubicBezTo>
                    <a:pt x="98655" y="17300"/>
                    <a:pt x="98905" y="17550"/>
                    <a:pt x="98905" y="17859"/>
                  </a:cubicBezTo>
                  <a:cubicBezTo>
                    <a:pt x="98905" y="18169"/>
                    <a:pt x="98655" y="18431"/>
                    <a:pt x="98346" y="18431"/>
                  </a:cubicBezTo>
                  <a:cubicBezTo>
                    <a:pt x="98036" y="18431"/>
                    <a:pt x="97786" y="18169"/>
                    <a:pt x="97786" y="17859"/>
                  </a:cubicBezTo>
                  <a:cubicBezTo>
                    <a:pt x="97786" y="17550"/>
                    <a:pt x="98036" y="17300"/>
                    <a:pt x="98346" y="17300"/>
                  </a:cubicBezTo>
                  <a:close/>
                  <a:moveTo>
                    <a:pt x="102084" y="17300"/>
                  </a:moveTo>
                  <a:cubicBezTo>
                    <a:pt x="102382" y="17300"/>
                    <a:pt x="102644" y="17550"/>
                    <a:pt x="102644" y="17859"/>
                  </a:cubicBezTo>
                  <a:cubicBezTo>
                    <a:pt x="102644" y="18157"/>
                    <a:pt x="102394" y="18431"/>
                    <a:pt x="102084" y="18431"/>
                  </a:cubicBezTo>
                  <a:cubicBezTo>
                    <a:pt x="101787" y="18431"/>
                    <a:pt x="101513" y="18169"/>
                    <a:pt x="101513" y="17859"/>
                  </a:cubicBezTo>
                  <a:cubicBezTo>
                    <a:pt x="101513" y="17550"/>
                    <a:pt x="101775" y="17300"/>
                    <a:pt x="102084" y="17300"/>
                  </a:cubicBezTo>
                  <a:close/>
                  <a:moveTo>
                    <a:pt x="105799" y="17300"/>
                  </a:moveTo>
                  <a:cubicBezTo>
                    <a:pt x="106121" y="17300"/>
                    <a:pt x="106371" y="17550"/>
                    <a:pt x="106371" y="17859"/>
                  </a:cubicBezTo>
                  <a:cubicBezTo>
                    <a:pt x="106371" y="18169"/>
                    <a:pt x="106109" y="18431"/>
                    <a:pt x="105799" y="18431"/>
                  </a:cubicBezTo>
                  <a:cubicBezTo>
                    <a:pt x="105490" y="18431"/>
                    <a:pt x="105239" y="18169"/>
                    <a:pt x="105239" y="17859"/>
                  </a:cubicBezTo>
                  <a:cubicBezTo>
                    <a:pt x="105239" y="17550"/>
                    <a:pt x="105490" y="17300"/>
                    <a:pt x="105799" y="17300"/>
                  </a:cubicBezTo>
                  <a:close/>
                  <a:moveTo>
                    <a:pt x="109538" y="17300"/>
                  </a:moveTo>
                  <a:cubicBezTo>
                    <a:pt x="109835" y="17300"/>
                    <a:pt x="110109" y="17550"/>
                    <a:pt x="110109" y="17859"/>
                  </a:cubicBezTo>
                  <a:cubicBezTo>
                    <a:pt x="110109" y="18157"/>
                    <a:pt x="109847" y="18431"/>
                    <a:pt x="109538" y="18431"/>
                  </a:cubicBezTo>
                  <a:cubicBezTo>
                    <a:pt x="109228" y="18431"/>
                    <a:pt x="108978" y="18169"/>
                    <a:pt x="108978" y="17859"/>
                  </a:cubicBezTo>
                  <a:cubicBezTo>
                    <a:pt x="108978" y="17550"/>
                    <a:pt x="109228" y="17300"/>
                    <a:pt x="109538" y="17300"/>
                  </a:cubicBezTo>
                  <a:close/>
                  <a:moveTo>
                    <a:pt x="113264" y="17300"/>
                  </a:moveTo>
                  <a:cubicBezTo>
                    <a:pt x="113574" y="17300"/>
                    <a:pt x="113824" y="17550"/>
                    <a:pt x="113824" y="17859"/>
                  </a:cubicBezTo>
                  <a:cubicBezTo>
                    <a:pt x="113824" y="18169"/>
                    <a:pt x="113574" y="18431"/>
                    <a:pt x="113264" y="18431"/>
                  </a:cubicBezTo>
                  <a:cubicBezTo>
                    <a:pt x="112943" y="18431"/>
                    <a:pt x="112693" y="18169"/>
                    <a:pt x="112693" y="17859"/>
                  </a:cubicBezTo>
                  <a:cubicBezTo>
                    <a:pt x="112693" y="17550"/>
                    <a:pt x="112943" y="17300"/>
                    <a:pt x="113264" y="17300"/>
                  </a:cubicBezTo>
                  <a:close/>
                  <a:moveTo>
                    <a:pt x="116991" y="17300"/>
                  </a:moveTo>
                  <a:cubicBezTo>
                    <a:pt x="117289" y="17300"/>
                    <a:pt x="117562" y="17550"/>
                    <a:pt x="117562" y="17859"/>
                  </a:cubicBezTo>
                  <a:cubicBezTo>
                    <a:pt x="117562" y="18157"/>
                    <a:pt x="117312" y="18431"/>
                    <a:pt x="116991" y="18431"/>
                  </a:cubicBezTo>
                  <a:cubicBezTo>
                    <a:pt x="116681" y="18431"/>
                    <a:pt x="116431" y="18169"/>
                    <a:pt x="116431" y="17859"/>
                  </a:cubicBezTo>
                  <a:cubicBezTo>
                    <a:pt x="116431" y="17550"/>
                    <a:pt x="116681" y="17300"/>
                    <a:pt x="116991" y="17300"/>
                  </a:cubicBezTo>
                  <a:close/>
                  <a:moveTo>
                    <a:pt x="120718" y="17300"/>
                  </a:moveTo>
                  <a:cubicBezTo>
                    <a:pt x="121027" y="17300"/>
                    <a:pt x="121277" y="17550"/>
                    <a:pt x="121277" y="17859"/>
                  </a:cubicBezTo>
                  <a:cubicBezTo>
                    <a:pt x="121277" y="18169"/>
                    <a:pt x="121027" y="18431"/>
                    <a:pt x="120718" y="18431"/>
                  </a:cubicBezTo>
                  <a:cubicBezTo>
                    <a:pt x="120408" y="18431"/>
                    <a:pt x="120146" y="18169"/>
                    <a:pt x="120146" y="17859"/>
                  </a:cubicBezTo>
                  <a:cubicBezTo>
                    <a:pt x="120146" y="17550"/>
                    <a:pt x="120420" y="17300"/>
                    <a:pt x="120718" y="17300"/>
                  </a:cubicBezTo>
                  <a:close/>
                  <a:moveTo>
                    <a:pt x="124456" y="17300"/>
                  </a:moveTo>
                  <a:cubicBezTo>
                    <a:pt x="124754" y="17300"/>
                    <a:pt x="125016" y="17550"/>
                    <a:pt x="125016" y="17859"/>
                  </a:cubicBezTo>
                  <a:cubicBezTo>
                    <a:pt x="125016" y="18157"/>
                    <a:pt x="124766" y="18431"/>
                    <a:pt x="124456" y="18431"/>
                  </a:cubicBezTo>
                  <a:cubicBezTo>
                    <a:pt x="124135" y="18431"/>
                    <a:pt x="123885" y="18169"/>
                    <a:pt x="123885" y="17859"/>
                  </a:cubicBezTo>
                  <a:cubicBezTo>
                    <a:pt x="123885" y="17550"/>
                    <a:pt x="124135" y="17300"/>
                    <a:pt x="124456" y="17300"/>
                  </a:cubicBezTo>
                  <a:close/>
                  <a:moveTo>
                    <a:pt x="128171" y="17300"/>
                  </a:moveTo>
                  <a:cubicBezTo>
                    <a:pt x="128480" y="17300"/>
                    <a:pt x="128742" y="17550"/>
                    <a:pt x="128742" y="17859"/>
                  </a:cubicBezTo>
                  <a:cubicBezTo>
                    <a:pt x="128742" y="18169"/>
                    <a:pt x="128480" y="18431"/>
                    <a:pt x="128171" y="18431"/>
                  </a:cubicBezTo>
                  <a:cubicBezTo>
                    <a:pt x="127861" y="18431"/>
                    <a:pt x="127611" y="18169"/>
                    <a:pt x="127611" y="17859"/>
                  </a:cubicBezTo>
                  <a:cubicBezTo>
                    <a:pt x="127611" y="17550"/>
                    <a:pt x="127861" y="17300"/>
                    <a:pt x="128171" y="17300"/>
                  </a:cubicBezTo>
                  <a:close/>
                  <a:moveTo>
                    <a:pt x="131898" y="17300"/>
                  </a:moveTo>
                  <a:cubicBezTo>
                    <a:pt x="132195" y="17300"/>
                    <a:pt x="132457" y="17550"/>
                    <a:pt x="132457" y="17859"/>
                  </a:cubicBezTo>
                  <a:cubicBezTo>
                    <a:pt x="132457" y="18157"/>
                    <a:pt x="132207" y="18431"/>
                    <a:pt x="131898" y="18431"/>
                  </a:cubicBezTo>
                  <a:cubicBezTo>
                    <a:pt x="131600" y="18431"/>
                    <a:pt x="131326" y="18169"/>
                    <a:pt x="131326" y="17859"/>
                  </a:cubicBezTo>
                  <a:cubicBezTo>
                    <a:pt x="131338" y="17550"/>
                    <a:pt x="131576" y="17300"/>
                    <a:pt x="131898" y="17300"/>
                  </a:cubicBezTo>
                  <a:close/>
                  <a:moveTo>
                    <a:pt x="135624" y="17300"/>
                  </a:moveTo>
                  <a:cubicBezTo>
                    <a:pt x="135946" y="17300"/>
                    <a:pt x="136196" y="17550"/>
                    <a:pt x="136196" y="17859"/>
                  </a:cubicBezTo>
                  <a:cubicBezTo>
                    <a:pt x="136196" y="18169"/>
                    <a:pt x="135934" y="18431"/>
                    <a:pt x="135624" y="18431"/>
                  </a:cubicBezTo>
                  <a:cubicBezTo>
                    <a:pt x="135315" y="18431"/>
                    <a:pt x="135065" y="18169"/>
                    <a:pt x="135065" y="17859"/>
                  </a:cubicBezTo>
                  <a:cubicBezTo>
                    <a:pt x="135065" y="17550"/>
                    <a:pt x="135315" y="17300"/>
                    <a:pt x="135624" y="17300"/>
                  </a:cubicBezTo>
                  <a:close/>
                  <a:moveTo>
                    <a:pt x="3405" y="19157"/>
                  </a:moveTo>
                  <a:cubicBezTo>
                    <a:pt x="3703" y="19157"/>
                    <a:pt x="3977" y="19407"/>
                    <a:pt x="3977" y="19717"/>
                  </a:cubicBezTo>
                  <a:cubicBezTo>
                    <a:pt x="3977" y="20014"/>
                    <a:pt x="3727" y="20288"/>
                    <a:pt x="3405" y="20288"/>
                  </a:cubicBezTo>
                  <a:cubicBezTo>
                    <a:pt x="3096" y="20288"/>
                    <a:pt x="2846" y="20026"/>
                    <a:pt x="2846" y="19717"/>
                  </a:cubicBezTo>
                  <a:cubicBezTo>
                    <a:pt x="2858" y="19407"/>
                    <a:pt x="3096" y="19157"/>
                    <a:pt x="3405" y="19157"/>
                  </a:cubicBezTo>
                  <a:close/>
                  <a:moveTo>
                    <a:pt x="7132" y="19157"/>
                  </a:moveTo>
                  <a:cubicBezTo>
                    <a:pt x="7430" y="19157"/>
                    <a:pt x="7692" y="19407"/>
                    <a:pt x="7692" y="19717"/>
                  </a:cubicBezTo>
                  <a:cubicBezTo>
                    <a:pt x="7692" y="20014"/>
                    <a:pt x="7442" y="20288"/>
                    <a:pt x="7132" y="20288"/>
                  </a:cubicBezTo>
                  <a:cubicBezTo>
                    <a:pt x="6834" y="20288"/>
                    <a:pt x="6560" y="20026"/>
                    <a:pt x="6560" y="19717"/>
                  </a:cubicBezTo>
                  <a:cubicBezTo>
                    <a:pt x="6560" y="19407"/>
                    <a:pt x="6822" y="19157"/>
                    <a:pt x="7132" y="19157"/>
                  </a:cubicBezTo>
                  <a:close/>
                  <a:moveTo>
                    <a:pt x="10871" y="19157"/>
                  </a:moveTo>
                  <a:cubicBezTo>
                    <a:pt x="11168" y="19157"/>
                    <a:pt x="11430" y="19407"/>
                    <a:pt x="11430" y="19717"/>
                  </a:cubicBezTo>
                  <a:cubicBezTo>
                    <a:pt x="11430" y="20014"/>
                    <a:pt x="11180" y="20288"/>
                    <a:pt x="10871" y="20288"/>
                  </a:cubicBezTo>
                  <a:cubicBezTo>
                    <a:pt x="10573" y="20288"/>
                    <a:pt x="10299" y="20026"/>
                    <a:pt x="10299" y="19717"/>
                  </a:cubicBezTo>
                  <a:cubicBezTo>
                    <a:pt x="10299" y="19407"/>
                    <a:pt x="10549" y="19157"/>
                    <a:pt x="10871" y="19157"/>
                  </a:cubicBezTo>
                  <a:close/>
                  <a:moveTo>
                    <a:pt x="14585" y="19157"/>
                  </a:moveTo>
                  <a:cubicBezTo>
                    <a:pt x="14883" y="19157"/>
                    <a:pt x="15157" y="19407"/>
                    <a:pt x="15157" y="19717"/>
                  </a:cubicBezTo>
                  <a:cubicBezTo>
                    <a:pt x="15157" y="20014"/>
                    <a:pt x="14895" y="20288"/>
                    <a:pt x="14585" y="20288"/>
                  </a:cubicBezTo>
                  <a:cubicBezTo>
                    <a:pt x="14288" y="20288"/>
                    <a:pt x="14014" y="20026"/>
                    <a:pt x="14014" y="19717"/>
                  </a:cubicBezTo>
                  <a:cubicBezTo>
                    <a:pt x="14014" y="19407"/>
                    <a:pt x="14276" y="19157"/>
                    <a:pt x="14585" y="19157"/>
                  </a:cubicBezTo>
                  <a:close/>
                  <a:moveTo>
                    <a:pt x="18324" y="19157"/>
                  </a:moveTo>
                  <a:cubicBezTo>
                    <a:pt x="18622" y="19157"/>
                    <a:pt x="18883" y="19407"/>
                    <a:pt x="18883" y="19717"/>
                  </a:cubicBezTo>
                  <a:cubicBezTo>
                    <a:pt x="18883" y="20014"/>
                    <a:pt x="18633" y="20288"/>
                    <a:pt x="18324" y="20288"/>
                  </a:cubicBezTo>
                  <a:cubicBezTo>
                    <a:pt x="18026" y="20288"/>
                    <a:pt x="17752" y="20026"/>
                    <a:pt x="17752" y="19717"/>
                  </a:cubicBezTo>
                  <a:cubicBezTo>
                    <a:pt x="17752" y="19407"/>
                    <a:pt x="18014" y="19157"/>
                    <a:pt x="18324" y="19157"/>
                  </a:cubicBezTo>
                  <a:close/>
                  <a:moveTo>
                    <a:pt x="22039" y="19157"/>
                  </a:moveTo>
                  <a:cubicBezTo>
                    <a:pt x="22336" y="19157"/>
                    <a:pt x="22610" y="19407"/>
                    <a:pt x="22610" y="19717"/>
                  </a:cubicBezTo>
                  <a:cubicBezTo>
                    <a:pt x="22610" y="20014"/>
                    <a:pt x="22360" y="20288"/>
                    <a:pt x="22039" y="20288"/>
                  </a:cubicBezTo>
                  <a:cubicBezTo>
                    <a:pt x="21729" y="20288"/>
                    <a:pt x="21479" y="20026"/>
                    <a:pt x="21479" y="19717"/>
                  </a:cubicBezTo>
                  <a:cubicBezTo>
                    <a:pt x="21479" y="19407"/>
                    <a:pt x="21729" y="19157"/>
                    <a:pt x="22039" y="19157"/>
                  </a:cubicBezTo>
                  <a:close/>
                  <a:moveTo>
                    <a:pt x="25777" y="19157"/>
                  </a:moveTo>
                  <a:cubicBezTo>
                    <a:pt x="26075" y="19157"/>
                    <a:pt x="26349" y="19407"/>
                    <a:pt x="26349" y="19717"/>
                  </a:cubicBezTo>
                  <a:cubicBezTo>
                    <a:pt x="26349" y="20014"/>
                    <a:pt x="26087" y="20288"/>
                    <a:pt x="25777" y="20288"/>
                  </a:cubicBezTo>
                  <a:cubicBezTo>
                    <a:pt x="25468" y="20288"/>
                    <a:pt x="25206" y="20026"/>
                    <a:pt x="25206" y="19717"/>
                  </a:cubicBezTo>
                  <a:cubicBezTo>
                    <a:pt x="25206" y="19407"/>
                    <a:pt x="25468" y="19157"/>
                    <a:pt x="25777" y="19157"/>
                  </a:cubicBezTo>
                  <a:close/>
                  <a:moveTo>
                    <a:pt x="29504" y="19157"/>
                  </a:moveTo>
                  <a:cubicBezTo>
                    <a:pt x="29801" y="19157"/>
                    <a:pt x="30063" y="19407"/>
                    <a:pt x="30063" y="19717"/>
                  </a:cubicBezTo>
                  <a:cubicBezTo>
                    <a:pt x="30063" y="20014"/>
                    <a:pt x="29813" y="20288"/>
                    <a:pt x="29504" y="20288"/>
                  </a:cubicBezTo>
                  <a:cubicBezTo>
                    <a:pt x="29182" y="20288"/>
                    <a:pt x="28932" y="20026"/>
                    <a:pt x="28932" y="19717"/>
                  </a:cubicBezTo>
                  <a:cubicBezTo>
                    <a:pt x="28932" y="19407"/>
                    <a:pt x="29182" y="19157"/>
                    <a:pt x="29504" y="19157"/>
                  </a:cubicBezTo>
                  <a:close/>
                  <a:moveTo>
                    <a:pt x="33230" y="19157"/>
                  </a:moveTo>
                  <a:cubicBezTo>
                    <a:pt x="33528" y="19157"/>
                    <a:pt x="33802" y="19407"/>
                    <a:pt x="33802" y="19717"/>
                  </a:cubicBezTo>
                  <a:cubicBezTo>
                    <a:pt x="33802" y="20014"/>
                    <a:pt x="33552" y="20288"/>
                    <a:pt x="33230" y="20288"/>
                  </a:cubicBezTo>
                  <a:cubicBezTo>
                    <a:pt x="32921" y="20288"/>
                    <a:pt x="32671" y="20026"/>
                    <a:pt x="32671" y="19717"/>
                  </a:cubicBezTo>
                  <a:cubicBezTo>
                    <a:pt x="32671" y="19407"/>
                    <a:pt x="32921" y="19157"/>
                    <a:pt x="33230" y="19157"/>
                  </a:cubicBezTo>
                  <a:close/>
                  <a:moveTo>
                    <a:pt x="36957" y="19157"/>
                  </a:moveTo>
                  <a:cubicBezTo>
                    <a:pt x="37255" y="19157"/>
                    <a:pt x="37517" y="19407"/>
                    <a:pt x="37517" y="19717"/>
                  </a:cubicBezTo>
                  <a:cubicBezTo>
                    <a:pt x="37517" y="20014"/>
                    <a:pt x="37267" y="20288"/>
                    <a:pt x="36957" y="20288"/>
                  </a:cubicBezTo>
                  <a:cubicBezTo>
                    <a:pt x="36648" y="20288"/>
                    <a:pt x="36386" y="20026"/>
                    <a:pt x="36386" y="19717"/>
                  </a:cubicBezTo>
                  <a:cubicBezTo>
                    <a:pt x="36409" y="19407"/>
                    <a:pt x="36648" y="19157"/>
                    <a:pt x="36957" y="19157"/>
                  </a:cubicBezTo>
                  <a:close/>
                  <a:moveTo>
                    <a:pt x="40672" y="19157"/>
                  </a:moveTo>
                  <a:cubicBezTo>
                    <a:pt x="40970" y="19157"/>
                    <a:pt x="41243" y="19407"/>
                    <a:pt x="41243" y="19717"/>
                  </a:cubicBezTo>
                  <a:cubicBezTo>
                    <a:pt x="41243" y="20014"/>
                    <a:pt x="40993" y="20288"/>
                    <a:pt x="40672" y="20288"/>
                  </a:cubicBezTo>
                  <a:cubicBezTo>
                    <a:pt x="40374" y="20288"/>
                    <a:pt x="40112" y="20026"/>
                    <a:pt x="40112" y="19717"/>
                  </a:cubicBezTo>
                  <a:cubicBezTo>
                    <a:pt x="40112" y="19407"/>
                    <a:pt x="40362" y="19157"/>
                    <a:pt x="40672" y="19157"/>
                  </a:cubicBezTo>
                  <a:close/>
                  <a:moveTo>
                    <a:pt x="44410" y="19157"/>
                  </a:moveTo>
                  <a:cubicBezTo>
                    <a:pt x="44708" y="19157"/>
                    <a:pt x="44982" y="19407"/>
                    <a:pt x="44982" y="19717"/>
                  </a:cubicBezTo>
                  <a:cubicBezTo>
                    <a:pt x="44982" y="20014"/>
                    <a:pt x="44720" y="20288"/>
                    <a:pt x="44410" y="20288"/>
                  </a:cubicBezTo>
                  <a:cubicBezTo>
                    <a:pt x="44113" y="20288"/>
                    <a:pt x="43851" y="20026"/>
                    <a:pt x="43851" y="19717"/>
                  </a:cubicBezTo>
                  <a:cubicBezTo>
                    <a:pt x="43851" y="19407"/>
                    <a:pt x="44101" y="19157"/>
                    <a:pt x="44410" y="19157"/>
                  </a:cubicBezTo>
                  <a:close/>
                  <a:moveTo>
                    <a:pt x="48137" y="19157"/>
                  </a:moveTo>
                  <a:cubicBezTo>
                    <a:pt x="48435" y="19157"/>
                    <a:pt x="48697" y="19407"/>
                    <a:pt x="48697" y="19717"/>
                  </a:cubicBezTo>
                  <a:cubicBezTo>
                    <a:pt x="48697" y="20014"/>
                    <a:pt x="48447" y="20288"/>
                    <a:pt x="48137" y="20288"/>
                  </a:cubicBezTo>
                  <a:cubicBezTo>
                    <a:pt x="47839" y="20288"/>
                    <a:pt x="47566" y="20026"/>
                    <a:pt x="47566" y="19717"/>
                  </a:cubicBezTo>
                  <a:cubicBezTo>
                    <a:pt x="47566" y="19407"/>
                    <a:pt x="47839" y="19157"/>
                    <a:pt x="48137" y="19157"/>
                  </a:cubicBezTo>
                  <a:close/>
                  <a:moveTo>
                    <a:pt x="51864" y="19157"/>
                  </a:moveTo>
                  <a:cubicBezTo>
                    <a:pt x="52161" y="19157"/>
                    <a:pt x="52435" y="19407"/>
                    <a:pt x="52435" y="19717"/>
                  </a:cubicBezTo>
                  <a:cubicBezTo>
                    <a:pt x="52435" y="20014"/>
                    <a:pt x="52185" y="20288"/>
                    <a:pt x="51864" y="20288"/>
                  </a:cubicBezTo>
                  <a:cubicBezTo>
                    <a:pt x="51566" y="20288"/>
                    <a:pt x="51304" y="20026"/>
                    <a:pt x="51304" y="19717"/>
                  </a:cubicBezTo>
                  <a:cubicBezTo>
                    <a:pt x="51304" y="19407"/>
                    <a:pt x="51554" y="19157"/>
                    <a:pt x="51864" y="19157"/>
                  </a:cubicBezTo>
                  <a:close/>
                  <a:moveTo>
                    <a:pt x="55602" y="19157"/>
                  </a:moveTo>
                  <a:cubicBezTo>
                    <a:pt x="55900" y="19157"/>
                    <a:pt x="56174" y="19407"/>
                    <a:pt x="56174" y="19717"/>
                  </a:cubicBezTo>
                  <a:cubicBezTo>
                    <a:pt x="56174" y="20014"/>
                    <a:pt x="55912" y="20288"/>
                    <a:pt x="55602" y="20288"/>
                  </a:cubicBezTo>
                  <a:cubicBezTo>
                    <a:pt x="55293" y="20288"/>
                    <a:pt x="55043" y="20026"/>
                    <a:pt x="55043" y="19717"/>
                  </a:cubicBezTo>
                  <a:cubicBezTo>
                    <a:pt x="55043" y="19407"/>
                    <a:pt x="55293" y="19157"/>
                    <a:pt x="55602" y="19157"/>
                  </a:cubicBezTo>
                  <a:close/>
                  <a:moveTo>
                    <a:pt x="59329" y="19157"/>
                  </a:moveTo>
                  <a:cubicBezTo>
                    <a:pt x="59627" y="19157"/>
                    <a:pt x="59889" y="19407"/>
                    <a:pt x="59889" y="19717"/>
                  </a:cubicBezTo>
                  <a:cubicBezTo>
                    <a:pt x="59889" y="20014"/>
                    <a:pt x="59639" y="20288"/>
                    <a:pt x="59329" y="20288"/>
                  </a:cubicBezTo>
                  <a:cubicBezTo>
                    <a:pt x="59008" y="20288"/>
                    <a:pt x="58757" y="20026"/>
                    <a:pt x="58757" y="19717"/>
                  </a:cubicBezTo>
                  <a:cubicBezTo>
                    <a:pt x="58757" y="19407"/>
                    <a:pt x="59008" y="19157"/>
                    <a:pt x="59329" y="19157"/>
                  </a:cubicBezTo>
                  <a:close/>
                  <a:moveTo>
                    <a:pt x="63056" y="19157"/>
                  </a:moveTo>
                  <a:cubicBezTo>
                    <a:pt x="63353" y="19157"/>
                    <a:pt x="63627" y="19407"/>
                    <a:pt x="63627" y="19717"/>
                  </a:cubicBezTo>
                  <a:cubicBezTo>
                    <a:pt x="63627" y="20014"/>
                    <a:pt x="63377" y="20288"/>
                    <a:pt x="63056" y="20288"/>
                  </a:cubicBezTo>
                  <a:cubicBezTo>
                    <a:pt x="62746" y="20288"/>
                    <a:pt x="62496" y="20026"/>
                    <a:pt x="62496" y="19717"/>
                  </a:cubicBezTo>
                  <a:cubicBezTo>
                    <a:pt x="62496" y="19407"/>
                    <a:pt x="62746" y="19157"/>
                    <a:pt x="63056" y="19157"/>
                  </a:cubicBezTo>
                  <a:close/>
                  <a:moveTo>
                    <a:pt x="66782" y="19157"/>
                  </a:moveTo>
                  <a:cubicBezTo>
                    <a:pt x="67080" y="19157"/>
                    <a:pt x="67342" y="19407"/>
                    <a:pt x="67342" y="19717"/>
                  </a:cubicBezTo>
                  <a:cubicBezTo>
                    <a:pt x="67342" y="20014"/>
                    <a:pt x="67092" y="20288"/>
                    <a:pt x="66782" y="20288"/>
                  </a:cubicBezTo>
                  <a:cubicBezTo>
                    <a:pt x="66473" y="20288"/>
                    <a:pt x="66211" y="20026"/>
                    <a:pt x="66211" y="19717"/>
                  </a:cubicBezTo>
                  <a:cubicBezTo>
                    <a:pt x="66211" y="19407"/>
                    <a:pt x="66473" y="19157"/>
                    <a:pt x="66782" y="19157"/>
                  </a:cubicBezTo>
                  <a:close/>
                  <a:moveTo>
                    <a:pt x="70509" y="19157"/>
                  </a:moveTo>
                  <a:cubicBezTo>
                    <a:pt x="70807" y="19157"/>
                    <a:pt x="71080" y="19407"/>
                    <a:pt x="71080" y="19717"/>
                  </a:cubicBezTo>
                  <a:cubicBezTo>
                    <a:pt x="71080" y="20014"/>
                    <a:pt x="70830" y="20288"/>
                    <a:pt x="70509" y="20288"/>
                  </a:cubicBezTo>
                  <a:cubicBezTo>
                    <a:pt x="70199" y="20288"/>
                    <a:pt x="69949" y="20026"/>
                    <a:pt x="69949" y="19717"/>
                  </a:cubicBezTo>
                  <a:cubicBezTo>
                    <a:pt x="69949" y="19407"/>
                    <a:pt x="70199" y="19157"/>
                    <a:pt x="70509" y="19157"/>
                  </a:cubicBezTo>
                  <a:close/>
                  <a:moveTo>
                    <a:pt x="74236" y="19157"/>
                  </a:moveTo>
                  <a:cubicBezTo>
                    <a:pt x="74533" y="19157"/>
                    <a:pt x="74795" y="19407"/>
                    <a:pt x="74795" y="19717"/>
                  </a:cubicBezTo>
                  <a:cubicBezTo>
                    <a:pt x="74795" y="20014"/>
                    <a:pt x="74545" y="20288"/>
                    <a:pt x="74236" y="20288"/>
                  </a:cubicBezTo>
                  <a:cubicBezTo>
                    <a:pt x="73938" y="20288"/>
                    <a:pt x="73676" y="20026"/>
                    <a:pt x="73676" y="19717"/>
                  </a:cubicBezTo>
                  <a:cubicBezTo>
                    <a:pt x="73676" y="19407"/>
                    <a:pt x="73926" y="19157"/>
                    <a:pt x="74236" y="19157"/>
                  </a:cubicBezTo>
                  <a:close/>
                  <a:moveTo>
                    <a:pt x="77855" y="19157"/>
                  </a:moveTo>
                  <a:cubicBezTo>
                    <a:pt x="78153" y="19157"/>
                    <a:pt x="78415" y="19407"/>
                    <a:pt x="78415" y="19717"/>
                  </a:cubicBezTo>
                  <a:cubicBezTo>
                    <a:pt x="78415" y="20014"/>
                    <a:pt x="78165" y="20288"/>
                    <a:pt x="77855" y="20288"/>
                  </a:cubicBezTo>
                  <a:cubicBezTo>
                    <a:pt x="77546" y="20288"/>
                    <a:pt x="77284" y="20026"/>
                    <a:pt x="77284" y="19717"/>
                  </a:cubicBezTo>
                  <a:cubicBezTo>
                    <a:pt x="77284" y="19407"/>
                    <a:pt x="77546" y="19157"/>
                    <a:pt x="77855" y="19157"/>
                  </a:cubicBezTo>
                  <a:close/>
                  <a:moveTo>
                    <a:pt x="81570" y="19157"/>
                  </a:moveTo>
                  <a:cubicBezTo>
                    <a:pt x="81868" y="19157"/>
                    <a:pt x="82141" y="19407"/>
                    <a:pt x="82141" y="19717"/>
                  </a:cubicBezTo>
                  <a:cubicBezTo>
                    <a:pt x="82141" y="20014"/>
                    <a:pt x="81879" y="20288"/>
                    <a:pt x="81570" y="20288"/>
                  </a:cubicBezTo>
                  <a:cubicBezTo>
                    <a:pt x="81260" y="20288"/>
                    <a:pt x="81010" y="20026"/>
                    <a:pt x="81010" y="19717"/>
                  </a:cubicBezTo>
                  <a:cubicBezTo>
                    <a:pt x="81010" y="19407"/>
                    <a:pt x="81260" y="19157"/>
                    <a:pt x="81570" y="19157"/>
                  </a:cubicBezTo>
                  <a:close/>
                  <a:moveTo>
                    <a:pt x="85308" y="19157"/>
                  </a:moveTo>
                  <a:cubicBezTo>
                    <a:pt x="85606" y="19157"/>
                    <a:pt x="85880" y="19407"/>
                    <a:pt x="85880" y="19717"/>
                  </a:cubicBezTo>
                  <a:cubicBezTo>
                    <a:pt x="85880" y="20014"/>
                    <a:pt x="85618" y="20288"/>
                    <a:pt x="85308" y="20288"/>
                  </a:cubicBezTo>
                  <a:cubicBezTo>
                    <a:pt x="84999" y="20288"/>
                    <a:pt x="84749" y="20026"/>
                    <a:pt x="84749" y="19717"/>
                  </a:cubicBezTo>
                  <a:cubicBezTo>
                    <a:pt x="84749" y="19407"/>
                    <a:pt x="84999" y="19157"/>
                    <a:pt x="85308" y="19157"/>
                  </a:cubicBezTo>
                  <a:close/>
                  <a:moveTo>
                    <a:pt x="89035" y="19157"/>
                  </a:moveTo>
                  <a:cubicBezTo>
                    <a:pt x="89333" y="19157"/>
                    <a:pt x="89595" y="19407"/>
                    <a:pt x="89595" y="19717"/>
                  </a:cubicBezTo>
                  <a:cubicBezTo>
                    <a:pt x="89595" y="20014"/>
                    <a:pt x="89345" y="20288"/>
                    <a:pt x="89035" y="20288"/>
                  </a:cubicBezTo>
                  <a:cubicBezTo>
                    <a:pt x="88714" y="20288"/>
                    <a:pt x="88464" y="20026"/>
                    <a:pt x="88464" y="19717"/>
                  </a:cubicBezTo>
                  <a:cubicBezTo>
                    <a:pt x="88464" y="19407"/>
                    <a:pt x="88714" y="19157"/>
                    <a:pt x="89035" y="19157"/>
                  </a:cubicBezTo>
                  <a:close/>
                  <a:moveTo>
                    <a:pt x="92762" y="19157"/>
                  </a:moveTo>
                  <a:cubicBezTo>
                    <a:pt x="93059" y="19157"/>
                    <a:pt x="93333" y="19407"/>
                    <a:pt x="93333" y="19717"/>
                  </a:cubicBezTo>
                  <a:cubicBezTo>
                    <a:pt x="93333" y="20014"/>
                    <a:pt x="93071" y="20288"/>
                    <a:pt x="92762" y="20288"/>
                  </a:cubicBezTo>
                  <a:cubicBezTo>
                    <a:pt x="92452" y="20288"/>
                    <a:pt x="92202" y="20026"/>
                    <a:pt x="92202" y="19717"/>
                  </a:cubicBezTo>
                  <a:cubicBezTo>
                    <a:pt x="92202" y="19407"/>
                    <a:pt x="92452" y="19157"/>
                    <a:pt x="92762" y="19157"/>
                  </a:cubicBezTo>
                  <a:close/>
                  <a:moveTo>
                    <a:pt x="96488" y="19157"/>
                  </a:moveTo>
                  <a:cubicBezTo>
                    <a:pt x="96786" y="19157"/>
                    <a:pt x="97048" y="19407"/>
                    <a:pt x="97048" y="19717"/>
                  </a:cubicBezTo>
                  <a:cubicBezTo>
                    <a:pt x="97048" y="20014"/>
                    <a:pt x="96798" y="20288"/>
                    <a:pt x="96488" y="20288"/>
                  </a:cubicBezTo>
                  <a:cubicBezTo>
                    <a:pt x="96191" y="20288"/>
                    <a:pt x="95917" y="20026"/>
                    <a:pt x="95917" y="19717"/>
                  </a:cubicBezTo>
                  <a:cubicBezTo>
                    <a:pt x="95917" y="19407"/>
                    <a:pt x="96179" y="19157"/>
                    <a:pt x="96488" y="19157"/>
                  </a:cubicBezTo>
                  <a:close/>
                  <a:moveTo>
                    <a:pt x="100203" y="19157"/>
                  </a:moveTo>
                  <a:cubicBezTo>
                    <a:pt x="100501" y="19157"/>
                    <a:pt x="100775" y="19407"/>
                    <a:pt x="100775" y="19717"/>
                  </a:cubicBezTo>
                  <a:cubicBezTo>
                    <a:pt x="100775" y="20014"/>
                    <a:pt x="100513" y="20288"/>
                    <a:pt x="100203" y="20288"/>
                  </a:cubicBezTo>
                  <a:cubicBezTo>
                    <a:pt x="99905" y="20288"/>
                    <a:pt x="99644" y="20026"/>
                    <a:pt x="99644" y="19717"/>
                  </a:cubicBezTo>
                  <a:cubicBezTo>
                    <a:pt x="99644" y="19407"/>
                    <a:pt x="99894" y="19157"/>
                    <a:pt x="100203" y="19157"/>
                  </a:cubicBezTo>
                  <a:close/>
                  <a:moveTo>
                    <a:pt x="103942" y="19157"/>
                  </a:moveTo>
                  <a:cubicBezTo>
                    <a:pt x="104239" y="19157"/>
                    <a:pt x="104513" y="19407"/>
                    <a:pt x="104513" y="19717"/>
                  </a:cubicBezTo>
                  <a:cubicBezTo>
                    <a:pt x="104513" y="20014"/>
                    <a:pt x="104251" y="20288"/>
                    <a:pt x="103942" y="20288"/>
                  </a:cubicBezTo>
                  <a:cubicBezTo>
                    <a:pt x="103644" y="20288"/>
                    <a:pt x="103382" y="20026"/>
                    <a:pt x="103382" y="19717"/>
                  </a:cubicBezTo>
                  <a:cubicBezTo>
                    <a:pt x="103382" y="19407"/>
                    <a:pt x="103632" y="19157"/>
                    <a:pt x="103942" y="19157"/>
                  </a:cubicBezTo>
                  <a:close/>
                  <a:moveTo>
                    <a:pt x="107668" y="19157"/>
                  </a:moveTo>
                  <a:cubicBezTo>
                    <a:pt x="107966" y="19157"/>
                    <a:pt x="108228" y="19407"/>
                    <a:pt x="108228" y="19717"/>
                  </a:cubicBezTo>
                  <a:cubicBezTo>
                    <a:pt x="108228" y="20014"/>
                    <a:pt x="107978" y="20288"/>
                    <a:pt x="107668" y="20288"/>
                  </a:cubicBezTo>
                  <a:cubicBezTo>
                    <a:pt x="107371" y="20288"/>
                    <a:pt x="107097" y="20026"/>
                    <a:pt x="107097" y="19717"/>
                  </a:cubicBezTo>
                  <a:cubicBezTo>
                    <a:pt x="107097" y="19407"/>
                    <a:pt x="107347" y="19157"/>
                    <a:pt x="107668" y="19157"/>
                  </a:cubicBezTo>
                  <a:close/>
                  <a:moveTo>
                    <a:pt x="111395" y="19157"/>
                  </a:moveTo>
                  <a:cubicBezTo>
                    <a:pt x="111693" y="19157"/>
                    <a:pt x="111967" y="19407"/>
                    <a:pt x="111967" y="19717"/>
                  </a:cubicBezTo>
                  <a:cubicBezTo>
                    <a:pt x="111967" y="20014"/>
                    <a:pt x="111705" y="20288"/>
                    <a:pt x="111395" y="20288"/>
                  </a:cubicBezTo>
                  <a:cubicBezTo>
                    <a:pt x="111085" y="20288"/>
                    <a:pt x="110835" y="20026"/>
                    <a:pt x="110835" y="19717"/>
                  </a:cubicBezTo>
                  <a:cubicBezTo>
                    <a:pt x="110835" y="19407"/>
                    <a:pt x="111085" y="19157"/>
                    <a:pt x="111395" y="19157"/>
                  </a:cubicBezTo>
                  <a:close/>
                  <a:moveTo>
                    <a:pt x="115122" y="19157"/>
                  </a:moveTo>
                  <a:cubicBezTo>
                    <a:pt x="115419" y="19157"/>
                    <a:pt x="115681" y="19407"/>
                    <a:pt x="115681" y="19717"/>
                  </a:cubicBezTo>
                  <a:cubicBezTo>
                    <a:pt x="115681" y="20014"/>
                    <a:pt x="115431" y="20288"/>
                    <a:pt x="115122" y="20288"/>
                  </a:cubicBezTo>
                  <a:cubicBezTo>
                    <a:pt x="114812" y="20288"/>
                    <a:pt x="114550" y="20026"/>
                    <a:pt x="114550" y="19717"/>
                  </a:cubicBezTo>
                  <a:cubicBezTo>
                    <a:pt x="114550" y="19407"/>
                    <a:pt x="114812" y="19157"/>
                    <a:pt x="115122" y="19157"/>
                  </a:cubicBezTo>
                  <a:close/>
                  <a:moveTo>
                    <a:pt x="118860" y="19157"/>
                  </a:moveTo>
                  <a:cubicBezTo>
                    <a:pt x="119158" y="19157"/>
                    <a:pt x="119420" y="19407"/>
                    <a:pt x="119420" y="19717"/>
                  </a:cubicBezTo>
                  <a:cubicBezTo>
                    <a:pt x="119420" y="20014"/>
                    <a:pt x="119170" y="20288"/>
                    <a:pt x="118860" y="20288"/>
                  </a:cubicBezTo>
                  <a:cubicBezTo>
                    <a:pt x="118539" y="20288"/>
                    <a:pt x="118289" y="20026"/>
                    <a:pt x="118289" y="19717"/>
                  </a:cubicBezTo>
                  <a:cubicBezTo>
                    <a:pt x="118289" y="19407"/>
                    <a:pt x="118539" y="19157"/>
                    <a:pt x="118860" y="19157"/>
                  </a:cubicBezTo>
                  <a:close/>
                  <a:moveTo>
                    <a:pt x="122575" y="19157"/>
                  </a:moveTo>
                  <a:cubicBezTo>
                    <a:pt x="122873" y="19157"/>
                    <a:pt x="123146" y="19407"/>
                    <a:pt x="123146" y="19717"/>
                  </a:cubicBezTo>
                  <a:cubicBezTo>
                    <a:pt x="123146" y="20014"/>
                    <a:pt x="122885" y="20288"/>
                    <a:pt x="122575" y="20288"/>
                  </a:cubicBezTo>
                  <a:cubicBezTo>
                    <a:pt x="122265" y="20288"/>
                    <a:pt x="122015" y="20026"/>
                    <a:pt x="122015" y="19717"/>
                  </a:cubicBezTo>
                  <a:cubicBezTo>
                    <a:pt x="122027" y="19407"/>
                    <a:pt x="122277" y="19157"/>
                    <a:pt x="122575" y="19157"/>
                  </a:cubicBezTo>
                  <a:close/>
                  <a:moveTo>
                    <a:pt x="126314" y="19157"/>
                  </a:moveTo>
                  <a:cubicBezTo>
                    <a:pt x="126611" y="19157"/>
                    <a:pt x="126873" y="19407"/>
                    <a:pt x="126873" y="19717"/>
                  </a:cubicBezTo>
                  <a:cubicBezTo>
                    <a:pt x="126873" y="20014"/>
                    <a:pt x="126623" y="20288"/>
                    <a:pt x="126314" y="20288"/>
                  </a:cubicBezTo>
                  <a:cubicBezTo>
                    <a:pt x="126004" y="20288"/>
                    <a:pt x="125742" y="20026"/>
                    <a:pt x="125742" y="19717"/>
                  </a:cubicBezTo>
                  <a:cubicBezTo>
                    <a:pt x="125742" y="19407"/>
                    <a:pt x="126004" y="19157"/>
                    <a:pt x="126314" y="19157"/>
                  </a:cubicBezTo>
                  <a:close/>
                  <a:moveTo>
                    <a:pt x="130028" y="19157"/>
                  </a:moveTo>
                  <a:cubicBezTo>
                    <a:pt x="130326" y="19157"/>
                    <a:pt x="130600" y="19407"/>
                    <a:pt x="130600" y="19717"/>
                  </a:cubicBezTo>
                  <a:cubicBezTo>
                    <a:pt x="130600" y="20014"/>
                    <a:pt x="130350" y="20288"/>
                    <a:pt x="130028" y="20288"/>
                  </a:cubicBezTo>
                  <a:cubicBezTo>
                    <a:pt x="129731" y="20288"/>
                    <a:pt x="129469" y="20026"/>
                    <a:pt x="129469" y="19717"/>
                  </a:cubicBezTo>
                  <a:cubicBezTo>
                    <a:pt x="129469" y="19407"/>
                    <a:pt x="129719" y="19157"/>
                    <a:pt x="130028" y="19157"/>
                  </a:cubicBezTo>
                  <a:close/>
                  <a:moveTo>
                    <a:pt x="133767" y="19157"/>
                  </a:moveTo>
                  <a:cubicBezTo>
                    <a:pt x="134065" y="19157"/>
                    <a:pt x="134326" y="19407"/>
                    <a:pt x="134326" y="19717"/>
                  </a:cubicBezTo>
                  <a:cubicBezTo>
                    <a:pt x="134326" y="20014"/>
                    <a:pt x="134076" y="20288"/>
                    <a:pt x="133767" y="20288"/>
                  </a:cubicBezTo>
                  <a:cubicBezTo>
                    <a:pt x="133469" y="20288"/>
                    <a:pt x="133207" y="20026"/>
                    <a:pt x="133207" y="19717"/>
                  </a:cubicBezTo>
                  <a:cubicBezTo>
                    <a:pt x="133207" y="19407"/>
                    <a:pt x="133457" y="19157"/>
                    <a:pt x="133767" y="19157"/>
                  </a:cubicBezTo>
                  <a:close/>
                  <a:moveTo>
                    <a:pt x="137494" y="19157"/>
                  </a:moveTo>
                  <a:cubicBezTo>
                    <a:pt x="137791" y="19157"/>
                    <a:pt x="138053" y="19407"/>
                    <a:pt x="138053" y="19717"/>
                  </a:cubicBezTo>
                  <a:cubicBezTo>
                    <a:pt x="138053" y="20014"/>
                    <a:pt x="137803" y="20288"/>
                    <a:pt x="137494" y="20288"/>
                  </a:cubicBezTo>
                  <a:cubicBezTo>
                    <a:pt x="137196" y="20288"/>
                    <a:pt x="136922" y="20026"/>
                    <a:pt x="136922" y="19717"/>
                  </a:cubicBezTo>
                  <a:cubicBezTo>
                    <a:pt x="136934" y="19407"/>
                    <a:pt x="137172" y="19157"/>
                    <a:pt x="137494" y="19157"/>
                  </a:cubicBezTo>
                  <a:close/>
                  <a:moveTo>
                    <a:pt x="1548" y="21026"/>
                  </a:moveTo>
                  <a:cubicBezTo>
                    <a:pt x="1846" y="21026"/>
                    <a:pt x="2119" y="21288"/>
                    <a:pt x="2119" y="21598"/>
                  </a:cubicBezTo>
                  <a:cubicBezTo>
                    <a:pt x="2119" y="21896"/>
                    <a:pt x="1858" y="22158"/>
                    <a:pt x="1548" y="22158"/>
                  </a:cubicBezTo>
                  <a:cubicBezTo>
                    <a:pt x="1238" y="22158"/>
                    <a:pt x="988" y="21908"/>
                    <a:pt x="988" y="21598"/>
                  </a:cubicBezTo>
                  <a:cubicBezTo>
                    <a:pt x="988" y="21288"/>
                    <a:pt x="1238" y="21026"/>
                    <a:pt x="1548" y="21026"/>
                  </a:cubicBezTo>
                  <a:close/>
                  <a:moveTo>
                    <a:pt x="5287" y="21026"/>
                  </a:moveTo>
                  <a:cubicBezTo>
                    <a:pt x="5596" y="21026"/>
                    <a:pt x="5846" y="21288"/>
                    <a:pt x="5846" y="21598"/>
                  </a:cubicBezTo>
                  <a:cubicBezTo>
                    <a:pt x="5846" y="21908"/>
                    <a:pt x="5596" y="22158"/>
                    <a:pt x="5287" y="22158"/>
                  </a:cubicBezTo>
                  <a:cubicBezTo>
                    <a:pt x="4977" y="22158"/>
                    <a:pt x="4715" y="21908"/>
                    <a:pt x="4715" y="21598"/>
                  </a:cubicBezTo>
                  <a:cubicBezTo>
                    <a:pt x="4715" y="21288"/>
                    <a:pt x="4977" y="21026"/>
                    <a:pt x="5287" y="21026"/>
                  </a:cubicBezTo>
                  <a:close/>
                  <a:moveTo>
                    <a:pt x="9001" y="21026"/>
                  </a:moveTo>
                  <a:cubicBezTo>
                    <a:pt x="9299" y="21026"/>
                    <a:pt x="9573" y="21288"/>
                    <a:pt x="9573" y="21598"/>
                  </a:cubicBezTo>
                  <a:cubicBezTo>
                    <a:pt x="9573" y="21896"/>
                    <a:pt x="9323" y="22158"/>
                    <a:pt x="9001" y="22158"/>
                  </a:cubicBezTo>
                  <a:cubicBezTo>
                    <a:pt x="8704" y="22158"/>
                    <a:pt x="8442" y="21908"/>
                    <a:pt x="8442" y="21598"/>
                  </a:cubicBezTo>
                  <a:cubicBezTo>
                    <a:pt x="8442" y="21288"/>
                    <a:pt x="8692" y="21026"/>
                    <a:pt x="9001" y="21026"/>
                  </a:cubicBezTo>
                  <a:close/>
                  <a:moveTo>
                    <a:pt x="12728" y="21026"/>
                  </a:moveTo>
                  <a:cubicBezTo>
                    <a:pt x="13037" y="21026"/>
                    <a:pt x="13288" y="21288"/>
                    <a:pt x="13288" y="21598"/>
                  </a:cubicBezTo>
                  <a:cubicBezTo>
                    <a:pt x="13288" y="21908"/>
                    <a:pt x="13037" y="22158"/>
                    <a:pt x="12728" y="22158"/>
                  </a:cubicBezTo>
                  <a:cubicBezTo>
                    <a:pt x="12418" y="22158"/>
                    <a:pt x="12156" y="21908"/>
                    <a:pt x="12156" y="21598"/>
                  </a:cubicBezTo>
                  <a:cubicBezTo>
                    <a:pt x="12156" y="21288"/>
                    <a:pt x="12418" y="21026"/>
                    <a:pt x="12728" y="21026"/>
                  </a:cubicBezTo>
                  <a:close/>
                  <a:moveTo>
                    <a:pt x="16466" y="21026"/>
                  </a:moveTo>
                  <a:cubicBezTo>
                    <a:pt x="16764" y="21026"/>
                    <a:pt x="17026" y="21288"/>
                    <a:pt x="17026" y="21598"/>
                  </a:cubicBezTo>
                  <a:cubicBezTo>
                    <a:pt x="17026" y="21896"/>
                    <a:pt x="16776" y="22158"/>
                    <a:pt x="16466" y="22158"/>
                  </a:cubicBezTo>
                  <a:cubicBezTo>
                    <a:pt x="16169" y="22158"/>
                    <a:pt x="15895" y="21908"/>
                    <a:pt x="15895" y="21598"/>
                  </a:cubicBezTo>
                  <a:cubicBezTo>
                    <a:pt x="15895" y="21288"/>
                    <a:pt x="16145" y="21026"/>
                    <a:pt x="16466" y="21026"/>
                  </a:cubicBezTo>
                  <a:close/>
                  <a:moveTo>
                    <a:pt x="20181" y="21026"/>
                  </a:moveTo>
                  <a:cubicBezTo>
                    <a:pt x="20491" y="21026"/>
                    <a:pt x="20753" y="21288"/>
                    <a:pt x="20753" y="21598"/>
                  </a:cubicBezTo>
                  <a:cubicBezTo>
                    <a:pt x="20753" y="21908"/>
                    <a:pt x="20491" y="22158"/>
                    <a:pt x="20181" y="22158"/>
                  </a:cubicBezTo>
                  <a:cubicBezTo>
                    <a:pt x="19872" y="22158"/>
                    <a:pt x="19622" y="21908"/>
                    <a:pt x="19622" y="21598"/>
                  </a:cubicBezTo>
                  <a:cubicBezTo>
                    <a:pt x="19622" y="21288"/>
                    <a:pt x="19872" y="21026"/>
                    <a:pt x="20181" y="21026"/>
                  </a:cubicBezTo>
                  <a:close/>
                  <a:moveTo>
                    <a:pt x="23920" y="21026"/>
                  </a:moveTo>
                  <a:cubicBezTo>
                    <a:pt x="24217" y="21026"/>
                    <a:pt x="24479" y="21288"/>
                    <a:pt x="24479" y="21598"/>
                  </a:cubicBezTo>
                  <a:cubicBezTo>
                    <a:pt x="24479" y="21896"/>
                    <a:pt x="24229" y="22158"/>
                    <a:pt x="23920" y="22158"/>
                  </a:cubicBezTo>
                  <a:cubicBezTo>
                    <a:pt x="23610" y="22158"/>
                    <a:pt x="23348" y="21908"/>
                    <a:pt x="23348" y="21598"/>
                  </a:cubicBezTo>
                  <a:cubicBezTo>
                    <a:pt x="23348" y="21288"/>
                    <a:pt x="23610" y="21026"/>
                    <a:pt x="23920" y="21026"/>
                  </a:cubicBezTo>
                  <a:close/>
                  <a:moveTo>
                    <a:pt x="27635" y="21026"/>
                  </a:moveTo>
                  <a:cubicBezTo>
                    <a:pt x="27956" y="21026"/>
                    <a:pt x="28206" y="21288"/>
                    <a:pt x="28206" y="21598"/>
                  </a:cubicBezTo>
                  <a:cubicBezTo>
                    <a:pt x="28206" y="21908"/>
                    <a:pt x="27956" y="22158"/>
                    <a:pt x="27635" y="22158"/>
                  </a:cubicBezTo>
                  <a:cubicBezTo>
                    <a:pt x="27325" y="22158"/>
                    <a:pt x="27075" y="21908"/>
                    <a:pt x="27075" y="21598"/>
                  </a:cubicBezTo>
                  <a:cubicBezTo>
                    <a:pt x="27075" y="21288"/>
                    <a:pt x="27325" y="21026"/>
                    <a:pt x="27635" y="21026"/>
                  </a:cubicBezTo>
                  <a:close/>
                  <a:moveTo>
                    <a:pt x="31373" y="21026"/>
                  </a:moveTo>
                  <a:cubicBezTo>
                    <a:pt x="31671" y="21026"/>
                    <a:pt x="31945" y="21288"/>
                    <a:pt x="31945" y="21598"/>
                  </a:cubicBezTo>
                  <a:cubicBezTo>
                    <a:pt x="31945" y="21896"/>
                    <a:pt x="31683" y="22158"/>
                    <a:pt x="31373" y="22158"/>
                  </a:cubicBezTo>
                  <a:cubicBezTo>
                    <a:pt x="31064" y="22158"/>
                    <a:pt x="30814" y="21908"/>
                    <a:pt x="30814" y="21598"/>
                  </a:cubicBezTo>
                  <a:cubicBezTo>
                    <a:pt x="30814" y="21288"/>
                    <a:pt x="31064" y="21026"/>
                    <a:pt x="31373" y="21026"/>
                  </a:cubicBezTo>
                  <a:close/>
                  <a:moveTo>
                    <a:pt x="35100" y="21026"/>
                  </a:moveTo>
                  <a:cubicBezTo>
                    <a:pt x="35409" y="21026"/>
                    <a:pt x="35659" y="21288"/>
                    <a:pt x="35659" y="21598"/>
                  </a:cubicBezTo>
                  <a:cubicBezTo>
                    <a:pt x="35659" y="21908"/>
                    <a:pt x="35409" y="22158"/>
                    <a:pt x="35100" y="22158"/>
                  </a:cubicBezTo>
                  <a:cubicBezTo>
                    <a:pt x="34778" y="22158"/>
                    <a:pt x="34528" y="21908"/>
                    <a:pt x="34528" y="21598"/>
                  </a:cubicBezTo>
                  <a:cubicBezTo>
                    <a:pt x="34528" y="21288"/>
                    <a:pt x="34778" y="21026"/>
                    <a:pt x="35100" y="21026"/>
                  </a:cubicBezTo>
                  <a:close/>
                  <a:moveTo>
                    <a:pt x="38815" y="21026"/>
                  </a:moveTo>
                  <a:cubicBezTo>
                    <a:pt x="39112" y="21026"/>
                    <a:pt x="39386" y="21288"/>
                    <a:pt x="39386" y="21598"/>
                  </a:cubicBezTo>
                  <a:cubicBezTo>
                    <a:pt x="39386" y="21896"/>
                    <a:pt x="39124" y="22158"/>
                    <a:pt x="38815" y="22158"/>
                  </a:cubicBezTo>
                  <a:cubicBezTo>
                    <a:pt x="38517" y="22158"/>
                    <a:pt x="38255" y="21908"/>
                    <a:pt x="38255" y="21598"/>
                  </a:cubicBezTo>
                  <a:cubicBezTo>
                    <a:pt x="38267" y="21288"/>
                    <a:pt x="38505" y="21026"/>
                    <a:pt x="38815" y="21026"/>
                  </a:cubicBezTo>
                  <a:close/>
                  <a:moveTo>
                    <a:pt x="42553" y="21026"/>
                  </a:moveTo>
                  <a:cubicBezTo>
                    <a:pt x="42863" y="21026"/>
                    <a:pt x="43113" y="21288"/>
                    <a:pt x="43113" y="21598"/>
                  </a:cubicBezTo>
                  <a:cubicBezTo>
                    <a:pt x="43113" y="21908"/>
                    <a:pt x="42863" y="22158"/>
                    <a:pt x="42553" y="22158"/>
                  </a:cubicBezTo>
                  <a:cubicBezTo>
                    <a:pt x="42232" y="22158"/>
                    <a:pt x="41982" y="21908"/>
                    <a:pt x="41982" y="21598"/>
                  </a:cubicBezTo>
                  <a:cubicBezTo>
                    <a:pt x="41982" y="21288"/>
                    <a:pt x="42244" y="21026"/>
                    <a:pt x="42553" y="21026"/>
                  </a:cubicBezTo>
                  <a:close/>
                  <a:moveTo>
                    <a:pt x="46268" y="21026"/>
                  </a:moveTo>
                  <a:cubicBezTo>
                    <a:pt x="46565" y="21026"/>
                    <a:pt x="46839" y="21288"/>
                    <a:pt x="46839" y="21598"/>
                  </a:cubicBezTo>
                  <a:cubicBezTo>
                    <a:pt x="46839" y="21896"/>
                    <a:pt x="46589" y="22158"/>
                    <a:pt x="46268" y="22158"/>
                  </a:cubicBezTo>
                  <a:cubicBezTo>
                    <a:pt x="45970" y="22158"/>
                    <a:pt x="45708" y="21908"/>
                    <a:pt x="45708" y="21598"/>
                  </a:cubicBezTo>
                  <a:cubicBezTo>
                    <a:pt x="45720" y="21288"/>
                    <a:pt x="45958" y="21026"/>
                    <a:pt x="46268" y="21026"/>
                  </a:cubicBezTo>
                  <a:close/>
                  <a:moveTo>
                    <a:pt x="50006" y="21026"/>
                  </a:moveTo>
                  <a:cubicBezTo>
                    <a:pt x="50316" y="21026"/>
                    <a:pt x="50578" y="21288"/>
                    <a:pt x="50578" y="21598"/>
                  </a:cubicBezTo>
                  <a:cubicBezTo>
                    <a:pt x="50578" y="21908"/>
                    <a:pt x="50316" y="22158"/>
                    <a:pt x="50006" y="22158"/>
                  </a:cubicBezTo>
                  <a:cubicBezTo>
                    <a:pt x="49697" y="22158"/>
                    <a:pt x="49447" y="21908"/>
                    <a:pt x="49447" y="21598"/>
                  </a:cubicBezTo>
                  <a:cubicBezTo>
                    <a:pt x="49447" y="21288"/>
                    <a:pt x="49697" y="21026"/>
                    <a:pt x="50006" y="21026"/>
                  </a:cubicBezTo>
                  <a:close/>
                  <a:moveTo>
                    <a:pt x="53733" y="21026"/>
                  </a:moveTo>
                  <a:cubicBezTo>
                    <a:pt x="54031" y="21026"/>
                    <a:pt x="54293" y="21288"/>
                    <a:pt x="54293" y="21598"/>
                  </a:cubicBezTo>
                  <a:cubicBezTo>
                    <a:pt x="54293" y="21896"/>
                    <a:pt x="54043" y="22158"/>
                    <a:pt x="53733" y="22158"/>
                  </a:cubicBezTo>
                  <a:cubicBezTo>
                    <a:pt x="53412" y="22158"/>
                    <a:pt x="53162" y="21908"/>
                    <a:pt x="53162" y="21598"/>
                  </a:cubicBezTo>
                  <a:cubicBezTo>
                    <a:pt x="53173" y="21288"/>
                    <a:pt x="53412" y="21026"/>
                    <a:pt x="53733" y="21026"/>
                  </a:cubicBezTo>
                  <a:close/>
                  <a:moveTo>
                    <a:pt x="57460" y="21026"/>
                  </a:moveTo>
                  <a:cubicBezTo>
                    <a:pt x="57781" y="21026"/>
                    <a:pt x="58031" y="21288"/>
                    <a:pt x="58031" y="21598"/>
                  </a:cubicBezTo>
                  <a:cubicBezTo>
                    <a:pt x="58031" y="21908"/>
                    <a:pt x="57781" y="22158"/>
                    <a:pt x="57460" y="22158"/>
                  </a:cubicBezTo>
                  <a:cubicBezTo>
                    <a:pt x="57150" y="22158"/>
                    <a:pt x="56900" y="21908"/>
                    <a:pt x="56900" y="21598"/>
                  </a:cubicBezTo>
                  <a:cubicBezTo>
                    <a:pt x="56900" y="21288"/>
                    <a:pt x="57150" y="21026"/>
                    <a:pt x="57460" y="21026"/>
                  </a:cubicBezTo>
                  <a:close/>
                  <a:moveTo>
                    <a:pt x="61186" y="21026"/>
                  </a:moveTo>
                  <a:cubicBezTo>
                    <a:pt x="61484" y="21026"/>
                    <a:pt x="61746" y="21288"/>
                    <a:pt x="61746" y="21598"/>
                  </a:cubicBezTo>
                  <a:cubicBezTo>
                    <a:pt x="61746" y="21896"/>
                    <a:pt x="61496" y="22158"/>
                    <a:pt x="61186" y="22158"/>
                  </a:cubicBezTo>
                  <a:cubicBezTo>
                    <a:pt x="60877" y="22158"/>
                    <a:pt x="60615" y="21908"/>
                    <a:pt x="60615" y="21598"/>
                  </a:cubicBezTo>
                  <a:cubicBezTo>
                    <a:pt x="60639" y="21288"/>
                    <a:pt x="60877" y="21026"/>
                    <a:pt x="61186" y="21026"/>
                  </a:cubicBezTo>
                  <a:close/>
                  <a:moveTo>
                    <a:pt x="64925" y="21026"/>
                  </a:moveTo>
                  <a:cubicBezTo>
                    <a:pt x="65234" y="21026"/>
                    <a:pt x="65485" y="21288"/>
                    <a:pt x="65485" y="21598"/>
                  </a:cubicBezTo>
                  <a:cubicBezTo>
                    <a:pt x="65485" y="21908"/>
                    <a:pt x="65234" y="22158"/>
                    <a:pt x="64925" y="22158"/>
                  </a:cubicBezTo>
                  <a:cubicBezTo>
                    <a:pt x="64603" y="22158"/>
                    <a:pt x="64353" y="21908"/>
                    <a:pt x="64353" y="21598"/>
                  </a:cubicBezTo>
                  <a:cubicBezTo>
                    <a:pt x="64353" y="21288"/>
                    <a:pt x="64603" y="21026"/>
                    <a:pt x="64925" y="21026"/>
                  </a:cubicBezTo>
                  <a:close/>
                  <a:moveTo>
                    <a:pt x="68640" y="21026"/>
                  </a:moveTo>
                  <a:cubicBezTo>
                    <a:pt x="68937" y="21026"/>
                    <a:pt x="69211" y="21288"/>
                    <a:pt x="69211" y="21598"/>
                  </a:cubicBezTo>
                  <a:cubicBezTo>
                    <a:pt x="69211" y="21896"/>
                    <a:pt x="68949" y="22158"/>
                    <a:pt x="68640" y="22158"/>
                  </a:cubicBezTo>
                  <a:cubicBezTo>
                    <a:pt x="68330" y="22158"/>
                    <a:pt x="68080" y="21908"/>
                    <a:pt x="68080" y="21598"/>
                  </a:cubicBezTo>
                  <a:cubicBezTo>
                    <a:pt x="68092" y="21288"/>
                    <a:pt x="68330" y="21026"/>
                    <a:pt x="68640" y="21026"/>
                  </a:cubicBezTo>
                  <a:close/>
                  <a:moveTo>
                    <a:pt x="72366" y="21026"/>
                  </a:moveTo>
                  <a:cubicBezTo>
                    <a:pt x="72676" y="21026"/>
                    <a:pt x="72926" y="21288"/>
                    <a:pt x="72926" y="21598"/>
                  </a:cubicBezTo>
                  <a:cubicBezTo>
                    <a:pt x="72926" y="21908"/>
                    <a:pt x="72676" y="22158"/>
                    <a:pt x="72366" y="22158"/>
                  </a:cubicBezTo>
                  <a:cubicBezTo>
                    <a:pt x="72045" y="22158"/>
                    <a:pt x="71795" y="21908"/>
                    <a:pt x="71795" y="21598"/>
                  </a:cubicBezTo>
                  <a:cubicBezTo>
                    <a:pt x="71795" y="21288"/>
                    <a:pt x="72069" y="21026"/>
                    <a:pt x="72366" y="21026"/>
                  </a:cubicBezTo>
                  <a:close/>
                  <a:moveTo>
                    <a:pt x="76093" y="21026"/>
                  </a:moveTo>
                  <a:cubicBezTo>
                    <a:pt x="76391" y="21026"/>
                    <a:pt x="76664" y="21288"/>
                    <a:pt x="76664" y="21598"/>
                  </a:cubicBezTo>
                  <a:cubicBezTo>
                    <a:pt x="76664" y="21896"/>
                    <a:pt x="76403" y="22158"/>
                    <a:pt x="76093" y="22158"/>
                  </a:cubicBezTo>
                  <a:cubicBezTo>
                    <a:pt x="75795" y="22158"/>
                    <a:pt x="75533" y="21908"/>
                    <a:pt x="75533" y="21598"/>
                  </a:cubicBezTo>
                  <a:cubicBezTo>
                    <a:pt x="75533" y="21288"/>
                    <a:pt x="75783" y="21026"/>
                    <a:pt x="76093" y="21026"/>
                  </a:cubicBezTo>
                  <a:close/>
                  <a:moveTo>
                    <a:pt x="79712" y="21026"/>
                  </a:moveTo>
                  <a:cubicBezTo>
                    <a:pt x="80010" y="21026"/>
                    <a:pt x="80284" y="21288"/>
                    <a:pt x="80284" y="21598"/>
                  </a:cubicBezTo>
                  <a:cubicBezTo>
                    <a:pt x="80284" y="21896"/>
                    <a:pt x="80022" y="22158"/>
                    <a:pt x="79712" y="22158"/>
                  </a:cubicBezTo>
                  <a:cubicBezTo>
                    <a:pt x="79403" y="22158"/>
                    <a:pt x="79153" y="21908"/>
                    <a:pt x="79153" y="21598"/>
                  </a:cubicBezTo>
                  <a:cubicBezTo>
                    <a:pt x="79165" y="21288"/>
                    <a:pt x="79403" y="21026"/>
                    <a:pt x="79712" y="21026"/>
                  </a:cubicBezTo>
                  <a:close/>
                  <a:moveTo>
                    <a:pt x="83451" y="21026"/>
                  </a:moveTo>
                  <a:cubicBezTo>
                    <a:pt x="83761" y="21026"/>
                    <a:pt x="84011" y="21288"/>
                    <a:pt x="84011" y="21598"/>
                  </a:cubicBezTo>
                  <a:cubicBezTo>
                    <a:pt x="84011" y="21908"/>
                    <a:pt x="83761" y="22158"/>
                    <a:pt x="83451" y="22158"/>
                  </a:cubicBezTo>
                  <a:cubicBezTo>
                    <a:pt x="83141" y="22158"/>
                    <a:pt x="82880" y="21908"/>
                    <a:pt x="82880" y="21598"/>
                  </a:cubicBezTo>
                  <a:cubicBezTo>
                    <a:pt x="82880" y="21288"/>
                    <a:pt x="83141" y="21026"/>
                    <a:pt x="83451" y="21026"/>
                  </a:cubicBezTo>
                  <a:close/>
                  <a:moveTo>
                    <a:pt x="87166" y="21026"/>
                  </a:moveTo>
                  <a:cubicBezTo>
                    <a:pt x="87463" y="21026"/>
                    <a:pt x="87737" y="21288"/>
                    <a:pt x="87737" y="21598"/>
                  </a:cubicBezTo>
                  <a:cubicBezTo>
                    <a:pt x="87737" y="21896"/>
                    <a:pt x="87475" y="22158"/>
                    <a:pt x="87166" y="22158"/>
                  </a:cubicBezTo>
                  <a:cubicBezTo>
                    <a:pt x="86856" y="22158"/>
                    <a:pt x="86606" y="21908"/>
                    <a:pt x="86606" y="21598"/>
                  </a:cubicBezTo>
                  <a:cubicBezTo>
                    <a:pt x="86618" y="21288"/>
                    <a:pt x="86856" y="21026"/>
                    <a:pt x="87166" y="21026"/>
                  </a:cubicBezTo>
                  <a:close/>
                  <a:moveTo>
                    <a:pt x="90904" y="21026"/>
                  </a:moveTo>
                  <a:cubicBezTo>
                    <a:pt x="91214" y="21026"/>
                    <a:pt x="91464" y="21288"/>
                    <a:pt x="91464" y="21598"/>
                  </a:cubicBezTo>
                  <a:cubicBezTo>
                    <a:pt x="91464" y="21908"/>
                    <a:pt x="91214" y="22158"/>
                    <a:pt x="90904" y="22158"/>
                  </a:cubicBezTo>
                  <a:cubicBezTo>
                    <a:pt x="90595" y="22158"/>
                    <a:pt x="90345" y="21908"/>
                    <a:pt x="90345" y="21598"/>
                  </a:cubicBezTo>
                  <a:cubicBezTo>
                    <a:pt x="90345" y="21288"/>
                    <a:pt x="90595" y="21026"/>
                    <a:pt x="90904" y="21026"/>
                  </a:cubicBezTo>
                  <a:close/>
                  <a:moveTo>
                    <a:pt x="94631" y="21026"/>
                  </a:moveTo>
                  <a:cubicBezTo>
                    <a:pt x="94929" y="21026"/>
                    <a:pt x="95191" y="21288"/>
                    <a:pt x="95191" y="21598"/>
                  </a:cubicBezTo>
                  <a:cubicBezTo>
                    <a:pt x="95191" y="21896"/>
                    <a:pt x="94941" y="22158"/>
                    <a:pt x="94631" y="22158"/>
                  </a:cubicBezTo>
                  <a:cubicBezTo>
                    <a:pt x="94310" y="22158"/>
                    <a:pt x="94060" y="21908"/>
                    <a:pt x="94060" y="21598"/>
                  </a:cubicBezTo>
                  <a:cubicBezTo>
                    <a:pt x="94071" y="21288"/>
                    <a:pt x="94310" y="21026"/>
                    <a:pt x="94631" y="21026"/>
                  </a:cubicBezTo>
                  <a:close/>
                  <a:moveTo>
                    <a:pt x="98346" y="21026"/>
                  </a:moveTo>
                  <a:cubicBezTo>
                    <a:pt x="98655" y="21026"/>
                    <a:pt x="98905" y="21288"/>
                    <a:pt x="98905" y="21598"/>
                  </a:cubicBezTo>
                  <a:cubicBezTo>
                    <a:pt x="98905" y="21908"/>
                    <a:pt x="98655" y="22158"/>
                    <a:pt x="98346" y="22158"/>
                  </a:cubicBezTo>
                  <a:cubicBezTo>
                    <a:pt x="98036" y="22158"/>
                    <a:pt x="97786" y="21908"/>
                    <a:pt x="97786" y="21598"/>
                  </a:cubicBezTo>
                  <a:cubicBezTo>
                    <a:pt x="97786" y="21288"/>
                    <a:pt x="98036" y="21026"/>
                    <a:pt x="98346" y="21026"/>
                  </a:cubicBezTo>
                  <a:close/>
                  <a:moveTo>
                    <a:pt x="102084" y="21026"/>
                  </a:moveTo>
                  <a:cubicBezTo>
                    <a:pt x="102382" y="21026"/>
                    <a:pt x="102644" y="21288"/>
                    <a:pt x="102644" y="21598"/>
                  </a:cubicBezTo>
                  <a:cubicBezTo>
                    <a:pt x="102644" y="21896"/>
                    <a:pt x="102394" y="22158"/>
                    <a:pt x="102084" y="22158"/>
                  </a:cubicBezTo>
                  <a:cubicBezTo>
                    <a:pt x="101787" y="22158"/>
                    <a:pt x="101513" y="21908"/>
                    <a:pt x="101513" y="21598"/>
                  </a:cubicBezTo>
                  <a:cubicBezTo>
                    <a:pt x="101513" y="21288"/>
                    <a:pt x="101775" y="21026"/>
                    <a:pt x="102084" y="21026"/>
                  </a:cubicBezTo>
                  <a:close/>
                  <a:moveTo>
                    <a:pt x="105799" y="21026"/>
                  </a:moveTo>
                  <a:cubicBezTo>
                    <a:pt x="106121" y="21026"/>
                    <a:pt x="106371" y="21288"/>
                    <a:pt x="106371" y="21598"/>
                  </a:cubicBezTo>
                  <a:cubicBezTo>
                    <a:pt x="106371" y="21908"/>
                    <a:pt x="106109" y="22158"/>
                    <a:pt x="105799" y="22158"/>
                  </a:cubicBezTo>
                  <a:cubicBezTo>
                    <a:pt x="105490" y="22158"/>
                    <a:pt x="105239" y="21908"/>
                    <a:pt x="105239" y="21598"/>
                  </a:cubicBezTo>
                  <a:cubicBezTo>
                    <a:pt x="105239" y="21288"/>
                    <a:pt x="105490" y="21026"/>
                    <a:pt x="105799" y="21026"/>
                  </a:cubicBezTo>
                  <a:close/>
                  <a:moveTo>
                    <a:pt x="109538" y="21026"/>
                  </a:moveTo>
                  <a:cubicBezTo>
                    <a:pt x="109835" y="21026"/>
                    <a:pt x="110109" y="21288"/>
                    <a:pt x="110109" y="21598"/>
                  </a:cubicBezTo>
                  <a:cubicBezTo>
                    <a:pt x="110109" y="21896"/>
                    <a:pt x="109847" y="22158"/>
                    <a:pt x="109538" y="22158"/>
                  </a:cubicBezTo>
                  <a:cubicBezTo>
                    <a:pt x="109228" y="22158"/>
                    <a:pt x="108978" y="21908"/>
                    <a:pt x="108978" y="21598"/>
                  </a:cubicBezTo>
                  <a:cubicBezTo>
                    <a:pt x="108978" y="21288"/>
                    <a:pt x="109228" y="21026"/>
                    <a:pt x="109538" y="21026"/>
                  </a:cubicBezTo>
                  <a:close/>
                  <a:moveTo>
                    <a:pt x="113264" y="21026"/>
                  </a:moveTo>
                  <a:cubicBezTo>
                    <a:pt x="113574" y="21026"/>
                    <a:pt x="113824" y="21288"/>
                    <a:pt x="113824" y="21598"/>
                  </a:cubicBezTo>
                  <a:cubicBezTo>
                    <a:pt x="113824" y="21908"/>
                    <a:pt x="113574" y="22158"/>
                    <a:pt x="113264" y="22158"/>
                  </a:cubicBezTo>
                  <a:cubicBezTo>
                    <a:pt x="112943" y="22158"/>
                    <a:pt x="112693" y="21908"/>
                    <a:pt x="112693" y="21598"/>
                  </a:cubicBezTo>
                  <a:cubicBezTo>
                    <a:pt x="112693" y="21288"/>
                    <a:pt x="112943" y="21026"/>
                    <a:pt x="113264" y="21026"/>
                  </a:cubicBezTo>
                  <a:close/>
                  <a:moveTo>
                    <a:pt x="116991" y="21026"/>
                  </a:moveTo>
                  <a:cubicBezTo>
                    <a:pt x="117289" y="21026"/>
                    <a:pt x="117562" y="21288"/>
                    <a:pt x="117562" y="21598"/>
                  </a:cubicBezTo>
                  <a:cubicBezTo>
                    <a:pt x="117562" y="21896"/>
                    <a:pt x="117312" y="22158"/>
                    <a:pt x="116991" y="22158"/>
                  </a:cubicBezTo>
                  <a:cubicBezTo>
                    <a:pt x="116681" y="22158"/>
                    <a:pt x="116431" y="21908"/>
                    <a:pt x="116431" y="21598"/>
                  </a:cubicBezTo>
                  <a:cubicBezTo>
                    <a:pt x="116431" y="21288"/>
                    <a:pt x="116681" y="21026"/>
                    <a:pt x="116991" y="21026"/>
                  </a:cubicBezTo>
                  <a:close/>
                  <a:moveTo>
                    <a:pt x="120718" y="21026"/>
                  </a:moveTo>
                  <a:cubicBezTo>
                    <a:pt x="121027" y="21026"/>
                    <a:pt x="121277" y="21288"/>
                    <a:pt x="121277" y="21598"/>
                  </a:cubicBezTo>
                  <a:cubicBezTo>
                    <a:pt x="121277" y="21908"/>
                    <a:pt x="121027" y="22158"/>
                    <a:pt x="120718" y="22158"/>
                  </a:cubicBezTo>
                  <a:cubicBezTo>
                    <a:pt x="120408" y="22158"/>
                    <a:pt x="120146" y="21908"/>
                    <a:pt x="120146" y="21598"/>
                  </a:cubicBezTo>
                  <a:cubicBezTo>
                    <a:pt x="120146" y="21288"/>
                    <a:pt x="120420" y="21026"/>
                    <a:pt x="120718" y="21026"/>
                  </a:cubicBezTo>
                  <a:close/>
                  <a:moveTo>
                    <a:pt x="124456" y="21026"/>
                  </a:moveTo>
                  <a:cubicBezTo>
                    <a:pt x="124754" y="21026"/>
                    <a:pt x="125016" y="21288"/>
                    <a:pt x="125016" y="21598"/>
                  </a:cubicBezTo>
                  <a:cubicBezTo>
                    <a:pt x="125016" y="21896"/>
                    <a:pt x="124766" y="22158"/>
                    <a:pt x="124456" y="22158"/>
                  </a:cubicBezTo>
                  <a:cubicBezTo>
                    <a:pt x="124135" y="22158"/>
                    <a:pt x="123885" y="21908"/>
                    <a:pt x="123885" y="21598"/>
                  </a:cubicBezTo>
                  <a:cubicBezTo>
                    <a:pt x="123885" y="21288"/>
                    <a:pt x="124135" y="21026"/>
                    <a:pt x="124456" y="21026"/>
                  </a:cubicBezTo>
                  <a:close/>
                  <a:moveTo>
                    <a:pt x="128171" y="21026"/>
                  </a:moveTo>
                  <a:cubicBezTo>
                    <a:pt x="128480" y="21026"/>
                    <a:pt x="128742" y="21288"/>
                    <a:pt x="128742" y="21598"/>
                  </a:cubicBezTo>
                  <a:cubicBezTo>
                    <a:pt x="128742" y="21908"/>
                    <a:pt x="128480" y="22158"/>
                    <a:pt x="128171" y="22158"/>
                  </a:cubicBezTo>
                  <a:cubicBezTo>
                    <a:pt x="127861" y="22158"/>
                    <a:pt x="127611" y="21908"/>
                    <a:pt x="127611" y="21598"/>
                  </a:cubicBezTo>
                  <a:cubicBezTo>
                    <a:pt x="127611" y="21288"/>
                    <a:pt x="127861" y="21026"/>
                    <a:pt x="128171" y="21026"/>
                  </a:cubicBezTo>
                  <a:close/>
                  <a:moveTo>
                    <a:pt x="131898" y="21026"/>
                  </a:moveTo>
                  <a:cubicBezTo>
                    <a:pt x="132195" y="21026"/>
                    <a:pt x="132457" y="21288"/>
                    <a:pt x="132457" y="21598"/>
                  </a:cubicBezTo>
                  <a:cubicBezTo>
                    <a:pt x="132457" y="21896"/>
                    <a:pt x="132207" y="22158"/>
                    <a:pt x="131898" y="22158"/>
                  </a:cubicBezTo>
                  <a:cubicBezTo>
                    <a:pt x="131600" y="22158"/>
                    <a:pt x="131326" y="21908"/>
                    <a:pt x="131326" y="21598"/>
                  </a:cubicBezTo>
                  <a:cubicBezTo>
                    <a:pt x="131338" y="21288"/>
                    <a:pt x="131576" y="21026"/>
                    <a:pt x="131898" y="21026"/>
                  </a:cubicBezTo>
                  <a:close/>
                  <a:moveTo>
                    <a:pt x="135624" y="21026"/>
                  </a:moveTo>
                  <a:cubicBezTo>
                    <a:pt x="135946" y="21026"/>
                    <a:pt x="136196" y="21288"/>
                    <a:pt x="136196" y="21598"/>
                  </a:cubicBezTo>
                  <a:cubicBezTo>
                    <a:pt x="136196" y="21908"/>
                    <a:pt x="135934" y="22158"/>
                    <a:pt x="135624" y="22158"/>
                  </a:cubicBezTo>
                  <a:cubicBezTo>
                    <a:pt x="135315" y="22158"/>
                    <a:pt x="135065" y="21908"/>
                    <a:pt x="135065" y="21598"/>
                  </a:cubicBezTo>
                  <a:cubicBezTo>
                    <a:pt x="135065" y="21288"/>
                    <a:pt x="135315" y="21026"/>
                    <a:pt x="135624" y="21026"/>
                  </a:cubicBezTo>
                  <a:close/>
                  <a:moveTo>
                    <a:pt x="3405" y="22896"/>
                  </a:moveTo>
                  <a:cubicBezTo>
                    <a:pt x="3703" y="22896"/>
                    <a:pt x="3977" y="23146"/>
                    <a:pt x="3977" y="23455"/>
                  </a:cubicBezTo>
                  <a:cubicBezTo>
                    <a:pt x="3977" y="23765"/>
                    <a:pt x="3727" y="24015"/>
                    <a:pt x="3405" y="24015"/>
                  </a:cubicBezTo>
                  <a:cubicBezTo>
                    <a:pt x="3096" y="24015"/>
                    <a:pt x="2846" y="23765"/>
                    <a:pt x="2846" y="23455"/>
                  </a:cubicBezTo>
                  <a:cubicBezTo>
                    <a:pt x="2858" y="23146"/>
                    <a:pt x="3096" y="22896"/>
                    <a:pt x="3405" y="22896"/>
                  </a:cubicBezTo>
                  <a:close/>
                  <a:moveTo>
                    <a:pt x="7132" y="22896"/>
                  </a:moveTo>
                  <a:cubicBezTo>
                    <a:pt x="7430" y="22896"/>
                    <a:pt x="7692" y="23146"/>
                    <a:pt x="7692" y="23455"/>
                  </a:cubicBezTo>
                  <a:cubicBezTo>
                    <a:pt x="7692" y="23765"/>
                    <a:pt x="7442" y="24015"/>
                    <a:pt x="7132" y="24015"/>
                  </a:cubicBezTo>
                  <a:cubicBezTo>
                    <a:pt x="6834" y="24015"/>
                    <a:pt x="6560" y="23765"/>
                    <a:pt x="6560" y="23455"/>
                  </a:cubicBezTo>
                  <a:cubicBezTo>
                    <a:pt x="6584" y="23146"/>
                    <a:pt x="6822" y="22896"/>
                    <a:pt x="7132" y="22896"/>
                  </a:cubicBezTo>
                  <a:close/>
                  <a:moveTo>
                    <a:pt x="10871" y="22896"/>
                  </a:moveTo>
                  <a:cubicBezTo>
                    <a:pt x="11168" y="22896"/>
                    <a:pt x="11430" y="23146"/>
                    <a:pt x="11430" y="23455"/>
                  </a:cubicBezTo>
                  <a:cubicBezTo>
                    <a:pt x="11430" y="23765"/>
                    <a:pt x="11180" y="24015"/>
                    <a:pt x="10871" y="24015"/>
                  </a:cubicBezTo>
                  <a:cubicBezTo>
                    <a:pt x="10573" y="24015"/>
                    <a:pt x="10299" y="23765"/>
                    <a:pt x="10299" y="23455"/>
                  </a:cubicBezTo>
                  <a:cubicBezTo>
                    <a:pt x="10299" y="23146"/>
                    <a:pt x="10549" y="22896"/>
                    <a:pt x="10871" y="22896"/>
                  </a:cubicBezTo>
                  <a:close/>
                  <a:moveTo>
                    <a:pt x="14585" y="22896"/>
                  </a:moveTo>
                  <a:cubicBezTo>
                    <a:pt x="14883" y="22896"/>
                    <a:pt x="15157" y="23146"/>
                    <a:pt x="15157" y="23455"/>
                  </a:cubicBezTo>
                  <a:cubicBezTo>
                    <a:pt x="15157" y="23765"/>
                    <a:pt x="14895" y="24015"/>
                    <a:pt x="14585" y="24015"/>
                  </a:cubicBezTo>
                  <a:cubicBezTo>
                    <a:pt x="14288" y="24015"/>
                    <a:pt x="14014" y="23765"/>
                    <a:pt x="14014" y="23455"/>
                  </a:cubicBezTo>
                  <a:cubicBezTo>
                    <a:pt x="14038" y="23146"/>
                    <a:pt x="14276" y="22896"/>
                    <a:pt x="14585" y="22896"/>
                  </a:cubicBezTo>
                  <a:close/>
                  <a:moveTo>
                    <a:pt x="18324" y="22896"/>
                  </a:moveTo>
                  <a:cubicBezTo>
                    <a:pt x="18622" y="22896"/>
                    <a:pt x="18883" y="23146"/>
                    <a:pt x="18883" y="23455"/>
                  </a:cubicBezTo>
                  <a:cubicBezTo>
                    <a:pt x="18883" y="23765"/>
                    <a:pt x="18633" y="24015"/>
                    <a:pt x="18324" y="24015"/>
                  </a:cubicBezTo>
                  <a:cubicBezTo>
                    <a:pt x="18026" y="24015"/>
                    <a:pt x="17752" y="23765"/>
                    <a:pt x="17752" y="23455"/>
                  </a:cubicBezTo>
                  <a:cubicBezTo>
                    <a:pt x="17752" y="23146"/>
                    <a:pt x="18014" y="22896"/>
                    <a:pt x="18324" y="22896"/>
                  </a:cubicBezTo>
                  <a:close/>
                  <a:moveTo>
                    <a:pt x="22039" y="22896"/>
                  </a:moveTo>
                  <a:cubicBezTo>
                    <a:pt x="22336" y="22896"/>
                    <a:pt x="22610" y="23146"/>
                    <a:pt x="22610" y="23455"/>
                  </a:cubicBezTo>
                  <a:cubicBezTo>
                    <a:pt x="22610" y="23765"/>
                    <a:pt x="22360" y="24015"/>
                    <a:pt x="22039" y="24015"/>
                  </a:cubicBezTo>
                  <a:cubicBezTo>
                    <a:pt x="21729" y="24015"/>
                    <a:pt x="21479" y="23765"/>
                    <a:pt x="21479" y="23455"/>
                  </a:cubicBezTo>
                  <a:cubicBezTo>
                    <a:pt x="21491" y="23146"/>
                    <a:pt x="21729" y="22896"/>
                    <a:pt x="22039" y="22896"/>
                  </a:cubicBezTo>
                  <a:close/>
                  <a:moveTo>
                    <a:pt x="25777" y="22896"/>
                  </a:moveTo>
                  <a:cubicBezTo>
                    <a:pt x="26075" y="22896"/>
                    <a:pt x="26349" y="23146"/>
                    <a:pt x="26349" y="23455"/>
                  </a:cubicBezTo>
                  <a:cubicBezTo>
                    <a:pt x="26349" y="23765"/>
                    <a:pt x="26087" y="24015"/>
                    <a:pt x="25777" y="24015"/>
                  </a:cubicBezTo>
                  <a:cubicBezTo>
                    <a:pt x="25468" y="24015"/>
                    <a:pt x="25206" y="23765"/>
                    <a:pt x="25206" y="23455"/>
                  </a:cubicBezTo>
                  <a:cubicBezTo>
                    <a:pt x="25218" y="23146"/>
                    <a:pt x="25468" y="22896"/>
                    <a:pt x="25777" y="22896"/>
                  </a:cubicBezTo>
                  <a:close/>
                  <a:moveTo>
                    <a:pt x="29504" y="22896"/>
                  </a:moveTo>
                  <a:cubicBezTo>
                    <a:pt x="29801" y="22896"/>
                    <a:pt x="30063" y="23146"/>
                    <a:pt x="30063" y="23455"/>
                  </a:cubicBezTo>
                  <a:cubicBezTo>
                    <a:pt x="30063" y="23765"/>
                    <a:pt x="29813" y="24015"/>
                    <a:pt x="29504" y="24015"/>
                  </a:cubicBezTo>
                  <a:cubicBezTo>
                    <a:pt x="29182" y="24015"/>
                    <a:pt x="28932" y="23765"/>
                    <a:pt x="28932" y="23455"/>
                  </a:cubicBezTo>
                  <a:cubicBezTo>
                    <a:pt x="28944" y="23146"/>
                    <a:pt x="29182" y="22896"/>
                    <a:pt x="29504" y="22896"/>
                  </a:cubicBezTo>
                  <a:close/>
                  <a:moveTo>
                    <a:pt x="33230" y="22896"/>
                  </a:moveTo>
                  <a:cubicBezTo>
                    <a:pt x="33528" y="22896"/>
                    <a:pt x="33802" y="23146"/>
                    <a:pt x="33802" y="23455"/>
                  </a:cubicBezTo>
                  <a:cubicBezTo>
                    <a:pt x="33802" y="23765"/>
                    <a:pt x="33552" y="24015"/>
                    <a:pt x="33230" y="24015"/>
                  </a:cubicBezTo>
                  <a:cubicBezTo>
                    <a:pt x="32921" y="24015"/>
                    <a:pt x="32671" y="23765"/>
                    <a:pt x="32671" y="23455"/>
                  </a:cubicBezTo>
                  <a:cubicBezTo>
                    <a:pt x="32671" y="23146"/>
                    <a:pt x="32921" y="22896"/>
                    <a:pt x="33230" y="22896"/>
                  </a:cubicBezTo>
                  <a:close/>
                  <a:moveTo>
                    <a:pt x="36957" y="22896"/>
                  </a:moveTo>
                  <a:cubicBezTo>
                    <a:pt x="37255" y="22896"/>
                    <a:pt x="37517" y="23146"/>
                    <a:pt x="37517" y="23455"/>
                  </a:cubicBezTo>
                  <a:cubicBezTo>
                    <a:pt x="37517" y="23765"/>
                    <a:pt x="37267" y="24015"/>
                    <a:pt x="36957" y="24015"/>
                  </a:cubicBezTo>
                  <a:cubicBezTo>
                    <a:pt x="36648" y="24015"/>
                    <a:pt x="36386" y="23765"/>
                    <a:pt x="36386" y="23455"/>
                  </a:cubicBezTo>
                  <a:cubicBezTo>
                    <a:pt x="36409" y="23146"/>
                    <a:pt x="36648" y="22896"/>
                    <a:pt x="36957" y="22896"/>
                  </a:cubicBezTo>
                  <a:close/>
                  <a:moveTo>
                    <a:pt x="40672" y="22896"/>
                  </a:moveTo>
                  <a:cubicBezTo>
                    <a:pt x="40970" y="22896"/>
                    <a:pt x="41243" y="23146"/>
                    <a:pt x="41243" y="23455"/>
                  </a:cubicBezTo>
                  <a:cubicBezTo>
                    <a:pt x="41243" y="23765"/>
                    <a:pt x="40993" y="24015"/>
                    <a:pt x="40672" y="24015"/>
                  </a:cubicBezTo>
                  <a:cubicBezTo>
                    <a:pt x="40374" y="24015"/>
                    <a:pt x="40112" y="23765"/>
                    <a:pt x="40112" y="23455"/>
                  </a:cubicBezTo>
                  <a:cubicBezTo>
                    <a:pt x="40124" y="23146"/>
                    <a:pt x="40362" y="22896"/>
                    <a:pt x="40672" y="22896"/>
                  </a:cubicBezTo>
                  <a:close/>
                  <a:moveTo>
                    <a:pt x="44410" y="22896"/>
                  </a:moveTo>
                  <a:cubicBezTo>
                    <a:pt x="44708" y="22896"/>
                    <a:pt x="44982" y="23146"/>
                    <a:pt x="44982" y="23455"/>
                  </a:cubicBezTo>
                  <a:cubicBezTo>
                    <a:pt x="44982" y="23765"/>
                    <a:pt x="44720" y="24015"/>
                    <a:pt x="44410" y="24015"/>
                  </a:cubicBezTo>
                  <a:cubicBezTo>
                    <a:pt x="44113" y="24015"/>
                    <a:pt x="43851" y="23765"/>
                    <a:pt x="43851" y="23455"/>
                  </a:cubicBezTo>
                  <a:cubicBezTo>
                    <a:pt x="43851" y="23146"/>
                    <a:pt x="44101" y="22896"/>
                    <a:pt x="44410" y="22896"/>
                  </a:cubicBezTo>
                  <a:close/>
                  <a:moveTo>
                    <a:pt x="48137" y="22896"/>
                  </a:moveTo>
                  <a:cubicBezTo>
                    <a:pt x="48435" y="22896"/>
                    <a:pt x="48697" y="23146"/>
                    <a:pt x="48697" y="23455"/>
                  </a:cubicBezTo>
                  <a:cubicBezTo>
                    <a:pt x="48697" y="23765"/>
                    <a:pt x="48447" y="24015"/>
                    <a:pt x="48137" y="24015"/>
                  </a:cubicBezTo>
                  <a:cubicBezTo>
                    <a:pt x="47839" y="24015"/>
                    <a:pt x="47566" y="23765"/>
                    <a:pt x="47566" y="23455"/>
                  </a:cubicBezTo>
                  <a:cubicBezTo>
                    <a:pt x="47578" y="23146"/>
                    <a:pt x="47839" y="22896"/>
                    <a:pt x="48137" y="22896"/>
                  </a:cubicBezTo>
                  <a:close/>
                  <a:moveTo>
                    <a:pt x="51864" y="22896"/>
                  </a:moveTo>
                  <a:cubicBezTo>
                    <a:pt x="52161" y="22896"/>
                    <a:pt x="52435" y="23146"/>
                    <a:pt x="52435" y="23455"/>
                  </a:cubicBezTo>
                  <a:cubicBezTo>
                    <a:pt x="52435" y="23765"/>
                    <a:pt x="52185" y="24015"/>
                    <a:pt x="51864" y="24015"/>
                  </a:cubicBezTo>
                  <a:cubicBezTo>
                    <a:pt x="51566" y="24015"/>
                    <a:pt x="51304" y="23765"/>
                    <a:pt x="51304" y="23455"/>
                  </a:cubicBezTo>
                  <a:cubicBezTo>
                    <a:pt x="51304" y="23146"/>
                    <a:pt x="51554" y="22896"/>
                    <a:pt x="51864" y="22896"/>
                  </a:cubicBezTo>
                  <a:close/>
                  <a:moveTo>
                    <a:pt x="55602" y="22896"/>
                  </a:moveTo>
                  <a:cubicBezTo>
                    <a:pt x="55900" y="22896"/>
                    <a:pt x="56174" y="23146"/>
                    <a:pt x="56174" y="23455"/>
                  </a:cubicBezTo>
                  <a:cubicBezTo>
                    <a:pt x="56174" y="23765"/>
                    <a:pt x="55912" y="24015"/>
                    <a:pt x="55602" y="24015"/>
                  </a:cubicBezTo>
                  <a:cubicBezTo>
                    <a:pt x="55293" y="24015"/>
                    <a:pt x="55043" y="23765"/>
                    <a:pt x="55043" y="23455"/>
                  </a:cubicBezTo>
                  <a:cubicBezTo>
                    <a:pt x="55043" y="23146"/>
                    <a:pt x="55293" y="22896"/>
                    <a:pt x="55602" y="22896"/>
                  </a:cubicBezTo>
                  <a:close/>
                  <a:moveTo>
                    <a:pt x="59329" y="22896"/>
                  </a:moveTo>
                  <a:cubicBezTo>
                    <a:pt x="59627" y="22896"/>
                    <a:pt x="59889" y="23146"/>
                    <a:pt x="59889" y="23455"/>
                  </a:cubicBezTo>
                  <a:cubicBezTo>
                    <a:pt x="59889" y="23765"/>
                    <a:pt x="59639" y="24015"/>
                    <a:pt x="59329" y="24015"/>
                  </a:cubicBezTo>
                  <a:cubicBezTo>
                    <a:pt x="59008" y="24015"/>
                    <a:pt x="58757" y="23765"/>
                    <a:pt x="58757" y="23455"/>
                  </a:cubicBezTo>
                  <a:cubicBezTo>
                    <a:pt x="58757" y="23146"/>
                    <a:pt x="59008" y="22896"/>
                    <a:pt x="59329" y="22896"/>
                  </a:cubicBezTo>
                  <a:close/>
                  <a:moveTo>
                    <a:pt x="63056" y="22896"/>
                  </a:moveTo>
                  <a:cubicBezTo>
                    <a:pt x="63353" y="22896"/>
                    <a:pt x="63627" y="23146"/>
                    <a:pt x="63627" y="23455"/>
                  </a:cubicBezTo>
                  <a:cubicBezTo>
                    <a:pt x="63627" y="23765"/>
                    <a:pt x="63377" y="24015"/>
                    <a:pt x="63056" y="24015"/>
                  </a:cubicBezTo>
                  <a:cubicBezTo>
                    <a:pt x="62746" y="24015"/>
                    <a:pt x="62496" y="23765"/>
                    <a:pt x="62496" y="23455"/>
                  </a:cubicBezTo>
                  <a:cubicBezTo>
                    <a:pt x="62496" y="23146"/>
                    <a:pt x="62746" y="22896"/>
                    <a:pt x="63056" y="22896"/>
                  </a:cubicBezTo>
                  <a:close/>
                  <a:moveTo>
                    <a:pt x="66782" y="22896"/>
                  </a:moveTo>
                  <a:cubicBezTo>
                    <a:pt x="67080" y="22896"/>
                    <a:pt x="67342" y="23146"/>
                    <a:pt x="67342" y="23455"/>
                  </a:cubicBezTo>
                  <a:cubicBezTo>
                    <a:pt x="67342" y="23765"/>
                    <a:pt x="67092" y="24015"/>
                    <a:pt x="66782" y="24015"/>
                  </a:cubicBezTo>
                  <a:cubicBezTo>
                    <a:pt x="66473" y="24015"/>
                    <a:pt x="66211" y="23765"/>
                    <a:pt x="66211" y="23455"/>
                  </a:cubicBezTo>
                  <a:cubicBezTo>
                    <a:pt x="66235" y="23146"/>
                    <a:pt x="66473" y="22896"/>
                    <a:pt x="66782" y="22896"/>
                  </a:cubicBezTo>
                  <a:close/>
                  <a:moveTo>
                    <a:pt x="70509" y="22896"/>
                  </a:moveTo>
                  <a:cubicBezTo>
                    <a:pt x="70807" y="22896"/>
                    <a:pt x="71080" y="23146"/>
                    <a:pt x="71080" y="23455"/>
                  </a:cubicBezTo>
                  <a:cubicBezTo>
                    <a:pt x="71080" y="23765"/>
                    <a:pt x="70830" y="24015"/>
                    <a:pt x="70509" y="24015"/>
                  </a:cubicBezTo>
                  <a:cubicBezTo>
                    <a:pt x="70199" y="24015"/>
                    <a:pt x="69949" y="23765"/>
                    <a:pt x="69949" y="23455"/>
                  </a:cubicBezTo>
                  <a:cubicBezTo>
                    <a:pt x="69949" y="23146"/>
                    <a:pt x="70199" y="22896"/>
                    <a:pt x="70509" y="22896"/>
                  </a:cubicBezTo>
                  <a:close/>
                  <a:moveTo>
                    <a:pt x="74236" y="22896"/>
                  </a:moveTo>
                  <a:cubicBezTo>
                    <a:pt x="74533" y="22896"/>
                    <a:pt x="74795" y="23146"/>
                    <a:pt x="74795" y="23455"/>
                  </a:cubicBezTo>
                  <a:cubicBezTo>
                    <a:pt x="74795" y="23765"/>
                    <a:pt x="74545" y="24015"/>
                    <a:pt x="74236" y="24015"/>
                  </a:cubicBezTo>
                  <a:cubicBezTo>
                    <a:pt x="73938" y="24015"/>
                    <a:pt x="73676" y="23765"/>
                    <a:pt x="73676" y="23455"/>
                  </a:cubicBezTo>
                  <a:cubicBezTo>
                    <a:pt x="73676" y="23146"/>
                    <a:pt x="73926" y="22896"/>
                    <a:pt x="74236" y="22896"/>
                  </a:cubicBezTo>
                  <a:close/>
                  <a:moveTo>
                    <a:pt x="77855" y="22896"/>
                  </a:moveTo>
                  <a:cubicBezTo>
                    <a:pt x="78153" y="22896"/>
                    <a:pt x="78415" y="23146"/>
                    <a:pt x="78415" y="23455"/>
                  </a:cubicBezTo>
                  <a:cubicBezTo>
                    <a:pt x="78415" y="23765"/>
                    <a:pt x="78165" y="24015"/>
                    <a:pt x="77855" y="24015"/>
                  </a:cubicBezTo>
                  <a:cubicBezTo>
                    <a:pt x="77546" y="24015"/>
                    <a:pt x="77284" y="23765"/>
                    <a:pt x="77284" y="23455"/>
                  </a:cubicBezTo>
                  <a:cubicBezTo>
                    <a:pt x="77284" y="23146"/>
                    <a:pt x="77546" y="22896"/>
                    <a:pt x="77855" y="22896"/>
                  </a:cubicBezTo>
                  <a:close/>
                  <a:moveTo>
                    <a:pt x="81570" y="22896"/>
                  </a:moveTo>
                  <a:cubicBezTo>
                    <a:pt x="81868" y="22896"/>
                    <a:pt x="82141" y="23146"/>
                    <a:pt x="82141" y="23455"/>
                  </a:cubicBezTo>
                  <a:cubicBezTo>
                    <a:pt x="82141" y="23765"/>
                    <a:pt x="81879" y="24015"/>
                    <a:pt x="81570" y="24015"/>
                  </a:cubicBezTo>
                  <a:cubicBezTo>
                    <a:pt x="81260" y="24015"/>
                    <a:pt x="81010" y="23765"/>
                    <a:pt x="81010" y="23455"/>
                  </a:cubicBezTo>
                  <a:cubicBezTo>
                    <a:pt x="81022" y="23146"/>
                    <a:pt x="81260" y="22896"/>
                    <a:pt x="81570" y="22896"/>
                  </a:cubicBezTo>
                  <a:close/>
                  <a:moveTo>
                    <a:pt x="85308" y="22896"/>
                  </a:moveTo>
                  <a:cubicBezTo>
                    <a:pt x="85606" y="22896"/>
                    <a:pt x="85880" y="23146"/>
                    <a:pt x="85880" y="23455"/>
                  </a:cubicBezTo>
                  <a:cubicBezTo>
                    <a:pt x="85880" y="23765"/>
                    <a:pt x="85618" y="24015"/>
                    <a:pt x="85308" y="24015"/>
                  </a:cubicBezTo>
                  <a:cubicBezTo>
                    <a:pt x="84999" y="24015"/>
                    <a:pt x="84749" y="23765"/>
                    <a:pt x="84749" y="23455"/>
                  </a:cubicBezTo>
                  <a:cubicBezTo>
                    <a:pt x="84749" y="23146"/>
                    <a:pt x="84999" y="22896"/>
                    <a:pt x="85308" y="22896"/>
                  </a:cubicBezTo>
                  <a:close/>
                  <a:moveTo>
                    <a:pt x="89035" y="22896"/>
                  </a:moveTo>
                  <a:cubicBezTo>
                    <a:pt x="89333" y="22896"/>
                    <a:pt x="89595" y="23146"/>
                    <a:pt x="89595" y="23455"/>
                  </a:cubicBezTo>
                  <a:cubicBezTo>
                    <a:pt x="89595" y="23765"/>
                    <a:pt x="89345" y="24015"/>
                    <a:pt x="89035" y="24015"/>
                  </a:cubicBezTo>
                  <a:cubicBezTo>
                    <a:pt x="88714" y="24015"/>
                    <a:pt x="88464" y="23765"/>
                    <a:pt x="88464" y="23455"/>
                  </a:cubicBezTo>
                  <a:cubicBezTo>
                    <a:pt x="88475" y="23146"/>
                    <a:pt x="88714" y="22896"/>
                    <a:pt x="89035" y="22896"/>
                  </a:cubicBezTo>
                  <a:close/>
                  <a:moveTo>
                    <a:pt x="92762" y="22896"/>
                  </a:moveTo>
                  <a:cubicBezTo>
                    <a:pt x="93059" y="22896"/>
                    <a:pt x="93333" y="23146"/>
                    <a:pt x="93333" y="23455"/>
                  </a:cubicBezTo>
                  <a:cubicBezTo>
                    <a:pt x="93333" y="23765"/>
                    <a:pt x="93071" y="24015"/>
                    <a:pt x="92762" y="24015"/>
                  </a:cubicBezTo>
                  <a:cubicBezTo>
                    <a:pt x="92452" y="24015"/>
                    <a:pt x="92202" y="23765"/>
                    <a:pt x="92202" y="23455"/>
                  </a:cubicBezTo>
                  <a:cubicBezTo>
                    <a:pt x="92202" y="23146"/>
                    <a:pt x="92452" y="22896"/>
                    <a:pt x="92762" y="22896"/>
                  </a:cubicBezTo>
                  <a:close/>
                  <a:moveTo>
                    <a:pt x="96488" y="22896"/>
                  </a:moveTo>
                  <a:cubicBezTo>
                    <a:pt x="96786" y="22896"/>
                    <a:pt x="97048" y="23146"/>
                    <a:pt x="97048" y="23455"/>
                  </a:cubicBezTo>
                  <a:cubicBezTo>
                    <a:pt x="97048" y="23765"/>
                    <a:pt x="96798" y="24015"/>
                    <a:pt x="96488" y="24015"/>
                  </a:cubicBezTo>
                  <a:cubicBezTo>
                    <a:pt x="96191" y="24015"/>
                    <a:pt x="95917" y="23765"/>
                    <a:pt x="95917" y="23455"/>
                  </a:cubicBezTo>
                  <a:cubicBezTo>
                    <a:pt x="95917" y="23146"/>
                    <a:pt x="96179" y="22896"/>
                    <a:pt x="96488" y="22896"/>
                  </a:cubicBezTo>
                  <a:close/>
                  <a:moveTo>
                    <a:pt x="100203" y="22896"/>
                  </a:moveTo>
                  <a:cubicBezTo>
                    <a:pt x="100501" y="22896"/>
                    <a:pt x="100775" y="23146"/>
                    <a:pt x="100775" y="23455"/>
                  </a:cubicBezTo>
                  <a:cubicBezTo>
                    <a:pt x="100775" y="23765"/>
                    <a:pt x="100513" y="24015"/>
                    <a:pt x="100203" y="24015"/>
                  </a:cubicBezTo>
                  <a:cubicBezTo>
                    <a:pt x="99905" y="24015"/>
                    <a:pt x="99644" y="23765"/>
                    <a:pt x="99644" y="23455"/>
                  </a:cubicBezTo>
                  <a:cubicBezTo>
                    <a:pt x="99655" y="23146"/>
                    <a:pt x="99894" y="22896"/>
                    <a:pt x="100203" y="22896"/>
                  </a:cubicBezTo>
                  <a:close/>
                  <a:moveTo>
                    <a:pt x="103942" y="22896"/>
                  </a:moveTo>
                  <a:cubicBezTo>
                    <a:pt x="104239" y="22896"/>
                    <a:pt x="104513" y="23146"/>
                    <a:pt x="104513" y="23455"/>
                  </a:cubicBezTo>
                  <a:cubicBezTo>
                    <a:pt x="104513" y="23765"/>
                    <a:pt x="104251" y="24015"/>
                    <a:pt x="103942" y="24015"/>
                  </a:cubicBezTo>
                  <a:cubicBezTo>
                    <a:pt x="103644" y="24015"/>
                    <a:pt x="103382" y="23765"/>
                    <a:pt x="103382" y="23455"/>
                  </a:cubicBezTo>
                  <a:cubicBezTo>
                    <a:pt x="103382" y="23146"/>
                    <a:pt x="103632" y="22896"/>
                    <a:pt x="103942" y="22896"/>
                  </a:cubicBezTo>
                  <a:close/>
                  <a:moveTo>
                    <a:pt x="107668" y="22896"/>
                  </a:moveTo>
                  <a:cubicBezTo>
                    <a:pt x="107966" y="22896"/>
                    <a:pt x="108228" y="23146"/>
                    <a:pt x="108228" y="23455"/>
                  </a:cubicBezTo>
                  <a:cubicBezTo>
                    <a:pt x="108228" y="23765"/>
                    <a:pt x="107978" y="24015"/>
                    <a:pt x="107668" y="24015"/>
                  </a:cubicBezTo>
                  <a:cubicBezTo>
                    <a:pt x="107371" y="24015"/>
                    <a:pt x="107097" y="23765"/>
                    <a:pt x="107097" y="23455"/>
                  </a:cubicBezTo>
                  <a:cubicBezTo>
                    <a:pt x="107109" y="23146"/>
                    <a:pt x="107347" y="22896"/>
                    <a:pt x="107668" y="22896"/>
                  </a:cubicBezTo>
                  <a:close/>
                  <a:moveTo>
                    <a:pt x="111395" y="22896"/>
                  </a:moveTo>
                  <a:cubicBezTo>
                    <a:pt x="111693" y="22896"/>
                    <a:pt x="111967" y="23146"/>
                    <a:pt x="111967" y="23455"/>
                  </a:cubicBezTo>
                  <a:cubicBezTo>
                    <a:pt x="111967" y="23765"/>
                    <a:pt x="111705" y="24015"/>
                    <a:pt x="111395" y="24015"/>
                  </a:cubicBezTo>
                  <a:cubicBezTo>
                    <a:pt x="111085" y="24015"/>
                    <a:pt x="110835" y="23765"/>
                    <a:pt x="110835" y="23455"/>
                  </a:cubicBezTo>
                  <a:cubicBezTo>
                    <a:pt x="110835" y="23146"/>
                    <a:pt x="111085" y="22896"/>
                    <a:pt x="111395" y="22896"/>
                  </a:cubicBezTo>
                  <a:close/>
                  <a:moveTo>
                    <a:pt x="115122" y="22896"/>
                  </a:moveTo>
                  <a:cubicBezTo>
                    <a:pt x="115419" y="22896"/>
                    <a:pt x="115681" y="23146"/>
                    <a:pt x="115681" y="23455"/>
                  </a:cubicBezTo>
                  <a:cubicBezTo>
                    <a:pt x="115681" y="23765"/>
                    <a:pt x="115431" y="24015"/>
                    <a:pt x="115122" y="24015"/>
                  </a:cubicBezTo>
                  <a:cubicBezTo>
                    <a:pt x="114812" y="24015"/>
                    <a:pt x="114550" y="23765"/>
                    <a:pt x="114550" y="23455"/>
                  </a:cubicBezTo>
                  <a:cubicBezTo>
                    <a:pt x="114574" y="23146"/>
                    <a:pt x="114812" y="22896"/>
                    <a:pt x="115122" y="22896"/>
                  </a:cubicBezTo>
                  <a:close/>
                  <a:moveTo>
                    <a:pt x="118860" y="22896"/>
                  </a:moveTo>
                  <a:cubicBezTo>
                    <a:pt x="119158" y="22896"/>
                    <a:pt x="119420" y="23146"/>
                    <a:pt x="119420" y="23455"/>
                  </a:cubicBezTo>
                  <a:cubicBezTo>
                    <a:pt x="119420" y="23765"/>
                    <a:pt x="119170" y="24015"/>
                    <a:pt x="118860" y="24015"/>
                  </a:cubicBezTo>
                  <a:cubicBezTo>
                    <a:pt x="118539" y="24015"/>
                    <a:pt x="118289" y="23765"/>
                    <a:pt x="118289" y="23455"/>
                  </a:cubicBezTo>
                  <a:cubicBezTo>
                    <a:pt x="118289" y="23146"/>
                    <a:pt x="118539" y="22896"/>
                    <a:pt x="118860" y="22896"/>
                  </a:cubicBezTo>
                  <a:close/>
                  <a:moveTo>
                    <a:pt x="122575" y="22896"/>
                  </a:moveTo>
                  <a:cubicBezTo>
                    <a:pt x="122873" y="22896"/>
                    <a:pt x="123146" y="23146"/>
                    <a:pt x="123146" y="23455"/>
                  </a:cubicBezTo>
                  <a:cubicBezTo>
                    <a:pt x="123146" y="23765"/>
                    <a:pt x="122885" y="24015"/>
                    <a:pt x="122575" y="24015"/>
                  </a:cubicBezTo>
                  <a:cubicBezTo>
                    <a:pt x="122265" y="24015"/>
                    <a:pt x="122015" y="23765"/>
                    <a:pt x="122015" y="23455"/>
                  </a:cubicBezTo>
                  <a:cubicBezTo>
                    <a:pt x="122027" y="23146"/>
                    <a:pt x="122277" y="22896"/>
                    <a:pt x="122575" y="22896"/>
                  </a:cubicBezTo>
                  <a:close/>
                  <a:moveTo>
                    <a:pt x="126314" y="22896"/>
                  </a:moveTo>
                  <a:cubicBezTo>
                    <a:pt x="126611" y="22896"/>
                    <a:pt x="126873" y="23146"/>
                    <a:pt x="126873" y="23455"/>
                  </a:cubicBezTo>
                  <a:cubicBezTo>
                    <a:pt x="126873" y="23765"/>
                    <a:pt x="126623" y="24015"/>
                    <a:pt x="126314" y="24015"/>
                  </a:cubicBezTo>
                  <a:cubicBezTo>
                    <a:pt x="126004" y="24015"/>
                    <a:pt x="125742" y="23765"/>
                    <a:pt x="125742" y="23455"/>
                  </a:cubicBezTo>
                  <a:cubicBezTo>
                    <a:pt x="125742" y="23146"/>
                    <a:pt x="126004" y="22896"/>
                    <a:pt x="126314" y="22896"/>
                  </a:cubicBezTo>
                  <a:close/>
                  <a:moveTo>
                    <a:pt x="130028" y="22896"/>
                  </a:moveTo>
                  <a:cubicBezTo>
                    <a:pt x="130326" y="22896"/>
                    <a:pt x="130600" y="23146"/>
                    <a:pt x="130600" y="23455"/>
                  </a:cubicBezTo>
                  <a:cubicBezTo>
                    <a:pt x="130600" y="23765"/>
                    <a:pt x="130350" y="24015"/>
                    <a:pt x="130028" y="24015"/>
                  </a:cubicBezTo>
                  <a:cubicBezTo>
                    <a:pt x="129731" y="24015"/>
                    <a:pt x="129469" y="23765"/>
                    <a:pt x="129469" y="23455"/>
                  </a:cubicBezTo>
                  <a:cubicBezTo>
                    <a:pt x="129469" y="23146"/>
                    <a:pt x="129719" y="22896"/>
                    <a:pt x="130028" y="22896"/>
                  </a:cubicBezTo>
                  <a:close/>
                  <a:moveTo>
                    <a:pt x="133767" y="22896"/>
                  </a:moveTo>
                  <a:cubicBezTo>
                    <a:pt x="134065" y="22896"/>
                    <a:pt x="134326" y="23146"/>
                    <a:pt x="134326" y="23455"/>
                  </a:cubicBezTo>
                  <a:cubicBezTo>
                    <a:pt x="134326" y="23765"/>
                    <a:pt x="134076" y="24015"/>
                    <a:pt x="133767" y="24015"/>
                  </a:cubicBezTo>
                  <a:cubicBezTo>
                    <a:pt x="133469" y="24015"/>
                    <a:pt x="133207" y="23765"/>
                    <a:pt x="133207" y="23455"/>
                  </a:cubicBezTo>
                  <a:cubicBezTo>
                    <a:pt x="133207" y="23146"/>
                    <a:pt x="133457" y="22896"/>
                    <a:pt x="133767" y="22896"/>
                  </a:cubicBezTo>
                  <a:close/>
                  <a:moveTo>
                    <a:pt x="137494" y="22896"/>
                  </a:moveTo>
                  <a:cubicBezTo>
                    <a:pt x="137791" y="22896"/>
                    <a:pt x="138053" y="23146"/>
                    <a:pt x="138053" y="23455"/>
                  </a:cubicBezTo>
                  <a:cubicBezTo>
                    <a:pt x="138053" y="23765"/>
                    <a:pt x="137803" y="24015"/>
                    <a:pt x="137494" y="24015"/>
                  </a:cubicBezTo>
                  <a:cubicBezTo>
                    <a:pt x="137196" y="24015"/>
                    <a:pt x="136922" y="23765"/>
                    <a:pt x="136922" y="23455"/>
                  </a:cubicBezTo>
                  <a:cubicBezTo>
                    <a:pt x="136934" y="23146"/>
                    <a:pt x="137172" y="22896"/>
                    <a:pt x="137494" y="22896"/>
                  </a:cubicBezTo>
                  <a:close/>
                  <a:moveTo>
                    <a:pt x="1548" y="24753"/>
                  </a:moveTo>
                  <a:cubicBezTo>
                    <a:pt x="1846" y="24753"/>
                    <a:pt x="2119" y="25003"/>
                    <a:pt x="2119" y="25313"/>
                  </a:cubicBezTo>
                  <a:cubicBezTo>
                    <a:pt x="2119" y="25610"/>
                    <a:pt x="1858" y="25884"/>
                    <a:pt x="1548" y="25884"/>
                  </a:cubicBezTo>
                  <a:cubicBezTo>
                    <a:pt x="1238" y="25884"/>
                    <a:pt x="988" y="25622"/>
                    <a:pt x="988" y="25313"/>
                  </a:cubicBezTo>
                  <a:cubicBezTo>
                    <a:pt x="988" y="25003"/>
                    <a:pt x="1238" y="24753"/>
                    <a:pt x="1548" y="24753"/>
                  </a:cubicBezTo>
                  <a:close/>
                  <a:moveTo>
                    <a:pt x="5287" y="24753"/>
                  </a:moveTo>
                  <a:cubicBezTo>
                    <a:pt x="5596" y="24753"/>
                    <a:pt x="5846" y="25003"/>
                    <a:pt x="5846" y="25313"/>
                  </a:cubicBezTo>
                  <a:cubicBezTo>
                    <a:pt x="5846" y="25622"/>
                    <a:pt x="5596" y="25884"/>
                    <a:pt x="5287" y="25884"/>
                  </a:cubicBezTo>
                  <a:cubicBezTo>
                    <a:pt x="4977" y="25884"/>
                    <a:pt x="4715" y="25622"/>
                    <a:pt x="4715" y="25313"/>
                  </a:cubicBezTo>
                  <a:cubicBezTo>
                    <a:pt x="4715" y="25003"/>
                    <a:pt x="4977" y="24753"/>
                    <a:pt x="5287" y="24753"/>
                  </a:cubicBezTo>
                  <a:close/>
                  <a:moveTo>
                    <a:pt x="9001" y="24753"/>
                  </a:moveTo>
                  <a:cubicBezTo>
                    <a:pt x="9299" y="24753"/>
                    <a:pt x="9573" y="25003"/>
                    <a:pt x="9573" y="25313"/>
                  </a:cubicBezTo>
                  <a:cubicBezTo>
                    <a:pt x="9573" y="25610"/>
                    <a:pt x="9323" y="25884"/>
                    <a:pt x="9001" y="25884"/>
                  </a:cubicBezTo>
                  <a:cubicBezTo>
                    <a:pt x="8704" y="25884"/>
                    <a:pt x="8442" y="25622"/>
                    <a:pt x="8442" y="25313"/>
                  </a:cubicBezTo>
                  <a:cubicBezTo>
                    <a:pt x="8442" y="25003"/>
                    <a:pt x="8692" y="24753"/>
                    <a:pt x="9001" y="24753"/>
                  </a:cubicBezTo>
                  <a:close/>
                  <a:moveTo>
                    <a:pt x="12728" y="24753"/>
                  </a:moveTo>
                  <a:cubicBezTo>
                    <a:pt x="13037" y="24753"/>
                    <a:pt x="13288" y="25003"/>
                    <a:pt x="13288" y="25313"/>
                  </a:cubicBezTo>
                  <a:cubicBezTo>
                    <a:pt x="13288" y="25622"/>
                    <a:pt x="13037" y="25884"/>
                    <a:pt x="12728" y="25884"/>
                  </a:cubicBezTo>
                  <a:cubicBezTo>
                    <a:pt x="12418" y="25884"/>
                    <a:pt x="12156" y="25622"/>
                    <a:pt x="12156" y="25313"/>
                  </a:cubicBezTo>
                  <a:cubicBezTo>
                    <a:pt x="12180" y="25003"/>
                    <a:pt x="12418" y="24753"/>
                    <a:pt x="12728" y="24753"/>
                  </a:cubicBezTo>
                  <a:close/>
                  <a:moveTo>
                    <a:pt x="16466" y="24753"/>
                  </a:moveTo>
                  <a:cubicBezTo>
                    <a:pt x="16764" y="24753"/>
                    <a:pt x="17026" y="25003"/>
                    <a:pt x="17026" y="25313"/>
                  </a:cubicBezTo>
                  <a:cubicBezTo>
                    <a:pt x="17026" y="25610"/>
                    <a:pt x="16776" y="25884"/>
                    <a:pt x="16466" y="25884"/>
                  </a:cubicBezTo>
                  <a:cubicBezTo>
                    <a:pt x="16169" y="25884"/>
                    <a:pt x="15895" y="25622"/>
                    <a:pt x="15895" y="25313"/>
                  </a:cubicBezTo>
                  <a:cubicBezTo>
                    <a:pt x="15895" y="25003"/>
                    <a:pt x="16145" y="24753"/>
                    <a:pt x="16466" y="24753"/>
                  </a:cubicBezTo>
                  <a:close/>
                  <a:moveTo>
                    <a:pt x="20181" y="24753"/>
                  </a:moveTo>
                  <a:cubicBezTo>
                    <a:pt x="20491" y="24753"/>
                    <a:pt x="20753" y="25003"/>
                    <a:pt x="20753" y="25313"/>
                  </a:cubicBezTo>
                  <a:cubicBezTo>
                    <a:pt x="20753" y="25622"/>
                    <a:pt x="20491" y="25884"/>
                    <a:pt x="20181" y="25884"/>
                  </a:cubicBezTo>
                  <a:cubicBezTo>
                    <a:pt x="19872" y="25884"/>
                    <a:pt x="19622" y="25622"/>
                    <a:pt x="19622" y="25313"/>
                  </a:cubicBezTo>
                  <a:cubicBezTo>
                    <a:pt x="19634" y="25003"/>
                    <a:pt x="19872" y="24753"/>
                    <a:pt x="20181" y="24753"/>
                  </a:cubicBezTo>
                  <a:close/>
                  <a:moveTo>
                    <a:pt x="23920" y="24753"/>
                  </a:moveTo>
                  <a:cubicBezTo>
                    <a:pt x="24217" y="24753"/>
                    <a:pt x="24479" y="25003"/>
                    <a:pt x="24479" y="25313"/>
                  </a:cubicBezTo>
                  <a:cubicBezTo>
                    <a:pt x="24479" y="25610"/>
                    <a:pt x="24229" y="25884"/>
                    <a:pt x="23920" y="25884"/>
                  </a:cubicBezTo>
                  <a:cubicBezTo>
                    <a:pt x="23610" y="25884"/>
                    <a:pt x="23348" y="25622"/>
                    <a:pt x="23348" y="25313"/>
                  </a:cubicBezTo>
                  <a:cubicBezTo>
                    <a:pt x="23348" y="25003"/>
                    <a:pt x="23610" y="24753"/>
                    <a:pt x="23920" y="24753"/>
                  </a:cubicBezTo>
                  <a:close/>
                  <a:moveTo>
                    <a:pt x="27635" y="24753"/>
                  </a:moveTo>
                  <a:cubicBezTo>
                    <a:pt x="27956" y="24753"/>
                    <a:pt x="28206" y="25003"/>
                    <a:pt x="28206" y="25313"/>
                  </a:cubicBezTo>
                  <a:cubicBezTo>
                    <a:pt x="28206" y="25622"/>
                    <a:pt x="27956" y="25884"/>
                    <a:pt x="27635" y="25884"/>
                  </a:cubicBezTo>
                  <a:cubicBezTo>
                    <a:pt x="27325" y="25884"/>
                    <a:pt x="27075" y="25622"/>
                    <a:pt x="27075" y="25313"/>
                  </a:cubicBezTo>
                  <a:cubicBezTo>
                    <a:pt x="27087" y="25003"/>
                    <a:pt x="27325" y="24753"/>
                    <a:pt x="27635" y="24753"/>
                  </a:cubicBezTo>
                  <a:close/>
                  <a:moveTo>
                    <a:pt x="31373" y="24753"/>
                  </a:moveTo>
                  <a:cubicBezTo>
                    <a:pt x="31671" y="24753"/>
                    <a:pt x="31945" y="25003"/>
                    <a:pt x="31945" y="25313"/>
                  </a:cubicBezTo>
                  <a:cubicBezTo>
                    <a:pt x="31945" y="25610"/>
                    <a:pt x="31683" y="25884"/>
                    <a:pt x="31373" y="25884"/>
                  </a:cubicBezTo>
                  <a:cubicBezTo>
                    <a:pt x="31064" y="25884"/>
                    <a:pt x="30814" y="25622"/>
                    <a:pt x="30814" y="25313"/>
                  </a:cubicBezTo>
                  <a:cubicBezTo>
                    <a:pt x="30814" y="25003"/>
                    <a:pt x="31064" y="24753"/>
                    <a:pt x="31373" y="24753"/>
                  </a:cubicBezTo>
                  <a:close/>
                  <a:moveTo>
                    <a:pt x="35100" y="24753"/>
                  </a:moveTo>
                  <a:cubicBezTo>
                    <a:pt x="35409" y="24753"/>
                    <a:pt x="35659" y="25003"/>
                    <a:pt x="35659" y="25313"/>
                  </a:cubicBezTo>
                  <a:cubicBezTo>
                    <a:pt x="35659" y="25622"/>
                    <a:pt x="35409" y="25884"/>
                    <a:pt x="35100" y="25884"/>
                  </a:cubicBezTo>
                  <a:cubicBezTo>
                    <a:pt x="34778" y="25884"/>
                    <a:pt x="34528" y="25622"/>
                    <a:pt x="34528" y="25313"/>
                  </a:cubicBezTo>
                  <a:cubicBezTo>
                    <a:pt x="34540" y="25003"/>
                    <a:pt x="34778" y="24753"/>
                    <a:pt x="35100" y="24753"/>
                  </a:cubicBezTo>
                  <a:close/>
                  <a:moveTo>
                    <a:pt x="38815" y="24753"/>
                  </a:moveTo>
                  <a:cubicBezTo>
                    <a:pt x="39112" y="24753"/>
                    <a:pt x="39386" y="25003"/>
                    <a:pt x="39386" y="25313"/>
                  </a:cubicBezTo>
                  <a:cubicBezTo>
                    <a:pt x="39386" y="25610"/>
                    <a:pt x="39124" y="25884"/>
                    <a:pt x="38815" y="25884"/>
                  </a:cubicBezTo>
                  <a:cubicBezTo>
                    <a:pt x="38517" y="25884"/>
                    <a:pt x="38255" y="25622"/>
                    <a:pt x="38255" y="25313"/>
                  </a:cubicBezTo>
                  <a:cubicBezTo>
                    <a:pt x="38255" y="25003"/>
                    <a:pt x="38505" y="24753"/>
                    <a:pt x="38815" y="24753"/>
                  </a:cubicBezTo>
                  <a:close/>
                  <a:moveTo>
                    <a:pt x="42553" y="24753"/>
                  </a:moveTo>
                  <a:cubicBezTo>
                    <a:pt x="42863" y="24753"/>
                    <a:pt x="43113" y="25003"/>
                    <a:pt x="43113" y="25313"/>
                  </a:cubicBezTo>
                  <a:cubicBezTo>
                    <a:pt x="43113" y="25622"/>
                    <a:pt x="42863" y="25884"/>
                    <a:pt x="42553" y="25884"/>
                  </a:cubicBezTo>
                  <a:cubicBezTo>
                    <a:pt x="42232" y="25884"/>
                    <a:pt x="41982" y="25622"/>
                    <a:pt x="41982" y="25313"/>
                  </a:cubicBezTo>
                  <a:cubicBezTo>
                    <a:pt x="41982" y="25003"/>
                    <a:pt x="42244" y="24753"/>
                    <a:pt x="42553" y="24753"/>
                  </a:cubicBezTo>
                  <a:close/>
                  <a:moveTo>
                    <a:pt x="46268" y="24753"/>
                  </a:moveTo>
                  <a:cubicBezTo>
                    <a:pt x="46565" y="24753"/>
                    <a:pt x="46839" y="25003"/>
                    <a:pt x="46839" y="25313"/>
                  </a:cubicBezTo>
                  <a:cubicBezTo>
                    <a:pt x="46839" y="25610"/>
                    <a:pt x="46589" y="25884"/>
                    <a:pt x="46268" y="25884"/>
                  </a:cubicBezTo>
                  <a:cubicBezTo>
                    <a:pt x="45970" y="25884"/>
                    <a:pt x="45708" y="25622"/>
                    <a:pt x="45708" y="25313"/>
                  </a:cubicBezTo>
                  <a:cubicBezTo>
                    <a:pt x="45708" y="25003"/>
                    <a:pt x="45958" y="24753"/>
                    <a:pt x="46268" y="24753"/>
                  </a:cubicBezTo>
                  <a:close/>
                  <a:moveTo>
                    <a:pt x="50006" y="24753"/>
                  </a:moveTo>
                  <a:cubicBezTo>
                    <a:pt x="50316" y="24753"/>
                    <a:pt x="50578" y="25003"/>
                    <a:pt x="50578" y="25313"/>
                  </a:cubicBezTo>
                  <a:cubicBezTo>
                    <a:pt x="50578" y="25622"/>
                    <a:pt x="50316" y="25884"/>
                    <a:pt x="50006" y="25884"/>
                  </a:cubicBezTo>
                  <a:cubicBezTo>
                    <a:pt x="49697" y="25884"/>
                    <a:pt x="49447" y="25622"/>
                    <a:pt x="49447" y="25313"/>
                  </a:cubicBezTo>
                  <a:cubicBezTo>
                    <a:pt x="49447" y="25003"/>
                    <a:pt x="49697" y="24753"/>
                    <a:pt x="50006" y="24753"/>
                  </a:cubicBezTo>
                  <a:close/>
                  <a:moveTo>
                    <a:pt x="53733" y="24753"/>
                  </a:moveTo>
                  <a:cubicBezTo>
                    <a:pt x="54031" y="24753"/>
                    <a:pt x="54293" y="25003"/>
                    <a:pt x="54293" y="25313"/>
                  </a:cubicBezTo>
                  <a:cubicBezTo>
                    <a:pt x="54293" y="25610"/>
                    <a:pt x="54043" y="25884"/>
                    <a:pt x="53733" y="25884"/>
                  </a:cubicBezTo>
                  <a:cubicBezTo>
                    <a:pt x="53412" y="25884"/>
                    <a:pt x="53162" y="25622"/>
                    <a:pt x="53162" y="25313"/>
                  </a:cubicBezTo>
                  <a:cubicBezTo>
                    <a:pt x="53162" y="25003"/>
                    <a:pt x="53412" y="24753"/>
                    <a:pt x="53733" y="24753"/>
                  </a:cubicBezTo>
                  <a:close/>
                  <a:moveTo>
                    <a:pt x="57460" y="24753"/>
                  </a:moveTo>
                  <a:cubicBezTo>
                    <a:pt x="57781" y="24753"/>
                    <a:pt x="58031" y="25003"/>
                    <a:pt x="58031" y="25313"/>
                  </a:cubicBezTo>
                  <a:cubicBezTo>
                    <a:pt x="58031" y="25622"/>
                    <a:pt x="57781" y="25884"/>
                    <a:pt x="57460" y="25884"/>
                  </a:cubicBezTo>
                  <a:cubicBezTo>
                    <a:pt x="57150" y="25884"/>
                    <a:pt x="56900" y="25622"/>
                    <a:pt x="56900" y="25313"/>
                  </a:cubicBezTo>
                  <a:cubicBezTo>
                    <a:pt x="56900" y="25003"/>
                    <a:pt x="57150" y="24753"/>
                    <a:pt x="57460" y="24753"/>
                  </a:cubicBezTo>
                  <a:close/>
                  <a:moveTo>
                    <a:pt x="61186" y="24753"/>
                  </a:moveTo>
                  <a:cubicBezTo>
                    <a:pt x="61484" y="24753"/>
                    <a:pt x="61746" y="25003"/>
                    <a:pt x="61746" y="25313"/>
                  </a:cubicBezTo>
                  <a:cubicBezTo>
                    <a:pt x="61746" y="25610"/>
                    <a:pt x="61496" y="25884"/>
                    <a:pt x="61186" y="25884"/>
                  </a:cubicBezTo>
                  <a:cubicBezTo>
                    <a:pt x="60877" y="25884"/>
                    <a:pt x="60615" y="25622"/>
                    <a:pt x="60615" y="25313"/>
                  </a:cubicBezTo>
                  <a:cubicBezTo>
                    <a:pt x="60615" y="25003"/>
                    <a:pt x="60877" y="24753"/>
                    <a:pt x="61186" y="24753"/>
                  </a:cubicBezTo>
                  <a:close/>
                  <a:moveTo>
                    <a:pt x="64925" y="24753"/>
                  </a:moveTo>
                  <a:cubicBezTo>
                    <a:pt x="65234" y="24753"/>
                    <a:pt x="65485" y="25003"/>
                    <a:pt x="65485" y="25313"/>
                  </a:cubicBezTo>
                  <a:cubicBezTo>
                    <a:pt x="65485" y="25622"/>
                    <a:pt x="65234" y="25884"/>
                    <a:pt x="64925" y="25884"/>
                  </a:cubicBezTo>
                  <a:cubicBezTo>
                    <a:pt x="64603" y="25884"/>
                    <a:pt x="64353" y="25622"/>
                    <a:pt x="64353" y="25313"/>
                  </a:cubicBezTo>
                  <a:cubicBezTo>
                    <a:pt x="64353" y="25003"/>
                    <a:pt x="64603" y="24753"/>
                    <a:pt x="64925" y="24753"/>
                  </a:cubicBezTo>
                  <a:close/>
                  <a:moveTo>
                    <a:pt x="68640" y="24753"/>
                  </a:moveTo>
                  <a:cubicBezTo>
                    <a:pt x="68937" y="24753"/>
                    <a:pt x="69211" y="25003"/>
                    <a:pt x="69211" y="25313"/>
                  </a:cubicBezTo>
                  <a:cubicBezTo>
                    <a:pt x="69211" y="25610"/>
                    <a:pt x="68949" y="25884"/>
                    <a:pt x="68640" y="25884"/>
                  </a:cubicBezTo>
                  <a:cubicBezTo>
                    <a:pt x="68330" y="25884"/>
                    <a:pt x="68080" y="25622"/>
                    <a:pt x="68080" y="25313"/>
                  </a:cubicBezTo>
                  <a:cubicBezTo>
                    <a:pt x="68092" y="25003"/>
                    <a:pt x="68330" y="24753"/>
                    <a:pt x="68640" y="24753"/>
                  </a:cubicBezTo>
                  <a:close/>
                  <a:moveTo>
                    <a:pt x="72366" y="24753"/>
                  </a:moveTo>
                  <a:cubicBezTo>
                    <a:pt x="72676" y="24753"/>
                    <a:pt x="72926" y="25003"/>
                    <a:pt x="72926" y="25313"/>
                  </a:cubicBezTo>
                  <a:cubicBezTo>
                    <a:pt x="72926" y="25622"/>
                    <a:pt x="72676" y="25884"/>
                    <a:pt x="72366" y="25884"/>
                  </a:cubicBezTo>
                  <a:cubicBezTo>
                    <a:pt x="72045" y="25884"/>
                    <a:pt x="71795" y="25622"/>
                    <a:pt x="71795" y="25313"/>
                  </a:cubicBezTo>
                  <a:cubicBezTo>
                    <a:pt x="71807" y="25003"/>
                    <a:pt x="72069" y="24753"/>
                    <a:pt x="72366" y="24753"/>
                  </a:cubicBezTo>
                  <a:close/>
                  <a:moveTo>
                    <a:pt x="76093" y="24753"/>
                  </a:moveTo>
                  <a:cubicBezTo>
                    <a:pt x="76391" y="24753"/>
                    <a:pt x="76664" y="25003"/>
                    <a:pt x="76664" y="25313"/>
                  </a:cubicBezTo>
                  <a:cubicBezTo>
                    <a:pt x="76664" y="25610"/>
                    <a:pt x="76403" y="25884"/>
                    <a:pt x="76093" y="25884"/>
                  </a:cubicBezTo>
                  <a:cubicBezTo>
                    <a:pt x="75795" y="25884"/>
                    <a:pt x="75533" y="25622"/>
                    <a:pt x="75533" y="25313"/>
                  </a:cubicBezTo>
                  <a:cubicBezTo>
                    <a:pt x="75533" y="25003"/>
                    <a:pt x="75783" y="24753"/>
                    <a:pt x="76093" y="24753"/>
                  </a:cubicBezTo>
                  <a:close/>
                  <a:moveTo>
                    <a:pt x="79712" y="24753"/>
                  </a:moveTo>
                  <a:cubicBezTo>
                    <a:pt x="80010" y="24753"/>
                    <a:pt x="80284" y="25003"/>
                    <a:pt x="80284" y="25313"/>
                  </a:cubicBezTo>
                  <a:cubicBezTo>
                    <a:pt x="80284" y="25610"/>
                    <a:pt x="80022" y="25884"/>
                    <a:pt x="79712" y="25884"/>
                  </a:cubicBezTo>
                  <a:cubicBezTo>
                    <a:pt x="79403" y="25884"/>
                    <a:pt x="79153" y="25622"/>
                    <a:pt x="79153" y="25313"/>
                  </a:cubicBezTo>
                  <a:cubicBezTo>
                    <a:pt x="79153" y="25003"/>
                    <a:pt x="79403" y="24753"/>
                    <a:pt x="79712" y="24753"/>
                  </a:cubicBezTo>
                  <a:close/>
                  <a:moveTo>
                    <a:pt x="83451" y="24753"/>
                  </a:moveTo>
                  <a:cubicBezTo>
                    <a:pt x="83761" y="24753"/>
                    <a:pt x="84011" y="25003"/>
                    <a:pt x="84011" y="25313"/>
                  </a:cubicBezTo>
                  <a:cubicBezTo>
                    <a:pt x="84011" y="25622"/>
                    <a:pt x="83761" y="25884"/>
                    <a:pt x="83451" y="25884"/>
                  </a:cubicBezTo>
                  <a:cubicBezTo>
                    <a:pt x="83141" y="25884"/>
                    <a:pt x="82880" y="25622"/>
                    <a:pt x="82880" y="25313"/>
                  </a:cubicBezTo>
                  <a:cubicBezTo>
                    <a:pt x="82880" y="25003"/>
                    <a:pt x="83141" y="24753"/>
                    <a:pt x="83451" y="24753"/>
                  </a:cubicBezTo>
                  <a:close/>
                  <a:moveTo>
                    <a:pt x="87166" y="24753"/>
                  </a:moveTo>
                  <a:cubicBezTo>
                    <a:pt x="87463" y="24753"/>
                    <a:pt x="87737" y="25003"/>
                    <a:pt x="87737" y="25313"/>
                  </a:cubicBezTo>
                  <a:cubicBezTo>
                    <a:pt x="87737" y="25610"/>
                    <a:pt x="87475" y="25884"/>
                    <a:pt x="87166" y="25884"/>
                  </a:cubicBezTo>
                  <a:cubicBezTo>
                    <a:pt x="86856" y="25884"/>
                    <a:pt x="86606" y="25622"/>
                    <a:pt x="86606" y="25313"/>
                  </a:cubicBezTo>
                  <a:cubicBezTo>
                    <a:pt x="86606" y="25003"/>
                    <a:pt x="86856" y="24753"/>
                    <a:pt x="87166" y="24753"/>
                  </a:cubicBezTo>
                  <a:close/>
                  <a:moveTo>
                    <a:pt x="90904" y="24753"/>
                  </a:moveTo>
                  <a:cubicBezTo>
                    <a:pt x="91214" y="24753"/>
                    <a:pt x="91464" y="25003"/>
                    <a:pt x="91464" y="25313"/>
                  </a:cubicBezTo>
                  <a:cubicBezTo>
                    <a:pt x="91464" y="25622"/>
                    <a:pt x="91214" y="25884"/>
                    <a:pt x="90904" y="25884"/>
                  </a:cubicBezTo>
                  <a:cubicBezTo>
                    <a:pt x="90595" y="25884"/>
                    <a:pt x="90345" y="25622"/>
                    <a:pt x="90345" y="25313"/>
                  </a:cubicBezTo>
                  <a:cubicBezTo>
                    <a:pt x="90345" y="25003"/>
                    <a:pt x="90595" y="24753"/>
                    <a:pt x="90904" y="24753"/>
                  </a:cubicBezTo>
                  <a:close/>
                  <a:moveTo>
                    <a:pt x="94631" y="24753"/>
                  </a:moveTo>
                  <a:cubicBezTo>
                    <a:pt x="94929" y="24753"/>
                    <a:pt x="95191" y="25003"/>
                    <a:pt x="95191" y="25313"/>
                  </a:cubicBezTo>
                  <a:cubicBezTo>
                    <a:pt x="95191" y="25610"/>
                    <a:pt x="94941" y="25884"/>
                    <a:pt x="94631" y="25884"/>
                  </a:cubicBezTo>
                  <a:cubicBezTo>
                    <a:pt x="94310" y="25884"/>
                    <a:pt x="94060" y="25622"/>
                    <a:pt x="94060" y="25313"/>
                  </a:cubicBezTo>
                  <a:cubicBezTo>
                    <a:pt x="94071" y="25003"/>
                    <a:pt x="94310" y="24753"/>
                    <a:pt x="94631" y="24753"/>
                  </a:cubicBezTo>
                  <a:close/>
                  <a:moveTo>
                    <a:pt x="98346" y="24753"/>
                  </a:moveTo>
                  <a:cubicBezTo>
                    <a:pt x="98655" y="24753"/>
                    <a:pt x="98905" y="25003"/>
                    <a:pt x="98905" y="25313"/>
                  </a:cubicBezTo>
                  <a:cubicBezTo>
                    <a:pt x="98905" y="25622"/>
                    <a:pt x="98655" y="25884"/>
                    <a:pt x="98346" y="25884"/>
                  </a:cubicBezTo>
                  <a:cubicBezTo>
                    <a:pt x="98036" y="25884"/>
                    <a:pt x="97786" y="25622"/>
                    <a:pt x="97786" y="25313"/>
                  </a:cubicBezTo>
                  <a:cubicBezTo>
                    <a:pt x="97798" y="25003"/>
                    <a:pt x="98036" y="24753"/>
                    <a:pt x="98346" y="24753"/>
                  </a:cubicBezTo>
                  <a:close/>
                  <a:moveTo>
                    <a:pt x="102084" y="24753"/>
                  </a:moveTo>
                  <a:cubicBezTo>
                    <a:pt x="102382" y="24753"/>
                    <a:pt x="102644" y="25003"/>
                    <a:pt x="102644" y="25313"/>
                  </a:cubicBezTo>
                  <a:cubicBezTo>
                    <a:pt x="102644" y="25610"/>
                    <a:pt x="102394" y="25884"/>
                    <a:pt x="102084" y="25884"/>
                  </a:cubicBezTo>
                  <a:cubicBezTo>
                    <a:pt x="101787" y="25884"/>
                    <a:pt x="101513" y="25622"/>
                    <a:pt x="101513" y="25313"/>
                  </a:cubicBezTo>
                  <a:cubicBezTo>
                    <a:pt x="101513" y="25003"/>
                    <a:pt x="101775" y="24753"/>
                    <a:pt x="102084" y="24753"/>
                  </a:cubicBezTo>
                  <a:close/>
                  <a:moveTo>
                    <a:pt x="105799" y="24753"/>
                  </a:moveTo>
                  <a:cubicBezTo>
                    <a:pt x="106121" y="24753"/>
                    <a:pt x="106371" y="25003"/>
                    <a:pt x="106371" y="25313"/>
                  </a:cubicBezTo>
                  <a:cubicBezTo>
                    <a:pt x="106371" y="25622"/>
                    <a:pt x="106109" y="25884"/>
                    <a:pt x="105799" y="25884"/>
                  </a:cubicBezTo>
                  <a:cubicBezTo>
                    <a:pt x="105490" y="25884"/>
                    <a:pt x="105239" y="25622"/>
                    <a:pt x="105239" y="25313"/>
                  </a:cubicBezTo>
                  <a:cubicBezTo>
                    <a:pt x="105251" y="25003"/>
                    <a:pt x="105490" y="24753"/>
                    <a:pt x="105799" y="24753"/>
                  </a:cubicBezTo>
                  <a:close/>
                  <a:moveTo>
                    <a:pt x="109538" y="24753"/>
                  </a:moveTo>
                  <a:cubicBezTo>
                    <a:pt x="109835" y="24753"/>
                    <a:pt x="110109" y="25003"/>
                    <a:pt x="110109" y="25313"/>
                  </a:cubicBezTo>
                  <a:cubicBezTo>
                    <a:pt x="110109" y="25610"/>
                    <a:pt x="109847" y="25884"/>
                    <a:pt x="109538" y="25884"/>
                  </a:cubicBezTo>
                  <a:cubicBezTo>
                    <a:pt x="109228" y="25884"/>
                    <a:pt x="108978" y="25622"/>
                    <a:pt x="108978" y="25313"/>
                  </a:cubicBezTo>
                  <a:cubicBezTo>
                    <a:pt x="108978" y="25003"/>
                    <a:pt x="109228" y="24753"/>
                    <a:pt x="109538" y="24753"/>
                  </a:cubicBezTo>
                  <a:close/>
                  <a:moveTo>
                    <a:pt x="113264" y="24753"/>
                  </a:moveTo>
                  <a:cubicBezTo>
                    <a:pt x="113574" y="24753"/>
                    <a:pt x="113824" y="25003"/>
                    <a:pt x="113824" y="25313"/>
                  </a:cubicBezTo>
                  <a:cubicBezTo>
                    <a:pt x="113824" y="25622"/>
                    <a:pt x="113574" y="25884"/>
                    <a:pt x="113264" y="25884"/>
                  </a:cubicBezTo>
                  <a:cubicBezTo>
                    <a:pt x="112943" y="25884"/>
                    <a:pt x="112693" y="25622"/>
                    <a:pt x="112693" y="25313"/>
                  </a:cubicBezTo>
                  <a:cubicBezTo>
                    <a:pt x="112705" y="25003"/>
                    <a:pt x="112943" y="24753"/>
                    <a:pt x="113264" y="24753"/>
                  </a:cubicBezTo>
                  <a:close/>
                  <a:moveTo>
                    <a:pt x="116991" y="24753"/>
                  </a:moveTo>
                  <a:cubicBezTo>
                    <a:pt x="117289" y="24753"/>
                    <a:pt x="117562" y="25003"/>
                    <a:pt x="117562" y="25313"/>
                  </a:cubicBezTo>
                  <a:cubicBezTo>
                    <a:pt x="117562" y="25610"/>
                    <a:pt x="117312" y="25884"/>
                    <a:pt x="116991" y="25884"/>
                  </a:cubicBezTo>
                  <a:cubicBezTo>
                    <a:pt x="116681" y="25884"/>
                    <a:pt x="116431" y="25622"/>
                    <a:pt x="116431" y="25313"/>
                  </a:cubicBezTo>
                  <a:cubicBezTo>
                    <a:pt x="116431" y="25003"/>
                    <a:pt x="116681" y="24753"/>
                    <a:pt x="116991" y="24753"/>
                  </a:cubicBezTo>
                  <a:close/>
                  <a:moveTo>
                    <a:pt x="120718" y="24753"/>
                  </a:moveTo>
                  <a:cubicBezTo>
                    <a:pt x="121027" y="24753"/>
                    <a:pt x="121277" y="25003"/>
                    <a:pt x="121277" y="25313"/>
                  </a:cubicBezTo>
                  <a:cubicBezTo>
                    <a:pt x="121277" y="25622"/>
                    <a:pt x="121027" y="25884"/>
                    <a:pt x="120718" y="25884"/>
                  </a:cubicBezTo>
                  <a:cubicBezTo>
                    <a:pt x="120408" y="25884"/>
                    <a:pt x="120146" y="25622"/>
                    <a:pt x="120146" y="25313"/>
                  </a:cubicBezTo>
                  <a:cubicBezTo>
                    <a:pt x="120170" y="25003"/>
                    <a:pt x="120420" y="24753"/>
                    <a:pt x="120718" y="24753"/>
                  </a:cubicBezTo>
                  <a:close/>
                  <a:moveTo>
                    <a:pt x="124456" y="24753"/>
                  </a:moveTo>
                  <a:cubicBezTo>
                    <a:pt x="124754" y="24753"/>
                    <a:pt x="125016" y="25003"/>
                    <a:pt x="125016" y="25313"/>
                  </a:cubicBezTo>
                  <a:cubicBezTo>
                    <a:pt x="125016" y="25610"/>
                    <a:pt x="124766" y="25884"/>
                    <a:pt x="124456" y="25884"/>
                  </a:cubicBezTo>
                  <a:cubicBezTo>
                    <a:pt x="124135" y="25884"/>
                    <a:pt x="123885" y="25622"/>
                    <a:pt x="123885" y="25313"/>
                  </a:cubicBezTo>
                  <a:cubicBezTo>
                    <a:pt x="123885" y="25003"/>
                    <a:pt x="124135" y="24753"/>
                    <a:pt x="124456" y="24753"/>
                  </a:cubicBezTo>
                  <a:close/>
                  <a:moveTo>
                    <a:pt x="128171" y="24753"/>
                  </a:moveTo>
                  <a:cubicBezTo>
                    <a:pt x="128480" y="24753"/>
                    <a:pt x="128742" y="25003"/>
                    <a:pt x="128742" y="25313"/>
                  </a:cubicBezTo>
                  <a:cubicBezTo>
                    <a:pt x="128742" y="25622"/>
                    <a:pt x="128480" y="25884"/>
                    <a:pt x="128171" y="25884"/>
                  </a:cubicBezTo>
                  <a:cubicBezTo>
                    <a:pt x="127861" y="25884"/>
                    <a:pt x="127611" y="25622"/>
                    <a:pt x="127611" y="25313"/>
                  </a:cubicBezTo>
                  <a:cubicBezTo>
                    <a:pt x="127611" y="25003"/>
                    <a:pt x="127861" y="24753"/>
                    <a:pt x="128171" y="24753"/>
                  </a:cubicBezTo>
                  <a:close/>
                  <a:moveTo>
                    <a:pt x="131898" y="24753"/>
                  </a:moveTo>
                  <a:cubicBezTo>
                    <a:pt x="132195" y="24753"/>
                    <a:pt x="132457" y="25003"/>
                    <a:pt x="132457" y="25313"/>
                  </a:cubicBezTo>
                  <a:cubicBezTo>
                    <a:pt x="132457" y="25610"/>
                    <a:pt x="132207" y="25884"/>
                    <a:pt x="131898" y="25884"/>
                  </a:cubicBezTo>
                  <a:cubicBezTo>
                    <a:pt x="131600" y="25884"/>
                    <a:pt x="131326" y="25622"/>
                    <a:pt x="131326" y="25313"/>
                  </a:cubicBezTo>
                  <a:cubicBezTo>
                    <a:pt x="131338" y="25003"/>
                    <a:pt x="131576" y="24753"/>
                    <a:pt x="131898" y="24753"/>
                  </a:cubicBezTo>
                  <a:close/>
                  <a:moveTo>
                    <a:pt x="135624" y="24753"/>
                  </a:moveTo>
                  <a:cubicBezTo>
                    <a:pt x="135946" y="24753"/>
                    <a:pt x="136196" y="25003"/>
                    <a:pt x="136196" y="25313"/>
                  </a:cubicBezTo>
                  <a:cubicBezTo>
                    <a:pt x="136196" y="25622"/>
                    <a:pt x="135934" y="25884"/>
                    <a:pt x="135624" y="25884"/>
                  </a:cubicBezTo>
                  <a:cubicBezTo>
                    <a:pt x="135315" y="25884"/>
                    <a:pt x="135065" y="25622"/>
                    <a:pt x="135065" y="25313"/>
                  </a:cubicBezTo>
                  <a:cubicBezTo>
                    <a:pt x="135065" y="25003"/>
                    <a:pt x="135315" y="24753"/>
                    <a:pt x="135624" y="24753"/>
                  </a:cubicBezTo>
                  <a:close/>
                  <a:moveTo>
                    <a:pt x="139351" y="24753"/>
                  </a:moveTo>
                  <a:cubicBezTo>
                    <a:pt x="139649" y="24753"/>
                    <a:pt x="139910" y="25003"/>
                    <a:pt x="139910" y="25313"/>
                  </a:cubicBezTo>
                  <a:cubicBezTo>
                    <a:pt x="139910" y="25610"/>
                    <a:pt x="139660" y="25884"/>
                    <a:pt x="139351" y="25884"/>
                  </a:cubicBezTo>
                  <a:cubicBezTo>
                    <a:pt x="139053" y="25884"/>
                    <a:pt x="138779" y="25622"/>
                    <a:pt x="138779" y="25313"/>
                  </a:cubicBezTo>
                  <a:cubicBezTo>
                    <a:pt x="138779" y="25003"/>
                    <a:pt x="139041" y="24753"/>
                    <a:pt x="139351" y="24753"/>
                  </a:cubicBezTo>
                  <a:close/>
                  <a:moveTo>
                    <a:pt x="3405" y="26610"/>
                  </a:moveTo>
                  <a:cubicBezTo>
                    <a:pt x="3703" y="26610"/>
                    <a:pt x="3977" y="26861"/>
                    <a:pt x="3977" y="27182"/>
                  </a:cubicBezTo>
                  <a:cubicBezTo>
                    <a:pt x="3977" y="27480"/>
                    <a:pt x="3727" y="27742"/>
                    <a:pt x="3405" y="27742"/>
                  </a:cubicBezTo>
                  <a:cubicBezTo>
                    <a:pt x="3096" y="27742"/>
                    <a:pt x="2846" y="27492"/>
                    <a:pt x="2846" y="27182"/>
                  </a:cubicBezTo>
                  <a:cubicBezTo>
                    <a:pt x="2858" y="26861"/>
                    <a:pt x="3096" y="26610"/>
                    <a:pt x="3405" y="26610"/>
                  </a:cubicBezTo>
                  <a:close/>
                  <a:moveTo>
                    <a:pt x="7132" y="26610"/>
                  </a:moveTo>
                  <a:cubicBezTo>
                    <a:pt x="7430" y="26610"/>
                    <a:pt x="7692" y="26861"/>
                    <a:pt x="7692" y="27182"/>
                  </a:cubicBezTo>
                  <a:cubicBezTo>
                    <a:pt x="7692" y="27480"/>
                    <a:pt x="7442" y="27742"/>
                    <a:pt x="7132" y="27742"/>
                  </a:cubicBezTo>
                  <a:cubicBezTo>
                    <a:pt x="6834" y="27742"/>
                    <a:pt x="6560" y="27492"/>
                    <a:pt x="6560" y="27182"/>
                  </a:cubicBezTo>
                  <a:cubicBezTo>
                    <a:pt x="6560" y="26861"/>
                    <a:pt x="6822" y="26610"/>
                    <a:pt x="7132" y="26610"/>
                  </a:cubicBezTo>
                  <a:close/>
                  <a:moveTo>
                    <a:pt x="10871" y="26610"/>
                  </a:moveTo>
                  <a:cubicBezTo>
                    <a:pt x="11168" y="26610"/>
                    <a:pt x="11430" y="26861"/>
                    <a:pt x="11430" y="27182"/>
                  </a:cubicBezTo>
                  <a:cubicBezTo>
                    <a:pt x="11430" y="27480"/>
                    <a:pt x="11180" y="27742"/>
                    <a:pt x="10871" y="27742"/>
                  </a:cubicBezTo>
                  <a:cubicBezTo>
                    <a:pt x="10573" y="27742"/>
                    <a:pt x="10299" y="27492"/>
                    <a:pt x="10299" y="27182"/>
                  </a:cubicBezTo>
                  <a:cubicBezTo>
                    <a:pt x="10299" y="26861"/>
                    <a:pt x="10549" y="26610"/>
                    <a:pt x="10871" y="26610"/>
                  </a:cubicBezTo>
                  <a:close/>
                  <a:moveTo>
                    <a:pt x="14585" y="26610"/>
                  </a:moveTo>
                  <a:cubicBezTo>
                    <a:pt x="14883" y="26610"/>
                    <a:pt x="15157" y="26861"/>
                    <a:pt x="15157" y="27182"/>
                  </a:cubicBezTo>
                  <a:cubicBezTo>
                    <a:pt x="15157" y="27480"/>
                    <a:pt x="14895" y="27742"/>
                    <a:pt x="14585" y="27742"/>
                  </a:cubicBezTo>
                  <a:cubicBezTo>
                    <a:pt x="14288" y="27742"/>
                    <a:pt x="14014" y="27492"/>
                    <a:pt x="14014" y="27182"/>
                  </a:cubicBezTo>
                  <a:cubicBezTo>
                    <a:pt x="14014" y="26861"/>
                    <a:pt x="14276" y="26610"/>
                    <a:pt x="14585" y="26610"/>
                  </a:cubicBezTo>
                  <a:close/>
                  <a:moveTo>
                    <a:pt x="18324" y="26610"/>
                  </a:moveTo>
                  <a:cubicBezTo>
                    <a:pt x="18622" y="26610"/>
                    <a:pt x="18883" y="26861"/>
                    <a:pt x="18883" y="27182"/>
                  </a:cubicBezTo>
                  <a:cubicBezTo>
                    <a:pt x="18883" y="27480"/>
                    <a:pt x="18633" y="27742"/>
                    <a:pt x="18324" y="27742"/>
                  </a:cubicBezTo>
                  <a:cubicBezTo>
                    <a:pt x="18026" y="27742"/>
                    <a:pt x="17752" y="27492"/>
                    <a:pt x="17752" y="27182"/>
                  </a:cubicBezTo>
                  <a:cubicBezTo>
                    <a:pt x="17752" y="26861"/>
                    <a:pt x="18014" y="26610"/>
                    <a:pt x="18324" y="26610"/>
                  </a:cubicBezTo>
                  <a:close/>
                  <a:moveTo>
                    <a:pt x="22039" y="26610"/>
                  </a:moveTo>
                  <a:cubicBezTo>
                    <a:pt x="22336" y="26610"/>
                    <a:pt x="22610" y="26861"/>
                    <a:pt x="22610" y="27182"/>
                  </a:cubicBezTo>
                  <a:cubicBezTo>
                    <a:pt x="22610" y="27480"/>
                    <a:pt x="22360" y="27742"/>
                    <a:pt x="22039" y="27742"/>
                  </a:cubicBezTo>
                  <a:cubicBezTo>
                    <a:pt x="21729" y="27742"/>
                    <a:pt x="21479" y="27492"/>
                    <a:pt x="21479" y="27182"/>
                  </a:cubicBezTo>
                  <a:cubicBezTo>
                    <a:pt x="21479" y="26861"/>
                    <a:pt x="21729" y="26610"/>
                    <a:pt x="22039" y="26610"/>
                  </a:cubicBezTo>
                  <a:close/>
                  <a:moveTo>
                    <a:pt x="25777" y="26610"/>
                  </a:moveTo>
                  <a:cubicBezTo>
                    <a:pt x="26075" y="26610"/>
                    <a:pt x="26349" y="26861"/>
                    <a:pt x="26349" y="27182"/>
                  </a:cubicBezTo>
                  <a:cubicBezTo>
                    <a:pt x="26349" y="27480"/>
                    <a:pt x="26087" y="27742"/>
                    <a:pt x="25777" y="27742"/>
                  </a:cubicBezTo>
                  <a:cubicBezTo>
                    <a:pt x="25468" y="27742"/>
                    <a:pt x="25206" y="27492"/>
                    <a:pt x="25206" y="27182"/>
                  </a:cubicBezTo>
                  <a:cubicBezTo>
                    <a:pt x="25206" y="26861"/>
                    <a:pt x="25468" y="26610"/>
                    <a:pt x="25777" y="26610"/>
                  </a:cubicBezTo>
                  <a:close/>
                  <a:moveTo>
                    <a:pt x="29504" y="26610"/>
                  </a:moveTo>
                  <a:cubicBezTo>
                    <a:pt x="29801" y="26610"/>
                    <a:pt x="30063" y="26861"/>
                    <a:pt x="30063" y="27182"/>
                  </a:cubicBezTo>
                  <a:cubicBezTo>
                    <a:pt x="30063" y="27480"/>
                    <a:pt x="29813" y="27742"/>
                    <a:pt x="29504" y="27742"/>
                  </a:cubicBezTo>
                  <a:cubicBezTo>
                    <a:pt x="29182" y="27742"/>
                    <a:pt x="28932" y="27492"/>
                    <a:pt x="28932" y="27182"/>
                  </a:cubicBezTo>
                  <a:cubicBezTo>
                    <a:pt x="28932" y="26861"/>
                    <a:pt x="29182" y="26610"/>
                    <a:pt x="29504" y="26610"/>
                  </a:cubicBezTo>
                  <a:close/>
                  <a:moveTo>
                    <a:pt x="33230" y="26610"/>
                  </a:moveTo>
                  <a:cubicBezTo>
                    <a:pt x="33528" y="26610"/>
                    <a:pt x="33802" y="26861"/>
                    <a:pt x="33802" y="27182"/>
                  </a:cubicBezTo>
                  <a:cubicBezTo>
                    <a:pt x="33802" y="27480"/>
                    <a:pt x="33552" y="27742"/>
                    <a:pt x="33230" y="27742"/>
                  </a:cubicBezTo>
                  <a:cubicBezTo>
                    <a:pt x="32921" y="27742"/>
                    <a:pt x="32671" y="27492"/>
                    <a:pt x="32671" y="27182"/>
                  </a:cubicBezTo>
                  <a:cubicBezTo>
                    <a:pt x="32671" y="26861"/>
                    <a:pt x="32921" y="26610"/>
                    <a:pt x="33230" y="26610"/>
                  </a:cubicBezTo>
                  <a:close/>
                  <a:moveTo>
                    <a:pt x="36957" y="26610"/>
                  </a:moveTo>
                  <a:cubicBezTo>
                    <a:pt x="37255" y="26610"/>
                    <a:pt x="37517" y="26861"/>
                    <a:pt x="37517" y="27182"/>
                  </a:cubicBezTo>
                  <a:cubicBezTo>
                    <a:pt x="37517" y="27480"/>
                    <a:pt x="37267" y="27742"/>
                    <a:pt x="36957" y="27742"/>
                  </a:cubicBezTo>
                  <a:cubicBezTo>
                    <a:pt x="36648" y="27742"/>
                    <a:pt x="36386" y="27492"/>
                    <a:pt x="36386" y="27182"/>
                  </a:cubicBezTo>
                  <a:cubicBezTo>
                    <a:pt x="36409" y="26861"/>
                    <a:pt x="36648" y="26610"/>
                    <a:pt x="36957" y="26610"/>
                  </a:cubicBezTo>
                  <a:close/>
                  <a:moveTo>
                    <a:pt x="40672" y="26610"/>
                  </a:moveTo>
                  <a:cubicBezTo>
                    <a:pt x="40970" y="26610"/>
                    <a:pt x="41243" y="26861"/>
                    <a:pt x="41243" y="27182"/>
                  </a:cubicBezTo>
                  <a:cubicBezTo>
                    <a:pt x="41243" y="27480"/>
                    <a:pt x="40993" y="27742"/>
                    <a:pt x="40672" y="27742"/>
                  </a:cubicBezTo>
                  <a:cubicBezTo>
                    <a:pt x="40374" y="27742"/>
                    <a:pt x="40112" y="27492"/>
                    <a:pt x="40112" y="27182"/>
                  </a:cubicBezTo>
                  <a:cubicBezTo>
                    <a:pt x="40112" y="26861"/>
                    <a:pt x="40362" y="26610"/>
                    <a:pt x="40672" y="26610"/>
                  </a:cubicBezTo>
                  <a:close/>
                  <a:moveTo>
                    <a:pt x="44410" y="26610"/>
                  </a:moveTo>
                  <a:cubicBezTo>
                    <a:pt x="44708" y="26610"/>
                    <a:pt x="44982" y="26861"/>
                    <a:pt x="44982" y="27182"/>
                  </a:cubicBezTo>
                  <a:cubicBezTo>
                    <a:pt x="44982" y="27480"/>
                    <a:pt x="44720" y="27742"/>
                    <a:pt x="44410" y="27742"/>
                  </a:cubicBezTo>
                  <a:cubicBezTo>
                    <a:pt x="44113" y="27742"/>
                    <a:pt x="43851" y="27492"/>
                    <a:pt x="43851" y="27182"/>
                  </a:cubicBezTo>
                  <a:cubicBezTo>
                    <a:pt x="43851" y="26861"/>
                    <a:pt x="44101" y="26610"/>
                    <a:pt x="44410" y="26610"/>
                  </a:cubicBezTo>
                  <a:close/>
                  <a:moveTo>
                    <a:pt x="48137" y="26610"/>
                  </a:moveTo>
                  <a:cubicBezTo>
                    <a:pt x="48435" y="26610"/>
                    <a:pt x="48697" y="26861"/>
                    <a:pt x="48697" y="27182"/>
                  </a:cubicBezTo>
                  <a:cubicBezTo>
                    <a:pt x="48697" y="27480"/>
                    <a:pt x="48447" y="27742"/>
                    <a:pt x="48137" y="27742"/>
                  </a:cubicBezTo>
                  <a:cubicBezTo>
                    <a:pt x="47839" y="27742"/>
                    <a:pt x="47566" y="27492"/>
                    <a:pt x="47566" y="27182"/>
                  </a:cubicBezTo>
                  <a:cubicBezTo>
                    <a:pt x="47566" y="26861"/>
                    <a:pt x="47839" y="26610"/>
                    <a:pt x="48137" y="26610"/>
                  </a:cubicBezTo>
                  <a:close/>
                  <a:moveTo>
                    <a:pt x="51864" y="26610"/>
                  </a:moveTo>
                  <a:cubicBezTo>
                    <a:pt x="52161" y="26610"/>
                    <a:pt x="52435" y="26861"/>
                    <a:pt x="52435" y="27182"/>
                  </a:cubicBezTo>
                  <a:cubicBezTo>
                    <a:pt x="52435" y="27480"/>
                    <a:pt x="52185" y="27742"/>
                    <a:pt x="51864" y="27742"/>
                  </a:cubicBezTo>
                  <a:cubicBezTo>
                    <a:pt x="51566" y="27742"/>
                    <a:pt x="51304" y="27492"/>
                    <a:pt x="51304" y="27182"/>
                  </a:cubicBezTo>
                  <a:cubicBezTo>
                    <a:pt x="51304" y="26861"/>
                    <a:pt x="51554" y="26610"/>
                    <a:pt x="51864" y="26610"/>
                  </a:cubicBezTo>
                  <a:close/>
                  <a:moveTo>
                    <a:pt x="55602" y="26610"/>
                  </a:moveTo>
                  <a:cubicBezTo>
                    <a:pt x="55900" y="26610"/>
                    <a:pt x="56174" y="26861"/>
                    <a:pt x="56174" y="27182"/>
                  </a:cubicBezTo>
                  <a:cubicBezTo>
                    <a:pt x="56174" y="27480"/>
                    <a:pt x="55912" y="27742"/>
                    <a:pt x="55602" y="27742"/>
                  </a:cubicBezTo>
                  <a:cubicBezTo>
                    <a:pt x="55293" y="27742"/>
                    <a:pt x="55043" y="27492"/>
                    <a:pt x="55043" y="27182"/>
                  </a:cubicBezTo>
                  <a:cubicBezTo>
                    <a:pt x="55043" y="26861"/>
                    <a:pt x="55293" y="26610"/>
                    <a:pt x="55602" y="26610"/>
                  </a:cubicBezTo>
                  <a:close/>
                  <a:moveTo>
                    <a:pt x="59329" y="26610"/>
                  </a:moveTo>
                  <a:cubicBezTo>
                    <a:pt x="59627" y="26610"/>
                    <a:pt x="59889" y="26861"/>
                    <a:pt x="59889" y="27182"/>
                  </a:cubicBezTo>
                  <a:cubicBezTo>
                    <a:pt x="59889" y="27480"/>
                    <a:pt x="59639" y="27742"/>
                    <a:pt x="59329" y="27742"/>
                  </a:cubicBezTo>
                  <a:cubicBezTo>
                    <a:pt x="59008" y="27742"/>
                    <a:pt x="58757" y="27492"/>
                    <a:pt x="58757" y="27182"/>
                  </a:cubicBezTo>
                  <a:cubicBezTo>
                    <a:pt x="58757" y="26861"/>
                    <a:pt x="59008" y="26610"/>
                    <a:pt x="59329" y="26610"/>
                  </a:cubicBezTo>
                  <a:close/>
                  <a:moveTo>
                    <a:pt x="63056" y="26610"/>
                  </a:moveTo>
                  <a:cubicBezTo>
                    <a:pt x="63353" y="26610"/>
                    <a:pt x="63627" y="26861"/>
                    <a:pt x="63627" y="27182"/>
                  </a:cubicBezTo>
                  <a:cubicBezTo>
                    <a:pt x="63627" y="27480"/>
                    <a:pt x="63377" y="27742"/>
                    <a:pt x="63056" y="27742"/>
                  </a:cubicBezTo>
                  <a:cubicBezTo>
                    <a:pt x="62746" y="27742"/>
                    <a:pt x="62496" y="27492"/>
                    <a:pt x="62496" y="27182"/>
                  </a:cubicBezTo>
                  <a:cubicBezTo>
                    <a:pt x="62496" y="26861"/>
                    <a:pt x="62746" y="26610"/>
                    <a:pt x="63056" y="26610"/>
                  </a:cubicBezTo>
                  <a:close/>
                  <a:moveTo>
                    <a:pt x="66782" y="26610"/>
                  </a:moveTo>
                  <a:cubicBezTo>
                    <a:pt x="67080" y="26610"/>
                    <a:pt x="67342" y="26861"/>
                    <a:pt x="67342" y="27182"/>
                  </a:cubicBezTo>
                  <a:cubicBezTo>
                    <a:pt x="67342" y="27480"/>
                    <a:pt x="67092" y="27742"/>
                    <a:pt x="66782" y="27742"/>
                  </a:cubicBezTo>
                  <a:cubicBezTo>
                    <a:pt x="66473" y="27742"/>
                    <a:pt x="66211" y="27492"/>
                    <a:pt x="66211" y="27182"/>
                  </a:cubicBezTo>
                  <a:cubicBezTo>
                    <a:pt x="66211" y="26861"/>
                    <a:pt x="66473" y="26610"/>
                    <a:pt x="66782" y="26610"/>
                  </a:cubicBezTo>
                  <a:close/>
                  <a:moveTo>
                    <a:pt x="70509" y="26610"/>
                  </a:moveTo>
                  <a:cubicBezTo>
                    <a:pt x="70807" y="26610"/>
                    <a:pt x="71080" y="26861"/>
                    <a:pt x="71080" y="27182"/>
                  </a:cubicBezTo>
                  <a:cubicBezTo>
                    <a:pt x="71080" y="27480"/>
                    <a:pt x="70830" y="27742"/>
                    <a:pt x="70509" y="27742"/>
                  </a:cubicBezTo>
                  <a:cubicBezTo>
                    <a:pt x="70199" y="27742"/>
                    <a:pt x="69949" y="27492"/>
                    <a:pt x="69949" y="27182"/>
                  </a:cubicBezTo>
                  <a:cubicBezTo>
                    <a:pt x="69949" y="26861"/>
                    <a:pt x="70199" y="26610"/>
                    <a:pt x="70509" y="26610"/>
                  </a:cubicBezTo>
                  <a:close/>
                  <a:moveTo>
                    <a:pt x="74236" y="26610"/>
                  </a:moveTo>
                  <a:cubicBezTo>
                    <a:pt x="74533" y="26610"/>
                    <a:pt x="74795" y="26861"/>
                    <a:pt x="74795" y="27182"/>
                  </a:cubicBezTo>
                  <a:cubicBezTo>
                    <a:pt x="74795" y="27480"/>
                    <a:pt x="74545" y="27742"/>
                    <a:pt x="74236" y="27742"/>
                  </a:cubicBezTo>
                  <a:cubicBezTo>
                    <a:pt x="73938" y="27742"/>
                    <a:pt x="73676" y="27492"/>
                    <a:pt x="73676" y="27182"/>
                  </a:cubicBezTo>
                  <a:cubicBezTo>
                    <a:pt x="73676" y="26861"/>
                    <a:pt x="73926" y="26610"/>
                    <a:pt x="74236" y="26610"/>
                  </a:cubicBezTo>
                  <a:close/>
                  <a:moveTo>
                    <a:pt x="77855" y="26610"/>
                  </a:moveTo>
                  <a:cubicBezTo>
                    <a:pt x="78153" y="26610"/>
                    <a:pt x="78415" y="26861"/>
                    <a:pt x="78415" y="27182"/>
                  </a:cubicBezTo>
                  <a:cubicBezTo>
                    <a:pt x="78415" y="27480"/>
                    <a:pt x="78165" y="27742"/>
                    <a:pt x="77855" y="27742"/>
                  </a:cubicBezTo>
                  <a:cubicBezTo>
                    <a:pt x="77546" y="27742"/>
                    <a:pt x="77284" y="27492"/>
                    <a:pt x="77284" y="27182"/>
                  </a:cubicBezTo>
                  <a:cubicBezTo>
                    <a:pt x="77284" y="26861"/>
                    <a:pt x="77546" y="26610"/>
                    <a:pt x="77855" y="26610"/>
                  </a:cubicBezTo>
                  <a:close/>
                  <a:moveTo>
                    <a:pt x="81570" y="26610"/>
                  </a:moveTo>
                  <a:cubicBezTo>
                    <a:pt x="81868" y="26610"/>
                    <a:pt x="82141" y="26861"/>
                    <a:pt x="82141" y="27182"/>
                  </a:cubicBezTo>
                  <a:cubicBezTo>
                    <a:pt x="82141" y="27480"/>
                    <a:pt x="81879" y="27742"/>
                    <a:pt x="81570" y="27742"/>
                  </a:cubicBezTo>
                  <a:cubicBezTo>
                    <a:pt x="81260" y="27742"/>
                    <a:pt x="81010" y="27492"/>
                    <a:pt x="81010" y="27182"/>
                  </a:cubicBezTo>
                  <a:cubicBezTo>
                    <a:pt x="81010" y="26861"/>
                    <a:pt x="81260" y="26610"/>
                    <a:pt x="81570" y="26610"/>
                  </a:cubicBezTo>
                  <a:close/>
                  <a:moveTo>
                    <a:pt x="85308" y="26610"/>
                  </a:moveTo>
                  <a:cubicBezTo>
                    <a:pt x="85606" y="26610"/>
                    <a:pt x="85880" y="26861"/>
                    <a:pt x="85880" y="27182"/>
                  </a:cubicBezTo>
                  <a:cubicBezTo>
                    <a:pt x="85880" y="27480"/>
                    <a:pt x="85618" y="27742"/>
                    <a:pt x="85308" y="27742"/>
                  </a:cubicBezTo>
                  <a:cubicBezTo>
                    <a:pt x="84999" y="27742"/>
                    <a:pt x="84749" y="27492"/>
                    <a:pt x="84749" y="27182"/>
                  </a:cubicBezTo>
                  <a:cubicBezTo>
                    <a:pt x="84749" y="26861"/>
                    <a:pt x="84999" y="26610"/>
                    <a:pt x="85308" y="26610"/>
                  </a:cubicBezTo>
                  <a:close/>
                  <a:moveTo>
                    <a:pt x="89035" y="26610"/>
                  </a:moveTo>
                  <a:cubicBezTo>
                    <a:pt x="89333" y="26610"/>
                    <a:pt x="89595" y="26861"/>
                    <a:pt x="89595" y="27182"/>
                  </a:cubicBezTo>
                  <a:cubicBezTo>
                    <a:pt x="89595" y="27480"/>
                    <a:pt x="89345" y="27742"/>
                    <a:pt x="89035" y="27742"/>
                  </a:cubicBezTo>
                  <a:cubicBezTo>
                    <a:pt x="88714" y="27742"/>
                    <a:pt x="88464" y="27492"/>
                    <a:pt x="88464" y="27182"/>
                  </a:cubicBezTo>
                  <a:cubicBezTo>
                    <a:pt x="88464" y="26861"/>
                    <a:pt x="88714" y="26610"/>
                    <a:pt x="89035" y="26610"/>
                  </a:cubicBezTo>
                  <a:close/>
                  <a:moveTo>
                    <a:pt x="92762" y="26610"/>
                  </a:moveTo>
                  <a:cubicBezTo>
                    <a:pt x="93059" y="26610"/>
                    <a:pt x="93333" y="26861"/>
                    <a:pt x="93333" y="27182"/>
                  </a:cubicBezTo>
                  <a:cubicBezTo>
                    <a:pt x="93333" y="27480"/>
                    <a:pt x="93071" y="27742"/>
                    <a:pt x="92762" y="27742"/>
                  </a:cubicBezTo>
                  <a:cubicBezTo>
                    <a:pt x="92452" y="27742"/>
                    <a:pt x="92202" y="27492"/>
                    <a:pt x="92202" y="27182"/>
                  </a:cubicBezTo>
                  <a:cubicBezTo>
                    <a:pt x="92202" y="26861"/>
                    <a:pt x="92452" y="26610"/>
                    <a:pt x="92762" y="26610"/>
                  </a:cubicBezTo>
                  <a:close/>
                  <a:moveTo>
                    <a:pt x="96488" y="26610"/>
                  </a:moveTo>
                  <a:cubicBezTo>
                    <a:pt x="96786" y="26610"/>
                    <a:pt x="97048" y="26861"/>
                    <a:pt x="97048" y="27182"/>
                  </a:cubicBezTo>
                  <a:cubicBezTo>
                    <a:pt x="97048" y="27480"/>
                    <a:pt x="96798" y="27742"/>
                    <a:pt x="96488" y="27742"/>
                  </a:cubicBezTo>
                  <a:cubicBezTo>
                    <a:pt x="96191" y="27742"/>
                    <a:pt x="95917" y="27492"/>
                    <a:pt x="95917" y="27182"/>
                  </a:cubicBezTo>
                  <a:cubicBezTo>
                    <a:pt x="95917" y="26861"/>
                    <a:pt x="96179" y="26610"/>
                    <a:pt x="96488" y="26610"/>
                  </a:cubicBezTo>
                  <a:close/>
                  <a:moveTo>
                    <a:pt x="100203" y="26610"/>
                  </a:moveTo>
                  <a:cubicBezTo>
                    <a:pt x="100501" y="26610"/>
                    <a:pt x="100775" y="26861"/>
                    <a:pt x="100775" y="27182"/>
                  </a:cubicBezTo>
                  <a:cubicBezTo>
                    <a:pt x="100775" y="27480"/>
                    <a:pt x="100513" y="27742"/>
                    <a:pt x="100203" y="27742"/>
                  </a:cubicBezTo>
                  <a:cubicBezTo>
                    <a:pt x="99905" y="27742"/>
                    <a:pt x="99644" y="27492"/>
                    <a:pt x="99644" y="27182"/>
                  </a:cubicBezTo>
                  <a:cubicBezTo>
                    <a:pt x="99644" y="26861"/>
                    <a:pt x="99894" y="26610"/>
                    <a:pt x="100203" y="26610"/>
                  </a:cubicBezTo>
                  <a:close/>
                  <a:moveTo>
                    <a:pt x="103942" y="26610"/>
                  </a:moveTo>
                  <a:cubicBezTo>
                    <a:pt x="104239" y="26610"/>
                    <a:pt x="104513" y="26861"/>
                    <a:pt x="104513" y="27182"/>
                  </a:cubicBezTo>
                  <a:cubicBezTo>
                    <a:pt x="104513" y="27480"/>
                    <a:pt x="104251" y="27742"/>
                    <a:pt x="103942" y="27742"/>
                  </a:cubicBezTo>
                  <a:cubicBezTo>
                    <a:pt x="103644" y="27742"/>
                    <a:pt x="103382" y="27492"/>
                    <a:pt x="103382" y="27182"/>
                  </a:cubicBezTo>
                  <a:cubicBezTo>
                    <a:pt x="103382" y="26861"/>
                    <a:pt x="103632" y="26610"/>
                    <a:pt x="103942" y="26610"/>
                  </a:cubicBezTo>
                  <a:close/>
                  <a:moveTo>
                    <a:pt x="107668" y="26610"/>
                  </a:moveTo>
                  <a:cubicBezTo>
                    <a:pt x="107966" y="26610"/>
                    <a:pt x="108228" y="26861"/>
                    <a:pt x="108228" y="27182"/>
                  </a:cubicBezTo>
                  <a:cubicBezTo>
                    <a:pt x="108228" y="27480"/>
                    <a:pt x="107978" y="27742"/>
                    <a:pt x="107668" y="27742"/>
                  </a:cubicBezTo>
                  <a:cubicBezTo>
                    <a:pt x="107371" y="27742"/>
                    <a:pt x="107097" y="27492"/>
                    <a:pt x="107097" y="27182"/>
                  </a:cubicBezTo>
                  <a:cubicBezTo>
                    <a:pt x="107097" y="26861"/>
                    <a:pt x="107347" y="26610"/>
                    <a:pt x="107668" y="26610"/>
                  </a:cubicBezTo>
                  <a:close/>
                  <a:moveTo>
                    <a:pt x="111395" y="26610"/>
                  </a:moveTo>
                  <a:cubicBezTo>
                    <a:pt x="111693" y="26610"/>
                    <a:pt x="111967" y="26861"/>
                    <a:pt x="111967" y="27182"/>
                  </a:cubicBezTo>
                  <a:cubicBezTo>
                    <a:pt x="111967" y="27480"/>
                    <a:pt x="111705" y="27742"/>
                    <a:pt x="111395" y="27742"/>
                  </a:cubicBezTo>
                  <a:cubicBezTo>
                    <a:pt x="111085" y="27742"/>
                    <a:pt x="110835" y="27492"/>
                    <a:pt x="110835" y="27182"/>
                  </a:cubicBezTo>
                  <a:cubicBezTo>
                    <a:pt x="110835" y="26861"/>
                    <a:pt x="111085" y="26610"/>
                    <a:pt x="111395" y="26610"/>
                  </a:cubicBezTo>
                  <a:close/>
                  <a:moveTo>
                    <a:pt x="115122" y="26610"/>
                  </a:moveTo>
                  <a:cubicBezTo>
                    <a:pt x="115419" y="26610"/>
                    <a:pt x="115681" y="26861"/>
                    <a:pt x="115681" y="27182"/>
                  </a:cubicBezTo>
                  <a:cubicBezTo>
                    <a:pt x="115681" y="27480"/>
                    <a:pt x="115431" y="27742"/>
                    <a:pt x="115122" y="27742"/>
                  </a:cubicBezTo>
                  <a:cubicBezTo>
                    <a:pt x="114812" y="27742"/>
                    <a:pt x="114550" y="27492"/>
                    <a:pt x="114550" y="27182"/>
                  </a:cubicBezTo>
                  <a:cubicBezTo>
                    <a:pt x="114550" y="26861"/>
                    <a:pt x="114812" y="26610"/>
                    <a:pt x="115122" y="26610"/>
                  </a:cubicBezTo>
                  <a:close/>
                  <a:moveTo>
                    <a:pt x="118860" y="26610"/>
                  </a:moveTo>
                  <a:cubicBezTo>
                    <a:pt x="119158" y="26610"/>
                    <a:pt x="119420" y="26861"/>
                    <a:pt x="119420" y="27182"/>
                  </a:cubicBezTo>
                  <a:cubicBezTo>
                    <a:pt x="119420" y="27480"/>
                    <a:pt x="119170" y="27742"/>
                    <a:pt x="118860" y="27742"/>
                  </a:cubicBezTo>
                  <a:cubicBezTo>
                    <a:pt x="118539" y="27742"/>
                    <a:pt x="118289" y="27492"/>
                    <a:pt x="118289" y="27182"/>
                  </a:cubicBezTo>
                  <a:cubicBezTo>
                    <a:pt x="118289" y="26861"/>
                    <a:pt x="118539" y="26610"/>
                    <a:pt x="118860" y="26610"/>
                  </a:cubicBezTo>
                  <a:close/>
                  <a:moveTo>
                    <a:pt x="122575" y="26610"/>
                  </a:moveTo>
                  <a:cubicBezTo>
                    <a:pt x="122873" y="26610"/>
                    <a:pt x="123146" y="26861"/>
                    <a:pt x="123146" y="27182"/>
                  </a:cubicBezTo>
                  <a:cubicBezTo>
                    <a:pt x="123146" y="27480"/>
                    <a:pt x="122885" y="27742"/>
                    <a:pt x="122575" y="27742"/>
                  </a:cubicBezTo>
                  <a:cubicBezTo>
                    <a:pt x="122265" y="27742"/>
                    <a:pt x="122015" y="27492"/>
                    <a:pt x="122015" y="27182"/>
                  </a:cubicBezTo>
                  <a:cubicBezTo>
                    <a:pt x="122027" y="26861"/>
                    <a:pt x="122277" y="26610"/>
                    <a:pt x="122575" y="26610"/>
                  </a:cubicBezTo>
                  <a:close/>
                  <a:moveTo>
                    <a:pt x="126314" y="26610"/>
                  </a:moveTo>
                  <a:cubicBezTo>
                    <a:pt x="126611" y="26610"/>
                    <a:pt x="126873" y="26861"/>
                    <a:pt x="126873" y="27182"/>
                  </a:cubicBezTo>
                  <a:cubicBezTo>
                    <a:pt x="126873" y="27480"/>
                    <a:pt x="126623" y="27742"/>
                    <a:pt x="126314" y="27742"/>
                  </a:cubicBezTo>
                  <a:cubicBezTo>
                    <a:pt x="126004" y="27742"/>
                    <a:pt x="125742" y="27492"/>
                    <a:pt x="125742" y="27182"/>
                  </a:cubicBezTo>
                  <a:cubicBezTo>
                    <a:pt x="125742" y="26861"/>
                    <a:pt x="126004" y="26610"/>
                    <a:pt x="126314" y="26610"/>
                  </a:cubicBezTo>
                  <a:close/>
                  <a:moveTo>
                    <a:pt x="130028" y="26610"/>
                  </a:moveTo>
                  <a:cubicBezTo>
                    <a:pt x="130326" y="26610"/>
                    <a:pt x="130600" y="26861"/>
                    <a:pt x="130600" y="27182"/>
                  </a:cubicBezTo>
                  <a:cubicBezTo>
                    <a:pt x="130600" y="27480"/>
                    <a:pt x="130350" y="27742"/>
                    <a:pt x="130028" y="27742"/>
                  </a:cubicBezTo>
                  <a:cubicBezTo>
                    <a:pt x="129731" y="27742"/>
                    <a:pt x="129469" y="27492"/>
                    <a:pt x="129469" y="27182"/>
                  </a:cubicBezTo>
                  <a:cubicBezTo>
                    <a:pt x="129469" y="26861"/>
                    <a:pt x="129719" y="26610"/>
                    <a:pt x="130028" y="26610"/>
                  </a:cubicBezTo>
                  <a:close/>
                  <a:moveTo>
                    <a:pt x="133767" y="26610"/>
                  </a:moveTo>
                  <a:cubicBezTo>
                    <a:pt x="134065" y="26610"/>
                    <a:pt x="134326" y="26861"/>
                    <a:pt x="134326" y="27182"/>
                  </a:cubicBezTo>
                  <a:cubicBezTo>
                    <a:pt x="134326" y="27480"/>
                    <a:pt x="134076" y="27742"/>
                    <a:pt x="133767" y="27742"/>
                  </a:cubicBezTo>
                  <a:cubicBezTo>
                    <a:pt x="133469" y="27742"/>
                    <a:pt x="133207" y="27492"/>
                    <a:pt x="133207" y="27182"/>
                  </a:cubicBezTo>
                  <a:cubicBezTo>
                    <a:pt x="133207" y="26861"/>
                    <a:pt x="133457" y="26610"/>
                    <a:pt x="133767" y="26610"/>
                  </a:cubicBezTo>
                  <a:close/>
                  <a:moveTo>
                    <a:pt x="137494" y="26610"/>
                  </a:moveTo>
                  <a:cubicBezTo>
                    <a:pt x="137791" y="26610"/>
                    <a:pt x="138053" y="26861"/>
                    <a:pt x="138053" y="27182"/>
                  </a:cubicBezTo>
                  <a:cubicBezTo>
                    <a:pt x="138053" y="27480"/>
                    <a:pt x="137803" y="27742"/>
                    <a:pt x="137494" y="27742"/>
                  </a:cubicBezTo>
                  <a:cubicBezTo>
                    <a:pt x="137196" y="27742"/>
                    <a:pt x="136922" y="27492"/>
                    <a:pt x="136922" y="27182"/>
                  </a:cubicBezTo>
                  <a:cubicBezTo>
                    <a:pt x="136934" y="26861"/>
                    <a:pt x="137172" y="26610"/>
                    <a:pt x="137494" y="26610"/>
                  </a:cubicBezTo>
                  <a:close/>
                  <a:moveTo>
                    <a:pt x="141220" y="26610"/>
                  </a:moveTo>
                  <a:cubicBezTo>
                    <a:pt x="141518" y="26610"/>
                    <a:pt x="141792" y="26861"/>
                    <a:pt x="141792" y="27182"/>
                  </a:cubicBezTo>
                  <a:cubicBezTo>
                    <a:pt x="141792" y="27480"/>
                    <a:pt x="141530" y="27742"/>
                    <a:pt x="141220" y="27742"/>
                  </a:cubicBezTo>
                  <a:cubicBezTo>
                    <a:pt x="140911" y="27742"/>
                    <a:pt x="140661" y="27492"/>
                    <a:pt x="140661" y="27182"/>
                  </a:cubicBezTo>
                  <a:cubicBezTo>
                    <a:pt x="140661" y="26861"/>
                    <a:pt x="140911" y="26610"/>
                    <a:pt x="141220" y="26610"/>
                  </a:cubicBezTo>
                  <a:close/>
                  <a:moveTo>
                    <a:pt x="1548" y="28492"/>
                  </a:moveTo>
                  <a:cubicBezTo>
                    <a:pt x="1846" y="28492"/>
                    <a:pt x="2119" y="28742"/>
                    <a:pt x="2119" y="29051"/>
                  </a:cubicBezTo>
                  <a:cubicBezTo>
                    <a:pt x="2119" y="29349"/>
                    <a:pt x="1858" y="29623"/>
                    <a:pt x="1548" y="29623"/>
                  </a:cubicBezTo>
                  <a:cubicBezTo>
                    <a:pt x="1238" y="29623"/>
                    <a:pt x="988" y="29361"/>
                    <a:pt x="988" y="29051"/>
                  </a:cubicBezTo>
                  <a:cubicBezTo>
                    <a:pt x="988" y="28742"/>
                    <a:pt x="1238" y="28492"/>
                    <a:pt x="1548" y="28492"/>
                  </a:cubicBezTo>
                  <a:close/>
                  <a:moveTo>
                    <a:pt x="5287" y="28492"/>
                  </a:moveTo>
                  <a:cubicBezTo>
                    <a:pt x="5596" y="28492"/>
                    <a:pt x="5846" y="28742"/>
                    <a:pt x="5846" y="29051"/>
                  </a:cubicBezTo>
                  <a:cubicBezTo>
                    <a:pt x="5846" y="29361"/>
                    <a:pt x="5596" y="29623"/>
                    <a:pt x="5287" y="29623"/>
                  </a:cubicBezTo>
                  <a:cubicBezTo>
                    <a:pt x="4977" y="29623"/>
                    <a:pt x="4715" y="29361"/>
                    <a:pt x="4715" y="29051"/>
                  </a:cubicBezTo>
                  <a:cubicBezTo>
                    <a:pt x="4715" y="28730"/>
                    <a:pt x="4977" y="28492"/>
                    <a:pt x="5287" y="28492"/>
                  </a:cubicBezTo>
                  <a:close/>
                  <a:moveTo>
                    <a:pt x="9001" y="28492"/>
                  </a:moveTo>
                  <a:cubicBezTo>
                    <a:pt x="9299" y="28492"/>
                    <a:pt x="9573" y="28742"/>
                    <a:pt x="9573" y="29051"/>
                  </a:cubicBezTo>
                  <a:cubicBezTo>
                    <a:pt x="9573" y="29349"/>
                    <a:pt x="9323" y="29623"/>
                    <a:pt x="9001" y="29623"/>
                  </a:cubicBezTo>
                  <a:cubicBezTo>
                    <a:pt x="8704" y="29623"/>
                    <a:pt x="8442" y="29361"/>
                    <a:pt x="8442" y="29051"/>
                  </a:cubicBezTo>
                  <a:cubicBezTo>
                    <a:pt x="8442" y="28742"/>
                    <a:pt x="8692" y="28492"/>
                    <a:pt x="9001" y="28492"/>
                  </a:cubicBezTo>
                  <a:close/>
                  <a:moveTo>
                    <a:pt x="12728" y="28492"/>
                  </a:moveTo>
                  <a:cubicBezTo>
                    <a:pt x="13037" y="28492"/>
                    <a:pt x="13288" y="28742"/>
                    <a:pt x="13288" y="29051"/>
                  </a:cubicBezTo>
                  <a:cubicBezTo>
                    <a:pt x="13288" y="29361"/>
                    <a:pt x="13037" y="29623"/>
                    <a:pt x="12728" y="29623"/>
                  </a:cubicBezTo>
                  <a:cubicBezTo>
                    <a:pt x="12418" y="29623"/>
                    <a:pt x="12156" y="29361"/>
                    <a:pt x="12156" y="29051"/>
                  </a:cubicBezTo>
                  <a:cubicBezTo>
                    <a:pt x="12180" y="28730"/>
                    <a:pt x="12418" y="28492"/>
                    <a:pt x="12728" y="28492"/>
                  </a:cubicBezTo>
                  <a:close/>
                  <a:moveTo>
                    <a:pt x="16466" y="28492"/>
                  </a:moveTo>
                  <a:cubicBezTo>
                    <a:pt x="16764" y="28492"/>
                    <a:pt x="17026" y="28742"/>
                    <a:pt x="17026" y="29051"/>
                  </a:cubicBezTo>
                  <a:cubicBezTo>
                    <a:pt x="17026" y="29349"/>
                    <a:pt x="16776" y="29623"/>
                    <a:pt x="16466" y="29623"/>
                  </a:cubicBezTo>
                  <a:cubicBezTo>
                    <a:pt x="16169" y="29623"/>
                    <a:pt x="15895" y="29361"/>
                    <a:pt x="15895" y="29051"/>
                  </a:cubicBezTo>
                  <a:cubicBezTo>
                    <a:pt x="15895" y="28742"/>
                    <a:pt x="16145" y="28492"/>
                    <a:pt x="16466" y="28492"/>
                  </a:cubicBezTo>
                  <a:close/>
                  <a:moveTo>
                    <a:pt x="20181" y="28492"/>
                  </a:moveTo>
                  <a:cubicBezTo>
                    <a:pt x="20491" y="28492"/>
                    <a:pt x="20753" y="28742"/>
                    <a:pt x="20753" y="29051"/>
                  </a:cubicBezTo>
                  <a:cubicBezTo>
                    <a:pt x="20753" y="29361"/>
                    <a:pt x="20491" y="29623"/>
                    <a:pt x="20181" y="29623"/>
                  </a:cubicBezTo>
                  <a:cubicBezTo>
                    <a:pt x="19872" y="29623"/>
                    <a:pt x="19622" y="29361"/>
                    <a:pt x="19622" y="29051"/>
                  </a:cubicBezTo>
                  <a:cubicBezTo>
                    <a:pt x="19634" y="28730"/>
                    <a:pt x="19872" y="28492"/>
                    <a:pt x="20181" y="28492"/>
                  </a:cubicBezTo>
                  <a:close/>
                  <a:moveTo>
                    <a:pt x="23920" y="28492"/>
                  </a:moveTo>
                  <a:cubicBezTo>
                    <a:pt x="24217" y="28492"/>
                    <a:pt x="24479" y="28742"/>
                    <a:pt x="24479" y="29051"/>
                  </a:cubicBezTo>
                  <a:cubicBezTo>
                    <a:pt x="24479" y="29349"/>
                    <a:pt x="24229" y="29623"/>
                    <a:pt x="23920" y="29623"/>
                  </a:cubicBezTo>
                  <a:cubicBezTo>
                    <a:pt x="23610" y="29623"/>
                    <a:pt x="23348" y="29361"/>
                    <a:pt x="23348" y="29051"/>
                  </a:cubicBezTo>
                  <a:cubicBezTo>
                    <a:pt x="23348" y="28742"/>
                    <a:pt x="23610" y="28492"/>
                    <a:pt x="23920" y="28492"/>
                  </a:cubicBezTo>
                  <a:close/>
                  <a:moveTo>
                    <a:pt x="27635" y="28492"/>
                  </a:moveTo>
                  <a:cubicBezTo>
                    <a:pt x="27956" y="28492"/>
                    <a:pt x="28206" y="28742"/>
                    <a:pt x="28206" y="29051"/>
                  </a:cubicBezTo>
                  <a:cubicBezTo>
                    <a:pt x="28206" y="29361"/>
                    <a:pt x="27956" y="29623"/>
                    <a:pt x="27635" y="29623"/>
                  </a:cubicBezTo>
                  <a:cubicBezTo>
                    <a:pt x="27325" y="29623"/>
                    <a:pt x="27075" y="29361"/>
                    <a:pt x="27075" y="29051"/>
                  </a:cubicBezTo>
                  <a:cubicBezTo>
                    <a:pt x="27087" y="28730"/>
                    <a:pt x="27325" y="28492"/>
                    <a:pt x="27635" y="28492"/>
                  </a:cubicBezTo>
                  <a:close/>
                  <a:moveTo>
                    <a:pt x="31373" y="28492"/>
                  </a:moveTo>
                  <a:cubicBezTo>
                    <a:pt x="31671" y="28492"/>
                    <a:pt x="31945" y="28742"/>
                    <a:pt x="31945" y="29051"/>
                  </a:cubicBezTo>
                  <a:cubicBezTo>
                    <a:pt x="31945" y="29349"/>
                    <a:pt x="31683" y="29623"/>
                    <a:pt x="31373" y="29623"/>
                  </a:cubicBezTo>
                  <a:cubicBezTo>
                    <a:pt x="31064" y="29623"/>
                    <a:pt x="30814" y="29361"/>
                    <a:pt x="30814" y="29051"/>
                  </a:cubicBezTo>
                  <a:cubicBezTo>
                    <a:pt x="30814" y="28742"/>
                    <a:pt x="31064" y="28492"/>
                    <a:pt x="31373" y="28492"/>
                  </a:cubicBezTo>
                  <a:close/>
                  <a:moveTo>
                    <a:pt x="35100" y="28492"/>
                  </a:moveTo>
                  <a:cubicBezTo>
                    <a:pt x="35409" y="28492"/>
                    <a:pt x="35659" y="28742"/>
                    <a:pt x="35659" y="29051"/>
                  </a:cubicBezTo>
                  <a:cubicBezTo>
                    <a:pt x="35659" y="29361"/>
                    <a:pt x="35409" y="29623"/>
                    <a:pt x="35100" y="29623"/>
                  </a:cubicBezTo>
                  <a:cubicBezTo>
                    <a:pt x="34778" y="29623"/>
                    <a:pt x="34528" y="29361"/>
                    <a:pt x="34528" y="29051"/>
                  </a:cubicBezTo>
                  <a:cubicBezTo>
                    <a:pt x="34540" y="28730"/>
                    <a:pt x="34778" y="28492"/>
                    <a:pt x="35100" y="28492"/>
                  </a:cubicBezTo>
                  <a:close/>
                  <a:moveTo>
                    <a:pt x="38815" y="28492"/>
                  </a:moveTo>
                  <a:cubicBezTo>
                    <a:pt x="39112" y="28492"/>
                    <a:pt x="39386" y="28742"/>
                    <a:pt x="39386" y="29051"/>
                  </a:cubicBezTo>
                  <a:cubicBezTo>
                    <a:pt x="39386" y="29349"/>
                    <a:pt x="39124" y="29623"/>
                    <a:pt x="38815" y="29623"/>
                  </a:cubicBezTo>
                  <a:cubicBezTo>
                    <a:pt x="38517" y="29623"/>
                    <a:pt x="38255" y="29361"/>
                    <a:pt x="38255" y="29051"/>
                  </a:cubicBezTo>
                  <a:cubicBezTo>
                    <a:pt x="38267" y="28742"/>
                    <a:pt x="38505" y="28492"/>
                    <a:pt x="38815" y="28492"/>
                  </a:cubicBezTo>
                  <a:close/>
                  <a:moveTo>
                    <a:pt x="42553" y="28492"/>
                  </a:moveTo>
                  <a:cubicBezTo>
                    <a:pt x="42863" y="28492"/>
                    <a:pt x="43113" y="28742"/>
                    <a:pt x="43113" y="29051"/>
                  </a:cubicBezTo>
                  <a:cubicBezTo>
                    <a:pt x="43113" y="29361"/>
                    <a:pt x="42863" y="29623"/>
                    <a:pt x="42553" y="29623"/>
                  </a:cubicBezTo>
                  <a:cubicBezTo>
                    <a:pt x="42232" y="29623"/>
                    <a:pt x="41982" y="29361"/>
                    <a:pt x="41982" y="29051"/>
                  </a:cubicBezTo>
                  <a:cubicBezTo>
                    <a:pt x="41982" y="28730"/>
                    <a:pt x="42244" y="28492"/>
                    <a:pt x="42553" y="28492"/>
                  </a:cubicBezTo>
                  <a:close/>
                  <a:moveTo>
                    <a:pt x="46268" y="28492"/>
                  </a:moveTo>
                  <a:cubicBezTo>
                    <a:pt x="46565" y="28492"/>
                    <a:pt x="46839" y="28742"/>
                    <a:pt x="46839" y="29051"/>
                  </a:cubicBezTo>
                  <a:cubicBezTo>
                    <a:pt x="46839" y="29349"/>
                    <a:pt x="46589" y="29623"/>
                    <a:pt x="46268" y="29623"/>
                  </a:cubicBezTo>
                  <a:cubicBezTo>
                    <a:pt x="45970" y="29623"/>
                    <a:pt x="45708" y="29361"/>
                    <a:pt x="45708" y="29051"/>
                  </a:cubicBezTo>
                  <a:cubicBezTo>
                    <a:pt x="45720" y="28742"/>
                    <a:pt x="45958" y="28492"/>
                    <a:pt x="46268" y="28492"/>
                  </a:cubicBezTo>
                  <a:close/>
                  <a:moveTo>
                    <a:pt x="50006" y="28492"/>
                  </a:moveTo>
                  <a:cubicBezTo>
                    <a:pt x="50316" y="28492"/>
                    <a:pt x="50578" y="28742"/>
                    <a:pt x="50578" y="29051"/>
                  </a:cubicBezTo>
                  <a:cubicBezTo>
                    <a:pt x="50578" y="29361"/>
                    <a:pt x="50316" y="29623"/>
                    <a:pt x="50006" y="29623"/>
                  </a:cubicBezTo>
                  <a:cubicBezTo>
                    <a:pt x="49697" y="29623"/>
                    <a:pt x="49447" y="29361"/>
                    <a:pt x="49447" y="29051"/>
                  </a:cubicBezTo>
                  <a:cubicBezTo>
                    <a:pt x="49447" y="28730"/>
                    <a:pt x="49697" y="28492"/>
                    <a:pt x="50006" y="28492"/>
                  </a:cubicBezTo>
                  <a:close/>
                  <a:moveTo>
                    <a:pt x="53733" y="28492"/>
                  </a:moveTo>
                  <a:cubicBezTo>
                    <a:pt x="54031" y="28492"/>
                    <a:pt x="54293" y="28742"/>
                    <a:pt x="54293" y="29051"/>
                  </a:cubicBezTo>
                  <a:cubicBezTo>
                    <a:pt x="54293" y="29349"/>
                    <a:pt x="54043" y="29623"/>
                    <a:pt x="53733" y="29623"/>
                  </a:cubicBezTo>
                  <a:cubicBezTo>
                    <a:pt x="53412" y="29623"/>
                    <a:pt x="53162" y="29361"/>
                    <a:pt x="53162" y="29051"/>
                  </a:cubicBezTo>
                  <a:cubicBezTo>
                    <a:pt x="53173" y="28742"/>
                    <a:pt x="53412" y="28492"/>
                    <a:pt x="53733" y="28492"/>
                  </a:cubicBezTo>
                  <a:close/>
                  <a:moveTo>
                    <a:pt x="57460" y="28492"/>
                  </a:moveTo>
                  <a:cubicBezTo>
                    <a:pt x="57781" y="28492"/>
                    <a:pt x="58031" y="28742"/>
                    <a:pt x="58031" y="29051"/>
                  </a:cubicBezTo>
                  <a:cubicBezTo>
                    <a:pt x="58031" y="29361"/>
                    <a:pt x="57781" y="29623"/>
                    <a:pt x="57460" y="29623"/>
                  </a:cubicBezTo>
                  <a:cubicBezTo>
                    <a:pt x="57150" y="29623"/>
                    <a:pt x="56900" y="29361"/>
                    <a:pt x="56900" y="29051"/>
                  </a:cubicBezTo>
                  <a:cubicBezTo>
                    <a:pt x="56900" y="28730"/>
                    <a:pt x="57150" y="28492"/>
                    <a:pt x="57460" y="28492"/>
                  </a:cubicBezTo>
                  <a:close/>
                  <a:moveTo>
                    <a:pt x="61186" y="28492"/>
                  </a:moveTo>
                  <a:cubicBezTo>
                    <a:pt x="61484" y="28492"/>
                    <a:pt x="61746" y="28742"/>
                    <a:pt x="61746" y="29051"/>
                  </a:cubicBezTo>
                  <a:cubicBezTo>
                    <a:pt x="61746" y="29349"/>
                    <a:pt x="61496" y="29623"/>
                    <a:pt x="61186" y="29623"/>
                  </a:cubicBezTo>
                  <a:cubicBezTo>
                    <a:pt x="60877" y="29623"/>
                    <a:pt x="60615" y="29361"/>
                    <a:pt x="60615" y="29051"/>
                  </a:cubicBezTo>
                  <a:cubicBezTo>
                    <a:pt x="60639" y="28742"/>
                    <a:pt x="60877" y="28492"/>
                    <a:pt x="61186" y="28492"/>
                  </a:cubicBezTo>
                  <a:close/>
                  <a:moveTo>
                    <a:pt x="64925" y="28492"/>
                  </a:moveTo>
                  <a:cubicBezTo>
                    <a:pt x="65234" y="28492"/>
                    <a:pt x="65485" y="28742"/>
                    <a:pt x="65485" y="29051"/>
                  </a:cubicBezTo>
                  <a:cubicBezTo>
                    <a:pt x="65485" y="29361"/>
                    <a:pt x="65234" y="29623"/>
                    <a:pt x="64925" y="29623"/>
                  </a:cubicBezTo>
                  <a:cubicBezTo>
                    <a:pt x="64603" y="29623"/>
                    <a:pt x="64353" y="29361"/>
                    <a:pt x="64353" y="29051"/>
                  </a:cubicBezTo>
                  <a:cubicBezTo>
                    <a:pt x="64353" y="28730"/>
                    <a:pt x="64603" y="28492"/>
                    <a:pt x="64925" y="28492"/>
                  </a:cubicBezTo>
                  <a:close/>
                  <a:moveTo>
                    <a:pt x="68640" y="28492"/>
                  </a:moveTo>
                  <a:cubicBezTo>
                    <a:pt x="68937" y="28492"/>
                    <a:pt x="69211" y="28742"/>
                    <a:pt x="69211" y="29051"/>
                  </a:cubicBezTo>
                  <a:cubicBezTo>
                    <a:pt x="69211" y="29349"/>
                    <a:pt x="68949" y="29623"/>
                    <a:pt x="68640" y="29623"/>
                  </a:cubicBezTo>
                  <a:cubicBezTo>
                    <a:pt x="68330" y="29623"/>
                    <a:pt x="68080" y="29361"/>
                    <a:pt x="68080" y="29051"/>
                  </a:cubicBezTo>
                  <a:cubicBezTo>
                    <a:pt x="68092" y="28742"/>
                    <a:pt x="68330" y="28492"/>
                    <a:pt x="68640" y="28492"/>
                  </a:cubicBezTo>
                  <a:close/>
                  <a:moveTo>
                    <a:pt x="72366" y="28492"/>
                  </a:moveTo>
                  <a:cubicBezTo>
                    <a:pt x="72676" y="28492"/>
                    <a:pt x="72926" y="28742"/>
                    <a:pt x="72926" y="29051"/>
                  </a:cubicBezTo>
                  <a:cubicBezTo>
                    <a:pt x="72926" y="29361"/>
                    <a:pt x="72676" y="29623"/>
                    <a:pt x="72366" y="29623"/>
                  </a:cubicBezTo>
                  <a:cubicBezTo>
                    <a:pt x="72045" y="29623"/>
                    <a:pt x="71795" y="29361"/>
                    <a:pt x="71795" y="29051"/>
                  </a:cubicBezTo>
                  <a:cubicBezTo>
                    <a:pt x="71807" y="28730"/>
                    <a:pt x="72069" y="28492"/>
                    <a:pt x="72366" y="28492"/>
                  </a:cubicBezTo>
                  <a:close/>
                  <a:moveTo>
                    <a:pt x="76093" y="28492"/>
                  </a:moveTo>
                  <a:cubicBezTo>
                    <a:pt x="76391" y="28492"/>
                    <a:pt x="76664" y="28742"/>
                    <a:pt x="76664" y="29051"/>
                  </a:cubicBezTo>
                  <a:cubicBezTo>
                    <a:pt x="76664" y="29349"/>
                    <a:pt x="76403" y="29623"/>
                    <a:pt x="76093" y="29623"/>
                  </a:cubicBezTo>
                  <a:cubicBezTo>
                    <a:pt x="75795" y="29623"/>
                    <a:pt x="75533" y="29361"/>
                    <a:pt x="75533" y="29051"/>
                  </a:cubicBezTo>
                  <a:cubicBezTo>
                    <a:pt x="75533" y="28742"/>
                    <a:pt x="75783" y="28492"/>
                    <a:pt x="76093" y="28492"/>
                  </a:cubicBezTo>
                  <a:close/>
                  <a:moveTo>
                    <a:pt x="79712" y="28492"/>
                  </a:moveTo>
                  <a:cubicBezTo>
                    <a:pt x="80010" y="28492"/>
                    <a:pt x="80284" y="28742"/>
                    <a:pt x="80284" y="29051"/>
                  </a:cubicBezTo>
                  <a:cubicBezTo>
                    <a:pt x="80284" y="29349"/>
                    <a:pt x="80022" y="29623"/>
                    <a:pt x="79712" y="29623"/>
                  </a:cubicBezTo>
                  <a:cubicBezTo>
                    <a:pt x="79403" y="29623"/>
                    <a:pt x="79153" y="29361"/>
                    <a:pt x="79153" y="29051"/>
                  </a:cubicBezTo>
                  <a:cubicBezTo>
                    <a:pt x="79165" y="28742"/>
                    <a:pt x="79403" y="28492"/>
                    <a:pt x="79712" y="28492"/>
                  </a:cubicBezTo>
                  <a:close/>
                  <a:moveTo>
                    <a:pt x="83451" y="28492"/>
                  </a:moveTo>
                  <a:cubicBezTo>
                    <a:pt x="83761" y="28492"/>
                    <a:pt x="84011" y="28742"/>
                    <a:pt x="84011" y="29051"/>
                  </a:cubicBezTo>
                  <a:cubicBezTo>
                    <a:pt x="84011" y="29361"/>
                    <a:pt x="83761" y="29623"/>
                    <a:pt x="83451" y="29623"/>
                  </a:cubicBezTo>
                  <a:cubicBezTo>
                    <a:pt x="83141" y="29623"/>
                    <a:pt x="82880" y="29361"/>
                    <a:pt x="82880" y="29051"/>
                  </a:cubicBezTo>
                  <a:cubicBezTo>
                    <a:pt x="82880" y="28730"/>
                    <a:pt x="83141" y="28492"/>
                    <a:pt x="83451" y="28492"/>
                  </a:cubicBezTo>
                  <a:close/>
                  <a:moveTo>
                    <a:pt x="87166" y="28492"/>
                  </a:moveTo>
                  <a:cubicBezTo>
                    <a:pt x="87463" y="28492"/>
                    <a:pt x="87737" y="28742"/>
                    <a:pt x="87737" y="29051"/>
                  </a:cubicBezTo>
                  <a:cubicBezTo>
                    <a:pt x="87737" y="29349"/>
                    <a:pt x="87475" y="29623"/>
                    <a:pt x="87166" y="29623"/>
                  </a:cubicBezTo>
                  <a:cubicBezTo>
                    <a:pt x="86856" y="29623"/>
                    <a:pt x="86606" y="29361"/>
                    <a:pt x="86606" y="29051"/>
                  </a:cubicBezTo>
                  <a:cubicBezTo>
                    <a:pt x="86618" y="28742"/>
                    <a:pt x="86856" y="28492"/>
                    <a:pt x="87166" y="28492"/>
                  </a:cubicBezTo>
                  <a:close/>
                  <a:moveTo>
                    <a:pt x="90904" y="28492"/>
                  </a:moveTo>
                  <a:cubicBezTo>
                    <a:pt x="91214" y="28492"/>
                    <a:pt x="91464" y="28742"/>
                    <a:pt x="91464" y="29051"/>
                  </a:cubicBezTo>
                  <a:cubicBezTo>
                    <a:pt x="91464" y="29361"/>
                    <a:pt x="91214" y="29623"/>
                    <a:pt x="90904" y="29623"/>
                  </a:cubicBezTo>
                  <a:cubicBezTo>
                    <a:pt x="90595" y="29623"/>
                    <a:pt x="90345" y="29361"/>
                    <a:pt x="90345" y="29051"/>
                  </a:cubicBezTo>
                  <a:cubicBezTo>
                    <a:pt x="90345" y="28730"/>
                    <a:pt x="90595" y="28492"/>
                    <a:pt x="90904" y="28492"/>
                  </a:cubicBezTo>
                  <a:close/>
                  <a:moveTo>
                    <a:pt x="94631" y="28492"/>
                  </a:moveTo>
                  <a:cubicBezTo>
                    <a:pt x="94929" y="28492"/>
                    <a:pt x="95191" y="28742"/>
                    <a:pt x="95191" y="29051"/>
                  </a:cubicBezTo>
                  <a:cubicBezTo>
                    <a:pt x="95191" y="29349"/>
                    <a:pt x="94941" y="29623"/>
                    <a:pt x="94631" y="29623"/>
                  </a:cubicBezTo>
                  <a:cubicBezTo>
                    <a:pt x="94310" y="29623"/>
                    <a:pt x="94060" y="29361"/>
                    <a:pt x="94060" y="29051"/>
                  </a:cubicBezTo>
                  <a:cubicBezTo>
                    <a:pt x="94071" y="28742"/>
                    <a:pt x="94310" y="28492"/>
                    <a:pt x="94631" y="28492"/>
                  </a:cubicBezTo>
                  <a:close/>
                  <a:moveTo>
                    <a:pt x="98346" y="28492"/>
                  </a:moveTo>
                  <a:cubicBezTo>
                    <a:pt x="98655" y="28492"/>
                    <a:pt x="98905" y="28742"/>
                    <a:pt x="98905" y="29051"/>
                  </a:cubicBezTo>
                  <a:cubicBezTo>
                    <a:pt x="98905" y="29361"/>
                    <a:pt x="98655" y="29623"/>
                    <a:pt x="98346" y="29623"/>
                  </a:cubicBezTo>
                  <a:cubicBezTo>
                    <a:pt x="98036" y="29623"/>
                    <a:pt x="97786" y="29361"/>
                    <a:pt x="97786" y="29051"/>
                  </a:cubicBezTo>
                  <a:cubicBezTo>
                    <a:pt x="97798" y="28730"/>
                    <a:pt x="98036" y="28492"/>
                    <a:pt x="98346" y="28492"/>
                  </a:cubicBezTo>
                  <a:close/>
                  <a:moveTo>
                    <a:pt x="102084" y="28492"/>
                  </a:moveTo>
                  <a:cubicBezTo>
                    <a:pt x="102382" y="28492"/>
                    <a:pt x="102644" y="28742"/>
                    <a:pt x="102644" y="29051"/>
                  </a:cubicBezTo>
                  <a:cubicBezTo>
                    <a:pt x="102644" y="29349"/>
                    <a:pt x="102394" y="29623"/>
                    <a:pt x="102084" y="29623"/>
                  </a:cubicBezTo>
                  <a:cubicBezTo>
                    <a:pt x="101787" y="29623"/>
                    <a:pt x="101513" y="29361"/>
                    <a:pt x="101513" y="29051"/>
                  </a:cubicBezTo>
                  <a:cubicBezTo>
                    <a:pt x="101513" y="28742"/>
                    <a:pt x="101775" y="28492"/>
                    <a:pt x="102084" y="28492"/>
                  </a:cubicBezTo>
                  <a:close/>
                  <a:moveTo>
                    <a:pt x="105799" y="28492"/>
                  </a:moveTo>
                  <a:cubicBezTo>
                    <a:pt x="106121" y="28492"/>
                    <a:pt x="106371" y="28742"/>
                    <a:pt x="106371" y="29051"/>
                  </a:cubicBezTo>
                  <a:cubicBezTo>
                    <a:pt x="106371" y="29361"/>
                    <a:pt x="106109" y="29623"/>
                    <a:pt x="105799" y="29623"/>
                  </a:cubicBezTo>
                  <a:cubicBezTo>
                    <a:pt x="105490" y="29623"/>
                    <a:pt x="105239" y="29361"/>
                    <a:pt x="105239" y="29051"/>
                  </a:cubicBezTo>
                  <a:cubicBezTo>
                    <a:pt x="105251" y="28730"/>
                    <a:pt x="105490" y="28492"/>
                    <a:pt x="105799" y="28492"/>
                  </a:cubicBezTo>
                  <a:close/>
                  <a:moveTo>
                    <a:pt x="109538" y="28492"/>
                  </a:moveTo>
                  <a:cubicBezTo>
                    <a:pt x="109835" y="28492"/>
                    <a:pt x="110109" y="28742"/>
                    <a:pt x="110109" y="29051"/>
                  </a:cubicBezTo>
                  <a:cubicBezTo>
                    <a:pt x="110109" y="29349"/>
                    <a:pt x="109847" y="29623"/>
                    <a:pt x="109538" y="29623"/>
                  </a:cubicBezTo>
                  <a:cubicBezTo>
                    <a:pt x="109228" y="29623"/>
                    <a:pt x="108978" y="29361"/>
                    <a:pt x="108978" y="29051"/>
                  </a:cubicBezTo>
                  <a:cubicBezTo>
                    <a:pt x="108978" y="28742"/>
                    <a:pt x="109228" y="28492"/>
                    <a:pt x="109538" y="28492"/>
                  </a:cubicBezTo>
                  <a:close/>
                  <a:moveTo>
                    <a:pt x="113264" y="28492"/>
                  </a:moveTo>
                  <a:cubicBezTo>
                    <a:pt x="113574" y="28492"/>
                    <a:pt x="113824" y="28742"/>
                    <a:pt x="113824" y="29051"/>
                  </a:cubicBezTo>
                  <a:cubicBezTo>
                    <a:pt x="113824" y="29361"/>
                    <a:pt x="113574" y="29623"/>
                    <a:pt x="113264" y="29623"/>
                  </a:cubicBezTo>
                  <a:cubicBezTo>
                    <a:pt x="112943" y="29623"/>
                    <a:pt x="112693" y="29361"/>
                    <a:pt x="112693" y="29051"/>
                  </a:cubicBezTo>
                  <a:cubicBezTo>
                    <a:pt x="112705" y="28730"/>
                    <a:pt x="112943" y="28492"/>
                    <a:pt x="113264" y="28492"/>
                  </a:cubicBezTo>
                  <a:close/>
                  <a:moveTo>
                    <a:pt x="116991" y="28492"/>
                  </a:moveTo>
                  <a:cubicBezTo>
                    <a:pt x="117289" y="28492"/>
                    <a:pt x="117562" y="28742"/>
                    <a:pt x="117562" y="29051"/>
                  </a:cubicBezTo>
                  <a:cubicBezTo>
                    <a:pt x="117562" y="29349"/>
                    <a:pt x="117312" y="29623"/>
                    <a:pt x="116991" y="29623"/>
                  </a:cubicBezTo>
                  <a:cubicBezTo>
                    <a:pt x="116681" y="29623"/>
                    <a:pt x="116431" y="29361"/>
                    <a:pt x="116431" y="29051"/>
                  </a:cubicBezTo>
                  <a:cubicBezTo>
                    <a:pt x="116431" y="28742"/>
                    <a:pt x="116681" y="28492"/>
                    <a:pt x="116991" y="28492"/>
                  </a:cubicBezTo>
                  <a:close/>
                  <a:moveTo>
                    <a:pt x="120718" y="28492"/>
                  </a:moveTo>
                  <a:cubicBezTo>
                    <a:pt x="121027" y="28492"/>
                    <a:pt x="121277" y="28742"/>
                    <a:pt x="121277" y="29051"/>
                  </a:cubicBezTo>
                  <a:cubicBezTo>
                    <a:pt x="121277" y="29361"/>
                    <a:pt x="121027" y="29623"/>
                    <a:pt x="120718" y="29623"/>
                  </a:cubicBezTo>
                  <a:cubicBezTo>
                    <a:pt x="120408" y="29623"/>
                    <a:pt x="120146" y="29361"/>
                    <a:pt x="120146" y="29051"/>
                  </a:cubicBezTo>
                  <a:cubicBezTo>
                    <a:pt x="120170" y="28730"/>
                    <a:pt x="120420" y="28492"/>
                    <a:pt x="120718" y="28492"/>
                  </a:cubicBezTo>
                  <a:close/>
                  <a:moveTo>
                    <a:pt x="124456" y="28492"/>
                  </a:moveTo>
                  <a:cubicBezTo>
                    <a:pt x="124754" y="28492"/>
                    <a:pt x="125016" y="28742"/>
                    <a:pt x="125016" y="29051"/>
                  </a:cubicBezTo>
                  <a:cubicBezTo>
                    <a:pt x="125016" y="29349"/>
                    <a:pt x="124766" y="29623"/>
                    <a:pt x="124456" y="29623"/>
                  </a:cubicBezTo>
                  <a:cubicBezTo>
                    <a:pt x="124135" y="29623"/>
                    <a:pt x="123885" y="29361"/>
                    <a:pt x="123885" y="29051"/>
                  </a:cubicBezTo>
                  <a:cubicBezTo>
                    <a:pt x="123885" y="28742"/>
                    <a:pt x="124135" y="28492"/>
                    <a:pt x="124456" y="28492"/>
                  </a:cubicBezTo>
                  <a:close/>
                  <a:moveTo>
                    <a:pt x="128171" y="28492"/>
                  </a:moveTo>
                  <a:cubicBezTo>
                    <a:pt x="128480" y="28492"/>
                    <a:pt x="128742" y="28742"/>
                    <a:pt x="128742" y="29051"/>
                  </a:cubicBezTo>
                  <a:cubicBezTo>
                    <a:pt x="128742" y="29361"/>
                    <a:pt x="128480" y="29623"/>
                    <a:pt x="128171" y="29623"/>
                  </a:cubicBezTo>
                  <a:cubicBezTo>
                    <a:pt x="127861" y="29623"/>
                    <a:pt x="127611" y="29361"/>
                    <a:pt x="127611" y="29051"/>
                  </a:cubicBezTo>
                  <a:cubicBezTo>
                    <a:pt x="127611" y="28730"/>
                    <a:pt x="127861" y="28492"/>
                    <a:pt x="128171" y="28492"/>
                  </a:cubicBezTo>
                  <a:close/>
                  <a:moveTo>
                    <a:pt x="131898" y="28492"/>
                  </a:moveTo>
                  <a:cubicBezTo>
                    <a:pt x="132195" y="28492"/>
                    <a:pt x="132457" y="28742"/>
                    <a:pt x="132457" y="29051"/>
                  </a:cubicBezTo>
                  <a:cubicBezTo>
                    <a:pt x="132457" y="29349"/>
                    <a:pt x="132207" y="29623"/>
                    <a:pt x="131898" y="29623"/>
                  </a:cubicBezTo>
                  <a:cubicBezTo>
                    <a:pt x="131600" y="29623"/>
                    <a:pt x="131326" y="29361"/>
                    <a:pt x="131326" y="29051"/>
                  </a:cubicBezTo>
                  <a:cubicBezTo>
                    <a:pt x="131338" y="28742"/>
                    <a:pt x="131576" y="28492"/>
                    <a:pt x="131898" y="28492"/>
                  </a:cubicBezTo>
                  <a:close/>
                  <a:moveTo>
                    <a:pt x="135624" y="28492"/>
                  </a:moveTo>
                  <a:cubicBezTo>
                    <a:pt x="135946" y="28492"/>
                    <a:pt x="136196" y="28742"/>
                    <a:pt x="136196" y="29051"/>
                  </a:cubicBezTo>
                  <a:cubicBezTo>
                    <a:pt x="136196" y="29361"/>
                    <a:pt x="135934" y="29623"/>
                    <a:pt x="135624" y="29623"/>
                  </a:cubicBezTo>
                  <a:cubicBezTo>
                    <a:pt x="135315" y="29623"/>
                    <a:pt x="135065" y="29361"/>
                    <a:pt x="135065" y="29051"/>
                  </a:cubicBezTo>
                  <a:cubicBezTo>
                    <a:pt x="135065" y="28730"/>
                    <a:pt x="135315" y="28492"/>
                    <a:pt x="135624" y="28492"/>
                  </a:cubicBezTo>
                  <a:close/>
                  <a:moveTo>
                    <a:pt x="139351" y="28492"/>
                  </a:moveTo>
                  <a:cubicBezTo>
                    <a:pt x="139649" y="28492"/>
                    <a:pt x="139910" y="28742"/>
                    <a:pt x="139910" y="29051"/>
                  </a:cubicBezTo>
                  <a:cubicBezTo>
                    <a:pt x="139910" y="29349"/>
                    <a:pt x="139660" y="29623"/>
                    <a:pt x="139351" y="29623"/>
                  </a:cubicBezTo>
                  <a:cubicBezTo>
                    <a:pt x="139053" y="29623"/>
                    <a:pt x="138779" y="29361"/>
                    <a:pt x="138779" y="29051"/>
                  </a:cubicBezTo>
                  <a:cubicBezTo>
                    <a:pt x="138803" y="28742"/>
                    <a:pt x="139041" y="28492"/>
                    <a:pt x="139351" y="28492"/>
                  </a:cubicBezTo>
                  <a:close/>
                  <a:moveTo>
                    <a:pt x="3405" y="30349"/>
                  </a:moveTo>
                  <a:cubicBezTo>
                    <a:pt x="3703" y="30349"/>
                    <a:pt x="3977" y="30599"/>
                    <a:pt x="3977" y="30909"/>
                  </a:cubicBezTo>
                  <a:cubicBezTo>
                    <a:pt x="3977" y="31206"/>
                    <a:pt x="3727" y="31480"/>
                    <a:pt x="3405" y="31480"/>
                  </a:cubicBezTo>
                  <a:cubicBezTo>
                    <a:pt x="3096" y="31480"/>
                    <a:pt x="2846" y="31230"/>
                    <a:pt x="2846" y="30909"/>
                  </a:cubicBezTo>
                  <a:cubicBezTo>
                    <a:pt x="2858" y="30599"/>
                    <a:pt x="3096" y="30349"/>
                    <a:pt x="3405" y="30349"/>
                  </a:cubicBezTo>
                  <a:close/>
                  <a:moveTo>
                    <a:pt x="7132" y="30349"/>
                  </a:moveTo>
                  <a:cubicBezTo>
                    <a:pt x="7430" y="30349"/>
                    <a:pt x="7692" y="30599"/>
                    <a:pt x="7692" y="30909"/>
                  </a:cubicBezTo>
                  <a:cubicBezTo>
                    <a:pt x="7692" y="31206"/>
                    <a:pt x="7442" y="31480"/>
                    <a:pt x="7132" y="31480"/>
                  </a:cubicBezTo>
                  <a:cubicBezTo>
                    <a:pt x="6834" y="31480"/>
                    <a:pt x="6560" y="31230"/>
                    <a:pt x="6560" y="30909"/>
                  </a:cubicBezTo>
                  <a:cubicBezTo>
                    <a:pt x="6584" y="30599"/>
                    <a:pt x="6822" y="30349"/>
                    <a:pt x="7132" y="30349"/>
                  </a:cubicBezTo>
                  <a:close/>
                  <a:moveTo>
                    <a:pt x="10871" y="30349"/>
                  </a:moveTo>
                  <a:cubicBezTo>
                    <a:pt x="11168" y="30349"/>
                    <a:pt x="11430" y="30599"/>
                    <a:pt x="11430" y="30909"/>
                  </a:cubicBezTo>
                  <a:cubicBezTo>
                    <a:pt x="11430" y="31206"/>
                    <a:pt x="11180" y="31480"/>
                    <a:pt x="10871" y="31480"/>
                  </a:cubicBezTo>
                  <a:cubicBezTo>
                    <a:pt x="10573" y="31480"/>
                    <a:pt x="10299" y="31230"/>
                    <a:pt x="10299" y="30909"/>
                  </a:cubicBezTo>
                  <a:cubicBezTo>
                    <a:pt x="10299" y="30599"/>
                    <a:pt x="10549" y="30349"/>
                    <a:pt x="10871" y="30349"/>
                  </a:cubicBezTo>
                  <a:close/>
                  <a:moveTo>
                    <a:pt x="14585" y="30349"/>
                  </a:moveTo>
                  <a:cubicBezTo>
                    <a:pt x="14883" y="30349"/>
                    <a:pt x="15157" y="30599"/>
                    <a:pt x="15157" y="30909"/>
                  </a:cubicBezTo>
                  <a:cubicBezTo>
                    <a:pt x="15157" y="31206"/>
                    <a:pt x="14895" y="31480"/>
                    <a:pt x="14585" y="31480"/>
                  </a:cubicBezTo>
                  <a:cubicBezTo>
                    <a:pt x="14288" y="31480"/>
                    <a:pt x="14014" y="31230"/>
                    <a:pt x="14014" y="30909"/>
                  </a:cubicBezTo>
                  <a:cubicBezTo>
                    <a:pt x="14038" y="30599"/>
                    <a:pt x="14276" y="30349"/>
                    <a:pt x="14585" y="30349"/>
                  </a:cubicBezTo>
                  <a:close/>
                  <a:moveTo>
                    <a:pt x="18324" y="30349"/>
                  </a:moveTo>
                  <a:cubicBezTo>
                    <a:pt x="18622" y="30349"/>
                    <a:pt x="18883" y="30599"/>
                    <a:pt x="18883" y="30909"/>
                  </a:cubicBezTo>
                  <a:cubicBezTo>
                    <a:pt x="18883" y="31206"/>
                    <a:pt x="18633" y="31480"/>
                    <a:pt x="18324" y="31480"/>
                  </a:cubicBezTo>
                  <a:cubicBezTo>
                    <a:pt x="18026" y="31480"/>
                    <a:pt x="17752" y="31230"/>
                    <a:pt x="17752" y="30909"/>
                  </a:cubicBezTo>
                  <a:cubicBezTo>
                    <a:pt x="17752" y="30599"/>
                    <a:pt x="18014" y="30349"/>
                    <a:pt x="18324" y="30349"/>
                  </a:cubicBezTo>
                  <a:close/>
                  <a:moveTo>
                    <a:pt x="22039" y="30349"/>
                  </a:moveTo>
                  <a:cubicBezTo>
                    <a:pt x="22336" y="30349"/>
                    <a:pt x="22610" y="30599"/>
                    <a:pt x="22610" y="30909"/>
                  </a:cubicBezTo>
                  <a:cubicBezTo>
                    <a:pt x="22610" y="31206"/>
                    <a:pt x="22360" y="31480"/>
                    <a:pt x="22039" y="31480"/>
                  </a:cubicBezTo>
                  <a:cubicBezTo>
                    <a:pt x="21729" y="31480"/>
                    <a:pt x="21479" y="31230"/>
                    <a:pt x="21479" y="30909"/>
                  </a:cubicBezTo>
                  <a:cubicBezTo>
                    <a:pt x="21491" y="30599"/>
                    <a:pt x="21729" y="30349"/>
                    <a:pt x="22039" y="30349"/>
                  </a:cubicBezTo>
                  <a:close/>
                  <a:moveTo>
                    <a:pt x="25777" y="30349"/>
                  </a:moveTo>
                  <a:cubicBezTo>
                    <a:pt x="26075" y="30349"/>
                    <a:pt x="26349" y="30599"/>
                    <a:pt x="26349" y="30909"/>
                  </a:cubicBezTo>
                  <a:cubicBezTo>
                    <a:pt x="26349" y="31206"/>
                    <a:pt x="26087" y="31480"/>
                    <a:pt x="25777" y="31480"/>
                  </a:cubicBezTo>
                  <a:cubicBezTo>
                    <a:pt x="25468" y="31480"/>
                    <a:pt x="25206" y="31230"/>
                    <a:pt x="25206" y="30909"/>
                  </a:cubicBezTo>
                  <a:cubicBezTo>
                    <a:pt x="25218" y="30599"/>
                    <a:pt x="25468" y="30349"/>
                    <a:pt x="25777" y="30349"/>
                  </a:cubicBezTo>
                  <a:close/>
                  <a:moveTo>
                    <a:pt x="29504" y="30349"/>
                  </a:moveTo>
                  <a:cubicBezTo>
                    <a:pt x="29801" y="30349"/>
                    <a:pt x="30063" y="30599"/>
                    <a:pt x="30063" y="30909"/>
                  </a:cubicBezTo>
                  <a:cubicBezTo>
                    <a:pt x="30063" y="31206"/>
                    <a:pt x="29813" y="31480"/>
                    <a:pt x="29504" y="31480"/>
                  </a:cubicBezTo>
                  <a:cubicBezTo>
                    <a:pt x="29182" y="31480"/>
                    <a:pt x="28932" y="31230"/>
                    <a:pt x="28932" y="30909"/>
                  </a:cubicBezTo>
                  <a:cubicBezTo>
                    <a:pt x="28944" y="30599"/>
                    <a:pt x="29182" y="30349"/>
                    <a:pt x="29504" y="30349"/>
                  </a:cubicBezTo>
                  <a:close/>
                  <a:moveTo>
                    <a:pt x="33230" y="30349"/>
                  </a:moveTo>
                  <a:cubicBezTo>
                    <a:pt x="33528" y="30349"/>
                    <a:pt x="33802" y="30599"/>
                    <a:pt x="33802" y="30909"/>
                  </a:cubicBezTo>
                  <a:cubicBezTo>
                    <a:pt x="33802" y="31206"/>
                    <a:pt x="33552" y="31480"/>
                    <a:pt x="33230" y="31480"/>
                  </a:cubicBezTo>
                  <a:cubicBezTo>
                    <a:pt x="32921" y="31480"/>
                    <a:pt x="32671" y="31230"/>
                    <a:pt x="32671" y="30909"/>
                  </a:cubicBezTo>
                  <a:cubicBezTo>
                    <a:pt x="32671" y="30599"/>
                    <a:pt x="32921" y="30349"/>
                    <a:pt x="33230" y="30349"/>
                  </a:cubicBezTo>
                  <a:close/>
                  <a:moveTo>
                    <a:pt x="36957" y="30349"/>
                  </a:moveTo>
                  <a:cubicBezTo>
                    <a:pt x="37255" y="30349"/>
                    <a:pt x="37517" y="30599"/>
                    <a:pt x="37517" y="30909"/>
                  </a:cubicBezTo>
                  <a:cubicBezTo>
                    <a:pt x="37517" y="31206"/>
                    <a:pt x="37267" y="31480"/>
                    <a:pt x="36957" y="31480"/>
                  </a:cubicBezTo>
                  <a:cubicBezTo>
                    <a:pt x="36648" y="31480"/>
                    <a:pt x="36386" y="31230"/>
                    <a:pt x="36386" y="30909"/>
                  </a:cubicBezTo>
                  <a:cubicBezTo>
                    <a:pt x="36409" y="30599"/>
                    <a:pt x="36648" y="30349"/>
                    <a:pt x="36957" y="30349"/>
                  </a:cubicBezTo>
                  <a:close/>
                  <a:moveTo>
                    <a:pt x="40672" y="30349"/>
                  </a:moveTo>
                  <a:cubicBezTo>
                    <a:pt x="40970" y="30349"/>
                    <a:pt x="41243" y="30599"/>
                    <a:pt x="41243" y="30909"/>
                  </a:cubicBezTo>
                  <a:cubicBezTo>
                    <a:pt x="41243" y="31206"/>
                    <a:pt x="40993" y="31480"/>
                    <a:pt x="40672" y="31480"/>
                  </a:cubicBezTo>
                  <a:cubicBezTo>
                    <a:pt x="40374" y="31480"/>
                    <a:pt x="40112" y="31230"/>
                    <a:pt x="40112" y="30909"/>
                  </a:cubicBezTo>
                  <a:cubicBezTo>
                    <a:pt x="40124" y="30599"/>
                    <a:pt x="40362" y="30349"/>
                    <a:pt x="40672" y="30349"/>
                  </a:cubicBezTo>
                  <a:close/>
                  <a:moveTo>
                    <a:pt x="44410" y="30349"/>
                  </a:moveTo>
                  <a:cubicBezTo>
                    <a:pt x="44708" y="30349"/>
                    <a:pt x="44982" y="30599"/>
                    <a:pt x="44982" y="30909"/>
                  </a:cubicBezTo>
                  <a:cubicBezTo>
                    <a:pt x="44982" y="31206"/>
                    <a:pt x="44720" y="31480"/>
                    <a:pt x="44410" y="31480"/>
                  </a:cubicBezTo>
                  <a:cubicBezTo>
                    <a:pt x="44113" y="31480"/>
                    <a:pt x="43851" y="31230"/>
                    <a:pt x="43851" y="30909"/>
                  </a:cubicBezTo>
                  <a:cubicBezTo>
                    <a:pt x="43851" y="30599"/>
                    <a:pt x="44101" y="30349"/>
                    <a:pt x="44410" y="30349"/>
                  </a:cubicBezTo>
                  <a:close/>
                  <a:moveTo>
                    <a:pt x="48137" y="30349"/>
                  </a:moveTo>
                  <a:cubicBezTo>
                    <a:pt x="48435" y="30349"/>
                    <a:pt x="48697" y="30599"/>
                    <a:pt x="48697" y="30909"/>
                  </a:cubicBezTo>
                  <a:cubicBezTo>
                    <a:pt x="48697" y="31206"/>
                    <a:pt x="48447" y="31480"/>
                    <a:pt x="48137" y="31480"/>
                  </a:cubicBezTo>
                  <a:cubicBezTo>
                    <a:pt x="47839" y="31480"/>
                    <a:pt x="47566" y="31230"/>
                    <a:pt x="47566" y="30909"/>
                  </a:cubicBezTo>
                  <a:cubicBezTo>
                    <a:pt x="47578" y="30599"/>
                    <a:pt x="47839" y="30349"/>
                    <a:pt x="48137" y="30349"/>
                  </a:cubicBezTo>
                  <a:close/>
                  <a:moveTo>
                    <a:pt x="51864" y="30349"/>
                  </a:moveTo>
                  <a:cubicBezTo>
                    <a:pt x="52161" y="30349"/>
                    <a:pt x="52435" y="30599"/>
                    <a:pt x="52435" y="30909"/>
                  </a:cubicBezTo>
                  <a:cubicBezTo>
                    <a:pt x="52435" y="31206"/>
                    <a:pt x="52185" y="31480"/>
                    <a:pt x="51864" y="31480"/>
                  </a:cubicBezTo>
                  <a:cubicBezTo>
                    <a:pt x="51566" y="31480"/>
                    <a:pt x="51304" y="31230"/>
                    <a:pt x="51304" y="30909"/>
                  </a:cubicBezTo>
                  <a:cubicBezTo>
                    <a:pt x="51304" y="30599"/>
                    <a:pt x="51554" y="30349"/>
                    <a:pt x="51864" y="30349"/>
                  </a:cubicBezTo>
                  <a:close/>
                  <a:moveTo>
                    <a:pt x="55602" y="30349"/>
                  </a:moveTo>
                  <a:cubicBezTo>
                    <a:pt x="55900" y="30349"/>
                    <a:pt x="56174" y="30599"/>
                    <a:pt x="56174" y="30909"/>
                  </a:cubicBezTo>
                  <a:cubicBezTo>
                    <a:pt x="56174" y="31206"/>
                    <a:pt x="55912" y="31480"/>
                    <a:pt x="55602" y="31480"/>
                  </a:cubicBezTo>
                  <a:cubicBezTo>
                    <a:pt x="55293" y="31480"/>
                    <a:pt x="55043" y="31230"/>
                    <a:pt x="55043" y="30909"/>
                  </a:cubicBezTo>
                  <a:cubicBezTo>
                    <a:pt x="55043" y="30599"/>
                    <a:pt x="55293" y="30349"/>
                    <a:pt x="55602" y="30349"/>
                  </a:cubicBezTo>
                  <a:close/>
                  <a:moveTo>
                    <a:pt x="59329" y="30349"/>
                  </a:moveTo>
                  <a:cubicBezTo>
                    <a:pt x="59627" y="30349"/>
                    <a:pt x="59889" y="30599"/>
                    <a:pt x="59889" y="30909"/>
                  </a:cubicBezTo>
                  <a:cubicBezTo>
                    <a:pt x="59889" y="31206"/>
                    <a:pt x="59639" y="31480"/>
                    <a:pt x="59329" y="31480"/>
                  </a:cubicBezTo>
                  <a:cubicBezTo>
                    <a:pt x="59008" y="31480"/>
                    <a:pt x="58757" y="31230"/>
                    <a:pt x="58757" y="30909"/>
                  </a:cubicBezTo>
                  <a:cubicBezTo>
                    <a:pt x="58757" y="30599"/>
                    <a:pt x="59008" y="30349"/>
                    <a:pt x="59329" y="30349"/>
                  </a:cubicBezTo>
                  <a:close/>
                  <a:moveTo>
                    <a:pt x="63056" y="30349"/>
                  </a:moveTo>
                  <a:cubicBezTo>
                    <a:pt x="63353" y="30349"/>
                    <a:pt x="63627" y="30599"/>
                    <a:pt x="63627" y="30909"/>
                  </a:cubicBezTo>
                  <a:cubicBezTo>
                    <a:pt x="63627" y="31206"/>
                    <a:pt x="63377" y="31480"/>
                    <a:pt x="63056" y="31480"/>
                  </a:cubicBezTo>
                  <a:cubicBezTo>
                    <a:pt x="62746" y="31480"/>
                    <a:pt x="62496" y="31230"/>
                    <a:pt x="62496" y="30909"/>
                  </a:cubicBezTo>
                  <a:cubicBezTo>
                    <a:pt x="62496" y="30599"/>
                    <a:pt x="62746" y="30349"/>
                    <a:pt x="63056" y="30349"/>
                  </a:cubicBezTo>
                  <a:close/>
                  <a:moveTo>
                    <a:pt x="66782" y="30349"/>
                  </a:moveTo>
                  <a:cubicBezTo>
                    <a:pt x="67080" y="30349"/>
                    <a:pt x="67342" y="30599"/>
                    <a:pt x="67342" y="30909"/>
                  </a:cubicBezTo>
                  <a:cubicBezTo>
                    <a:pt x="67342" y="31206"/>
                    <a:pt x="67092" y="31480"/>
                    <a:pt x="66782" y="31480"/>
                  </a:cubicBezTo>
                  <a:cubicBezTo>
                    <a:pt x="66473" y="31480"/>
                    <a:pt x="66211" y="31230"/>
                    <a:pt x="66211" y="30909"/>
                  </a:cubicBezTo>
                  <a:cubicBezTo>
                    <a:pt x="66235" y="30599"/>
                    <a:pt x="66473" y="30349"/>
                    <a:pt x="66782" y="30349"/>
                  </a:cubicBezTo>
                  <a:close/>
                  <a:moveTo>
                    <a:pt x="70509" y="30349"/>
                  </a:moveTo>
                  <a:cubicBezTo>
                    <a:pt x="70807" y="30349"/>
                    <a:pt x="71080" y="30599"/>
                    <a:pt x="71080" y="30909"/>
                  </a:cubicBezTo>
                  <a:cubicBezTo>
                    <a:pt x="71080" y="31206"/>
                    <a:pt x="70830" y="31480"/>
                    <a:pt x="70509" y="31480"/>
                  </a:cubicBezTo>
                  <a:cubicBezTo>
                    <a:pt x="70199" y="31480"/>
                    <a:pt x="69949" y="31230"/>
                    <a:pt x="69949" y="30909"/>
                  </a:cubicBezTo>
                  <a:cubicBezTo>
                    <a:pt x="69949" y="30599"/>
                    <a:pt x="70199" y="30349"/>
                    <a:pt x="70509" y="30349"/>
                  </a:cubicBezTo>
                  <a:close/>
                  <a:moveTo>
                    <a:pt x="74236" y="30349"/>
                  </a:moveTo>
                  <a:cubicBezTo>
                    <a:pt x="74533" y="30349"/>
                    <a:pt x="74795" y="30599"/>
                    <a:pt x="74795" y="30909"/>
                  </a:cubicBezTo>
                  <a:cubicBezTo>
                    <a:pt x="74795" y="31206"/>
                    <a:pt x="74545" y="31480"/>
                    <a:pt x="74236" y="31480"/>
                  </a:cubicBezTo>
                  <a:cubicBezTo>
                    <a:pt x="73938" y="31480"/>
                    <a:pt x="73676" y="31230"/>
                    <a:pt x="73676" y="30909"/>
                  </a:cubicBezTo>
                  <a:cubicBezTo>
                    <a:pt x="73676" y="30599"/>
                    <a:pt x="73926" y="30349"/>
                    <a:pt x="74236" y="30349"/>
                  </a:cubicBezTo>
                  <a:close/>
                  <a:moveTo>
                    <a:pt x="77855" y="30349"/>
                  </a:moveTo>
                  <a:cubicBezTo>
                    <a:pt x="78153" y="30349"/>
                    <a:pt x="78415" y="30599"/>
                    <a:pt x="78415" y="30909"/>
                  </a:cubicBezTo>
                  <a:cubicBezTo>
                    <a:pt x="78415" y="31206"/>
                    <a:pt x="78165" y="31480"/>
                    <a:pt x="77855" y="31480"/>
                  </a:cubicBezTo>
                  <a:cubicBezTo>
                    <a:pt x="77546" y="31480"/>
                    <a:pt x="77284" y="31230"/>
                    <a:pt x="77284" y="30909"/>
                  </a:cubicBezTo>
                  <a:cubicBezTo>
                    <a:pt x="77284" y="30599"/>
                    <a:pt x="77546" y="30349"/>
                    <a:pt x="77855" y="30349"/>
                  </a:cubicBezTo>
                  <a:close/>
                  <a:moveTo>
                    <a:pt x="81570" y="30349"/>
                  </a:moveTo>
                  <a:cubicBezTo>
                    <a:pt x="81868" y="30349"/>
                    <a:pt x="82141" y="30599"/>
                    <a:pt x="82141" y="30909"/>
                  </a:cubicBezTo>
                  <a:cubicBezTo>
                    <a:pt x="82141" y="31206"/>
                    <a:pt x="81879" y="31480"/>
                    <a:pt x="81570" y="31480"/>
                  </a:cubicBezTo>
                  <a:cubicBezTo>
                    <a:pt x="81260" y="31480"/>
                    <a:pt x="81010" y="31230"/>
                    <a:pt x="81010" y="30909"/>
                  </a:cubicBezTo>
                  <a:cubicBezTo>
                    <a:pt x="81022" y="30599"/>
                    <a:pt x="81260" y="30349"/>
                    <a:pt x="81570" y="30349"/>
                  </a:cubicBezTo>
                  <a:close/>
                  <a:moveTo>
                    <a:pt x="85308" y="30349"/>
                  </a:moveTo>
                  <a:cubicBezTo>
                    <a:pt x="85606" y="30349"/>
                    <a:pt x="85880" y="30599"/>
                    <a:pt x="85880" y="30909"/>
                  </a:cubicBezTo>
                  <a:cubicBezTo>
                    <a:pt x="85880" y="31206"/>
                    <a:pt x="85618" y="31480"/>
                    <a:pt x="85308" y="31480"/>
                  </a:cubicBezTo>
                  <a:cubicBezTo>
                    <a:pt x="84999" y="31480"/>
                    <a:pt x="84749" y="31230"/>
                    <a:pt x="84749" y="30909"/>
                  </a:cubicBezTo>
                  <a:cubicBezTo>
                    <a:pt x="84749" y="30599"/>
                    <a:pt x="84999" y="30349"/>
                    <a:pt x="85308" y="30349"/>
                  </a:cubicBezTo>
                  <a:close/>
                  <a:moveTo>
                    <a:pt x="89035" y="30349"/>
                  </a:moveTo>
                  <a:cubicBezTo>
                    <a:pt x="89333" y="30349"/>
                    <a:pt x="89595" y="30599"/>
                    <a:pt x="89595" y="30909"/>
                  </a:cubicBezTo>
                  <a:cubicBezTo>
                    <a:pt x="89595" y="31206"/>
                    <a:pt x="89345" y="31480"/>
                    <a:pt x="89035" y="31480"/>
                  </a:cubicBezTo>
                  <a:cubicBezTo>
                    <a:pt x="88714" y="31480"/>
                    <a:pt x="88464" y="31230"/>
                    <a:pt x="88464" y="30909"/>
                  </a:cubicBezTo>
                  <a:cubicBezTo>
                    <a:pt x="88475" y="30599"/>
                    <a:pt x="88714" y="30349"/>
                    <a:pt x="89035" y="30349"/>
                  </a:cubicBezTo>
                  <a:close/>
                  <a:moveTo>
                    <a:pt x="92762" y="30349"/>
                  </a:moveTo>
                  <a:cubicBezTo>
                    <a:pt x="93059" y="30349"/>
                    <a:pt x="93333" y="30599"/>
                    <a:pt x="93333" y="30909"/>
                  </a:cubicBezTo>
                  <a:cubicBezTo>
                    <a:pt x="93333" y="31206"/>
                    <a:pt x="93071" y="31480"/>
                    <a:pt x="92762" y="31480"/>
                  </a:cubicBezTo>
                  <a:cubicBezTo>
                    <a:pt x="92452" y="31480"/>
                    <a:pt x="92202" y="31230"/>
                    <a:pt x="92202" y="30909"/>
                  </a:cubicBezTo>
                  <a:cubicBezTo>
                    <a:pt x="92202" y="30599"/>
                    <a:pt x="92452" y="30349"/>
                    <a:pt x="92762" y="30349"/>
                  </a:cubicBezTo>
                  <a:close/>
                  <a:moveTo>
                    <a:pt x="96488" y="30349"/>
                  </a:moveTo>
                  <a:cubicBezTo>
                    <a:pt x="96786" y="30349"/>
                    <a:pt x="97048" y="30599"/>
                    <a:pt x="97048" y="30909"/>
                  </a:cubicBezTo>
                  <a:cubicBezTo>
                    <a:pt x="97048" y="31206"/>
                    <a:pt x="96798" y="31480"/>
                    <a:pt x="96488" y="31480"/>
                  </a:cubicBezTo>
                  <a:cubicBezTo>
                    <a:pt x="96191" y="31480"/>
                    <a:pt x="95917" y="31230"/>
                    <a:pt x="95917" y="30909"/>
                  </a:cubicBezTo>
                  <a:cubicBezTo>
                    <a:pt x="95917" y="30599"/>
                    <a:pt x="96179" y="30349"/>
                    <a:pt x="96488" y="30349"/>
                  </a:cubicBezTo>
                  <a:close/>
                  <a:moveTo>
                    <a:pt x="100203" y="30349"/>
                  </a:moveTo>
                  <a:cubicBezTo>
                    <a:pt x="100501" y="30349"/>
                    <a:pt x="100775" y="30599"/>
                    <a:pt x="100775" y="30909"/>
                  </a:cubicBezTo>
                  <a:cubicBezTo>
                    <a:pt x="100775" y="31206"/>
                    <a:pt x="100513" y="31480"/>
                    <a:pt x="100203" y="31480"/>
                  </a:cubicBezTo>
                  <a:cubicBezTo>
                    <a:pt x="99905" y="31480"/>
                    <a:pt x="99644" y="31230"/>
                    <a:pt x="99644" y="30909"/>
                  </a:cubicBezTo>
                  <a:cubicBezTo>
                    <a:pt x="99655" y="30599"/>
                    <a:pt x="99894" y="30349"/>
                    <a:pt x="100203" y="30349"/>
                  </a:cubicBezTo>
                  <a:close/>
                  <a:moveTo>
                    <a:pt x="103942" y="30349"/>
                  </a:moveTo>
                  <a:cubicBezTo>
                    <a:pt x="104239" y="30349"/>
                    <a:pt x="104513" y="30599"/>
                    <a:pt x="104513" y="30909"/>
                  </a:cubicBezTo>
                  <a:cubicBezTo>
                    <a:pt x="104513" y="31206"/>
                    <a:pt x="104251" y="31480"/>
                    <a:pt x="103942" y="31480"/>
                  </a:cubicBezTo>
                  <a:cubicBezTo>
                    <a:pt x="103644" y="31480"/>
                    <a:pt x="103382" y="31230"/>
                    <a:pt x="103382" y="30909"/>
                  </a:cubicBezTo>
                  <a:cubicBezTo>
                    <a:pt x="103382" y="30599"/>
                    <a:pt x="103632" y="30349"/>
                    <a:pt x="103942" y="30349"/>
                  </a:cubicBezTo>
                  <a:close/>
                  <a:moveTo>
                    <a:pt x="107668" y="30349"/>
                  </a:moveTo>
                  <a:cubicBezTo>
                    <a:pt x="107966" y="30349"/>
                    <a:pt x="108228" y="30599"/>
                    <a:pt x="108228" y="30909"/>
                  </a:cubicBezTo>
                  <a:cubicBezTo>
                    <a:pt x="108228" y="31206"/>
                    <a:pt x="107978" y="31480"/>
                    <a:pt x="107668" y="31480"/>
                  </a:cubicBezTo>
                  <a:cubicBezTo>
                    <a:pt x="107371" y="31480"/>
                    <a:pt x="107097" y="31230"/>
                    <a:pt x="107097" y="30909"/>
                  </a:cubicBezTo>
                  <a:cubicBezTo>
                    <a:pt x="107109" y="30599"/>
                    <a:pt x="107347" y="30349"/>
                    <a:pt x="107668" y="30349"/>
                  </a:cubicBezTo>
                  <a:close/>
                  <a:moveTo>
                    <a:pt x="111395" y="30349"/>
                  </a:moveTo>
                  <a:cubicBezTo>
                    <a:pt x="111693" y="30349"/>
                    <a:pt x="111967" y="30599"/>
                    <a:pt x="111967" y="30909"/>
                  </a:cubicBezTo>
                  <a:cubicBezTo>
                    <a:pt x="111967" y="31206"/>
                    <a:pt x="111705" y="31480"/>
                    <a:pt x="111395" y="31480"/>
                  </a:cubicBezTo>
                  <a:cubicBezTo>
                    <a:pt x="111085" y="31480"/>
                    <a:pt x="110835" y="31230"/>
                    <a:pt x="110835" y="30909"/>
                  </a:cubicBezTo>
                  <a:cubicBezTo>
                    <a:pt x="110835" y="30599"/>
                    <a:pt x="111085" y="30349"/>
                    <a:pt x="111395" y="30349"/>
                  </a:cubicBezTo>
                  <a:close/>
                  <a:moveTo>
                    <a:pt x="115122" y="30349"/>
                  </a:moveTo>
                  <a:cubicBezTo>
                    <a:pt x="115419" y="30349"/>
                    <a:pt x="115681" y="30599"/>
                    <a:pt x="115681" y="30909"/>
                  </a:cubicBezTo>
                  <a:cubicBezTo>
                    <a:pt x="115681" y="31206"/>
                    <a:pt x="115431" y="31480"/>
                    <a:pt x="115122" y="31480"/>
                  </a:cubicBezTo>
                  <a:cubicBezTo>
                    <a:pt x="114812" y="31480"/>
                    <a:pt x="114550" y="31230"/>
                    <a:pt x="114550" y="30909"/>
                  </a:cubicBezTo>
                  <a:cubicBezTo>
                    <a:pt x="114574" y="30599"/>
                    <a:pt x="114812" y="30349"/>
                    <a:pt x="115122" y="30349"/>
                  </a:cubicBezTo>
                  <a:close/>
                  <a:moveTo>
                    <a:pt x="118860" y="30349"/>
                  </a:moveTo>
                  <a:cubicBezTo>
                    <a:pt x="119158" y="30349"/>
                    <a:pt x="119420" y="30599"/>
                    <a:pt x="119420" y="30909"/>
                  </a:cubicBezTo>
                  <a:cubicBezTo>
                    <a:pt x="119420" y="31206"/>
                    <a:pt x="119170" y="31480"/>
                    <a:pt x="118860" y="31480"/>
                  </a:cubicBezTo>
                  <a:cubicBezTo>
                    <a:pt x="118539" y="31480"/>
                    <a:pt x="118289" y="31230"/>
                    <a:pt x="118289" y="30909"/>
                  </a:cubicBezTo>
                  <a:cubicBezTo>
                    <a:pt x="118289" y="30599"/>
                    <a:pt x="118539" y="30349"/>
                    <a:pt x="118860" y="30349"/>
                  </a:cubicBezTo>
                  <a:close/>
                  <a:moveTo>
                    <a:pt x="122575" y="30349"/>
                  </a:moveTo>
                  <a:cubicBezTo>
                    <a:pt x="122873" y="30349"/>
                    <a:pt x="123146" y="30599"/>
                    <a:pt x="123146" y="30909"/>
                  </a:cubicBezTo>
                  <a:cubicBezTo>
                    <a:pt x="123146" y="31206"/>
                    <a:pt x="122885" y="31480"/>
                    <a:pt x="122575" y="31480"/>
                  </a:cubicBezTo>
                  <a:cubicBezTo>
                    <a:pt x="122265" y="31480"/>
                    <a:pt x="122015" y="31230"/>
                    <a:pt x="122015" y="30909"/>
                  </a:cubicBezTo>
                  <a:cubicBezTo>
                    <a:pt x="122027" y="30599"/>
                    <a:pt x="122277" y="30349"/>
                    <a:pt x="122575" y="30349"/>
                  </a:cubicBezTo>
                  <a:close/>
                  <a:moveTo>
                    <a:pt x="126314" y="30349"/>
                  </a:moveTo>
                  <a:cubicBezTo>
                    <a:pt x="126611" y="30349"/>
                    <a:pt x="126873" y="30599"/>
                    <a:pt x="126873" y="30909"/>
                  </a:cubicBezTo>
                  <a:cubicBezTo>
                    <a:pt x="126873" y="31206"/>
                    <a:pt x="126623" y="31480"/>
                    <a:pt x="126314" y="31480"/>
                  </a:cubicBezTo>
                  <a:cubicBezTo>
                    <a:pt x="126004" y="31480"/>
                    <a:pt x="125742" y="31230"/>
                    <a:pt x="125742" y="30909"/>
                  </a:cubicBezTo>
                  <a:cubicBezTo>
                    <a:pt x="125742" y="30599"/>
                    <a:pt x="126004" y="30349"/>
                    <a:pt x="126314" y="30349"/>
                  </a:cubicBezTo>
                  <a:close/>
                  <a:moveTo>
                    <a:pt x="130028" y="30349"/>
                  </a:moveTo>
                  <a:cubicBezTo>
                    <a:pt x="130326" y="30349"/>
                    <a:pt x="130600" y="30599"/>
                    <a:pt x="130600" y="30909"/>
                  </a:cubicBezTo>
                  <a:cubicBezTo>
                    <a:pt x="130600" y="31206"/>
                    <a:pt x="130350" y="31480"/>
                    <a:pt x="130028" y="31480"/>
                  </a:cubicBezTo>
                  <a:cubicBezTo>
                    <a:pt x="129731" y="31480"/>
                    <a:pt x="129469" y="31230"/>
                    <a:pt x="129469" y="30909"/>
                  </a:cubicBezTo>
                  <a:cubicBezTo>
                    <a:pt x="129469" y="30599"/>
                    <a:pt x="129719" y="30349"/>
                    <a:pt x="130028" y="30349"/>
                  </a:cubicBezTo>
                  <a:close/>
                  <a:moveTo>
                    <a:pt x="133767" y="30349"/>
                  </a:moveTo>
                  <a:cubicBezTo>
                    <a:pt x="134065" y="30349"/>
                    <a:pt x="134326" y="30599"/>
                    <a:pt x="134326" y="30909"/>
                  </a:cubicBezTo>
                  <a:cubicBezTo>
                    <a:pt x="134326" y="31206"/>
                    <a:pt x="134076" y="31480"/>
                    <a:pt x="133767" y="31480"/>
                  </a:cubicBezTo>
                  <a:cubicBezTo>
                    <a:pt x="133469" y="31480"/>
                    <a:pt x="133207" y="31230"/>
                    <a:pt x="133207" y="30909"/>
                  </a:cubicBezTo>
                  <a:cubicBezTo>
                    <a:pt x="133207" y="30599"/>
                    <a:pt x="133457" y="30349"/>
                    <a:pt x="133767" y="30349"/>
                  </a:cubicBezTo>
                  <a:close/>
                  <a:moveTo>
                    <a:pt x="137494" y="30349"/>
                  </a:moveTo>
                  <a:cubicBezTo>
                    <a:pt x="137791" y="30349"/>
                    <a:pt x="138053" y="30599"/>
                    <a:pt x="138053" y="30909"/>
                  </a:cubicBezTo>
                  <a:cubicBezTo>
                    <a:pt x="138053" y="31206"/>
                    <a:pt x="137803" y="31480"/>
                    <a:pt x="137494" y="31480"/>
                  </a:cubicBezTo>
                  <a:cubicBezTo>
                    <a:pt x="137196" y="31480"/>
                    <a:pt x="136922" y="31230"/>
                    <a:pt x="136922" y="30909"/>
                  </a:cubicBezTo>
                  <a:cubicBezTo>
                    <a:pt x="136934" y="30599"/>
                    <a:pt x="137172" y="30349"/>
                    <a:pt x="137494" y="30349"/>
                  </a:cubicBezTo>
                  <a:close/>
                  <a:moveTo>
                    <a:pt x="141220" y="30349"/>
                  </a:moveTo>
                  <a:cubicBezTo>
                    <a:pt x="141518" y="30349"/>
                    <a:pt x="141792" y="30599"/>
                    <a:pt x="141792" y="30909"/>
                  </a:cubicBezTo>
                  <a:cubicBezTo>
                    <a:pt x="141792" y="31206"/>
                    <a:pt x="141530" y="31480"/>
                    <a:pt x="141220" y="31480"/>
                  </a:cubicBezTo>
                  <a:cubicBezTo>
                    <a:pt x="140911" y="31480"/>
                    <a:pt x="140661" y="31230"/>
                    <a:pt x="140661" y="30909"/>
                  </a:cubicBezTo>
                  <a:cubicBezTo>
                    <a:pt x="140661" y="30599"/>
                    <a:pt x="140911" y="30349"/>
                    <a:pt x="141220" y="30349"/>
                  </a:cubicBezTo>
                  <a:close/>
                  <a:moveTo>
                    <a:pt x="1548" y="32206"/>
                  </a:moveTo>
                  <a:cubicBezTo>
                    <a:pt x="1846" y="32206"/>
                    <a:pt x="2119" y="32456"/>
                    <a:pt x="2119" y="32778"/>
                  </a:cubicBezTo>
                  <a:cubicBezTo>
                    <a:pt x="2119" y="33087"/>
                    <a:pt x="1858" y="33338"/>
                    <a:pt x="1548" y="33338"/>
                  </a:cubicBezTo>
                  <a:cubicBezTo>
                    <a:pt x="1238" y="33338"/>
                    <a:pt x="988" y="33087"/>
                    <a:pt x="988" y="32778"/>
                  </a:cubicBezTo>
                  <a:cubicBezTo>
                    <a:pt x="988" y="32456"/>
                    <a:pt x="1238" y="32206"/>
                    <a:pt x="1548" y="32206"/>
                  </a:cubicBezTo>
                  <a:close/>
                  <a:moveTo>
                    <a:pt x="5287" y="32206"/>
                  </a:moveTo>
                  <a:cubicBezTo>
                    <a:pt x="5596" y="32206"/>
                    <a:pt x="5846" y="32456"/>
                    <a:pt x="5846" y="32778"/>
                  </a:cubicBezTo>
                  <a:cubicBezTo>
                    <a:pt x="5846" y="33087"/>
                    <a:pt x="5596" y="33338"/>
                    <a:pt x="5287" y="33338"/>
                  </a:cubicBezTo>
                  <a:cubicBezTo>
                    <a:pt x="4977" y="33338"/>
                    <a:pt x="4715" y="33087"/>
                    <a:pt x="4715" y="32778"/>
                  </a:cubicBezTo>
                  <a:cubicBezTo>
                    <a:pt x="4715" y="32456"/>
                    <a:pt x="4977" y="32206"/>
                    <a:pt x="5287" y="32206"/>
                  </a:cubicBezTo>
                  <a:close/>
                  <a:moveTo>
                    <a:pt x="9001" y="32206"/>
                  </a:moveTo>
                  <a:cubicBezTo>
                    <a:pt x="9299" y="32206"/>
                    <a:pt x="9573" y="32456"/>
                    <a:pt x="9573" y="32778"/>
                  </a:cubicBezTo>
                  <a:cubicBezTo>
                    <a:pt x="9573" y="33087"/>
                    <a:pt x="9323" y="33338"/>
                    <a:pt x="9001" y="33338"/>
                  </a:cubicBezTo>
                  <a:cubicBezTo>
                    <a:pt x="8704" y="33338"/>
                    <a:pt x="8442" y="33087"/>
                    <a:pt x="8442" y="32778"/>
                  </a:cubicBezTo>
                  <a:cubicBezTo>
                    <a:pt x="8442" y="32456"/>
                    <a:pt x="8692" y="32206"/>
                    <a:pt x="9001" y="32206"/>
                  </a:cubicBezTo>
                  <a:close/>
                  <a:moveTo>
                    <a:pt x="12728" y="32206"/>
                  </a:moveTo>
                  <a:cubicBezTo>
                    <a:pt x="13037" y="32206"/>
                    <a:pt x="13288" y="32456"/>
                    <a:pt x="13288" y="32778"/>
                  </a:cubicBezTo>
                  <a:cubicBezTo>
                    <a:pt x="13288" y="33087"/>
                    <a:pt x="13037" y="33338"/>
                    <a:pt x="12728" y="33338"/>
                  </a:cubicBezTo>
                  <a:cubicBezTo>
                    <a:pt x="12418" y="33338"/>
                    <a:pt x="12156" y="33087"/>
                    <a:pt x="12156" y="32778"/>
                  </a:cubicBezTo>
                  <a:cubicBezTo>
                    <a:pt x="12156" y="32456"/>
                    <a:pt x="12418" y="32206"/>
                    <a:pt x="12728" y="32206"/>
                  </a:cubicBezTo>
                  <a:close/>
                  <a:moveTo>
                    <a:pt x="16466" y="32206"/>
                  </a:moveTo>
                  <a:cubicBezTo>
                    <a:pt x="16764" y="32206"/>
                    <a:pt x="17026" y="32456"/>
                    <a:pt x="17026" y="32778"/>
                  </a:cubicBezTo>
                  <a:cubicBezTo>
                    <a:pt x="17026" y="33087"/>
                    <a:pt x="16776" y="33338"/>
                    <a:pt x="16466" y="33338"/>
                  </a:cubicBezTo>
                  <a:cubicBezTo>
                    <a:pt x="16169" y="33338"/>
                    <a:pt x="15895" y="33087"/>
                    <a:pt x="15895" y="32778"/>
                  </a:cubicBezTo>
                  <a:cubicBezTo>
                    <a:pt x="15895" y="32456"/>
                    <a:pt x="16145" y="32206"/>
                    <a:pt x="16466" y="32206"/>
                  </a:cubicBezTo>
                  <a:close/>
                  <a:moveTo>
                    <a:pt x="20181" y="32206"/>
                  </a:moveTo>
                  <a:cubicBezTo>
                    <a:pt x="20491" y="32206"/>
                    <a:pt x="20753" y="32456"/>
                    <a:pt x="20753" y="32778"/>
                  </a:cubicBezTo>
                  <a:cubicBezTo>
                    <a:pt x="20753" y="33087"/>
                    <a:pt x="20491" y="33338"/>
                    <a:pt x="20181" y="33338"/>
                  </a:cubicBezTo>
                  <a:cubicBezTo>
                    <a:pt x="19872" y="33338"/>
                    <a:pt x="19622" y="33087"/>
                    <a:pt x="19622" y="32778"/>
                  </a:cubicBezTo>
                  <a:cubicBezTo>
                    <a:pt x="19622" y="32456"/>
                    <a:pt x="19872" y="32206"/>
                    <a:pt x="20181" y="32206"/>
                  </a:cubicBezTo>
                  <a:close/>
                  <a:moveTo>
                    <a:pt x="23920" y="32206"/>
                  </a:moveTo>
                  <a:cubicBezTo>
                    <a:pt x="24217" y="32206"/>
                    <a:pt x="24479" y="32456"/>
                    <a:pt x="24479" y="32778"/>
                  </a:cubicBezTo>
                  <a:cubicBezTo>
                    <a:pt x="24479" y="33087"/>
                    <a:pt x="24229" y="33338"/>
                    <a:pt x="23920" y="33338"/>
                  </a:cubicBezTo>
                  <a:cubicBezTo>
                    <a:pt x="23610" y="33338"/>
                    <a:pt x="23348" y="33087"/>
                    <a:pt x="23348" y="32778"/>
                  </a:cubicBezTo>
                  <a:cubicBezTo>
                    <a:pt x="23348" y="32456"/>
                    <a:pt x="23610" y="32206"/>
                    <a:pt x="23920" y="32206"/>
                  </a:cubicBezTo>
                  <a:close/>
                  <a:moveTo>
                    <a:pt x="27635" y="32206"/>
                  </a:moveTo>
                  <a:cubicBezTo>
                    <a:pt x="27956" y="32206"/>
                    <a:pt x="28206" y="32456"/>
                    <a:pt x="28206" y="32778"/>
                  </a:cubicBezTo>
                  <a:cubicBezTo>
                    <a:pt x="28206" y="33087"/>
                    <a:pt x="27956" y="33338"/>
                    <a:pt x="27635" y="33338"/>
                  </a:cubicBezTo>
                  <a:cubicBezTo>
                    <a:pt x="27325" y="33338"/>
                    <a:pt x="27075" y="33087"/>
                    <a:pt x="27075" y="32778"/>
                  </a:cubicBezTo>
                  <a:cubicBezTo>
                    <a:pt x="27075" y="32456"/>
                    <a:pt x="27325" y="32206"/>
                    <a:pt x="27635" y="32206"/>
                  </a:cubicBezTo>
                  <a:close/>
                  <a:moveTo>
                    <a:pt x="31373" y="32206"/>
                  </a:moveTo>
                  <a:cubicBezTo>
                    <a:pt x="31671" y="32206"/>
                    <a:pt x="31945" y="32456"/>
                    <a:pt x="31945" y="32778"/>
                  </a:cubicBezTo>
                  <a:cubicBezTo>
                    <a:pt x="31945" y="33087"/>
                    <a:pt x="31683" y="33338"/>
                    <a:pt x="31373" y="33338"/>
                  </a:cubicBezTo>
                  <a:cubicBezTo>
                    <a:pt x="31064" y="33338"/>
                    <a:pt x="30814" y="33087"/>
                    <a:pt x="30814" y="32778"/>
                  </a:cubicBezTo>
                  <a:cubicBezTo>
                    <a:pt x="30814" y="32456"/>
                    <a:pt x="31064" y="32206"/>
                    <a:pt x="31373" y="32206"/>
                  </a:cubicBezTo>
                  <a:close/>
                  <a:moveTo>
                    <a:pt x="35100" y="32206"/>
                  </a:moveTo>
                  <a:cubicBezTo>
                    <a:pt x="35409" y="32206"/>
                    <a:pt x="35659" y="32456"/>
                    <a:pt x="35659" y="32778"/>
                  </a:cubicBezTo>
                  <a:cubicBezTo>
                    <a:pt x="35659" y="33087"/>
                    <a:pt x="35409" y="33338"/>
                    <a:pt x="35100" y="33338"/>
                  </a:cubicBezTo>
                  <a:cubicBezTo>
                    <a:pt x="34778" y="33338"/>
                    <a:pt x="34528" y="33087"/>
                    <a:pt x="34528" y="32778"/>
                  </a:cubicBezTo>
                  <a:cubicBezTo>
                    <a:pt x="34528" y="32456"/>
                    <a:pt x="34778" y="32206"/>
                    <a:pt x="35100" y="32206"/>
                  </a:cubicBezTo>
                  <a:close/>
                  <a:moveTo>
                    <a:pt x="38815" y="32206"/>
                  </a:moveTo>
                  <a:cubicBezTo>
                    <a:pt x="39112" y="32206"/>
                    <a:pt x="39386" y="32456"/>
                    <a:pt x="39386" y="32778"/>
                  </a:cubicBezTo>
                  <a:cubicBezTo>
                    <a:pt x="39386" y="33087"/>
                    <a:pt x="39124" y="33338"/>
                    <a:pt x="38815" y="33338"/>
                  </a:cubicBezTo>
                  <a:cubicBezTo>
                    <a:pt x="38517" y="33338"/>
                    <a:pt x="38255" y="33087"/>
                    <a:pt x="38255" y="32778"/>
                  </a:cubicBezTo>
                  <a:cubicBezTo>
                    <a:pt x="38255" y="32456"/>
                    <a:pt x="38505" y="32206"/>
                    <a:pt x="38815" y="32206"/>
                  </a:cubicBezTo>
                  <a:close/>
                  <a:moveTo>
                    <a:pt x="42553" y="32206"/>
                  </a:moveTo>
                  <a:cubicBezTo>
                    <a:pt x="42863" y="32206"/>
                    <a:pt x="43113" y="32456"/>
                    <a:pt x="43113" y="32778"/>
                  </a:cubicBezTo>
                  <a:cubicBezTo>
                    <a:pt x="43113" y="33087"/>
                    <a:pt x="42863" y="33338"/>
                    <a:pt x="42553" y="33338"/>
                  </a:cubicBezTo>
                  <a:cubicBezTo>
                    <a:pt x="42232" y="33338"/>
                    <a:pt x="41982" y="33087"/>
                    <a:pt x="41982" y="32778"/>
                  </a:cubicBezTo>
                  <a:cubicBezTo>
                    <a:pt x="41982" y="32456"/>
                    <a:pt x="42244" y="32206"/>
                    <a:pt x="42553" y="32206"/>
                  </a:cubicBezTo>
                  <a:close/>
                  <a:moveTo>
                    <a:pt x="46268" y="32206"/>
                  </a:moveTo>
                  <a:cubicBezTo>
                    <a:pt x="46565" y="32206"/>
                    <a:pt x="46839" y="32456"/>
                    <a:pt x="46839" y="32778"/>
                  </a:cubicBezTo>
                  <a:cubicBezTo>
                    <a:pt x="46839" y="33087"/>
                    <a:pt x="46589" y="33338"/>
                    <a:pt x="46268" y="33338"/>
                  </a:cubicBezTo>
                  <a:cubicBezTo>
                    <a:pt x="45970" y="33338"/>
                    <a:pt x="45708" y="33087"/>
                    <a:pt x="45708" y="32778"/>
                  </a:cubicBezTo>
                  <a:cubicBezTo>
                    <a:pt x="45708" y="32456"/>
                    <a:pt x="45958" y="32206"/>
                    <a:pt x="46268" y="32206"/>
                  </a:cubicBezTo>
                  <a:close/>
                  <a:moveTo>
                    <a:pt x="50006" y="32206"/>
                  </a:moveTo>
                  <a:cubicBezTo>
                    <a:pt x="50316" y="32206"/>
                    <a:pt x="50578" y="32456"/>
                    <a:pt x="50578" y="32778"/>
                  </a:cubicBezTo>
                  <a:cubicBezTo>
                    <a:pt x="50578" y="33087"/>
                    <a:pt x="50316" y="33338"/>
                    <a:pt x="50006" y="33338"/>
                  </a:cubicBezTo>
                  <a:cubicBezTo>
                    <a:pt x="49697" y="33338"/>
                    <a:pt x="49447" y="33087"/>
                    <a:pt x="49447" y="32778"/>
                  </a:cubicBezTo>
                  <a:cubicBezTo>
                    <a:pt x="49447" y="32456"/>
                    <a:pt x="49697" y="32206"/>
                    <a:pt x="50006" y="32206"/>
                  </a:cubicBezTo>
                  <a:close/>
                  <a:moveTo>
                    <a:pt x="53733" y="32206"/>
                  </a:moveTo>
                  <a:cubicBezTo>
                    <a:pt x="54031" y="32206"/>
                    <a:pt x="54293" y="32456"/>
                    <a:pt x="54293" y="32778"/>
                  </a:cubicBezTo>
                  <a:cubicBezTo>
                    <a:pt x="54293" y="33087"/>
                    <a:pt x="54043" y="33338"/>
                    <a:pt x="53733" y="33338"/>
                  </a:cubicBezTo>
                  <a:cubicBezTo>
                    <a:pt x="53412" y="33338"/>
                    <a:pt x="53162" y="33087"/>
                    <a:pt x="53162" y="32778"/>
                  </a:cubicBezTo>
                  <a:cubicBezTo>
                    <a:pt x="53162" y="32456"/>
                    <a:pt x="53412" y="32206"/>
                    <a:pt x="53733" y="32206"/>
                  </a:cubicBezTo>
                  <a:close/>
                  <a:moveTo>
                    <a:pt x="57460" y="32206"/>
                  </a:moveTo>
                  <a:cubicBezTo>
                    <a:pt x="57781" y="32206"/>
                    <a:pt x="58031" y="32456"/>
                    <a:pt x="58031" y="32778"/>
                  </a:cubicBezTo>
                  <a:cubicBezTo>
                    <a:pt x="58031" y="33087"/>
                    <a:pt x="57781" y="33338"/>
                    <a:pt x="57460" y="33338"/>
                  </a:cubicBezTo>
                  <a:cubicBezTo>
                    <a:pt x="57150" y="33338"/>
                    <a:pt x="56900" y="33087"/>
                    <a:pt x="56900" y="32778"/>
                  </a:cubicBezTo>
                  <a:cubicBezTo>
                    <a:pt x="56900" y="32456"/>
                    <a:pt x="57150" y="32206"/>
                    <a:pt x="57460" y="32206"/>
                  </a:cubicBezTo>
                  <a:close/>
                  <a:moveTo>
                    <a:pt x="61186" y="32206"/>
                  </a:moveTo>
                  <a:cubicBezTo>
                    <a:pt x="61484" y="32206"/>
                    <a:pt x="61746" y="32456"/>
                    <a:pt x="61746" y="32778"/>
                  </a:cubicBezTo>
                  <a:cubicBezTo>
                    <a:pt x="61746" y="33087"/>
                    <a:pt x="61496" y="33338"/>
                    <a:pt x="61186" y="33338"/>
                  </a:cubicBezTo>
                  <a:cubicBezTo>
                    <a:pt x="60877" y="33338"/>
                    <a:pt x="60615" y="33087"/>
                    <a:pt x="60615" y="32778"/>
                  </a:cubicBezTo>
                  <a:cubicBezTo>
                    <a:pt x="60615" y="32456"/>
                    <a:pt x="60877" y="32206"/>
                    <a:pt x="61186" y="32206"/>
                  </a:cubicBezTo>
                  <a:close/>
                  <a:moveTo>
                    <a:pt x="64925" y="32206"/>
                  </a:moveTo>
                  <a:cubicBezTo>
                    <a:pt x="65234" y="32206"/>
                    <a:pt x="65485" y="32456"/>
                    <a:pt x="65485" y="32778"/>
                  </a:cubicBezTo>
                  <a:cubicBezTo>
                    <a:pt x="65485" y="33087"/>
                    <a:pt x="65234" y="33338"/>
                    <a:pt x="64925" y="33338"/>
                  </a:cubicBezTo>
                  <a:cubicBezTo>
                    <a:pt x="64603" y="33338"/>
                    <a:pt x="64353" y="33087"/>
                    <a:pt x="64353" y="32778"/>
                  </a:cubicBezTo>
                  <a:cubicBezTo>
                    <a:pt x="64353" y="32456"/>
                    <a:pt x="64603" y="32206"/>
                    <a:pt x="64925" y="32206"/>
                  </a:cubicBezTo>
                  <a:close/>
                  <a:moveTo>
                    <a:pt x="68640" y="32206"/>
                  </a:moveTo>
                  <a:cubicBezTo>
                    <a:pt x="68937" y="32206"/>
                    <a:pt x="69211" y="32456"/>
                    <a:pt x="69211" y="32778"/>
                  </a:cubicBezTo>
                  <a:cubicBezTo>
                    <a:pt x="69211" y="33087"/>
                    <a:pt x="68949" y="33338"/>
                    <a:pt x="68640" y="33338"/>
                  </a:cubicBezTo>
                  <a:cubicBezTo>
                    <a:pt x="68330" y="33338"/>
                    <a:pt x="68080" y="33087"/>
                    <a:pt x="68080" y="32778"/>
                  </a:cubicBezTo>
                  <a:cubicBezTo>
                    <a:pt x="68092" y="32456"/>
                    <a:pt x="68330" y="32206"/>
                    <a:pt x="68640" y="32206"/>
                  </a:cubicBezTo>
                  <a:close/>
                  <a:moveTo>
                    <a:pt x="72366" y="32206"/>
                  </a:moveTo>
                  <a:cubicBezTo>
                    <a:pt x="72676" y="32206"/>
                    <a:pt x="72926" y="32456"/>
                    <a:pt x="72926" y="32778"/>
                  </a:cubicBezTo>
                  <a:cubicBezTo>
                    <a:pt x="72926" y="33087"/>
                    <a:pt x="72676" y="33338"/>
                    <a:pt x="72366" y="33338"/>
                  </a:cubicBezTo>
                  <a:cubicBezTo>
                    <a:pt x="72045" y="33338"/>
                    <a:pt x="71795" y="33087"/>
                    <a:pt x="71795" y="32778"/>
                  </a:cubicBezTo>
                  <a:cubicBezTo>
                    <a:pt x="71795" y="32456"/>
                    <a:pt x="72069" y="32206"/>
                    <a:pt x="72366" y="32206"/>
                  </a:cubicBezTo>
                  <a:close/>
                  <a:moveTo>
                    <a:pt x="76093" y="32206"/>
                  </a:moveTo>
                  <a:cubicBezTo>
                    <a:pt x="76391" y="32206"/>
                    <a:pt x="76664" y="32456"/>
                    <a:pt x="76664" y="32778"/>
                  </a:cubicBezTo>
                  <a:cubicBezTo>
                    <a:pt x="76664" y="33087"/>
                    <a:pt x="76403" y="33338"/>
                    <a:pt x="76093" y="33338"/>
                  </a:cubicBezTo>
                  <a:cubicBezTo>
                    <a:pt x="75795" y="33338"/>
                    <a:pt x="75533" y="33087"/>
                    <a:pt x="75533" y="32778"/>
                  </a:cubicBezTo>
                  <a:cubicBezTo>
                    <a:pt x="75533" y="32456"/>
                    <a:pt x="75783" y="32206"/>
                    <a:pt x="76093" y="32206"/>
                  </a:cubicBezTo>
                  <a:close/>
                  <a:moveTo>
                    <a:pt x="79712" y="32206"/>
                  </a:moveTo>
                  <a:cubicBezTo>
                    <a:pt x="80010" y="32206"/>
                    <a:pt x="80284" y="32456"/>
                    <a:pt x="80284" y="32778"/>
                  </a:cubicBezTo>
                  <a:cubicBezTo>
                    <a:pt x="80284" y="33087"/>
                    <a:pt x="80022" y="33338"/>
                    <a:pt x="79712" y="33338"/>
                  </a:cubicBezTo>
                  <a:cubicBezTo>
                    <a:pt x="79403" y="33338"/>
                    <a:pt x="79153" y="33087"/>
                    <a:pt x="79153" y="32778"/>
                  </a:cubicBezTo>
                  <a:cubicBezTo>
                    <a:pt x="79153" y="32456"/>
                    <a:pt x="79403" y="32206"/>
                    <a:pt x="79712" y="32206"/>
                  </a:cubicBezTo>
                  <a:close/>
                  <a:moveTo>
                    <a:pt x="83451" y="32206"/>
                  </a:moveTo>
                  <a:cubicBezTo>
                    <a:pt x="83761" y="32206"/>
                    <a:pt x="84011" y="32456"/>
                    <a:pt x="84011" y="32778"/>
                  </a:cubicBezTo>
                  <a:cubicBezTo>
                    <a:pt x="84011" y="33087"/>
                    <a:pt x="83761" y="33338"/>
                    <a:pt x="83451" y="33338"/>
                  </a:cubicBezTo>
                  <a:cubicBezTo>
                    <a:pt x="83141" y="33338"/>
                    <a:pt x="82880" y="33087"/>
                    <a:pt x="82880" y="32778"/>
                  </a:cubicBezTo>
                  <a:cubicBezTo>
                    <a:pt x="82880" y="32456"/>
                    <a:pt x="83141" y="32206"/>
                    <a:pt x="83451" y="32206"/>
                  </a:cubicBezTo>
                  <a:close/>
                  <a:moveTo>
                    <a:pt x="87166" y="32206"/>
                  </a:moveTo>
                  <a:cubicBezTo>
                    <a:pt x="87463" y="32206"/>
                    <a:pt x="87737" y="32456"/>
                    <a:pt x="87737" y="32778"/>
                  </a:cubicBezTo>
                  <a:cubicBezTo>
                    <a:pt x="87737" y="33087"/>
                    <a:pt x="87475" y="33338"/>
                    <a:pt x="87166" y="33338"/>
                  </a:cubicBezTo>
                  <a:cubicBezTo>
                    <a:pt x="86856" y="33338"/>
                    <a:pt x="86606" y="33087"/>
                    <a:pt x="86606" y="32778"/>
                  </a:cubicBezTo>
                  <a:cubicBezTo>
                    <a:pt x="86606" y="32456"/>
                    <a:pt x="86856" y="32206"/>
                    <a:pt x="87166" y="32206"/>
                  </a:cubicBezTo>
                  <a:close/>
                  <a:moveTo>
                    <a:pt x="90904" y="32206"/>
                  </a:moveTo>
                  <a:cubicBezTo>
                    <a:pt x="91214" y="32206"/>
                    <a:pt x="91464" y="32456"/>
                    <a:pt x="91464" y="32778"/>
                  </a:cubicBezTo>
                  <a:cubicBezTo>
                    <a:pt x="91464" y="33087"/>
                    <a:pt x="91214" y="33338"/>
                    <a:pt x="90904" y="33338"/>
                  </a:cubicBezTo>
                  <a:cubicBezTo>
                    <a:pt x="90595" y="33338"/>
                    <a:pt x="90345" y="33087"/>
                    <a:pt x="90345" y="32778"/>
                  </a:cubicBezTo>
                  <a:cubicBezTo>
                    <a:pt x="90345" y="32456"/>
                    <a:pt x="90595" y="32206"/>
                    <a:pt x="90904" y="32206"/>
                  </a:cubicBezTo>
                  <a:close/>
                  <a:moveTo>
                    <a:pt x="94631" y="32206"/>
                  </a:moveTo>
                  <a:cubicBezTo>
                    <a:pt x="94929" y="32206"/>
                    <a:pt x="95191" y="32456"/>
                    <a:pt x="95191" y="32778"/>
                  </a:cubicBezTo>
                  <a:cubicBezTo>
                    <a:pt x="95191" y="33087"/>
                    <a:pt x="94941" y="33338"/>
                    <a:pt x="94631" y="33338"/>
                  </a:cubicBezTo>
                  <a:cubicBezTo>
                    <a:pt x="94310" y="33338"/>
                    <a:pt x="94060" y="33087"/>
                    <a:pt x="94060" y="32778"/>
                  </a:cubicBezTo>
                  <a:cubicBezTo>
                    <a:pt x="94071" y="32456"/>
                    <a:pt x="94310" y="32206"/>
                    <a:pt x="94631" y="32206"/>
                  </a:cubicBezTo>
                  <a:close/>
                  <a:moveTo>
                    <a:pt x="98346" y="32206"/>
                  </a:moveTo>
                  <a:cubicBezTo>
                    <a:pt x="98655" y="32206"/>
                    <a:pt x="98905" y="32456"/>
                    <a:pt x="98905" y="32778"/>
                  </a:cubicBezTo>
                  <a:cubicBezTo>
                    <a:pt x="98905" y="33087"/>
                    <a:pt x="98655" y="33338"/>
                    <a:pt x="98346" y="33338"/>
                  </a:cubicBezTo>
                  <a:cubicBezTo>
                    <a:pt x="98036" y="33338"/>
                    <a:pt x="97786" y="33087"/>
                    <a:pt x="97786" y="32778"/>
                  </a:cubicBezTo>
                  <a:cubicBezTo>
                    <a:pt x="97786" y="32456"/>
                    <a:pt x="98036" y="32206"/>
                    <a:pt x="98346" y="32206"/>
                  </a:cubicBezTo>
                  <a:close/>
                  <a:moveTo>
                    <a:pt x="102084" y="32206"/>
                  </a:moveTo>
                  <a:cubicBezTo>
                    <a:pt x="102382" y="32206"/>
                    <a:pt x="102644" y="32456"/>
                    <a:pt x="102644" y="32778"/>
                  </a:cubicBezTo>
                  <a:cubicBezTo>
                    <a:pt x="102644" y="33087"/>
                    <a:pt x="102394" y="33338"/>
                    <a:pt x="102084" y="33338"/>
                  </a:cubicBezTo>
                  <a:cubicBezTo>
                    <a:pt x="101787" y="33338"/>
                    <a:pt x="101513" y="33087"/>
                    <a:pt x="101513" y="32778"/>
                  </a:cubicBezTo>
                  <a:cubicBezTo>
                    <a:pt x="101513" y="32456"/>
                    <a:pt x="101775" y="32206"/>
                    <a:pt x="102084" y="32206"/>
                  </a:cubicBezTo>
                  <a:close/>
                  <a:moveTo>
                    <a:pt x="105799" y="32206"/>
                  </a:moveTo>
                  <a:cubicBezTo>
                    <a:pt x="106121" y="32206"/>
                    <a:pt x="106371" y="32456"/>
                    <a:pt x="106371" y="32778"/>
                  </a:cubicBezTo>
                  <a:cubicBezTo>
                    <a:pt x="106371" y="33087"/>
                    <a:pt x="106109" y="33338"/>
                    <a:pt x="105799" y="33338"/>
                  </a:cubicBezTo>
                  <a:cubicBezTo>
                    <a:pt x="105490" y="33338"/>
                    <a:pt x="105239" y="33087"/>
                    <a:pt x="105239" y="32778"/>
                  </a:cubicBezTo>
                  <a:cubicBezTo>
                    <a:pt x="105239" y="32456"/>
                    <a:pt x="105490" y="32206"/>
                    <a:pt x="105799" y="32206"/>
                  </a:cubicBezTo>
                  <a:close/>
                  <a:moveTo>
                    <a:pt x="109538" y="32206"/>
                  </a:moveTo>
                  <a:cubicBezTo>
                    <a:pt x="109835" y="32206"/>
                    <a:pt x="110109" y="32456"/>
                    <a:pt x="110109" y="32778"/>
                  </a:cubicBezTo>
                  <a:cubicBezTo>
                    <a:pt x="110109" y="33087"/>
                    <a:pt x="109847" y="33338"/>
                    <a:pt x="109538" y="33338"/>
                  </a:cubicBezTo>
                  <a:cubicBezTo>
                    <a:pt x="109228" y="33338"/>
                    <a:pt x="108978" y="33087"/>
                    <a:pt x="108978" y="32778"/>
                  </a:cubicBezTo>
                  <a:cubicBezTo>
                    <a:pt x="108978" y="32456"/>
                    <a:pt x="109228" y="32206"/>
                    <a:pt x="109538" y="32206"/>
                  </a:cubicBezTo>
                  <a:close/>
                  <a:moveTo>
                    <a:pt x="113264" y="32206"/>
                  </a:moveTo>
                  <a:cubicBezTo>
                    <a:pt x="113574" y="32206"/>
                    <a:pt x="113824" y="32456"/>
                    <a:pt x="113824" y="32778"/>
                  </a:cubicBezTo>
                  <a:cubicBezTo>
                    <a:pt x="113824" y="33087"/>
                    <a:pt x="113574" y="33338"/>
                    <a:pt x="113264" y="33338"/>
                  </a:cubicBezTo>
                  <a:cubicBezTo>
                    <a:pt x="112943" y="33338"/>
                    <a:pt x="112693" y="33087"/>
                    <a:pt x="112693" y="32778"/>
                  </a:cubicBezTo>
                  <a:cubicBezTo>
                    <a:pt x="112693" y="32456"/>
                    <a:pt x="112943" y="32206"/>
                    <a:pt x="113264" y="32206"/>
                  </a:cubicBezTo>
                  <a:close/>
                  <a:moveTo>
                    <a:pt x="116991" y="32206"/>
                  </a:moveTo>
                  <a:cubicBezTo>
                    <a:pt x="117289" y="32206"/>
                    <a:pt x="117562" y="32456"/>
                    <a:pt x="117562" y="32778"/>
                  </a:cubicBezTo>
                  <a:cubicBezTo>
                    <a:pt x="117562" y="33087"/>
                    <a:pt x="117312" y="33338"/>
                    <a:pt x="116991" y="33338"/>
                  </a:cubicBezTo>
                  <a:cubicBezTo>
                    <a:pt x="116681" y="33338"/>
                    <a:pt x="116431" y="33087"/>
                    <a:pt x="116431" y="32778"/>
                  </a:cubicBezTo>
                  <a:cubicBezTo>
                    <a:pt x="116431" y="32456"/>
                    <a:pt x="116681" y="32206"/>
                    <a:pt x="116991" y="32206"/>
                  </a:cubicBezTo>
                  <a:close/>
                  <a:moveTo>
                    <a:pt x="120718" y="32206"/>
                  </a:moveTo>
                  <a:cubicBezTo>
                    <a:pt x="121027" y="32206"/>
                    <a:pt x="121277" y="32456"/>
                    <a:pt x="121277" y="32778"/>
                  </a:cubicBezTo>
                  <a:cubicBezTo>
                    <a:pt x="121277" y="33087"/>
                    <a:pt x="121027" y="33338"/>
                    <a:pt x="120718" y="33338"/>
                  </a:cubicBezTo>
                  <a:cubicBezTo>
                    <a:pt x="120408" y="33338"/>
                    <a:pt x="120146" y="33087"/>
                    <a:pt x="120146" y="32778"/>
                  </a:cubicBezTo>
                  <a:cubicBezTo>
                    <a:pt x="120146" y="32456"/>
                    <a:pt x="120420" y="32206"/>
                    <a:pt x="120718" y="32206"/>
                  </a:cubicBezTo>
                  <a:close/>
                  <a:moveTo>
                    <a:pt x="124456" y="32206"/>
                  </a:moveTo>
                  <a:cubicBezTo>
                    <a:pt x="124754" y="32206"/>
                    <a:pt x="125016" y="32456"/>
                    <a:pt x="125016" y="32778"/>
                  </a:cubicBezTo>
                  <a:cubicBezTo>
                    <a:pt x="125016" y="33087"/>
                    <a:pt x="124766" y="33338"/>
                    <a:pt x="124456" y="33338"/>
                  </a:cubicBezTo>
                  <a:cubicBezTo>
                    <a:pt x="124135" y="33338"/>
                    <a:pt x="123885" y="33087"/>
                    <a:pt x="123885" y="32778"/>
                  </a:cubicBezTo>
                  <a:cubicBezTo>
                    <a:pt x="123885" y="32456"/>
                    <a:pt x="124135" y="32206"/>
                    <a:pt x="124456" y="32206"/>
                  </a:cubicBezTo>
                  <a:close/>
                  <a:moveTo>
                    <a:pt x="128171" y="32206"/>
                  </a:moveTo>
                  <a:cubicBezTo>
                    <a:pt x="128480" y="32206"/>
                    <a:pt x="128742" y="32456"/>
                    <a:pt x="128742" y="32778"/>
                  </a:cubicBezTo>
                  <a:cubicBezTo>
                    <a:pt x="128742" y="33087"/>
                    <a:pt x="128480" y="33338"/>
                    <a:pt x="128171" y="33338"/>
                  </a:cubicBezTo>
                  <a:cubicBezTo>
                    <a:pt x="127861" y="33338"/>
                    <a:pt x="127611" y="33087"/>
                    <a:pt x="127611" y="32778"/>
                  </a:cubicBezTo>
                  <a:cubicBezTo>
                    <a:pt x="127611" y="32456"/>
                    <a:pt x="127861" y="32206"/>
                    <a:pt x="128171" y="32206"/>
                  </a:cubicBezTo>
                  <a:close/>
                  <a:moveTo>
                    <a:pt x="131898" y="32206"/>
                  </a:moveTo>
                  <a:cubicBezTo>
                    <a:pt x="132195" y="32206"/>
                    <a:pt x="132457" y="32456"/>
                    <a:pt x="132457" y="32778"/>
                  </a:cubicBezTo>
                  <a:cubicBezTo>
                    <a:pt x="132457" y="33087"/>
                    <a:pt x="132207" y="33338"/>
                    <a:pt x="131898" y="33338"/>
                  </a:cubicBezTo>
                  <a:cubicBezTo>
                    <a:pt x="131600" y="33338"/>
                    <a:pt x="131326" y="33087"/>
                    <a:pt x="131326" y="32778"/>
                  </a:cubicBezTo>
                  <a:cubicBezTo>
                    <a:pt x="131338" y="32456"/>
                    <a:pt x="131576" y="32206"/>
                    <a:pt x="131898" y="32206"/>
                  </a:cubicBezTo>
                  <a:close/>
                  <a:moveTo>
                    <a:pt x="135624" y="32206"/>
                  </a:moveTo>
                  <a:cubicBezTo>
                    <a:pt x="135946" y="32206"/>
                    <a:pt x="136196" y="32456"/>
                    <a:pt x="136196" y="32778"/>
                  </a:cubicBezTo>
                  <a:cubicBezTo>
                    <a:pt x="136196" y="33087"/>
                    <a:pt x="135934" y="33338"/>
                    <a:pt x="135624" y="33338"/>
                  </a:cubicBezTo>
                  <a:cubicBezTo>
                    <a:pt x="135315" y="33338"/>
                    <a:pt x="135065" y="33087"/>
                    <a:pt x="135065" y="32778"/>
                  </a:cubicBezTo>
                  <a:cubicBezTo>
                    <a:pt x="135065" y="32456"/>
                    <a:pt x="135315" y="32206"/>
                    <a:pt x="135624" y="32206"/>
                  </a:cubicBezTo>
                  <a:close/>
                  <a:moveTo>
                    <a:pt x="139351" y="32206"/>
                  </a:moveTo>
                  <a:cubicBezTo>
                    <a:pt x="139649" y="32206"/>
                    <a:pt x="139910" y="32456"/>
                    <a:pt x="139910" y="32778"/>
                  </a:cubicBezTo>
                  <a:cubicBezTo>
                    <a:pt x="139910" y="33087"/>
                    <a:pt x="139660" y="33338"/>
                    <a:pt x="139351" y="33338"/>
                  </a:cubicBezTo>
                  <a:cubicBezTo>
                    <a:pt x="139053" y="33338"/>
                    <a:pt x="138779" y="33087"/>
                    <a:pt x="138779" y="32778"/>
                  </a:cubicBezTo>
                  <a:cubicBezTo>
                    <a:pt x="138779" y="32456"/>
                    <a:pt x="139041" y="32206"/>
                    <a:pt x="139351" y="32206"/>
                  </a:cubicBezTo>
                  <a:close/>
                  <a:moveTo>
                    <a:pt x="143089" y="32206"/>
                  </a:moveTo>
                  <a:cubicBezTo>
                    <a:pt x="143399" y="32206"/>
                    <a:pt x="143649" y="32456"/>
                    <a:pt x="143649" y="32778"/>
                  </a:cubicBezTo>
                  <a:cubicBezTo>
                    <a:pt x="143649" y="33087"/>
                    <a:pt x="143399" y="33338"/>
                    <a:pt x="143089" y="33338"/>
                  </a:cubicBezTo>
                  <a:cubicBezTo>
                    <a:pt x="142768" y="33338"/>
                    <a:pt x="142518" y="33087"/>
                    <a:pt x="142518" y="32778"/>
                  </a:cubicBezTo>
                  <a:cubicBezTo>
                    <a:pt x="142518" y="32456"/>
                    <a:pt x="142768" y="32206"/>
                    <a:pt x="143089" y="32206"/>
                  </a:cubicBezTo>
                  <a:close/>
                  <a:moveTo>
                    <a:pt x="3405" y="34064"/>
                  </a:moveTo>
                  <a:cubicBezTo>
                    <a:pt x="3703" y="34064"/>
                    <a:pt x="3977" y="34326"/>
                    <a:pt x="3977" y="34635"/>
                  </a:cubicBezTo>
                  <a:cubicBezTo>
                    <a:pt x="3977" y="34933"/>
                    <a:pt x="3727" y="35195"/>
                    <a:pt x="3405" y="35195"/>
                  </a:cubicBezTo>
                  <a:cubicBezTo>
                    <a:pt x="3096" y="35195"/>
                    <a:pt x="2846" y="34945"/>
                    <a:pt x="2846" y="34635"/>
                  </a:cubicBezTo>
                  <a:cubicBezTo>
                    <a:pt x="2858" y="34302"/>
                    <a:pt x="3096" y="34064"/>
                    <a:pt x="3405" y="34064"/>
                  </a:cubicBezTo>
                  <a:close/>
                  <a:moveTo>
                    <a:pt x="7132" y="34064"/>
                  </a:moveTo>
                  <a:cubicBezTo>
                    <a:pt x="7430" y="34064"/>
                    <a:pt x="7692" y="34326"/>
                    <a:pt x="7692" y="34635"/>
                  </a:cubicBezTo>
                  <a:cubicBezTo>
                    <a:pt x="7692" y="34933"/>
                    <a:pt x="7442" y="35195"/>
                    <a:pt x="7132" y="35195"/>
                  </a:cubicBezTo>
                  <a:cubicBezTo>
                    <a:pt x="6834" y="35195"/>
                    <a:pt x="6560" y="34945"/>
                    <a:pt x="6560" y="34635"/>
                  </a:cubicBezTo>
                  <a:cubicBezTo>
                    <a:pt x="6584" y="34302"/>
                    <a:pt x="6822" y="34064"/>
                    <a:pt x="7132" y="34064"/>
                  </a:cubicBezTo>
                  <a:close/>
                  <a:moveTo>
                    <a:pt x="10871" y="34064"/>
                  </a:moveTo>
                  <a:cubicBezTo>
                    <a:pt x="11168" y="34064"/>
                    <a:pt x="11430" y="34326"/>
                    <a:pt x="11430" y="34635"/>
                  </a:cubicBezTo>
                  <a:cubicBezTo>
                    <a:pt x="11430" y="34933"/>
                    <a:pt x="11180" y="35195"/>
                    <a:pt x="10871" y="35195"/>
                  </a:cubicBezTo>
                  <a:cubicBezTo>
                    <a:pt x="10573" y="35195"/>
                    <a:pt x="10299" y="34945"/>
                    <a:pt x="10299" y="34635"/>
                  </a:cubicBezTo>
                  <a:cubicBezTo>
                    <a:pt x="10299" y="34302"/>
                    <a:pt x="10549" y="34064"/>
                    <a:pt x="10871" y="34064"/>
                  </a:cubicBezTo>
                  <a:close/>
                  <a:moveTo>
                    <a:pt x="14585" y="34064"/>
                  </a:moveTo>
                  <a:cubicBezTo>
                    <a:pt x="14883" y="34064"/>
                    <a:pt x="15157" y="34326"/>
                    <a:pt x="15157" y="34635"/>
                  </a:cubicBezTo>
                  <a:cubicBezTo>
                    <a:pt x="15157" y="34933"/>
                    <a:pt x="14895" y="35195"/>
                    <a:pt x="14585" y="35195"/>
                  </a:cubicBezTo>
                  <a:cubicBezTo>
                    <a:pt x="14288" y="35195"/>
                    <a:pt x="14014" y="34945"/>
                    <a:pt x="14014" y="34635"/>
                  </a:cubicBezTo>
                  <a:cubicBezTo>
                    <a:pt x="14038" y="34302"/>
                    <a:pt x="14276" y="34064"/>
                    <a:pt x="14585" y="34064"/>
                  </a:cubicBezTo>
                  <a:close/>
                  <a:moveTo>
                    <a:pt x="18324" y="34064"/>
                  </a:moveTo>
                  <a:cubicBezTo>
                    <a:pt x="18622" y="34064"/>
                    <a:pt x="18883" y="34326"/>
                    <a:pt x="18883" y="34635"/>
                  </a:cubicBezTo>
                  <a:cubicBezTo>
                    <a:pt x="18883" y="34933"/>
                    <a:pt x="18633" y="35195"/>
                    <a:pt x="18324" y="35195"/>
                  </a:cubicBezTo>
                  <a:cubicBezTo>
                    <a:pt x="18026" y="35195"/>
                    <a:pt x="17752" y="34945"/>
                    <a:pt x="17752" y="34635"/>
                  </a:cubicBezTo>
                  <a:cubicBezTo>
                    <a:pt x="17752" y="34302"/>
                    <a:pt x="18014" y="34064"/>
                    <a:pt x="18324" y="34064"/>
                  </a:cubicBezTo>
                  <a:close/>
                  <a:moveTo>
                    <a:pt x="22039" y="34064"/>
                  </a:moveTo>
                  <a:cubicBezTo>
                    <a:pt x="22336" y="34064"/>
                    <a:pt x="22610" y="34326"/>
                    <a:pt x="22610" y="34635"/>
                  </a:cubicBezTo>
                  <a:cubicBezTo>
                    <a:pt x="22610" y="34933"/>
                    <a:pt x="22360" y="35195"/>
                    <a:pt x="22039" y="35195"/>
                  </a:cubicBezTo>
                  <a:cubicBezTo>
                    <a:pt x="21729" y="35195"/>
                    <a:pt x="21479" y="34945"/>
                    <a:pt x="21479" y="34635"/>
                  </a:cubicBezTo>
                  <a:cubicBezTo>
                    <a:pt x="21491" y="34302"/>
                    <a:pt x="21729" y="34064"/>
                    <a:pt x="22039" y="34064"/>
                  </a:cubicBezTo>
                  <a:close/>
                  <a:moveTo>
                    <a:pt x="25777" y="34064"/>
                  </a:moveTo>
                  <a:cubicBezTo>
                    <a:pt x="26075" y="34064"/>
                    <a:pt x="26349" y="34326"/>
                    <a:pt x="26349" y="34635"/>
                  </a:cubicBezTo>
                  <a:cubicBezTo>
                    <a:pt x="26349" y="34933"/>
                    <a:pt x="26087" y="35195"/>
                    <a:pt x="25777" y="35195"/>
                  </a:cubicBezTo>
                  <a:cubicBezTo>
                    <a:pt x="25468" y="35195"/>
                    <a:pt x="25206" y="34945"/>
                    <a:pt x="25206" y="34635"/>
                  </a:cubicBezTo>
                  <a:cubicBezTo>
                    <a:pt x="25218" y="34302"/>
                    <a:pt x="25468" y="34064"/>
                    <a:pt x="25777" y="34064"/>
                  </a:cubicBezTo>
                  <a:close/>
                  <a:moveTo>
                    <a:pt x="29504" y="34064"/>
                  </a:moveTo>
                  <a:cubicBezTo>
                    <a:pt x="29801" y="34064"/>
                    <a:pt x="30063" y="34326"/>
                    <a:pt x="30063" y="34635"/>
                  </a:cubicBezTo>
                  <a:cubicBezTo>
                    <a:pt x="30063" y="34933"/>
                    <a:pt x="29813" y="35195"/>
                    <a:pt x="29504" y="35195"/>
                  </a:cubicBezTo>
                  <a:cubicBezTo>
                    <a:pt x="29182" y="35195"/>
                    <a:pt x="28932" y="34945"/>
                    <a:pt x="28932" y="34635"/>
                  </a:cubicBezTo>
                  <a:cubicBezTo>
                    <a:pt x="28944" y="34302"/>
                    <a:pt x="29182" y="34064"/>
                    <a:pt x="29504" y="34064"/>
                  </a:cubicBezTo>
                  <a:close/>
                  <a:moveTo>
                    <a:pt x="33230" y="34064"/>
                  </a:moveTo>
                  <a:cubicBezTo>
                    <a:pt x="33528" y="34064"/>
                    <a:pt x="33802" y="34326"/>
                    <a:pt x="33802" y="34635"/>
                  </a:cubicBezTo>
                  <a:cubicBezTo>
                    <a:pt x="33802" y="34933"/>
                    <a:pt x="33552" y="35195"/>
                    <a:pt x="33230" y="35195"/>
                  </a:cubicBezTo>
                  <a:cubicBezTo>
                    <a:pt x="32921" y="35195"/>
                    <a:pt x="32671" y="34945"/>
                    <a:pt x="32671" y="34635"/>
                  </a:cubicBezTo>
                  <a:cubicBezTo>
                    <a:pt x="32671" y="34302"/>
                    <a:pt x="32921" y="34064"/>
                    <a:pt x="33230" y="34064"/>
                  </a:cubicBezTo>
                  <a:close/>
                  <a:moveTo>
                    <a:pt x="36957" y="34064"/>
                  </a:moveTo>
                  <a:cubicBezTo>
                    <a:pt x="37255" y="34064"/>
                    <a:pt x="37517" y="34326"/>
                    <a:pt x="37517" y="34635"/>
                  </a:cubicBezTo>
                  <a:cubicBezTo>
                    <a:pt x="37517" y="34933"/>
                    <a:pt x="37267" y="35195"/>
                    <a:pt x="36957" y="35195"/>
                  </a:cubicBezTo>
                  <a:cubicBezTo>
                    <a:pt x="36648" y="35195"/>
                    <a:pt x="36386" y="34945"/>
                    <a:pt x="36386" y="34635"/>
                  </a:cubicBezTo>
                  <a:cubicBezTo>
                    <a:pt x="36409" y="34302"/>
                    <a:pt x="36648" y="34064"/>
                    <a:pt x="36957" y="34064"/>
                  </a:cubicBezTo>
                  <a:close/>
                  <a:moveTo>
                    <a:pt x="40672" y="34064"/>
                  </a:moveTo>
                  <a:cubicBezTo>
                    <a:pt x="40970" y="34064"/>
                    <a:pt x="41243" y="34326"/>
                    <a:pt x="41243" y="34635"/>
                  </a:cubicBezTo>
                  <a:cubicBezTo>
                    <a:pt x="41243" y="34933"/>
                    <a:pt x="40993" y="35195"/>
                    <a:pt x="40672" y="35195"/>
                  </a:cubicBezTo>
                  <a:cubicBezTo>
                    <a:pt x="40374" y="35195"/>
                    <a:pt x="40112" y="34945"/>
                    <a:pt x="40112" y="34635"/>
                  </a:cubicBezTo>
                  <a:cubicBezTo>
                    <a:pt x="40124" y="34302"/>
                    <a:pt x="40362" y="34064"/>
                    <a:pt x="40672" y="34064"/>
                  </a:cubicBezTo>
                  <a:close/>
                  <a:moveTo>
                    <a:pt x="44410" y="34064"/>
                  </a:moveTo>
                  <a:cubicBezTo>
                    <a:pt x="44708" y="34064"/>
                    <a:pt x="44982" y="34326"/>
                    <a:pt x="44982" y="34635"/>
                  </a:cubicBezTo>
                  <a:cubicBezTo>
                    <a:pt x="44982" y="34933"/>
                    <a:pt x="44720" y="35195"/>
                    <a:pt x="44410" y="35195"/>
                  </a:cubicBezTo>
                  <a:cubicBezTo>
                    <a:pt x="44113" y="35195"/>
                    <a:pt x="43851" y="34945"/>
                    <a:pt x="43851" y="34635"/>
                  </a:cubicBezTo>
                  <a:cubicBezTo>
                    <a:pt x="43851" y="34302"/>
                    <a:pt x="44101" y="34064"/>
                    <a:pt x="44410" y="34064"/>
                  </a:cubicBezTo>
                  <a:close/>
                  <a:moveTo>
                    <a:pt x="48137" y="34064"/>
                  </a:moveTo>
                  <a:cubicBezTo>
                    <a:pt x="48435" y="34064"/>
                    <a:pt x="48697" y="34326"/>
                    <a:pt x="48697" y="34635"/>
                  </a:cubicBezTo>
                  <a:cubicBezTo>
                    <a:pt x="48697" y="34933"/>
                    <a:pt x="48447" y="35195"/>
                    <a:pt x="48137" y="35195"/>
                  </a:cubicBezTo>
                  <a:cubicBezTo>
                    <a:pt x="47839" y="35195"/>
                    <a:pt x="47566" y="34945"/>
                    <a:pt x="47566" y="34635"/>
                  </a:cubicBezTo>
                  <a:cubicBezTo>
                    <a:pt x="47578" y="34302"/>
                    <a:pt x="47839" y="34064"/>
                    <a:pt x="48137" y="34064"/>
                  </a:cubicBezTo>
                  <a:close/>
                  <a:moveTo>
                    <a:pt x="51864" y="34064"/>
                  </a:moveTo>
                  <a:cubicBezTo>
                    <a:pt x="52161" y="34064"/>
                    <a:pt x="52435" y="34326"/>
                    <a:pt x="52435" y="34635"/>
                  </a:cubicBezTo>
                  <a:cubicBezTo>
                    <a:pt x="52435" y="34933"/>
                    <a:pt x="52185" y="35195"/>
                    <a:pt x="51864" y="35195"/>
                  </a:cubicBezTo>
                  <a:cubicBezTo>
                    <a:pt x="51566" y="35195"/>
                    <a:pt x="51304" y="34945"/>
                    <a:pt x="51304" y="34635"/>
                  </a:cubicBezTo>
                  <a:cubicBezTo>
                    <a:pt x="51304" y="34302"/>
                    <a:pt x="51554" y="34064"/>
                    <a:pt x="51864" y="34064"/>
                  </a:cubicBezTo>
                  <a:close/>
                  <a:moveTo>
                    <a:pt x="55602" y="34064"/>
                  </a:moveTo>
                  <a:cubicBezTo>
                    <a:pt x="55900" y="34064"/>
                    <a:pt x="56174" y="34326"/>
                    <a:pt x="56174" y="34635"/>
                  </a:cubicBezTo>
                  <a:cubicBezTo>
                    <a:pt x="56174" y="34933"/>
                    <a:pt x="55912" y="35195"/>
                    <a:pt x="55602" y="35195"/>
                  </a:cubicBezTo>
                  <a:cubicBezTo>
                    <a:pt x="55293" y="35195"/>
                    <a:pt x="55043" y="34945"/>
                    <a:pt x="55043" y="34635"/>
                  </a:cubicBezTo>
                  <a:cubicBezTo>
                    <a:pt x="55043" y="34302"/>
                    <a:pt x="55293" y="34064"/>
                    <a:pt x="55602" y="34064"/>
                  </a:cubicBezTo>
                  <a:close/>
                  <a:moveTo>
                    <a:pt x="59329" y="34064"/>
                  </a:moveTo>
                  <a:cubicBezTo>
                    <a:pt x="59627" y="34064"/>
                    <a:pt x="59889" y="34326"/>
                    <a:pt x="59889" y="34635"/>
                  </a:cubicBezTo>
                  <a:cubicBezTo>
                    <a:pt x="59889" y="34933"/>
                    <a:pt x="59639" y="35195"/>
                    <a:pt x="59329" y="35195"/>
                  </a:cubicBezTo>
                  <a:cubicBezTo>
                    <a:pt x="59008" y="35195"/>
                    <a:pt x="58757" y="34945"/>
                    <a:pt x="58757" y="34635"/>
                  </a:cubicBezTo>
                  <a:cubicBezTo>
                    <a:pt x="58757" y="34302"/>
                    <a:pt x="59008" y="34064"/>
                    <a:pt x="59329" y="34064"/>
                  </a:cubicBezTo>
                  <a:close/>
                  <a:moveTo>
                    <a:pt x="63056" y="34064"/>
                  </a:moveTo>
                  <a:cubicBezTo>
                    <a:pt x="63353" y="34064"/>
                    <a:pt x="63627" y="34326"/>
                    <a:pt x="63627" y="34635"/>
                  </a:cubicBezTo>
                  <a:cubicBezTo>
                    <a:pt x="63627" y="34933"/>
                    <a:pt x="63377" y="35195"/>
                    <a:pt x="63056" y="35195"/>
                  </a:cubicBezTo>
                  <a:cubicBezTo>
                    <a:pt x="62746" y="35195"/>
                    <a:pt x="62496" y="34945"/>
                    <a:pt x="62496" y="34635"/>
                  </a:cubicBezTo>
                  <a:cubicBezTo>
                    <a:pt x="62496" y="34302"/>
                    <a:pt x="62746" y="34064"/>
                    <a:pt x="63056" y="34064"/>
                  </a:cubicBezTo>
                  <a:close/>
                  <a:moveTo>
                    <a:pt x="66782" y="34064"/>
                  </a:moveTo>
                  <a:cubicBezTo>
                    <a:pt x="67080" y="34064"/>
                    <a:pt x="67342" y="34326"/>
                    <a:pt x="67342" y="34635"/>
                  </a:cubicBezTo>
                  <a:cubicBezTo>
                    <a:pt x="67342" y="34933"/>
                    <a:pt x="67092" y="35195"/>
                    <a:pt x="66782" y="35195"/>
                  </a:cubicBezTo>
                  <a:cubicBezTo>
                    <a:pt x="66473" y="35195"/>
                    <a:pt x="66211" y="34945"/>
                    <a:pt x="66211" y="34635"/>
                  </a:cubicBezTo>
                  <a:cubicBezTo>
                    <a:pt x="66235" y="34302"/>
                    <a:pt x="66473" y="34064"/>
                    <a:pt x="66782" y="34064"/>
                  </a:cubicBezTo>
                  <a:close/>
                  <a:moveTo>
                    <a:pt x="70509" y="34064"/>
                  </a:moveTo>
                  <a:cubicBezTo>
                    <a:pt x="70807" y="34064"/>
                    <a:pt x="71080" y="34326"/>
                    <a:pt x="71080" y="34635"/>
                  </a:cubicBezTo>
                  <a:cubicBezTo>
                    <a:pt x="71080" y="34933"/>
                    <a:pt x="70830" y="35195"/>
                    <a:pt x="70509" y="35195"/>
                  </a:cubicBezTo>
                  <a:cubicBezTo>
                    <a:pt x="70199" y="35195"/>
                    <a:pt x="69949" y="34945"/>
                    <a:pt x="69949" y="34635"/>
                  </a:cubicBezTo>
                  <a:cubicBezTo>
                    <a:pt x="69949" y="34302"/>
                    <a:pt x="70199" y="34064"/>
                    <a:pt x="70509" y="34064"/>
                  </a:cubicBezTo>
                  <a:close/>
                  <a:moveTo>
                    <a:pt x="74236" y="34064"/>
                  </a:moveTo>
                  <a:cubicBezTo>
                    <a:pt x="74533" y="34064"/>
                    <a:pt x="74795" y="34326"/>
                    <a:pt x="74795" y="34635"/>
                  </a:cubicBezTo>
                  <a:cubicBezTo>
                    <a:pt x="74795" y="34933"/>
                    <a:pt x="74545" y="35195"/>
                    <a:pt x="74236" y="35195"/>
                  </a:cubicBezTo>
                  <a:cubicBezTo>
                    <a:pt x="73938" y="35195"/>
                    <a:pt x="73676" y="34945"/>
                    <a:pt x="73676" y="34635"/>
                  </a:cubicBezTo>
                  <a:cubicBezTo>
                    <a:pt x="73676" y="34302"/>
                    <a:pt x="73926" y="34064"/>
                    <a:pt x="74236" y="34064"/>
                  </a:cubicBezTo>
                  <a:close/>
                  <a:moveTo>
                    <a:pt x="77855" y="34064"/>
                  </a:moveTo>
                  <a:cubicBezTo>
                    <a:pt x="78153" y="34064"/>
                    <a:pt x="78415" y="34326"/>
                    <a:pt x="78415" y="34635"/>
                  </a:cubicBezTo>
                  <a:cubicBezTo>
                    <a:pt x="78415" y="34933"/>
                    <a:pt x="78165" y="35195"/>
                    <a:pt x="77855" y="35195"/>
                  </a:cubicBezTo>
                  <a:cubicBezTo>
                    <a:pt x="77546" y="35195"/>
                    <a:pt x="77284" y="34945"/>
                    <a:pt x="77284" y="34635"/>
                  </a:cubicBezTo>
                  <a:cubicBezTo>
                    <a:pt x="77284" y="34302"/>
                    <a:pt x="77546" y="34064"/>
                    <a:pt x="77855" y="34064"/>
                  </a:cubicBezTo>
                  <a:close/>
                  <a:moveTo>
                    <a:pt x="81570" y="34064"/>
                  </a:moveTo>
                  <a:cubicBezTo>
                    <a:pt x="81868" y="34064"/>
                    <a:pt x="82141" y="34326"/>
                    <a:pt x="82141" y="34635"/>
                  </a:cubicBezTo>
                  <a:cubicBezTo>
                    <a:pt x="82141" y="34933"/>
                    <a:pt x="81879" y="35195"/>
                    <a:pt x="81570" y="35195"/>
                  </a:cubicBezTo>
                  <a:cubicBezTo>
                    <a:pt x="81260" y="35195"/>
                    <a:pt x="81010" y="34945"/>
                    <a:pt x="81010" y="34635"/>
                  </a:cubicBezTo>
                  <a:cubicBezTo>
                    <a:pt x="81022" y="34302"/>
                    <a:pt x="81260" y="34064"/>
                    <a:pt x="81570" y="34064"/>
                  </a:cubicBezTo>
                  <a:close/>
                  <a:moveTo>
                    <a:pt x="85308" y="34064"/>
                  </a:moveTo>
                  <a:cubicBezTo>
                    <a:pt x="85606" y="34064"/>
                    <a:pt x="85880" y="34326"/>
                    <a:pt x="85880" y="34635"/>
                  </a:cubicBezTo>
                  <a:cubicBezTo>
                    <a:pt x="85880" y="34933"/>
                    <a:pt x="85618" y="35195"/>
                    <a:pt x="85308" y="35195"/>
                  </a:cubicBezTo>
                  <a:cubicBezTo>
                    <a:pt x="84999" y="35195"/>
                    <a:pt x="84749" y="34945"/>
                    <a:pt x="84749" y="34635"/>
                  </a:cubicBezTo>
                  <a:cubicBezTo>
                    <a:pt x="84749" y="34302"/>
                    <a:pt x="84999" y="34064"/>
                    <a:pt x="85308" y="34064"/>
                  </a:cubicBezTo>
                  <a:close/>
                  <a:moveTo>
                    <a:pt x="89035" y="34064"/>
                  </a:moveTo>
                  <a:cubicBezTo>
                    <a:pt x="89333" y="34064"/>
                    <a:pt x="89595" y="34326"/>
                    <a:pt x="89595" y="34635"/>
                  </a:cubicBezTo>
                  <a:cubicBezTo>
                    <a:pt x="89595" y="34933"/>
                    <a:pt x="89345" y="35195"/>
                    <a:pt x="89035" y="35195"/>
                  </a:cubicBezTo>
                  <a:cubicBezTo>
                    <a:pt x="88714" y="35195"/>
                    <a:pt x="88464" y="34945"/>
                    <a:pt x="88464" y="34635"/>
                  </a:cubicBezTo>
                  <a:cubicBezTo>
                    <a:pt x="88475" y="34302"/>
                    <a:pt x="88714" y="34064"/>
                    <a:pt x="89035" y="34064"/>
                  </a:cubicBezTo>
                  <a:close/>
                  <a:moveTo>
                    <a:pt x="92762" y="34064"/>
                  </a:moveTo>
                  <a:cubicBezTo>
                    <a:pt x="93059" y="34064"/>
                    <a:pt x="93333" y="34326"/>
                    <a:pt x="93333" y="34635"/>
                  </a:cubicBezTo>
                  <a:cubicBezTo>
                    <a:pt x="93333" y="34933"/>
                    <a:pt x="93071" y="35195"/>
                    <a:pt x="92762" y="35195"/>
                  </a:cubicBezTo>
                  <a:cubicBezTo>
                    <a:pt x="92452" y="35195"/>
                    <a:pt x="92202" y="34945"/>
                    <a:pt x="92202" y="34635"/>
                  </a:cubicBezTo>
                  <a:cubicBezTo>
                    <a:pt x="92202" y="34302"/>
                    <a:pt x="92452" y="34064"/>
                    <a:pt x="92762" y="34064"/>
                  </a:cubicBezTo>
                  <a:close/>
                  <a:moveTo>
                    <a:pt x="96488" y="34064"/>
                  </a:moveTo>
                  <a:cubicBezTo>
                    <a:pt x="96786" y="34064"/>
                    <a:pt x="97048" y="34326"/>
                    <a:pt x="97048" y="34635"/>
                  </a:cubicBezTo>
                  <a:cubicBezTo>
                    <a:pt x="97048" y="34933"/>
                    <a:pt x="96798" y="35195"/>
                    <a:pt x="96488" y="35195"/>
                  </a:cubicBezTo>
                  <a:cubicBezTo>
                    <a:pt x="96191" y="35195"/>
                    <a:pt x="95917" y="34945"/>
                    <a:pt x="95917" y="34635"/>
                  </a:cubicBezTo>
                  <a:cubicBezTo>
                    <a:pt x="95917" y="34302"/>
                    <a:pt x="96179" y="34064"/>
                    <a:pt x="96488" y="34064"/>
                  </a:cubicBezTo>
                  <a:close/>
                  <a:moveTo>
                    <a:pt x="100203" y="34064"/>
                  </a:moveTo>
                  <a:cubicBezTo>
                    <a:pt x="100501" y="34064"/>
                    <a:pt x="100775" y="34326"/>
                    <a:pt x="100775" y="34635"/>
                  </a:cubicBezTo>
                  <a:cubicBezTo>
                    <a:pt x="100775" y="34933"/>
                    <a:pt x="100513" y="35195"/>
                    <a:pt x="100203" y="35195"/>
                  </a:cubicBezTo>
                  <a:cubicBezTo>
                    <a:pt x="99905" y="35195"/>
                    <a:pt x="99644" y="34945"/>
                    <a:pt x="99644" y="34635"/>
                  </a:cubicBezTo>
                  <a:cubicBezTo>
                    <a:pt x="99655" y="34302"/>
                    <a:pt x="99894" y="34064"/>
                    <a:pt x="100203" y="34064"/>
                  </a:cubicBezTo>
                  <a:close/>
                  <a:moveTo>
                    <a:pt x="103942" y="34064"/>
                  </a:moveTo>
                  <a:cubicBezTo>
                    <a:pt x="104239" y="34064"/>
                    <a:pt x="104513" y="34326"/>
                    <a:pt x="104513" y="34635"/>
                  </a:cubicBezTo>
                  <a:cubicBezTo>
                    <a:pt x="104513" y="34933"/>
                    <a:pt x="104251" y="35195"/>
                    <a:pt x="103942" y="35195"/>
                  </a:cubicBezTo>
                  <a:cubicBezTo>
                    <a:pt x="103644" y="35195"/>
                    <a:pt x="103382" y="34945"/>
                    <a:pt x="103382" y="34635"/>
                  </a:cubicBezTo>
                  <a:cubicBezTo>
                    <a:pt x="103382" y="34302"/>
                    <a:pt x="103632" y="34064"/>
                    <a:pt x="103942" y="34064"/>
                  </a:cubicBezTo>
                  <a:close/>
                  <a:moveTo>
                    <a:pt x="107668" y="34064"/>
                  </a:moveTo>
                  <a:cubicBezTo>
                    <a:pt x="107966" y="34064"/>
                    <a:pt x="108228" y="34326"/>
                    <a:pt x="108228" y="34635"/>
                  </a:cubicBezTo>
                  <a:cubicBezTo>
                    <a:pt x="108228" y="34933"/>
                    <a:pt x="107978" y="35195"/>
                    <a:pt x="107668" y="35195"/>
                  </a:cubicBezTo>
                  <a:cubicBezTo>
                    <a:pt x="107371" y="35195"/>
                    <a:pt x="107097" y="34945"/>
                    <a:pt x="107097" y="34635"/>
                  </a:cubicBezTo>
                  <a:cubicBezTo>
                    <a:pt x="107109" y="34302"/>
                    <a:pt x="107347" y="34064"/>
                    <a:pt x="107668" y="34064"/>
                  </a:cubicBezTo>
                  <a:close/>
                  <a:moveTo>
                    <a:pt x="111395" y="34064"/>
                  </a:moveTo>
                  <a:cubicBezTo>
                    <a:pt x="111693" y="34064"/>
                    <a:pt x="111967" y="34326"/>
                    <a:pt x="111967" y="34635"/>
                  </a:cubicBezTo>
                  <a:cubicBezTo>
                    <a:pt x="111967" y="34933"/>
                    <a:pt x="111705" y="35195"/>
                    <a:pt x="111395" y="35195"/>
                  </a:cubicBezTo>
                  <a:cubicBezTo>
                    <a:pt x="111085" y="35195"/>
                    <a:pt x="110835" y="34945"/>
                    <a:pt x="110835" y="34635"/>
                  </a:cubicBezTo>
                  <a:cubicBezTo>
                    <a:pt x="110835" y="34302"/>
                    <a:pt x="111085" y="34064"/>
                    <a:pt x="111395" y="34064"/>
                  </a:cubicBezTo>
                  <a:close/>
                  <a:moveTo>
                    <a:pt x="115122" y="34064"/>
                  </a:moveTo>
                  <a:cubicBezTo>
                    <a:pt x="115419" y="34064"/>
                    <a:pt x="115681" y="34326"/>
                    <a:pt x="115681" y="34635"/>
                  </a:cubicBezTo>
                  <a:cubicBezTo>
                    <a:pt x="115681" y="34933"/>
                    <a:pt x="115431" y="35195"/>
                    <a:pt x="115122" y="35195"/>
                  </a:cubicBezTo>
                  <a:cubicBezTo>
                    <a:pt x="114812" y="35195"/>
                    <a:pt x="114550" y="34945"/>
                    <a:pt x="114550" y="34635"/>
                  </a:cubicBezTo>
                  <a:cubicBezTo>
                    <a:pt x="114574" y="34302"/>
                    <a:pt x="114812" y="34064"/>
                    <a:pt x="115122" y="34064"/>
                  </a:cubicBezTo>
                  <a:close/>
                  <a:moveTo>
                    <a:pt x="118860" y="34064"/>
                  </a:moveTo>
                  <a:cubicBezTo>
                    <a:pt x="119158" y="34064"/>
                    <a:pt x="119420" y="34326"/>
                    <a:pt x="119420" y="34635"/>
                  </a:cubicBezTo>
                  <a:cubicBezTo>
                    <a:pt x="119420" y="34933"/>
                    <a:pt x="119170" y="35195"/>
                    <a:pt x="118860" y="35195"/>
                  </a:cubicBezTo>
                  <a:cubicBezTo>
                    <a:pt x="118539" y="35195"/>
                    <a:pt x="118289" y="34945"/>
                    <a:pt x="118289" y="34635"/>
                  </a:cubicBezTo>
                  <a:cubicBezTo>
                    <a:pt x="118289" y="34302"/>
                    <a:pt x="118539" y="34064"/>
                    <a:pt x="118860" y="34064"/>
                  </a:cubicBezTo>
                  <a:close/>
                  <a:moveTo>
                    <a:pt x="122575" y="34064"/>
                  </a:moveTo>
                  <a:cubicBezTo>
                    <a:pt x="122873" y="34064"/>
                    <a:pt x="123146" y="34326"/>
                    <a:pt x="123146" y="34635"/>
                  </a:cubicBezTo>
                  <a:cubicBezTo>
                    <a:pt x="123146" y="34933"/>
                    <a:pt x="122885" y="35195"/>
                    <a:pt x="122575" y="35195"/>
                  </a:cubicBezTo>
                  <a:cubicBezTo>
                    <a:pt x="122265" y="35195"/>
                    <a:pt x="122015" y="34945"/>
                    <a:pt x="122015" y="34635"/>
                  </a:cubicBezTo>
                  <a:cubicBezTo>
                    <a:pt x="122027" y="34302"/>
                    <a:pt x="122277" y="34064"/>
                    <a:pt x="122575" y="34064"/>
                  </a:cubicBezTo>
                  <a:close/>
                  <a:moveTo>
                    <a:pt x="126314" y="34064"/>
                  </a:moveTo>
                  <a:cubicBezTo>
                    <a:pt x="126611" y="34064"/>
                    <a:pt x="126873" y="34326"/>
                    <a:pt x="126873" y="34635"/>
                  </a:cubicBezTo>
                  <a:cubicBezTo>
                    <a:pt x="126873" y="34933"/>
                    <a:pt x="126623" y="35195"/>
                    <a:pt x="126314" y="35195"/>
                  </a:cubicBezTo>
                  <a:cubicBezTo>
                    <a:pt x="126004" y="35195"/>
                    <a:pt x="125742" y="34945"/>
                    <a:pt x="125742" y="34635"/>
                  </a:cubicBezTo>
                  <a:cubicBezTo>
                    <a:pt x="125742" y="34302"/>
                    <a:pt x="126004" y="34064"/>
                    <a:pt x="126314" y="34064"/>
                  </a:cubicBezTo>
                  <a:close/>
                  <a:moveTo>
                    <a:pt x="130028" y="34064"/>
                  </a:moveTo>
                  <a:cubicBezTo>
                    <a:pt x="130326" y="34064"/>
                    <a:pt x="130600" y="34326"/>
                    <a:pt x="130600" y="34635"/>
                  </a:cubicBezTo>
                  <a:cubicBezTo>
                    <a:pt x="130600" y="34933"/>
                    <a:pt x="130350" y="35195"/>
                    <a:pt x="130028" y="35195"/>
                  </a:cubicBezTo>
                  <a:cubicBezTo>
                    <a:pt x="129731" y="35195"/>
                    <a:pt x="129469" y="34945"/>
                    <a:pt x="129469" y="34635"/>
                  </a:cubicBezTo>
                  <a:cubicBezTo>
                    <a:pt x="129469" y="34302"/>
                    <a:pt x="129719" y="34064"/>
                    <a:pt x="130028" y="34064"/>
                  </a:cubicBezTo>
                  <a:close/>
                  <a:moveTo>
                    <a:pt x="133767" y="34064"/>
                  </a:moveTo>
                  <a:cubicBezTo>
                    <a:pt x="134065" y="34064"/>
                    <a:pt x="134326" y="34326"/>
                    <a:pt x="134326" y="34635"/>
                  </a:cubicBezTo>
                  <a:cubicBezTo>
                    <a:pt x="134326" y="34933"/>
                    <a:pt x="134076" y="35195"/>
                    <a:pt x="133767" y="35195"/>
                  </a:cubicBezTo>
                  <a:cubicBezTo>
                    <a:pt x="133469" y="35195"/>
                    <a:pt x="133207" y="34945"/>
                    <a:pt x="133207" y="34635"/>
                  </a:cubicBezTo>
                  <a:cubicBezTo>
                    <a:pt x="133207" y="34302"/>
                    <a:pt x="133457" y="34064"/>
                    <a:pt x="133767" y="34064"/>
                  </a:cubicBezTo>
                  <a:close/>
                  <a:moveTo>
                    <a:pt x="137494" y="34064"/>
                  </a:moveTo>
                  <a:cubicBezTo>
                    <a:pt x="137791" y="34064"/>
                    <a:pt x="138053" y="34326"/>
                    <a:pt x="138053" y="34635"/>
                  </a:cubicBezTo>
                  <a:cubicBezTo>
                    <a:pt x="138053" y="34933"/>
                    <a:pt x="137803" y="35195"/>
                    <a:pt x="137494" y="35195"/>
                  </a:cubicBezTo>
                  <a:cubicBezTo>
                    <a:pt x="137196" y="35195"/>
                    <a:pt x="136922" y="34945"/>
                    <a:pt x="136922" y="34635"/>
                  </a:cubicBezTo>
                  <a:cubicBezTo>
                    <a:pt x="136934" y="34302"/>
                    <a:pt x="137172" y="34064"/>
                    <a:pt x="137494" y="34064"/>
                  </a:cubicBezTo>
                  <a:close/>
                  <a:moveTo>
                    <a:pt x="141220" y="34064"/>
                  </a:moveTo>
                  <a:cubicBezTo>
                    <a:pt x="141518" y="34064"/>
                    <a:pt x="141792" y="34326"/>
                    <a:pt x="141792" y="34635"/>
                  </a:cubicBezTo>
                  <a:cubicBezTo>
                    <a:pt x="141792" y="34933"/>
                    <a:pt x="141530" y="35195"/>
                    <a:pt x="141220" y="35195"/>
                  </a:cubicBezTo>
                  <a:cubicBezTo>
                    <a:pt x="140911" y="35195"/>
                    <a:pt x="140661" y="34945"/>
                    <a:pt x="140661" y="34635"/>
                  </a:cubicBezTo>
                  <a:cubicBezTo>
                    <a:pt x="140661" y="34302"/>
                    <a:pt x="140911" y="34064"/>
                    <a:pt x="141220" y="34064"/>
                  </a:cubicBezTo>
                  <a:close/>
                  <a:moveTo>
                    <a:pt x="1548" y="35933"/>
                  </a:moveTo>
                  <a:cubicBezTo>
                    <a:pt x="1846" y="35933"/>
                    <a:pt x="2119" y="36183"/>
                    <a:pt x="2119" y="36493"/>
                  </a:cubicBezTo>
                  <a:cubicBezTo>
                    <a:pt x="2119" y="36790"/>
                    <a:pt x="1858" y="37064"/>
                    <a:pt x="1548" y="37064"/>
                  </a:cubicBezTo>
                  <a:cubicBezTo>
                    <a:pt x="1238" y="37064"/>
                    <a:pt x="988" y="36802"/>
                    <a:pt x="988" y="36493"/>
                  </a:cubicBezTo>
                  <a:cubicBezTo>
                    <a:pt x="988" y="36183"/>
                    <a:pt x="1238" y="35933"/>
                    <a:pt x="1548" y="35933"/>
                  </a:cubicBezTo>
                  <a:close/>
                  <a:moveTo>
                    <a:pt x="5287" y="35933"/>
                  </a:moveTo>
                  <a:cubicBezTo>
                    <a:pt x="5596" y="35933"/>
                    <a:pt x="5846" y="36183"/>
                    <a:pt x="5846" y="36493"/>
                  </a:cubicBezTo>
                  <a:cubicBezTo>
                    <a:pt x="5846" y="36802"/>
                    <a:pt x="5596" y="37064"/>
                    <a:pt x="5287" y="37064"/>
                  </a:cubicBezTo>
                  <a:cubicBezTo>
                    <a:pt x="4977" y="37064"/>
                    <a:pt x="4715" y="36802"/>
                    <a:pt x="4715" y="36493"/>
                  </a:cubicBezTo>
                  <a:cubicBezTo>
                    <a:pt x="4715" y="36183"/>
                    <a:pt x="4977" y="35933"/>
                    <a:pt x="5287" y="35933"/>
                  </a:cubicBezTo>
                  <a:close/>
                  <a:moveTo>
                    <a:pt x="9001" y="35933"/>
                  </a:moveTo>
                  <a:cubicBezTo>
                    <a:pt x="9299" y="35933"/>
                    <a:pt x="9573" y="36183"/>
                    <a:pt x="9573" y="36493"/>
                  </a:cubicBezTo>
                  <a:cubicBezTo>
                    <a:pt x="9573" y="36790"/>
                    <a:pt x="9323" y="37064"/>
                    <a:pt x="9001" y="37064"/>
                  </a:cubicBezTo>
                  <a:cubicBezTo>
                    <a:pt x="8704" y="37064"/>
                    <a:pt x="8442" y="36802"/>
                    <a:pt x="8442" y="36493"/>
                  </a:cubicBezTo>
                  <a:cubicBezTo>
                    <a:pt x="8442" y="36183"/>
                    <a:pt x="8692" y="35933"/>
                    <a:pt x="9001" y="35933"/>
                  </a:cubicBezTo>
                  <a:close/>
                  <a:moveTo>
                    <a:pt x="12728" y="35933"/>
                  </a:moveTo>
                  <a:cubicBezTo>
                    <a:pt x="13037" y="35933"/>
                    <a:pt x="13288" y="36183"/>
                    <a:pt x="13288" y="36493"/>
                  </a:cubicBezTo>
                  <a:cubicBezTo>
                    <a:pt x="13288" y="36802"/>
                    <a:pt x="13037" y="37064"/>
                    <a:pt x="12728" y="37064"/>
                  </a:cubicBezTo>
                  <a:cubicBezTo>
                    <a:pt x="12418" y="37064"/>
                    <a:pt x="12156" y="36802"/>
                    <a:pt x="12156" y="36493"/>
                  </a:cubicBezTo>
                  <a:cubicBezTo>
                    <a:pt x="12180" y="36183"/>
                    <a:pt x="12418" y="35933"/>
                    <a:pt x="12728" y="35933"/>
                  </a:cubicBezTo>
                  <a:close/>
                  <a:moveTo>
                    <a:pt x="16466" y="35933"/>
                  </a:moveTo>
                  <a:cubicBezTo>
                    <a:pt x="16764" y="35933"/>
                    <a:pt x="17026" y="36183"/>
                    <a:pt x="17026" y="36493"/>
                  </a:cubicBezTo>
                  <a:cubicBezTo>
                    <a:pt x="17026" y="36790"/>
                    <a:pt x="16776" y="37064"/>
                    <a:pt x="16466" y="37064"/>
                  </a:cubicBezTo>
                  <a:cubicBezTo>
                    <a:pt x="16169" y="37064"/>
                    <a:pt x="15895" y="36802"/>
                    <a:pt x="15895" y="36493"/>
                  </a:cubicBezTo>
                  <a:cubicBezTo>
                    <a:pt x="15895" y="36183"/>
                    <a:pt x="16145" y="35933"/>
                    <a:pt x="16466" y="35933"/>
                  </a:cubicBezTo>
                  <a:close/>
                  <a:moveTo>
                    <a:pt x="20181" y="35933"/>
                  </a:moveTo>
                  <a:cubicBezTo>
                    <a:pt x="20491" y="35933"/>
                    <a:pt x="20753" y="36183"/>
                    <a:pt x="20753" y="36493"/>
                  </a:cubicBezTo>
                  <a:cubicBezTo>
                    <a:pt x="20753" y="36802"/>
                    <a:pt x="20491" y="37064"/>
                    <a:pt x="20181" y="37064"/>
                  </a:cubicBezTo>
                  <a:cubicBezTo>
                    <a:pt x="19872" y="37064"/>
                    <a:pt x="19622" y="36802"/>
                    <a:pt x="19622" y="36493"/>
                  </a:cubicBezTo>
                  <a:cubicBezTo>
                    <a:pt x="19634" y="36183"/>
                    <a:pt x="19872" y="35933"/>
                    <a:pt x="20181" y="35933"/>
                  </a:cubicBezTo>
                  <a:close/>
                  <a:moveTo>
                    <a:pt x="23920" y="35933"/>
                  </a:moveTo>
                  <a:cubicBezTo>
                    <a:pt x="24217" y="35933"/>
                    <a:pt x="24479" y="36183"/>
                    <a:pt x="24479" y="36493"/>
                  </a:cubicBezTo>
                  <a:cubicBezTo>
                    <a:pt x="24479" y="36790"/>
                    <a:pt x="24229" y="37064"/>
                    <a:pt x="23920" y="37064"/>
                  </a:cubicBezTo>
                  <a:cubicBezTo>
                    <a:pt x="23610" y="37064"/>
                    <a:pt x="23348" y="36802"/>
                    <a:pt x="23348" y="36493"/>
                  </a:cubicBezTo>
                  <a:cubicBezTo>
                    <a:pt x="23348" y="36183"/>
                    <a:pt x="23610" y="35933"/>
                    <a:pt x="23920" y="35933"/>
                  </a:cubicBezTo>
                  <a:close/>
                  <a:moveTo>
                    <a:pt x="27635" y="35933"/>
                  </a:moveTo>
                  <a:cubicBezTo>
                    <a:pt x="27956" y="35933"/>
                    <a:pt x="28206" y="36183"/>
                    <a:pt x="28206" y="36493"/>
                  </a:cubicBezTo>
                  <a:cubicBezTo>
                    <a:pt x="28206" y="36802"/>
                    <a:pt x="27956" y="37064"/>
                    <a:pt x="27635" y="37064"/>
                  </a:cubicBezTo>
                  <a:cubicBezTo>
                    <a:pt x="27325" y="37064"/>
                    <a:pt x="27075" y="36802"/>
                    <a:pt x="27075" y="36493"/>
                  </a:cubicBezTo>
                  <a:cubicBezTo>
                    <a:pt x="27087" y="36183"/>
                    <a:pt x="27325" y="35933"/>
                    <a:pt x="27635" y="35933"/>
                  </a:cubicBezTo>
                  <a:close/>
                  <a:moveTo>
                    <a:pt x="31373" y="35933"/>
                  </a:moveTo>
                  <a:cubicBezTo>
                    <a:pt x="31671" y="35933"/>
                    <a:pt x="31945" y="36183"/>
                    <a:pt x="31945" y="36493"/>
                  </a:cubicBezTo>
                  <a:cubicBezTo>
                    <a:pt x="31945" y="36790"/>
                    <a:pt x="31683" y="37064"/>
                    <a:pt x="31373" y="37064"/>
                  </a:cubicBezTo>
                  <a:cubicBezTo>
                    <a:pt x="31064" y="37064"/>
                    <a:pt x="30814" y="36802"/>
                    <a:pt x="30814" y="36493"/>
                  </a:cubicBezTo>
                  <a:cubicBezTo>
                    <a:pt x="30814" y="36183"/>
                    <a:pt x="31064" y="35933"/>
                    <a:pt x="31373" y="35933"/>
                  </a:cubicBezTo>
                  <a:close/>
                  <a:moveTo>
                    <a:pt x="35100" y="35933"/>
                  </a:moveTo>
                  <a:cubicBezTo>
                    <a:pt x="35409" y="35933"/>
                    <a:pt x="35659" y="36183"/>
                    <a:pt x="35659" y="36493"/>
                  </a:cubicBezTo>
                  <a:cubicBezTo>
                    <a:pt x="35659" y="36802"/>
                    <a:pt x="35409" y="37064"/>
                    <a:pt x="35100" y="37064"/>
                  </a:cubicBezTo>
                  <a:cubicBezTo>
                    <a:pt x="34778" y="37064"/>
                    <a:pt x="34528" y="36802"/>
                    <a:pt x="34528" y="36493"/>
                  </a:cubicBezTo>
                  <a:cubicBezTo>
                    <a:pt x="34540" y="36183"/>
                    <a:pt x="34778" y="35933"/>
                    <a:pt x="35100" y="35933"/>
                  </a:cubicBezTo>
                  <a:close/>
                  <a:moveTo>
                    <a:pt x="38815" y="35933"/>
                  </a:moveTo>
                  <a:cubicBezTo>
                    <a:pt x="39112" y="35933"/>
                    <a:pt x="39386" y="36183"/>
                    <a:pt x="39386" y="36493"/>
                  </a:cubicBezTo>
                  <a:cubicBezTo>
                    <a:pt x="39386" y="36790"/>
                    <a:pt x="39124" y="37064"/>
                    <a:pt x="38815" y="37064"/>
                  </a:cubicBezTo>
                  <a:cubicBezTo>
                    <a:pt x="38517" y="37064"/>
                    <a:pt x="38255" y="36802"/>
                    <a:pt x="38255" y="36493"/>
                  </a:cubicBezTo>
                  <a:cubicBezTo>
                    <a:pt x="38267" y="36183"/>
                    <a:pt x="38505" y="35933"/>
                    <a:pt x="38815" y="35933"/>
                  </a:cubicBezTo>
                  <a:close/>
                  <a:moveTo>
                    <a:pt x="42553" y="35933"/>
                  </a:moveTo>
                  <a:cubicBezTo>
                    <a:pt x="42863" y="35933"/>
                    <a:pt x="43113" y="36183"/>
                    <a:pt x="43113" y="36493"/>
                  </a:cubicBezTo>
                  <a:cubicBezTo>
                    <a:pt x="43113" y="36802"/>
                    <a:pt x="42863" y="37064"/>
                    <a:pt x="42553" y="37064"/>
                  </a:cubicBezTo>
                  <a:cubicBezTo>
                    <a:pt x="42232" y="37064"/>
                    <a:pt x="41982" y="36802"/>
                    <a:pt x="41982" y="36493"/>
                  </a:cubicBezTo>
                  <a:cubicBezTo>
                    <a:pt x="41982" y="36183"/>
                    <a:pt x="42244" y="35933"/>
                    <a:pt x="42553" y="35933"/>
                  </a:cubicBezTo>
                  <a:close/>
                  <a:moveTo>
                    <a:pt x="46268" y="35933"/>
                  </a:moveTo>
                  <a:cubicBezTo>
                    <a:pt x="46565" y="35933"/>
                    <a:pt x="46839" y="36183"/>
                    <a:pt x="46839" y="36493"/>
                  </a:cubicBezTo>
                  <a:cubicBezTo>
                    <a:pt x="46839" y="36790"/>
                    <a:pt x="46589" y="37064"/>
                    <a:pt x="46268" y="37064"/>
                  </a:cubicBezTo>
                  <a:cubicBezTo>
                    <a:pt x="45970" y="37064"/>
                    <a:pt x="45708" y="36802"/>
                    <a:pt x="45708" y="36493"/>
                  </a:cubicBezTo>
                  <a:cubicBezTo>
                    <a:pt x="45720" y="36183"/>
                    <a:pt x="45958" y="35933"/>
                    <a:pt x="46268" y="35933"/>
                  </a:cubicBezTo>
                  <a:close/>
                  <a:moveTo>
                    <a:pt x="50006" y="35933"/>
                  </a:moveTo>
                  <a:cubicBezTo>
                    <a:pt x="50316" y="35933"/>
                    <a:pt x="50578" y="36183"/>
                    <a:pt x="50578" y="36493"/>
                  </a:cubicBezTo>
                  <a:cubicBezTo>
                    <a:pt x="50578" y="36802"/>
                    <a:pt x="50316" y="37064"/>
                    <a:pt x="50006" y="37064"/>
                  </a:cubicBezTo>
                  <a:cubicBezTo>
                    <a:pt x="49697" y="37064"/>
                    <a:pt x="49447" y="36802"/>
                    <a:pt x="49447" y="36493"/>
                  </a:cubicBezTo>
                  <a:cubicBezTo>
                    <a:pt x="49447" y="36183"/>
                    <a:pt x="49697" y="35933"/>
                    <a:pt x="50006" y="35933"/>
                  </a:cubicBezTo>
                  <a:close/>
                  <a:moveTo>
                    <a:pt x="53733" y="35933"/>
                  </a:moveTo>
                  <a:cubicBezTo>
                    <a:pt x="54031" y="35933"/>
                    <a:pt x="54293" y="36183"/>
                    <a:pt x="54293" y="36493"/>
                  </a:cubicBezTo>
                  <a:cubicBezTo>
                    <a:pt x="54293" y="36790"/>
                    <a:pt x="54043" y="37064"/>
                    <a:pt x="53733" y="37064"/>
                  </a:cubicBezTo>
                  <a:cubicBezTo>
                    <a:pt x="53412" y="37064"/>
                    <a:pt x="53162" y="36802"/>
                    <a:pt x="53162" y="36493"/>
                  </a:cubicBezTo>
                  <a:cubicBezTo>
                    <a:pt x="53173" y="36183"/>
                    <a:pt x="53412" y="35933"/>
                    <a:pt x="53733" y="35933"/>
                  </a:cubicBezTo>
                  <a:close/>
                  <a:moveTo>
                    <a:pt x="57460" y="35933"/>
                  </a:moveTo>
                  <a:cubicBezTo>
                    <a:pt x="57781" y="35933"/>
                    <a:pt x="58031" y="36183"/>
                    <a:pt x="58031" y="36493"/>
                  </a:cubicBezTo>
                  <a:cubicBezTo>
                    <a:pt x="58031" y="36802"/>
                    <a:pt x="57781" y="37064"/>
                    <a:pt x="57460" y="37064"/>
                  </a:cubicBezTo>
                  <a:cubicBezTo>
                    <a:pt x="57150" y="37064"/>
                    <a:pt x="56900" y="36802"/>
                    <a:pt x="56900" y="36493"/>
                  </a:cubicBezTo>
                  <a:cubicBezTo>
                    <a:pt x="56900" y="36183"/>
                    <a:pt x="57150" y="35933"/>
                    <a:pt x="57460" y="35933"/>
                  </a:cubicBezTo>
                  <a:close/>
                  <a:moveTo>
                    <a:pt x="61186" y="35933"/>
                  </a:moveTo>
                  <a:cubicBezTo>
                    <a:pt x="61484" y="35933"/>
                    <a:pt x="61746" y="36183"/>
                    <a:pt x="61746" y="36493"/>
                  </a:cubicBezTo>
                  <a:cubicBezTo>
                    <a:pt x="61746" y="36790"/>
                    <a:pt x="61496" y="37064"/>
                    <a:pt x="61186" y="37064"/>
                  </a:cubicBezTo>
                  <a:cubicBezTo>
                    <a:pt x="60877" y="37064"/>
                    <a:pt x="60615" y="36802"/>
                    <a:pt x="60615" y="36493"/>
                  </a:cubicBezTo>
                  <a:cubicBezTo>
                    <a:pt x="60639" y="36183"/>
                    <a:pt x="60877" y="35933"/>
                    <a:pt x="61186" y="35933"/>
                  </a:cubicBezTo>
                  <a:close/>
                  <a:moveTo>
                    <a:pt x="64925" y="35933"/>
                  </a:moveTo>
                  <a:cubicBezTo>
                    <a:pt x="65234" y="35933"/>
                    <a:pt x="65485" y="36183"/>
                    <a:pt x="65485" y="36493"/>
                  </a:cubicBezTo>
                  <a:cubicBezTo>
                    <a:pt x="65485" y="36802"/>
                    <a:pt x="65234" y="37064"/>
                    <a:pt x="64925" y="37064"/>
                  </a:cubicBezTo>
                  <a:cubicBezTo>
                    <a:pt x="64603" y="37064"/>
                    <a:pt x="64353" y="36802"/>
                    <a:pt x="64353" y="36493"/>
                  </a:cubicBezTo>
                  <a:cubicBezTo>
                    <a:pt x="64353" y="36183"/>
                    <a:pt x="64603" y="35933"/>
                    <a:pt x="64925" y="35933"/>
                  </a:cubicBezTo>
                  <a:close/>
                  <a:moveTo>
                    <a:pt x="68640" y="35933"/>
                  </a:moveTo>
                  <a:cubicBezTo>
                    <a:pt x="68937" y="35933"/>
                    <a:pt x="69211" y="36183"/>
                    <a:pt x="69211" y="36493"/>
                  </a:cubicBezTo>
                  <a:cubicBezTo>
                    <a:pt x="69211" y="36790"/>
                    <a:pt x="68949" y="37064"/>
                    <a:pt x="68640" y="37064"/>
                  </a:cubicBezTo>
                  <a:cubicBezTo>
                    <a:pt x="68330" y="37064"/>
                    <a:pt x="68080" y="36802"/>
                    <a:pt x="68080" y="36493"/>
                  </a:cubicBezTo>
                  <a:cubicBezTo>
                    <a:pt x="68092" y="36183"/>
                    <a:pt x="68330" y="35933"/>
                    <a:pt x="68640" y="35933"/>
                  </a:cubicBezTo>
                  <a:close/>
                  <a:moveTo>
                    <a:pt x="72366" y="35933"/>
                  </a:moveTo>
                  <a:cubicBezTo>
                    <a:pt x="72676" y="35933"/>
                    <a:pt x="72926" y="36183"/>
                    <a:pt x="72926" y="36493"/>
                  </a:cubicBezTo>
                  <a:cubicBezTo>
                    <a:pt x="72926" y="36802"/>
                    <a:pt x="72676" y="37064"/>
                    <a:pt x="72366" y="37064"/>
                  </a:cubicBezTo>
                  <a:cubicBezTo>
                    <a:pt x="72045" y="37064"/>
                    <a:pt x="71795" y="36802"/>
                    <a:pt x="71795" y="36493"/>
                  </a:cubicBezTo>
                  <a:cubicBezTo>
                    <a:pt x="71807" y="36183"/>
                    <a:pt x="72069" y="35933"/>
                    <a:pt x="72366" y="35933"/>
                  </a:cubicBezTo>
                  <a:close/>
                  <a:moveTo>
                    <a:pt x="76093" y="35933"/>
                  </a:moveTo>
                  <a:cubicBezTo>
                    <a:pt x="76391" y="35933"/>
                    <a:pt x="76664" y="36183"/>
                    <a:pt x="76664" y="36493"/>
                  </a:cubicBezTo>
                  <a:cubicBezTo>
                    <a:pt x="76664" y="36790"/>
                    <a:pt x="76403" y="37064"/>
                    <a:pt x="76093" y="37064"/>
                  </a:cubicBezTo>
                  <a:cubicBezTo>
                    <a:pt x="75795" y="37064"/>
                    <a:pt x="75533" y="36802"/>
                    <a:pt x="75533" y="36493"/>
                  </a:cubicBezTo>
                  <a:cubicBezTo>
                    <a:pt x="75533" y="36183"/>
                    <a:pt x="75783" y="35933"/>
                    <a:pt x="76093" y="35933"/>
                  </a:cubicBezTo>
                  <a:close/>
                  <a:moveTo>
                    <a:pt x="79712" y="35933"/>
                  </a:moveTo>
                  <a:cubicBezTo>
                    <a:pt x="80010" y="35933"/>
                    <a:pt x="80284" y="36183"/>
                    <a:pt x="80284" y="36493"/>
                  </a:cubicBezTo>
                  <a:cubicBezTo>
                    <a:pt x="80284" y="36790"/>
                    <a:pt x="80022" y="37064"/>
                    <a:pt x="79712" y="37064"/>
                  </a:cubicBezTo>
                  <a:cubicBezTo>
                    <a:pt x="79403" y="37064"/>
                    <a:pt x="79153" y="36802"/>
                    <a:pt x="79153" y="36493"/>
                  </a:cubicBezTo>
                  <a:cubicBezTo>
                    <a:pt x="79165" y="36183"/>
                    <a:pt x="79403" y="35933"/>
                    <a:pt x="79712" y="35933"/>
                  </a:cubicBezTo>
                  <a:close/>
                  <a:moveTo>
                    <a:pt x="83451" y="35933"/>
                  </a:moveTo>
                  <a:cubicBezTo>
                    <a:pt x="83761" y="35933"/>
                    <a:pt x="84011" y="36183"/>
                    <a:pt x="84011" y="36493"/>
                  </a:cubicBezTo>
                  <a:cubicBezTo>
                    <a:pt x="84011" y="36802"/>
                    <a:pt x="83761" y="37064"/>
                    <a:pt x="83451" y="37064"/>
                  </a:cubicBezTo>
                  <a:cubicBezTo>
                    <a:pt x="83141" y="37064"/>
                    <a:pt x="82880" y="36802"/>
                    <a:pt x="82880" y="36493"/>
                  </a:cubicBezTo>
                  <a:cubicBezTo>
                    <a:pt x="82880" y="36183"/>
                    <a:pt x="83141" y="35933"/>
                    <a:pt x="83451" y="35933"/>
                  </a:cubicBezTo>
                  <a:close/>
                  <a:moveTo>
                    <a:pt x="87166" y="35933"/>
                  </a:moveTo>
                  <a:cubicBezTo>
                    <a:pt x="87463" y="35933"/>
                    <a:pt x="87737" y="36183"/>
                    <a:pt x="87737" y="36493"/>
                  </a:cubicBezTo>
                  <a:cubicBezTo>
                    <a:pt x="87737" y="36790"/>
                    <a:pt x="87475" y="37064"/>
                    <a:pt x="87166" y="37064"/>
                  </a:cubicBezTo>
                  <a:cubicBezTo>
                    <a:pt x="86856" y="37064"/>
                    <a:pt x="86606" y="36802"/>
                    <a:pt x="86606" y="36493"/>
                  </a:cubicBezTo>
                  <a:cubicBezTo>
                    <a:pt x="86618" y="36183"/>
                    <a:pt x="86856" y="35933"/>
                    <a:pt x="87166" y="35933"/>
                  </a:cubicBezTo>
                  <a:close/>
                  <a:moveTo>
                    <a:pt x="90904" y="35933"/>
                  </a:moveTo>
                  <a:cubicBezTo>
                    <a:pt x="91214" y="35933"/>
                    <a:pt x="91464" y="36183"/>
                    <a:pt x="91464" y="36493"/>
                  </a:cubicBezTo>
                  <a:cubicBezTo>
                    <a:pt x="91464" y="36802"/>
                    <a:pt x="91214" y="37064"/>
                    <a:pt x="90904" y="37064"/>
                  </a:cubicBezTo>
                  <a:cubicBezTo>
                    <a:pt x="90595" y="37064"/>
                    <a:pt x="90345" y="36802"/>
                    <a:pt x="90345" y="36493"/>
                  </a:cubicBezTo>
                  <a:cubicBezTo>
                    <a:pt x="90345" y="36183"/>
                    <a:pt x="90595" y="35933"/>
                    <a:pt x="90904" y="35933"/>
                  </a:cubicBezTo>
                  <a:close/>
                  <a:moveTo>
                    <a:pt x="94631" y="35933"/>
                  </a:moveTo>
                  <a:cubicBezTo>
                    <a:pt x="94929" y="35933"/>
                    <a:pt x="95191" y="36183"/>
                    <a:pt x="95191" y="36493"/>
                  </a:cubicBezTo>
                  <a:cubicBezTo>
                    <a:pt x="95191" y="36790"/>
                    <a:pt x="94941" y="37064"/>
                    <a:pt x="94631" y="37064"/>
                  </a:cubicBezTo>
                  <a:cubicBezTo>
                    <a:pt x="94310" y="37064"/>
                    <a:pt x="94060" y="36802"/>
                    <a:pt x="94060" y="36493"/>
                  </a:cubicBezTo>
                  <a:cubicBezTo>
                    <a:pt x="94071" y="36183"/>
                    <a:pt x="94310" y="35933"/>
                    <a:pt x="94631" y="35933"/>
                  </a:cubicBezTo>
                  <a:close/>
                  <a:moveTo>
                    <a:pt x="98346" y="35933"/>
                  </a:moveTo>
                  <a:cubicBezTo>
                    <a:pt x="98655" y="35933"/>
                    <a:pt x="98905" y="36183"/>
                    <a:pt x="98905" y="36493"/>
                  </a:cubicBezTo>
                  <a:cubicBezTo>
                    <a:pt x="98905" y="36802"/>
                    <a:pt x="98655" y="37064"/>
                    <a:pt x="98346" y="37064"/>
                  </a:cubicBezTo>
                  <a:cubicBezTo>
                    <a:pt x="98036" y="37064"/>
                    <a:pt x="97786" y="36802"/>
                    <a:pt x="97786" y="36493"/>
                  </a:cubicBezTo>
                  <a:cubicBezTo>
                    <a:pt x="97798" y="36183"/>
                    <a:pt x="98036" y="35933"/>
                    <a:pt x="98346" y="35933"/>
                  </a:cubicBezTo>
                  <a:close/>
                  <a:moveTo>
                    <a:pt x="102084" y="35933"/>
                  </a:moveTo>
                  <a:cubicBezTo>
                    <a:pt x="102382" y="35933"/>
                    <a:pt x="102644" y="36183"/>
                    <a:pt x="102644" y="36493"/>
                  </a:cubicBezTo>
                  <a:cubicBezTo>
                    <a:pt x="102644" y="36790"/>
                    <a:pt x="102394" y="37064"/>
                    <a:pt x="102084" y="37064"/>
                  </a:cubicBezTo>
                  <a:cubicBezTo>
                    <a:pt x="101787" y="37064"/>
                    <a:pt x="101513" y="36802"/>
                    <a:pt x="101513" y="36493"/>
                  </a:cubicBezTo>
                  <a:cubicBezTo>
                    <a:pt x="101513" y="36183"/>
                    <a:pt x="101775" y="35933"/>
                    <a:pt x="102084" y="35933"/>
                  </a:cubicBezTo>
                  <a:close/>
                  <a:moveTo>
                    <a:pt x="105799" y="35933"/>
                  </a:moveTo>
                  <a:cubicBezTo>
                    <a:pt x="106121" y="35933"/>
                    <a:pt x="106371" y="36183"/>
                    <a:pt x="106371" y="36493"/>
                  </a:cubicBezTo>
                  <a:cubicBezTo>
                    <a:pt x="106371" y="36802"/>
                    <a:pt x="106109" y="37064"/>
                    <a:pt x="105799" y="37064"/>
                  </a:cubicBezTo>
                  <a:cubicBezTo>
                    <a:pt x="105490" y="37064"/>
                    <a:pt x="105239" y="36802"/>
                    <a:pt x="105239" y="36493"/>
                  </a:cubicBezTo>
                  <a:cubicBezTo>
                    <a:pt x="105251" y="36183"/>
                    <a:pt x="105490" y="35933"/>
                    <a:pt x="105799" y="35933"/>
                  </a:cubicBezTo>
                  <a:close/>
                  <a:moveTo>
                    <a:pt x="109538" y="35933"/>
                  </a:moveTo>
                  <a:cubicBezTo>
                    <a:pt x="109835" y="35933"/>
                    <a:pt x="110109" y="36183"/>
                    <a:pt x="110109" y="36493"/>
                  </a:cubicBezTo>
                  <a:cubicBezTo>
                    <a:pt x="110109" y="36790"/>
                    <a:pt x="109847" y="37064"/>
                    <a:pt x="109538" y="37064"/>
                  </a:cubicBezTo>
                  <a:cubicBezTo>
                    <a:pt x="109228" y="37064"/>
                    <a:pt x="108978" y="36802"/>
                    <a:pt x="108978" y="36493"/>
                  </a:cubicBezTo>
                  <a:cubicBezTo>
                    <a:pt x="108978" y="36183"/>
                    <a:pt x="109228" y="35933"/>
                    <a:pt x="109538" y="35933"/>
                  </a:cubicBezTo>
                  <a:close/>
                  <a:moveTo>
                    <a:pt x="113264" y="35933"/>
                  </a:moveTo>
                  <a:cubicBezTo>
                    <a:pt x="113574" y="35933"/>
                    <a:pt x="113824" y="36183"/>
                    <a:pt x="113824" y="36493"/>
                  </a:cubicBezTo>
                  <a:cubicBezTo>
                    <a:pt x="113824" y="36802"/>
                    <a:pt x="113574" y="37064"/>
                    <a:pt x="113264" y="37064"/>
                  </a:cubicBezTo>
                  <a:cubicBezTo>
                    <a:pt x="112943" y="37064"/>
                    <a:pt x="112693" y="36802"/>
                    <a:pt x="112693" y="36493"/>
                  </a:cubicBezTo>
                  <a:cubicBezTo>
                    <a:pt x="112705" y="36183"/>
                    <a:pt x="112943" y="35933"/>
                    <a:pt x="113264" y="35933"/>
                  </a:cubicBezTo>
                  <a:close/>
                  <a:moveTo>
                    <a:pt x="116991" y="35933"/>
                  </a:moveTo>
                  <a:cubicBezTo>
                    <a:pt x="117289" y="35933"/>
                    <a:pt x="117562" y="36183"/>
                    <a:pt x="117562" y="36493"/>
                  </a:cubicBezTo>
                  <a:cubicBezTo>
                    <a:pt x="117562" y="36790"/>
                    <a:pt x="117312" y="37064"/>
                    <a:pt x="116991" y="37064"/>
                  </a:cubicBezTo>
                  <a:cubicBezTo>
                    <a:pt x="116681" y="37064"/>
                    <a:pt x="116431" y="36802"/>
                    <a:pt x="116431" y="36493"/>
                  </a:cubicBezTo>
                  <a:cubicBezTo>
                    <a:pt x="116431" y="36183"/>
                    <a:pt x="116681" y="35933"/>
                    <a:pt x="116991" y="35933"/>
                  </a:cubicBezTo>
                  <a:close/>
                  <a:moveTo>
                    <a:pt x="120718" y="35933"/>
                  </a:moveTo>
                  <a:cubicBezTo>
                    <a:pt x="121027" y="35933"/>
                    <a:pt x="121277" y="36183"/>
                    <a:pt x="121277" y="36493"/>
                  </a:cubicBezTo>
                  <a:cubicBezTo>
                    <a:pt x="121277" y="36802"/>
                    <a:pt x="121027" y="37064"/>
                    <a:pt x="120718" y="37064"/>
                  </a:cubicBezTo>
                  <a:cubicBezTo>
                    <a:pt x="120408" y="37064"/>
                    <a:pt x="120146" y="36802"/>
                    <a:pt x="120146" y="36493"/>
                  </a:cubicBezTo>
                  <a:cubicBezTo>
                    <a:pt x="120170" y="36183"/>
                    <a:pt x="120420" y="35933"/>
                    <a:pt x="120718" y="35933"/>
                  </a:cubicBezTo>
                  <a:close/>
                  <a:moveTo>
                    <a:pt x="124456" y="35933"/>
                  </a:moveTo>
                  <a:cubicBezTo>
                    <a:pt x="124754" y="35933"/>
                    <a:pt x="125016" y="36183"/>
                    <a:pt x="125016" y="36493"/>
                  </a:cubicBezTo>
                  <a:cubicBezTo>
                    <a:pt x="125016" y="36790"/>
                    <a:pt x="124766" y="37064"/>
                    <a:pt x="124456" y="37064"/>
                  </a:cubicBezTo>
                  <a:cubicBezTo>
                    <a:pt x="124135" y="37064"/>
                    <a:pt x="123885" y="36802"/>
                    <a:pt x="123885" y="36493"/>
                  </a:cubicBezTo>
                  <a:cubicBezTo>
                    <a:pt x="123885" y="36183"/>
                    <a:pt x="124135" y="35933"/>
                    <a:pt x="124456" y="35933"/>
                  </a:cubicBezTo>
                  <a:close/>
                  <a:moveTo>
                    <a:pt x="128171" y="35933"/>
                  </a:moveTo>
                  <a:cubicBezTo>
                    <a:pt x="128480" y="35933"/>
                    <a:pt x="128742" y="36183"/>
                    <a:pt x="128742" y="36493"/>
                  </a:cubicBezTo>
                  <a:cubicBezTo>
                    <a:pt x="128742" y="36802"/>
                    <a:pt x="128480" y="37064"/>
                    <a:pt x="128171" y="37064"/>
                  </a:cubicBezTo>
                  <a:cubicBezTo>
                    <a:pt x="127861" y="37064"/>
                    <a:pt x="127611" y="36802"/>
                    <a:pt x="127611" y="36493"/>
                  </a:cubicBezTo>
                  <a:cubicBezTo>
                    <a:pt x="127611" y="36183"/>
                    <a:pt x="127861" y="35933"/>
                    <a:pt x="128171" y="35933"/>
                  </a:cubicBezTo>
                  <a:close/>
                  <a:moveTo>
                    <a:pt x="131898" y="35933"/>
                  </a:moveTo>
                  <a:cubicBezTo>
                    <a:pt x="132195" y="35933"/>
                    <a:pt x="132457" y="36183"/>
                    <a:pt x="132457" y="36493"/>
                  </a:cubicBezTo>
                  <a:cubicBezTo>
                    <a:pt x="132457" y="36790"/>
                    <a:pt x="132207" y="37064"/>
                    <a:pt x="131898" y="37064"/>
                  </a:cubicBezTo>
                  <a:cubicBezTo>
                    <a:pt x="131600" y="37064"/>
                    <a:pt x="131326" y="36802"/>
                    <a:pt x="131326" y="36493"/>
                  </a:cubicBezTo>
                  <a:cubicBezTo>
                    <a:pt x="131338" y="36183"/>
                    <a:pt x="131576" y="35933"/>
                    <a:pt x="131898" y="35933"/>
                  </a:cubicBezTo>
                  <a:close/>
                  <a:moveTo>
                    <a:pt x="135624" y="35933"/>
                  </a:moveTo>
                  <a:cubicBezTo>
                    <a:pt x="135946" y="35933"/>
                    <a:pt x="136196" y="36183"/>
                    <a:pt x="136196" y="36493"/>
                  </a:cubicBezTo>
                  <a:cubicBezTo>
                    <a:pt x="136196" y="36802"/>
                    <a:pt x="135934" y="37064"/>
                    <a:pt x="135624" y="37064"/>
                  </a:cubicBezTo>
                  <a:cubicBezTo>
                    <a:pt x="135315" y="37064"/>
                    <a:pt x="135065" y="36802"/>
                    <a:pt x="135065" y="36493"/>
                  </a:cubicBezTo>
                  <a:cubicBezTo>
                    <a:pt x="135065" y="36183"/>
                    <a:pt x="135315" y="35933"/>
                    <a:pt x="135624" y="35933"/>
                  </a:cubicBezTo>
                  <a:close/>
                  <a:moveTo>
                    <a:pt x="139351" y="35933"/>
                  </a:moveTo>
                  <a:cubicBezTo>
                    <a:pt x="139649" y="35933"/>
                    <a:pt x="139910" y="36183"/>
                    <a:pt x="139910" y="36493"/>
                  </a:cubicBezTo>
                  <a:cubicBezTo>
                    <a:pt x="139910" y="36790"/>
                    <a:pt x="139660" y="37064"/>
                    <a:pt x="139351" y="37064"/>
                  </a:cubicBezTo>
                  <a:cubicBezTo>
                    <a:pt x="139053" y="37064"/>
                    <a:pt x="138779" y="36802"/>
                    <a:pt x="138779" y="36493"/>
                  </a:cubicBezTo>
                  <a:cubicBezTo>
                    <a:pt x="138803" y="36183"/>
                    <a:pt x="139041" y="35933"/>
                    <a:pt x="139351" y="35933"/>
                  </a:cubicBezTo>
                  <a:close/>
                  <a:moveTo>
                    <a:pt x="143089" y="35933"/>
                  </a:moveTo>
                  <a:cubicBezTo>
                    <a:pt x="143399" y="35933"/>
                    <a:pt x="143649" y="36183"/>
                    <a:pt x="143649" y="36493"/>
                  </a:cubicBezTo>
                  <a:cubicBezTo>
                    <a:pt x="143649" y="36802"/>
                    <a:pt x="143399" y="37064"/>
                    <a:pt x="143089" y="37064"/>
                  </a:cubicBezTo>
                  <a:cubicBezTo>
                    <a:pt x="142768" y="37064"/>
                    <a:pt x="142518" y="36802"/>
                    <a:pt x="142518" y="36493"/>
                  </a:cubicBezTo>
                  <a:cubicBezTo>
                    <a:pt x="142518" y="36183"/>
                    <a:pt x="142768" y="35933"/>
                    <a:pt x="143089" y="35933"/>
                  </a:cubicBezTo>
                  <a:close/>
                  <a:moveTo>
                    <a:pt x="3405" y="37790"/>
                  </a:moveTo>
                  <a:cubicBezTo>
                    <a:pt x="3703" y="37790"/>
                    <a:pt x="3977" y="38040"/>
                    <a:pt x="3977" y="38350"/>
                  </a:cubicBezTo>
                  <a:cubicBezTo>
                    <a:pt x="3977" y="38648"/>
                    <a:pt x="3727" y="38922"/>
                    <a:pt x="3405" y="38922"/>
                  </a:cubicBezTo>
                  <a:cubicBezTo>
                    <a:pt x="3096" y="38922"/>
                    <a:pt x="2846" y="38672"/>
                    <a:pt x="2846" y="38350"/>
                  </a:cubicBezTo>
                  <a:cubicBezTo>
                    <a:pt x="2858" y="38040"/>
                    <a:pt x="3096" y="37790"/>
                    <a:pt x="3405" y="37790"/>
                  </a:cubicBezTo>
                  <a:close/>
                  <a:moveTo>
                    <a:pt x="7132" y="37790"/>
                  </a:moveTo>
                  <a:cubicBezTo>
                    <a:pt x="7430" y="37790"/>
                    <a:pt x="7692" y="38040"/>
                    <a:pt x="7692" y="38350"/>
                  </a:cubicBezTo>
                  <a:cubicBezTo>
                    <a:pt x="7692" y="38648"/>
                    <a:pt x="7442" y="38922"/>
                    <a:pt x="7132" y="38922"/>
                  </a:cubicBezTo>
                  <a:cubicBezTo>
                    <a:pt x="6834" y="38922"/>
                    <a:pt x="6560" y="38672"/>
                    <a:pt x="6560" y="38350"/>
                  </a:cubicBezTo>
                  <a:cubicBezTo>
                    <a:pt x="6584" y="38040"/>
                    <a:pt x="6822" y="37790"/>
                    <a:pt x="7132" y="37790"/>
                  </a:cubicBezTo>
                  <a:close/>
                  <a:moveTo>
                    <a:pt x="10871" y="37790"/>
                  </a:moveTo>
                  <a:cubicBezTo>
                    <a:pt x="11168" y="37790"/>
                    <a:pt x="11430" y="38040"/>
                    <a:pt x="11430" y="38350"/>
                  </a:cubicBezTo>
                  <a:cubicBezTo>
                    <a:pt x="11430" y="38648"/>
                    <a:pt x="11180" y="38922"/>
                    <a:pt x="10871" y="38922"/>
                  </a:cubicBezTo>
                  <a:cubicBezTo>
                    <a:pt x="10573" y="38922"/>
                    <a:pt x="10299" y="38672"/>
                    <a:pt x="10299" y="38350"/>
                  </a:cubicBezTo>
                  <a:cubicBezTo>
                    <a:pt x="10299" y="38040"/>
                    <a:pt x="10549" y="37790"/>
                    <a:pt x="10871" y="37790"/>
                  </a:cubicBezTo>
                  <a:close/>
                  <a:moveTo>
                    <a:pt x="14585" y="37790"/>
                  </a:moveTo>
                  <a:cubicBezTo>
                    <a:pt x="14883" y="37790"/>
                    <a:pt x="15157" y="38040"/>
                    <a:pt x="15157" y="38350"/>
                  </a:cubicBezTo>
                  <a:cubicBezTo>
                    <a:pt x="15157" y="38648"/>
                    <a:pt x="14895" y="38922"/>
                    <a:pt x="14585" y="38922"/>
                  </a:cubicBezTo>
                  <a:cubicBezTo>
                    <a:pt x="14288" y="38922"/>
                    <a:pt x="14014" y="38672"/>
                    <a:pt x="14014" y="38350"/>
                  </a:cubicBezTo>
                  <a:cubicBezTo>
                    <a:pt x="14038" y="38040"/>
                    <a:pt x="14276" y="37790"/>
                    <a:pt x="14585" y="37790"/>
                  </a:cubicBezTo>
                  <a:close/>
                  <a:moveTo>
                    <a:pt x="18324" y="37790"/>
                  </a:moveTo>
                  <a:cubicBezTo>
                    <a:pt x="18622" y="37790"/>
                    <a:pt x="18883" y="38040"/>
                    <a:pt x="18883" y="38350"/>
                  </a:cubicBezTo>
                  <a:cubicBezTo>
                    <a:pt x="18883" y="38648"/>
                    <a:pt x="18633" y="38922"/>
                    <a:pt x="18324" y="38922"/>
                  </a:cubicBezTo>
                  <a:cubicBezTo>
                    <a:pt x="18026" y="38922"/>
                    <a:pt x="17752" y="38672"/>
                    <a:pt x="17752" y="38350"/>
                  </a:cubicBezTo>
                  <a:cubicBezTo>
                    <a:pt x="17752" y="38040"/>
                    <a:pt x="18014" y="37790"/>
                    <a:pt x="18324" y="37790"/>
                  </a:cubicBezTo>
                  <a:close/>
                  <a:moveTo>
                    <a:pt x="22039" y="37790"/>
                  </a:moveTo>
                  <a:cubicBezTo>
                    <a:pt x="22336" y="37790"/>
                    <a:pt x="22610" y="38040"/>
                    <a:pt x="22610" y="38350"/>
                  </a:cubicBezTo>
                  <a:cubicBezTo>
                    <a:pt x="22610" y="38648"/>
                    <a:pt x="22360" y="38922"/>
                    <a:pt x="22039" y="38922"/>
                  </a:cubicBezTo>
                  <a:cubicBezTo>
                    <a:pt x="21729" y="38922"/>
                    <a:pt x="21479" y="38672"/>
                    <a:pt x="21479" y="38350"/>
                  </a:cubicBezTo>
                  <a:cubicBezTo>
                    <a:pt x="21491" y="38040"/>
                    <a:pt x="21729" y="37790"/>
                    <a:pt x="22039" y="37790"/>
                  </a:cubicBezTo>
                  <a:close/>
                  <a:moveTo>
                    <a:pt x="25777" y="37790"/>
                  </a:moveTo>
                  <a:cubicBezTo>
                    <a:pt x="26075" y="37790"/>
                    <a:pt x="26349" y="38040"/>
                    <a:pt x="26349" y="38350"/>
                  </a:cubicBezTo>
                  <a:cubicBezTo>
                    <a:pt x="26349" y="38648"/>
                    <a:pt x="26087" y="38922"/>
                    <a:pt x="25777" y="38922"/>
                  </a:cubicBezTo>
                  <a:cubicBezTo>
                    <a:pt x="25468" y="38922"/>
                    <a:pt x="25206" y="38672"/>
                    <a:pt x="25206" y="38350"/>
                  </a:cubicBezTo>
                  <a:cubicBezTo>
                    <a:pt x="25218" y="38040"/>
                    <a:pt x="25468" y="37790"/>
                    <a:pt x="25777" y="37790"/>
                  </a:cubicBezTo>
                  <a:close/>
                  <a:moveTo>
                    <a:pt x="29504" y="37790"/>
                  </a:moveTo>
                  <a:cubicBezTo>
                    <a:pt x="29801" y="37790"/>
                    <a:pt x="30063" y="38040"/>
                    <a:pt x="30063" y="38350"/>
                  </a:cubicBezTo>
                  <a:cubicBezTo>
                    <a:pt x="30063" y="38648"/>
                    <a:pt x="29813" y="38922"/>
                    <a:pt x="29504" y="38922"/>
                  </a:cubicBezTo>
                  <a:cubicBezTo>
                    <a:pt x="29182" y="38922"/>
                    <a:pt x="28932" y="38672"/>
                    <a:pt x="28932" y="38350"/>
                  </a:cubicBezTo>
                  <a:cubicBezTo>
                    <a:pt x="28944" y="38040"/>
                    <a:pt x="29182" y="37790"/>
                    <a:pt x="29504" y="37790"/>
                  </a:cubicBezTo>
                  <a:close/>
                  <a:moveTo>
                    <a:pt x="33230" y="37790"/>
                  </a:moveTo>
                  <a:cubicBezTo>
                    <a:pt x="33528" y="37790"/>
                    <a:pt x="33802" y="38040"/>
                    <a:pt x="33802" y="38350"/>
                  </a:cubicBezTo>
                  <a:cubicBezTo>
                    <a:pt x="33802" y="38648"/>
                    <a:pt x="33552" y="38922"/>
                    <a:pt x="33230" y="38922"/>
                  </a:cubicBezTo>
                  <a:cubicBezTo>
                    <a:pt x="32921" y="38922"/>
                    <a:pt x="32671" y="38672"/>
                    <a:pt x="32671" y="38350"/>
                  </a:cubicBezTo>
                  <a:cubicBezTo>
                    <a:pt x="32671" y="38040"/>
                    <a:pt x="32921" y="37790"/>
                    <a:pt x="33230" y="37790"/>
                  </a:cubicBezTo>
                  <a:close/>
                  <a:moveTo>
                    <a:pt x="36957" y="37790"/>
                  </a:moveTo>
                  <a:cubicBezTo>
                    <a:pt x="37255" y="37790"/>
                    <a:pt x="37517" y="38040"/>
                    <a:pt x="37517" y="38350"/>
                  </a:cubicBezTo>
                  <a:cubicBezTo>
                    <a:pt x="37517" y="38648"/>
                    <a:pt x="37267" y="38922"/>
                    <a:pt x="36957" y="38922"/>
                  </a:cubicBezTo>
                  <a:cubicBezTo>
                    <a:pt x="36648" y="38922"/>
                    <a:pt x="36386" y="38672"/>
                    <a:pt x="36386" y="38350"/>
                  </a:cubicBezTo>
                  <a:cubicBezTo>
                    <a:pt x="36409" y="38040"/>
                    <a:pt x="36648" y="37790"/>
                    <a:pt x="36957" y="37790"/>
                  </a:cubicBezTo>
                  <a:close/>
                  <a:moveTo>
                    <a:pt x="40672" y="37790"/>
                  </a:moveTo>
                  <a:cubicBezTo>
                    <a:pt x="40970" y="37790"/>
                    <a:pt x="41243" y="38040"/>
                    <a:pt x="41243" y="38350"/>
                  </a:cubicBezTo>
                  <a:cubicBezTo>
                    <a:pt x="41243" y="38648"/>
                    <a:pt x="40993" y="38922"/>
                    <a:pt x="40672" y="38922"/>
                  </a:cubicBezTo>
                  <a:cubicBezTo>
                    <a:pt x="40374" y="38922"/>
                    <a:pt x="40112" y="38672"/>
                    <a:pt x="40112" y="38350"/>
                  </a:cubicBezTo>
                  <a:cubicBezTo>
                    <a:pt x="40124" y="38040"/>
                    <a:pt x="40362" y="37790"/>
                    <a:pt x="40672" y="37790"/>
                  </a:cubicBezTo>
                  <a:close/>
                  <a:moveTo>
                    <a:pt x="44410" y="37790"/>
                  </a:moveTo>
                  <a:cubicBezTo>
                    <a:pt x="44708" y="37790"/>
                    <a:pt x="44982" y="38040"/>
                    <a:pt x="44982" y="38350"/>
                  </a:cubicBezTo>
                  <a:cubicBezTo>
                    <a:pt x="44982" y="38648"/>
                    <a:pt x="44720" y="38922"/>
                    <a:pt x="44410" y="38922"/>
                  </a:cubicBezTo>
                  <a:cubicBezTo>
                    <a:pt x="44113" y="38922"/>
                    <a:pt x="43851" y="38672"/>
                    <a:pt x="43851" y="38350"/>
                  </a:cubicBezTo>
                  <a:cubicBezTo>
                    <a:pt x="43851" y="38040"/>
                    <a:pt x="44101" y="37790"/>
                    <a:pt x="44410" y="37790"/>
                  </a:cubicBezTo>
                  <a:close/>
                  <a:moveTo>
                    <a:pt x="48137" y="37790"/>
                  </a:moveTo>
                  <a:cubicBezTo>
                    <a:pt x="48435" y="37790"/>
                    <a:pt x="48697" y="38040"/>
                    <a:pt x="48697" y="38350"/>
                  </a:cubicBezTo>
                  <a:cubicBezTo>
                    <a:pt x="48697" y="38648"/>
                    <a:pt x="48447" y="38922"/>
                    <a:pt x="48137" y="38922"/>
                  </a:cubicBezTo>
                  <a:cubicBezTo>
                    <a:pt x="47839" y="38922"/>
                    <a:pt x="47566" y="38672"/>
                    <a:pt x="47566" y="38350"/>
                  </a:cubicBezTo>
                  <a:cubicBezTo>
                    <a:pt x="47578" y="38040"/>
                    <a:pt x="47839" y="37790"/>
                    <a:pt x="48137" y="37790"/>
                  </a:cubicBezTo>
                  <a:close/>
                  <a:moveTo>
                    <a:pt x="51864" y="37790"/>
                  </a:moveTo>
                  <a:cubicBezTo>
                    <a:pt x="52161" y="37790"/>
                    <a:pt x="52435" y="38040"/>
                    <a:pt x="52435" y="38350"/>
                  </a:cubicBezTo>
                  <a:cubicBezTo>
                    <a:pt x="52435" y="38648"/>
                    <a:pt x="52185" y="38922"/>
                    <a:pt x="51864" y="38922"/>
                  </a:cubicBezTo>
                  <a:cubicBezTo>
                    <a:pt x="51566" y="38922"/>
                    <a:pt x="51304" y="38672"/>
                    <a:pt x="51304" y="38350"/>
                  </a:cubicBezTo>
                  <a:cubicBezTo>
                    <a:pt x="51304" y="38040"/>
                    <a:pt x="51554" y="37790"/>
                    <a:pt x="51864" y="37790"/>
                  </a:cubicBezTo>
                  <a:close/>
                  <a:moveTo>
                    <a:pt x="55602" y="37790"/>
                  </a:moveTo>
                  <a:cubicBezTo>
                    <a:pt x="55900" y="37790"/>
                    <a:pt x="56174" y="38040"/>
                    <a:pt x="56174" y="38350"/>
                  </a:cubicBezTo>
                  <a:cubicBezTo>
                    <a:pt x="56174" y="38648"/>
                    <a:pt x="55912" y="38922"/>
                    <a:pt x="55602" y="38922"/>
                  </a:cubicBezTo>
                  <a:cubicBezTo>
                    <a:pt x="55293" y="38922"/>
                    <a:pt x="55043" y="38672"/>
                    <a:pt x="55043" y="38350"/>
                  </a:cubicBezTo>
                  <a:cubicBezTo>
                    <a:pt x="55043" y="38040"/>
                    <a:pt x="55293" y="37790"/>
                    <a:pt x="55602" y="37790"/>
                  </a:cubicBezTo>
                  <a:close/>
                  <a:moveTo>
                    <a:pt x="59329" y="37790"/>
                  </a:moveTo>
                  <a:cubicBezTo>
                    <a:pt x="59627" y="37790"/>
                    <a:pt x="59889" y="38040"/>
                    <a:pt x="59889" y="38350"/>
                  </a:cubicBezTo>
                  <a:cubicBezTo>
                    <a:pt x="59889" y="38648"/>
                    <a:pt x="59639" y="38922"/>
                    <a:pt x="59329" y="38922"/>
                  </a:cubicBezTo>
                  <a:cubicBezTo>
                    <a:pt x="59008" y="38922"/>
                    <a:pt x="58757" y="38672"/>
                    <a:pt x="58757" y="38350"/>
                  </a:cubicBezTo>
                  <a:cubicBezTo>
                    <a:pt x="58757" y="38040"/>
                    <a:pt x="59008" y="37790"/>
                    <a:pt x="59329" y="37790"/>
                  </a:cubicBezTo>
                  <a:close/>
                  <a:moveTo>
                    <a:pt x="63056" y="37790"/>
                  </a:moveTo>
                  <a:cubicBezTo>
                    <a:pt x="63353" y="37790"/>
                    <a:pt x="63627" y="38040"/>
                    <a:pt x="63627" y="38350"/>
                  </a:cubicBezTo>
                  <a:cubicBezTo>
                    <a:pt x="63627" y="38648"/>
                    <a:pt x="63377" y="38922"/>
                    <a:pt x="63056" y="38922"/>
                  </a:cubicBezTo>
                  <a:cubicBezTo>
                    <a:pt x="62746" y="38922"/>
                    <a:pt x="62496" y="38672"/>
                    <a:pt x="62496" y="38350"/>
                  </a:cubicBezTo>
                  <a:cubicBezTo>
                    <a:pt x="62496" y="38040"/>
                    <a:pt x="62746" y="37790"/>
                    <a:pt x="63056" y="37790"/>
                  </a:cubicBezTo>
                  <a:close/>
                  <a:moveTo>
                    <a:pt x="66782" y="37790"/>
                  </a:moveTo>
                  <a:cubicBezTo>
                    <a:pt x="67080" y="37790"/>
                    <a:pt x="67342" y="38040"/>
                    <a:pt x="67342" y="38350"/>
                  </a:cubicBezTo>
                  <a:cubicBezTo>
                    <a:pt x="67342" y="38648"/>
                    <a:pt x="67092" y="38922"/>
                    <a:pt x="66782" y="38922"/>
                  </a:cubicBezTo>
                  <a:cubicBezTo>
                    <a:pt x="66473" y="38922"/>
                    <a:pt x="66211" y="38672"/>
                    <a:pt x="66211" y="38350"/>
                  </a:cubicBezTo>
                  <a:cubicBezTo>
                    <a:pt x="66235" y="38040"/>
                    <a:pt x="66473" y="37790"/>
                    <a:pt x="66782" y="37790"/>
                  </a:cubicBezTo>
                  <a:close/>
                  <a:moveTo>
                    <a:pt x="70509" y="37790"/>
                  </a:moveTo>
                  <a:cubicBezTo>
                    <a:pt x="70807" y="37790"/>
                    <a:pt x="71080" y="38040"/>
                    <a:pt x="71080" y="38350"/>
                  </a:cubicBezTo>
                  <a:cubicBezTo>
                    <a:pt x="71080" y="38648"/>
                    <a:pt x="70830" y="38922"/>
                    <a:pt x="70509" y="38922"/>
                  </a:cubicBezTo>
                  <a:cubicBezTo>
                    <a:pt x="70199" y="38922"/>
                    <a:pt x="69949" y="38672"/>
                    <a:pt x="69949" y="38350"/>
                  </a:cubicBezTo>
                  <a:cubicBezTo>
                    <a:pt x="69949" y="38040"/>
                    <a:pt x="70199" y="37790"/>
                    <a:pt x="70509" y="37790"/>
                  </a:cubicBezTo>
                  <a:close/>
                  <a:moveTo>
                    <a:pt x="74236" y="37790"/>
                  </a:moveTo>
                  <a:cubicBezTo>
                    <a:pt x="74533" y="37790"/>
                    <a:pt x="74795" y="38040"/>
                    <a:pt x="74795" y="38350"/>
                  </a:cubicBezTo>
                  <a:cubicBezTo>
                    <a:pt x="74795" y="38648"/>
                    <a:pt x="74545" y="38922"/>
                    <a:pt x="74236" y="38922"/>
                  </a:cubicBezTo>
                  <a:cubicBezTo>
                    <a:pt x="73938" y="38922"/>
                    <a:pt x="73676" y="38672"/>
                    <a:pt x="73676" y="38350"/>
                  </a:cubicBezTo>
                  <a:cubicBezTo>
                    <a:pt x="73676" y="38040"/>
                    <a:pt x="73926" y="37790"/>
                    <a:pt x="74236" y="37790"/>
                  </a:cubicBezTo>
                  <a:close/>
                  <a:moveTo>
                    <a:pt x="77855" y="37790"/>
                  </a:moveTo>
                  <a:cubicBezTo>
                    <a:pt x="78153" y="37790"/>
                    <a:pt x="78415" y="38040"/>
                    <a:pt x="78415" y="38350"/>
                  </a:cubicBezTo>
                  <a:cubicBezTo>
                    <a:pt x="78415" y="38648"/>
                    <a:pt x="78165" y="38922"/>
                    <a:pt x="77855" y="38922"/>
                  </a:cubicBezTo>
                  <a:cubicBezTo>
                    <a:pt x="77546" y="38922"/>
                    <a:pt x="77284" y="38672"/>
                    <a:pt x="77284" y="38350"/>
                  </a:cubicBezTo>
                  <a:cubicBezTo>
                    <a:pt x="77284" y="38040"/>
                    <a:pt x="77546" y="37790"/>
                    <a:pt x="77855" y="37790"/>
                  </a:cubicBezTo>
                  <a:close/>
                  <a:moveTo>
                    <a:pt x="81570" y="37790"/>
                  </a:moveTo>
                  <a:cubicBezTo>
                    <a:pt x="81868" y="37790"/>
                    <a:pt x="82141" y="38040"/>
                    <a:pt x="82141" y="38350"/>
                  </a:cubicBezTo>
                  <a:cubicBezTo>
                    <a:pt x="82141" y="38648"/>
                    <a:pt x="81879" y="38922"/>
                    <a:pt x="81570" y="38922"/>
                  </a:cubicBezTo>
                  <a:cubicBezTo>
                    <a:pt x="81260" y="38922"/>
                    <a:pt x="81010" y="38672"/>
                    <a:pt x="81010" y="38350"/>
                  </a:cubicBezTo>
                  <a:cubicBezTo>
                    <a:pt x="81022" y="38040"/>
                    <a:pt x="81260" y="37790"/>
                    <a:pt x="81570" y="37790"/>
                  </a:cubicBezTo>
                  <a:close/>
                  <a:moveTo>
                    <a:pt x="85308" y="37790"/>
                  </a:moveTo>
                  <a:cubicBezTo>
                    <a:pt x="85606" y="37790"/>
                    <a:pt x="85880" y="38040"/>
                    <a:pt x="85880" y="38350"/>
                  </a:cubicBezTo>
                  <a:cubicBezTo>
                    <a:pt x="85880" y="38648"/>
                    <a:pt x="85618" y="38922"/>
                    <a:pt x="85308" y="38922"/>
                  </a:cubicBezTo>
                  <a:cubicBezTo>
                    <a:pt x="84999" y="38922"/>
                    <a:pt x="84749" y="38672"/>
                    <a:pt x="84749" y="38350"/>
                  </a:cubicBezTo>
                  <a:cubicBezTo>
                    <a:pt x="84749" y="38040"/>
                    <a:pt x="84999" y="37790"/>
                    <a:pt x="85308" y="37790"/>
                  </a:cubicBezTo>
                  <a:close/>
                  <a:moveTo>
                    <a:pt x="89035" y="37790"/>
                  </a:moveTo>
                  <a:cubicBezTo>
                    <a:pt x="89333" y="37790"/>
                    <a:pt x="89595" y="38040"/>
                    <a:pt x="89595" y="38350"/>
                  </a:cubicBezTo>
                  <a:cubicBezTo>
                    <a:pt x="89595" y="38648"/>
                    <a:pt x="89345" y="38922"/>
                    <a:pt x="89035" y="38922"/>
                  </a:cubicBezTo>
                  <a:cubicBezTo>
                    <a:pt x="88714" y="38922"/>
                    <a:pt x="88464" y="38672"/>
                    <a:pt x="88464" y="38350"/>
                  </a:cubicBezTo>
                  <a:cubicBezTo>
                    <a:pt x="88475" y="38040"/>
                    <a:pt x="88714" y="37790"/>
                    <a:pt x="89035" y="37790"/>
                  </a:cubicBezTo>
                  <a:close/>
                  <a:moveTo>
                    <a:pt x="92762" y="37790"/>
                  </a:moveTo>
                  <a:cubicBezTo>
                    <a:pt x="93059" y="37790"/>
                    <a:pt x="93333" y="38040"/>
                    <a:pt x="93333" y="38350"/>
                  </a:cubicBezTo>
                  <a:cubicBezTo>
                    <a:pt x="93333" y="38648"/>
                    <a:pt x="93071" y="38922"/>
                    <a:pt x="92762" y="38922"/>
                  </a:cubicBezTo>
                  <a:cubicBezTo>
                    <a:pt x="92452" y="38922"/>
                    <a:pt x="92202" y="38672"/>
                    <a:pt x="92202" y="38350"/>
                  </a:cubicBezTo>
                  <a:cubicBezTo>
                    <a:pt x="92202" y="38040"/>
                    <a:pt x="92452" y="37790"/>
                    <a:pt x="92762" y="37790"/>
                  </a:cubicBezTo>
                  <a:close/>
                  <a:moveTo>
                    <a:pt x="96488" y="37790"/>
                  </a:moveTo>
                  <a:cubicBezTo>
                    <a:pt x="96786" y="37790"/>
                    <a:pt x="97048" y="38040"/>
                    <a:pt x="97048" y="38350"/>
                  </a:cubicBezTo>
                  <a:cubicBezTo>
                    <a:pt x="97048" y="38648"/>
                    <a:pt x="96798" y="38922"/>
                    <a:pt x="96488" y="38922"/>
                  </a:cubicBezTo>
                  <a:cubicBezTo>
                    <a:pt x="96191" y="38922"/>
                    <a:pt x="95917" y="38672"/>
                    <a:pt x="95917" y="38350"/>
                  </a:cubicBezTo>
                  <a:cubicBezTo>
                    <a:pt x="95917" y="38040"/>
                    <a:pt x="96179" y="37790"/>
                    <a:pt x="96488" y="37790"/>
                  </a:cubicBezTo>
                  <a:close/>
                  <a:moveTo>
                    <a:pt x="100203" y="37790"/>
                  </a:moveTo>
                  <a:cubicBezTo>
                    <a:pt x="100501" y="37790"/>
                    <a:pt x="100775" y="38040"/>
                    <a:pt x="100775" y="38350"/>
                  </a:cubicBezTo>
                  <a:cubicBezTo>
                    <a:pt x="100775" y="38648"/>
                    <a:pt x="100513" y="38922"/>
                    <a:pt x="100203" y="38922"/>
                  </a:cubicBezTo>
                  <a:cubicBezTo>
                    <a:pt x="99905" y="38922"/>
                    <a:pt x="99644" y="38672"/>
                    <a:pt x="99644" y="38350"/>
                  </a:cubicBezTo>
                  <a:cubicBezTo>
                    <a:pt x="99655" y="38040"/>
                    <a:pt x="99894" y="37790"/>
                    <a:pt x="100203" y="37790"/>
                  </a:cubicBezTo>
                  <a:close/>
                  <a:moveTo>
                    <a:pt x="103942" y="37790"/>
                  </a:moveTo>
                  <a:cubicBezTo>
                    <a:pt x="104239" y="37790"/>
                    <a:pt x="104513" y="38040"/>
                    <a:pt x="104513" y="38350"/>
                  </a:cubicBezTo>
                  <a:cubicBezTo>
                    <a:pt x="104513" y="38648"/>
                    <a:pt x="104251" y="38922"/>
                    <a:pt x="103942" y="38922"/>
                  </a:cubicBezTo>
                  <a:cubicBezTo>
                    <a:pt x="103644" y="38922"/>
                    <a:pt x="103382" y="38672"/>
                    <a:pt x="103382" y="38350"/>
                  </a:cubicBezTo>
                  <a:cubicBezTo>
                    <a:pt x="103382" y="38040"/>
                    <a:pt x="103632" y="37790"/>
                    <a:pt x="103942" y="37790"/>
                  </a:cubicBezTo>
                  <a:close/>
                  <a:moveTo>
                    <a:pt x="107668" y="37790"/>
                  </a:moveTo>
                  <a:cubicBezTo>
                    <a:pt x="107966" y="37790"/>
                    <a:pt x="108228" y="38040"/>
                    <a:pt x="108228" y="38350"/>
                  </a:cubicBezTo>
                  <a:cubicBezTo>
                    <a:pt x="108228" y="38648"/>
                    <a:pt x="107978" y="38922"/>
                    <a:pt x="107668" y="38922"/>
                  </a:cubicBezTo>
                  <a:cubicBezTo>
                    <a:pt x="107371" y="38922"/>
                    <a:pt x="107097" y="38672"/>
                    <a:pt x="107097" y="38350"/>
                  </a:cubicBezTo>
                  <a:cubicBezTo>
                    <a:pt x="107109" y="38040"/>
                    <a:pt x="107347" y="37790"/>
                    <a:pt x="107668" y="37790"/>
                  </a:cubicBezTo>
                  <a:close/>
                  <a:moveTo>
                    <a:pt x="111395" y="37790"/>
                  </a:moveTo>
                  <a:cubicBezTo>
                    <a:pt x="111693" y="37790"/>
                    <a:pt x="111967" y="38040"/>
                    <a:pt x="111967" y="38350"/>
                  </a:cubicBezTo>
                  <a:cubicBezTo>
                    <a:pt x="111967" y="38648"/>
                    <a:pt x="111705" y="38922"/>
                    <a:pt x="111395" y="38922"/>
                  </a:cubicBezTo>
                  <a:cubicBezTo>
                    <a:pt x="111085" y="38922"/>
                    <a:pt x="110835" y="38672"/>
                    <a:pt x="110835" y="38350"/>
                  </a:cubicBezTo>
                  <a:cubicBezTo>
                    <a:pt x="110835" y="38040"/>
                    <a:pt x="111085" y="37790"/>
                    <a:pt x="111395" y="37790"/>
                  </a:cubicBezTo>
                  <a:close/>
                  <a:moveTo>
                    <a:pt x="115122" y="37790"/>
                  </a:moveTo>
                  <a:cubicBezTo>
                    <a:pt x="115419" y="37790"/>
                    <a:pt x="115681" y="38040"/>
                    <a:pt x="115681" y="38350"/>
                  </a:cubicBezTo>
                  <a:cubicBezTo>
                    <a:pt x="115681" y="38648"/>
                    <a:pt x="115431" y="38922"/>
                    <a:pt x="115122" y="38922"/>
                  </a:cubicBezTo>
                  <a:cubicBezTo>
                    <a:pt x="114812" y="38922"/>
                    <a:pt x="114550" y="38672"/>
                    <a:pt x="114550" y="38350"/>
                  </a:cubicBezTo>
                  <a:cubicBezTo>
                    <a:pt x="114574" y="38040"/>
                    <a:pt x="114812" y="37790"/>
                    <a:pt x="115122" y="37790"/>
                  </a:cubicBezTo>
                  <a:close/>
                  <a:moveTo>
                    <a:pt x="118860" y="37790"/>
                  </a:moveTo>
                  <a:cubicBezTo>
                    <a:pt x="119158" y="37790"/>
                    <a:pt x="119420" y="38040"/>
                    <a:pt x="119420" y="38350"/>
                  </a:cubicBezTo>
                  <a:cubicBezTo>
                    <a:pt x="119420" y="38648"/>
                    <a:pt x="119170" y="38922"/>
                    <a:pt x="118860" y="38922"/>
                  </a:cubicBezTo>
                  <a:cubicBezTo>
                    <a:pt x="118539" y="38922"/>
                    <a:pt x="118289" y="38672"/>
                    <a:pt x="118289" y="38350"/>
                  </a:cubicBezTo>
                  <a:cubicBezTo>
                    <a:pt x="118289" y="38040"/>
                    <a:pt x="118539" y="37790"/>
                    <a:pt x="118860" y="37790"/>
                  </a:cubicBezTo>
                  <a:close/>
                  <a:moveTo>
                    <a:pt x="122575" y="37790"/>
                  </a:moveTo>
                  <a:cubicBezTo>
                    <a:pt x="122873" y="37790"/>
                    <a:pt x="123146" y="38040"/>
                    <a:pt x="123146" y="38350"/>
                  </a:cubicBezTo>
                  <a:cubicBezTo>
                    <a:pt x="123146" y="38648"/>
                    <a:pt x="122885" y="38922"/>
                    <a:pt x="122575" y="38922"/>
                  </a:cubicBezTo>
                  <a:cubicBezTo>
                    <a:pt x="122265" y="38922"/>
                    <a:pt x="122015" y="38672"/>
                    <a:pt x="122015" y="38350"/>
                  </a:cubicBezTo>
                  <a:cubicBezTo>
                    <a:pt x="122027" y="38040"/>
                    <a:pt x="122277" y="37790"/>
                    <a:pt x="122575" y="37790"/>
                  </a:cubicBezTo>
                  <a:close/>
                  <a:moveTo>
                    <a:pt x="126314" y="37790"/>
                  </a:moveTo>
                  <a:cubicBezTo>
                    <a:pt x="126611" y="37790"/>
                    <a:pt x="126873" y="38040"/>
                    <a:pt x="126873" y="38350"/>
                  </a:cubicBezTo>
                  <a:cubicBezTo>
                    <a:pt x="126873" y="38648"/>
                    <a:pt x="126623" y="38922"/>
                    <a:pt x="126314" y="38922"/>
                  </a:cubicBezTo>
                  <a:cubicBezTo>
                    <a:pt x="126004" y="38922"/>
                    <a:pt x="125742" y="38672"/>
                    <a:pt x="125742" y="38350"/>
                  </a:cubicBezTo>
                  <a:cubicBezTo>
                    <a:pt x="125742" y="38040"/>
                    <a:pt x="126004" y="37790"/>
                    <a:pt x="126314" y="37790"/>
                  </a:cubicBezTo>
                  <a:close/>
                  <a:moveTo>
                    <a:pt x="130028" y="37790"/>
                  </a:moveTo>
                  <a:cubicBezTo>
                    <a:pt x="130326" y="37790"/>
                    <a:pt x="130600" y="38040"/>
                    <a:pt x="130600" y="38350"/>
                  </a:cubicBezTo>
                  <a:cubicBezTo>
                    <a:pt x="130600" y="38648"/>
                    <a:pt x="130350" y="38922"/>
                    <a:pt x="130028" y="38922"/>
                  </a:cubicBezTo>
                  <a:cubicBezTo>
                    <a:pt x="129731" y="38922"/>
                    <a:pt x="129469" y="38672"/>
                    <a:pt x="129469" y="38350"/>
                  </a:cubicBezTo>
                  <a:cubicBezTo>
                    <a:pt x="129469" y="38040"/>
                    <a:pt x="129719" y="37790"/>
                    <a:pt x="130028" y="37790"/>
                  </a:cubicBezTo>
                  <a:close/>
                  <a:moveTo>
                    <a:pt x="133767" y="37790"/>
                  </a:moveTo>
                  <a:cubicBezTo>
                    <a:pt x="134065" y="37790"/>
                    <a:pt x="134326" y="38040"/>
                    <a:pt x="134326" y="38350"/>
                  </a:cubicBezTo>
                  <a:cubicBezTo>
                    <a:pt x="134326" y="38648"/>
                    <a:pt x="134076" y="38922"/>
                    <a:pt x="133767" y="38922"/>
                  </a:cubicBezTo>
                  <a:cubicBezTo>
                    <a:pt x="133469" y="38922"/>
                    <a:pt x="133207" y="38672"/>
                    <a:pt x="133207" y="38350"/>
                  </a:cubicBezTo>
                  <a:cubicBezTo>
                    <a:pt x="133207" y="38040"/>
                    <a:pt x="133457" y="37790"/>
                    <a:pt x="133767" y="37790"/>
                  </a:cubicBezTo>
                  <a:close/>
                  <a:moveTo>
                    <a:pt x="137494" y="37790"/>
                  </a:moveTo>
                  <a:cubicBezTo>
                    <a:pt x="137791" y="37790"/>
                    <a:pt x="138053" y="38040"/>
                    <a:pt x="138053" y="38350"/>
                  </a:cubicBezTo>
                  <a:cubicBezTo>
                    <a:pt x="138053" y="38648"/>
                    <a:pt x="137803" y="38922"/>
                    <a:pt x="137494" y="38922"/>
                  </a:cubicBezTo>
                  <a:cubicBezTo>
                    <a:pt x="137196" y="38922"/>
                    <a:pt x="136922" y="38672"/>
                    <a:pt x="136922" y="38350"/>
                  </a:cubicBezTo>
                  <a:cubicBezTo>
                    <a:pt x="136934" y="38040"/>
                    <a:pt x="137172" y="37790"/>
                    <a:pt x="137494" y="37790"/>
                  </a:cubicBezTo>
                  <a:close/>
                  <a:moveTo>
                    <a:pt x="141220" y="37790"/>
                  </a:moveTo>
                  <a:cubicBezTo>
                    <a:pt x="141518" y="37790"/>
                    <a:pt x="141792" y="38040"/>
                    <a:pt x="141792" y="38350"/>
                  </a:cubicBezTo>
                  <a:cubicBezTo>
                    <a:pt x="141792" y="38648"/>
                    <a:pt x="141530" y="38922"/>
                    <a:pt x="141220" y="38922"/>
                  </a:cubicBezTo>
                  <a:cubicBezTo>
                    <a:pt x="140911" y="38922"/>
                    <a:pt x="140661" y="38672"/>
                    <a:pt x="140661" y="38350"/>
                  </a:cubicBezTo>
                  <a:cubicBezTo>
                    <a:pt x="140661" y="38040"/>
                    <a:pt x="140911" y="37790"/>
                    <a:pt x="141220" y="37790"/>
                  </a:cubicBezTo>
                  <a:close/>
                  <a:moveTo>
                    <a:pt x="144947" y="37790"/>
                  </a:moveTo>
                  <a:cubicBezTo>
                    <a:pt x="145244" y="37790"/>
                    <a:pt x="145506" y="38040"/>
                    <a:pt x="145506" y="38350"/>
                  </a:cubicBezTo>
                  <a:cubicBezTo>
                    <a:pt x="145506" y="38648"/>
                    <a:pt x="145256" y="38922"/>
                    <a:pt x="144947" y="38922"/>
                  </a:cubicBezTo>
                  <a:cubicBezTo>
                    <a:pt x="144637" y="38922"/>
                    <a:pt x="144375" y="38672"/>
                    <a:pt x="144375" y="38350"/>
                  </a:cubicBezTo>
                  <a:cubicBezTo>
                    <a:pt x="144399" y="38040"/>
                    <a:pt x="144637" y="37790"/>
                    <a:pt x="144947" y="37790"/>
                  </a:cubicBezTo>
                  <a:close/>
                  <a:moveTo>
                    <a:pt x="1548" y="39660"/>
                  </a:moveTo>
                  <a:cubicBezTo>
                    <a:pt x="1846" y="39660"/>
                    <a:pt x="2119" y="39922"/>
                    <a:pt x="2119" y="40231"/>
                  </a:cubicBezTo>
                  <a:cubicBezTo>
                    <a:pt x="2119" y="40529"/>
                    <a:pt x="1858" y="40791"/>
                    <a:pt x="1548" y="40791"/>
                  </a:cubicBezTo>
                  <a:cubicBezTo>
                    <a:pt x="1238" y="40791"/>
                    <a:pt x="988" y="40541"/>
                    <a:pt x="988" y="40231"/>
                  </a:cubicBezTo>
                  <a:cubicBezTo>
                    <a:pt x="988" y="39922"/>
                    <a:pt x="1238" y="39660"/>
                    <a:pt x="1548" y="39660"/>
                  </a:cubicBezTo>
                  <a:close/>
                  <a:moveTo>
                    <a:pt x="5287" y="39660"/>
                  </a:moveTo>
                  <a:cubicBezTo>
                    <a:pt x="5596" y="39660"/>
                    <a:pt x="5846" y="39922"/>
                    <a:pt x="5846" y="40231"/>
                  </a:cubicBezTo>
                  <a:cubicBezTo>
                    <a:pt x="5846" y="40541"/>
                    <a:pt x="5596" y="40791"/>
                    <a:pt x="5287" y="40791"/>
                  </a:cubicBezTo>
                  <a:cubicBezTo>
                    <a:pt x="4977" y="40791"/>
                    <a:pt x="4715" y="40541"/>
                    <a:pt x="4715" y="40231"/>
                  </a:cubicBezTo>
                  <a:cubicBezTo>
                    <a:pt x="4715" y="39898"/>
                    <a:pt x="4977" y="39660"/>
                    <a:pt x="5287" y="39660"/>
                  </a:cubicBezTo>
                  <a:close/>
                  <a:moveTo>
                    <a:pt x="9001" y="39660"/>
                  </a:moveTo>
                  <a:cubicBezTo>
                    <a:pt x="9299" y="39660"/>
                    <a:pt x="9573" y="39922"/>
                    <a:pt x="9573" y="40231"/>
                  </a:cubicBezTo>
                  <a:cubicBezTo>
                    <a:pt x="9573" y="40529"/>
                    <a:pt x="9323" y="40791"/>
                    <a:pt x="9001" y="40791"/>
                  </a:cubicBezTo>
                  <a:cubicBezTo>
                    <a:pt x="8704" y="40791"/>
                    <a:pt x="8442" y="40541"/>
                    <a:pt x="8442" y="40231"/>
                  </a:cubicBezTo>
                  <a:cubicBezTo>
                    <a:pt x="8442" y="39922"/>
                    <a:pt x="8692" y="39660"/>
                    <a:pt x="9001" y="39660"/>
                  </a:cubicBezTo>
                  <a:close/>
                  <a:moveTo>
                    <a:pt x="12728" y="39660"/>
                  </a:moveTo>
                  <a:cubicBezTo>
                    <a:pt x="13037" y="39660"/>
                    <a:pt x="13288" y="39922"/>
                    <a:pt x="13288" y="40231"/>
                  </a:cubicBezTo>
                  <a:cubicBezTo>
                    <a:pt x="13288" y="40541"/>
                    <a:pt x="13037" y="40791"/>
                    <a:pt x="12728" y="40791"/>
                  </a:cubicBezTo>
                  <a:cubicBezTo>
                    <a:pt x="12418" y="40791"/>
                    <a:pt x="12156" y="40541"/>
                    <a:pt x="12156" y="40231"/>
                  </a:cubicBezTo>
                  <a:cubicBezTo>
                    <a:pt x="12180" y="39898"/>
                    <a:pt x="12418" y="39660"/>
                    <a:pt x="12728" y="39660"/>
                  </a:cubicBezTo>
                  <a:close/>
                  <a:moveTo>
                    <a:pt x="16466" y="39660"/>
                  </a:moveTo>
                  <a:cubicBezTo>
                    <a:pt x="16764" y="39660"/>
                    <a:pt x="17026" y="39922"/>
                    <a:pt x="17026" y="40231"/>
                  </a:cubicBezTo>
                  <a:cubicBezTo>
                    <a:pt x="17026" y="40529"/>
                    <a:pt x="16776" y="40791"/>
                    <a:pt x="16466" y="40791"/>
                  </a:cubicBezTo>
                  <a:cubicBezTo>
                    <a:pt x="16169" y="40791"/>
                    <a:pt x="15895" y="40541"/>
                    <a:pt x="15895" y="40231"/>
                  </a:cubicBezTo>
                  <a:cubicBezTo>
                    <a:pt x="15895" y="39922"/>
                    <a:pt x="16145" y="39660"/>
                    <a:pt x="16466" y="39660"/>
                  </a:cubicBezTo>
                  <a:close/>
                  <a:moveTo>
                    <a:pt x="20181" y="39660"/>
                  </a:moveTo>
                  <a:cubicBezTo>
                    <a:pt x="20491" y="39660"/>
                    <a:pt x="20753" y="39922"/>
                    <a:pt x="20753" y="40231"/>
                  </a:cubicBezTo>
                  <a:cubicBezTo>
                    <a:pt x="20753" y="40541"/>
                    <a:pt x="20491" y="40791"/>
                    <a:pt x="20181" y="40791"/>
                  </a:cubicBezTo>
                  <a:cubicBezTo>
                    <a:pt x="19872" y="40791"/>
                    <a:pt x="19622" y="40541"/>
                    <a:pt x="19622" y="40231"/>
                  </a:cubicBezTo>
                  <a:cubicBezTo>
                    <a:pt x="19634" y="39898"/>
                    <a:pt x="19872" y="39660"/>
                    <a:pt x="20181" y="39660"/>
                  </a:cubicBezTo>
                  <a:close/>
                  <a:moveTo>
                    <a:pt x="23920" y="39660"/>
                  </a:moveTo>
                  <a:cubicBezTo>
                    <a:pt x="24217" y="39660"/>
                    <a:pt x="24479" y="39922"/>
                    <a:pt x="24479" y="40231"/>
                  </a:cubicBezTo>
                  <a:cubicBezTo>
                    <a:pt x="24479" y="40529"/>
                    <a:pt x="24229" y="40791"/>
                    <a:pt x="23920" y="40791"/>
                  </a:cubicBezTo>
                  <a:cubicBezTo>
                    <a:pt x="23610" y="40791"/>
                    <a:pt x="23348" y="40541"/>
                    <a:pt x="23348" y="40231"/>
                  </a:cubicBezTo>
                  <a:cubicBezTo>
                    <a:pt x="23348" y="39922"/>
                    <a:pt x="23610" y="39660"/>
                    <a:pt x="23920" y="39660"/>
                  </a:cubicBezTo>
                  <a:close/>
                  <a:moveTo>
                    <a:pt x="27635" y="39660"/>
                  </a:moveTo>
                  <a:cubicBezTo>
                    <a:pt x="27956" y="39660"/>
                    <a:pt x="28206" y="39922"/>
                    <a:pt x="28206" y="40231"/>
                  </a:cubicBezTo>
                  <a:cubicBezTo>
                    <a:pt x="28206" y="40541"/>
                    <a:pt x="27956" y="40791"/>
                    <a:pt x="27635" y="40791"/>
                  </a:cubicBezTo>
                  <a:cubicBezTo>
                    <a:pt x="27325" y="40791"/>
                    <a:pt x="27075" y="40541"/>
                    <a:pt x="27075" y="40231"/>
                  </a:cubicBezTo>
                  <a:cubicBezTo>
                    <a:pt x="27087" y="39898"/>
                    <a:pt x="27325" y="39660"/>
                    <a:pt x="27635" y="39660"/>
                  </a:cubicBezTo>
                  <a:close/>
                  <a:moveTo>
                    <a:pt x="31373" y="39660"/>
                  </a:moveTo>
                  <a:cubicBezTo>
                    <a:pt x="31671" y="39660"/>
                    <a:pt x="31945" y="39922"/>
                    <a:pt x="31945" y="40231"/>
                  </a:cubicBezTo>
                  <a:cubicBezTo>
                    <a:pt x="31945" y="40529"/>
                    <a:pt x="31683" y="40791"/>
                    <a:pt x="31373" y="40791"/>
                  </a:cubicBezTo>
                  <a:cubicBezTo>
                    <a:pt x="31064" y="40791"/>
                    <a:pt x="30814" y="40541"/>
                    <a:pt x="30814" y="40231"/>
                  </a:cubicBezTo>
                  <a:cubicBezTo>
                    <a:pt x="30814" y="39922"/>
                    <a:pt x="31064" y="39660"/>
                    <a:pt x="31373" y="39660"/>
                  </a:cubicBezTo>
                  <a:close/>
                  <a:moveTo>
                    <a:pt x="35100" y="39660"/>
                  </a:moveTo>
                  <a:cubicBezTo>
                    <a:pt x="35409" y="39660"/>
                    <a:pt x="35659" y="39922"/>
                    <a:pt x="35659" y="40231"/>
                  </a:cubicBezTo>
                  <a:cubicBezTo>
                    <a:pt x="35659" y="40541"/>
                    <a:pt x="35409" y="40791"/>
                    <a:pt x="35100" y="40791"/>
                  </a:cubicBezTo>
                  <a:cubicBezTo>
                    <a:pt x="34778" y="40791"/>
                    <a:pt x="34528" y="40541"/>
                    <a:pt x="34528" y="40231"/>
                  </a:cubicBezTo>
                  <a:cubicBezTo>
                    <a:pt x="34540" y="39898"/>
                    <a:pt x="34778" y="39660"/>
                    <a:pt x="35100" y="39660"/>
                  </a:cubicBezTo>
                  <a:close/>
                  <a:moveTo>
                    <a:pt x="38815" y="39660"/>
                  </a:moveTo>
                  <a:cubicBezTo>
                    <a:pt x="39112" y="39660"/>
                    <a:pt x="39386" y="39922"/>
                    <a:pt x="39386" y="40231"/>
                  </a:cubicBezTo>
                  <a:cubicBezTo>
                    <a:pt x="39386" y="40529"/>
                    <a:pt x="39124" y="40791"/>
                    <a:pt x="38815" y="40791"/>
                  </a:cubicBezTo>
                  <a:cubicBezTo>
                    <a:pt x="38517" y="40791"/>
                    <a:pt x="38255" y="40541"/>
                    <a:pt x="38255" y="40231"/>
                  </a:cubicBezTo>
                  <a:cubicBezTo>
                    <a:pt x="38267" y="39922"/>
                    <a:pt x="38505" y="39660"/>
                    <a:pt x="38815" y="39660"/>
                  </a:cubicBezTo>
                  <a:close/>
                  <a:moveTo>
                    <a:pt x="42553" y="39660"/>
                  </a:moveTo>
                  <a:cubicBezTo>
                    <a:pt x="42863" y="39660"/>
                    <a:pt x="43113" y="39922"/>
                    <a:pt x="43113" y="40231"/>
                  </a:cubicBezTo>
                  <a:cubicBezTo>
                    <a:pt x="43113" y="40541"/>
                    <a:pt x="42863" y="40791"/>
                    <a:pt x="42553" y="40791"/>
                  </a:cubicBezTo>
                  <a:cubicBezTo>
                    <a:pt x="42232" y="40791"/>
                    <a:pt x="41982" y="40541"/>
                    <a:pt x="41982" y="40231"/>
                  </a:cubicBezTo>
                  <a:cubicBezTo>
                    <a:pt x="41982" y="39898"/>
                    <a:pt x="42244" y="39660"/>
                    <a:pt x="42553" y="39660"/>
                  </a:cubicBezTo>
                  <a:close/>
                  <a:moveTo>
                    <a:pt x="46268" y="39660"/>
                  </a:moveTo>
                  <a:cubicBezTo>
                    <a:pt x="46565" y="39660"/>
                    <a:pt x="46839" y="39922"/>
                    <a:pt x="46839" y="40231"/>
                  </a:cubicBezTo>
                  <a:cubicBezTo>
                    <a:pt x="46839" y="40529"/>
                    <a:pt x="46589" y="40791"/>
                    <a:pt x="46268" y="40791"/>
                  </a:cubicBezTo>
                  <a:cubicBezTo>
                    <a:pt x="45970" y="40791"/>
                    <a:pt x="45708" y="40541"/>
                    <a:pt x="45708" y="40231"/>
                  </a:cubicBezTo>
                  <a:cubicBezTo>
                    <a:pt x="45720" y="39922"/>
                    <a:pt x="45958" y="39660"/>
                    <a:pt x="46268" y="39660"/>
                  </a:cubicBezTo>
                  <a:close/>
                  <a:moveTo>
                    <a:pt x="50006" y="39660"/>
                  </a:moveTo>
                  <a:cubicBezTo>
                    <a:pt x="50316" y="39660"/>
                    <a:pt x="50578" y="39922"/>
                    <a:pt x="50578" y="40231"/>
                  </a:cubicBezTo>
                  <a:cubicBezTo>
                    <a:pt x="50578" y="40541"/>
                    <a:pt x="50316" y="40791"/>
                    <a:pt x="50006" y="40791"/>
                  </a:cubicBezTo>
                  <a:cubicBezTo>
                    <a:pt x="49697" y="40791"/>
                    <a:pt x="49447" y="40541"/>
                    <a:pt x="49447" y="40231"/>
                  </a:cubicBezTo>
                  <a:cubicBezTo>
                    <a:pt x="49447" y="39898"/>
                    <a:pt x="49697" y="39660"/>
                    <a:pt x="50006" y="39660"/>
                  </a:cubicBezTo>
                  <a:close/>
                  <a:moveTo>
                    <a:pt x="53733" y="39660"/>
                  </a:moveTo>
                  <a:cubicBezTo>
                    <a:pt x="54031" y="39660"/>
                    <a:pt x="54293" y="39922"/>
                    <a:pt x="54293" y="40231"/>
                  </a:cubicBezTo>
                  <a:cubicBezTo>
                    <a:pt x="54293" y="40529"/>
                    <a:pt x="54043" y="40791"/>
                    <a:pt x="53733" y="40791"/>
                  </a:cubicBezTo>
                  <a:cubicBezTo>
                    <a:pt x="53412" y="40791"/>
                    <a:pt x="53162" y="40541"/>
                    <a:pt x="53162" y="40231"/>
                  </a:cubicBezTo>
                  <a:cubicBezTo>
                    <a:pt x="53173" y="39922"/>
                    <a:pt x="53412" y="39660"/>
                    <a:pt x="53733" y="39660"/>
                  </a:cubicBezTo>
                  <a:close/>
                  <a:moveTo>
                    <a:pt x="57460" y="39660"/>
                  </a:moveTo>
                  <a:cubicBezTo>
                    <a:pt x="57781" y="39660"/>
                    <a:pt x="58031" y="39922"/>
                    <a:pt x="58031" y="40231"/>
                  </a:cubicBezTo>
                  <a:cubicBezTo>
                    <a:pt x="58031" y="40541"/>
                    <a:pt x="57781" y="40791"/>
                    <a:pt x="57460" y="40791"/>
                  </a:cubicBezTo>
                  <a:cubicBezTo>
                    <a:pt x="57150" y="40791"/>
                    <a:pt x="56900" y="40541"/>
                    <a:pt x="56900" y="40231"/>
                  </a:cubicBezTo>
                  <a:cubicBezTo>
                    <a:pt x="56900" y="39898"/>
                    <a:pt x="57150" y="39660"/>
                    <a:pt x="57460" y="39660"/>
                  </a:cubicBezTo>
                  <a:close/>
                  <a:moveTo>
                    <a:pt x="61186" y="39660"/>
                  </a:moveTo>
                  <a:cubicBezTo>
                    <a:pt x="61484" y="39660"/>
                    <a:pt x="61746" y="39922"/>
                    <a:pt x="61746" y="40231"/>
                  </a:cubicBezTo>
                  <a:cubicBezTo>
                    <a:pt x="61746" y="40529"/>
                    <a:pt x="61496" y="40791"/>
                    <a:pt x="61186" y="40791"/>
                  </a:cubicBezTo>
                  <a:cubicBezTo>
                    <a:pt x="60877" y="40791"/>
                    <a:pt x="60615" y="40541"/>
                    <a:pt x="60615" y="40231"/>
                  </a:cubicBezTo>
                  <a:cubicBezTo>
                    <a:pt x="60639" y="39922"/>
                    <a:pt x="60877" y="39660"/>
                    <a:pt x="61186" y="39660"/>
                  </a:cubicBezTo>
                  <a:close/>
                  <a:moveTo>
                    <a:pt x="64925" y="39660"/>
                  </a:moveTo>
                  <a:cubicBezTo>
                    <a:pt x="65234" y="39660"/>
                    <a:pt x="65485" y="39922"/>
                    <a:pt x="65485" y="40231"/>
                  </a:cubicBezTo>
                  <a:cubicBezTo>
                    <a:pt x="65485" y="40541"/>
                    <a:pt x="65234" y="40791"/>
                    <a:pt x="64925" y="40791"/>
                  </a:cubicBezTo>
                  <a:cubicBezTo>
                    <a:pt x="64603" y="40791"/>
                    <a:pt x="64353" y="40541"/>
                    <a:pt x="64353" y="40231"/>
                  </a:cubicBezTo>
                  <a:cubicBezTo>
                    <a:pt x="64353" y="39898"/>
                    <a:pt x="64603" y="39660"/>
                    <a:pt x="64925" y="39660"/>
                  </a:cubicBezTo>
                  <a:close/>
                  <a:moveTo>
                    <a:pt x="68640" y="39660"/>
                  </a:moveTo>
                  <a:cubicBezTo>
                    <a:pt x="68937" y="39660"/>
                    <a:pt x="69211" y="39922"/>
                    <a:pt x="69211" y="40231"/>
                  </a:cubicBezTo>
                  <a:cubicBezTo>
                    <a:pt x="69211" y="40529"/>
                    <a:pt x="68949" y="40791"/>
                    <a:pt x="68640" y="40791"/>
                  </a:cubicBezTo>
                  <a:cubicBezTo>
                    <a:pt x="68330" y="40791"/>
                    <a:pt x="68080" y="40541"/>
                    <a:pt x="68080" y="40231"/>
                  </a:cubicBezTo>
                  <a:cubicBezTo>
                    <a:pt x="68092" y="39922"/>
                    <a:pt x="68330" y="39660"/>
                    <a:pt x="68640" y="39660"/>
                  </a:cubicBezTo>
                  <a:close/>
                  <a:moveTo>
                    <a:pt x="72366" y="39660"/>
                  </a:moveTo>
                  <a:cubicBezTo>
                    <a:pt x="72676" y="39660"/>
                    <a:pt x="72926" y="39922"/>
                    <a:pt x="72926" y="40231"/>
                  </a:cubicBezTo>
                  <a:cubicBezTo>
                    <a:pt x="72926" y="40541"/>
                    <a:pt x="72676" y="40791"/>
                    <a:pt x="72366" y="40791"/>
                  </a:cubicBezTo>
                  <a:cubicBezTo>
                    <a:pt x="72045" y="40791"/>
                    <a:pt x="71795" y="40541"/>
                    <a:pt x="71795" y="40231"/>
                  </a:cubicBezTo>
                  <a:cubicBezTo>
                    <a:pt x="71807" y="39898"/>
                    <a:pt x="72069" y="39660"/>
                    <a:pt x="72366" y="39660"/>
                  </a:cubicBezTo>
                  <a:close/>
                  <a:moveTo>
                    <a:pt x="76093" y="39660"/>
                  </a:moveTo>
                  <a:cubicBezTo>
                    <a:pt x="76391" y="39660"/>
                    <a:pt x="76664" y="39922"/>
                    <a:pt x="76664" y="40231"/>
                  </a:cubicBezTo>
                  <a:cubicBezTo>
                    <a:pt x="76664" y="40529"/>
                    <a:pt x="76403" y="40791"/>
                    <a:pt x="76093" y="40791"/>
                  </a:cubicBezTo>
                  <a:cubicBezTo>
                    <a:pt x="75795" y="40791"/>
                    <a:pt x="75533" y="40541"/>
                    <a:pt x="75533" y="40231"/>
                  </a:cubicBezTo>
                  <a:cubicBezTo>
                    <a:pt x="75533" y="39922"/>
                    <a:pt x="75783" y="39660"/>
                    <a:pt x="76093" y="39660"/>
                  </a:cubicBezTo>
                  <a:close/>
                  <a:moveTo>
                    <a:pt x="79712" y="39660"/>
                  </a:moveTo>
                  <a:cubicBezTo>
                    <a:pt x="80010" y="39660"/>
                    <a:pt x="80284" y="39922"/>
                    <a:pt x="80284" y="40231"/>
                  </a:cubicBezTo>
                  <a:cubicBezTo>
                    <a:pt x="80284" y="40529"/>
                    <a:pt x="80022" y="40791"/>
                    <a:pt x="79712" y="40791"/>
                  </a:cubicBezTo>
                  <a:cubicBezTo>
                    <a:pt x="79403" y="40791"/>
                    <a:pt x="79153" y="40541"/>
                    <a:pt x="79153" y="40231"/>
                  </a:cubicBezTo>
                  <a:cubicBezTo>
                    <a:pt x="79165" y="39922"/>
                    <a:pt x="79403" y="39660"/>
                    <a:pt x="79712" y="39660"/>
                  </a:cubicBezTo>
                  <a:close/>
                  <a:moveTo>
                    <a:pt x="83451" y="39660"/>
                  </a:moveTo>
                  <a:cubicBezTo>
                    <a:pt x="83761" y="39660"/>
                    <a:pt x="84011" y="39922"/>
                    <a:pt x="84011" y="40231"/>
                  </a:cubicBezTo>
                  <a:cubicBezTo>
                    <a:pt x="84011" y="40541"/>
                    <a:pt x="83761" y="40791"/>
                    <a:pt x="83451" y="40791"/>
                  </a:cubicBezTo>
                  <a:cubicBezTo>
                    <a:pt x="83141" y="40791"/>
                    <a:pt x="82880" y="40541"/>
                    <a:pt x="82880" y="40231"/>
                  </a:cubicBezTo>
                  <a:cubicBezTo>
                    <a:pt x="82880" y="39898"/>
                    <a:pt x="83141" y="39660"/>
                    <a:pt x="83451" y="39660"/>
                  </a:cubicBezTo>
                  <a:close/>
                  <a:moveTo>
                    <a:pt x="87166" y="39660"/>
                  </a:moveTo>
                  <a:cubicBezTo>
                    <a:pt x="87463" y="39660"/>
                    <a:pt x="87737" y="39922"/>
                    <a:pt x="87737" y="40231"/>
                  </a:cubicBezTo>
                  <a:cubicBezTo>
                    <a:pt x="87737" y="40529"/>
                    <a:pt x="87475" y="40791"/>
                    <a:pt x="87166" y="40791"/>
                  </a:cubicBezTo>
                  <a:cubicBezTo>
                    <a:pt x="86856" y="40791"/>
                    <a:pt x="86606" y="40541"/>
                    <a:pt x="86606" y="40231"/>
                  </a:cubicBezTo>
                  <a:cubicBezTo>
                    <a:pt x="86618" y="39922"/>
                    <a:pt x="86856" y="39660"/>
                    <a:pt x="87166" y="39660"/>
                  </a:cubicBezTo>
                  <a:close/>
                  <a:moveTo>
                    <a:pt x="90904" y="39660"/>
                  </a:moveTo>
                  <a:cubicBezTo>
                    <a:pt x="91214" y="39660"/>
                    <a:pt x="91464" y="39922"/>
                    <a:pt x="91464" y="40231"/>
                  </a:cubicBezTo>
                  <a:cubicBezTo>
                    <a:pt x="91464" y="40541"/>
                    <a:pt x="91214" y="40791"/>
                    <a:pt x="90904" y="40791"/>
                  </a:cubicBezTo>
                  <a:cubicBezTo>
                    <a:pt x="90595" y="40791"/>
                    <a:pt x="90345" y="40541"/>
                    <a:pt x="90345" y="40231"/>
                  </a:cubicBezTo>
                  <a:cubicBezTo>
                    <a:pt x="90345" y="39898"/>
                    <a:pt x="90595" y="39660"/>
                    <a:pt x="90904" y="39660"/>
                  </a:cubicBezTo>
                  <a:close/>
                  <a:moveTo>
                    <a:pt x="94631" y="39660"/>
                  </a:moveTo>
                  <a:cubicBezTo>
                    <a:pt x="94929" y="39660"/>
                    <a:pt x="95191" y="39922"/>
                    <a:pt x="95191" y="40231"/>
                  </a:cubicBezTo>
                  <a:cubicBezTo>
                    <a:pt x="95191" y="40529"/>
                    <a:pt x="94941" y="40791"/>
                    <a:pt x="94631" y="40791"/>
                  </a:cubicBezTo>
                  <a:cubicBezTo>
                    <a:pt x="94310" y="40791"/>
                    <a:pt x="94060" y="40541"/>
                    <a:pt x="94060" y="40231"/>
                  </a:cubicBezTo>
                  <a:cubicBezTo>
                    <a:pt x="94071" y="39922"/>
                    <a:pt x="94310" y="39660"/>
                    <a:pt x="94631" y="39660"/>
                  </a:cubicBezTo>
                  <a:close/>
                  <a:moveTo>
                    <a:pt x="98346" y="39660"/>
                  </a:moveTo>
                  <a:cubicBezTo>
                    <a:pt x="98655" y="39660"/>
                    <a:pt x="98905" y="39922"/>
                    <a:pt x="98905" y="40231"/>
                  </a:cubicBezTo>
                  <a:cubicBezTo>
                    <a:pt x="98905" y="40541"/>
                    <a:pt x="98655" y="40791"/>
                    <a:pt x="98346" y="40791"/>
                  </a:cubicBezTo>
                  <a:cubicBezTo>
                    <a:pt x="98036" y="40791"/>
                    <a:pt x="97786" y="40541"/>
                    <a:pt x="97786" y="40231"/>
                  </a:cubicBezTo>
                  <a:cubicBezTo>
                    <a:pt x="97798" y="39898"/>
                    <a:pt x="98036" y="39660"/>
                    <a:pt x="98346" y="39660"/>
                  </a:cubicBezTo>
                  <a:close/>
                  <a:moveTo>
                    <a:pt x="102084" y="39660"/>
                  </a:moveTo>
                  <a:cubicBezTo>
                    <a:pt x="102382" y="39660"/>
                    <a:pt x="102644" y="39922"/>
                    <a:pt x="102644" y="40231"/>
                  </a:cubicBezTo>
                  <a:cubicBezTo>
                    <a:pt x="102644" y="40529"/>
                    <a:pt x="102394" y="40791"/>
                    <a:pt x="102084" y="40791"/>
                  </a:cubicBezTo>
                  <a:cubicBezTo>
                    <a:pt x="101787" y="40791"/>
                    <a:pt x="101513" y="40541"/>
                    <a:pt x="101513" y="40231"/>
                  </a:cubicBezTo>
                  <a:cubicBezTo>
                    <a:pt x="101513" y="39922"/>
                    <a:pt x="101775" y="39660"/>
                    <a:pt x="102084" y="39660"/>
                  </a:cubicBezTo>
                  <a:close/>
                  <a:moveTo>
                    <a:pt x="105799" y="39660"/>
                  </a:moveTo>
                  <a:cubicBezTo>
                    <a:pt x="106121" y="39660"/>
                    <a:pt x="106371" y="39922"/>
                    <a:pt x="106371" y="40231"/>
                  </a:cubicBezTo>
                  <a:cubicBezTo>
                    <a:pt x="106371" y="40541"/>
                    <a:pt x="106109" y="40791"/>
                    <a:pt x="105799" y="40791"/>
                  </a:cubicBezTo>
                  <a:cubicBezTo>
                    <a:pt x="105490" y="40791"/>
                    <a:pt x="105239" y="40541"/>
                    <a:pt x="105239" y="40231"/>
                  </a:cubicBezTo>
                  <a:cubicBezTo>
                    <a:pt x="105251" y="39898"/>
                    <a:pt x="105490" y="39660"/>
                    <a:pt x="105799" y="39660"/>
                  </a:cubicBezTo>
                  <a:close/>
                  <a:moveTo>
                    <a:pt x="109538" y="39660"/>
                  </a:moveTo>
                  <a:cubicBezTo>
                    <a:pt x="109835" y="39660"/>
                    <a:pt x="110109" y="39922"/>
                    <a:pt x="110109" y="40231"/>
                  </a:cubicBezTo>
                  <a:cubicBezTo>
                    <a:pt x="110109" y="40529"/>
                    <a:pt x="109847" y="40791"/>
                    <a:pt x="109538" y="40791"/>
                  </a:cubicBezTo>
                  <a:cubicBezTo>
                    <a:pt x="109228" y="40791"/>
                    <a:pt x="108978" y="40541"/>
                    <a:pt x="108978" y="40231"/>
                  </a:cubicBezTo>
                  <a:cubicBezTo>
                    <a:pt x="108978" y="39922"/>
                    <a:pt x="109228" y="39660"/>
                    <a:pt x="109538" y="39660"/>
                  </a:cubicBezTo>
                  <a:close/>
                  <a:moveTo>
                    <a:pt x="113264" y="39660"/>
                  </a:moveTo>
                  <a:cubicBezTo>
                    <a:pt x="113574" y="39660"/>
                    <a:pt x="113824" y="39922"/>
                    <a:pt x="113824" y="40231"/>
                  </a:cubicBezTo>
                  <a:cubicBezTo>
                    <a:pt x="113824" y="40541"/>
                    <a:pt x="113574" y="40791"/>
                    <a:pt x="113264" y="40791"/>
                  </a:cubicBezTo>
                  <a:cubicBezTo>
                    <a:pt x="112943" y="40791"/>
                    <a:pt x="112693" y="40541"/>
                    <a:pt x="112693" y="40231"/>
                  </a:cubicBezTo>
                  <a:cubicBezTo>
                    <a:pt x="112705" y="39898"/>
                    <a:pt x="112943" y="39660"/>
                    <a:pt x="113264" y="39660"/>
                  </a:cubicBezTo>
                  <a:close/>
                  <a:moveTo>
                    <a:pt x="116991" y="39660"/>
                  </a:moveTo>
                  <a:cubicBezTo>
                    <a:pt x="117289" y="39660"/>
                    <a:pt x="117562" y="39922"/>
                    <a:pt x="117562" y="40231"/>
                  </a:cubicBezTo>
                  <a:cubicBezTo>
                    <a:pt x="117562" y="40529"/>
                    <a:pt x="117312" y="40791"/>
                    <a:pt x="116991" y="40791"/>
                  </a:cubicBezTo>
                  <a:cubicBezTo>
                    <a:pt x="116681" y="40791"/>
                    <a:pt x="116431" y="40541"/>
                    <a:pt x="116431" y="40231"/>
                  </a:cubicBezTo>
                  <a:cubicBezTo>
                    <a:pt x="116431" y="39922"/>
                    <a:pt x="116681" y="39660"/>
                    <a:pt x="116991" y="39660"/>
                  </a:cubicBezTo>
                  <a:close/>
                  <a:moveTo>
                    <a:pt x="120718" y="39660"/>
                  </a:moveTo>
                  <a:cubicBezTo>
                    <a:pt x="121027" y="39660"/>
                    <a:pt x="121277" y="39922"/>
                    <a:pt x="121277" y="40231"/>
                  </a:cubicBezTo>
                  <a:cubicBezTo>
                    <a:pt x="121277" y="40541"/>
                    <a:pt x="121027" y="40791"/>
                    <a:pt x="120718" y="40791"/>
                  </a:cubicBezTo>
                  <a:cubicBezTo>
                    <a:pt x="120408" y="40791"/>
                    <a:pt x="120146" y="40541"/>
                    <a:pt x="120146" y="40231"/>
                  </a:cubicBezTo>
                  <a:cubicBezTo>
                    <a:pt x="120170" y="39898"/>
                    <a:pt x="120420" y="39660"/>
                    <a:pt x="120718" y="39660"/>
                  </a:cubicBezTo>
                  <a:close/>
                  <a:moveTo>
                    <a:pt x="124456" y="39660"/>
                  </a:moveTo>
                  <a:cubicBezTo>
                    <a:pt x="124754" y="39660"/>
                    <a:pt x="125016" y="39922"/>
                    <a:pt x="125016" y="40231"/>
                  </a:cubicBezTo>
                  <a:cubicBezTo>
                    <a:pt x="125016" y="40529"/>
                    <a:pt x="124766" y="40791"/>
                    <a:pt x="124456" y="40791"/>
                  </a:cubicBezTo>
                  <a:cubicBezTo>
                    <a:pt x="124135" y="40791"/>
                    <a:pt x="123885" y="40541"/>
                    <a:pt x="123885" y="40231"/>
                  </a:cubicBezTo>
                  <a:cubicBezTo>
                    <a:pt x="123885" y="39922"/>
                    <a:pt x="124135" y="39660"/>
                    <a:pt x="124456" y="39660"/>
                  </a:cubicBezTo>
                  <a:close/>
                  <a:moveTo>
                    <a:pt x="128171" y="39660"/>
                  </a:moveTo>
                  <a:cubicBezTo>
                    <a:pt x="128480" y="39660"/>
                    <a:pt x="128742" y="39922"/>
                    <a:pt x="128742" y="40231"/>
                  </a:cubicBezTo>
                  <a:cubicBezTo>
                    <a:pt x="128742" y="40541"/>
                    <a:pt x="128480" y="40791"/>
                    <a:pt x="128171" y="40791"/>
                  </a:cubicBezTo>
                  <a:cubicBezTo>
                    <a:pt x="127861" y="40791"/>
                    <a:pt x="127611" y="40541"/>
                    <a:pt x="127611" y="40231"/>
                  </a:cubicBezTo>
                  <a:cubicBezTo>
                    <a:pt x="127611" y="39898"/>
                    <a:pt x="127861" y="39660"/>
                    <a:pt x="128171" y="39660"/>
                  </a:cubicBezTo>
                  <a:close/>
                  <a:moveTo>
                    <a:pt x="131898" y="39660"/>
                  </a:moveTo>
                  <a:cubicBezTo>
                    <a:pt x="132195" y="39660"/>
                    <a:pt x="132457" y="39922"/>
                    <a:pt x="132457" y="40231"/>
                  </a:cubicBezTo>
                  <a:cubicBezTo>
                    <a:pt x="132457" y="40529"/>
                    <a:pt x="132207" y="40791"/>
                    <a:pt x="131898" y="40791"/>
                  </a:cubicBezTo>
                  <a:cubicBezTo>
                    <a:pt x="131600" y="40791"/>
                    <a:pt x="131326" y="40541"/>
                    <a:pt x="131326" y="40231"/>
                  </a:cubicBezTo>
                  <a:cubicBezTo>
                    <a:pt x="131338" y="39922"/>
                    <a:pt x="131576" y="39660"/>
                    <a:pt x="131898" y="39660"/>
                  </a:cubicBezTo>
                  <a:close/>
                  <a:moveTo>
                    <a:pt x="135624" y="39660"/>
                  </a:moveTo>
                  <a:cubicBezTo>
                    <a:pt x="135946" y="39660"/>
                    <a:pt x="136196" y="39922"/>
                    <a:pt x="136196" y="40231"/>
                  </a:cubicBezTo>
                  <a:cubicBezTo>
                    <a:pt x="136196" y="40541"/>
                    <a:pt x="135934" y="40791"/>
                    <a:pt x="135624" y="40791"/>
                  </a:cubicBezTo>
                  <a:cubicBezTo>
                    <a:pt x="135315" y="40791"/>
                    <a:pt x="135065" y="40541"/>
                    <a:pt x="135065" y="40231"/>
                  </a:cubicBezTo>
                  <a:cubicBezTo>
                    <a:pt x="135065" y="39898"/>
                    <a:pt x="135315" y="39660"/>
                    <a:pt x="135624" y="39660"/>
                  </a:cubicBezTo>
                  <a:close/>
                  <a:moveTo>
                    <a:pt x="139351" y="39660"/>
                  </a:moveTo>
                  <a:cubicBezTo>
                    <a:pt x="139649" y="39660"/>
                    <a:pt x="139910" y="39922"/>
                    <a:pt x="139910" y="40231"/>
                  </a:cubicBezTo>
                  <a:cubicBezTo>
                    <a:pt x="139910" y="40529"/>
                    <a:pt x="139660" y="40791"/>
                    <a:pt x="139351" y="40791"/>
                  </a:cubicBezTo>
                  <a:cubicBezTo>
                    <a:pt x="139053" y="40791"/>
                    <a:pt x="138779" y="40541"/>
                    <a:pt x="138779" y="40231"/>
                  </a:cubicBezTo>
                  <a:cubicBezTo>
                    <a:pt x="138803" y="39922"/>
                    <a:pt x="139041" y="39660"/>
                    <a:pt x="139351" y="39660"/>
                  </a:cubicBezTo>
                  <a:close/>
                  <a:moveTo>
                    <a:pt x="143089" y="39660"/>
                  </a:moveTo>
                  <a:cubicBezTo>
                    <a:pt x="143399" y="39660"/>
                    <a:pt x="143649" y="39922"/>
                    <a:pt x="143649" y="40231"/>
                  </a:cubicBezTo>
                  <a:cubicBezTo>
                    <a:pt x="143649" y="40541"/>
                    <a:pt x="143399" y="40791"/>
                    <a:pt x="143089" y="40791"/>
                  </a:cubicBezTo>
                  <a:cubicBezTo>
                    <a:pt x="142768" y="40791"/>
                    <a:pt x="142518" y="40541"/>
                    <a:pt x="142518" y="40231"/>
                  </a:cubicBezTo>
                  <a:cubicBezTo>
                    <a:pt x="142518" y="39898"/>
                    <a:pt x="142768" y="39660"/>
                    <a:pt x="143089" y="39660"/>
                  </a:cubicBezTo>
                  <a:close/>
                  <a:moveTo>
                    <a:pt x="146804" y="39660"/>
                  </a:moveTo>
                  <a:cubicBezTo>
                    <a:pt x="147102" y="39660"/>
                    <a:pt x="147376" y="39922"/>
                    <a:pt x="147376" y="40231"/>
                  </a:cubicBezTo>
                  <a:cubicBezTo>
                    <a:pt x="147376" y="40529"/>
                    <a:pt x="147114" y="40791"/>
                    <a:pt x="146804" y="40791"/>
                  </a:cubicBezTo>
                  <a:cubicBezTo>
                    <a:pt x="146495" y="40791"/>
                    <a:pt x="146245" y="40541"/>
                    <a:pt x="146245" y="40231"/>
                  </a:cubicBezTo>
                  <a:cubicBezTo>
                    <a:pt x="146257" y="39922"/>
                    <a:pt x="146495" y="39660"/>
                    <a:pt x="146804" y="39660"/>
                  </a:cubicBezTo>
                  <a:close/>
                  <a:moveTo>
                    <a:pt x="3405" y="41529"/>
                  </a:moveTo>
                  <a:cubicBezTo>
                    <a:pt x="3703" y="41529"/>
                    <a:pt x="3977" y="41779"/>
                    <a:pt x="3977" y="42089"/>
                  </a:cubicBezTo>
                  <a:cubicBezTo>
                    <a:pt x="3977" y="42386"/>
                    <a:pt x="3727" y="42660"/>
                    <a:pt x="3405" y="42660"/>
                  </a:cubicBezTo>
                  <a:cubicBezTo>
                    <a:pt x="3096" y="42660"/>
                    <a:pt x="2846" y="42398"/>
                    <a:pt x="2846" y="42089"/>
                  </a:cubicBezTo>
                  <a:cubicBezTo>
                    <a:pt x="2858" y="41779"/>
                    <a:pt x="3096" y="41529"/>
                    <a:pt x="3405" y="41529"/>
                  </a:cubicBezTo>
                  <a:close/>
                  <a:moveTo>
                    <a:pt x="7132" y="41529"/>
                  </a:moveTo>
                  <a:cubicBezTo>
                    <a:pt x="7430" y="41529"/>
                    <a:pt x="7692" y="41779"/>
                    <a:pt x="7692" y="42089"/>
                  </a:cubicBezTo>
                  <a:cubicBezTo>
                    <a:pt x="7692" y="42386"/>
                    <a:pt x="7442" y="42660"/>
                    <a:pt x="7132" y="42660"/>
                  </a:cubicBezTo>
                  <a:cubicBezTo>
                    <a:pt x="6834" y="42660"/>
                    <a:pt x="6560" y="42398"/>
                    <a:pt x="6560" y="42089"/>
                  </a:cubicBezTo>
                  <a:cubicBezTo>
                    <a:pt x="6584" y="41779"/>
                    <a:pt x="6822" y="41529"/>
                    <a:pt x="7132" y="41529"/>
                  </a:cubicBezTo>
                  <a:close/>
                  <a:moveTo>
                    <a:pt x="10871" y="41529"/>
                  </a:moveTo>
                  <a:cubicBezTo>
                    <a:pt x="11168" y="41529"/>
                    <a:pt x="11430" y="41779"/>
                    <a:pt x="11430" y="42089"/>
                  </a:cubicBezTo>
                  <a:cubicBezTo>
                    <a:pt x="11430" y="42386"/>
                    <a:pt x="11180" y="42660"/>
                    <a:pt x="10871" y="42660"/>
                  </a:cubicBezTo>
                  <a:cubicBezTo>
                    <a:pt x="10573" y="42660"/>
                    <a:pt x="10299" y="42398"/>
                    <a:pt x="10299" y="42089"/>
                  </a:cubicBezTo>
                  <a:cubicBezTo>
                    <a:pt x="10299" y="41779"/>
                    <a:pt x="10549" y="41529"/>
                    <a:pt x="10871" y="41529"/>
                  </a:cubicBezTo>
                  <a:close/>
                  <a:moveTo>
                    <a:pt x="14585" y="41529"/>
                  </a:moveTo>
                  <a:cubicBezTo>
                    <a:pt x="14883" y="41529"/>
                    <a:pt x="15157" y="41779"/>
                    <a:pt x="15157" y="42089"/>
                  </a:cubicBezTo>
                  <a:cubicBezTo>
                    <a:pt x="15157" y="42386"/>
                    <a:pt x="14895" y="42660"/>
                    <a:pt x="14585" y="42660"/>
                  </a:cubicBezTo>
                  <a:cubicBezTo>
                    <a:pt x="14288" y="42660"/>
                    <a:pt x="14014" y="42398"/>
                    <a:pt x="14014" y="42089"/>
                  </a:cubicBezTo>
                  <a:cubicBezTo>
                    <a:pt x="14038" y="41779"/>
                    <a:pt x="14276" y="41529"/>
                    <a:pt x="14585" y="41529"/>
                  </a:cubicBezTo>
                  <a:close/>
                  <a:moveTo>
                    <a:pt x="18324" y="41529"/>
                  </a:moveTo>
                  <a:cubicBezTo>
                    <a:pt x="18622" y="41529"/>
                    <a:pt x="18883" y="41779"/>
                    <a:pt x="18883" y="42089"/>
                  </a:cubicBezTo>
                  <a:cubicBezTo>
                    <a:pt x="18883" y="42386"/>
                    <a:pt x="18633" y="42660"/>
                    <a:pt x="18324" y="42660"/>
                  </a:cubicBezTo>
                  <a:cubicBezTo>
                    <a:pt x="18026" y="42660"/>
                    <a:pt x="17752" y="42398"/>
                    <a:pt x="17752" y="42089"/>
                  </a:cubicBezTo>
                  <a:cubicBezTo>
                    <a:pt x="17752" y="41779"/>
                    <a:pt x="18014" y="41529"/>
                    <a:pt x="18324" y="41529"/>
                  </a:cubicBezTo>
                  <a:close/>
                  <a:moveTo>
                    <a:pt x="22039" y="41529"/>
                  </a:moveTo>
                  <a:cubicBezTo>
                    <a:pt x="22336" y="41529"/>
                    <a:pt x="22610" y="41779"/>
                    <a:pt x="22610" y="42089"/>
                  </a:cubicBezTo>
                  <a:cubicBezTo>
                    <a:pt x="22610" y="42386"/>
                    <a:pt x="22360" y="42660"/>
                    <a:pt x="22039" y="42660"/>
                  </a:cubicBezTo>
                  <a:cubicBezTo>
                    <a:pt x="21729" y="42660"/>
                    <a:pt x="21479" y="42398"/>
                    <a:pt x="21479" y="42089"/>
                  </a:cubicBezTo>
                  <a:cubicBezTo>
                    <a:pt x="21491" y="41779"/>
                    <a:pt x="21729" y="41529"/>
                    <a:pt x="22039" y="41529"/>
                  </a:cubicBezTo>
                  <a:close/>
                  <a:moveTo>
                    <a:pt x="25777" y="41529"/>
                  </a:moveTo>
                  <a:cubicBezTo>
                    <a:pt x="26075" y="41529"/>
                    <a:pt x="26349" y="41779"/>
                    <a:pt x="26349" y="42089"/>
                  </a:cubicBezTo>
                  <a:cubicBezTo>
                    <a:pt x="26349" y="42386"/>
                    <a:pt x="26087" y="42660"/>
                    <a:pt x="25777" y="42660"/>
                  </a:cubicBezTo>
                  <a:cubicBezTo>
                    <a:pt x="25468" y="42660"/>
                    <a:pt x="25206" y="42398"/>
                    <a:pt x="25206" y="42089"/>
                  </a:cubicBezTo>
                  <a:cubicBezTo>
                    <a:pt x="25218" y="41779"/>
                    <a:pt x="25468" y="41529"/>
                    <a:pt x="25777" y="41529"/>
                  </a:cubicBezTo>
                  <a:close/>
                  <a:moveTo>
                    <a:pt x="29504" y="41529"/>
                  </a:moveTo>
                  <a:cubicBezTo>
                    <a:pt x="29801" y="41529"/>
                    <a:pt x="30063" y="41779"/>
                    <a:pt x="30063" y="42089"/>
                  </a:cubicBezTo>
                  <a:cubicBezTo>
                    <a:pt x="30063" y="42386"/>
                    <a:pt x="29813" y="42660"/>
                    <a:pt x="29504" y="42660"/>
                  </a:cubicBezTo>
                  <a:cubicBezTo>
                    <a:pt x="29182" y="42660"/>
                    <a:pt x="28932" y="42398"/>
                    <a:pt x="28932" y="42089"/>
                  </a:cubicBezTo>
                  <a:cubicBezTo>
                    <a:pt x="28944" y="41779"/>
                    <a:pt x="29182" y="41529"/>
                    <a:pt x="29504" y="41529"/>
                  </a:cubicBezTo>
                  <a:close/>
                  <a:moveTo>
                    <a:pt x="33230" y="41529"/>
                  </a:moveTo>
                  <a:cubicBezTo>
                    <a:pt x="33528" y="41529"/>
                    <a:pt x="33802" y="41779"/>
                    <a:pt x="33802" y="42089"/>
                  </a:cubicBezTo>
                  <a:cubicBezTo>
                    <a:pt x="33802" y="42386"/>
                    <a:pt x="33552" y="42660"/>
                    <a:pt x="33230" y="42660"/>
                  </a:cubicBezTo>
                  <a:cubicBezTo>
                    <a:pt x="32921" y="42660"/>
                    <a:pt x="32671" y="42398"/>
                    <a:pt x="32671" y="42089"/>
                  </a:cubicBezTo>
                  <a:cubicBezTo>
                    <a:pt x="32671" y="41779"/>
                    <a:pt x="32921" y="41529"/>
                    <a:pt x="33230" y="41529"/>
                  </a:cubicBezTo>
                  <a:close/>
                  <a:moveTo>
                    <a:pt x="36957" y="41529"/>
                  </a:moveTo>
                  <a:cubicBezTo>
                    <a:pt x="37255" y="41529"/>
                    <a:pt x="37517" y="41779"/>
                    <a:pt x="37517" y="42089"/>
                  </a:cubicBezTo>
                  <a:cubicBezTo>
                    <a:pt x="37517" y="42386"/>
                    <a:pt x="37267" y="42660"/>
                    <a:pt x="36957" y="42660"/>
                  </a:cubicBezTo>
                  <a:cubicBezTo>
                    <a:pt x="36648" y="42660"/>
                    <a:pt x="36386" y="42398"/>
                    <a:pt x="36386" y="42089"/>
                  </a:cubicBezTo>
                  <a:cubicBezTo>
                    <a:pt x="36409" y="41779"/>
                    <a:pt x="36648" y="41529"/>
                    <a:pt x="36957" y="41529"/>
                  </a:cubicBezTo>
                  <a:close/>
                  <a:moveTo>
                    <a:pt x="40672" y="41529"/>
                  </a:moveTo>
                  <a:cubicBezTo>
                    <a:pt x="40970" y="41529"/>
                    <a:pt x="41243" y="41779"/>
                    <a:pt x="41243" y="42089"/>
                  </a:cubicBezTo>
                  <a:cubicBezTo>
                    <a:pt x="41243" y="42386"/>
                    <a:pt x="40993" y="42660"/>
                    <a:pt x="40672" y="42660"/>
                  </a:cubicBezTo>
                  <a:cubicBezTo>
                    <a:pt x="40374" y="42660"/>
                    <a:pt x="40112" y="42398"/>
                    <a:pt x="40112" y="42089"/>
                  </a:cubicBezTo>
                  <a:cubicBezTo>
                    <a:pt x="40124" y="41779"/>
                    <a:pt x="40362" y="41529"/>
                    <a:pt x="40672" y="41529"/>
                  </a:cubicBezTo>
                  <a:close/>
                  <a:moveTo>
                    <a:pt x="44410" y="41529"/>
                  </a:moveTo>
                  <a:cubicBezTo>
                    <a:pt x="44708" y="41529"/>
                    <a:pt x="44982" y="41779"/>
                    <a:pt x="44982" y="42089"/>
                  </a:cubicBezTo>
                  <a:cubicBezTo>
                    <a:pt x="44982" y="42386"/>
                    <a:pt x="44720" y="42660"/>
                    <a:pt x="44410" y="42660"/>
                  </a:cubicBezTo>
                  <a:cubicBezTo>
                    <a:pt x="44113" y="42660"/>
                    <a:pt x="43851" y="42398"/>
                    <a:pt x="43851" y="42089"/>
                  </a:cubicBezTo>
                  <a:cubicBezTo>
                    <a:pt x="43851" y="41779"/>
                    <a:pt x="44101" y="41529"/>
                    <a:pt x="44410" y="41529"/>
                  </a:cubicBezTo>
                  <a:close/>
                  <a:moveTo>
                    <a:pt x="48137" y="41529"/>
                  </a:moveTo>
                  <a:cubicBezTo>
                    <a:pt x="48435" y="41529"/>
                    <a:pt x="48697" y="41779"/>
                    <a:pt x="48697" y="42089"/>
                  </a:cubicBezTo>
                  <a:cubicBezTo>
                    <a:pt x="48697" y="42386"/>
                    <a:pt x="48447" y="42660"/>
                    <a:pt x="48137" y="42660"/>
                  </a:cubicBezTo>
                  <a:cubicBezTo>
                    <a:pt x="47839" y="42660"/>
                    <a:pt x="47566" y="42398"/>
                    <a:pt x="47566" y="42089"/>
                  </a:cubicBezTo>
                  <a:cubicBezTo>
                    <a:pt x="47578" y="41779"/>
                    <a:pt x="47839" y="41529"/>
                    <a:pt x="48137" y="41529"/>
                  </a:cubicBezTo>
                  <a:close/>
                  <a:moveTo>
                    <a:pt x="51864" y="41529"/>
                  </a:moveTo>
                  <a:cubicBezTo>
                    <a:pt x="52161" y="41529"/>
                    <a:pt x="52435" y="41779"/>
                    <a:pt x="52435" y="42089"/>
                  </a:cubicBezTo>
                  <a:cubicBezTo>
                    <a:pt x="52435" y="42386"/>
                    <a:pt x="52185" y="42660"/>
                    <a:pt x="51864" y="42660"/>
                  </a:cubicBezTo>
                  <a:cubicBezTo>
                    <a:pt x="51566" y="42660"/>
                    <a:pt x="51304" y="42398"/>
                    <a:pt x="51304" y="42089"/>
                  </a:cubicBezTo>
                  <a:cubicBezTo>
                    <a:pt x="51304" y="41779"/>
                    <a:pt x="51554" y="41529"/>
                    <a:pt x="51864" y="41529"/>
                  </a:cubicBezTo>
                  <a:close/>
                  <a:moveTo>
                    <a:pt x="55602" y="41529"/>
                  </a:moveTo>
                  <a:cubicBezTo>
                    <a:pt x="55900" y="41529"/>
                    <a:pt x="56174" y="41779"/>
                    <a:pt x="56174" y="42089"/>
                  </a:cubicBezTo>
                  <a:cubicBezTo>
                    <a:pt x="56174" y="42386"/>
                    <a:pt x="55912" y="42660"/>
                    <a:pt x="55602" y="42660"/>
                  </a:cubicBezTo>
                  <a:cubicBezTo>
                    <a:pt x="55293" y="42660"/>
                    <a:pt x="55043" y="42398"/>
                    <a:pt x="55043" y="42089"/>
                  </a:cubicBezTo>
                  <a:cubicBezTo>
                    <a:pt x="55043" y="41779"/>
                    <a:pt x="55293" y="41529"/>
                    <a:pt x="55602" y="41529"/>
                  </a:cubicBezTo>
                  <a:close/>
                  <a:moveTo>
                    <a:pt x="59329" y="41529"/>
                  </a:moveTo>
                  <a:cubicBezTo>
                    <a:pt x="59627" y="41529"/>
                    <a:pt x="59889" y="41779"/>
                    <a:pt x="59889" y="42089"/>
                  </a:cubicBezTo>
                  <a:cubicBezTo>
                    <a:pt x="59889" y="42386"/>
                    <a:pt x="59639" y="42660"/>
                    <a:pt x="59329" y="42660"/>
                  </a:cubicBezTo>
                  <a:cubicBezTo>
                    <a:pt x="59008" y="42660"/>
                    <a:pt x="58757" y="42398"/>
                    <a:pt x="58757" y="42089"/>
                  </a:cubicBezTo>
                  <a:cubicBezTo>
                    <a:pt x="58757" y="41779"/>
                    <a:pt x="59008" y="41529"/>
                    <a:pt x="59329" y="41529"/>
                  </a:cubicBezTo>
                  <a:close/>
                  <a:moveTo>
                    <a:pt x="63056" y="41529"/>
                  </a:moveTo>
                  <a:cubicBezTo>
                    <a:pt x="63353" y="41529"/>
                    <a:pt x="63627" y="41779"/>
                    <a:pt x="63627" y="42089"/>
                  </a:cubicBezTo>
                  <a:cubicBezTo>
                    <a:pt x="63627" y="42386"/>
                    <a:pt x="63377" y="42660"/>
                    <a:pt x="63056" y="42660"/>
                  </a:cubicBezTo>
                  <a:cubicBezTo>
                    <a:pt x="62746" y="42660"/>
                    <a:pt x="62496" y="42398"/>
                    <a:pt x="62496" y="42089"/>
                  </a:cubicBezTo>
                  <a:cubicBezTo>
                    <a:pt x="62496" y="41779"/>
                    <a:pt x="62746" y="41529"/>
                    <a:pt x="63056" y="41529"/>
                  </a:cubicBezTo>
                  <a:close/>
                  <a:moveTo>
                    <a:pt x="66782" y="41529"/>
                  </a:moveTo>
                  <a:cubicBezTo>
                    <a:pt x="67080" y="41529"/>
                    <a:pt x="67342" y="41779"/>
                    <a:pt x="67342" y="42089"/>
                  </a:cubicBezTo>
                  <a:cubicBezTo>
                    <a:pt x="67342" y="42386"/>
                    <a:pt x="67092" y="42660"/>
                    <a:pt x="66782" y="42660"/>
                  </a:cubicBezTo>
                  <a:cubicBezTo>
                    <a:pt x="66473" y="42660"/>
                    <a:pt x="66211" y="42398"/>
                    <a:pt x="66211" y="42089"/>
                  </a:cubicBezTo>
                  <a:cubicBezTo>
                    <a:pt x="66235" y="41779"/>
                    <a:pt x="66473" y="41529"/>
                    <a:pt x="66782" y="41529"/>
                  </a:cubicBezTo>
                  <a:close/>
                  <a:moveTo>
                    <a:pt x="70509" y="41529"/>
                  </a:moveTo>
                  <a:cubicBezTo>
                    <a:pt x="70807" y="41529"/>
                    <a:pt x="71080" y="41779"/>
                    <a:pt x="71080" y="42089"/>
                  </a:cubicBezTo>
                  <a:cubicBezTo>
                    <a:pt x="71080" y="42386"/>
                    <a:pt x="70830" y="42660"/>
                    <a:pt x="70509" y="42660"/>
                  </a:cubicBezTo>
                  <a:cubicBezTo>
                    <a:pt x="70199" y="42660"/>
                    <a:pt x="69949" y="42398"/>
                    <a:pt x="69949" y="42089"/>
                  </a:cubicBezTo>
                  <a:cubicBezTo>
                    <a:pt x="69949" y="41779"/>
                    <a:pt x="70199" y="41529"/>
                    <a:pt x="70509" y="41529"/>
                  </a:cubicBezTo>
                  <a:close/>
                  <a:moveTo>
                    <a:pt x="74236" y="41529"/>
                  </a:moveTo>
                  <a:cubicBezTo>
                    <a:pt x="74533" y="41529"/>
                    <a:pt x="74795" y="41779"/>
                    <a:pt x="74795" y="42089"/>
                  </a:cubicBezTo>
                  <a:cubicBezTo>
                    <a:pt x="74795" y="42386"/>
                    <a:pt x="74545" y="42660"/>
                    <a:pt x="74236" y="42660"/>
                  </a:cubicBezTo>
                  <a:cubicBezTo>
                    <a:pt x="73938" y="42660"/>
                    <a:pt x="73676" y="42398"/>
                    <a:pt x="73676" y="42089"/>
                  </a:cubicBezTo>
                  <a:cubicBezTo>
                    <a:pt x="73676" y="41779"/>
                    <a:pt x="73926" y="41529"/>
                    <a:pt x="74236" y="41529"/>
                  </a:cubicBezTo>
                  <a:close/>
                  <a:moveTo>
                    <a:pt x="77855" y="41529"/>
                  </a:moveTo>
                  <a:cubicBezTo>
                    <a:pt x="78153" y="41529"/>
                    <a:pt x="78415" y="41779"/>
                    <a:pt x="78415" y="42089"/>
                  </a:cubicBezTo>
                  <a:cubicBezTo>
                    <a:pt x="78415" y="42386"/>
                    <a:pt x="78165" y="42660"/>
                    <a:pt x="77855" y="42660"/>
                  </a:cubicBezTo>
                  <a:cubicBezTo>
                    <a:pt x="77546" y="42660"/>
                    <a:pt x="77284" y="42398"/>
                    <a:pt x="77284" y="42089"/>
                  </a:cubicBezTo>
                  <a:cubicBezTo>
                    <a:pt x="77284" y="41779"/>
                    <a:pt x="77546" y="41529"/>
                    <a:pt x="77855" y="41529"/>
                  </a:cubicBezTo>
                  <a:close/>
                  <a:moveTo>
                    <a:pt x="81570" y="41529"/>
                  </a:moveTo>
                  <a:cubicBezTo>
                    <a:pt x="81868" y="41529"/>
                    <a:pt x="82141" y="41779"/>
                    <a:pt x="82141" y="42089"/>
                  </a:cubicBezTo>
                  <a:cubicBezTo>
                    <a:pt x="82141" y="42386"/>
                    <a:pt x="81879" y="42660"/>
                    <a:pt x="81570" y="42660"/>
                  </a:cubicBezTo>
                  <a:cubicBezTo>
                    <a:pt x="81260" y="42660"/>
                    <a:pt x="81010" y="42398"/>
                    <a:pt x="81010" y="42089"/>
                  </a:cubicBezTo>
                  <a:cubicBezTo>
                    <a:pt x="81022" y="41779"/>
                    <a:pt x="81260" y="41529"/>
                    <a:pt x="81570" y="41529"/>
                  </a:cubicBezTo>
                  <a:close/>
                  <a:moveTo>
                    <a:pt x="85308" y="41529"/>
                  </a:moveTo>
                  <a:cubicBezTo>
                    <a:pt x="85606" y="41529"/>
                    <a:pt x="85880" y="41779"/>
                    <a:pt x="85880" y="42089"/>
                  </a:cubicBezTo>
                  <a:cubicBezTo>
                    <a:pt x="85880" y="42386"/>
                    <a:pt x="85618" y="42660"/>
                    <a:pt x="85308" y="42660"/>
                  </a:cubicBezTo>
                  <a:cubicBezTo>
                    <a:pt x="84999" y="42660"/>
                    <a:pt x="84749" y="42398"/>
                    <a:pt x="84749" y="42089"/>
                  </a:cubicBezTo>
                  <a:cubicBezTo>
                    <a:pt x="84749" y="41779"/>
                    <a:pt x="84999" y="41529"/>
                    <a:pt x="85308" y="41529"/>
                  </a:cubicBezTo>
                  <a:close/>
                  <a:moveTo>
                    <a:pt x="89035" y="41529"/>
                  </a:moveTo>
                  <a:cubicBezTo>
                    <a:pt x="89333" y="41529"/>
                    <a:pt x="89595" y="41779"/>
                    <a:pt x="89595" y="42089"/>
                  </a:cubicBezTo>
                  <a:cubicBezTo>
                    <a:pt x="89595" y="42386"/>
                    <a:pt x="89345" y="42660"/>
                    <a:pt x="89035" y="42660"/>
                  </a:cubicBezTo>
                  <a:cubicBezTo>
                    <a:pt x="88714" y="42660"/>
                    <a:pt x="88464" y="42398"/>
                    <a:pt x="88464" y="42089"/>
                  </a:cubicBezTo>
                  <a:cubicBezTo>
                    <a:pt x="88475" y="41779"/>
                    <a:pt x="88714" y="41529"/>
                    <a:pt x="89035" y="41529"/>
                  </a:cubicBezTo>
                  <a:close/>
                  <a:moveTo>
                    <a:pt x="92762" y="41529"/>
                  </a:moveTo>
                  <a:cubicBezTo>
                    <a:pt x="93059" y="41529"/>
                    <a:pt x="93333" y="41779"/>
                    <a:pt x="93333" y="42089"/>
                  </a:cubicBezTo>
                  <a:cubicBezTo>
                    <a:pt x="93333" y="42386"/>
                    <a:pt x="93071" y="42660"/>
                    <a:pt x="92762" y="42660"/>
                  </a:cubicBezTo>
                  <a:cubicBezTo>
                    <a:pt x="92452" y="42660"/>
                    <a:pt x="92202" y="42398"/>
                    <a:pt x="92202" y="42089"/>
                  </a:cubicBezTo>
                  <a:cubicBezTo>
                    <a:pt x="92202" y="41779"/>
                    <a:pt x="92452" y="41529"/>
                    <a:pt x="92762" y="41529"/>
                  </a:cubicBezTo>
                  <a:close/>
                  <a:moveTo>
                    <a:pt x="96488" y="41529"/>
                  </a:moveTo>
                  <a:cubicBezTo>
                    <a:pt x="96786" y="41529"/>
                    <a:pt x="97048" y="41779"/>
                    <a:pt x="97048" y="42089"/>
                  </a:cubicBezTo>
                  <a:cubicBezTo>
                    <a:pt x="97048" y="42386"/>
                    <a:pt x="96798" y="42660"/>
                    <a:pt x="96488" y="42660"/>
                  </a:cubicBezTo>
                  <a:cubicBezTo>
                    <a:pt x="96191" y="42660"/>
                    <a:pt x="95917" y="42398"/>
                    <a:pt x="95917" y="42089"/>
                  </a:cubicBezTo>
                  <a:cubicBezTo>
                    <a:pt x="95917" y="41779"/>
                    <a:pt x="96179" y="41529"/>
                    <a:pt x="96488" y="41529"/>
                  </a:cubicBezTo>
                  <a:close/>
                  <a:moveTo>
                    <a:pt x="100203" y="41529"/>
                  </a:moveTo>
                  <a:cubicBezTo>
                    <a:pt x="100501" y="41529"/>
                    <a:pt x="100775" y="41779"/>
                    <a:pt x="100775" y="42089"/>
                  </a:cubicBezTo>
                  <a:cubicBezTo>
                    <a:pt x="100775" y="42386"/>
                    <a:pt x="100513" y="42660"/>
                    <a:pt x="100203" y="42660"/>
                  </a:cubicBezTo>
                  <a:cubicBezTo>
                    <a:pt x="99905" y="42660"/>
                    <a:pt x="99644" y="42398"/>
                    <a:pt x="99644" y="42089"/>
                  </a:cubicBezTo>
                  <a:cubicBezTo>
                    <a:pt x="99655" y="41779"/>
                    <a:pt x="99894" y="41529"/>
                    <a:pt x="100203" y="41529"/>
                  </a:cubicBezTo>
                  <a:close/>
                  <a:moveTo>
                    <a:pt x="103942" y="41529"/>
                  </a:moveTo>
                  <a:cubicBezTo>
                    <a:pt x="104239" y="41529"/>
                    <a:pt x="104513" y="41779"/>
                    <a:pt x="104513" y="42089"/>
                  </a:cubicBezTo>
                  <a:cubicBezTo>
                    <a:pt x="104513" y="42386"/>
                    <a:pt x="104251" y="42660"/>
                    <a:pt x="103942" y="42660"/>
                  </a:cubicBezTo>
                  <a:cubicBezTo>
                    <a:pt x="103644" y="42660"/>
                    <a:pt x="103382" y="42398"/>
                    <a:pt x="103382" y="42089"/>
                  </a:cubicBezTo>
                  <a:cubicBezTo>
                    <a:pt x="103382" y="41779"/>
                    <a:pt x="103632" y="41529"/>
                    <a:pt x="103942" y="41529"/>
                  </a:cubicBezTo>
                  <a:close/>
                  <a:moveTo>
                    <a:pt x="107668" y="41529"/>
                  </a:moveTo>
                  <a:cubicBezTo>
                    <a:pt x="107966" y="41529"/>
                    <a:pt x="108228" y="41779"/>
                    <a:pt x="108228" y="42089"/>
                  </a:cubicBezTo>
                  <a:cubicBezTo>
                    <a:pt x="108228" y="42386"/>
                    <a:pt x="107978" y="42660"/>
                    <a:pt x="107668" y="42660"/>
                  </a:cubicBezTo>
                  <a:cubicBezTo>
                    <a:pt x="107371" y="42660"/>
                    <a:pt x="107097" y="42398"/>
                    <a:pt x="107097" y="42089"/>
                  </a:cubicBezTo>
                  <a:cubicBezTo>
                    <a:pt x="107109" y="41779"/>
                    <a:pt x="107347" y="41529"/>
                    <a:pt x="107668" y="41529"/>
                  </a:cubicBezTo>
                  <a:close/>
                  <a:moveTo>
                    <a:pt x="111395" y="41529"/>
                  </a:moveTo>
                  <a:cubicBezTo>
                    <a:pt x="111693" y="41529"/>
                    <a:pt x="111967" y="41779"/>
                    <a:pt x="111967" y="42089"/>
                  </a:cubicBezTo>
                  <a:cubicBezTo>
                    <a:pt x="111967" y="42386"/>
                    <a:pt x="111705" y="42660"/>
                    <a:pt x="111395" y="42660"/>
                  </a:cubicBezTo>
                  <a:cubicBezTo>
                    <a:pt x="111085" y="42660"/>
                    <a:pt x="110835" y="42398"/>
                    <a:pt x="110835" y="42089"/>
                  </a:cubicBezTo>
                  <a:cubicBezTo>
                    <a:pt x="110835" y="41779"/>
                    <a:pt x="111085" y="41529"/>
                    <a:pt x="111395" y="41529"/>
                  </a:cubicBezTo>
                  <a:close/>
                  <a:moveTo>
                    <a:pt x="115122" y="41529"/>
                  </a:moveTo>
                  <a:cubicBezTo>
                    <a:pt x="115419" y="41529"/>
                    <a:pt x="115681" y="41779"/>
                    <a:pt x="115681" y="42089"/>
                  </a:cubicBezTo>
                  <a:cubicBezTo>
                    <a:pt x="115681" y="42386"/>
                    <a:pt x="115431" y="42660"/>
                    <a:pt x="115122" y="42660"/>
                  </a:cubicBezTo>
                  <a:cubicBezTo>
                    <a:pt x="114812" y="42660"/>
                    <a:pt x="114550" y="42398"/>
                    <a:pt x="114550" y="42089"/>
                  </a:cubicBezTo>
                  <a:cubicBezTo>
                    <a:pt x="114574" y="41779"/>
                    <a:pt x="114812" y="41529"/>
                    <a:pt x="115122" y="41529"/>
                  </a:cubicBezTo>
                  <a:close/>
                  <a:moveTo>
                    <a:pt x="118860" y="41529"/>
                  </a:moveTo>
                  <a:cubicBezTo>
                    <a:pt x="119158" y="41529"/>
                    <a:pt x="119420" y="41779"/>
                    <a:pt x="119420" y="42089"/>
                  </a:cubicBezTo>
                  <a:cubicBezTo>
                    <a:pt x="119420" y="42386"/>
                    <a:pt x="119170" y="42660"/>
                    <a:pt x="118860" y="42660"/>
                  </a:cubicBezTo>
                  <a:cubicBezTo>
                    <a:pt x="118539" y="42660"/>
                    <a:pt x="118289" y="42398"/>
                    <a:pt x="118289" y="42089"/>
                  </a:cubicBezTo>
                  <a:cubicBezTo>
                    <a:pt x="118289" y="41779"/>
                    <a:pt x="118539" y="41529"/>
                    <a:pt x="118860" y="41529"/>
                  </a:cubicBezTo>
                  <a:close/>
                  <a:moveTo>
                    <a:pt x="122575" y="41529"/>
                  </a:moveTo>
                  <a:cubicBezTo>
                    <a:pt x="122873" y="41529"/>
                    <a:pt x="123146" y="41779"/>
                    <a:pt x="123146" y="42089"/>
                  </a:cubicBezTo>
                  <a:cubicBezTo>
                    <a:pt x="123146" y="42386"/>
                    <a:pt x="122885" y="42660"/>
                    <a:pt x="122575" y="42660"/>
                  </a:cubicBezTo>
                  <a:cubicBezTo>
                    <a:pt x="122265" y="42660"/>
                    <a:pt x="122015" y="42398"/>
                    <a:pt x="122015" y="42089"/>
                  </a:cubicBezTo>
                  <a:cubicBezTo>
                    <a:pt x="122027" y="41779"/>
                    <a:pt x="122277" y="41529"/>
                    <a:pt x="122575" y="41529"/>
                  </a:cubicBezTo>
                  <a:close/>
                  <a:moveTo>
                    <a:pt x="126314" y="41529"/>
                  </a:moveTo>
                  <a:cubicBezTo>
                    <a:pt x="126611" y="41529"/>
                    <a:pt x="126873" y="41779"/>
                    <a:pt x="126873" y="42089"/>
                  </a:cubicBezTo>
                  <a:cubicBezTo>
                    <a:pt x="126873" y="42386"/>
                    <a:pt x="126623" y="42660"/>
                    <a:pt x="126314" y="42660"/>
                  </a:cubicBezTo>
                  <a:cubicBezTo>
                    <a:pt x="126004" y="42660"/>
                    <a:pt x="125742" y="42398"/>
                    <a:pt x="125742" y="42089"/>
                  </a:cubicBezTo>
                  <a:cubicBezTo>
                    <a:pt x="125742" y="41779"/>
                    <a:pt x="126004" y="41529"/>
                    <a:pt x="126314" y="41529"/>
                  </a:cubicBezTo>
                  <a:close/>
                  <a:moveTo>
                    <a:pt x="130028" y="41529"/>
                  </a:moveTo>
                  <a:cubicBezTo>
                    <a:pt x="130326" y="41529"/>
                    <a:pt x="130600" y="41779"/>
                    <a:pt x="130600" y="42089"/>
                  </a:cubicBezTo>
                  <a:cubicBezTo>
                    <a:pt x="130600" y="42386"/>
                    <a:pt x="130350" y="42660"/>
                    <a:pt x="130028" y="42660"/>
                  </a:cubicBezTo>
                  <a:cubicBezTo>
                    <a:pt x="129731" y="42660"/>
                    <a:pt x="129469" y="42398"/>
                    <a:pt x="129469" y="42089"/>
                  </a:cubicBezTo>
                  <a:cubicBezTo>
                    <a:pt x="129469" y="41779"/>
                    <a:pt x="129719" y="41529"/>
                    <a:pt x="130028" y="41529"/>
                  </a:cubicBezTo>
                  <a:close/>
                  <a:moveTo>
                    <a:pt x="133767" y="41529"/>
                  </a:moveTo>
                  <a:cubicBezTo>
                    <a:pt x="134065" y="41529"/>
                    <a:pt x="134326" y="41779"/>
                    <a:pt x="134326" y="42089"/>
                  </a:cubicBezTo>
                  <a:cubicBezTo>
                    <a:pt x="134326" y="42386"/>
                    <a:pt x="134076" y="42660"/>
                    <a:pt x="133767" y="42660"/>
                  </a:cubicBezTo>
                  <a:cubicBezTo>
                    <a:pt x="133469" y="42660"/>
                    <a:pt x="133207" y="42398"/>
                    <a:pt x="133207" y="42089"/>
                  </a:cubicBezTo>
                  <a:cubicBezTo>
                    <a:pt x="133207" y="41779"/>
                    <a:pt x="133457" y="41529"/>
                    <a:pt x="133767" y="41529"/>
                  </a:cubicBezTo>
                  <a:close/>
                  <a:moveTo>
                    <a:pt x="137494" y="41529"/>
                  </a:moveTo>
                  <a:cubicBezTo>
                    <a:pt x="137791" y="41529"/>
                    <a:pt x="138053" y="41779"/>
                    <a:pt x="138053" y="42089"/>
                  </a:cubicBezTo>
                  <a:cubicBezTo>
                    <a:pt x="138053" y="42386"/>
                    <a:pt x="137803" y="42660"/>
                    <a:pt x="137494" y="42660"/>
                  </a:cubicBezTo>
                  <a:cubicBezTo>
                    <a:pt x="137196" y="42660"/>
                    <a:pt x="136922" y="42398"/>
                    <a:pt x="136922" y="42089"/>
                  </a:cubicBezTo>
                  <a:cubicBezTo>
                    <a:pt x="136934" y="41779"/>
                    <a:pt x="137172" y="41529"/>
                    <a:pt x="137494" y="41529"/>
                  </a:cubicBezTo>
                  <a:close/>
                  <a:moveTo>
                    <a:pt x="141220" y="41529"/>
                  </a:moveTo>
                  <a:cubicBezTo>
                    <a:pt x="141518" y="41529"/>
                    <a:pt x="141792" y="41779"/>
                    <a:pt x="141792" y="42089"/>
                  </a:cubicBezTo>
                  <a:cubicBezTo>
                    <a:pt x="141792" y="42386"/>
                    <a:pt x="141530" y="42660"/>
                    <a:pt x="141220" y="42660"/>
                  </a:cubicBezTo>
                  <a:cubicBezTo>
                    <a:pt x="140911" y="42660"/>
                    <a:pt x="140661" y="42398"/>
                    <a:pt x="140661" y="42089"/>
                  </a:cubicBezTo>
                  <a:cubicBezTo>
                    <a:pt x="140661" y="41779"/>
                    <a:pt x="140911" y="41529"/>
                    <a:pt x="141220" y="41529"/>
                  </a:cubicBezTo>
                  <a:close/>
                  <a:moveTo>
                    <a:pt x="144947" y="41529"/>
                  </a:moveTo>
                  <a:cubicBezTo>
                    <a:pt x="145244" y="41529"/>
                    <a:pt x="145506" y="41779"/>
                    <a:pt x="145506" y="42089"/>
                  </a:cubicBezTo>
                  <a:cubicBezTo>
                    <a:pt x="145506" y="42386"/>
                    <a:pt x="145256" y="42660"/>
                    <a:pt x="144947" y="42660"/>
                  </a:cubicBezTo>
                  <a:cubicBezTo>
                    <a:pt x="144637" y="42660"/>
                    <a:pt x="144375" y="42398"/>
                    <a:pt x="144375" y="42089"/>
                  </a:cubicBezTo>
                  <a:cubicBezTo>
                    <a:pt x="144399" y="41779"/>
                    <a:pt x="144637" y="41529"/>
                    <a:pt x="144947" y="41529"/>
                  </a:cubicBezTo>
                  <a:close/>
                  <a:moveTo>
                    <a:pt x="1548" y="43386"/>
                  </a:moveTo>
                  <a:cubicBezTo>
                    <a:pt x="1846" y="43386"/>
                    <a:pt x="2119" y="43636"/>
                    <a:pt x="2119" y="43946"/>
                  </a:cubicBezTo>
                  <a:cubicBezTo>
                    <a:pt x="2119" y="44244"/>
                    <a:pt x="1858" y="44517"/>
                    <a:pt x="1548" y="44517"/>
                  </a:cubicBezTo>
                  <a:cubicBezTo>
                    <a:pt x="1238" y="44517"/>
                    <a:pt x="988" y="44267"/>
                    <a:pt x="988" y="43946"/>
                  </a:cubicBezTo>
                  <a:cubicBezTo>
                    <a:pt x="988" y="43636"/>
                    <a:pt x="1238" y="43386"/>
                    <a:pt x="1548" y="43386"/>
                  </a:cubicBezTo>
                  <a:close/>
                  <a:moveTo>
                    <a:pt x="5287" y="43386"/>
                  </a:moveTo>
                  <a:cubicBezTo>
                    <a:pt x="5596" y="43386"/>
                    <a:pt x="5846" y="43636"/>
                    <a:pt x="5846" y="43946"/>
                  </a:cubicBezTo>
                  <a:cubicBezTo>
                    <a:pt x="5846" y="44267"/>
                    <a:pt x="5596" y="44517"/>
                    <a:pt x="5287" y="44517"/>
                  </a:cubicBezTo>
                  <a:cubicBezTo>
                    <a:pt x="4977" y="44517"/>
                    <a:pt x="4715" y="44267"/>
                    <a:pt x="4715" y="43946"/>
                  </a:cubicBezTo>
                  <a:cubicBezTo>
                    <a:pt x="4715" y="43636"/>
                    <a:pt x="4977" y="43386"/>
                    <a:pt x="5287" y="43386"/>
                  </a:cubicBezTo>
                  <a:close/>
                  <a:moveTo>
                    <a:pt x="9001" y="43386"/>
                  </a:moveTo>
                  <a:cubicBezTo>
                    <a:pt x="9299" y="43386"/>
                    <a:pt x="9573" y="43636"/>
                    <a:pt x="9573" y="43946"/>
                  </a:cubicBezTo>
                  <a:cubicBezTo>
                    <a:pt x="9573" y="44244"/>
                    <a:pt x="9323" y="44517"/>
                    <a:pt x="9001" y="44517"/>
                  </a:cubicBezTo>
                  <a:cubicBezTo>
                    <a:pt x="8704" y="44517"/>
                    <a:pt x="8442" y="44267"/>
                    <a:pt x="8442" y="43946"/>
                  </a:cubicBezTo>
                  <a:cubicBezTo>
                    <a:pt x="8442" y="43636"/>
                    <a:pt x="8692" y="43386"/>
                    <a:pt x="9001" y="43386"/>
                  </a:cubicBezTo>
                  <a:close/>
                  <a:moveTo>
                    <a:pt x="12728" y="43386"/>
                  </a:moveTo>
                  <a:cubicBezTo>
                    <a:pt x="13037" y="43386"/>
                    <a:pt x="13288" y="43636"/>
                    <a:pt x="13288" y="43946"/>
                  </a:cubicBezTo>
                  <a:cubicBezTo>
                    <a:pt x="13288" y="44267"/>
                    <a:pt x="13037" y="44517"/>
                    <a:pt x="12728" y="44517"/>
                  </a:cubicBezTo>
                  <a:cubicBezTo>
                    <a:pt x="12418" y="44517"/>
                    <a:pt x="12156" y="44267"/>
                    <a:pt x="12156" y="43946"/>
                  </a:cubicBezTo>
                  <a:cubicBezTo>
                    <a:pt x="12180" y="43636"/>
                    <a:pt x="12418" y="43386"/>
                    <a:pt x="12728" y="43386"/>
                  </a:cubicBezTo>
                  <a:close/>
                  <a:moveTo>
                    <a:pt x="16466" y="43386"/>
                  </a:moveTo>
                  <a:cubicBezTo>
                    <a:pt x="16764" y="43386"/>
                    <a:pt x="17026" y="43636"/>
                    <a:pt x="17026" y="43946"/>
                  </a:cubicBezTo>
                  <a:cubicBezTo>
                    <a:pt x="17026" y="44244"/>
                    <a:pt x="16776" y="44517"/>
                    <a:pt x="16466" y="44517"/>
                  </a:cubicBezTo>
                  <a:cubicBezTo>
                    <a:pt x="16169" y="44517"/>
                    <a:pt x="15895" y="44267"/>
                    <a:pt x="15895" y="43946"/>
                  </a:cubicBezTo>
                  <a:cubicBezTo>
                    <a:pt x="15895" y="43636"/>
                    <a:pt x="16145" y="43386"/>
                    <a:pt x="16466" y="43386"/>
                  </a:cubicBezTo>
                  <a:close/>
                  <a:moveTo>
                    <a:pt x="20181" y="43386"/>
                  </a:moveTo>
                  <a:cubicBezTo>
                    <a:pt x="20491" y="43386"/>
                    <a:pt x="20753" y="43636"/>
                    <a:pt x="20753" y="43946"/>
                  </a:cubicBezTo>
                  <a:cubicBezTo>
                    <a:pt x="20753" y="44267"/>
                    <a:pt x="20491" y="44517"/>
                    <a:pt x="20181" y="44517"/>
                  </a:cubicBezTo>
                  <a:cubicBezTo>
                    <a:pt x="19872" y="44517"/>
                    <a:pt x="19622" y="44267"/>
                    <a:pt x="19622" y="43946"/>
                  </a:cubicBezTo>
                  <a:cubicBezTo>
                    <a:pt x="19634" y="43636"/>
                    <a:pt x="19872" y="43386"/>
                    <a:pt x="20181" y="43386"/>
                  </a:cubicBezTo>
                  <a:close/>
                  <a:moveTo>
                    <a:pt x="23920" y="43386"/>
                  </a:moveTo>
                  <a:cubicBezTo>
                    <a:pt x="24217" y="43386"/>
                    <a:pt x="24479" y="43636"/>
                    <a:pt x="24479" y="43946"/>
                  </a:cubicBezTo>
                  <a:cubicBezTo>
                    <a:pt x="24479" y="44244"/>
                    <a:pt x="24229" y="44517"/>
                    <a:pt x="23920" y="44517"/>
                  </a:cubicBezTo>
                  <a:cubicBezTo>
                    <a:pt x="23610" y="44517"/>
                    <a:pt x="23348" y="44267"/>
                    <a:pt x="23348" y="43946"/>
                  </a:cubicBezTo>
                  <a:cubicBezTo>
                    <a:pt x="23348" y="43636"/>
                    <a:pt x="23610" y="43386"/>
                    <a:pt x="23920" y="43386"/>
                  </a:cubicBezTo>
                  <a:close/>
                  <a:moveTo>
                    <a:pt x="27635" y="43386"/>
                  </a:moveTo>
                  <a:cubicBezTo>
                    <a:pt x="27956" y="43386"/>
                    <a:pt x="28206" y="43636"/>
                    <a:pt x="28206" y="43946"/>
                  </a:cubicBezTo>
                  <a:cubicBezTo>
                    <a:pt x="28206" y="44267"/>
                    <a:pt x="27956" y="44517"/>
                    <a:pt x="27635" y="44517"/>
                  </a:cubicBezTo>
                  <a:cubicBezTo>
                    <a:pt x="27325" y="44517"/>
                    <a:pt x="27075" y="44267"/>
                    <a:pt x="27075" y="43946"/>
                  </a:cubicBezTo>
                  <a:cubicBezTo>
                    <a:pt x="27087" y="43636"/>
                    <a:pt x="27325" y="43386"/>
                    <a:pt x="27635" y="43386"/>
                  </a:cubicBezTo>
                  <a:close/>
                  <a:moveTo>
                    <a:pt x="31373" y="43386"/>
                  </a:moveTo>
                  <a:cubicBezTo>
                    <a:pt x="31671" y="43386"/>
                    <a:pt x="31945" y="43636"/>
                    <a:pt x="31945" y="43946"/>
                  </a:cubicBezTo>
                  <a:cubicBezTo>
                    <a:pt x="31945" y="44244"/>
                    <a:pt x="31683" y="44517"/>
                    <a:pt x="31373" y="44517"/>
                  </a:cubicBezTo>
                  <a:cubicBezTo>
                    <a:pt x="31064" y="44517"/>
                    <a:pt x="30814" y="44267"/>
                    <a:pt x="30814" y="43946"/>
                  </a:cubicBezTo>
                  <a:cubicBezTo>
                    <a:pt x="30814" y="43636"/>
                    <a:pt x="31064" y="43386"/>
                    <a:pt x="31373" y="43386"/>
                  </a:cubicBezTo>
                  <a:close/>
                  <a:moveTo>
                    <a:pt x="35100" y="43386"/>
                  </a:moveTo>
                  <a:cubicBezTo>
                    <a:pt x="35409" y="43386"/>
                    <a:pt x="35659" y="43636"/>
                    <a:pt x="35659" y="43946"/>
                  </a:cubicBezTo>
                  <a:cubicBezTo>
                    <a:pt x="35659" y="44267"/>
                    <a:pt x="35409" y="44517"/>
                    <a:pt x="35100" y="44517"/>
                  </a:cubicBezTo>
                  <a:cubicBezTo>
                    <a:pt x="34778" y="44517"/>
                    <a:pt x="34528" y="44267"/>
                    <a:pt x="34528" y="43946"/>
                  </a:cubicBezTo>
                  <a:cubicBezTo>
                    <a:pt x="34540" y="43636"/>
                    <a:pt x="34778" y="43386"/>
                    <a:pt x="35100" y="43386"/>
                  </a:cubicBezTo>
                  <a:close/>
                  <a:moveTo>
                    <a:pt x="38815" y="43386"/>
                  </a:moveTo>
                  <a:cubicBezTo>
                    <a:pt x="39112" y="43386"/>
                    <a:pt x="39386" y="43636"/>
                    <a:pt x="39386" y="43946"/>
                  </a:cubicBezTo>
                  <a:cubicBezTo>
                    <a:pt x="39386" y="44244"/>
                    <a:pt x="39124" y="44517"/>
                    <a:pt x="38815" y="44517"/>
                  </a:cubicBezTo>
                  <a:cubicBezTo>
                    <a:pt x="38517" y="44517"/>
                    <a:pt x="38255" y="44267"/>
                    <a:pt x="38255" y="43946"/>
                  </a:cubicBezTo>
                  <a:cubicBezTo>
                    <a:pt x="38267" y="43636"/>
                    <a:pt x="38505" y="43386"/>
                    <a:pt x="38815" y="43386"/>
                  </a:cubicBezTo>
                  <a:close/>
                  <a:moveTo>
                    <a:pt x="42553" y="43386"/>
                  </a:moveTo>
                  <a:cubicBezTo>
                    <a:pt x="42863" y="43386"/>
                    <a:pt x="43113" y="43636"/>
                    <a:pt x="43113" y="43946"/>
                  </a:cubicBezTo>
                  <a:cubicBezTo>
                    <a:pt x="43113" y="44267"/>
                    <a:pt x="42863" y="44517"/>
                    <a:pt x="42553" y="44517"/>
                  </a:cubicBezTo>
                  <a:cubicBezTo>
                    <a:pt x="42232" y="44517"/>
                    <a:pt x="41982" y="44267"/>
                    <a:pt x="41982" y="43946"/>
                  </a:cubicBezTo>
                  <a:cubicBezTo>
                    <a:pt x="41982" y="43636"/>
                    <a:pt x="42244" y="43386"/>
                    <a:pt x="42553" y="43386"/>
                  </a:cubicBezTo>
                  <a:close/>
                  <a:moveTo>
                    <a:pt x="46268" y="43386"/>
                  </a:moveTo>
                  <a:cubicBezTo>
                    <a:pt x="46565" y="43386"/>
                    <a:pt x="46839" y="43636"/>
                    <a:pt x="46839" y="43946"/>
                  </a:cubicBezTo>
                  <a:cubicBezTo>
                    <a:pt x="46839" y="44244"/>
                    <a:pt x="46589" y="44517"/>
                    <a:pt x="46268" y="44517"/>
                  </a:cubicBezTo>
                  <a:cubicBezTo>
                    <a:pt x="45970" y="44517"/>
                    <a:pt x="45708" y="44267"/>
                    <a:pt x="45708" y="43946"/>
                  </a:cubicBezTo>
                  <a:cubicBezTo>
                    <a:pt x="45720" y="43636"/>
                    <a:pt x="45958" y="43386"/>
                    <a:pt x="46268" y="43386"/>
                  </a:cubicBezTo>
                  <a:close/>
                  <a:moveTo>
                    <a:pt x="50006" y="43386"/>
                  </a:moveTo>
                  <a:cubicBezTo>
                    <a:pt x="50316" y="43386"/>
                    <a:pt x="50578" y="43636"/>
                    <a:pt x="50578" y="43946"/>
                  </a:cubicBezTo>
                  <a:cubicBezTo>
                    <a:pt x="50578" y="44267"/>
                    <a:pt x="50316" y="44517"/>
                    <a:pt x="50006" y="44517"/>
                  </a:cubicBezTo>
                  <a:cubicBezTo>
                    <a:pt x="49697" y="44517"/>
                    <a:pt x="49447" y="44267"/>
                    <a:pt x="49447" y="43946"/>
                  </a:cubicBezTo>
                  <a:cubicBezTo>
                    <a:pt x="49447" y="43636"/>
                    <a:pt x="49697" y="43386"/>
                    <a:pt x="50006" y="43386"/>
                  </a:cubicBezTo>
                  <a:close/>
                  <a:moveTo>
                    <a:pt x="53733" y="43386"/>
                  </a:moveTo>
                  <a:cubicBezTo>
                    <a:pt x="54031" y="43386"/>
                    <a:pt x="54293" y="43636"/>
                    <a:pt x="54293" y="43946"/>
                  </a:cubicBezTo>
                  <a:cubicBezTo>
                    <a:pt x="54293" y="44244"/>
                    <a:pt x="54043" y="44517"/>
                    <a:pt x="53733" y="44517"/>
                  </a:cubicBezTo>
                  <a:cubicBezTo>
                    <a:pt x="53412" y="44517"/>
                    <a:pt x="53162" y="44267"/>
                    <a:pt x="53162" y="43946"/>
                  </a:cubicBezTo>
                  <a:cubicBezTo>
                    <a:pt x="53173" y="43636"/>
                    <a:pt x="53412" y="43386"/>
                    <a:pt x="53733" y="43386"/>
                  </a:cubicBezTo>
                  <a:close/>
                  <a:moveTo>
                    <a:pt x="57460" y="43386"/>
                  </a:moveTo>
                  <a:cubicBezTo>
                    <a:pt x="57781" y="43386"/>
                    <a:pt x="58031" y="43636"/>
                    <a:pt x="58031" y="43946"/>
                  </a:cubicBezTo>
                  <a:cubicBezTo>
                    <a:pt x="58031" y="44267"/>
                    <a:pt x="57781" y="44517"/>
                    <a:pt x="57460" y="44517"/>
                  </a:cubicBezTo>
                  <a:cubicBezTo>
                    <a:pt x="57150" y="44517"/>
                    <a:pt x="56900" y="44267"/>
                    <a:pt x="56900" y="43946"/>
                  </a:cubicBezTo>
                  <a:cubicBezTo>
                    <a:pt x="56900" y="43636"/>
                    <a:pt x="57150" y="43386"/>
                    <a:pt x="57460" y="43386"/>
                  </a:cubicBezTo>
                  <a:close/>
                  <a:moveTo>
                    <a:pt x="61186" y="43386"/>
                  </a:moveTo>
                  <a:cubicBezTo>
                    <a:pt x="61484" y="43386"/>
                    <a:pt x="61746" y="43636"/>
                    <a:pt x="61746" y="43946"/>
                  </a:cubicBezTo>
                  <a:cubicBezTo>
                    <a:pt x="61746" y="44244"/>
                    <a:pt x="61496" y="44517"/>
                    <a:pt x="61186" y="44517"/>
                  </a:cubicBezTo>
                  <a:cubicBezTo>
                    <a:pt x="60877" y="44517"/>
                    <a:pt x="60615" y="44267"/>
                    <a:pt x="60615" y="43946"/>
                  </a:cubicBezTo>
                  <a:cubicBezTo>
                    <a:pt x="60639" y="43636"/>
                    <a:pt x="60877" y="43386"/>
                    <a:pt x="61186" y="43386"/>
                  </a:cubicBezTo>
                  <a:close/>
                  <a:moveTo>
                    <a:pt x="64925" y="43386"/>
                  </a:moveTo>
                  <a:cubicBezTo>
                    <a:pt x="65234" y="43386"/>
                    <a:pt x="65485" y="43636"/>
                    <a:pt x="65485" y="43946"/>
                  </a:cubicBezTo>
                  <a:cubicBezTo>
                    <a:pt x="65485" y="44267"/>
                    <a:pt x="65234" y="44517"/>
                    <a:pt x="64925" y="44517"/>
                  </a:cubicBezTo>
                  <a:cubicBezTo>
                    <a:pt x="64603" y="44517"/>
                    <a:pt x="64353" y="44267"/>
                    <a:pt x="64353" y="43946"/>
                  </a:cubicBezTo>
                  <a:cubicBezTo>
                    <a:pt x="64353" y="43636"/>
                    <a:pt x="64603" y="43386"/>
                    <a:pt x="64925" y="43386"/>
                  </a:cubicBezTo>
                  <a:close/>
                  <a:moveTo>
                    <a:pt x="68640" y="43386"/>
                  </a:moveTo>
                  <a:cubicBezTo>
                    <a:pt x="68937" y="43386"/>
                    <a:pt x="69211" y="43636"/>
                    <a:pt x="69211" y="43946"/>
                  </a:cubicBezTo>
                  <a:cubicBezTo>
                    <a:pt x="69211" y="44244"/>
                    <a:pt x="68949" y="44517"/>
                    <a:pt x="68640" y="44517"/>
                  </a:cubicBezTo>
                  <a:cubicBezTo>
                    <a:pt x="68330" y="44517"/>
                    <a:pt x="68080" y="44267"/>
                    <a:pt x="68080" y="43946"/>
                  </a:cubicBezTo>
                  <a:cubicBezTo>
                    <a:pt x="68092" y="43636"/>
                    <a:pt x="68330" y="43386"/>
                    <a:pt x="68640" y="43386"/>
                  </a:cubicBezTo>
                  <a:close/>
                  <a:moveTo>
                    <a:pt x="72366" y="43386"/>
                  </a:moveTo>
                  <a:cubicBezTo>
                    <a:pt x="72676" y="43386"/>
                    <a:pt x="72926" y="43636"/>
                    <a:pt x="72926" y="43946"/>
                  </a:cubicBezTo>
                  <a:cubicBezTo>
                    <a:pt x="72926" y="44267"/>
                    <a:pt x="72676" y="44517"/>
                    <a:pt x="72366" y="44517"/>
                  </a:cubicBezTo>
                  <a:cubicBezTo>
                    <a:pt x="72045" y="44517"/>
                    <a:pt x="71795" y="44267"/>
                    <a:pt x="71795" y="43946"/>
                  </a:cubicBezTo>
                  <a:cubicBezTo>
                    <a:pt x="71807" y="43636"/>
                    <a:pt x="72069" y="43386"/>
                    <a:pt x="72366" y="43386"/>
                  </a:cubicBezTo>
                  <a:close/>
                  <a:moveTo>
                    <a:pt x="76093" y="43386"/>
                  </a:moveTo>
                  <a:cubicBezTo>
                    <a:pt x="76391" y="43386"/>
                    <a:pt x="76664" y="43636"/>
                    <a:pt x="76664" y="43946"/>
                  </a:cubicBezTo>
                  <a:cubicBezTo>
                    <a:pt x="76664" y="44244"/>
                    <a:pt x="76403" y="44517"/>
                    <a:pt x="76093" y="44517"/>
                  </a:cubicBezTo>
                  <a:cubicBezTo>
                    <a:pt x="75795" y="44517"/>
                    <a:pt x="75533" y="44267"/>
                    <a:pt x="75533" y="43946"/>
                  </a:cubicBezTo>
                  <a:cubicBezTo>
                    <a:pt x="75533" y="43636"/>
                    <a:pt x="75783" y="43386"/>
                    <a:pt x="76093" y="43386"/>
                  </a:cubicBezTo>
                  <a:close/>
                  <a:moveTo>
                    <a:pt x="79712" y="43386"/>
                  </a:moveTo>
                  <a:cubicBezTo>
                    <a:pt x="80010" y="43386"/>
                    <a:pt x="80284" y="43636"/>
                    <a:pt x="80284" y="43946"/>
                  </a:cubicBezTo>
                  <a:cubicBezTo>
                    <a:pt x="80284" y="44244"/>
                    <a:pt x="80022" y="44517"/>
                    <a:pt x="79712" y="44517"/>
                  </a:cubicBezTo>
                  <a:cubicBezTo>
                    <a:pt x="79403" y="44517"/>
                    <a:pt x="79153" y="44267"/>
                    <a:pt x="79153" y="43946"/>
                  </a:cubicBezTo>
                  <a:cubicBezTo>
                    <a:pt x="79165" y="43636"/>
                    <a:pt x="79403" y="43386"/>
                    <a:pt x="79712" y="43386"/>
                  </a:cubicBezTo>
                  <a:close/>
                  <a:moveTo>
                    <a:pt x="83451" y="43386"/>
                  </a:moveTo>
                  <a:cubicBezTo>
                    <a:pt x="83761" y="43386"/>
                    <a:pt x="84011" y="43636"/>
                    <a:pt x="84011" y="43946"/>
                  </a:cubicBezTo>
                  <a:cubicBezTo>
                    <a:pt x="84011" y="44267"/>
                    <a:pt x="83761" y="44517"/>
                    <a:pt x="83451" y="44517"/>
                  </a:cubicBezTo>
                  <a:cubicBezTo>
                    <a:pt x="83141" y="44517"/>
                    <a:pt x="82880" y="44267"/>
                    <a:pt x="82880" y="43946"/>
                  </a:cubicBezTo>
                  <a:cubicBezTo>
                    <a:pt x="82880" y="43636"/>
                    <a:pt x="83141" y="43386"/>
                    <a:pt x="83451" y="43386"/>
                  </a:cubicBezTo>
                  <a:close/>
                  <a:moveTo>
                    <a:pt x="87166" y="43386"/>
                  </a:moveTo>
                  <a:cubicBezTo>
                    <a:pt x="87463" y="43386"/>
                    <a:pt x="87737" y="43636"/>
                    <a:pt x="87737" y="43946"/>
                  </a:cubicBezTo>
                  <a:cubicBezTo>
                    <a:pt x="87737" y="44244"/>
                    <a:pt x="87475" y="44517"/>
                    <a:pt x="87166" y="44517"/>
                  </a:cubicBezTo>
                  <a:cubicBezTo>
                    <a:pt x="86856" y="44517"/>
                    <a:pt x="86606" y="44267"/>
                    <a:pt x="86606" y="43946"/>
                  </a:cubicBezTo>
                  <a:cubicBezTo>
                    <a:pt x="86618" y="43636"/>
                    <a:pt x="86856" y="43386"/>
                    <a:pt x="87166" y="43386"/>
                  </a:cubicBezTo>
                  <a:close/>
                  <a:moveTo>
                    <a:pt x="90904" y="43386"/>
                  </a:moveTo>
                  <a:cubicBezTo>
                    <a:pt x="91214" y="43386"/>
                    <a:pt x="91464" y="43636"/>
                    <a:pt x="91464" y="43946"/>
                  </a:cubicBezTo>
                  <a:cubicBezTo>
                    <a:pt x="91464" y="44267"/>
                    <a:pt x="91214" y="44517"/>
                    <a:pt x="90904" y="44517"/>
                  </a:cubicBezTo>
                  <a:cubicBezTo>
                    <a:pt x="90595" y="44517"/>
                    <a:pt x="90345" y="44267"/>
                    <a:pt x="90345" y="43946"/>
                  </a:cubicBezTo>
                  <a:cubicBezTo>
                    <a:pt x="90345" y="43636"/>
                    <a:pt x="90595" y="43386"/>
                    <a:pt x="90904" y="43386"/>
                  </a:cubicBezTo>
                  <a:close/>
                  <a:moveTo>
                    <a:pt x="94631" y="43386"/>
                  </a:moveTo>
                  <a:cubicBezTo>
                    <a:pt x="94929" y="43386"/>
                    <a:pt x="95191" y="43636"/>
                    <a:pt x="95191" y="43946"/>
                  </a:cubicBezTo>
                  <a:cubicBezTo>
                    <a:pt x="95191" y="44244"/>
                    <a:pt x="94941" y="44517"/>
                    <a:pt x="94631" y="44517"/>
                  </a:cubicBezTo>
                  <a:cubicBezTo>
                    <a:pt x="94310" y="44517"/>
                    <a:pt x="94060" y="44267"/>
                    <a:pt x="94060" y="43946"/>
                  </a:cubicBezTo>
                  <a:cubicBezTo>
                    <a:pt x="94071" y="43636"/>
                    <a:pt x="94310" y="43386"/>
                    <a:pt x="94631" y="43386"/>
                  </a:cubicBezTo>
                  <a:close/>
                  <a:moveTo>
                    <a:pt x="98346" y="43386"/>
                  </a:moveTo>
                  <a:cubicBezTo>
                    <a:pt x="98655" y="43386"/>
                    <a:pt x="98905" y="43636"/>
                    <a:pt x="98905" y="43946"/>
                  </a:cubicBezTo>
                  <a:cubicBezTo>
                    <a:pt x="98905" y="44267"/>
                    <a:pt x="98655" y="44517"/>
                    <a:pt x="98346" y="44517"/>
                  </a:cubicBezTo>
                  <a:cubicBezTo>
                    <a:pt x="98036" y="44517"/>
                    <a:pt x="97786" y="44267"/>
                    <a:pt x="97786" y="43946"/>
                  </a:cubicBezTo>
                  <a:cubicBezTo>
                    <a:pt x="97798" y="43636"/>
                    <a:pt x="98036" y="43386"/>
                    <a:pt x="98346" y="43386"/>
                  </a:cubicBezTo>
                  <a:close/>
                  <a:moveTo>
                    <a:pt x="102084" y="43386"/>
                  </a:moveTo>
                  <a:cubicBezTo>
                    <a:pt x="102382" y="43386"/>
                    <a:pt x="102644" y="43636"/>
                    <a:pt x="102644" y="43946"/>
                  </a:cubicBezTo>
                  <a:cubicBezTo>
                    <a:pt x="102644" y="44244"/>
                    <a:pt x="102394" y="44517"/>
                    <a:pt x="102084" y="44517"/>
                  </a:cubicBezTo>
                  <a:cubicBezTo>
                    <a:pt x="101787" y="44517"/>
                    <a:pt x="101513" y="44267"/>
                    <a:pt x="101513" y="43946"/>
                  </a:cubicBezTo>
                  <a:cubicBezTo>
                    <a:pt x="101513" y="43636"/>
                    <a:pt x="101775" y="43386"/>
                    <a:pt x="102084" y="43386"/>
                  </a:cubicBezTo>
                  <a:close/>
                  <a:moveTo>
                    <a:pt x="105799" y="43386"/>
                  </a:moveTo>
                  <a:cubicBezTo>
                    <a:pt x="106121" y="43386"/>
                    <a:pt x="106371" y="43636"/>
                    <a:pt x="106371" y="43946"/>
                  </a:cubicBezTo>
                  <a:cubicBezTo>
                    <a:pt x="106371" y="44267"/>
                    <a:pt x="106109" y="44517"/>
                    <a:pt x="105799" y="44517"/>
                  </a:cubicBezTo>
                  <a:cubicBezTo>
                    <a:pt x="105490" y="44517"/>
                    <a:pt x="105239" y="44267"/>
                    <a:pt x="105239" y="43946"/>
                  </a:cubicBezTo>
                  <a:cubicBezTo>
                    <a:pt x="105251" y="43636"/>
                    <a:pt x="105490" y="43386"/>
                    <a:pt x="105799" y="43386"/>
                  </a:cubicBezTo>
                  <a:close/>
                  <a:moveTo>
                    <a:pt x="109538" y="43386"/>
                  </a:moveTo>
                  <a:cubicBezTo>
                    <a:pt x="109835" y="43386"/>
                    <a:pt x="110109" y="43636"/>
                    <a:pt x="110109" y="43946"/>
                  </a:cubicBezTo>
                  <a:cubicBezTo>
                    <a:pt x="110109" y="44244"/>
                    <a:pt x="109847" y="44517"/>
                    <a:pt x="109538" y="44517"/>
                  </a:cubicBezTo>
                  <a:cubicBezTo>
                    <a:pt x="109228" y="44517"/>
                    <a:pt x="108978" y="44267"/>
                    <a:pt x="108978" y="43946"/>
                  </a:cubicBezTo>
                  <a:cubicBezTo>
                    <a:pt x="108978" y="43636"/>
                    <a:pt x="109228" y="43386"/>
                    <a:pt x="109538" y="43386"/>
                  </a:cubicBezTo>
                  <a:close/>
                  <a:moveTo>
                    <a:pt x="113264" y="43386"/>
                  </a:moveTo>
                  <a:cubicBezTo>
                    <a:pt x="113574" y="43386"/>
                    <a:pt x="113824" y="43636"/>
                    <a:pt x="113824" y="43946"/>
                  </a:cubicBezTo>
                  <a:cubicBezTo>
                    <a:pt x="113824" y="44267"/>
                    <a:pt x="113574" y="44517"/>
                    <a:pt x="113264" y="44517"/>
                  </a:cubicBezTo>
                  <a:cubicBezTo>
                    <a:pt x="112943" y="44517"/>
                    <a:pt x="112693" y="44267"/>
                    <a:pt x="112693" y="43946"/>
                  </a:cubicBezTo>
                  <a:cubicBezTo>
                    <a:pt x="112705" y="43636"/>
                    <a:pt x="112943" y="43386"/>
                    <a:pt x="113264" y="43386"/>
                  </a:cubicBezTo>
                  <a:close/>
                  <a:moveTo>
                    <a:pt x="116991" y="43386"/>
                  </a:moveTo>
                  <a:cubicBezTo>
                    <a:pt x="117289" y="43386"/>
                    <a:pt x="117562" y="43636"/>
                    <a:pt x="117562" y="43946"/>
                  </a:cubicBezTo>
                  <a:cubicBezTo>
                    <a:pt x="117562" y="44244"/>
                    <a:pt x="117312" y="44517"/>
                    <a:pt x="116991" y="44517"/>
                  </a:cubicBezTo>
                  <a:cubicBezTo>
                    <a:pt x="116681" y="44517"/>
                    <a:pt x="116431" y="44267"/>
                    <a:pt x="116431" y="43946"/>
                  </a:cubicBezTo>
                  <a:cubicBezTo>
                    <a:pt x="116431" y="43636"/>
                    <a:pt x="116681" y="43386"/>
                    <a:pt x="116991" y="43386"/>
                  </a:cubicBezTo>
                  <a:close/>
                  <a:moveTo>
                    <a:pt x="120718" y="43386"/>
                  </a:moveTo>
                  <a:cubicBezTo>
                    <a:pt x="121027" y="43386"/>
                    <a:pt x="121277" y="43636"/>
                    <a:pt x="121277" y="43946"/>
                  </a:cubicBezTo>
                  <a:cubicBezTo>
                    <a:pt x="121277" y="44267"/>
                    <a:pt x="121027" y="44517"/>
                    <a:pt x="120718" y="44517"/>
                  </a:cubicBezTo>
                  <a:cubicBezTo>
                    <a:pt x="120408" y="44517"/>
                    <a:pt x="120146" y="44267"/>
                    <a:pt x="120146" y="43946"/>
                  </a:cubicBezTo>
                  <a:cubicBezTo>
                    <a:pt x="120170" y="43636"/>
                    <a:pt x="120420" y="43386"/>
                    <a:pt x="120718" y="43386"/>
                  </a:cubicBezTo>
                  <a:close/>
                  <a:moveTo>
                    <a:pt x="124456" y="43386"/>
                  </a:moveTo>
                  <a:cubicBezTo>
                    <a:pt x="124754" y="43386"/>
                    <a:pt x="125016" y="43636"/>
                    <a:pt x="125016" y="43946"/>
                  </a:cubicBezTo>
                  <a:cubicBezTo>
                    <a:pt x="125016" y="44244"/>
                    <a:pt x="124766" y="44517"/>
                    <a:pt x="124456" y="44517"/>
                  </a:cubicBezTo>
                  <a:cubicBezTo>
                    <a:pt x="124135" y="44517"/>
                    <a:pt x="123885" y="44267"/>
                    <a:pt x="123885" y="43946"/>
                  </a:cubicBezTo>
                  <a:cubicBezTo>
                    <a:pt x="123885" y="43636"/>
                    <a:pt x="124135" y="43386"/>
                    <a:pt x="124456" y="43386"/>
                  </a:cubicBezTo>
                  <a:close/>
                  <a:moveTo>
                    <a:pt x="128171" y="43386"/>
                  </a:moveTo>
                  <a:cubicBezTo>
                    <a:pt x="128480" y="43386"/>
                    <a:pt x="128742" y="43636"/>
                    <a:pt x="128742" y="43946"/>
                  </a:cubicBezTo>
                  <a:cubicBezTo>
                    <a:pt x="128742" y="44267"/>
                    <a:pt x="128480" y="44517"/>
                    <a:pt x="128171" y="44517"/>
                  </a:cubicBezTo>
                  <a:cubicBezTo>
                    <a:pt x="127861" y="44517"/>
                    <a:pt x="127611" y="44267"/>
                    <a:pt x="127611" y="43946"/>
                  </a:cubicBezTo>
                  <a:cubicBezTo>
                    <a:pt x="127611" y="43636"/>
                    <a:pt x="127861" y="43386"/>
                    <a:pt x="128171" y="43386"/>
                  </a:cubicBezTo>
                  <a:close/>
                  <a:moveTo>
                    <a:pt x="131898" y="43386"/>
                  </a:moveTo>
                  <a:cubicBezTo>
                    <a:pt x="132195" y="43386"/>
                    <a:pt x="132457" y="43636"/>
                    <a:pt x="132457" y="43946"/>
                  </a:cubicBezTo>
                  <a:cubicBezTo>
                    <a:pt x="132457" y="44244"/>
                    <a:pt x="132207" y="44517"/>
                    <a:pt x="131898" y="44517"/>
                  </a:cubicBezTo>
                  <a:cubicBezTo>
                    <a:pt x="131600" y="44517"/>
                    <a:pt x="131326" y="44267"/>
                    <a:pt x="131326" y="43946"/>
                  </a:cubicBezTo>
                  <a:cubicBezTo>
                    <a:pt x="131338" y="43636"/>
                    <a:pt x="131576" y="43386"/>
                    <a:pt x="131898" y="43386"/>
                  </a:cubicBezTo>
                  <a:close/>
                  <a:moveTo>
                    <a:pt x="135624" y="43386"/>
                  </a:moveTo>
                  <a:cubicBezTo>
                    <a:pt x="135946" y="43386"/>
                    <a:pt x="136196" y="43636"/>
                    <a:pt x="136196" y="43946"/>
                  </a:cubicBezTo>
                  <a:cubicBezTo>
                    <a:pt x="136196" y="44267"/>
                    <a:pt x="135934" y="44517"/>
                    <a:pt x="135624" y="44517"/>
                  </a:cubicBezTo>
                  <a:cubicBezTo>
                    <a:pt x="135315" y="44517"/>
                    <a:pt x="135065" y="44267"/>
                    <a:pt x="135065" y="43946"/>
                  </a:cubicBezTo>
                  <a:cubicBezTo>
                    <a:pt x="135065" y="43636"/>
                    <a:pt x="135315" y="43386"/>
                    <a:pt x="135624" y="43386"/>
                  </a:cubicBezTo>
                  <a:close/>
                  <a:moveTo>
                    <a:pt x="139351" y="43386"/>
                  </a:moveTo>
                  <a:cubicBezTo>
                    <a:pt x="139649" y="43386"/>
                    <a:pt x="139910" y="43636"/>
                    <a:pt x="139910" y="43946"/>
                  </a:cubicBezTo>
                  <a:cubicBezTo>
                    <a:pt x="139910" y="44244"/>
                    <a:pt x="139660" y="44517"/>
                    <a:pt x="139351" y="44517"/>
                  </a:cubicBezTo>
                  <a:cubicBezTo>
                    <a:pt x="139053" y="44517"/>
                    <a:pt x="138779" y="44267"/>
                    <a:pt x="138779" y="43946"/>
                  </a:cubicBezTo>
                  <a:cubicBezTo>
                    <a:pt x="138803" y="43636"/>
                    <a:pt x="139041" y="43386"/>
                    <a:pt x="139351" y="43386"/>
                  </a:cubicBezTo>
                  <a:close/>
                  <a:moveTo>
                    <a:pt x="143089" y="43386"/>
                  </a:moveTo>
                  <a:cubicBezTo>
                    <a:pt x="143399" y="43386"/>
                    <a:pt x="143649" y="43636"/>
                    <a:pt x="143649" y="43946"/>
                  </a:cubicBezTo>
                  <a:cubicBezTo>
                    <a:pt x="143649" y="44267"/>
                    <a:pt x="143399" y="44517"/>
                    <a:pt x="143089" y="44517"/>
                  </a:cubicBezTo>
                  <a:cubicBezTo>
                    <a:pt x="142768" y="44517"/>
                    <a:pt x="142518" y="44267"/>
                    <a:pt x="142518" y="43946"/>
                  </a:cubicBezTo>
                  <a:cubicBezTo>
                    <a:pt x="142518" y="43636"/>
                    <a:pt x="142768" y="43386"/>
                    <a:pt x="143089" y="43386"/>
                  </a:cubicBezTo>
                  <a:close/>
                  <a:moveTo>
                    <a:pt x="146804" y="43386"/>
                  </a:moveTo>
                  <a:cubicBezTo>
                    <a:pt x="147102" y="43386"/>
                    <a:pt x="147376" y="43636"/>
                    <a:pt x="147376" y="43946"/>
                  </a:cubicBezTo>
                  <a:cubicBezTo>
                    <a:pt x="147376" y="44244"/>
                    <a:pt x="147114" y="44517"/>
                    <a:pt x="146804" y="44517"/>
                  </a:cubicBezTo>
                  <a:cubicBezTo>
                    <a:pt x="146495" y="44517"/>
                    <a:pt x="146245" y="44267"/>
                    <a:pt x="146245" y="43946"/>
                  </a:cubicBezTo>
                  <a:cubicBezTo>
                    <a:pt x="146257" y="43636"/>
                    <a:pt x="146495" y="43386"/>
                    <a:pt x="146804" y="43386"/>
                  </a:cubicBezTo>
                  <a:close/>
                  <a:moveTo>
                    <a:pt x="3405" y="45244"/>
                  </a:moveTo>
                  <a:cubicBezTo>
                    <a:pt x="3703" y="45244"/>
                    <a:pt x="3977" y="45494"/>
                    <a:pt x="3977" y="45815"/>
                  </a:cubicBezTo>
                  <a:cubicBezTo>
                    <a:pt x="3977" y="46113"/>
                    <a:pt x="3727" y="46375"/>
                    <a:pt x="3405" y="46375"/>
                  </a:cubicBezTo>
                  <a:cubicBezTo>
                    <a:pt x="3096" y="46375"/>
                    <a:pt x="2846" y="46125"/>
                    <a:pt x="2846" y="45815"/>
                  </a:cubicBezTo>
                  <a:cubicBezTo>
                    <a:pt x="2858" y="45518"/>
                    <a:pt x="3096" y="45244"/>
                    <a:pt x="3405" y="45244"/>
                  </a:cubicBezTo>
                  <a:close/>
                  <a:moveTo>
                    <a:pt x="7132" y="45244"/>
                  </a:moveTo>
                  <a:cubicBezTo>
                    <a:pt x="7430" y="45244"/>
                    <a:pt x="7692" y="45494"/>
                    <a:pt x="7692" y="45815"/>
                  </a:cubicBezTo>
                  <a:cubicBezTo>
                    <a:pt x="7692" y="46113"/>
                    <a:pt x="7442" y="46375"/>
                    <a:pt x="7132" y="46375"/>
                  </a:cubicBezTo>
                  <a:cubicBezTo>
                    <a:pt x="6834" y="46375"/>
                    <a:pt x="6560" y="46125"/>
                    <a:pt x="6560" y="45815"/>
                  </a:cubicBezTo>
                  <a:cubicBezTo>
                    <a:pt x="6584" y="45518"/>
                    <a:pt x="6822" y="45244"/>
                    <a:pt x="7132" y="45244"/>
                  </a:cubicBezTo>
                  <a:close/>
                  <a:moveTo>
                    <a:pt x="10871" y="45244"/>
                  </a:moveTo>
                  <a:cubicBezTo>
                    <a:pt x="11168" y="45244"/>
                    <a:pt x="11430" y="45494"/>
                    <a:pt x="11430" y="45815"/>
                  </a:cubicBezTo>
                  <a:cubicBezTo>
                    <a:pt x="11430" y="46113"/>
                    <a:pt x="11180" y="46375"/>
                    <a:pt x="10871" y="46375"/>
                  </a:cubicBezTo>
                  <a:cubicBezTo>
                    <a:pt x="10573" y="46375"/>
                    <a:pt x="10299" y="46125"/>
                    <a:pt x="10299" y="45815"/>
                  </a:cubicBezTo>
                  <a:cubicBezTo>
                    <a:pt x="10299" y="45518"/>
                    <a:pt x="10549" y="45244"/>
                    <a:pt x="10871" y="45244"/>
                  </a:cubicBezTo>
                  <a:close/>
                  <a:moveTo>
                    <a:pt x="14585" y="45244"/>
                  </a:moveTo>
                  <a:cubicBezTo>
                    <a:pt x="14883" y="45244"/>
                    <a:pt x="15157" y="45494"/>
                    <a:pt x="15157" y="45815"/>
                  </a:cubicBezTo>
                  <a:cubicBezTo>
                    <a:pt x="15157" y="46113"/>
                    <a:pt x="14895" y="46375"/>
                    <a:pt x="14585" y="46375"/>
                  </a:cubicBezTo>
                  <a:cubicBezTo>
                    <a:pt x="14288" y="46375"/>
                    <a:pt x="14014" y="46125"/>
                    <a:pt x="14014" y="45815"/>
                  </a:cubicBezTo>
                  <a:cubicBezTo>
                    <a:pt x="14038" y="45518"/>
                    <a:pt x="14276" y="45244"/>
                    <a:pt x="14585" y="45244"/>
                  </a:cubicBezTo>
                  <a:close/>
                  <a:moveTo>
                    <a:pt x="18324" y="45244"/>
                  </a:moveTo>
                  <a:cubicBezTo>
                    <a:pt x="18622" y="45244"/>
                    <a:pt x="18883" y="45494"/>
                    <a:pt x="18883" y="45815"/>
                  </a:cubicBezTo>
                  <a:cubicBezTo>
                    <a:pt x="18883" y="46113"/>
                    <a:pt x="18633" y="46375"/>
                    <a:pt x="18324" y="46375"/>
                  </a:cubicBezTo>
                  <a:cubicBezTo>
                    <a:pt x="18026" y="46375"/>
                    <a:pt x="17752" y="46125"/>
                    <a:pt x="17752" y="45815"/>
                  </a:cubicBezTo>
                  <a:cubicBezTo>
                    <a:pt x="17752" y="45518"/>
                    <a:pt x="18014" y="45244"/>
                    <a:pt x="18324" y="45244"/>
                  </a:cubicBezTo>
                  <a:close/>
                  <a:moveTo>
                    <a:pt x="22039" y="45244"/>
                  </a:moveTo>
                  <a:cubicBezTo>
                    <a:pt x="22336" y="45244"/>
                    <a:pt x="22610" y="45494"/>
                    <a:pt x="22610" y="45815"/>
                  </a:cubicBezTo>
                  <a:cubicBezTo>
                    <a:pt x="22610" y="46113"/>
                    <a:pt x="22360" y="46375"/>
                    <a:pt x="22039" y="46375"/>
                  </a:cubicBezTo>
                  <a:cubicBezTo>
                    <a:pt x="21729" y="46375"/>
                    <a:pt x="21479" y="46125"/>
                    <a:pt x="21479" y="45815"/>
                  </a:cubicBezTo>
                  <a:cubicBezTo>
                    <a:pt x="21491" y="45518"/>
                    <a:pt x="21729" y="45244"/>
                    <a:pt x="22039" y="45244"/>
                  </a:cubicBezTo>
                  <a:close/>
                  <a:moveTo>
                    <a:pt x="25777" y="45244"/>
                  </a:moveTo>
                  <a:cubicBezTo>
                    <a:pt x="26075" y="45244"/>
                    <a:pt x="26349" y="45494"/>
                    <a:pt x="26349" y="45815"/>
                  </a:cubicBezTo>
                  <a:cubicBezTo>
                    <a:pt x="26349" y="46113"/>
                    <a:pt x="26087" y="46375"/>
                    <a:pt x="25777" y="46375"/>
                  </a:cubicBezTo>
                  <a:cubicBezTo>
                    <a:pt x="25468" y="46375"/>
                    <a:pt x="25206" y="46125"/>
                    <a:pt x="25206" y="45815"/>
                  </a:cubicBezTo>
                  <a:cubicBezTo>
                    <a:pt x="25218" y="45518"/>
                    <a:pt x="25468" y="45244"/>
                    <a:pt x="25777" y="45244"/>
                  </a:cubicBezTo>
                  <a:close/>
                  <a:moveTo>
                    <a:pt x="29504" y="45244"/>
                  </a:moveTo>
                  <a:cubicBezTo>
                    <a:pt x="29801" y="45244"/>
                    <a:pt x="30063" y="45494"/>
                    <a:pt x="30063" y="45815"/>
                  </a:cubicBezTo>
                  <a:cubicBezTo>
                    <a:pt x="30063" y="46113"/>
                    <a:pt x="29813" y="46375"/>
                    <a:pt x="29504" y="46375"/>
                  </a:cubicBezTo>
                  <a:cubicBezTo>
                    <a:pt x="29182" y="46375"/>
                    <a:pt x="28932" y="46125"/>
                    <a:pt x="28932" y="45815"/>
                  </a:cubicBezTo>
                  <a:cubicBezTo>
                    <a:pt x="28944" y="45518"/>
                    <a:pt x="29182" y="45244"/>
                    <a:pt x="29504" y="45244"/>
                  </a:cubicBezTo>
                  <a:close/>
                  <a:moveTo>
                    <a:pt x="33230" y="45244"/>
                  </a:moveTo>
                  <a:cubicBezTo>
                    <a:pt x="33528" y="45244"/>
                    <a:pt x="33802" y="45494"/>
                    <a:pt x="33802" y="45815"/>
                  </a:cubicBezTo>
                  <a:cubicBezTo>
                    <a:pt x="33802" y="46113"/>
                    <a:pt x="33552" y="46375"/>
                    <a:pt x="33230" y="46375"/>
                  </a:cubicBezTo>
                  <a:cubicBezTo>
                    <a:pt x="32921" y="46375"/>
                    <a:pt x="32671" y="46125"/>
                    <a:pt x="32671" y="45815"/>
                  </a:cubicBezTo>
                  <a:cubicBezTo>
                    <a:pt x="32671" y="45518"/>
                    <a:pt x="32921" y="45244"/>
                    <a:pt x="33230" y="45244"/>
                  </a:cubicBezTo>
                  <a:close/>
                  <a:moveTo>
                    <a:pt x="36957" y="45244"/>
                  </a:moveTo>
                  <a:cubicBezTo>
                    <a:pt x="37255" y="45244"/>
                    <a:pt x="37517" y="45494"/>
                    <a:pt x="37517" y="45815"/>
                  </a:cubicBezTo>
                  <a:cubicBezTo>
                    <a:pt x="37517" y="46113"/>
                    <a:pt x="37267" y="46375"/>
                    <a:pt x="36957" y="46375"/>
                  </a:cubicBezTo>
                  <a:cubicBezTo>
                    <a:pt x="36648" y="46375"/>
                    <a:pt x="36386" y="46125"/>
                    <a:pt x="36386" y="45815"/>
                  </a:cubicBezTo>
                  <a:cubicBezTo>
                    <a:pt x="36409" y="45518"/>
                    <a:pt x="36648" y="45244"/>
                    <a:pt x="36957" y="45244"/>
                  </a:cubicBezTo>
                  <a:close/>
                  <a:moveTo>
                    <a:pt x="40672" y="45244"/>
                  </a:moveTo>
                  <a:cubicBezTo>
                    <a:pt x="40970" y="45244"/>
                    <a:pt x="41243" y="45494"/>
                    <a:pt x="41243" y="45815"/>
                  </a:cubicBezTo>
                  <a:cubicBezTo>
                    <a:pt x="41243" y="46113"/>
                    <a:pt x="40993" y="46375"/>
                    <a:pt x="40672" y="46375"/>
                  </a:cubicBezTo>
                  <a:cubicBezTo>
                    <a:pt x="40374" y="46375"/>
                    <a:pt x="40112" y="46125"/>
                    <a:pt x="40112" y="45815"/>
                  </a:cubicBezTo>
                  <a:cubicBezTo>
                    <a:pt x="40124" y="45518"/>
                    <a:pt x="40362" y="45244"/>
                    <a:pt x="40672" y="45244"/>
                  </a:cubicBezTo>
                  <a:close/>
                  <a:moveTo>
                    <a:pt x="44410" y="45244"/>
                  </a:moveTo>
                  <a:cubicBezTo>
                    <a:pt x="44708" y="45244"/>
                    <a:pt x="44982" y="45494"/>
                    <a:pt x="44982" y="45815"/>
                  </a:cubicBezTo>
                  <a:cubicBezTo>
                    <a:pt x="44982" y="46113"/>
                    <a:pt x="44720" y="46375"/>
                    <a:pt x="44410" y="46375"/>
                  </a:cubicBezTo>
                  <a:cubicBezTo>
                    <a:pt x="44113" y="46375"/>
                    <a:pt x="43851" y="46125"/>
                    <a:pt x="43851" y="45815"/>
                  </a:cubicBezTo>
                  <a:cubicBezTo>
                    <a:pt x="43851" y="45518"/>
                    <a:pt x="44101" y="45244"/>
                    <a:pt x="44410" y="45244"/>
                  </a:cubicBezTo>
                  <a:close/>
                  <a:moveTo>
                    <a:pt x="48137" y="45244"/>
                  </a:moveTo>
                  <a:cubicBezTo>
                    <a:pt x="48435" y="45244"/>
                    <a:pt x="48697" y="45494"/>
                    <a:pt x="48697" y="45815"/>
                  </a:cubicBezTo>
                  <a:cubicBezTo>
                    <a:pt x="48697" y="46113"/>
                    <a:pt x="48447" y="46375"/>
                    <a:pt x="48137" y="46375"/>
                  </a:cubicBezTo>
                  <a:cubicBezTo>
                    <a:pt x="47839" y="46375"/>
                    <a:pt x="47566" y="46125"/>
                    <a:pt x="47566" y="45815"/>
                  </a:cubicBezTo>
                  <a:cubicBezTo>
                    <a:pt x="47578" y="45518"/>
                    <a:pt x="47839" y="45244"/>
                    <a:pt x="48137" y="45244"/>
                  </a:cubicBezTo>
                  <a:close/>
                  <a:moveTo>
                    <a:pt x="51864" y="45244"/>
                  </a:moveTo>
                  <a:cubicBezTo>
                    <a:pt x="52161" y="45244"/>
                    <a:pt x="52435" y="45494"/>
                    <a:pt x="52435" y="45815"/>
                  </a:cubicBezTo>
                  <a:cubicBezTo>
                    <a:pt x="52435" y="46113"/>
                    <a:pt x="52185" y="46375"/>
                    <a:pt x="51864" y="46375"/>
                  </a:cubicBezTo>
                  <a:cubicBezTo>
                    <a:pt x="51566" y="46375"/>
                    <a:pt x="51304" y="46125"/>
                    <a:pt x="51304" y="45815"/>
                  </a:cubicBezTo>
                  <a:cubicBezTo>
                    <a:pt x="51304" y="45518"/>
                    <a:pt x="51554" y="45244"/>
                    <a:pt x="51864" y="45244"/>
                  </a:cubicBezTo>
                  <a:close/>
                  <a:moveTo>
                    <a:pt x="55602" y="45244"/>
                  </a:moveTo>
                  <a:cubicBezTo>
                    <a:pt x="55900" y="45244"/>
                    <a:pt x="56174" y="45494"/>
                    <a:pt x="56174" y="45815"/>
                  </a:cubicBezTo>
                  <a:cubicBezTo>
                    <a:pt x="56174" y="46113"/>
                    <a:pt x="55912" y="46375"/>
                    <a:pt x="55602" y="46375"/>
                  </a:cubicBezTo>
                  <a:cubicBezTo>
                    <a:pt x="55293" y="46375"/>
                    <a:pt x="55043" y="46125"/>
                    <a:pt x="55043" y="45815"/>
                  </a:cubicBezTo>
                  <a:cubicBezTo>
                    <a:pt x="55043" y="45518"/>
                    <a:pt x="55293" y="45244"/>
                    <a:pt x="55602" y="45244"/>
                  </a:cubicBezTo>
                  <a:close/>
                  <a:moveTo>
                    <a:pt x="59329" y="45244"/>
                  </a:moveTo>
                  <a:cubicBezTo>
                    <a:pt x="59627" y="45244"/>
                    <a:pt x="59889" y="45494"/>
                    <a:pt x="59889" y="45815"/>
                  </a:cubicBezTo>
                  <a:cubicBezTo>
                    <a:pt x="59889" y="46113"/>
                    <a:pt x="59639" y="46375"/>
                    <a:pt x="59329" y="46375"/>
                  </a:cubicBezTo>
                  <a:cubicBezTo>
                    <a:pt x="59008" y="46375"/>
                    <a:pt x="58757" y="46125"/>
                    <a:pt x="58757" y="45815"/>
                  </a:cubicBezTo>
                  <a:cubicBezTo>
                    <a:pt x="58757" y="45518"/>
                    <a:pt x="59008" y="45244"/>
                    <a:pt x="59329" y="45244"/>
                  </a:cubicBezTo>
                  <a:close/>
                  <a:moveTo>
                    <a:pt x="63056" y="45244"/>
                  </a:moveTo>
                  <a:cubicBezTo>
                    <a:pt x="63353" y="45244"/>
                    <a:pt x="63627" y="45494"/>
                    <a:pt x="63627" y="45815"/>
                  </a:cubicBezTo>
                  <a:cubicBezTo>
                    <a:pt x="63627" y="46113"/>
                    <a:pt x="63377" y="46375"/>
                    <a:pt x="63056" y="46375"/>
                  </a:cubicBezTo>
                  <a:cubicBezTo>
                    <a:pt x="62746" y="46375"/>
                    <a:pt x="62496" y="46125"/>
                    <a:pt x="62496" y="45815"/>
                  </a:cubicBezTo>
                  <a:cubicBezTo>
                    <a:pt x="62496" y="45518"/>
                    <a:pt x="62746" y="45244"/>
                    <a:pt x="63056" y="45244"/>
                  </a:cubicBezTo>
                  <a:close/>
                  <a:moveTo>
                    <a:pt x="66782" y="45244"/>
                  </a:moveTo>
                  <a:cubicBezTo>
                    <a:pt x="67080" y="45244"/>
                    <a:pt x="67342" y="45494"/>
                    <a:pt x="67342" y="45815"/>
                  </a:cubicBezTo>
                  <a:cubicBezTo>
                    <a:pt x="67342" y="46113"/>
                    <a:pt x="67092" y="46375"/>
                    <a:pt x="66782" y="46375"/>
                  </a:cubicBezTo>
                  <a:cubicBezTo>
                    <a:pt x="66473" y="46375"/>
                    <a:pt x="66211" y="46125"/>
                    <a:pt x="66211" y="45815"/>
                  </a:cubicBezTo>
                  <a:cubicBezTo>
                    <a:pt x="66235" y="45518"/>
                    <a:pt x="66473" y="45244"/>
                    <a:pt x="66782" y="45244"/>
                  </a:cubicBezTo>
                  <a:close/>
                  <a:moveTo>
                    <a:pt x="70509" y="45244"/>
                  </a:moveTo>
                  <a:cubicBezTo>
                    <a:pt x="70807" y="45244"/>
                    <a:pt x="71080" y="45494"/>
                    <a:pt x="71080" y="45815"/>
                  </a:cubicBezTo>
                  <a:cubicBezTo>
                    <a:pt x="71080" y="46113"/>
                    <a:pt x="70830" y="46375"/>
                    <a:pt x="70509" y="46375"/>
                  </a:cubicBezTo>
                  <a:cubicBezTo>
                    <a:pt x="70199" y="46375"/>
                    <a:pt x="69949" y="46125"/>
                    <a:pt x="69949" y="45815"/>
                  </a:cubicBezTo>
                  <a:cubicBezTo>
                    <a:pt x="69949" y="45518"/>
                    <a:pt x="70199" y="45244"/>
                    <a:pt x="70509" y="45244"/>
                  </a:cubicBezTo>
                  <a:close/>
                  <a:moveTo>
                    <a:pt x="74236" y="45244"/>
                  </a:moveTo>
                  <a:cubicBezTo>
                    <a:pt x="74533" y="45244"/>
                    <a:pt x="74795" y="45494"/>
                    <a:pt x="74795" y="45815"/>
                  </a:cubicBezTo>
                  <a:cubicBezTo>
                    <a:pt x="74795" y="46113"/>
                    <a:pt x="74545" y="46375"/>
                    <a:pt x="74236" y="46375"/>
                  </a:cubicBezTo>
                  <a:cubicBezTo>
                    <a:pt x="73938" y="46375"/>
                    <a:pt x="73676" y="46125"/>
                    <a:pt x="73676" y="45815"/>
                  </a:cubicBezTo>
                  <a:cubicBezTo>
                    <a:pt x="73676" y="45518"/>
                    <a:pt x="73926" y="45244"/>
                    <a:pt x="74236" y="45244"/>
                  </a:cubicBezTo>
                  <a:close/>
                  <a:moveTo>
                    <a:pt x="77855" y="45244"/>
                  </a:moveTo>
                  <a:cubicBezTo>
                    <a:pt x="78153" y="45244"/>
                    <a:pt x="78415" y="45494"/>
                    <a:pt x="78415" y="45815"/>
                  </a:cubicBezTo>
                  <a:cubicBezTo>
                    <a:pt x="78415" y="46113"/>
                    <a:pt x="78165" y="46375"/>
                    <a:pt x="77855" y="46375"/>
                  </a:cubicBezTo>
                  <a:cubicBezTo>
                    <a:pt x="77546" y="46375"/>
                    <a:pt x="77284" y="46125"/>
                    <a:pt x="77284" y="45815"/>
                  </a:cubicBezTo>
                  <a:cubicBezTo>
                    <a:pt x="77284" y="45518"/>
                    <a:pt x="77546" y="45244"/>
                    <a:pt x="77855" y="45244"/>
                  </a:cubicBezTo>
                  <a:close/>
                  <a:moveTo>
                    <a:pt x="81570" y="45244"/>
                  </a:moveTo>
                  <a:cubicBezTo>
                    <a:pt x="81868" y="45244"/>
                    <a:pt x="82141" y="45494"/>
                    <a:pt x="82141" y="45815"/>
                  </a:cubicBezTo>
                  <a:cubicBezTo>
                    <a:pt x="82141" y="46113"/>
                    <a:pt x="81879" y="46375"/>
                    <a:pt x="81570" y="46375"/>
                  </a:cubicBezTo>
                  <a:cubicBezTo>
                    <a:pt x="81260" y="46375"/>
                    <a:pt x="81010" y="46125"/>
                    <a:pt x="81010" y="45815"/>
                  </a:cubicBezTo>
                  <a:cubicBezTo>
                    <a:pt x="81022" y="45518"/>
                    <a:pt x="81260" y="45244"/>
                    <a:pt x="81570" y="45244"/>
                  </a:cubicBezTo>
                  <a:close/>
                  <a:moveTo>
                    <a:pt x="85308" y="45244"/>
                  </a:moveTo>
                  <a:cubicBezTo>
                    <a:pt x="85606" y="45244"/>
                    <a:pt x="85880" y="45494"/>
                    <a:pt x="85880" y="45815"/>
                  </a:cubicBezTo>
                  <a:cubicBezTo>
                    <a:pt x="85880" y="46113"/>
                    <a:pt x="85618" y="46375"/>
                    <a:pt x="85308" y="46375"/>
                  </a:cubicBezTo>
                  <a:cubicBezTo>
                    <a:pt x="84999" y="46375"/>
                    <a:pt x="84749" y="46125"/>
                    <a:pt x="84749" y="45815"/>
                  </a:cubicBezTo>
                  <a:cubicBezTo>
                    <a:pt x="84749" y="45518"/>
                    <a:pt x="84999" y="45244"/>
                    <a:pt x="85308" y="45244"/>
                  </a:cubicBezTo>
                  <a:close/>
                  <a:moveTo>
                    <a:pt x="89035" y="45244"/>
                  </a:moveTo>
                  <a:cubicBezTo>
                    <a:pt x="89333" y="45244"/>
                    <a:pt x="89595" y="45494"/>
                    <a:pt x="89595" y="45815"/>
                  </a:cubicBezTo>
                  <a:cubicBezTo>
                    <a:pt x="89595" y="46113"/>
                    <a:pt x="89345" y="46375"/>
                    <a:pt x="89035" y="46375"/>
                  </a:cubicBezTo>
                  <a:cubicBezTo>
                    <a:pt x="88714" y="46375"/>
                    <a:pt x="88464" y="46125"/>
                    <a:pt x="88464" y="45815"/>
                  </a:cubicBezTo>
                  <a:cubicBezTo>
                    <a:pt x="88475" y="45518"/>
                    <a:pt x="88714" y="45244"/>
                    <a:pt x="89035" y="45244"/>
                  </a:cubicBezTo>
                  <a:close/>
                  <a:moveTo>
                    <a:pt x="92762" y="45244"/>
                  </a:moveTo>
                  <a:cubicBezTo>
                    <a:pt x="93059" y="45244"/>
                    <a:pt x="93333" y="45494"/>
                    <a:pt x="93333" y="45815"/>
                  </a:cubicBezTo>
                  <a:cubicBezTo>
                    <a:pt x="93333" y="46113"/>
                    <a:pt x="93071" y="46375"/>
                    <a:pt x="92762" y="46375"/>
                  </a:cubicBezTo>
                  <a:cubicBezTo>
                    <a:pt x="92452" y="46375"/>
                    <a:pt x="92202" y="46125"/>
                    <a:pt x="92202" y="45815"/>
                  </a:cubicBezTo>
                  <a:cubicBezTo>
                    <a:pt x="92202" y="45518"/>
                    <a:pt x="92452" y="45244"/>
                    <a:pt x="92762" y="45244"/>
                  </a:cubicBezTo>
                  <a:close/>
                  <a:moveTo>
                    <a:pt x="96488" y="45244"/>
                  </a:moveTo>
                  <a:cubicBezTo>
                    <a:pt x="96786" y="45244"/>
                    <a:pt x="97048" y="45494"/>
                    <a:pt x="97048" y="45815"/>
                  </a:cubicBezTo>
                  <a:cubicBezTo>
                    <a:pt x="97048" y="46113"/>
                    <a:pt x="96798" y="46375"/>
                    <a:pt x="96488" y="46375"/>
                  </a:cubicBezTo>
                  <a:cubicBezTo>
                    <a:pt x="96191" y="46375"/>
                    <a:pt x="95917" y="46125"/>
                    <a:pt x="95917" y="45815"/>
                  </a:cubicBezTo>
                  <a:cubicBezTo>
                    <a:pt x="95917" y="45518"/>
                    <a:pt x="96179" y="45244"/>
                    <a:pt x="96488" y="45244"/>
                  </a:cubicBezTo>
                  <a:close/>
                  <a:moveTo>
                    <a:pt x="100203" y="45244"/>
                  </a:moveTo>
                  <a:cubicBezTo>
                    <a:pt x="100501" y="45244"/>
                    <a:pt x="100775" y="45494"/>
                    <a:pt x="100775" y="45815"/>
                  </a:cubicBezTo>
                  <a:cubicBezTo>
                    <a:pt x="100775" y="46113"/>
                    <a:pt x="100513" y="46375"/>
                    <a:pt x="100203" y="46375"/>
                  </a:cubicBezTo>
                  <a:cubicBezTo>
                    <a:pt x="99905" y="46375"/>
                    <a:pt x="99644" y="46125"/>
                    <a:pt x="99644" y="45815"/>
                  </a:cubicBezTo>
                  <a:cubicBezTo>
                    <a:pt x="99655" y="45518"/>
                    <a:pt x="99894" y="45244"/>
                    <a:pt x="100203" y="45244"/>
                  </a:cubicBezTo>
                  <a:close/>
                  <a:moveTo>
                    <a:pt x="103942" y="45244"/>
                  </a:moveTo>
                  <a:cubicBezTo>
                    <a:pt x="104239" y="45244"/>
                    <a:pt x="104513" y="45494"/>
                    <a:pt x="104513" y="45815"/>
                  </a:cubicBezTo>
                  <a:cubicBezTo>
                    <a:pt x="104513" y="46113"/>
                    <a:pt x="104251" y="46375"/>
                    <a:pt x="103942" y="46375"/>
                  </a:cubicBezTo>
                  <a:cubicBezTo>
                    <a:pt x="103644" y="46375"/>
                    <a:pt x="103382" y="46125"/>
                    <a:pt x="103382" y="45815"/>
                  </a:cubicBezTo>
                  <a:cubicBezTo>
                    <a:pt x="103382" y="45518"/>
                    <a:pt x="103632" y="45244"/>
                    <a:pt x="103942" y="45244"/>
                  </a:cubicBezTo>
                  <a:close/>
                  <a:moveTo>
                    <a:pt x="107668" y="45244"/>
                  </a:moveTo>
                  <a:cubicBezTo>
                    <a:pt x="107966" y="45244"/>
                    <a:pt x="108228" y="45494"/>
                    <a:pt x="108228" y="45815"/>
                  </a:cubicBezTo>
                  <a:cubicBezTo>
                    <a:pt x="108228" y="46113"/>
                    <a:pt x="107978" y="46375"/>
                    <a:pt x="107668" y="46375"/>
                  </a:cubicBezTo>
                  <a:cubicBezTo>
                    <a:pt x="107371" y="46375"/>
                    <a:pt x="107097" y="46125"/>
                    <a:pt x="107097" y="45815"/>
                  </a:cubicBezTo>
                  <a:cubicBezTo>
                    <a:pt x="107109" y="45518"/>
                    <a:pt x="107347" y="45244"/>
                    <a:pt x="107668" y="45244"/>
                  </a:cubicBezTo>
                  <a:close/>
                  <a:moveTo>
                    <a:pt x="111395" y="45244"/>
                  </a:moveTo>
                  <a:cubicBezTo>
                    <a:pt x="111693" y="45244"/>
                    <a:pt x="111967" y="45494"/>
                    <a:pt x="111967" y="45815"/>
                  </a:cubicBezTo>
                  <a:cubicBezTo>
                    <a:pt x="111967" y="46113"/>
                    <a:pt x="111705" y="46375"/>
                    <a:pt x="111395" y="46375"/>
                  </a:cubicBezTo>
                  <a:cubicBezTo>
                    <a:pt x="111085" y="46375"/>
                    <a:pt x="110835" y="46125"/>
                    <a:pt x="110835" y="45815"/>
                  </a:cubicBezTo>
                  <a:cubicBezTo>
                    <a:pt x="110835" y="45518"/>
                    <a:pt x="111085" y="45244"/>
                    <a:pt x="111395" y="45244"/>
                  </a:cubicBezTo>
                  <a:close/>
                  <a:moveTo>
                    <a:pt x="115122" y="45244"/>
                  </a:moveTo>
                  <a:cubicBezTo>
                    <a:pt x="115419" y="45244"/>
                    <a:pt x="115681" y="45494"/>
                    <a:pt x="115681" y="45815"/>
                  </a:cubicBezTo>
                  <a:cubicBezTo>
                    <a:pt x="115681" y="46113"/>
                    <a:pt x="115431" y="46375"/>
                    <a:pt x="115122" y="46375"/>
                  </a:cubicBezTo>
                  <a:cubicBezTo>
                    <a:pt x="114812" y="46375"/>
                    <a:pt x="114550" y="46125"/>
                    <a:pt x="114550" y="45815"/>
                  </a:cubicBezTo>
                  <a:cubicBezTo>
                    <a:pt x="114574" y="45518"/>
                    <a:pt x="114812" y="45244"/>
                    <a:pt x="115122" y="45244"/>
                  </a:cubicBezTo>
                  <a:close/>
                  <a:moveTo>
                    <a:pt x="118860" y="45244"/>
                  </a:moveTo>
                  <a:cubicBezTo>
                    <a:pt x="119158" y="45244"/>
                    <a:pt x="119420" y="45494"/>
                    <a:pt x="119420" y="45815"/>
                  </a:cubicBezTo>
                  <a:cubicBezTo>
                    <a:pt x="119420" y="46113"/>
                    <a:pt x="119170" y="46375"/>
                    <a:pt x="118860" y="46375"/>
                  </a:cubicBezTo>
                  <a:cubicBezTo>
                    <a:pt x="118539" y="46375"/>
                    <a:pt x="118289" y="46125"/>
                    <a:pt x="118289" y="45815"/>
                  </a:cubicBezTo>
                  <a:cubicBezTo>
                    <a:pt x="118289" y="45518"/>
                    <a:pt x="118539" y="45244"/>
                    <a:pt x="118860" y="45244"/>
                  </a:cubicBezTo>
                  <a:close/>
                  <a:moveTo>
                    <a:pt x="122575" y="45244"/>
                  </a:moveTo>
                  <a:cubicBezTo>
                    <a:pt x="122873" y="45244"/>
                    <a:pt x="123146" y="45494"/>
                    <a:pt x="123146" y="45815"/>
                  </a:cubicBezTo>
                  <a:cubicBezTo>
                    <a:pt x="123146" y="46113"/>
                    <a:pt x="122885" y="46375"/>
                    <a:pt x="122575" y="46375"/>
                  </a:cubicBezTo>
                  <a:cubicBezTo>
                    <a:pt x="122265" y="46375"/>
                    <a:pt x="122015" y="46125"/>
                    <a:pt x="122015" y="45815"/>
                  </a:cubicBezTo>
                  <a:cubicBezTo>
                    <a:pt x="122027" y="45518"/>
                    <a:pt x="122277" y="45244"/>
                    <a:pt x="122575" y="45244"/>
                  </a:cubicBezTo>
                  <a:close/>
                  <a:moveTo>
                    <a:pt x="126314" y="45244"/>
                  </a:moveTo>
                  <a:cubicBezTo>
                    <a:pt x="126611" y="45244"/>
                    <a:pt x="126873" y="45494"/>
                    <a:pt x="126873" y="45815"/>
                  </a:cubicBezTo>
                  <a:cubicBezTo>
                    <a:pt x="126873" y="46113"/>
                    <a:pt x="126623" y="46375"/>
                    <a:pt x="126314" y="46375"/>
                  </a:cubicBezTo>
                  <a:cubicBezTo>
                    <a:pt x="126004" y="46375"/>
                    <a:pt x="125742" y="46125"/>
                    <a:pt x="125742" y="45815"/>
                  </a:cubicBezTo>
                  <a:cubicBezTo>
                    <a:pt x="125742" y="45518"/>
                    <a:pt x="126004" y="45244"/>
                    <a:pt x="126314" y="45244"/>
                  </a:cubicBezTo>
                  <a:close/>
                  <a:moveTo>
                    <a:pt x="130028" y="45244"/>
                  </a:moveTo>
                  <a:cubicBezTo>
                    <a:pt x="130326" y="45244"/>
                    <a:pt x="130600" y="45494"/>
                    <a:pt x="130600" y="45815"/>
                  </a:cubicBezTo>
                  <a:cubicBezTo>
                    <a:pt x="130600" y="46113"/>
                    <a:pt x="130350" y="46375"/>
                    <a:pt x="130028" y="46375"/>
                  </a:cubicBezTo>
                  <a:cubicBezTo>
                    <a:pt x="129731" y="46375"/>
                    <a:pt x="129469" y="46125"/>
                    <a:pt x="129469" y="45815"/>
                  </a:cubicBezTo>
                  <a:cubicBezTo>
                    <a:pt x="129469" y="45518"/>
                    <a:pt x="129719" y="45244"/>
                    <a:pt x="130028" y="45244"/>
                  </a:cubicBezTo>
                  <a:close/>
                  <a:moveTo>
                    <a:pt x="133767" y="45244"/>
                  </a:moveTo>
                  <a:cubicBezTo>
                    <a:pt x="134065" y="45244"/>
                    <a:pt x="134326" y="45494"/>
                    <a:pt x="134326" y="45815"/>
                  </a:cubicBezTo>
                  <a:cubicBezTo>
                    <a:pt x="134326" y="46113"/>
                    <a:pt x="134076" y="46375"/>
                    <a:pt x="133767" y="46375"/>
                  </a:cubicBezTo>
                  <a:cubicBezTo>
                    <a:pt x="133469" y="46375"/>
                    <a:pt x="133207" y="46125"/>
                    <a:pt x="133207" y="45815"/>
                  </a:cubicBezTo>
                  <a:cubicBezTo>
                    <a:pt x="133207" y="45518"/>
                    <a:pt x="133457" y="45244"/>
                    <a:pt x="133767" y="45244"/>
                  </a:cubicBezTo>
                  <a:close/>
                  <a:moveTo>
                    <a:pt x="137494" y="45244"/>
                  </a:moveTo>
                  <a:cubicBezTo>
                    <a:pt x="137791" y="45244"/>
                    <a:pt x="138053" y="45494"/>
                    <a:pt x="138053" y="45815"/>
                  </a:cubicBezTo>
                  <a:cubicBezTo>
                    <a:pt x="138053" y="46113"/>
                    <a:pt x="137803" y="46375"/>
                    <a:pt x="137494" y="46375"/>
                  </a:cubicBezTo>
                  <a:cubicBezTo>
                    <a:pt x="137196" y="46375"/>
                    <a:pt x="136922" y="46125"/>
                    <a:pt x="136922" y="45815"/>
                  </a:cubicBezTo>
                  <a:cubicBezTo>
                    <a:pt x="136934" y="45518"/>
                    <a:pt x="137172" y="45244"/>
                    <a:pt x="137494" y="45244"/>
                  </a:cubicBezTo>
                  <a:close/>
                  <a:moveTo>
                    <a:pt x="141220" y="45244"/>
                  </a:moveTo>
                  <a:cubicBezTo>
                    <a:pt x="141518" y="45244"/>
                    <a:pt x="141792" y="45494"/>
                    <a:pt x="141792" y="45815"/>
                  </a:cubicBezTo>
                  <a:cubicBezTo>
                    <a:pt x="141792" y="46113"/>
                    <a:pt x="141530" y="46375"/>
                    <a:pt x="141220" y="46375"/>
                  </a:cubicBezTo>
                  <a:cubicBezTo>
                    <a:pt x="140911" y="46375"/>
                    <a:pt x="140661" y="46125"/>
                    <a:pt x="140661" y="45815"/>
                  </a:cubicBezTo>
                  <a:cubicBezTo>
                    <a:pt x="140661" y="45518"/>
                    <a:pt x="140911" y="45244"/>
                    <a:pt x="141220" y="45244"/>
                  </a:cubicBezTo>
                  <a:close/>
                  <a:moveTo>
                    <a:pt x="144947" y="45244"/>
                  </a:moveTo>
                  <a:cubicBezTo>
                    <a:pt x="145244" y="45244"/>
                    <a:pt x="145506" y="45494"/>
                    <a:pt x="145506" y="45815"/>
                  </a:cubicBezTo>
                  <a:cubicBezTo>
                    <a:pt x="145506" y="46113"/>
                    <a:pt x="145256" y="46375"/>
                    <a:pt x="144947" y="46375"/>
                  </a:cubicBezTo>
                  <a:cubicBezTo>
                    <a:pt x="144637" y="46375"/>
                    <a:pt x="144375" y="46125"/>
                    <a:pt x="144375" y="45815"/>
                  </a:cubicBezTo>
                  <a:cubicBezTo>
                    <a:pt x="144399" y="45518"/>
                    <a:pt x="144637" y="45244"/>
                    <a:pt x="144947" y="45244"/>
                  </a:cubicBezTo>
                  <a:close/>
                  <a:moveTo>
                    <a:pt x="148685" y="45244"/>
                  </a:moveTo>
                  <a:cubicBezTo>
                    <a:pt x="148983" y="45244"/>
                    <a:pt x="149245" y="45494"/>
                    <a:pt x="149245" y="45815"/>
                  </a:cubicBezTo>
                  <a:cubicBezTo>
                    <a:pt x="149245" y="46113"/>
                    <a:pt x="148995" y="46375"/>
                    <a:pt x="148685" y="46375"/>
                  </a:cubicBezTo>
                  <a:cubicBezTo>
                    <a:pt x="148364" y="46375"/>
                    <a:pt x="148114" y="46125"/>
                    <a:pt x="148114" y="45815"/>
                  </a:cubicBezTo>
                  <a:cubicBezTo>
                    <a:pt x="148114" y="45518"/>
                    <a:pt x="148364" y="45244"/>
                    <a:pt x="148685" y="45244"/>
                  </a:cubicBezTo>
                  <a:close/>
                  <a:moveTo>
                    <a:pt x="1548" y="47125"/>
                  </a:moveTo>
                  <a:cubicBezTo>
                    <a:pt x="1846" y="47125"/>
                    <a:pt x="2119" y="47375"/>
                    <a:pt x="2119" y="47685"/>
                  </a:cubicBezTo>
                  <a:cubicBezTo>
                    <a:pt x="2119" y="47982"/>
                    <a:pt x="1858" y="48244"/>
                    <a:pt x="1548" y="48244"/>
                  </a:cubicBezTo>
                  <a:cubicBezTo>
                    <a:pt x="1238" y="48244"/>
                    <a:pt x="988" y="47994"/>
                    <a:pt x="988" y="47685"/>
                  </a:cubicBezTo>
                  <a:cubicBezTo>
                    <a:pt x="988" y="47375"/>
                    <a:pt x="1238" y="47125"/>
                    <a:pt x="1548" y="47125"/>
                  </a:cubicBezTo>
                  <a:close/>
                  <a:moveTo>
                    <a:pt x="5287" y="47125"/>
                  </a:moveTo>
                  <a:cubicBezTo>
                    <a:pt x="5596" y="47125"/>
                    <a:pt x="5846" y="47375"/>
                    <a:pt x="5846" y="47685"/>
                  </a:cubicBezTo>
                  <a:cubicBezTo>
                    <a:pt x="5846" y="47994"/>
                    <a:pt x="5596" y="48244"/>
                    <a:pt x="5287" y="48244"/>
                  </a:cubicBezTo>
                  <a:cubicBezTo>
                    <a:pt x="4977" y="48244"/>
                    <a:pt x="4715" y="47994"/>
                    <a:pt x="4715" y="47685"/>
                  </a:cubicBezTo>
                  <a:cubicBezTo>
                    <a:pt x="4715" y="47375"/>
                    <a:pt x="4977" y="47125"/>
                    <a:pt x="5287" y="47125"/>
                  </a:cubicBezTo>
                  <a:close/>
                  <a:moveTo>
                    <a:pt x="9001" y="47125"/>
                  </a:moveTo>
                  <a:cubicBezTo>
                    <a:pt x="9299" y="47125"/>
                    <a:pt x="9573" y="47375"/>
                    <a:pt x="9573" y="47685"/>
                  </a:cubicBezTo>
                  <a:cubicBezTo>
                    <a:pt x="9573" y="47982"/>
                    <a:pt x="9323" y="48244"/>
                    <a:pt x="9001" y="48244"/>
                  </a:cubicBezTo>
                  <a:cubicBezTo>
                    <a:pt x="8704" y="48244"/>
                    <a:pt x="8442" y="47994"/>
                    <a:pt x="8442" y="47685"/>
                  </a:cubicBezTo>
                  <a:cubicBezTo>
                    <a:pt x="8442" y="47375"/>
                    <a:pt x="8692" y="47125"/>
                    <a:pt x="9001" y="47125"/>
                  </a:cubicBezTo>
                  <a:close/>
                  <a:moveTo>
                    <a:pt x="12728" y="47125"/>
                  </a:moveTo>
                  <a:cubicBezTo>
                    <a:pt x="13037" y="47125"/>
                    <a:pt x="13288" y="47375"/>
                    <a:pt x="13288" y="47685"/>
                  </a:cubicBezTo>
                  <a:cubicBezTo>
                    <a:pt x="13288" y="47994"/>
                    <a:pt x="13037" y="48244"/>
                    <a:pt x="12728" y="48244"/>
                  </a:cubicBezTo>
                  <a:cubicBezTo>
                    <a:pt x="12418" y="48244"/>
                    <a:pt x="12156" y="47994"/>
                    <a:pt x="12156" y="47685"/>
                  </a:cubicBezTo>
                  <a:cubicBezTo>
                    <a:pt x="12156" y="47375"/>
                    <a:pt x="12418" y="47125"/>
                    <a:pt x="12728" y="47125"/>
                  </a:cubicBezTo>
                  <a:close/>
                  <a:moveTo>
                    <a:pt x="16466" y="47125"/>
                  </a:moveTo>
                  <a:cubicBezTo>
                    <a:pt x="16764" y="47125"/>
                    <a:pt x="17026" y="47375"/>
                    <a:pt x="17026" y="47685"/>
                  </a:cubicBezTo>
                  <a:cubicBezTo>
                    <a:pt x="17026" y="47982"/>
                    <a:pt x="16776" y="48244"/>
                    <a:pt x="16466" y="48244"/>
                  </a:cubicBezTo>
                  <a:cubicBezTo>
                    <a:pt x="16169" y="48244"/>
                    <a:pt x="15895" y="47994"/>
                    <a:pt x="15895" y="47685"/>
                  </a:cubicBezTo>
                  <a:cubicBezTo>
                    <a:pt x="15895" y="47375"/>
                    <a:pt x="16145" y="47125"/>
                    <a:pt x="16466" y="47125"/>
                  </a:cubicBezTo>
                  <a:close/>
                  <a:moveTo>
                    <a:pt x="20181" y="47125"/>
                  </a:moveTo>
                  <a:cubicBezTo>
                    <a:pt x="20491" y="47125"/>
                    <a:pt x="20753" y="47375"/>
                    <a:pt x="20753" y="47685"/>
                  </a:cubicBezTo>
                  <a:cubicBezTo>
                    <a:pt x="20753" y="47994"/>
                    <a:pt x="20491" y="48244"/>
                    <a:pt x="20181" y="48244"/>
                  </a:cubicBezTo>
                  <a:cubicBezTo>
                    <a:pt x="19872" y="48244"/>
                    <a:pt x="19622" y="47994"/>
                    <a:pt x="19622" y="47685"/>
                  </a:cubicBezTo>
                  <a:cubicBezTo>
                    <a:pt x="19622" y="47375"/>
                    <a:pt x="19872" y="47125"/>
                    <a:pt x="20181" y="47125"/>
                  </a:cubicBezTo>
                  <a:close/>
                  <a:moveTo>
                    <a:pt x="23920" y="47125"/>
                  </a:moveTo>
                  <a:cubicBezTo>
                    <a:pt x="24217" y="47125"/>
                    <a:pt x="24479" y="47375"/>
                    <a:pt x="24479" y="47685"/>
                  </a:cubicBezTo>
                  <a:cubicBezTo>
                    <a:pt x="24479" y="47982"/>
                    <a:pt x="24229" y="48244"/>
                    <a:pt x="23920" y="48244"/>
                  </a:cubicBezTo>
                  <a:cubicBezTo>
                    <a:pt x="23610" y="48244"/>
                    <a:pt x="23348" y="47994"/>
                    <a:pt x="23348" y="47685"/>
                  </a:cubicBezTo>
                  <a:cubicBezTo>
                    <a:pt x="23348" y="47375"/>
                    <a:pt x="23610" y="47125"/>
                    <a:pt x="23920" y="47125"/>
                  </a:cubicBezTo>
                  <a:close/>
                  <a:moveTo>
                    <a:pt x="27635" y="47125"/>
                  </a:moveTo>
                  <a:cubicBezTo>
                    <a:pt x="27956" y="47125"/>
                    <a:pt x="28206" y="47375"/>
                    <a:pt x="28206" y="47685"/>
                  </a:cubicBezTo>
                  <a:cubicBezTo>
                    <a:pt x="28206" y="47994"/>
                    <a:pt x="27956" y="48244"/>
                    <a:pt x="27635" y="48244"/>
                  </a:cubicBezTo>
                  <a:cubicBezTo>
                    <a:pt x="27325" y="48244"/>
                    <a:pt x="27075" y="47994"/>
                    <a:pt x="27075" y="47685"/>
                  </a:cubicBezTo>
                  <a:cubicBezTo>
                    <a:pt x="27075" y="47375"/>
                    <a:pt x="27325" y="47125"/>
                    <a:pt x="27635" y="47125"/>
                  </a:cubicBezTo>
                  <a:close/>
                  <a:moveTo>
                    <a:pt x="31373" y="47125"/>
                  </a:moveTo>
                  <a:cubicBezTo>
                    <a:pt x="31671" y="47125"/>
                    <a:pt x="31945" y="47375"/>
                    <a:pt x="31945" y="47685"/>
                  </a:cubicBezTo>
                  <a:cubicBezTo>
                    <a:pt x="31945" y="47982"/>
                    <a:pt x="31683" y="48244"/>
                    <a:pt x="31373" y="48244"/>
                  </a:cubicBezTo>
                  <a:cubicBezTo>
                    <a:pt x="31064" y="48244"/>
                    <a:pt x="30814" y="47994"/>
                    <a:pt x="30814" y="47685"/>
                  </a:cubicBezTo>
                  <a:cubicBezTo>
                    <a:pt x="30814" y="47375"/>
                    <a:pt x="31064" y="47125"/>
                    <a:pt x="31373" y="47125"/>
                  </a:cubicBezTo>
                  <a:close/>
                  <a:moveTo>
                    <a:pt x="35100" y="47125"/>
                  </a:moveTo>
                  <a:cubicBezTo>
                    <a:pt x="35409" y="47125"/>
                    <a:pt x="35659" y="47375"/>
                    <a:pt x="35659" y="47685"/>
                  </a:cubicBezTo>
                  <a:cubicBezTo>
                    <a:pt x="35659" y="47994"/>
                    <a:pt x="35409" y="48244"/>
                    <a:pt x="35100" y="48244"/>
                  </a:cubicBezTo>
                  <a:cubicBezTo>
                    <a:pt x="34778" y="48244"/>
                    <a:pt x="34528" y="47994"/>
                    <a:pt x="34528" y="47685"/>
                  </a:cubicBezTo>
                  <a:cubicBezTo>
                    <a:pt x="34528" y="47375"/>
                    <a:pt x="34778" y="47125"/>
                    <a:pt x="35100" y="47125"/>
                  </a:cubicBezTo>
                  <a:close/>
                  <a:moveTo>
                    <a:pt x="38815" y="47125"/>
                  </a:moveTo>
                  <a:cubicBezTo>
                    <a:pt x="39112" y="47125"/>
                    <a:pt x="39386" y="47375"/>
                    <a:pt x="39386" y="47685"/>
                  </a:cubicBezTo>
                  <a:cubicBezTo>
                    <a:pt x="39386" y="47982"/>
                    <a:pt x="39124" y="48244"/>
                    <a:pt x="38815" y="48244"/>
                  </a:cubicBezTo>
                  <a:cubicBezTo>
                    <a:pt x="38517" y="48244"/>
                    <a:pt x="38255" y="47994"/>
                    <a:pt x="38255" y="47685"/>
                  </a:cubicBezTo>
                  <a:cubicBezTo>
                    <a:pt x="38267" y="47375"/>
                    <a:pt x="38505" y="47125"/>
                    <a:pt x="38815" y="47125"/>
                  </a:cubicBezTo>
                  <a:close/>
                  <a:moveTo>
                    <a:pt x="42553" y="47125"/>
                  </a:moveTo>
                  <a:cubicBezTo>
                    <a:pt x="42863" y="47125"/>
                    <a:pt x="43113" y="47375"/>
                    <a:pt x="43113" y="47685"/>
                  </a:cubicBezTo>
                  <a:cubicBezTo>
                    <a:pt x="43113" y="47994"/>
                    <a:pt x="42863" y="48244"/>
                    <a:pt x="42553" y="48244"/>
                  </a:cubicBezTo>
                  <a:cubicBezTo>
                    <a:pt x="42232" y="48244"/>
                    <a:pt x="41982" y="47994"/>
                    <a:pt x="41982" y="47685"/>
                  </a:cubicBezTo>
                  <a:cubicBezTo>
                    <a:pt x="41982" y="47375"/>
                    <a:pt x="42244" y="47125"/>
                    <a:pt x="42553" y="47125"/>
                  </a:cubicBezTo>
                  <a:close/>
                  <a:moveTo>
                    <a:pt x="46268" y="47125"/>
                  </a:moveTo>
                  <a:cubicBezTo>
                    <a:pt x="46565" y="47125"/>
                    <a:pt x="46839" y="47375"/>
                    <a:pt x="46839" y="47685"/>
                  </a:cubicBezTo>
                  <a:cubicBezTo>
                    <a:pt x="46839" y="47982"/>
                    <a:pt x="46589" y="48244"/>
                    <a:pt x="46268" y="48244"/>
                  </a:cubicBezTo>
                  <a:cubicBezTo>
                    <a:pt x="45970" y="48244"/>
                    <a:pt x="45708" y="47994"/>
                    <a:pt x="45708" y="47685"/>
                  </a:cubicBezTo>
                  <a:cubicBezTo>
                    <a:pt x="45720" y="47375"/>
                    <a:pt x="45958" y="47125"/>
                    <a:pt x="46268" y="47125"/>
                  </a:cubicBezTo>
                  <a:close/>
                  <a:moveTo>
                    <a:pt x="50006" y="47125"/>
                  </a:moveTo>
                  <a:cubicBezTo>
                    <a:pt x="50316" y="47125"/>
                    <a:pt x="50578" y="47375"/>
                    <a:pt x="50578" y="47685"/>
                  </a:cubicBezTo>
                  <a:cubicBezTo>
                    <a:pt x="50578" y="47994"/>
                    <a:pt x="50316" y="48244"/>
                    <a:pt x="50006" y="48244"/>
                  </a:cubicBezTo>
                  <a:cubicBezTo>
                    <a:pt x="49697" y="48244"/>
                    <a:pt x="49447" y="47994"/>
                    <a:pt x="49447" y="47685"/>
                  </a:cubicBezTo>
                  <a:cubicBezTo>
                    <a:pt x="49447" y="47375"/>
                    <a:pt x="49697" y="47125"/>
                    <a:pt x="50006" y="47125"/>
                  </a:cubicBezTo>
                  <a:close/>
                  <a:moveTo>
                    <a:pt x="53733" y="47125"/>
                  </a:moveTo>
                  <a:cubicBezTo>
                    <a:pt x="54031" y="47125"/>
                    <a:pt x="54293" y="47375"/>
                    <a:pt x="54293" y="47685"/>
                  </a:cubicBezTo>
                  <a:cubicBezTo>
                    <a:pt x="54293" y="47982"/>
                    <a:pt x="54043" y="48244"/>
                    <a:pt x="53733" y="48244"/>
                  </a:cubicBezTo>
                  <a:cubicBezTo>
                    <a:pt x="53412" y="48244"/>
                    <a:pt x="53162" y="47994"/>
                    <a:pt x="53162" y="47685"/>
                  </a:cubicBezTo>
                  <a:cubicBezTo>
                    <a:pt x="53173" y="47375"/>
                    <a:pt x="53412" y="47125"/>
                    <a:pt x="53733" y="47125"/>
                  </a:cubicBezTo>
                  <a:close/>
                  <a:moveTo>
                    <a:pt x="57460" y="47125"/>
                  </a:moveTo>
                  <a:cubicBezTo>
                    <a:pt x="57781" y="47125"/>
                    <a:pt x="58031" y="47375"/>
                    <a:pt x="58031" y="47685"/>
                  </a:cubicBezTo>
                  <a:cubicBezTo>
                    <a:pt x="58031" y="47994"/>
                    <a:pt x="57781" y="48244"/>
                    <a:pt x="57460" y="48244"/>
                  </a:cubicBezTo>
                  <a:cubicBezTo>
                    <a:pt x="57150" y="48244"/>
                    <a:pt x="56900" y="47994"/>
                    <a:pt x="56900" y="47685"/>
                  </a:cubicBezTo>
                  <a:cubicBezTo>
                    <a:pt x="56900" y="47375"/>
                    <a:pt x="57150" y="47125"/>
                    <a:pt x="57460" y="47125"/>
                  </a:cubicBezTo>
                  <a:close/>
                  <a:moveTo>
                    <a:pt x="61186" y="47125"/>
                  </a:moveTo>
                  <a:cubicBezTo>
                    <a:pt x="61484" y="47125"/>
                    <a:pt x="61746" y="47375"/>
                    <a:pt x="61746" y="47685"/>
                  </a:cubicBezTo>
                  <a:cubicBezTo>
                    <a:pt x="61746" y="47982"/>
                    <a:pt x="61496" y="48244"/>
                    <a:pt x="61186" y="48244"/>
                  </a:cubicBezTo>
                  <a:cubicBezTo>
                    <a:pt x="60877" y="48244"/>
                    <a:pt x="60615" y="47994"/>
                    <a:pt x="60615" y="47685"/>
                  </a:cubicBezTo>
                  <a:cubicBezTo>
                    <a:pt x="60639" y="47375"/>
                    <a:pt x="60877" y="47125"/>
                    <a:pt x="61186" y="47125"/>
                  </a:cubicBezTo>
                  <a:close/>
                  <a:moveTo>
                    <a:pt x="64925" y="47125"/>
                  </a:moveTo>
                  <a:cubicBezTo>
                    <a:pt x="65234" y="47125"/>
                    <a:pt x="65485" y="47375"/>
                    <a:pt x="65485" y="47685"/>
                  </a:cubicBezTo>
                  <a:cubicBezTo>
                    <a:pt x="65485" y="47994"/>
                    <a:pt x="65234" y="48244"/>
                    <a:pt x="64925" y="48244"/>
                  </a:cubicBezTo>
                  <a:cubicBezTo>
                    <a:pt x="64603" y="48244"/>
                    <a:pt x="64353" y="47994"/>
                    <a:pt x="64353" y="47685"/>
                  </a:cubicBezTo>
                  <a:cubicBezTo>
                    <a:pt x="64353" y="47375"/>
                    <a:pt x="64603" y="47125"/>
                    <a:pt x="64925" y="47125"/>
                  </a:cubicBezTo>
                  <a:close/>
                  <a:moveTo>
                    <a:pt x="68640" y="47125"/>
                  </a:moveTo>
                  <a:cubicBezTo>
                    <a:pt x="68937" y="47125"/>
                    <a:pt x="69211" y="47375"/>
                    <a:pt x="69211" y="47685"/>
                  </a:cubicBezTo>
                  <a:cubicBezTo>
                    <a:pt x="69211" y="47982"/>
                    <a:pt x="68949" y="48244"/>
                    <a:pt x="68640" y="48244"/>
                  </a:cubicBezTo>
                  <a:cubicBezTo>
                    <a:pt x="68330" y="48244"/>
                    <a:pt x="68080" y="47994"/>
                    <a:pt x="68080" y="47685"/>
                  </a:cubicBezTo>
                  <a:cubicBezTo>
                    <a:pt x="68092" y="47375"/>
                    <a:pt x="68330" y="47125"/>
                    <a:pt x="68640" y="47125"/>
                  </a:cubicBezTo>
                  <a:close/>
                  <a:moveTo>
                    <a:pt x="72366" y="47125"/>
                  </a:moveTo>
                  <a:cubicBezTo>
                    <a:pt x="72676" y="47125"/>
                    <a:pt x="72926" y="47375"/>
                    <a:pt x="72926" y="47685"/>
                  </a:cubicBezTo>
                  <a:cubicBezTo>
                    <a:pt x="72926" y="47994"/>
                    <a:pt x="72676" y="48244"/>
                    <a:pt x="72366" y="48244"/>
                  </a:cubicBezTo>
                  <a:cubicBezTo>
                    <a:pt x="72045" y="48244"/>
                    <a:pt x="71795" y="47994"/>
                    <a:pt x="71795" y="47685"/>
                  </a:cubicBezTo>
                  <a:cubicBezTo>
                    <a:pt x="71795" y="47375"/>
                    <a:pt x="72069" y="47125"/>
                    <a:pt x="72366" y="47125"/>
                  </a:cubicBezTo>
                  <a:close/>
                  <a:moveTo>
                    <a:pt x="76093" y="47125"/>
                  </a:moveTo>
                  <a:cubicBezTo>
                    <a:pt x="76391" y="47125"/>
                    <a:pt x="76664" y="47375"/>
                    <a:pt x="76664" y="47685"/>
                  </a:cubicBezTo>
                  <a:cubicBezTo>
                    <a:pt x="76664" y="47982"/>
                    <a:pt x="76403" y="48244"/>
                    <a:pt x="76093" y="48244"/>
                  </a:cubicBezTo>
                  <a:cubicBezTo>
                    <a:pt x="75795" y="48244"/>
                    <a:pt x="75533" y="47994"/>
                    <a:pt x="75533" y="47685"/>
                  </a:cubicBezTo>
                  <a:cubicBezTo>
                    <a:pt x="75533" y="47375"/>
                    <a:pt x="75783" y="47125"/>
                    <a:pt x="76093" y="47125"/>
                  </a:cubicBezTo>
                  <a:close/>
                  <a:moveTo>
                    <a:pt x="79712" y="47125"/>
                  </a:moveTo>
                  <a:cubicBezTo>
                    <a:pt x="80010" y="47125"/>
                    <a:pt x="80284" y="47375"/>
                    <a:pt x="80284" y="47685"/>
                  </a:cubicBezTo>
                  <a:cubicBezTo>
                    <a:pt x="80284" y="47982"/>
                    <a:pt x="80022" y="48244"/>
                    <a:pt x="79712" y="48244"/>
                  </a:cubicBezTo>
                  <a:cubicBezTo>
                    <a:pt x="79403" y="48244"/>
                    <a:pt x="79153" y="47994"/>
                    <a:pt x="79153" y="47685"/>
                  </a:cubicBezTo>
                  <a:cubicBezTo>
                    <a:pt x="79165" y="47375"/>
                    <a:pt x="79403" y="47125"/>
                    <a:pt x="79712" y="47125"/>
                  </a:cubicBezTo>
                  <a:close/>
                  <a:moveTo>
                    <a:pt x="83451" y="47125"/>
                  </a:moveTo>
                  <a:cubicBezTo>
                    <a:pt x="83761" y="47125"/>
                    <a:pt x="84011" y="47375"/>
                    <a:pt x="84011" y="47685"/>
                  </a:cubicBezTo>
                  <a:cubicBezTo>
                    <a:pt x="84011" y="47994"/>
                    <a:pt x="83761" y="48244"/>
                    <a:pt x="83451" y="48244"/>
                  </a:cubicBezTo>
                  <a:cubicBezTo>
                    <a:pt x="83141" y="48244"/>
                    <a:pt x="82880" y="47994"/>
                    <a:pt x="82880" y="47685"/>
                  </a:cubicBezTo>
                  <a:cubicBezTo>
                    <a:pt x="82880" y="47375"/>
                    <a:pt x="83141" y="47125"/>
                    <a:pt x="83451" y="47125"/>
                  </a:cubicBezTo>
                  <a:close/>
                  <a:moveTo>
                    <a:pt x="87166" y="47125"/>
                  </a:moveTo>
                  <a:cubicBezTo>
                    <a:pt x="87463" y="47125"/>
                    <a:pt x="87737" y="47375"/>
                    <a:pt x="87737" y="47685"/>
                  </a:cubicBezTo>
                  <a:cubicBezTo>
                    <a:pt x="87737" y="47982"/>
                    <a:pt x="87475" y="48244"/>
                    <a:pt x="87166" y="48244"/>
                  </a:cubicBezTo>
                  <a:cubicBezTo>
                    <a:pt x="86856" y="48244"/>
                    <a:pt x="86606" y="47994"/>
                    <a:pt x="86606" y="47685"/>
                  </a:cubicBezTo>
                  <a:cubicBezTo>
                    <a:pt x="86618" y="47375"/>
                    <a:pt x="86856" y="47125"/>
                    <a:pt x="87166" y="47125"/>
                  </a:cubicBezTo>
                  <a:close/>
                  <a:moveTo>
                    <a:pt x="90904" y="47125"/>
                  </a:moveTo>
                  <a:cubicBezTo>
                    <a:pt x="91214" y="47125"/>
                    <a:pt x="91464" y="47375"/>
                    <a:pt x="91464" y="47685"/>
                  </a:cubicBezTo>
                  <a:cubicBezTo>
                    <a:pt x="91464" y="47994"/>
                    <a:pt x="91214" y="48244"/>
                    <a:pt x="90904" y="48244"/>
                  </a:cubicBezTo>
                  <a:cubicBezTo>
                    <a:pt x="90595" y="48244"/>
                    <a:pt x="90345" y="47994"/>
                    <a:pt x="90345" y="47685"/>
                  </a:cubicBezTo>
                  <a:cubicBezTo>
                    <a:pt x="90345" y="47375"/>
                    <a:pt x="90595" y="47125"/>
                    <a:pt x="90904" y="47125"/>
                  </a:cubicBezTo>
                  <a:close/>
                  <a:moveTo>
                    <a:pt x="94631" y="47125"/>
                  </a:moveTo>
                  <a:cubicBezTo>
                    <a:pt x="94929" y="47125"/>
                    <a:pt x="95191" y="47375"/>
                    <a:pt x="95191" y="47685"/>
                  </a:cubicBezTo>
                  <a:cubicBezTo>
                    <a:pt x="95191" y="47982"/>
                    <a:pt x="94941" y="48244"/>
                    <a:pt x="94631" y="48244"/>
                  </a:cubicBezTo>
                  <a:cubicBezTo>
                    <a:pt x="94310" y="48244"/>
                    <a:pt x="94060" y="47994"/>
                    <a:pt x="94060" y="47685"/>
                  </a:cubicBezTo>
                  <a:cubicBezTo>
                    <a:pt x="94071" y="47375"/>
                    <a:pt x="94310" y="47125"/>
                    <a:pt x="94631" y="47125"/>
                  </a:cubicBezTo>
                  <a:close/>
                  <a:moveTo>
                    <a:pt x="98346" y="47125"/>
                  </a:moveTo>
                  <a:cubicBezTo>
                    <a:pt x="98655" y="47125"/>
                    <a:pt x="98905" y="47375"/>
                    <a:pt x="98905" y="47685"/>
                  </a:cubicBezTo>
                  <a:cubicBezTo>
                    <a:pt x="98905" y="47994"/>
                    <a:pt x="98655" y="48244"/>
                    <a:pt x="98346" y="48244"/>
                  </a:cubicBezTo>
                  <a:cubicBezTo>
                    <a:pt x="98036" y="48244"/>
                    <a:pt x="97786" y="47994"/>
                    <a:pt x="97786" y="47685"/>
                  </a:cubicBezTo>
                  <a:cubicBezTo>
                    <a:pt x="97786" y="47375"/>
                    <a:pt x="98036" y="47125"/>
                    <a:pt x="98346" y="47125"/>
                  </a:cubicBezTo>
                  <a:close/>
                  <a:moveTo>
                    <a:pt x="102084" y="47125"/>
                  </a:moveTo>
                  <a:cubicBezTo>
                    <a:pt x="102382" y="47125"/>
                    <a:pt x="102644" y="47375"/>
                    <a:pt x="102644" y="47685"/>
                  </a:cubicBezTo>
                  <a:cubicBezTo>
                    <a:pt x="102644" y="47982"/>
                    <a:pt x="102394" y="48244"/>
                    <a:pt x="102084" y="48244"/>
                  </a:cubicBezTo>
                  <a:cubicBezTo>
                    <a:pt x="101787" y="48244"/>
                    <a:pt x="101513" y="47994"/>
                    <a:pt x="101513" y="47685"/>
                  </a:cubicBezTo>
                  <a:cubicBezTo>
                    <a:pt x="101513" y="47375"/>
                    <a:pt x="101775" y="47125"/>
                    <a:pt x="102084" y="47125"/>
                  </a:cubicBezTo>
                  <a:close/>
                  <a:moveTo>
                    <a:pt x="105799" y="47125"/>
                  </a:moveTo>
                  <a:cubicBezTo>
                    <a:pt x="106121" y="47125"/>
                    <a:pt x="106371" y="47375"/>
                    <a:pt x="106371" y="47685"/>
                  </a:cubicBezTo>
                  <a:cubicBezTo>
                    <a:pt x="106371" y="47994"/>
                    <a:pt x="106109" y="48244"/>
                    <a:pt x="105799" y="48244"/>
                  </a:cubicBezTo>
                  <a:cubicBezTo>
                    <a:pt x="105490" y="48244"/>
                    <a:pt x="105239" y="47994"/>
                    <a:pt x="105239" y="47685"/>
                  </a:cubicBezTo>
                  <a:cubicBezTo>
                    <a:pt x="105239" y="47375"/>
                    <a:pt x="105490" y="47125"/>
                    <a:pt x="105799" y="47125"/>
                  </a:cubicBezTo>
                  <a:close/>
                  <a:moveTo>
                    <a:pt x="109538" y="47125"/>
                  </a:moveTo>
                  <a:cubicBezTo>
                    <a:pt x="109835" y="47125"/>
                    <a:pt x="110109" y="47375"/>
                    <a:pt x="110109" y="47685"/>
                  </a:cubicBezTo>
                  <a:cubicBezTo>
                    <a:pt x="110109" y="47982"/>
                    <a:pt x="109847" y="48244"/>
                    <a:pt x="109538" y="48244"/>
                  </a:cubicBezTo>
                  <a:cubicBezTo>
                    <a:pt x="109228" y="48244"/>
                    <a:pt x="108978" y="47994"/>
                    <a:pt x="108978" y="47685"/>
                  </a:cubicBezTo>
                  <a:cubicBezTo>
                    <a:pt x="108978" y="47375"/>
                    <a:pt x="109228" y="47125"/>
                    <a:pt x="109538" y="47125"/>
                  </a:cubicBezTo>
                  <a:close/>
                  <a:moveTo>
                    <a:pt x="113264" y="47125"/>
                  </a:moveTo>
                  <a:cubicBezTo>
                    <a:pt x="113574" y="47125"/>
                    <a:pt x="113824" y="47375"/>
                    <a:pt x="113824" y="47685"/>
                  </a:cubicBezTo>
                  <a:cubicBezTo>
                    <a:pt x="113824" y="47994"/>
                    <a:pt x="113574" y="48244"/>
                    <a:pt x="113264" y="48244"/>
                  </a:cubicBezTo>
                  <a:cubicBezTo>
                    <a:pt x="112943" y="48244"/>
                    <a:pt x="112693" y="47994"/>
                    <a:pt x="112693" y="47685"/>
                  </a:cubicBezTo>
                  <a:cubicBezTo>
                    <a:pt x="112693" y="47375"/>
                    <a:pt x="112943" y="47125"/>
                    <a:pt x="113264" y="47125"/>
                  </a:cubicBezTo>
                  <a:close/>
                  <a:moveTo>
                    <a:pt x="116991" y="47125"/>
                  </a:moveTo>
                  <a:cubicBezTo>
                    <a:pt x="117289" y="47125"/>
                    <a:pt x="117562" y="47375"/>
                    <a:pt x="117562" y="47685"/>
                  </a:cubicBezTo>
                  <a:cubicBezTo>
                    <a:pt x="117562" y="47982"/>
                    <a:pt x="117312" y="48244"/>
                    <a:pt x="116991" y="48244"/>
                  </a:cubicBezTo>
                  <a:cubicBezTo>
                    <a:pt x="116681" y="48244"/>
                    <a:pt x="116431" y="47994"/>
                    <a:pt x="116431" y="47685"/>
                  </a:cubicBezTo>
                  <a:cubicBezTo>
                    <a:pt x="116431" y="47375"/>
                    <a:pt x="116681" y="47125"/>
                    <a:pt x="116991" y="47125"/>
                  </a:cubicBezTo>
                  <a:close/>
                  <a:moveTo>
                    <a:pt x="120718" y="47125"/>
                  </a:moveTo>
                  <a:cubicBezTo>
                    <a:pt x="121027" y="47125"/>
                    <a:pt x="121277" y="47375"/>
                    <a:pt x="121277" y="47685"/>
                  </a:cubicBezTo>
                  <a:cubicBezTo>
                    <a:pt x="121277" y="47994"/>
                    <a:pt x="121027" y="48244"/>
                    <a:pt x="120718" y="48244"/>
                  </a:cubicBezTo>
                  <a:cubicBezTo>
                    <a:pt x="120408" y="48244"/>
                    <a:pt x="120146" y="47994"/>
                    <a:pt x="120146" y="47685"/>
                  </a:cubicBezTo>
                  <a:cubicBezTo>
                    <a:pt x="120146" y="47375"/>
                    <a:pt x="120420" y="47125"/>
                    <a:pt x="120718" y="47125"/>
                  </a:cubicBezTo>
                  <a:close/>
                  <a:moveTo>
                    <a:pt x="124456" y="47125"/>
                  </a:moveTo>
                  <a:cubicBezTo>
                    <a:pt x="124754" y="47125"/>
                    <a:pt x="125016" y="47375"/>
                    <a:pt x="125016" y="47685"/>
                  </a:cubicBezTo>
                  <a:cubicBezTo>
                    <a:pt x="125016" y="47982"/>
                    <a:pt x="124766" y="48244"/>
                    <a:pt x="124456" y="48244"/>
                  </a:cubicBezTo>
                  <a:cubicBezTo>
                    <a:pt x="124135" y="48244"/>
                    <a:pt x="123885" y="47994"/>
                    <a:pt x="123885" y="47685"/>
                  </a:cubicBezTo>
                  <a:cubicBezTo>
                    <a:pt x="123885" y="47375"/>
                    <a:pt x="124135" y="47125"/>
                    <a:pt x="124456" y="47125"/>
                  </a:cubicBezTo>
                  <a:close/>
                  <a:moveTo>
                    <a:pt x="128171" y="47125"/>
                  </a:moveTo>
                  <a:cubicBezTo>
                    <a:pt x="128480" y="47125"/>
                    <a:pt x="128742" y="47375"/>
                    <a:pt x="128742" y="47685"/>
                  </a:cubicBezTo>
                  <a:cubicBezTo>
                    <a:pt x="128742" y="47994"/>
                    <a:pt x="128480" y="48244"/>
                    <a:pt x="128171" y="48244"/>
                  </a:cubicBezTo>
                  <a:cubicBezTo>
                    <a:pt x="127861" y="48244"/>
                    <a:pt x="127611" y="47994"/>
                    <a:pt x="127611" y="47685"/>
                  </a:cubicBezTo>
                  <a:cubicBezTo>
                    <a:pt x="127611" y="47375"/>
                    <a:pt x="127861" y="47125"/>
                    <a:pt x="128171" y="47125"/>
                  </a:cubicBezTo>
                  <a:close/>
                  <a:moveTo>
                    <a:pt x="131898" y="47125"/>
                  </a:moveTo>
                  <a:cubicBezTo>
                    <a:pt x="132195" y="47125"/>
                    <a:pt x="132457" y="47375"/>
                    <a:pt x="132457" y="47685"/>
                  </a:cubicBezTo>
                  <a:cubicBezTo>
                    <a:pt x="132457" y="47982"/>
                    <a:pt x="132207" y="48244"/>
                    <a:pt x="131898" y="48244"/>
                  </a:cubicBezTo>
                  <a:cubicBezTo>
                    <a:pt x="131600" y="48244"/>
                    <a:pt x="131326" y="47994"/>
                    <a:pt x="131326" y="47685"/>
                  </a:cubicBezTo>
                  <a:cubicBezTo>
                    <a:pt x="131338" y="47375"/>
                    <a:pt x="131576" y="47125"/>
                    <a:pt x="131898" y="47125"/>
                  </a:cubicBezTo>
                  <a:close/>
                  <a:moveTo>
                    <a:pt x="135624" y="47125"/>
                  </a:moveTo>
                  <a:cubicBezTo>
                    <a:pt x="135946" y="47125"/>
                    <a:pt x="136196" y="47375"/>
                    <a:pt x="136196" y="47685"/>
                  </a:cubicBezTo>
                  <a:cubicBezTo>
                    <a:pt x="136196" y="47994"/>
                    <a:pt x="135934" y="48244"/>
                    <a:pt x="135624" y="48244"/>
                  </a:cubicBezTo>
                  <a:cubicBezTo>
                    <a:pt x="135315" y="48244"/>
                    <a:pt x="135065" y="47994"/>
                    <a:pt x="135065" y="47685"/>
                  </a:cubicBezTo>
                  <a:cubicBezTo>
                    <a:pt x="135065" y="47375"/>
                    <a:pt x="135315" y="47125"/>
                    <a:pt x="135624" y="47125"/>
                  </a:cubicBezTo>
                  <a:close/>
                  <a:moveTo>
                    <a:pt x="139351" y="47125"/>
                  </a:moveTo>
                  <a:cubicBezTo>
                    <a:pt x="139649" y="47125"/>
                    <a:pt x="139910" y="47375"/>
                    <a:pt x="139910" y="47685"/>
                  </a:cubicBezTo>
                  <a:cubicBezTo>
                    <a:pt x="139910" y="47982"/>
                    <a:pt x="139660" y="48244"/>
                    <a:pt x="139351" y="48244"/>
                  </a:cubicBezTo>
                  <a:cubicBezTo>
                    <a:pt x="139053" y="48244"/>
                    <a:pt x="138779" y="47994"/>
                    <a:pt x="138779" y="47685"/>
                  </a:cubicBezTo>
                  <a:cubicBezTo>
                    <a:pt x="138803" y="47375"/>
                    <a:pt x="139041" y="47125"/>
                    <a:pt x="139351" y="47125"/>
                  </a:cubicBezTo>
                  <a:close/>
                  <a:moveTo>
                    <a:pt x="143089" y="47125"/>
                  </a:moveTo>
                  <a:cubicBezTo>
                    <a:pt x="143399" y="47125"/>
                    <a:pt x="143649" y="47375"/>
                    <a:pt x="143649" y="47685"/>
                  </a:cubicBezTo>
                  <a:cubicBezTo>
                    <a:pt x="143649" y="47994"/>
                    <a:pt x="143399" y="48244"/>
                    <a:pt x="143089" y="48244"/>
                  </a:cubicBezTo>
                  <a:cubicBezTo>
                    <a:pt x="142768" y="48244"/>
                    <a:pt x="142518" y="47994"/>
                    <a:pt x="142518" y="47685"/>
                  </a:cubicBezTo>
                  <a:cubicBezTo>
                    <a:pt x="142518" y="47375"/>
                    <a:pt x="142768" y="47125"/>
                    <a:pt x="143089" y="47125"/>
                  </a:cubicBezTo>
                  <a:close/>
                  <a:moveTo>
                    <a:pt x="146804" y="47125"/>
                  </a:moveTo>
                  <a:cubicBezTo>
                    <a:pt x="147102" y="47125"/>
                    <a:pt x="147376" y="47375"/>
                    <a:pt x="147376" y="47685"/>
                  </a:cubicBezTo>
                  <a:cubicBezTo>
                    <a:pt x="147376" y="47982"/>
                    <a:pt x="147114" y="48244"/>
                    <a:pt x="146804" y="48244"/>
                  </a:cubicBezTo>
                  <a:cubicBezTo>
                    <a:pt x="146495" y="48244"/>
                    <a:pt x="146245" y="47994"/>
                    <a:pt x="146245" y="47685"/>
                  </a:cubicBezTo>
                  <a:cubicBezTo>
                    <a:pt x="146257" y="47375"/>
                    <a:pt x="146495" y="47125"/>
                    <a:pt x="146804" y="47125"/>
                  </a:cubicBezTo>
                  <a:close/>
                  <a:moveTo>
                    <a:pt x="150543" y="47125"/>
                  </a:moveTo>
                  <a:cubicBezTo>
                    <a:pt x="150852" y="47125"/>
                    <a:pt x="151102" y="47375"/>
                    <a:pt x="151102" y="47685"/>
                  </a:cubicBezTo>
                  <a:cubicBezTo>
                    <a:pt x="151102" y="47994"/>
                    <a:pt x="150852" y="48244"/>
                    <a:pt x="150543" y="48244"/>
                  </a:cubicBezTo>
                  <a:cubicBezTo>
                    <a:pt x="150233" y="48244"/>
                    <a:pt x="149971" y="47994"/>
                    <a:pt x="149971" y="47685"/>
                  </a:cubicBezTo>
                  <a:cubicBezTo>
                    <a:pt x="149971" y="47375"/>
                    <a:pt x="150233" y="47125"/>
                    <a:pt x="150543" y="47125"/>
                  </a:cubicBezTo>
                  <a:close/>
                  <a:moveTo>
                    <a:pt x="3405" y="48982"/>
                  </a:moveTo>
                  <a:cubicBezTo>
                    <a:pt x="3703" y="48982"/>
                    <a:pt x="3977" y="49232"/>
                    <a:pt x="3977" y="49542"/>
                  </a:cubicBezTo>
                  <a:cubicBezTo>
                    <a:pt x="3977" y="49851"/>
                    <a:pt x="3727" y="50113"/>
                    <a:pt x="3405" y="50113"/>
                  </a:cubicBezTo>
                  <a:cubicBezTo>
                    <a:pt x="3096" y="50113"/>
                    <a:pt x="2846" y="49851"/>
                    <a:pt x="2846" y="49542"/>
                  </a:cubicBezTo>
                  <a:cubicBezTo>
                    <a:pt x="2858" y="49232"/>
                    <a:pt x="3096" y="48982"/>
                    <a:pt x="3405" y="48982"/>
                  </a:cubicBezTo>
                  <a:close/>
                  <a:moveTo>
                    <a:pt x="7132" y="48982"/>
                  </a:moveTo>
                  <a:cubicBezTo>
                    <a:pt x="7430" y="48982"/>
                    <a:pt x="7692" y="49232"/>
                    <a:pt x="7692" y="49542"/>
                  </a:cubicBezTo>
                  <a:cubicBezTo>
                    <a:pt x="7692" y="49851"/>
                    <a:pt x="7442" y="50113"/>
                    <a:pt x="7132" y="50113"/>
                  </a:cubicBezTo>
                  <a:cubicBezTo>
                    <a:pt x="6834" y="50113"/>
                    <a:pt x="6560" y="49851"/>
                    <a:pt x="6560" y="49542"/>
                  </a:cubicBezTo>
                  <a:cubicBezTo>
                    <a:pt x="6584" y="49232"/>
                    <a:pt x="6822" y="48982"/>
                    <a:pt x="7132" y="48982"/>
                  </a:cubicBezTo>
                  <a:close/>
                  <a:moveTo>
                    <a:pt x="10871" y="48982"/>
                  </a:moveTo>
                  <a:cubicBezTo>
                    <a:pt x="11168" y="48982"/>
                    <a:pt x="11430" y="49232"/>
                    <a:pt x="11430" y="49542"/>
                  </a:cubicBezTo>
                  <a:cubicBezTo>
                    <a:pt x="11430" y="49851"/>
                    <a:pt x="11180" y="50113"/>
                    <a:pt x="10871" y="50113"/>
                  </a:cubicBezTo>
                  <a:cubicBezTo>
                    <a:pt x="10573" y="50113"/>
                    <a:pt x="10299" y="49851"/>
                    <a:pt x="10299" y="49542"/>
                  </a:cubicBezTo>
                  <a:cubicBezTo>
                    <a:pt x="10299" y="49232"/>
                    <a:pt x="10549" y="48982"/>
                    <a:pt x="10871" y="48982"/>
                  </a:cubicBezTo>
                  <a:close/>
                  <a:moveTo>
                    <a:pt x="14585" y="48982"/>
                  </a:moveTo>
                  <a:cubicBezTo>
                    <a:pt x="14883" y="48982"/>
                    <a:pt x="15157" y="49232"/>
                    <a:pt x="15157" y="49542"/>
                  </a:cubicBezTo>
                  <a:cubicBezTo>
                    <a:pt x="15157" y="49851"/>
                    <a:pt x="14895" y="50113"/>
                    <a:pt x="14585" y="50113"/>
                  </a:cubicBezTo>
                  <a:cubicBezTo>
                    <a:pt x="14288" y="50113"/>
                    <a:pt x="14014" y="49851"/>
                    <a:pt x="14014" y="49542"/>
                  </a:cubicBezTo>
                  <a:cubicBezTo>
                    <a:pt x="14038" y="49232"/>
                    <a:pt x="14276" y="48982"/>
                    <a:pt x="14585" y="48982"/>
                  </a:cubicBezTo>
                  <a:close/>
                  <a:moveTo>
                    <a:pt x="18324" y="48982"/>
                  </a:moveTo>
                  <a:cubicBezTo>
                    <a:pt x="18622" y="48982"/>
                    <a:pt x="18883" y="49232"/>
                    <a:pt x="18883" y="49542"/>
                  </a:cubicBezTo>
                  <a:cubicBezTo>
                    <a:pt x="18883" y="49851"/>
                    <a:pt x="18633" y="50113"/>
                    <a:pt x="18324" y="50113"/>
                  </a:cubicBezTo>
                  <a:cubicBezTo>
                    <a:pt x="18026" y="50113"/>
                    <a:pt x="17752" y="49851"/>
                    <a:pt x="17752" y="49542"/>
                  </a:cubicBezTo>
                  <a:cubicBezTo>
                    <a:pt x="17752" y="49232"/>
                    <a:pt x="18014" y="48982"/>
                    <a:pt x="18324" y="48982"/>
                  </a:cubicBezTo>
                  <a:close/>
                  <a:moveTo>
                    <a:pt x="22039" y="48982"/>
                  </a:moveTo>
                  <a:cubicBezTo>
                    <a:pt x="22336" y="48982"/>
                    <a:pt x="22610" y="49232"/>
                    <a:pt x="22610" y="49542"/>
                  </a:cubicBezTo>
                  <a:cubicBezTo>
                    <a:pt x="22610" y="49851"/>
                    <a:pt x="22360" y="50113"/>
                    <a:pt x="22039" y="50113"/>
                  </a:cubicBezTo>
                  <a:cubicBezTo>
                    <a:pt x="21729" y="50113"/>
                    <a:pt x="21479" y="49851"/>
                    <a:pt x="21479" y="49542"/>
                  </a:cubicBezTo>
                  <a:cubicBezTo>
                    <a:pt x="21491" y="49232"/>
                    <a:pt x="21729" y="48982"/>
                    <a:pt x="22039" y="48982"/>
                  </a:cubicBezTo>
                  <a:close/>
                  <a:moveTo>
                    <a:pt x="25777" y="48982"/>
                  </a:moveTo>
                  <a:cubicBezTo>
                    <a:pt x="26075" y="48982"/>
                    <a:pt x="26349" y="49232"/>
                    <a:pt x="26349" y="49542"/>
                  </a:cubicBezTo>
                  <a:cubicBezTo>
                    <a:pt x="26349" y="49851"/>
                    <a:pt x="26087" y="50113"/>
                    <a:pt x="25777" y="50113"/>
                  </a:cubicBezTo>
                  <a:cubicBezTo>
                    <a:pt x="25468" y="50113"/>
                    <a:pt x="25206" y="49851"/>
                    <a:pt x="25206" y="49542"/>
                  </a:cubicBezTo>
                  <a:cubicBezTo>
                    <a:pt x="25218" y="49232"/>
                    <a:pt x="25468" y="48982"/>
                    <a:pt x="25777" y="48982"/>
                  </a:cubicBezTo>
                  <a:close/>
                  <a:moveTo>
                    <a:pt x="29504" y="48982"/>
                  </a:moveTo>
                  <a:cubicBezTo>
                    <a:pt x="29801" y="48982"/>
                    <a:pt x="30063" y="49232"/>
                    <a:pt x="30063" y="49542"/>
                  </a:cubicBezTo>
                  <a:cubicBezTo>
                    <a:pt x="30063" y="49851"/>
                    <a:pt x="29813" y="50113"/>
                    <a:pt x="29504" y="50113"/>
                  </a:cubicBezTo>
                  <a:cubicBezTo>
                    <a:pt x="29182" y="50113"/>
                    <a:pt x="28932" y="49851"/>
                    <a:pt x="28932" y="49542"/>
                  </a:cubicBezTo>
                  <a:cubicBezTo>
                    <a:pt x="28944" y="49232"/>
                    <a:pt x="29182" y="48982"/>
                    <a:pt x="29504" y="48982"/>
                  </a:cubicBezTo>
                  <a:close/>
                  <a:moveTo>
                    <a:pt x="33230" y="48982"/>
                  </a:moveTo>
                  <a:cubicBezTo>
                    <a:pt x="33528" y="48982"/>
                    <a:pt x="33802" y="49232"/>
                    <a:pt x="33802" y="49542"/>
                  </a:cubicBezTo>
                  <a:cubicBezTo>
                    <a:pt x="33802" y="49851"/>
                    <a:pt x="33552" y="50113"/>
                    <a:pt x="33230" y="50113"/>
                  </a:cubicBezTo>
                  <a:cubicBezTo>
                    <a:pt x="32921" y="50113"/>
                    <a:pt x="32671" y="49851"/>
                    <a:pt x="32671" y="49542"/>
                  </a:cubicBezTo>
                  <a:cubicBezTo>
                    <a:pt x="32671" y="49232"/>
                    <a:pt x="32921" y="48982"/>
                    <a:pt x="33230" y="48982"/>
                  </a:cubicBezTo>
                  <a:close/>
                  <a:moveTo>
                    <a:pt x="36957" y="48982"/>
                  </a:moveTo>
                  <a:cubicBezTo>
                    <a:pt x="37255" y="48982"/>
                    <a:pt x="37517" y="49232"/>
                    <a:pt x="37517" y="49542"/>
                  </a:cubicBezTo>
                  <a:cubicBezTo>
                    <a:pt x="37517" y="49851"/>
                    <a:pt x="37267" y="50113"/>
                    <a:pt x="36957" y="50113"/>
                  </a:cubicBezTo>
                  <a:cubicBezTo>
                    <a:pt x="36648" y="50113"/>
                    <a:pt x="36386" y="49851"/>
                    <a:pt x="36386" y="49542"/>
                  </a:cubicBezTo>
                  <a:cubicBezTo>
                    <a:pt x="36409" y="49232"/>
                    <a:pt x="36648" y="48982"/>
                    <a:pt x="36957" y="48982"/>
                  </a:cubicBezTo>
                  <a:close/>
                  <a:moveTo>
                    <a:pt x="40672" y="48982"/>
                  </a:moveTo>
                  <a:cubicBezTo>
                    <a:pt x="40970" y="48982"/>
                    <a:pt x="41243" y="49232"/>
                    <a:pt x="41243" y="49542"/>
                  </a:cubicBezTo>
                  <a:cubicBezTo>
                    <a:pt x="41243" y="49851"/>
                    <a:pt x="40993" y="50113"/>
                    <a:pt x="40672" y="50113"/>
                  </a:cubicBezTo>
                  <a:cubicBezTo>
                    <a:pt x="40374" y="50113"/>
                    <a:pt x="40112" y="49851"/>
                    <a:pt x="40112" y="49542"/>
                  </a:cubicBezTo>
                  <a:cubicBezTo>
                    <a:pt x="40124" y="49232"/>
                    <a:pt x="40362" y="48982"/>
                    <a:pt x="40672" y="48982"/>
                  </a:cubicBezTo>
                  <a:close/>
                  <a:moveTo>
                    <a:pt x="44410" y="48982"/>
                  </a:moveTo>
                  <a:cubicBezTo>
                    <a:pt x="44708" y="48982"/>
                    <a:pt x="44982" y="49232"/>
                    <a:pt x="44982" y="49542"/>
                  </a:cubicBezTo>
                  <a:cubicBezTo>
                    <a:pt x="44982" y="49851"/>
                    <a:pt x="44720" y="50113"/>
                    <a:pt x="44410" y="50113"/>
                  </a:cubicBezTo>
                  <a:cubicBezTo>
                    <a:pt x="44113" y="50113"/>
                    <a:pt x="43851" y="49851"/>
                    <a:pt x="43851" y="49542"/>
                  </a:cubicBezTo>
                  <a:cubicBezTo>
                    <a:pt x="43851" y="49232"/>
                    <a:pt x="44101" y="48982"/>
                    <a:pt x="44410" y="48982"/>
                  </a:cubicBezTo>
                  <a:close/>
                  <a:moveTo>
                    <a:pt x="48137" y="48982"/>
                  </a:moveTo>
                  <a:cubicBezTo>
                    <a:pt x="48435" y="48982"/>
                    <a:pt x="48697" y="49232"/>
                    <a:pt x="48697" y="49542"/>
                  </a:cubicBezTo>
                  <a:cubicBezTo>
                    <a:pt x="48697" y="49851"/>
                    <a:pt x="48447" y="50113"/>
                    <a:pt x="48137" y="50113"/>
                  </a:cubicBezTo>
                  <a:cubicBezTo>
                    <a:pt x="47839" y="50113"/>
                    <a:pt x="47566" y="49851"/>
                    <a:pt x="47566" y="49542"/>
                  </a:cubicBezTo>
                  <a:cubicBezTo>
                    <a:pt x="47578" y="49232"/>
                    <a:pt x="47839" y="48982"/>
                    <a:pt x="48137" y="48982"/>
                  </a:cubicBezTo>
                  <a:close/>
                  <a:moveTo>
                    <a:pt x="51864" y="48982"/>
                  </a:moveTo>
                  <a:cubicBezTo>
                    <a:pt x="52161" y="48982"/>
                    <a:pt x="52435" y="49232"/>
                    <a:pt x="52435" y="49542"/>
                  </a:cubicBezTo>
                  <a:cubicBezTo>
                    <a:pt x="52435" y="49851"/>
                    <a:pt x="52185" y="50113"/>
                    <a:pt x="51864" y="50113"/>
                  </a:cubicBezTo>
                  <a:cubicBezTo>
                    <a:pt x="51566" y="50113"/>
                    <a:pt x="51304" y="49851"/>
                    <a:pt x="51304" y="49542"/>
                  </a:cubicBezTo>
                  <a:cubicBezTo>
                    <a:pt x="51304" y="49232"/>
                    <a:pt x="51554" y="48982"/>
                    <a:pt x="51864" y="48982"/>
                  </a:cubicBezTo>
                  <a:close/>
                  <a:moveTo>
                    <a:pt x="55602" y="48982"/>
                  </a:moveTo>
                  <a:cubicBezTo>
                    <a:pt x="55900" y="48982"/>
                    <a:pt x="56174" y="49232"/>
                    <a:pt x="56174" y="49542"/>
                  </a:cubicBezTo>
                  <a:cubicBezTo>
                    <a:pt x="56174" y="49851"/>
                    <a:pt x="55912" y="50113"/>
                    <a:pt x="55602" y="50113"/>
                  </a:cubicBezTo>
                  <a:cubicBezTo>
                    <a:pt x="55293" y="50113"/>
                    <a:pt x="55043" y="49851"/>
                    <a:pt x="55043" y="49542"/>
                  </a:cubicBezTo>
                  <a:cubicBezTo>
                    <a:pt x="55043" y="49232"/>
                    <a:pt x="55293" y="48982"/>
                    <a:pt x="55602" y="48982"/>
                  </a:cubicBezTo>
                  <a:close/>
                  <a:moveTo>
                    <a:pt x="59329" y="48982"/>
                  </a:moveTo>
                  <a:cubicBezTo>
                    <a:pt x="59627" y="48982"/>
                    <a:pt x="59889" y="49232"/>
                    <a:pt x="59889" y="49542"/>
                  </a:cubicBezTo>
                  <a:cubicBezTo>
                    <a:pt x="59889" y="49851"/>
                    <a:pt x="59639" y="50113"/>
                    <a:pt x="59329" y="50113"/>
                  </a:cubicBezTo>
                  <a:cubicBezTo>
                    <a:pt x="59008" y="50113"/>
                    <a:pt x="58757" y="49851"/>
                    <a:pt x="58757" y="49542"/>
                  </a:cubicBezTo>
                  <a:cubicBezTo>
                    <a:pt x="58757" y="49232"/>
                    <a:pt x="59008" y="48982"/>
                    <a:pt x="59329" y="48982"/>
                  </a:cubicBezTo>
                  <a:close/>
                  <a:moveTo>
                    <a:pt x="63056" y="48982"/>
                  </a:moveTo>
                  <a:cubicBezTo>
                    <a:pt x="63353" y="48982"/>
                    <a:pt x="63627" y="49232"/>
                    <a:pt x="63627" y="49542"/>
                  </a:cubicBezTo>
                  <a:cubicBezTo>
                    <a:pt x="63627" y="49851"/>
                    <a:pt x="63377" y="50113"/>
                    <a:pt x="63056" y="50113"/>
                  </a:cubicBezTo>
                  <a:cubicBezTo>
                    <a:pt x="62746" y="50113"/>
                    <a:pt x="62496" y="49851"/>
                    <a:pt x="62496" y="49542"/>
                  </a:cubicBezTo>
                  <a:cubicBezTo>
                    <a:pt x="62496" y="49232"/>
                    <a:pt x="62746" y="48982"/>
                    <a:pt x="63056" y="48982"/>
                  </a:cubicBezTo>
                  <a:close/>
                  <a:moveTo>
                    <a:pt x="66782" y="48982"/>
                  </a:moveTo>
                  <a:cubicBezTo>
                    <a:pt x="67080" y="48982"/>
                    <a:pt x="67342" y="49232"/>
                    <a:pt x="67342" y="49542"/>
                  </a:cubicBezTo>
                  <a:cubicBezTo>
                    <a:pt x="67342" y="49851"/>
                    <a:pt x="67092" y="50113"/>
                    <a:pt x="66782" y="50113"/>
                  </a:cubicBezTo>
                  <a:cubicBezTo>
                    <a:pt x="66473" y="50113"/>
                    <a:pt x="66211" y="49851"/>
                    <a:pt x="66211" y="49542"/>
                  </a:cubicBezTo>
                  <a:cubicBezTo>
                    <a:pt x="66235" y="49232"/>
                    <a:pt x="66473" y="48982"/>
                    <a:pt x="66782" y="48982"/>
                  </a:cubicBezTo>
                  <a:close/>
                  <a:moveTo>
                    <a:pt x="70509" y="48982"/>
                  </a:moveTo>
                  <a:cubicBezTo>
                    <a:pt x="70807" y="48982"/>
                    <a:pt x="71080" y="49232"/>
                    <a:pt x="71080" y="49542"/>
                  </a:cubicBezTo>
                  <a:cubicBezTo>
                    <a:pt x="71080" y="49851"/>
                    <a:pt x="70830" y="50113"/>
                    <a:pt x="70509" y="50113"/>
                  </a:cubicBezTo>
                  <a:cubicBezTo>
                    <a:pt x="70199" y="50113"/>
                    <a:pt x="69949" y="49851"/>
                    <a:pt x="69949" y="49542"/>
                  </a:cubicBezTo>
                  <a:cubicBezTo>
                    <a:pt x="69949" y="49232"/>
                    <a:pt x="70199" y="48982"/>
                    <a:pt x="70509" y="48982"/>
                  </a:cubicBezTo>
                  <a:close/>
                  <a:moveTo>
                    <a:pt x="74236" y="48982"/>
                  </a:moveTo>
                  <a:cubicBezTo>
                    <a:pt x="74533" y="48982"/>
                    <a:pt x="74795" y="49232"/>
                    <a:pt x="74795" y="49542"/>
                  </a:cubicBezTo>
                  <a:cubicBezTo>
                    <a:pt x="74795" y="49851"/>
                    <a:pt x="74545" y="50113"/>
                    <a:pt x="74236" y="50113"/>
                  </a:cubicBezTo>
                  <a:cubicBezTo>
                    <a:pt x="73938" y="50113"/>
                    <a:pt x="73676" y="49851"/>
                    <a:pt x="73676" y="49542"/>
                  </a:cubicBezTo>
                  <a:cubicBezTo>
                    <a:pt x="73676" y="49232"/>
                    <a:pt x="73926" y="48982"/>
                    <a:pt x="74236" y="48982"/>
                  </a:cubicBezTo>
                  <a:close/>
                  <a:moveTo>
                    <a:pt x="77855" y="48982"/>
                  </a:moveTo>
                  <a:cubicBezTo>
                    <a:pt x="78153" y="48982"/>
                    <a:pt x="78415" y="49232"/>
                    <a:pt x="78415" y="49542"/>
                  </a:cubicBezTo>
                  <a:cubicBezTo>
                    <a:pt x="78415" y="49851"/>
                    <a:pt x="78165" y="50113"/>
                    <a:pt x="77855" y="50113"/>
                  </a:cubicBezTo>
                  <a:cubicBezTo>
                    <a:pt x="77546" y="50113"/>
                    <a:pt x="77284" y="49851"/>
                    <a:pt x="77284" y="49542"/>
                  </a:cubicBezTo>
                  <a:cubicBezTo>
                    <a:pt x="77284" y="49232"/>
                    <a:pt x="77546" y="48982"/>
                    <a:pt x="77855" y="48982"/>
                  </a:cubicBezTo>
                  <a:close/>
                  <a:moveTo>
                    <a:pt x="81570" y="48982"/>
                  </a:moveTo>
                  <a:cubicBezTo>
                    <a:pt x="81868" y="48982"/>
                    <a:pt x="82141" y="49232"/>
                    <a:pt x="82141" y="49542"/>
                  </a:cubicBezTo>
                  <a:cubicBezTo>
                    <a:pt x="82141" y="49851"/>
                    <a:pt x="81879" y="50113"/>
                    <a:pt x="81570" y="50113"/>
                  </a:cubicBezTo>
                  <a:cubicBezTo>
                    <a:pt x="81260" y="50113"/>
                    <a:pt x="81010" y="49851"/>
                    <a:pt x="81010" y="49542"/>
                  </a:cubicBezTo>
                  <a:cubicBezTo>
                    <a:pt x="81022" y="49232"/>
                    <a:pt x="81260" y="48982"/>
                    <a:pt x="81570" y="48982"/>
                  </a:cubicBezTo>
                  <a:close/>
                  <a:moveTo>
                    <a:pt x="85308" y="48982"/>
                  </a:moveTo>
                  <a:cubicBezTo>
                    <a:pt x="85606" y="48982"/>
                    <a:pt x="85880" y="49232"/>
                    <a:pt x="85880" y="49542"/>
                  </a:cubicBezTo>
                  <a:cubicBezTo>
                    <a:pt x="85880" y="49851"/>
                    <a:pt x="85618" y="50113"/>
                    <a:pt x="85308" y="50113"/>
                  </a:cubicBezTo>
                  <a:cubicBezTo>
                    <a:pt x="84999" y="50113"/>
                    <a:pt x="84749" y="49851"/>
                    <a:pt x="84749" y="49542"/>
                  </a:cubicBezTo>
                  <a:cubicBezTo>
                    <a:pt x="84749" y="49232"/>
                    <a:pt x="84999" y="48982"/>
                    <a:pt x="85308" y="48982"/>
                  </a:cubicBezTo>
                  <a:close/>
                  <a:moveTo>
                    <a:pt x="89035" y="48982"/>
                  </a:moveTo>
                  <a:cubicBezTo>
                    <a:pt x="89333" y="48982"/>
                    <a:pt x="89595" y="49232"/>
                    <a:pt x="89595" y="49542"/>
                  </a:cubicBezTo>
                  <a:cubicBezTo>
                    <a:pt x="89595" y="49851"/>
                    <a:pt x="89345" y="50113"/>
                    <a:pt x="89035" y="50113"/>
                  </a:cubicBezTo>
                  <a:cubicBezTo>
                    <a:pt x="88714" y="50113"/>
                    <a:pt x="88464" y="49851"/>
                    <a:pt x="88464" y="49542"/>
                  </a:cubicBezTo>
                  <a:cubicBezTo>
                    <a:pt x="88475" y="49232"/>
                    <a:pt x="88714" y="48982"/>
                    <a:pt x="89035" y="48982"/>
                  </a:cubicBezTo>
                  <a:close/>
                  <a:moveTo>
                    <a:pt x="92762" y="48982"/>
                  </a:moveTo>
                  <a:cubicBezTo>
                    <a:pt x="93059" y="48982"/>
                    <a:pt x="93333" y="49232"/>
                    <a:pt x="93333" y="49542"/>
                  </a:cubicBezTo>
                  <a:cubicBezTo>
                    <a:pt x="93333" y="49851"/>
                    <a:pt x="93071" y="50113"/>
                    <a:pt x="92762" y="50113"/>
                  </a:cubicBezTo>
                  <a:cubicBezTo>
                    <a:pt x="92452" y="50113"/>
                    <a:pt x="92202" y="49851"/>
                    <a:pt x="92202" y="49542"/>
                  </a:cubicBezTo>
                  <a:cubicBezTo>
                    <a:pt x="92202" y="49232"/>
                    <a:pt x="92452" y="48982"/>
                    <a:pt x="92762" y="48982"/>
                  </a:cubicBezTo>
                  <a:close/>
                  <a:moveTo>
                    <a:pt x="96488" y="48982"/>
                  </a:moveTo>
                  <a:cubicBezTo>
                    <a:pt x="96786" y="48982"/>
                    <a:pt x="97048" y="49232"/>
                    <a:pt x="97048" y="49542"/>
                  </a:cubicBezTo>
                  <a:cubicBezTo>
                    <a:pt x="97048" y="49851"/>
                    <a:pt x="96798" y="50113"/>
                    <a:pt x="96488" y="50113"/>
                  </a:cubicBezTo>
                  <a:cubicBezTo>
                    <a:pt x="96191" y="50113"/>
                    <a:pt x="95917" y="49851"/>
                    <a:pt x="95917" y="49542"/>
                  </a:cubicBezTo>
                  <a:cubicBezTo>
                    <a:pt x="95917" y="49232"/>
                    <a:pt x="96179" y="48982"/>
                    <a:pt x="96488" y="48982"/>
                  </a:cubicBezTo>
                  <a:close/>
                  <a:moveTo>
                    <a:pt x="100203" y="48982"/>
                  </a:moveTo>
                  <a:cubicBezTo>
                    <a:pt x="100501" y="48982"/>
                    <a:pt x="100775" y="49232"/>
                    <a:pt x="100775" y="49542"/>
                  </a:cubicBezTo>
                  <a:cubicBezTo>
                    <a:pt x="100775" y="49851"/>
                    <a:pt x="100513" y="50113"/>
                    <a:pt x="100203" y="50113"/>
                  </a:cubicBezTo>
                  <a:cubicBezTo>
                    <a:pt x="99905" y="50113"/>
                    <a:pt x="99644" y="49851"/>
                    <a:pt x="99644" y="49542"/>
                  </a:cubicBezTo>
                  <a:cubicBezTo>
                    <a:pt x="99655" y="49232"/>
                    <a:pt x="99894" y="48982"/>
                    <a:pt x="100203" y="48982"/>
                  </a:cubicBezTo>
                  <a:close/>
                  <a:moveTo>
                    <a:pt x="103942" y="48982"/>
                  </a:moveTo>
                  <a:cubicBezTo>
                    <a:pt x="104239" y="48982"/>
                    <a:pt x="104513" y="49232"/>
                    <a:pt x="104513" y="49542"/>
                  </a:cubicBezTo>
                  <a:cubicBezTo>
                    <a:pt x="104513" y="49851"/>
                    <a:pt x="104251" y="50113"/>
                    <a:pt x="103942" y="50113"/>
                  </a:cubicBezTo>
                  <a:cubicBezTo>
                    <a:pt x="103644" y="50113"/>
                    <a:pt x="103382" y="49851"/>
                    <a:pt x="103382" y="49542"/>
                  </a:cubicBezTo>
                  <a:cubicBezTo>
                    <a:pt x="103382" y="49232"/>
                    <a:pt x="103632" y="48982"/>
                    <a:pt x="103942" y="48982"/>
                  </a:cubicBezTo>
                  <a:close/>
                  <a:moveTo>
                    <a:pt x="107668" y="48982"/>
                  </a:moveTo>
                  <a:cubicBezTo>
                    <a:pt x="107966" y="48982"/>
                    <a:pt x="108228" y="49232"/>
                    <a:pt x="108228" y="49542"/>
                  </a:cubicBezTo>
                  <a:cubicBezTo>
                    <a:pt x="108228" y="49851"/>
                    <a:pt x="107978" y="50113"/>
                    <a:pt x="107668" y="50113"/>
                  </a:cubicBezTo>
                  <a:cubicBezTo>
                    <a:pt x="107371" y="50113"/>
                    <a:pt x="107097" y="49851"/>
                    <a:pt x="107097" y="49542"/>
                  </a:cubicBezTo>
                  <a:cubicBezTo>
                    <a:pt x="107109" y="49232"/>
                    <a:pt x="107347" y="48982"/>
                    <a:pt x="107668" y="48982"/>
                  </a:cubicBezTo>
                  <a:close/>
                  <a:moveTo>
                    <a:pt x="111395" y="48982"/>
                  </a:moveTo>
                  <a:cubicBezTo>
                    <a:pt x="111693" y="48982"/>
                    <a:pt x="111967" y="49232"/>
                    <a:pt x="111967" y="49542"/>
                  </a:cubicBezTo>
                  <a:cubicBezTo>
                    <a:pt x="111967" y="49851"/>
                    <a:pt x="111705" y="50113"/>
                    <a:pt x="111395" y="50113"/>
                  </a:cubicBezTo>
                  <a:cubicBezTo>
                    <a:pt x="111085" y="50113"/>
                    <a:pt x="110835" y="49851"/>
                    <a:pt x="110835" y="49542"/>
                  </a:cubicBezTo>
                  <a:cubicBezTo>
                    <a:pt x="110835" y="49232"/>
                    <a:pt x="111085" y="48982"/>
                    <a:pt x="111395" y="48982"/>
                  </a:cubicBezTo>
                  <a:close/>
                  <a:moveTo>
                    <a:pt x="115122" y="48982"/>
                  </a:moveTo>
                  <a:cubicBezTo>
                    <a:pt x="115419" y="48982"/>
                    <a:pt x="115681" y="49232"/>
                    <a:pt x="115681" y="49542"/>
                  </a:cubicBezTo>
                  <a:cubicBezTo>
                    <a:pt x="115681" y="49851"/>
                    <a:pt x="115431" y="50113"/>
                    <a:pt x="115122" y="50113"/>
                  </a:cubicBezTo>
                  <a:cubicBezTo>
                    <a:pt x="114812" y="50113"/>
                    <a:pt x="114550" y="49851"/>
                    <a:pt x="114550" y="49542"/>
                  </a:cubicBezTo>
                  <a:cubicBezTo>
                    <a:pt x="114574" y="49232"/>
                    <a:pt x="114812" y="48982"/>
                    <a:pt x="115122" y="48982"/>
                  </a:cubicBezTo>
                  <a:close/>
                  <a:moveTo>
                    <a:pt x="118860" y="48982"/>
                  </a:moveTo>
                  <a:cubicBezTo>
                    <a:pt x="119158" y="48982"/>
                    <a:pt x="119420" y="49232"/>
                    <a:pt x="119420" y="49542"/>
                  </a:cubicBezTo>
                  <a:cubicBezTo>
                    <a:pt x="119420" y="49851"/>
                    <a:pt x="119170" y="50113"/>
                    <a:pt x="118860" y="50113"/>
                  </a:cubicBezTo>
                  <a:cubicBezTo>
                    <a:pt x="118539" y="50113"/>
                    <a:pt x="118289" y="49851"/>
                    <a:pt x="118289" y="49542"/>
                  </a:cubicBezTo>
                  <a:cubicBezTo>
                    <a:pt x="118289" y="49232"/>
                    <a:pt x="118539" y="48982"/>
                    <a:pt x="118860" y="48982"/>
                  </a:cubicBezTo>
                  <a:close/>
                  <a:moveTo>
                    <a:pt x="122575" y="48982"/>
                  </a:moveTo>
                  <a:cubicBezTo>
                    <a:pt x="122873" y="48982"/>
                    <a:pt x="123146" y="49232"/>
                    <a:pt x="123146" y="49542"/>
                  </a:cubicBezTo>
                  <a:cubicBezTo>
                    <a:pt x="123146" y="49851"/>
                    <a:pt x="122885" y="50113"/>
                    <a:pt x="122575" y="50113"/>
                  </a:cubicBezTo>
                  <a:cubicBezTo>
                    <a:pt x="122265" y="50113"/>
                    <a:pt x="122015" y="49851"/>
                    <a:pt x="122015" y="49542"/>
                  </a:cubicBezTo>
                  <a:cubicBezTo>
                    <a:pt x="122027" y="49232"/>
                    <a:pt x="122277" y="48982"/>
                    <a:pt x="122575" y="48982"/>
                  </a:cubicBezTo>
                  <a:close/>
                  <a:moveTo>
                    <a:pt x="126314" y="48982"/>
                  </a:moveTo>
                  <a:cubicBezTo>
                    <a:pt x="126611" y="48982"/>
                    <a:pt x="126873" y="49232"/>
                    <a:pt x="126873" y="49542"/>
                  </a:cubicBezTo>
                  <a:cubicBezTo>
                    <a:pt x="126873" y="49851"/>
                    <a:pt x="126623" y="50113"/>
                    <a:pt x="126314" y="50113"/>
                  </a:cubicBezTo>
                  <a:cubicBezTo>
                    <a:pt x="126004" y="50113"/>
                    <a:pt x="125742" y="49851"/>
                    <a:pt x="125742" y="49542"/>
                  </a:cubicBezTo>
                  <a:cubicBezTo>
                    <a:pt x="125742" y="49232"/>
                    <a:pt x="126004" y="48982"/>
                    <a:pt x="126314" y="48982"/>
                  </a:cubicBezTo>
                  <a:close/>
                  <a:moveTo>
                    <a:pt x="130028" y="48982"/>
                  </a:moveTo>
                  <a:cubicBezTo>
                    <a:pt x="130326" y="48982"/>
                    <a:pt x="130600" y="49232"/>
                    <a:pt x="130600" y="49542"/>
                  </a:cubicBezTo>
                  <a:cubicBezTo>
                    <a:pt x="130600" y="49851"/>
                    <a:pt x="130350" y="50113"/>
                    <a:pt x="130028" y="50113"/>
                  </a:cubicBezTo>
                  <a:cubicBezTo>
                    <a:pt x="129731" y="50113"/>
                    <a:pt x="129469" y="49851"/>
                    <a:pt x="129469" y="49542"/>
                  </a:cubicBezTo>
                  <a:cubicBezTo>
                    <a:pt x="129469" y="49232"/>
                    <a:pt x="129719" y="48982"/>
                    <a:pt x="130028" y="48982"/>
                  </a:cubicBezTo>
                  <a:close/>
                  <a:moveTo>
                    <a:pt x="133767" y="48982"/>
                  </a:moveTo>
                  <a:cubicBezTo>
                    <a:pt x="134065" y="48982"/>
                    <a:pt x="134326" y="49232"/>
                    <a:pt x="134326" y="49542"/>
                  </a:cubicBezTo>
                  <a:cubicBezTo>
                    <a:pt x="134326" y="49851"/>
                    <a:pt x="134076" y="50113"/>
                    <a:pt x="133767" y="50113"/>
                  </a:cubicBezTo>
                  <a:cubicBezTo>
                    <a:pt x="133469" y="50113"/>
                    <a:pt x="133207" y="49851"/>
                    <a:pt x="133207" y="49542"/>
                  </a:cubicBezTo>
                  <a:cubicBezTo>
                    <a:pt x="133207" y="49232"/>
                    <a:pt x="133457" y="48982"/>
                    <a:pt x="133767" y="48982"/>
                  </a:cubicBezTo>
                  <a:close/>
                  <a:moveTo>
                    <a:pt x="137494" y="48982"/>
                  </a:moveTo>
                  <a:cubicBezTo>
                    <a:pt x="137791" y="48982"/>
                    <a:pt x="138053" y="49232"/>
                    <a:pt x="138053" y="49542"/>
                  </a:cubicBezTo>
                  <a:cubicBezTo>
                    <a:pt x="138053" y="49851"/>
                    <a:pt x="137803" y="50113"/>
                    <a:pt x="137494" y="50113"/>
                  </a:cubicBezTo>
                  <a:cubicBezTo>
                    <a:pt x="137196" y="50113"/>
                    <a:pt x="136922" y="49851"/>
                    <a:pt x="136922" y="49542"/>
                  </a:cubicBezTo>
                  <a:cubicBezTo>
                    <a:pt x="136934" y="49232"/>
                    <a:pt x="137172" y="48982"/>
                    <a:pt x="137494" y="48982"/>
                  </a:cubicBezTo>
                  <a:close/>
                  <a:moveTo>
                    <a:pt x="141220" y="48982"/>
                  </a:moveTo>
                  <a:cubicBezTo>
                    <a:pt x="141518" y="48982"/>
                    <a:pt x="141792" y="49232"/>
                    <a:pt x="141792" y="49542"/>
                  </a:cubicBezTo>
                  <a:cubicBezTo>
                    <a:pt x="141792" y="49851"/>
                    <a:pt x="141530" y="50113"/>
                    <a:pt x="141220" y="50113"/>
                  </a:cubicBezTo>
                  <a:cubicBezTo>
                    <a:pt x="140911" y="50113"/>
                    <a:pt x="140661" y="49851"/>
                    <a:pt x="140661" y="49542"/>
                  </a:cubicBezTo>
                  <a:cubicBezTo>
                    <a:pt x="140661" y="49232"/>
                    <a:pt x="140911" y="48982"/>
                    <a:pt x="141220" y="48982"/>
                  </a:cubicBezTo>
                  <a:close/>
                  <a:moveTo>
                    <a:pt x="144947" y="48982"/>
                  </a:moveTo>
                  <a:cubicBezTo>
                    <a:pt x="145244" y="48982"/>
                    <a:pt x="145506" y="49232"/>
                    <a:pt x="145506" y="49542"/>
                  </a:cubicBezTo>
                  <a:cubicBezTo>
                    <a:pt x="145506" y="49851"/>
                    <a:pt x="145256" y="50113"/>
                    <a:pt x="144947" y="50113"/>
                  </a:cubicBezTo>
                  <a:cubicBezTo>
                    <a:pt x="144637" y="50113"/>
                    <a:pt x="144375" y="49851"/>
                    <a:pt x="144375" y="49542"/>
                  </a:cubicBezTo>
                  <a:cubicBezTo>
                    <a:pt x="144399" y="49232"/>
                    <a:pt x="144637" y="48982"/>
                    <a:pt x="144947" y="48982"/>
                  </a:cubicBezTo>
                  <a:close/>
                  <a:moveTo>
                    <a:pt x="148685" y="48982"/>
                  </a:moveTo>
                  <a:cubicBezTo>
                    <a:pt x="148983" y="48982"/>
                    <a:pt x="149245" y="49232"/>
                    <a:pt x="149245" y="49542"/>
                  </a:cubicBezTo>
                  <a:cubicBezTo>
                    <a:pt x="149245" y="49851"/>
                    <a:pt x="148995" y="50113"/>
                    <a:pt x="148685" y="50113"/>
                  </a:cubicBezTo>
                  <a:cubicBezTo>
                    <a:pt x="148364" y="50113"/>
                    <a:pt x="148114" y="49851"/>
                    <a:pt x="148114" y="49542"/>
                  </a:cubicBezTo>
                  <a:cubicBezTo>
                    <a:pt x="148114" y="49232"/>
                    <a:pt x="148364" y="48982"/>
                    <a:pt x="148685" y="48982"/>
                  </a:cubicBezTo>
                  <a:close/>
                  <a:moveTo>
                    <a:pt x="1548" y="50840"/>
                  </a:moveTo>
                  <a:cubicBezTo>
                    <a:pt x="1846" y="50840"/>
                    <a:pt x="2119" y="51090"/>
                    <a:pt x="2119" y="51411"/>
                  </a:cubicBezTo>
                  <a:cubicBezTo>
                    <a:pt x="2119" y="51709"/>
                    <a:pt x="1858" y="51971"/>
                    <a:pt x="1548" y="51971"/>
                  </a:cubicBezTo>
                  <a:cubicBezTo>
                    <a:pt x="1238" y="51971"/>
                    <a:pt x="988" y="51721"/>
                    <a:pt x="988" y="51411"/>
                  </a:cubicBezTo>
                  <a:cubicBezTo>
                    <a:pt x="988" y="51090"/>
                    <a:pt x="1238" y="50840"/>
                    <a:pt x="1548" y="50840"/>
                  </a:cubicBezTo>
                  <a:close/>
                  <a:moveTo>
                    <a:pt x="5287" y="50840"/>
                  </a:moveTo>
                  <a:cubicBezTo>
                    <a:pt x="5596" y="50840"/>
                    <a:pt x="5846" y="51090"/>
                    <a:pt x="5846" y="51411"/>
                  </a:cubicBezTo>
                  <a:cubicBezTo>
                    <a:pt x="5846" y="51721"/>
                    <a:pt x="5596" y="51971"/>
                    <a:pt x="5287" y="51971"/>
                  </a:cubicBezTo>
                  <a:cubicBezTo>
                    <a:pt x="4977" y="51971"/>
                    <a:pt x="4715" y="51721"/>
                    <a:pt x="4715" y="51411"/>
                  </a:cubicBezTo>
                  <a:cubicBezTo>
                    <a:pt x="4715" y="51090"/>
                    <a:pt x="4977" y="50840"/>
                    <a:pt x="5287" y="50840"/>
                  </a:cubicBezTo>
                  <a:close/>
                  <a:moveTo>
                    <a:pt x="9001" y="50840"/>
                  </a:moveTo>
                  <a:cubicBezTo>
                    <a:pt x="9299" y="50840"/>
                    <a:pt x="9573" y="51090"/>
                    <a:pt x="9573" y="51411"/>
                  </a:cubicBezTo>
                  <a:cubicBezTo>
                    <a:pt x="9573" y="51709"/>
                    <a:pt x="9323" y="51971"/>
                    <a:pt x="9001" y="51971"/>
                  </a:cubicBezTo>
                  <a:cubicBezTo>
                    <a:pt x="8704" y="51971"/>
                    <a:pt x="8442" y="51721"/>
                    <a:pt x="8442" y="51411"/>
                  </a:cubicBezTo>
                  <a:cubicBezTo>
                    <a:pt x="8442" y="51090"/>
                    <a:pt x="8692" y="50840"/>
                    <a:pt x="9001" y="50840"/>
                  </a:cubicBezTo>
                  <a:close/>
                  <a:moveTo>
                    <a:pt x="12728" y="50840"/>
                  </a:moveTo>
                  <a:cubicBezTo>
                    <a:pt x="13037" y="50840"/>
                    <a:pt x="13288" y="51090"/>
                    <a:pt x="13288" y="51411"/>
                  </a:cubicBezTo>
                  <a:cubicBezTo>
                    <a:pt x="13288" y="51721"/>
                    <a:pt x="13037" y="51971"/>
                    <a:pt x="12728" y="51971"/>
                  </a:cubicBezTo>
                  <a:cubicBezTo>
                    <a:pt x="12418" y="51971"/>
                    <a:pt x="12156" y="51721"/>
                    <a:pt x="12156" y="51411"/>
                  </a:cubicBezTo>
                  <a:cubicBezTo>
                    <a:pt x="12156" y="51090"/>
                    <a:pt x="12418" y="50840"/>
                    <a:pt x="12728" y="50840"/>
                  </a:cubicBezTo>
                  <a:close/>
                  <a:moveTo>
                    <a:pt x="16466" y="50840"/>
                  </a:moveTo>
                  <a:cubicBezTo>
                    <a:pt x="16764" y="50840"/>
                    <a:pt x="17026" y="51090"/>
                    <a:pt x="17026" y="51411"/>
                  </a:cubicBezTo>
                  <a:cubicBezTo>
                    <a:pt x="17026" y="51709"/>
                    <a:pt x="16776" y="51971"/>
                    <a:pt x="16466" y="51971"/>
                  </a:cubicBezTo>
                  <a:cubicBezTo>
                    <a:pt x="16169" y="51971"/>
                    <a:pt x="15895" y="51721"/>
                    <a:pt x="15895" y="51411"/>
                  </a:cubicBezTo>
                  <a:cubicBezTo>
                    <a:pt x="15895" y="51090"/>
                    <a:pt x="16145" y="50840"/>
                    <a:pt x="16466" y="50840"/>
                  </a:cubicBezTo>
                  <a:close/>
                  <a:moveTo>
                    <a:pt x="20181" y="50840"/>
                  </a:moveTo>
                  <a:cubicBezTo>
                    <a:pt x="20491" y="50840"/>
                    <a:pt x="20753" y="51090"/>
                    <a:pt x="20753" y="51411"/>
                  </a:cubicBezTo>
                  <a:cubicBezTo>
                    <a:pt x="20753" y="51721"/>
                    <a:pt x="20491" y="51971"/>
                    <a:pt x="20181" y="51971"/>
                  </a:cubicBezTo>
                  <a:cubicBezTo>
                    <a:pt x="19872" y="51971"/>
                    <a:pt x="19622" y="51721"/>
                    <a:pt x="19622" y="51411"/>
                  </a:cubicBezTo>
                  <a:cubicBezTo>
                    <a:pt x="19622" y="51090"/>
                    <a:pt x="19872" y="50840"/>
                    <a:pt x="20181" y="50840"/>
                  </a:cubicBezTo>
                  <a:close/>
                  <a:moveTo>
                    <a:pt x="23920" y="50840"/>
                  </a:moveTo>
                  <a:cubicBezTo>
                    <a:pt x="24217" y="50840"/>
                    <a:pt x="24479" y="51090"/>
                    <a:pt x="24479" y="51411"/>
                  </a:cubicBezTo>
                  <a:cubicBezTo>
                    <a:pt x="24479" y="51709"/>
                    <a:pt x="24229" y="51971"/>
                    <a:pt x="23920" y="51971"/>
                  </a:cubicBezTo>
                  <a:cubicBezTo>
                    <a:pt x="23610" y="51971"/>
                    <a:pt x="23348" y="51721"/>
                    <a:pt x="23348" y="51411"/>
                  </a:cubicBezTo>
                  <a:cubicBezTo>
                    <a:pt x="23348" y="51090"/>
                    <a:pt x="23610" y="50840"/>
                    <a:pt x="23920" y="50840"/>
                  </a:cubicBezTo>
                  <a:close/>
                  <a:moveTo>
                    <a:pt x="27635" y="50840"/>
                  </a:moveTo>
                  <a:cubicBezTo>
                    <a:pt x="27956" y="50840"/>
                    <a:pt x="28206" y="51090"/>
                    <a:pt x="28206" y="51411"/>
                  </a:cubicBezTo>
                  <a:cubicBezTo>
                    <a:pt x="28206" y="51721"/>
                    <a:pt x="27956" y="51971"/>
                    <a:pt x="27635" y="51971"/>
                  </a:cubicBezTo>
                  <a:cubicBezTo>
                    <a:pt x="27325" y="51971"/>
                    <a:pt x="27075" y="51721"/>
                    <a:pt x="27075" y="51411"/>
                  </a:cubicBezTo>
                  <a:cubicBezTo>
                    <a:pt x="27075" y="51090"/>
                    <a:pt x="27325" y="50840"/>
                    <a:pt x="27635" y="50840"/>
                  </a:cubicBezTo>
                  <a:close/>
                  <a:moveTo>
                    <a:pt x="31373" y="50840"/>
                  </a:moveTo>
                  <a:cubicBezTo>
                    <a:pt x="31671" y="50840"/>
                    <a:pt x="31945" y="51090"/>
                    <a:pt x="31945" y="51411"/>
                  </a:cubicBezTo>
                  <a:cubicBezTo>
                    <a:pt x="31945" y="51709"/>
                    <a:pt x="31683" y="51971"/>
                    <a:pt x="31373" y="51971"/>
                  </a:cubicBezTo>
                  <a:cubicBezTo>
                    <a:pt x="31064" y="51971"/>
                    <a:pt x="30814" y="51721"/>
                    <a:pt x="30814" y="51411"/>
                  </a:cubicBezTo>
                  <a:cubicBezTo>
                    <a:pt x="30814" y="51090"/>
                    <a:pt x="31064" y="50840"/>
                    <a:pt x="31373" y="50840"/>
                  </a:cubicBezTo>
                  <a:close/>
                  <a:moveTo>
                    <a:pt x="35100" y="50840"/>
                  </a:moveTo>
                  <a:cubicBezTo>
                    <a:pt x="35409" y="50840"/>
                    <a:pt x="35659" y="51090"/>
                    <a:pt x="35659" y="51411"/>
                  </a:cubicBezTo>
                  <a:cubicBezTo>
                    <a:pt x="35659" y="51721"/>
                    <a:pt x="35409" y="51971"/>
                    <a:pt x="35100" y="51971"/>
                  </a:cubicBezTo>
                  <a:cubicBezTo>
                    <a:pt x="34778" y="51971"/>
                    <a:pt x="34528" y="51721"/>
                    <a:pt x="34528" y="51411"/>
                  </a:cubicBezTo>
                  <a:cubicBezTo>
                    <a:pt x="34528" y="51090"/>
                    <a:pt x="34778" y="50840"/>
                    <a:pt x="35100" y="50840"/>
                  </a:cubicBezTo>
                  <a:close/>
                  <a:moveTo>
                    <a:pt x="38815" y="50840"/>
                  </a:moveTo>
                  <a:cubicBezTo>
                    <a:pt x="39112" y="50840"/>
                    <a:pt x="39386" y="51090"/>
                    <a:pt x="39386" y="51411"/>
                  </a:cubicBezTo>
                  <a:cubicBezTo>
                    <a:pt x="39386" y="51709"/>
                    <a:pt x="39124" y="51971"/>
                    <a:pt x="38815" y="51971"/>
                  </a:cubicBezTo>
                  <a:cubicBezTo>
                    <a:pt x="38517" y="51971"/>
                    <a:pt x="38255" y="51721"/>
                    <a:pt x="38255" y="51411"/>
                  </a:cubicBezTo>
                  <a:cubicBezTo>
                    <a:pt x="38267" y="51090"/>
                    <a:pt x="38505" y="50840"/>
                    <a:pt x="38815" y="50840"/>
                  </a:cubicBezTo>
                  <a:close/>
                  <a:moveTo>
                    <a:pt x="42553" y="50840"/>
                  </a:moveTo>
                  <a:cubicBezTo>
                    <a:pt x="42863" y="50840"/>
                    <a:pt x="43113" y="51090"/>
                    <a:pt x="43113" y="51411"/>
                  </a:cubicBezTo>
                  <a:cubicBezTo>
                    <a:pt x="43113" y="51721"/>
                    <a:pt x="42863" y="51971"/>
                    <a:pt x="42553" y="51971"/>
                  </a:cubicBezTo>
                  <a:cubicBezTo>
                    <a:pt x="42232" y="51971"/>
                    <a:pt x="41982" y="51721"/>
                    <a:pt x="41982" y="51411"/>
                  </a:cubicBezTo>
                  <a:cubicBezTo>
                    <a:pt x="41982" y="51090"/>
                    <a:pt x="42244" y="50840"/>
                    <a:pt x="42553" y="50840"/>
                  </a:cubicBezTo>
                  <a:close/>
                  <a:moveTo>
                    <a:pt x="46268" y="50840"/>
                  </a:moveTo>
                  <a:cubicBezTo>
                    <a:pt x="46565" y="50840"/>
                    <a:pt x="46839" y="51090"/>
                    <a:pt x="46839" y="51411"/>
                  </a:cubicBezTo>
                  <a:cubicBezTo>
                    <a:pt x="46839" y="51709"/>
                    <a:pt x="46589" y="51971"/>
                    <a:pt x="46268" y="51971"/>
                  </a:cubicBezTo>
                  <a:cubicBezTo>
                    <a:pt x="45970" y="51971"/>
                    <a:pt x="45708" y="51721"/>
                    <a:pt x="45708" y="51411"/>
                  </a:cubicBezTo>
                  <a:cubicBezTo>
                    <a:pt x="45720" y="51090"/>
                    <a:pt x="45958" y="50840"/>
                    <a:pt x="46268" y="50840"/>
                  </a:cubicBezTo>
                  <a:close/>
                  <a:moveTo>
                    <a:pt x="50006" y="50840"/>
                  </a:moveTo>
                  <a:cubicBezTo>
                    <a:pt x="50316" y="50840"/>
                    <a:pt x="50578" y="51090"/>
                    <a:pt x="50578" y="51411"/>
                  </a:cubicBezTo>
                  <a:cubicBezTo>
                    <a:pt x="50578" y="51721"/>
                    <a:pt x="50316" y="51971"/>
                    <a:pt x="50006" y="51971"/>
                  </a:cubicBezTo>
                  <a:cubicBezTo>
                    <a:pt x="49697" y="51971"/>
                    <a:pt x="49447" y="51721"/>
                    <a:pt x="49447" y="51411"/>
                  </a:cubicBezTo>
                  <a:cubicBezTo>
                    <a:pt x="49447" y="51090"/>
                    <a:pt x="49697" y="50840"/>
                    <a:pt x="50006" y="50840"/>
                  </a:cubicBezTo>
                  <a:close/>
                  <a:moveTo>
                    <a:pt x="53733" y="50840"/>
                  </a:moveTo>
                  <a:cubicBezTo>
                    <a:pt x="54031" y="50840"/>
                    <a:pt x="54293" y="51090"/>
                    <a:pt x="54293" y="51411"/>
                  </a:cubicBezTo>
                  <a:cubicBezTo>
                    <a:pt x="54293" y="51709"/>
                    <a:pt x="54043" y="51971"/>
                    <a:pt x="53733" y="51971"/>
                  </a:cubicBezTo>
                  <a:cubicBezTo>
                    <a:pt x="53412" y="51971"/>
                    <a:pt x="53162" y="51721"/>
                    <a:pt x="53162" y="51411"/>
                  </a:cubicBezTo>
                  <a:cubicBezTo>
                    <a:pt x="53173" y="51090"/>
                    <a:pt x="53412" y="50840"/>
                    <a:pt x="53733" y="50840"/>
                  </a:cubicBezTo>
                  <a:close/>
                  <a:moveTo>
                    <a:pt x="57460" y="50840"/>
                  </a:moveTo>
                  <a:cubicBezTo>
                    <a:pt x="57781" y="50840"/>
                    <a:pt x="58031" y="51090"/>
                    <a:pt x="58031" y="51411"/>
                  </a:cubicBezTo>
                  <a:cubicBezTo>
                    <a:pt x="58031" y="51721"/>
                    <a:pt x="57781" y="51971"/>
                    <a:pt x="57460" y="51971"/>
                  </a:cubicBezTo>
                  <a:cubicBezTo>
                    <a:pt x="57150" y="51971"/>
                    <a:pt x="56900" y="51721"/>
                    <a:pt x="56900" y="51411"/>
                  </a:cubicBezTo>
                  <a:cubicBezTo>
                    <a:pt x="56900" y="51090"/>
                    <a:pt x="57150" y="50840"/>
                    <a:pt x="57460" y="50840"/>
                  </a:cubicBezTo>
                  <a:close/>
                  <a:moveTo>
                    <a:pt x="61186" y="50840"/>
                  </a:moveTo>
                  <a:cubicBezTo>
                    <a:pt x="61484" y="50840"/>
                    <a:pt x="61746" y="51090"/>
                    <a:pt x="61746" y="51411"/>
                  </a:cubicBezTo>
                  <a:cubicBezTo>
                    <a:pt x="61746" y="51709"/>
                    <a:pt x="61496" y="51971"/>
                    <a:pt x="61186" y="51971"/>
                  </a:cubicBezTo>
                  <a:cubicBezTo>
                    <a:pt x="60877" y="51971"/>
                    <a:pt x="60615" y="51721"/>
                    <a:pt x="60615" y="51411"/>
                  </a:cubicBezTo>
                  <a:cubicBezTo>
                    <a:pt x="60639" y="51090"/>
                    <a:pt x="60877" y="50840"/>
                    <a:pt x="61186" y="50840"/>
                  </a:cubicBezTo>
                  <a:close/>
                  <a:moveTo>
                    <a:pt x="64925" y="50840"/>
                  </a:moveTo>
                  <a:cubicBezTo>
                    <a:pt x="65234" y="50840"/>
                    <a:pt x="65485" y="51090"/>
                    <a:pt x="65485" y="51411"/>
                  </a:cubicBezTo>
                  <a:cubicBezTo>
                    <a:pt x="65485" y="51721"/>
                    <a:pt x="65234" y="51971"/>
                    <a:pt x="64925" y="51971"/>
                  </a:cubicBezTo>
                  <a:cubicBezTo>
                    <a:pt x="64603" y="51971"/>
                    <a:pt x="64353" y="51721"/>
                    <a:pt x="64353" y="51411"/>
                  </a:cubicBezTo>
                  <a:cubicBezTo>
                    <a:pt x="64353" y="51090"/>
                    <a:pt x="64603" y="50840"/>
                    <a:pt x="64925" y="50840"/>
                  </a:cubicBezTo>
                  <a:close/>
                  <a:moveTo>
                    <a:pt x="68640" y="50840"/>
                  </a:moveTo>
                  <a:cubicBezTo>
                    <a:pt x="68937" y="50840"/>
                    <a:pt x="69211" y="51090"/>
                    <a:pt x="69211" y="51411"/>
                  </a:cubicBezTo>
                  <a:cubicBezTo>
                    <a:pt x="69211" y="51709"/>
                    <a:pt x="68949" y="51971"/>
                    <a:pt x="68640" y="51971"/>
                  </a:cubicBezTo>
                  <a:cubicBezTo>
                    <a:pt x="68330" y="51971"/>
                    <a:pt x="68080" y="51721"/>
                    <a:pt x="68080" y="51411"/>
                  </a:cubicBezTo>
                  <a:cubicBezTo>
                    <a:pt x="68092" y="51090"/>
                    <a:pt x="68330" y="50840"/>
                    <a:pt x="68640" y="50840"/>
                  </a:cubicBezTo>
                  <a:close/>
                  <a:moveTo>
                    <a:pt x="72366" y="50840"/>
                  </a:moveTo>
                  <a:cubicBezTo>
                    <a:pt x="72676" y="50840"/>
                    <a:pt x="72926" y="51090"/>
                    <a:pt x="72926" y="51411"/>
                  </a:cubicBezTo>
                  <a:cubicBezTo>
                    <a:pt x="72926" y="51721"/>
                    <a:pt x="72676" y="51971"/>
                    <a:pt x="72366" y="51971"/>
                  </a:cubicBezTo>
                  <a:cubicBezTo>
                    <a:pt x="72045" y="51971"/>
                    <a:pt x="71795" y="51721"/>
                    <a:pt x="71795" y="51411"/>
                  </a:cubicBezTo>
                  <a:cubicBezTo>
                    <a:pt x="71795" y="51090"/>
                    <a:pt x="72069" y="50840"/>
                    <a:pt x="72366" y="50840"/>
                  </a:cubicBezTo>
                  <a:close/>
                  <a:moveTo>
                    <a:pt x="76093" y="50840"/>
                  </a:moveTo>
                  <a:cubicBezTo>
                    <a:pt x="76391" y="50840"/>
                    <a:pt x="76664" y="51090"/>
                    <a:pt x="76664" y="51411"/>
                  </a:cubicBezTo>
                  <a:cubicBezTo>
                    <a:pt x="76664" y="51709"/>
                    <a:pt x="76403" y="51971"/>
                    <a:pt x="76093" y="51971"/>
                  </a:cubicBezTo>
                  <a:cubicBezTo>
                    <a:pt x="75795" y="51971"/>
                    <a:pt x="75533" y="51721"/>
                    <a:pt x="75533" y="51411"/>
                  </a:cubicBezTo>
                  <a:cubicBezTo>
                    <a:pt x="75533" y="51090"/>
                    <a:pt x="75783" y="50840"/>
                    <a:pt x="76093" y="50840"/>
                  </a:cubicBezTo>
                  <a:close/>
                  <a:moveTo>
                    <a:pt x="79712" y="50840"/>
                  </a:moveTo>
                  <a:cubicBezTo>
                    <a:pt x="80010" y="50840"/>
                    <a:pt x="80284" y="51090"/>
                    <a:pt x="80284" y="51411"/>
                  </a:cubicBezTo>
                  <a:cubicBezTo>
                    <a:pt x="80284" y="51709"/>
                    <a:pt x="80022" y="51971"/>
                    <a:pt x="79712" y="51971"/>
                  </a:cubicBezTo>
                  <a:cubicBezTo>
                    <a:pt x="79403" y="51971"/>
                    <a:pt x="79153" y="51721"/>
                    <a:pt x="79153" y="51411"/>
                  </a:cubicBezTo>
                  <a:cubicBezTo>
                    <a:pt x="79165" y="51090"/>
                    <a:pt x="79403" y="50840"/>
                    <a:pt x="79712" y="50840"/>
                  </a:cubicBezTo>
                  <a:close/>
                  <a:moveTo>
                    <a:pt x="83451" y="50840"/>
                  </a:moveTo>
                  <a:cubicBezTo>
                    <a:pt x="83761" y="50840"/>
                    <a:pt x="84011" y="51090"/>
                    <a:pt x="84011" y="51411"/>
                  </a:cubicBezTo>
                  <a:cubicBezTo>
                    <a:pt x="84011" y="51721"/>
                    <a:pt x="83761" y="51971"/>
                    <a:pt x="83451" y="51971"/>
                  </a:cubicBezTo>
                  <a:cubicBezTo>
                    <a:pt x="83141" y="51971"/>
                    <a:pt x="82880" y="51721"/>
                    <a:pt x="82880" y="51411"/>
                  </a:cubicBezTo>
                  <a:cubicBezTo>
                    <a:pt x="82880" y="51090"/>
                    <a:pt x="83141" y="50840"/>
                    <a:pt x="83451" y="50840"/>
                  </a:cubicBezTo>
                  <a:close/>
                  <a:moveTo>
                    <a:pt x="87166" y="50840"/>
                  </a:moveTo>
                  <a:cubicBezTo>
                    <a:pt x="87463" y="50840"/>
                    <a:pt x="87737" y="51090"/>
                    <a:pt x="87737" y="51411"/>
                  </a:cubicBezTo>
                  <a:cubicBezTo>
                    <a:pt x="87737" y="51709"/>
                    <a:pt x="87475" y="51971"/>
                    <a:pt x="87166" y="51971"/>
                  </a:cubicBezTo>
                  <a:cubicBezTo>
                    <a:pt x="86856" y="51971"/>
                    <a:pt x="86606" y="51721"/>
                    <a:pt x="86606" y="51411"/>
                  </a:cubicBezTo>
                  <a:cubicBezTo>
                    <a:pt x="86618" y="51090"/>
                    <a:pt x="86856" y="50840"/>
                    <a:pt x="87166" y="50840"/>
                  </a:cubicBezTo>
                  <a:close/>
                  <a:moveTo>
                    <a:pt x="90904" y="50840"/>
                  </a:moveTo>
                  <a:cubicBezTo>
                    <a:pt x="91214" y="50840"/>
                    <a:pt x="91464" y="51090"/>
                    <a:pt x="91464" y="51411"/>
                  </a:cubicBezTo>
                  <a:cubicBezTo>
                    <a:pt x="91464" y="51721"/>
                    <a:pt x="91214" y="51971"/>
                    <a:pt x="90904" y="51971"/>
                  </a:cubicBezTo>
                  <a:cubicBezTo>
                    <a:pt x="90595" y="51971"/>
                    <a:pt x="90345" y="51721"/>
                    <a:pt x="90345" y="51411"/>
                  </a:cubicBezTo>
                  <a:cubicBezTo>
                    <a:pt x="90345" y="51090"/>
                    <a:pt x="90595" y="50840"/>
                    <a:pt x="90904" y="50840"/>
                  </a:cubicBezTo>
                  <a:close/>
                  <a:moveTo>
                    <a:pt x="94631" y="50840"/>
                  </a:moveTo>
                  <a:cubicBezTo>
                    <a:pt x="94929" y="50840"/>
                    <a:pt x="95191" y="51090"/>
                    <a:pt x="95191" y="51411"/>
                  </a:cubicBezTo>
                  <a:cubicBezTo>
                    <a:pt x="95191" y="51709"/>
                    <a:pt x="94941" y="51971"/>
                    <a:pt x="94631" y="51971"/>
                  </a:cubicBezTo>
                  <a:cubicBezTo>
                    <a:pt x="94310" y="51971"/>
                    <a:pt x="94060" y="51721"/>
                    <a:pt x="94060" y="51411"/>
                  </a:cubicBezTo>
                  <a:cubicBezTo>
                    <a:pt x="94071" y="51090"/>
                    <a:pt x="94310" y="50840"/>
                    <a:pt x="94631" y="50840"/>
                  </a:cubicBezTo>
                  <a:close/>
                  <a:moveTo>
                    <a:pt x="98346" y="50840"/>
                  </a:moveTo>
                  <a:cubicBezTo>
                    <a:pt x="98655" y="50840"/>
                    <a:pt x="98905" y="51090"/>
                    <a:pt x="98905" y="51411"/>
                  </a:cubicBezTo>
                  <a:cubicBezTo>
                    <a:pt x="98905" y="51721"/>
                    <a:pt x="98655" y="51971"/>
                    <a:pt x="98346" y="51971"/>
                  </a:cubicBezTo>
                  <a:cubicBezTo>
                    <a:pt x="98036" y="51971"/>
                    <a:pt x="97786" y="51721"/>
                    <a:pt x="97786" y="51411"/>
                  </a:cubicBezTo>
                  <a:cubicBezTo>
                    <a:pt x="97786" y="51090"/>
                    <a:pt x="98036" y="50840"/>
                    <a:pt x="98346" y="50840"/>
                  </a:cubicBezTo>
                  <a:close/>
                  <a:moveTo>
                    <a:pt x="102084" y="50840"/>
                  </a:moveTo>
                  <a:cubicBezTo>
                    <a:pt x="102382" y="50840"/>
                    <a:pt x="102644" y="51090"/>
                    <a:pt x="102644" y="51411"/>
                  </a:cubicBezTo>
                  <a:cubicBezTo>
                    <a:pt x="102644" y="51709"/>
                    <a:pt x="102394" y="51971"/>
                    <a:pt x="102084" y="51971"/>
                  </a:cubicBezTo>
                  <a:cubicBezTo>
                    <a:pt x="101787" y="51971"/>
                    <a:pt x="101513" y="51721"/>
                    <a:pt x="101513" y="51411"/>
                  </a:cubicBezTo>
                  <a:cubicBezTo>
                    <a:pt x="101513" y="51090"/>
                    <a:pt x="101775" y="50840"/>
                    <a:pt x="102084" y="50840"/>
                  </a:cubicBezTo>
                  <a:close/>
                  <a:moveTo>
                    <a:pt x="105799" y="50840"/>
                  </a:moveTo>
                  <a:cubicBezTo>
                    <a:pt x="106121" y="50840"/>
                    <a:pt x="106371" y="51090"/>
                    <a:pt x="106371" y="51411"/>
                  </a:cubicBezTo>
                  <a:cubicBezTo>
                    <a:pt x="106371" y="51721"/>
                    <a:pt x="106109" y="51971"/>
                    <a:pt x="105799" y="51971"/>
                  </a:cubicBezTo>
                  <a:cubicBezTo>
                    <a:pt x="105490" y="51971"/>
                    <a:pt x="105239" y="51721"/>
                    <a:pt x="105239" y="51411"/>
                  </a:cubicBezTo>
                  <a:cubicBezTo>
                    <a:pt x="105239" y="51090"/>
                    <a:pt x="105490" y="50840"/>
                    <a:pt x="105799" y="50840"/>
                  </a:cubicBezTo>
                  <a:close/>
                  <a:moveTo>
                    <a:pt x="109538" y="50840"/>
                  </a:moveTo>
                  <a:cubicBezTo>
                    <a:pt x="109835" y="50840"/>
                    <a:pt x="110109" y="51090"/>
                    <a:pt x="110109" y="51411"/>
                  </a:cubicBezTo>
                  <a:cubicBezTo>
                    <a:pt x="110109" y="51709"/>
                    <a:pt x="109847" y="51971"/>
                    <a:pt x="109538" y="51971"/>
                  </a:cubicBezTo>
                  <a:cubicBezTo>
                    <a:pt x="109228" y="51971"/>
                    <a:pt x="108978" y="51721"/>
                    <a:pt x="108978" y="51411"/>
                  </a:cubicBezTo>
                  <a:cubicBezTo>
                    <a:pt x="108978" y="51090"/>
                    <a:pt x="109228" y="50840"/>
                    <a:pt x="109538" y="50840"/>
                  </a:cubicBezTo>
                  <a:close/>
                  <a:moveTo>
                    <a:pt x="113264" y="50840"/>
                  </a:moveTo>
                  <a:cubicBezTo>
                    <a:pt x="113574" y="50840"/>
                    <a:pt x="113824" y="51090"/>
                    <a:pt x="113824" y="51411"/>
                  </a:cubicBezTo>
                  <a:cubicBezTo>
                    <a:pt x="113824" y="51721"/>
                    <a:pt x="113574" y="51971"/>
                    <a:pt x="113264" y="51971"/>
                  </a:cubicBezTo>
                  <a:cubicBezTo>
                    <a:pt x="112943" y="51971"/>
                    <a:pt x="112693" y="51721"/>
                    <a:pt x="112693" y="51411"/>
                  </a:cubicBezTo>
                  <a:cubicBezTo>
                    <a:pt x="112693" y="51090"/>
                    <a:pt x="112943" y="50840"/>
                    <a:pt x="113264" y="50840"/>
                  </a:cubicBezTo>
                  <a:close/>
                  <a:moveTo>
                    <a:pt x="116991" y="50840"/>
                  </a:moveTo>
                  <a:cubicBezTo>
                    <a:pt x="117289" y="50840"/>
                    <a:pt x="117562" y="51090"/>
                    <a:pt x="117562" y="51411"/>
                  </a:cubicBezTo>
                  <a:cubicBezTo>
                    <a:pt x="117562" y="51709"/>
                    <a:pt x="117312" y="51971"/>
                    <a:pt x="116991" y="51971"/>
                  </a:cubicBezTo>
                  <a:cubicBezTo>
                    <a:pt x="116681" y="51971"/>
                    <a:pt x="116431" y="51721"/>
                    <a:pt x="116431" y="51411"/>
                  </a:cubicBezTo>
                  <a:cubicBezTo>
                    <a:pt x="116431" y="51090"/>
                    <a:pt x="116681" y="50840"/>
                    <a:pt x="116991" y="50840"/>
                  </a:cubicBezTo>
                  <a:close/>
                  <a:moveTo>
                    <a:pt x="120718" y="50840"/>
                  </a:moveTo>
                  <a:cubicBezTo>
                    <a:pt x="121027" y="50840"/>
                    <a:pt x="121277" y="51090"/>
                    <a:pt x="121277" y="51411"/>
                  </a:cubicBezTo>
                  <a:cubicBezTo>
                    <a:pt x="121277" y="51721"/>
                    <a:pt x="121027" y="51971"/>
                    <a:pt x="120718" y="51971"/>
                  </a:cubicBezTo>
                  <a:cubicBezTo>
                    <a:pt x="120408" y="51971"/>
                    <a:pt x="120146" y="51721"/>
                    <a:pt x="120146" y="51411"/>
                  </a:cubicBezTo>
                  <a:cubicBezTo>
                    <a:pt x="120146" y="51090"/>
                    <a:pt x="120420" y="50840"/>
                    <a:pt x="120718" y="50840"/>
                  </a:cubicBezTo>
                  <a:close/>
                  <a:moveTo>
                    <a:pt x="124456" y="50840"/>
                  </a:moveTo>
                  <a:cubicBezTo>
                    <a:pt x="124754" y="50840"/>
                    <a:pt x="125016" y="51090"/>
                    <a:pt x="125016" y="51411"/>
                  </a:cubicBezTo>
                  <a:cubicBezTo>
                    <a:pt x="125016" y="51709"/>
                    <a:pt x="124766" y="51971"/>
                    <a:pt x="124456" y="51971"/>
                  </a:cubicBezTo>
                  <a:cubicBezTo>
                    <a:pt x="124135" y="51971"/>
                    <a:pt x="123885" y="51721"/>
                    <a:pt x="123885" y="51411"/>
                  </a:cubicBezTo>
                  <a:cubicBezTo>
                    <a:pt x="123885" y="51090"/>
                    <a:pt x="124135" y="50840"/>
                    <a:pt x="124456" y="50840"/>
                  </a:cubicBezTo>
                  <a:close/>
                  <a:moveTo>
                    <a:pt x="128171" y="50840"/>
                  </a:moveTo>
                  <a:cubicBezTo>
                    <a:pt x="128480" y="50840"/>
                    <a:pt x="128742" y="51090"/>
                    <a:pt x="128742" y="51411"/>
                  </a:cubicBezTo>
                  <a:cubicBezTo>
                    <a:pt x="128742" y="51721"/>
                    <a:pt x="128480" y="51971"/>
                    <a:pt x="128171" y="51971"/>
                  </a:cubicBezTo>
                  <a:cubicBezTo>
                    <a:pt x="127861" y="51971"/>
                    <a:pt x="127611" y="51721"/>
                    <a:pt x="127611" y="51411"/>
                  </a:cubicBezTo>
                  <a:cubicBezTo>
                    <a:pt x="127611" y="51090"/>
                    <a:pt x="127861" y="50840"/>
                    <a:pt x="128171" y="50840"/>
                  </a:cubicBezTo>
                  <a:close/>
                  <a:moveTo>
                    <a:pt x="131898" y="50840"/>
                  </a:moveTo>
                  <a:cubicBezTo>
                    <a:pt x="132195" y="50840"/>
                    <a:pt x="132457" y="51090"/>
                    <a:pt x="132457" y="51411"/>
                  </a:cubicBezTo>
                  <a:cubicBezTo>
                    <a:pt x="132457" y="51709"/>
                    <a:pt x="132207" y="51971"/>
                    <a:pt x="131898" y="51971"/>
                  </a:cubicBezTo>
                  <a:cubicBezTo>
                    <a:pt x="131600" y="51971"/>
                    <a:pt x="131326" y="51721"/>
                    <a:pt x="131326" y="51411"/>
                  </a:cubicBezTo>
                  <a:cubicBezTo>
                    <a:pt x="131338" y="51090"/>
                    <a:pt x="131576" y="50840"/>
                    <a:pt x="131898" y="50840"/>
                  </a:cubicBezTo>
                  <a:close/>
                  <a:moveTo>
                    <a:pt x="135624" y="50840"/>
                  </a:moveTo>
                  <a:cubicBezTo>
                    <a:pt x="135946" y="50840"/>
                    <a:pt x="136196" y="51090"/>
                    <a:pt x="136196" y="51411"/>
                  </a:cubicBezTo>
                  <a:cubicBezTo>
                    <a:pt x="136196" y="51721"/>
                    <a:pt x="135934" y="51971"/>
                    <a:pt x="135624" y="51971"/>
                  </a:cubicBezTo>
                  <a:cubicBezTo>
                    <a:pt x="135315" y="51971"/>
                    <a:pt x="135065" y="51721"/>
                    <a:pt x="135065" y="51411"/>
                  </a:cubicBezTo>
                  <a:cubicBezTo>
                    <a:pt x="135065" y="51090"/>
                    <a:pt x="135315" y="50840"/>
                    <a:pt x="135624" y="50840"/>
                  </a:cubicBezTo>
                  <a:close/>
                  <a:moveTo>
                    <a:pt x="139351" y="50840"/>
                  </a:moveTo>
                  <a:cubicBezTo>
                    <a:pt x="139649" y="50840"/>
                    <a:pt x="139910" y="51090"/>
                    <a:pt x="139910" y="51411"/>
                  </a:cubicBezTo>
                  <a:cubicBezTo>
                    <a:pt x="139910" y="51709"/>
                    <a:pt x="139660" y="51971"/>
                    <a:pt x="139351" y="51971"/>
                  </a:cubicBezTo>
                  <a:cubicBezTo>
                    <a:pt x="139053" y="51971"/>
                    <a:pt x="138779" y="51721"/>
                    <a:pt x="138779" y="51411"/>
                  </a:cubicBezTo>
                  <a:cubicBezTo>
                    <a:pt x="138803" y="51090"/>
                    <a:pt x="139041" y="50840"/>
                    <a:pt x="139351" y="50840"/>
                  </a:cubicBezTo>
                  <a:close/>
                  <a:moveTo>
                    <a:pt x="143089" y="50840"/>
                  </a:moveTo>
                  <a:cubicBezTo>
                    <a:pt x="143399" y="50840"/>
                    <a:pt x="143649" y="51090"/>
                    <a:pt x="143649" y="51411"/>
                  </a:cubicBezTo>
                  <a:cubicBezTo>
                    <a:pt x="143649" y="51721"/>
                    <a:pt x="143399" y="51971"/>
                    <a:pt x="143089" y="51971"/>
                  </a:cubicBezTo>
                  <a:cubicBezTo>
                    <a:pt x="142768" y="51971"/>
                    <a:pt x="142518" y="51721"/>
                    <a:pt x="142518" y="51411"/>
                  </a:cubicBezTo>
                  <a:cubicBezTo>
                    <a:pt x="142518" y="51090"/>
                    <a:pt x="142768" y="50840"/>
                    <a:pt x="143089" y="50840"/>
                  </a:cubicBezTo>
                  <a:close/>
                  <a:moveTo>
                    <a:pt x="146804" y="50840"/>
                  </a:moveTo>
                  <a:cubicBezTo>
                    <a:pt x="147102" y="50840"/>
                    <a:pt x="147376" y="51090"/>
                    <a:pt x="147376" y="51411"/>
                  </a:cubicBezTo>
                  <a:cubicBezTo>
                    <a:pt x="147376" y="51709"/>
                    <a:pt x="147114" y="51971"/>
                    <a:pt x="146804" y="51971"/>
                  </a:cubicBezTo>
                  <a:cubicBezTo>
                    <a:pt x="146495" y="51971"/>
                    <a:pt x="146245" y="51721"/>
                    <a:pt x="146245" y="51411"/>
                  </a:cubicBezTo>
                  <a:cubicBezTo>
                    <a:pt x="146257" y="51090"/>
                    <a:pt x="146495" y="50840"/>
                    <a:pt x="146804" y="50840"/>
                  </a:cubicBezTo>
                  <a:close/>
                  <a:moveTo>
                    <a:pt x="150543" y="50840"/>
                  </a:moveTo>
                  <a:cubicBezTo>
                    <a:pt x="150852" y="50840"/>
                    <a:pt x="151102" y="51090"/>
                    <a:pt x="151102" y="51411"/>
                  </a:cubicBezTo>
                  <a:cubicBezTo>
                    <a:pt x="151102" y="51721"/>
                    <a:pt x="150852" y="51971"/>
                    <a:pt x="150543" y="51971"/>
                  </a:cubicBezTo>
                  <a:cubicBezTo>
                    <a:pt x="150233" y="51971"/>
                    <a:pt x="149971" y="51721"/>
                    <a:pt x="149971" y="51411"/>
                  </a:cubicBezTo>
                  <a:cubicBezTo>
                    <a:pt x="149971" y="51090"/>
                    <a:pt x="150233" y="50840"/>
                    <a:pt x="150543" y="50840"/>
                  </a:cubicBezTo>
                  <a:close/>
                  <a:moveTo>
                    <a:pt x="3405" y="52697"/>
                  </a:moveTo>
                  <a:cubicBezTo>
                    <a:pt x="3703" y="52697"/>
                    <a:pt x="3977" y="52959"/>
                    <a:pt x="3977" y="53269"/>
                  </a:cubicBezTo>
                  <a:cubicBezTo>
                    <a:pt x="3977" y="53566"/>
                    <a:pt x="3727" y="53828"/>
                    <a:pt x="3405" y="53828"/>
                  </a:cubicBezTo>
                  <a:cubicBezTo>
                    <a:pt x="3096" y="53828"/>
                    <a:pt x="2846" y="53578"/>
                    <a:pt x="2846" y="53269"/>
                  </a:cubicBezTo>
                  <a:cubicBezTo>
                    <a:pt x="2858" y="52971"/>
                    <a:pt x="3096" y="52697"/>
                    <a:pt x="3405" y="52697"/>
                  </a:cubicBezTo>
                  <a:close/>
                  <a:moveTo>
                    <a:pt x="7132" y="52697"/>
                  </a:moveTo>
                  <a:cubicBezTo>
                    <a:pt x="7430" y="52697"/>
                    <a:pt x="7692" y="52959"/>
                    <a:pt x="7692" y="53269"/>
                  </a:cubicBezTo>
                  <a:cubicBezTo>
                    <a:pt x="7692" y="53566"/>
                    <a:pt x="7442" y="53828"/>
                    <a:pt x="7132" y="53828"/>
                  </a:cubicBezTo>
                  <a:cubicBezTo>
                    <a:pt x="6834" y="53828"/>
                    <a:pt x="6560" y="53578"/>
                    <a:pt x="6560" y="53269"/>
                  </a:cubicBezTo>
                  <a:cubicBezTo>
                    <a:pt x="6560" y="52959"/>
                    <a:pt x="6822" y="52697"/>
                    <a:pt x="7132" y="52697"/>
                  </a:cubicBezTo>
                  <a:close/>
                  <a:moveTo>
                    <a:pt x="10871" y="52697"/>
                  </a:moveTo>
                  <a:cubicBezTo>
                    <a:pt x="11168" y="52697"/>
                    <a:pt x="11430" y="52959"/>
                    <a:pt x="11430" y="53269"/>
                  </a:cubicBezTo>
                  <a:cubicBezTo>
                    <a:pt x="11430" y="53566"/>
                    <a:pt x="11180" y="53828"/>
                    <a:pt x="10871" y="53828"/>
                  </a:cubicBezTo>
                  <a:cubicBezTo>
                    <a:pt x="10573" y="53828"/>
                    <a:pt x="10299" y="53578"/>
                    <a:pt x="10299" y="53269"/>
                  </a:cubicBezTo>
                  <a:cubicBezTo>
                    <a:pt x="10299" y="52959"/>
                    <a:pt x="10549" y="52697"/>
                    <a:pt x="10871" y="52697"/>
                  </a:cubicBezTo>
                  <a:close/>
                  <a:moveTo>
                    <a:pt x="14585" y="52697"/>
                  </a:moveTo>
                  <a:cubicBezTo>
                    <a:pt x="14883" y="52697"/>
                    <a:pt x="15157" y="52959"/>
                    <a:pt x="15157" y="53269"/>
                  </a:cubicBezTo>
                  <a:cubicBezTo>
                    <a:pt x="15157" y="53566"/>
                    <a:pt x="14895" y="53828"/>
                    <a:pt x="14585" y="53828"/>
                  </a:cubicBezTo>
                  <a:cubicBezTo>
                    <a:pt x="14288" y="53828"/>
                    <a:pt x="14014" y="53578"/>
                    <a:pt x="14014" y="53269"/>
                  </a:cubicBezTo>
                  <a:cubicBezTo>
                    <a:pt x="14014" y="52959"/>
                    <a:pt x="14276" y="52697"/>
                    <a:pt x="14585" y="52697"/>
                  </a:cubicBezTo>
                  <a:close/>
                  <a:moveTo>
                    <a:pt x="18324" y="52697"/>
                  </a:moveTo>
                  <a:cubicBezTo>
                    <a:pt x="18622" y="52697"/>
                    <a:pt x="18883" y="52959"/>
                    <a:pt x="18883" y="53269"/>
                  </a:cubicBezTo>
                  <a:cubicBezTo>
                    <a:pt x="18883" y="53566"/>
                    <a:pt x="18633" y="53828"/>
                    <a:pt x="18324" y="53828"/>
                  </a:cubicBezTo>
                  <a:cubicBezTo>
                    <a:pt x="18026" y="53828"/>
                    <a:pt x="17752" y="53578"/>
                    <a:pt x="17752" y="53269"/>
                  </a:cubicBezTo>
                  <a:cubicBezTo>
                    <a:pt x="17752" y="52959"/>
                    <a:pt x="18014" y="52697"/>
                    <a:pt x="18324" y="52697"/>
                  </a:cubicBezTo>
                  <a:close/>
                  <a:moveTo>
                    <a:pt x="22039" y="52697"/>
                  </a:moveTo>
                  <a:cubicBezTo>
                    <a:pt x="22336" y="52697"/>
                    <a:pt x="22610" y="52959"/>
                    <a:pt x="22610" y="53269"/>
                  </a:cubicBezTo>
                  <a:cubicBezTo>
                    <a:pt x="22610" y="53566"/>
                    <a:pt x="22360" y="53828"/>
                    <a:pt x="22039" y="53828"/>
                  </a:cubicBezTo>
                  <a:cubicBezTo>
                    <a:pt x="21729" y="53828"/>
                    <a:pt x="21479" y="53578"/>
                    <a:pt x="21479" y="53269"/>
                  </a:cubicBezTo>
                  <a:cubicBezTo>
                    <a:pt x="21479" y="52959"/>
                    <a:pt x="21729" y="52697"/>
                    <a:pt x="22039" y="52697"/>
                  </a:cubicBezTo>
                  <a:close/>
                  <a:moveTo>
                    <a:pt x="25777" y="52697"/>
                  </a:moveTo>
                  <a:cubicBezTo>
                    <a:pt x="26075" y="52697"/>
                    <a:pt x="26349" y="52959"/>
                    <a:pt x="26349" y="53269"/>
                  </a:cubicBezTo>
                  <a:cubicBezTo>
                    <a:pt x="26349" y="53566"/>
                    <a:pt x="26087" y="53828"/>
                    <a:pt x="25777" y="53828"/>
                  </a:cubicBezTo>
                  <a:cubicBezTo>
                    <a:pt x="25468" y="53828"/>
                    <a:pt x="25206" y="53578"/>
                    <a:pt x="25206" y="53269"/>
                  </a:cubicBezTo>
                  <a:cubicBezTo>
                    <a:pt x="25206" y="52959"/>
                    <a:pt x="25468" y="52697"/>
                    <a:pt x="25777" y="52697"/>
                  </a:cubicBezTo>
                  <a:close/>
                  <a:moveTo>
                    <a:pt x="29504" y="52697"/>
                  </a:moveTo>
                  <a:cubicBezTo>
                    <a:pt x="29801" y="52697"/>
                    <a:pt x="30063" y="52959"/>
                    <a:pt x="30063" y="53269"/>
                  </a:cubicBezTo>
                  <a:cubicBezTo>
                    <a:pt x="30063" y="53566"/>
                    <a:pt x="29813" y="53828"/>
                    <a:pt x="29504" y="53828"/>
                  </a:cubicBezTo>
                  <a:cubicBezTo>
                    <a:pt x="29182" y="53828"/>
                    <a:pt x="28932" y="53578"/>
                    <a:pt x="28932" y="53269"/>
                  </a:cubicBezTo>
                  <a:cubicBezTo>
                    <a:pt x="28932" y="52959"/>
                    <a:pt x="29182" y="52697"/>
                    <a:pt x="29504" y="52697"/>
                  </a:cubicBezTo>
                  <a:close/>
                  <a:moveTo>
                    <a:pt x="33230" y="52697"/>
                  </a:moveTo>
                  <a:cubicBezTo>
                    <a:pt x="33528" y="52697"/>
                    <a:pt x="33802" y="52959"/>
                    <a:pt x="33802" y="53269"/>
                  </a:cubicBezTo>
                  <a:cubicBezTo>
                    <a:pt x="33802" y="53566"/>
                    <a:pt x="33552" y="53828"/>
                    <a:pt x="33230" y="53828"/>
                  </a:cubicBezTo>
                  <a:cubicBezTo>
                    <a:pt x="32921" y="53828"/>
                    <a:pt x="32671" y="53578"/>
                    <a:pt x="32671" y="53269"/>
                  </a:cubicBezTo>
                  <a:cubicBezTo>
                    <a:pt x="32671" y="52959"/>
                    <a:pt x="32921" y="52697"/>
                    <a:pt x="33230" y="52697"/>
                  </a:cubicBezTo>
                  <a:close/>
                  <a:moveTo>
                    <a:pt x="36957" y="52697"/>
                  </a:moveTo>
                  <a:cubicBezTo>
                    <a:pt x="37255" y="52697"/>
                    <a:pt x="37517" y="52959"/>
                    <a:pt x="37517" y="53269"/>
                  </a:cubicBezTo>
                  <a:cubicBezTo>
                    <a:pt x="37517" y="53566"/>
                    <a:pt x="37267" y="53828"/>
                    <a:pt x="36957" y="53828"/>
                  </a:cubicBezTo>
                  <a:cubicBezTo>
                    <a:pt x="36648" y="53828"/>
                    <a:pt x="36386" y="53578"/>
                    <a:pt x="36386" y="53269"/>
                  </a:cubicBezTo>
                  <a:cubicBezTo>
                    <a:pt x="36409" y="52971"/>
                    <a:pt x="36648" y="52697"/>
                    <a:pt x="36957" y="52697"/>
                  </a:cubicBezTo>
                  <a:close/>
                  <a:moveTo>
                    <a:pt x="40672" y="52697"/>
                  </a:moveTo>
                  <a:cubicBezTo>
                    <a:pt x="40970" y="52697"/>
                    <a:pt x="41243" y="52959"/>
                    <a:pt x="41243" y="53269"/>
                  </a:cubicBezTo>
                  <a:cubicBezTo>
                    <a:pt x="41243" y="53566"/>
                    <a:pt x="40993" y="53828"/>
                    <a:pt x="40672" y="53828"/>
                  </a:cubicBezTo>
                  <a:cubicBezTo>
                    <a:pt x="40374" y="53828"/>
                    <a:pt x="40112" y="53578"/>
                    <a:pt x="40112" y="53269"/>
                  </a:cubicBezTo>
                  <a:cubicBezTo>
                    <a:pt x="40112" y="52959"/>
                    <a:pt x="40362" y="52697"/>
                    <a:pt x="40672" y="52697"/>
                  </a:cubicBezTo>
                  <a:close/>
                  <a:moveTo>
                    <a:pt x="44410" y="52697"/>
                  </a:moveTo>
                  <a:cubicBezTo>
                    <a:pt x="44708" y="52697"/>
                    <a:pt x="44982" y="52959"/>
                    <a:pt x="44982" y="53269"/>
                  </a:cubicBezTo>
                  <a:cubicBezTo>
                    <a:pt x="44982" y="53566"/>
                    <a:pt x="44720" y="53828"/>
                    <a:pt x="44410" y="53828"/>
                  </a:cubicBezTo>
                  <a:cubicBezTo>
                    <a:pt x="44113" y="53828"/>
                    <a:pt x="43851" y="53578"/>
                    <a:pt x="43851" y="53269"/>
                  </a:cubicBezTo>
                  <a:cubicBezTo>
                    <a:pt x="43851" y="52959"/>
                    <a:pt x="44101" y="52697"/>
                    <a:pt x="44410" y="52697"/>
                  </a:cubicBezTo>
                  <a:close/>
                  <a:moveTo>
                    <a:pt x="48137" y="52697"/>
                  </a:moveTo>
                  <a:cubicBezTo>
                    <a:pt x="48435" y="52697"/>
                    <a:pt x="48697" y="52959"/>
                    <a:pt x="48697" y="53269"/>
                  </a:cubicBezTo>
                  <a:cubicBezTo>
                    <a:pt x="48697" y="53566"/>
                    <a:pt x="48447" y="53828"/>
                    <a:pt x="48137" y="53828"/>
                  </a:cubicBezTo>
                  <a:cubicBezTo>
                    <a:pt x="47839" y="53828"/>
                    <a:pt x="47566" y="53578"/>
                    <a:pt x="47566" y="53269"/>
                  </a:cubicBezTo>
                  <a:cubicBezTo>
                    <a:pt x="47566" y="52959"/>
                    <a:pt x="47839" y="52697"/>
                    <a:pt x="48137" y="52697"/>
                  </a:cubicBezTo>
                  <a:close/>
                  <a:moveTo>
                    <a:pt x="51864" y="52697"/>
                  </a:moveTo>
                  <a:cubicBezTo>
                    <a:pt x="52161" y="52697"/>
                    <a:pt x="52435" y="52959"/>
                    <a:pt x="52435" y="53269"/>
                  </a:cubicBezTo>
                  <a:cubicBezTo>
                    <a:pt x="52435" y="53566"/>
                    <a:pt x="52185" y="53828"/>
                    <a:pt x="51864" y="53828"/>
                  </a:cubicBezTo>
                  <a:cubicBezTo>
                    <a:pt x="51566" y="53828"/>
                    <a:pt x="51304" y="53578"/>
                    <a:pt x="51304" y="53269"/>
                  </a:cubicBezTo>
                  <a:cubicBezTo>
                    <a:pt x="51304" y="52959"/>
                    <a:pt x="51554" y="52697"/>
                    <a:pt x="51864" y="52697"/>
                  </a:cubicBezTo>
                  <a:close/>
                  <a:moveTo>
                    <a:pt x="55602" y="52697"/>
                  </a:moveTo>
                  <a:cubicBezTo>
                    <a:pt x="55900" y="52697"/>
                    <a:pt x="56174" y="52959"/>
                    <a:pt x="56174" y="53269"/>
                  </a:cubicBezTo>
                  <a:cubicBezTo>
                    <a:pt x="56174" y="53566"/>
                    <a:pt x="55912" y="53828"/>
                    <a:pt x="55602" y="53828"/>
                  </a:cubicBezTo>
                  <a:cubicBezTo>
                    <a:pt x="55293" y="53828"/>
                    <a:pt x="55043" y="53578"/>
                    <a:pt x="55043" y="53269"/>
                  </a:cubicBezTo>
                  <a:cubicBezTo>
                    <a:pt x="55043" y="52959"/>
                    <a:pt x="55293" y="52697"/>
                    <a:pt x="55602" y="52697"/>
                  </a:cubicBezTo>
                  <a:close/>
                  <a:moveTo>
                    <a:pt x="59329" y="52697"/>
                  </a:moveTo>
                  <a:cubicBezTo>
                    <a:pt x="59627" y="52697"/>
                    <a:pt x="59889" y="52959"/>
                    <a:pt x="59889" y="53269"/>
                  </a:cubicBezTo>
                  <a:cubicBezTo>
                    <a:pt x="59889" y="53566"/>
                    <a:pt x="59639" y="53828"/>
                    <a:pt x="59329" y="53828"/>
                  </a:cubicBezTo>
                  <a:cubicBezTo>
                    <a:pt x="59008" y="53828"/>
                    <a:pt x="58757" y="53578"/>
                    <a:pt x="58757" y="53269"/>
                  </a:cubicBezTo>
                  <a:cubicBezTo>
                    <a:pt x="58757" y="52959"/>
                    <a:pt x="59008" y="52697"/>
                    <a:pt x="59329" y="52697"/>
                  </a:cubicBezTo>
                  <a:close/>
                  <a:moveTo>
                    <a:pt x="63056" y="52697"/>
                  </a:moveTo>
                  <a:cubicBezTo>
                    <a:pt x="63353" y="52697"/>
                    <a:pt x="63627" y="52959"/>
                    <a:pt x="63627" y="53269"/>
                  </a:cubicBezTo>
                  <a:cubicBezTo>
                    <a:pt x="63627" y="53566"/>
                    <a:pt x="63377" y="53828"/>
                    <a:pt x="63056" y="53828"/>
                  </a:cubicBezTo>
                  <a:cubicBezTo>
                    <a:pt x="62746" y="53828"/>
                    <a:pt x="62496" y="53578"/>
                    <a:pt x="62496" y="53269"/>
                  </a:cubicBezTo>
                  <a:cubicBezTo>
                    <a:pt x="62496" y="52959"/>
                    <a:pt x="62746" y="52697"/>
                    <a:pt x="63056" y="52697"/>
                  </a:cubicBezTo>
                  <a:close/>
                  <a:moveTo>
                    <a:pt x="66782" y="52697"/>
                  </a:moveTo>
                  <a:cubicBezTo>
                    <a:pt x="67080" y="52697"/>
                    <a:pt x="67342" y="52959"/>
                    <a:pt x="67342" y="53269"/>
                  </a:cubicBezTo>
                  <a:cubicBezTo>
                    <a:pt x="67342" y="53566"/>
                    <a:pt x="67092" y="53828"/>
                    <a:pt x="66782" y="53828"/>
                  </a:cubicBezTo>
                  <a:cubicBezTo>
                    <a:pt x="66473" y="53828"/>
                    <a:pt x="66211" y="53578"/>
                    <a:pt x="66211" y="53269"/>
                  </a:cubicBezTo>
                  <a:cubicBezTo>
                    <a:pt x="66211" y="52959"/>
                    <a:pt x="66473" y="52697"/>
                    <a:pt x="66782" y="52697"/>
                  </a:cubicBezTo>
                  <a:close/>
                  <a:moveTo>
                    <a:pt x="70509" y="52697"/>
                  </a:moveTo>
                  <a:cubicBezTo>
                    <a:pt x="70807" y="52697"/>
                    <a:pt x="71080" y="52959"/>
                    <a:pt x="71080" y="53269"/>
                  </a:cubicBezTo>
                  <a:cubicBezTo>
                    <a:pt x="71080" y="53566"/>
                    <a:pt x="70830" y="53828"/>
                    <a:pt x="70509" y="53828"/>
                  </a:cubicBezTo>
                  <a:cubicBezTo>
                    <a:pt x="70199" y="53828"/>
                    <a:pt x="69949" y="53578"/>
                    <a:pt x="69949" y="53269"/>
                  </a:cubicBezTo>
                  <a:cubicBezTo>
                    <a:pt x="69949" y="52971"/>
                    <a:pt x="70199" y="52697"/>
                    <a:pt x="70509" y="52697"/>
                  </a:cubicBezTo>
                  <a:close/>
                  <a:moveTo>
                    <a:pt x="74236" y="52697"/>
                  </a:moveTo>
                  <a:cubicBezTo>
                    <a:pt x="74533" y="52697"/>
                    <a:pt x="74795" y="52959"/>
                    <a:pt x="74795" y="53269"/>
                  </a:cubicBezTo>
                  <a:cubicBezTo>
                    <a:pt x="74795" y="53566"/>
                    <a:pt x="74545" y="53828"/>
                    <a:pt x="74236" y="53828"/>
                  </a:cubicBezTo>
                  <a:cubicBezTo>
                    <a:pt x="73938" y="53828"/>
                    <a:pt x="73676" y="53578"/>
                    <a:pt x="73676" y="53269"/>
                  </a:cubicBezTo>
                  <a:cubicBezTo>
                    <a:pt x="73676" y="52959"/>
                    <a:pt x="73926" y="52697"/>
                    <a:pt x="74236" y="52697"/>
                  </a:cubicBezTo>
                  <a:close/>
                  <a:moveTo>
                    <a:pt x="77855" y="52697"/>
                  </a:moveTo>
                  <a:cubicBezTo>
                    <a:pt x="78153" y="52697"/>
                    <a:pt x="78415" y="52959"/>
                    <a:pt x="78415" y="53269"/>
                  </a:cubicBezTo>
                  <a:cubicBezTo>
                    <a:pt x="78415" y="53566"/>
                    <a:pt x="78165" y="53828"/>
                    <a:pt x="77855" y="53828"/>
                  </a:cubicBezTo>
                  <a:cubicBezTo>
                    <a:pt x="77546" y="53828"/>
                    <a:pt x="77284" y="53578"/>
                    <a:pt x="77284" y="53269"/>
                  </a:cubicBezTo>
                  <a:cubicBezTo>
                    <a:pt x="77284" y="52959"/>
                    <a:pt x="77546" y="52697"/>
                    <a:pt x="77855" y="52697"/>
                  </a:cubicBezTo>
                  <a:close/>
                  <a:moveTo>
                    <a:pt x="81570" y="52697"/>
                  </a:moveTo>
                  <a:cubicBezTo>
                    <a:pt x="81868" y="52697"/>
                    <a:pt x="82141" y="52959"/>
                    <a:pt x="82141" y="53269"/>
                  </a:cubicBezTo>
                  <a:cubicBezTo>
                    <a:pt x="82141" y="53566"/>
                    <a:pt x="81879" y="53828"/>
                    <a:pt x="81570" y="53828"/>
                  </a:cubicBezTo>
                  <a:cubicBezTo>
                    <a:pt x="81260" y="53828"/>
                    <a:pt x="81010" y="53578"/>
                    <a:pt x="81010" y="53269"/>
                  </a:cubicBezTo>
                  <a:cubicBezTo>
                    <a:pt x="81010" y="52959"/>
                    <a:pt x="81260" y="52697"/>
                    <a:pt x="81570" y="52697"/>
                  </a:cubicBezTo>
                  <a:close/>
                  <a:moveTo>
                    <a:pt x="85308" y="52697"/>
                  </a:moveTo>
                  <a:cubicBezTo>
                    <a:pt x="85606" y="52697"/>
                    <a:pt x="85880" y="52959"/>
                    <a:pt x="85880" y="53269"/>
                  </a:cubicBezTo>
                  <a:cubicBezTo>
                    <a:pt x="85880" y="53566"/>
                    <a:pt x="85618" y="53828"/>
                    <a:pt x="85308" y="53828"/>
                  </a:cubicBezTo>
                  <a:cubicBezTo>
                    <a:pt x="84999" y="53828"/>
                    <a:pt x="84749" y="53578"/>
                    <a:pt x="84749" y="53269"/>
                  </a:cubicBezTo>
                  <a:cubicBezTo>
                    <a:pt x="84749" y="52959"/>
                    <a:pt x="84999" y="52697"/>
                    <a:pt x="85308" y="52697"/>
                  </a:cubicBezTo>
                  <a:close/>
                  <a:moveTo>
                    <a:pt x="89035" y="52697"/>
                  </a:moveTo>
                  <a:cubicBezTo>
                    <a:pt x="89333" y="52697"/>
                    <a:pt x="89595" y="52959"/>
                    <a:pt x="89595" y="53269"/>
                  </a:cubicBezTo>
                  <a:cubicBezTo>
                    <a:pt x="89595" y="53566"/>
                    <a:pt x="89345" y="53828"/>
                    <a:pt x="89035" y="53828"/>
                  </a:cubicBezTo>
                  <a:cubicBezTo>
                    <a:pt x="88714" y="53828"/>
                    <a:pt x="88464" y="53578"/>
                    <a:pt x="88464" y="53269"/>
                  </a:cubicBezTo>
                  <a:cubicBezTo>
                    <a:pt x="88464" y="52959"/>
                    <a:pt x="88714" y="52697"/>
                    <a:pt x="89035" y="52697"/>
                  </a:cubicBezTo>
                  <a:close/>
                  <a:moveTo>
                    <a:pt x="92762" y="52697"/>
                  </a:moveTo>
                  <a:cubicBezTo>
                    <a:pt x="93059" y="52697"/>
                    <a:pt x="93333" y="52959"/>
                    <a:pt x="93333" y="53269"/>
                  </a:cubicBezTo>
                  <a:cubicBezTo>
                    <a:pt x="93333" y="53566"/>
                    <a:pt x="93071" y="53828"/>
                    <a:pt x="92762" y="53828"/>
                  </a:cubicBezTo>
                  <a:cubicBezTo>
                    <a:pt x="92452" y="53828"/>
                    <a:pt x="92202" y="53578"/>
                    <a:pt x="92202" y="53269"/>
                  </a:cubicBezTo>
                  <a:cubicBezTo>
                    <a:pt x="92202" y="52971"/>
                    <a:pt x="92452" y="52697"/>
                    <a:pt x="92762" y="52697"/>
                  </a:cubicBezTo>
                  <a:close/>
                  <a:moveTo>
                    <a:pt x="96488" y="52697"/>
                  </a:moveTo>
                  <a:cubicBezTo>
                    <a:pt x="96786" y="52697"/>
                    <a:pt x="97048" y="52959"/>
                    <a:pt x="97048" y="53269"/>
                  </a:cubicBezTo>
                  <a:cubicBezTo>
                    <a:pt x="97048" y="53566"/>
                    <a:pt x="96798" y="53828"/>
                    <a:pt x="96488" y="53828"/>
                  </a:cubicBezTo>
                  <a:cubicBezTo>
                    <a:pt x="96191" y="53828"/>
                    <a:pt x="95917" y="53578"/>
                    <a:pt x="95917" y="53269"/>
                  </a:cubicBezTo>
                  <a:cubicBezTo>
                    <a:pt x="95917" y="52971"/>
                    <a:pt x="96179" y="52697"/>
                    <a:pt x="96488" y="52697"/>
                  </a:cubicBezTo>
                  <a:close/>
                  <a:moveTo>
                    <a:pt x="100203" y="52697"/>
                  </a:moveTo>
                  <a:cubicBezTo>
                    <a:pt x="100501" y="52697"/>
                    <a:pt x="100775" y="52959"/>
                    <a:pt x="100775" y="53269"/>
                  </a:cubicBezTo>
                  <a:cubicBezTo>
                    <a:pt x="100775" y="53566"/>
                    <a:pt x="100513" y="53828"/>
                    <a:pt x="100203" y="53828"/>
                  </a:cubicBezTo>
                  <a:cubicBezTo>
                    <a:pt x="99905" y="53828"/>
                    <a:pt x="99644" y="53578"/>
                    <a:pt x="99644" y="53269"/>
                  </a:cubicBezTo>
                  <a:cubicBezTo>
                    <a:pt x="99644" y="52959"/>
                    <a:pt x="99894" y="52697"/>
                    <a:pt x="100203" y="52697"/>
                  </a:cubicBezTo>
                  <a:close/>
                  <a:moveTo>
                    <a:pt x="103942" y="52697"/>
                  </a:moveTo>
                  <a:cubicBezTo>
                    <a:pt x="104239" y="52697"/>
                    <a:pt x="104513" y="52959"/>
                    <a:pt x="104513" y="53269"/>
                  </a:cubicBezTo>
                  <a:cubicBezTo>
                    <a:pt x="104513" y="53566"/>
                    <a:pt x="104251" y="53828"/>
                    <a:pt x="103942" y="53828"/>
                  </a:cubicBezTo>
                  <a:cubicBezTo>
                    <a:pt x="103644" y="53828"/>
                    <a:pt x="103382" y="53578"/>
                    <a:pt x="103382" y="53269"/>
                  </a:cubicBezTo>
                  <a:cubicBezTo>
                    <a:pt x="103382" y="52959"/>
                    <a:pt x="103632" y="52697"/>
                    <a:pt x="103942" y="52697"/>
                  </a:cubicBezTo>
                  <a:close/>
                  <a:moveTo>
                    <a:pt x="107668" y="52697"/>
                  </a:moveTo>
                  <a:cubicBezTo>
                    <a:pt x="107966" y="52697"/>
                    <a:pt x="108228" y="52959"/>
                    <a:pt x="108228" y="53269"/>
                  </a:cubicBezTo>
                  <a:cubicBezTo>
                    <a:pt x="108228" y="53566"/>
                    <a:pt x="107978" y="53828"/>
                    <a:pt x="107668" y="53828"/>
                  </a:cubicBezTo>
                  <a:cubicBezTo>
                    <a:pt x="107371" y="53828"/>
                    <a:pt x="107097" y="53578"/>
                    <a:pt x="107097" y="53269"/>
                  </a:cubicBezTo>
                  <a:cubicBezTo>
                    <a:pt x="107097" y="52959"/>
                    <a:pt x="107347" y="52697"/>
                    <a:pt x="107668" y="52697"/>
                  </a:cubicBezTo>
                  <a:close/>
                  <a:moveTo>
                    <a:pt x="111395" y="52697"/>
                  </a:moveTo>
                  <a:cubicBezTo>
                    <a:pt x="111693" y="52697"/>
                    <a:pt x="111967" y="52959"/>
                    <a:pt x="111967" y="53269"/>
                  </a:cubicBezTo>
                  <a:cubicBezTo>
                    <a:pt x="111967" y="53566"/>
                    <a:pt x="111705" y="53828"/>
                    <a:pt x="111395" y="53828"/>
                  </a:cubicBezTo>
                  <a:cubicBezTo>
                    <a:pt x="111085" y="53828"/>
                    <a:pt x="110835" y="53578"/>
                    <a:pt x="110835" y="53269"/>
                  </a:cubicBezTo>
                  <a:cubicBezTo>
                    <a:pt x="110835" y="52959"/>
                    <a:pt x="111085" y="52697"/>
                    <a:pt x="111395" y="52697"/>
                  </a:cubicBezTo>
                  <a:close/>
                  <a:moveTo>
                    <a:pt x="115122" y="52697"/>
                  </a:moveTo>
                  <a:cubicBezTo>
                    <a:pt x="115419" y="52697"/>
                    <a:pt x="115681" y="52959"/>
                    <a:pt x="115681" y="53269"/>
                  </a:cubicBezTo>
                  <a:cubicBezTo>
                    <a:pt x="115681" y="53566"/>
                    <a:pt x="115431" y="53828"/>
                    <a:pt x="115122" y="53828"/>
                  </a:cubicBezTo>
                  <a:cubicBezTo>
                    <a:pt x="114812" y="53828"/>
                    <a:pt x="114550" y="53578"/>
                    <a:pt x="114550" y="53269"/>
                  </a:cubicBezTo>
                  <a:cubicBezTo>
                    <a:pt x="114550" y="52959"/>
                    <a:pt x="114812" y="52697"/>
                    <a:pt x="115122" y="52697"/>
                  </a:cubicBezTo>
                  <a:close/>
                  <a:moveTo>
                    <a:pt x="118860" y="52697"/>
                  </a:moveTo>
                  <a:cubicBezTo>
                    <a:pt x="119158" y="52697"/>
                    <a:pt x="119420" y="52959"/>
                    <a:pt x="119420" y="53269"/>
                  </a:cubicBezTo>
                  <a:cubicBezTo>
                    <a:pt x="119420" y="53566"/>
                    <a:pt x="119170" y="53828"/>
                    <a:pt x="118860" y="53828"/>
                  </a:cubicBezTo>
                  <a:cubicBezTo>
                    <a:pt x="118539" y="53828"/>
                    <a:pt x="118289" y="53578"/>
                    <a:pt x="118289" y="53269"/>
                  </a:cubicBezTo>
                  <a:cubicBezTo>
                    <a:pt x="118289" y="52959"/>
                    <a:pt x="118539" y="52697"/>
                    <a:pt x="118860" y="52697"/>
                  </a:cubicBezTo>
                  <a:close/>
                  <a:moveTo>
                    <a:pt x="122575" y="52697"/>
                  </a:moveTo>
                  <a:cubicBezTo>
                    <a:pt x="122873" y="52697"/>
                    <a:pt x="123146" y="52959"/>
                    <a:pt x="123146" y="53269"/>
                  </a:cubicBezTo>
                  <a:cubicBezTo>
                    <a:pt x="123146" y="53566"/>
                    <a:pt x="122885" y="53828"/>
                    <a:pt x="122575" y="53828"/>
                  </a:cubicBezTo>
                  <a:cubicBezTo>
                    <a:pt x="122265" y="53828"/>
                    <a:pt x="122015" y="53578"/>
                    <a:pt x="122015" y="53269"/>
                  </a:cubicBezTo>
                  <a:cubicBezTo>
                    <a:pt x="122027" y="52971"/>
                    <a:pt x="122277" y="52697"/>
                    <a:pt x="122575" y="52697"/>
                  </a:cubicBezTo>
                  <a:close/>
                  <a:moveTo>
                    <a:pt x="126314" y="52697"/>
                  </a:moveTo>
                  <a:cubicBezTo>
                    <a:pt x="126611" y="52697"/>
                    <a:pt x="126873" y="52959"/>
                    <a:pt x="126873" y="53269"/>
                  </a:cubicBezTo>
                  <a:cubicBezTo>
                    <a:pt x="126873" y="53566"/>
                    <a:pt x="126623" y="53828"/>
                    <a:pt x="126314" y="53828"/>
                  </a:cubicBezTo>
                  <a:cubicBezTo>
                    <a:pt x="126004" y="53828"/>
                    <a:pt x="125742" y="53578"/>
                    <a:pt x="125742" y="53269"/>
                  </a:cubicBezTo>
                  <a:cubicBezTo>
                    <a:pt x="125742" y="52971"/>
                    <a:pt x="126004" y="52697"/>
                    <a:pt x="126314" y="52697"/>
                  </a:cubicBezTo>
                  <a:close/>
                  <a:moveTo>
                    <a:pt x="130028" y="52697"/>
                  </a:moveTo>
                  <a:cubicBezTo>
                    <a:pt x="130326" y="52697"/>
                    <a:pt x="130600" y="52959"/>
                    <a:pt x="130600" y="53269"/>
                  </a:cubicBezTo>
                  <a:cubicBezTo>
                    <a:pt x="130600" y="53566"/>
                    <a:pt x="130350" y="53828"/>
                    <a:pt x="130028" y="53828"/>
                  </a:cubicBezTo>
                  <a:cubicBezTo>
                    <a:pt x="129731" y="53828"/>
                    <a:pt x="129469" y="53578"/>
                    <a:pt x="129469" y="53269"/>
                  </a:cubicBezTo>
                  <a:cubicBezTo>
                    <a:pt x="129469" y="52959"/>
                    <a:pt x="129719" y="52697"/>
                    <a:pt x="130028" y="52697"/>
                  </a:cubicBezTo>
                  <a:close/>
                  <a:moveTo>
                    <a:pt x="133767" y="52697"/>
                  </a:moveTo>
                  <a:cubicBezTo>
                    <a:pt x="134065" y="52697"/>
                    <a:pt x="134326" y="52959"/>
                    <a:pt x="134326" y="53269"/>
                  </a:cubicBezTo>
                  <a:cubicBezTo>
                    <a:pt x="134326" y="53566"/>
                    <a:pt x="134076" y="53828"/>
                    <a:pt x="133767" y="53828"/>
                  </a:cubicBezTo>
                  <a:cubicBezTo>
                    <a:pt x="133469" y="53828"/>
                    <a:pt x="133207" y="53578"/>
                    <a:pt x="133207" y="53269"/>
                  </a:cubicBezTo>
                  <a:cubicBezTo>
                    <a:pt x="133207" y="52959"/>
                    <a:pt x="133457" y="52697"/>
                    <a:pt x="133767" y="52697"/>
                  </a:cubicBezTo>
                  <a:close/>
                  <a:moveTo>
                    <a:pt x="137494" y="52697"/>
                  </a:moveTo>
                  <a:cubicBezTo>
                    <a:pt x="137791" y="52697"/>
                    <a:pt x="138053" y="52959"/>
                    <a:pt x="138053" y="53269"/>
                  </a:cubicBezTo>
                  <a:cubicBezTo>
                    <a:pt x="138053" y="53566"/>
                    <a:pt x="137803" y="53828"/>
                    <a:pt x="137494" y="53828"/>
                  </a:cubicBezTo>
                  <a:cubicBezTo>
                    <a:pt x="137196" y="53828"/>
                    <a:pt x="136922" y="53578"/>
                    <a:pt x="136922" y="53269"/>
                  </a:cubicBezTo>
                  <a:cubicBezTo>
                    <a:pt x="136934" y="52971"/>
                    <a:pt x="137172" y="52697"/>
                    <a:pt x="137494" y="52697"/>
                  </a:cubicBezTo>
                  <a:close/>
                  <a:moveTo>
                    <a:pt x="141220" y="52697"/>
                  </a:moveTo>
                  <a:cubicBezTo>
                    <a:pt x="141518" y="52697"/>
                    <a:pt x="141792" y="52959"/>
                    <a:pt x="141792" y="53269"/>
                  </a:cubicBezTo>
                  <a:cubicBezTo>
                    <a:pt x="141792" y="53566"/>
                    <a:pt x="141530" y="53828"/>
                    <a:pt x="141220" y="53828"/>
                  </a:cubicBezTo>
                  <a:cubicBezTo>
                    <a:pt x="140911" y="53828"/>
                    <a:pt x="140661" y="53578"/>
                    <a:pt x="140661" y="53269"/>
                  </a:cubicBezTo>
                  <a:cubicBezTo>
                    <a:pt x="140661" y="52971"/>
                    <a:pt x="140911" y="52697"/>
                    <a:pt x="141220" y="52697"/>
                  </a:cubicBezTo>
                  <a:close/>
                  <a:moveTo>
                    <a:pt x="144947" y="52697"/>
                  </a:moveTo>
                  <a:cubicBezTo>
                    <a:pt x="145244" y="52697"/>
                    <a:pt x="145506" y="52959"/>
                    <a:pt x="145506" y="53269"/>
                  </a:cubicBezTo>
                  <a:cubicBezTo>
                    <a:pt x="145506" y="53566"/>
                    <a:pt x="145256" y="53828"/>
                    <a:pt x="144947" y="53828"/>
                  </a:cubicBezTo>
                  <a:cubicBezTo>
                    <a:pt x="144637" y="53828"/>
                    <a:pt x="144375" y="53578"/>
                    <a:pt x="144375" y="53269"/>
                  </a:cubicBezTo>
                  <a:cubicBezTo>
                    <a:pt x="144375" y="52959"/>
                    <a:pt x="144637" y="52697"/>
                    <a:pt x="144947" y="52697"/>
                  </a:cubicBezTo>
                  <a:close/>
                  <a:moveTo>
                    <a:pt x="148685" y="52697"/>
                  </a:moveTo>
                  <a:cubicBezTo>
                    <a:pt x="148983" y="52697"/>
                    <a:pt x="149245" y="52959"/>
                    <a:pt x="149245" y="53269"/>
                  </a:cubicBezTo>
                  <a:cubicBezTo>
                    <a:pt x="149245" y="53566"/>
                    <a:pt x="148995" y="53828"/>
                    <a:pt x="148685" y="53828"/>
                  </a:cubicBezTo>
                  <a:cubicBezTo>
                    <a:pt x="148364" y="53828"/>
                    <a:pt x="148114" y="53578"/>
                    <a:pt x="148114" y="53269"/>
                  </a:cubicBezTo>
                  <a:cubicBezTo>
                    <a:pt x="148114" y="52959"/>
                    <a:pt x="148364" y="52697"/>
                    <a:pt x="148685" y="52697"/>
                  </a:cubicBezTo>
                  <a:close/>
                  <a:moveTo>
                    <a:pt x="152400" y="52697"/>
                  </a:moveTo>
                  <a:cubicBezTo>
                    <a:pt x="152698" y="52697"/>
                    <a:pt x="152972" y="52959"/>
                    <a:pt x="152972" y="53269"/>
                  </a:cubicBezTo>
                  <a:cubicBezTo>
                    <a:pt x="152972" y="53566"/>
                    <a:pt x="152710" y="53828"/>
                    <a:pt x="152400" y="53828"/>
                  </a:cubicBezTo>
                  <a:cubicBezTo>
                    <a:pt x="152091" y="53828"/>
                    <a:pt x="151841" y="53578"/>
                    <a:pt x="151841" y="53269"/>
                  </a:cubicBezTo>
                  <a:cubicBezTo>
                    <a:pt x="151841" y="52959"/>
                    <a:pt x="152091" y="52697"/>
                    <a:pt x="152400" y="52697"/>
                  </a:cubicBezTo>
                  <a:close/>
                  <a:moveTo>
                    <a:pt x="154668" y="54755"/>
                  </a:moveTo>
                  <a:lnTo>
                    <a:pt x="154828" y="55103"/>
                  </a:lnTo>
                  <a:lnTo>
                    <a:pt x="154828" y="55103"/>
                  </a:lnTo>
                  <a:cubicBezTo>
                    <a:pt x="154819" y="54968"/>
                    <a:pt x="154758" y="54847"/>
                    <a:pt x="154668" y="54755"/>
                  </a:cubicBezTo>
                  <a:close/>
                  <a:moveTo>
                    <a:pt x="1548" y="54578"/>
                  </a:moveTo>
                  <a:cubicBezTo>
                    <a:pt x="1846" y="54578"/>
                    <a:pt x="2119" y="54828"/>
                    <a:pt x="2119" y="55138"/>
                  </a:cubicBezTo>
                  <a:cubicBezTo>
                    <a:pt x="2119" y="55435"/>
                    <a:pt x="1858" y="55709"/>
                    <a:pt x="1548" y="55709"/>
                  </a:cubicBezTo>
                  <a:cubicBezTo>
                    <a:pt x="1238" y="55709"/>
                    <a:pt x="988" y="55459"/>
                    <a:pt x="988" y="55138"/>
                  </a:cubicBezTo>
                  <a:cubicBezTo>
                    <a:pt x="988" y="54828"/>
                    <a:pt x="1238" y="54578"/>
                    <a:pt x="1548" y="54578"/>
                  </a:cubicBezTo>
                  <a:close/>
                  <a:moveTo>
                    <a:pt x="5287" y="54578"/>
                  </a:moveTo>
                  <a:cubicBezTo>
                    <a:pt x="5596" y="54578"/>
                    <a:pt x="5846" y="54828"/>
                    <a:pt x="5846" y="55138"/>
                  </a:cubicBezTo>
                  <a:cubicBezTo>
                    <a:pt x="5846" y="55459"/>
                    <a:pt x="5596" y="55709"/>
                    <a:pt x="5287" y="55709"/>
                  </a:cubicBezTo>
                  <a:cubicBezTo>
                    <a:pt x="4977" y="55709"/>
                    <a:pt x="4715" y="55459"/>
                    <a:pt x="4715" y="55138"/>
                  </a:cubicBezTo>
                  <a:cubicBezTo>
                    <a:pt x="4715" y="54828"/>
                    <a:pt x="4977" y="54578"/>
                    <a:pt x="5287" y="54578"/>
                  </a:cubicBezTo>
                  <a:close/>
                  <a:moveTo>
                    <a:pt x="9001" y="54578"/>
                  </a:moveTo>
                  <a:cubicBezTo>
                    <a:pt x="9299" y="54578"/>
                    <a:pt x="9573" y="54828"/>
                    <a:pt x="9573" y="55138"/>
                  </a:cubicBezTo>
                  <a:cubicBezTo>
                    <a:pt x="9573" y="55435"/>
                    <a:pt x="9323" y="55709"/>
                    <a:pt x="9001" y="55709"/>
                  </a:cubicBezTo>
                  <a:cubicBezTo>
                    <a:pt x="8704" y="55709"/>
                    <a:pt x="8442" y="55459"/>
                    <a:pt x="8442" y="55138"/>
                  </a:cubicBezTo>
                  <a:cubicBezTo>
                    <a:pt x="8442" y="54828"/>
                    <a:pt x="8692" y="54578"/>
                    <a:pt x="9001" y="54578"/>
                  </a:cubicBezTo>
                  <a:close/>
                  <a:moveTo>
                    <a:pt x="12728" y="54578"/>
                  </a:moveTo>
                  <a:cubicBezTo>
                    <a:pt x="13037" y="54578"/>
                    <a:pt x="13288" y="54828"/>
                    <a:pt x="13288" y="55138"/>
                  </a:cubicBezTo>
                  <a:cubicBezTo>
                    <a:pt x="13288" y="55459"/>
                    <a:pt x="13037" y="55709"/>
                    <a:pt x="12728" y="55709"/>
                  </a:cubicBezTo>
                  <a:cubicBezTo>
                    <a:pt x="12418" y="55709"/>
                    <a:pt x="12156" y="55459"/>
                    <a:pt x="12156" y="55138"/>
                  </a:cubicBezTo>
                  <a:cubicBezTo>
                    <a:pt x="12156" y="54828"/>
                    <a:pt x="12418" y="54578"/>
                    <a:pt x="12728" y="54578"/>
                  </a:cubicBezTo>
                  <a:close/>
                  <a:moveTo>
                    <a:pt x="16466" y="54578"/>
                  </a:moveTo>
                  <a:cubicBezTo>
                    <a:pt x="16764" y="54578"/>
                    <a:pt x="17026" y="54828"/>
                    <a:pt x="17026" y="55138"/>
                  </a:cubicBezTo>
                  <a:cubicBezTo>
                    <a:pt x="17026" y="55435"/>
                    <a:pt x="16776" y="55709"/>
                    <a:pt x="16466" y="55709"/>
                  </a:cubicBezTo>
                  <a:cubicBezTo>
                    <a:pt x="16169" y="55709"/>
                    <a:pt x="15895" y="55459"/>
                    <a:pt x="15895" y="55138"/>
                  </a:cubicBezTo>
                  <a:cubicBezTo>
                    <a:pt x="15895" y="54828"/>
                    <a:pt x="16145" y="54578"/>
                    <a:pt x="16466" y="54578"/>
                  </a:cubicBezTo>
                  <a:close/>
                  <a:moveTo>
                    <a:pt x="20181" y="54578"/>
                  </a:moveTo>
                  <a:cubicBezTo>
                    <a:pt x="20491" y="54578"/>
                    <a:pt x="20753" y="54828"/>
                    <a:pt x="20753" y="55138"/>
                  </a:cubicBezTo>
                  <a:cubicBezTo>
                    <a:pt x="20753" y="55459"/>
                    <a:pt x="20491" y="55709"/>
                    <a:pt x="20181" y="55709"/>
                  </a:cubicBezTo>
                  <a:cubicBezTo>
                    <a:pt x="19872" y="55709"/>
                    <a:pt x="19622" y="55459"/>
                    <a:pt x="19622" y="55138"/>
                  </a:cubicBezTo>
                  <a:cubicBezTo>
                    <a:pt x="19622" y="54828"/>
                    <a:pt x="19872" y="54578"/>
                    <a:pt x="20181" y="54578"/>
                  </a:cubicBezTo>
                  <a:close/>
                  <a:moveTo>
                    <a:pt x="23920" y="54578"/>
                  </a:moveTo>
                  <a:cubicBezTo>
                    <a:pt x="24217" y="54578"/>
                    <a:pt x="24479" y="54828"/>
                    <a:pt x="24479" y="55138"/>
                  </a:cubicBezTo>
                  <a:cubicBezTo>
                    <a:pt x="24479" y="55435"/>
                    <a:pt x="24229" y="55709"/>
                    <a:pt x="23920" y="55709"/>
                  </a:cubicBezTo>
                  <a:cubicBezTo>
                    <a:pt x="23610" y="55709"/>
                    <a:pt x="23348" y="55459"/>
                    <a:pt x="23348" y="55138"/>
                  </a:cubicBezTo>
                  <a:cubicBezTo>
                    <a:pt x="23348" y="54828"/>
                    <a:pt x="23610" y="54578"/>
                    <a:pt x="23920" y="54578"/>
                  </a:cubicBezTo>
                  <a:close/>
                  <a:moveTo>
                    <a:pt x="27635" y="54578"/>
                  </a:moveTo>
                  <a:cubicBezTo>
                    <a:pt x="27956" y="54578"/>
                    <a:pt x="28206" y="54828"/>
                    <a:pt x="28206" y="55138"/>
                  </a:cubicBezTo>
                  <a:cubicBezTo>
                    <a:pt x="28206" y="55459"/>
                    <a:pt x="27956" y="55709"/>
                    <a:pt x="27635" y="55709"/>
                  </a:cubicBezTo>
                  <a:cubicBezTo>
                    <a:pt x="27325" y="55709"/>
                    <a:pt x="27075" y="55459"/>
                    <a:pt x="27075" y="55138"/>
                  </a:cubicBezTo>
                  <a:cubicBezTo>
                    <a:pt x="27075" y="54828"/>
                    <a:pt x="27325" y="54578"/>
                    <a:pt x="27635" y="54578"/>
                  </a:cubicBezTo>
                  <a:close/>
                  <a:moveTo>
                    <a:pt x="31373" y="54578"/>
                  </a:moveTo>
                  <a:cubicBezTo>
                    <a:pt x="31671" y="54578"/>
                    <a:pt x="31945" y="54828"/>
                    <a:pt x="31945" y="55138"/>
                  </a:cubicBezTo>
                  <a:cubicBezTo>
                    <a:pt x="31945" y="55435"/>
                    <a:pt x="31683" y="55709"/>
                    <a:pt x="31373" y="55709"/>
                  </a:cubicBezTo>
                  <a:cubicBezTo>
                    <a:pt x="31064" y="55709"/>
                    <a:pt x="30814" y="55459"/>
                    <a:pt x="30814" y="55138"/>
                  </a:cubicBezTo>
                  <a:cubicBezTo>
                    <a:pt x="30814" y="54828"/>
                    <a:pt x="31064" y="54578"/>
                    <a:pt x="31373" y="54578"/>
                  </a:cubicBezTo>
                  <a:close/>
                  <a:moveTo>
                    <a:pt x="35100" y="54578"/>
                  </a:moveTo>
                  <a:cubicBezTo>
                    <a:pt x="35409" y="54578"/>
                    <a:pt x="35659" y="54828"/>
                    <a:pt x="35659" y="55138"/>
                  </a:cubicBezTo>
                  <a:cubicBezTo>
                    <a:pt x="35659" y="55459"/>
                    <a:pt x="35409" y="55709"/>
                    <a:pt x="35100" y="55709"/>
                  </a:cubicBezTo>
                  <a:cubicBezTo>
                    <a:pt x="34778" y="55709"/>
                    <a:pt x="34528" y="55459"/>
                    <a:pt x="34528" y="55138"/>
                  </a:cubicBezTo>
                  <a:cubicBezTo>
                    <a:pt x="34528" y="54828"/>
                    <a:pt x="34778" y="54578"/>
                    <a:pt x="35100" y="54578"/>
                  </a:cubicBezTo>
                  <a:close/>
                  <a:moveTo>
                    <a:pt x="38815" y="54578"/>
                  </a:moveTo>
                  <a:cubicBezTo>
                    <a:pt x="39112" y="54578"/>
                    <a:pt x="39386" y="54828"/>
                    <a:pt x="39386" y="55138"/>
                  </a:cubicBezTo>
                  <a:cubicBezTo>
                    <a:pt x="39386" y="55435"/>
                    <a:pt x="39124" y="55709"/>
                    <a:pt x="38815" y="55709"/>
                  </a:cubicBezTo>
                  <a:cubicBezTo>
                    <a:pt x="38517" y="55709"/>
                    <a:pt x="38255" y="55459"/>
                    <a:pt x="38255" y="55138"/>
                  </a:cubicBezTo>
                  <a:cubicBezTo>
                    <a:pt x="38255" y="54828"/>
                    <a:pt x="38505" y="54578"/>
                    <a:pt x="38815" y="54578"/>
                  </a:cubicBezTo>
                  <a:close/>
                  <a:moveTo>
                    <a:pt x="42553" y="54578"/>
                  </a:moveTo>
                  <a:cubicBezTo>
                    <a:pt x="42863" y="54578"/>
                    <a:pt x="43113" y="54828"/>
                    <a:pt x="43113" y="55138"/>
                  </a:cubicBezTo>
                  <a:cubicBezTo>
                    <a:pt x="43113" y="55459"/>
                    <a:pt x="42863" y="55709"/>
                    <a:pt x="42553" y="55709"/>
                  </a:cubicBezTo>
                  <a:cubicBezTo>
                    <a:pt x="42232" y="55709"/>
                    <a:pt x="41982" y="55459"/>
                    <a:pt x="41982" y="55138"/>
                  </a:cubicBezTo>
                  <a:cubicBezTo>
                    <a:pt x="41982" y="54828"/>
                    <a:pt x="42244" y="54578"/>
                    <a:pt x="42553" y="54578"/>
                  </a:cubicBezTo>
                  <a:close/>
                  <a:moveTo>
                    <a:pt x="46268" y="54578"/>
                  </a:moveTo>
                  <a:cubicBezTo>
                    <a:pt x="46565" y="54578"/>
                    <a:pt x="46839" y="54828"/>
                    <a:pt x="46839" y="55138"/>
                  </a:cubicBezTo>
                  <a:cubicBezTo>
                    <a:pt x="46839" y="55435"/>
                    <a:pt x="46589" y="55709"/>
                    <a:pt x="46268" y="55709"/>
                  </a:cubicBezTo>
                  <a:cubicBezTo>
                    <a:pt x="45970" y="55709"/>
                    <a:pt x="45708" y="55459"/>
                    <a:pt x="45708" y="55138"/>
                  </a:cubicBezTo>
                  <a:cubicBezTo>
                    <a:pt x="45708" y="54828"/>
                    <a:pt x="45958" y="54578"/>
                    <a:pt x="46268" y="54578"/>
                  </a:cubicBezTo>
                  <a:close/>
                  <a:moveTo>
                    <a:pt x="50006" y="54578"/>
                  </a:moveTo>
                  <a:cubicBezTo>
                    <a:pt x="50316" y="54578"/>
                    <a:pt x="50578" y="54828"/>
                    <a:pt x="50578" y="55138"/>
                  </a:cubicBezTo>
                  <a:cubicBezTo>
                    <a:pt x="50578" y="55459"/>
                    <a:pt x="50316" y="55709"/>
                    <a:pt x="50006" y="55709"/>
                  </a:cubicBezTo>
                  <a:cubicBezTo>
                    <a:pt x="49697" y="55709"/>
                    <a:pt x="49447" y="55459"/>
                    <a:pt x="49447" y="55138"/>
                  </a:cubicBezTo>
                  <a:cubicBezTo>
                    <a:pt x="49447" y="54828"/>
                    <a:pt x="49697" y="54578"/>
                    <a:pt x="50006" y="54578"/>
                  </a:cubicBezTo>
                  <a:close/>
                  <a:moveTo>
                    <a:pt x="53733" y="54578"/>
                  </a:moveTo>
                  <a:cubicBezTo>
                    <a:pt x="54031" y="54578"/>
                    <a:pt x="54293" y="54828"/>
                    <a:pt x="54293" y="55138"/>
                  </a:cubicBezTo>
                  <a:cubicBezTo>
                    <a:pt x="54293" y="55435"/>
                    <a:pt x="54043" y="55709"/>
                    <a:pt x="53733" y="55709"/>
                  </a:cubicBezTo>
                  <a:cubicBezTo>
                    <a:pt x="53412" y="55709"/>
                    <a:pt x="53162" y="55459"/>
                    <a:pt x="53162" y="55138"/>
                  </a:cubicBezTo>
                  <a:cubicBezTo>
                    <a:pt x="53162" y="54828"/>
                    <a:pt x="53412" y="54578"/>
                    <a:pt x="53733" y="54578"/>
                  </a:cubicBezTo>
                  <a:close/>
                  <a:moveTo>
                    <a:pt x="57460" y="54578"/>
                  </a:moveTo>
                  <a:cubicBezTo>
                    <a:pt x="57781" y="54578"/>
                    <a:pt x="58031" y="54828"/>
                    <a:pt x="58031" y="55138"/>
                  </a:cubicBezTo>
                  <a:cubicBezTo>
                    <a:pt x="58031" y="55459"/>
                    <a:pt x="57781" y="55709"/>
                    <a:pt x="57460" y="55709"/>
                  </a:cubicBezTo>
                  <a:cubicBezTo>
                    <a:pt x="57150" y="55709"/>
                    <a:pt x="56900" y="55459"/>
                    <a:pt x="56900" y="55138"/>
                  </a:cubicBezTo>
                  <a:cubicBezTo>
                    <a:pt x="56900" y="54828"/>
                    <a:pt x="57150" y="54578"/>
                    <a:pt x="57460" y="54578"/>
                  </a:cubicBezTo>
                  <a:close/>
                  <a:moveTo>
                    <a:pt x="61186" y="54578"/>
                  </a:moveTo>
                  <a:cubicBezTo>
                    <a:pt x="61484" y="54578"/>
                    <a:pt x="61746" y="54828"/>
                    <a:pt x="61746" y="55138"/>
                  </a:cubicBezTo>
                  <a:cubicBezTo>
                    <a:pt x="61746" y="55435"/>
                    <a:pt x="61496" y="55709"/>
                    <a:pt x="61186" y="55709"/>
                  </a:cubicBezTo>
                  <a:cubicBezTo>
                    <a:pt x="60877" y="55709"/>
                    <a:pt x="60615" y="55459"/>
                    <a:pt x="60615" y="55138"/>
                  </a:cubicBezTo>
                  <a:cubicBezTo>
                    <a:pt x="60615" y="54828"/>
                    <a:pt x="60877" y="54578"/>
                    <a:pt x="61186" y="54578"/>
                  </a:cubicBezTo>
                  <a:close/>
                  <a:moveTo>
                    <a:pt x="64925" y="54578"/>
                  </a:moveTo>
                  <a:cubicBezTo>
                    <a:pt x="65234" y="54578"/>
                    <a:pt x="65485" y="54828"/>
                    <a:pt x="65485" y="55138"/>
                  </a:cubicBezTo>
                  <a:cubicBezTo>
                    <a:pt x="65485" y="55459"/>
                    <a:pt x="65234" y="55709"/>
                    <a:pt x="64925" y="55709"/>
                  </a:cubicBezTo>
                  <a:cubicBezTo>
                    <a:pt x="64603" y="55709"/>
                    <a:pt x="64353" y="55459"/>
                    <a:pt x="64353" y="55138"/>
                  </a:cubicBezTo>
                  <a:cubicBezTo>
                    <a:pt x="64353" y="54828"/>
                    <a:pt x="64603" y="54578"/>
                    <a:pt x="64925" y="54578"/>
                  </a:cubicBezTo>
                  <a:close/>
                  <a:moveTo>
                    <a:pt x="68640" y="54578"/>
                  </a:moveTo>
                  <a:cubicBezTo>
                    <a:pt x="68937" y="54578"/>
                    <a:pt x="69211" y="54828"/>
                    <a:pt x="69211" y="55138"/>
                  </a:cubicBezTo>
                  <a:cubicBezTo>
                    <a:pt x="69211" y="55435"/>
                    <a:pt x="68949" y="55709"/>
                    <a:pt x="68640" y="55709"/>
                  </a:cubicBezTo>
                  <a:cubicBezTo>
                    <a:pt x="68330" y="55709"/>
                    <a:pt x="68080" y="55459"/>
                    <a:pt x="68080" y="55138"/>
                  </a:cubicBezTo>
                  <a:cubicBezTo>
                    <a:pt x="68092" y="54828"/>
                    <a:pt x="68330" y="54578"/>
                    <a:pt x="68640" y="54578"/>
                  </a:cubicBezTo>
                  <a:close/>
                  <a:moveTo>
                    <a:pt x="72366" y="54578"/>
                  </a:moveTo>
                  <a:cubicBezTo>
                    <a:pt x="72676" y="54578"/>
                    <a:pt x="72926" y="54828"/>
                    <a:pt x="72926" y="55138"/>
                  </a:cubicBezTo>
                  <a:cubicBezTo>
                    <a:pt x="72926" y="55459"/>
                    <a:pt x="72676" y="55709"/>
                    <a:pt x="72366" y="55709"/>
                  </a:cubicBezTo>
                  <a:cubicBezTo>
                    <a:pt x="72045" y="55709"/>
                    <a:pt x="71795" y="55459"/>
                    <a:pt x="71795" y="55138"/>
                  </a:cubicBezTo>
                  <a:cubicBezTo>
                    <a:pt x="71795" y="54828"/>
                    <a:pt x="72069" y="54578"/>
                    <a:pt x="72366" y="54578"/>
                  </a:cubicBezTo>
                  <a:close/>
                  <a:moveTo>
                    <a:pt x="76093" y="54578"/>
                  </a:moveTo>
                  <a:cubicBezTo>
                    <a:pt x="76391" y="54578"/>
                    <a:pt x="76664" y="54828"/>
                    <a:pt x="76664" y="55138"/>
                  </a:cubicBezTo>
                  <a:cubicBezTo>
                    <a:pt x="76664" y="55435"/>
                    <a:pt x="76403" y="55709"/>
                    <a:pt x="76093" y="55709"/>
                  </a:cubicBezTo>
                  <a:cubicBezTo>
                    <a:pt x="75795" y="55709"/>
                    <a:pt x="75533" y="55459"/>
                    <a:pt x="75533" y="55138"/>
                  </a:cubicBezTo>
                  <a:cubicBezTo>
                    <a:pt x="75533" y="54828"/>
                    <a:pt x="75783" y="54578"/>
                    <a:pt x="76093" y="54578"/>
                  </a:cubicBezTo>
                  <a:close/>
                  <a:moveTo>
                    <a:pt x="79712" y="54578"/>
                  </a:moveTo>
                  <a:cubicBezTo>
                    <a:pt x="80010" y="54578"/>
                    <a:pt x="80284" y="54828"/>
                    <a:pt x="80284" y="55138"/>
                  </a:cubicBezTo>
                  <a:cubicBezTo>
                    <a:pt x="80284" y="55435"/>
                    <a:pt x="80022" y="55709"/>
                    <a:pt x="79712" y="55709"/>
                  </a:cubicBezTo>
                  <a:cubicBezTo>
                    <a:pt x="79403" y="55709"/>
                    <a:pt x="79153" y="55459"/>
                    <a:pt x="79153" y="55138"/>
                  </a:cubicBezTo>
                  <a:cubicBezTo>
                    <a:pt x="79153" y="54828"/>
                    <a:pt x="79403" y="54578"/>
                    <a:pt x="79712" y="54578"/>
                  </a:cubicBezTo>
                  <a:close/>
                  <a:moveTo>
                    <a:pt x="83451" y="54578"/>
                  </a:moveTo>
                  <a:cubicBezTo>
                    <a:pt x="83761" y="54578"/>
                    <a:pt x="84011" y="54828"/>
                    <a:pt x="84011" y="55138"/>
                  </a:cubicBezTo>
                  <a:cubicBezTo>
                    <a:pt x="84011" y="55459"/>
                    <a:pt x="83761" y="55709"/>
                    <a:pt x="83451" y="55709"/>
                  </a:cubicBezTo>
                  <a:cubicBezTo>
                    <a:pt x="83141" y="55709"/>
                    <a:pt x="82880" y="55459"/>
                    <a:pt x="82880" y="55138"/>
                  </a:cubicBezTo>
                  <a:cubicBezTo>
                    <a:pt x="82880" y="54828"/>
                    <a:pt x="83141" y="54578"/>
                    <a:pt x="83451" y="54578"/>
                  </a:cubicBezTo>
                  <a:close/>
                  <a:moveTo>
                    <a:pt x="87166" y="54578"/>
                  </a:moveTo>
                  <a:cubicBezTo>
                    <a:pt x="87463" y="54578"/>
                    <a:pt x="87737" y="54828"/>
                    <a:pt x="87737" y="55138"/>
                  </a:cubicBezTo>
                  <a:cubicBezTo>
                    <a:pt x="87737" y="55435"/>
                    <a:pt x="87475" y="55709"/>
                    <a:pt x="87166" y="55709"/>
                  </a:cubicBezTo>
                  <a:cubicBezTo>
                    <a:pt x="86856" y="55709"/>
                    <a:pt x="86606" y="55459"/>
                    <a:pt x="86606" y="55138"/>
                  </a:cubicBezTo>
                  <a:cubicBezTo>
                    <a:pt x="86606" y="54828"/>
                    <a:pt x="86856" y="54578"/>
                    <a:pt x="87166" y="54578"/>
                  </a:cubicBezTo>
                  <a:close/>
                  <a:moveTo>
                    <a:pt x="90904" y="54578"/>
                  </a:moveTo>
                  <a:cubicBezTo>
                    <a:pt x="91214" y="54578"/>
                    <a:pt x="91464" y="54828"/>
                    <a:pt x="91464" y="55138"/>
                  </a:cubicBezTo>
                  <a:cubicBezTo>
                    <a:pt x="91464" y="55459"/>
                    <a:pt x="91214" y="55709"/>
                    <a:pt x="90904" y="55709"/>
                  </a:cubicBezTo>
                  <a:cubicBezTo>
                    <a:pt x="90595" y="55709"/>
                    <a:pt x="90345" y="55459"/>
                    <a:pt x="90345" y="55138"/>
                  </a:cubicBezTo>
                  <a:cubicBezTo>
                    <a:pt x="90345" y="54828"/>
                    <a:pt x="90595" y="54578"/>
                    <a:pt x="90904" y="54578"/>
                  </a:cubicBezTo>
                  <a:close/>
                  <a:moveTo>
                    <a:pt x="94631" y="54578"/>
                  </a:moveTo>
                  <a:cubicBezTo>
                    <a:pt x="94929" y="54578"/>
                    <a:pt x="95191" y="54828"/>
                    <a:pt x="95191" y="55138"/>
                  </a:cubicBezTo>
                  <a:cubicBezTo>
                    <a:pt x="95191" y="55435"/>
                    <a:pt x="94941" y="55709"/>
                    <a:pt x="94631" y="55709"/>
                  </a:cubicBezTo>
                  <a:cubicBezTo>
                    <a:pt x="94310" y="55709"/>
                    <a:pt x="94060" y="55459"/>
                    <a:pt x="94060" y="55138"/>
                  </a:cubicBezTo>
                  <a:cubicBezTo>
                    <a:pt x="94071" y="54828"/>
                    <a:pt x="94310" y="54578"/>
                    <a:pt x="94631" y="54578"/>
                  </a:cubicBezTo>
                  <a:close/>
                  <a:moveTo>
                    <a:pt x="98346" y="54578"/>
                  </a:moveTo>
                  <a:cubicBezTo>
                    <a:pt x="98655" y="54578"/>
                    <a:pt x="98905" y="54828"/>
                    <a:pt x="98905" y="55138"/>
                  </a:cubicBezTo>
                  <a:cubicBezTo>
                    <a:pt x="98905" y="55459"/>
                    <a:pt x="98655" y="55709"/>
                    <a:pt x="98346" y="55709"/>
                  </a:cubicBezTo>
                  <a:cubicBezTo>
                    <a:pt x="98036" y="55709"/>
                    <a:pt x="97786" y="55459"/>
                    <a:pt x="97786" y="55138"/>
                  </a:cubicBezTo>
                  <a:cubicBezTo>
                    <a:pt x="97786" y="54828"/>
                    <a:pt x="98036" y="54578"/>
                    <a:pt x="98346" y="54578"/>
                  </a:cubicBezTo>
                  <a:close/>
                  <a:moveTo>
                    <a:pt x="102084" y="54578"/>
                  </a:moveTo>
                  <a:cubicBezTo>
                    <a:pt x="102382" y="54578"/>
                    <a:pt x="102644" y="54828"/>
                    <a:pt x="102644" y="55138"/>
                  </a:cubicBezTo>
                  <a:cubicBezTo>
                    <a:pt x="102644" y="55435"/>
                    <a:pt x="102394" y="55709"/>
                    <a:pt x="102084" y="55709"/>
                  </a:cubicBezTo>
                  <a:cubicBezTo>
                    <a:pt x="101787" y="55709"/>
                    <a:pt x="101513" y="55459"/>
                    <a:pt x="101513" y="55138"/>
                  </a:cubicBezTo>
                  <a:cubicBezTo>
                    <a:pt x="101513" y="54828"/>
                    <a:pt x="101775" y="54578"/>
                    <a:pt x="102084" y="54578"/>
                  </a:cubicBezTo>
                  <a:close/>
                  <a:moveTo>
                    <a:pt x="105799" y="54578"/>
                  </a:moveTo>
                  <a:cubicBezTo>
                    <a:pt x="106121" y="54578"/>
                    <a:pt x="106371" y="54828"/>
                    <a:pt x="106371" y="55138"/>
                  </a:cubicBezTo>
                  <a:cubicBezTo>
                    <a:pt x="106371" y="55459"/>
                    <a:pt x="106109" y="55709"/>
                    <a:pt x="105799" y="55709"/>
                  </a:cubicBezTo>
                  <a:cubicBezTo>
                    <a:pt x="105490" y="55709"/>
                    <a:pt x="105239" y="55459"/>
                    <a:pt x="105239" y="55138"/>
                  </a:cubicBezTo>
                  <a:cubicBezTo>
                    <a:pt x="105239" y="54828"/>
                    <a:pt x="105490" y="54578"/>
                    <a:pt x="105799" y="54578"/>
                  </a:cubicBezTo>
                  <a:close/>
                  <a:moveTo>
                    <a:pt x="109538" y="54578"/>
                  </a:moveTo>
                  <a:cubicBezTo>
                    <a:pt x="109835" y="54578"/>
                    <a:pt x="110109" y="54828"/>
                    <a:pt x="110109" y="55138"/>
                  </a:cubicBezTo>
                  <a:cubicBezTo>
                    <a:pt x="110109" y="55435"/>
                    <a:pt x="109847" y="55709"/>
                    <a:pt x="109538" y="55709"/>
                  </a:cubicBezTo>
                  <a:cubicBezTo>
                    <a:pt x="109228" y="55709"/>
                    <a:pt x="108978" y="55459"/>
                    <a:pt x="108978" y="55138"/>
                  </a:cubicBezTo>
                  <a:cubicBezTo>
                    <a:pt x="108978" y="54828"/>
                    <a:pt x="109228" y="54578"/>
                    <a:pt x="109538" y="54578"/>
                  </a:cubicBezTo>
                  <a:close/>
                  <a:moveTo>
                    <a:pt x="113264" y="54578"/>
                  </a:moveTo>
                  <a:cubicBezTo>
                    <a:pt x="113574" y="54578"/>
                    <a:pt x="113824" y="54828"/>
                    <a:pt x="113824" y="55138"/>
                  </a:cubicBezTo>
                  <a:cubicBezTo>
                    <a:pt x="113824" y="55459"/>
                    <a:pt x="113574" y="55709"/>
                    <a:pt x="113264" y="55709"/>
                  </a:cubicBezTo>
                  <a:cubicBezTo>
                    <a:pt x="112943" y="55709"/>
                    <a:pt x="112693" y="55459"/>
                    <a:pt x="112693" y="55138"/>
                  </a:cubicBezTo>
                  <a:cubicBezTo>
                    <a:pt x="112693" y="54828"/>
                    <a:pt x="112943" y="54578"/>
                    <a:pt x="113264" y="54578"/>
                  </a:cubicBezTo>
                  <a:close/>
                  <a:moveTo>
                    <a:pt x="116991" y="54578"/>
                  </a:moveTo>
                  <a:cubicBezTo>
                    <a:pt x="117289" y="54578"/>
                    <a:pt x="117562" y="54828"/>
                    <a:pt x="117562" y="55138"/>
                  </a:cubicBezTo>
                  <a:cubicBezTo>
                    <a:pt x="117562" y="55435"/>
                    <a:pt x="117312" y="55709"/>
                    <a:pt x="116991" y="55709"/>
                  </a:cubicBezTo>
                  <a:cubicBezTo>
                    <a:pt x="116681" y="55709"/>
                    <a:pt x="116431" y="55459"/>
                    <a:pt x="116431" y="55138"/>
                  </a:cubicBezTo>
                  <a:cubicBezTo>
                    <a:pt x="116431" y="54828"/>
                    <a:pt x="116681" y="54578"/>
                    <a:pt x="116991" y="54578"/>
                  </a:cubicBezTo>
                  <a:close/>
                  <a:moveTo>
                    <a:pt x="120718" y="54578"/>
                  </a:moveTo>
                  <a:cubicBezTo>
                    <a:pt x="121027" y="54578"/>
                    <a:pt x="121277" y="54828"/>
                    <a:pt x="121277" y="55138"/>
                  </a:cubicBezTo>
                  <a:cubicBezTo>
                    <a:pt x="121277" y="55459"/>
                    <a:pt x="121027" y="55709"/>
                    <a:pt x="120718" y="55709"/>
                  </a:cubicBezTo>
                  <a:cubicBezTo>
                    <a:pt x="120408" y="55709"/>
                    <a:pt x="120146" y="55459"/>
                    <a:pt x="120146" y="55138"/>
                  </a:cubicBezTo>
                  <a:cubicBezTo>
                    <a:pt x="120146" y="54828"/>
                    <a:pt x="120420" y="54578"/>
                    <a:pt x="120718" y="54578"/>
                  </a:cubicBezTo>
                  <a:close/>
                  <a:moveTo>
                    <a:pt x="124456" y="54578"/>
                  </a:moveTo>
                  <a:cubicBezTo>
                    <a:pt x="124754" y="54578"/>
                    <a:pt x="125016" y="54828"/>
                    <a:pt x="125016" y="55138"/>
                  </a:cubicBezTo>
                  <a:cubicBezTo>
                    <a:pt x="125016" y="55435"/>
                    <a:pt x="124766" y="55709"/>
                    <a:pt x="124456" y="55709"/>
                  </a:cubicBezTo>
                  <a:cubicBezTo>
                    <a:pt x="124135" y="55709"/>
                    <a:pt x="123885" y="55459"/>
                    <a:pt x="123885" y="55138"/>
                  </a:cubicBezTo>
                  <a:cubicBezTo>
                    <a:pt x="123885" y="54828"/>
                    <a:pt x="124135" y="54578"/>
                    <a:pt x="124456" y="54578"/>
                  </a:cubicBezTo>
                  <a:close/>
                  <a:moveTo>
                    <a:pt x="128171" y="54578"/>
                  </a:moveTo>
                  <a:cubicBezTo>
                    <a:pt x="128480" y="54578"/>
                    <a:pt x="128742" y="54828"/>
                    <a:pt x="128742" y="55138"/>
                  </a:cubicBezTo>
                  <a:cubicBezTo>
                    <a:pt x="128742" y="55459"/>
                    <a:pt x="128480" y="55709"/>
                    <a:pt x="128171" y="55709"/>
                  </a:cubicBezTo>
                  <a:cubicBezTo>
                    <a:pt x="127861" y="55709"/>
                    <a:pt x="127611" y="55459"/>
                    <a:pt x="127611" y="55138"/>
                  </a:cubicBezTo>
                  <a:cubicBezTo>
                    <a:pt x="127611" y="54828"/>
                    <a:pt x="127861" y="54578"/>
                    <a:pt x="128171" y="54578"/>
                  </a:cubicBezTo>
                  <a:close/>
                  <a:moveTo>
                    <a:pt x="131898" y="54578"/>
                  </a:moveTo>
                  <a:cubicBezTo>
                    <a:pt x="132195" y="54578"/>
                    <a:pt x="132457" y="54828"/>
                    <a:pt x="132457" y="55138"/>
                  </a:cubicBezTo>
                  <a:cubicBezTo>
                    <a:pt x="132457" y="55435"/>
                    <a:pt x="132207" y="55709"/>
                    <a:pt x="131898" y="55709"/>
                  </a:cubicBezTo>
                  <a:cubicBezTo>
                    <a:pt x="131600" y="55709"/>
                    <a:pt x="131326" y="55459"/>
                    <a:pt x="131326" y="55138"/>
                  </a:cubicBezTo>
                  <a:cubicBezTo>
                    <a:pt x="131338" y="54828"/>
                    <a:pt x="131576" y="54578"/>
                    <a:pt x="131898" y="54578"/>
                  </a:cubicBezTo>
                  <a:close/>
                  <a:moveTo>
                    <a:pt x="135624" y="54578"/>
                  </a:moveTo>
                  <a:cubicBezTo>
                    <a:pt x="135946" y="54578"/>
                    <a:pt x="136196" y="54828"/>
                    <a:pt x="136196" y="55138"/>
                  </a:cubicBezTo>
                  <a:cubicBezTo>
                    <a:pt x="136196" y="55459"/>
                    <a:pt x="135934" y="55709"/>
                    <a:pt x="135624" y="55709"/>
                  </a:cubicBezTo>
                  <a:cubicBezTo>
                    <a:pt x="135315" y="55709"/>
                    <a:pt x="135065" y="55459"/>
                    <a:pt x="135065" y="55138"/>
                  </a:cubicBezTo>
                  <a:cubicBezTo>
                    <a:pt x="135065" y="54828"/>
                    <a:pt x="135315" y="54578"/>
                    <a:pt x="135624" y="54578"/>
                  </a:cubicBezTo>
                  <a:close/>
                  <a:moveTo>
                    <a:pt x="139351" y="54578"/>
                  </a:moveTo>
                  <a:cubicBezTo>
                    <a:pt x="139649" y="54578"/>
                    <a:pt x="139910" y="54828"/>
                    <a:pt x="139910" y="55138"/>
                  </a:cubicBezTo>
                  <a:cubicBezTo>
                    <a:pt x="139910" y="55435"/>
                    <a:pt x="139660" y="55709"/>
                    <a:pt x="139351" y="55709"/>
                  </a:cubicBezTo>
                  <a:cubicBezTo>
                    <a:pt x="139053" y="55709"/>
                    <a:pt x="138779" y="55459"/>
                    <a:pt x="138779" y="55138"/>
                  </a:cubicBezTo>
                  <a:cubicBezTo>
                    <a:pt x="138779" y="54828"/>
                    <a:pt x="139041" y="54578"/>
                    <a:pt x="139351" y="54578"/>
                  </a:cubicBezTo>
                  <a:close/>
                  <a:moveTo>
                    <a:pt x="143089" y="54578"/>
                  </a:moveTo>
                  <a:cubicBezTo>
                    <a:pt x="143399" y="54578"/>
                    <a:pt x="143649" y="54828"/>
                    <a:pt x="143649" y="55138"/>
                  </a:cubicBezTo>
                  <a:cubicBezTo>
                    <a:pt x="143649" y="55459"/>
                    <a:pt x="143399" y="55709"/>
                    <a:pt x="143089" y="55709"/>
                  </a:cubicBezTo>
                  <a:cubicBezTo>
                    <a:pt x="142768" y="55709"/>
                    <a:pt x="142518" y="55459"/>
                    <a:pt x="142518" y="55138"/>
                  </a:cubicBezTo>
                  <a:cubicBezTo>
                    <a:pt x="142518" y="54828"/>
                    <a:pt x="142768" y="54578"/>
                    <a:pt x="143089" y="54578"/>
                  </a:cubicBezTo>
                  <a:close/>
                  <a:moveTo>
                    <a:pt x="146804" y="54578"/>
                  </a:moveTo>
                  <a:cubicBezTo>
                    <a:pt x="147102" y="54578"/>
                    <a:pt x="147376" y="54828"/>
                    <a:pt x="147376" y="55138"/>
                  </a:cubicBezTo>
                  <a:cubicBezTo>
                    <a:pt x="147376" y="55435"/>
                    <a:pt x="147114" y="55709"/>
                    <a:pt x="146804" y="55709"/>
                  </a:cubicBezTo>
                  <a:cubicBezTo>
                    <a:pt x="146495" y="55709"/>
                    <a:pt x="146245" y="55459"/>
                    <a:pt x="146245" y="55138"/>
                  </a:cubicBezTo>
                  <a:cubicBezTo>
                    <a:pt x="146257" y="54828"/>
                    <a:pt x="146495" y="54578"/>
                    <a:pt x="146804" y="54578"/>
                  </a:cubicBezTo>
                  <a:close/>
                  <a:moveTo>
                    <a:pt x="150543" y="54578"/>
                  </a:moveTo>
                  <a:cubicBezTo>
                    <a:pt x="150852" y="54578"/>
                    <a:pt x="151102" y="54828"/>
                    <a:pt x="151102" y="55138"/>
                  </a:cubicBezTo>
                  <a:cubicBezTo>
                    <a:pt x="151102" y="55459"/>
                    <a:pt x="150852" y="55709"/>
                    <a:pt x="150543" y="55709"/>
                  </a:cubicBezTo>
                  <a:cubicBezTo>
                    <a:pt x="150233" y="55709"/>
                    <a:pt x="149971" y="55459"/>
                    <a:pt x="149971" y="55138"/>
                  </a:cubicBezTo>
                  <a:cubicBezTo>
                    <a:pt x="149971" y="54828"/>
                    <a:pt x="150233" y="54578"/>
                    <a:pt x="150543" y="54578"/>
                  </a:cubicBezTo>
                  <a:close/>
                  <a:moveTo>
                    <a:pt x="3405" y="56436"/>
                  </a:moveTo>
                  <a:cubicBezTo>
                    <a:pt x="3703" y="56436"/>
                    <a:pt x="3977" y="56686"/>
                    <a:pt x="3977" y="57007"/>
                  </a:cubicBezTo>
                  <a:cubicBezTo>
                    <a:pt x="3977" y="57305"/>
                    <a:pt x="3727" y="57567"/>
                    <a:pt x="3405" y="57567"/>
                  </a:cubicBezTo>
                  <a:cubicBezTo>
                    <a:pt x="3096" y="57567"/>
                    <a:pt x="2846" y="57317"/>
                    <a:pt x="2846" y="57007"/>
                  </a:cubicBezTo>
                  <a:cubicBezTo>
                    <a:pt x="2858" y="56686"/>
                    <a:pt x="3096" y="56436"/>
                    <a:pt x="3405" y="56436"/>
                  </a:cubicBezTo>
                  <a:close/>
                  <a:moveTo>
                    <a:pt x="7132" y="56436"/>
                  </a:moveTo>
                  <a:cubicBezTo>
                    <a:pt x="7430" y="56436"/>
                    <a:pt x="7692" y="56686"/>
                    <a:pt x="7692" y="57007"/>
                  </a:cubicBezTo>
                  <a:cubicBezTo>
                    <a:pt x="7692" y="57305"/>
                    <a:pt x="7442" y="57567"/>
                    <a:pt x="7132" y="57567"/>
                  </a:cubicBezTo>
                  <a:cubicBezTo>
                    <a:pt x="6834" y="57567"/>
                    <a:pt x="6560" y="57317"/>
                    <a:pt x="6560" y="57007"/>
                  </a:cubicBezTo>
                  <a:cubicBezTo>
                    <a:pt x="6584" y="56686"/>
                    <a:pt x="6822" y="56436"/>
                    <a:pt x="7132" y="56436"/>
                  </a:cubicBezTo>
                  <a:close/>
                  <a:moveTo>
                    <a:pt x="10871" y="56436"/>
                  </a:moveTo>
                  <a:cubicBezTo>
                    <a:pt x="11168" y="56436"/>
                    <a:pt x="11430" y="56686"/>
                    <a:pt x="11430" y="57007"/>
                  </a:cubicBezTo>
                  <a:cubicBezTo>
                    <a:pt x="11430" y="57305"/>
                    <a:pt x="11180" y="57567"/>
                    <a:pt x="10871" y="57567"/>
                  </a:cubicBezTo>
                  <a:cubicBezTo>
                    <a:pt x="10573" y="57567"/>
                    <a:pt x="10299" y="57317"/>
                    <a:pt x="10299" y="57007"/>
                  </a:cubicBezTo>
                  <a:cubicBezTo>
                    <a:pt x="10299" y="56686"/>
                    <a:pt x="10549" y="56436"/>
                    <a:pt x="10871" y="56436"/>
                  </a:cubicBezTo>
                  <a:close/>
                  <a:moveTo>
                    <a:pt x="14585" y="56436"/>
                  </a:moveTo>
                  <a:cubicBezTo>
                    <a:pt x="14883" y="56436"/>
                    <a:pt x="15157" y="56686"/>
                    <a:pt x="15157" y="57007"/>
                  </a:cubicBezTo>
                  <a:cubicBezTo>
                    <a:pt x="15157" y="57305"/>
                    <a:pt x="14895" y="57567"/>
                    <a:pt x="14585" y="57567"/>
                  </a:cubicBezTo>
                  <a:cubicBezTo>
                    <a:pt x="14288" y="57567"/>
                    <a:pt x="14014" y="57317"/>
                    <a:pt x="14014" y="57007"/>
                  </a:cubicBezTo>
                  <a:cubicBezTo>
                    <a:pt x="14038" y="56686"/>
                    <a:pt x="14276" y="56436"/>
                    <a:pt x="14585" y="56436"/>
                  </a:cubicBezTo>
                  <a:close/>
                  <a:moveTo>
                    <a:pt x="18324" y="56436"/>
                  </a:moveTo>
                  <a:cubicBezTo>
                    <a:pt x="18622" y="56436"/>
                    <a:pt x="18883" y="56686"/>
                    <a:pt x="18883" y="57007"/>
                  </a:cubicBezTo>
                  <a:cubicBezTo>
                    <a:pt x="18883" y="57305"/>
                    <a:pt x="18633" y="57567"/>
                    <a:pt x="18324" y="57567"/>
                  </a:cubicBezTo>
                  <a:cubicBezTo>
                    <a:pt x="18026" y="57567"/>
                    <a:pt x="17752" y="57317"/>
                    <a:pt x="17752" y="57007"/>
                  </a:cubicBezTo>
                  <a:cubicBezTo>
                    <a:pt x="17752" y="56686"/>
                    <a:pt x="18014" y="56436"/>
                    <a:pt x="18324" y="56436"/>
                  </a:cubicBezTo>
                  <a:close/>
                  <a:moveTo>
                    <a:pt x="22039" y="56436"/>
                  </a:moveTo>
                  <a:cubicBezTo>
                    <a:pt x="22336" y="56436"/>
                    <a:pt x="22610" y="56686"/>
                    <a:pt x="22610" y="57007"/>
                  </a:cubicBezTo>
                  <a:cubicBezTo>
                    <a:pt x="22610" y="57305"/>
                    <a:pt x="22360" y="57567"/>
                    <a:pt x="22039" y="57567"/>
                  </a:cubicBezTo>
                  <a:cubicBezTo>
                    <a:pt x="21729" y="57567"/>
                    <a:pt x="21479" y="57317"/>
                    <a:pt x="21479" y="57007"/>
                  </a:cubicBezTo>
                  <a:cubicBezTo>
                    <a:pt x="21491" y="56686"/>
                    <a:pt x="21729" y="56436"/>
                    <a:pt x="22039" y="56436"/>
                  </a:cubicBezTo>
                  <a:close/>
                  <a:moveTo>
                    <a:pt x="25777" y="56436"/>
                  </a:moveTo>
                  <a:cubicBezTo>
                    <a:pt x="26075" y="56436"/>
                    <a:pt x="26349" y="56686"/>
                    <a:pt x="26349" y="57007"/>
                  </a:cubicBezTo>
                  <a:cubicBezTo>
                    <a:pt x="26349" y="57305"/>
                    <a:pt x="26087" y="57567"/>
                    <a:pt x="25777" y="57567"/>
                  </a:cubicBezTo>
                  <a:cubicBezTo>
                    <a:pt x="25468" y="57567"/>
                    <a:pt x="25206" y="57317"/>
                    <a:pt x="25206" y="57007"/>
                  </a:cubicBezTo>
                  <a:cubicBezTo>
                    <a:pt x="25218" y="56686"/>
                    <a:pt x="25468" y="56436"/>
                    <a:pt x="25777" y="56436"/>
                  </a:cubicBezTo>
                  <a:close/>
                  <a:moveTo>
                    <a:pt x="29504" y="56436"/>
                  </a:moveTo>
                  <a:cubicBezTo>
                    <a:pt x="29801" y="56436"/>
                    <a:pt x="30063" y="56686"/>
                    <a:pt x="30063" y="57007"/>
                  </a:cubicBezTo>
                  <a:cubicBezTo>
                    <a:pt x="30063" y="57305"/>
                    <a:pt x="29813" y="57567"/>
                    <a:pt x="29504" y="57567"/>
                  </a:cubicBezTo>
                  <a:cubicBezTo>
                    <a:pt x="29182" y="57567"/>
                    <a:pt x="28932" y="57317"/>
                    <a:pt x="28932" y="57007"/>
                  </a:cubicBezTo>
                  <a:cubicBezTo>
                    <a:pt x="28944" y="56686"/>
                    <a:pt x="29182" y="56436"/>
                    <a:pt x="29504" y="56436"/>
                  </a:cubicBezTo>
                  <a:close/>
                  <a:moveTo>
                    <a:pt x="33230" y="56436"/>
                  </a:moveTo>
                  <a:cubicBezTo>
                    <a:pt x="33528" y="56436"/>
                    <a:pt x="33802" y="56686"/>
                    <a:pt x="33802" y="57007"/>
                  </a:cubicBezTo>
                  <a:cubicBezTo>
                    <a:pt x="33802" y="57305"/>
                    <a:pt x="33552" y="57567"/>
                    <a:pt x="33230" y="57567"/>
                  </a:cubicBezTo>
                  <a:cubicBezTo>
                    <a:pt x="32921" y="57567"/>
                    <a:pt x="32671" y="57317"/>
                    <a:pt x="32671" y="57007"/>
                  </a:cubicBezTo>
                  <a:cubicBezTo>
                    <a:pt x="32671" y="56686"/>
                    <a:pt x="32921" y="56436"/>
                    <a:pt x="33230" y="56436"/>
                  </a:cubicBezTo>
                  <a:close/>
                  <a:moveTo>
                    <a:pt x="36957" y="56436"/>
                  </a:moveTo>
                  <a:cubicBezTo>
                    <a:pt x="37255" y="56436"/>
                    <a:pt x="37517" y="56686"/>
                    <a:pt x="37517" y="57007"/>
                  </a:cubicBezTo>
                  <a:cubicBezTo>
                    <a:pt x="37517" y="57305"/>
                    <a:pt x="37267" y="57567"/>
                    <a:pt x="36957" y="57567"/>
                  </a:cubicBezTo>
                  <a:cubicBezTo>
                    <a:pt x="36648" y="57567"/>
                    <a:pt x="36386" y="57317"/>
                    <a:pt x="36386" y="57007"/>
                  </a:cubicBezTo>
                  <a:cubicBezTo>
                    <a:pt x="36409" y="56686"/>
                    <a:pt x="36648" y="56436"/>
                    <a:pt x="36957" y="56436"/>
                  </a:cubicBezTo>
                  <a:close/>
                  <a:moveTo>
                    <a:pt x="40672" y="56436"/>
                  </a:moveTo>
                  <a:cubicBezTo>
                    <a:pt x="40970" y="56436"/>
                    <a:pt x="41243" y="56686"/>
                    <a:pt x="41243" y="57007"/>
                  </a:cubicBezTo>
                  <a:cubicBezTo>
                    <a:pt x="41243" y="57305"/>
                    <a:pt x="40993" y="57567"/>
                    <a:pt x="40672" y="57567"/>
                  </a:cubicBezTo>
                  <a:cubicBezTo>
                    <a:pt x="40374" y="57567"/>
                    <a:pt x="40112" y="57317"/>
                    <a:pt x="40112" y="57007"/>
                  </a:cubicBezTo>
                  <a:cubicBezTo>
                    <a:pt x="40124" y="56686"/>
                    <a:pt x="40362" y="56436"/>
                    <a:pt x="40672" y="56436"/>
                  </a:cubicBezTo>
                  <a:close/>
                  <a:moveTo>
                    <a:pt x="44410" y="56436"/>
                  </a:moveTo>
                  <a:cubicBezTo>
                    <a:pt x="44708" y="56436"/>
                    <a:pt x="44982" y="56686"/>
                    <a:pt x="44982" y="57007"/>
                  </a:cubicBezTo>
                  <a:cubicBezTo>
                    <a:pt x="44982" y="57305"/>
                    <a:pt x="44720" y="57567"/>
                    <a:pt x="44410" y="57567"/>
                  </a:cubicBezTo>
                  <a:cubicBezTo>
                    <a:pt x="44113" y="57567"/>
                    <a:pt x="43851" y="57317"/>
                    <a:pt x="43851" y="57007"/>
                  </a:cubicBezTo>
                  <a:cubicBezTo>
                    <a:pt x="43851" y="56686"/>
                    <a:pt x="44101" y="56436"/>
                    <a:pt x="44410" y="56436"/>
                  </a:cubicBezTo>
                  <a:close/>
                  <a:moveTo>
                    <a:pt x="48137" y="56436"/>
                  </a:moveTo>
                  <a:cubicBezTo>
                    <a:pt x="48435" y="56436"/>
                    <a:pt x="48697" y="56686"/>
                    <a:pt x="48697" y="57007"/>
                  </a:cubicBezTo>
                  <a:cubicBezTo>
                    <a:pt x="48697" y="57305"/>
                    <a:pt x="48447" y="57567"/>
                    <a:pt x="48137" y="57567"/>
                  </a:cubicBezTo>
                  <a:cubicBezTo>
                    <a:pt x="47839" y="57567"/>
                    <a:pt x="47566" y="57317"/>
                    <a:pt x="47566" y="57007"/>
                  </a:cubicBezTo>
                  <a:cubicBezTo>
                    <a:pt x="47578" y="56686"/>
                    <a:pt x="47839" y="56436"/>
                    <a:pt x="48137" y="56436"/>
                  </a:cubicBezTo>
                  <a:close/>
                  <a:moveTo>
                    <a:pt x="51864" y="56436"/>
                  </a:moveTo>
                  <a:cubicBezTo>
                    <a:pt x="52161" y="56436"/>
                    <a:pt x="52435" y="56686"/>
                    <a:pt x="52435" y="57007"/>
                  </a:cubicBezTo>
                  <a:cubicBezTo>
                    <a:pt x="52435" y="57305"/>
                    <a:pt x="52185" y="57567"/>
                    <a:pt x="51864" y="57567"/>
                  </a:cubicBezTo>
                  <a:cubicBezTo>
                    <a:pt x="51566" y="57567"/>
                    <a:pt x="51304" y="57317"/>
                    <a:pt x="51304" y="57007"/>
                  </a:cubicBezTo>
                  <a:cubicBezTo>
                    <a:pt x="51304" y="56686"/>
                    <a:pt x="51554" y="56436"/>
                    <a:pt x="51864" y="56436"/>
                  </a:cubicBezTo>
                  <a:close/>
                  <a:moveTo>
                    <a:pt x="55602" y="56436"/>
                  </a:moveTo>
                  <a:cubicBezTo>
                    <a:pt x="55900" y="56436"/>
                    <a:pt x="56174" y="56686"/>
                    <a:pt x="56174" y="57007"/>
                  </a:cubicBezTo>
                  <a:cubicBezTo>
                    <a:pt x="56174" y="57305"/>
                    <a:pt x="55912" y="57567"/>
                    <a:pt x="55602" y="57567"/>
                  </a:cubicBezTo>
                  <a:cubicBezTo>
                    <a:pt x="55293" y="57567"/>
                    <a:pt x="55043" y="57317"/>
                    <a:pt x="55043" y="57007"/>
                  </a:cubicBezTo>
                  <a:cubicBezTo>
                    <a:pt x="55043" y="56686"/>
                    <a:pt x="55293" y="56436"/>
                    <a:pt x="55602" y="56436"/>
                  </a:cubicBezTo>
                  <a:close/>
                  <a:moveTo>
                    <a:pt x="59329" y="56436"/>
                  </a:moveTo>
                  <a:cubicBezTo>
                    <a:pt x="59627" y="56436"/>
                    <a:pt x="59889" y="56686"/>
                    <a:pt x="59889" y="57007"/>
                  </a:cubicBezTo>
                  <a:cubicBezTo>
                    <a:pt x="59889" y="57305"/>
                    <a:pt x="59639" y="57567"/>
                    <a:pt x="59329" y="57567"/>
                  </a:cubicBezTo>
                  <a:cubicBezTo>
                    <a:pt x="59008" y="57567"/>
                    <a:pt x="58757" y="57317"/>
                    <a:pt x="58757" y="57007"/>
                  </a:cubicBezTo>
                  <a:cubicBezTo>
                    <a:pt x="58757" y="56686"/>
                    <a:pt x="59008" y="56436"/>
                    <a:pt x="59329" y="56436"/>
                  </a:cubicBezTo>
                  <a:close/>
                  <a:moveTo>
                    <a:pt x="63056" y="56436"/>
                  </a:moveTo>
                  <a:cubicBezTo>
                    <a:pt x="63353" y="56436"/>
                    <a:pt x="63627" y="56686"/>
                    <a:pt x="63627" y="57007"/>
                  </a:cubicBezTo>
                  <a:cubicBezTo>
                    <a:pt x="63627" y="57305"/>
                    <a:pt x="63377" y="57567"/>
                    <a:pt x="63056" y="57567"/>
                  </a:cubicBezTo>
                  <a:cubicBezTo>
                    <a:pt x="62746" y="57567"/>
                    <a:pt x="62496" y="57317"/>
                    <a:pt x="62496" y="57007"/>
                  </a:cubicBezTo>
                  <a:cubicBezTo>
                    <a:pt x="62496" y="56686"/>
                    <a:pt x="62746" y="56436"/>
                    <a:pt x="63056" y="56436"/>
                  </a:cubicBezTo>
                  <a:close/>
                  <a:moveTo>
                    <a:pt x="66782" y="56436"/>
                  </a:moveTo>
                  <a:cubicBezTo>
                    <a:pt x="67080" y="56436"/>
                    <a:pt x="67342" y="56686"/>
                    <a:pt x="67342" y="57007"/>
                  </a:cubicBezTo>
                  <a:cubicBezTo>
                    <a:pt x="67342" y="57305"/>
                    <a:pt x="67092" y="57567"/>
                    <a:pt x="66782" y="57567"/>
                  </a:cubicBezTo>
                  <a:cubicBezTo>
                    <a:pt x="66473" y="57567"/>
                    <a:pt x="66211" y="57317"/>
                    <a:pt x="66211" y="57007"/>
                  </a:cubicBezTo>
                  <a:cubicBezTo>
                    <a:pt x="66235" y="56686"/>
                    <a:pt x="66473" y="56436"/>
                    <a:pt x="66782" y="56436"/>
                  </a:cubicBezTo>
                  <a:close/>
                  <a:moveTo>
                    <a:pt x="70509" y="56436"/>
                  </a:moveTo>
                  <a:cubicBezTo>
                    <a:pt x="70807" y="56436"/>
                    <a:pt x="71080" y="56686"/>
                    <a:pt x="71080" y="57007"/>
                  </a:cubicBezTo>
                  <a:cubicBezTo>
                    <a:pt x="71080" y="57305"/>
                    <a:pt x="70830" y="57567"/>
                    <a:pt x="70509" y="57567"/>
                  </a:cubicBezTo>
                  <a:cubicBezTo>
                    <a:pt x="70199" y="57567"/>
                    <a:pt x="69949" y="57317"/>
                    <a:pt x="69949" y="57007"/>
                  </a:cubicBezTo>
                  <a:cubicBezTo>
                    <a:pt x="69949" y="56686"/>
                    <a:pt x="70199" y="56436"/>
                    <a:pt x="70509" y="56436"/>
                  </a:cubicBezTo>
                  <a:close/>
                  <a:moveTo>
                    <a:pt x="74236" y="56436"/>
                  </a:moveTo>
                  <a:cubicBezTo>
                    <a:pt x="74533" y="56436"/>
                    <a:pt x="74795" y="56686"/>
                    <a:pt x="74795" y="57007"/>
                  </a:cubicBezTo>
                  <a:cubicBezTo>
                    <a:pt x="74795" y="57305"/>
                    <a:pt x="74545" y="57567"/>
                    <a:pt x="74236" y="57567"/>
                  </a:cubicBezTo>
                  <a:cubicBezTo>
                    <a:pt x="73938" y="57567"/>
                    <a:pt x="73676" y="57317"/>
                    <a:pt x="73676" y="57007"/>
                  </a:cubicBezTo>
                  <a:cubicBezTo>
                    <a:pt x="73676" y="56686"/>
                    <a:pt x="73926" y="56436"/>
                    <a:pt x="74236" y="56436"/>
                  </a:cubicBezTo>
                  <a:close/>
                  <a:moveTo>
                    <a:pt x="77855" y="56436"/>
                  </a:moveTo>
                  <a:cubicBezTo>
                    <a:pt x="78153" y="56436"/>
                    <a:pt x="78415" y="56686"/>
                    <a:pt x="78415" y="57007"/>
                  </a:cubicBezTo>
                  <a:cubicBezTo>
                    <a:pt x="78415" y="57305"/>
                    <a:pt x="78165" y="57567"/>
                    <a:pt x="77855" y="57567"/>
                  </a:cubicBezTo>
                  <a:cubicBezTo>
                    <a:pt x="77546" y="57567"/>
                    <a:pt x="77284" y="57317"/>
                    <a:pt x="77284" y="57007"/>
                  </a:cubicBezTo>
                  <a:cubicBezTo>
                    <a:pt x="77284" y="56686"/>
                    <a:pt x="77546" y="56436"/>
                    <a:pt x="77855" y="56436"/>
                  </a:cubicBezTo>
                  <a:close/>
                  <a:moveTo>
                    <a:pt x="81570" y="56436"/>
                  </a:moveTo>
                  <a:cubicBezTo>
                    <a:pt x="81868" y="56436"/>
                    <a:pt x="82141" y="56686"/>
                    <a:pt x="82141" y="57007"/>
                  </a:cubicBezTo>
                  <a:cubicBezTo>
                    <a:pt x="82141" y="57305"/>
                    <a:pt x="81879" y="57567"/>
                    <a:pt x="81570" y="57567"/>
                  </a:cubicBezTo>
                  <a:cubicBezTo>
                    <a:pt x="81260" y="57567"/>
                    <a:pt x="81010" y="57317"/>
                    <a:pt x="81010" y="57007"/>
                  </a:cubicBezTo>
                  <a:cubicBezTo>
                    <a:pt x="81022" y="56686"/>
                    <a:pt x="81260" y="56436"/>
                    <a:pt x="81570" y="56436"/>
                  </a:cubicBezTo>
                  <a:close/>
                  <a:moveTo>
                    <a:pt x="85308" y="56436"/>
                  </a:moveTo>
                  <a:cubicBezTo>
                    <a:pt x="85606" y="56436"/>
                    <a:pt x="85880" y="56686"/>
                    <a:pt x="85880" y="57007"/>
                  </a:cubicBezTo>
                  <a:cubicBezTo>
                    <a:pt x="85880" y="57305"/>
                    <a:pt x="85618" y="57567"/>
                    <a:pt x="85308" y="57567"/>
                  </a:cubicBezTo>
                  <a:cubicBezTo>
                    <a:pt x="84999" y="57567"/>
                    <a:pt x="84749" y="57317"/>
                    <a:pt x="84749" y="57007"/>
                  </a:cubicBezTo>
                  <a:cubicBezTo>
                    <a:pt x="84749" y="56686"/>
                    <a:pt x="84999" y="56436"/>
                    <a:pt x="85308" y="56436"/>
                  </a:cubicBezTo>
                  <a:close/>
                  <a:moveTo>
                    <a:pt x="89035" y="56436"/>
                  </a:moveTo>
                  <a:cubicBezTo>
                    <a:pt x="89333" y="56436"/>
                    <a:pt x="89595" y="56686"/>
                    <a:pt x="89595" y="57007"/>
                  </a:cubicBezTo>
                  <a:cubicBezTo>
                    <a:pt x="89595" y="57305"/>
                    <a:pt x="89345" y="57567"/>
                    <a:pt x="89035" y="57567"/>
                  </a:cubicBezTo>
                  <a:cubicBezTo>
                    <a:pt x="88714" y="57567"/>
                    <a:pt x="88464" y="57317"/>
                    <a:pt x="88464" y="57007"/>
                  </a:cubicBezTo>
                  <a:cubicBezTo>
                    <a:pt x="88475" y="56686"/>
                    <a:pt x="88714" y="56436"/>
                    <a:pt x="89035" y="56436"/>
                  </a:cubicBezTo>
                  <a:close/>
                  <a:moveTo>
                    <a:pt x="92762" y="56436"/>
                  </a:moveTo>
                  <a:cubicBezTo>
                    <a:pt x="93059" y="56436"/>
                    <a:pt x="93333" y="56686"/>
                    <a:pt x="93333" y="57007"/>
                  </a:cubicBezTo>
                  <a:cubicBezTo>
                    <a:pt x="93333" y="57305"/>
                    <a:pt x="93071" y="57567"/>
                    <a:pt x="92762" y="57567"/>
                  </a:cubicBezTo>
                  <a:cubicBezTo>
                    <a:pt x="92452" y="57567"/>
                    <a:pt x="92202" y="57317"/>
                    <a:pt x="92202" y="57007"/>
                  </a:cubicBezTo>
                  <a:cubicBezTo>
                    <a:pt x="92202" y="56686"/>
                    <a:pt x="92452" y="56436"/>
                    <a:pt x="92762" y="56436"/>
                  </a:cubicBezTo>
                  <a:close/>
                  <a:moveTo>
                    <a:pt x="96488" y="56436"/>
                  </a:moveTo>
                  <a:cubicBezTo>
                    <a:pt x="96786" y="56436"/>
                    <a:pt x="97048" y="56686"/>
                    <a:pt x="97048" y="57007"/>
                  </a:cubicBezTo>
                  <a:cubicBezTo>
                    <a:pt x="97048" y="57305"/>
                    <a:pt x="96798" y="57567"/>
                    <a:pt x="96488" y="57567"/>
                  </a:cubicBezTo>
                  <a:cubicBezTo>
                    <a:pt x="96191" y="57567"/>
                    <a:pt x="95917" y="57317"/>
                    <a:pt x="95917" y="57007"/>
                  </a:cubicBezTo>
                  <a:cubicBezTo>
                    <a:pt x="95917" y="56686"/>
                    <a:pt x="96179" y="56436"/>
                    <a:pt x="96488" y="56436"/>
                  </a:cubicBezTo>
                  <a:close/>
                  <a:moveTo>
                    <a:pt x="100203" y="56436"/>
                  </a:moveTo>
                  <a:cubicBezTo>
                    <a:pt x="100501" y="56436"/>
                    <a:pt x="100775" y="56686"/>
                    <a:pt x="100775" y="57007"/>
                  </a:cubicBezTo>
                  <a:cubicBezTo>
                    <a:pt x="100775" y="57305"/>
                    <a:pt x="100513" y="57567"/>
                    <a:pt x="100203" y="57567"/>
                  </a:cubicBezTo>
                  <a:cubicBezTo>
                    <a:pt x="99905" y="57567"/>
                    <a:pt x="99644" y="57317"/>
                    <a:pt x="99644" y="57007"/>
                  </a:cubicBezTo>
                  <a:cubicBezTo>
                    <a:pt x="99655" y="56686"/>
                    <a:pt x="99894" y="56436"/>
                    <a:pt x="100203" y="56436"/>
                  </a:cubicBezTo>
                  <a:close/>
                  <a:moveTo>
                    <a:pt x="103942" y="56436"/>
                  </a:moveTo>
                  <a:cubicBezTo>
                    <a:pt x="104239" y="56436"/>
                    <a:pt x="104513" y="56686"/>
                    <a:pt x="104513" y="57007"/>
                  </a:cubicBezTo>
                  <a:cubicBezTo>
                    <a:pt x="104513" y="57305"/>
                    <a:pt x="104251" y="57567"/>
                    <a:pt x="103942" y="57567"/>
                  </a:cubicBezTo>
                  <a:cubicBezTo>
                    <a:pt x="103644" y="57567"/>
                    <a:pt x="103382" y="57317"/>
                    <a:pt x="103382" y="57007"/>
                  </a:cubicBezTo>
                  <a:cubicBezTo>
                    <a:pt x="103382" y="56686"/>
                    <a:pt x="103632" y="56436"/>
                    <a:pt x="103942" y="56436"/>
                  </a:cubicBezTo>
                  <a:close/>
                  <a:moveTo>
                    <a:pt x="107668" y="56436"/>
                  </a:moveTo>
                  <a:cubicBezTo>
                    <a:pt x="107966" y="56436"/>
                    <a:pt x="108228" y="56686"/>
                    <a:pt x="108228" y="57007"/>
                  </a:cubicBezTo>
                  <a:cubicBezTo>
                    <a:pt x="108228" y="57305"/>
                    <a:pt x="107978" y="57567"/>
                    <a:pt x="107668" y="57567"/>
                  </a:cubicBezTo>
                  <a:cubicBezTo>
                    <a:pt x="107371" y="57567"/>
                    <a:pt x="107097" y="57317"/>
                    <a:pt x="107097" y="57007"/>
                  </a:cubicBezTo>
                  <a:cubicBezTo>
                    <a:pt x="107109" y="56686"/>
                    <a:pt x="107347" y="56436"/>
                    <a:pt x="107668" y="56436"/>
                  </a:cubicBezTo>
                  <a:close/>
                  <a:moveTo>
                    <a:pt x="111395" y="56436"/>
                  </a:moveTo>
                  <a:cubicBezTo>
                    <a:pt x="111693" y="56436"/>
                    <a:pt x="111967" y="56686"/>
                    <a:pt x="111967" y="57007"/>
                  </a:cubicBezTo>
                  <a:cubicBezTo>
                    <a:pt x="111967" y="57305"/>
                    <a:pt x="111705" y="57567"/>
                    <a:pt x="111395" y="57567"/>
                  </a:cubicBezTo>
                  <a:cubicBezTo>
                    <a:pt x="111085" y="57567"/>
                    <a:pt x="110835" y="57317"/>
                    <a:pt x="110835" y="57007"/>
                  </a:cubicBezTo>
                  <a:cubicBezTo>
                    <a:pt x="110835" y="56686"/>
                    <a:pt x="111085" y="56436"/>
                    <a:pt x="111395" y="56436"/>
                  </a:cubicBezTo>
                  <a:close/>
                  <a:moveTo>
                    <a:pt x="115122" y="56436"/>
                  </a:moveTo>
                  <a:cubicBezTo>
                    <a:pt x="115419" y="56436"/>
                    <a:pt x="115681" y="56686"/>
                    <a:pt x="115681" y="57007"/>
                  </a:cubicBezTo>
                  <a:cubicBezTo>
                    <a:pt x="115681" y="57305"/>
                    <a:pt x="115431" y="57567"/>
                    <a:pt x="115122" y="57567"/>
                  </a:cubicBezTo>
                  <a:cubicBezTo>
                    <a:pt x="114812" y="57567"/>
                    <a:pt x="114550" y="57317"/>
                    <a:pt x="114550" y="57007"/>
                  </a:cubicBezTo>
                  <a:cubicBezTo>
                    <a:pt x="114574" y="56686"/>
                    <a:pt x="114812" y="56436"/>
                    <a:pt x="115122" y="56436"/>
                  </a:cubicBezTo>
                  <a:close/>
                  <a:moveTo>
                    <a:pt x="118860" y="56436"/>
                  </a:moveTo>
                  <a:cubicBezTo>
                    <a:pt x="119158" y="56436"/>
                    <a:pt x="119420" y="56686"/>
                    <a:pt x="119420" y="57007"/>
                  </a:cubicBezTo>
                  <a:cubicBezTo>
                    <a:pt x="119420" y="57305"/>
                    <a:pt x="119170" y="57567"/>
                    <a:pt x="118860" y="57567"/>
                  </a:cubicBezTo>
                  <a:cubicBezTo>
                    <a:pt x="118539" y="57567"/>
                    <a:pt x="118289" y="57317"/>
                    <a:pt x="118289" y="57007"/>
                  </a:cubicBezTo>
                  <a:cubicBezTo>
                    <a:pt x="118289" y="56686"/>
                    <a:pt x="118539" y="56436"/>
                    <a:pt x="118860" y="56436"/>
                  </a:cubicBezTo>
                  <a:close/>
                  <a:moveTo>
                    <a:pt x="122575" y="56436"/>
                  </a:moveTo>
                  <a:cubicBezTo>
                    <a:pt x="122873" y="56436"/>
                    <a:pt x="123146" y="56686"/>
                    <a:pt x="123146" y="57007"/>
                  </a:cubicBezTo>
                  <a:cubicBezTo>
                    <a:pt x="123146" y="57305"/>
                    <a:pt x="122885" y="57567"/>
                    <a:pt x="122575" y="57567"/>
                  </a:cubicBezTo>
                  <a:cubicBezTo>
                    <a:pt x="122265" y="57567"/>
                    <a:pt x="122015" y="57317"/>
                    <a:pt x="122015" y="57007"/>
                  </a:cubicBezTo>
                  <a:cubicBezTo>
                    <a:pt x="122027" y="56686"/>
                    <a:pt x="122277" y="56436"/>
                    <a:pt x="122575" y="56436"/>
                  </a:cubicBezTo>
                  <a:close/>
                  <a:moveTo>
                    <a:pt x="126314" y="56436"/>
                  </a:moveTo>
                  <a:cubicBezTo>
                    <a:pt x="126611" y="56436"/>
                    <a:pt x="126873" y="56686"/>
                    <a:pt x="126873" y="57007"/>
                  </a:cubicBezTo>
                  <a:cubicBezTo>
                    <a:pt x="126873" y="57305"/>
                    <a:pt x="126623" y="57567"/>
                    <a:pt x="126314" y="57567"/>
                  </a:cubicBezTo>
                  <a:cubicBezTo>
                    <a:pt x="126004" y="57567"/>
                    <a:pt x="125742" y="57317"/>
                    <a:pt x="125742" y="57007"/>
                  </a:cubicBezTo>
                  <a:cubicBezTo>
                    <a:pt x="125742" y="56686"/>
                    <a:pt x="126004" y="56436"/>
                    <a:pt x="126314" y="56436"/>
                  </a:cubicBezTo>
                  <a:close/>
                  <a:moveTo>
                    <a:pt x="130028" y="56436"/>
                  </a:moveTo>
                  <a:cubicBezTo>
                    <a:pt x="130326" y="56436"/>
                    <a:pt x="130600" y="56686"/>
                    <a:pt x="130600" y="57007"/>
                  </a:cubicBezTo>
                  <a:cubicBezTo>
                    <a:pt x="130600" y="57305"/>
                    <a:pt x="130350" y="57567"/>
                    <a:pt x="130028" y="57567"/>
                  </a:cubicBezTo>
                  <a:cubicBezTo>
                    <a:pt x="129731" y="57567"/>
                    <a:pt x="129469" y="57317"/>
                    <a:pt x="129469" y="57007"/>
                  </a:cubicBezTo>
                  <a:cubicBezTo>
                    <a:pt x="129469" y="56686"/>
                    <a:pt x="129719" y="56436"/>
                    <a:pt x="130028" y="56436"/>
                  </a:cubicBezTo>
                  <a:close/>
                  <a:moveTo>
                    <a:pt x="133767" y="56436"/>
                  </a:moveTo>
                  <a:cubicBezTo>
                    <a:pt x="134065" y="56436"/>
                    <a:pt x="134326" y="56686"/>
                    <a:pt x="134326" y="57007"/>
                  </a:cubicBezTo>
                  <a:cubicBezTo>
                    <a:pt x="134326" y="57305"/>
                    <a:pt x="134076" y="57567"/>
                    <a:pt x="133767" y="57567"/>
                  </a:cubicBezTo>
                  <a:cubicBezTo>
                    <a:pt x="133469" y="57567"/>
                    <a:pt x="133207" y="57317"/>
                    <a:pt x="133207" y="57007"/>
                  </a:cubicBezTo>
                  <a:cubicBezTo>
                    <a:pt x="133207" y="56686"/>
                    <a:pt x="133457" y="56436"/>
                    <a:pt x="133767" y="56436"/>
                  </a:cubicBezTo>
                  <a:close/>
                  <a:moveTo>
                    <a:pt x="137494" y="56436"/>
                  </a:moveTo>
                  <a:cubicBezTo>
                    <a:pt x="137791" y="56436"/>
                    <a:pt x="138053" y="56686"/>
                    <a:pt x="138053" y="57007"/>
                  </a:cubicBezTo>
                  <a:cubicBezTo>
                    <a:pt x="138053" y="57305"/>
                    <a:pt x="137803" y="57567"/>
                    <a:pt x="137494" y="57567"/>
                  </a:cubicBezTo>
                  <a:cubicBezTo>
                    <a:pt x="137196" y="57567"/>
                    <a:pt x="136922" y="57317"/>
                    <a:pt x="136922" y="57007"/>
                  </a:cubicBezTo>
                  <a:cubicBezTo>
                    <a:pt x="136934" y="56686"/>
                    <a:pt x="137172" y="56436"/>
                    <a:pt x="137494" y="56436"/>
                  </a:cubicBezTo>
                  <a:close/>
                  <a:moveTo>
                    <a:pt x="141220" y="56436"/>
                  </a:moveTo>
                  <a:cubicBezTo>
                    <a:pt x="141518" y="56436"/>
                    <a:pt x="141792" y="56686"/>
                    <a:pt x="141792" y="57007"/>
                  </a:cubicBezTo>
                  <a:cubicBezTo>
                    <a:pt x="141792" y="57305"/>
                    <a:pt x="141530" y="57567"/>
                    <a:pt x="141220" y="57567"/>
                  </a:cubicBezTo>
                  <a:cubicBezTo>
                    <a:pt x="140911" y="57567"/>
                    <a:pt x="140661" y="57317"/>
                    <a:pt x="140661" y="57007"/>
                  </a:cubicBezTo>
                  <a:cubicBezTo>
                    <a:pt x="140661" y="56686"/>
                    <a:pt x="140911" y="56436"/>
                    <a:pt x="141220" y="56436"/>
                  </a:cubicBezTo>
                  <a:close/>
                  <a:moveTo>
                    <a:pt x="144947" y="56436"/>
                  </a:moveTo>
                  <a:cubicBezTo>
                    <a:pt x="145244" y="56436"/>
                    <a:pt x="145506" y="56686"/>
                    <a:pt x="145506" y="57007"/>
                  </a:cubicBezTo>
                  <a:cubicBezTo>
                    <a:pt x="145506" y="57305"/>
                    <a:pt x="145256" y="57567"/>
                    <a:pt x="144947" y="57567"/>
                  </a:cubicBezTo>
                  <a:cubicBezTo>
                    <a:pt x="144637" y="57567"/>
                    <a:pt x="144375" y="57317"/>
                    <a:pt x="144375" y="57007"/>
                  </a:cubicBezTo>
                  <a:cubicBezTo>
                    <a:pt x="144399" y="56686"/>
                    <a:pt x="144637" y="56436"/>
                    <a:pt x="144947" y="56436"/>
                  </a:cubicBezTo>
                  <a:close/>
                  <a:moveTo>
                    <a:pt x="148685" y="56436"/>
                  </a:moveTo>
                  <a:cubicBezTo>
                    <a:pt x="148983" y="56436"/>
                    <a:pt x="149245" y="56686"/>
                    <a:pt x="149245" y="57007"/>
                  </a:cubicBezTo>
                  <a:cubicBezTo>
                    <a:pt x="149245" y="57305"/>
                    <a:pt x="148995" y="57567"/>
                    <a:pt x="148685" y="57567"/>
                  </a:cubicBezTo>
                  <a:cubicBezTo>
                    <a:pt x="148364" y="57567"/>
                    <a:pt x="148114" y="57317"/>
                    <a:pt x="148114" y="57007"/>
                  </a:cubicBezTo>
                  <a:cubicBezTo>
                    <a:pt x="148114" y="56686"/>
                    <a:pt x="148364" y="56436"/>
                    <a:pt x="148685" y="56436"/>
                  </a:cubicBezTo>
                  <a:close/>
                  <a:moveTo>
                    <a:pt x="152400" y="56436"/>
                  </a:moveTo>
                  <a:cubicBezTo>
                    <a:pt x="152698" y="56436"/>
                    <a:pt x="152972" y="56686"/>
                    <a:pt x="152972" y="57007"/>
                  </a:cubicBezTo>
                  <a:cubicBezTo>
                    <a:pt x="152972" y="57305"/>
                    <a:pt x="152710" y="57567"/>
                    <a:pt x="152400" y="57567"/>
                  </a:cubicBezTo>
                  <a:cubicBezTo>
                    <a:pt x="152091" y="57567"/>
                    <a:pt x="151841" y="57317"/>
                    <a:pt x="151841" y="57007"/>
                  </a:cubicBezTo>
                  <a:cubicBezTo>
                    <a:pt x="151852" y="56686"/>
                    <a:pt x="152091" y="56436"/>
                    <a:pt x="152400" y="56436"/>
                  </a:cubicBezTo>
                  <a:close/>
                  <a:moveTo>
                    <a:pt x="1548" y="58293"/>
                  </a:moveTo>
                  <a:cubicBezTo>
                    <a:pt x="1846" y="58293"/>
                    <a:pt x="2119" y="58555"/>
                    <a:pt x="2119" y="58864"/>
                  </a:cubicBezTo>
                  <a:cubicBezTo>
                    <a:pt x="2119" y="59174"/>
                    <a:pt x="1858" y="59424"/>
                    <a:pt x="1548" y="59424"/>
                  </a:cubicBezTo>
                  <a:cubicBezTo>
                    <a:pt x="1238" y="59424"/>
                    <a:pt x="988" y="59174"/>
                    <a:pt x="988" y="58864"/>
                  </a:cubicBezTo>
                  <a:cubicBezTo>
                    <a:pt x="988" y="58555"/>
                    <a:pt x="1238" y="58293"/>
                    <a:pt x="1548" y="58293"/>
                  </a:cubicBezTo>
                  <a:close/>
                  <a:moveTo>
                    <a:pt x="5287" y="58293"/>
                  </a:moveTo>
                  <a:cubicBezTo>
                    <a:pt x="5596" y="58293"/>
                    <a:pt x="5846" y="58555"/>
                    <a:pt x="5846" y="58864"/>
                  </a:cubicBezTo>
                  <a:cubicBezTo>
                    <a:pt x="5846" y="59174"/>
                    <a:pt x="5596" y="59424"/>
                    <a:pt x="5287" y="59424"/>
                  </a:cubicBezTo>
                  <a:cubicBezTo>
                    <a:pt x="4977" y="59424"/>
                    <a:pt x="4715" y="59174"/>
                    <a:pt x="4715" y="58864"/>
                  </a:cubicBezTo>
                  <a:cubicBezTo>
                    <a:pt x="4715" y="58555"/>
                    <a:pt x="4977" y="58293"/>
                    <a:pt x="5287" y="58293"/>
                  </a:cubicBezTo>
                  <a:close/>
                  <a:moveTo>
                    <a:pt x="9001" y="58293"/>
                  </a:moveTo>
                  <a:cubicBezTo>
                    <a:pt x="9299" y="58293"/>
                    <a:pt x="9573" y="58555"/>
                    <a:pt x="9573" y="58864"/>
                  </a:cubicBezTo>
                  <a:cubicBezTo>
                    <a:pt x="9573" y="59174"/>
                    <a:pt x="9323" y="59424"/>
                    <a:pt x="9001" y="59424"/>
                  </a:cubicBezTo>
                  <a:cubicBezTo>
                    <a:pt x="8704" y="59424"/>
                    <a:pt x="8442" y="59174"/>
                    <a:pt x="8442" y="58864"/>
                  </a:cubicBezTo>
                  <a:cubicBezTo>
                    <a:pt x="8442" y="58555"/>
                    <a:pt x="8692" y="58293"/>
                    <a:pt x="9001" y="58293"/>
                  </a:cubicBezTo>
                  <a:close/>
                  <a:moveTo>
                    <a:pt x="12728" y="58293"/>
                  </a:moveTo>
                  <a:cubicBezTo>
                    <a:pt x="13037" y="58293"/>
                    <a:pt x="13288" y="58555"/>
                    <a:pt x="13288" y="58864"/>
                  </a:cubicBezTo>
                  <a:cubicBezTo>
                    <a:pt x="13288" y="59174"/>
                    <a:pt x="13037" y="59424"/>
                    <a:pt x="12728" y="59424"/>
                  </a:cubicBezTo>
                  <a:cubicBezTo>
                    <a:pt x="12418" y="59424"/>
                    <a:pt x="12156" y="59174"/>
                    <a:pt x="12156" y="58864"/>
                  </a:cubicBezTo>
                  <a:cubicBezTo>
                    <a:pt x="12156" y="58555"/>
                    <a:pt x="12418" y="58293"/>
                    <a:pt x="12728" y="58293"/>
                  </a:cubicBezTo>
                  <a:close/>
                  <a:moveTo>
                    <a:pt x="16466" y="58293"/>
                  </a:moveTo>
                  <a:cubicBezTo>
                    <a:pt x="16764" y="58293"/>
                    <a:pt x="17026" y="58555"/>
                    <a:pt x="17026" y="58864"/>
                  </a:cubicBezTo>
                  <a:cubicBezTo>
                    <a:pt x="17026" y="59174"/>
                    <a:pt x="16776" y="59424"/>
                    <a:pt x="16466" y="59424"/>
                  </a:cubicBezTo>
                  <a:cubicBezTo>
                    <a:pt x="16169" y="59424"/>
                    <a:pt x="15895" y="59174"/>
                    <a:pt x="15895" y="58864"/>
                  </a:cubicBezTo>
                  <a:cubicBezTo>
                    <a:pt x="15895" y="58555"/>
                    <a:pt x="16145" y="58293"/>
                    <a:pt x="16466" y="58293"/>
                  </a:cubicBezTo>
                  <a:close/>
                  <a:moveTo>
                    <a:pt x="20181" y="58293"/>
                  </a:moveTo>
                  <a:cubicBezTo>
                    <a:pt x="20491" y="58293"/>
                    <a:pt x="20753" y="58555"/>
                    <a:pt x="20753" y="58864"/>
                  </a:cubicBezTo>
                  <a:cubicBezTo>
                    <a:pt x="20753" y="59174"/>
                    <a:pt x="20491" y="59424"/>
                    <a:pt x="20181" y="59424"/>
                  </a:cubicBezTo>
                  <a:cubicBezTo>
                    <a:pt x="19872" y="59424"/>
                    <a:pt x="19622" y="59174"/>
                    <a:pt x="19622" y="58864"/>
                  </a:cubicBezTo>
                  <a:cubicBezTo>
                    <a:pt x="19622" y="58555"/>
                    <a:pt x="19872" y="58293"/>
                    <a:pt x="20181" y="58293"/>
                  </a:cubicBezTo>
                  <a:close/>
                  <a:moveTo>
                    <a:pt x="23920" y="58293"/>
                  </a:moveTo>
                  <a:cubicBezTo>
                    <a:pt x="24217" y="58293"/>
                    <a:pt x="24479" y="58555"/>
                    <a:pt x="24479" y="58864"/>
                  </a:cubicBezTo>
                  <a:cubicBezTo>
                    <a:pt x="24479" y="59174"/>
                    <a:pt x="24229" y="59424"/>
                    <a:pt x="23920" y="59424"/>
                  </a:cubicBezTo>
                  <a:cubicBezTo>
                    <a:pt x="23610" y="59424"/>
                    <a:pt x="23348" y="59174"/>
                    <a:pt x="23348" y="58864"/>
                  </a:cubicBezTo>
                  <a:cubicBezTo>
                    <a:pt x="23348" y="58555"/>
                    <a:pt x="23610" y="58293"/>
                    <a:pt x="23920" y="58293"/>
                  </a:cubicBezTo>
                  <a:close/>
                  <a:moveTo>
                    <a:pt x="27635" y="58293"/>
                  </a:moveTo>
                  <a:cubicBezTo>
                    <a:pt x="27956" y="58293"/>
                    <a:pt x="28206" y="58555"/>
                    <a:pt x="28206" y="58864"/>
                  </a:cubicBezTo>
                  <a:cubicBezTo>
                    <a:pt x="28206" y="59174"/>
                    <a:pt x="27956" y="59424"/>
                    <a:pt x="27635" y="59424"/>
                  </a:cubicBezTo>
                  <a:cubicBezTo>
                    <a:pt x="27325" y="59424"/>
                    <a:pt x="27075" y="59174"/>
                    <a:pt x="27075" y="58864"/>
                  </a:cubicBezTo>
                  <a:cubicBezTo>
                    <a:pt x="27075" y="58555"/>
                    <a:pt x="27325" y="58293"/>
                    <a:pt x="27635" y="58293"/>
                  </a:cubicBezTo>
                  <a:close/>
                  <a:moveTo>
                    <a:pt x="31373" y="58293"/>
                  </a:moveTo>
                  <a:cubicBezTo>
                    <a:pt x="31671" y="58293"/>
                    <a:pt x="31945" y="58555"/>
                    <a:pt x="31945" y="58864"/>
                  </a:cubicBezTo>
                  <a:cubicBezTo>
                    <a:pt x="31945" y="59174"/>
                    <a:pt x="31683" y="59424"/>
                    <a:pt x="31373" y="59424"/>
                  </a:cubicBezTo>
                  <a:cubicBezTo>
                    <a:pt x="31064" y="59424"/>
                    <a:pt x="30814" y="59174"/>
                    <a:pt x="30814" y="58864"/>
                  </a:cubicBezTo>
                  <a:cubicBezTo>
                    <a:pt x="30814" y="58555"/>
                    <a:pt x="31064" y="58293"/>
                    <a:pt x="31373" y="58293"/>
                  </a:cubicBezTo>
                  <a:close/>
                  <a:moveTo>
                    <a:pt x="35100" y="58293"/>
                  </a:moveTo>
                  <a:cubicBezTo>
                    <a:pt x="35409" y="58293"/>
                    <a:pt x="35659" y="58555"/>
                    <a:pt x="35659" y="58864"/>
                  </a:cubicBezTo>
                  <a:cubicBezTo>
                    <a:pt x="35659" y="59174"/>
                    <a:pt x="35409" y="59424"/>
                    <a:pt x="35100" y="59424"/>
                  </a:cubicBezTo>
                  <a:cubicBezTo>
                    <a:pt x="34778" y="59424"/>
                    <a:pt x="34528" y="59174"/>
                    <a:pt x="34528" y="58864"/>
                  </a:cubicBezTo>
                  <a:cubicBezTo>
                    <a:pt x="34528" y="58555"/>
                    <a:pt x="34778" y="58293"/>
                    <a:pt x="35100" y="58293"/>
                  </a:cubicBezTo>
                  <a:close/>
                  <a:moveTo>
                    <a:pt x="38815" y="58293"/>
                  </a:moveTo>
                  <a:cubicBezTo>
                    <a:pt x="39112" y="58293"/>
                    <a:pt x="39386" y="58555"/>
                    <a:pt x="39386" y="58864"/>
                  </a:cubicBezTo>
                  <a:cubicBezTo>
                    <a:pt x="39386" y="59174"/>
                    <a:pt x="39124" y="59424"/>
                    <a:pt x="38815" y="59424"/>
                  </a:cubicBezTo>
                  <a:cubicBezTo>
                    <a:pt x="38517" y="59424"/>
                    <a:pt x="38255" y="59174"/>
                    <a:pt x="38255" y="58864"/>
                  </a:cubicBezTo>
                  <a:cubicBezTo>
                    <a:pt x="38255" y="58555"/>
                    <a:pt x="38505" y="58293"/>
                    <a:pt x="38815" y="58293"/>
                  </a:cubicBezTo>
                  <a:close/>
                  <a:moveTo>
                    <a:pt x="42553" y="58293"/>
                  </a:moveTo>
                  <a:cubicBezTo>
                    <a:pt x="42863" y="58293"/>
                    <a:pt x="43113" y="58555"/>
                    <a:pt x="43113" y="58864"/>
                  </a:cubicBezTo>
                  <a:cubicBezTo>
                    <a:pt x="43113" y="59174"/>
                    <a:pt x="42863" y="59424"/>
                    <a:pt x="42553" y="59424"/>
                  </a:cubicBezTo>
                  <a:cubicBezTo>
                    <a:pt x="42232" y="59424"/>
                    <a:pt x="41982" y="59174"/>
                    <a:pt x="41982" y="58864"/>
                  </a:cubicBezTo>
                  <a:cubicBezTo>
                    <a:pt x="41982" y="58555"/>
                    <a:pt x="42244" y="58293"/>
                    <a:pt x="42553" y="58293"/>
                  </a:cubicBezTo>
                  <a:close/>
                  <a:moveTo>
                    <a:pt x="46268" y="58293"/>
                  </a:moveTo>
                  <a:cubicBezTo>
                    <a:pt x="46565" y="58293"/>
                    <a:pt x="46839" y="58555"/>
                    <a:pt x="46839" y="58864"/>
                  </a:cubicBezTo>
                  <a:cubicBezTo>
                    <a:pt x="46839" y="59174"/>
                    <a:pt x="46589" y="59424"/>
                    <a:pt x="46268" y="59424"/>
                  </a:cubicBezTo>
                  <a:cubicBezTo>
                    <a:pt x="45970" y="59424"/>
                    <a:pt x="45708" y="59174"/>
                    <a:pt x="45708" y="58864"/>
                  </a:cubicBezTo>
                  <a:cubicBezTo>
                    <a:pt x="45708" y="58555"/>
                    <a:pt x="45958" y="58293"/>
                    <a:pt x="46268" y="58293"/>
                  </a:cubicBezTo>
                  <a:close/>
                  <a:moveTo>
                    <a:pt x="50006" y="58293"/>
                  </a:moveTo>
                  <a:cubicBezTo>
                    <a:pt x="50316" y="58293"/>
                    <a:pt x="50578" y="58555"/>
                    <a:pt x="50578" y="58864"/>
                  </a:cubicBezTo>
                  <a:cubicBezTo>
                    <a:pt x="50578" y="59174"/>
                    <a:pt x="50316" y="59424"/>
                    <a:pt x="50006" y="59424"/>
                  </a:cubicBezTo>
                  <a:cubicBezTo>
                    <a:pt x="49697" y="59424"/>
                    <a:pt x="49447" y="59174"/>
                    <a:pt x="49447" y="58864"/>
                  </a:cubicBezTo>
                  <a:cubicBezTo>
                    <a:pt x="49447" y="58555"/>
                    <a:pt x="49697" y="58293"/>
                    <a:pt x="50006" y="58293"/>
                  </a:cubicBezTo>
                  <a:close/>
                  <a:moveTo>
                    <a:pt x="53733" y="58293"/>
                  </a:moveTo>
                  <a:cubicBezTo>
                    <a:pt x="54031" y="58293"/>
                    <a:pt x="54293" y="58555"/>
                    <a:pt x="54293" y="58864"/>
                  </a:cubicBezTo>
                  <a:cubicBezTo>
                    <a:pt x="54293" y="59174"/>
                    <a:pt x="54043" y="59424"/>
                    <a:pt x="53733" y="59424"/>
                  </a:cubicBezTo>
                  <a:cubicBezTo>
                    <a:pt x="53412" y="59424"/>
                    <a:pt x="53162" y="59174"/>
                    <a:pt x="53162" y="58864"/>
                  </a:cubicBezTo>
                  <a:cubicBezTo>
                    <a:pt x="53162" y="58555"/>
                    <a:pt x="53412" y="58293"/>
                    <a:pt x="53733" y="58293"/>
                  </a:cubicBezTo>
                  <a:close/>
                  <a:moveTo>
                    <a:pt x="57460" y="58293"/>
                  </a:moveTo>
                  <a:cubicBezTo>
                    <a:pt x="57781" y="58293"/>
                    <a:pt x="58031" y="58555"/>
                    <a:pt x="58031" y="58864"/>
                  </a:cubicBezTo>
                  <a:cubicBezTo>
                    <a:pt x="58031" y="59174"/>
                    <a:pt x="57781" y="59424"/>
                    <a:pt x="57460" y="59424"/>
                  </a:cubicBezTo>
                  <a:cubicBezTo>
                    <a:pt x="57150" y="59424"/>
                    <a:pt x="56900" y="59174"/>
                    <a:pt x="56900" y="58864"/>
                  </a:cubicBezTo>
                  <a:cubicBezTo>
                    <a:pt x="56900" y="58555"/>
                    <a:pt x="57150" y="58293"/>
                    <a:pt x="57460" y="58293"/>
                  </a:cubicBezTo>
                  <a:close/>
                  <a:moveTo>
                    <a:pt x="61186" y="58293"/>
                  </a:moveTo>
                  <a:cubicBezTo>
                    <a:pt x="61484" y="58293"/>
                    <a:pt x="61746" y="58555"/>
                    <a:pt x="61746" y="58864"/>
                  </a:cubicBezTo>
                  <a:cubicBezTo>
                    <a:pt x="61746" y="59174"/>
                    <a:pt x="61496" y="59424"/>
                    <a:pt x="61186" y="59424"/>
                  </a:cubicBezTo>
                  <a:cubicBezTo>
                    <a:pt x="60877" y="59424"/>
                    <a:pt x="60615" y="59174"/>
                    <a:pt x="60615" y="58864"/>
                  </a:cubicBezTo>
                  <a:cubicBezTo>
                    <a:pt x="60615" y="58555"/>
                    <a:pt x="60877" y="58293"/>
                    <a:pt x="61186" y="58293"/>
                  </a:cubicBezTo>
                  <a:close/>
                  <a:moveTo>
                    <a:pt x="64925" y="58293"/>
                  </a:moveTo>
                  <a:cubicBezTo>
                    <a:pt x="65234" y="58293"/>
                    <a:pt x="65485" y="58555"/>
                    <a:pt x="65485" y="58864"/>
                  </a:cubicBezTo>
                  <a:cubicBezTo>
                    <a:pt x="65485" y="59174"/>
                    <a:pt x="65234" y="59424"/>
                    <a:pt x="64925" y="59424"/>
                  </a:cubicBezTo>
                  <a:cubicBezTo>
                    <a:pt x="64603" y="59424"/>
                    <a:pt x="64353" y="59174"/>
                    <a:pt x="64353" y="58864"/>
                  </a:cubicBezTo>
                  <a:cubicBezTo>
                    <a:pt x="64353" y="58555"/>
                    <a:pt x="64603" y="58293"/>
                    <a:pt x="64925" y="58293"/>
                  </a:cubicBezTo>
                  <a:close/>
                  <a:moveTo>
                    <a:pt x="68640" y="58293"/>
                  </a:moveTo>
                  <a:cubicBezTo>
                    <a:pt x="68937" y="58293"/>
                    <a:pt x="69211" y="58555"/>
                    <a:pt x="69211" y="58864"/>
                  </a:cubicBezTo>
                  <a:cubicBezTo>
                    <a:pt x="69211" y="59174"/>
                    <a:pt x="68949" y="59424"/>
                    <a:pt x="68640" y="59424"/>
                  </a:cubicBezTo>
                  <a:cubicBezTo>
                    <a:pt x="68330" y="59424"/>
                    <a:pt x="68080" y="59174"/>
                    <a:pt x="68080" y="58864"/>
                  </a:cubicBezTo>
                  <a:cubicBezTo>
                    <a:pt x="68080" y="58555"/>
                    <a:pt x="68330" y="58293"/>
                    <a:pt x="68640" y="58293"/>
                  </a:cubicBezTo>
                  <a:close/>
                  <a:moveTo>
                    <a:pt x="72366" y="58293"/>
                  </a:moveTo>
                  <a:cubicBezTo>
                    <a:pt x="72676" y="58293"/>
                    <a:pt x="72926" y="58555"/>
                    <a:pt x="72926" y="58864"/>
                  </a:cubicBezTo>
                  <a:cubicBezTo>
                    <a:pt x="72926" y="59174"/>
                    <a:pt x="72676" y="59424"/>
                    <a:pt x="72366" y="59424"/>
                  </a:cubicBezTo>
                  <a:cubicBezTo>
                    <a:pt x="72045" y="59424"/>
                    <a:pt x="71795" y="59174"/>
                    <a:pt x="71795" y="58864"/>
                  </a:cubicBezTo>
                  <a:cubicBezTo>
                    <a:pt x="71795" y="58555"/>
                    <a:pt x="72069" y="58293"/>
                    <a:pt x="72366" y="58293"/>
                  </a:cubicBezTo>
                  <a:close/>
                  <a:moveTo>
                    <a:pt x="76093" y="58293"/>
                  </a:moveTo>
                  <a:cubicBezTo>
                    <a:pt x="76391" y="58293"/>
                    <a:pt x="76664" y="58555"/>
                    <a:pt x="76664" y="58864"/>
                  </a:cubicBezTo>
                  <a:cubicBezTo>
                    <a:pt x="76664" y="59174"/>
                    <a:pt x="76403" y="59424"/>
                    <a:pt x="76093" y="59424"/>
                  </a:cubicBezTo>
                  <a:cubicBezTo>
                    <a:pt x="75795" y="59424"/>
                    <a:pt x="75533" y="59174"/>
                    <a:pt x="75533" y="58864"/>
                  </a:cubicBezTo>
                  <a:cubicBezTo>
                    <a:pt x="75533" y="58555"/>
                    <a:pt x="75783" y="58293"/>
                    <a:pt x="76093" y="58293"/>
                  </a:cubicBezTo>
                  <a:close/>
                  <a:moveTo>
                    <a:pt x="79712" y="58293"/>
                  </a:moveTo>
                  <a:cubicBezTo>
                    <a:pt x="80010" y="58293"/>
                    <a:pt x="80284" y="58555"/>
                    <a:pt x="80284" y="58864"/>
                  </a:cubicBezTo>
                  <a:cubicBezTo>
                    <a:pt x="80284" y="59174"/>
                    <a:pt x="80022" y="59424"/>
                    <a:pt x="79712" y="59424"/>
                  </a:cubicBezTo>
                  <a:cubicBezTo>
                    <a:pt x="79403" y="59424"/>
                    <a:pt x="79153" y="59174"/>
                    <a:pt x="79153" y="58864"/>
                  </a:cubicBezTo>
                  <a:cubicBezTo>
                    <a:pt x="79153" y="58555"/>
                    <a:pt x="79403" y="58293"/>
                    <a:pt x="79712" y="58293"/>
                  </a:cubicBezTo>
                  <a:close/>
                  <a:moveTo>
                    <a:pt x="83451" y="58293"/>
                  </a:moveTo>
                  <a:cubicBezTo>
                    <a:pt x="83761" y="58293"/>
                    <a:pt x="84011" y="58555"/>
                    <a:pt x="84011" y="58864"/>
                  </a:cubicBezTo>
                  <a:cubicBezTo>
                    <a:pt x="84011" y="59174"/>
                    <a:pt x="83761" y="59424"/>
                    <a:pt x="83451" y="59424"/>
                  </a:cubicBezTo>
                  <a:cubicBezTo>
                    <a:pt x="83141" y="59424"/>
                    <a:pt x="82880" y="59174"/>
                    <a:pt x="82880" y="58864"/>
                  </a:cubicBezTo>
                  <a:cubicBezTo>
                    <a:pt x="82880" y="58555"/>
                    <a:pt x="83141" y="58293"/>
                    <a:pt x="83451" y="58293"/>
                  </a:cubicBezTo>
                  <a:close/>
                  <a:moveTo>
                    <a:pt x="87166" y="58293"/>
                  </a:moveTo>
                  <a:cubicBezTo>
                    <a:pt x="87463" y="58293"/>
                    <a:pt x="87737" y="58555"/>
                    <a:pt x="87737" y="58864"/>
                  </a:cubicBezTo>
                  <a:cubicBezTo>
                    <a:pt x="87737" y="59174"/>
                    <a:pt x="87475" y="59424"/>
                    <a:pt x="87166" y="59424"/>
                  </a:cubicBezTo>
                  <a:cubicBezTo>
                    <a:pt x="86856" y="59424"/>
                    <a:pt x="86606" y="59174"/>
                    <a:pt x="86606" y="58864"/>
                  </a:cubicBezTo>
                  <a:cubicBezTo>
                    <a:pt x="86606" y="58555"/>
                    <a:pt x="86856" y="58293"/>
                    <a:pt x="87166" y="58293"/>
                  </a:cubicBezTo>
                  <a:close/>
                  <a:moveTo>
                    <a:pt x="90904" y="58293"/>
                  </a:moveTo>
                  <a:cubicBezTo>
                    <a:pt x="91214" y="58293"/>
                    <a:pt x="91464" y="58555"/>
                    <a:pt x="91464" y="58864"/>
                  </a:cubicBezTo>
                  <a:cubicBezTo>
                    <a:pt x="91464" y="59174"/>
                    <a:pt x="91214" y="59424"/>
                    <a:pt x="90904" y="59424"/>
                  </a:cubicBezTo>
                  <a:cubicBezTo>
                    <a:pt x="90595" y="59424"/>
                    <a:pt x="90345" y="59174"/>
                    <a:pt x="90345" y="58864"/>
                  </a:cubicBezTo>
                  <a:cubicBezTo>
                    <a:pt x="90345" y="58555"/>
                    <a:pt x="90595" y="58293"/>
                    <a:pt x="90904" y="58293"/>
                  </a:cubicBezTo>
                  <a:close/>
                  <a:moveTo>
                    <a:pt x="94631" y="58293"/>
                  </a:moveTo>
                  <a:cubicBezTo>
                    <a:pt x="94929" y="58293"/>
                    <a:pt x="95191" y="58555"/>
                    <a:pt x="95191" y="58864"/>
                  </a:cubicBezTo>
                  <a:cubicBezTo>
                    <a:pt x="95191" y="59174"/>
                    <a:pt x="94941" y="59424"/>
                    <a:pt x="94631" y="59424"/>
                  </a:cubicBezTo>
                  <a:cubicBezTo>
                    <a:pt x="94310" y="59424"/>
                    <a:pt x="94060" y="59174"/>
                    <a:pt x="94060" y="58864"/>
                  </a:cubicBezTo>
                  <a:cubicBezTo>
                    <a:pt x="94060" y="58555"/>
                    <a:pt x="94310" y="58293"/>
                    <a:pt x="94631" y="58293"/>
                  </a:cubicBezTo>
                  <a:close/>
                  <a:moveTo>
                    <a:pt x="98346" y="58293"/>
                  </a:moveTo>
                  <a:cubicBezTo>
                    <a:pt x="98655" y="58293"/>
                    <a:pt x="98905" y="58555"/>
                    <a:pt x="98905" y="58864"/>
                  </a:cubicBezTo>
                  <a:cubicBezTo>
                    <a:pt x="98905" y="59174"/>
                    <a:pt x="98655" y="59424"/>
                    <a:pt x="98346" y="59424"/>
                  </a:cubicBezTo>
                  <a:cubicBezTo>
                    <a:pt x="98036" y="59424"/>
                    <a:pt x="97786" y="59174"/>
                    <a:pt x="97786" y="58864"/>
                  </a:cubicBezTo>
                  <a:cubicBezTo>
                    <a:pt x="97786" y="58555"/>
                    <a:pt x="98036" y="58293"/>
                    <a:pt x="98346" y="58293"/>
                  </a:cubicBezTo>
                  <a:close/>
                  <a:moveTo>
                    <a:pt x="102084" y="58293"/>
                  </a:moveTo>
                  <a:cubicBezTo>
                    <a:pt x="102382" y="58293"/>
                    <a:pt x="102644" y="58555"/>
                    <a:pt x="102644" y="58864"/>
                  </a:cubicBezTo>
                  <a:cubicBezTo>
                    <a:pt x="102644" y="59174"/>
                    <a:pt x="102394" y="59424"/>
                    <a:pt x="102084" y="59424"/>
                  </a:cubicBezTo>
                  <a:cubicBezTo>
                    <a:pt x="101787" y="59424"/>
                    <a:pt x="101513" y="59174"/>
                    <a:pt x="101513" y="58864"/>
                  </a:cubicBezTo>
                  <a:cubicBezTo>
                    <a:pt x="101513" y="58555"/>
                    <a:pt x="101775" y="58293"/>
                    <a:pt x="102084" y="58293"/>
                  </a:cubicBezTo>
                  <a:close/>
                  <a:moveTo>
                    <a:pt x="105799" y="58293"/>
                  </a:moveTo>
                  <a:cubicBezTo>
                    <a:pt x="106121" y="58293"/>
                    <a:pt x="106371" y="58555"/>
                    <a:pt x="106371" y="58864"/>
                  </a:cubicBezTo>
                  <a:cubicBezTo>
                    <a:pt x="106371" y="59174"/>
                    <a:pt x="106109" y="59424"/>
                    <a:pt x="105799" y="59424"/>
                  </a:cubicBezTo>
                  <a:cubicBezTo>
                    <a:pt x="105490" y="59424"/>
                    <a:pt x="105239" y="59174"/>
                    <a:pt x="105239" y="58864"/>
                  </a:cubicBezTo>
                  <a:cubicBezTo>
                    <a:pt x="105239" y="58555"/>
                    <a:pt x="105490" y="58293"/>
                    <a:pt x="105799" y="58293"/>
                  </a:cubicBezTo>
                  <a:close/>
                  <a:moveTo>
                    <a:pt x="109538" y="58293"/>
                  </a:moveTo>
                  <a:cubicBezTo>
                    <a:pt x="109835" y="58293"/>
                    <a:pt x="110109" y="58555"/>
                    <a:pt x="110109" y="58864"/>
                  </a:cubicBezTo>
                  <a:cubicBezTo>
                    <a:pt x="110109" y="59174"/>
                    <a:pt x="109847" y="59424"/>
                    <a:pt x="109538" y="59424"/>
                  </a:cubicBezTo>
                  <a:cubicBezTo>
                    <a:pt x="109228" y="59424"/>
                    <a:pt x="108978" y="59174"/>
                    <a:pt x="108978" y="58864"/>
                  </a:cubicBezTo>
                  <a:cubicBezTo>
                    <a:pt x="108978" y="58555"/>
                    <a:pt x="109228" y="58293"/>
                    <a:pt x="109538" y="58293"/>
                  </a:cubicBezTo>
                  <a:close/>
                  <a:moveTo>
                    <a:pt x="113264" y="58293"/>
                  </a:moveTo>
                  <a:cubicBezTo>
                    <a:pt x="113574" y="58293"/>
                    <a:pt x="113824" y="58555"/>
                    <a:pt x="113824" y="58864"/>
                  </a:cubicBezTo>
                  <a:cubicBezTo>
                    <a:pt x="113824" y="59174"/>
                    <a:pt x="113574" y="59424"/>
                    <a:pt x="113264" y="59424"/>
                  </a:cubicBezTo>
                  <a:cubicBezTo>
                    <a:pt x="112943" y="59424"/>
                    <a:pt x="112693" y="59174"/>
                    <a:pt x="112693" y="58864"/>
                  </a:cubicBezTo>
                  <a:cubicBezTo>
                    <a:pt x="112693" y="58555"/>
                    <a:pt x="112943" y="58293"/>
                    <a:pt x="113264" y="58293"/>
                  </a:cubicBezTo>
                  <a:close/>
                  <a:moveTo>
                    <a:pt x="116991" y="58293"/>
                  </a:moveTo>
                  <a:cubicBezTo>
                    <a:pt x="117289" y="58293"/>
                    <a:pt x="117562" y="58555"/>
                    <a:pt x="117562" y="58864"/>
                  </a:cubicBezTo>
                  <a:cubicBezTo>
                    <a:pt x="117562" y="59174"/>
                    <a:pt x="117312" y="59424"/>
                    <a:pt x="116991" y="59424"/>
                  </a:cubicBezTo>
                  <a:cubicBezTo>
                    <a:pt x="116681" y="59424"/>
                    <a:pt x="116431" y="59174"/>
                    <a:pt x="116431" y="58864"/>
                  </a:cubicBezTo>
                  <a:cubicBezTo>
                    <a:pt x="116431" y="58555"/>
                    <a:pt x="116681" y="58293"/>
                    <a:pt x="116991" y="58293"/>
                  </a:cubicBezTo>
                  <a:close/>
                  <a:moveTo>
                    <a:pt x="120718" y="58293"/>
                  </a:moveTo>
                  <a:cubicBezTo>
                    <a:pt x="121027" y="58293"/>
                    <a:pt x="121277" y="58555"/>
                    <a:pt x="121277" y="58864"/>
                  </a:cubicBezTo>
                  <a:cubicBezTo>
                    <a:pt x="121277" y="59174"/>
                    <a:pt x="121027" y="59424"/>
                    <a:pt x="120718" y="59424"/>
                  </a:cubicBezTo>
                  <a:cubicBezTo>
                    <a:pt x="120408" y="59424"/>
                    <a:pt x="120146" y="59174"/>
                    <a:pt x="120146" y="58864"/>
                  </a:cubicBezTo>
                  <a:cubicBezTo>
                    <a:pt x="120146" y="58555"/>
                    <a:pt x="120420" y="58293"/>
                    <a:pt x="120718" y="58293"/>
                  </a:cubicBezTo>
                  <a:close/>
                  <a:moveTo>
                    <a:pt x="124456" y="58293"/>
                  </a:moveTo>
                  <a:cubicBezTo>
                    <a:pt x="124754" y="58293"/>
                    <a:pt x="125016" y="58555"/>
                    <a:pt x="125016" y="58864"/>
                  </a:cubicBezTo>
                  <a:cubicBezTo>
                    <a:pt x="125016" y="59174"/>
                    <a:pt x="124766" y="59424"/>
                    <a:pt x="124456" y="59424"/>
                  </a:cubicBezTo>
                  <a:cubicBezTo>
                    <a:pt x="124135" y="59424"/>
                    <a:pt x="123885" y="59174"/>
                    <a:pt x="123885" y="58864"/>
                  </a:cubicBezTo>
                  <a:cubicBezTo>
                    <a:pt x="123885" y="58555"/>
                    <a:pt x="124135" y="58293"/>
                    <a:pt x="124456" y="58293"/>
                  </a:cubicBezTo>
                  <a:close/>
                  <a:moveTo>
                    <a:pt x="128171" y="58293"/>
                  </a:moveTo>
                  <a:cubicBezTo>
                    <a:pt x="128480" y="58293"/>
                    <a:pt x="128742" y="58555"/>
                    <a:pt x="128742" y="58864"/>
                  </a:cubicBezTo>
                  <a:cubicBezTo>
                    <a:pt x="128742" y="59174"/>
                    <a:pt x="128480" y="59424"/>
                    <a:pt x="128171" y="59424"/>
                  </a:cubicBezTo>
                  <a:cubicBezTo>
                    <a:pt x="127861" y="59424"/>
                    <a:pt x="127611" y="59174"/>
                    <a:pt x="127611" y="58864"/>
                  </a:cubicBezTo>
                  <a:cubicBezTo>
                    <a:pt x="127611" y="58555"/>
                    <a:pt x="127861" y="58293"/>
                    <a:pt x="128171" y="58293"/>
                  </a:cubicBezTo>
                  <a:close/>
                  <a:moveTo>
                    <a:pt x="131898" y="58293"/>
                  </a:moveTo>
                  <a:cubicBezTo>
                    <a:pt x="132195" y="58293"/>
                    <a:pt x="132457" y="58555"/>
                    <a:pt x="132457" y="58864"/>
                  </a:cubicBezTo>
                  <a:cubicBezTo>
                    <a:pt x="132457" y="59174"/>
                    <a:pt x="132207" y="59424"/>
                    <a:pt x="131898" y="59424"/>
                  </a:cubicBezTo>
                  <a:cubicBezTo>
                    <a:pt x="131600" y="59424"/>
                    <a:pt x="131326" y="59174"/>
                    <a:pt x="131326" y="58864"/>
                  </a:cubicBezTo>
                  <a:cubicBezTo>
                    <a:pt x="131326" y="58555"/>
                    <a:pt x="131576" y="58293"/>
                    <a:pt x="131898" y="58293"/>
                  </a:cubicBezTo>
                  <a:close/>
                  <a:moveTo>
                    <a:pt x="135624" y="58293"/>
                  </a:moveTo>
                  <a:cubicBezTo>
                    <a:pt x="135946" y="58293"/>
                    <a:pt x="136196" y="58555"/>
                    <a:pt x="136196" y="58864"/>
                  </a:cubicBezTo>
                  <a:cubicBezTo>
                    <a:pt x="136196" y="59174"/>
                    <a:pt x="135934" y="59424"/>
                    <a:pt x="135624" y="59424"/>
                  </a:cubicBezTo>
                  <a:cubicBezTo>
                    <a:pt x="135315" y="59424"/>
                    <a:pt x="135065" y="59174"/>
                    <a:pt x="135065" y="58864"/>
                  </a:cubicBezTo>
                  <a:cubicBezTo>
                    <a:pt x="135065" y="58555"/>
                    <a:pt x="135315" y="58293"/>
                    <a:pt x="135624" y="58293"/>
                  </a:cubicBezTo>
                  <a:close/>
                  <a:moveTo>
                    <a:pt x="139351" y="58293"/>
                  </a:moveTo>
                  <a:cubicBezTo>
                    <a:pt x="139649" y="58293"/>
                    <a:pt x="139910" y="58555"/>
                    <a:pt x="139910" y="58864"/>
                  </a:cubicBezTo>
                  <a:cubicBezTo>
                    <a:pt x="139910" y="59174"/>
                    <a:pt x="139660" y="59424"/>
                    <a:pt x="139351" y="59424"/>
                  </a:cubicBezTo>
                  <a:cubicBezTo>
                    <a:pt x="139053" y="59424"/>
                    <a:pt x="138779" y="59174"/>
                    <a:pt x="138779" y="58864"/>
                  </a:cubicBezTo>
                  <a:cubicBezTo>
                    <a:pt x="138779" y="58555"/>
                    <a:pt x="139041" y="58293"/>
                    <a:pt x="139351" y="58293"/>
                  </a:cubicBezTo>
                  <a:close/>
                  <a:moveTo>
                    <a:pt x="143089" y="58293"/>
                  </a:moveTo>
                  <a:cubicBezTo>
                    <a:pt x="143399" y="58293"/>
                    <a:pt x="143649" y="58555"/>
                    <a:pt x="143649" y="58864"/>
                  </a:cubicBezTo>
                  <a:cubicBezTo>
                    <a:pt x="143649" y="59174"/>
                    <a:pt x="143399" y="59424"/>
                    <a:pt x="143089" y="59424"/>
                  </a:cubicBezTo>
                  <a:cubicBezTo>
                    <a:pt x="142768" y="59424"/>
                    <a:pt x="142518" y="59174"/>
                    <a:pt x="142518" y="58864"/>
                  </a:cubicBezTo>
                  <a:cubicBezTo>
                    <a:pt x="142518" y="58555"/>
                    <a:pt x="142768" y="58293"/>
                    <a:pt x="143089" y="58293"/>
                  </a:cubicBezTo>
                  <a:close/>
                  <a:moveTo>
                    <a:pt x="146804" y="58293"/>
                  </a:moveTo>
                  <a:cubicBezTo>
                    <a:pt x="147102" y="58293"/>
                    <a:pt x="147376" y="58555"/>
                    <a:pt x="147376" y="58864"/>
                  </a:cubicBezTo>
                  <a:cubicBezTo>
                    <a:pt x="147376" y="59174"/>
                    <a:pt x="147114" y="59424"/>
                    <a:pt x="146804" y="59424"/>
                  </a:cubicBezTo>
                  <a:cubicBezTo>
                    <a:pt x="146495" y="59424"/>
                    <a:pt x="146245" y="59174"/>
                    <a:pt x="146245" y="58864"/>
                  </a:cubicBezTo>
                  <a:cubicBezTo>
                    <a:pt x="146245" y="58555"/>
                    <a:pt x="146495" y="58293"/>
                    <a:pt x="146804" y="58293"/>
                  </a:cubicBezTo>
                  <a:close/>
                  <a:moveTo>
                    <a:pt x="150543" y="58293"/>
                  </a:moveTo>
                  <a:cubicBezTo>
                    <a:pt x="150852" y="58293"/>
                    <a:pt x="151102" y="58555"/>
                    <a:pt x="151102" y="58864"/>
                  </a:cubicBezTo>
                  <a:cubicBezTo>
                    <a:pt x="151102" y="59174"/>
                    <a:pt x="150852" y="59424"/>
                    <a:pt x="150543" y="59424"/>
                  </a:cubicBezTo>
                  <a:cubicBezTo>
                    <a:pt x="150233" y="59424"/>
                    <a:pt x="149971" y="59174"/>
                    <a:pt x="149971" y="58864"/>
                  </a:cubicBezTo>
                  <a:cubicBezTo>
                    <a:pt x="149971" y="58555"/>
                    <a:pt x="150233" y="58293"/>
                    <a:pt x="150543" y="58293"/>
                  </a:cubicBezTo>
                  <a:close/>
                  <a:moveTo>
                    <a:pt x="154258" y="58293"/>
                  </a:moveTo>
                  <a:cubicBezTo>
                    <a:pt x="154555" y="58293"/>
                    <a:pt x="154829" y="58555"/>
                    <a:pt x="154829" y="58864"/>
                  </a:cubicBezTo>
                  <a:cubicBezTo>
                    <a:pt x="154829" y="59174"/>
                    <a:pt x="154567" y="59424"/>
                    <a:pt x="154258" y="59424"/>
                  </a:cubicBezTo>
                  <a:cubicBezTo>
                    <a:pt x="153948" y="59424"/>
                    <a:pt x="153698" y="59174"/>
                    <a:pt x="153698" y="58864"/>
                  </a:cubicBezTo>
                  <a:cubicBezTo>
                    <a:pt x="153698" y="58555"/>
                    <a:pt x="153948" y="58293"/>
                    <a:pt x="154258" y="58293"/>
                  </a:cubicBezTo>
                  <a:close/>
                  <a:moveTo>
                    <a:pt x="3405" y="60174"/>
                  </a:moveTo>
                  <a:cubicBezTo>
                    <a:pt x="3703" y="60174"/>
                    <a:pt x="3977" y="60424"/>
                    <a:pt x="3977" y="60734"/>
                  </a:cubicBezTo>
                  <a:cubicBezTo>
                    <a:pt x="3977" y="61031"/>
                    <a:pt x="3727" y="61305"/>
                    <a:pt x="3405" y="61305"/>
                  </a:cubicBezTo>
                  <a:cubicBezTo>
                    <a:pt x="3096" y="61305"/>
                    <a:pt x="2846" y="61043"/>
                    <a:pt x="2846" y="60734"/>
                  </a:cubicBezTo>
                  <a:cubicBezTo>
                    <a:pt x="2858" y="60412"/>
                    <a:pt x="3096" y="60174"/>
                    <a:pt x="3405" y="60174"/>
                  </a:cubicBezTo>
                  <a:close/>
                  <a:moveTo>
                    <a:pt x="7132" y="60174"/>
                  </a:moveTo>
                  <a:cubicBezTo>
                    <a:pt x="7430" y="60174"/>
                    <a:pt x="7692" y="60424"/>
                    <a:pt x="7692" y="60734"/>
                  </a:cubicBezTo>
                  <a:cubicBezTo>
                    <a:pt x="7692" y="61031"/>
                    <a:pt x="7442" y="61305"/>
                    <a:pt x="7132" y="61305"/>
                  </a:cubicBezTo>
                  <a:cubicBezTo>
                    <a:pt x="6834" y="61305"/>
                    <a:pt x="6560" y="61043"/>
                    <a:pt x="6560" y="60734"/>
                  </a:cubicBezTo>
                  <a:cubicBezTo>
                    <a:pt x="6584" y="60412"/>
                    <a:pt x="6822" y="60174"/>
                    <a:pt x="7132" y="60174"/>
                  </a:cubicBezTo>
                  <a:close/>
                  <a:moveTo>
                    <a:pt x="10871" y="60174"/>
                  </a:moveTo>
                  <a:cubicBezTo>
                    <a:pt x="11168" y="60174"/>
                    <a:pt x="11430" y="60424"/>
                    <a:pt x="11430" y="60734"/>
                  </a:cubicBezTo>
                  <a:cubicBezTo>
                    <a:pt x="11430" y="61031"/>
                    <a:pt x="11180" y="61305"/>
                    <a:pt x="10871" y="61305"/>
                  </a:cubicBezTo>
                  <a:cubicBezTo>
                    <a:pt x="10573" y="61305"/>
                    <a:pt x="10299" y="61043"/>
                    <a:pt x="10299" y="60734"/>
                  </a:cubicBezTo>
                  <a:cubicBezTo>
                    <a:pt x="10299" y="60412"/>
                    <a:pt x="10549" y="60174"/>
                    <a:pt x="10871" y="60174"/>
                  </a:cubicBezTo>
                  <a:close/>
                  <a:moveTo>
                    <a:pt x="14585" y="60174"/>
                  </a:moveTo>
                  <a:cubicBezTo>
                    <a:pt x="14883" y="60174"/>
                    <a:pt x="15157" y="60424"/>
                    <a:pt x="15157" y="60734"/>
                  </a:cubicBezTo>
                  <a:cubicBezTo>
                    <a:pt x="15157" y="61031"/>
                    <a:pt x="14895" y="61305"/>
                    <a:pt x="14585" y="61305"/>
                  </a:cubicBezTo>
                  <a:cubicBezTo>
                    <a:pt x="14288" y="61305"/>
                    <a:pt x="14014" y="61043"/>
                    <a:pt x="14014" y="60734"/>
                  </a:cubicBezTo>
                  <a:cubicBezTo>
                    <a:pt x="14038" y="60412"/>
                    <a:pt x="14276" y="60174"/>
                    <a:pt x="14585" y="60174"/>
                  </a:cubicBezTo>
                  <a:close/>
                  <a:moveTo>
                    <a:pt x="18324" y="60174"/>
                  </a:moveTo>
                  <a:cubicBezTo>
                    <a:pt x="18622" y="60174"/>
                    <a:pt x="18883" y="60424"/>
                    <a:pt x="18883" y="60734"/>
                  </a:cubicBezTo>
                  <a:cubicBezTo>
                    <a:pt x="18883" y="61031"/>
                    <a:pt x="18633" y="61305"/>
                    <a:pt x="18324" y="61305"/>
                  </a:cubicBezTo>
                  <a:cubicBezTo>
                    <a:pt x="18026" y="61305"/>
                    <a:pt x="17752" y="61043"/>
                    <a:pt x="17752" y="60734"/>
                  </a:cubicBezTo>
                  <a:cubicBezTo>
                    <a:pt x="17752" y="60412"/>
                    <a:pt x="18014" y="60174"/>
                    <a:pt x="18324" y="60174"/>
                  </a:cubicBezTo>
                  <a:close/>
                  <a:moveTo>
                    <a:pt x="22039" y="60174"/>
                  </a:moveTo>
                  <a:cubicBezTo>
                    <a:pt x="22336" y="60174"/>
                    <a:pt x="22610" y="60424"/>
                    <a:pt x="22610" y="60734"/>
                  </a:cubicBezTo>
                  <a:cubicBezTo>
                    <a:pt x="22610" y="61031"/>
                    <a:pt x="22360" y="61305"/>
                    <a:pt x="22039" y="61305"/>
                  </a:cubicBezTo>
                  <a:cubicBezTo>
                    <a:pt x="21729" y="61305"/>
                    <a:pt x="21479" y="61043"/>
                    <a:pt x="21479" y="60734"/>
                  </a:cubicBezTo>
                  <a:cubicBezTo>
                    <a:pt x="21491" y="60412"/>
                    <a:pt x="21729" y="60174"/>
                    <a:pt x="22039" y="60174"/>
                  </a:cubicBezTo>
                  <a:close/>
                  <a:moveTo>
                    <a:pt x="25777" y="60174"/>
                  </a:moveTo>
                  <a:cubicBezTo>
                    <a:pt x="26075" y="60174"/>
                    <a:pt x="26349" y="60424"/>
                    <a:pt x="26349" y="60734"/>
                  </a:cubicBezTo>
                  <a:cubicBezTo>
                    <a:pt x="26349" y="61031"/>
                    <a:pt x="26087" y="61305"/>
                    <a:pt x="25777" y="61305"/>
                  </a:cubicBezTo>
                  <a:cubicBezTo>
                    <a:pt x="25468" y="61305"/>
                    <a:pt x="25206" y="61043"/>
                    <a:pt x="25206" y="60734"/>
                  </a:cubicBezTo>
                  <a:cubicBezTo>
                    <a:pt x="25218" y="60412"/>
                    <a:pt x="25468" y="60174"/>
                    <a:pt x="25777" y="60174"/>
                  </a:cubicBezTo>
                  <a:close/>
                  <a:moveTo>
                    <a:pt x="29504" y="60174"/>
                  </a:moveTo>
                  <a:cubicBezTo>
                    <a:pt x="29801" y="60174"/>
                    <a:pt x="30063" y="60424"/>
                    <a:pt x="30063" y="60734"/>
                  </a:cubicBezTo>
                  <a:cubicBezTo>
                    <a:pt x="30063" y="61031"/>
                    <a:pt x="29813" y="61305"/>
                    <a:pt x="29504" y="61305"/>
                  </a:cubicBezTo>
                  <a:cubicBezTo>
                    <a:pt x="29182" y="61305"/>
                    <a:pt x="28932" y="61043"/>
                    <a:pt x="28932" y="60734"/>
                  </a:cubicBezTo>
                  <a:cubicBezTo>
                    <a:pt x="28944" y="60412"/>
                    <a:pt x="29182" y="60174"/>
                    <a:pt x="29504" y="60174"/>
                  </a:cubicBezTo>
                  <a:close/>
                  <a:moveTo>
                    <a:pt x="33230" y="60174"/>
                  </a:moveTo>
                  <a:cubicBezTo>
                    <a:pt x="33528" y="60174"/>
                    <a:pt x="33802" y="60424"/>
                    <a:pt x="33802" y="60734"/>
                  </a:cubicBezTo>
                  <a:cubicBezTo>
                    <a:pt x="33802" y="61031"/>
                    <a:pt x="33552" y="61305"/>
                    <a:pt x="33230" y="61305"/>
                  </a:cubicBezTo>
                  <a:cubicBezTo>
                    <a:pt x="32921" y="61305"/>
                    <a:pt x="32671" y="61043"/>
                    <a:pt x="32671" y="60734"/>
                  </a:cubicBezTo>
                  <a:cubicBezTo>
                    <a:pt x="32671" y="60412"/>
                    <a:pt x="32921" y="60174"/>
                    <a:pt x="33230" y="60174"/>
                  </a:cubicBezTo>
                  <a:close/>
                  <a:moveTo>
                    <a:pt x="36957" y="60174"/>
                  </a:moveTo>
                  <a:cubicBezTo>
                    <a:pt x="37255" y="60174"/>
                    <a:pt x="37517" y="60424"/>
                    <a:pt x="37517" y="60734"/>
                  </a:cubicBezTo>
                  <a:cubicBezTo>
                    <a:pt x="37517" y="61031"/>
                    <a:pt x="37267" y="61305"/>
                    <a:pt x="36957" y="61305"/>
                  </a:cubicBezTo>
                  <a:cubicBezTo>
                    <a:pt x="36648" y="61305"/>
                    <a:pt x="36386" y="61043"/>
                    <a:pt x="36386" y="60734"/>
                  </a:cubicBezTo>
                  <a:cubicBezTo>
                    <a:pt x="36409" y="60412"/>
                    <a:pt x="36648" y="60174"/>
                    <a:pt x="36957" y="60174"/>
                  </a:cubicBezTo>
                  <a:close/>
                  <a:moveTo>
                    <a:pt x="40672" y="60174"/>
                  </a:moveTo>
                  <a:cubicBezTo>
                    <a:pt x="40970" y="60174"/>
                    <a:pt x="41243" y="60424"/>
                    <a:pt x="41243" y="60734"/>
                  </a:cubicBezTo>
                  <a:cubicBezTo>
                    <a:pt x="41243" y="61031"/>
                    <a:pt x="40993" y="61305"/>
                    <a:pt x="40672" y="61305"/>
                  </a:cubicBezTo>
                  <a:cubicBezTo>
                    <a:pt x="40374" y="61305"/>
                    <a:pt x="40112" y="61043"/>
                    <a:pt x="40112" y="60734"/>
                  </a:cubicBezTo>
                  <a:cubicBezTo>
                    <a:pt x="40124" y="60412"/>
                    <a:pt x="40362" y="60174"/>
                    <a:pt x="40672" y="60174"/>
                  </a:cubicBezTo>
                  <a:close/>
                  <a:moveTo>
                    <a:pt x="44410" y="60174"/>
                  </a:moveTo>
                  <a:cubicBezTo>
                    <a:pt x="44708" y="60174"/>
                    <a:pt x="44982" y="60424"/>
                    <a:pt x="44982" y="60734"/>
                  </a:cubicBezTo>
                  <a:cubicBezTo>
                    <a:pt x="44982" y="61031"/>
                    <a:pt x="44720" y="61305"/>
                    <a:pt x="44410" y="61305"/>
                  </a:cubicBezTo>
                  <a:cubicBezTo>
                    <a:pt x="44113" y="61305"/>
                    <a:pt x="43851" y="61043"/>
                    <a:pt x="43851" y="60734"/>
                  </a:cubicBezTo>
                  <a:cubicBezTo>
                    <a:pt x="43851" y="60412"/>
                    <a:pt x="44101" y="60174"/>
                    <a:pt x="44410" y="60174"/>
                  </a:cubicBezTo>
                  <a:close/>
                  <a:moveTo>
                    <a:pt x="48137" y="60174"/>
                  </a:moveTo>
                  <a:cubicBezTo>
                    <a:pt x="48435" y="60174"/>
                    <a:pt x="48697" y="60424"/>
                    <a:pt x="48697" y="60734"/>
                  </a:cubicBezTo>
                  <a:cubicBezTo>
                    <a:pt x="48697" y="61031"/>
                    <a:pt x="48447" y="61305"/>
                    <a:pt x="48137" y="61305"/>
                  </a:cubicBezTo>
                  <a:cubicBezTo>
                    <a:pt x="47839" y="61305"/>
                    <a:pt x="47566" y="61043"/>
                    <a:pt x="47566" y="60734"/>
                  </a:cubicBezTo>
                  <a:cubicBezTo>
                    <a:pt x="47578" y="60412"/>
                    <a:pt x="47839" y="60174"/>
                    <a:pt x="48137" y="60174"/>
                  </a:cubicBezTo>
                  <a:close/>
                  <a:moveTo>
                    <a:pt x="51864" y="60174"/>
                  </a:moveTo>
                  <a:cubicBezTo>
                    <a:pt x="52161" y="60174"/>
                    <a:pt x="52435" y="60424"/>
                    <a:pt x="52435" y="60734"/>
                  </a:cubicBezTo>
                  <a:cubicBezTo>
                    <a:pt x="52435" y="61031"/>
                    <a:pt x="52185" y="61305"/>
                    <a:pt x="51864" y="61305"/>
                  </a:cubicBezTo>
                  <a:cubicBezTo>
                    <a:pt x="51566" y="61305"/>
                    <a:pt x="51304" y="61043"/>
                    <a:pt x="51304" y="60734"/>
                  </a:cubicBezTo>
                  <a:cubicBezTo>
                    <a:pt x="51304" y="60412"/>
                    <a:pt x="51554" y="60174"/>
                    <a:pt x="51864" y="60174"/>
                  </a:cubicBezTo>
                  <a:close/>
                  <a:moveTo>
                    <a:pt x="55602" y="60174"/>
                  </a:moveTo>
                  <a:cubicBezTo>
                    <a:pt x="55900" y="60174"/>
                    <a:pt x="56174" y="60424"/>
                    <a:pt x="56174" y="60734"/>
                  </a:cubicBezTo>
                  <a:cubicBezTo>
                    <a:pt x="56174" y="61031"/>
                    <a:pt x="55912" y="61305"/>
                    <a:pt x="55602" y="61305"/>
                  </a:cubicBezTo>
                  <a:cubicBezTo>
                    <a:pt x="55293" y="61305"/>
                    <a:pt x="55043" y="61043"/>
                    <a:pt x="55043" y="60734"/>
                  </a:cubicBezTo>
                  <a:cubicBezTo>
                    <a:pt x="55043" y="60412"/>
                    <a:pt x="55293" y="60174"/>
                    <a:pt x="55602" y="60174"/>
                  </a:cubicBezTo>
                  <a:close/>
                  <a:moveTo>
                    <a:pt x="59329" y="60174"/>
                  </a:moveTo>
                  <a:cubicBezTo>
                    <a:pt x="59627" y="60174"/>
                    <a:pt x="59889" y="60424"/>
                    <a:pt x="59889" y="60734"/>
                  </a:cubicBezTo>
                  <a:cubicBezTo>
                    <a:pt x="59889" y="61031"/>
                    <a:pt x="59639" y="61305"/>
                    <a:pt x="59329" y="61305"/>
                  </a:cubicBezTo>
                  <a:cubicBezTo>
                    <a:pt x="59008" y="61305"/>
                    <a:pt x="58757" y="61043"/>
                    <a:pt x="58757" y="60734"/>
                  </a:cubicBezTo>
                  <a:cubicBezTo>
                    <a:pt x="58757" y="60412"/>
                    <a:pt x="59008" y="60174"/>
                    <a:pt x="59329" y="60174"/>
                  </a:cubicBezTo>
                  <a:close/>
                  <a:moveTo>
                    <a:pt x="63056" y="60174"/>
                  </a:moveTo>
                  <a:cubicBezTo>
                    <a:pt x="63353" y="60174"/>
                    <a:pt x="63627" y="60424"/>
                    <a:pt x="63627" y="60734"/>
                  </a:cubicBezTo>
                  <a:cubicBezTo>
                    <a:pt x="63627" y="61031"/>
                    <a:pt x="63377" y="61305"/>
                    <a:pt x="63056" y="61305"/>
                  </a:cubicBezTo>
                  <a:cubicBezTo>
                    <a:pt x="62746" y="61305"/>
                    <a:pt x="62496" y="61043"/>
                    <a:pt x="62496" y="60734"/>
                  </a:cubicBezTo>
                  <a:cubicBezTo>
                    <a:pt x="62496" y="60412"/>
                    <a:pt x="62746" y="60174"/>
                    <a:pt x="63056" y="60174"/>
                  </a:cubicBezTo>
                  <a:close/>
                  <a:moveTo>
                    <a:pt x="66782" y="60174"/>
                  </a:moveTo>
                  <a:cubicBezTo>
                    <a:pt x="67080" y="60174"/>
                    <a:pt x="67342" y="60424"/>
                    <a:pt x="67342" y="60734"/>
                  </a:cubicBezTo>
                  <a:cubicBezTo>
                    <a:pt x="67342" y="61031"/>
                    <a:pt x="67092" y="61305"/>
                    <a:pt x="66782" y="61305"/>
                  </a:cubicBezTo>
                  <a:cubicBezTo>
                    <a:pt x="66473" y="61305"/>
                    <a:pt x="66211" y="61043"/>
                    <a:pt x="66211" y="60734"/>
                  </a:cubicBezTo>
                  <a:cubicBezTo>
                    <a:pt x="66235" y="60412"/>
                    <a:pt x="66473" y="60174"/>
                    <a:pt x="66782" y="60174"/>
                  </a:cubicBezTo>
                  <a:close/>
                  <a:moveTo>
                    <a:pt x="70509" y="60174"/>
                  </a:moveTo>
                  <a:cubicBezTo>
                    <a:pt x="70807" y="60174"/>
                    <a:pt x="71080" y="60424"/>
                    <a:pt x="71080" y="60734"/>
                  </a:cubicBezTo>
                  <a:cubicBezTo>
                    <a:pt x="71080" y="61031"/>
                    <a:pt x="70830" y="61305"/>
                    <a:pt x="70509" y="61305"/>
                  </a:cubicBezTo>
                  <a:cubicBezTo>
                    <a:pt x="70199" y="61305"/>
                    <a:pt x="69949" y="61043"/>
                    <a:pt x="69949" y="60734"/>
                  </a:cubicBezTo>
                  <a:cubicBezTo>
                    <a:pt x="69949" y="60412"/>
                    <a:pt x="70199" y="60174"/>
                    <a:pt x="70509" y="60174"/>
                  </a:cubicBezTo>
                  <a:close/>
                  <a:moveTo>
                    <a:pt x="74236" y="60174"/>
                  </a:moveTo>
                  <a:cubicBezTo>
                    <a:pt x="74533" y="60174"/>
                    <a:pt x="74795" y="60424"/>
                    <a:pt x="74795" y="60734"/>
                  </a:cubicBezTo>
                  <a:cubicBezTo>
                    <a:pt x="74795" y="61031"/>
                    <a:pt x="74545" y="61305"/>
                    <a:pt x="74236" y="61305"/>
                  </a:cubicBezTo>
                  <a:cubicBezTo>
                    <a:pt x="73938" y="61305"/>
                    <a:pt x="73676" y="61043"/>
                    <a:pt x="73676" y="60734"/>
                  </a:cubicBezTo>
                  <a:cubicBezTo>
                    <a:pt x="73676" y="60412"/>
                    <a:pt x="73926" y="60174"/>
                    <a:pt x="74236" y="60174"/>
                  </a:cubicBezTo>
                  <a:close/>
                  <a:moveTo>
                    <a:pt x="77855" y="60174"/>
                  </a:moveTo>
                  <a:cubicBezTo>
                    <a:pt x="78153" y="60174"/>
                    <a:pt x="78415" y="60424"/>
                    <a:pt x="78415" y="60734"/>
                  </a:cubicBezTo>
                  <a:cubicBezTo>
                    <a:pt x="78415" y="61031"/>
                    <a:pt x="78165" y="61305"/>
                    <a:pt x="77855" y="61305"/>
                  </a:cubicBezTo>
                  <a:cubicBezTo>
                    <a:pt x="77546" y="61305"/>
                    <a:pt x="77284" y="61043"/>
                    <a:pt x="77284" y="60734"/>
                  </a:cubicBezTo>
                  <a:cubicBezTo>
                    <a:pt x="77284" y="60412"/>
                    <a:pt x="77546" y="60174"/>
                    <a:pt x="77855" y="60174"/>
                  </a:cubicBezTo>
                  <a:close/>
                  <a:moveTo>
                    <a:pt x="81570" y="60174"/>
                  </a:moveTo>
                  <a:cubicBezTo>
                    <a:pt x="81868" y="60174"/>
                    <a:pt x="82141" y="60424"/>
                    <a:pt x="82141" y="60734"/>
                  </a:cubicBezTo>
                  <a:cubicBezTo>
                    <a:pt x="82141" y="61031"/>
                    <a:pt x="81879" y="61305"/>
                    <a:pt x="81570" y="61305"/>
                  </a:cubicBezTo>
                  <a:cubicBezTo>
                    <a:pt x="81260" y="61305"/>
                    <a:pt x="81010" y="61043"/>
                    <a:pt x="81010" y="60734"/>
                  </a:cubicBezTo>
                  <a:cubicBezTo>
                    <a:pt x="81022" y="60412"/>
                    <a:pt x="81260" y="60174"/>
                    <a:pt x="81570" y="60174"/>
                  </a:cubicBezTo>
                  <a:close/>
                  <a:moveTo>
                    <a:pt x="85308" y="60174"/>
                  </a:moveTo>
                  <a:cubicBezTo>
                    <a:pt x="85606" y="60174"/>
                    <a:pt x="85880" y="60424"/>
                    <a:pt x="85880" y="60734"/>
                  </a:cubicBezTo>
                  <a:cubicBezTo>
                    <a:pt x="85880" y="61031"/>
                    <a:pt x="85618" y="61305"/>
                    <a:pt x="85308" y="61305"/>
                  </a:cubicBezTo>
                  <a:cubicBezTo>
                    <a:pt x="84999" y="61305"/>
                    <a:pt x="84749" y="61043"/>
                    <a:pt x="84749" y="60734"/>
                  </a:cubicBezTo>
                  <a:cubicBezTo>
                    <a:pt x="84749" y="60412"/>
                    <a:pt x="84999" y="60174"/>
                    <a:pt x="85308" y="60174"/>
                  </a:cubicBezTo>
                  <a:close/>
                  <a:moveTo>
                    <a:pt x="89035" y="60174"/>
                  </a:moveTo>
                  <a:cubicBezTo>
                    <a:pt x="89333" y="60174"/>
                    <a:pt x="89595" y="60424"/>
                    <a:pt x="89595" y="60734"/>
                  </a:cubicBezTo>
                  <a:cubicBezTo>
                    <a:pt x="89595" y="61031"/>
                    <a:pt x="89345" y="61305"/>
                    <a:pt x="89035" y="61305"/>
                  </a:cubicBezTo>
                  <a:cubicBezTo>
                    <a:pt x="88714" y="61305"/>
                    <a:pt x="88464" y="61043"/>
                    <a:pt x="88464" y="60734"/>
                  </a:cubicBezTo>
                  <a:cubicBezTo>
                    <a:pt x="88475" y="60412"/>
                    <a:pt x="88714" y="60174"/>
                    <a:pt x="89035" y="60174"/>
                  </a:cubicBezTo>
                  <a:close/>
                  <a:moveTo>
                    <a:pt x="92762" y="60174"/>
                  </a:moveTo>
                  <a:cubicBezTo>
                    <a:pt x="93059" y="60174"/>
                    <a:pt x="93333" y="60424"/>
                    <a:pt x="93333" y="60734"/>
                  </a:cubicBezTo>
                  <a:cubicBezTo>
                    <a:pt x="93333" y="61031"/>
                    <a:pt x="93071" y="61305"/>
                    <a:pt x="92762" y="61305"/>
                  </a:cubicBezTo>
                  <a:cubicBezTo>
                    <a:pt x="92452" y="61305"/>
                    <a:pt x="92202" y="61043"/>
                    <a:pt x="92202" y="60734"/>
                  </a:cubicBezTo>
                  <a:cubicBezTo>
                    <a:pt x="92202" y="60412"/>
                    <a:pt x="92452" y="60174"/>
                    <a:pt x="92762" y="60174"/>
                  </a:cubicBezTo>
                  <a:close/>
                  <a:moveTo>
                    <a:pt x="96488" y="60174"/>
                  </a:moveTo>
                  <a:cubicBezTo>
                    <a:pt x="96786" y="60174"/>
                    <a:pt x="97048" y="60424"/>
                    <a:pt x="97048" y="60734"/>
                  </a:cubicBezTo>
                  <a:cubicBezTo>
                    <a:pt x="97048" y="61031"/>
                    <a:pt x="96798" y="61305"/>
                    <a:pt x="96488" y="61305"/>
                  </a:cubicBezTo>
                  <a:cubicBezTo>
                    <a:pt x="96191" y="61305"/>
                    <a:pt x="95917" y="61043"/>
                    <a:pt x="95917" y="60734"/>
                  </a:cubicBezTo>
                  <a:cubicBezTo>
                    <a:pt x="95917" y="60412"/>
                    <a:pt x="96179" y="60174"/>
                    <a:pt x="96488" y="60174"/>
                  </a:cubicBezTo>
                  <a:close/>
                  <a:moveTo>
                    <a:pt x="100203" y="60174"/>
                  </a:moveTo>
                  <a:cubicBezTo>
                    <a:pt x="100501" y="60174"/>
                    <a:pt x="100775" y="60424"/>
                    <a:pt x="100775" y="60734"/>
                  </a:cubicBezTo>
                  <a:cubicBezTo>
                    <a:pt x="100775" y="61031"/>
                    <a:pt x="100513" y="61305"/>
                    <a:pt x="100203" y="61305"/>
                  </a:cubicBezTo>
                  <a:cubicBezTo>
                    <a:pt x="99905" y="61305"/>
                    <a:pt x="99644" y="61043"/>
                    <a:pt x="99644" y="60734"/>
                  </a:cubicBezTo>
                  <a:cubicBezTo>
                    <a:pt x="99655" y="60412"/>
                    <a:pt x="99894" y="60174"/>
                    <a:pt x="100203" y="60174"/>
                  </a:cubicBezTo>
                  <a:close/>
                  <a:moveTo>
                    <a:pt x="103942" y="60174"/>
                  </a:moveTo>
                  <a:cubicBezTo>
                    <a:pt x="104239" y="60174"/>
                    <a:pt x="104513" y="60424"/>
                    <a:pt x="104513" y="60734"/>
                  </a:cubicBezTo>
                  <a:cubicBezTo>
                    <a:pt x="104513" y="61031"/>
                    <a:pt x="104251" y="61305"/>
                    <a:pt x="103942" y="61305"/>
                  </a:cubicBezTo>
                  <a:cubicBezTo>
                    <a:pt x="103644" y="61305"/>
                    <a:pt x="103382" y="61043"/>
                    <a:pt x="103382" y="60734"/>
                  </a:cubicBezTo>
                  <a:cubicBezTo>
                    <a:pt x="103382" y="60412"/>
                    <a:pt x="103632" y="60174"/>
                    <a:pt x="103942" y="60174"/>
                  </a:cubicBezTo>
                  <a:close/>
                  <a:moveTo>
                    <a:pt x="107668" y="60174"/>
                  </a:moveTo>
                  <a:cubicBezTo>
                    <a:pt x="107966" y="60174"/>
                    <a:pt x="108228" y="60424"/>
                    <a:pt x="108228" y="60734"/>
                  </a:cubicBezTo>
                  <a:cubicBezTo>
                    <a:pt x="108228" y="61031"/>
                    <a:pt x="107978" y="61305"/>
                    <a:pt x="107668" y="61305"/>
                  </a:cubicBezTo>
                  <a:cubicBezTo>
                    <a:pt x="107371" y="61305"/>
                    <a:pt x="107097" y="61043"/>
                    <a:pt x="107097" y="60734"/>
                  </a:cubicBezTo>
                  <a:cubicBezTo>
                    <a:pt x="107109" y="60412"/>
                    <a:pt x="107347" y="60174"/>
                    <a:pt x="107668" y="60174"/>
                  </a:cubicBezTo>
                  <a:close/>
                  <a:moveTo>
                    <a:pt x="111395" y="60174"/>
                  </a:moveTo>
                  <a:cubicBezTo>
                    <a:pt x="111693" y="60174"/>
                    <a:pt x="111967" y="60424"/>
                    <a:pt x="111967" y="60734"/>
                  </a:cubicBezTo>
                  <a:cubicBezTo>
                    <a:pt x="111967" y="61031"/>
                    <a:pt x="111705" y="61305"/>
                    <a:pt x="111395" y="61305"/>
                  </a:cubicBezTo>
                  <a:cubicBezTo>
                    <a:pt x="111085" y="61305"/>
                    <a:pt x="110835" y="61043"/>
                    <a:pt x="110835" y="60734"/>
                  </a:cubicBezTo>
                  <a:cubicBezTo>
                    <a:pt x="110835" y="60412"/>
                    <a:pt x="111085" y="60174"/>
                    <a:pt x="111395" y="60174"/>
                  </a:cubicBezTo>
                  <a:close/>
                  <a:moveTo>
                    <a:pt x="115122" y="60174"/>
                  </a:moveTo>
                  <a:cubicBezTo>
                    <a:pt x="115419" y="60174"/>
                    <a:pt x="115681" y="60424"/>
                    <a:pt x="115681" y="60734"/>
                  </a:cubicBezTo>
                  <a:cubicBezTo>
                    <a:pt x="115681" y="61031"/>
                    <a:pt x="115431" y="61305"/>
                    <a:pt x="115122" y="61305"/>
                  </a:cubicBezTo>
                  <a:cubicBezTo>
                    <a:pt x="114812" y="61305"/>
                    <a:pt x="114550" y="61043"/>
                    <a:pt x="114550" y="60734"/>
                  </a:cubicBezTo>
                  <a:cubicBezTo>
                    <a:pt x="114574" y="60412"/>
                    <a:pt x="114812" y="60174"/>
                    <a:pt x="115122" y="60174"/>
                  </a:cubicBezTo>
                  <a:close/>
                  <a:moveTo>
                    <a:pt x="118860" y="60174"/>
                  </a:moveTo>
                  <a:cubicBezTo>
                    <a:pt x="119158" y="60174"/>
                    <a:pt x="119420" y="60424"/>
                    <a:pt x="119420" y="60734"/>
                  </a:cubicBezTo>
                  <a:cubicBezTo>
                    <a:pt x="119420" y="61031"/>
                    <a:pt x="119170" y="61305"/>
                    <a:pt x="118860" y="61305"/>
                  </a:cubicBezTo>
                  <a:cubicBezTo>
                    <a:pt x="118539" y="61305"/>
                    <a:pt x="118289" y="61043"/>
                    <a:pt x="118289" y="60734"/>
                  </a:cubicBezTo>
                  <a:cubicBezTo>
                    <a:pt x="118289" y="60412"/>
                    <a:pt x="118539" y="60174"/>
                    <a:pt x="118860" y="60174"/>
                  </a:cubicBezTo>
                  <a:close/>
                  <a:moveTo>
                    <a:pt x="122575" y="60174"/>
                  </a:moveTo>
                  <a:cubicBezTo>
                    <a:pt x="122873" y="60174"/>
                    <a:pt x="123146" y="60424"/>
                    <a:pt x="123146" y="60734"/>
                  </a:cubicBezTo>
                  <a:cubicBezTo>
                    <a:pt x="123146" y="61031"/>
                    <a:pt x="122885" y="61305"/>
                    <a:pt x="122575" y="61305"/>
                  </a:cubicBezTo>
                  <a:cubicBezTo>
                    <a:pt x="122265" y="61305"/>
                    <a:pt x="122015" y="61043"/>
                    <a:pt x="122015" y="60734"/>
                  </a:cubicBezTo>
                  <a:cubicBezTo>
                    <a:pt x="122027" y="60412"/>
                    <a:pt x="122277" y="60174"/>
                    <a:pt x="122575" y="60174"/>
                  </a:cubicBezTo>
                  <a:close/>
                  <a:moveTo>
                    <a:pt x="126314" y="60174"/>
                  </a:moveTo>
                  <a:cubicBezTo>
                    <a:pt x="126611" y="60174"/>
                    <a:pt x="126873" y="60424"/>
                    <a:pt x="126873" y="60734"/>
                  </a:cubicBezTo>
                  <a:cubicBezTo>
                    <a:pt x="126873" y="61031"/>
                    <a:pt x="126623" y="61305"/>
                    <a:pt x="126314" y="61305"/>
                  </a:cubicBezTo>
                  <a:cubicBezTo>
                    <a:pt x="126004" y="61305"/>
                    <a:pt x="125742" y="61043"/>
                    <a:pt x="125742" y="60734"/>
                  </a:cubicBezTo>
                  <a:cubicBezTo>
                    <a:pt x="125742" y="60412"/>
                    <a:pt x="126004" y="60174"/>
                    <a:pt x="126314" y="60174"/>
                  </a:cubicBezTo>
                  <a:close/>
                  <a:moveTo>
                    <a:pt x="130028" y="60174"/>
                  </a:moveTo>
                  <a:cubicBezTo>
                    <a:pt x="130326" y="60174"/>
                    <a:pt x="130600" y="60424"/>
                    <a:pt x="130600" y="60734"/>
                  </a:cubicBezTo>
                  <a:cubicBezTo>
                    <a:pt x="130600" y="61031"/>
                    <a:pt x="130350" y="61305"/>
                    <a:pt x="130028" y="61305"/>
                  </a:cubicBezTo>
                  <a:cubicBezTo>
                    <a:pt x="129731" y="61305"/>
                    <a:pt x="129469" y="61043"/>
                    <a:pt x="129469" y="60734"/>
                  </a:cubicBezTo>
                  <a:cubicBezTo>
                    <a:pt x="129469" y="60412"/>
                    <a:pt x="129719" y="60174"/>
                    <a:pt x="130028" y="60174"/>
                  </a:cubicBezTo>
                  <a:close/>
                  <a:moveTo>
                    <a:pt x="133767" y="60174"/>
                  </a:moveTo>
                  <a:cubicBezTo>
                    <a:pt x="134065" y="60174"/>
                    <a:pt x="134326" y="60424"/>
                    <a:pt x="134326" y="60734"/>
                  </a:cubicBezTo>
                  <a:cubicBezTo>
                    <a:pt x="134326" y="61031"/>
                    <a:pt x="134076" y="61305"/>
                    <a:pt x="133767" y="61305"/>
                  </a:cubicBezTo>
                  <a:cubicBezTo>
                    <a:pt x="133469" y="61305"/>
                    <a:pt x="133207" y="61043"/>
                    <a:pt x="133207" y="60734"/>
                  </a:cubicBezTo>
                  <a:cubicBezTo>
                    <a:pt x="133207" y="60412"/>
                    <a:pt x="133457" y="60174"/>
                    <a:pt x="133767" y="60174"/>
                  </a:cubicBezTo>
                  <a:close/>
                  <a:moveTo>
                    <a:pt x="137494" y="60174"/>
                  </a:moveTo>
                  <a:cubicBezTo>
                    <a:pt x="137791" y="60174"/>
                    <a:pt x="138053" y="60424"/>
                    <a:pt x="138053" y="60734"/>
                  </a:cubicBezTo>
                  <a:cubicBezTo>
                    <a:pt x="138053" y="61031"/>
                    <a:pt x="137803" y="61305"/>
                    <a:pt x="137494" y="61305"/>
                  </a:cubicBezTo>
                  <a:cubicBezTo>
                    <a:pt x="137196" y="61305"/>
                    <a:pt x="136922" y="61043"/>
                    <a:pt x="136922" y="60734"/>
                  </a:cubicBezTo>
                  <a:cubicBezTo>
                    <a:pt x="136934" y="60412"/>
                    <a:pt x="137172" y="60174"/>
                    <a:pt x="137494" y="60174"/>
                  </a:cubicBezTo>
                  <a:close/>
                  <a:moveTo>
                    <a:pt x="141220" y="60174"/>
                  </a:moveTo>
                  <a:cubicBezTo>
                    <a:pt x="141518" y="60174"/>
                    <a:pt x="141792" y="60424"/>
                    <a:pt x="141792" y="60734"/>
                  </a:cubicBezTo>
                  <a:cubicBezTo>
                    <a:pt x="141792" y="61031"/>
                    <a:pt x="141530" y="61305"/>
                    <a:pt x="141220" y="61305"/>
                  </a:cubicBezTo>
                  <a:cubicBezTo>
                    <a:pt x="140911" y="61305"/>
                    <a:pt x="140661" y="61043"/>
                    <a:pt x="140661" y="60734"/>
                  </a:cubicBezTo>
                  <a:cubicBezTo>
                    <a:pt x="140661" y="60412"/>
                    <a:pt x="140911" y="60174"/>
                    <a:pt x="141220" y="60174"/>
                  </a:cubicBezTo>
                  <a:close/>
                  <a:moveTo>
                    <a:pt x="144947" y="60174"/>
                  </a:moveTo>
                  <a:cubicBezTo>
                    <a:pt x="145244" y="60174"/>
                    <a:pt x="145506" y="60424"/>
                    <a:pt x="145506" y="60734"/>
                  </a:cubicBezTo>
                  <a:cubicBezTo>
                    <a:pt x="145506" y="61031"/>
                    <a:pt x="145256" y="61305"/>
                    <a:pt x="144947" y="61305"/>
                  </a:cubicBezTo>
                  <a:cubicBezTo>
                    <a:pt x="144637" y="61305"/>
                    <a:pt x="144375" y="61043"/>
                    <a:pt x="144375" y="60734"/>
                  </a:cubicBezTo>
                  <a:cubicBezTo>
                    <a:pt x="144399" y="60412"/>
                    <a:pt x="144637" y="60174"/>
                    <a:pt x="144947" y="60174"/>
                  </a:cubicBezTo>
                  <a:close/>
                  <a:moveTo>
                    <a:pt x="148685" y="60174"/>
                  </a:moveTo>
                  <a:cubicBezTo>
                    <a:pt x="148983" y="60174"/>
                    <a:pt x="149245" y="60424"/>
                    <a:pt x="149245" y="60734"/>
                  </a:cubicBezTo>
                  <a:cubicBezTo>
                    <a:pt x="149245" y="61031"/>
                    <a:pt x="148995" y="61305"/>
                    <a:pt x="148685" y="61305"/>
                  </a:cubicBezTo>
                  <a:cubicBezTo>
                    <a:pt x="148364" y="61305"/>
                    <a:pt x="148114" y="61043"/>
                    <a:pt x="148114" y="60734"/>
                  </a:cubicBezTo>
                  <a:cubicBezTo>
                    <a:pt x="148114" y="60412"/>
                    <a:pt x="148364" y="60174"/>
                    <a:pt x="148685" y="60174"/>
                  </a:cubicBezTo>
                  <a:close/>
                  <a:moveTo>
                    <a:pt x="152400" y="60174"/>
                  </a:moveTo>
                  <a:cubicBezTo>
                    <a:pt x="152698" y="60174"/>
                    <a:pt x="152972" y="60424"/>
                    <a:pt x="152972" y="60734"/>
                  </a:cubicBezTo>
                  <a:cubicBezTo>
                    <a:pt x="152972" y="61031"/>
                    <a:pt x="152710" y="61305"/>
                    <a:pt x="152400" y="61305"/>
                  </a:cubicBezTo>
                  <a:cubicBezTo>
                    <a:pt x="152091" y="61305"/>
                    <a:pt x="151841" y="61043"/>
                    <a:pt x="151841" y="60734"/>
                  </a:cubicBezTo>
                  <a:cubicBezTo>
                    <a:pt x="151852" y="60412"/>
                    <a:pt x="152091" y="60174"/>
                    <a:pt x="152400" y="60174"/>
                  </a:cubicBezTo>
                  <a:close/>
                  <a:moveTo>
                    <a:pt x="156139" y="60174"/>
                  </a:moveTo>
                  <a:cubicBezTo>
                    <a:pt x="156436" y="60174"/>
                    <a:pt x="156698" y="60424"/>
                    <a:pt x="156698" y="60734"/>
                  </a:cubicBezTo>
                  <a:cubicBezTo>
                    <a:pt x="156698" y="61031"/>
                    <a:pt x="156448" y="61305"/>
                    <a:pt x="156139" y="61305"/>
                  </a:cubicBezTo>
                  <a:cubicBezTo>
                    <a:pt x="155829" y="61305"/>
                    <a:pt x="155567" y="61043"/>
                    <a:pt x="155567" y="60734"/>
                  </a:cubicBezTo>
                  <a:cubicBezTo>
                    <a:pt x="155567" y="60412"/>
                    <a:pt x="155829" y="60174"/>
                    <a:pt x="156139" y="60174"/>
                  </a:cubicBezTo>
                  <a:close/>
                  <a:moveTo>
                    <a:pt x="1548" y="61841"/>
                  </a:moveTo>
                  <a:cubicBezTo>
                    <a:pt x="1846" y="61841"/>
                    <a:pt x="2119" y="62091"/>
                    <a:pt x="2119" y="62401"/>
                  </a:cubicBezTo>
                  <a:cubicBezTo>
                    <a:pt x="2119" y="62722"/>
                    <a:pt x="1858" y="62972"/>
                    <a:pt x="1548" y="62972"/>
                  </a:cubicBezTo>
                  <a:cubicBezTo>
                    <a:pt x="1238" y="62972"/>
                    <a:pt x="988" y="62722"/>
                    <a:pt x="988" y="62401"/>
                  </a:cubicBezTo>
                  <a:cubicBezTo>
                    <a:pt x="988" y="62091"/>
                    <a:pt x="1238" y="61841"/>
                    <a:pt x="1548" y="61841"/>
                  </a:cubicBezTo>
                  <a:close/>
                  <a:moveTo>
                    <a:pt x="5287" y="61841"/>
                  </a:moveTo>
                  <a:cubicBezTo>
                    <a:pt x="5596" y="61841"/>
                    <a:pt x="5846" y="62091"/>
                    <a:pt x="5846" y="62401"/>
                  </a:cubicBezTo>
                  <a:cubicBezTo>
                    <a:pt x="5846" y="62722"/>
                    <a:pt x="5596" y="62972"/>
                    <a:pt x="5287" y="62972"/>
                  </a:cubicBezTo>
                  <a:cubicBezTo>
                    <a:pt x="4977" y="62972"/>
                    <a:pt x="4715" y="62722"/>
                    <a:pt x="4715" y="62401"/>
                  </a:cubicBezTo>
                  <a:cubicBezTo>
                    <a:pt x="4715" y="62079"/>
                    <a:pt x="4977" y="61841"/>
                    <a:pt x="5287" y="61841"/>
                  </a:cubicBezTo>
                  <a:close/>
                  <a:moveTo>
                    <a:pt x="9001" y="61841"/>
                  </a:moveTo>
                  <a:cubicBezTo>
                    <a:pt x="9299" y="61841"/>
                    <a:pt x="9573" y="62091"/>
                    <a:pt x="9573" y="62401"/>
                  </a:cubicBezTo>
                  <a:cubicBezTo>
                    <a:pt x="9573" y="62722"/>
                    <a:pt x="9323" y="62972"/>
                    <a:pt x="9001" y="62972"/>
                  </a:cubicBezTo>
                  <a:cubicBezTo>
                    <a:pt x="8704" y="62972"/>
                    <a:pt x="8442" y="62722"/>
                    <a:pt x="8442" y="62401"/>
                  </a:cubicBezTo>
                  <a:cubicBezTo>
                    <a:pt x="8442" y="62091"/>
                    <a:pt x="8692" y="61841"/>
                    <a:pt x="9001" y="61841"/>
                  </a:cubicBezTo>
                  <a:close/>
                  <a:moveTo>
                    <a:pt x="12728" y="61841"/>
                  </a:moveTo>
                  <a:cubicBezTo>
                    <a:pt x="13037" y="61841"/>
                    <a:pt x="13288" y="62091"/>
                    <a:pt x="13288" y="62401"/>
                  </a:cubicBezTo>
                  <a:cubicBezTo>
                    <a:pt x="13288" y="62722"/>
                    <a:pt x="13037" y="62972"/>
                    <a:pt x="12728" y="62972"/>
                  </a:cubicBezTo>
                  <a:cubicBezTo>
                    <a:pt x="12418" y="62972"/>
                    <a:pt x="12156" y="62722"/>
                    <a:pt x="12156" y="62401"/>
                  </a:cubicBezTo>
                  <a:cubicBezTo>
                    <a:pt x="12180" y="62079"/>
                    <a:pt x="12418" y="61841"/>
                    <a:pt x="12728" y="61841"/>
                  </a:cubicBezTo>
                  <a:close/>
                  <a:moveTo>
                    <a:pt x="16466" y="61841"/>
                  </a:moveTo>
                  <a:cubicBezTo>
                    <a:pt x="16764" y="61841"/>
                    <a:pt x="17026" y="62091"/>
                    <a:pt x="17026" y="62401"/>
                  </a:cubicBezTo>
                  <a:cubicBezTo>
                    <a:pt x="17026" y="62722"/>
                    <a:pt x="16776" y="62972"/>
                    <a:pt x="16466" y="62972"/>
                  </a:cubicBezTo>
                  <a:cubicBezTo>
                    <a:pt x="16169" y="62972"/>
                    <a:pt x="15895" y="62722"/>
                    <a:pt x="15895" y="62401"/>
                  </a:cubicBezTo>
                  <a:cubicBezTo>
                    <a:pt x="15895" y="62091"/>
                    <a:pt x="16145" y="61841"/>
                    <a:pt x="16466" y="61841"/>
                  </a:cubicBezTo>
                  <a:close/>
                  <a:moveTo>
                    <a:pt x="20181" y="61841"/>
                  </a:moveTo>
                  <a:cubicBezTo>
                    <a:pt x="20491" y="61841"/>
                    <a:pt x="20753" y="62091"/>
                    <a:pt x="20753" y="62401"/>
                  </a:cubicBezTo>
                  <a:cubicBezTo>
                    <a:pt x="20753" y="62722"/>
                    <a:pt x="20491" y="62972"/>
                    <a:pt x="20181" y="62972"/>
                  </a:cubicBezTo>
                  <a:cubicBezTo>
                    <a:pt x="19872" y="62972"/>
                    <a:pt x="19622" y="62722"/>
                    <a:pt x="19622" y="62401"/>
                  </a:cubicBezTo>
                  <a:cubicBezTo>
                    <a:pt x="19634" y="62079"/>
                    <a:pt x="19872" y="61841"/>
                    <a:pt x="20181" y="61841"/>
                  </a:cubicBezTo>
                  <a:close/>
                  <a:moveTo>
                    <a:pt x="23920" y="61841"/>
                  </a:moveTo>
                  <a:cubicBezTo>
                    <a:pt x="24217" y="61841"/>
                    <a:pt x="24479" y="62091"/>
                    <a:pt x="24479" y="62401"/>
                  </a:cubicBezTo>
                  <a:cubicBezTo>
                    <a:pt x="24479" y="62722"/>
                    <a:pt x="24229" y="62972"/>
                    <a:pt x="23920" y="62972"/>
                  </a:cubicBezTo>
                  <a:cubicBezTo>
                    <a:pt x="23610" y="62972"/>
                    <a:pt x="23348" y="62722"/>
                    <a:pt x="23348" y="62401"/>
                  </a:cubicBezTo>
                  <a:cubicBezTo>
                    <a:pt x="23348" y="62091"/>
                    <a:pt x="23610" y="61841"/>
                    <a:pt x="23920" y="61841"/>
                  </a:cubicBezTo>
                  <a:close/>
                  <a:moveTo>
                    <a:pt x="27635" y="61841"/>
                  </a:moveTo>
                  <a:cubicBezTo>
                    <a:pt x="27956" y="61841"/>
                    <a:pt x="28206" y="62091"/>
                    <a:pt x="28206" y="62401"/>
                  </a:cubicBezTo>
                  <a:cubicBezTo>
                    <a:pt x="28206" y="62722"/>
                    <a:pt x="27956" y="62972"/>
                    <a:pt x="27635" y="62972"/>
                  </a:cubicBezTo>
                  <a:cubicBezTo>
                    <a:pt x="27325" y="62972"/>
                    <a:pt x="27075" y="62722"/>
                    <a:pt x="27075" y="62401"/>
                  </a:cubicBezTo>
                  <a:cubicBezTo>
                    <a:pt x="27087" y="62079"/>
                    <a:pt x="27325" y="61841"/>
                    <a:pt x="27635" y="61841"/>
                  </a:cubicBezTo>
                  <a:close/>
                  <a:moveTo>
                    <a:pt x="31373" y="61841"/>
                  </a:moveTo>
                  <a:cubicBezTo>
                    <a:pt x="31671" y="61841"/>
                    <a:pt x="31945" y="62091"/>
                    <a:pt x="31945" y="62401"/>
                  </a:cubicBezTo>
                  <a:cubicBezTo>
                    <a:pt x="31945" y="62722"/>
                    <a:pt x="31683" y="62972"/>
                    <a:pt x="31373" y="62972"/>
                  </a:cubicBezTo>
                  <a:cubicBezTo>
                    <a:pt x="31064" y="62972"/>
                    <a:pt x="30814" y="62722"/>
                    <a:pt x="30814" y="62401"/>
                  </a:cubicBezTo>
                  <a:cubicBezTo>
                    <a:pt x="30814" y="62091"/>
                    <a:pt x="31064" y="61841"/>
                    <a:pt x="31373" y="61841"/>
                  </a:cubicBezTo>
                  <a:close/>
                  <a:moveTo>
                    <a:pt x="35100" y="61841"/>
                  </a:moveTo>
                  <a:cubicBezTo>
                    <a:pt x="35409" y="61841"/>
                    <a:pt x="35659" y="62091"/>
                    <a:pt x="35659" y="62401"/>
                  </a:cubicBezTo>
                  <a:cubicBezTo>
                    <a:pt x="35659" y="62722"/>
                    <a:pt x="35409" y="62972"/>
                    <a:pt x="35100" y="62972"/>
                  </a:cubicBezTo>
                  <a:cubicBezTo>
                    <a:pt x="34778" y="62972"/>
                    <a:pt x="34528" y="62722"/>
                    <a:pt x="34528" y="62401"/>
                  </a:cubicBezTo>
                  <a:cubicBezTo>
                    <a:pt x="34540" y="62079"/>
                    <a:pt x="34778" y="61841"/>
                    <a:pt x="35100" y="61841"/>
                  </a:cubicBezTo>
                  <a:close/>
                  <a:moveTo>
                    <a:pt x="38815" y="61841"/>
                  </a:moveTo>
                  <a:cubicBezTo>
                    <a:pt x="39112" y="61841"/>
                    <a:pt x="39386" y="62091"/>
                    <a:pt x="39386" y="62401"/>
                  </a:cubicBezTo>
                  <a:cubicBezTo>
                    <a:pt x="39386" y="62722"/>
                    <a:pt x="39124" y="62972"/>
                    <a:pt x="38815" y="62972"/>
                  </a:cubicBezTo>
                  <a:cubicBezTo>
                    <a:pt x="38517" y="62972"/>
                    <a:pt x="38255" y="62722"/>
                    <a:pt x="38255" y="62401"/>
                  </a:cubicBezTo>
                  <a:cubicBezTo>
                    <a:pt x="38267" y="62091"/>
                    <a:pt x="38505" y="61841"/>
                    <a:pt x="38815" y="61841"/>
                  </a:cubicBezTo>
                  <a:close/>
                  <a:moveTo>
                    <a:pt x="42553" y="61841"/>
                  </a:moveTo>
                  <a:cubicBezTo>
                    <a:pt x="42863" y="61841"/>
                    <a:pt x="43113" y="62091"/>
                    <a:pt x="43113" y="62401"/>
                  </a:cubicBezTo>
                  <a:cubicBezTo>
                    <a:pt x="43113" y="62722"/>
                    <a:pt x="42863" y="62972"/>
                    <a:pt x="42553" y="62972"/>
                  </a:cubicBezTo>
                  <a:cubicBezTo>
                    <a:pt x="42232" y="62972"/>
                    <a:pt x="41982" y="62722"/>
                    <a:pt x="41982" y="62401"/>
                  </a:cubicBezTo>
                  <a:cubicBezTo>
                    <a:pt x="41982" y="62079"/>
                    <a:pt x="42244" y="61841"/>
                    <a:pt x="42553" y="61841"/>
                  </a:cubicBezTo>
                  <a:close/>
                  <a:moveTo>
                    <a:pt x="46268" y="61841"/>
                  </a:moveTo>
                  <a:cubicBezTo>
                    <a:pt x="46565" y="61841"/>
                    <a:pt x="46839" y="62091"/>
                    <a:pt x="46839" y="62401"/>
                  </a:cubicBezTo>
                  <a:cubicBezTo>
                    <a:pt x="46839" y="62722"/>
                    <a:pt x="46589" y="62972"/>
                    <a:pt x="46268" y="62972"/>
                  </a:cubicBezTo>
                  <a:cubicBezTo>
                    <a:pt x="45970" y="62972"/>
                    <a:pt x="45708" y="62722"/>
                    <a:pt x="45708" y="62401"/>
                  </a:cubicBezTo>
                  <a:cubicBezTo>
                    <a:pt x="45720" y="62091"/>
                    <a:pt x="45958" y="61841"/>
                    <a:pt x="46268" y="61841"/>
                  </a:cubicBezTo>
                  <a:close/>
                  <a:moveTo>
                    <a:pt x="50006" y="61841"/>
                  </a:moveTo>
                  <a:cubicBezTo>
                    <a:pt x="50316" y="61841"/>
                    <a:pt x="50578" y="62091"/>
                    <a:pt x="50578" y="62401"/>
                  </a:cubicBezTo>
                  <a:cubicBezTo>
                    <a:pt x="50578" y="62722"/>
                    <a:pt x="50316" y="62972"/>
                    <a:pt x="50006" y="62972"/>
                  </a:cubicBezTo>
                  <a:cubicBezTo>
                    <a:pt x="49697" y="62972"/>
                    <a:pt x="49447" y="62722"/>
                    <a:pt x="49447" y="62401"/>
                  </a:cubicBezTo>
                  <a:cubicBezTo>
                    <a:pt x="49447" y="62079"/>
                    <a:pt x="49697" y="61841"/>
                    <a:pt x="50006" y="61841"/>
                  </a:cubicBezTo>
                  <a:close/>
                  <a:moveTo>
                    <a:pt x="53733" y="61841"/>
                  </a:moveTo>
                  <a:cubicBezTo>
                    <a:pt x="54031" y="61841"/>
                    <a:pt x="54293" y="62091"/>
                    <a:pt x="54293" y="62401"/>
                  </a:cubicBezTo>
                  <a:cubicBezTo>
                    <a:pt x="54293" y="62722"/>
                    <a:pt x="54043" y="62972"/>
                    <a:pt x="53733" y="62972"/>
                  </a:cubicBezTo>
                  <a:cubicBezTo>
                    <a:pt x="53412" y="62972"/>
                    <a:pt x="53162" y="62722"/>
                    <a:pt x="53162" y="62401"/>
                  </a:cubicBezTo>
                  <a:cubicBezTo>
                    <a:pt x="53173" y="62091"/>
                    <a:pt x="53412" y="61841"/>
                    <a:pt x="53733" y="61841"/>
                  </a:cubicBezTo>
                  <a:close/>
                  <a:moveTo>
                    <a:pt x="57460" y="61841"/>
                  </a:moveTo>
                  <a:cubicBezTo>
                    <a:pt x="57781" y="61841"/>
                    <a:pt x="58031" y="62091"/>
                    <a:pt x="58031" y="62401"/>
                  </a:cubicBezTo>
                  <a:cubicBezTo>
                    <a:pt x="58031" y="62722"/>
                    <a:pt x="57781" y="62972"/>
                    <a:pt x="57460" y="62972"/>
                  </a:cubicBezTo>
                  <a:cubicBezTo>
                    <a:pt x="57150" y="62972"/>
                    <a:pt x="56900" y="62722"/>
                    <a:pt x="56900" y="62401"/>
                  </a:cubicBezTo>
                  <a:cubicBezTo>
                    <a:pt x="56900" y="62079"/>
                    <a:pt x="57150" y="61841"/>
                    <a:pt x="57460" y="61841"/>
                  </a:cubicBezTo>
                  <a:close/>
                  <a:moveTo>
                    <a:pt x="61186" y="61841"/>
                  </a:moveTo>
                  <a:cubicBezTo>
                    <a:pt x="61484" y="61841"/>
                    <a:pt x="61746" y="62091"/>
                    <a:pt x="61746" y="62401"/>
                  </a:cubicBezTo>
                  <a:cubicBezTo>
                    <a:pt x="61746" y="62722"/>
                    <a:pt x="61496" y="62972"/>
                    <a:pt x="61186" y="62972"/>
                  </a:cubicBezTo>
                  <a:cubicBezTo>
                    <a:pt x="60877" y="62972"/>
                    <a:pt x="60615" y="62722"/>
                    <a:pt x="60615" y="62401"/>
                  </a:cubicBezTo>
                  <a:cubicBezTo>
                    <a:pt x="60639" y="62091"/>
                    <a:pt x="60877" y="61841"/>
                    <a:pt x="61186" y="61841"/>
                  </a:cubicBezTo>
                  <a:close/>
                  <a:moveTo>
                    <a:pt x="64925" y="61841"/>
                  </a:moveTo>
                  <a:cubicBezTo>
                    <a:pt x="65234" y="61841"/>
                    <a:pt x="65485" y="62091"/>
                    <a:pt x="65485" y="62401"/>
                  </a:cubicBezTo>
                  <a:cubicBezTo>
                    <a:pt x="65485" y="62722"/>
                    <a:pt x="65234" y="62972"/>
                    <a:pt x="64925" y="62972"/>
                  </a:cubicBezTo>
                  <a:cubicBezTo>
                    <a:pt x="64603" y="62972"/>
                    <a:pt x="64353" y="62722"/>
                    <a:pt x="64353" y="62401"/>
                  </a:cubicBezTo>
                  <a:cubicBezTo>
                    <a:pt x="64353" y="62079"/>
                    <a:pt x="64603" y="61841"/>
                    <a:pt x="64925" y="61841"/>
                  </a:cubicBezTo>
                  <a:close/>
                  <a:moveTo>
                    <a:pt x="68640" y="61841"/>
                  </a:moveTo>
                  <a:cubicBezTo>
                    <a:pt x="68937" y="61841"/>
                    <a:pt x="69211" y="62091"/>
                    <a:pt x="69211" y="62401"/>
                  </a:cubicBezTo>
                  <a:cubicBezTo>
                    <a:pt x="69211" y="62722"/>
                    <a:pt x="68949" y="62972"/>
                    <a:pt x="68640" y="62972"/>
                  </a:cubicBezTo>
                  <a:cubicBezTo>
                    <a:pt x="68330" y="62972"/>
                    <a:pt x="68080" y="62722"/>
                    <a:pt x="68080" y="62401"/>
                  </a:cubicBezTo>
                  <a:cubicBezTo>
                    <a:pt x="68092" y="62091"/>
                    <a:pt x="68330" y="61841"/>
                    <a:pt x="68640" y="61841"/>
                  </a:cubicBezTo>
                  <a:close/>
                  <a:moveTo>
                    <a:pt x="72366" y="61841"/>
                  </a:moveTo>
                  <a:cubicBezTo>
                    <a:pt x="72676" y="61841"/>
                    <a:pt x="72926" y="62091"/>
                    <a:pt x="72926" y="62401"/>
                  </a:cubicBezTo>
                  <a:cubicBezTo>
                    <a:pt x="72926" y="62722"/>
                    <a:pt x="72676" y="62972"/>
                    <a:pt x="72366" y="62972"/>
                  </a:cubicBezTo>
                  <a:cubicBezTo>
                    <a:pt x="72045" y="62972"/>
                    <a:pt x="71795" y="62722"/>
                    <a:pt x="71795" y="62401"/>
                  </a:cubicBezTo>
                  <a:cubicBezTo>
                    <a:pt x="71807" y="62079"/>
                    <a:pt x="72069" y="61841"/>
                    <a:pt x="72366" y="61841"/>
                  </a:cubicBezTo>
                  <a:close/>
                  <a:moveTo>
                    <a:pt x="76093" y="61841"/>
                  </a:moveTo>
                  <a:cubicBezTo>
                    <a:pt x="76391" y="61841"/>
                    <a:pt x="76664" y="62091"/>
                    <a:pt x="76664" y="62401"/>
                  </a:cubicBezTo>
                  <a:cubicBezTo>
                    <a:pt x="76664" y="62722"/>
                    <a:pt x="76403" y="62972"/>
                    <a:pt x="76093" y="62972"/>
                  </a:cubicBezTo>
                  <a:cubicBezTo>
                    <a:pt x="75795" y="62972"/>
                    <a:pt x="75533" y="62722"/>
                    <a:pt x="75533" y="62401"/>
                  </a:cubicBezTo>
                  <a:cubicBezTo>
                    <a:pt x="75533" y="62091"/>
                    <a:pt x="75783" y="61841"/>
                    <a:pt x="76093" y="61841"/>
                  </a:cubicBezTo>
                  <a:close/>
                  <a:moveTo>
                    <a:pt x="79712" y="61841"/>
                  </a:moveTo>
                  <a:cubicBezTo>
                    <a:pt x="80010" y="61841"/>
                    <a:pt x="80284" y="62091"/>
                    <a:pt x="80284" y="62401"/>
                  </a:cubicBezTo>
                  <a:cubicBezTo>
                    <a:pt x="80284" y="62722"/>
                    <a:pt x="80022" y="62972"/>
                    <a:pt x="79712" y="62972"/>
                  </a:cubicBezTo>
                  <a:cubicBezTo>
                    <a:pt x="79403" y="62972"/>
                    <a:pt x="79153" y="62722"/>
                    <a:pt x="79153" y="62401"/>
                  </a:cubicBezTo>
                  <a:cubicBezTo>
                    <a:pt x="79165" y="62091"/>
                    <a:pt x="79403" y="61841"/>
                    <a:pt x="79712" y="61841"/>
                  </a:cubicBezTo>
                  <a:close/>
                  <a:moveTo>
                    <a:pt x="83451" y="61841"/>
                  </a:moveTo>
                  <a:cubicBezTo>
                    <a:pt x="83761" y="61841"/>
                    <a:pt x="84011" y="62091"/>
                    <a:pt x="84011" y="62401"/>
                  </a:cubicBezTo>
                  <a:cubicBezTo>
                    <a:pt x="84011" y="62722"/>
                    <a:pt x="83761" y="62972"/>
                    <a:pt x="83451" y="62972"/>
                  </a:cubicBezTo>
                  <a:cubicBezTo>
                    <a:pt x="83141" y="62972"/>
                    <a:pt x="82880" y="62722"/>
                    <a:pt x="82880" y="62401"/>
                  </a:cubicBezTo>
                  <a:cubicBezTo>
                    <a:pt x="82880" y="62079"/>
                    <a:pt x="83141" y="61841"/>
                    <a:pt x="83451" y="61841"/>
                  </a:cubicBezTo>
                  <a:close/>
                  <a:moveTo>
                    <a:pt x="87166" y="61841"/>
                  </a:moveTo>
                  <a:cubicBezTo>
                    <a:pt x="87463" y="61841"/>
                    <a:pt x="87737" y="62091"/>
                    <a:pt x="87737" y="62401"/>
                  </a:cubicBezTo>
                  <a:cubicBezTo>
                    <a:pt x="87737" y="62722"/>
                    <a:pt x="87475" y="62972"/>
                    <a:pt x="87166" y="62972"/>
                  </a:cubicBezTo>
                  <a:cubicBezTo>
                    <a:pt x="86856" y="62972"/>
                    <a:pt x="86606" y="62722"/>
                    <a:pt x="86606" y="62401"/>
                  </a:cubicBezTo>
                  <a:cubicBezTo>
                    <a:pt x="86618" y="62091"/>
                    <a:pt x="86856" y="61841"/>
                    <a:pt x="87166" y="61841"/>
                  </a:cubicBezTo>
                  <a:close/>
                  <a:moveTo>
                    <a:pt x="90904" y="61841"/>
                  </a:moveTo>
                  <a:cubicBezTo>
                    <a:pt x="91214" y="61841"/>
                    <a:pt x="91464" y="62091"/>
                    <a:pt x="91464" y="62401"/>
                  </a:cubicBezTo>
                  <a:cubicBezTo>
                    <a:pt x="91464" y="62722"/>
                    <a:pt x="91214" y="62972"/>
                    <a:pt x="90904" y="62972"/>
                  </a:cubicBezTo>
                  <a:cubicBezTo>
                    <a:pt x="90595" y="62972"/>
                    <a:pt x="90345" y="62722"/>
                    <a:pt x="90345" y="62401"/>
                  </a:cubicBezTo>
                  <a:cubicBezTo>
                    <a:pt x="90345" y="62079"/>
                    <a:pt x="90595" y="61841"/>
                    <a:pt x="90904" y="61841"/>
                  </a:cubicBezTo>
                  <a:close/>
                  <a:moveTo>
                    <a:pt x="94631" y="61841"/>
                  </a:moveTo>
                  <a:cubicBezTo>
                    <a:pt x="94929" y="61841"/>
                    <a:pt x="95191" y="62091"/>
                    <a:pt x="95191" y="62401"/>
                  </a:cubicBezTo>
                  <a:cubicBezTo>
                    <a:pt x="95191" y="62722"/>
                    <a:pt x="94941" y="62972"/>
                    <a:pt x="94631" y="62972"/>
                  </a:cubicBezTo>
                  <a:cubicBezTo>
                    <a:pt x="94310" y="62972"/>
                    <a:pt x="94060" y="62722"/>
                    <a:pt x="94060" y="62401"/>
                  </a:cubicBezTo>
                  <a:cubicBezTo>
                    <a:pt x="94071" y="62091"/>
                    <a:pt x="94310" y="61841"/>
                    <a:pt x="94631" y="61841"/>
                  </a:cubicBezTo>
                  <a:close/>
                  <a:moveTo>
                    <a:pt x="98346" y="61841"/>
                  </a:moveTo>
                  <a:cubicBezTo>
                    <a:pt x="98655" y="61841"/>
                    <a:pt x="98905" y="62091"/>
                    <a:pt x="98905" y="62401"/>
                  </a:cubicBezTo>
                  <a:cubicBezTo>
                    <a:pt x="98905" y="62722"/>
                    <a:pt x="98655" y="62972"/>
                    <a:pt x="98346" y="62972"/>
                  </a:cubicBezTo>
                  <a:cubicBezTo>
                    <a:pt x="98036" y="62972"/>
                    <a:pt x="97786" y="62722"/>
                    <a:pt x="97786" y="62401"/>
                  </a:cubicBezTo>
                  <a:cubicBezTo>
                    <a:pt x="97798" y="62079"/>
                    <a:pt x="98036" y="61841"/>
                    <a:pt x="98346" y="61841"/>
                  </a:cubicBezTo>
                  <a:close/>
                  <a:moveTo>
                    <a:pt x="102084" y="61841"/>
                  </a:moveTo>
                  <a:cubicBezTo>
                    <a:pt x="102382" y="61841"/>
                    <a:pt x="102644" y="62091"/>
                    <a:pt x="102644" y="62401"/>
                  </a:cubicBezTo>
                  <a:cubicBezTo>
                    <a:pt x="102644" y="62722"/>
                    <a:pt x="102394" y="62972"/>
                    <a:pt x="102084" y="62972"/>
                  </a:cubicBezTo>
                  <a:cubicBezTo>
                    <a:pt x="101787" y="62972"/>
                    <a:pt x="101513" y="62722"/>
                    <a:pt x="101513" y="62401"/>
                  </a:cubicBezTo>
                  <a:cubicBezTo>
                    <a:pt x="101513" y="62091"/>
                    <a:pt x="101775" y="61841"/>
                    <a:pt x="102084" y="61841"/>
                  </a:cubicBezTo>
                  <a:close/>
                  <a:moveTo>
                    <a:pt x="105799" y="61841"/>
                  </a:moveTo>
                  <a:cubicBezTo>
                    <a:pt x="106121" y="61841"/>
                    <a:pt x="106371" y="62091"/>
                    <a:pt x="106371" y="62401"/>
                  </a:cubicBezTo>
                  <a:cubicBezTo>
                    <a:pt x="106371" y="62722"/>
                    <a:pt x="106109" y="62972"/>
                    <a:pt x="105799" y="62972"/>
                  </a:cubicBezTo>
                  <a:cubicBezTo>
                    <a:pt x="105490" y="62972"/>
                    <a:pt x="105239" y="62722"/>
                    <a:pt x="105239" y="62401"/>
                  </a:cubicBezTo>
                  <a:cubicBezTo>
                    <a:pt x="105251" y="62079"/>
                    <a:pt x="105490" y="61841"/>
                    <a:pt x="105799" y="61841"/>
                  </a:cubicBezTo>
                  <a:close/>
                  <a:moveTo>
                    <a:pt x="109538" y="61841"/>
                  </a:moveTo>
                  <a:cubicBezTo>
                    <a:pt x="109835" y="61841"/>
                    <a:pt x="110109" y="62091"/>
                    <a:pt x="110109" y="62401"/>
                  </a:cubicBezTo>
                  <a:cubicBezTo>
                    <a:pt x="110109" y="62722"/>
                    <a:pt x="109847" y="62972"/>
                    <a:pt x="109538" y="62972"/>
                  </a:cubicBezTo>
                  <a:cubicBezTo>
                    <a:pt x="109228" y="62972"/>
                    <a:pt x="108978" y="62722"/>
                    <a:pt x="108978" y="62401"/>
                  </a:cubicBezTo>
                  <a:cubicBezTo>
                    <a:pt x="108978" y="62091"/>
                    <a:pt x="109228" y="61841"/>
                    <a:pt x="109538" y="61841"/>
                  </a:cubicBezTo>
                  <a:close/>
                  <a:moveTo>
                    <a:pt x="113264" y="61841"/>
                  </a:moveTo>
                  <a:cubicBezTo>
                    <a:pt x="113574" y="61841"/>
                    <a:pt x="113824" y="62091"/>
                    <a:pt x="113824" y="62401"/>
                  </a:cubicBezTo>
                  <a:cubicBezTo>
                    <a:pt x="113824" y="62722"/>
                    <a:pt x="113574" y="62972"/>
                    <a:pt x="113264" y="62972"/>
                  </a:cubicBezTo>
                  <a:cubicBezTo>
                    <a:pt x="112943" y="62972"/>
                    <a:pt x="112693" y="62722"/>
                    <a:pt x="112693" y="62401"/>
                  </a:cubicBezTo>
                  <a:cubicBezTo>
                    <a:pt x="112705" y="62079"/>
                    <a:pt x="112943" y="61841"/>
                    <a:pt x="113264" y="61841"/>
                  </a:cubicBezTo>
                  <a:close/>
                  <a:moveTo>
                    <a:pt x="116991" y="61841"/>
                  </a:moveTo>
                  <a:cubicBezTo>
                    <a:pt x="117289" y="61841"/>
                    <a:pt x="117562" y="62091"/>
                    <a:pt x="117562" y="62401"/>
                  </a:cubicBezTo>
                  <a:cubicBezTo>
                    <a:pt x="117562" y="62722"/>
                    <a:pt x="117312" y="62972"/>
                    <a:pt x="116991" y="62972"/>
                  </a:cubicBezTo>
                  <a:cubicBezTo>
                    <a:pt x="116681" y="62972"/>
                    <a:pt x="116431" y="62722"/>
                    <a:pt x="116431" y="62401"/>
                  </a:cubicBezTo>
                  <a:cubicBezTo>
                    <a:pt x="116431" y="62091"/>
                    <a:pt x="116681" y="61841"/>
                    <a:pt x="116991" y="61841"/>
                  </a:cubicBezTo>
                  <a:close/>
                  <a:moveTo>
                    <a:pt x="120718" y="61841"/>
                  </a:moveTo>
                  <a:cubicBezTo>
                    <a:pt x="121027" y="61841"/>
                    <a:pt x="121277" y="62091"/>
                    <a:pt x="121277" y="62401"/>
                  </a:cubicBezTo>
                  <a:cubicBezTo>
                    <a:pt x="121277" y="62722"/>
                    <a:pt x="121027" y="62972"/>
                    <a:pt x="120718" y="62972"/>
                  </a:cubicBezTo>
                  <a:cubicBezTo>
                    <a:pt x="120408" y="62972"/>
                    <a:pt x="120146" y="62722"/>
                    <a:pt x="120146" y="62401"/>
                  </a:cubicBezTo>
                  <a:cubicBezTo>
                    <a:pt x="120170" y="62079"/>
                    <a:pt x="120420" y="61841"/>
                    <a:pt x="120718" y="61841"/>
                  </a:cubicBezTo>
                  <a:close/>
                  <a:moveTo>
                    <a:pt x="124456" y="61841"/>
                  </a:moveTo>
                  <a:cubicBezTo>
                    <a:pt x="124754" y="61841"/>
                    <a:pt x="125016" y="62091"/>
                    <a:pt x="125016" y="62401"/>
                  </a:cubicBezTo>
                  <a:cubicBezTo>
                    <a:pt x="125016" y="62722"/>
                    <a:pt x="124766" y="62972"/>
                    <a:pt x="124456" y="62972"/>
                  </a:cubicBezTo>
                  <a:cubicBezTo>
                    <a:pt x="124135" y="62972"/>
                    <a:pt x="123885" y="62722"/>
                    <a:pt x="123885" y="62401"/>
                  </a:cubicBezTo>
                  <a:cubicBezTo>
                    <a:pt x="123885" y="62091"/>
                    <a:pt x="124135" y="61841"/>
                    <a:pt x="124456" y="61841"/>
                  </a:cubicBezTo>
                  <a:close/>
                  <a:moveTo>
                    <a:pt x="128171" y="61841"/>
                  </a:moveTo>
                  <a:cubicBezTo>
                    <a:pt x="128480" y="61841"/>
                    <a:pt x="128742" y="62091"/>
                    <a:pt x="128742" y="62401"/>
                  </a:cubicBezTo>
                  <a:cubicBezTo>
                    <a:pt x="128742" y="62722"/>
                    <a:pt x="128480" y="62972"/>
                    <a:pt x="128171" y="62972"/>
                  </a:cubicBezTo>
                  <a:cubicBezTo>
                    <a:pt x="127861" y="62972"/>
                    <a:pt x="127611" y="62722"/>
                    <a:pt x="127611" y="62401"/>
                  </a:cubicBezTo>
                  <a:cubicBezTo>
                    <a:pt x="127611" y="62079"/>
                    <a:pt x="127861" y="61841"/>
                    <a:pt x="128171" y="61841"/>
                  </a:cubicBezTo>
                  <a:close/>
                  <a:moveTo>
                    <a:pt x="131898" y="61841"/>
                  </a:moveTo>
                  <a:cubicBezTo>
                    <a:pt x="132195" y="61841"/>
                    <a:pt x="132457" y="62091"/>
                    <a:pt x="132457" y="62401"/>
                  </a:cubicBezTo>
                  <a:cubicBezTo>
                    <a:pt x="132457" y="62722"/>
                    <a:pt x="132207" y="62972"/>
                    <a:pt x="131898" y="62972"/>
                  </a:cubicBezTo>
                  <a:cubicBezTo>
                    <a:pt x="131600" y="62972"/>
                    <a:pt x="131326" y="62722"/>
                    <a:pt x="131326" y="62401"/>
                  </a:cubicBezTo>
                  <a:cubicBezTo>
                    <a:pt x="131338" y="62091"/>
                    <a:pt x="131576" y="61841"/>
                    <a:pt x="131898" y="61841"/>
                  </a:cubicBezTo>
                  <a:close/>
                  <a:moveTo>
                    <a:pt x="135624" y="61841"/>
                  </a:moveTo>
                  <a:cubicBezTo>
                    <a:pt x="135946" y="61841"/>
                    <a:pt x="136196" y="62091"/>
                    <a:pt x="136196" y="62401"/>
                  </a:cubicBezTo>
                  <a:cubicBezTo>
                    <a:pt x="136196" y="62722"/>
                    <a:pt x="135934" y="62972"/>
                    <a:pt x="135624" y="62972"/>
                  </a:cubicBezTo>
                  <a:cubicBezTo>
                    <a:pt x="135315" y="62972"/>
                    <a:pt x="135065" y="62722"/>
                    <a:pt x="135065" y="62401"/>
                  </a:cubicBezTo>
                  <a:cubicBezTo>
                    <a:pt x="135065" y="62079"/>
                    <a:pt x="135315" y="61841"/>
                    <a:pt x="135624" y="61841"/>
                  </a:cubicBezTo>
                  <a:close/>
                  <a:moveTo>
                    <a:pt x="139351" y="61841"/>
                  </a:moveTo>
                  <a:cubicBezTo>
                    <a:pt x="139649" y="61841"/>
                    <a:pt x="139910" y="62091"/>
                    <a:pt x="139910" y="62401"/>
                  </a:cubicBezTo>
                  <a:cubicBezTo>
                    <a:pt x="139910" y="62722"/>
                    <a:pt x="139660" y="62972"/>
                    <a:pt x="139351" y="62972"/>
                  </a:cubicBezTo>
                  <a:cubicBezTo>
                    <a:pt x="139053" y="62972"/>
                    <a:pt x="138779" y="62722"/>
                    <a:pt x="138779" y="62401"/>
                  </a:cubicBezTo>
                  <a:cubicBezTo>
                    <a:pt x="138803" y="62091"/>
                    <a:pt x="139041" y="61841"/>
                    <a:pt x="139351" y="61841"/>
                  </a:cubicBezTo>
                  <a:close/>
                  <a:moveTo>
                    <a:pt x="143089" y="61841"/>
                  </a:moveTo>
                  <a:cubicBezTo>
                    <a:pt x="143399" y="61841"/>
                    <a:pt x="143649" y="62091"/>
                    <a:pt x="143649" y="62401"/>
                  </a:cubicBezTo>
                  <a:cubicBezTo>
                    <a:pt x="143649" y="62722"/>
                    <a:pt x="143399" y="62972"/>
                    <a:pt x="143089" y="62972"/>
                  </a:cubicBezTo>
                  <a:cubicBezTo>
                    <a:pt x="142768" y="62972"/>
                    <a:pt x="142518" y="62722"/>
                    <a:pt x="142518" y="62401"/>
                  </a:cubicBezTo>
                  <a:cubicBezTo>
                    <a:pt x="142518" y="62079"/>
                    <a:pt x="142768" y="61841"/>
                    <a:pt x="143089" y="61841"/>
                  </a:cubicBezTo>
                  <a:close/>
                  <a:moveTo>
                    <a:pt x="146804" y="61841"/>
                  </a:moveTo>
                  <a:cubicBezTo>
                    <a:pt x="147102" y="61841"/>
                    <a:pt x="147376" y="62091"/>
                    <a:pt x="147376" y="62401"/>
                  </a:cubicBezTo>
                  <a:cubicBezTo>
                    <a:pt x="147376" y="62722"/>
                    <a:pt x="147114" y="62972"/>
                    <a:pt x="146804" y="62972"/>
                  </a:cubicBezTo>
                  <a:cubicBezTo>
                    <a:pt x="146495" y="62972"/>
                    <a:pt x="146245" y="62722"/>
                    <a:pt x="146245" y="62401"/>
                  </a:cubicBezTo>
                  <a:cubicBezTo>
                    <a:pt x="146257" y="62091"/>
                    <a:pt x="146495" y="61841"/>
                    <a:pt x="146804" y="61841"/>
                  </a:cubicBezTo>
                  <a:close/>
                  <a:moveTo>
                    <a:pt x="150543" y="61841"/>
                  </a:moveTo>
                  <a:cubicBezTo>
                    <a:pt x="150852" y="61841"/>
                    <a:pt x="151102" y="62091"/>
                    <a:pt x="151102" y="62401"/>
                  </a:cubicBezTo>
                  <a:cubicBezTo>
                    <a:pt x="151102" y="62722"/>
                    <a:pt x="150852" y="62972"/>
                    <a:pt x="150543" y="62972"/>
                  </a:cubicBezTo>
                  <a:cubicBezTo>
                    <a:pt x="150233" y="62972"/>
                    <a:pt x="149971" y="62722"/>
                    <a:pt x="149971" y="62401"/>
                  </a:cubicBezTo>
                  <a:cubicBezTo>
                    <a:pt x="149971" y="62079"/>
                    <a:pt x="150233" y="61841"/>
                    <a:pt x="150543" y="61841"/>
                  </a:cubicBezTo>
                  <a:close/>
                  <a:moveTo>
                    <a:pt x="154258" y="61841"/>
                  </a:moveTo>
                  <a:cubicBezTo>
                    <a:pt x="154555" y="61841"/>
                    <a:pt x="154829" y="62091"/>
                    <a:pt x="154829" y="62401"/>
                  </a:cubicBezTo>
                  <a:cubicBezTo>
                    <a:pt x="154829" y="62722"/>
                    <a:pt x="154567" y="62972"/>
                    <a:pt x="154258" y="62972"/>
                  </a:cubicBezTo>
                  <a:cubicBezTo>
                    <a:pt x="153948" y="62972"/>
                    <a:pt x="153698" y="62722"/>
                    <a:pt x="153698" y="62401"/>
                  </a:cubicBezTo>
                  <a:cubicBezTo>
                    <a:pt x="153710" y="62091"/>
                    <a:pt x="153948" y="61841"/>
                    <a:pt x="154258" y="61841"/>
                  </a:cubicBezTo>
                  <a:close/>
                  <a:moveTo>
                    <a:pt x="3405" y="63698"/>
                  </a:moveTo>
                  <a:cubicBezTo>
                    <a:pt x="3703" y="63698"/>
                    <a:pt x="3977" y="63948"/>
                    <a:pt x="3977" y="64270"/>
                  </a:cubicBezTo>
                  <a:cubicBezTo>
                    <a:pt x="3977" y="64568"/>
                    <a:pt x="3727" y="64829"/>
                    <a:pt x="3405" y="64829"/>
                  </a:cubicBezTo>
                  <a:cubicBezTo>
                    <a:pt x="3096" y="64829"/>
                    <a:pt x="2846" y="64579"/>
                    <a:pt x="2846" y="64270"/>
                  </a:cubicBezTo>
                  <a:cubicBezTo>
                    <a:pt x="2858" y="63937"/>
                    <a:pt x="3096" y="63698"/>
                    <a:pt x="3405" y="63698"/>
                  </a:cubicBezTo>
                  <a:close/>
                  <a:moveTo>
                    <a:pt x="7132" y="63698"/>
                  </a:moveTo>
                  <a:cubicBezTo>
                    <a:pt x="7430" y="63698"/>
                    <a:pt x="7692" y="63948"/>
                    <a:pt x="7692" y="64270"/>
                  </a:cubicBezTo>
                  <a:cubicBezTo>
                    <a:pt x="7692" y="64568"/>
                    <a:pt x="7442" y="64829"/>
                    <a:pt x="7132" y="64829"/>
                  </a:cubicBezTo>
                  <a:cubicBezTo>
                    <a:pt x="6834" y="64829"/>
                    <a:pt x="6560" y="64579"/>
                    <a:pt x="6560" y="64270"/>
                  </a:cubicBezTo>
                  <a:cubicBezTo>
                    <a:pt x="6584" y="63937"/>
                    <a:pt x="6822" y="63698"/>
                    <a:pt x="7132" y="63698"/>
                  </a:cubicBezTo>
                  <a:close/>
                  <a:moveTo>
                    <a:pt x="10871" y="63698"/>
                  </a:moveTo>
                  <a:cubicBezTo>
                    <a:pt x="11168" y="63698"/>
                    <a:pt x="11430" y="63948"/>
                    <a:pt x="11430" y="64270"/>
                  </a:cubicBezTo>
                  <a:cubicBezTo>
                    <a:pt x="11430" y="64568"/>
                    <a:pt x="11180" y="64829"/>
                    <a:pt x="10871" y="64829"/>
                  </a:cubicBezTo>
                  <a:cubicBezTo>
                    <a:pt x="10573" y="64829"/>
                    <a:pt x="10299" y="64579"/>
                    <a:pt x="10299" y="64270"/>
                  </a:cubicBezTo>
                  <a:cubicBezTo>
                    <a:pt x="10299" y="63937"/>
                    <a:pt x="10549" y="63698"/>
                    <a:pt x="10871" y="63698"/>
                  </a:cubicBezTo>
                  <a:close/>
                  <a:moveTo>
                    <a:pt x="14585" y="63698"/>
                  </a:moveTo>
                  <a:cubicBezTo>
                    <a:pt x="14883" y="63698"/>
                    <a:pt x="15157" y="63948"/>
                    <a:pt x="15157" y="64270"/>
                  </a:cubicBezTo>
                  <a:cubicBezTo>
                    <a:pt x="15157" y="64568"/>
                    <a:pt x="14895" y="64829"/>
                    <a:pt x="14585" y="64829"/>
                  </a:cubicBezTo>
                  <a:cubicBezTo>
                    <a:pt x="14288" y="64829"/>
                    <a:pt x="14014" y="64579"/>
                    <a:pt x="14014" y="64270"/>
                  </a:cubicBezTo>
                  <a:cubicBezTo>
                    <a:pt x="14038" y="63937"/>
                    <a:pt x="14276" y="63698"/>
                    <a:pt x="14585" y="63698"/>
                  </a:cubicBezTo>
                  <a:close/>
                  <a:moveTo>
                    <a:pt x="18324" y="63698"/>
                  </a:moveTo>
                  <a:cubicBezTo>
                    <a:pt x="18622" y="63698"/>
                    <a:pt x="18883" y="63948"/>
                    <a:pt x="18883" y="64270"/>
                  </a:cubicBezTo>
                  <a:cubicBezTo>
                    <a:pt x="18883" y="64568"/>
                    <a:pt x="18633" y="64829"/>
                    <a:pt x="18324" y="64829"/>
                  </a:cubicBezTo>
                  <a:cubicBezTo>
                    <a:pt x="18026" y="64829"/>
                    <a:pt x="17752" y="64579"/>
                    <a:pt x="17752" y="64270"/>
                  </a:cubicBezTo>
                  <a:cubicBezTo>
                    <a:pt x="17752" y="63937"/>
                    <a:pt x="18014" y="63698"/>
                    <a:pt x="18324" y="63698"/>
                  </a:cubicBezTo>
                  <a:close/>
                  <a:moveTo>
                    <a:pt x="22039" y="63698"/>
                  </a:moveTo>
                  <a:cubicBezTo>
                    <a:pt x="22336" y="63698"/>
                    <a:pt x="22610" y="63948"/>
                    <a:pt x="22610" y="64270"/>
                  </a:cubicBezTo>
                  <a:cubicBezTo>
                    <a:pt x="22610" y="64568"/>
                    <a:pt x="22360" y="64829"/>
                    <a:pt x="22039" y="64829"/>
                  </a:cubicBezTo>
                  <a:cubicBezTo>
                    <a:pt x="21729" y="64829"/>
                    <a:pt x="21479" y="64579"/>
                    <a:pt x="21479" y="64270"/>
                  </a:cubicBezTo>
                  <a:cubicBezTo>
                    <a:pt x="21491" y="63937"/>
                    <a:pt x="21729" y="63698"/>
                    <a:pt x="22039" y="63698"/>
                  </a:cubicBezTo>
                  <a:close/>
                  <a:moveTo>
                    <a:pt x="25777" y="63698"/>
                  </a:moveTo>
                  <a:cubicBezTo>
                    <a:pt x="26075" y="63698"/>
                    <a:pt x="26349" y="63948"/>
                    <a:pt x="26349" y="64270"/>
                  </a:cubicBezTo>
                  <a:cubicBezTo>
                    <a:pt x="26349" y="64568"/>
                    <a:pt x="26087" y="64829"/>
                    <a:pt x="25777" y="64829"/>
                  </a:cubicBezTo>
                  <a:cubicBezTo>
                    <a:pt x="25468" y="64829"/>
                    <a:pt x="25206" y="64579"/>
                    <a:pt x="25206" y="64270"/>
                  </a:cubicBezTo>
                  <a:cubicBezTo>
                    <a:pt x="25218" y="63937"/>
                    <a:pt x="25468" y="63698"/>
                    <a:pt x="25777" y="63698"/>
                  </a:cubicBezTo>
                  <a:close/>
                  <a:moveTo>
                    <a:pt x="29504" y="63698"/>
                  </a:moveTo>
                  <a:cubicBezTo>
                    <a:pt x="29801" y="63698"/>
                    <a:pt x="30063" y="63948"/>
                    <a:pt x="30063" y="64270"/>
                  </a:cubicBezTo>
                  <a:cubicBezTo>
                    <a:pt x="30063" y="64568"/>
                    <a:pt x="29813" y="64829"/>
                    <a:pt x="29504" y="64829"/>
                  </a:cubicBezTo>
                  <a:cubicBezTo>
                    <a:pt x="29182" y="64829"/>
                    <a:pt x="28932" y="64579"/>
                    <a:pt x="28932" y="64270"/>
                  </a:cubicBezTo>
                  <a:cubicBezTo>
                    <a:pt x="28944" y="63937"/>
                    <a:pt x="29182" y="63698"/>
                    <a:pt x="29504" y="63698"/>
                  </a:cubicBezTo>
                  <a:close/>
                  <a:moveTo>
                    <a:pt x="33230" y="63698"/>
                  </a:moveTo>
                  <a:cubicBezTo>
                    <a:pt x="33528" y="63698"/>
                    <a:pt x="33802" y="63948"/>
                    <a:pt x="33802" y="64270"/>
                  </a:cubicBezTo>
                  <a:cubicBezTo>
                    <a:pt x="33802" y="64568"/>
                    <a:pt x="33552" y="64829"/>
                    <a:pt x="33230" y="64829"/>
                  </a:cubicBezTo>
                  <a:cubicBezTo>
                    <a:pt x="32921" y="64829"/>
                    <a:pt x="32671" y="64579"/>
                    <a:pt x="32671" y="64270"/>
                  </a:cubicBezTo>
                  <a:cubicBezTo>
                    <a:pt x="32671" y="63937"/>
                    <a:pt x="32921" y="63698"/>
                    <a:pt x="33230" y="63698"/>
                  </a:cubicBezTo>
                  <a:close/>
                  <a:moveTo>
                    <a:pt x="36957" y="63698"/>
                  </a:moveTo>
                  <a:cubicBezTo>
                    <a:pt x="37255" y="63698"/>
                    <a:pt x="37517" y="63948"/>
                    <a:pt x="37517" y="64270"/>
                  </a:cubicBezTo>
                  <a:cubicBezTo>
                    <a:pt x="37517" y="64568"/>
                    <a:pt x="37267" y="64829"/>
                    <a:pt x="36957" y="64829"/>
                  </a:cubicBezTo>
                  <a:cubicBezTo>
                    <a:pt x="36648" y="64829"/>
                    <a:pt x="36386" y="64579"/>
                    <a:pt x="36386" y="64270"/>
                  </a:cubicBezTo>
                  <a:cubicBezTo>
                    <a:pt x="36409" y="63937"/>
                    <a:pt x="36648" y="63698"/>
                    <a:pt x="36957" y="63698"/>
                  </a:cubicBezTo>
                  <a:close/>
                  <a:moveTo>
                    <a:pt x="40672" y="63698"/>
                  </a:moveTo>
                  <a:cubicBezTo>
                    <a:pt x="40970" y="63698"/>
                    <a:pt x="41243" y="63948"/>
                    <a:pt x="41243" y="64270"/>
                  </a:cubicBezTo>
                  <a:cubicBezTo>
                    <a:pt x="41243" y="64568"/>
                    <a:pt x="40993" y="64829"/>
                    <a:pt x="40672" y="64829"/>
                  </a:cubicBezTo>
                  <a:cubicBezTo>
                    <a:pt x="40374" y="64829"/>
                    <a:pt x="40112" y="64579"/>
                    <a:pt x="40112" y="64270"/>
                  </a:cubicBezTo>
                  <a:cubicBezTo>
                    <a:pt x="40124" y="63937"/>
                    <a:pt x="40362" y="63698"/>
                    <a:pt x="40672" y="63698"/>
                  </a:cubicBezTo>
                  <a:close/>
                  <a:moveTo>
                    <a:pt x="44410" y="63698"/>
                  </a:moveTo>
                  <a:cubicBezTo>
                    <a:pt x="44708" y="63698"/>
                    <a:pt x="44982" y="63948"/>
                    <a:pt x="44982" y="64270"/>
                  </a:cubicBezTo>
                  <a:cubicBezTo>
                    <a:pt x="44982" y="64568"/>
                    <a:pt x="44720" y="64829"/>
                    <a:pt x="44410" y="64829"/>
                  </a:cubicBezTo>
                  <a:cubicBezTo>
                    <a:pt x="44113" y="64829"/>
                    <a:pt x="43851" y="64579"/>
                    <a:pt x="43851" y="64270"/>
                  </a:cubicBezTo>
                  <a:cubicBezTo>
                    <a:pt x="43851" y="63937"/>
                    <a:pt x="44101" y="63698"/>
                    <a:pt x="44410" y="63698"/>
                  </a:cubicBezTo>
                  <a:close/>
                  <a:moveTo>
                    <a:pt x="48137" y="63698"/>
                  </a:moveTo>
                  <a:cubicBezTo>
                    <a:pt x="48435" y="63698"/>
                    <a:pt x="48697" y="63948"/>
                    <a:pt x="48697" y="64270"/>
                  </a:cubicBezTo>
                  <a:cubicBezTo>
                    <a:pt x="48697" y="64568"/>
                    <a:pt x="48447" y="64829"/>
                    <a:pt x="48137" y="64829"/>
                  </a:cubicBezTo>
                  <a:cubicBezTo>
                    <a:pt x="47839" y="64829"/>
                    <a:pt x="47566" y="64579"/>
                    <a:pt x="47566" y="64270"/>
                  </a:cubicBezTo>
                  <a:cubicBezTo>
                    <a:pt x="47578" y="63937"/>
                    <a:pt x="47839" y="63698"/>
                    <a:pt x="48137" y="63698"/>
                  </a:cubicBezTo>
                  <a:close/>
                  <a:moveTo>
                    <a:pt x="51864" y="63698"/>
                  </a:moveTo>
                  <a:cubicBezTo>
                    <a:pt x="52161" y="63698"/>
                    <a:pt x="52435" y="63948"/>
                    <a:pt x="52435" y="64270"/>
                  </a:cubicBezTo>
                  <a:cubicBezTo>
                    <a:pt x="52435" y="64568"/>
                    <a:pt x="52185" y="64829"/>
                    <a:pt x="51864" y="64829"/>
                  </a:cubicBezTo>
                  <a:cubicBezTo>
                    <a:pt x="51566" y="64829"/>
                    <a:pt x="51304" y="64579"/>
                    <a:pt x="51304" y="64270"/>
                  </a:cubicBezTo>
                  <a:cubicBezTo>
                    <a:pt x="51304" y="63937"/>
                    <a:pt x="51554" y="63698"/>
                    <a:pt x="51864" y="63698"/>
                  </a:cubicBezTo>
                  <a:close/>
                  <a:moveTo>
                    <a:pt x="55602" y="63698"/>
                  </a:moveTo>
                  <a:cubicBezTo>
                    <a:pt x="55900" y="63698"/>
                    <a:pt x="56174" y="63948"/>
                    <a:pt x="56174" y="64270"/>
                  </a:cubicBezTo>
                  <a:cubicBezTo>
                    <a:pt x="56174" y="64568"/>
                    <a:pt x="55912" y="64829"/>
                    <a:pt x="55602" y="64829"/>
                  </a:cubicBezTo>
                  <a:cubicBezTo>
                    <a:pt x="55293" y="64829"/>
                    <a:pt x="55043" y="64579"/>
                    <a:pt x="55043" y="64270"/>
                  </a:cubicBezTo>
                  <a:cubicBezTo>
                    <a:pt x="55043" y="63937"/>
                    <a:pt x="55293" y="63698"/>
                    <a:pt x="55602" y="63698"/>
                  </a:cubicBezTo>
                  <a:close/>
                  <a:moveTo>
                    <a:pt x="59329" y="63698"/>
                  </a:moveTo>
                  <a:cubicBezTo>
                    <a:pt x="59627" y="63698"/>
                    <a:pt x="59889" y="63948"/>
                    <a:pt x="59889" y="64270"/>
                  </a:cubicBezTo>
                  <a:cubicBezTo>
                    <a:pt x="59889" y="64568"/>
                    <a:pt x="59639" y="64829"/>
                    <a:pt x="59329" y="64829"/>
                  </a:cubicBezTo>
                  <a:cubicBezTo>
                    <a:pt x="59008" y="64829"/>
                    <a:pt x="58757" y="64579"/>
                    <a:pt x="58757" y="64270"/>
                  </a:cubicBezTo>
                  <a:cubicBezTo>
                    <a:pt x="58757" y="63937"/>
                    <a:pt x="59008" y="63698"/>
                    <a:pt x="59329" y="63698"/>
                  </a:cubicBezTo>
                  <a:close/>
                  <a:moveTo>
                    <a:pt x="63056" y="63698"/>
                  </a:moveTo>
                  <a:cubicBezTo>
                    <a:pt x="63353" y="63698"/>
                    <a:pt x="63627" y="63948"/>
                    <a:pt x="63627" y="64270"/>
                  </a:cubicBezTo>
                  <a:cubicBezTo>
                    <a:pt x="63627" y="64568"/>
                    <a:pt x="63377" y="64829"/>
                    <a:pt x="63056" y="64829"/>
                  </a:cubicBezTo>
                  <a:cubicBezTo>
                    <a:pt x="62746" y="64829"/>
                    <a:pt x="62496" y="64579"/>
                    <a:pt x="62496" y="64270"/>
                  </a:cubicBezTo>
                  <a:cubicBezTo>
                    <a:pt x="62496" y="63937"/>
                    <a:pt x="62746" y="63698"/>
                    <a:pt x="63056" y="63698"/>
                  </a:cubicBezTo>
                  <a:close/>
                  <a:moveTo>
                    <a:pt x="66782" y="63698"/>
                  </a:moveTo>
                  <a:cubicBezTo>
                    <a:pt x="67080" y="63698"/>
                    <a:pt x="67342" y="63948"/>
                    <a:pt x="67342" y="64270"/>
                  </a:cubicBezTo>
                  <a:cubicBezTo>
                    <a:pt x="67342" y="64568"/>
                    <a:pt x="67092" y="64829"/>
                    <a:pt x="66782" y="64829"/>
                  </a:cubicBezTo>
                  <a:cubicBezTo>
                    <a:pt x="66473" y="64829"/>
                    <a:pt x="66211" y="64579"/>
                    <a:pt x="66211" y="64270"/>
                  </a:cubicBezTo>
                  <a:cubicBezTo>
                    <a:pt x="66235" y="63937"/>
                    <a:pt x="66473" y="63698"/>
                    <a:pt x="66782" y="63698"/>
                  </a:cubicBezTo>
                  <a:close/>
                  <a:moveTo>
                    <a:pt x="70509" y="63698"/>
                  </a:moveTo>
                  <a:cubicBezTo>
                    <a:pt x="70807" y="63698"/>
                    <a:pt x="71080" y="63948"/>
                    <a:pt x="71080" y="64270"/>
                  </a:cubicBezTo>
                  <a:cubicBezTo>
                    <a:pt x="71080" y="64568"/>
                    <a:pt x="70830" y="64829"/>
                    <a:pt x="70509" y="64829"/>
                  </a:cubicBezTo>
                  <a:cubicBezTo>
                    <a:pt x="70199" y="64829"/>
                    <a:pt x="69949" y="64579"/>
                    <a:pt x="69949" y="64270"/>
                  </a:cubicBezTo>
                  <a:cubicBezTo>
                    <a:pt x="69949" y="63937"/>
                    <a:pt x="70199" y="63698"/>
                    <a:pt x="70509" y="63698"/>
                  </a:cubicBezTo>
                  <a:close/>
                  <a:moveTo>
                    <a:pt x="74236" y="63698"/>
                  </a:moveTo>
                  <a:cubicBezTo>
                    <a:pt x="74533" y="63698"/>
                    <a:pt x="74795" y="63948"/>
                    <a:pt x="74795" y="64270"/>
                  </a:cubicBezTo>
                  <a:cubicBezTo>
                    <a:pt x="74795" y="64568"/>
                    <a:pt x="74545" y="64829"/>
                    <a:pt x="74236" y="64829"/>
                  </a:cubicBezTo>
                  <a:cubicBezTo>
                    <a:pt x="73938" y="64829"/>
                    <a:pt x="73676" y="64579"/>
                    <a:pt x="73676" y="64270"/>
                  </a:cubicBezTo>
                  <a:cubicBezTo>
                    <a:pt x="73676" y="63937"/>
                    <a:pt x="73926" y="63698"/>
                    <a:pt x="74236" y="63698"/>
                  </a:cubicBezTo>
                  <a:close/>
                  <a:moveTo>
                    <a:pt x="77855" y="63698"/>
                  </a:moveTo>
                  <a:cubicBezTo>
                    <a:pt x="78153" y="63698"/>
                    <a:pt x="78415" y="63948"/>
                    <a:pt x="78415" y="64270"/>
                  </a:cubicBezTo>
                  <a:cubicBezTo>
                    <a:pt x="78415" y="64568"/>
                    <a:pt x="78165" y="64829"/>
                    <a:pt x="77855" y="64829"/>
                  </a:cubicBezTo>
                  <a:cubicBezTo>
                    <a:pt x="77546" y="64829"/>
                    <a:pt x="77284" y="64579"/>
                    <a:pt x="77284" y="64270"/>
                  </a:cubicBezTo>
                  <a:cubicBezTo>
                    <a:pt x="77284" y="63937"/>
                    <a:pt x="77546" y="63698"/>
                    <a:pt x="77855" y="63698"/>
                  </a:cubicBezTo>
                  <a:close/>
                  <a:moveTo>
                    <a:pt x="81570" y="63698"/>
                  </a:moveTo>
                  <a:cubicBezTo>
                    <a:pt x="81868" y="63698"/>
                    <a:pt x="82141" y="63948"/>
                    <a:pt x="82141" y="64270"/>
                  </a:cubicBezTo>
                  <a:cubicBezTo>
                    <a:pt x="82141" y="64568"/>
                    <a:pt x="81879" y="64829"/>
                    <a:pt x="81570" y="64829"/>
                  </a:cubicBezTo>
                  <a:cubicBezTo>
                    <a:pt x="81260" y="64829"/>
                    <a:pt x="81010" y="64579"/>
                    <a:pt x="81010" y="64270"/>
                  </a:cubicBezTo>
                  <a:cubicBezTo>
                    <a:pt x="81022" y="63937"/>
                    <a:pt x="81260" y="63698"/>
                    <a:pt x="81570" y="63698"/>
                  </a:cubicBezTo>
                  <a:close/>
                  <a:moveTo>
                    <a:pt x="85308" y="63698"/>
                  </a:moveTo>
                  <a:cubicBezTo>
                    <a:pt x="85606" y="63698"/>
                    <a:pt x="85880" y="63948"/>
                    <a:pt x="85880" y="64270"/>
                  </a:cubicBezTo>
                  <a:cubicBezTo>
                    <a:pt x="85880" y="64568"/>
                    <a:pt x="85618" y="64829"/>
                    <a:pt x="85308" y="64829"/>
                  </a:cubicBezTo>
                  <a:cubicBezTo>
                    <a:pt x="84999" y="64829"/>
                    <a:pt x="84749" y="64579"/>
                    <a:pt x="84749" y="64270"/>
                  </a:cubicBezTo>
                  <a:cubicBezTo>
                    <a:pt x="84749" y="63937"/>
                    <a:pt x="84999" y="63698"/>
                    <a:pt x="85308" y="63698"/>
                  </a:cubicBezTo>
                  <a:close/>
                  <a:moveTo>
                    <a:pt x="89035" y="63698"/>
                  </a:moveTo>
                  <a:cubicBezTo>
                    <a:pt x="89333" y="63698"/>
                    <a:pt x="89595" y="63948"/>
                    <a:pt x="89595" y="64270"/>
                  </a:cubicBezTo>
                  <a:cubicBezTo>
                    <a:pt x="89595" y="64568"/>
                    <a:pt x="89345" y="64829"/>
                    <a:pt x="89035" y="64829"/>
                  </a:cubicBezTo>
                  <a:cubicBezTo>
                    <a:pt x="88714" y="64829"/>
                    <a:pt x="88464" y="64579"/>
                    <a:pt x="88464" y="64270"/>
                  </a:cubicBezTo>
                  <a:cubicBezTo>
                    <a:pt x="88475" y="63937"/>
                    <a:pt x="88714" y="63698"/>
                    <a:pt x="89035" y="63698"/>
                  </a:cubicBezTo>
                  <a:close/>
                  <a:moveTo>
                    <a:pt x="92762" y="63698"/>
                  </a:moveTo>
                  <a:cubicBezTo>
                    <a:pt x="93059" y="63698"/>
                    <a:pt x="93333" y="63948"/>
                    <a:pt x="93333" y="64270"/>
                  </a:cubicBezTo>
                  <a:cubicBezTo>
                    <a:pt x="93333" y="64568"/>
                    <a:pt x="93071" y="64829"/>
                    <a:pt x="92762" y="64829"/>
                  </a:cubicBezTo>
                  <a:cubicBezTo>
                    <a:pt x="92452" y="64829"/>
                    <a:pt x="92202" y="64579"/>
                    <a:pt x="92202" y="64270"/>
                  </a:cubicBezTo>
                  <a:cubicBezTo>
                    <a:pt x="92202" y="63937"/>
                    <a:pt x="92452" y="63698"/>
                    <a:pt x="92762" y="63698"/>
                  </a:cubicBezTo>
                  <a:close/>
                  <a:moveTo>
                    <a:pt x="96488" y="63698"/>
                  </a:moveTo>
                  <a:cubicBezTo>
                    <a:pt x="96786" y="63698"/>
                    <a:pt x="97048" y="63948"/>
                    <a:pt x="97048" y="64270"/>
                  </a:cubicBezTo>
                  <a:cubicBezTo>
                    <a:pt x="97048" y="64568"/>
                    <a:pt x="96798" y="64829"/>
                    <a:pt x="96488" y="64829"/>
                  </a:cubicBezTo>
                  <a:cubicBezTo>
                    <a:pt x="96191" y="64829"/>
                    <a:pt x="95917" y="64579"/>
                    <a:pt x="95917" y="64270"/>
                  </a:cubicBezTo>
                  <a:cubicBezTo>
                    <a:pt x="95917" y="63937"/>
                    <a:pt x="96179" y="63698"/>
                    <a:pt x="96488" y="63698"/>
                  </a:cubicBezTo>
                  <a:close/>
                  <a:moveTo>
                    <a:pt x="100203" y="63698"/>
                  </a:moveTo>
                  <a:cubicBezTo>
                    <a:pt x="100501" y="63698"/>
                    <a:pt x="100775" y="63948"/>
                    <a:pt x="100775" y="64270"/>
                  </a:cubicBezTo>
                  <a:cubicBezTo>
                    <a:pt x="100775" y="64568"/>
                    <a:pt x="100513" y="64829"/>
                    <a:pt x="100203" y="64829"/>
                  </a:cubicBezTo>
                  <a:cubicBezTo>
                    <a:pt x="99905" y="64829"/>
                    <a:pt x="99644" y="64579"/>
                    <a:pt x="99644" y="64270"/>
                  </a:cubicBezTo>
                  <a:cubicBezTo>
                    <a:pt x="99655" y="63937"/>
                    <a:pt x="99894" y="63698"/>
                    <a:pt x="100203" y="63698"/>
                  </a:cubicBezTo>
                  <a:close/>
                  <a:moveTo>
                    <a:pt x="103942" y="63698"/>
                  </a:moveTo>
                  <a:cubicBezTo>
                    <a:pt x="104239" y="63698"/>
                    <a:pt x="104513" y="63948"/>
                    <a:pt x="104513" y="64270"/>
                  </a:cubicBezTo>
                  <a:cubicBezTo>
                    <a:pt x="104513" y="64568"/>
                    <a:pt x="104251" y="64829"/>
                    <a:pt x="103942" y="64829"/>
                  </a:cubicBezTo>
                  <a:cubicBezTo>
                    <a:pt x="103644" y="64829"/>
                    <a:pt x="103382" y="64579"/>
                    <a:pt x="103382" y="64270"/>
                  </a:cubicBezTo>
                  <a:cubicBezTo>
                    <a:pt x="103382" y="63937"/>
                    <a:pt x="103632" y="63698"/>
                    <a:pt x="103942" y="63698"/>
                  </a:cubicBezTo>
                  <a:close/>
                  <a:moveTo>
                    <a:pt x="107668" y="63698"/>
                  </a:moveTo>
                  <a:cubicBezTo>
                    <a:pt x="107966" y="63698"/>
                    <a:pt x="108228" y="63948"/>
                    <a:pt x="108228" y="64270"/>
                  </a:cubicBezTo>
                  <a:cubicBezTo>
                    <a:pt x="108228" y="64568"/>
                    <a:pt x="107978" y="64829"/>
                    <a:pt x="107668" y="64829"/>
                  </a:cubicBezTo>
                  <a:cubicBezTo>
                    <a:pt x="107371" y="64829"/>
                    <a:pt x="107097" y="64579"/>
                    <a:pt x="107097" y="64270"/>
                  </a:cubicBezTo>
                  <a:cubicBezTo>
                    <a:pt x="107109" y="63937"/>
                    <a:pt x="107347" y="63698"/>
                    <a:pt x="107668" y="63698"/>
                  </a:cubicBezTo>
                  <a:close/>
                  <a:moveTo>
                    <a:pt x="111395" y="63698"/>
                  </a:moveTo>
                  <a:cubicBezTo>
                    <a:pt x="111693" y="63698"/>
                    <a:pt x="111967" y="63948"/>
                    <a:pt x="111967" y="64270"/>
                  </a:cubicBezTo>
                  <a:cubicBezTo>
                    <a:pt x="111967" y="64568"/>
                    <a:pt x="111705" y="64829"/>
                    <a:pt x="111395" y="64829"/>
                  </a:cubicBezTo>
                  <a:cubicBezTo>
                    <a:pt x="111085" y="64829"/>
                    <a:pt x="110835" y="64579"/>
                    <a:pt x="110835" y="64270"/>
                  </a:cubicBezTo>
                  <a:cubicBezTo>
                    <a:pt x="110835" y="63937"/>
                    <a:pt x="111085" y="63698"/>
                    <a:pt x="111395" y="63698"/>
                  </a:cubicBezTo>
                  <a:close/>
                  <a:moveTo>
                    <a:pt x="115122" y="63698"/>
                  </a:moveTo>
                  <a:cubicBezTo>
                    <a:pt x="115419" y="63698"/>
                    <a:pt x="115681" y="63948"/>
                    <a:pt x="115681" y="64270"/>
                  </a:cubicBezTo>
                  <a:cubicBezTo>
                    <a:pt x="115681" y="64568"/>
                    <a:pt x="115431" y="64829"/>
                    <a:pt x="115122" y="64829"/>
                  </a:cubicBezTo>
                  <a:cubicBezTo>
                    <a:pt x="114812" y="64829"/>
                    <a:pt x="114550" y="64579"/>
                    <a:pt x="114550" y="64270"/>
                  </a:cubicBezTo>
                  <a:cubicBezTo>
                    <a:pt x="114574" y="63937"/>
                    <a:pt x="114812" y="63698"/>
                    <a:pt x="115122" y="63698"/>
                  </a:cubicBezTo>
                  <a:close/>
                  <a:moveTo>
                    <a:pt x="118860" y="63698"/>
                  </a:moveTo>
                  <a:cubicBezTo>
                    <a:pt x="119158" y="63698"/>
                    <a:pt x="119420" y="63948"/>
                    <a:pt x="119420" y="64270"/>
                  </a:cubicBezTo>
                  <a:cubicBezTo>
                    <a:pt x="119420" y="64568"/>
                    <a:pt x="119170" y="64829"/>
                    <a:pt x="118860" y="64829"/>
                  </a:cubicBezTo>
                  <a:cubicBezTo>
                    <a:pt x="118539" y="64829"/>
                    <a:pt x="118289" y="64579"/>
                    <a:pt x="118289" y="64270"/>
                  </a:cubicBezTo>
                  <a:cubicBezTo>
                    <a:pt x="118289" y="63937"/>
                    <a:pt x="118539" y="63698"/>
                    <a:pt x="118860" y="63698"/>
                  </a:cubicBezTo>
                  <a:close/>
                  <a:moveTo>
                    <a:pt x="122575" y="63698"/>
                  </a:moveTo>
                  <a:cubicBezTo>
                    <a:pt x="122873" y="63698"/>
                    <a:pt x="123146" y="63948"/>
                    <a:pt x="123146" y="64270"/>
                  </a:cubicBezTo>
                  <a:cubicBezTo>
                    <a:pt x="123146" y="64568"/>
                    <a:pt x="122885" y="64829"/>
                    <a:pt x="122575" y="64829"/>
                  </a:cubicBezTo>
                  <a:cubicBezTo>
                    <a:pt x="122265" y="64829"/>
                    <a:pt x="122015" y="64579"/>
                    <a:pt x="122015" y="64270"/>
                  </a:cubicBezTo>
                  <a:cubicBezTo>
                    <a:pt x="122027" y="63937"/>
                    <a:pt x="122277" y="63698"/>
                    <a:pt x="122575" y="63698"/>
                  </a:cubicBezTo>
                  <a:close/>
                  <a:moveTo>
                    <a:pt x="126314" y="63698"/>
                  </a:moveTo>
                  <a:cubicBezTo>
                    <a:pt x="126611" y="63698"/>
                    <a:pt x="126873" y="63948"/>
                    <a:pt x="126873" y="64270"/>
                  </a:cubicBezTo>
                  <a:cubicBezTo>
                    <a:pt x="126873" y="64568"/>
                    <a:pt x="126623" y="64829"/>
                    <a:pt x="126314" y="64829"/>
                  </a:cubicBezTo>
                  <a:cubicBezTo>
                    <a:pt x="126004" y="64829"/>
                    <a:pt x="125742" y="64579"/>
                    <a:pt x="125742" y="64270"/>
                  </a:cubicBezTo>
                  <a:cubicBezTo>
                    <a:pt x="125742" y="63937"/>
                    <a:pt x="126004" y="63698"/>
                    <a:pt x="126314" y="63698"/>
                  </a:cubicBezTo>
                  <a:close/>
                  <a:moveTo>
                    <a:pt x="130028" y="63698"/>
                  </a:moveTo>
                  <a:cubicBezTo>
                    <a:pt x="130326" y="63698"/>
                    <a:pt x="130600" y="63948"/>
                    <a:pt x="130600" y="64270"/>
                  </a:cubicBezTo>
                  <a:cubicBezTo>
                    <a:pt x="130600" y="64568"/>
                    <a:pt x="130350" y="64829"/>
                    <a:pt x="130028" y="64829"/>
                  </a:cubicBezTo>
                  <a:cubicBezTo>
                    <a:pt x="129731" y="64829"/>
                    <a:pt x="129469" y="64579"/>
                    <a:pt x="129469" y="64270"/>
                  </a:cubicBezTo>
                  <a:cubicBezTo>
                    <a:pt x="129469" y="63937"/>
                    <a:pt x="129719" y="63698"/>
                    <a:pt x="130028" y="63698"/>
                  </a:cubicBezTo>
                  <a:close/>
                  <a:moveTo>
                    <a:pt x="133767" y="63698"/>
                  </a:moveTo>
                  <a:cubicBezTo>
                    <a:pt x="134065" y="63698"/>
                    <a:pt x="134326" y="63948"/>
                    <a:pt x="134326" y="64270"/>
                  </a:cubicBezTo>
                  <a:cubicBezTo>
                    <a:pt x="134326" y="64568"/>
                    <a:pt x="134076" y="64829"/>
                    <a:pt x="133767" y="64829"/>
                  </a:cubicBezTo>
                  <a:cubicBezTo>
                    <a:pt x="133469" y="64829"/>
                    <a:pt x="133207" y="64579"/>
                    <a:pt x="133207" y="64270"/>
                  </a:cubicBezTo>
                  <a:cubicBezTo>
                    <a:pt x="133207" y="63937"/>
                    <a:pt x="133457" y="63698"/>
                    <a:pt x="133767" y="63698"/>
                  </a:cubicBezTo>
                  <a:close/>
                  <a:moveTo>
                    <a:pt x="137494" y="63698"/>
                  </a:moveTo>
                  <a:cubicBezTo>
                    <a:pt x="137791" y="63698"/>
                    <a:pt x="138053" y="63948"/>
                    <a:pt x="138053" y="64270"/>
                  </a:cubicBezTo>
                  <a:cubicBezTo>
                    <a:pt x="138053" y="64568"/>
                    <a:pt x="137803" y="64829"/>
                    <a:pt x="137494" y="64829"/>
                  </a:cubicBezTo>
                  <a:cubicBezTo>
                    <a:pt x="137196" y="64829"/>
                    <a:pt x="136922" y="64579"/>
                    <a:pt x="136922" y="64270"/>
                  </a:cubicBezTo>
                  <a:cubicBezTo>
                    <a:pt x="136934" y="63937"/>
                    <a:pt x="137172" y="63698"/>
                    <a:pt x="137494" y="63698"/>
                  </a:cubicBezTo>
                  <a:close/>
                  <a:moveTo>
                    <a:pt x="141220" y="63698"/>
                  </a:moveTo>
                  <a:cubicBezTo>
                    <a:pt x="141518" y="63698"/>
                    <a:pt x="141792" y="63948"/>
                    <a:pt x="141792" y="64270"/>
                  </a:cubicBezTo>
                  <a:cubicBezTo>
                    <a:pt x="141792" y="64568"/>
                    <a:pt x="141530" y="64829"/>
                    <a:pt x="141220" y="64829"/>
                  </a:cubicBezTo>
                  <a:cubicBezTo>
                    <a:pt x="140911" y="64829"/>
                    <a:pt x="140661" y="64579"/>
                    <a:pt x="140661" y="64270"/>
                  </a:cubicBezTo>
                  <a:cubicBezTo>
                    <a:pt x="140661" y="63937"/>
                    <a:pt x="140911" y="63698"/>
                    <a:pt x="141220" y="63698"/>
                  </a:cubicBezTo>
                  <a:close/>
                  <a:moveTo>
                    <a:pt x="144947" y="63698"/>
                  </a:moveTo>
                  <a:cubicBezTo>
                    <a:pt x="145244" y="63698"/>
                    <a:pt x="145506" y="63948"/>
                    <a:pt x="145506" y="64270"/>
                  </a:cubicBezTo>
                  <a:cubicBezTo>
                    <a:pt x="145506" y="64568"/>
                    <a:pt x="145256" y="64829"/>
                    <a:pt x="144947" y="64829"/>
                  </a:cubicBezTo>
                  <a:cubicBezTo>
                    <a:pt x="144637" y="64829"/>
                    <a:pt x="144375" y="64579"/>
                    <a:pt x="144375" y="64270"/>
                  </a:cubicBezTo>
                  <a:cubicBezTo>
                    <a:pt x="144399" y="63937"/>
                    <a:pt x="144637" y="63698"/>
                    <a:pt x="144947" y="63698"/>
                  </a:cubicBezTo>
                  <a:close/>
                  <a:moveTo>
                    <a:pt x="148685" y="63698"/>
                  </a:moveTo>
                  <a:cubicBezTo>
                    <a:pt x="148983" y="63698"/>
                    <a:pt x="149245" y="63948"/>
                    <a:pt x="149245" y="64270"/>
                  </a:cubicBezTo>
                  <a:cubicBezTo>
                    <a:pt x="149245" y="64568"/>
                    <a:pt x="148995" y="64829"/>
                    <a:pt x="148685" y="64829"/>
                  </a:cubicBezTo>
                  <a:cubicBezTo>
                    <a:pt x="148364" y="64829"/>
                    <a:pt x="148114" y="64579"/>
                    <a:pt x="148114" y="64270"/>
                  </a:cubicBezTo>
                  <a:cubicBezTo>
                    <a:pt x="148114" y="63937"/>
                    <a:pt x="148364" y="63698"/>
                    <a:pt x="148685" y="63698"/>
                  </a:cubicBezTo>
                  <a:close/>
                  <a:moveTo>
                    <a:pt x="152400" y="63698"/>
                  </a:moveTo>
                  <a:cubicBezTo>
                    <a:pt x="152698" y="63698"/>
                    <a:pt x="152972" y="63948"/>
                    <a:pt x="152972" y="64270"/>
                  </a:cubicBezTo>
                  <a:cubicBezTo>
                    <a:pt x="152972" y="64568"/>
                    <a:pt x="152710" y="64829"/>
                    <a:pt x="152400" y="64829"/>
                  </a:cubicBezTo>
                  <a:cubicBezTo>
                    <a:pt x="152091" y="64829"/>
                    <a:pt x="151841" y="64579"/>
                    <a:pt x="151841" y="64270"/>
                  </a:cubicBezTo>
                  <a:cubicBezTo>
                    <a:pt x="151852" y="63937"/>
                    <a:pt x="152091" y="63698"/>
                    <a:pt x="152400" y="63698"/>
                  </a:cubicBezTo>
                  <a:close/>
                  <a:moveTo>
                    <a:pt x="156139" y="63698"/>
                  </a:moveTo>
                  <a:cubicBezTo>
                    <a:pt x="156436" y="63698"/>
                    <a:pt x="156698" y="63948"/>
                    <a:pt x="156698" y="64270"/>
                  </a:cubicBezTo>
                  <a:cubicBezTo>
                    <a:pt x="156698" y="64568"/>
                    <a:pt x="156448" y="64829"/>
                    <a:pt x="156139" y="64829"/>
                  </a:cubicBezTo>
                  <a:cubicBezTo>
                    <a:pt x="155829" y="64829"/>
                    <a:pt x="155567" y="64579"/>
                    <a:pt x="155567" y="64270"/>
                  </a:cubicBezTo>
                  <a:cubicBezTo>
                    <a:pt x="155567" y="63937"/>
                    <a:pt x="155829" y="63698"/>
                    <a:pt x="156139" y="63698"/>
                  </a:cubicBezTo>
                  <a:close/>
                  <a:moveTo>
                    <a:pt x="1548" y="65556"/>
                  </a:moveTo>
                  <a:cubicBezTo>
                    <a:pt x="1846" y="65556"/>
                    <a:pt x="2119" y="65818"/>
                    <a:pt x="2119" y="66127"/>
                  </a:cubicBezTo>
                  <a:cubicBezTo>
                    <a:pt x="2119" y="66425"/>
                    <a:pt x="1858" y="66687"/>
                    <a:pt x="1548" y="66687"/>
                  </a:cubicBezTo>
                  <a:cubicBezTo>
                    <a:pt x="1238" y="66687"/>
                    <a:pt x="988" y="66437"/>
                    <a:pt x="988" y="66127"/>
                  </a:cubicBezTo>
                  <a:cubicBezTo>
                    <a:pt x="988" y="65818"/>
                    <a:pt x="1238" y="65556"/>
                    <a:pt x="1548" y="65556"/>
                  </a:cubicBezTo>
                  <a:close/>
                  <a:moveTo>
                    <a:pt x="5287" y="65556"/>
                  </a:moveTo>
                  <a:cubicBezTo>
                    <a:pt x="5596" y="65556"/>
                    <a:pt x="5846" y="65818"/>
                    <a:pt x="5846" y="66127"/>
                  </a:cubicBezTo>
                  <a:cubicBezTo>
                    <a:pt x="5846" y="66437"/>
                    <a:pt x="5596" y="66687"/>
                    <a:pt x="5287" y="66687"/>
                  </a:cubicBezTo>
                  <a:cubicBezTo>
                    <a:pt x="4977" y="66687"/>
                    <a:pt x="4715" y="66437"/>
                    <a:pt x="4715" y="66127"/>
                  </a:cubicBezTo>
                  <a:cubicBezTo>
                    <a:pt x="4715" y="65818"/>
                    <a:pt x="4977" y="65556"/>
                    <a:pt x="5287" y="65556"/>
                  </a:cubicBezTo>
                  <a:close/>
                  <a:moveTo>
                    <a:pt x="9001" y="65556"/>
                  </a:moveTo>
                  <a:cubicBezTo>
                    <a:pt x="9299" y="65556"/>
                    <a:pt x="9573" y="65818"/>
                    <a:pt x="9573" y="66127"/>
                  </a:cubicBezTo>
                  <a:cubicBezTo>
                    <a:pt x="9573" y="66425"/>
                    <a:pt x="9323" y="66687"/>
                    <a:pt x="9001" y="66687"/>
                  </a:cubicBezTo>
                  <a:cubicBezTo>
                    <a:pt x="8704" y="66687"/>
                    <a:pt x="8442" y="66437"/>
                    <a:pt x="8442" y="66127"/>
                  </a:cubicBezTo>
                  <a:cubicBezTo>
                    <a:pt x="8442" y="65818"/>
                    <a:pt x="8692" y="65556"/>
                    <a:pt x="9001" y="65556"/>
                  </a:cubicBezTo>
                  <a:close/>
                  <a:moveTo>
                    <a:pt x="12728" y="65556"/>
                  </a:moveTo>
                  <a:cubicBezTo>
                    <a:pt x="13037" y="65556"/>
                    <a:pt x="13288" y="65818"/>
                    <a:pt x="13288" y="66127"/>
                  </a:cubicBezTo>
                  <a:cubicBezTo>
                    <a:pt x="13288" y="66437"/>
                    <a:pt x="13037" y="66687"/>
                    <a:pt x="12728" y="66687"/>
                  </a:cubicBezTo>
                  <a:cubicBezTo>
                    <a:pt x="12418" y="66687"/>
                    <a:pt x="12156" y="66437"/>
                    <a:pt x="12156" y="66127"/>
                  </a:cubicBezTo>
                  <a:cubicBezTo>
                    <a:pt x="12156" y="65818"/>
                    <a:pt x="12418" y="65556"/>
                    <a:pt x="12728" y="65556"/>
                  </a:cubicBezTo>
                  <a:close/>
                  <a:moveTo>
                    <a:pt x="16466" y="65556"/>
                  </a:moveTo>
                  <a:cubicBezTo>
                    <a:pt x="16764" y="65556"/>
                    <a:pt x="17026" y="65818"/>
                    <a:pt x="17026" y="66127"/>
                  </a:cubicBezTo>
                  <a:cubicBezTo>
                    <a:pt x="17026" y="66425"/>
                    <a:pt x="16776" y="66687"/>
                    <a:pt x="16466" y="66687"/>
                  </a:cubicBezTo>
                  <a:cubicBezTo>
                    <a:pt x="16169" y="66687"/>
                    <a:pt x="15895" y="66437"/>
                    <a:pt x="15895" y="66127"/>
                  </a:cubicBezTo>
                  <a:cubicBezTo>
                    <a:pt x="15895" y="65818"/>
                    <a:pt x="16145" y="65556"/>
                    <a:pt x="16466" y="65556"/>
                  </a:cubicBezTo>
                  <a:close/>
                  <a:moveTo>
                    <a:pt x="20181" y="65556"/>
                  </a:moveTo>
                  <a:cubicBezTo>
                    <a:pt x="20491" y="65556"/>
                    <a:pt x="20753" y="65818"/>
                    <a:pt x="20753" y="66127"/>
                  </a:cubicBezTo>
                  <a:cubicBezTo>
                    <a:pt x="20753" y="66437"/>
                    <a:pt x="20491" y="66687"/>
                    <a:pt x="20181" y="66687"/>
                  </a:cubicBezTo>
                  <a:cubicBezTo>
                    <a:pt x="19872" y="66687"/>
                    <a:pt x="19622" y="66437"/>
                    <a:pt x="19622" y="66127"/>
                  </a:cubicBezTo>
                  <a:cubicBezTo>
                    <a:pt x="19622" y="65818"/>
                    <a:pt x="19872" y="65556"/>
                    <a:pt x="20181" y="65556"/>
                  </a:cubicBezTo>
                  <a:close/>
                  <a:moveTo>
                    <a:pt x="23920" y="65556"/>
                  </a:moveTo>
                  <a:cubicBezTo>
                    <a:pt x="24217" y="65556"/>
                    <a:pt x="24479" y="65818"/>
                    <a:pt x="24479" y="66127"/>
                  </a:cubicBezTo>
                  <a:cubicBezTo>
                    <a:pt x="24479" y="66425"/>
                    <a:pt x="24229" y="66687"/>
                    <a:pt x="23920" y="66687"/>
                  </a:cubicBezTo>
                  <a:cubicBezTo>
                    <a:pt x="23610" y="66687"/>
                    <a:pt x="23348" y="66437"/>
                    <a:pt x="23348" y="66127"/>
                  </a:cubicBezTo>
                  <a:cubicBezTo>
                    <a:pt x="23348" y="65818"/>
                    <a:pt x="23610" y="65556"/>
                    <a:pt x="23920" y="65556"/>
                  </a:cubicBezTo>
                  <a:close/>
                  <a:moveTo>
                    <a:pt x="27635" y="65556"/>
                  </a:moveTo>
                  <a:cubicBezTo>
                    <a:pt x="27956" y="65556"/>
                    <a:pt x="28206" y="65818"/>
                    <a:pt x="28206" y="66127"/>
                  </a:cubicBezTo>
                  <a:cubicBezTo>
                    <a:pt x="28206" y="66437"/>
                    <a:pt x="27956" y="66687"/>
                    <a:pt x="27635" y="66687"/>
                  </a:cubicBezTo>
                  <a:cubicBezTo>
                    <a:pt x="27325" y="66687"/>
                    <a:pt x="27075" y="66437"/>
                    <a:pt x="27075" y="66127"/>
                  </a:cubicBezTo>
                  <a:cubicBezTo>
                    <a:pt x="27075" y="65818"/>
                    <a:pt x="27325" y="65556"/>
                    <a:pt x="27635" y="65556"/>
                  </a:cubicBezTo>
                  <a:close/>
                  <a:moveTo>
                    <a:pt x="31373" y="65556"/>
                  </a:moveTo>
                  <a:cubicBezTo>
                    <a:pt x="31671" y="65556"/>
                    <a:pt x="31945" y="65818"/>
                    <a:pt x="31945" y="66127"/>
                  </a:cubicBezTo>
                  <a:cubicBezTo>
                    <a:pt x="31945" y="66425"/>
                    <a:pt x="31683" y="66687"/>
                    <a:pt x="31373" y="66687"/>
                  </a:cubicBezTo>
                  <a:cubicBezTo>
                    <a:pt x="31064" y="66687"/>
                    <a:pt x="30814" y="66437"/>
                    <a:pt x="30814" y="66127"/>
                  </a:cubicBezTo>
                  <a:cubicBezTo>
                    <a:pt x="30814" y="65818"/>
                    <a:pt x="31064" y="65556"/>
                    <a:pt x="31373" y="65556"/>
                  </a:cubicBezTo>
                  <a:close/>
                  <a:moveTo>
                    <a:pt x="35100" y="65556"/>
                  </a:moveTo>
                  <a:cubicBezTo>
                    <a:pt x="35409" y="65556"/>
                    <a:pt x="35659" y="65818"/>
                    <a:pt x="35659" y="66127"/>
                  </a:cubicBezTo>
                  <a:cubicBezTo>
                    <a:pt x="35659" y="66437"/>
                    <a:pt x="35409" y="66687"/>
                    <a:pt x="35100" y="66687"/>
                  </a:cubicBezTo>
                  <a:cubicBezTo>
                    <a:pt x="34778" y="66687"/>
                    <a:pt x="34528" y="66437"/>
                    <a:pt x="34528" y="66127"/>
                  </a:cubicBezTo>
                  <a:cubicBezTo>
                    <a:pt x="34528" y="65818"/>
                    <a:pt x="34778" y="65556"/>
                    <a:pt x="35100" y="65556"/>
                  </a:cubicBezTo>
                  <a:close/>
                  <a:moveTo>
                    <a:pt x="38815" y="65556"/>
                  </a:moveTo>
                  <a:cubicBezTo>
                    <a:pt x="39112" y="65556"/>
                    <a:pt x="39386" y="65818"/>
                    <a:pt x="39386" y="66127"/>
                  </a:cubicBezTo>
                  <a:cubicBezTo>
                    <a:pt x="39386" y="66425"/>
                    <a:pt x="39124" y="66687"/>
                    <a:pt x="38815" y="66687"/>
                  </a:cubicBezTo>
                  <a:cubicBezTo>
                    <a:pt x="38517" y="66687"/>
                    <a:pt x="38255" y="66437"/>
                    <a:pt x="38255" y="66127"/>
                  </a:cubicBezTo>
                  <a:cubicBezTo>
                    <a:pt x="38255" y="65818"/>
                    <a:pt x="38505" y="65556"/>
                    <a:pt x="38815" y="65556"/>
                  </a:cubicBezTo>
                  <a:close/>
                  <a:moveTo>
                    <a:pt x="42553" y="65556"/>
                  </a:moveTo>
                  <a:cubicBezTo>
                    <a:pt x="42863" y="65556"/>
                    <a:pt x="43113" y="65818"/>
                    <a:pt x="43113" y="66127"/>
                  </a:cubicBezTo>
                  <a:cubicBezTo>
                    <a:pt x="43113" y="66437"/>
                    <a:pt x="42863" y="66687"/>
                    <a:pt x="42553" y="66687"/>
                  </a:cubicBezTo>
                  <a:cubicBezTo>
                    <a:pt x="42232" y="66687"/>
                    <a:pt x="41982" y="66437"/>
                    <a:pt x="41982" y="66127"/>
                  </a:cubicBezTo>
                  <a:cubicBezTo>
                    <a:pt x="41982" y="65818"/>
                    <a:pt x="42244" y="65556"/>
                    <a:pt x="42553" y="65556"/>
                  </a:cubicBezTo>
                  <a:close/>
                  <a:moveTo>
                    <a:pt x="46268" y="65556"/>
                  </a:moveTo>
                  <a:cubicBezTo>
                    <a:pt x="46565" y="65556"/>
                    <a:pt x="46839" y="65818"/>
                    <a:pt x="46839" y="66127"/>
                  </a:cubicBezTo>
                  <a:cubicBezTo>
                    <a:pt x="46839" y="66425"/>
                    <a:pt x="46589" y="66687"/>
                    <a:pt x="46268" y="66687"/>
                  </a:cubicBezTo>
                  <a:cubicBezTo>
                    <a:pt x="45970" y="66687"/>
                    <a:pt x="45708" y="66437"/>
                    <a:pt x="45708" y="66127"/>
                  </a:cubicBezTo>
                  <a:cubicBezTo>
                    <a:pt x="45708" y="65818"/>
                    <a:pt x="45958" y="65556"/>
                    <a:pt x="46268" y="65556"/>
                  </a:cubicBezTo>
                  <a:close/>
                  <a:moveTo>
                    <a:pt x="50006" y="65556"/>
                  </a:moveTo>
                  <a:cubicBezTo>
                    <a:pt x="50316" y="65556"/>
                    <a:pt x="50578" y="65818"/>
                    <a:pt x="50578" y="66127"/>
                  </a:cubicBezTo>
                  <a:cubicBezTo>
                    <a:pt x="50578" y="66437"/>
                    <a:pt x="50316" y="66687"/>
                    <a:pt x="50006" y="66687"/>
                  </a:cubicBezTo>
                  <a:cubicBezTo>
                    <a:pt x="49697" y="66687"/>
                    <a:pt x="49447" y="66437"/>
                    <a:pt x="49447" y="66127"/>
                  </a:cubicBezTo>
                  <a:cubicBezTo>
                    <a:pt x="49447" y="65818"/>
                    <a:pt x="49697" y="65556"/>
                    <a:pt x="50006" y="65556"/>
                  </a:cubicBezTo>
                  <a:close/>
                  <a:moveTo>
                    <a:pt x="53733" y="65556"/>
                  </a:moveTo>
                  <a:cubicBezTo>
                    <a:pt x="54031" y="65556"/>
                    <a:pt x="54293" y="65818"/>
                    <a:pt x="54293" y="66127"/>
                  </a:cubicBezTo>
                  <a:cubicBezTo>
                    <a:pt x="54293" y="66425"/>
                    <a:pt x="54043" y="66687"/>
                    <a:pt x="53733" y="66687"/>
                  </a:cubicBezTo>
                  <a:cubicBezTo>
                    <a:pt x="53412" y="66687"/>
                    <a:pt x="53162" y="66437"/>
                    <a:pt x="53162" y="66127"/>
                  </a:cubicBezTo>
                  <a:cubicBezTo>
                    <a:pt x="53162" y="65818"/>
                    <a:pt x="53412" y="65556"/>
                    <a:pt x="53733" y="65556"/>
                  </a:cubicBezTo>
                  <a:close/>
                  <a:moveTo>
                    <a:pt x="57460" y="65556"/>
                  </a:moveTo>
                  <a:cubicBezTo>
                    <a:pt x="57781" y="65556"/>
                    <a:pt x="58031" y="65818"/>
                    <a:pt x="58031" y="66127"/>
                  </a:cubicBezTo>
                  <a:cubicBezTo>
                    <a:pt x="58031" y="66437"/>
                    <a:pt x="57781" y="66687"/>
                    <a:pt x="57460" y="66687"/>
                  </a:cubicBezTo>
                  <a:cubicBezTo>
                    <a:pt x="57150" y="66687"/>
                    <a:pt x="56900" y="66437"/>
                    <a:pt x="56900" y="66127"/>
                  </a:cubicBezTo>
                  <a:cubicBezTo>
                    <a:pt x="56900" y="65818"/>
                    <a:pt x="57150" y="65556"/>
                    <a:pt x="57460" y="65556"/>
                  </a:cubicBezTo>
                  <a:close/>
                  <a:moveTo>
                    <a:pt x="61186" y="65556"/>
                  </a:moveTo>
                  <a:cubicBezTo>
                    <a:pt x="61484" y="65556"/>
                    <a:pt x="61746" y="65818"/>
                    <a:pt x="61746" y="66127"/>
                  </a:cubicBezTo>
                  <a:cubicBezTo>
                    <a:pt x="61746" y="66425"/>
                    <a:pt x="61496" y="66687"/>
                    <a:pt x="61186" y="66687"/>
                  </a:cubicBezTo>
                  <a:cubicBezTo>
                    <a:pt x="60877" y="66687"/>
                    <a:pt x="60615" y="66437"/>
                    <a:pt x="60615" y="66127"/>
                  </a:cubicBezTo>
                  <a:cubicBezTo>
                    <a:pt x="60615" y="65818"/>
                    <a:pt x="60877" y="65556"/>
                    <a:pt x="61186" y="65556"/>
                  </a:cubicBezTo>
                  <a:close/>
                  <a:moveTo>
                    <a:pt x="64925" y="65556"/>
                  </a:moveTo>
                  <a:cubicBezTo>
                    <a:pt x="65234" y="65556"/>
                    <a:pt x="65485" y="65818"/>
                    <a:pt x="65485" y="66127"/>
                  </a:cubicBezTo>
                  <a:cubicBezTo>
                    <a:pt x="65485" y="66437"/>
                    <a:pt x="65234" y="66687"/>
                    <a:pt x="64925" y="66687"/>
                  </a:cubicBezTo>
                  <a:cubicBezTo>
                    <a:pt x="64603" y="66687"/>
                    <a:pt x="64353" y="66437"/>
                    <a:pt x="64353" y="66127"/>
                  </a:cubicBezTo>
                  <a:cubicBezTo>
                    <a:pt x="64353" y="65818"/>
                    <a:pt x="64603" y="65556"/>
                    <a:pt x="64925" y="65556"/>
                  </a:cubicBezTo>
                  <a:close/>
                  <a:moveTo>
                    <a:pt x="68640" y="65556"/>
                  </a:moveTo>
                  <a:cubicBezTo>
                    <a:pt x="68937" y="65556"/>
                    <a:pt x="69211" y="65818"/>
                    <a:pt x="69211" y="66127"/>
                  </a:cubicBezTo>
                  <a:cubicBezTo>
                    <a:pt x="69211" y="66425"/>
                    <a:pt x="68949" y="66687"/>
                    <a:pt x="68640" y="66687"/>
                  </a:cubicBezTo>
                  <a:cubicBezTo>
                    <a:pt x="68330" y="66687"/>
                    <a:pt x="68080" y="66437"/>
                    <a:pt x="68080" y="66127"/>
                  </a:cubicBezTo>
                  <a:cubicBezTo>
                    <a:pt x="68092" y="65818"/>
                    <a:pt x="68330" y="65556"/>
                    <a:pt x="68640" y="65556"/>
                  </a:cubicBezTo>
                  <a:close/>
                  <a:moveTo>
                    <a:pt x="72366" y="65556"/>
                  </a:moveTo>
                  <a:cubicBezTo>
                    <a:pt x="72676" y="65556"/>
                    <a:pt x="72926" y="65818"/>
                    <a:pt x="72926" y="66127"/>
                  </a:cubicBezTo>
                  <a:cubicBezTo>
                    <a:pt x="72926" y="66437"/>
                    <a:pt x="72676" y="66687"/>
                    <a:pt x="72366" y="66687"/>
                  </a:cubicBezTo>
                  <a:cubicBezTo>
                    <a:pt x="72045" y="66687"/>
                    <a:pt x="71795" y="66437"/>
                    <a:pt x="71795" y="66127"/>
                  </a:cubicBezTo>
                  <a:cubicBezTo>
                    <a:pt x="71795" y="65818"/>
                    <a:pt x="72069" y="65556"/>
                    <a:pt x="72366" y="65556"/>
                  </a:cubicBezTo>
                  <a:close/>
                  <a:moveTo>
                    <a:pt x="76093" y="65556"/>
                  </a:moveTo>
                  <a:cubicBezTo>
                    <a:pt x="76391" y="65556"/>
                    <a:pt x="76664" y="65818"/>
                    <a:pt x="76664" y="66127"/>
                  </a:cubicBezTo>
                  <a:cubicBezTo>
                    <a:pt x="76664" y="66425"/>
                    <a:pt x="76403" y="66687"/>
                    <a:pt x="76093" y="66687"/>
                  </a:cubicBezTo>
                  <a:cubicBezTo>
                    <a:pt x="75795" y="66687"/>
                    <a:pt x="75533" y="66437"/>
                    <a:pt x="75533" y="66127"/>
                  </a:cubicBezTo>
                  <a:cubicBezTo>
                    <a:pt x="75533" y="65818"/>
                    <a:pt x="75783" y="65556"/>
                    <a:pt x="76093" y="65556"/>
                  </a:cubicBezTo>
                  <a:close/>
                  <a:moveTo>
                    <a:pt x="79712" y="65556"/>
                  </a:moveTo>
                  <a:cubicBezTo>
                    <a:pt x="80010" y="65556"/>
                    <a:pt x="80284" y="65818"/>
                    <a:pt x="80284" y="66127"/>
                  </a:cubicBezTo>
                  <a:cubicBezTo>
                    <a:pt x="80284" y="66425"/>
                    <a:pt x="80022" y="66687"/>
                    <a:pt x="79712" y="66687"/>
                  </a:cubicBezTo>
                  <a:cubicBezTo>
                    <a:pt x="79403" y="66687"/>
                    <a:pt x="79153" y="66437"/>
                    <a:pt x="79153" y="66127"/>
                  </a:cubicBezTo>
                  <a:cubicBezTo>
                    <a:pt x="79153" y="65818"/>
                    <a:pt x="79403" y="65556"/>
                    <a:pt x="79712" y="65556"/>
                  </a:cubicBezTo>
                  <a:close/>
                  <a:moveTo>
                    <a:pt x="83451" y="65556"/>
                  </a:moveTo>
                  <a:cubicBezTo>
                    <a:pt x="83761" y="65556"/>
                    <a:pt x="84011" y="65818"/>
                    <a:pt x="84011" y="66127"/>
                  </a:cubicBezTo>
                  <a:cubicBezTo>
                    <a:pt x="84011" y="66437"/>
                    <a:pt x="83761" y="66687"/>
                    <a:pt x="83451" y="66687"/>
                  </a:cubicBezTo>
                  <a:cubicBezTo>
                    <a:pt x="83141" y="66687"/>
                    <a:pt x="82880" y="66437"/>
                    <a:pt x="82880" y="66127"/>
                  </a:cubicBezTo>
                  <a:cubicBezTo>
                    <a:pt x="82880" y="65818"/>
                    <a:pt x="83141" y="65556"/>
                    <a:pt x="83451" y="65556"/>
                  </a:cubicBezTo>
                  <a:close/>
                  <a:moveTo>
                    <a:pt x="87166" y="65556"/>
                  </a:moveTo>
                  <a:cubicBezTo>
                    <a:pt x="87463" y="65556"/>
                    <a:pt x="87737" y="65818"/>
                    <a:pt x="87737" y="66127"/>
                  </a:cubicBezTo>
                  <a:cubicBezTo>
                    <a:pt x="87737" y="66425"/>
                    <a:pt x="87475" y="66687"/>
                    <a:pt x="87166" y="66687"/>
                  </a:cubicBezTo>
                  <a:cubicBezTo>
                    <a:pt x="86856" y="66687"/>
                    <a:pt x="86606" y="66437"/>
                    <a:pt x="86606" y="66127"/>
                  </a:cubicBezTo>
                  <a:cubicBezTo>
                    <a:pt x="86606" y="65818"/>
                    <a:pt x="86856" y="65556"/>
                    <a:pt x="87166" y="65556"/>
                  </a:cubicBezTo>
                  <a:close/>
                  <a:moveTo>
                    <a:pt x="90904" y="65556"/>
                  </a:moveTo>
                  <a:cubicBezTo>
                    <a:pt x="91214" y="65556"/>
                    <a:pt x="91464" y="65818"/>
                    <a:pt x="91464" y="66127"/>
                  </a:cubicBezTo>
                  <a:cubicBezTo>
                    <a:pt x="91464" y="66437"/>
                    <a:pt x="91214" y="66687"/>
                    <a:pt x="90904" y="66687"/>
                  </a:cubicBezTo>
                  <a:cubicBezTo>
                    <a:pt x="90595" y="66687"/>
                    <a:pt x="90345" y="66437"/>
                    <a:pt x="90345" y="66127"/>
                  </a:cubicBezTo>
                  <a:cubicBezTo>
                    <a:pt x="90345" y="65818"/>
                    <a:pt x="90595" y="65556"/>
                    <a:pt x="90904" y="65556"/>
                  </a:cubicBezTo>
                  <a:close/>
                  <a:moveTo>
                    <a:pt x="94631" y="65556"/>
                  </a:moveTo>
                  <a:cubicBezTo>
                    <a:pt x="94929" y="65556"/>
                    <a:pt x="95191" y="65818"/>
                    <a:pt x="95191" y="66127"/>
                  </a:cubicBezTo>
                  <a:cubicBezTo>
                    <a:pt x="95191" y="66425"/>
                    <a:pt x="94941" y="66687"/>
                    <a:pt x="94631" y="66687"/>
                  </a:cubicBezTo>
                  <a:cubicBezTo>
                    <a:pt x="94310" y="66687"/>
                    <a:pt x="94060" y="66437"/>
                    <a:pt x="94060" y="66127"/>
                  </a:cubicBezTo>
                  <a:cubicBezTo>
                    <a:pt x="94071" y="65818"/>
                    <a:pt x="94310" y="65556"/>
                    <a:pt x="94631" y="65556"/>
                  </a:cubicBezTo>
                  <a:close/>
                  <a:moveTo>
                    <a:pt x="98346" y="65556"/>
                  </a:moveTo>
                  <a:cubicBezTo>
                    <a:pt x="98655" y="65556"/>
                    <a:pt x="98905" y="65818"/>
                    <a:pt x="98905" y="66127"/>
                  </a:cubicBezTo>
                  <a:cubicBezTo>
                    <a:pt x="98905" y="66437"/>
                    <a:pt x="98655" y="66687"/>
                    <a:pt x="98346" y="66687"/>
                  </a:cubicBezTo>
                  <a:cubicBezTo>
                    <a:pt x="98036" y="66687"/>
                    <a:pt x="97786" y="66437"/>
                    <a:pt x="97786" y="66127"/>
                  </a:cubicBezTo>
                  <a:cubicBezTo>
                    <a:pt x="97786" y="65818"/>
                    <a:pt x="98036" y="65556"/>
                    <a:pt x="98346" y="65556"/>
                  </a:cubicBezTo>
                  <a:close/>
                  <a:moveTo>
                    <a:pt x="102084" y="65556"/>
                  </a:moveTo>
                  <a:cubicBezTo>
                    <a:pt x="102382" y="65556"/>
                    <a:pt x="102644" y="65818"/>
                    <a:pt x="102644" y="66127"/>
                  </a:cubicBezTo>
                  <a:cubicBezTo>
                    <a:pt x="102644" y="66425"/>
                    <a:pt x="102394" y="66687"/>
                    <a:pt x="102084" y="66687"/>
                  </a:cubicBezTo>
                  <a:cubicBezTo>
                    <a:pt x="101787" y="66687"/>
                    <a:pt x="101513" y="66437"/>
                    <a:pt x="101513" y="66127"/>
                  </a:cubicBezTo>
                  <a:cubicBezTo>
                    <a:pt x="101513" y="65818"/>
                    <a:pt x="101775" y="65556"/>
                    <a:pt x="102084" y="65556"/>
                  </a:cubicBezTo>
                  <a:close/>
                  <a:moveTo>
                    <a:pt x="105799" y="65556"/>
                  </a:moveTo>
                  <a:cubicBezTo>
                    <a:pt x="106121" y="65556"/>
                    <a:pt x="106371" y="65818"/>
                    <a:pt x="106371" y="66127"/>
                  </a:cubicBezTo>
                  <a:cubicBezTo>
                    <a:pt x="106371" y="66437"/>
                    <a:pt x="106109" y="66687"/>
                    <a:pt x="105799" y="66687"/>
                  </a:cubicBezTo>
                  <a:cubicBezTo>
                    <a:pt x="105490" y="66687"/>
                    <a:pt x="105239" y="66437"/>
                    <a:pt x="105239" y="66127"/>
                  </a:cubicBezTo>
                  <a:cubicBezTo>
                    <a:pt x="105239" y="65818"/>
                    <a:pt x="105490" y="65556"/>
                    <a:pt x="105799" y="65556"/>
                  </a:cubicBezTo>
                  <a:close/>
                  <a:moveTo>
                    <a:pt x="109538" y="65556"/>
                  </a:moveTo>
                  <a:cubicBezTo>
                    <a:pt x="109835" y="65556"/>
                    <a:pt x="110109" y="65818"/>
                    <a:pt x="110109" y="66127"/>
                  </a:cubicBezTo>
                  <a:cubicBezTo>
                    <a:pt x="110109" y="66425"/>
                    <a:pt x="109847" y="66687"/>
                    <a:pt x="109538" y="66687"/>
                  </a:cubicBezTo>
                  <a:cubicBezTo>
                    <a:pt x="109228" y="66687"/>
                    <a:pt x="108978" y="66437"/>
                    <a:pt x="108978" y="66127"/>
                  </a:cubicBezTo>
                  <a:cubicBezTo>
                    <a:pt x="108978" y="65818"/>
                    <a:pt x="109228" y="65556"/>
                    <a:pt x="109538" y="65556"/>
                  </a:cubicBezTo>
                  <a:close/>
                  <a:moveTo>
                    <a:pt x="113264" y="65556"/>
                  </a:moveTo>
                  <a:cubicBezTo>
                    <a:pt x="113574" y="65556"/>
                    <a:pt x="113824" y="65818"/>
                    <a:pt x="113824" y="66127"/>
                  </a:cubicBezTo>
                  <a:cubicBezTo>
                    <a:pt x="113824" y="66437"/>
                    <a:pt x="113574" y="66687"/>
                    <a:pt x="113264" y="66687"/>
                  </a:cubicBezTo>
                  <a:cubicBezTo>
                    <a:pt x="112943" y="66687"/>
                    <a:pt x="112693" y="66437"/>
                    <a:pt x="112693" y="66127"/>
                  </a:cubicBezTo>
                  <a:cubicBezTo>
                    <a:pt x="112693" y="65818"/>
                    <a:pt x="112943" y="65556"/>
                    <a:pt x="113264" y="65556"/>
                  </a:cubicBezTo>
                  <a:close/>
                  <a:moveTo>
                    <a:pt x="116991" y="65556"/>
                  </a:moveTo>
                  <a:cubicBezTo>
                    <a:pt x="117289" y="65556"/>
                    <a:pt x="117562" y="65818"/>
                    <a:pt x="117562" y="66127"/>
                  </a:cubicBezTo>
                  <a:cubicBezTo>
                    <a:pt x="117562" y="66425"/>
                    <a:pt x="117312" y="66687"/>
                    <a:pt x="116991" y="66687"/>
                  </a:cubicBezTo>
                  <a:cubicBezTo>
                    <a:pt x="116681" y="66687"/>
                    <a:pt x="116431" y="66437"/>
                    <a:pt x="116431" y="66127"/>
                  </a:cubicBezTo>
                  <a:cubicBezTo>
                    <a:pt x="116431" y="65818"/>
                    <a:pt x="116681" y="65556"/>
                    <a:pt x="116991" y="65556"/>
                  </a:cubicBezTo>
                  <a:close/>
                  <a:moveTo>
                    <a:pt x="120718" y="65556"/>
                  </a:moveTo>
                  <a:cubicBezTo>
                    <a:pt x="121027" y="65556"/>
                    <a:pt x="121277" y="65818"/>
                    <a:pt x="121277" y="66127"/>
                  </a:cubicBezTo>
                  <a:cubicBezTo>
                    <a:pt x="121277" y="66437"/>
                    <a:pt x="121027" y="66687"/>
                    <a:pt x="120718" y="66687"/>
                  </a:cubicBezTo>
                  <a:cubicBezTo>
                    <a:pt x="120408" y="66687"/>
                    <a:pt x="120146" y="66437"/>
                    <a:pt x="120146" y="66127"/>
                  </a:cubicBezTo>
                  <a:cubicBezTo>
                    <a:pt x="120146" y="65818"/>
                    <a:pt x="120420" y="65556"/>
                    <a:pt x="120718" y="65556"/>
                  </a:cubicBezTo>
                  <a:close/>
                  <a:moveTo>
                    <a:pt x="124456" y="65556"/>
                  </a:moveTo>
                  <a:cubicBezTo>
                    <a:pt x="124754" y="65556"/>
                    <a:pt x="125016" y="65818"/>
                    <a:pt x="125016" y="66127"/>
                  </a:cubicBezTo>
                  <a:cubicBezTo>
                    <a:pt x="125016" y="66425"/>
                    <a:pt x="124766" y="66687"/>
                    <a:pt x="124456" y="66687"/>
                  </a:cubicBezTo>
                  <a:cubicBezTo>
                    <a:pt x="124135" y="66687"/>
                    <a:pt x="123885" y="66437"/>
                    <a:pt x="123885" y="66127"/>
                  </a:cubicBezTo>
                  <a:cubicBezTo>
                    <a:pt x="123885" y="65818"/>
                    <a:pt x="124135" y="65556"/>
                    <a:pt x="124456" y="65556"/>
                  </a:cubicBezTo>
                  <a:close/>
                  <a:moveTo>
                    <a:pt x="128171" y="65556"/>
                  </a:moveTo>
                  <a:cubicBezTo>
                    <a:pt x="128480" y="65556"/>
                    <a:pt x="128742" y="65818"/>
                    <a:pt x="128742" y="66127"/>
                  </a:cubicBezTo>
                  <a:cubicBezTo>
                    <a:pt x="128742" y="66437"/>
                    <a:pt x="128480" y="66687"/>
                    <a:pt x="128171" y="66687"/>
                  </a:cubicBezTo>
                  <a:cubicBezTo>
                    <a:pt x="127861" y="66687"/>
                    <a:pt x="127611" y="66437"/>
                    <a:pt x="127611" y="66127"/>
                  </a:cubicBezTo>
                  <a:cubicBezTo>
                    <a:pt x="127611" y="65818"/>
                    <a:pt x="127861" y="65556"/>
                    <a:pt x="128171" y="65556"/>
                  </a:cubicBezTo>
                  <a:close/>
                  <a:moveTo>
                    <a:pt x="131898" y="65556"/>
                  </a:moveTo>
                  <a:cubicBezTo>
                    <a:pt x="132195" y="65556"/>
                    <a:pt x="132457" y="65818"/>
                    <a:pt x="132457" y="66127"/>
                  </a:cubicBezTo>
                  <a:cubicBezTo>
                    <a:pt x="132457" y="66425"/>
                    <a:pt x="132207" y="66687"/>
                    <a:pt x="131898" y="66687"/>
                  </a:cubicBezTo>
                  <a:cubicBezTo>
                    <a:pt x="131600" y="66687"/>
                    <a:pt x="131326" y="66437"/>
                    <a:pt x="131326" y="66127"/>
                  </a:cubicBezTo>
                  <a:cubicBezTo>
                    <a:pt x="131338" y="65818"/>
                    <a:pt x="131576" y="65556"/>
                    <a:pt x="131898" y="65556"/>
                  </a:cubicBezTo>
                  <a:close/>
                  <a:moveTo>
                    <a:pt x="135624" y="65556"/>
                  </a:moveTo>
                  <a:cubicBezTo>
                    <a:pt x="135946" y="65556"/>
                    <a:pt x="136196" y="65818"/>
                    <a:pt x="136196" y="66127"/>
                  </a:cubicBezTo>
                  <a:cubicBezTo>
                    <a:pt x="136196" y="66437"/>
                    <a:pt x="135934" y="66687"/>
                    <a:pt x="135624" y="66687"/>
                  </a:cubicBezTo>
                  <a:cubicBezTo>
                    <a:pt x="135315" y="66687"/>
                    <a:pt x="135065" y="66437"/>
                    <a:pt x="135065" y="66127"/>
                  </a:cubicBezTo>
                  <a:cubicBezTo>
                    <a:pt x="135065" y="65818"/>
                    <a:pt x="135315" y="65556"/>
                    <a:pt x="135624" y="65556"/>
                  </a:cubicBezTo>
                  <a:close/>
                  <a:moveTo>
                    <a:pt x="139351" y="65556"/>
                  </a:moveTo>
                  <a:cubicBezTo>
                    <a:pt x="139649" y="65556"/>
                    <a:pt x="139910" y="65818"/>
                    <a:pt x="139910" y="66127"/>
                  </a:cubicBezTo>
                  <a:cubicBezTo>
                    <a:pt x="139910" y="66425"/>
                    <a:pt x="139660" y="66687"/>
                    <a:pt x="139351" y="66687"/>
                  </a:cubicBezTo>
                  <a:cubicBezTo>
                    <a:pt x="139053" y="66687"/>
                    <a:pt x="138779" y="66437"/>
                    <a:pt x="138779" y="66127"/>
                  </a:cubicBezTo>
                  <a:cubicBezTo>
                    <a:pt x="138779" y="65818"/>
                    <a:pt x="139041" y="65556"/>
                    <a:pt x="139351" y="65556"/>
                  </a:cubicBezTo>
                  <a:close/>
                  <a:moveTo>
                    <a:pt x="143089" y="65556"/>
                  </a:moveTo>
                  <a:cubicBezTo>
                    <a:pt x="143399" y="65556"/>
                    <a:pt x="143649" y="65818"/>
                    <a:pt x="143649" y="66127"/>
                  </a:cubicBezTo>
                  <a:cubicBezTo>
                    <a:pt x="143649" y="66437"/>
                    <a:pt x="143399" y="66687"/>
                    <a:pt x="143089" y="66687"/>
                  </a:cubicBezTo>
                  <a:cubicBezTo>
                    <a:pt x="142768" y="66687"/>
                    <a:pt x="142518" y="66437"/>
                    <a:pt x="142518" y="66127"/>
                  </a:cubicBezTo>
                  <a:cubicBezTo>
                    <a:pt x="142518" y="65818"/>
                    <a:pt x="142768" y="65556"/>
                    <a:pt x="143089" y="65556"/>
                  </a:cubicBezTo>
                  <a:close/>
                  <a:moveTo>
                    <a:pt x="146804" y="65556"/>
                  </a:moveTo>
                  <a:cubicBezTo>
                    <a:pt x="147102" y="65556"/>
                    <a:pt x="147376" y="65818"/>
                    <a:pt x="147376" y="66127"/>
                  </a:cubicBezTo>
                  <a:cubicBezTo>
                    <a:pt x="147376" y="66425"/>
                    <a:pt x="147114" y="66687"/>
                    <a:pt x="146804" y="66687"/>
                  </a:cubicBezTo>
                  <a:cubicBezTo>
                    <a:pt x="146495" y="66687"/>
                    <a:pt x="146245" y="66437"/>
                    <a:pt x="146245" y="66127"/>
                  </a:cubicBezTo>
                  <a:cubicBezTo>
                    <a:pt x="146257" y="65818"/>
                    <a:pt x="146495" y="65556"/>
                    <a:pt x="146804" y="65556"/>
                  </a:cubicBezTo>
                  <a:close/>
                  <a:moveTo>
                    <a:pt x="150543" y="65556"/>
                  </a:moveTo>
                  <a:cubicBezTo>
                    <a:pt x="150852" y="65556"/>
                    <a:pt x="151102" y="65818"/>
                    <a:pt x="151102" y="66127"/>
                  </a:cubicBezTo>
                  <a:cubicBezTo>
                    <a:pt x="151102" y="66437"/>
                    <a:pt x="150852" y="66687"/>
                    <a:pt x="150543" y="66687"/>
                  </a:cubicBezTo>
                  <a:cubicBezTo>
                    <a:pt x="150233" y="66687"/>
                    <a:pt x="149971" y="66437"/>
                    <a:pt x="149971" y="66127"/>
                  </a:cubicBezTo>
                  <a:cubicBezTo>
                    <a:pt x="149971" y="65818"/>
                    <a:pt x="150233" y="65556"/>
                    <a:pt x="150543" y="65556"/>
                  </a:cubicBezTo>
                  <a:close/>
                  <a:moveTo>
                    <a:pt x="154258" y="65556"/>
                  </a:moveTo>
                  <a:cubicBezTo>
                    <a:pt x="154555" y="65556"/>
                    <a:pt x="154829" y="65818"/>
                    <a:pt x="154829" y="66127"/>
                  </a:cubicBezTo>
                  <a:cubicBezTo>
                    <a:pt x="154829" y="66425"/>
                    <a:pt x="154567" y="66687"/>
                    <a:pt x="154258" y="66687"/>
                  </a:cubicBezTo>
                  <a:cubicBezTo>
                    <a:pt x="153948" y="66687"/>
                    <a:pt x="153698" y="66437"/>
                    <a:pt x="153698" y="66127"/>
                  </a:cubicBezTo>
                  <a:cubicBezTo>
                    <a:pt x="153698" y="65818"/>
                    <a:pt x="153948" y="65556"/>
                    <a:pt x="154258" y="65556"/>
                  </a:cubicBezTo>
                  <a:close/>
                  <a:moveTo>
                    <a:pt x="157996" y="65556"/>
                  </a:moveTo>
                  <a:cubicBezTo>
                    <a:pt x="158306" y="65556"/>
                    <a:pt x="158556" y="65818"/>
                    <a:pt x="158556" y="66127"/>
                  </a:cubicBezTo>
                  <a:cubicBezTo>
                    <a:pt x="158556" y="66437"/>
                    <a:pt x="158306" y="66687"/>
                    <a:pt x="157996" y="66687"/>
                  </a:cubicBezTo>
                  <a:cubicBezTo>
                    <a:pt x="157687" y="66687"/>
                    <a:pt x="157436" y="66437"/>
                    <a:pt x="157436" y="66127"/>
                  </a:cubicBezTo>
                  <a:cubicBezTo>
                    <a:pt x="157436" y="65818"/>
                    <a:pt x="157687" y="65556"/>
                    <a:pt x="157996" y="65556"/>
                  </a:cubicBezTo>
                  <a:close/>
                  <a:moveTo>
                    <a:pt x="3405" y="67425"/>
                  </a:moveTo>
                  <a:cubicBezTo>
                    <a:pt x="3703" y="67425"/>
                    <a:pt x="3977" y="67675"/>
                    <a:pt x="3977" y="67985"/>
                  </a:cubicBezTo>
                  <a:cubicBezTo>
                    <a:pt x="3977" y="68282"/>
                    <a:pt x="3727" y="68556"/>
                    <a:pt x="3405" y="68556"/>
                  </a:cubicBezTo>
                  <a:cubicBezTo>
                    <a:pt x="3096" y="68556"/>
                    <a:pt x="2846" y="68294"/>
                    <a:pt x="2846" y="67985"/>
                  </a:cubicBezTo>
                  <a:cubicBezTo>
                    <a:pt x="2858" y="67675"/>
                    <a:pt x="3096" y="67425"/>
                    <a:pt x="3405" y="67425"/>
                  </a:cubicBezTo>
                  <a:close/>
                  <a:moveTo>
                    <a:pt x="7132" y="67425"/>
                  </a:moveTo>
                  <a:cubicBezTo>
                    <a:pt x="7430" y="67425"/>
                    <a:pt x="7692" y="67675"/>
                    <a:pt x="7692" y="67985"/>
                  </a:cubicBezTo>
                  <a:cubicBezTo>
                    <a:pt x="7692" y="68282"/>
                    <a:pt x="7442" y="68556"/>
                    <a:pt x="7132" y="68556"/>
                  </a:cubicBezTo>
                  <a:cubicBezTo>
                    <a:pt x="6834" y="68556"/>
                    <a:pt x="6560" y="68294"/>
                    <a:pt x="6560" y="67985"/>
                  </a:cubicBezTo>
                  <a:cubicBezTo>
                    <a:pt x="6584" y="67675"/>
                    <a:pt x="6822" y="67425"/>
                    <a:pt x="7132" y="67425"/>
                  </a:cubicBezTo>
                  <a:close/>
                  <a:moveTo>
                    <a:pt x="10871" y="67425"/>
                  </a:moveTo>
                  <a:cubicBezTo>
                    <a:pt x="11168" y="67425"/>
                    <a:pt x="11430" y="67675"/>
                    <a:pt x="11430" y="67985"/>
                  </a:cubicBezTo>
                  <a:cubicBezTo>
                    <a:pt x="11430" y="68282"/>
                    <a:pt x="11180" y="68556"/>
                    <a:pt x="10871" y="68556"/>
                  </a:cubicBezTo>
                  <a:cubicBezTo>
                    <a:pt x="10573" y="68556"/>
                    <a:pt x="10299" y="68294"/>
                    <a:pt x="10299" y="67985"/>
                  </a:cubicBezTo>
                  <a:cubicBezTo>
                    <a:pt x="10299" y="67675"/>
                    <a:pt x="10549" y="67425"/>
                    <a:pt x="10871" y="67425"/>
                  </a:cubicBezTo>
                  <a:close/>
                  <a:moveTo>
                    <a:pt x="14585" y="67425"/>
                  </a:moveTo>
                  <a:cubicBezTo>
                    <a:pt x="14883" y="67425"/>
                    <a:pt x="15157" y="67675"/>
                    <a:pt x="15157" y="67985"/>
                  </a:cubicBezTo>
                  <a:cubicBezTo>
                    <a:pt x="15157" y="68282"/>
                    <a:pt x="14895" y="68556"/>
                    <a:pt x="14585" y="68556"/>
                  </a:cubicBezTo>
                  <a:cubicBezTo>
                    <a:pt x="14288" y="68556"/>
                    <a:pt x="14014" y="68294"/>
                    <a:pt x="14014" y="67985"/>
                  </a:cubicBezTo>
                  <a:cubicBezTo>
                    <a:pt x="14038" y="67675"/>
                    <a:pt x="14276" y="67425"/>
                    <a:pt x="14585" y="67425"/>
                  </a:cubicBezTo>
                  <a:close/>
                  <a:moveTo>
                    <a:pt x="18324" y="67425"/>
                  </a:moveTo>
                  <a:cubicBezTo>
                    <a:pt x="18622" y="67425"/>
                    <a:pt x="18883" y="67675"/>
                    <a:pt x="18883" y="67985"/>
                  </a:cubicBezTo>
                  <a:cubicBezTo>
                    <a:pt x="18883" y="68282"/>
                    <a:pt x="18633" y="68556"/>
                    <a:pt x="18324" y="68556"/>
                  </a:cubicBezTo>
                  <a:cubicBezTo>
                    <a:pt x="18026" y="68556"/>
                    <a:pt x="17752" y="68294"/>
                    <a:pt x="17752" y="67985"/>
                  </a:cubicBezTo>
                  <a:cubicBezTo>
                    <a:pt x="17752" y="67675"/>
                    <a:pt x="18014" y="67425"/>
                    <a:pt x="18324" y="67425"/>
                  </a:cubicBezTo>
                  <a:close/>
                  <a:moveTo>
                    <a:pt x="22039" y="67425"/>
                  </a:moveTo>
                  <a:cubicBezTo>
                    <a:pt x="22336" y="67425"/>
                    <a:pt x="22610" y="67675"/>
                    <a:pt x="22610" y="67985"/>
                  </a:cubicBezTo>
                  <a:cubicBezTo>
                    <a:pt x="22610" y="68282"/>
                    <a:pt x="22360" y="68556"/>
                    <a:pt x="22039" y="68556"/>
                  </a:cubicBezTo>
                  <a:cubicBezTo>
                    <a:pt x="21729" y="68556"/>
                    <a:pt x="21479" y="68294"/>
                    <a:pt x="21479" y="67985"/>
                  </a:cubicBezTo>
                  <a:cubicBezTo>
                    <a:pt x="21491" y="67675"/>
                    <a:pt x="21729" y="67425"/>
                    <a:pt x="22039" y="67425"/>
                  </a:cubicBezTo>
                  <a:close/>
                  <a:moveTo>
                    <a:pt x="25777" y="67425"/>
                  </a:moveTo>
                  <a:cubicBezTo>
                    <a:pt x="26075" y="67425"/>
                    <a:pt x="26349" y="67675"/>
                    <a:pt x="26349" y="67985"/>
                  </a:cubicBezTo>
                  <a:cubicBezTo>
                    <a:pt x="26349" y="68282"/>
                    <a:pt x="26087" y="68556"/>
                    <a:pt x="25777" y="68556"/>
                  </a:cubicBezTo>
                  <a:cubicBezTo>
                    <a:pt x="25468" y="68556"/>
                    <a:pt x="25206" y="68294"/>
                    <a:pt x="25206" y="67985"/>
                  </a:cubicBezTo>
                  <a:cubicBezTo>
                    <a:pt x="25218" y="67675"/>
                    <a:pt x="25468" y="67425"/>
                    <a:pt x="25777" y="67425"/>
                  </a:cubicBezTo>
                  <a:close/>
                  <a:moveTo>
                    <a:pt x="29504" y="67425"/>
                  </a:moveTo>
                  <a:cubicBezTo>
                    <a:pt x="29801" y="67425"/>
                    <a:pt x="30063" y="67675"/>
                    <a:pt x="30063" y="67985"/>
                  </a:cubicBezTo>
                  <a:cubicBezTo>
                    <a:pt x="30063" y="68282"/>
                    <a:pt x="29813" y="68556"/>
                    <a:pt x="29504" y="68556"/>
                  </a:cubicBezTo>
                  <a:cubicBezTo>
                    <a:pt x="29182" y="68556"/>
                    <a:pt x="28932" y="68294"/>
                    <a:pt x="28932" y="67985"/>
                  </a:cubicBezTo>
                  <a:cubicBezTo>
                    <a:pt x="28944" y="67675"/>
                    <a:pt x="29182" y="67425"/>
                    <a:pt x="29504" y="67425"/>
                  </a:cubicBezTo>
                  <a:close/>
                  <a:moveTo>
                    <a:pt x="33230" y="67425"/>
                  </a:moveTo>
                  <a:cubicBezTo>
                    <a:pt x="33528" y="67425"/>
                    <a:pt x="33802" y="67675"/>
                    <a:pt x="33802" y="67985"/>
                  </a:cubicBezTo>
                  <a:cubicBezTo>
                    <a:pt x="33802" y="68282"/>
                    <a:pt x="33552" y="68556"/>
                    <a:pt x="33230" y="68556"/>
                  </a:cubicBezTo>
                  <a:cubicBezTo>
                    <a:pt x="32921" y="68556"/>
                    <a:pt x="32671" y="68294"/>
                    <a:pt x="32671" y="67985"/>
                  </a:cubicBezTo>
                  <a:cubicBezTo>
                    <a:pt x="32671" y="67675"/>
                    <a:pt x="32921" y="67425"/>
                    <a:pt x="33230" y="67425"/>
                  </a:cubicBezTo>
                  <a:close/>
                  <a:moveTo>
                    <a:pt x="36957" y="67425"/>
                  </a:moveTo>
                  <a:cubicBezTo>
                    <a:pt x="37255" y="67425"/>
                    <a:pt x="37517" y="67675"/>
                    <a:pt x="37517" y="67985"/>
                  </a:cubicBezTo>
                  <a:cubicBezTo>
                    <a:pt x="37517" y="68282"/>
                    <a:pt x="37267" y="68556"/>
                    <a:pt x="36957" y="68556"/>
                  </a:cubicBezTo>
                  <a:cubicBezTo>
                    <a:pt x="36648" y="68556"/>
                    <a:pt x="36386" y="68294"/>
                    <a:pt x="36386" y="67985"/>
                  </a:cubicBezTo>
                  <a:cubicBezTo>
                    <a:pt x="36409" y="67675"/>
                    <a:pt x="36648" y="67425"/>
                    <a:pt x="36957" y="67425"/>
                  </a:cubicBezTo>
                  <a:close/>
                  <a:moveTo>
                    <a:pt x="40672" y="67425"/>
                  </a:moveTo>
                  <a:cubicBezTo>
                    <a:pt x="40970" y="67425"/>
                    <a:pt x="41243" y="67675"/>
                    <a:pt x="41243" y="67985"/>
                  </a:cubicBezTo>
                  <a:cubicBezTo>
                    <a:pt x="41243" y="68282"/>
                    <a:pt x="40993" y="68556"/>
                    <a:pt x="40672" y="68556"/>
                  </a:cubicBezTo>
                  <a:cubicBezTo>
                    <a:pt x="40374" y="68556"/>
                    <a:pt x="40112" y="68294"/>
                    <a:pt x="40112" y="67985"/>
                  </a:cubicBezTo>
                  <a:cubicBezTo>
                    <a:pt x="40124" y="67675"/>
                    <a:pt x="40362" y="67425"/>
                    <a:pt x="40672" y="67425"/>
                  </a:cubicBezTo>
                  <a:close/>
                  <a:moveTo>
                    <a:pt x="44410" y="67425"/>
                  </a:moveTo>
                  <a:cubicBezTo>
                    <a:pt x="44708" y="67425"/>
                    <a:pt x="44982" y="67675"/>
                    <a:pt x="44982" y="67985"/>
                  </a:cubicBezTo>
                  <a:cubicBezTo>
                    <a:pt x="44982" y="68282"/>
                    <a:pt x="44720" y="68556"/>
                    <a:pt x="44410" y="68556"/>
                  </a:cubicBezTo>
                  <a:cubicBezTo>
                    <a:pt x="44113" y="68556"/>
                    <a:pt x="43851" y="68294"/>
                    <a:pt x="43851" y="67985"/>
                  </a:cubicBezTo>
                  <a:cubicBezTo>
                    <a:pt x="43851" y="67675"/>
                    <a:pt x="44101" y="67425"/>
                    <a:pt x="44410" y="67425"/>
                  </a:cubicBezTo>
                  <a:close/>
                  <a:moveTo>
                    <a:pt x="48137" y="67425"/>
                  </a:moveTo>
                  <a:cubicBezTo>
                    <a:pt x="48435" y="67425"/>
                    <a:pt x="48697" y="67675"/>
                    <a:pt x="48697" y="67985"/>
                  </a:cubicBezTo>
                  <a:cubicBezTo>
                    <a:pt x="48697" y="68282"/>
                    <a:pt x="48447" y="68556"/>
                    <a:pt x="48137" y="68556"/>
                  </a:cubicBezTo>
                  <a:cubicBezTo>
                    <a:pt x="47839" y="68556"/>
                    <a:pt x="47566" y="68294"/>
                    <a:pt x="47566" y="67985"/>
                  </a:cubicBezTo>
                  <a:cubicBezTo>
                    <a:pt x="47578" y="67675"/>
                    <a:pt x="47839" y="67425"/>
                    <a:pt x="48137" y="67425"/>
                  </a:cubicBezTo>
                  <a:close/>
                  <a:moveTo>
                    <a:pt x="51864" y="67425"/>
                  </a:moveTo>
                  <a:cubicBezTo>
                    <a:pt x="52161" y="67425"/>
                    <a:pt x="52435" y="67675"/>
                    <a:pt x="52435" y="67985"/>
                  </a:cubicBezTo>
                  <a:cubicBezTo>
                    <a:pt x="52435" y="68282"/>
                    <a:pt x="52185" y="68556"/>
                    <a:pt x="51864" y="68556"/>
                  </a:cubicBezTo>
                  <a:cubicBezTo>
                    <a:pt x="51566" y="68556"/>
                    <a:pt x="51304" y="68294"/>
                    <a:pt x="51304" y="67985"/>
                  </a:cubicBezTo>
                  <a:cubicBezTo>
                    <a:pt x="51304" y="67675"/>
                    <a:pt x="51554" y="67425"/>
                    <a:pt x="51864" y="67425"/>
                  </a:cubicBezTo>
                  <a:close/>
                  <a:moveTo>
                    <a:pt x="55602" y="67425"/>
                  </a:moveTo>
                  <a:cubicBezTo>
                    <a:pt x="55900" y="67425"/>
                    <a:pt x="56174" y="67675"/>
                    <a:pt x="56174" y="67985"/>
                  </a:cubicBezTo>
                  <a:cubicBezTo>
                    <a:pt x="56174" y="68282"/>
                    <a:pt x="55912" y="68556"/>
                    <a:pt x="55602" y="68556"/>
                  </a:cubicBezTo>
                  <a:cubicBezTo>
                    <a:pt x="55293" y="68556"/>
                    <a:pt x="55043" y="68294"/>
                    <a:pt x="55043" y="67985"/>
                  </a:cubicBezTo>
                  <a:cubicBezTo>
                    <a:pt x="55043" y="67675"/>
                    <a:pt x="55293" y="67425"/>
                    <a:pt x="55602" y="67425"/>
                  </a:cubicBezTo>
                  <a:close/>
                  <a:moveTo>
                    <a:pt x="59329" y="67425"/>
                  </a:moveTo>
                  <a:cubicBezTo>
                    <a:pt x="59627" y="67425"/>
                    <a:pt x="59889" y="67675"/>
                    <a:pt x="59889" y="67985"/>
                  </a:cubicBezTo>
                  <a:cubicBezTo>
                    <a:pt x="59889" y="68282"/>
                    <a:pt x="59639" y="68556"/>
                    <a:pt x="59329" y="68556"/>
                  </a:cubicBezTo>
                  <a:cubicBezTo>
                    <a:pt x="59008" y="68556"/>
                    <a:pt x="58757" y="68294"/>
                    <a:pt x="58757" y="67985"/>
                  </a:cubicBezTo>
                  <a:cubicBezTo>
                    <a:pt x="58757" y="67675"/>
                    <a:pt x="59008" y="67425"/>
                    <a:pt x="59329" y="67425"/>
                  </a:cubicBezTo>
                  <a:close/>
                  <a:moveTo>
                    <a:pt x="63056" y="67425"/>
                  </a:moveTo>
                  <a:cubicBezTo>
                    <a:pt x="63353" y="67425"/>
                    <a:pt x="63627" y="67675"/>
                    <a:pt x="63627" y="67985"/>
                  </a:cubicBezTo>
                  <a:cubicBezTo>
                    <a:pt x="63627" y="68282"/>
                    <a:pt x="63377" y="68556"/>
                    <a:pt x="63056" y="68556"/>
                  </a:cubicBezTo>
                  <a:cubicBezTo>
                    <a:pt x="62746" y="68556"/>
                    <a:pt x="62496" y="68294"/>
                    <a:pt x="62496" y="67985"/>
                  </a:cubicBezTo>
                  <a:cubicBezTo>
                    <a:pt x="62496" y="67675"/>
                    <a:pt x="62746" y="67425"/>
                    <a:pt x="63056" y="67425"/>
                  </a:cubicBezTo>
                  <a:close/>
                  <a:moveTo>
                    <a:pt x="66782" y="67425"/>
                  </a:moveTo>
                  <a:cubicBezTo>
                    <a:pt x="67080" y="67425"/>
                    <a:pt x="67342" y="67675"/>
                    <a:pt x="67342" y="67985"/>
                  </a:cubicBezTo>
                  <a:cubicBezTo>
                    <a:pt x="67342" y="68282"/>
                    <a:pt x="67092" y="68556"/>
                    <a:pt x="66782" y="68556"/>
                  </a:cubicBezTo>
                  <a:cubicBezTo>
                    <a:pt x="66473" y="68556"/>
                    <a:pt x="66211" y="68294"/>
                    <a:pt x="66211" y="67985"/>
                  </a:cubicBezTo>
                  <a:cubicBezTo>
                    <a:pt x="66235" y="67675"/>
                    <a:pt x="66473" y="67425"/>
                    <a:pt x="66782" y="67425"/>
                  </a:cubicBezTo>
                  <a:close/>
                  <a:moveTo>
                    <a:pt x="70509" y="67425"/>
                  </a:moveTo>
                  <a:cubicBezTo>
                    <a:pt x="70807" y="67425"/>
                    <a:pt x="71080" y="67675"/>
                    <a:pt x="71080" y="67985"/>
                  </a:cubicBezTo>
                  <a:cubicBezTo>
                    <a:pt x="71080" y="68282"/>
                    <a:pt x="70830" y="68556"/>
                    <a:pt x="70509" y="68556"/>
                  </a:cubicBezTo>
                  <a:cubicBezTo>
                    <a:pt x="70199" y="68556"/>
                    <a:pt x="69949" y="68294"/>
                    <a:pt x="69949" y="67985"/>
                  </a:cubicBezTo>
                  <a:cubicBezTo>
                    <a:pt x="69949" y="67675"/>
                    <a:pt x="70199" y="67425"/>
                    <a:pt x="70509" y="67425"/>
                  </a:cubicBezTo>
                  <a:close/>
                  <a:moveTo>
                    <a:pt x="74236" y="67425"/>
                  </a:moveTo>
                  <a:cubicBezTo>
                    <a:pt x="74533" y="67425"/>
                    <a:pt x="74795" y="67675"/>
                    <a:pt x="74795" y="67985"/>
                  </a:cubicBezTo>
                  <a:cubicBezTo>
                    <a:pt x="74795" y="68282"/>
                    <a:pt x="74545" y="68556"/>
                    <a:pt x="74236" y="68556"/>
                  </a:cubicBezTo>
                  <a:cubicBezTo>
                    <a:pt x="73938" y="68556"/>
                    <a:pt x="73676" y="68294"/>
                    <a:pt x="73676" y="67985"/>
                  </a:cubicBezTo>
                  <a:cubicBezTo>
                    <a:pt x="73676" y="67675"/>
                    <a:pt x="73926" y="67425"/>
                    <a:pt x="74236" y="67425"/>
                  </a:cubicBezTo>
                  <a:close/>
                  <a:moveTo>
                    <a:pt x="77855" y="67425"/>
                  </a:moveTo>
                  <a:cubicBezTo>
                    <a:pt x="78153" y="67425"/>
                    <a:pt x="78415" y="67675"/>
                    <a:pt x="78415" y="67985"/>
                  </a:cubicBezTo>
                  <a:cubicBezTo>
                    <a:pt x="78415" y="68282"/>
                    <a:pt x="78165" y="68556"/>
                    <a:pt x="77855" y="68556"/>
                  </a:cubicBezTo>
                  <a:cubicBezTo>
                    <a:pt x="77546" y="68556"/>
                    <a:pt x="77284" y="68294"/>
                    <a:pt x="77284" y="67985"/>
                  </a:cubicBezTo>
                  <a:cubicBezTo>
                    <a:pt x="77284" y="67675"/>
                    <a:pt x="77546" y="67425"/>
                    <a:pt x="77855" y="67425"/>
                  </a:cubicBezTo>
                  <a:close/>
                  <a:moveTo>
                    <a:pt x="81570" y="67425"/>
                  </a:moveTo>
                  <a:cubicBezTo>
                    <a:pt x="81868" y="67425"/>
                    <a:pt x="82141" y="67675"/>
                    <a:pt x="82141" y="67985"/>
                  </a:cubicBezTo>
                  <a:cubicBezTo>
                    <a:pt x="82141" y="68282"/>
                    <a:pt x="81879" y="68556"/>
                    <a:pt x="81570" y="68556"/>
                  </a:cubicBezTo>
                  <a:cubicBezTo>
                    <a:pt x="81260" y="68556"/>
                    <a:pt x="81010" y="68294"/>
                    <a:pt x="81010" y="67985"/>
                  </a:cubicBezTo>
                  <a:cubicBezTo>
                    <a:pt x="81022" y="67675"/>
                    <a:pt x="81260" y="67425"/>
                    <a:pt x="81570" y="67425"/>
                  </a:cubicBezTo>
                  <a:close/>
                  <a:moveTo>
                    <a:pt x="85308" y="67425"/>
                  </a:moveTo>
                  <a:cubicBezTo>
                    <a:pt x="85606" y="67425"/>
                    <a:pt x="85880" y="67675"/>
                    <a:pt x="85880" y="67985"/>
                  </a:cubicBezTo>
                  <a:cubicBezTo>
                    <a:pt x="85880" y="68282"/>
                    <a:pt x="85618" y="68556"/>
                    <a:pt x="85308" y="68556"/>
                  </a:cubicBezTo>
                  <a:cubicBezTo>
                    <a:pt x="84999" y="68556"/>
                    <a:pt x="84749" y="68294"/>
                    <a:pt x="84749" y="67985"/>
                  </a:cubicBezTo>
                  <a:cubicBezTo>
                    <a:pt x="84749" y="67675"/>
                    <a:pt x="84999" y="67425"/>
                    <a:pt x="85308" y="67425"/>
                  </a:cubicBezTo>
                  <a:close/>
                  <a:moveTo>
                    <a:pt x="89035" y="67425"/>
                  </a:moveTo>
                  <a:cubicBezTo>
                    <a:pt x="89333" y="67425"/>
                    <a:pt x="89595" y="67675"/>
                    <a:pt x="89595" y="67985"/>
                  </a:cubicBezTo>
                  <a:cubicBezTo>
                    <a:pt x="89595" y="68282"/>
                    <a:pt x="89345" y="68556"/>
                    <a:pt x="89035" y="68556"/>
                  </a:cubicBezTo>
                  <a:cubicBezTo>
                    <a:pt x="88714" y="68556"/>
                    <a:pt x="88464" y="68294"/>
                    <a:pt x="88464" y="67985"/>
                  </a:cubicBezTo>
                  <a:cubicBezTo>
                    <a:pt x="88475" y="67675"/>
                    <a:pt x="88714" y="67425"/>
                    <a:pt x="89035" y="67425"/>
                  </a:cubicBezTo>
                  <a:close/>
                  <a:moveTo>
                    <a:pt x="92762" y="67425"/>
                  </a:moveTo>
                  <a:cubicBezTo>
                    <a:pt x="93059" y="67425"/>
                    <a:pt x="93333" y="67675"/>
                    <a:pt x="93333" y="67985"/>
                  </a:cubicBezTo>
                  <a:cubicBezTo>
                    <a:pt x="93333" y="68282"/>
                    <a:pt x="93071" y="68556"/>
                    <a:pt x="92762" y="68556"/>
                  </a:cubicBezTo>
                  <a:cubicBezTo>
                    <a:pt x="92452" y="68556"/>
                    <a:pt x="92202" y="68294"/>
                    <a:pt x="92202" y="67985"/>
                  </a:cubicBezTo>
                  <a:cubicBezTo>
                    <a:pt x="92202" y="67675"/>
                    <a:pt x="92452" y="67425"/>
                    <a:pt x="92762" y="67425"/>
                  </a:cubicBezTo>
                  <a:close/>
                  <a:moveTo>
                    <a:pt x="96488" y="67425"/>
                  </a:moveTo>
                  <a:cubicBezTo>
                    <a:pt x="96786" y="67425"/>
                    <a:pt x="97048" y="67675"/>
                    <a:pt x="97048" y="67985"/>
                  </a:cubicBezTo>
                  <a:cubicBezTo>
                    <a:pt x="97048" y="68282"/>
                    <a:pt x="96798" y="68556"/>
                    <a:pt x="96488" y="68556"/>
                  </a:cubicBezTo>
                  <a:cubicBezTo>
                    <a:pt x="96191" y="68556"/>
                    <a:pt x="95917" y="68294"/>
                    <a:pt x="95917" y="67985"/>
                  </a:cubicBezTo>
                  <a:cubicBezTo>
                    <a:pt x="95917" y="67675"/>
                    <a:pt x="96179" y="67425"/>
                    <a:pt x="96488" y="67425"/>
                  </a:cubicBezTo>
                  <a:close/>
                  <a:moveTo>
                    <a:pt x="100203" y="67425"/>
                  </a:moveTo>
                  <a:cubicBezTo>
                    <a:pt x="100501" y="67425"/>
                    <a:pt x="100775" y="67675"/>
                    <a:pt x="100775" y="67985"/>
                  </a:cubicBezTo>
                  <a:cubicBezTo>
                    <a:pt x="100775" y="68282"/>
                    <a:pt x="100513" y="68556"/>
                    <a:pt x="100203" y="68556"/>
                  </a:cubicBezTo>
                  <a:cubicBezTo>
                    <a:pt x="99905" y="68556"/>
                    <a:pt x="99644" y="68294"/>
                    <a:pt x="99644" y="67985"/>
                  </a:cubicBezTo>
                  <a:cubicBezTo>
                    <a:pt x="99655" y="67675"/>
                    <a:pt x="99894" y="67425"/>
                    <a:pt x="100203" y="67425"/>
                  </a:cubicBezTo>
                  <a:close/>
                  <a:moveTo>
                    <a:pt x="103942" y="67425"/>
                  </a:moveTo>
                  <a:cubicBezTo>
                    <a:pt x="104239" y="67425"/>
                    <a:pt x="104513" y="67675"/>
                    <a:pt x="104513" y="67985"/>
                  </a:cubicBezTo>
                  <a:cubicBezTo>
                    <a:pt x="104513" y="68282"/>
                    <a:pt x="104251" y="68556"/>
                    <a:pt x="103942" y="68556"/>
                  </a:cubicBezTo>
                  <a:cubicBezTo>
                    <a:pt x="103644" y="68556"/>
                    <a:pt x="103382" y="68294"/>
                    <a:pt x="103382" y="67985"/>
                  </a:cubicBezTo>
                  <a:cubicBezTo>
                    <a:pt x="103382" y="67675"/>
                    <a:pt x="103632" y="67425"/>
                    <a:pt x="103942" y="67425"/>
                  </a:cubicBezTo>
                  <a:close/>
                  <a:moveTo>
                    <a:pt x="107668" y="67425"/>
                  </a:moveTo>
                  <a:cubicBezTo>
                    <a:pt x="107966" y="67425"/>
                    <a:pt x="108228" y="67675"/>
                    <a:pt x="108228" y="67985"/>
                  </a:cubicBezTo>
                  <a:cubicBezTo>
                    <a:pt x="108228" y="68282"/>
                    <a:pt x="107978" y="68556"/>
                    <a:pt x="107668" y="68556"/>
                  </a:cubicBezTo>
                  <a:cubicBezTo>
                    <a:pt x="107371" y="68556"/>
                    <a:pt x="107097" y="68294"/>
                    <a:pt x="107097" y="67985"/>
                  </a:cubicBezTo>
                  <a:cubicBezTo>
                    <a:pt x="107109" y="67675"/>
                    <a:pt x="107347" y="67425"/>
                    <a:pt x="107668" y="67425"/>
                  </a:cubicBezTo>
                  <a:close/>
                  <a:moveTo>
                    <a:pt x="111395" y="67425"/>
                  </a:moveTo>
                  <a:cubicBezTo>
                    <a:pt x="111693" y="67425"/>
                    <a:pt x="111967" y="67675"/>
                    <a:pt x="111967" y="67985"/>
                  </a:cubicBezTo>
                  <a:cubicBezTo>
                    <a:pt x="111967" y="68282"/>
                    <a:pt x="111705" y="68556"/>
                    <a:pt x="111395" y="68556"/>
                  </a:cubicBezTo>
                  <a:cubicBezTo>
                    <a:pt x="111085" y="68556"/>
                    <a:pt x="110835" y="68294"/>
                    <a:pt x="110835" y="67985"/>
                  </a:cubicBezTo>
                  <a:cubicBezTo>
                    <a:pt x="110835" y="67675"/>
                    <a:pt x="111085" y="67425"/>
                    <a:pt x="111395" y="67425"/>
                  </a:cubicBezTo>
                  <a:close/>
                  <a:moveTo>
                    <a:pt x="115122" y="67425"/>
                  </a:moveTo>
                  <a:cubicBezTo>
                    <a:pt x="115419" y="67425"/>
                    <a:pt x="115681" y="67675"/>
                    <a:pt x="115681" y="67985"/>
                  </a:cubicBezTo>
                  <a:cubicBezTo>
                    <a:pt x="115681" y="68282"/>
                    <a:pt x="115431" y="68556"/>
                    <a:pt x="115122" y="68556"/>
                  </a:cubicBezTo>
                  <a:cubicBezTo>
                    <a:pt x="114812" y="68556"/>
                    <a:pt x="114550" y="68294"/>
                    <a:pt x="114550" y="67985"/>
                  </a:cubicBezTo>
                  <a:cubicBezTo>
                    <a:pt x="114574" y="67675"/>
                    <a:pt x="114812" y="67425"/>
                    <a:pt x="115122" y="67425"/>
                  </a:cubicBezTo>
                  <a:close/>
                  <a:moveTo>
                    <a:pt x="118860" y="67425"/>
                  </a:moveTo>
                  <a:cubicBezTo>
                    <a:pt x="119158" y="67425"/>
                    <a:pt x="119420" y="67675"/>
                    <a:pt x="119420" y="67985"/>
                  </a:cubicBezTo>
                  <a:cubicBezTo>
                    <a:pt x="119420" y="68282"/>
                    <a:pt x="119170" y="68556"/>
                    <a:pt x="118860" y="68556"/>
                  </a:cubicBezTo>
                  <a:cubicBezTo>
                    <a:pt x="118539" y="68556"/>
                    <a:pt x="118289" y="68294"/>
                    <a:pt x="118289" y="67985"/>
                  </a:cubicBezTo>
                  <a:cubicBezTo>
                    <a:pt x="118289" y="67675"/>
                    <a:pt x="118539" y="67425"/>
                    <a:pt x="118860" y="67425"/>
                  </a:cubicBezTo>
                  <a:close/>
                  <a:moveTo>
                    <a:pt x="122575" y="67425"/>
                  </a:moveTo>
                  <a:cubicBezTo>
                    <a:pt x="122873" y="67425"/>
                    <a:pt x="123146" y="67675"/>
                    <a:pt x="123146" y="67985"/>
                  </a:cubicBezTo>
                  <a:cubicBezTo>
                    <a:pt x="123146" y="68282"/>
                    <a:pt x="122885" y="68556"/>
                    <a:pt x="122575" y="68556"/>
                  </a:cubicBezTo>
                  <a:cubicBezTo>
                    <a:pt x="122265" y="68556"/>
                    <a:pt x="122015" y="68294"/>
                    <a:pt x="122015" y="67985"/>
                  </a:cubicBezTo>
                  <a:cubicBezTo>
                    <a:pt x="122027" y="67675"/>
                    <a:pt x="122277" y="67425"/>
                    <a:pt x="122575" y="67425"/>
                  </a:cubicBezTo>
                  <a:close/>
                  <a:moveTo>
                    <a:pt x="126314" y="67425"/>
                  </a:moveTo>
                  <a:cubicBezTo>
                    <a:pt x="126611" y="67425"/>
                    <a:pt x="126873" y="67675"/>
                    <a:pt x="126873" y="67985"/>
                  </a:cubicBezTo>
                  <a:cubicBezTo>
                    <a:pt x="126873" y="68282"/>
                    <a:pt x="126623" y="68556"/>
                    <a:pt x="126314" y="68556"/>
                  </a:cubicBezTo>
                  <a:cubicBezTo>
                    <a:pt x="126004" y="68556"/>
                    <a:pt x="125742" y="68294"/>
                    <a:pt x="125742" y="67985"/>
                  </a:cubicBezTo>
                  <a:cubicBezTo>
                    <a:pt x="125742" y="67675"/>
                    <a:pt x="126004" y="67425"/>
                    <a:pt x="126314" y="67425"/>
                  </a:cubicBezTo>
                  <a:close/>
                  <a:moveTo>
                    <a:pt x="130028" y="67425"/>
                  </a:moveTo>
                  <a:cubicBezTo>
                    <a:pt x="130326" y="67425"/>
                    <a:pt x="130600" y="67675"/>
                    <a:pt x="130600" y="67985"/>
                  </a:cubicBezTo>
                  <a:cubicBezTo>
                    <a:pt x="130600" y="68282"/>
                    <a:pt x="130350" y="68556"/>
                    <a:pt x="130028" y="68556"/>
                  </a:cubicBezTo>
                  <a:cubicBezTo>
                    <a:pt x="129731" y="68556"/>
                    <a:pt x="129469" y="68294"/>
                    <a:pt x="129469" y="67985"/>
                  </a:cubicBezTo>
                  <a:cubicBezTo>
                    <a:pt x="129469" y="67675"/>
                    <a:pt x="129719" y="67425"/>
                    <a:pt x="130028" y="67425"/>
                  </a:cubicBezTo>
                  <a:close/>
                  <a:moveTo>
                    <a:pt x="133767" y="67425"/>
                  </a:moveTo>
                  <a:cubicBezTo>
                    <a:pt x="134065" y="67425"/>
                    <a:pt x="134326" y="67675"/>
                    <a:pt x="134326" y="67985"/>
                  </a:cubicBezTo>
                  <a:cubicBezTo>
                    <a:pt x="134326" y="68282"/>
                    <a:pt x="134076" y="68556"/>
                    <a:pt x="133767" y="68556"/>
                  </a:cubicBezTo>
                  <a:cubicBezTo>
                    <a:pt x="133469" y="68556"/>
                    <a:pt x="133207" y="68294"/>
                    <a:pt x="133207" y="67985"/>
                  </a:cubicBezTo>
                  <a:cubicBezTo>
                    <a:pt x="133207" y="67675"/>
                    <a:pt x="133457" y="67425"/>
                    <a:pt x="133767" y="67425"/>
                  </a:cubicBezTo>
                  <a:close/>
                  <a:moveTo>
                    <a:pt x="137494" y="67425"/>
                  </a:moveTo>
                  <a:cubicBezTo>
                    <a:pt x="137791" y="67425"/>
                    <a:pt x="138053" y="67675"/>
                    <a:pt x="138053" y="67985"/>
                  </a:cubicBezTo>
                  <a:cubicBezTo>
                    <a:pt x="138053" y="68282"/>
                    <a:pt x="137803" y="68556"/>
                    <a:pt x="137494" y="68556"/>
                  </a:cubicBezTo>
                  <a:cubicBezTo>
                    <a:pt x="137196" y="68556"/>
                    <a:pt x="136922" y="68294"/>
                    <a:pt x="136922" y="67985"/>
                  </a:cubicBezTo>
                  <a:cubicBezTo>
                    <a:pt x="136934" y="67675"/>
                    <a:pt x="137172" y="67425"/>
                    <a:pt x="137494" y="67425"/>
                  </a:cubicBezTo>
                  <a:close/>
                  <a:moveTo>
                    <a:pt x="141220" y="67425"/>
                  </a:moveTo>
                  <a:cubicBezTo>
                    <a:pt x="141518" y="67425"/>
                    <a:pt x="141792" y="67675"/>
                    <a:pt x="141792" y="67985"/>
                  </a:cubicBezTo>
                  <a:cubicBezTo>
                    <a:pt x="141792" y="68282"/>
                    <a:pt x="141530" y="68556"/>
                    <a:pt x="141220" y="68556"/>
                  </a:cubicBezTo>
                  <a:cubicBezTo>
                    <a:pt x="140911" y="68556"/>
                    <a:pt x="140661" y="68294"/>
                    <a:pt x="140661" y="67985"/>
                  </a:cubicBezTo>
                  <a:cubicBezTo>
                    <a:pt x="140661" y="67675"/>
                    <a:pt x="140911" y="67425"/>
                    <a:pt x="141220" y="67425"/>
                  </a:cubicBezTo>
                  <a:close/>
                  <a:moveTo>
                    <a:pt x="144947" y="67425"/>
                  </a:moveTo>
                  <a:cubicBezTo>
                    <a:pt x="145244" y="67425"/>
                    <a:pt x="145506" y="67675"/>
                    <a:pt x="145506" y="67985"/>
                  </a:cubicBezTo>
                  <a:cubicBezTo>
                    <a:pt x="145506" y="68282"/>
                    <a:pt x="145256" y="68556"/>
                    <a:pt x="144947" y="68556"/>
                  </a:cubicBezTo>
                  <a:cubicBezTo>
                    <a:pt x="144637" y="68556"/>
                    <a:pt x="144375" y="68294"/>
                    <a:pt x="144375" y="67985"/>
                  </a:cubicBezTo>
                  <a:cubicBezTo>
                    <a:pt x="144399" y="67675"/>
                    <a:pt x="144637" y="67425"/>
                    <a:pt x="144947" y="67425"/>
                  </a:cubicBezTo>
                  <a:close/>
                  <a:moveTo>
                    <a:pt x="148685" y="67425"/>
                  </a:moveTo>
                  <a:cubicBezTo>
                    <a:pt x="148983" y="67425"/>
                    <a:pt x="149245" y="67675"/>
                    <a:pt x="149245" y="67985"/>
                  </a:cubicBezTo>
                  <a:cubicBezTo>
                    <a:pt x="149245" y="68282"/>
                    <a:pt x="148995" y="68556"/>
                    <a:pt x="148685" y="68556"/>
                  </a:cubicBezTo>
                  <a:cubicBezTo>
                    <a:pt x="148364" y="68556"/>
                    <a:pt x="148114" y="68294"/>
                    <a:pt x="148114" y="67985"/>
                  </a:cubicBezTo>
                  <a:cubicBezTo>
                    <a:pt x="148114" y="67675"/>
                    <a:pt x="148364" y="67425"/>
                    <a:pt x="148685" y="67425"/>
                  </a:cubicBezTo>
                  <a:close/>
                  <a:moveTo>
                    <a:pt x="152400" y="67425"/>
                  </a:moveTo>
                  <a:cubicBezTo>
                    <a:pt x="152698" y="67425"/>
                    <a:pt x="152972" y="67675"/>
                    <a:pt x="152972" y="67985"/>
                  </a:cubicBezTo>
                  <a:cubicBezTo>
                    <a:pt x="152972" y="68282"/>
                    <a:pt x="152710" y="68556"/>
                    <a:pt x="152400" y="68556"/>
                  </a:cubicBezTo>
                  <a:cubicBezTo>
                    <a:pt x="152091" y="68556"/>
                    <a:pt x="151841" y="68294"/>
                    <a:pt x="151841" y="67985"/>
                  </a:cubicBezTo>
                  <a:cubicBezTo>
                    <a:pt x="151852" y="67675"/>
                    <a:pt x="152091" y="67425"/>
                    <a:pt x="152400" y="67425"/>
                  </a:cubicBezTo>
                  <a:close/>
                  <a:moveTo>
                    <a:pt x="156139" y="67425"/>
                  </a:moveTo>
                  <a:cubicBezTo>
                    <a:pt x="156436" y="67425"/>
                    <a:pt x="156698" y="67675"/>
                    <a:pt x="156698" y="67985"/>
                  </a:cubicBezTo>
                  <a:cubicBezTo>
                    <a:pt x="156698" y="68282"/>
                    <a:pt x="156448" y="68556"/>
                    <a:pt x="156139" y="68556"/>
                  </a:cubicBezTo>
                  <a:cubicBezTo>
                    <a:pt x="155829" y="68556"/>
                    <a:pt x="155567" y="68294"/>
                    <a:pt x="155567" y="67985"/>
                  </a:cubicBezTo>
                  <a:cubicBezTo>
                    <a:pt x="155567" y="67675"/>
                    <a:pt x="155829" y="67425"/>
                    <a:pt x="156139" y="67425"/>
                  </a:cubicBezTo>
                  <a:close/>
                  <a:moveTo>
                    <a:pt x="159853" y="67425"/>
                  </a:moveTo>
                  <a:cubicBezTo>
                    <a:pt x="160151" y="67425"/>
                    <a:pt x="160425" y="67675"/>
                    <a:pt x="160425" y="67985"/>
                  </a:cubicBezTo>
                  <a:cubicBezTo>
                    <a:pt x="160425" y="68282"/>
                    <a:pt x="160163" y="68556"/>
                    <a:pt x="159853" y="68556"/>
                  </a:cubicBezTo>
                  <a:cubicBezTo>
                    <a:pt x="159544" y="68556"/>
                    <a:pt x="159294" y="68294"/>
                    <a:pt x="159294" y="67985"/>
                  </a:cubicBezTo>
                  <a:cubicBezTo>
                    <a:pt x="159306" y="67675"/>
                    <a:pt x="159544" y="67425"/>
                    <a:pt x="159853" y="67425"/>
                  </a:cubicBezTo>
                  <a:close/>
                  <a:moveTo>
                    <a:pt x="1548" y="69294"/>
                  </a:moveTo>
                  <a:cubicBezTo>
                    <a:pt x="1846" y="69294"/>
                    <a:pt x="2119" y="69544"/>
                    <a:pt x="2119" y="69866"/>
                  </a:cubicBezTo>
                  <a:cubicBezTo>
                    <a:pt x="2119" y="70163"/>
                    <a:pt x="1858" y="70425"/>
                    <a:pt x="1548" y="70425"/>
                  </a:cubicBezTo>
                  <a:cubicBezTo>
                    <a:pt x="1238" y="70425"/>
                    <a:pt x="988" y="70175"/>
                    <a:pt x="988" y="69866"/>
                  </a:cubicBezTo>
                  <a:cubicBezTo>
                    <a:pt x="988" y="69544"/>
                    <a:pt x="1238" y="69294"/>
                    <a:pt x="1548" y="69294"/>
                  </a:cubicBezTo>
                  <a:close/>
                  <a:moveTo>
                    <a:pt x="5287" y="69294"/>
                  </a:moveTo>
                  <a:cubicBezTo>
                    <a:pt x="5596" y="69294"/>
                    <a:pt x="5846" y="69544"/>
                    <a:pt x="5846" y="69866"/>
                  </a:cubicBezTo>
                  <a:cubicBezTo>
                    <a:pt x="5846" y="70175"/>
                    <a:pt x="5596" y="70425"/>
                    <a:pt x="5287" y="70425"/>
                  </a:cubicBezTo>
                  <a:cubicBezTo>
                    <a:pt x="4977" y="70425"/>
                    <a:pt x="4715" y="70175"/>
                    <a:pt x="4715" y="69866"/>
                  </a:cubicBezTo>
                  <a:cubicBezTo>
                    <a:pt x="4715" y="69532"/>
                    <a:pt x="4977" y="69294"/>
                    <a:pt x="5287" y="69294"/>
                  </a:cubicBezTo>
                  <a:close/>
                  <a:moveTo>
                    <a:pt x="9001" y="69294"/>
                  </a:moveTo>
                  <a:cubicBezTo>
                    <a:pt x="9299" y="69294"/>
                    <a:pt x="9573" y="69544"/>
                    <a:pt x="9573" y="69866"/>
                  </a:cubicBezTo>
                  <a:cubicBezTo>
                    <a:pt x="9573" y="70163"/>
                    <a:pt x="9323" y="70425"/>
                    <a:pt x="9001" y="70425"/>
                  </a:cubicBezTo>
                  <a:cubicBezTo>
                    <a:pt x="8704" y="70425"/>
                    <a:pt x="8442" y="70175"/>
                    <a:pt x="8442" y="69866"/>
                  </a:cubicBezTo>
                  <a:cubicBezTo>
                    <a:pt x="8442" y="69544"/>
                    <a:pt x="8692" y="69294"/>
                    <a:pt x="9001" y="69294"/>
                  </a:cubicBezTo>
                  <a:close/>
                  <a:moveTo>
                    <a:pt x="12728" y="69294"/>
                  </a:moveTo>
                  <a:cubicBezTo>
                    <a:pt x="13037" y="69294"/>
                    <a:pt x="13288" y="69544"/>
                    <a:pt x="13288" y="69866"/>
                  </a:cubicBezTo>
                  <a:cubicBezTo>
                    <a:pt x="13288" y="70175"/>
                    <a:pt x="13037" y="70425"/>
                    <a:pt x="12728" y="70425"/>
                  </a:cubicBezTo>
                  <a:cubicBezTo>
                    <a:pt x="12418" y="70425"/>
                    <a:pt x="12156" y="70175"/>
                    <a:pt x="12156" y="69866"/>
                  </a:cubicBezTo>
                  <a:cubicBezTo>
                    <a:pt x="12180" y="69532"/>
                    <a:pt x="12418" y="69294"/>
                    <a:pt x="12728" y="69294"/>
                  </a:cubicBezTo>
                  <a:close/>
                  <a:moveTo>
                    <a:pt x="16466" y="69294"/>
                  </a:moveTo>
                  <a:cubicBezTo>
                    <a:pt x="16764" y="69294"/>
                    <a:pt x="17026" y="69544"/>
                    <a:pt x="17026" y="69866"/>
                  </a:cubicBezTo>
                  <a:cubicBezTo>
                    <a:pt x="17026" y="70163"/>
                    <a:pt x="16776" y="70425"/>
                    <a:pt x="16466" y="70425"/>
                  </a:cubicBezTo>
                  <a:cubicBezTo>
                    <a:pt x="16169" y="70425"/>
                    <a:pt x="15895" y="70175"/>
                    <a:pt x="15895" y="69866"/>
                  </a:cubicBezTo>
                  <a:cubicBezTo>
                    <a:pt x="15895" y="69544"/>
                    <a:pt x="16145" y="69294"/>
                    <a:pt x="16466" y="69294"/>
                  </a:cubicBezTo>
                  <a:close/>
                  <a:moveTo>
                    <a:pt x="20181" y="69294"/>
                  </a:moveTo>
                  <a:cubicBezTo>
                    <a:pt x="20491" y="69294"/>
                    <a:pt x="20753" y="69544"/>
                    <a:pt x="20753" y="69866"/>
                  </a:cubicBezTo>
                  <a:cubicBezTo>
                    <a:pt x="20753" y="70175"/>
                    <a:pt x="20491" y="70425"/>
                    <a:pt x="20181" y="70425"/>
                  </a:cubicBezTo>
                  <a:cubicBezTo>
                    <a:pt x="19872" y="70425"/>
                    <a:pt x="19622" y="70175"/>
                    <a:pt x="19622" y="69866"/>
                  </a:cubicBezTo>
                  <a:cubicBezTo>
                    <a:pt x="19634" y="69532"/>
                    <a:pt x="19872" y="69294"/>
                    <a:pt x="20181" y="69294"/>
                  </a:cubicBezTo>
                  <a:close/>
                  <a:moveTo>
                    <a:pt x="23920" y="69294"/>
                  </a:moveTo>
                  <a:cubicBezTo>
                    <a:pt x="24217" y="69294"/>
                    <a:pt x="24479" y="69544"/>
                    <a:pt x="24479" y="69866"/>
                  </a:cubicBezTo>
                  <a:cubicBezTo>
                    <a:pt x="24479" y="70163"/>
                    <a:pt x="24229" y="70425"/>
                    <a:pt x="23920" y="70425"/>
                  </a:cubicBezTo>
                  <a:cubicBezTo>
                    <a:pt x="23610" y="70425"/>
                    <a:pt x="23348" y="70175"/>
                    <a:pt x="23348" y="69866"/>
                  </a:cubicBezTo>
                  <a:cubicBezTo>
                    <a:pt x="23348" y="69544"/>
                    <a:pt x="23610" y="69294"/>
                    <a:pt x="23920" y="69294"/>
                  </a:cubicBezTo>
                  <a:close/>
                  <a:moveTo>
                    <a:pt x="27635" y="69294"/>
                  </a:moveTo>
                  <a:cubicBezTo>
                    <a:pt x="27956" y="69294"/>
                    <a:pt x="28206" y="69544"/>
                    <a:pt x="28206" y="69866"/>
                  </a:cubicBezTo>
                  <a:cubicBezTo>
                    <a:pt x="28206" y="70175"/>
                    <a:pt x="27956" y="70425"/>
                    <a:pt x="27635" y="70425"/>
                  </a:cubicBezTo>
                  <a:cubicBezTo>
                    <a:pt x="27325" y="70425"/>
                    <a:pt x="27075" y="70175"/>
                    <a:pt x="27075" y="69866"/>
                  </a:cubicBezTo>
                  <a:cubicBezTo>
                    <a:pt x="27087" y="69532"/>
                    <a:pt x="27325" y="69294"/>
                    <a:pt x="27635" y="69294"/>
                  </a:cubicBezTo>
                  <a:close/>
                  <a:moveTo>
                    <a:pt x="31373" y="69294"/>
                  </a:moveTo>
                  <a:cubicBezTo>
                    <a:pt x="31671" y="69294"/>
                    <a:pt x="31945" y="69544"/>
                    <a:pt x="31945" y="69866"/>
                  </a:cubicBezTo>
                  <a:cubicBezTo>
                    <a:pt x="31945" y="70163"/>
                    <a:pt x="31683" y="70425"/>
                    <a:pt x="31373" y="70425"/>
                  </a:cubicBezTo>
                  <a:cubicBezTo>
                    <a:pt x="31064" y="70425"/>
                    <a:pt x="30814" y="70175"/>
                    <a:pt x="30814" y="69866"/>
                  </a:cubicBezTo>
                  <a:cubicBezTo>
                    <a:pt x="30814" y="69544"/>
                    <a:pt x="31064" y="69294"/>
                    <a:pt x="31373" y="69294"/>
                  </a:cubicBezTo>
                  <a:close/>
                  <a:moveTo>
                    <a:pt x="35100" y="69294"/>
                  </a:moveTo>
                  <a:cubicBezTo>
                    <a:pt x="35409" y="69294"/>
                    <a:pt x="35659" y="69544"/>
                    <a:pt x="35659" y="69866"/>
                  </a:cubicBezTo>
                  <a:cubicBezTo>
                    <a:pt x="35659" y="70175"/>
                    <a:pt x="35409" y="70425"/>
                    <a:pt x="35100" y="70425"/>
                  </a:cubicBezTo>
                  <a:cubicBezTo>
                    <a:pt x="34778" y="70425"/>
                    <a:pt x="34528" y="70175"/>
                    <a:pt x="34528" y="69866"/>
                  </a:cubicBezTo>
                  <a:cubicBezTo>
                    <a:pt x="34540" y="69532"/>
                    <a:pt x="34778" y="69294"/>
                    <a:pt x="35100" y="69294"/>
                  </a:cubicBezTo>
                  <a:close/>
                  <a:moveTo>
                    <a:pt x="38815" y="69294"/>
                  </a:moveTo>
                  <a:cubicBezTo>
                    <a:pt x="39112" y="69294"/>
                    <a:pt x="39386" y="69544"/>
                    <a:pt x="39386" y="69866"/>
                  </a:cubicBezTo>
                  <a:cubicBezTo>
                    <a:pt x="39386" y="70163"/>
                    <a:pt x="39124" y="70425"/>
                    <a:pt x="38815" y="70425"/>
                  </a:cubicBezTo>
                  <a:cubicBezTo>
                    <a:pt x="38517" y="70425"/>
                    <a:pt x="38255" y="70175"/>
                    <a:pt x="38255" y="69866"/>
                  </a:cubicBezTo>
                  <a:cubicBezTo>
                    <a:pt x="38267" y="69544"/>
                    <a:pt x="38505" y="69294"/>
                    <a:pt x="38815" y="69294"/>
                  </a:cubicBezTo>
                  <a:close/>
                  <a:moveTo>
                    <a:pt x="42553" y="69294"/>
                  </a:moveTo>
                  <a:cubicBezTo>
                    <a:pt x="42863" y="69294"/>
                    <a:pt x="43113" y="69544"/>
                    <a:pt x="43113" y="69866"/>
                  </a:cubicBezTo>
                  <a:cubicBezTo>
                    <a:pt x="43113" y="70175"/>
                    <a:pt x="42863" y="70425"/>
                    <a:pt x="42553" y="70425"/>
                  </a:cubicBezTo>
                  <a:cubicBezTo>
                    <a:pt x="42232" y="70425"/>
                    <a:pt x="41982" y="70175"/>
                    <a:pt x="41982" y="69866"/>
                  </a:cubicBezTo>
                  <a:cubicBezTo>
                    <a:pt x="41982" y="69532"/>
                    <a:pt x="42244" y="69294"/>
                    <a:pt x="42553" y="69294"/>
                  </a:cubicBezTo>
                  <a:close/>
                  <a:moveTo>
                    <a:pt x="46268" y="69294"/>
                  </a:moveTo>
                  <a:cubicBezTo>
                    <a:pt x="46565" y="69294"/>
                    <a:pt x="46839" y="69544"/>
                    <a:pt x="46839" y="69866"/>
                  </a:cubicBezTo>
                  <a:cubicBezTo>
                    <a:pt x="46839" y="70163"/>
                    <a:pt x="46589" y="70425"/>
                    <a:pt x="46268" y="70425"/>
                  </a:cubicBezTo>
                  <a:cubicBezTo>
                    <a:pt x="45970" y="70425"/>
                    <a:pt x="45708" y="70175"/>
                    <a:pt x="45708" y="69866"/>
                  </a:cubicBezTo>
                  <a:cubicBezTo>
                    <a:pt x="45720" y="69544"/>
                    <a:pt x="45958" y="69294"/>
                    <a:pt x="46268" y="69294"/>
                  </a:cubicBezTo>
                  <a:close/>
                  <a:moveTo>
                    <a:pt x="50006" y="69294"/>
                  </a:moveTo>
                  <a:cubicBezTo>
                    <a:pt x="50316" y="69294"/>
                    <a:pt x="50578" y="69544"/>
                    <a:pt x="50578" y="69866"/>
                  </a:cubicBezTo>
                  <a:cubicBezTo>
                    <a:pt x="50578" y="70175"/>
                    <a:pt x="50316" y="70425"/>
                    <a:pt x="50006" y="70425"/>
                  </a:cubicBezTo>
                  <a:cubicBezTo>
                    <a:pt x="49697" y="70425"/>
                    <a:pt x="49447" y="70175"/>
                    <a:pt x="49447" y="69866"/>
                  </a:cubicBezTo>
                  <a:cubicBezTo>
                    <a:pt x="49447" y="69532"/>
                    <a:pt x="49697" y="69294"/>
                    <a:pt x="50006" y="69294"/>
                  </a:cubicBezTo>
                  <a:close/>
                  <a:moveTo>
                    <a:pt x="53733" y="69294"/>
                  </a:moveTo>
                  <a:cubicBezTo>
                    <a:pt x="54031" y="69294"/>
                    <a:pt x="54293" y="69544"/>
                    <a:pt x="54293" y="69866"/>
                  </a:cubicBezTo>
                  <a:cubicBezTo>
                    <a:pt x="54293" y="70163"/>
                    <a:pt x="54043" y="70425"/>
                    <a:pt x="53733" y="70425"/>
                  </a:cubicBezTo>
                  <a:cubicBezTo>
                    <a:pt x="53412" y="70425"/>
                    <a:pt x="53162" y="70175"/>
                    <a:pt x="53162" y="69866"/>
                  </a:cubicBezTo>
                  <a:cubicBezTo>
                    <a:pt x="53173" y="69544"/>
                    <a:pt x="53412" y="69294"/>
                    <a:pt x="53733" y="69294"/>
                  </a:cubicBezTo>
                  <a:close/>
                  <a:moveTo>
                    <a:pt x="57460" y="69294"/>
                  </a:moveTo>
                  <a:cubicBezTo>
                    <a:pt x="57781" y="69294"/>
                    <a:pt x="58031" y="69544"/>
                    <a:pt x="58031" y="69866"/>
                  </a:cubicBezTo>
                  <a:cubicBezTo>
                    <a:pt x="58031" y="70175"/>
                    <a:pt x="57781" y="70425"/>
                    <a:pt x="57460" y="70425"/>
                  </a:cubicBezTo>
                  <a:cubicBezTo>
                    <a:pt x="57150" y="70425"/>
                    <a:pt x="56900" y="70175"/>
                    <a:pt x="56900" y="69866"/>
                  </a:cubicBezTo>
                  <a:cubicBezTo>
                    <a:pt x="56900" y="69532"/>
                    <a:pt x="57150" y="69294"/>
                    <a:pt x="57460" y="69294"/>
                  </a:cubicBezTo>
                  <a:close/>
                  <a:moveTo>
                    <a:pt x="61186" y="69294"/>
                  </a:moveTo>
                  <a:cubicBezTo>
                    <a:pt x="61484" y="69294"/>
                    <a:pt x="61746" y="69544"/>
                    <a:pt x="61746" y="69866"/>
                  </a:cubicBezTo>
                  <a:cubicBezTo>
                    <a:pt x="61746" y="70163"/>
                    <a:pt x="61496" y="70425"/>
                    <a:pt x="61186" y="70425"/>
                  </a:cubicBezTo>
                  <a:cubicBezTo>
                    <a:pt x="60877" y="70425"/>
                    <a:pt x="60615" y="70175"/>
                    <a:pt x="60615" y="69866"/>
                  </a:cubicBezTo>
                  <a:cubicBezTo>
                    <a:pt x="60639" y="69544"/>
                    <a:pt x="60877" y="69294"/>
                    <a:pt x="61186" y="69294"/>
                  </a:cubicBezTo>
                  <a:close/>
                  <a:moveTo>
                    <a:pt x="64925" y="69294"/>
                  </a:moveTo>
                  <a:cubicBezTo>
                    <a:pt x="65234" y="69294"/>
                    <a:pt x="65485" y="69544"/>
                    <a:pt x="65485" y="69866"/>
                  </a:cubicBezTo>
                  <a:cubicBezTo>
                    <a:pt x="65485" y="70175"/>
                    <a:pt x="65234" y="70425"/>
                    <a:pt x="64925" y="70425"/>
                  </a:cubicBezTo>
                  <a:cubicBezTo>
                    <a:pt x="64603" y="70425"/>
                    <a:pt x="64353" y="70175"/>
                    <a:pt x="64353" y="69866"/>
                  </a:cubicBezTo>
                  <a:cubicBezTo>
                    <a:pt x="64353" y="69532"/>
                    <a:pt x="64603" y="69294"/>
                    <a:pt x="64925" y="69294"/>
                  </a:cubicBezTo>
                  <a:close/>
                  <a:moveTo>
                    <a:pt x="68640" y="69294"/>
                  </a:moveTo>
                  <a:cubicBezTo>
                    <a:pt x="68937" y="69294"/>
                    <a:pt x="69211" y="69544"/>
                    <a:pt x="69211" y="69866"/>
                  </a:cubicBezTo>
                  <a:cubicBezTo>
                    <a:pt x="69211" y="70163"/>
                    <a:pt x="68949" y="70425"/>
                    <a:pt x="68640" y="70425"/>
                  </a:cubicBezTo>
                  <a:cubicBezTo>
                    <a:pt x="68330" y="70425"/>
                    <a:pt x="68080" y="70175"/>
                    <a:pt x="68080" y="69866"/>
                  </a:cubicBezTo>
                  <a:cubicBezTo>
                    <a:pt x="68092" y="69544"/>
                    <a:pt x="68330" y="69294"/>
                    <a:pt x="68640" y="69294"/>
                  </a:cubicBezTo>
                  <a:close/>
                  <a:moveTo>
                    <a:pt x="72366" y="69294"/>
                  </a:moveTo>
                  <a:cubicBezTo>
                    <a:pt x="72676" y="69294"/>
                    <a:pt x="72926" y="69544"/>
                    <a:pt x="72926" y="69866"/>
                  </a:cubicBezTo>
                  <a:cubicBezTo>
                    <a:pt x="72926" y="70175"/>
                    <a:pt x="72676" y="70425"/>
                    <a:pt x="72366" y="70425"/>
                  </a:cubicBezTo>
                  <a:cubicBezTo>
                    <a:pt x="72045" y="70425"/>
                    <a:pt x="71795" y="70175"/>
                    <a:pt x="71795" y="69866"/>
                  </a:cubicBezTo>
                  <a:cubicBezTo>
                    <a:pt x="71807" y="69532"/>
                    <a:pt x="72069" y="69294"/>
                    <a:pt x="72366" y="69294"/>
                  </a:cubicBezTo>
                  <a:close/>
                  <a:moveTo>
                    <a:pt x="76093" y="69294"/>
                  </a:moveTo>
                  <a:cubicBezTo>
                    <a:pt x="76391" y="69294"/>
                    <a:pt x="76664" y="69544"/>
                    <a:pt x="76664" y="69866"/>
                  </a:cubicBezTo>
                  <a:cubicBezTo>
                    <a:pt x="76664" y="70163"/>
                    <a:pt x="76403" y="70425"/>
                    <a:pt x="76093" y="70425"/>
                  </a:cubicBezTo>
                  <a:cubicBezTo>
                    <a:pt x="75795" y="70425"/>
                    <a:pt x="75533" y="70175"/>
                    <a:pt x="75533" y="69866"/>
                  </a:cubicBezTo>
                  <a:cubicBezTo>
                    <a:pt x="75533" y="69544"/>
                    <a:pt x="75783" y="69294"/>
                    <a:pt x="76093" y="69294"/>
                  </a:cubicBezTo>
                  <a:close/>
                  <a:moveTo>
                    <a:pt x="79712" y="69294"/>
                  </a:moveTo>
                  <a:cubicBezTo>
                    <a:pt x="80010" y="69294"/>
                    <a:pt x="80284" y="69544"/>
                    <a:pt x="80284" y="69866"/>
                  </a:cubicBezTo>
                  <a:cubicBezTo>
                    <a:pt x="80284" y="70163"/>
                    <a:pt x="80022" y="70425"/>
                    <a:pt x="79712" y="70425"/>
                  </a:cubicBezTo>
                  <a:cubicBezTo>
                    <a:pt x="79403" y="70425"/>
                    <a:pt x="79153" y="70175"/>
                    <a:pt x="79153" y="69866"/>
                  </a:cubicBezTo>
                  <a:cubicBezTo>
                    <a:pt x="79165" y="69544"/>
                    <a:pt x="79403" y="69294"/>
                    <a:pt x="79712" y="69294"/>
                  </a:cubicBezTo>
                  <a:close/>
                  <a:moveTo>
                    <a:pt x="83451" y="69294"/>
                  </a:moveTo>
                  <a:cubicBezTo>
                    <a:pt x="83761" y="69294"/>
                    <a:pt x="84011" y="69544"/>
                    <a:pt x="84011" y="69866"/>
                  </a:cubicBezTo>
                  <a:cubicBezTo>
                    <a:pt x="84011" y="70175"/>
                    <a:pt x="83761" y="70425"/>
                    <a:pt x="83451" y="70425"/>
                  </a:cubicBezTo>
                  <a:cubicBezTo>
                    <a:pt x="83141" y="70425"/>
                    <a:pt x="82880" y="70175"/>
                    <a:pt x="82880" y="69866"/>
                  </a:cubicBezTo>
                  <a:cubicBezTo>
                    <a:pt x="82880" y="69532"/>
                    <a:pt x="83141" y="69294"/>
                    <a:pt x="83451" y="69294"/>
                  </a:cubicBezTo>
                  <a:close/>
                  <a:moveTo>
                    <a:pt x="87166" y="69294"/>
                  </a:moveTo>
                  <a:cubicBezTo>
                    <a:pt x="87463" y="69294"/>
                    <a:pt x="87737" y="69544"/>
                    <a:pt x="87737" y="69866"/>
                  </a:cubicBezTo>
                  <a:cubicBezTo>
                    <a:pt x="87737" y="70163"/>
                    <a:pt x="87475" y="70425"/>
                    <a:pt x="87166" y="70425"/>
                  </a:cubicBezTo>
                  <a:cubicBezTo>
                    <a:pt x="86856" y="70425"/>
                    <a:pt x="86606" y="70175"/>
                    <a:pt x="86606" y="69866"/>
                  </a:cubicBezTo>
                  <a:cubicBezTo>
                    <a:pt x="86618" y="69544"/>
                    <a:pt x="86856" y="69294"/>
                    <a:pt x="87166" y="69294"/>
                  </a:cubicBezTo>
                  <a:close/>
                  <a:moveTo>
                    <a:pt x="90904" y="69294"/>
                  </a:moveTo>
                  <a:cubicBezTo>
                    <a:pt x="91214" y="69294"/>
                    <a:pt x="91464" y="69544"/>
                    <a:pt x="91464" y="69866"/>
                  </a:cubicBezTo>
                  <a:cubicBezTo>
                    <a:pt x="91464" y="70175"/>
                    <a:pt x="91214" y="70425"/>
                    <a:pt x="90904" y="70425"/>
                  </a:cubicBezTo>
                  <a:cubicBezTo>
                    <a:pt x="90595" y="70425"/>
                    <a:pt x="90345" y="70175"/>
                    <a:pt x="90345" y="69866"/>
                  </a:cubicBezTo>
                  <a:cubicBezTo>
                    <a:pt x="90345" y="69532"/>
                    <a:pt x="90595" y="69294"/>
                    <a:pt x="90904" y="69294"/>
                  </a:cubicBezTo>
                  <a:close/>
                  <a:moveTo>
                    <a:pt x="94631" y="69294"/>
                  </a:moveTo>
                  <a:cubicBezTo>
                    <a:pt x="94929" y="69294"/>
                    <a:pt x="95191" y="69544"/>
                    <a:pt x="95191" y="69866"/>
                  </a:cubicBezTo>
                  <a:cubicBezTo>
                    <a:pt x="95191" y="70163"/>
                    <a:pt x="94941" y="70425"/>
                    <a:pt x="94631" y="70425"/>
                  </a:cubicBezTo>
                  <a:cubicBezTo>
                    <a:pt x="94310" y="70425"/>
                    <a:pt x="94060" y="70175"/>
                    <a:pt x="94060" y="69866"/>
                  </a:cubicBezTo>
                  <a:cubicBezTo>
                    <a:pt x="94071" y="69544"/>
                    <a:pt x="94310" y="69294"/>
                    <a:pt x="94631" y="69294"/>
                  </a:cubicBezTo>
                  <a:close/>
                  <a:moveTo>
                    <a:pt x="98346" y="69294"/>
                  </a:moveTo>
                  <a:cubicBezTo>
                    <a:pt x="98655" y="69294"/>
                    <a:pt x="98905" y="69544"/>
                    <a:pt x="98905" y="69866"/>
                  </a:cubicBezTo>
                  <a:cubicBezTo>
                    <a:pt x="98905" y="70175"/>
                    <a:pt x="98655" y="70425"/>
                    <a:pt x="98346" y="70425"/>
                  </a:cubicBezTo>
                  <a:cubicBezTo>
                    <a:pt x="98036" y="70425"/>
                    <a:pt x="97786" y="70175"/>
                    <a:pt x="97786" y="69866"/>
                  </a:cubicBezTo>
                  <a:cubicBezTo>
                    <a:pt x="97798" y="69532"/>
                    <a:pt x="98036" y="69294"/>
                    <a:pt x="98346" y="69294"/>
                  </a:cubicBezTo>
                  <a:close/>
                  <a:moveTo>
                    <a:pt x="102084" y="69294"/>
                  </a:moveTo>
                  <a:cubicBezTo>
                    <a:pt x="102382" y="69294"/>
                    <a:pt x="102644" y="69544"/>
                    <a:pt x="102644" y="69866"/>
                  </a:cubicBezTo>
                  <a:cubicBezTo>
                    <a:pt x="102644" y="70163"/>
                    <a:pt x="102394" y="70425"/>
                    <a:pt x="102084" y="70425"/>
                  </a:cubicBezTo>
                  <a:cubicBezTo>
                    <a:pt x="101787" y="70425"/>
                    <a:pt x="101513" y="70175"/>
                    <a:pt x="101513" y="69866"/>
                  </a:cubicBezTo>
                  <a:cubicBezTo>
                    <a:pt x="101513" y="69544"/>
                    <a:pt x="101775" y="69294"/>
                    <a:pt x="102084" y="69294"/>
                  </a:cubicBezTo>
                  <a:close/>
                  <a:moveTo>
                    <a:pt x="105799" y="69294"/>
                  </a:moveTo>
                  <a:cubicBezTo>
                    <a:pt x="106121" y="69294"/>
                    <a:pt x="106371" y="69544"/>
                    <a:pt x="106371" y="69866"/>
                  </a:cubicBezTo>
                  <a:cubicBezTo>
                    <a:pt x="106371" y="70175"/>
                    <a:pt x="106109" y="70425"/>
                    <a:pt x="105799" y="70425"/>
                  </a:cubicBezTo>
                  <a:cubicBezTo>
                    <a:pt x="105490" y="70425"/>
                    <a:pt x="105239" y="70175"/>
                    <a:pt x="105239" y="69866"/>
                  </a:cubicBezTo>
                  <a:cubicBezTo>
                    <a:pt x="105251" y="69532"/>
                    <a:pt x="105490" y="69294"/>
                    <a:pt x="105799" y="69294"/>
                  </a:cubicBezTo>
                  <a:close/>
                  <a:moveTo>
                    <a:pt x="109538" y="69294"/>
                  </a:moveTo>
                  <a:cubicBezTo>
                    <a:pt x="109835" y="69294"/>
                    <a:pt x="110109" y="69544"/>
                    <a:pt x="110109" y="69866"/>
                  </a:cubicBezTo>
                  <a:cubicBezTo>
                    <a:pt x="110109" y="70163"/>
                    <a:pt x="109847" y="70425"/>
                    <a:pt x="109538" y="70425"/>
                  </a:cubicBezTo>
                  <a:cubicBezTo>
                    <a:pt x="109228" y="70425"/>
                    <a:pt x="108978" y="70175"/>
                    <a:pt x="108978" y="69866"/>
                  </a:cubicBezTo>
                  <a:cubicBezTo>
                    <a:pt x="108978" y="69544"/>
                    <a:pt x="109228" y="69294"/>
                    <a:pt x="109538" y="69294"/>
                  </a:cubicBezTo>
                  <a:close/>
                  <a:moveTo>
                    <a:pt x="113264" y="69294"/>
                  </a:moveTo>
                  <a:cubicBezTo>
                    <a:pt x="113574" y="69294"/>
                    <a:pt x="113824" y="69544"/>
                    <a:pt x="113824" y="69866"/>
                  </a:cubicBezTo>
                  <a:cubicBezTo>
                    <a:pt x="113824" y="70175"/>
                    <a:pt x="113574" y="70425"/>
                    <a:pt x="113264" y="70425"/>
                  </a:cubicBezTo>
                  <a:cubicBezTo>
                    <a:pt x="112943" y="70425"/>
                    <a:pt x="112693" y="70175"/>
                    <a:pt x="112693" y="69866"/>
                  </a:cubicBezTo>
                  <a:cubicBezTo>
                    <a:pt x="112705" y="69532"/>
                    <a:pt x="112943" y="69294"/>
                    <a:pt x="113264" y="69294"/>
                  </a:cubicBezTo>
                  <a:close/>
                  <a:moveTo>
                    <a:pt x="116991" y="69294"/>
                  </a:moveTo>
                  <a:cubicBezTo>
                    <a:pt x="117289" y="69294"/>
                    <a:pt x="117562" y="69544"/>
                    <a:pt x="117562" y="69866"/>
                  </a:cubicBezTo>
                  <a:cubicBezTo>
                    <a:pt x="117562" y="70163"/>
                    <a:pt x="117312" y="70425"/>
                    <a:pt x="116991" y="70425"/>
                  </a:cubicBezTo>
                  <a:cubicBezTo>
                    <a:pt x="116681" y="70425"/>
                    <a:pt x="116431" y="70175"/>
                    <a:pt x="116431" y="69866"/>
                  </a:cubicBezTo>
                  <a:cubicBezTo>
                    <a:pt x="116431" y="69544"/>
                    <a:pt x="116681" y="69294"/>
                    <a:pt x="116991" y="69294"/>
                  </a:cubicBezTo>
                  <a:close/>
                  <a:moveTo>
                    <a:pt x="120718" y="69294"/>
                  </a:moveTo>
                  <a:cubicBezTo>
                    <a:pt x="121027" y="69294"/>
                    <a:pt x="121277" y="69544"/>
                    <a:pt x="121277" y="69866"/>
                  </a:cubicBezTo>
                  <a:cubicBezTo>
                    <a:pt x="121277" y="70175"/>
                    <a:pt x="121027" y="70425"/>
                    <a:pt x="120718" y="70425"/>
                  </a:cubicBezTo>
                  <a:cubicBezTo>
                    <a:pt x="120408" y="70425"/>
                    <a:pt x="120146" y="70175"/>
                    <a:pt x="120146" y="69866"/>
                  </a:cubicBezTo>
                  <a:cubicBezTo>
                    <a:pt x="120170" y="69532"/>
                    <a:pt x="120420" y="69294"/>
                    <a:pt x="120718" y="69294"/>
                  </a:cubicBezTo>
                  <a:close/>
                  <a:moveTo>
                    <a:pt x="124456" y="69294"/>
                  </a:moveTo>
                  <a:cubicBezTo>
                    <a:pt x="124754" y="69294"/>
                    <a:pt x="125016" y="69544"/>
                    <a:pt x="125016" y="69866"/>
                  </a:cubicBezTo>
                  <a:cubicBezTo>
                    <a:pt x="125016" y="70163"/>
                    <a:pt x="124766" y="70425"/>
                    <a:pt x="124456" y="70425"/>
                  </a:cubicBezTo>
                  <a:cubicBezTo>
                    <a:pt x="124135" y="70425"/>
                    <a:pt x="123885" y="70175"/>
                    <a:pt x="123885" y="69866"/>
                  </a:cubicBezTo>
                  <a:cubicBezTo>
                    <a:pt x="123885" y="69544"/>
                    <a:pt x="124135" y="69294"/>
                    <a:pt x="124456" y="69294"/>
                  </a:cubicBezTo>
                  <a:close/>
                  <a:moveTo>
                    <a:pt x="128171" y="69294"/>
                  </a:moveTo>
                  <a:cubicBezTo>
                    <a:pt x="128480" y="69294"/>
                    <a:pt x="128742" y="69544"/>
                    <a:pt x="128742" y="69866"/>
                  </a:cubicBezTo>
                  <a:cubicBezTo>
                    <a:pt x="128742" y="70175"/>
                    <a:pt x="128480" y="70425"/>
                    <a:pt x="128171" y="70425"/>
                  </a:cubicBezTo>
                  <a:cubicBezTo>
                    <a:pt x="127861" y="70425"/>
                    <a:pt x="127611" y="70175"/>
                    <a:pt x="127611" y="69866"/>
                  </a:cubicBezTo>
                  <a:cubicBezTo>
                    <a:pt x="127611" y="69532"/>
                    <a:pt x="127861" y="69294"/>
                    <a:pt x="128171" y="69294"/>
                  </a:cubicBezTo>
                  <a:close/>
                  <a:moveTo>
                    <a:pt x="131898" y="69294"/>
                  </a:moveTo>
                  <a:cubicBezTo>
                    <a:pt x="132195" y="69294"/>
                    <a:pt x="132457" y="69544"/>
                    <a:pt x="132457" y="69866"/>
                  </a:cubicBezTo>
                  <a:cubicBezTo>
                    <a:pt x="132457" y="70163"/>
                    <a:pt x="132207" y="70425"/>
                    <a:pt x="131898" y="70425"/>
                  </a:cubicBezTo>
                  <a:cubicBezTo>
                    <a:pt x="131600" y="70425"/>
                    <a:pt x="131326" y="70175"/>
                    <a:pt x="131326" y="69866"/>
                  </a:cubicBezTo>
                  <a:cubicBezTo>
                    <a:pt x="131338" y="69544"/>
                    <a:pt x="131576" y="69294"/>
                    <a:pt x="131898" y="69294"/>
                  </a:cubicBezTo>
                  <a:close/>
                  <a:moveTo>
                    <a:pt x="135624" y="69294"/>
                  </a:moveTo>
                  <a:cubicBezTo>
                    <a:pt x="135946" y="69294"/>
                    <a:pt x="136196" y="69544"/>
                    <a:pt x="136196" y="69866"/>
                  </a:cubicBezTo>
                  <a:cubicBezTo>
                    <a:pt x="136196" y="70175"/>
                    <a:pt x="135934" y="70425"/>
                    <a:pt x="135624" y="70425"/>
                  </a:cubicBezTo>
                  <a:cubicBezTo>
                    <a:pt x="135315" y="70425"/>
                    <a:pt x="135065" y="70175"/>
                    <a:pt x="135065" y="69866"/>
                  </a:cubicBezTo>
                  <a:cubicBezTo>
                    <a:pt x="135065" y="69532"/>
                    <a:pt x="135315" y="69294"/>
                    <a:pt x="135624" y="69294"/>
                  </a:cubicBezTo>
                  <a:close/>
                  <a:moveTo>
                    <a:pt x="139351" y="69294"/>
                  </a:moveTo>
                  <a:cubicBezTo>
                    <a:pt x="139649" y="69294"/>
                    <a:pt x="139910" y="69544"/>
                    <a:pt x="139910" y="69866"/>
                  </a:cubicBezTo>
                  <a:cubicBezTo>
                    <a:pt x="139910" y="70163"/>
                    <a:pt x="139660" y="70425"/>
                    <a:pt x="139351" y="70425"/>
                  </a:cubicBezTo>
                  <a:cubicBezTo>
                    <a:pt x="139053" y="70425"/>
                    <a:pt x="138779" y="70175"/>
                    <a:pt x="138779" y="69866"/>
                  </a:cubicBezTo>
                  <a:cubicBezTo>
                    <a:pt x="138803" y="69544"/>
                    <a:pt x="139041" y="69294"/>
                    <a:pt x="139351" y="69294"/>
                  </a:cubicBezTo>
                  <a:close/>
                  <a:moveTo>
                    <a:pt x="143089" y="69294"/>
                  </a:moveTo>
                  <a:cubicBezTo>
                    <a:pt x="143399" y="69294"/>
                    <a:pt x="143649" y="69544"/>
                    <a:pt x="143649" y="69866"/>
                  </a:cubicBezTo>
                  <a:cubicBezTo>
                    <a:pt x="143649" y="70175"/>
                    <a:pt x="143399" y="70425"/>
                    <a:pt x="143089" y="70425"/>
                  </a:cubicBezTo>
                  <a:cubicBezTo>
                    <a:pt x="142768" y="70425"/>
                    <a:pt x="142518" y="70175"/>
                    <a:pt x="142518" y="69866"/>
                  </a:cubicBezTo>
                  <a:cubicBezTo>
                    <a:pt x="142518" y="69532"/>
                    <a:pt x="142768" y="69294"/>
                    <a:pt x="143089" y="69294"/>
                  </a:cubicBezTo>
                  <a:close/>
                  <a:moveTo>
                    <a:pt x="146804" y="69294"/>
                  </a:moveTo>
                  <a:cubicBezTo>
                    <a:pt x="147102" y="69294"/>
                    <a:pt x="147376" y="69544"/>
                    <a:pt x="147376" y="69866"/>
                  </a:cubicBezTo>
                  <a:cubicBezTo>
                    <a:pt x="147376" y="70163"/>
                    <a:pt x="147114" y="70425"/>
                    <a:pt x="146804" y="70425"/>
                  </a:cubicBezTo>
                  <a:cubicBezTo>
                    <a:pt x="146495" y="70425"/>
                    <a:pt x="146245" y="70175"/>
                    <a:pt x="146245" y="69866"/>
                  </a:cubicBezTo>
                  <a:cubicBezTo>
                    <a:pt x="146257" y="69544"/>
                    <a:pt x="146495" y="69294"/>
                    <a:pt x="146804" y="69294"/>
                  </a:cubicBezTo>
                  <a:close/>
                  <a:moveTo>
                    <a:pt x="150543" y="69294"/>
                  </a:moveTo>
                  <a:cubicBezTo>
                    <a:pt x="150852" y="69294"/>
                    <a:pt x="151102" y="69544"/>
                    <a:pt x="151102" y="69866"/>
                  </a:cubicBezTo>
                  <a:cubicBezTo>
                    <a:pt x="151102" y="70175"/>
                    <a:pt x="150852" y="70425"/>
                    <a:pt x="150543" y="70425"/>
                  </a:cubicBezTo>
                  <a:cubicBezTo>
                    <a:pt x="150233" y="70425"/>
                    <a:pt x="149971" y="70175"/>
                    <a:pt x="149971" y="69866"/>
                  </a:cubicBezTo>
                  <a:cubicBezTo>
                    <a:pt x="149971" y="69532"/>
                    <a:pt x="150233" y="69294"/>
                    <a:pt x="150543" y="69294"/>
                  </a:cubicBezTo>
                  <a:close/>
                  <a:moveTo>
                    <a:pt x="154258" y="69294"/>
                  </a:moveTo>
                  <a:cubicBezTo>
                    <a:pt x="154555" y="69294"/>
                    <a:pt x="154829" y="69544"/>
                    <a:pt x="154829" y="69866"/>
                  </a:cubicBezTo>
                  <a:cubicBezTo>
                    <a:pt x="154829" y="70163"/>
                    <a:pt x="154567" y="70425"/>
                    <a:pt x="154258" y="70425"/>
                  </a:cubicBezTo>
                  <a:cubicBezTo>
                    <a:pt x="153948" y="70425"/>
                    <a:pt x="153698" y="70175"/>
                    <a:pt x="153698" y="69866"/>
                  </a:cubicBezTo>
                  <a:cubicBezTo>
                    <a:pt x="153710" y="69544"/>
                    <a:pt x="153948" y="69294"/>
                    <a:pt x="154258" y="69294"/>
                  </a:cubicBezTo>
                  <a:close/>
                  <a:moveTo>
                    <a:pt x="157996" y="69294"/>
                  </a:moveTo>
                  <a:cubicBezTo>
                    <a:pt x="158306" y="69294"/>
                    <a:pt x="158556" y="69544"/>
                    <a:pt x="158556" y="69866"/>
                  </a:cubicBezTo>
                  <a:cubicBezTo>
                    <a:pt x="158556" y="70175"/>
                    <a:pt x="158306" y="70425"/>
                    <a:pt x="157996" y="70425"/>
                  </a:cubicBezTo>
                  <a:cubicBezTo>
                    <a:pt x="157687" y="70425"/>
                    <a:pt x="157436" y="70175"/>
                    <a:pt x="157436" y="69866"/>
                  </a:cubicBezTo>
                  <a:cubicBezTo>
                    <a:pt x="157436" y="69532"/>
                    <a:pt x="157687" y="69294"/>
                    <a:pt x="157996" y="69294"/>
                  </a:cubicBezTo>
                  <a:close/>
                  <a:moveTo>
                    <a:pt x="3405" y="71152"/>
                  </a:moveTo>
                  <a:cubicBezTo>
                    <a:pt x="3703" y="71152"/>
                    <a:pt x="3977" y="71414"/>
                    <a:pt x="3977" y="71723"/>
                  </a:cubicBezTo>
                  <a:cubicBezTo>
                    <a:pt x="3977" y="72021"/>
                    <a:pt x="3727" y="72283"/>
                    <a:pt x="3405" y="72283"/>
                  </a:cubicBezTo>
                  <a:cubicBezTo>
                    <a:pt x="3096" y="72283"/>
                    <a:pt x="2846" y="72033"/>
                    <a:pt x="2846" y="71723"/>
                  </a:cubicBezTo>
                  <a:cubicBezTo>
                    <a:pt x="2858" y="71414"/>
                    <a:pt x="3096" y="71152"/>
                    <a:pt x="3405" y="71152"/>
                  </a:cubicBezTo>
                  <a:close/>
                  <a:moveTo>
                    <a:pt x="7132" y="71152"/>
                  </a:moveTo>
                  <a:cubicBezTo>
                    <a:pt x="7430" y="71152"/>
                    <a:pt x="7692" y="71414"/>
                    <a:pt x="7692" y="71723"/>
                  </a:cubicBezTo>
                  <a:cubicBezTo>
                    <a:pt x="7692" y="72021"/>
                    <a:pt x="7442" y="72283"/>
                    <a:pt x="7132" y="72283"/>
                  </a:cubicBezTo>
                  <a:cubicBezTo>
                    <a:pt x="6834" y="72283"/>
                    <a:pt x="6560" y="72033"/>
                    <a:pt x="6560" y="71723"/>
                  </a:cubicBezTo>
                  <a:cubicBezTo>
                    <a:pt x="6560" y="71414"/>
                    <a:pt x="6822" y="71152"/>
                    <a:pt x="7132" y="71152"/>
                  </a:cubicBezTo>
                  <a:close/>
                  <a:moveTo>
                    <a:pt x="10871" y="71152"/>
                  </a:moveTo>
                  <a:cubicBezTo>
                    <a:pt x="11168" y="71152"/>
                    <a:pt x="11430" y="71414"/>
                    <a:pt x="11430" y="71723"/>
                  </a:cubicBezTo>
                  <a:cubicBezTo>
                    <a:pt x="11430" y="72021"/>
                    <a:pt x="11180" y="72283"/>
                    <a:pt x="10871" y="72283"/>
                  </a:cubicBezTo>
                  <a:cubicBezTo>
                    <a:pt x="10573" y="72283"/>
                    <a:pt x="10299" y="72033"/>
                    <a:pt x="10299" y="71723"/>
                  </a:cubicBezTo>
                  <a:cubicBezTo>
                    <a:pt x="10299" y="71414"/>
                    <a:pt x="10549" y="71152"/>
                    <a:pt x="10871" y="71152"/>
                  </a:cubicBezTo>
                  <a:close/>
                  <a:moveTo>
                    <a:pt x="14585" y="71152"/>
                  </a:moveTo>
                  <a:cubicBezTo>
                    <a:pt x="14883" y="71152"/>
                    <a:pt x="15157" y="71414"/>
                    <a:pt x="15157" y="71723"/>
                  </a:cubicBezTo>
                  <a:cubicBezTo>
                    <a:pt x="15157" y="72021"/>
                    <a:pt x="14895" y="72283"/>
                    <a:pt x="14585" y="72283"/>
                  </a:cubicBezTo>
                  <a:cubicBezTo>
                    <a:pt x="14288" y="72283"/>
                    <a:pt x="14014" y="72033"/>
                    <a:pt x="14014" y="71723"/>
                  </a:cubicBezTo>
                  <a:cubicBezTo>
                    <a:pt x="14014" y="71414"/>
                    <a:pt x="14276" y="71152"/>
                    <a:pt x="14585" y="71152"/>
                  </a:cubicBezTo>
                  <a:close/>
                  <a:moveTo>
                    <a:pt x="18324" y="71152"/>
                  </a:moveTo>
                  <a:cubicBezTo>
                    <a:pt x="18622" y="71152"/>
                    <a:pt x="18883" y="71414"/>
                    <a:pt x="18883" y="71723"/>
                  </a:cubicBezTo>
                  <a:cubicBezTo>
                    <a:pt x="18883" y="72021"/>
                    <a:pt x="18633" y="72283"/>
                    <a:pt x="18324" y="72283"/>
                  </a:cubicBezTo>
                  <a:cubicBezTo>
                    <a:pt x="18026" y="72283"/>
                    <a:pt x="17752" y="72033"/>
                    <a:pt x="17752" y="71723"/>
                  </a:cubicBezTo>
                  <a:cubicBezTo>
                    <a:pt x="17752" y="71414"/>
                    <a:pt x="18014" y="71152"/>
                    <a:pt x="18324" y="71152"/>
                  </a:cubicBezTo>
                  <a:close/>
                  <a:moveTo>
                    <a:pt x="22039" y="71152"/>
                  </a:moveTo>
                  <a:cubicBezTo>
                    <a:pt x="22336" y="71152"/>
                    <a:pt x="22610" y="71414"/>
                    <a:pt x="22610" y="71723"/>
                  </a:cubicBezTo>
                  <a:cubicBezTo>
                    <a:pt x="22610" y="72021"/>
                    <a:pt x="22360" y="72283"/>
                    <a:pt x="22039" y="72283"/>
                  </a:cubicBezTo>
                  <a:cubicBezTo>
                    <a:pt x="21729" y="72283"/>
                    <a:pt x="21479" y="72033"/>
                    <a:pt x="21479" y="71723"/>
                  </a:cubicBezTo>
                  <a:cubicBezTo>
                    <a:pt x="21479" y="71414"/>
                    <a:pt x="21729" y="71152"/>
                    <a:pt x="22039" y="71152"/>
                  </a:cubicBezTo>
                  <a:close/>
                  <a:moveTo>
                    <a:pt x="25777" y="71152"/>
                  </a:moveTo>
                  <a:cubicBezTo>
                    <a:pt x="26075" y="71152"/>
                    <a:pt x="26349" y="71414"/>
                    <a:pt x="26349" y="71723"/>
                  </a:cubicBezTo>
                  <a:cubicBezTo>
                    <a:pt x="26349" y="72021"/>
                    <a:pt x="26087" y="72283"/>
                    <a:pt x="25777" y="72283"/>
                  </a:cubicBezTo>
                  <a:cubicBezTo>
                    <a:pt x="25468" y="72283"/>
                    <a:pt x="25206" y="72033"/>
                    <a:pt x="25206" y="71723"/>
                  </a:cubicBezTo>
                  <a:cubicBezTo>
                    <a:pt x="25206" y="71414"/>
                    <a:pt x="25468" y="71152"/>
                    <a:pt x="25777" y="71152"/>
                  </a:cubicBezTo>
                  <a:close/>
                  <a:moveTo>
                    <a:pt x="29504" y="71152"/>
                  </a:moveTo>
                  <a:cubicBezTo>
                    <a:pt x="29801" y="71152"/>
                    <a:pt x="30063" y="71414"/>
                    <a:pt x="30063" y="71723"/>
                  </a:cubicBezTo>
                  <a:cubicBezTo>
                    <a:pt x="30063" y="72021"/>
                    <a:pt x="29813" y="72283"/>
                    <a:pt x="29504" y="72283"/>
                  </a:cubicBezTo>
                  <a:cubicBezTo>
                    <a:pt x="29182" y="72283"/>
                    <a:pt x="28932" y="72033"/>
                    <a:pt x="28932" y="71723"/>
                  </a:cubicBezTo>
                  <a:cubicBezTo>
                    <a:pt x="28932" y="71414"/>
                    <a:pt x="29182" y="71152"/>
                    <a:pt x="29504" y="71152"/>
                  </a:cubicBezTo>
                  <a:close/>
                  <a:moveTo>
                    <a:pt x="33230" y="71152"/>
                  </a:moveTo>
                  <a:cubicBezTo>
                    <a:pt x="33528" y="71152"/>
                    <a:pt x="33802" y="71414"/>
                    <a:pt x="33802" y="71723"/>
                  </a:cubicBezTo>
                  <a:cubicBezTo>
                    <a:pt x="33802" y="72021"/>
                    <a:pt x="33552" y="72283"/>
                    <a:pt x="33230" y="72283"/>
                  </a:cubicBezTo>
                  <a:cubicBezTo>
                    <a:pt x="32921" y="72283"/>
                    <a:pt x="32671" y="72033"/>
                    <a:pt x="32671" y="71723"/>
                  </a:cubicBezTo>
                  <a:cubicBezTo>
                    <a:pt x="32671" y="71414"/>
                    <a:pt x="32921" y="71152"/>
                    <a:pt x="33230" y="71152"/>
                  </a:cubicBezTo>
                  <a:close/>
                  <a:moveTo>
                    <a:pt x="36957" y="71152"/>
                  </a:moveTo>
                  <a:cubicBezTo>
                    <a:pt x="37255" y="71152"/>
                    <a:pt x="37517" y="71414"/>
                    <a:pt x="37517" y="71723"/>
                  </a:cubicBezTo>
                  <a:cubicBezTo>
                    <a:pt x="37517" y="72021"/>
                    <a:pt x="37267" y="72283"/>
                    <a:pt x="36957" y="72283"/>
                  </a:cubicBezTo>
                  <a:cubicBezTo>
                    <a:pt x="36648" y="72283"/>
                    <a:pt x="36386" y="72033"/>
                    <a:pt x="36386" y="71723"/>
                  </a:cubicBezTo>
                  <a:cubicBezTo>
                    <a:pt x="36409" y="71414"/>
                    <a:pt x="36648" y="71152"/>
                    <a:pt x="36957" y="71152"/>
                  </a:cubicBezTo>
                  <a:close/>
                  <a:moveTo>
                    <a:pt x="40672" y="71152"/>
                  </a:moveTo>
                  <a:cubicBezTo>
                    <a:pt x="40970" y="71152"/>
                    <a:pt x="41243" y="71414"/>
                    <a:pt x="41243" y="71723"/>
                  </a:cubicBezTo>
                  <a:cubicBezTo>
                    <a:pt x="41243" y="72021"/>
                    <a:pt x="40993" y="72283"/>
                    <a:pt x="40672" y="72283"/>
                  </a:cubicBezTo>
                  <a:cubicBezTo>
                    <a:pt x="40374" y="72283"/>
                    <a:pt x="40112" y="72033"/>
                    <a:pt x="40112" y="71723"/>
                  </a:cubicBezTo>
                  <a:cubicBezTo>
                    <a:pt x="40112" y="71414"/>
                    <a:pt x="40362" y="71152"/>
                    <a:pt x="40672" y="71152"/>
                  </a:cubicBezTo>
                  <a:close/>
                  <a:moveTo>
                    <a:pt x="44410" y="71152"/>
                  </a:moveTo>
                  <a:cubicBezTo>
                    <a:pt x="44708" y="71152"/>
                    <a:pt x="44982" y="71414"/>
                    <a:pt x="44982" y="71723"/>
                  </a:cubicBezTo>
                  <a:cubicBezTo>
                    <a:pt x="44982" y="72021"/>
                    <a:pt x="44720" y="72283"/>
                    <a:pt x="44410" y="72283"/>
                  </a:cubicBezTo>
                  <a:cubicBezTo>
                    <a:pt x="44113" y="72283"/>
                    <a:pt x="43851" y="72033"/>
                    <a:pt x="43851" y="71723"/>
                  </a:cubicBezTo>
                  <a:cubicBezTo>
                    <a:pt x="43851" y="71414"/>
                    <a:pt x="44101" y="71152"/>
                    <a:pt x="44410" y="71152"/>
                  </a:cubicBezTo>
                  <a:close/>
                  <a:moveTo>
                    <a:pt x="48137" y="71152"/>
                  </a:moveTo>
                  <a:cubicBezTo>
                    <a:pt x="48435" y="71152"/>
                    <a:pt x="48697" y="71414"/>
                    <a:pt x="48697" y="71723"/>
                  </a:cubicBezTo>
                  <a:cubicBezTo>
                    <a:pt x="48697" y="72021"/>
                    <a:pt x="48447" y="72283"/>
                    <a:pt x="48137" y="72283"/>
                  </a:cubicBezTo>
                  <a:cubicBezTo>
                    <a:pt x="47839" y="72283"/>
                    <a:pt x="47566" y="72033"/>
                    <a:pt x="47566" y="71723"/>
                  </a:cubicBezTo>
                  <a:cubicBezTo>
                    <a:pt x="47566" y="71414"/>
                    <a:pt x="47839" y="71152"/>
                    <a:pt x="48137" y="71152"/>
                  </a:cubicBezTo>
                  <a:close/>
                  <a:moveTo>
                    <a:pt x="51864" y="71152"/>
                  </a:moveTo>
                  <a:cubicBezTo>
                    <a:pt x="52161" y="71152"/>
                    <a:pt x="52435" y="71414"/>
                    <a:pt x="52435" y="71723"/>
                  </a:cubicBezTo>
                  <a:cubicBezTo>
                    <a:pt x="52435" y="72021"/>
                    <a:pt x="52185" y="72283"/>
                    <a:pt x="51864" y="72283"/>
                  </a:cubicBezTo>
                  <a:cubicBezTo>
                    <a:pt x="51566" y="72283"/>
                    <a:pt x="51304" y="72033"/>
                    <a:pt x="51304" y="71723"/>
                  </a:cubicBezTo>
                  <a:cubicBezTo>
                    <a:pt x="51304" y="71414"/>
                    <a:pt x="51554" y="71152"/>
                    <a:pt x="51864" y="71152"/>
                  </a:cubicBezTo>
                  <a:close/>
                  <a:moveTo>
                    <a:pt x="55602" y="71152"/>
                  </a:moveTo>
                  <a:cubicBezTo>
                    <a:pt x="55900" y="71152"/>
                    <a:pt x="56174" y="71414"/>
                    <a:pt x="56174" y="71723"/>
                  </a:cubicBezTo>
                  <a:cubicBezTo>
                    <a:pt x="56174" y="72021"/>
                    <a:pt x="55912" y="72283"/>
                    <a:pt x="55602" y="72283"/>
                  </a:cubicBezTo>
                  <a:cubicBezTo>
                    <a:pt x="55293" y="72283"/>
                    <a:pt x="55043" y="72033"/>
                    <a:pt x="55043" y="71723"/>
                  </a:cubicBezTo>
                  <a:cubicBezTo>
                    <a:pt x="55043" y="71414"/>
                    <a:pt x="55293" y="71152"/>
                    <a:pt x="55602" y="71152"/>
                  </a:cubicBezTo>
                  <a:close/>
                  <a:moveTo>
                    <a:pt x="59329" y="71152"/>
                  </a:moveTo>
                  <a:cubicBezTo>
                    <a:pt x="59627" y="71152"/>
                    <a:pt x="59889" y="71414"/>
                    <a:pt x="59889" y="71723"/>
                  </a:cubicBezTo>
                  <a:cubicBezTo>
                    <a:pt x="59889" y="72021"/>
                    <a:pt x="59639" y="72283"/>
                    <a:pt x="59329" y="72283"/>
                  </a:cubicBezTo>
                  <a:cubicBezTo>
                    <a:pt x="59008" y="72283"/>
                    <a:pt x="58757" y="72033"/>
                    <a:pt x="58757" y="71723"/>
                  </a:cubicBezTo>
                  <a:cubicBezTo>
                    <a:pt x="58757" y="71414"/>
                    <a:pt x="59008" y="71152"/>
                    <a:pt x="59329" y="71152"/>
                  </a:cubicBezTo>
                  <a:close/>
                  <a:moveTo>
                    <a:pt x="63056" y="71152"/>
                  </a:moveTo>
                  <a:cubicBezTo>
                    <a:pt x="63353" y="71152"/>
                    <a:pt x="63627" y="71414"/>
                    <a:pt x="63627" y="71723"/>
                  </a:cubicBezTo>
                  <a:cubicBezTo>
                    <a:pt x="63627" y="72021"/>
                    <a:pt x="63377" y="72283"/>
                    <a:pt x="63056" y="72283"/>
                  </a:cubicBezTo>
                  <a:cubicBezTo>
                    <a:pt x="62746" y="72283"/>
                    <a:pt x="62496" y="72033"/>
                    <a:pt x="62496" y="71723"/>
                  </a:cubicBezTo>
                  <a:cubicBezTo>
                    <a:pt x="62496" y="71414"/>
                    <a:pt x="62746" y="71152"/>
                    <a:pt x="63056" y="71152"/>
                  </a:cubicBezTo>
                  <a:close/>
                  <a:moveTo>
                    <a:pt x="66782" y="71152"/>
                  </a:moveTo>
                  <a:cubicBezTo>
                    <a:pt x="67080" y="71152"/>
                    <a:pt x="67342" y="71414"/>
                    <a:pt x="67342" y="71723"/>
                  </a:cubicBezTo>
                  <a:cubicBezTo>
                    <a:pt x="67342" y="72021"/>
                    <a:pt x="67092" y="72283"/>
                    <a:pt x="66782" y="72283"/>
                  </a:cubicBezTo>
                  <a:cubicBezTo>
                    <a:pt x="66473" y="72283"/>
                    <a:pt x="66211" y="72033"/>
                    <a:pt x="66211" y="71723"/>
                  </a:cubicBezTo>
                  <a:cubicBezTo>
                    <a:pt x="66211" y="71414"/>
                    <a:pt x="66473" y="71152"/>
                    <a:pt x="66782" y="71152"/>
                  </a:cubicBezTo>
                  <a:close/>
                  <a:moveTo>
                    <a:pt x="70509" y="71152"/>
                  </a:moveTo>
                  <a:cubicBezTo>
                    <a:pt x="70807" y="71152"/>
                    <a:pt x="71080" y="71414"/>
                    <a:pt x="71080" y="71723"/>
                  </a:cubicBezTo>
                  <a:cubicBezTo>
                    <a:pt x="71080" y="72021"/>
                    <a:pt x="70830" y="72283"/>
                    <a:pt x="70509" y="72283"/>
                  </a:cubicBezTo>
                  <a:cubicBezTo>
                    <a:pt x="70199" y="72283"/>
                    <a:pt x="69949" y="72033"/>
                    <a:pt x="69949" y="71723"/>
                  </a:cubicBezTo>
                  <a:cubicBezTo>
                    <a:pt x="69949" y="71414"/>
                    <a:pt x="70199" y="71152"/>
                    <a:pt x="70509" y="71152"/>
                  </a:cubicBezTo>
                  <a:close/>
                  <a:moveTo>
                    <a:pt x="74236" y="71152"/>
                  </a:moveTo>
                  <a:cubicBezTo>
                    <a:pt x="74533" y="71152"/>
                    <a:pt x="74795" y="71414"/>
                    <a:pt x="74795" y="71723"/>
                  </a:cubicBezTo>
                  <a:cubicBezTo>
                    <a:pt x="74795" y="72021"/>
                    <a:pt x="74545" y="72283"/>
                    <a:pt x="74236" y="72283"/>
                  </a:cubicBezTo>
                  <a:cubicBezTo>
                    <a:pt x="73938" y="72283"/>
                    <a:pt x="73676" y="72033"/>
                    <a:pt x="73676" y="71723"/>
                  </a:cubicBezTo>
                  <a:cubicBezTo>
                    <a:pt x="73676" y="71414"/>
                    <a:pt x="73926" y="71152"/>
                    <a:pt x="74236" y="71152"/>
                  </a:cubicBezTo>
                  <a:close/>
                  <a:moveTo>
                    <a:pt x="77855" y="71152"/>
                  </a:moveTo>
                  <a:cubicBezTo>
                    <a:pt x="78153" y="71152"/>
                    <a:pt x="78415" y="71414"/>
                    <a:pt x="78415" y="71723"/>
                  </a:cubicBezTo>
                  <a:cubicBezTo>
                    <a:pt x="78415" y="72021"/>
                    <a:pt x="78165" y="72283"/>
                    <a:pt x="77855" y="72283"/>
                  </a:cubicBezTo>
                  <a:cubicBezTo>
                    <a:pt x="77546" y="72283"/>
                    <a:pt x="77284" y="72033"/>
                    <a:pt x="77284" y="71723"/>
                  </a:cubicBezTo>
                  <a:cubicBezTo>
                    <a:pt x="77284" y="71414"/>
                    <a:pt x="77546" y="71152"/>
                    <a:pt x="77855" y="71152"/>
                  </a:cubicBezTo>
                  <a:close/>
                  <a:moveTo>
                    <a:pt x="81570" y="71152"/>
                  </a:moveTo>
                  <a:cubicBezTo>
                    <a:pt x="81868" y="71152"/>
                    <a:pt x="82141" y="71414"/>
                    <a:pt x="82141" y="71723"/>
                  </a:cubicBezTo>
                  <a:cubicBezTo>
                    <a:pt x="82141" y="72021"/>
                    <a:pt x="81879" y="72283"/>
                    <a:pt x="81570" y="72283"/>
                  </a:cubicBezTo>
                  <a:cubicBezTo>
                    <a:pt x="81260" y="72283"/>
                    <a:pt x="81010" y="72033"/>
                    <a:pt x="81010" y="71723"/>
                  </a:cubicBezTo>
                  <a:cubicBezTo>
                    <a:pt x="81010" y="71414"/>
                    <a:pt x="81260" y="71152"/>
                    <a:pt x="81570" y="71152"/>
                  </a:cubicBezTo>
                  <a:close/>
                  <a:moveTo>
                    <a:pt x="85308" y="71152"/>
                  </a:moveTo>
                  <a:cubicBezTo>
                    <a:pt x="85606" y="71152"/>
                    <a:pt x="85880" y="71414"/>
                    <a:pt x="85880" y="71723"/>
                  </a:cubicBezTo>
                  <a:cubicBezTo>
                    <a:pt x="85880" y="72021"/>
                    <a:pt x="85618" y="72283"/>
                    <a:pt x="85308" y="72283"/>
                  </a:cubicBezTo>
                  <a:cubicBezTo>
                    <a:pt x="84999" y="72283"/>
                    <a:pt x="84749" y="72033"/>
                    <a:pt x="84749" y="71723"/>
                  </a:cubicBezTo>
                  <a:cubicBezTo>
                    <a:pt x="84749" y="71414"/>
                    <a:pt x="84999" y="71152"/>
                    <a:pt x="85308" y="71152"/>
                  </a:cubicBezTo>
                  <a:close/>
                  <a:moveTo>
                    <a:pt x="89035" y="71152"/>
                  </a:moveTo>
                  <a:cubicBezTo>
                    <a:pt x="89333" y="71152"/>
                    <a:pt x="89595" y="71414"/>
                    <a:pt x="89595" y="71723"/>
                  </a:cubicBezTo>
                  <a:cubicBezTo>
                    <a:pt x="89595" y="72021"/>
                    <a:pt x="89345" y="72283"/>
                    <a:pt x="89035" y="72283"/>
                  </a:cubicBezTo>
                  <a:cubicBezTo>
                    <a:pt x="88714" y="72283"/>
                    <a:pt x="88464" y="72033"/>
                    <a:pt x="88464" y="71723"/>
                  </a:cubicBezTo>
                  <a:cubicBezTo>
                    <a:pt x="88464" y="71414"/>
                    <a:pt x="88714" y="71152"/>
                    <a:pt x="89035" y="71152"/>
                  </a:cubicBezTo>
                  <a:close/>
                  <a:moveTo>
                    <a:pt x="92762" y="71152"/>
                  </a:moveTo>
                  <a:cubicBezTo>
                    <a:pt x="93059" y="71152"/>
                    <a:pt x="93333" y="71414"/>
                    <a:pt x="93333" y="71723"/>
                  </a:cubicBezTo>
                  <a:cubicBezTo>
                    <a:pt x="93333" y="72021"/>
                    <a:pt x="93071" y="72283"/>
                    <a:pt x="92762" y="72283"/>
                  </a:cubicBezTo>
                  <a:cubicBezTo>
                    <a:pt x="92452" y="72283"/>
                    <a:pt x="92202" y="72033"/>
                    <a:pt x="92202" y="71723"/>
                  </a:cubicBezTo>
                  <a:cubicBezTo>
                    <a:pt x="92202" y="71414"/>
                    <a:pt x="92452" y="71152"/>
                    <a:pt x="92762" y="71152"/>
                  </a:cubicBezTo>
                  <a:close/>
                  <a:moveTo>
                    <a:pt x="96488" y="71152"/>
                  </a:moveTo>
                  <a:cubicBezTo>
                    <a:pt x="96786" y="71152"/>
                    <a:pt x="97048" y="71414"/>
                    <a:pt x="97048" y="71723"/>
                  </a:cubicBezTo>
                  <a:cubicBezTo>
                    <a:pt x="97048" y="72021"/>
                    <a:pt x="96798" y="72283"/>
                    <a:pt x="96488" y="72283"/>
                  </a:cubicBezTo>
                  <a:cubicBezTo>
                    <a:pt x="96191" y="72283"/>
                    <a:pt x="95917" y="72033"/>
                    <a:pt x="95917" y="71723"/>
                  </a:cubicBezTo>
                  <a:cubicBezTo>
                    <a:pt x="95917" y="71414"/>
                    <a:pt x="96179" y="71152"/>
                    <a:pt x="96488" y="71152"/>
                  </a:cubicBezTo>
                  <a:close/>
                  <a:moveTo>
                    <a:pt x="100203" y="71152"/>
                  </a:moveTo>
                  <a:cubicBezTo>
                    <a:pt x="100501" y="71152"/>
                    <a:pt x="100775" y="71414"/>
                    <a:pt x="100775" y="71723"/>
                  </a:cubicBezTo>
                  <a:cubicBezTo>
                    <a:pt x="100775" y="72021"/>
                    <a:pt x="100513" y="72283"/>
                    <a:pt x="100203" y="72283"/>
                  </a:cubicBezTo>
                  <a:cubicBezTo>
                    <a:pt x="99905" y="72283"/>
                    <a:pt x="99644" y="72033"/>
                    <a:pt x="99644" y="71723"/>
                  </a:cubicBezTo>
                  <a:cubicBezTo>
                    <a:pt x="99644" y="71414"/>
                    <a:pt x="99894" y="71152"/>
                    <a:pt x="100203" y="71152"/>
                  </a:cubicBezTo>
                  <a:close/>
                  <a:moveTo>
                    <a:pt x="103942" y="71152"/>
                  </a:moveTo>
                  <a:cubicBezTo>
                    <a:pt x="104239" y="71152"/>
                    <a:pt x="104513" y="71414"/>
                    <a:pt x="104513" y="71723"/>
                  </a:cubicBezTo>
                  <a:cubicBezTo>
                    <a:pt x="104513" y="72021"/>
                    <a:pt x="104251" y="72283"/>
                    <a:pt x="103942" y="72283"/>
                  </a:cubicBezTo>
                  <a:cubicBezTo>
                    <a:pt x="103644" y="72283"/>
                    <a:pt x="103382" y="72033"/>
                    <a:pt x="103382" y="71723"/>
                  </a:cubicBezTo>
                  <a:cubicBezTo>
                    <a:pt x="103382" y="71414"/>
                    <a:pt x="103632" y="71152"/>
                    <a:pt x="103942" y="71152"/>
                  </a:cubicBezTo>
                  <a:close/>
                  <a:moveTo>
                    <a:pt x="107668" y="71152"/>
                  </a:moveTo>
                  <a:cubicBezTo>
                    <a:pt x="107966" y="71152"/>
                    <a:pt x="108228" y="71414"/>
                    <a:pt x="108228" y="71723"/>
                  </a:cubicBezTo>
                  <a:cubicBezTo>
                    <a:pt x="108228" y="72021"/>
                    <a:pt x="107978" y="72283"/>
                    <a:pt x="107668" y="72283"/>
                  </a:cubicBezTo>
                  <a:cubicBezTo>
                    <a:pt x="107371" y="72283"/>
                    <a:pt x="107097" y="72033"/>
                    <a:pt x="107097" y="71723"/>
                  </a:cubicBezTo>
                  <a:cubicBezTo>
                    <a:pt x="107097" y="71414"/>
                    <a:pt x="107347" y="71152"/>
                    <a:pt x="107668" y="71152"/>
                  </a:cubicBezTo>
                  <a:close/>
                  <a:moveTo>
                    <a:pt x="111395" y="71152"/>
                  </a:moveTo>
                  <a:cubicBezTo>
                    <a:pt x="111693" y="71152"/>
                    <a:pt x="111967" y="71414"/>
                    <a:pt x="111967" y="71723"/>
                  </a:cubicBezTo>
                  <a:cubicBezTo>
                    <a:pt x="111967" y="72021"/>
                    <a:pt x="111705" y="72283"/>
                    <a:pt x="111395" y="72283"/>
                  </a:cubicBezTo>
                  <a:cubicBezTo>
                    <a:pt x="111085" y="72283"/>
                    <a:pt x="110835" y="72033"/>
                    <a:pt x="110835" y="71723"/>
                  </a:cubicBezTo>
                  <a:cubicBezTo>
                    <a:pt x="110835" y="71414"/>
                    <a:pt x="111085" y="71152"/>
                    <a:pt x="111395" y="71152"/>
                  </a:cubicBezTo>
                  <a:close/>
                  <a:moveTo>
                    <a:pt x="115122" y="71152"/>
                  </a:moveTo>
                  <a:cubicBezTo>
                    <a:pt x="115419" y="71152"/>
                    <a:pt x="115681" y="71414"/>
                    <a:pt x="115681" y="71723"/>
                  </a:cubicBezTo>
                  <a:cubicBezTo>
                    <a:pt x="115681" y="72021"/>
                    <a:pt x="115431" y="72283"/>
                    <a:pt x="115122" y="72283"/>
                  </a:cubicBezTo>
                  <a:cubicBezTo>
                    <a:pt x="114812" y="72283"/>
                    <a:pt x="114550" y="72033"/>
                    <a:pt x="114550" y="71723"/>
                  </a:cubicBezTo>
                  <a:cubicBezTo>
                    <a:pt x="114550" y="71414"/>
                    <a:pt x="114812" y="71152"/>
                    <a:pt x="115122" y="71152"/>
                  </a:cubicBezTo>
                  <a:close/>
                  <a:moveTo>
                    <a:pt x="118860" y="71152"/>
                  </a:moveTo>
                  <a:cubicBezTo>
                    <a:pt x="119158" y="71152"/>
                    <a:pt x="119420" y="71414"/>
                    <a:pt x="119420" y="71723"/>
                  </a:cubicBezTo>
                  <a:cubicBezTo>
                    <a:pt x="119420" y="72021"/>
                    <a:pt x="119170" y="72283"/>
                    <a:pt x="118860" y="72283"/>
                  </a:cubicBezTo>
                  <a:cubicBezTo>
                    <a:pt x="118539" y="72283"/>
                    <a:pt x="118289" y="72033"/>
                    <a:pt x="118289" y="71723"/>
                  </a:cubicBezTo>
                  <a:cubicBezTo>
                    <a:pt x="118289" y="71414"/>
                    <a:pt x="118539" y="71152"/>
                    <a:pt x="118860" y="71152"/>
                  </a:cubicBezTo>
                  <a:close/>
                  <a:moveTo>
                    <a:pt x="122575" y="71152"/>
                  </a:moveTo>
                  <a:cubicBezTo>
                    <a:pt x="122873" y="71152"/>
                    <a:pt x="123146" y="71414"/>
                    <a:pt x="123146" y="71723"/>
                  </a:cubicBezTo>
                  <a:cubicBezTo>
                    <a:pt x="123146" y="72021"/>
                    <a:pt x="122885" y="72283"/>
                    <a:pt x="122575" y="72283"/>
                  </a:cubicBezTo>
                  <a:cubicBezTo>
                    <a:pt x="122265" y="72283"/>
                    <a:pt x="122015" y="72033"/>
                    <a:pt x="122015" y="71723"/>
                  </a:cubicBezTo>
                  <a:cubicBezTo>
                    <a:pt x="122027" y="71414"/>
                    <a:pt x="122277" y="71152"/>
                    <a:pt x="122575" y="71152"/>
                  </a:cubicBezTo>
                  <a:close/>
                  <a:moveTo>
                    <a:pt x="126314" y="71152"/>
                  </a:moveTo>
                  <a:cubicBezTo>
                    <a:pt x="126611" y="71152"/>
                    <a:pt x="126873" y="71414"/>
                    <a:pt x="126873" y="71723"/>
                  </a:cubicBezTo>
                  <a:cubicBezTo>
                    <a:pt x="126873" y="72021"/>
                    <a:pt x="126623" y="72283"/>
                    <a:pt x="126314" y="72283"/>
                  </a:cubicBezTo>
                  <a:cubicBezTo>
                    <a:pt x="126004" y="72283"/>
                    <a:pt x="125742" y="72033"/>
                    <a:pt x="125742" y="71723"/>
                  </a:cubicBezTo>
                  <a:cubicBezTo>
                    <a:pt x="125742" y="71414"/>
                    <a:pt x="126004" y="71152"/>
                    <a:pt x="126314" y="71152"/>
                  </a:cubicBezTo>
                  <a:close/>
                  <a:moveTo>
                    <a:pt x="130028" y="71152"/>
                  </a:moveTo>
                  <a:cubicBezTo>
                    <a:pt x="130326" y="71152"/>
                    <a:pt x="130600" y="71414"/>
                    <a:pt x="130600" y="71723"/>
                  </a:cubicBezTo>
                  <a:cubicBezTo>
                    <a:pt x="130600" y="72021"/>
                    <a:pt x="130350" y="72283"/>
                    <a:pt x="130028" y="72283"/>
                  </a:cubicBezTo>
                  <a:cubicBezTo>
                    <a:pt x="129731" y="72283"/>
                    <a:pt x="129469" y="72033"/>
                    <a:pt x="129469" y="71723"/>
                  </a:cubicBezTo>
                  <a:cubicBezTo>
                    <a:pt x="129469" y="71414"/>
                    <a:pt x="129719" y="71152"/>
                    <a:pt x="130028" y="71152"/>
                  </a:cubicBezTo>
                  <a:close/>
                  <a:moveTo>
                    <a:pt x="133767" y="71152"/>
                  </a:moveTo>
                  <a:cubicBezTo>
                    <a:pt x="134065" y="71152"/>
                    <a:pt x="134326" y="71414"/>
                    <a:pt x="134326" y="71723"/>
                  </a:cubicBezTo>
                  <a:cubicBezTo>
                    <a:pt x="134326" y="72021"/>
                    <a:pt x="134076" y="72283"/>
                    <a:pt x="133767" y="72283"/>
                  </a:cubicBezTo>
                  <a:cubicBezTo>
                    <a:pt x="133469" y="72283"/>
                    <a:pt x="133207" y="72033"/>
                    <a:pt x="133207" y="71723"/>
                  </a:cubicBezTo>
                  <a:cubicBezTo>
                    <a:pt x="133207" y="71414"/>
                    <a:pt x="133457" y="71152"/>
                    <a:pt x="133767" y="71152"/>
                  </a:cubicBezTo>
                  <a:close/>
                  <a:moveTo>
                    <a:pt x="137494" y="71152"/>
                  </a:moveTo>
                  <a:cubicBezTo>
                    <a:pt x="137791" y="71152"/>
                    <a:pt x="138053" y="71414"/>
                    <a:pt x="138053" y="71723"/>
                  </a:cubicBezTo>
                  <a:cubicBezTo>
                    <a:pt x="138053" y="72021"/>
                    <a:pt x="137803" y="72283"/>
                    <a:pt x="137494" y="72283"/>
                  </a:cubicBezTo>
                  <a:cubicBezTo>
                    <a:pt x="137196" y="72283"/>
                    <a:pt x="136922" y="72033"/>
                    <a:pt x="136922" y="71723"/>
                  </a:cubicBezTo>
                  <a:cubicBezTo>
                    <a:pt x="136934" y="71414"/>
                    <a:pt x="137172" y="71152"/>
                    <a:pt x="137494" y="71152"/>
                  </a:cubicBezTo>
                  <a:close/>
                  <a:moveTo>
                    <a:pt x="141220" y="71152"/>
                  </a:moveTo>
                  <a:cubicBezTo>
                    <a:pt x="141518" y="71152"/>
                    <a:pt x="141792" y="71414"/>
                    <a:pt x="141792" y="71723"/>
                  </a:cubicBezTo>
                  <a:cubicBezTo>
                    <a:pt x="141792" y="72021"/>
                    <a:pt x="141530" y="72283"/>
                    <a:pt x="141220" y="72283"/>
                  </a:cubicBezTo>
                  <a:cubicBezTo>
                    <a:pt x="140911" y="72283"/>
                    <a:pt x="140661" y="72033"/>
                    <a:pt x="140661" y="71723"/>
                  </a:cubicBezTo>
                  <a:cubicBezTo>
                    <a:pt x="140661" y="71414"/>
                    <a:pt x="140911" y="71152"/>
                    <a:pt x="141220" y="71152"/>
                  </a:cubicBezTo>
                  <a:close/>
                  <a:moveTo>
                    <a:pt x="144947" y="71152"/>
                  </a:moveTo>
                  <a:cubicBezTo>
                    <a:pt x="145244" y="71152"/>
                    <a:pt x="145506" y="71414"/>
                    <a:pt x="145506" y="71723"/>
                  </a:cubicBezTo>
                  <a:cubicBezTo>
                    <a:pt x="145506" y="72021"/>
                    <a:pt x="145256" y="72283"/>
                    <a:pt x="144947" y="72283"/>
                  </a:cubicBezTo>
                  <a:cubicBezTo>
                    <a:pt x="144637" y="72283"/>
                    <a:pt x="144375" y="72033"/>
                    <a:pt x="144375" y="71723"/>
                  </a:cubicBezTo>
                  <a:cubicBezTo>
                    <a:pt x="144375" y="71414"/>
                    <a:pt x="144637" y="71152"/>
                    <a:pt x="144947" y="71152"/>
                  </a:cubicBezTo>
                  <a:close/>
                  <a:moveTo>
                    <a:pt x="148685" y="71152"/>
                  </a:moveTo>
                  <a:cubicBezTo>
                    <a:pt x="148983" y="71152"/>
                    <a:pt x="149245" y="71414"/>
                    <a:pt x="149245" y="71723"/>
                  </a:cubicBezTo>
                  <a:cubicBezTo>
                    <a:pt x="149245" y="72021"/>
                    <a:pt x="148995" y="72283"/>
                    <a:pt x="148685" y="72283"/>
                  </a:cubicBezTo>
                  <a:cubicBezTo>
                    <a:pt x="148364" y="72283"/>
                    <a:pt x="148114" y="72033"/>
                    <a:pt x="148114" y="71723"/>
                  </a:cubicBezTo>
                  <a:cubicBezTo>
                    <a:pt x="148114" y="71414"/>
                    <a:pt x="148364" y="71152"/>
                    <a:pt x="148685" y="71152"/>
                  </a:cubicBezTo>
                  <a:close/>
                  <a:moveTo>
                    <a:pt x="152400" y="71152"/>
                  </a:moveTo>
                  <a:cubicBezTo>
                    <a:pt x="152698" y="71152"/>
                    <a:pt x="152972" y="71414"/>
                    <a:pt x="152972" y="71723"/>
                  </a:cubicBezTo>
                  <a:cubicBezTo>
                    <a:pt x="152972" y="72021"/>
                    <a:pt x="152710" y="72283"/>
                    <a:pt x="152400" y="72283"/>
                  </a:cubicBezTo>
                  <a:cubicBezTo>
                    <a:pt x="152091" y="72283"/>
                    <a:pt x="151841" y="72033"/>
                    <a:pt x="151841" y="71723"/>
                  </a:cubicBezTo>
                  <a:cubicBezTo>
                    <a:pt x="151841" y="71414"/>
                    <a:pt x="152091" y="71152"/>
                    <a:pt x="152400" y="71152"/>
                  </a:cubicBezTo>
                  <a:close/>
                  <a:moveTo>
                    <a:pt x="156139" y="71152"/>
                  </a:moveTo>
                  <a:cubicBezTo>
                    <a:pt x="156436" y="71152"/>
                    <a:pt x="156698" y="71414"/>
                    <a:pt x="156698" y="71723"/>
                  </a:cubicBezTo>
                  <a:cubicBezTo>
                    <a:pt x="156698" y="72021"/>
                    <a:pt x="156448" y="72283"/>
                    <a:pt x="156139" y="72283"/>
                  </a:cubicBezTo>
                  <a:cubicBezTo>
                    <a:pt x="155829" y="72283"/>
                    <a:pt x="155567" y="72033"/>
                    <a:pt x="155567" y="71723"/>
                  </a:cubicBezTo>
                  <a:cubicBezTo>
                    <a:pt x="155567" y="71414"/>
                    <a:pt x="155829" y="71152"/>
                    <a:pt x="156139" y="71152"/>
                  </a:cubicBezTo>
                  <a:close/>
                  <a:moveTo>
                    <a:pt x="159853" y="71152"/>
                  </a:moveTo>
                  <a:cubicBezTo>
                    <a:pt x="160151" y="71152"/>
                    <a:pt x="160425" y="71414"/>
                    <a:pt x="160425" y="71723"/>
                  </a:cubicBezTo>
                  <a:cubicBezTo>
                    <a:pt x="160425" y="72021"/>
                    <a:pt x="160163" y="72283"/>
                    <a:pt x="159853" y="72283"/>
                  </a:cubicBezTo>
                  <a:cubicBezTo>
                    <a:pt x="159544" y="72283"/>
                    <a:pt x="159294" y="72033"/>
                    <a:pt x="159294" y="71723"/>
                  </a:cubicBezTo>
                  <a:cubicBezTo>
                    <a:pt x="159306" y="71414"/>
                    <a:pt x="159544" y="71152"/>
                    <a:pt x="159853" y="71152"/>
                  </a:cubicBezTo>
                  <a:close/>
                  <a:moveTo>
                    <a:pt x="0" y="0"/>
                  </a:moveTo>
                  <a:lnTo>
                    <a:pt x="0" y="631"/>
                  </a:lnTo>
                  <a:cubicBezTo>
                    <a:pt x="155" y="726"/>
                    <a:pt x="238" y="893"/>
                    <a:pt x="238" y="1084"/>
                  </a:cubicBezTo>
                  <a:cubicBezTo>
                    <a:pt x="238" y="1274"/>
                    <a:pt x="155" y="1441"/>
                    <a:pt x="0" y="1548"/>
                  </a:cubicBezTo>
                  <a:lnTo>
                    <a:pt x="0" y="4346"/>
                  </a:lnTo>
                  <a:cubicBezTo>
                    <a:pt x="155" y="4453"/>
                    <a:pt x="238" y="4608"/>
                    <a:pt x="238" y="4810"/>
                  </a:cubicBezTo>
                  <a:cubicBezTo>
                    <a:pt x="238" y="5001"/>
                    <a:pt x="155" y="5167"/>
                    <a:pt x="0" y="5263"/>
                  </a:cubicBezTo>
                  <a:lnTo>
                    <a:pt x="0" y="8084"/>
                  </a:lnTo>
                  <a:cubicBezTo>
                    <a:pt x="155" y="8180"/>
                    <a:pt x="238" y="8346"/>
                    <a:pt x="238" y="8537"/>
                  </a:cubicBezTo>
                  <a:cubicBezTo>
                    <a:pt x="238" y="8739"/>
                    <a:pt x="155" y="8894"/>
                    <a:pt x="0" y="9001"/>
                  </a:cubicBezTo>
                  <a:lnTo>
                    <a:pt x="0" y="11811"/>
                  </a:lnTo>
                  <a:cubicBezTo>
                    <a:pt x="155" y="11918"/>
                    <a:pt x="238" y="12085"/>
                    <a:pt x="238" y="12275"/>
                  </a:cubicBezTo>
                  <a:cubicBezTo>
                    <a:pt x="238" y="12466"/>
                    <a:pt x="155" y="12633"/>
                    <a:pt x="0" y="12740"/>
                  </a:cubicBezTo>
                  <a:lnTo>
                    <a:pt x="0" y="15550"/>
                  </a:lnTo>
                  <a:cubicBezTo>
                    <a:pt x="155" y="15657"/>
                    <a:pt x="238" y="15823"/>
                    <a:pt x="238" y="16014"/>
                  </a:cubicBezTo>
                  <a:cubicBezTo>
                    <a:pt x="238" y="16204"/>
                    <a:pt x="155" y="16371"/>
                    <a:pt x="0" y="16478"/>
                  </a:cubicBezTo>
                  <a:lnTo>
                    <a:pt x="0" y="19288"/>
                  </a:lnTo>
                  <a:cubicBezTo>
                    <a:pt x="155" y="19395"/>
                    <a:pt x="238" y="19550"/>
                    <a:pt x="238" y="19753"/>
                  </a:cubicBezTo>
                  <a:cubicBezTo>
                    <a:pt x="238" y="19943"/>
                    <a:pt x="155" y="20110"/>
                    <a:pt x="0" y="20205"/>
                  </a:cubicBezTo>
                  <a:lnTo>
                    <a:pt x="0" y="23027"/>
                  </a:lnTo>
                  <a:cubicBezTo>
                    <a:pt x="155" y="23122"/>
                    <a:pt x="238" y="23289"/>
                    <a:pt x="238" y="23479"/>
                  </a:cubicBezTo>
                  <a:cubicBezTo>
                    <a:pt x="238" y="23682"/>
                    <a:pt x="155" y="23836"/>
                    <a:pt x="0" y="23944"/>
                  </a:cubicBezTo>
                  <a:lnTo>
                    <a:pt x="0" y="26753"/>
                  </a:lnTo>
                  <a:cubicBezTo>
                    <a:pt x="155" y="26861"/>
                    <a:pt x="238" y="27027"/>
                    <a:pt x="238" y="27218"/>
                  </a:cubicBezTo>
                  <a:cubicBezTo>
                    <a:pt x="238" y="27408"/>
                    <a:pt x="155" y="27575"/>
                    <a:pt x="0" y="27682"/>
                  </a:cubicBezTo>
                  <a:lnTo>
                    <a:pt x="0" y="30492"/>
                  </a:lnTo>
                  <a:cubicBezTo>
                    <a:pt x="155" y="30599"/>
                    <a:pt x="238" y="30766"/>
                    <a:pt x="238" y="30956"/>
                  </a:cubicBezTo>
                  <a:cubicBezTo>
                    <a:pt x="238" y="31147"/>
                    <a:pt x="155" y="31313"/>
                    <a:pt x="0" y="31421"/>
                  </a:cubicBezTo>
                  <a:lnTo>
                    <a:pt x="0" y="34219"/>
                  </a:lnTo>
                  <a:cubicBezTo>
                    <a:pt x="155" y="34314"/>
                    <a:pt x="238" y="34481"/>
                    <a:pt x="238" y="34671"/>
                  </a:cubicBezTo>
                  <a:cubicBezTo>
                    <a:pt x="238" y="34873"/>
                    <a:pt x="155" y="35028"/>
                    <a:pt x="0" y="35135"/>
                  </a:cubicBezTo>
                  <a:lnTo>
                    <a:pt x="0" y="37945"/>
                  </a:lnTo>
                  <a:cubicBezTo>
                    <a:pt x="155" y="38052"/>
                    <a:pt x="238" y="38219"/>
                    <a:pt x="238" y="38410"/>
                  </a:cubicBezTo>
                  <a:cubicBezTo>
                    <a:pt x="238" y="38600"/>
                    <a:pt x="155" y="38767"/>
                    <a:pt x="0" y="38874"/>
                  </a:cubicBezTo>
                  <a:lnTo>
                    <a:pt x="0" y="41684"/>
                  </a:lnTo>
                  <a:cubicBezTo>
                    <a:pt x="155" y="41791"/>
                    <a:pt x="238" y="41958"/>
                    <a:pt x="238" y="42148"/>
                  </a:cubicBezTo>
                  <a:cubicBezTo>
                    <a:pt x="238" y="42339"/>
                    <a:pt x="155" y="42505"/>
                    <a:pt x="0" y="42612"/>
                  </a:cubicBezTo>
                  <a:lnTo>
                    <a:pt x="0" y="45422"/>
                  </a:lnTo>
                  <a:cubicBezTo>
                    <a:pt x="155" y="45529"/>
                    <a:pt x="238" y="45684"/>
                    <a:pt x="238" y="45887"/>
                  </a:cubicBezTo>
                  <a:cubicBezTo>
                    <a:pt x="238" y="46077"/>
                    <a:pt x="155" y="46244"/>
                    <a:pt x="0" y="46339"/>
                  </a:cubicBezTo>
                  <a:lnTo>
                    <a:pt x="0" y="49161"/>
                  </a:lnTo>
                  <a:cubicBezTo>
                    <a:pt x="155" y="49256"/>
                    <a:pt x="238" y="49423"/>
                    <a:pt x="238" y="49613"/>
                  </a:cubicBezTo>
                  <a:cubicBezTo>
                    <a:pt x="238" y="49816"/>
                    <a:pt x="155" y="49971"/>
                    <a:pt x="0" y="50078"/>
                  </a:cubicBezTo>
                  <a:lnTo>
                    <a:pt x="0" y="52888"/>
                  </a:lnTo>
                  <a:cubicBezTo>
                    <a:pt x="155" y="52995"/>
                    <a:pt x="238" y="53161"/>
                    <a:pt x="238" y="53352"/>
                  </a:cubicBezTo>
                  <a:cubicBezTo>
                    <a:pt x="238" y="53542"/>
                    <a:pt x="155" y="53709"/>
                    <a:pt x="0" y="53816"/>
                  </a:cubicBezTo>
                  <a:lnTo>
                    <a:pt x="0" y="56626"/>
                  </a:lnTo>
                  <a:cubicBezTo>
                    <a:pt x="155" y="56733"/>
                    <a:pt x="238" y="56900"/>
                    <a:pt x="238" y="57090"/>
                  </a:cubicBezTo>
                  <a:cubicBezTo>
                    <a:pt x="238" y="57281"/>
                    <a:pt x="155" y="57448"/>
                    <a:pt x="0" y="57555"/>
                  </a:cubicBezTo>
                  <a:lnTo>
                    <a:pt x="0" y="60365"/>
                  </a:lnTo>
                  <a:cubicBezTo>
                    <a:pt x="155" y="60472"/>
                    <a:pt x="238" y="60627"/>
                    <a:pt x="238" y="60829"/>
                  </a:cubicBezTo>
                  <a:cubicBezTo>
                    <a:pt x="238" y="61019"/>
                    <a:pt x="155" y="61186"/>
                    <a:pt x="0" y="61281"/>
                  </a:cubicBezTo>
                  <a:lnTo>
                    <a:pt x="0" y="63901"/>
                  </a:lnTo>
                  <a:cubicBezTo>
                    <a:pt x="155" y="64008"/>
                    <a:pt x="238" y="64175"/>
                    <a:pt x="238" y="64365"/>
                  </a:cubicBezTo>
                  <a:cubicBezTo>
                    <a:pt x="238" y="64556"/>
                    <a:pt x="155" y="64722"/>
                    <a:pt x="0" y="64829"/>
                  </a:cubicBezTo>
                  <a:lnTo>
                    <a:pt x="0" y="67639"/>
                  </a:lnTo>
                  <a:cubicBezTo>
                    <a:pt x="155" y="67747"/>
                    <a:pt x="238" y="67913"/>
                    <a:pt x="238" y="68104"/>
                  </a:cubicBezTo>
                  <a:cubicBezTo>
                    <a:pt x="238" y="68294"/>
                    <a:pt x="155" y="68461"/>
                    <a:pt x="0" y="68568"/>
                  </a:cubicBezTo>
                  <a:lnTo>
                    <a:pt x="0" y="71378"/>
                  </a:lnTo>
                  <a:cubicBezTo>
                    <a:pt x="155" y="71485"/>
                    <a:pt x="238" y="71640"/>
                    <a:pt x="238" y="71842"/>
                  </a:cubicBezTo>
                  <a:cubicBezTo>
                    <a:pt x="238" y="72033"/>
                    <a:pt x="155" y="72199"/>
                    <a:pt x="0" y="72295"/>
                  </a:cubicBezTo>
                  <a:lnTo>
                    <a:pt x="0" y="73057"/>
                  </a:lnTo>
                  <a:lnTo>
                    <a:pt x="163116" y="73057"/>
                  </a:lnTo>
                  <a:lnTo>
                    <a:pt x="161937" y="70497"/>
                  </a:lnTo>
                  <a:cubicBezTo>
                    <a:pt x="161866" y="70533"/>
                    <a:pt x="161806" y="70544"/>
                    <a:pt x="161711" y="70544"/>
                  </a:cubicBezTo>
                  <a:cubicBezTo>
                    <a:pt x="161413" y="70544"/>
                    <a:pt x="161151" y="70294"/>
                    <a:pt x="161151" y="69973"/>
                  </a:cubicBezTo>
                  <a:cubicBezTo>
                    <a:pt x="161151" y="69759"/>
                    <a:pt x="161270" y="69580"/>
                    <a:pt x="161461" y="69485"/>
                  </a:cubicBezTo>
                  <a:lnTo>
                    <a:pt x="158413" y="62877"/>
                  </a:lnTo>
                  <a:cubicBezTo>
                    <a:pt x="158306" y="62996"/>
                    <a:pt x="158163" y="63091"/>
                    <a:pt x="157984" y="63091"/>
                  </a:cubicBezTo>
                  <a:cubicBezTo>
                    <a:pt x="157663" y="63091"/>
                    <a:pt x="157413" y="62829"/>
                    <a:pt x="157413" y="62520"/>
                  </a:cubicBezTo>
                  <a:cubicBezTo>
                    <a:pt x="157413" y="62210"/>
                    <a:pt x="157663" y="61960"/>
                    <a:pt x="157984" y="61960"/>
                  </a:cubicBezTo>
                  <a:lnTo>
                    <a:pt x="157996" y="61960"/>
                  </a:lnTo>
                  <a:lnTo>
                    <a:pt x="156020" y="57674"/>
                  </a:lnTo>
                  <a:cubicBezTo>
                    <a:pt x="155746" y="57626"/>
                    <a:pt x="155555" y="57388"/>
                    <a:pt x="155555" y="57114"/>
                  </a:cubicBezTo>
                  <a:cubicBezTo>
                    <a:pt x="155555" y="57019"/>
                    <a:pt x="155579" y="56924"/>
                    <a:pt x="155627" y="56840"/>
                  </a:cubicBezTo>
                  <a:lnTo>
                    <a:pt x="154828" y="55103"/>
                  </a:lnTo>
                  <a:lnTo>
                    <a:pt x="154828" y="55103"/>
                  </a:lnTo>
                  <a:cubicBezTo>
                    <a:pt x="154829" y="55114"/>
                    <a:pt x="154829" y="55126"/>
                    <a:pt x="154829" y="55138"/>
                  </a:cubicBezTo>
                  <a:cubicBezTo>
                    <a:pt x="154829" y="55435"/>
                    <a:pt x="154567" y="55709"/>
                    <a:pt x="154258" y="55709"/>
                  </a:cubicBezTo>
                  <a:cubicBezTo>
                    <a:pt x="153948" y="55709"/>
                    <a:pt x="153698" y="55459"/>
                    <a:pt x="153698" y="55138"/>
                  </a:cubicBezTo>
                  <a:cubicBezTo>
                    <a:pt x="153698" y="54828"/>
                    <a:pt x="153948" y="54578"/>
                    <a:pt x="154258" y="54578"/>
                  </a:cubicBezTo>
                  <a:cubicBezTo>
                    <a:pt x="154413" y="54578"/>
                    <a:pt x="154561" y="54646"/>
                    <a:pt x="154668" y="54755"/>
                  </a:cubicBezTo>
                  <a:lnTo>
                    <a:pt x="154668" y="54755"/>
                  </a:lnTo>
                  <a:lnTo>
                    <a:pt x="152567" y="50185"/>
                  </a:lnTo>
                  <a:cubicBezTo>
                    <a:pt x="152507" y="50197"/>
                    <a:pt x="152448" y="50209"/>
                    <a:pt x="152388" y="50209"/>
                  </a:cubicBezTo>
                  <a:cubicBezTo>
                    <a:pt x="152079" y="50209"/>
                    <a:pt x="151817" y="49959"/>
                    <a:pt x="151817" y="49649"/>
                  </a:cubicBezTo>
                  <a:cubicBezTo>
                    <a:pt x="151817" y="49435"/>
                    <a:pt x="151924" y="49256"/>
                    <a:pt x="152102" y="49173"/>
                  </a:cubicBezTo>
                  <a:lnTo>
                    <a:pt x="149066" y="42577"/>
                  </a:lnTo>
                  <a:cubicBezTo>
                    <a:pt x="148959" y="42684"/>
                    <a:pt x="148828" y="42755"/>
                    <a:pt x="148662" y="42755"/>
                  </a:cubicBezTo>
                  <a:cubicBezTo>
                    <a:pt x="148352" y="42755"/>
                    <a:pt x="148102" y="42505"/>
                    <a:pt x="148102" y="42196"/>
                  </a:cubicBezTo>
                  <a:cubicBezTo>
                    <a:pt x="148102" y="41898"/>
                    <a:pt x="148340" y="41660"/>
                    <a:pt x="148638" y="41636"/>
                  </a:cubicBezTo>
                  <a:lnTo>
                    <a:pt x="146530" y="37100"/>
                  </a:lnTo>
                  <a:cubicBezTo>
                    <a:pt x="146352" y="37017"/>
                    <a:pt x="146221" y="36814"/>
                    <a:pt x="146221" y="36612"/>
                  </a:cubicBezTo>
                  <a:cubicBezTo>
                    <a:pt x="146221" y="36564"/>
                    <a:pt x="146221" y="36516"/>
                    <a:pt x="146233" y="36481"/>
                  </a:cubicBezTo>
                  <a:lnTo>
                    <a:pt x="145459" y="34814"/>
                  </a:lnTo>
                  <a:cubicBezTo>
                    <a:pt x="145435" y="35088"/>
                    <a:pt x="145197" y="35302"/>
                    <a:pt x="144911" y="35302"/>
                  </a:cubicBezTo>
                  <a:cubicBezTo>
                    <a:pt x="144602" y="35302"/>
                    <a:pt x="144352" y="35052"/>
                    <a:pt x="144352" y="34731"/>
                  </a:cubicBezTo>
                  <a:cubicBezTo>
                    <a:pt x="144352" y="34421"/>
                    <a:pt x="144602" y="34171"/>
                    <a:pt x="144911" y="34171"/>
                  </a:cubicBezTo>
                  <a:cubicBezTo>
                    <a:pt x="145030" y="34171"/>
                    <a:pt x="145137" y="34195"/>
                    <a:pt x="145221" y="34254"/>
                  </a:cubicBezTo>
                  <a:lnTo>
                    <a:pt x="143125" y="29694"/>
                  </a:lnTo>
                  <a:lnTo>
                    <a:pt x="143054" y="29694"/>
                  </a:lnTo>
                  <a:cubicBezTo>
                    <a:pt x="142744" y="29694"/>
                    <a:pt x="142482" y="29432"/>
                    <a:pt x="142482" y="29123"/>
                  </a:cubicBezTo>
                  <a:cubicBezTo>
                    <a:pt x="142482" y="28956"/>
                    <a:pt x="142566" y="28813"/>
                    <a:pt x="142661" y="28706"/>
                  </a:cubicBezTo>
                  <a:lnTo>
                    <a:pt x="139637" y="22110"/>
                  </a:lnTo>
                  <a:cubicBezTo>
                    <a:pt x="139541" y="22169"/>
                    <a:pt x="139434" y="22217"/>
                    <a:pt x="139315" y="22217"/>
                  </a:cubicBezTo>
                  <a:cubicBezTo>
                    <a:pt x="139018" y="22217"/>
                    <a:pt x="138756" y="21967"/>
                    <a:pt x="138756" y="21658"/>
                  </a:cubicBezTo>
                  <a:cubicBezTo>
                    <a:pt x="138756" y="21396"/>
                    <a:pt x="138934" y="21181"/>
                    <a:pt x="139172" y="21122"/>
                  </a:cubicBezTo>
                  <a:lnTo>
                    <a:pt x="136982" y="16383"/>
                  </a:lnTo>
                  <a:cubicBezTo>
                    <a:pt x="136946" y="16335"/>
                    <a:pt x="136922" y="16276"/>
                    <a:pt x="136910" y="16216"/>
                  </a:cubicBezTo>
                  <a:lnTo>
                    <a:pt x="136089" y="14430"/>
                  </a:lnTo>
                  <a:cubicBezTo>
                    <a:pt x="135993" y="14633"/>
                    <a:pt x="135803" y="14764"/>
                    <a:pt x="135577" y="14764"/>
                  </a:cubicBezTo>
                  <a:cubicBezTo>
                    <a:pt x="135267" y="14764"/>
                    <a:pt x="135017" y="14514"/>
                    <a:pt x="135017" y="14192"/>
                  </a:cubicBezTo>
                  <a:cubicBezTo>
                    <a:pt x="135017" y="13883"/>
                    <a:pt x="135267" y="13633"/>
                    <a:pt x="135577" y="13633"/>
                  </a:cubicBezTo>
                  <a:cubicBezTo>
                    <a:pt x="135636" y="13633"/>
                    <a:pt x="135684" y="13645"/>
                    <a:pt x="135731" y="13657"/>
                  </a:cubicBezTo>
                  <a:lnTo>
                    <a:pt x="133660" y="9156"/>
                  </a:lnTo>
                  <a:cubicBezTo>
                    <a:pt x="133386" y="9120"/>
                    <a:pt x="133160" y="8882"/>
                    <a:pt x="133160" y="8596"/>
                  </a:cubicBezTo>
                  <a:cubicBezTo>
                    <a:pt x="133160" y="8477"/>
                    <a:pt x="133183" y="8382"/>
                    <a:pt x="133267" y="8287"/>
                  </a:cubicBezTo>
                  <a:lnTo>
                    <a:pt x="130207" y="1667"/>
                  </a:lnTo>
                  <a:cubicBezTo>
                    <a:pt x="130135" y="1691"/>
                    <a:pt x="130064" y="1715"/>
                    <a:pt x="129993" y="1715"/>
                  </a:cubicBezTo>
                  <a:cubicBezTo>
                    <a:pt x="129695" y="1715"/>
                    <a:pt x="129421" y="1453"/>
                    <a:pt x="129421" y="1143"/>
                  </a:cubicBezTo>
                  <a:cubicBezTo>
                    <a:pt x="129421" y="917"/>
                    <a:pt x="129552" y="738"/>
                    <a:pt x="129731" y="643"/>
                  </a:cubicBezTo>
                  <a:lnTo>
                    <a:pt x="129433" y="1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" name="Google Shape;17;p2"/>
            <p:cNvSpPr/>
            <p:nvPr/>
          </p:nvSpPr>
          <p:spPr>
            <a:xfrm>
              <a:off x="5208952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69"/>
                    <a:pt x="262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" name="Google Shape;18;p2"/>
            <p:cNvSpPr/>
            <p:nvPr/>
          </p:nvSpPr>
          <p:spPr>
            <a:xfrm>
              <a:off x="5208952" y="1925382"/>
              <a:ext cx="15977" cy="28243"/>
            </a:xfrm>
            <a:custGeom>
              <a:avLst/>
              <a:gdLst/>
              <a:ahLst/>
              <a:cxnLst/>
              <a:rect l="l" t="t" r="r" b="b"/>
              <a:pathLst>
                <a:path w="465" h="822" extrusionOk="0">
                  <a:moveTo>
                    <a:pt x="84" y="0"/>
                  </a:moveTo>
                  <a:cubicBezTo>
                    <a:pt x="36" y="84"/>
                    <a:pt x="0" y="179"/>
                    <a:pt x="0" y="286"/>
                  </a:cubicBezTo>
                  <a:cubicBezTo>
                    <a:pt x="0" y="548"/>
                    <a:pt x="191" y="774"/>
                    <a:pt x="465" y="822"/>
                  </a:cubicBezTo>
                  <a:lnTo>
                    <a:pt x="84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" name="Google Shape;19;p2"/>
            <p:cNvSpPr/>
            <p:nvPr/>
          </p:nvSpPr>
          <p:spPr>
            <a:xfrm>
              <a:off x="4952840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" name="Google Shape;20;p2"/>
            <p:cNvSpPr/>
            <p:nvPr/>
          </p:nvSpPr>
          <p:spPr>
            <a:xfrm>
              <a:off x="4952840" y="1403365"/>
              <a:ext cx="33191" cy="38104"/>
            </a:xfrm>
            <a:custGeom>
              <a:avLst/>
              <a:gdLst/>
              <a:ahLst/>
              <a:cxnLst/>
              <a:rect l="l" t="t" r="r" b="b"/>
              <a:pathLst>
                <a:path w="966" h="1109" extrusionOk="0">
                  <a:moveTo>
                    <a:pt x="537" y="1"/>
                  </a:moveTo>
                  <a:cubicBezTo>
                    <a:pt x="239" y="13"/>
                    <a:pt x="1" y="263"/>
                    <a:pt x="1" y="549"/>
                  </a:cubicBezTo>
                  <a:cubicBezTo>
                    <a:pt x="1" y="858"/>
                    <a:pt x="251" y="1108"/>
                    <a:pt x="572" y="1108"/>
                  </a:cubicBezTo>
                  <a:cubicBezTo>
                    <a:pt x="727" y="1108"/>
                    <a:pt x="870" y="1037"/>
                    <a:pt x="965" y="930"/>
                  </a:cubicBezTo>
                  <a:lnTo>
                    <a:pt x="537" y="1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" name="Google Shape;21;p2"/>
            <p:cNvSpPr/>
            <p:nvPr/>
          </p:nvSpPr>
          <p:spPr>
            <a:xfrm>
              <a:off x="5016679" y="17232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" name="Google Shape;22;p2"/>
            <p:cNvSpPr/>
            <p:nvPr/>
          </p:nvSpPr>
          <p:spPr>
            <a:xfrm>
              <a:off x="4952840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" name="Google Shape;23;p2"/>
            <p:cNvSpPr/>
            <p:nvPr/>
          </p:nvSpPr>
          <p:spPr>
            <a:xfrm>
              <a:off x="5080896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" name="Google Shape;24;p2"/>
            <p:cNvSpPr/>
            <p:nvPr/>
          </p:nvSpPr>
          <p:spPr>
            <a:xfrm>
              <a:off x="4952840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70"/>
                    <a:pt x="251" y="1131"/>
                    <a:pt x="572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" name="Google Shape;25;p2"/>
            <p:cNvSpPr/>
            <p:nvPr/>
          </p:nvSpPr>
          <p:spPr>
            <a:xfrm>
              <a:off x="5081309" y="1661917"/>
              <a:ext cx="25391" cy="36043"/>
            </a:xfrm>
            <a:custGeom>
              <a:avLst/>
              <a:gdLst/>
              <a:ahLst/>
              <a:cxnLst/>
              <a:rect l="l" t="t" r="r" b="b"/>
              <a:pathLst>
                <a:path w="739" h="1049" extrusionOk="0">
                  <a:moveTo>
                    <a:pt x="286" y="1"/>
                  </a:moveTo>
                  <a:cubicBezTo>
                    <a:pt x="108" y="108"/>
                    <a:pt x="0" y="286"/>
                    <a:pt x="0" y="477"/>
                  </a:cubicBezTo>
                  <a:cubicBezTo>
                    <a:pt x="0" y="775"/>
                    <a:pt x="250" y="1048"/>
                    <a:pt x="560" y="1048"/>
                  </a:cubicBezTo>
                  <a:cubicBezTo>
                    <a:pt x="620" y="1048"/>
                    <a:pt x="679" y="1025"/>
                    <a:pt x="739" y="1013"/>
                  </a:cubicBezTo>
                  <a:lnTo>
                    <a:pt x="286" y="1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" name="Google Shape;26;p2"/>
            <p:cNvSpPr/>
            <p:nvPr/>
          </p:nvSpPr>
          <p:spPr>
            <a:xfrm>
              <a:off x="5016679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0" y="881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" name="Google Shape;27;p2"/>
            <p:cNvSpPr/>
            <p:nvPr/>
          </p:nvSpPr>
          <p:spPr>
            <a:xfrm>
              <a:off x="5144701" y="19789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1" y="0"/>
                  </a:moveTo>
                  <a:cubicBezTo>
                    <a:pt x="251" y="0"/>
                    <a:pt x="1" y="250"/>
                    <a:pt x="1" y="572"/>
                  </a:cubicBezTo>
                  <a:cubicBezTo>
                    <a:pt x="1" y="881"/>
                    <a:pt x="251" y="1131"/>
                    <a:pt x="561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50"/>
                    <a:pt x="870" y="0"/>
                    <a:pt x="561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" name="Google Shape;28;p2"/>
            <p:cNvSpPr/>
            <p:nvPr/>
          </p:nvSpPr>
          <p:spPr>
            <a:xfrm>
              <a:off x="5016679" y="1979359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62" y="1"/>
                    <a:pt x="0" y="263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" name="Google Shape;29;p2"/>
            <p:cNvSpPr/>
            <p:nvPr/>
          </p:nvSpPr>
          <p:spPr>
            <a:xfrm>
              <a:off x="4952840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" name="Google Shape;30;p2"/>
            <p:cNvSpPr/>
            <p:nvPr/>
          </p:nvSpPr>
          <p:spPr>
            <a:xfrm>
              <a:off x="5080896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2" y="869"/>
                    <a:pt x="251" y="1131"/>
                    <a:pt x="560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" name="Google Shape;31;p2"/>
            <p:cNvSpPr/>
            <p:nvPr/>
          </p:nvSpPr>
          <p:spPr>
            <a:xfrm>
              <a:off x="4952840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" name="Google Shape;32;p2"/>
            <p:cNvSpPr/>
            <p:nvPr/>
          </p:nvSpPr>
          <p:spPr>
            <a:xfrm>
              <a:off x="5080896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2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" name="Google Shape;33;p2"/>
            <p:cNvSpPr/>
            <p:nvPr/>
          </p:nvSpPr>
          <p:spPr>
            <a:xfrm>
              <a:off x="5144701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1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1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1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" name="Google Shape;34;p2"/>
            <p:cNvSpPr/>
            <p:nvPr/>
          </p:nvSpPr>
          <p:spPr>
            <a:xfrm>
              <a:off x="5016679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69"/>
                    <a:pt x="262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" name="Google Shape;35;p2"/>
            <p:cNvSpPr/>
            <p:nvPr/>
          </p:nvSpPr>
          <p:spPr>
            <a:xfrm>
              <a:off x="4760568" y="960340"/>
              <a:ext cx="22127" cy="33156"/>
            </a:xfrm>
            <a:custGeom>
              <a:avLst/>
              <a:gdLst/>
              <a:ahLst/>
              <a:cxnLst/>
              <a:rect l="l" t="t" r="r" b="b"/>
              <a:pathLst>
                <a:path w="644" h="965" extrusionOk="0">
                  <a:moveTo>
                    <a:pt x="191" y="1"/>
                  </a:moveTo>
                  <a:cubicBezTo>
                    <a:pt x="72" y="96"/>
                    <a:pt x="1" y="239"/>
                    <a:pt x="1" y="405"/>
                  </a:cubicBezTo>
                  <a:cubicBezTo>
                    <a:pt x="1" y="715"/>
                    <a:pt x="251" y="965"/>
                    <a:pt x="572" y="965"/>
                  </a:cubicBezTo>
                  <a:lnTo>
                    <a:pt x="644" y="965"/>
                  </a:lnTo>
                  <a:lnTo>
                    <a:pt x="191" y="1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" name="Google Shape;36;p2"/>
            <p:cNvSpPr/>
            <p:nvPr/>
          </p:nvSpPr>
          <p:spPr>
            <a:xfrm>
              <a:off x="4696763" y="101885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" name="Google Shape;37;p2"/>
            <p:cNvSpPr/>
            <p:nvPr/>
          </p:nvSpPr>
          <p:spPr>
            <a:xfrm>
              <a:off x="4696763" y="89038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" name="Google Shape;38;p2"/>
            <p:cNvSpPr/>
            <p:nvPr/>
          </p:nvSpPr>
          <p:spPr>
            <a:xfrm>
              <a:off x="4889036" y="1225832"/>
              <a:ext cx="10273" cy="21303"/>
            </a:xfrm>
            <a:custGeom>
              <a:avLst/>
              <a:gdLst/>
              <a:ahLst/>
              <a:cxnLst/>
              <a:rect l="l" t="t" r="r" b="b"/>
              <a:pathLst>
                <a:path w="299" h="620" extrusionOk="0">
                  <a:moveTo>
                    <a:pt x="12" y="1"/>
                  </a:moveTo>
                  <a:cubicBezTo>
                    <a:pt x="1" y="48"/>
                    <a:pt x="1" y="84"/>
                    <a:pt x="1" y="132"/>
                  </a:cubicBezTo>
                  <a:cubicBezTo>
                    <a:pt x="1" y="346"/>
                    <a:pt x="120" y="536"/>
                    <a:pt x="298" y="620"/>
                  </a:cubicBezTo>
                  <a:lnTo>
                    <a:pt x="12" y="1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" name="Google Shape;39;p2"/>
            <p:cNvSpPr/>
            <p:nvPr/>
          </p:nvSpPr>
          <p:spPr>
            <a:xfrm>
              <a:off x="4760568" y="1210714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" name="Google Shape;40;p2"/>
            <p:cNvSpPr/>
            <p:nvPr/>
          </p:nvSpPr>
          <p:spPr>
            <a:xfrm>
              <a:off x="4696763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94"/>
                    <a:pt x="251" y="1132"/>
                    <a:pt x="560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" name="Google Shape;41;p2"/>
            <p:cNvSpPr/>
            <p:nvPr/>
          </p:nvSpPr>
          <p:spPr>
            <a:xfrm>
              <a:off x="4824407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60"/>
                  </a:cubicBezTo>
                  <a:cubicBezTo>
                    <a:pt x="24" y="894"/>
                    <a:pt x="262" y="1132"/>
                    <a:pt x="572" y="1132"/>
                  </a:cubicBezTo>
                  <a:cubicBezTo>
                    <a:pt x="881" y="1132"/>
                    <a:pt x="1131" y="870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" name="Google Shape;42;p2"/>
            <p:cNvSpPr/>
            <p:nvPr/>
          </p:nvSpPr>
          <p:spPr>
            <a:xfrm>
              <a:off x="4696763" y="114646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" name="Google Shape;43;p2"/>
            <p:cNvSpPr/>
            <p:nvPr/>
          </p:nvSpPr>
          <p:spPr>
            <a:xfrm>
              <a:off x="4825231" y="1147631"/>
              <a:ext cx="38070" cy="37726"/>
            </a:xfrm>
            <a:custGeom>
              <a:avLst/>
              <a:gdLst/>
              <a:ahLst/>
              <a:cxnLst/>
              <a:rect l="l" t="t" r="r" b="b"/>
              <a:pathLst>
                <a:path w="1108" h="1098" extrusionOk="0">
                  <a:moveTo>
                    <a:pt x="516" y="1"/>
                  </a:moveTo>
                  <a:cubicBezTo>
                    <a:pt x="217" y="1"/>
                    <a:pt x="0" y="232"/>
                    <a:pt x="0" y="538"/>
                  </a:cubicBezTo>
                  <a:cubicBezTo>
                    <a:pt x="0" y="848"/>
                    <a:pt x="250" y="1098"/>
                    <a:pt x="560" y="1098"/>
                  </a:cubicBezTo>
                  <a:cubicBezTo>
                    <a:pt x="845" y="1098"/>
                    <a:pt x="1084" y="872"/>
                    <a:pt x="1107" y="610"/>
                  </a:cubicBezTo>
                  <a:lnTo>
                    <a:pt x="869" y="86"/>
                  </a:lnTo>
                  <a:cubicBezTo>
                    <a:pt x="786" y="26"/>
                    <a:pt x="679" y="3"/>
                    <a:pt x="560" y="3"/>
                  </a:cubicBezTo>
                  <a:cubicBezTo>
                    <a:pt x="545" y="2"/>
                    <a:pt x="530" y="1"/>
                    <a:pt x="516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" name="Google Shape;44;p2"/>
            <p:cNvSpPr/>
            <p:nvPr/>
          </p:nvSpPr>
          <p:spPr>
            <a:xfrm>
              <a:off x="4760568" y="1082659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70"/>
                    <a:pt x="251" y="1132"/>
                    <a:pt x="572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" name="Google Shape;45;p2"/>
            <p:cNvSpPr/>
            <p:nvPr/>
          </p:nvSpPr>
          <p:spPr>
            <a:xfrm>
              <a:off x="4888624" y="14667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3" y="893"/>
                    <a:pt x="251" y="1132"/>
                    <a:pt x="560" y="1132"/>
                  </a:cubicBezTo>
                  <a:cubicBezTo>
                    <a:pt x="870" y="1132"/>
                    <a:pt x="1132" y="870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" name="Google Shape;46;p2"/>
            <p:cNvSpPr/>
            <p:nvPr/>
          </p:nvSpPr>
          <p:spPr>
            <a:xfrm>
              <a:off x="4760568" y="1467204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70"/>
                    <a:pt x="251" y="1131"/>
                    <a:pt x="572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" name="Google Shape;47;p2"/>
            <p:cNvSpPr/>
            <p:nvPr/>
          </p:nvSpPr>
          <p:spPr>
            <a:xfrm>
              <a:off x="4696763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" name="Google Shape;48;p2"/>
            <p:cNvSpPr/>
            <p:nvPr/>
          </p:nvSpPr>
          <p:spPr>
            <a:xfrm>
              <a:off x="4824407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24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" name="Google Shape;49;p2"/>
            <p:cNvSpPr/>
            <p:nvPr/>
          </p:nvSpPr>
          <p:spPr>
            <a:xfrm>
              <a:off x="4696763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" name="Google Shape;50;p2"/>
            <p:cNvSpPr/>
            <p:nvPr/>
          </p:nvSpPr>
          <p:spPr>
            <a:xfrm>
              <a:off x="4824407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24" y="881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" name="Google Shape;51;p2"/>
            <p:cNvSpPr/>
            <p:nvPr/>
          </p:nvSpPr>
          <p:spPr>
            <a:xfrm>
              <a:off x="4888624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3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75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" name="Google Shape;52;p2"/>
            <p:cNvSpPr/>
            <p:nvPr/>
          </p:nvSpPr>
          <p:spPr>
            <a:xfrm>
              <a:off x="4760568" y="1338736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" name="Google Shape;53;p2"/>
            <p:cNvSpPr/>
            <p:nvPr/>
          </p:nvSpPr>
          <p:spPr>
            <a:xfrm>
              <a:off x="4888624" y="1722870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3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" name="Google Shape;54;p2"/>
            <p:cNvSpPr/>
            <p:nvPr/>
          </p:nvSpPr>
          <p:spPr>
            <a:xfrm>
              <a:off x="4760568" y="1723282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" name="Google Shape;55;p2"/>
            <p:cNvSpPr/>
            <p:nvPr/>
          </p:nvSpPr>
          <p:spPr>
            <a:xfrm>
              <a:off x="4696763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" name="Google Shape;56;p2"/>
            <p:cNvSpPr/>
            <p:nvPr/>
          </p:nvSpPr>
          <p:spPr>
            <a:xfrm>
              <a:off x="4824407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0" y="881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" name="Google Shape;57;p2"/>
            <p:cNvSpPr/>
            <p:nvPr/>
          </p:nvSpPr>
          <p:spPr>
            <a:xfrm>
              <a:off x="4696763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70"/>
                    <a:pt x="251" y="1131"/>
                    <a:pt x="560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" name="Google Shape;58;p2"/>
            <p:cNvSpPr/>
            <p:nvPr/>
          </p:nvSpPr>
          <p:spPr>
            <a:xfrm>
              <a:off x="4824407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24" y="870"/>
                    <a:pt x="262" y="1131"/>
                    <a:pt x="572" y="1131"/>
                  </a:cubicBezTo>
                  <a:cubicBezTo>
                    <a:pt x="881" y="1131"/>
                    <a:pt x="1131" y="870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" name="Google Shape;59;p2"/>
            <p:cNvSpPr/>
            <p:nvPr/>
          </p:nvSpPr>
          <p:spPr>
            <a:xfrm>
              <a:off x="4888624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3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" name="Google Shape;60;p2"/>
            <p:cNvSpPr/>
            <p:nvPr/>
          </p:nvSpPr>
          <p:spPr>
            <a:xfrm>
              <a:off x="4760568" y="1594848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" name="Google Shape;61;p2"/>
            <p:cNvSpPr/>
            <p:nvPr/>
          </p:nvSpPr>
          <p:spPr>
            <a:xfrm>
              <a:off x="4888624" y="19789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" name="Google Shape;62;p2"/>
            <p:cNvSpPr/>
            <p:nvPr/>
          </p:nvSpPr>
          <p:spPr>
            <a:xfrm>
              <a:off x="4760568" y="1979359"/>
              <a:ext cx="38929" cy="38929"/>
            </a:xfrm>
            <a:custGeom>
              <a:avLst/>
              <a:gdLst/>
              <a:ahLst/>
              <a:cxnLst/>
              <a:rect l="l" t="t" r="r" b="b"/>
              <a:pathLst>
                <a:path w="1133" h="1133" extrusionOk="0">
                  <a:moveTo>
                    <a:pt x="572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" name="Google Shape;63;p2"/>
            <p:cNvSpPr/>
            <p:nvPr/>
          </p:nvSpPr>
          <p:spPr>
            <a:xfrm>
              <a:off x="4696763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" name="Google Shape;64;p2"/>
            <p:cNvSpPr/>
            <p:nvPr/>
          </p:nvSpPr>
          <p:spPr>
            <a:xfrm>
              <a:off x="4824407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24" y="869"/>
                    <a:pt x="262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" name="Google Shape;65;p2"/>
            <p:cNvSpPr/>
            <p:nvPr/>
          </p:nvSpPr>
          <p:spPr>
            <a:xfrm>
              <a:off x="4696763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" name="Google Shape;66;p2"/>
            <p:cNvSpPr/>
            <p:nvPr/>
          </p:nvSpPr>
          <p:spPr>
            <a:xfrm>
              <a:off x="4824407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60"/>
                  </a:cubicBezTo>
                  <a:cubicBezTo>
                    <a:pt x="24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" name="Google Shape;67;p2"/>
            <p:cNvSpPr/>
            <p:nvPr/>
          </p:nvSpPr>
          <p:spPr>
            <a:xfrm>
              <a:off x="4888624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3" y="869"/>
                    <a:pt x="251" y="1131"/>
                    <a:pt x="560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" name="Google Shape;68;p2"/>
            <p:cNvSpPr/>
            <p:nvPr/>
          </p:nvSpPr>
          <p:spPr>
            <a:xfrm>
              <a:off x="4760568" y="1851338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" name="Google Shape;69;p2"/>
            <p:cNvSpPr/>
            <p:nvPr/>
          </p:nvSpPr>
          <p:spPr>
            <a:xfrm>
              <a:off x="4440273" y="258352"/>
              <a:ext cx="17626" cy="30305"/>
            </a:xfrm>
            <a:custGeom>
              <a:avLst/>
              <a:gdLst/>
              <a:ahLst/>
              <a:cxnLst/>
              <a:rect l="l" t="t" r="r" b="b"/>
              <a:pathLst>
                <a:path w="513" h="882" extrusionOk="0">
                  <a:moveTo>
                    <a:pt x="108" y="0"/>
                  </a:moveTo>
                  <a:cubicBezTo>
                    <a:pt x="48" y="84"/>
                    <a:pt x="0" y="191"/>
                    <a:pt x="0" y="310"/>
                  </a:cubicBezTo>
                  <a:cubicBezTo>
                    <a:pt x="12" y="620"/>
                    <a:pt x="227" y="846"/>
                    <a:pt x="512" y="882"/>
                  </a:cubicBezTo>
                  <a:lnTo>
                    <a:pt x="108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" name="Google Shape;70;p2"/>
            <p:cNvSpPr/>
            <p:nvPr/>
          </p:nvSpPr>
          <p:spPr>
            <a:xfrm>
              <a:off x="4504490" y="442860"/>
              <a:ext cx="36867" cy="38482"/>
            </a:xfrm>
            <a:custGeom>
              <a:avLst/>
              <a:gdLst/>
              <a:ahLst/>
              <a:cxnLst/>
              <a:rect l="l" t="t" r="r" b="b"/>
              <a:pathLst>
                <a:path w="1073" h="1120" extrusionOk="0">
                  <a:moveTo>
                    <a:pt x="560" y="0"/>
                  </a:moveTo>
                  <a:cubicBezTo>
                    <a:pt x="251" y="0"/>
                    <a:pt x="1" y="238"/>
                    <a:pt x="1" y="548"/>
                  </a:cubicBezTo>
                  <a:cubicBezTo>
                    <a:pt x="1" y="869"/>
                    <a:pt x="251" y="1119"/>
                    <a:pt x="560" y="1119"/>
                  </a:cubicBezTo>
                  <a:cubicBezTo>
                    <a:pt x="786" y="1119"/>
                    <a:pt x="977" y="988"/>
                    <a:pt x="1072" y="786"/>
                  </a:cubicBezTo>
                  <a:lnTo>
                    <a:pt x="715" y="36"/>
                  </a:lnTo>
                  <a:cubicBezTo>
                    <a:pt x="667" y="12"/>
                    <a:pt x="608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" name="Google Shape;71;p2"/>
            <p:cNvSpPr/>
            <p:nvPr/>
          </p:nvSpPr>
          <p:spPr>
            <a:xfrm>
              <a:off x="4440685" y="506252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19" y="882"/>
                    <a:pt x="1119" y="572"/>
                  </a:cubicBezTo>
                  <a:cubicBezTo>
                    <a:pt x="1119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" name="Google Shape;72;p2"/>
            <p:cNvSpPr/>
            <p:nvPr/>
          </p:nvSpPr>
          <p:spPr>
            <a:xfrm>
              <a:off x="4569532" y="531197"/>
              <a:ext cx="2508" cy="5772"/>
            </a:xfrm>
            <a:custGeom>
              <a:avLst/>
              <a:gdLst/>
              <a:ahLst/>
              <a:cxnLst/>
              <a:rect l="l" t="t" r="r" b="b"/>
              <a:pathLst>
                <a:path w="73" h="168" extrusionOk="0">
                  <a:moveTo>
                    <a:pt x="1" y="1"/>
                  </a:moveTo>
                  <a:cubicBezTo>
                    <a:pt x="13" y="60"/>
                    <a:pt x="36" y="120"/>
                    <a:pt x="72" y="168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" name="Google Shape;73;p2"/>
            <p:cNvSpPr/>
            <p:nvPr/>
          </p:nvSpPr>
          <p:spPr>
            <a:xfrm>
              <a:off x="4440685" y="377818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93"/>
                    <a:pt x="250" y="1131"/>
                    <a:pt x="560" y="1131"/>
                  </a:cubicBezTo>
                  <a:cubicBezTo>
                    <a:pt x="869" y="1131"/>
                    <a:pt x="1119" y="881"/>
                    <a:pt x="1119" y="572"/>
                  </a:cubicBezTo>
                  <a:cubicBezTo>
                    <a:pt x="1119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" name="Google Shape;74;p2"/>
            <p:cNvSpPr/>
            <p:nvPr/>
          </p:nvSpPr>
          <p:spPr>
            <a:xfrm>
              <a:off x="4632958" y="699350"/>
              <a:ext cx="29892" cy="38070"/>
            </a:xfrm>
            <a:custGeom>
              <a:avLst/>
              <a:gdLst/>
              <a:ahLst/>
              <a:cxnLst/>
              <a:rect l="l" t="t" r="r" b="b"/>
              <a:pathLst>
                <a:path w="870" h="1108" extrusionOk="0">
                  <a:moveTo>
                    <a:pt x="417" y="0"/>
                  </a:moveTo>
                  <a:cubicBezTo>
                    <a:pt x="179" y="72"/>
                    <a:pt x="0" y="286"/>
                    <a:pt x="0" y="548"/>
                  </a:cubicBezTo>
                  <a:cubicBezTo>
                    <a:pt x="0" y="846"/>
                    <a:pt x="250" y="1108"/>
                    <a:pt x="560" y="1108"/>
                  </a:cubicBezTo>
                  <a:cubicBezTo>
                    <a:pt x="679" y="1108"/>
                    <a:pt x="786" y="1060"/>
                    <a:pt x="869" y="1001"/>
                  </a:cubicBezTo>
                  <a:lnTo>
                    <a:pt x="417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" name="Google Shape;75;p2"/>
            <p:cNvSpPr/>
            <p:nvPr/>
          </p:nvSpPr>
          <p:spPr>
            <a:xfrm>
              <a:off x="4504490" y="69852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" name="Google Shape;76;p2"/>
            <p:cNvSpPr/>
            <p:nvPr/>
          </p:nvSpPr>
          <p:spPr>
            <a:xfrm>
              <a:off x="4440685" y="762330"/>
              <a:ext cx="38482" cy="38929"/>
            </a:xfrm>
            <a:custGeom>
              <a:avLst/>
              <a:gdLst/>
              <a:ahLst/>
              <a:cxnLst/>
              <a:rect l="l" t="t" r="r" b="b"/>
              <a:pathLst>
                <a:path w="1120" h="1133" extrusionOk="0">
                  <a:moveTo>
                    <a:pt x="560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19" y="882"/>
                    <a:pt x="1119" y="572"/>
                  </a:cubicBezTo>
                  <a:cubicBezTo>
                    <a:pt x="1119" y="263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" name="Google Shape;77;p2"/>
            <p:cNvSpPr/>
            <p:nvPr/>
          </p:nvSpPr>
          <p:spPr>
            <a:xfrm>
              <a:off x="4568329" y="762330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12" y="882"/>
                    <a:pt x="274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" name="Google Shape;78;p2"/>
            <p:cNvSpPr/>
            <p:nvPr/>
          </p:nvSpPr>
          <p:spPr>
            <a:xfrm>
              <a:off x="4440685" y="634308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69" y="1131"/>
                    <a:pt x="1119" y="869"/>
                    <a:pt x="1119" y="560"/>
                  </a:cubicBezTo>
                  <a:cubicBezTo>
                    <a:pt x="1119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" name="Google Shape;79;p2"/>
            <p:cNvSpPr/>
            <p:nvPr/>
          </p:nvSpPr>
          <p:spPr>
            <a:xfrm>
              <a:off x="4568329" y="63430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69"/>
                    <a:pt x="274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" name="Google Shape;80;p2"/>
            <p:cNvSpPr/>
            <p:nvPr/>
          </p:nvSpPr>
          <p:spPr>
            <a:xfrm>
              <a:off x="4504490" y="570881"/>
              <a:ext cx="38894" cy="38482"/>
            </a:xfrm>
            <a:custGeom>
              <a:avLst/>
              <a:gdLst/>
              <a:ahLst/>
              <a:cxnLst/>
              <a:rect l="l" t="t" r="r" b="b"/>
              <a:pathLst>
                <a:path w="1132" h="1120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70"/>
                    <a:pt x="251" y="1120"/>
                    <a:pt x="560" y="1120"/>
                  </a:cubicBezTo>
                  <a:cubicBezTo>
                    <a:pt x="870" y="1120"/>
                    <a:pt x="1132" y="870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" name="Google Shape;81;p2"/>
            <p:cNvSpPr/>
            <p:nvPr/>
          </p:nvSpPr>
          <p:spPr>
            <a:xfrm>
              <a:off x="4632134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63"/>
                    <a:pt x="0" y="572"/>
                  </a:cubicBezTo>
                  <a:cubicBezTo>
                    <a:pt x="24" y="882"/>
                    <a:pt x="274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" name="Google Shape;82;p2"/>
            <p:cNvSpPr/>
            <p:nvPr/>
          </p:nvSpPr>
          <p:spPr>
            <a:xfrm>
              <a:off x="4504490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63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" name="Google Shape;83;p2"/>
            <p:cNvSpPr/>
            <p:nvPr/>
          </p:nvSpPr>
          <p:spPr>
            <a:xfrm>
              <a:off x="4440685" y="1018854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69" y="1131"/>
                    <a:pt x="1119" y="869"/>
                    <a:pt x="1119" y="560"/>
                  </a:cubicBezTo>
                  <a:cubicBezTo>
                    <a:pt x="1119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" name="Google Shape;84;p2"/>
            <p:cNvSpPr/>
            <p:nvPr/>
          </p:nvSpPr>
          <p:spPr>
            <a:xfrm>
              <a:off x="4568329" y="101885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69"/>
                    <a:pt x="274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" name="Google Shape;85;p2"/>
            <p:cNvSpPr/>
            <p:nvPr/>
          </p:nvSpPr>
          <p:spPr>
            <a:xfrm>
              <a:off x="4440685" y="890386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19" y="882"/>
                    <a:pt x="1119" y="560"/>
                  </a:cubicBezTo>
                  <a:cubicBezTo>
                    <a:pt x="1119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" name="Google Shape;86;p2"/>
            <p:cNvSpPr/>
            <p:nvPr/>
          </p:nvSpPr>
          <p:spPr>
            <a:xfrm>
              <a:off x="4568329" y="89038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12" y="882"/>
                    <a:pt x="274" y="1132"/>
                    <a:pt x="572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" name="Google Shape;87;p2"/>
            <p:cNvSpPr/>
            <p:nvPr/>
          </p:nvSpPr>
          <p:spPr>
            <a:xfrm>
              <a:off x="4632134" y="82658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69"/>
                    <a:pt x="274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" name="Google Shape;88;p2"/>
            <p:cNvSpPr/>
            <p:nvPr/>
          </p:nvSpPr>
          <p:spPr>
            <a:xfrm>
              <a:off x="4504490" y="82699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" name="Google Shape;89;p2"/>
            <p:cNvSpPr/>
            <p:nvPr/>
          </p:nvSpPr>
          <p:spPr>
            <a:xfrm>
              <a:off x="4632134" y="121030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24" y="893"/>
                    <a:pt x="274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" name="Google Shape;90;p2"/>
            <p:cNvSpPr/>
            <p:nvPr/>
          </p:nvSpPr>
          <p:spPr>
            <a:xfrm>
              <a:off x="4504490" y="12107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" name="Google Shape;91;p2"/>
            <p:cNvSpPr/>
            <p:nvPr/>
          </p:nvSpPr>
          <p:spPr>
            <a:xfrm>
              <a:off x="4440685" y="1274519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94"/>
                    <a:pt x="250" y="1132"/>
                    <a:pt x="560" y="1132"/>
                  </a:cubicBezTo>
                  <a:cubicBezTo>
                    <a:pt x="869" y="1132"/>
                    <a:pt x="1119" y="870"/>
                    <a:pt x="1119" y="560"/>
                  </a:cubicBezTo>
                  <a:cubicBezTo>
                    <a:pt x="1119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" name="Google Shape;92;p2"/>
            <p:cNvSpPr/>
            <p:nvPr/>
          </p:nvSpPr>
          <p:spPr>
            <a:xfrm>
              <a:off x="4568329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12" y="894"/>
                    <a:pt x="274" y="1132"/>
                    <a:pt x="572" y="1132"/>
                  </a:cubicBezTo>
                  <a:cubicBezTo>
                    <a:pt x="881" y="1132"/>
                    <a:pt x="1131" y="870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" name="Google Shape;93;p2"/>
            <p:cNvSpPr/>
            <p:nvPr/>
          </p:nvSpPr>
          <p:spPr>
            <a:xfrm>
              <a:off x="4440685" y="1146463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19" y="882"/>
                    <a:pt x="1119" y="572"/>
                  </a:cubicBezTo>
                  <a:cubicBezTo>
                    <a:pt x="1119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" name="Google Shape;94;p2"/>
            <p:cNvSpPr/>
            <p:nvPr/>
          </p:nvSpPr>
          <p:spPr>
            <a:xfrm>
              <a:off x="4568329" y="114646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82"/>
                    <a:pt x="274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" name="Google Shape;95;p2"/>
            <p:cNvSpPr/>
            <p:nvPr/>
          </p:nvSpPr>
          <p:spPr>
            <a:xfrm>
              <a:off x="4632134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60"/>
                  </a:cubicBezTo>
                  <a:cubicBezTo>
                    <a:pt x="0" y="882"/>
                    <a:pt x="274" y="1132"/>
                    <a:pt x="572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" name="Google Shape;96;p2"/>
            <p:cNvSpPr/>
            <p:nvPr/>
          </p:nvSpPr>
          <p:spPr>
            <a:xfrm>
              <a:off x="4504490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70"/>
                    <a:pt x="251" y="1132"/>
                    <a:pt x="560" y="1132"/>
                  </a:cubicBezTo>
                  <a:cubicBezTo>
                    <a:pt x="870" y="1132"/>
                    <a:pt x="1132" y="870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" name="Google Shape;97;p2"/>
            <p:cNvSpPr/>
            <p:nvPr/>
          </p:nvSpPr>
          <p:spPr>
            <a:xfrm>
              <a:off x="4632134" y="14667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24" y="893"/>
                    <a:pt x="274" y="1132"/>
                    <a:pt x="572" y="1132"/>
                  </a:cubicBezTo>
                  <a:cubicBezTo>
                    <a:pt x="881" y="1132"/>
                    <a:pt x="1131" y="870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" name="Google Shape;98;p2"/>
            <p:cNvSpPr/>
            <p:nvPr/>
          </p:nvSpPr>
          <p:spPr>
            <a:xfrm>
              <a:off x="4504490" y="146720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70"/>
                    <a:pt x="251" y="1131"/>
                    <a:pt x="560" y="1131"/>
                  </a:cubicBezTo>
                  <a:cubicBezTo>
                    <a:pt x="870" y="1131"/>
                    <a:pt x="1132" y="870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" name="Google Shape;99;p2"/>
            <p:cNvSpPr/>
            <p:nvPr/>
          </p:nvSpPr>
          <p:spPr>
            <a:xfrm>
              <a:off x="4440685" y="1531009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19" y="882"/>
                    <a:pt x="1119" y="572"/>
                  </a:cubicBezTo>
                  <a:cubicBezTo>
                    <a:pt x="1119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" name="Google Shape;100;p2"/>
            <p:cNvSpPr/>
            <p:nvPr/>
          </p:nvSpPr>
          <p:spPr>
            <a:xfrm>
              <a:off x="4568329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82"/>
                    <a:pt x="274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" name="Google Shape;101;p2"/>
            <p:cNvSpPr/>
            <p:nvPr/>
          </p:nvSpPr>
          <p:spPr>
            <a:xfrm>
              <a:off x="4440685" y="1402575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69" y="1131"/>
                    <a:pt x="1119" y="881"/>
                    <a:pt x="1119" y="572"/>
                  </a:cubicBezTo>
                  <a:cubicBezTo>
                    <a:pt x="1119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" name="Google Shape;102;p2"/>
            <p:cNvSpPr/>
            <p:nvPr/>
          </p:nvSpPr>
          <p:spPr>
            <a:xfrm>
              <a:off x="4568329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12" y="881"/>
                    <a:pt x="274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" name="Google Shape;103;p2"/>
            <p:cNvSpPr/>
            <p:nvPr/>
          </p:nvSpPr>
          <p:spPr>
            <a:xfrm>
              <a:off x="4632134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24" y="882"/>
                    <a:pt x="274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75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" name="Google Shape;104;p2"/>
            <p:cNvSpPr/>
            <p:nvPr/>
          </p:nvSpPr>
          <p:spPr>
            <a:xfrm>
              <a:off x="4504490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" name="Google Shape;105;p2"/>
            <p:cNvSpPr/>
            <p:nvPr/>
          </p:nvSpPr>
          <p:spPr>
            <a:xfrm>
              <a:off x="4632134" y="1722870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60"/>
                  </a:cubicBezTo>
                  <a:cubicBezTo>
                    <a:pt x="24" y="882"/>
                    <a:pt x="274" y="1132"/>
                    <a:pt x="572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" name="Google Shape;106;p2"/>
            <p:cNvSpPr/>
            <p:nvPr/>
          </p:nvSpPr>
          <p:spPr>
            <a:xfrm>
              <a:off x="4504490" y="17232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" name="Google Shape;107;p2"/>
            <p:cNvSpPr/>
            <p:nvPr/>
          </p:nvSpPr>
          <p:spPr>
            <a:xfrm>
              <a:off x="4440685" y="1787121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69" y="1131"/>
                    <a:pt x="1119" y="881"/>
                    <a:pt x="1119" y="572"/>
                  </a:cubicBezTo>
                  <a:cubicBezTo>
                    <a:pt x="1119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" name="Google Shape;108;p2"/>
            <p:cNvSpPr/>
            <p:nvPr/>
          </p:nvSpPr>
          <p:spPr>
            <a:xfrm>
              <a:off x="4568329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12" y="869"/>
                    <a:pt x="274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" name="Google Shape;109;p2"/>
            <p:cNvSpPr/>
            <p:nvPr/>
          </p:nvSpPr>
          <p:spPr>
            <a:xfrm>
              <a:off x="4440685" y="1659065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70"/>
                    <a:pt x="250" y="1131"/>
                    <a:pt x="560" y="1131"/>
                  </a:cubicBezTo>
                  <a:cubicBezTo>
                    <a:pt x="869" y="1131"/>
                    <a:pt x="1119" y="870"/>
                    <a:pt x="1119" y="560"/>
                  </a:cubicBezTo>
                  <a:cubicBezTo>
                    <a:pt x="1119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" name="Google Shape;110;p2"/>
            <p:cNvSpPr/>
            <p:nvPr/>
          </p:nvSpPr>
          <p:spPr>
            <a:xfrm>
              <a:off x="4568329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70"/>
                    <a:pt x="274" y="1131"/>
                    <a:pt x="572" y="1131"/>
                  </a:cubicBezTo>
                  <a:cubicBezTo>
                    <a:pt x="881" y="1131"/>
                    <a:pt x="1131" y="870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" name="Google Shape;111;p2"/>
            <p:cNvSpPr/>
            <p:nvPr/>
          </p:nvSpPr>
          <p:spPr>
            <a:xfrm>
              <a:off x="4632134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24" y="881"/>
                    <a:pt x="274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" name="Google Shape;112;p2"/>
            <p:cNvSpPr/>
            <p:nvPr/>
          </p:nvSpPr>
          <p:spPr>
            <a:xfrm>
              <a:off x="4504490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" name="Google Shape;113;p2"/>
            <p:cNvSpPr/>
            <p:nvPr/>
          </p:nvSpPr>
          <p:spPr>
            <a:xfrm>
              <a:off x="4632134" y="19789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72"/>
                  </a:cubicBezTo>
                  <a:cubicBezTo>
                    <a:pt x="0" y="881"/>
                    <a:pt x="274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" name="Google Shape;114;p2"/>
            <p:cNvSpPr/>
            <p:nvPr/>
          </p:nvSpPr>
          <p:spPr>
            <a:xfrm>
              <a:off x="4504490" y="1979359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60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63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" name="Google Shape;115;p2"/>
            <p:cNvSpPr/>
            <p:nvPr/>
          </p:nvSpPr>
          <p:spPr>
            <a:xfrm>
              <a:off x="4440685" y="2043611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69" y="1131"/>
                    <a:pt x="1119" y="869"/>
                    <a:pt x="1119" y="560"/>
                  </a:cubicBezTo>
                  <a:cubicBezTo>
                    <a:pt x="1119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" name="Google Shape;116;p2"/>
            <p:cNvSpPr/>
            <p:nvPr/>
          </p:nvSpPr>
          <p:spPr>
            <a:xfrm>
              <a:off x="4568329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69"/>
                    <a:pt x="274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" name="Google Shape;117;p2"/>
            <p:cNvSpPr/>
            <p:nvPr/>
          </p:nvSpPr>
          <p:spPr>
            <a:xfrm>
              <a:off x="4440685" y="1915143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19" y="882"/>
                    <a:pt x="1119" y="560"/>
                  </a:cubicBezTo>
                  <a:cubicBezTo>
                    <a:pt x="1119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" name="Google Shape;118;p2"/>
            <p:cNvSpPr/>
            <p:nvPr/>
          </p:nvSpPr>
          <p:spPr>
            <a:xfrm>
              <a:off x="4568329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12" y="882"/>
                    <a:pt x="274" y="1132"/>
                    <a:pt x="572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" name="Google Shape;119;p2"/>
            <p:cNvSpPr/>
            <p:nvPr/>
          </p:nvSpPr>
          <p:spPr>
            <a:xfrm>
              <a:off x="4632134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69"/>
                    <a:pt x="274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" name="Google Shape;120;p2"/>
            <p:cNvSpPr/>
            <p:nvPr/>
          </p:nvSpPr>
          <p:spPr>
            <a:xfrm>
              <a:off x="4504490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" name="Google Shape;121;p2"/>
            <p:cNvSpPr/>
            <p:nvPr/>
          </p:nvSpPr>
          <p:spPr>
            <a:xfrm>
              <a:off x="4184195" y="-59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69"/>
                    <a:pt x="262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" name="Google Shape;122;p2"/>
            <p:cNvSpPr/>
            <p:nvPr/>
          </p:nvSpPr>
          <p:spPr>
            <a:xfrm>
              <a:off x="4312217" y="-3051"/>
              <a:ext cx="27041" cy="36455"/>
            </a:xfrm>
            <a:custGeom>
              <a:avLst/>
              <a:gdLst/>
              <a:ahLst/>
              <a:cxnLst/>
              <a:rect l="l" t="t" r="r" b="b"/>
              <a:pathLst>
                <a:path w="787" h="1061" extrusionOk="0">
                  <a:moveTo>
                    <a:pt x="322" y="0"/>
                  </a:moveTo>
                  <a:cubicBezTo>
                    <a:pt x="132" y="72"/>
                    <a:pt x="1" y="274"/>
                    <a:pt x="1" y="489"/>
                  </a:cubicBezTo>
                  <a:cubicBezTo>
                    <a:pt x="1" y="786"/>
                    <a:pt x="251" y="1060"/>
                    <a:pt x="560" y="1060"/>
                  </a:cubicBezTo>
                  <a:cubicBezTo>
                    <a:pt x="644" y="1060"/>
                    <a:pt x="715" y="1048"/>
                    <a:pt x="787" y="1012"/>
                  </a:cubicBezTo>
                  <a:lnTo>
                    <a:pt x="32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" name="Google Shape;123;p2"/>
            <p:cNvSpPr/>
            <p:nvPr/>
          </p:nvSpPr>
          <p:spPr>
            <a:xfrm>
              <a:off x="4376056" y="186335"/>
              <a:ext cx="38894" cy="38516"/>
            </a:xfrm>
            <a:custGeom>
              <a:avLst/>
              <a:gdLst/>
              <a:ahLst/>
              <a:cxnLst/>
              <a:rect l="l" t="t" r="r" b="b"/>
              <a:pathLst>
                <a:path w="1132" h="1121" extrusionOk="0">
                  <a:moveTo>
                    <a:pt x="572" y="1"/>
                  </a:moveTo>
                  <a:cubicBezTo>
                    <a:pt x="250" y="1"/>
                    <a:pt x="0" y="251"/>
                    <a:pt x="0" y="561"/>
                  </a:cubicBezTo>
                  <a:cubicBezTo>
                    <a:pt x="0" y="870"/>
                    <a:pt x="274" y="1120"/>
                    <a:pt x="572" y="1120"/>
                  </a:cubicBezTo>
                  <a:cubicBezTo>
                    <a:pt x="881" y="1120"/>
                    <a:pt x="1131" y="870"/>
                    <a:pt x="1131" y="561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" name="Google Shape;124;p2"/>
            <p:cNvSpPr/>
            <p:nvPr/>
          </p:nvSpPr>
          <p:spPr>
            <a:xfrm>
              <a:off x="4248412" y="186335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60" y="1"/>
                  </a:moveTo>
                  <a:cubicBezTo>
                    <a:pt x="250" y="1"/>
                    <a:pt x="0" y="251"/>
                    <a:pt x="0" y="561"/>
                  </a:cubicBezTo>
                  <a:cubicBezTo>
                    <a:pt x="0" y="870"/>
                    <a:pt x="250" y="1132"/>
                    <a:pt x="560" y="1132"/>
                  </a:cubicBezTo>
                  <a:cubicBezTo>
                    <a:pt x="869" y="1132"/>
                    <a:pt x="1131" y="870"/>
                    <a:pt x="1131" y="561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" name="Google Shape;125;p2"/>
            <p:cNvSpPr/>
            <p:nvPr/>
          </p:nvSpPr>
          <p:spPr>
            <a:xfrm>
              <a:off x="4184195" y="25017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81"/>
                    <a:pt x="262" y="1131"/>
                    <a:pt x="572" y="1131"/>
                  </a:cubicBezTo>
                  <a:cubicBezTo>
                    <a:pt x="881" y="1131"/>
                    <a:pt x="1131" y="870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" name="Google Shape;126;p2"/>
            <p:cNvSpPr/>
            <p:nvPr/>
          </p:nvSpPr>
          <p:spPr>
            <a:xfrm>
              <a:off x="4312217" y="25017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81"/>
                    <a:pt x="263" y="1131"/>
                    <a:pt x="560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" name="Google Shape;127;p2"/>
            <p:cNvSpPr/>
            <p:nvPr/>
          </p:nvSpPr>
          <p:spPr>
            <a:xfrm>
              <a:off x="4184195" y="12170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0" y="894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" name="Google Shape;128;p2"/>
            <p:cNvSpPr/>
            <p:nvPr/>
          </p:nvSpPr>
          <p:spPr>
            <a:xfrm>
              <a:off x="4312217" y="12170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94"/>
                    <a:pt x="263" y="1132"/>
                    <a:pt x="560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" name="Google Shape;129;p2"/>
            <p:cNvSpPr/>
            <p:nvPr/>
          </p:nvSpPr>
          <p:spPr>
            <a:xfrm>
              <a:off x="4248412" y="583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69" y="1131"/>
                    <a:pt x="1131" y="881"/>
                    <a:pt x="1131" y="572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" name="Google Shape;130;p2"/>
            <p:cNvSpPr/>
            <p:nvPr/>
          </p:nvSpPr>
          <p:spPr>
            <a:xfrm>
              <a:off x="4376056" y="44244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81"/>
                    <a:pt x="274" y="1131"/>
                    <a:pt x="572" y="1131"/>
                  </a:cubicBezTo>
                  <a:cubicBezTo>
                    <a:pt x="881" y="1131"/>
                    <a:pt x="1131" y="881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" name="Google Shape;131;p2"/>
            <p:cNvSpPr/>
            <p:nvPr/>
          </p:nvSpPr>
          <p:spPr>
            <a:xfrm>
              <a:off x="4248412" y="44244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69" y="1131"/>
                    <a:pt x="1131" y="869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" name="Google Shape;132;p2"/>
            <p:cNvSpPr/>
            <p:nvPr/>
          </p:nvSpPr>
          <p:spPr>
            <a:xfrm>
              <a:off x="4184195" y="50625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" name="Google Shape;133;p2"/>
            <p:cNvSpPr/>
            <p:nvPr/>
          </p:nvSpPr>
          <p:spPr>
            <a:xfrm>
              <a:off x="4312217" y="50625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63" y="1132"/>
                    <a:pt x="560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" name="Google Shape;134;p2"/>
            <p:cNvSpPr/>
            <p:nvPr/>
          </p:nvSpPr>
          <p:spPr>
            <a:xfrm>
              <a:off x="4184195" y="37781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0" y="893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" name="Google Shape;135;p2"/>
            <p:cNvSpPr/>
            <p:nvPr/>
          </p:nvSpPr>
          <p:spPr>
            <a:xfrm>
              <a:off x="4312217" y="37781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93"/>
                    <a:pt x="263" y="1131"/>
                    <a:pt x="560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" name="Google Shape;136;p2"/>
            <p:cNvSpPr/>
            <p:nvPr/>
          </p:nvSpPr>
          <p:spPr>
            <a:xfrm>
              <a:off x="4376056" y="31397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82"/>
                    <a:pt x="274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75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" name="Google Shape;137;p2"/>
            <p:cNvSpPr/>
            <p:nvPr/>
          </p:nvSpPr>
          <p:spPr>
            <a:xfrm>
              <a:off x="4248412" y="31439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72"/>
                  </a:cubicBezTo>
                  <a:cubicBezTo>
                    <a:pt x="1131" y="263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" name="Google Shape;138;p2"/>
            <p:cNvSpPr/>
            <p:nvPr/>
          </p:nvSpPr>
          <p:spPr>
            <a:xfrm>
              <a:off x="4376056" y="69852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82"/>
                    <a:pt x="274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" name="Google Shape;139;p2"/>
            <p:cNvSpPr/>
            <p:nvPr/>
          </p:nvSpPr>
          <p:spPr>
            <a:xfrm>
              <a:off x="4248412" y="69852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72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" name="Google Shape;140;p2"/>
            <p:cNvSpPr/>
            <p:nvPr/>
          </p:nvSpPr>
          <p:spPr>
            <a:xfrm>
              <a:off x="4184195" y="762330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62" y="1"/>
                    <a:pt x="0" y="263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" name="Google Shape;141;p2"/>
            <p:cNvSpPr/>
            <p:nvPr/>
          </p:nvSpPr>
          <p:spPr>
            <a:xfrm>
              <a:off x="4312217" y="762330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60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63" y="1132"/>
                    <a:pt x="560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" name="Google Shape;142;p2"/>
            <p:cNvSpPr/>
            <p:nvPr/>
          </p:nvSpPr>
          <p:spPr>
            <a:xfrm>
              <a:off x="4184195" y="63430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69"/>
                    <a:pt x="262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" name="Google Shape;143;p2"/>
            <p:cNvSpPr/>
            <p:nvPr/>
          </p:nvSpPr>
          <p:spPr>
            <a:xfrm>
              <a:off x="4312217" y="63430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63" y="1131"/>
                    <a:pt x="560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" name="Google Shape;144;p2"/>
            <p:cNvSpPr/>
            <p:nvPr/>
          </p:nvSpPr>
          <p:spPr>
            <a:xfrm>
              <a:off x="4376056" y="57009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12" y="893"/>
                    <a:pt x="274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" name="Google Shape;145;p2"/>
            <p:cNvSpPr/>
            <p:nvPr/>
          </p:nvSpPr>
          <p:spPr>
            <a:xfrm>
              <a:off x="4248412" y="570881"/>
              <a:ext cx="38894" cy="38482"/>
            </a:xfrm>
            <a:custGeom>
              <a:avLst/>
              <a:gdLst/>
              <a:ahLst/>
              <a:cxnLst/>
              <a:rect l="l" t="t" r="r" b="b"/>
              <a:pathLst>
                <a:path w="1132" h="1120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70"/>
                    <a:pt x="250" y="1120"/>
                    <a:pt x="560" y="1120"/>
                  </a:cubicBezTo>
                  <a:cubicBezTo>
                    <a:pt x="869" y="1120"/>
                    <a:pt x="1131" y="870"/>
                    <a:pt x="1131" y="560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" name="Google Shape;146;p2"/>
            <p:cNvSpPr/>
            <p:nvPr/>
          </p:nvSpPr>
          <p:spPr>
            <a:xfrm>
              <a:off x="4376056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12" y="882"/>
                    <a:pt x="274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" name="Google Shape;147;p2"/>
            <p:cNvSpPr/>
            <p:nvPr/>
          </p:nvSpPr>
          <p:spPr>
            <a:xfrm>
              <a:off x="4248412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72"/>
                  </a:cubicBezTo>
                  <a:cubicBezTo>
                    <a:pt x="1131" y="263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" name="Google Shape;148;p2"/>
            <p:cNvSpPr/>
            <p:nvPr/>
          </p:nvSpPr>
          <p:spPr>
            <a:xfrm>
              <a:off x="4184195" y="101885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69"/>
                    <a:pt x="262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" name="Google Shape;149;p2"/>
            <p:cNvSpPr/>
            <p:nvPr/>
          </p:nvSpPr>
          <p:spPr>
            <a:xfrm>
              <a:off x="4312217" y="101885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63" y="1131"/>
                    <a:pt x="560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" name="Google Shape;150;p2"/>
            <p:cNvSpPr/>
            <p:nvPr/>
          </p:nvSpPr>
          <p:spPr>
            <a:xfrm>
              <a:off x="4184195" y="89038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60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" name="Google Shape;151;p2"/>
            <p:cNvSpPr/>
            <p:nvPr/>
          </p:nvSpPr>
          <p:spPr>
            <a:xfrm>
              <a:off x="4312217" y="89038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63" y="1132"/>
                    <a:pt x="560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" name="Google Shape;152;p2"/>
            <p:cNvSpPr/>
            <p:nvPr/>
          </p:nvSpPr>
          <p:spPr>
            <a:xfrm>
              <a:off x="4376056" y="82658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69"/>
                    <a:pt x="274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" name="Google Shape;153;p2"/>
            <p:cNvSpPr/>
            <p:nvPr/>
          </p:nvSpPr>
          <p:spPr>
            <a:xfrm>
              <a:off x="4248412" y="82699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69" y="1131"/>
                    <a:pt x="1131" y="869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" name="Google Shape;154;p2"/>
            <p:cNvSpPr/>
            <p:nvPr/>
          </p:nvSpPr>
          <p:spPr>
            <a:xfrm>
              <a:off x="4376056" y="121030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12" y="893"/>
                    <a:pt x="274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" name="Google Shape;155;p2"/>
            <p:cNvSpPr/>
            <p:nvPr/>
          </p:nvSpPr>
          <p:spPr>
            <a:xfrm>
              <a:off x="4248412" y="12107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69" y="1131"/>
                    <a:pt x="1131" y="881"/>
                    <a:pt x="1131" y="572"/>
                  </a:cubicBezTo>
                  <a:cubicBezTo>
                    <a:pt x="1131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" name="Google Shape;156;p2"/>
            <p:cNvSpPr/>
            <p:nvPr/>
          </p:nvSpPr>
          <p:spPr>
            <a:xfrm>
              <a:off x="4184195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60"/>
                  </a:cubicBezTo>
                  <a:cubicBezTo>
                    <a:pt x="0" y="894"/>
                    <a:pt x="262" y="1132"/>
                    <a:pt x="572" y="1132"/>
                  </a:cubicBezTo>
                  <a:cubicBezTo>
                    <a:pt x="881" y="1132"/>
                    <a:pt x="1131" y="870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" name="Google Shape;157;p2"/>
            <p:cNvSpPr/>
            <p:nvPr/>
          </p:nvSpPr>
          <p:spPr>
            <a:xfrm>
              <a:off x="4312217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94"/>
                    <a:pt x="263" y="1132"/>
                    <a:pt x="560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1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" name="Google Shape;158;p2"/>
            <p:cNvSpPr/>
            <p:nvPr/>
          </p:nvSpPr>
          <p:spPr>
            <a:xfrm>
              <a:off x="4184195" y="114646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" name="Google Shape;159;p2"/>
            <p:cNvSpPr/>
            <p:nvPr/>
          </p:nvSpPr>
          <p:spPr>
            <a:xfrm>
              <a:off x="4312217" y="114646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63" y="1132"/>
                    <a:pt x="560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" name="Google Shape;160;p2"/>
            <p:cNvSpPr/>
            <p:nvPr/>
          </p:nvSpPr>
          <p:spPr>
            <a:xfrm>
              <a:off x="4376056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12" y="882"/>
                    <a:pt x="274" y="1132"/>
                    <a:pt x="572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" name="Google Shape;161;p2"/>
            <p:cNvSpPr/>
            <p:nvPr/>
          </p:nvSpPr>
          <p:spPr>
            <a:xfrm>
              <a:off x="4248412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70"/>
                    <a:pt x="250" y="1132"/>
                    <a:pt x="560" y="1132"/>
                  </a:cubicBezTo>
                  <a:cubicBezTo>
                    <a:pt x="869" y="1132"/>
                    <a:pt x="1131" y="870"/>
                    <a:pt x="1131" y="560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" name="Google Shape;162;p2"/>
            <p:cNvSpPr/>
            <p:nvPr/>
          </p:nvSpPr>
          <p:spPr>
            <a:xfrm>
              <a:off x="4376056" y="14667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93"/>
                    <a:pt x="274" y="1132"/>
                    <a:pt x="572" y="1132"/>
                  </a:cubicBezTo>
                  <a:cubicBezTo>
                    <a:pt x="881" y="1132"/>
                    <a:pt x="1131" y="870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" name="Google Shape;163;p2"/>
            <p:cNvSpPr/>
            <p:nvPr/>
          </p:nvSpPr>
          <p:spPr>
            <a:xfrm>
              <a:off x="4248412" y="146720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70"/>
                    <a:pt x="250" y="1131"/>
                    <a:pt x="560" y="1131"/>
                  </a:cubicBezTo>
                  <a:cubicBezTo>
                    <a:pt x="869" y="1131"/>
                    <a:pt x="1131" y="870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" name="Google Shape;164;p2"/>
            <p:cNvSpPr/>
            <p:nvPr/>
          </p:nvSpPr>
          <p:spPr>
            <a:xfrm>
              <a:off x="4184195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" name="Google Shape;165;p2"/>
            <p:cNvSpPr/>
            <p:nvPr/>
          </p:nvSpPr>
          <p:spPr>
            <a:xfrm>
              <a:off x="4312217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63" y="1132"/>
                    <a:pt x="560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" name="Google Shape;166;p2"/>
            <p:cNvSpPr/>
            <p:nvPr/>
          </p:nvSpPr>
          <p:spPr>
            <a:xfrm>
              <a:off x="4184195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0" y="881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" name="Google Shape;167;p2"/>
            <p:cNvSpPr/>
            <p:nvPr/>
          </p:nvSpPr>
          <p:spPr>
            <a:xfrm>
              <a:off x="4312217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63" y="1131"/>
                    <a:pt x="560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" name="Google Shape;168;p2"/>
            <p:cNvSpPr/>
            <p:nvPr/>
          </p:nvSpPr>
          <p:spPr>
            <a:xfrm>
              <a:off x="4376056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82"/>
                    <a:pt x="274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75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" name="Google Shape;169;p2"/>
            <p:cNvSpPr/>
            <p:nvPr/>
          </p:nvSpPr>
          <p:spPr>
            <a:xfrm>
              <a:off x="4248412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60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" name="Google Shape;170;p2"/>
            <p:cNvSpPr/>
            <p:nvPr/>
          </p:nvSpPr>
          <p:spPr>
            <a:xfrm>
              <a:off x="4376056" y="1722870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12" y="882"/>
                    <a:pt x="274" y="1132"/>
                    <a:pt x="572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" name="Google Shape;171;p2"/>
            <p:cNvSpPr/>
            <p:nvPr/>
          </p:nvSpPr>
          <p:spPr>
            <a:xfrm>
              <a:off x="4248412" y="17232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72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" name="Google Shape;172;p2"/>
            <p:cNvSpPr/>
            <p:nvPr/>
          </p:nvSpPr>
          <p:spPr>
            <a:xfrm>
              <a:off x="4184195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0" y="869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" name="Google Shape;173;p2"/>
            <p:cNvSpPr/>
            <p:nvPr/>
          </p:nvSpPr>
          <p:spPr>
            <a:xfrm>
              <a:off x="4312217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63" y="1131"/>
                    <a:pt x="560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" name="Google Shape;174;p2"/>
            <p:cNvSpPr/>
            <p:nvPr/>
          </p:nvSpPr>
          <p:spPr>
            <a:xfrm>
              <a:off x="4184195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70"/>
                    <a:pt x="262" y="1131"/>
                    <a:pt x="572" y="1131"/>
                  </a:cubicBezTo>
                  <a:cubicBezTo>
                    <a:pt x="881" y="1131"/>
                    <a:pt x="1131" y="870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" name="Google Shape;175;p2"/>
            <p:cNvSpPr/>
            <p:nvPr/>
          </p:nvSpPr>
          <p:spPr>
            <a:xfrm>
              <a:off x="4312217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70"/>
                    <a:pt x="263" y="1131"/>
                    <a:pt x="560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" name="Google Shape;176;p2"/>
            <p:cNvSpPr/>
            <p:nvPr/>
          </p:nvSpPr>
          <p:spPr>
            <a:xfrm>
              <a:off x="4376056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12" y="881"/>
                    <a:pt x="274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" name="Google Shape;177;p2"/>
            <p:cNvSpPr/>
            <p:nvPr/>
          </p:nvSpPr>
          <p:spPr>
            <a:xfrm>
              <a:off x="4248412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69" y="1131"/>
                    <a:pt x="1131" y="881"/>
                    <a:pt x="1131" y="572"/>
                  </a:cubicBezTo>
                  <a:cubicBezTo>
                    <a:pt x="1131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" name="Google Shape;178;p2"/>
            <p:cNvSpPr/>
            <p:nvPr/>
          </p:nvSpPr>
          <p:spPr>
            <a:xfrm>
              <a:off x="4376056" y="19789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50"/>
                    <a:pt x="0" y="572"/>
                  </a:cubicBezTo>
                  <a:cubicBezTo>
                    <a:pt x="0" y="881"/>
                    <a:pt x="274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" name="Google Shape;179;p2"/>
            <p:cNvSpPr/>
            <p:nvPr/>
          </p:nvSpPr>
          <p:spPr>
            <a:xfrm>
              <a:off x="4248412" y="1979359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60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72"/>
                  </a:cubicBezTo>
                  <a:cubicBezTo>
                    <a:pt x="1131" y="263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" name="Google Shape;180;p2"/>
            <p:cNvSpPr/>
            <p:nvPr/>
          </p:nvSpPr>
          <p:spPr>
            <a:xfrm>
              <a:off x="4184195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69"/>
                    <a:pt x="262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" name="Google Shape;181;p2"/>
            <p:cNvSpPr/>
            <p:nvPr/>
          </p:nvSpPr>
          <p:spPr>
            <a:xfrm>
              <a:off x="4312217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63" y="1131"/>
                    <a:pt x="560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" name="Google Shape;182;p2"/>
            <p:cNvSpPr/>
            <p:nvPr/>
          </p:nvSpPr>
          <p:spPr>
            <a:xfrm>
              <a:off x="4184195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60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" name="Google Shape;183;p2"/>
            <p:cNvSpPr/>
            <p:nvPr/>
          </p:nvSpPr>
          <p:spPr>
            <a:xfrm>
              <a:off x="4312217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63" y="1132"/>
                    <a:pt x="560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" name="Google Shape;184;p2"/>
            <p:cNvSpPr/>
            <p:nvPr/>
          </p:nvSpPr>
          <p:spPr>
            <a:xfrm>
              <a:off x="4376056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69"/>
                    <a:pt x="274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" name="Google Shape;185;p2"/>
            <p:cNvSpPr/>
            <p:nvPr/>
          </p:nvSpPr>
          <p:spPr>
            <a:xfrm>
              <a:off x="4248412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69" y="1131"/>
                    <a:pt x="1131" y="869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" name="Google Shape;186;p2"/>
            <p:cNvSpPr/>
            <p:nvPr/>
          </p:nvSpPr>
          <p:spPr>
            <a:xfrm>
              <a:off x="3928084" y="-59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" name="Google Shape;187;p2"/>
            <p:cNvSpPr/>
            <p:nvPr/>
          </p:nvSpPr>
          <p:spPr>
            <a:xfrm>
              <a:off x="4056139" y="-59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69"/>
                    <a:pt x="262" y="1131"/>
                    <a:pt x="560" y="1131"/>
                  </a:cubicBezTo>
                  <a:cubicBezTo>
                    <a:pt x="870" y="1131"/>
                    <a:pt x="1131" y="869"/>
                    <a:pt x="1131" y="560"/>
                  </a:cubicBezTo>
                  <a:cubicBezTo>
                    <a:pt x="1131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" name="Google Shape;188;p2"/>
            <p:cNvSpPr/>
            <p:nvPr/>
          </p:nvSpPr>
          <p:spPr>
            <a:xfrm>
              <a:off x="4120356" y="186335"/>
              <a:ext cx="38894" cy="38516"/>
            </a:xfrm>
            <a:custGeom>
              <a:avLst/>
              <a:gdLst/>
              <a:ahLst/>
              <a:cxnLst/>
              <a:rect l="l" t="t" r="r" b="b"/>
              <a:pathLst>
                <a:path w="1132" h="1121" extrusionOk="0">
                  <a:moveTo>
                    <a:pt x="572" y="1"/>
                  </a:moveTo>
                  <a:cubicBezTo>
                    <a:pt x="251" y="1"/>
                    <a:pt x="1" y="251"/>
                    <a:pt x="1" y="561"/>
                  </a:cubicBezTo>
                  <a:cubicBezTo>
                    <a:pt x="1" y="870"/>
                    <a:pt x="251" y="1120"/>
                    <a:pt x="572" y="1120"/>
                  </a:cubicBezTo>
                  <a:cubicBezTo>
                    <a:pt x="882" y="1120"/>
                    <a:pt x="1132" y="870"/>
                    <a:pt x="1132" y="561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" name="Google Shape;189;p2"/>
            <p:cNvSpPr/>
            <p:nvPr/>
          </p:nvSpPr>
          <p:spPr>
            <a:xfrm>
              <a:off x="3991923" y="186335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62" y="1"/>
                    <a:pt x="0" y="251"/>
                    <a:pt x="0" y="561"/>
                  </a:cubicBezTo>
                  <a:cubicBezTo>
                    <a:pt x="0" y="870"/>
                    <a:pt x="262" y="1132"/>
                    <a:pt x="572" y="1132"/>
                  </a:cubicBezTo>
                  <a:cubicBezTo>
                    <a:pt x="881" y="1132"/>
                    <a:pt x="1131" y="870"/>
                    <a:pt x="1131" y="561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" name="Google Shape;190;p2"/>
            <p:cNvSpPr/>
            <p:nvPr/>
          </p:nvSpPr>
          <p:spPr>
            <a:xfrm>
              <a:off x="3928084" y="25017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81"/>
                    <a:pt x="251" y="1131"/>
                    <a:pt x="572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" name="Google Shape;191;p2"/>
            <p:cNvSpPr/>
            <p:nvPr/>
          </p:nvSpPr>
          <p:spPr>
            <a:xfrm>
              <a:off x="4056139" y="25017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81"/>
                    <a:pt x="262" y="1131"/>
                    <a:pt x="560" y="1131"/>
                  </a:cubicBezTo>
                  <a:cubicBezTo>
                    <a:pt x="870" y="1131"/>
                    <a:pt x="1131" y="870"/>
                    <a:pt x="1131" y="560"/>
                  </a:cubicBezTo>
                  <a:cubicBezTo>
                    <a:pt x="1131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" name="Google Shape;192;p2"/>
            <p:cNvSpPr/>
            <p:nvPr/>
          </p:nvSpPr>
          <p:spPr>
            <a:xfrm>
              <a:off x="3928084" y="12170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94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" name="Google Shape;193;p2"/>
            <p:cNvSpPr/>
            <p:nvPr/>
          </p:nvSpPr>
          <p:spPr>
            <a:xfrm>
              <a:off x="4056139" y="12170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94"/>
                    <a:pt x="262" y="1132"/>
                    <a:pt x="560" y="1132"/>
                  </a:cubicBezTo>
                  <a:cubicBezTo>
                    <a:pt x="870" y="1132"/>
                    <a:pt x="1131" y="882"/>
                    <a:pt x="1131" y="572"/>
                  </a:cubicBezTo>
                  <a:cubicBezTo>
                    <a:pt x="1131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" name="Google Shape;194;p2"/>
            <p:cNvSpPr/>
            <p:nvPr/>
          </p:nvSpPr>
          <p:spPr>
            <a:xfrm>
              <a:off x="4120356" y="583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72"/>
                  </a:cubicBezTo>
                  <a:cubicBezTo>
                    <a:pt x="1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" name="Google Shape;195;p2"/>
            <p:cNvSpPr/>
            <p:nvPr/>
          </p:nvSpPr>
          <p:spPr>
            <a:xfrm>
              <a:off x="3991923" y="583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72"/>
                  </a:cubicBezTo>
                  <a:cubicBezTo>
                    <a:pt x="0" y="881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" name="Google Shape;196;p2"/>
            <p:cNvSpPr/>
            <p:nvPr/>
          </p:nvSpPr>
          <p:spPr>
            <a:xfrm>
              <a:off x="4120356" y="44244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" name="Google Shape;197;p2"/>
            <p:cNvSpPr/>
            <p:nvPr/>
          </p:nvSpPr>
          <p:spPr>
            <a:xfrm>
              <a:off x="3991923" y="44244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69"/>
                    <a:pt x="262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" name="Google Shape;198;p2"/>
            <p:cNvSpPr/>
            <p:nvPr/>
          </p:nvSpPr>
          <p:spPr>
            <a:xfrm>
              <a:off x="3928084" y="50625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" name="Google Shape;199;p2"/>
            <p:cNvSpPr/>
            <p:nvPr/>
          </p:nvSpPr>
          <p:spPr>
            <a:xfrm>
              <a:off x="4056139" y="50625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82"/>
                    <a:pt x="262" y="1132"/>
                    <a:pt x="560" y="1132"/>
                  </a:cubicBezTo>
                  <a:cubicBezTo>
                    <a:pt x="870" y="1132"/>
                    <a:pt x="1131" y="882"/>
                    <a:pt x="1131" y="572"/>
                  </a:cubicBezTo>
                  <a:cubicBezTo>
                    <a:pt x="1131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" name="Google Shape;200;p2"/>
            <p:cNvSpPr/>
            <p:nvPr/>
          </p:nvSpPr>
          <p:spPr>
            <a:xfrm>
              <a:off x="3928084" y="37781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93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" name="Google Shape;201;p2"/>
            <p:cNvSpPr/>
            <p:nvPr/>
          </p:nvSpPr>
          <p:spPr>
            <a:xfrm>
              <a:off x="4056139" y="37781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12" y="893"/>
                    <a:pt x="262" y="1131"/>
                    <a:pt x="560" y="1131"/>
                  </a:cubicBezTo>
                  <a:cubicBezTo>
                    <a:pt x="870" y="1131"/>
                    <a:pt x="1131" y="881"/>
                    <a:pt x="1131" y="572"/>
                  </a:cubicBezTo>
                  <a:cubicBezTo>
                    <a:pt x="1131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" name="Google Shape;202;p2"/>
            <p:cNvSpPr/>
            <p:nvPr/>
          </p:nvSpPr>
          <p:spPr>
            <a:xfrm>
              <a:off x="4120356" y="31397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75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" name="Google Shape;203;p2"/>
            <p:cNvSpPr/>
            <p:nvPr/>
          </p:nvSpPr>
          <p:spPr>
            <a:xfrm>
              <a:off x="3991923" y="31439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63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" name="Google Shape;204;p2"/>
            <p:cNvSpPr/>
            <p:nvPr/>
          </p:nvSpPr>
          <p:spPr>
            <a:xfrm>
              <a:off x="4120356" y="69852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" name="Google Shape;205;p2"/>
            <p:cNvSpPr/>
            <p:nvPr/>
          </p:nvSpPr>
          <p:spPr>
            <a:xfrm>
              <a:off x="3991923" y="69852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" name="Google Shape;206;p2"/>
            <p:cNvSpPr/>
            <p:nvPr/>
          </p:nvSpPr>
          <p:spPr>
            <a:xfrm>
              <a:off x="3928084" y="762330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" name="Google Shape;207;p2"/>
            <p:cNvSpPr/>
            <p:nvPr/>
          </p:nvSpPr>
          <p:spPr>
            <a:xfrm>
              <a:off x="4056139" y="762330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60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12" y="882"/>
                    <a:pt x="262" y="1132"/>
                    <a:pt x="560" y="1132"/>
                  </a:cubicBezTo>
                  <a:cubicBezTo>
                    <a:pt x="870" y="1132"/>
                    <a:pt x="1131" y="882"/>
                    <a:pt x="1131" y="572"/>
                  </a:cubicBezTo>
                  <a:cubicBezTo>
                    <a:pt x="1131" y="263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" name="Google Shape;208;p2"/>
            <p:cNvSpPr/>
            <p:nvPr/>
          </p:nvSpPr>
          <p:spPr>
            <a:xfrm>
              <a:off x="3928084" y="63430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" name="Google Shape;209;p2"/>
            <p:cNvSpPr/>
            <p:nvPr/>
          </p:nvSpPr>
          <p:spPr>
            <a:xfrm>
              <a:off x="4056139" y="63430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69"/>
                    <a:pt x="262" y="1131"/>
                    <a:pt x="560" y="1131"/>
                  </a:cubicBezTo>
                  <a:cubicBezTo>
                    <a:pt x="870" y="1131"/>
                    <a:pt x="1131" y="869"/>
                    <a:pt x="1131" y="560"/>
                  </a:cubicBezTo>
                  <a:cubicBezTo>
                    <a:pt x="1131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" name="Google Shape;210;p2"/>
            <p:cNvSpPr/>
            <p:nvPr/>
          </p:nvSpPr>
          <p:spPr>
            <a:xfrm>
              <a:off x="4120356" y="57009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93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" name="Google Shape;211;p2"/>
            <p:cNvSpPr/>
            <p:nvPr/>
          </p:nvSpPr>
          <p:spPr>
            <a:xfrm>
              <a:off x="3991923" y="570881"/>
              <a:ext cx="38894" cy="38482"/>
            </a:xfrm>
            <a:custGeom>
              <a:avLst/>
              <a:gdLst/>
              <a:ahLst/>
              <a:cxnLst/>
              <a:rect l="l" t="t" r="r" b="b"/>
              <a:pathLst>
                <a:path w="1132" h="1120" extrusionOk="0">
                  <a:moveTo>
                    <a:pt x="572" y="1"/>
                  </a:moveTo>
                  <a:cubicBezTo>
                    <a:pt x="262" y="1"/>
                    <a:pt x="0" y="251"/>
                    <a:pt x="0" y="560"/>
                  </a:cubicBezTo>
                  <a:cubicBezTo>
                    <a:pt x="0" y="870"/>
                    <a:pt x="262" y="1120"/>
                    <a:pt x="572" y="1120"/>
                  </a:cubicBezTo>
                  <a:cubicBezTo>
                    <a:pt x="881" y="1120"/>
                    <a:pt x="1131" y="870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" name="Google Shape;212;p2"/>
            <p:cNvSpPr/>
            <p:nvPr/>
          </p:nvSpPr>
          <p:spPr>
            <a:xfrm>
              <a:off x="4120356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" name="Google Shape;213;p2"/>
            <p:cNvSpPr/>
            <p:nvPr/>
          </p:nvSpPr>
          <p:spPr>
            <a:xfrm>
              <a:off x="3991923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63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" name="Google Shape;214;p2"/>
            <p:cNvSpPr/>
            <p:nvPr/>
          </p:nvSpPr>
          <p:spPr>
            <a:xfrm>
              <a:off x="3928084" y="101885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" name="Google Shape;215;p2"/>
            <p:cNvSpPr/>
            <p:nvPr/>
          </p:nvSpPr>
          <p:spPr>
            <a:xfrm>
              <a:off x="4056139" y="101885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69"/>
                    <a:pt x="262" y="1131"/>
                    <a:pt x="560" y="1131"/>
                  </a:cubicBezTo>
                  <a:cubicBezTo>
                    <a:pt x="870" y="1131"/>
                    <a:pt x="1131" y="869"/>
                    <a:pt x="1131" y="560"/>
                  </a:cubicBezTo>
                  <a:cubicBezTo>
                    <a:pt x="1131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" name="Google Shape;216;p2"/>
            <p:cNvSpPr/>
            <p:nvPr/>
          </p:nvSpPr>
          <p:spPr>
            <a:xfrm>
              <a:off x="3928084" y="89038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" name="Google Shape;217;p2"/>
            <p:cNvSpPr/>
            <p:nvPr/>
          </p:nvSpPr>
          <p:spPr>
            <a:xfrm>
              <a:off x="4056139" y="89038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12" y="882"/>
                    <a:pt x="262" y="1132"/>
                    <a:pt x="560" y="1132"/>
                  </a:cubicBezTo>
                  <a:cubicBezTo>
                    <a:pt x="870" y="1132"/>
                    <a:pt x="1131" y="882"/>
                    <a:pt x="1131" y="560"/>
                  </a:cubicBezTo>
                  <a:cubicBezTo>
                    <a:pt x="1131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" name="Google Shape;218;p2"/>
            <p:cNvSpPr/>
            <p:nvPr/>
          </p:nvSpPr>
          <p:spPr>
            <a:xfrm>
              <a:off x="4120356" y="82658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" name="Google Shape;219;p2"/>
            <p:cNvSpPr/>
            <p:nvPr/>
          </p:nvSpPr>
          <p:spPr>
            <a:xfrm>
              <a:off x="3991923" y="82699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69"/>
                    <a:pt x="262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" name="Google Shape;220;p2"/>
            <p:cNvSpPr/>
            <p:nvPr/>
          </p:nvSpPr>
          <p:spPr>
            <a:xfrm>
              <a:off x="4120356" y="121030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93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" name="Google Shape;221;p2"/>
            <p:cNvSpPr/>
            <p:nvPr/>
          </p:nvSpPr>
          <p:spPr>
            <a:xfrm>
              <a:off x="3991923" y="12107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0" y="881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" name="Google Shape;222;p2"/>
            <p:cNvSpPr/>
            <p:nvPr/>
          </p:nvSpPr>
          <p:spPr>
            <a:xfrm>
              <a:off x="3928084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94"/>
                    <a:pt x="251" y="1132"/>
                    <a:pt x="572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" name="Google Shape;223;p2"/>
            <p:cNvSpPr/>
            <p:nvPr/>
          </p:nvSpPr>
          <p:spPr>
            <a:xfrm>
              <a:off x="4056139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12" y="894"/>
                    <a:pt x="262" y="1132"/>
                    <a:pt x="560" y="1132"/>
                  </a:cubicBezTo>
                  <a:cubicBezTo>
                    <a:pt x="870" y="1132"/>
                    <a:pt x="1131" y="870"/>
                    <a:pt x="1131" y="560"/>
                  </a:cubicBezTo>
                  <a:cubicBezTo>
                    <a:pt x="1131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" name="Google Shape;224;p2"/>
            <p:cNvSpPr/>
            <p:nvPr/>
          </p:nvSpPr>
          <p:spPr>
            <a:xfrm>
              <a:off x="3928084" y="114646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" name="Google Shape;225;p2"/>
            <p:cNvSpPr/>
            <p:nvPr/>
          </p:nvSpPr>
          <p:spPr>
            <a:xfrm>
              <a:off x="4056139" y="114646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82"/>
                    <a:pt x="262" y="1132"/>
                    <a:pt x="560" y="1132"/>
                  </a:cubicBezTo>
                  <a:cubicBezTo>
                    <a:pt x="870" y="1132"/>
                    <a:pt x="1131" y="882"/>
                    <a:pt x="1131" y="572"/>
                  </a:cubicBezTo>
                  <a:cubicBezTo>
                    <a:pt x="1131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" name="Google Shape;226;p2"/>
            <p:cNvSpPr/>
            <p:nvPr/>
          </p:nvSpPr>
          <p:spPr>
            <a:xfrm>
              <a:off x="4120356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" name="Google Shape;227;p2"/>
            <p:cNvSpPr/>
            <p:nvPr/>
          </p:nvSpPr>
          <p:spPr>
            <a:xfrm>
              <a:off x="3991923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60"/>
                  </a:cubicBezTo>
                  <a:cubicBezTo>
                    <a:pt x="0" y="870"/>
                    <a:pt x="262" y="1132"/>
                    <a:pt x="572" y="1132"/>
                  </a:cubicBezTo>
                  <a:cubicBezTo>
                    <a:pt x="881" y="1132"/>
                    <a:pt x="1131" y="870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" name="Google Shape;228;p2"/>
            <p:cNvSpPr/>
            <p:nvPr/>
          </p:nvSpPr>
          <p:spPr>
            <a:xfrm>
              <a:off x="4120356" y="14667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93"/>
                    <a:pt x="251" y="1132"/>
                    <a:pt x="572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" name="Google Shape;229;p2"/>
            <p:cNvSpPr/>
            <p:nvPr/>
          </p:nvSpPr>
          <p:spPr>
            <a:xfrm>
              <a:off x="3991923" y="146720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70"/>
                    <a:pt x="262" y="1131"/>
                    <a:pt x="572" y="1131"/>
                  </a:cubicBezTo>
                  <a:cubicBezTo>
                    <a:pt x="881" y="1131"/>
                    <a:pt x="1131" y="870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" name="Google Shape;230;p2"/>
            <p:cNvSpPr/>
            <p:nvPr/>
          </p:nvSpPr>
          <p:spPr>
            <a:xfrm>
              <a:off x="3928084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" name="Google Shape;231;p2"/>
            <p:cNvSpPr/>
            <p:nvPr/>
          </p:nvSpPr>
          <p:spPr>
            <a:xfrm>
              <a:off x="4056139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82"/>
                    <a:pt x="262" y="1132"/>
                    <a:pt x="560" y="1132"/>
                  </a:cubicBezTo>
                  <a:cubicBezTo>
                    <a:pt x="870" y="1132"/>
                    <a:pt x="1131" y="882"/>
                    <a:pt x="1131" y="572"/>
                  </a:cubicBezTo>
                  <a:cubicBezTo>
                    <a:pt x="1131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" name="Google Shape;232;p2"/>
            <p:cNvSpPr/>
            <p:nvPr/>
          </p:nvSpPr>
          <p:spPr>
            <a:xfrm>
              <a:off x="3928084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" name="Google Shape;233;p2"/>
            <p:cNvSpPr/>
            <p:nvPr/>
          </p:nvSpPr>
          <p:spPr>
            <a:xfrm>
              <a:off x="4056139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12" y="881"/>
                    <a:pt x="262" y="1131"/>
                    <a:pt x="560" y="1131"/>
                  </a:cubicBezTo>
                  <a:cubicBezTo>
                    <a:pt x="870" y="1131"/>
                    <a:pt x="1131" y="881"/>
                    <a:pt x="1131" y="572"/>
                  </a:cubicBezTo>
                  <a:cubicBezTo>
                    <a:pt x="1131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4" name="Google Shape;234;p2"/>
            <p:cNvSpPr/>
            <p:nvPr/>
          </p:nvSpPr>
          <p:spPr>
            <a:xfrm>
              <a:off x="4120356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75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5" name="Google Shape;235;p2"/>
            <p:cNvSpPr/>
            <p:nvPr/>
          </p:nvSpPr>
          <p:spPr>
            <a:xfrm>
              <a:off x="3991923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60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" name="Google Shape;236;p2"/>
            <p:cNvSpPr/>
            <p:nvPr/>
          </p:nvSpPr>
          <p:spPr>
            <a:xfrm>
              <a:off x="4120356" y="1722870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" name="Google Shape;237;p2"/>
            <p:cNvSpPr/>
            <p:nvPr/>
          </p:nvSpPr>
          <p:spPr>
            <a:xfrm>
              <a:off x="3991923" y="17232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" name="Google Shape;238;p2"/>
            <p:cNvSpPr/>
            <p:nvPr/>
          </p:nvSpPr>
          <p:spPr>
            <a:xfrm>
              <a:off x="3928084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" name="Google Shape;239;p2"/>
            <p:cNvSpPr/>
            <p:nvPr/>
          </p:nvSpPr>
          <p:spPr>
            <a:xfrm>
              <a:off x="4056139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12" y="869"/>
                    <a:pt x="262" y="1131"/>
                    <a:pt x="560" y="1131"/>
                  </a:cubicBezTo>
                  <a:cubicBezTo>
                    <a:pt x="870" y="1131"/>
                    <a:pt x="1131" y="881"/>
                    <a:pt x="1131" y="572"/>
                  </a:cubicBezTo>
                  <a:cubicBezTo>
                    <a:pt x="1131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" name="Google Shape;240;p2"/>
            <p:cNvSpPr/>
            <p:nvPr/>
          </p:nvSpPr>
          <p:spPr>
            <a:xfrm>
              <a:off x="3928084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70"/>
                    <a:pt x="251" y="1131"/>
                    <a:pt x="572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" name="Google Shape;241;p2"/>
            <p:cNvSpPr/>
            <p:nvPr/>
          </p:nvSpPr>
          <p:spPr>
            <a:xfrm>
              <a:off x="4056139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70"/>
                    <a:pt x="262" y="1131"/>
                    <a:pt x="560" y="1131"/>
                  </a:cubicBezTo>
                  <a:cubicBezTo>
                    <a:pt x="870" y="1131"/>
                    <a:pt x="1131" y="870"/>
                    <a:pt x="1131" y="560"/>
                  </a:cubicBezTo>
                  <a:cubicBezTo>
                    <a:pt x="1131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" name="Google Shape;242;p2"/>
            <p:cNvSpPr/>
            <p:nvPr/>
          </p:nvSpPr>
          <p:spPr>
            <a:xfrm>
              <a:off x="4120356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" name="Google Shape;243;p2"/>
            <p:cNvSpPr/>
            <p:nvPr/>
          </p:nvSpPr>
          <p:spPr>
            <a:xfrm>
              <a:off x="3991923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0" y="881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" name="Google Shape;244;p2"/>
            <p:cNvSpPr/>
            <p:nvPr/>
          </p:nvSpPr>
          <p:spPr>
            <a:xfrm>
              <a:off x="4120356" y="19789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72"/>
                  </a:cubicBezTo>
                  <a:cubicBezTo>
                    <a:pt x="1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" name="Google Shape;245;p2"/>
            <p:cNvSpPr/>
            <p:nvPr/>
          </p:nvSpPr>
          <p:spPr>
            <a:xfrm>
              <a:off x="3991923" y="1979359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62" y="1"/>
                    <a:pt x="0" y="263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" name="Google Shape;246;p2"/>
            <p:cNvSpPr/>
            <p:nvPr/>
          </p:nvSpPr>
          <p:spPr>
            <a:xfrm>
              <a:off x="3928084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" name="Google Shape;247;p2"/>
            <p:cNvSpPr/>
            <p:nvPr/>
          </p:nvSpPr>
          <p:spPr>
            <a:xfrm>
              <a:off x="4056139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69"/>
                    <a:pt x="262" y="1131"/>
                    <a:pt x="560" y="1131"/>
                  </a:cubicBezTo>
                  <a:cubicBezTo>
                    <a:pt x="870" y="1131"/>
                    <a:pt x="1131" y="869"/>
                    <a:pt x="1131" y="560"/>
                  </a:cubicBezTo>
                  <a:cubicBezTo>
                    <a:pt x="1131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" name="Google Shape;248;p2"/>
            <p:cNvSpPr/>
            <p:nvPr/>
          </p:nvSpPr>
          <p:spPr>
            <a:xfrm>
              <a:off x="3928084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" name="Google Shape;249;p2"/>
            <p:cNvSpPr/>
            <p:nvPr/>
          </p:nvSpPr>
          <p:spPr>
            <a:xfrm>
              <a:off x="4056139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12" y="882"/>
                    <a:pt x="262" y="1132"/>
                    <a:pt x="560" y="1132"/>
                  </a:cubicBezTo>
                  <a:cubicBezTo>
                    <a:pt x="870" y="1132"/>
                    <a:pt x="1131" y="882"/>
                    <a:pt x="1131" y="560"/>
                  </a:cubicBezTo>
                  <a:cubicBezTo>
                    <a:pt x="1131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" name="Google Shape;250;p2"/>
            <p:cNvSpPr/>
            <p:nvPr/>
          </p:nvSpPr>
          <p:spPr>
            <a:xfrm>
              <a:off x="4120356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" name="Google Shape;251;p2"/>
            <p:cNvSpPr/>
            <p:nvPr/>
          </p:nvSpPr>
          <p:spPr>
            <a:xfrm>
              <a:off x="3991923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69"/>
                    <a:pt x="262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" name="Google Shape;252;p2"/>
            <p:cNvSpPr/>
            <p:nvPr/>
          </p:nvSpPr>
          <p:spPr>
            <a:xfrm>
              <a:off x="3672006" y="-59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" name="Google Shape;253;p2"/>
            <p:cNvSpPr/>
            <p:nvPr/>
          </p:nvSpPr>
          <p:spPr>
            <a:xfrm>
              <a:off x="3799650" y="-59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69"/>
                    <a:pt x="262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" name="Google Shape;254;p2"/>
            <p:cNvSpPr/>
            <p:nvPr/>
          </p:nvSpPr>
          <p:spPr>
            <a:xfrm>
              <a:off x="3864279" y="186335"/>
              <a:ext cx="38894" cy="38516"/>
            </a:xfrm>
            <a:custGeom>
              <a:avLst/>
              <a:gdLst/>
              <a:ahLst/>
              <a:cxnLst/>
              <a:rect l="l" t="t" r="r" b="b"/>
              <a:pathLst>
                <a:path w="1132" h="1121" extrusionOk="0">
                  <a:moveTo>
                    <a:pt x="560" y="1"/>
                  </a:moveTo>
                  <a:cubicBezTo>
                    <a:pt x="250" y="1"/>
                    <a:pt x="0" y="251"/>
                    <a:pt x="0" y="561"/>
                  </a:cubicBezTo>
                  <a:cubicBezTo>
                    <a:pt x="0" y="870"/>
                    <a:pt x="250" y="1120"/>
                    <a:pt x="560" y="1120"/>
                  </a:cubicBezTo>
                  <a:cubicBezTo>
                    <a:pt x="881" y="1120"/>
                    <a:pt x="1131" y="870"/>
                    <a:pt x="1131" y="561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" name="Google Shape;255;p2"/>
            <p:cNvSpPr/>
            <p:nvPr/>
          </p:nvSpPr>
          <p:spPr>
            <a:xfrm>
              <a:off x="3735811" y="186335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51" y="1"/>
                    <a:pt x="1" y="251"/>
                    <a:pt x="1" y="561"/>
                  </a:cubicBezTo>
                  <a:cubicBezTo>
                    <a:pt x="1" y="870"/>
                    <a:pt x="251" y="1132"/>
                    <a:pt x="572" y="1132"/>
                  </a:cubicBezTo>
                  <a:cubicBezTo>
                    <a:pt x="882" y="1132"/>
                    <a:pt x="1132" y="870"/>
                    <a:pt x="1132" y="561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" name="Google Shape;256;p2"/>
            <p:cNvSpPr/>
            <p:nvPr/>
          </p:nvSpPr>
          <p:spPr>
            <a:xfrm>
              <a:off x="3672006" y="25017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81" y="1131"/>
                    <a:pt x="1132" y="870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" name="Google Shape;257;p2"/>
            <p:cNvSpPr/>
            <p:nvPr/>
          </p:nvSpPr>
          <p:spPr>
            <a:xfrm>
              <a:off x="3799650" y="25017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24" y="881"/>
                    <a:pt x="262" y="1131"/>
                    <a:pt x="572" y="1131"/>
                  </a:cubicBezTo>
                  <a:cubicBezTo>
                    <a:pt x="881" y="1131"/>
                    <a:pt x="1131" y="870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" name="Google Shape;258;p2"/>
            <p:cNvSpPr/>
            <p:nvPr/>
          </p:nvSpPr>
          <p:spPr>
            <a:xfrm>
              <a:off x="3672006" y="12170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94"/>
                    <a:pt x="250" y="1132"/>
                    <a:pt x="560" y="1132"/>
                  </a:cubicBezTo>
                  <a:cubicBezTo>
                    <a:pt x="881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" name="Google Shape;259;p2"/>
            <p:cNvSpPr/>
            <p:nvPr/>
          </p:nvSpPr>
          <p:spPr>
            <a:xfrm>
              <a:off x="3799650" y="12170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24" y="894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" name="Google Shape;260;p2"/>
            <p:cNvSpPr/>
            <p:nvPr/>
          </p:nvSpPr>
          <p:spPr>
            <a:xfrm>
              <a:off x="3864279" y="583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" name="Google Shape;261;p2"/>
            <p:cNvSpPr/>
            <p:nvPr/>
          </p:nvSpPr>
          <p:spPr>
            <a:xfrm>
              <a:off x="3735811" y="583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72"/>
                  </a:cubicBezTo>
                  <a:cubicBezTo>
                    <a:pt x="1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" name="Google Shape;262;p2"/>
            <p:cNvSpPr/>
            <p:nvPr/>
          </p:nvSpPr>
          <p:spPr>
            <a:xfrm>
              <a:off x="3864279" y="44244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" name="Google Shape;263;p2"/>
            <p:cNvSpPr/>
            <p:nvPr/>
          </p:nvSpPr>
          <p:spPr>
            <a:xfrm>
              <a:off x="3735811" y="44244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" name="Google Shape;264;p2"/>
            <p:cNvSpPr/>
            <p:nvPr/>
          </p:nvSpPr>
          <p:spPr>
            <a:xfrm>
              <a:off x="3672006" y="50625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" name="Google Shape;265;p2"/>
            <p:cNvSpPr/>
            <p:nvPr/>
          </p:nvSpPr>
          <p:spPr>
            <a:xfrm>
              <a:off x="3799650" y="50625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24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" name="Google Shape;266;p2"/>
            <p:cNvSpPr/>
            <p:nvPr/>
          </p:nvSpPr>
          <p:spPr>
            <a:xfrm>
              <a:off x="3672006" y="37781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93"/>
                    <a:pt x="250" y="1131"/>
                    <a:pt x="560" y="1131"/>
                  </a:cubicBezTo>
                  <a:cubicBezTo>
                    <a:pt x="881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" name="Google Shape;267;p2"/>
            <p:cNvSpPr/>
            <p:nvPr/>
          </p:nvSpPr>
          <p:spPr>
            <a:xfrm>
              <a:off x="3799650" y="37781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24" y="893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" name="Google Shape;268;p2"/>
            <p:cNvSpPr/>
            <p:nvPr/>
          </p:nvSpPr>
          <p:spPr>
            <a:xfrm>
              <a:off x="3864279" y="31397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75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" name="Google Shape;269;p2"/>
            <p:cNvSpPr/>
            <p:nvPr/>
          </p:nvSpPr>
          <p:spPr>
            <a:xfrm>
              <a:off x="3735811" y="31439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" name="Google Shape;270;p2"/>
            <p:cNvSpPr/>
            <p:nvPr/>
          </p:nvSpPr>
          <p:spPr>
            <a:xfrm>
              <a:off x="3864279" y="69852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" name="Google Shape;271;p2"/>
            <p:cNvSpPr/>
            <p:nvPr/>
          </p:nvSpPr>
          <p:spPr>
            <a:xfrm>
              <a:off x="3735811" y="69852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" name="Google Shape;272;p2"/>
            <p:cNvSpPr/>
            <p:nvPr/>
          </p:nvSpPr>
          <p:spPr>
            <a:xfrm>
              <a:off x="3672006" y="762330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60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2" y="882"/>
                    <a:pt x="1132" y="572"/>
                  </a:cubicBezTo>
                  <a:cubicBezTo>
                    <a:pt x="1132" y="263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" name="Google Shape;273;p2"/>
            <p:cNvSpPr/>
            <p:nvPr/>
          </p:nvSpPr>
          <p:spPr>
            <a:xfrm>
              <a:off x="3799650" y="762330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62" y="1"/>
                    <a:pt x="0" y="263"/>
                    <a:pt x="0" y="572"/>
                  </a:cubicBezTo>
                  <a:cubicBezTo>
                    <a:pt x="24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" name="Google Shape;274;p2"/>
            <p:cNvSpPr/>
            <p:nvPr/>
          </p:nvSpPr>
          <p:spPr>
            <a:xfrm>
              <a:off x="3672006" y="63430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" name="Google Shape;275;p2"/>
            <p:cNvSpPr/>
            <p:nvPr/>
          </p:nvSpPr>
          <p:spPr>
            <a:xfrm>
              <a:off x="3799650" y="63430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69"/>
                    <a:pt x="262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" name="Google Shape;276;p2"/>
            <p:cNvSpPr/>
            <p:nvPr/>
          </p:nvSpPr>
          <p:spPr>
            <a:xfrm>
              <a:off x="3864279" y="57009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93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" name="Google Shape;277;p2"/>
            <p:cNvSpPr/>
            <p:nvPr/>
          </p:nvSpPr>
          <p:spPr>
            <a:xfrm>
              <a:off x="3735811" y="570881"/>
              <a:ext cx="38894" cy="38482"/>
            </a:xfrm>
            <a:custGeom>
              <a:avLst/>
              <a:gdLst/>
              <a:ahLst/>
              <a:cxnLst/>
              <a:rect l="l" t="t" r="r" b="b"/>
              <a:pathLst>
                <a:path w="1132" h="1120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70"/>
                    <a:pt x="251" y="1120"/>
                    <a:pt x="572" y="1120"/>
                  </a:cubicBezTo>
                  <a:cubicBezTo>
                    <a:pt x="882" y="1120"/>
                    <a:pt x="1132" y="870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" name="Google Shape;278;p2"/>
            <p:cNvSpPr/>
            <p:nvPr/>
          </p:nvSpPr>
          <p:spPr>
            <a:xfrm>
              <a:off x="3864279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" name="Google Shape;279;p2"/>
            <p:cNvSpPr/>
            <p:nvPr/>
          </p:nvSpPr>
          <p:spPr>
            <a:xfrm>
              <a:off x="3735811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" name="Google Shape;280;p2"/>
            <p:cNvSpPr/>
            <p:nvPr/>
          </p:nvSpPr>
          <p:spPr>
            <a:xfrm>
              <a:off x="3672006" y="101885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" name="Google Shape;281;p2"/>
            <p:cNvSpPr/>
            <p:nvPr/>
          </p:nvSpPr>
          <p:spPr>
            <a:xfrm>
              <a:off x="3799650" y="101885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24" y="869"/>
                    <a:pt x="262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" name="Google Shape;282;p2"/>
            <p:cNvSpPr/>
            <p:nvPr/>
          </p:nvSpPr>
          <p:spPr>
            <a:xfrm>
              <a:off x="3672006" y="89038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2" y="882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" name="Google Shape;283;p2"/>
            <p:cNvSpPr/>
            <p:nvPr/>
          </p:nvSpPr>
          <p:spPr>
            <a:xfrm>
              <a:off x="3799650" y="89038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60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" name="Google Shape;284;p2"/>
            <p:cNvSpPr/>
            <p:nvPr/>
          </p:nvSpPr>
          <p:spPr>
            <a:xfrm>
              <a:off x="3864279" y="82658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" name="Google Shape;285;p2"/>
            <p:cNvSpPr/>
            <p:nvPr/>
          </p:nvSpPr>
          <p:spPr>
            <a:xfrm>
              <a:off x="3735811" y="82699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" name="Google Shape;286;p2"/>
            <p:cNvSpPr/>
            <p:nvPr/>
          </p:nvSpPr>
          <p:spPr>
            <a:xfrm>
              <a:off x="3864279" y="121030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93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" name="Google Shape;287;p2"/>
            <p:cNvSpPr/>
            <p:nvPr/>
          </p:nvSpPr>
          <p:spPr>
            <a:xfrm>
              <a:off x="3735811" y="12107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" name="Google Shape;288;p2"/>
            <p:cNvSpPr/>
            <p:nvPr/>
          </p:nvSpPr>
          <p:spPr>
            <a:xfrm>
              <a:off x="3672006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94"/>
                    <a:pt x="250" y="1132"/>
                    <a:pt x="560" y="1132"/>
                  </a:cubicBezTo>
                  <a:cubicBezTo>
                    <a:pt x="881" y="1132"/>
                    <a:pt x="1132" y="870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" name="Google Shape;289;p2"/>
            <p:cNvSpPr/>
            <p:nvPr/>
          </p:nvSpPr>
          <p:spPr>
            <a:xfrm>
              <a:off x="3799650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60"/>
                  </a:cubicBezTo>
                  <a:cubicBezTo>
                    <a:pt x="24" y="894"/>
                    <a:pt x="262" y="1132"/>
                    <a:pt x="572" y="1132"/>
                  </a:cubicBezTo>
                  <a:cubicBezTo>
                    <a:pt x="881" y="1132"/>
                    <a:pt x="1131" y="870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" name="Google Shape;290;p2"/>
            <p:cNvSpPr/>
            <p:nvPr/>
          </p:nvSpPr>
          <p:spPr>
            <a:xfrm>
              <a:off x="3672006" y="114646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" name="Google Shape;291;p2"/>
            <p:cNvSpPr/>
            <p:nvPr/>
          </p:nvSpPr>
          <p:spPr>
            <a:xfrm>
              <a:off x="3799650" y="114646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24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" name="Google Shape;292;p2"/>
            <p:cNvSpPr/>
            <p:nvPr/>
          </p:nvSpPr>
          <p:spPr>
            <a:xfrm>
              <a:off x="3864279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" name="Google Shape;293;p2"/>
            <p:cNvSpPr/>
            <p:nvPr/>
          </p:nvSpPr>
          <p:spPr>
            <a:xfrm>
              <a:off x="3735811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70"/>
                    <a:pt x="251" y="1132"/>
                    <a:pt x="572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" name="Google Shape;294;p2"/>
            <p:cNvSpPr/>
            <p:nvPr/>
          </p:nvSpPr>
          <p:spPr>
            <a:xfrm>
              <a:off x="3864279" y="14667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93"/>
                    <a:pt x="250" y="1132"/>
                    <a:pt x="560" y="1132"/>
                  </a:cubicBezTo>
                  <a:cubicBezTo>
                    <a:pt x="881" y="1132"/>
                    <a:pt x="1131" y="870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" name="Google Shape;295;p2"/>
            <p:cNvSpPr/>
            <p:nvPr/>
          </p:nvSpPr>
          <p:spPr>
            <a:xfrm>
              <a:off x="3735811" y="146720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70"/>
                    <a:pt x="251" y="1131"/>
                    <a:pt x="572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" name="Google Shape;296;p2"/>
            <p:cNvSpPr/>
            <p:nvPr/>
          </p:nvSpPr>
          <p:spPr>
            <a:xfrm>
              <a:off x="3672006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" name="Google Shape;297;p2"/>
            <p:cNvSpPr/>
            <p:nvPr/>
          </p:nvSpPr>
          <p:spPr>
            <a:xfrm>
              <a:off x="3799650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24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" name="Google Shape;298;p2"/>
            <p:cNvSpPr/>
            <p:nvPr/>
          </p:nvSpPr>
          <p:spPr>
            <a:xfrm>
              <a:off x="3672006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81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" name="Google Shape;299;p2"/>
            <p:cNvSpPr/>
            <p:nvPr/>
          </p:nvSpPr>
          <p:spPr>
            <a:xfrm>
              <a:off x="3799650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24" y="881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" name="Google Shape;300;p2"/>
            <p:cNvSpPr/>
            <p:nvPr/>
          </p:nvSpPr>
          <p:spPr>
            <a:xfrm>
              <a:off x="3864279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75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" name="Google Shape;301;p2"/>
            <p:cNvSpPr/>
            <p:nvPr/>
          </p:nvSpPr>
          <p:spPr>
            <a:xfrm>
              <a:off x="3735811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" name="Google Shape;302;p2"/>
            <p:cNvSpPr/>
            <p:nvPr/>
          </p:nvSpPr>
          <p:spPr>
            <a:xfrm>
              <a:off x="3864279" y="1722870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" name="Google Shape;303;p2"/>
            <p:cNvSpPr/>
            <p:nvPr/>
          </p:nvSpPr>
          <p:spPr>
            <a:xfrm>
              <a:off x="3735811" y="17232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" name="Google Shape;304;p2"/>
            <p:cNvSpPr/>
            <p:nvPr/>
          </p:nvSpPr>
          <p:spPr>
            <a:xfrm>
              <a:off x="3672006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81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" name="Google Shape;305;p2"/>
            <p:cNvSpPr/>
            <p:nvPr/>
          </p:nvSpPr>
          <p:spPr>
            <a:xfrm>
              <a:off x="3799650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0" y="881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" name="Google Shape;306;p2"/>
            <p:cNvSpPr/>
            <p:nvPr/>
          </p:nvSpPr>
          <p:spPr>
            <a:xfrm>
              <a:off x="3672006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70"/>
                    <a:pt x="250" y="1131"/>
                    <a:pt x="560" y="1131"/>
                  </a:cubicBezTo>
                  <a:cubicBezTo>
                    <a:pt x="881" y="1131"/>
                    <a:pt x="1132" y="870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" name="Google Shape;307;p2"/>
            <p:cNvSpPr/>
            <p:nvPr/>
          </p:nvSpPr>
          <p:spPr>
            <a:xfrm>
              <a:off x="3799650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24" y="870"/>
                    <a:pt x="262" y="1131"/>
                    <a:pt x="572" y="1131"/>
                  </a:cubicBezTo>
                  <a:cubicBezTo>
                    <a:pt x="881" y="1131"/>
                    <a:pt x="1131" y="870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" name="Google Shape;308;p2"/>
            <p:cNvSpPr/>
            <p:nvPr/>
          </p:nvSpPr>
          <p:spPr>
            <a:xfrm>
              <a:off x="3864279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" name="Google Shape;309;p2"/>
            <p:cNvSpPr/>
            <p:nvPr/>
          </p:nvSpPr>
          <p:spPr>
            <a:xfrm>
              <a:off x="3735811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" name="Google Shape;310;p2"/>
            <p:cNvSpPr/>
            <p:nvPr/>
          </p:nvSpPr>
          <p:spPr>
            <a:xfrm>
              <a:off x="3864279" y="19789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" name="Google Shape;311;p2"/>
            <p:cNvSpPr/>
            <p:nvPr/>
          </p:nvSpPr>
          <p:spPr>
            <a:xfrm>
              <a:off x="3735811" y="1979359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" name="Google Shape;312;p2"/>
            <p:cNvSpPr/>
            <p:nvPr/>
          </p:nvSpPr>
          <p:spPr>
            <a:xfrm>
              <a:off x="3672006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" name="Google Shape;313;p2"/>
            <p:cNvSpPr/>
            <p:nvPr/>
          </p:nvSpPr>
          <p:spPr>
            <a:xfrm>
              <a:off x="3799650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24" y="869"/>
                    <a:pt x="262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" name="Google Shape;314;p2"/>
            <p:cNvSpPr/>
            <p:nvPr/>
          </p:nvSpPr>
          <p:spPr>
            <a:xfrm>
              <a:off x="3672006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2" y="882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" name="Google Shape;315;p2"/>
            <p:cNvSpPr/>
            <p:nvPr/>
          </p:nvSpPr>
          <p:spPr>
            <a:xfrm>
              <a:off x="3799650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60"/>
                  </a:cubicBezTo>
                  <a:cubicBezTo>
                    <a:pt x="24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" name="Google Shape;316;p2"/>
            <p:cNvSpPr/>
            <p:nvPr/>
          </p:nvSpPr>
          <p:spPr>
            <a:xfrm>
              <a:off x="3864279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" name="Google Shape;317;p2"/>
            <p:cNvSpPr/>
            <p:nvPr/>
          </p:nvSpPr>
          <p:spPr>
            <a:xfrm>
              <a:off x="3735811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" name="Google Shape;318;p2"/>
            <p:cNvSpPr/>
            <p:nvPr/>
          </p:nvSpPr>
          <p:spPr>
            <a:xfrm>
              <a:off x="3415928" y="-59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69" y="1131"/>
                    <a:pt x="1131" y="869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" name="Google Shape;319;p2"/>
            <p:cNvSpPr/>
            <p:nvPr/>
          </p:nvSpPr>
          <p:spPr>
            <a:xfrm>
              <a:off x="3543538" y="-59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75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" name="Google Shape;320;p2"/>
            <p:cNvSpPr/>
            <p:nvPr/>
          </p:nvSpPr>
          <p:spPr>
            <a:xfrm>
              <a:off x="3608201" y="186335"/>
              <a:ext cx="38894" cy="38516"/>
            </a:xfrm>
            <a:custGeom>
              <a:avLst/>
              <a:gdLst/>
              <a:ahLst/>
              <a:cxnLst/>
              <a:rect l="l" t="t" r="r" b="b"/>
              <a:pathLst>
                <a:path w="1132" h="1121" extrusionOk="0">
                  <a:moveTo>
                    <a:pt x="560" y="1"/>
                  </a:moveTo>
                  <a:cubicBezTo>
                    <a:pt x="250" y="1"/>
                    <a:pt x="0" y="251"/>
                    <a:pt x="0" y="561"/>
                  </a:cubicBezTo>
                  <a:cubicBezTo>
                    <a:pt x="0" y="870"/>
                    <a:pt x="250" y="1120"/>
                    <a:pt x="560" y="1120"/>
                  </a:cubicBezTo>
                  <a:cubicBezTo>
                    <a:pt x="869" y="1120"/>
                    <a:pt x="1131" y="870"/>
                    <a:pt x="1131" y="561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" name="Google Shape;321;p2"/>
            <p:cNvSpPr/>
            <p:nvPr/>
          </p:nvSpPr>
          <p:spPr>
            <a:xfrm>
              <a:off x="3479733" y="186335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60" y="1"/>
                  </a:moveTo>
                  <a:cubicBezTo>
                    <a:pt x="251" y="1"/>
                    <a:pt x="0" y="251"/>
                    <a:pt x="0" y="561"/>
                  </a:cubicBezTo>
                  <a:cubicBezTo>
                    <a:pt x="0" y="870"/>
                    <a:pt x="251" y="1132"/>
                    <a:pt x="560" y="1132"/>
                  </a:cubicBezTo>
                  <a:cubicBezTo>
                    <a:pt x="870" y="1132"/>
                    <a:pt x="1132" y="870"/>
                    <a:pt x="1132" y="561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" name="Google Shape;322;p2"/>
            <p:cNvSpPr/>
            <p:nvPr/>
          </p:nvSpPr>
          <p:spPr>
            <a:xfrm>
              <a:off x="3415928" y="25017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69" y="1131"/>
                    <a:pt x="1131" y="870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" name="Google Shape;323;p2"/>
            <p:cNvSpPr/>
            <p:nvPr/>
          </p:nvSpPr>
          <p:spPr>
            <a:xfrm>
              <a:off x="3543538" y="25017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3" y="881"/>
                    <a:pt x="275" y="1131"/>
                    <a:pt x="572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" name="Google Shape;324;p2"/>
            <p:cNvSpPr/>
            <p:nvPr/>
          </p:nvSpPr>
          <p:spPr>
            <a:xfrm>
              <a:off x="3415928" y="12170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94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72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" name="Google Shape;325;p2"/>
            <p:cNvSpPr/>
            <p:nvPr/>
          </p:nvSpPr>
          <p:spPr>
            <a:xfrm>
              <a:off x="3543538" y="12170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3" y="894"/>
                    <a:pt x="275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" name="Google Shape;326;p2"/>
            <p:cNvSpPr/>
            <p:nvPr/>
          </p:nvSpPr>
          <p:spPr>
            <a:xfrm>
              <a:off x="3608201" y="583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69" y="1131"/>
                    <a:pt x="1131" y="881"/>
                    <a:pt x="1131" y="572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" name="Google Shape;327;p2"/>
            <p:cNvSpPr/>
            <p:nvPr/>
          </p:nvSpPr>
          <p:spPr>
            <a:xfrm>
              <a:off x="3479733" y="583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0" y="250"/>
                    <a:pt x="0" y="572"/>
                  </a:cubicBezTo>
                  <a:cubicBezTo>
                    <a:pt x="0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" name="Google Shape;328;p2"/>
            <p:cNvSpPr/>
            <p:nvPr/>
          </p:nvSpPr>
          <p:spPr>
            <a:xfrm>
              <a:off x="3608201" y="44244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69" y="1131"/>
                    <a:pt x="1131" y="881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" name="Google Shape;329;p2"/>
            <p:cNvSpPr/>
            <p:nvPr/>
          </p:nvSpPr>
          <p:spPr>
            <a:xfrm>
              <a:off x="3479733" y="44244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0" y="250"/>
                    <a:pt x="0" y="560"/>
                  </a:cubicBezTo>
                  <a:cubicBezTo>
                    <a:pt x="0" y="869"/>
                    <a:pt x="251" y="1131"/>
                    <a:pt x="560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0" name="Google Shape;330;p2"/>
            <p:cNvSpPr/>
            <p:nvPr/>
          </p:nvSpPr>
          <p:spPr>
            <a:xfrm>
              <a:off x="3415928" y="50625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72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1" name="Google Shape;331;p2"/>
            <p:cNvSpPr/>
            <p:nvPr/>
          </p:nvSpPr>
          <p:spPr>
            <a:xfrm>
              <a:off x="3543538" y="50625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3" y="882"/>
                    <a:pt x="275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2" name="Google Shape;332;p2"/>
            <p:cNvSpPr/>
            <p:nvPr/>
          </p:nvSpPr>
          <p:spPr>
            <a:xfrm>
              <a:off x="3415928" y="37781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93"/>
                    <a:pt x="250" y="1131"/>
                    <a:pt x="560" y="1131"/>
                  </a:cubicBezTo>
                  <a:cubicBezTo>
                    <a:pt x="869" y="1131"/>
                    <a:pt x="1131" y="881"/>
                    <a:pt x="1131" y="572"/>
                  </a:cubicBezTo>
                  <a:cubicBezTo>
                    <a:pt x="1131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" name="Google Shape;333;p2"/>
            <p:cNvSpPr/>
            <p:nvPr/>
          </p:nvSpPr>
          <p:spPr>
            <a:xfrm>
              <a:off x="3543538" y="37781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3" y="893"/>
                    <a:pt x="275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4" name="Google Shape;334;p2"/>
            <p:cNvSpPr/>
            <p:nvPr/>
          </p:nvSpPr>
          <p:spPr>
            <a:xfrm>
              <a:off x="3608201" y="31397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72"/>
                  </a:cubicBezTo>
                  <a:cubicBezTo>
                    <a:pt x="1131" y="275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5" name="Google Shape;335;p2"/>
            <p:cNvSpPr/>
            <p:nvPr/>
          </p:nvSpPr>
          <p:spPr>
            <a:xfrm>
              <a:off x="3479733" y="31439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0" y="263"/>
                    <a:pt x="0" y="572"/>
                  </a:cubicBezTo>
                  <a:cubicBezTo>
                    <a:pt x="0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63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6" name="Google Shape;336;p2"/>
            <p:cNvSpPr/>
            <p:nvPr/>
          </p:nvSpPr>
          <p:spPr>
            <a:xfrm>
              <a:off x="3608201" y="69852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72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7" name="Google Shape;337;p2"/>
            <p:cNvSpPr/>
            <p:nvPr/>
          </p:nvSpPr>
          <p:spPr>
            <a:xfrm>
              <a:off x="3479733" y="69852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0" y="251"/>
                    <a:pt x="0" y="572"/>
                  </a:cubicBezTo>
                  <a:cubicBezTo>
                    <a:pt x="0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8" name="Google Shape;338;p2"/>
            <p:cNvSpPr/>
            <p:nvPr/>
          </p:nvSpPr>
          <p:spPr>
            <a:xfrm>
              <a:off x="3415928" y="762330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60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72"/>
                  </a:cubicBezTo>
                  <a:cubicBezTo>
                    <a:pt x="1131" y="263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9" name="Google Shape;339;p2"/>
            <p:cNvSpPr/>
            <p:nvPr/>
          </p:nvSpPr>
          <p:spPr>
            <a:xfrm>
              <a:off x="3543538" y="762330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3" y="882"/>
                    <a:pt x="275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0" name="Google Shape;340;p2"/>
            <p:cNvSpPr/>
            <p:nvPr/>
          </p:nvSpPr>
          <p:spPr>
            <a:xfrm>
              <a:off x="3415928" y="63430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69" y="1131"/>
                    <a:pt x="1131" y="869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1" name="Google Shape;341;p2"/>
            <p:cNvSpPr/>
            <p:nvPr/>
          </p:nvSpPr>
          <p:spPr>
            <a:xfrm>
              <a:off x="3543538" y="63430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75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2" name="Google Shape;342;p2"/>
            <p:cNvSpPr/>
            <p:nvPr/>
          </p:nvSpPr>
          <p:spPr>
            <a:xfrm>
              <a:off x="3608201" y="57009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93"/>
                    <a:pt x="250" y="1131"/>
                    <a:pt x="560" y="1131"/>
                  </a:cubicBezTo>
                  <a:cubicBezTo>
                    <a:pt x="869" y="1131"/>
                    <a:pt x="1131" y="881"/>
                    <a:pt x="1131" y="572"/>
                  </a:cubicBezTo>
                  <a:cubicBezTo>
                    <a:pt x="1131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3" name="Google Shape;343;p2"/>
            <p:cNvSpPr/>
            <p:nvPr/>
          </p:nvSpPr>
          <p:spPr>
            <a:xfrm>
              <a:off x="3479733" y="570881"/>
              <a:ext cx="38894" cy="38482"/>
            </a:xfrm>
            <a:custGeom>
              <a:avLst/>
              <a:gdLst/>
              <a:ahLst/>
              <a:cxnLst/>
              <a:rect l="l" t="t" r="r" b="b"/>
              <a:pathLst>
                <a:path w="1132" h="1120" extrusionOk="0">
                  <a:moveTo>
                    <a:pt x="560" y="1"/>
                  </a:moveTo>
                  <a:cubicBezTo>
                    <a:pt x="251" y="1"/>
                    <a:pt x="0" y="251"/>
                    <a:pt x="0" y="560"/>
                  </a:cubicBezTo>
                  <a:cubicBezTo>
                    <a:pt x="0" y="870"/>
                    <a:pt x="251" y="1120"/>
                    <a:pt x="560" y="1120"/>
                  </a:cubicBezTo>
                  <a:cubicBezTo>
                    <a:pt x="870" y="1120"/>
                    <a:pt x="1132" y="870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4" name="Google Shape;344;p2"/>
            <p:cNvSpPr/>
            <p:nvPr/>
          </p:nvSpPr>
          <p:spPr>
            <a:xfrm>
              <a:off x="3608201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72"/>
                  </a:cubicBezTo>
                  <a:cubicBezTo>
                    <a:pt x="1131" y="263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5" name="Google Shape;345;p2"/>
            <p:cNvSpPr/>
            <p:nvPr/>
          </p:nvSpPr>
          <p:spPr>
            <a:xfrm>
              <a:off x="3479733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0" y="263"/>
                    <a:pt x="0" y="572"/>
                  </a:cubicBezTo>
                  <a:cubicBezTo>
                    <a:pt x="0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63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" name="Google Shape;346;p2"/>
            <p:cNvSpPr/>
            <p:nvPr/>
          </p:nvSpPr>
          <p:spPr>
            <a:xfrm>
              <a:off x="3415928" y="101885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69" y="1131"/>
                    <a:pt x="1131" y="869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" name="Google Shape;347;p2"/>
            <p:cNvSpPr/>
            <p:nvPr/>
          </p:nvSpPr>
          <p:spPr>
            <a:xfrm>
              <a:off x="3543538" y="101885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3" y="869"/>
                    <a:pt x="275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" name="Google Shape;348;p2"/>
            <p:cNvSpPr/>
            <p:nvPr/>
          </p:nvSpPr>
          <p:spPr>
            <a:xfrm>
              <a:off x="3415928" y="89038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60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9" name="Google Shape;349;p2"/>
            <p:cNvSpPr/>
            <p:nvPr/>
          </p:nvSpPr>
          <p:spPr>
            <a:xfrm>
              <a:off x="3543538" y="89038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75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" name="Google Shape;350;p2"/>
            <p:cNvSpPr/>
            <p:nvPr/>
          </p:nvSpPr>
          <p:spPr>
            <a:xfrm>
              <a:off x="3608201" y="82658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69" y="1131"/>
                    <a:pt x="1131" y="869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" name="Google Shape;351;p2"/>
            <p:cNvSpPr/>
            <p:nvPr/>
          </p:nvSpPr>
          <p:spPr>
            <a:xfrm>
              <a:off x="3479733" y="82699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0" y="250"/>
                    <a:pt x="0" y="560"/>
                  </a:cubicBezTo>
                  <a:cubicBezTo>
                    <a:pt x="0" y="869"/>
                    <a:pt x="251" y="1131"/>
                    <a:pt x="560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" name="Google Shape;352;p2"/>
            <p:cNvSpPr/>
            <p:nvPr/>
          </p:nvSpPr>
          <p:spPr>
            <a:xfrm>
              <a:off x="3608201" y="121030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93"/>
                    <a:pt x="250" y="1131"/>
                    <a:pt x="560" y="1131"/>
                  </a:cubicBezTo>
                  <a:cubicBezTo>
                    <a:pt x="869" y="1131"/>
                    <a:pt x="1131" y="881"/>
                    <a:pt x="1131" y="572"/>
                  </a:cubicBezTo>
                  <a:cubicBezTo>
                    <a:pt x="1131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" name="Google Shape;353;p2"/>
            <p:cNvSpPr/>
            <p:nvPr/>
          </p:nvSpPr>
          <p:spPr>
            <a:xfrm>
              <a:off x="3479733" y="12107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0" y="262"/>
                    <a:pt x="0" y="572"/>
                  </a:cubicBezTo>
                  <a:cubicBezTo>
                    <a:pt x="0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" name="Google Shape;354;p2"/>
            <p:cNvSpPr/>
            <p:nvPr/>
          </p:nvSpPr>
          <p:spPr>
            <a:xfrm>
              <a:off x="3415928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94"/>
                    <a:pt x="250" y="1132"/>
                    <a:pt x="560" y="1132"/>
                  </a:cubicBezTo>
                  <a:cubicBezTo>
                    <a:pt x="869" y="1132"/>
                    <a:pt x="1131" y="870"/>
                    <a:pt x="1131" y="560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" name="Google Shape;355;p2"/>
            <p:cNvSpPr/>
            <p:nvPr/>
          </p:nvSpPr>
          <p:spPr>
            <a:xfrm>
              <a:off x="3543538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3" y="894"/>
                    <a:pt x="275" y="1132"/>
                    <a:pt x="572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" name="Google Shape;356;p2"/>
            <p:cNvSpPr/>
            <p:nvPr/>
          </p:nvSpPr>
          <p:spPr>
            <a:xfrm>
              <a:off x="3415928" y="114646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72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" name="Google Shape;357;p2"/>
            <p:cNvSpPr/>
            <p:nvPr/>
          </p:nvSpPr>
          <p:spPr>
            <a:xfrm>
              <a:off x="3543538" y="114646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3" y="882"/>
                    <a:pt x="275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" name="Google Shape;358;p2"/>
            <p:cNvSpPr/>
            <p:nvPr/>
          </p:nvSpPr>
          <p:spPr>
            <a:xfrm>
              <a:off x="3608201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60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" name="Google Shape;359;p2"/>
            <p:cNvSpPr/>
            <p:nvPr/>
          </p:nvSpPr>
          <p:spPr>
            <a:xfrm>
              <a:off x="3479733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0" y="251"/>
                    <a:pt x="0" y="560"/>
                  </a:cubicBezTo>
                  <a:cubicBezTo>
                    <a:pt x="0" y="870"/>
                    <a:pt x="251" y="1132"/>
                    <a:pt x="560" y="1132"/>
                  </a:cubicBezTo>
                  <a:cubicBezTo>
                    <a:pt x="870" y="1132"/>
                    <a:pt x="1132" y="870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" name="Google Shape;360;p2"/>
            <p:cNvSpPr/>
            <p:nvPr/>
          </p:nvSpPr>
          <p:spPr>
            <a:xfrm>
              <a:off x="3608201" y="14667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93"/>
                    <a:pt x="250" y="1132"/>
                    <a:pt x="560" y="1132"/>
                  </a:cubicBezTo>
                  <a:cubicBezTo>
                    <a:pt x="869" y="1132"/>
                    <a:pt x="1131" y="870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" name="Google Shape;361;p2"/>
            <p:cNvSpPr/>
            <p:nvPr/>
          </p:nvSpPr>
          <p:spPr>
            <a:xfrm>
              <a:off x="3479733" y="146720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0" y="250"/>
                    <a:pt x="0" y="560"/>
                  </a:cubicBezTo>
                  <a:cubicBezTo>
                    <a:pt x="0" y="870"/>
                    <a:pt x="251" y="1131"/>
                    <a:pt x="560" y="1131"/>
                  </a:cubicBezTo>
                  <a:cubicBezTo>
                    <a:pt x="870" y="1131"/>
                    <a:pt x="1132" y="870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" name="Google Shape;362;p2"/>
            <p:cNvSpPr/>
            <p:nvPr/>
          </p:nvSpPr>
          <p:spPr>
            <a:xfrm>
              <a:off x="3415928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72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" name="Google Shape;363;p2"/>
            <p:cNvSpPr/>
            <p:nvPr/>
          </p:nvSpPr>
          <p:spPr>
            <a:xfrm>
              <a:off x="3543538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3" y="882"/>
                    <a:pt x="275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" name="Google Shape;364;p2"/>
            <p:cNvSpPr/>
            <p:nvPr/>
          </p:nvSpPr>
          <p:spPr>
            <a:xfrm>
              <a:off x="3415928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69" y="1131"/>
                    <a:pt x="1131" y="881"/>
                    <a:pt x="1131" y="572"/>
                  </a:cubicBezTo>
                  <a:cubicBezTo>
                    <a:pt x="1131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" name="Google Shape;365;p2"/>
            <p:cNvSpPr/>
            <p:nvPr/>
          </p:nvSpPr>
          <p:spPr>
            <a:xfrm>
              <a:off x="3543538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3" y="881"/>
                    <a:pt x="275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" name="Google Shape;366;p2"/>
            <p:cNvSpPr/>
            <p:nvPr/>
          </p:nvSpPr>
          <p:spPr>
            <a:xfrm>
              <a:off x="3608201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72"/>
                  </a:cubicBezTo>
                  <a:cubicBezTo>
                    <a:pt x="1131" y="275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" name="Google Shape;367;p2"/>
            <p:cNvSpPr/>
            <p:nvPr/>
          </p:nvSpPr>
          <p:spPr>
            <a:xfrm>
              <a:off x="3479733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0" y="251"/>
                    <a:pt x="0" y="560"/>
                  </a:cubicBezTo>
                  <a:cubicBezTo>
                    <a:pt x="0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" name="Google Shape;368;p2"/>
            <p:cNvSpPr/>
            <p:nvPr/>
          </p:nvSpPr>
          <p:spPr>
            <a:xfrm>
              <a:off x="3608201" y="1722870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60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" name="Google Shape;369;p2"/>
            <p:cNvSpPr/>
            <p:nvPr/>
          </p:nvSpPr>
          <p:spPr>
            <a:xfrm>
              <a:off x="3479733" y="17232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0" y="251"/>
                    <a:pt x="0" y="572"/>
                  </a:cubicBezTo>
                  <a:cubicBezTo>
                    <a:pt x="0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" name="Google Shape;370;p2"/>
            <p:cNvSpPr/>
            <p:nvPr/>
          </p:nvSpPr>
          <p:spPr>
            <a:xfrm>
              <a:off x="3415928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69" y="1131"/>
                    <a:pt x="1131" y="881"/>
                    <a:pt x="1131" y="572"/>
                  </a:cubicBezTo>
                  <a:cubicBezTo>
                    <a:pt x="1131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" name="Google Shape;371;p2"/>
            <p:cNvSpPr/>
            <p:nvPr/>
          </p:nvSpPr>
          <p:spPr>
            <a:xfrm>
              <a:off x="3543538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75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" name="Google Shape;372;p2"/>
            <p:cNvSpPr/>
            <p:nvPr/>
          </p:nvSpPr>
          <p:spPr>
            <a:xfrm>
              <a:off x="3415928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70"/>
                    <a:pt x="250" y="1131"/>
                    <a:pt x="560" y="1131"/>
                  </a:cubicBezTo>
                  <a:cubicBezTo>
                    <a:pt x="869" y="1131"/>
                    <a:pt x="1131" y="870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" name="Google Shape;373;p2"/>
            <p:cNvSpPr/>
            <p:nvPr/>
          </p:nvSpPr>
          <p:spPr>
            <a:xfrm>
              <a:off x="3543538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3" y="870"/>
                    <a:pt x="275" y="1131"/>
                    <a:pt x="572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" name="Google Shape;374;p2"/>
            <p:cNvSpPr/>
            <p:nvPr/>
          </p:nvSpPr>
          <p:spPr>
            <a:xfrm>
              <a:off x="3608201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69" y="1131"/>
                    <a:pt x="1131" y="881"/>
                    <a:pt x="1131" y="572"/>
                  </a:cubicBezTo>
                  <a:cubicBezTo>
                    <a:pt x="1131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" name="Google Shape;375;p2"/>
            <p:cNvSpPr/>
            <p:nvPr/>
          </p:nvSpPr>
          <p:spPr>
            <a:xfrm>
              <a:off x="3479733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0" y="262"/>
                    <a:pt x="0" y="572"/>
                  </a:cubicBezTo>
                  <a:cubicBezTo>
                    <a:pt x="0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" name="Google Shape;376;p2"/>
            <p:cNvSpPr/>
            <p:nvPr/>
          </p:nvSpPr>
          <p:spPr>
            <a:xfrm>
              <a:off x="3608201" y="19789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69" y="1131"/>
                    <a:pt x="1131" y="881"/>
                    <a:pt x="1131" y="572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" name="Google Shape;377;p2"/>
            <p:cNvSpPr/>
            <p:nvPr/>
          </p:nvSpPr>
          <p:spPr>
            <a:xfrm>
              <a:off x="3479733" y="1979359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60" y="1"/>
                  </a:moveTo>
                  <a:cubicBezTo>
                    <a:pt x="251" y="1"/>
                    <a:pt x="0" y="263"/>
                    <a:pt x="0" y="572"/>
                  </a:cubicBezTo>
                  <a:cubicBezTo>
                    <a:pt x="0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63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8" name="Google Shape;378;p2"/>
            <p:cNvSpPr/>
            <p:nvPr/>
          </p:nvSpPr>
          <p:spPr>
            <a:xfrm>
              <a:off x="3415928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69" y="1131"/>
                    <a:pt x="1131" y="869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" name="Google Shape;379;p2"/>
            <p:cNvSpPr/>
            <p:nvPr/>
          </p:nvSpPr>
          <p:spPr>
            <a:xfrm>
              <a:off x="3543538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3" y="869"/>
                    <a:pt x="275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" name="Google Shape;380;p2"/>
            <p:cNvSpPr/>
            <p:nvPr/>
          </p:nvSpPr>
          <p:spPr>
            <a:xfrm>
              <a:off x="3415928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60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" name="Google Shape;381;p2"/>
            <p:cNvSpPr/>
            <p:nvPr/>
          </p:nvSpPr>
          <p:spPr>
            <a:xfrm>
              <a:off x="3543538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3" y="882"/>
                    <a:pt x="275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2" name="Google Shape;382;p2"/>
            <p:cNvSpPr/>
            <p:nvPr/>
          </p:nvSpPr>
          <p:spPr>
            <a:xfrm>
              <a:off x="3608201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69" y="1131"/>
                    <a:pt x="1131" y="869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3" name="Google Shape;383;p2"/>
            <p:cNvSpPr/>
            <p:nvPr/>
          </p:nvSpPr>
          <p:spPr>
            <a:xfrm>
              <a:off x="3479733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0" y="250"/>
                    <a:pt x="0" y="560"/>
                  </a:cubicBezTo>
                  <a:cubicBezTo>
                    <a:pt x="0" y="869"/>
                    <a:pt x="251" y="1131"/>
                    <a:pt x="560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" name="Google Shape;384;p2"/>
            <p:cNvSpPr/>
            <p:nvPr/>
          </p:nvSpPr>
          <p:spPr>
            <a:xfrm>
              <a:off x="3159404" y="-59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69"/>
                    <a:pt x="263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" name="Google Shape;385;p2"/>
            <p:cNvSpPr/>
            <p:nvPr/>
          </p:nvSpPr>
          <p:spPr>
            <a:xfrm>
              <a:off x="3287460" y="-59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62" y="1131"/>
                    <a:pt x="560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6" name="Google Shape;386;p2"/>
            <p:cNvSpPr/>
            <p:nvPr/>
          </p:nvSpPr>
          <p:spPr>
            <a:xfrm>
              <a:off x="3351677" y="186335"/>
              <a:ext cx="38894" cy="38516"/>
            </a:xfrm>
            <a:custGeom>
              <a:avLst/>
              <a:gdLst/>
              <a:ahLst/>
              <a:cxnLst/>
              <a:rect l="l" t="t" r="r" b="b"/>
              <a:pathLst>
                <a:path w="1132" h="1121" extrusionOk="0">
                  <a:moveTo>
                    <a:pt x="572" y="1"/>
                  </a:moveTo>
                  <a:cubicBezTo>
                    <a:pt x="263" y="1"/>
                    <a:pt x="1" y="251"/>
                    <a:pt x="1" y="561"/>
                  </a:cubicBezTo>
                  <a:cubicBezTo>
                    <a:pt x="1" y="870"/>
                    <a:pt x="263" y="1120"/>
                    <a:pt x="572" y="1120"/>
                  </a:cubicBezTo>
                  <a:cubicBezTo>
                    <a:pt x="882" y="1120"/>
                    <a:pt x="1132" y="870"/>
                    <a:pt x="1132" y="561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7" name="Google Shape;387;p2"/>
            <p:cNvSpPr/>
            <p:nvPr/>
          </p:nvSpPr>
          <p:spPr>
            <a:xfrm>
              <a:off x="3223243" y="186335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62" y="1"/>
                    <a:pt x="0" y="251"/>
                    <a:pt x="0" y="561"/>
                  </a:cubicBezTo>
                  <a:cubicBezTo>
                    <a:pt x="0" y="870"/>
                    <a:pt x="262" y="1132"/>
                    <a:pt x="572" y="1132"/>
                  </a:cubicBezTo>
                  <a:cubicBezTo>
                    <a:pt x="881" y="1132"/>
                    <a:pt x="1131" y="870"/>
                    <a:pt x="1131" y="561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8" name="Google Shape;388;p2"/>
            <p:cNvSpPr/>
            <p:nvPr/>
          </p:nvSpPr>
          <p:spPr>
            <a:xfrm>
              <a:off x="3159404" y="25017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81"/>
                    <a:pt x="263" y="1131"/>
                    <a:pt x="572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9" name="Google Shape;389;p2"/>
            <p:cNvSpPr/>
            <p:nvPr/>
          </p:nvSpPr>
          <p:spPr>
            <a:xfrm>
              <a:off x="3287460" y="25017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2" y="881"/>
                    <a:pt x="262" y="1131"/>
                    <a:pt x="560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0" name="Google Shape;390;p2"/>
            <p:cNvSpPr/>
            <p:nvPr/>
          </p:nvSpPr>
          <p:spPr>
            <a:xfrm>
              <a:off x="3159404" y="12170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1" y="894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1" name="Google Shape;391;p2"/>
            <p:cNvSpPr/>
            <p:nvPr/>
          </p:nvSpPr>
          <p:spPr>
            <a:xfrm>
              <a:off x="3287460" y="12170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2" y="894"/>
                    <a:pt x="262" y="1132"/>
                    <a:pt x="560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2" name="Google Shape;392;p2"/>
            <p:cNvSpPr/>
            <p:nvPr/>
          </p:nvSpPr>
          <p:spPr>
            <a:xfrm>
              <a:off x="3351677" y="583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72"/>
                  </a:cubicBezTo>
                  <a:cubicBezTo>
                    <a:pt x="1" y="881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3" name="Google Shape;393;p2"/>
            <p:cNvSpPr/>
            <p:nvPr/>
          </p:nvSpPr>
          <p:spPr>
            <a:xfrm>
              <a:off x="3223243" y="583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72"/>
                  </a:cubicBezTo>
                  <a:cubicBezTo>
                    <a:pt x="0" y="881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4" name="Google Shape;394;p2"/>
            <p:cNvSpPr/>
            <p:nvPr/>
          </p:nvSpPr>
          <p:spPr>
            <a:xfrm>
              <a:off x="3351677" y="44244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81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5" name="Google Shape;395;p2"/>
            <p:cNvSpPr/>
            <p:nvPr/>
          </p:nvSpPr>
          <p:spPr>
            <a:xfrm>
              <a:off x="3223243" y="44244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69"/>
                    <a:pt x="262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6" name="Google Shape;396;p2"/>
            <p:cNvSpPr/>
            <p:nvPr/>
          </p:nvSpPr>
          <p:spPr>
            <a:xfrm>
              <a:off x="3159404" y="50625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7" name="Google Shape;397;p2"/>
            <p:cNvSpPr/>
            <p:nvPr/>
          </p:nvSpPr>
          <p:spPr>
            <a:xfrm>
              <a:off x="3287460" y="50625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2" y="882"/>
                    <a:pt x="262" y="1132"/>
                    <a:pt x="560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8" name="Google Shape;398;p2"/>
            <p:cNvSpPr/>
            <p:nvPr/>
          </p:nvSpPr>
          <p:spPr>
            <a:xfrm>
              <a:off x="3159404" y="37781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1" y="893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9" name="Google Shape;399;p2"/>
            <p:cNvSpPr/>
            <p:nvPr/>
          </p:nvSpPr>
          <p:spPr>
            <a:xfrm>
              <a:off x="3287460" y="37781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2" y="893"/>
                    <a:pt x="262" y="1131"/>
                    <a:pt x="560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0" name="Google Shape;400;p2"/>
            <p:cNvSpPr/>
            <p:nvPr/>
          </p:nvSpPr>
          <p:spPr>
            <a:xfrm>
              <a:off x="3351677" y="31397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75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1" name="Google Shape;401;p2"/>
            <p:cNvSpPr/>
            <p:nvPr/>
          </p:nvSpPr>
          <p:spPr>
            <a:xfrm>
              <a:off x="3223243" y="31439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63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2" name="Google Shape;402;p2"/>
            <p:cNvSpPr/>
            <p:nvPr/>
          </p:nvSpPr>
          <p:spPr>
            <a:xfrm>
              <a:off x="3351677" y="69852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3" name="Google Shape;403;p2"/>
            <p:cNvSpPr/>
            <p:nvPr/>
          </p:nvSpPr>
          <p:spPr>
            <a:xfrm>
              <a:off x="3223243" y="69852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4" name="Google Shape;404;p2"/>
            <p:cNvSpPr/>
            <p:nvPr/>
          </p:nvSpPr>
          <p:spPr>
            <a:xfrm>
              <a:off x="3159404" y="762330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63" y="1"/>
                    <a:pt x="1" y="263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5" name="Google Shape;405;p2"/>
            <p:cNvSpPr/>
            <p:nvPr/>
          </p:nvSpPr>
          <p:spPr>
            <a:xfrm>
              <a:off x="3287460" y="762330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60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2" y="882"/>
                    <a:pt x="262" y="1132"/>
                    <a:pt x="560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6" name="Google Shape;406;p2"/>
            <p:cNvSpPr/>
            <p:nvPr/>
          </p:nvSpPr>
          <p:spPr>
            <a:xfrm>
              <a:off x="3159404" y="63430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69"/>
                    <a:pt x="263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7" name="Google Shape;407;p2"/>
            <p:cNvSpPr/>
            <p:nvPr/>
          </p:nvSpPr>
          <p:spPr>
            <a:xfrm>
              <a:off x="3287460" y="63430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62" y="1131"/>
                    <a:pt x="560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8" name="Google Shape;408;p2"/>
            <p:cNvSpPr/>
            <p:nvPr/>
          </p:nvSpPr>
          <p:spPr>
            <a:xfrm>
              <a:off x="3351677" y="57009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1" y="893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9" name="Google Shape;409;p2"/>
            <p:cNvSpPr/>
            <p:nvPr/>
          </p:nvSpPr>
          <p:spPr>
            <a:xfrm>
              <a:off x="3223243" y="570881"/>
              <a:ext cx="38894" cy="38482"/>
            </a:xfrm>
            <a:custGeom>
              <a:avLst/>
              <a:gdLst/>
              <a:ahLst/>
              <a:cxnLst/>
              <a:rect l="l" t="t" r="r" b="b"/>
              <a:pathLst>
                <a:path w="1132" h="1120" extrusionOk="0">
                  <a:moveTo>
                    <a:pt x="572" y="1"/>
                  </a:moveTo>
                  <a:cubicBezTo>
                    <a:pt x="262" y="1"/>
                    <a:pt x="0" y="251"/>
                    <a:pt x="0" y="560"/>
                  </a:cubicBezTo>
                  <a:cubicBezTo>
                    <a:pt x="0" y="870"/>
                    <a:pt x="262" y="1120"/>
                    <a:pt x="572" y="1120"/>
                  </a:cubicBezTo>
                  <a:cubicBezTo>
                    <a:pt x="881" y="1120"/>
                    <a:pt x="1131" y="870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0" name="Google Shape;410;p2"/>
            <p:cNvSpPr/>
            <p:nvPr/>
          </p:nvSpPr>
          <p:spPr>
            <a:xfrm>
              <a:off x="3351677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63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1" name="Google Shape;411;p2"/>
            <p:cNvSpPr/>
            <p:nvPr/>
          </p:nvSpPr>
          <p:spPr>
            <a:xfrm>
              <a:off x="3223243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63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2" name="Google Shape;412;p2"/>
            <p:cNvSpPr/>
            <p:nvPr/>
          </p:nvSpPr>
          <p:spPr>
            <a:xfrm>
              <a:off x="3159404" y="101885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69"/>
                    <a:pt x="263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3" name="Google Shape;413;p2"/>
            <p:cNvSpPr/>
            <p:nvPr/>
          </p:nvSpPr>
          <p:spPr>
            <a:xfrm>
              <a:off x="3287460" y="101885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2" y="869"/>
                    <a:pt x="262" y="1131"/>
                    <a:pt x="560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4" name="Google Shape;414;p2"/>
            <p:cNvSpPr/>
            <p:nvPr/>
          </p:nvSpPr>
          <p:spPr>
            <a:xfrm>
              <a:off x="3159404" y="89038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60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5" name="Google Shape;415;p2"/>
            <p:cNvSpPr/>
            <p:nvPr/>
          </p:nvSpPr>
          <p:spPr>
            <a:xfrm>
              <a:off x="3287460" y="89038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62" y="1132"/>
                    <a:pt x="560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6" name="Google Shape;416;p2"/>
            <p:cNvSpPr/>
            <p:nvPr/>
          </p:nvSpPr>
          <p:spPr>
            <a:xfrm>
              <a:off x="3351677" y="82658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69"/>
                    <a:pt x="263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7" name="Google Shape;417;p2"/>
            <p:cNvSpPr/>
            <p:nvPr/>
          </p:nvSpPr>
          <p:spPr>
            <a:xfrm>
              <a:off x="3223243" y="82699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69"/>
                    <a:pt x="262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8" name="Google Shape;418;p2"/>
            <p:cNvSpPr/>
            <p:nvPr/>
          </p:nvSpPr>
          <p:spPr>
            <a:xfrm>
              <a:off x="3351677" y="121030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1" y="893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9" name="Google Shape;419;p2"/>
            <p:cNvSpPr/>
            <p:nvPr/>
          </p:nvSpPr>
          <p:spPr>
            <a:xfrm>
              <a:off x="3223243" y="12107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0" y="881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0" name="Google Shape;420;p2"/>
            <p:cNvSpPr/>
            <p:nvPr/>
          </p:nvSpPr>
          <p:spPr>
            <a:xfrm>
              <a:off x="3159404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60"/>
                  </a:cubicBezTo>
                  <a:cubicBezTo>
                    <a:pt x="1" y="894"/>
                    <a:pt x="263" y="1132"/>
                    <a:pt x="572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1" name="Google Shape;421;p2"/>
            <p:cNvSpPr/>
            <p:nvPr/>
          </p:nvSpPr>
          <p:spPr>
            <a:xfrm>
              <a:off x="3287460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2" y="894"/>
                    <a:pt x="262" y="1132"/>
                    <a:pt x="560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2" name="Google Shape;422;p2"/>
            <p:cNvSpPr/>
            <p:nvPr/>
          </p:nvSpPr>
          <p:spPr>
            <a:xfrm>
              <a:off x="3159404" y="114646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3" name="Google Shape;423;p2"/>
            <p:cNvSpPr/>
            <p:nvPr/>
          </p:nvSpPr>
          <p:spPr>
            <a:xfrm>
              <a:off x="3287460" y="114646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2" y="882"/>
                    <a:pt x="262" y="1132"/>
                    <a:pt x="560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4" name="Google Shape;424;p2"/>
            <p:cNvSpPr/>
            <p:nvPr/>
          </p:nvSpPr>
          <p:spPr>
            <a:xfrm>
              <a:off x="3351677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60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5" name="Google Shape;425;p2"/>
            <p:cNvSpPr/>
            <p:nvPr/>
          </p:nvSpPr>
          <p:spPr>
            <a:xfrm>
              <a:off x="3223243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60"/>
                  </a:cubicBezTo>
                  <a:cubicBezTo>
                    <a:pt x="0" y="870"/>
                    <a:pt x="262" y="1132"/>
                    <a:pt x="572" y="1132"/>
                  </a:cubicBezTo>
                  <a:cubicBezTo>
                    <a:pt x="881" y="1132"/>
                    <a:pt x="1131" y="870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6" name="Google Shape;426;p2"/>
            <p:cNvSpPr/>
            <p:nvPr/>
          </p:nvSpPr>
          <p:spPr>
            <a:xfrm>
              <a:off x="3351677" y="14667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93"/>
                    <a:pt x="263" y="1132"/>
                    <a:pt x="572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7" name="Google Shape;427;p2"/>
            <p:cNvSpPr/>
            <p:nvPr/>
          </p:nvSpPr>
          <p:spPr>
            <a:xfrm>
              <a:off x="3223243" y="146720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70"/>
                    <a:pt x="262" y="1131"/>
                    <a:pt x="572" y="1131"/>
                  </a:cubicBezTo>
                  <a:cubicBezTo>
                    <a:pt x="881" y="1131"/>
                    <a:pt x="1131" y="870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8" name="Google Shape;428;p2"/>
            <p:cNvSpPr/>
            <p:nvPr/>
          </p:nvSpPr>
          <p:spPr>
            <a:xfrm>
              <a:off x="3159404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9" name="Google Shape;429;p2"/>
            <p:cNvSpPr/>
            <p:nvPr/>
          </p:nvSpPr>
          <p:spPr>
            <a:xfrm>
              <a:off x="3287460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2" y="882"/>
                    <a:pt x="262" y="1132"/>
                    <a:pt x="560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0" name="Google Shape;430;p2"/>
            <p:cNvSpPr/>
            <p:nvPr/>
          </p:nvSpPr>
          <p:spPr>
            <a:xfrm>
              <a:off x="3159404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1" y="881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1" name="Google Shape;431;p2"/>
            <p:cNvSpPr/>
            <p:nvPr/>
          </p:nvSpPr>
          <p:spPr>
            <a:xfrm>
              <a:off x="3287460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2" y="881"/>
                    <a:pt x="262" y="1131"/>
                    <a:pt x="560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2" name="Google Shape;432;p2"/>
            <p:cNvSpPr/>
            <p:nvPr/>
          </p:nvSpPr>
          <p:spPr>
            <a:xfrm>
              <a:off x="3351677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75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3" name="Google Shape;433;p2"/>
            <p:cNvSpPr/>
            <p:nvPr/>
          </p:nvSpPr>
          <p:spPr>
            <a:xfrm>
              <a:off x="3223243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60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4" name="Google Shape;434;p2"/>
            <p:cNvSpPr/>
            <p:nvPr/>
          </p:nvSpPr>
          <p:spPr>
            <a:xfrm>
              <a:off x="3351677" y="1722870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60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5" name="Google Shape;435;p2"/>
            <p:cNvSpPr/>
            <p:nvPr/>
          </p:nvSpPr>
          <p:spPr>
            <a:xfrm>
              <a:off x="3223243" y="17232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6" name="Google Shape;436;p2"/>
            <p:cNvSpPr/>
            <p:nvPr/>
          </p:nvSpPr>
          <p:spPr>
            <a:xfrm>
              <a:off x="3159404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1" y="869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" name="Google Shape;437;p2"/>
            <p:cNvSpPr/>
            <p:nvPr/>
          </p:nvSpPr>
          <p:spPr>
            <a:xfrm>
              <a:off x="3287460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62" y="1131"/>
                    <a:pt x="560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8" name="Google Shape;438;p2"/>
            <p:cNvSpPr/>
            <p:nvPr/>
          </p:nvSpPr>
          <p:spPr>
            <a:xfrm>
              <a:off x="3159404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70"/>
                    <a:pt x="263" y="1131"/>
                    <a:pt x="572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9" name="Google Shape;439;p2"/>
            <p:cNvSpPr/>
            <p:nvPr/>
          </p:nvSpPr>
          <p:spPr>
            <a:xfrm>
              <a:off x="3287460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2" y="870"/>
                    <a:pt x="262" y="1131"/>
                    <a:pt x="560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0" name="Google Shape;440;p2"/>
            <p:cNvSpPr/>
            <p:nvPr/>
          </p:nvSpPr>
          <p:spPr>
            <a:xfrm>
              <a:off x="3351677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1" y="881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1" name="Google Shape;441;p2"/>
            <p:cNvSpPr/>
            <p:nvPr/>
          </p:nvSpPr>
          <p:spPr>
            <a:xfrm>
              <a:off x="3223243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0" y="881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2" name="Google Shape;442;p2"/>
            <p:cNvSpPr/>
            <p:nvPr/>
          </p:nvSpPr>
          <p:spPr>
            <a:xfrm>
              <a:off x="3351677" y="19789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72"/>
                  </a:cubicBezTo>
                  <a:cubicBezTo>
                    <a:pt x="1" y="881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3" name="Google Shape;443;p2"/>
            <p:cNvSpPr/>
            <p:nvPr/>
          </p:nvSpPr>
          <p:spPr>
            <a:xfrm>
              <a:off x="3223243" y="1979359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62" y="1"/>
                    <a:pt x="0" y="263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4" name="Google Shape;444;p2"/>
            <p:cNvSpPr/>
            <p:nvPr/>
          </p:nvSpPr>
          <p:spPr>
            <a:xfrm>
              <a:off x="3159404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69"/>
                    <a:pt x="263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5" name="Google Shape;445;p2"/>
            <p:cNvSpPr/>
            <p:nvPr/>
          </p:nvSpPr>
          <p:spPr>
            <a:xfrm>
              <a:off x="3287460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2" y="869"/>
                    <a:pt x="262" y="1131"/>
                    <a:pt x="560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6" name="Google Shape;446;p2"/>
            <p:cNvSpPr/>
            <p:nvPr/>
          </p:nvSpPr>
          <p:spPr>
            <a:xfrm>
              <a:off x="3159404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60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7" name="Google Shape;447;p2"/>
            <p:cNvSpPr/>
            <p:nvPr/>
          </p:nvSpPr>
          <p:spPr>
            <a:xfrm>
              <a:off x="3287460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2" y="882"/>
                    <a:pt x="262" y="1132"/>
                    <a:pt x="560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8" name="Google Shape;448;p2"/>
            <p:cNvSpPr/>
            <p:nvPr/>
          </p:nvSpPr>
          <p:spPr>
            <a:xfrm>
              <a:off x="3351677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69"/>
                    <a:pt x="263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9" name="Google Shape;449;p2"/>
            <p:cNvSpPr/>
            <p:nvPr/>
          </p:nvSpPr>
          <p:spPr>
            <a:xfrm>
              <a:off x="3223243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69"/>
                    <a:pt x="262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0" name="Google Shape;450;p2"/>
            <p:cNvSpPr/>
            <p:nvPr/>
          </p:nvSpPr>
          <p:spPr>
            <a:xfrm>
              <a:off x="2903327" y="-59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1" name="Google Shape;451;p2"/>
            <p:cNvSpPr/>
            <p:nvPr/>
          </p:nvSpPr>
          <p:spPr>
            <a:xfrm>
              <a:off x="3031795" y="-59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2" name="Google Shape;452;p2"/>
            <p:cNvSpPr/>
            <p:nvPr/>
          </p:nvSpPr>
          <p:spPr>
            <a:xfrm>
              <a:off x="3095599" y="186335"/>
              <a:ext cx="38894" cy="38516"/>
            </a:xfrm>
            <a:custGeom>
              <a:avLst/>
              <a:gdLst/>
              <a:ahLst/>
              <a:cxnLst/>
              <a:rect l="l" t="t" r="r" b="b"/>
              <a:pathLst>
                <a:path w="1132" h="1121" extrusionOk="0">
                  <a:moveTo>
                    <a:pt x="572" y="1"/>
                  </a:moveTo>
                  <a:cubicBezTo>
                    <a:pt x="251" y="1"/>
                    <a:pt x="1" y="251"/>
                    <a:pt x="1" y="561"/>
                  </a:cubicBezTo>
                  <a:cubicBezTo>
                    <a:pt x="1" y="870"/>
                    <a:pt x="251" y="1120"/>
                    <a:pt x="572" y="1120"/>
                  </a:cubicBezTo>
                  <a:cubicBezTo>
                    <a:pt x="882" y="1120"/>
                    <a:pt x="1132" y="870"/>
                    <a:pt x="1132" y="561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3" name="Google Shape;453;p2"/>
            <p:cNvSpPr/>
            <p:nvPr/>
          </p:nvSpPr>
          <p:spPr>
            <a:xfrm>
              <a:off x="2967544" y="186335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63" y="1"/>
                    <a:pt x="1" y="251"/>
                    <a:pt x="1" y="561"/>
                  </a:cubicBezTo>
                  <a:cubicBezTo>
                    <a:pt x="1" y="870"/>
                    <a:pt x="263" y="1132"/>
                    <a:pt x="572" y="1132"/>
                  </a:cubicBezTo>
                  <a:cubicBezTo>
                    <a:pt x="882" y="1132"/>
                    <a:pt x="1132" y="870"/>
                    <a:pt x="1132" y="561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4" name="Google Shape;454;p2"/>
            <p:cNvSpPr/>
            <p:nvPr/>
          </p:nvSpPr>
          <p:spPr>
            <a:xfrm>
              <a:off x="2903327" y="25017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2" y="881"/>
                    <a:pt x="251" y="1131"/>
                    <a:pt x="572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5" name="Google Shape;455;p2"/>
            <p:cNvSpPr/>
            <p:nvPr/>
          </p:nvSpPr>
          <p:spPr>
            <a:xfrm>
              <a:off x="3031795" y="25017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81" y="1131"/>
                    <a:pt x="1131" y="870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6" name="Google Shape;456;p2"/>
            <p:cNvSpPr/>
            <p:nvPr/>
          </p:nvSpPr>
          <p:spPr>
            <a:xfrm>
              <a:off x="2903327" y="12170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2" y="894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7" name="Google Shape;457;p2"/>
            <p:cNvSpPr/>
            <p:nvPr/>
          </p:nvSpPr>
          <p:spPr>
            <a:xfrm>
              <a:off x="3031795" y="12170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94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8" name="Google Shape;458;p2"/>
            <p:cNvSpPr/>
            <p:nvPr/>
          </p:nvSpPr>
          <p:spPr>
            <a:xfrm>
              <a:off x="3095599" y="583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72"/>
                  </a:cubicBezTo>
                  <a:cubicBezTo>
                    <a:pt x="1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" name="Google Shape;459;p2"/>
            <p:cNvSpPr/>
            <p:nvPr/>
          </p:nvSpPr>
          <p:spPr>
            <a:xfrm>
              <a:off x="2967544" y="583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72"/>
                  </a:cubicBezTo>
                  <a:cubicBezTo>
                    <a:pt x="1" y="881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" name="Google Shape;460;p2"/>
            <p:cNvSpPr/>
            <p:nvPr/>
          </p:nvSpPr>
          <p:spPr>
            <a:xfrm>
              <a:off x="3095599" y="44244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" name="Google Shape;461;p2"/>
            <p:cNvSpPr/>
            <p:nvPr/>
          </p:nvSpPr>
          <p:spPr>
            <a:xfrm>
              <a:off x="2967544" y="44244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69"/>
                    <a:pt x="263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" name="Google Shape;462;p2"/>
            <p:cNvSpPr/>
            <p:nvPr/>
          </p:nvSpPr>
          <p:spPr>
            <a:xfrm>
              <a:off x="2903327" y="50625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2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" name="Google Shape;463;p2"/>
            <p:cNvSpPr/>
            <p:nvPr/>
          </p:nvSpPr>
          <p:spPr>
            <a:xfrm>
              <a:off x="3031795" y="50625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4" name="Google Shape;464;p2"/>
            <p:cNvSpPr/>
            <p:nvPr/>
          </p:nvSpPr>
          <p:spPr>
            <a:xfrm>
              <a:off x="2903327" y="37781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2" y="893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5" name="Google Shape;465;p2"/>
            <p:cNvSpPr/>
            <p:nvPr/>
          </p:nvSpPr>
          <p:spPr>
            <a:xfrm>
              <a:off x="3031795" y="37781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93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6" name="Google Shape;466;p2"/>
            <p:cNvSpPr/>
            <p:nvPr/>
          </p:nvSpPr>
          <p:spPr>
            <a:xfrm>
              <a:off x="3095599" y="31397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2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75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" name="Google Shape;467;p2"/>
            <p:cNvSpPr/>
            <p:nvPr/>
          </p:nvSpPr>
          <p:spPr>
            <a:xfrm>
              <a:off x="2967544" y="31439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63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" name="Google Shape;468;p2"/>
            <p:cNvSpPr/>
            <p:nvPr/>
          </p:nvSpPr>
          <p:spPr>
            <a:xfrm>
              <a:off x="3095599" y="69852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" name="Google Shape;469;p2"/>
            <p:cNvSpPr/>
            <p:nvPr/>
          </p:nvSpPr>
          <p:spPr>
            <a:xfrm>
              <a:off x="2967544" y="69852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" name="Google Shape;470;p2"/>
            <p:cNvSpPr/>
            <p:nvPr/>
          </p:nvSpPr>
          <p:spPr>
            <a:xfrm>
              <a:off x="2903327" y="762330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2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" name="Google Shape;471;p2"/>
            <p:cNvSpPr/>
            <p:nvPr/>
          </p:nvSpPr>
          <p:spPr>
            <a:xfrm>
              <a:off x="3031795" y="762330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60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" name="Google Shape;472;p2"/>
            <p:cNvSpPr/>
            <p:nvPr/>
          </p:nvSpPr>
          <p:spPr>
            <a:xfrm>
              <a:off x="2903327" y="63430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" name="Google Shape;473;p2"/>
            <p:cNvSpPr/>
            <p:nvPr/>
          </p:nvSpPr>
          <p:spPr>
            <a:xfrm>
              <a:off x="3031795" y="63430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" name="Google Shape;474;p2"/>
            <p:cNvSpPr/>
            <p:nvPr/>
          </p:nvSpPr>
          <p:spPr>
            <a:xfrm>
              <a:off x="3095599" y="57009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93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" name="Google Shape;475;p2"/>
            <p:cNvSpPr/>
            <p:nvPr/>
          </p:nvSpPr>
          <p:spPr>
            <a:xfrm>
              <a:off x="2967544" y="570881"/>
              <a:ext cx="38894" cy="38482"/>
            </a:xfrm>
            <a:custGeom>
              <a:avLst/>
              <a:gdLst/>
              <a:ahLst/>
              <a:cxnLst/>
              <a:rect l="l" t="t" r="r" b="b"/>
              <a:pathLst>
                <a:path w="1132" h="1120" extrusionOk="0">
                  <a:moveTo>
                    <a:pt x="572" y="1"/>
                  </a:moveTo>
                  <a:cubicBezTo>
                    <a:pt x="263" y="1"/>
                    <a:pt x="1" y="251"/>
                    <a:pt x="1" y="560"/>
                  </a:cubicBezTo>
                  <a:cubicBezTo>
                    <a:pt x="1" y="870"/>
                    <a:pt x="263" y="1120"/>
                    <a:pt x="572" y="1120"/>
                  </a:cubicBezTo>
                  <a:cubicBezTo>
                    <a:pt x="882" y="1120"/>
                    <a:pt x="1132" y="870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" name="Google Shape;476;p2"/>
            <p:cNvSpPr/>
            <p:nvPr/>
          </p:nvSpPr>
          <p:spPr>
            <a:xfrm>
              <a:off x="3095599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" name="Google Shape;477;p2"/>
            <p:cNvSpPr/>
            <p:nvPr/>
          </p:nvSpPr>
          <p:spPr>
            <a:xfrm>
              <a:off x="2967544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63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" name="Google Shape;478;p2"/>
            <p:cNvSpPr/>
            <p:nvPr/>
          </p:nvSpPr>
          <p:spPr>
            <a:xfrm>
              <a:off x="2903327" y="101885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2" y="869"/>
                    <a:pt x="251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" name="Google Shape;479;p2"/>
            <p:cNvSpPr/>
            <p:nvPr/>
          </p:nvSpPr>
          <p:spPr>
            <a:xfrm>
              <a:off x="3031795" y="101885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" name="Google Shape;480;p2"/>
            <p:cNvSpPr/>
            <p:nvPr/>
          </p:nvSpPr>
          <p:spPr>
            <a:xfrm>
              <a:off x="2903327" y="89038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" name="Google Shape;481;p2"/>
            <p:cNvSpPr/>
            <p:nvPr/>
          </p:nvSpPr>
          <p:spPr>
            <a:xfrm>
              <a:off x="3031795" y="89038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" name="Google Shape;482;p2"/>
            <p:cNvSpPr/>
            <p:nvPr/>
          </p:nvSpPr>
          <p:spPr>
            <a:xfrm>
              <a:off x="3095599" y="82658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" name="Google Shape;483;p2"/>
            <p:cNvSpPr/>
            <p:nvPr/>
          </p:nvSpPr>
          <p:spPr>
            <a:xfrm>
              <a:off x="2967544" y="82699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69"/>
                    <a:pt x="263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4" name="Google Shape;484;p2"/>
            <p:cNvSpPr/>
            <p:nvPr/>
          </p:nvSpPr>
          <p:spPr>
            <a:xfrm>
              <a:off x="3095599" y="121030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93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5" name="Google Shape;485;p2"/>
            <p:cNvSpPr/>
            <p:nvPr/>
          </p:nvSpPr>
          <p:spPr>
            <a:xfrm>
              <a:off x="2967544" y="12107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1" y="881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6" name="Google Shape;486;p2"/>
            <p:cNvSpPr/>
            <p:nvPr/>
          </p:nvSpPr>
          <p:spPr>
            <a:xfrm>
              <a:off x="2903327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2" y="894"/>
                    <a:pt x="251" y="1132"/>
                    <a:pt x="572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7" name="Google Shape;487;p2"/>
            <p:cNvSpPr/>
            <p:nvPr/>
          </p:nvSpPr>
          <p:spPr>
            <a:xfrm>
              <a:off x="3031795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94"/>
                    <a:pt x="250" y="1132"/>
                    <a:pt x="560" y="1132"/>
                  </a:cubicBezTo>
                  <a:cubicBezTo>
                    <a:pt x="881" y="1132"/>
                    <a:pt x="1131" y="870"/>
                    <a:pt x="1131" y="560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8" name="Google Shape;488;p2"/>
            <p:cNvSpPr/>
            <p:nvPr/>
          </p:nvSpPr>
          <p:spPr>
            <a:xfrm>
              <a:off x="2903327" y="114646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2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9" name="Google Shape;489;p2"/>
            <p:cNvSpPr/>
            <p:nvPr/>
          </p:nvSpPr>
          <p:spPr>
            <a:xfrm>
              <a:off x="3031795" y="114646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0" name="Google Shape;490;p2"/>
            <p:cNvSpPr/>
            <p:nvPr/>
          </p:nvSpPr>
          <p:spPr>
            <a:xfrm>
              <a:off x="3095599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1" name="Google Shape;491;p2"/>
            <p:cNvSpPr/>
            <p:nvPr/>
          </p:nvSpPr>
          <p:spPr>
            <a:xfrm>
              <a:off x="2967544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60"/>
                  </a:cubicBezTo>
                  <a:cubicBezTo>
                    <a:pt x="1" y="870"/>
                    <a:pt x="263" y="1132"/>
                    <a:pt x="572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2" name="Google Shape;492;p2"/>
            <p:cNvSpPr/>
            <p:nvPr/>
          </p:nvSpPr>
          <p:spPr>
            <a:xfrm>
              <a:off x="3095599" y="14667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93"/>
                    <a:pt x="251" y="1132"/>
                    <a:pt x="572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3" name="Google Shape;493;p2"/>
            <p:cNvSpPr/>
            <p:nvPr/>
          </p:nvSpPr>
          <p:spPr>
            <a:xfrm>
              <a:off x="2967544" y="146720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70"/>
                    <a:pt x="263" y="1131"/>
                    <a:pt x="572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4" name="Google Shape;494;p2"/>
            <p:cNvSpPr/>
            <p:nvPr/>
          </p:nvSpPr>
          <p:spPr>
            <a:xfrm>
              <a:off x="2903327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2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5" name="Google Shape;495;p2"/>
            <p:cNvSpPr/>
            <p:nvPr/>
          </p:nvSpPr>
          <p:spPr>
            <a:xfrm>
              <a:off x="3031795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6" name="Google Shape;496;p2"/>
            <p:cNvSpPr/>
            <p:nvPr/>
          </p:nvSpPr>
          <p:spPr>
            <a:xfrm>
              <a:off x="2903327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2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7" name="Google Shape;497;p2"/>
            <p:cNvSpPr/>
            <p:nvPr/>
          </p:nvSpPr>
          <p:spPr>
            <a:xfrm>
              <a:off x="3031795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8" name="Google Shape;498;p2"/>
            <p:cNvSpPr/>
            <p:nvPr/>
          </p:nvSpPr>
          <p:spPr>
            <a:xfrm>
              <a:off x="3095599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2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75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" name="Google Shape;499;p2"/>
            <p:cNvSpPr/>
            <p:nvPr/>
          </p:nvSpPr>
          <p:spPr>
            <a:xfrm>
              <a:off x="2967544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60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0" name="Google Shape;500;p2"/>
            <p:cNvSpPr/>
            <p:nvPr/>
          </p:nvSpPr>
          <p:spPr>
            <a:xfrm>
              <a:off x="3095599" y="1722870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1" name="Google Shape;501;p2"/>
            <p:cNvSpPr/>
            <p:nvPr/>
          </p:nvSpPr>
          <p:spPr>
            <a:xfrm>
              <a:off x="2967544" y="17232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2" name="Google Shape;502;p2"/>
            <p:cNvSpPr/>
            <p:nvPr/>
          </p:nvSpPr>
          <p:spPr>
            <a:xfrm>
              <a:off x="2903327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3" name="Google Shape;503;p2"/>
            <p:cNvSpPr/>
            <p:nvPr/>
          </p:nvSpPr>
          <p:spPr>
            <a:xfrm>
              <a:off x="3031795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4" name="Google Shape;504;p2"/>
            <p:cNvSpPr/>
            <p:nvPr/>
          </p:nvSpPr>
          <p:spPr>
            <a:xfrm>
              <a:off x="2903327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2" y="870"/>
                    <a:pt x="251" y="1131"/>
                    <a:pt x="572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5" name="Google Shape;505;p2"/>
            <p:cNvSpPr/>
            <p:nvPr/>
          </p:nvSpPr>
          <p:spPr>
            <a:xfrm>
              <a:off x="3031795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70"/>
                    <a:pt x="250" y="1131"/>
                    <a:pt x="560" y="1131"/>
                  </a:cubicBezTo>
                  <a:cubicBezTo>
                    <a:pt x="881" y="1131"/>
                    <a:pt x="1131" y="870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6" name="Google Shape;506;p2"/>
            <p:cNvSpPr/>
            <p:nvPr/>
          </p:nvSpPr>
          <p:spPr>
            <a:xfrm>
              <a:off x="3095599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7" name="Google Shape;507;p2"/>
            <p:cNvSpPr/>
            <p:nvPr/>
          </p:nvSpPr>
          <p:spPr>
            <a:xfrm>
              <a:off x="2967544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1" y="881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8" name="Google Shape;508;p2"/>
            <p:cNvSpPr/>
            <p:nvPr/>
          </p:nvSpPr>
          <p:spPr>
            <a:xfrm>
              <a:off x="3095599" y="19789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72"/>
                  </a:cubicBezTo>
                  <a:cubicBezTo>
                    <a:pt x="1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9" name="Google Shape;509;p2"/>
            <p:cNvSpPr/>
            <p:nvPr/>
          </p:nvSpPr>
          <p:spPr>
            <a:xfrm>
              <a:off x="2967544" y="1979359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63" y="1"/>
                    <a:pt x="1" y="263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0" name="Google Shape;510;p2"/>
            <p:cNvSpPr/>
            <p:nvPr/>
          </p:nvSpPr>
          <p:spPr>
            <a:xfrm>
              <a:off x="2903327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2" y="869"/>
                    <a:pt x="251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1" name="Google Shape;511;p2"/>
            <p:cNvSpPr/>
            <p:nvPr/>
          </p:nvSpPr>
          <p:spPr>
            <a:xfrm>
              <a:off x="3031795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2" name="Google Shape;512;p2"/>
            <p:cNvSpPr/>
            <p:nvPr/>
          </p:nvSpPr>
          <p:spPr>
            <a:xfrm>
              <a:off x="2903327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2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3" name="Google Shape;513;p2"/>
            <p:cNvSpPr/>
            <p:nvPr/>
          </p:nvSpPr>
          <p:spPr>
            <a:xfrm>
              <a:off x="3031795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4" name="Google Shape;514;p2"/>
            <p:cNvSpPr/>
            <p:nvPr/>
          </p:nvSpPr>
          <p:spPr>
            <a:xfrm>
              <a:off x="3095599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5" name="Google Shape;515;p2"/>
            <p:cNvSpPr/>
            <p:nvPr/>
          </p:nvSpPr>
          <p:spPr>
            <a:xfrm>
              <a:off x="2967544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69"/>
                    <a:pt x="263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6" name="Google Shape;516;p2"/>
            <p:cNvSpPr/>
            <p:nvPr/>
          </p:nvSpPr>
          <p:spPr>
            <a:xfrm>
              <a:off x="2647249" y="-59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7" name="Google Shape;517;p2"/>
            <p:cNvSpPr/>
            <p:nvPr/>
          </p:nvSpPr>
          <p:spPr>
            <a:xfrm>
              <a:off x="2775683" y="-59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8" name="Google Shape;518;p2"/>
            <p:cNvSpPr/>
            <p:nvPr/>
          </p:nvSpPr>
          <p:spPr>
            <a:xfrm>
              <a:off x="2839522" y="186335"/>
              <a:ext cx="38894" cy="38516"/>
            </a:xfrm>
            <a:custGeom>
              <a:avLst/>
              <a:gdLst/>
              <a:ahLst/>
              <a:cxnLst/>
              <a:rect l="l" t="t" r="r" b="b"/>
              <a:pathLst>
                <a:path w="1132" h="1121" extrusionOk="0">
                  <a:moveTo>
                    <a:pt x="560" y="1"/>
                  </a:moveTo>
                  <a:cubicBezTo>
                    <a:pt x="250" y="1"/>
                    <a:pt x="0" y="251"/>
                    <a:pt x="0" y="561"/>
                  </a:cubicBezTo>
                  <a:cubicBezTo>
                    <a:pt x="0" y="870"/>
                    <a:pt x="250" y="1120"/>
                    <a:pt x="560" y="1120"/>
                  </a:cubicBezTo>
                  <a:cubicBezTo>
                    <a:pt x="881" y="1120"/>
                    <a:pt x="1131" y="870"/>
                    <a:pt x="1131" y="561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9" name="Google Shape;519;p2"/>
            <p:cNvSpPr/>
            <p:nvPr/>
          </p:nvSpPr>
          <p:spPr>
            <a:xfrm>
              <a:off x="2711466" y="186335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62" y="1"/>
                    <a:pt x="1" y="251"/>
                    <a:pt x="1" y="561"/>
                  </a:cubicBezTo>
                  <a:cubicBezTo>
                    <a:pt x="1" y="870"/>
                    <a:pt x="262" y="1132"/>
                    <a:pt x="572" y="1132"/>
                  </a:cubicBezTo>
                  <a:cubicBezTo>
                    <a:pt x="882" y="1132"/>
                    <a:pt x="1132" y="870"/>
                    <a:pt x="1132" y="561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0" name="Google Shape;520;p2"/>
            <p:cNvSpPr/>
            <p:nvPr/>
          </p:nvSpPr>
          <p:spPr>
            <a:xfrm>
              <a:off x="2647249" y="25017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81"/>
                    <a:pt x="250" y="1131"/>
                    <a:pt x="560" y="1131"/>
                  </a:cubicBezTo>
                  <a:cubicBezTo>
                    <a:pt x="881" y="1131"/>
                    <a:pt x="1131" y="870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1" name="Google Shape;521;p2"/>
            <p:cNvSpPr/>
            <p:nvPr/>
          </p:nvSpPr>
          <p:spPr>
            <a:xfrm>
              <a:off x="2775683" y="25017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70" y="1131"/>
                    <a:pt x="1132" y="870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2" name="Google Shape;522;p2"/>
            <p:cNvSpPr/>
            <p:nvPr/>
          </p:nvSpPr>
          <p:spPr>
            <a:xfrm>
              <a:off x="2647249" y="12170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94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3" name="Google Shape;523;p2"/>
            <p:cNvSpPr/>
            <p:nvPr/>
          </p:nvSpPr>
          <p:spPr>
            <a:xfrm>
              <a:off x="2775683" y="12170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94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4" name="Google Shape;524;p2"/>
            <p:cNvSpPr/>
            <p:nvPr/>
          </p:nvSpPr>
          <p:spPr>
            <a:xfrm>
              <a:off x="2839522" y="583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72"/>
                  </a:cubicBezTo>
                  <a:cubicBezTo>
                    <a:pt x="12" y="881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5" name="Google Shape;525;p2"/>
            <p:cNvSpPr/>
            <p:nvPr/>
          </p:nvSpPr>
          <p:spPr>
            <a:xfrm>
              <a:off x="2711466" y="583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1" y="250"/>
                    <a:pt x="1" y="572"/>
                  </a:cubicBezTo>
                  <a:cubicBezTo>
                    <a:pt x="1" y="881"/>
                    <a:pt x="262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6" name="Google Shape;526;p2"/>
            <p:cNvSpPr/>
            <p:nvPr/>
          </p:nvSpPr>
          <p:spPr>
            <a:xfrm>
              <a:off x="2839522" y="44244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81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7" name="Google Shape;527;p2"/>
            <p:cNvSpPr/>
            <p:nvPr/>
          </p:nvSpPr>
          <p:spPr>
            <a:xfrm>
              <a:off x="2711466" y="44244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1" y="250"/>
                    <a:pt x="1" y="560"/>
                  </a:cubicBezTo>
                  <a:cubicBezTo>
                    <a:pt x="1" y="869"/>
                    <a:pt x="262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8" name="Google Shape;528;p2"/>
            <p:cNvSpPr/>
            <p:nvPr/>
          </p:nvSpPr>
          <p:spPr>
            <a:xfrm>
              <a:off x="2647249" y="50625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9" name="Google Shape;529;p2"/>
            <p:cNvSpPr/>
            <p:nvPr/>
          </p:nvSpPr>
          <p:spPr>
            <a:xfrm>
              <a:off x="2775683" y="50625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0" name="Google Shape;530;p2"/>
            <p:cNvSpPr/>
            <p:nvPr/>
          </p:nvSpPr>
          <p:spPr>
            <a:xfrm>
              <a:off x="2647249" y="37781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12" y="893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1" name="Google Shape;531;p2"/>
            <p:cNvSpPr/>
            <p:nvPr/>
          </p:nvSpPr>
          <p:spPr>
            <a:xfrm>
              <a:off x="2775683" y="37781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93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2" name="Google Shape;532;p2"/>
            <p:cNvSpPr/>
            <p:nvPr/>
          </p:nvSpPr>
          <p:spPr>
            <a:xfrm>
              <a:off x="2839522" y="31397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75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3" name="Google Shape;533;p2"/>
            <p:cNvSpPr/>
            <p:nvPr/>
          </p:nvSpPr>
          <p:spPr>
            <a:xfrm>
              <a:off x="2711466" y="31439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1" y="263"/>
                    <a:pt x="1" y="572"/>
                  </a:cubicBezTo>
                  <a:cubicBezTo>
                    <a:pt x="1" y="882"/>
                    <a:pt x="262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4" name="Google Shape;534;p2"/>
            <p:cNvSpPr/>
            <p:nvPr/>
          </p:nvSpPr>
          <p:spPr>
            <a:xfrm>
              <a:off x="2839522" y="69852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5" name="Google Shape;535;p2"/>
            <p:cNvSpPr/>
            <p:nvPr/>
          </p:nvSpPr>
          <p:spPr>
            <a:xfrm>
              <a:off x="2711466" y="69852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1" y="251"/>
                    <a:pt x="1" y="572"/>
                  </a:cubicBezTo>
                  <a:cubicBezTo>
                    <a:pt x="1" y="882"/>
                    <a:pt x="262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6" name="Google Shape;536;p2"/>
            <p:cNvSpPr/>
            <p:nvPr/>
          </p:nvSpPr>
          <p:spPr>
            <a:xfrm>
              <a:off x="2647249" y="762330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60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12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7" name="Google Shape;537;p2"/>
            <p:cNvSpPr/>
            <p:nvPr/>
          </p:nvSpPr>
          <p:spPr>
            <a:xfrm>
              <a:off x="2775683" y="762330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60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63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8" name="Google Shape;538;p2"/>
            <p:cNvSpPr/>
            <p:nvPr/>
          </p:nvSpPr>
          <p:spPr>
            <a:xfrm>
              <a:off x="2647249" y="63430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9" name="Google Shape;539;p2"/>
            <p:cNvSpPr/>
            <p:nvPr/>
          </p:nvSpPr>
          <p:spPr>
            <a:xfrm>
              <a:off x="2775683" y="63430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0" name="Google Shape;540;p2"/>
            <p:cNvSpPr/>
            <p:nvPr/>
          </p:nvSpPr>
          <p:spPr>
            <a:xfrm>
              <a:off x="2839522" y="57009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12" y="893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1" name="Google Shape;541;p2"/>
            <p:cNvSpPr/>
            <p:nvPr/>
          </p:nvSpPr>
          <p:spPr>
            <a:xfrm>
              <a:off x="2711466" y="570881"/>
              <a:ext cx="38894" cy="38482"/>
            </a:xfrm>
            <a:custGeom>
              <a:avLst/>
              <a:gdLst/>
              <a:ahLst/>
              <a:cxnLst/>
              <a:rect l="l" t="t" r="r" b="b"/>
              <a:pathLst>
                <a:path w="1132" h="1120" extrusionOk="0">
                  <a:moveTo>
                    <a:pt x="572" y="1"/>
                  </a:moveTo>
                  <a:cubicBezTo>
                    <a:pt x="262" y="1"/>
                    <a:pt x="1" y="251"/>
                    <a:pt x="1" y="560"/>
                  </a:cubicBezTo>
                  <a:cubicBezTo>
                    <a:pt x="1" y="870"/>
                    <a:pt x="262" y="1120"/>
                    <a:pt x="572" y="1120"/>
                  </a:cubicBezTo>
                  <a:cubicBezTo>
                    <a:pt x="882" y="1120"/>
                    <a:pt x="1132" y="870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2" name="Google Shape;542;p2"/>
            <p:cNvSpPr/>
            <p:nvPr/>
          </p:nvSpPr>
          <p:spPr>
            <a:xfrm>
              <a:off x="2839522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12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3" name="Google Shape;543;p2"/>
            <p:cNvSpPr/>
            <p:nvPr/>
          </p:nvSpPr>
          <p:spPr>
            <a:xfrm>
              <a:off x="2711466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1" y="263"/>
                    <a:pt x="1" y="572"/>
                  </a:cubicBezTo>
                  <a:cubicBezTo>
                    <a:pt x="1" y="882"/>
                    <a:pt x="262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4" name="Google Shape;544;p2"/>
            <p:cNvSpPr/>
            <p:nvPr/>
          </p:nvSpPr>
          <p:spPr>
            <a:xfrm>
              <a:off x="2647249" y="101885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69"/>
                    <a:pt x="250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5" name="Google Shape;545;p2"/>
            <p:cNvSpPr/>
            <p:nvPr/>
          </p:nvSpPr>
          <p:spPr>
            <a:xfrm>
              <a:off x="2775683" y="101885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6" name="Google Shape;546;p2"/>
            <p:cNvSpPr/>
            <p:nvPr/>
          </p:nvSpPr>
          <p:spPr>
            <a:xfrm>
              <a:off x="2647249" y="89038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7" name="Google Shape;547;p2"/>
            <p:cNvSpPr/>
            <p:nvPr/>
          </p:nvSpPr>
          <p:spPr>
            <a:xfrm>
              <a:off x="2775683" y="89038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8" name="Google Shape;548;p2"/>
            <p:cNvSpPr/>
            <p:nvPr/>
          </p:nvSpPr>
          <p:spPr>
            <a:xfrm>
              <a:off x="2839522" y="82658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9" name="Google Shape;549;p2"/>
            <p:cNvSpPr/>
            <p:nvPr/>
          </p:nvSpPr>
          <p:spPr>
            <a:xfrm>
              <a:off x="2711466" y="82699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1" y="250"/>
                    <a:pt x="1" y="560"/>
                  </a:cubicBezTo>
                  <a:cubicBezTo>
                    <a:pt x="1" y="869"/>
                    <a:pt x="262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0" name="Google Shape;550;p2"/>
            <p:cNvSpPr/>
            <p:nvPr/>
          </p:nvSpPr>
          <p:spPr>
            <a:xfrm>
              <a:off x="2839522" y="121030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12" y="893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1" name="Google Shape;551;p2"/>
            <p:cNvSpPr/>
            <p:nvPr/>
          </p:nvSpPr>
          <p:spPr>
            <a:xfrm>
              <a:off x="2711466" y="12107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1" y="262"/>
                    <a:pt x="1" y="572"/>
                  </a:cubicBezTo>
                  <a:cubicBezTo>
                    <a:pt x="1" y="881"/>
                    <a:pt x="262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2" name="Google Shape;552;p2"/>
            <p:cNvSpPr/>
            <p:nvPr/>
          </p:nvSpPr>
          <p:spPr>
            <a:xfrm>
              <a:off x="2647249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12" y="894"/>
                    <a:pt x="250" y="1132"/>
                    <a:pt x="560" y="1132"/>
                  </a:cubicBezTo>
                  <a:cubicBezTo>
                    <a:pt x="881" y="1132"/>
                    <a:pt x="1131" y="870"/>
                    <a:pt x="1131" y="560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3" name="Google Shape;553;p2"/>
            <p:cNvSpPr/>
            <p:nvPr/>
          </p:nvSpPr>
          <p:spPr>
            <a:xfrm>
              <a:off x="2775683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94"/>
                    <a:pt x="251" y="1132"/>
                    <a:pt x="560" y="1132"/>
                  </a:cubicBezTo>
                  <a:cubicBezTo>
                    <a:pt x="870" y="1132"/>
                    <a:pt x="1132" y="870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4" name="Google Shape;554;p2"/>
            <p:cNvSpPr/>
            <p:nvPr/>
          </p:nvSpPr>
          <p:spPr>
            <a:xfrm>
              <a:off x="2647249" y="114646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5" name="Google Shape;555;p2"/>
            <p:cNvSpPr/>
            <p:nvPr/>
          </p:nvSpPr>
          <p:spPr>
            <a:xfrm>
              <a:off x="2775683" y="114646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6" name="Google Shape;556;p2"/>
            <p:cNvSpPr/>
            <p:nvPr/>
          </p:nvSpPr>
          <p:spPr>
            <a:xfrm>
              <a:off x="2839522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7" name="Google Shape;557;p2"/>
            <p:cNvSpPr/>
            <p:nvPr/>
          </p:nvSpPr>
          <p:spPr>
            <a:xfrm>
              <a:off x="2711466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1" y="251"/>
                    <a:pt x="1" y="560"/>
                  </a:cubicBezTo>
                  <a:cubicBezTo>
                    <a:pt x="1" y="870"/>
                    <a:pt x="262" y="1132"/>
                    <a:pt x="572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8" name="Google Shape;558;p2"/>
            <p:cNvSpPr/>
            <p:nvPr/>
          </p:nvSpPr>
          <p:spPr>
            <a:xfrm>
              <a:off x="2839522" y="14667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93"/>
                    <a:pt x="250" y="1132"/>
                    <a:pt x="560" y="1132"/>
                  </a:cubicBezTo>
                  <a:cubicBezTo>
                    <a:pt x="881" y="1132"/>
                    <a:pt x="1131" y="870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9" name="Google Shape;559;p2"/>
            <p:cNvSpPr/>
            <p:nvPr/>
          </p:nvSpPr>
          <p:spPr>
            <a:xfrm>
              <a:off x="2711466" y="146720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1" y="250"/>
                    <a:pt x="1" y="560"/>
                  </a:cubicBezTo>
                  <a:cubicBezTo>
                    <a:pt x="1" y="870"/>
                    <a:pt x="262" y="1131"/>
                    <a:pt x="572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0" name="Google Shape;560;p2"/>
            <p:cNvSpPr/>
            <p:nvPr/>
          </p:nvSpPr>
          <p:spPr>
            <a:xfrm>
              <a:off x="2647249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1" name="Google Shape;561;p2"/>
            <p:cNvSpPr/>
            <p:nvPr/>
          </p:nvSpPr>
          <p:spPr>
            <a:xfrm>
              <a:off x="2775683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2" name="Google Shape;562;p2"/>
            <p:cNvSpPr/>
            <p:nvPr/>
          </p:nvSpPr>
          <p:spPr>
            <a:xfrm>
              <a:off x="2647249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12" y="881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3" name="Google Shape;563;p2"/>
            <p:cNvSpPr/>
            <p:nvPr/>
          </p:nvSpPr>
          <p:spPr>
            <a:xfrm>
              <a:off x="2775683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4" name="Google Shape;564;p2"/>
            <p:cNvSpPr/>
            <p:nvPr/>
          </p:nvSpPr>
          <p:spPr>
            <a:xfrm>
              <a:off x="2839522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75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5" name="Google Shape;565;p2"/>
            <p:cNvSpPr/>
            <p:nvPr/>
          </p:nvSpPr>
          <p:spPr>
            <a:xfrm>
              <a:off x="2711466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1" y="251"/>
                    <a:pt x="1" y="560"/>
                  </a:cubicBezTo>
                  <a:cubicBezTo>
                    <a:pt x="1" y="882"/>
                    <a:pt x="262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6" name="Google Shape;566;p2"/>
            <p:cNvSpPr/>
            <p:nvPr/>
          </p:nvSpPr>
          <p:spPr>
            <a:xfrm>
              <a:off x="2839522" y="1722870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12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7" name="Google Shape;567;p2"/>
            <p:cNvSpPr/>
            <p:nvPr/>
          </p:nvSpPr>
          <p:spPr>
            <a:xfrm>
              <a:off x="2711466" y="17232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1" y="251"/>
                    <a:pt x="1" y="572"/>
                  </a:cubicBezTo>
                  <a:cubicBezTo>
                    <a:pt x="1" y="882"/>
                    <a:pt x="262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8" name="Google Shape;568;p2"/>
            <p:cNvSpPr/>
            <p:nvPr/>
          </p:nvSpPr>
          <p:spPr>
            <a:xfrm>
              <a:off x="2647249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9" name="Google Shape;569;p2"/>
            <p:cNvSpPr/>
            <p:nvPr/>
          </p:nvSpPr>
          <p:spPr>
            <a:xfrm>
              <a:off x="2775683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0" name="Google Shape;570;p2"/>
            <p:cNvSpPr/>
            <p:nvPr/>
          </p:nvSpPr>
          <p:spPr>
            <a:xfrm>
              <a:off x="2647249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70"/>
                    <a:pt x="250" y="1131"/>
                    <a:pt x="560" y="1131"/>
                  </a:cubicBezTo>
                  <a:cubicBezTo>
                    <a:pt x="881" y="1131"/>
                    <a:pt x="1131" y="870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1" name="Google Shape;571;p2"/>
            <p:cNvSpPr/>
            <p:nvPr/>
          </p:nvSpPr>
          <p:spPr>
            <a:xfrm>
              <a:off x="2775683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70"/>
                    <a:pt x="251" y="1131"/>
                    <a:pt x="560" y="1131"/>
                  </a:cubicBezTo>
                  <a:cubicBezTo>
                    <a:pt x="870" y="1131"/>
                    <a:pt x="1132" y="870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2" name="Google Shape;572;p2"/>
            <p:cNvSpPr/>
            <p:nvPr/>
          </p:nvSpPr>
          <p:spPr>
            <a:xfrm>
              <a:off x="2839522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12" y="881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3" name="Google Shape;573;p2"/>
            <p:cNvSpPr/>
            <p:nvPr/>
          </p:nvSpPr>
          <p:spPr>
            <a:xfrm>
              <a:off x="2711466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1" y="262"/>
                    <a:pt x="1" y="572"/>
                  </a:cubicBezTo>
                  <a:cubicBezTo>
                    <a:pt x="1" y="881"/>
                    <a:pt x="262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" name="Google Shape;574;p2"/>
            <p:cNvSpPr/>
            <p:nvPr/>
          </p:nvSpPr>
          <p:spPr>
            <a:xfrm>
              <a:off x="2839522" y="19789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" name="Google Shape;575;p2"/>
            <p:cNvSpPr/>
            <p:nvPr/>
          </p:nvSpPr>
          <p:spPr>
            <a:xfrm>
              <a:off x="2711466" y="1979359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62" y="1"/>
                    <a:pt x="1" y="263"/>
                    <a:pt x="1" y="572"/>
                  </a:cubicBezTo>
                  <a:cubicBezTo>
                    <a:pt x="1" y="882"/>
                    <a:pt x="262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" name="Google Shape;576;p2"/>
            <p:cNvSpPr/>
            <p:nvPr/>
          </p:nvSpPr>
          <p:spPr>
            <a:xfrm>
              <a:off x="2647249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69"/>
                    <a:pt x="250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" name="Google Shape;577;p2"/>
            <p:cNvSpPr/>
            <p:nvPr/>
          </p:nvSpPr>
          <p:spPr>
            <a:xfrm>
              <a:off x="2775683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" name="Google Shape;578;p2"/>
            <p:cNvSpPr/>
            <p:nvPr/>
          </p:nvSpPr>
          <p:spPr>
            <a:xfrm>
              <a:off x="2647249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12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" name="Google Shape;579;p2"/>
            <p:cNvSpPr/>
            <p:nvPr/>
          </p:nvSpPr>
          <p:spPr>
            <a:xfrm>
              <a:off x="2775683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" name="Google Shape;580;p2"/>
            <p:cNvSpPr/>
            <p:nvPr/>
          </p:nvSpPr>
          <p:spPr>
            <a:xfrm>
              <a:off x="2839522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" name="Google Shape;581;p2"/>
            <p:cNvSpPr/>
            <p:nvPr/>
          </p:nvSpPr>
          <p:spPr>
            <a:xfrm>
              <a:off x="2711466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1" y="250"/>
                    <a:pt x="1" y="560"/>
                  </a:cubicBezTo>
                  <a:cubicBezTo>
                    <a:pt x="1" y="869"/>
                    <a:pt x="262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" name="Google Shape;582;p2"/>
            <p:cNvSpPr/>
            <p:nvPr/>
          </p:nvSpPr>
          <p:spPr>
            <a:xfrm>
              <a:off x="2519193" y="-59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69"/>
                    <a:pt x="263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" name="Google Shape;583;p2"/>
            <p:cNvSpPr/>
            <p:nvPr/>
          </p:nvSpPr>
          <p:spPr>
            <a:xfrm>
              <a:off x="2583410" y="186335"/>
              <a:ext cx="38894" cy="38516"/>
            </a:xfrm>
            <a:custGeom>
              <a:avLst/>
              <a:gdLst/>
              <a:ahLst/>
              <a:cxnLst/>
              <a:rect l="l" t="t" r="r" b="b"/>
              <a:pathLst>
                <a:path w="1132" h="1121" extrusionOk="0">
                  <a:moveTo>
                    <a:pt x="560" y="1"/>
                  </a:moveTo>
                  <a:cubicBezTo>
                    <a:pt x="251" y="1"/>
                    <a:pt x="1" y="251"/>
                    <a:pt x="1" y="561"/>
                  </a:cubicBezTo>
                  <a:cubicBezTo>
                    <a:pt x="1" y="870"/>
                    <a:pt x="251" y="1120"/>
                    <a:pt x="560" y="1120"/>
                  </a:cubicBezTo>
                  <a:cubicBezTo>
                    <a:pt x="870" y="1120"/>
                    <a:pt x="1132" y="870"/>
                    <a:pt x="1132" y="561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" name="Google Shape;584;p2"/>
            <p:cNvSpPr/>
            <p:nvPr/>
          </p:nvSpPr>
          <p:spPr>
            <a:xfrm>
              <a:off x="2519193" y="25017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81"/>
                    <a:pt x="263" y="1131"/>
                    <a:pt x="572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" name="Google Shape;585;p2"/>
            <p:cNvSpPr/>
            <p:nvPr/>
          </p:nvSpPr>
          <p:spPr>
            <a:xfrm>
              <a:off x="2519193" y="12170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1" y="894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" name="Google Shape;586;p2"/>
            <p:cNvSpPr/>
            <p:nvPr/>
          </p:nvSpPr>
          <p:spPr>
            <a:xfrm>
              <a:off x="2583410" y="583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72"/>
                  </a:cubicBezTo>
                  <a:cubicBezTo>
                    <a:pt x="13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" name="Google Shape;587;p2"/>
            <p:cNvSpPr/>
            <p:nvPr/>
          </p:nvSpPr>
          <p:spPr>
            <a:xfrm>
              <a:off x="2583410" y="44244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3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" name="Google Shape;588;p2"/>
            <p:cNvSpPr/>
            <p:nvPr/>
          </p:nvSpPr>
          <p:spPr>
            <a:xfrm>
              <a:off x="2519193" y="50625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" name="Google Shape;589;p2"/>
            <p:cNvSpPr/>
            <p:nvPr/>
          </p:nvSpPr>
          <p:spPr>
            <a:xfrm>
              <a:off x="2519193" y="37781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1" y="893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" name="Google Shape;590;p2"/>
            <p:cNvSpPr/>
            <p:nvPr/>
          </p:nvSpPr>
          <p:spPr>
            <a:xfrm>
              <a:off x="2583410" y="31397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3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75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" name="Google Shape;591;p2"/>
            <p:cNvSpPr/>
            <p:nvPr/>
          </p:nvSpPr>
          <p:spPr>
            <a:xfrm>
              <a:off x="2583410" y="69852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3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" name="Google Shape;592;p2"/>
            <p:cNvSpPr/>
            <p:nvPr/>
          </p:nvSpPr>
          <p:spPr>
            <a:xfrm>
              <a:off x="2519193" y="762330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63" y="1"/>
                    <a:pt x="1" y="263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" name="Google Shape;593;p2"/>
            <p:cNvSpPr/>
            <p:nvPr/>
          </p:nvSpPr>
          <p:spPr>
            <a:xfrm>
              <a:off x="2519193" y="63430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69"/>
                    <a:pt x="263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" name="Google Shape;594;p2"/>
            <p:cNvSpPr/>
            <p:nvPr/>
          </p:nvSpPr>
          <p:spPr>
            <a:xfrm>
              <a:off x="2583410" y="57009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3" y="893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" name="Google Shape;595;p2"/>
            <p:cNvSpPr/>
            <p:nvPr/>
          </p:nvSpPr>
          <p:spPr>
            <a:xfrm>
              <a:off x="2583410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3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63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" name="Google Shape;596;p2"/>
            <p:cNvSpPr/>
            <p:nvPr/>
          </p:nvSpPr>
          <p:spPr>
            <a:xfrm>
              <a:off x="2519193" y="101885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69"/>
                    <a:pt x="263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" name="Google Shape;597;p2"/>
            <p:cNvSpPr/>
            <p:nvPr/>
          </p:nvSpPr>
          <p:spPr>
            <a:xfrm>
              <a:off x="2519193" y="89038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60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" name="Google Shape;598;p2"/>
            <p:cNvSpPr/>
            <p:nvPr/>
          </p:nvSpPr>
          <p:spPr>
            <a:xfrm>
              <a:off x="2583410" y="82658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" name="Google Shape;599;p2"/>
            <p:cNvSpPr/>
            <p:nvPr/>
          </p:nvSpPr>
          <p:spPr>
            <a:xfrm>
              <a:off x="2583410" y="121030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3" y="893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" name="Google Shape;600;p2"/>
            <p:cNvSpPr/>
            <p:nvPr/>
          </p:nvSpPr>
          <p:spPr>
            <a:xfrm>
              <a:off x="2519193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60"/>
                  </a:cubicBezTo>
                  <a:cubicBezTo>
                    <a:pt x="1" y="894"/>
                    <a:pt x="263" y="1132"/>
                    <a:pt x="572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" name="Google Shape;601;p2"/>
            <p:cNvSpPr/>
            <p:nvPr/>
          </p:nvSpPr>
          <p:spPr>
            <a:xfrm>
              <a:off x="2519193" y="114646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" name="Google Shape;602;p2"/>
            <p:cNvSpPr/>
            <p:nvPr/>
          </p:nvSpPr>
          <p:spPr>
            <a:xfrm>
              <a:off x="2583410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" name="Google Shape;603;p2"/>
            <p:cNvSpPr/>
            <p:nvPr/>
          </p:nvSpPr>
          <p:spPr>
            <a:xfrm>
              <a:off x="2583410" y="14667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3" y="893"/>
                    <a:pt x="251" y="1132"/>
                    <a:pt x="560" y="1132"/>
                  </a:cubicBezTo>
                  <a:cubicBezTo>
                    <a:pt x="870" y="1132"/>
                    <a:pt x="1132" y="870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" name="Google Shape;604;p2"/>
            <p:cNvSpPr/>
            <p:nvPr/>
          </p:nvSpPr>
          <p:spPr>
            <a:xfrm>
              <a:off x="2519193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" name="Google Shape;605;p2"/>
            <p:cNvSpPr/>
            <p:nvPr/>
          </p:nvSpPr>
          <p:spPr>
            <a:xfrm>
              <a:off x="2519193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1" y="881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" name="Google Shape;606;p2"/>
            <p:cNvSpPr/>
            <p:nvPr/>
          </p:nvSpPr>
          <p:spPr>
            <a:xfrm>
              <a:off x="2583410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3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75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" name="Google Shape;607;p2"/>
            <p:cNvSpPr/>
            <p:nvPr/>
          </p:nvSpPr>
          <p:spPr>
            <a:xfrm>
              <a:off x="2583410" y="1722870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3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" name="Google Shape;608;p2"/>
            <p:cNvSpPr/>
            <p:nvPr/>
          </p:nvSpPr>
          <p:spPr>
            <a:xfrm>
              <a:off x="2519193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1" y="881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" name="Google Shape;609;p2"/>
            <p:cNvSpPr/>
            <p:nvPr/>
          </p:nvSpPr>
          <p:spPr>
            <a:xfrm>
              <a:off x="2519193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70"/>
                    <a:pt x="263" y="1131"/>
                    <a:pt x="572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" name="Google Shape;610;p2"/>
            <p:cNvSpPr/>
            <p:nvPr/>
          </p:nvSpPr>
          <p:spPr>
            <a:xfrm>
              <a:off x="2583410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3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" name="Google Shape;611;p2"/>
            <p:cNvSpPr/>
            <p:nvPr/>
          </p:nvSpPr>
          <p:spPr>
            <a:xfrm>
              <a:off x="2583410" y="19789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" name="Google Shape;612;p2"/>
            <p:cNvSpPr/>
            <p:nvPr/>
          </p:nvSpPr>
          <p:spPr>
            <a:xfrm>
              <a:off x="2519193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69"/>
                    <a:pt x="263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" name="Google Shape;613;p2"/>
            <p:cNvSpPr/>
            <p:nvPr/>
          </p:nvSpPr>
          <p:spPr>
            <a:xfrm>
              <a:off x="2519193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60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" name="Google Shape;614;p2"/>
            <p:cNvSpPr/>
            <p:nvPr/>
          </p:nvSpPr>
          <p:spPr>
            <a:xfrm>
              <a:off x="2583410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" name="Google Shape;615;p2"/>
            <p:cNvSpPr/>
            <p:nvPr/>
          </p:nvSpPr>
          <p:spPr>
            <a:xfrm>
              <a:off x="5273169" y="2101300"/>
              <a:ext cx="33981" cy="38482"/>
            </a:xfrm>
            <a:custGeom>
              <a:avLst/>
              <a:gdLst/>
              <a:ahLst/>
              <a:cxnLst/>
              <a:rect l="l" t="t" r="r" b="b"/>
              <a:pathLst>
                <a:path w="989" h="1120" extrusionOk="0">
                  <a:moveTo>
                    <a:pt x="560" y="0"/>
                  </a:moveTo>
                  <a:cubicBezTo>
                    <a:pt x="251" y="0"/>
                    <a:pt x="0" y="238"/>
                    <a:pt x="0" y="548"/>
                  </a:cubicBezTo>
                  <a:cubicBezTo>
                    <a:pt x="0" y="857"/>
                    <a:pt x="251" y="1119"/>
                    <a:pt x="560" y="1119"/>
                  </a:cubicBezTo>
                  <a:cubicBezTo>
                    <a:pt x="739" y="1119"/>
                    <a:pt x="893" y="1036"/>
                    <a:pt x="989" y="905"/>
                  </a:cubicBezTo>
                  <a:lnTo>
                    <a:pt x="57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" name="Google Shape;616;p2"/>
            <p:cNvSpPr/>
            <p:nvPr/>
          </p:nvSpPr>
          <p:spPr>
            <a:xfrm>
              <a:off x="5208952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1"/>
                    <a:pt x="0" y="560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" name="Google Shape;617;p2"/>
            <p:cNvSpPr/>
            <p:nvPr/>
          </p:nvSpPr>
          <p:spPr>
            <a:xfrm>
              <a:off x="5400813" y="2359404"/>
              <a:ext cx="27041" cy="36455"/>
            </a:xfrm>
            <a:custGeom>
              <a:avLst/>
              <a:gdLst/>
              <a:ahLst/>
              <a:cxnLst/>
              <a:rect l="l" t="t" r="r" b="b"/>
              <a:pathLst>
                <a:path w="787" h="1061" extrusionOk="0">
                  <a:moveTo>
                    <a:pt x="334" y="1"/>
                  </a:moveTo>
                  <a:cubicBezTo>
                    <a:pt x="131" y="96"/>
                    <a:pt x="0" y="287"/>
                    <a:pt x="0" y="489"/>
                  </a:cubicBezTo>
                  <a:cubicBezTo>
                    <a:pt x="0" y="787"/>
                    <a:pt x="250" y="1061"/>
                    <a:pt x="560" y="1061"/>
                  </a:cubicBezTo>
                  <a:cubicBezTo>
                    <a:pt x="643" y="1061"/>
                    <a:pt x="715" y="1049"/>
                    <a:pt x="786" y="1013"/>
                  </a:cubicBezTo>
                  <a:lnTo>
                    <a:pt x="334" y="1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" name="Google Shape;618;p2"/>
            <p:cNvSpPr/>
            <p:nvPr/>
          </p:nvSpPr>
          <p:spPr>
            <a:xfrm>
              <a:off x="5272757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70"/>
                    <a:pt x="263" y="1132"/>
                    <a:pt x="572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" name="Google Shape;619;p2"/>
            <p:cNvSpPr/>
            <p:nvPr/>
          </p:nvSpPr>
          <p:spPr>
            <a:xfrm>
              <a:off x="5208952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" name="Google Shape;620;p2"/>
            <p:cNvSpPr/>
            <p:nvPr/>
          </p:nvSpPr>
          <p:spPr>
            <a:xfrm>
              <a:off x="5336974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1" name="Google Shape;621;p2"/>
            <p:cNvSpPr/>
            <p:nvPr/>
          </p:nvSpPr>
          <p:spPr>
            <a:xfrm>
              <a:off x="5208952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0" y="881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2" name="Google Shape;622;p2"/>
            <p:cNvSpPr/>
            <p:nvPr/>
          </p:nvSpPr>
          <p:spPr>
            <a:xfrm>
              <a:off x="5336974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3" name="Google Shape;623;p2"/>
            <p:cNvSpPr/>
            <p:nvPr/>
          </p:nvSpPr>
          <p:spPr>
            <a:xfrm>
              <a:off x="5272757" y="22289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63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4" name="Google Shape;624;p2"/>
            <p:cNvSpPr/>
            <p:nvPr/>
          </p:nvSpPr>
          <p:spPr>
            <a:xfrm>
              <a:off x="5144701" y="210088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1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3" y="869"/>
                    <a:pt x="251" y="1131"/>
                    <a:pt x="561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1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5" name="Google Shape;625;p2"/>
            <p:cNvSpPr/>
            <p:nvPr/>
          </p:nvSpPr>
          <p:spPr>
            <a:xfrm>
              <a:off x="5016679" y="21004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0" y="881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" name="Google Shape;626;p2"/>
            <p:cNvSpPr/>
            <p:nvPr/>
          </p:nvSpPr>
          <p:spPr>
            <a:xfrm>
              <a:off x="4952840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1"/>
                    <a:pt x="1" y="560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7" name="Google Shape;627;p2"/>
            <p:cNvSpPr/>
            <p:nvPr/>
          </p:nvSpPr>
          <p:spPr>
            <a:xfrm>
              <a:off x="5080896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1"/>
                    <a:pt x="1" y="560"/>
                  </a:cubicBezTo>
                  <a:cubicBezTo>
                    <a:pt x="12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60"/>
                  </a:cubicBezTo>
                  <a:cubicBezTo>
                    <a:pt x="1132" y="251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8" name="Google Shape;628;p2"/>
            <p:cNvSpPr/>
            <p:nvPr/>
          </p:nvSpPr>
          <p:spPr>
            <a:xfrm>
              <a:off x="5144701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1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3" y="881"/>
                    <a:pt x="251" y="1132"/>
                    <a:pt x="561" y="1132"/>
                  </a:cubicBezTo>
                  <a:cubicBezTo>
                    <a:pt x="870" y="1132"/>
                    <a:pt x="1132" y="881"/>
                    <a:pt x="1132" y="560"/>
                  </a:cubicBezTo>
                  <a:cubicBezTo>
                    <a:pt x="1132" y="250"/>
                    <a:pt x="870" y="0"/>
                    <a:pt x="561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9" name="Google Shape;629;p2"/>
            <p:cNvSpPr/>
            <p:nvPr/>
          </p:nvSpPr>
          <p:spPr>
            <a:xfrm>
              <a:off x="5016679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70"/>
                    <a:pt x="262" y="1132"/>
                    <a:pt x="572" y="1132"/>
                  </a:cubicBezTo>
                  <a:cubicBezTo>
                    <a:pt x="881" y="1132"/>
                    <a:pt x="1131" y="870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0" name="Google Shape;630;p2"/>
            <p:cNvSpPr/>
            <p:nvPr/>
          </p:nvSpPr>
          <p:spPr>
            <a:xfrm>
              <a:off x="4952840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1" name="Google Shape;631;p2"/>
            <p:cNvSpPr/>
            <p:nvPr/>
          </p:nvSpPr>
          <p:spPr>
            <a:xfrm>
              <a:off x="5080896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2" name="Google Shape;632;p2"/>
            <p:cNvSpPr/>
            <p:nvPr/>
          </p:nvSpPr>
          <p:spPr>
            <a:xfrm>
              <a:off x="4952840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3" name="Google Shape;633;p2"/>
            <p:cNvSpPr/>
            <p:nvPr/>
          </p:nvSpPr>
          <p:spPr>
            <a:xfrm>
              <a:off x="5080896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2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4" name="Google Shape;634;p2"/>
            <p:cNvSpPr/>
            <p:nvPr/>
          </p:nvSpPr>
          <p:spPr>
            <a:xfrm>
              <a:off x="5144701" y="222849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1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1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1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5" name="Google Shape;635;p2"/>
            <p:cNvSpPr/>
            <p:nvPr/>
          </p:nvSpPr>
          <p:spPr>
            <a:xfrm>
              <a:off x="5016679" y="22289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63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6" name="Google Shape;636;p2"/>
            <p:cNvSpPr/>
            <p:nvPr/>
          </p:nvSpPr>
          <p:spPr>
            <a:xfrm>
              <a:off x="4888624" y="210088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3" y="869"/>
                    <a:pt x="251" y="1131"/>
                    <a:pt x="560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" name="Google Shape;637;p2"/>
            <p:cNvSpPr/>
            <p:nvPr/>
          </p:nvSpPr>
          <p:spPr>
            <a:xfrm>
              <a:off x="4760568" y="2100475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" name="Google Shape;638;p2"/>
            <p:cNvSpPr/>
            <p:nvPr/>
          </p:nvSpPr>
          <p:spPr>
            <a:xfrm>
              <a:off x="4696763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1"/>
                    <a:pt x="1" y="560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" name="Google Shape;639;p2"/>
            <p:cNvSpPr/>
            <p:nvPr/>
          </p:nvSpPr>
          <p:spPr>
            <a:xfrm>
              <a:off x="4824407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1"/>
                    <a:pt x="0" y="560"/>
                  </a:cubicBezTo>
                  <a:cubicBezTo>
                    <a:pt x="24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" name="Google Shape;640;p2"/>
            <p:cNvSpPr/>
            <p:nvPr/>
          </p:nvSpPr>
          <p:spPr>
            <a:xfrm>
              <a:off x="4888624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3" y="881"/>
                    <a:pt x="251" y="1132"/>
                    <a:pt x="560" y="1132"/>
                  </a:cubicBezTo>
                  <a:cubicBezTo>
                    <a:pt x="870" y="1132"/>
                    <a:pt x="1132" y="881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1" name="Google Shape;641;p2"/>
            <p:cNvSpPr/>
            <p:nvPr/>
          </p:nvSpPr>
          <p:spPr>
            <a:xfrm>
              <a:off x="4760568" y="2356965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70"/>
                    <a:pt x="251" y="1132"/>
                    <a:pt x="572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2" name="Google Shape;642;p2"/>
            <p:cNvSpPr/>
            <p:nvPr/>
          </p:nvSpPr>
          <p:spPr>
            <a:xfrm>
              <a:off x="4696763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" name="Google Shape;643;p2"/>
            <p:cNvSpPr/>
            <p:nvPr/>
          </p:nvSpPr>
          <p:spPr>
            <a:xfrm>
              <a:off x="4824407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4" name="Google Shape;644;p2"/>
            <p:cNvSpPr/>
            <p:nvPr/>
          </p:nvSpPr>
          <p:spPr>
            <a:xfrm>
              <a:off x="4696763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5" name="Google Shape;645;p2"/>
            <p:cNvSpPr/>
            <p:nvPr/>
          </p:nvSpPr>
          <p:spPr>
            <a:xfrm>
              <a:off x="4824407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24" y="881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6" name="Google Shape;646;p2"/>
            <p:cNvSpPr/>
            <p:nvPr/>
          </p:nvSpPr>
          <p:spPr>
            <a:xfrm>
              <a:off x="4888624" y="222849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3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" name="Google Shape;647;p2"/>
            <p:cNvSpPr/>
            <p:nvPr/>
          </p:nvSpPr>
          <p:spPr>
            <a:xfrm>
              <a:off x="4760568" y="2228909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72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" name="Google Shape;648;p2"/>
            <p:cNvSpPr/>
            <p:nvPr/>
          </p:nvSpPr>
          <p:spPr>
            <a:xfrm>
              <a:off x="4632134" y="210088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24" y="869"/>
                    <a:pt x="274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" name="Google Shape;649;p2"/>
            <p:cNvSpPr/>
            <p:nvPr/>
          </p:nvSpPr>
          <p:spPr>
            <a:xfrm>
              <a:off x="4504490" y="21004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" name="Google Shape;650;p2"/>
            <p:cNvSpPr/>
            <p:nvPr/>
          </p:nvSpPr>
          <p:spPr>
            <a:xfrm>
              <a:off x="4440685" y="2164692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0"/>
                  </a:moveTo>
                  <a:cubicBezTo>
                    <a:pt x="250" y="0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19" y="882"/>
                    <a:pt x="1119" y="560"/>
                  </a:cubicBezTo>
                  <a:cubicBezTo>
                    <a:pt x="1119" y="251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" name="Google Shape;651;p2"/>
            <p:cNvSpPr/>
            <p:nvPr/>
          </p:nvSpPr>
          <p:spPr>
            <a:xfrm>
              <a:off x="4568329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51"/>
                    <a:pt x="0" y="560"/>
                  </a:cubicBezTo>
                  <a:cubicBezTo>
                    <a:pt x="12" y="882"/>
                    <a:pt x="274" y="1132"/>
                    <a:pt x="572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" name="Google Shape;652;p2"/>
            <p:cNvSpPr/>
            <p:nvPr/>
          </p:nvSpPr>
          <p:spPr>
            <a:xfrm>
              <a:off x="4632134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24" y="881"/>
                    <a:pt x="274" y="1132"/>
                    <a:pt x="572" y="1132"/>
                  </a:cubicBezTo>
                  <a:cubicBezTo>
                    <a:pt x="881" y="1132"/>
                    <a:pt x="1131" y="881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" name="Google Shape;653;p2"/>
            <p:cNvSpPr/>
            <p:nvPr/>
          </p:nvSpPr>
          <p:spPr>
            <a:xfrm>
              <a:off x="4504490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70"/>
                    <a:pt x="251" y="1132"/>
                    <a:pt x="560" y="1132"/>
                  </a:cubicBezTo>
                  <a:cubicBezTo>
                    <a:pt x="870" y="1132"/>
                    <a:pt x="1132" y="870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" name="Google Shape;654;p2"/>
            <p:cNvSpPr/>
            <p:nvPr/>
          </p:nvSpPr>
          <p:spPr>
            <a:xfrm>
              <a:off x="4440685" y="2420769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19" y="882"/>
                    <a:pt x="1119" y="572"/>
                  </a:cubicBezTo>
                  <a:cubicBezTo>
                    <a:pt x="1119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" name="Google Shape;655;p2"/>
            <p:cNvSpPr/>
            <p:nvPr/>
          </p:nvSpPr>
          <p:spPr>
            <a:xfrm>
              <a:off x="4568329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82"/>
                    <a:pt x="274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" name="Google Shape;656;p2"/>
            <p:cNvSpPr/>
            <p:nvPr/>
          </p:nvSpPr>
          <p:spPr>
            <a:xfrm>
              <a:off x="4440685" y="2292336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69" y="1131"/>
                    <a:pt x="1119" y="881"/>
                    <a:pt x="1119" y="572"/>
                  </a:cubicBezTo>
                  <a:cubicBezTo>
                    <a:pt x="1119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" name="Google Shape;657;p2"/>
            <p:cNvSpPr/>
            <p:nvPr/>
          </p:nvSpPr>
          <p:spPr>
            <a:xfrm>
              <a:off x="4568329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12" y="881"/>
                    <a:pt x="274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" name="Google Shape;658;p2"/>
            <p:cNvSpPr/>
            <p:nvPr/>
          </p:nvSpPr>
          <p:spPr>
            <a:xfrm>
              <a:off x="4632134" y="222849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0" y="882"/>
                    <a:pt x="274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" name="Google Shape;659;p2"/>
            <p:cNvSpPr/>
            <p:nvPr/>
          </p:nvSpPr>
          <p:spPr>
            <a:xfrm>
              <a:off x="4504490" y="22289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63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" name="Google Shape;660;p2"/>
            <p:cNvSpPr/>
            <p:nvPr/>
          </p:nvSpPr>
          <p:spPr>
            <a:xfrm>
              <a:off x="4376056" y="210088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69"/>
                    <a:pt x="274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" name="Google Shape;661;p2"/>
            <p:cNvSpPr/>
            <p:nvPr/>
          </p:nvSpPr>
          <p:spPr>
            <a:xfrm>
              <a:off x="4248412" y="21004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69" y="1131"/>
                    <a:pt x="1131" y="881"/>
                    <a:pt x="1131" y="572"/>
                  </a:cubicBezTo>
                  <a:cubicBezTo>
                    <a:pt x="1131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" name="Google Shape;662;p2"/>
            <p:cNvSpPr/>
            <p:nvPr/>
          </p:nvSpPr>
          <p:spPr>
            <a:xfrm>
              <a:off x="4184195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1"/>
                    <a:pt x="0" y="560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" name="Google Shape;663;p2"/>
            <p:cNvSpPr/>
            <p:nvPr/>
          </p:nvSpPr>
          <p:spPr>
            <a:xfrm>
              <a:off x="4312217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1"/>
                    <a:pt x="1" y="560"/>
                  </a:cubicBezTo>
                  <a:cubicBezTo>
                    <a:pt x="1" y="882"/>
                    <a:pt x="263" y="1132"/>
                    <a:pt x="560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" name="Google Shape;664;p2"/>
            <p:cNvSpPr/>
            <p:nvPr/>
          </p:nvSpPr>
          <p:spPr>
            <a:xfrm>
              <a:off x="4376056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81"/>
                    <a:pt x="274" y="1132"/>
                    <a:pt x="572" y="1132"/>
                  </a:cubicBezTo>
                  <a:cubicBezTo>
                    <a:pt x="881" y="1132"/>
                    <a:pt x="1131" y="881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" name="Google Shape;665;p2"/>
            <p:cNvSpPr/>
            <p:nvPr/>
          </p:nvSpPr>
          <p:spPr>
            <a:xfrm>
              <a:off x="4248412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70"/>
                    <a:pt x="250" y="1132"/>
                    <a:pt x="560" y="1132"/>
                  </a:cubicBezTo>
                  <a:cubicBezTo>
                    <a:pt x="869" y="1132"/>
                    <a:pt x="1131" y="870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" name="Google Shape;666;p2"/>
            <p:cNvSpPr/>
            <p:nvPr/>
          </p:nvSpPr>
          <p:spPr>
            <a:xfrm>
              <a:off x="4184195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" name="Google Shape;667;p2"/>
            <p:cNvSpPr/>
            <p:nvPr/>
          </p:nvSpPr>
          <p:spPr>
            <a:xfrm>
              <a:off x="4312217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63" y="1132"/>
                    <a:pt x="560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" name="Google Shape;668;p2"/>
            <p:cNvSpPr/>
            <p:nvPr/>
          </p:nvSpPr>
          <p:spPr>
            <a:xfrm>
              <a:off x="4184195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0" y="881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" name="Google Shape;669;p2"/>
            <p:cNvSpPr/>
            <p:nvPr/>
          </p:nvSpPr>
          <p:spPr>
            <a:xfrm>
              <a:off x="4312217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63" y="1131"/>
                    <a:pt x="560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" name="Google Shape;670;p2"/>
            <p:cNvSpPr/>
            <p:nvPr/>
          </p:nvSpPr>
          <p:spPr>
            <a:xfrm>
              <a:off x="4376056" y="222849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82"/>
                    <a:pt x="274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" name="Google Shape;671;p2"/>
            <p:cNvSpPr/>
            <p:nvPr/>
          </p:nvSpPr>
          <p:spPr>
            <a:xfrm>
              <a:off x="4248412" y="22289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72"/>
                  </a:cubicBezTo>
                  <a:cubicBezTo>
                    <a:pt x="1131" y="263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" name="Google Shape;672;p2"/>
            <p:cNvSpPr/>
            <p:nvPr/>
          </p:nvSpPr>
          <p:spPr>
            <a:xfrm>
              <a:off x="4120356" y="210088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" name="Google Shape;673;p2"/>
            <p:cNvSpPr/>
            <p:nvPr/>
          </p:nvSpPr>
          <p:spPr>
            <a:xfrm>
              <a:off x="3991923" y="21004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0" y="881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" name="Google Shape;674;p2"/>
            <p:cNvSpPr/>
            <p:nvPr/>
          </p:nvSpPr>
          <p:spPr>
            <a:xfrm>
              <a:off x="3928084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1"/>
                    <a:pt x="1" y="560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" name="Google Shape;675;p2"/>
            <p:cNvSpPr/>
            <p:nvPr/>
          </p:nvSpPr>
          <p:spPr>
            <a:xfrm>
              <a:off x="4056139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1"/>
                    <a:pt x="0" y="560"/>
                  </a:cubicBezTo>
                  <a:cubicBezTo>
                    <a:pt x="12" y="882"/>
                    <a:pt x="262" y="1132"/>
                    <a:pt x="560" y="1132"/>
                  </a:cubicBezTo>
                  <a:cubicBezTo>
                    <a:pt x="870" y="1132"/>
                    <a:pt x="1131" y="882"/>
                    <a:pt x="1131" y="560"/>
                  </a:cubicBezTo>
                  <a:cubicBezTo>
                    <a:pt x="1131" y="251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" name="Google Shape;676;p2"/>
            <p:cNvSpPr/>
            <p:nvPr/>
          </p:nvSpPr>
          <p:spPr>
            <a:xfrm>
              <a:off x="4120356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81"/>
                    <a:pt x="251" y="1132"/>
                    <a:pt x="572" y="1132"/>
                  </a:cubicBezTo>
                  <a:cubicBezTo>
                    <a:pt x="882" y="1132"/>
                    <a:pt x="1132" y="881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" name="Google Shape;677;p2"/>
            <p:cNvSpPr/>
            <p:nvPr/>
          </p:nvSpPr>
          <p:spPr>
            <a:xfrm>
              <a:off x="3991923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70"/>
                    <a:pt x="262" y="1132"/>
                    <a:pt x="572" y="1132"/>
                  </a:cubicBezTo>
                  <a:cubicBezTo>
                    <a:pt x="881" y="1132"/>
                    <a:pt x="1131" y="870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" name="Google Shape;678;p2"/>
            <p:cNvSpPr/>
            <p:nvPr/>
          </p:nvSpPr>
          <p:spPr>
            <a:xfrm>
              <a:off x="3928084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" name="Google Shape;679;p2"/>
            <p:cNvSpPr/>
            <p:nvPr/>
          </p:nvSpPr>
          <p:spPr>
            <a:xfrm>
              <a:off x="4056139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82"/>
                    <a:pt x="262" y="1132"/>
                    <a:pt x="560" y="1132"/>
                  </a:cubicBezTo>
                  <a:cubicBezTo>
                    <a:pt x="870" y="1132"/>
                    <a:pt x="1131" y="882"/>
                    <a:pt x="1131" y="572"/>
                  </a:cubicBezTo>
                  <a:cubicBezTo>
                    <a:pt x="1131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" name="Google Shape;680;p2"/>
            <p:cNvSpPr/>
            <p:nvPr/>
          </p:nvSpPr>
          <p:spPr>
            <a:xfrm>
              <a:off x="3928084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" name="Google Shape;681;p2"/>
            <p:cNvSpPr/>
            <p:nvPr/>
          </p:nvSpPr>
          <p:spPr>
            <a:xfrm>
              <a:off x="4056139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12" y="881"/>
                    <a:pt x="262" y="1131"/>
                    <a:pt x="560" y="1131"/>
                  </a:cubicBezTo>
                  <a:cubicBezTo>
                    <a:pt x="870" y="1131"/>
                    <a:pt x="1131" y="881"/>
                    <a:pt x="1131" y="572"/>
                  </a:cubicBezTo>
                  <a:cubicBezTo>
                    <a:pt x="1131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" name="Google Shape;682;p2"/>
            <p:cNvSpPr/>
            <p:nvPr/>
          </p:nvSpPr>
          <p:spPr>
            <a:xfrm>
              <a:off x="4120356" y="222849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" name="Google Shape;683;p2"/>
            <p:cNvSpPr/>
            <p:nvPr/>
          </p:nvSpPr>
          <p:spPr>
            <a:xfrm>
              <a:off x="3991923" y="22289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63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" name="Google Shape;684;p2"/>
            <p:cNvSpPr/>
            <p:nvPr/>
          </p:nvSpPr>
          <p:spPr>
            <a:xfrm>
              <a:off x="3864279" y="210088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" name="Google Shape;685;p2"/>
            <p:cNvSpPr/>
            <p:nvPr/>
          </p:nvSpPr>
          <p:spPr>
            <a:xfrm>
              <a:off x="3735811" y="21004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" name="Google Shape;686;p2"/>
            <p:cNvSpPr/>
            <p:nvPr/>
          </p:nvSpPr>
          <p:spPr>
            <a:xfrm>
              <a:off x="3672006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2" y="882"/>
                    <a:pt x="1132" y="560"/>
                  </a:cubicBezTo>
                  <a:cubicBezTo>
                    <a:pt x="1132" y="251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" name="Google Shape;687;p2"/>
            <p:cNvSpPr/>
            <p:nvPr/>
          </p:nvSpPr>
          <p:spPr>
            <a:xfrm>
              <a:off x="3799650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1"/>
                    <a:pt x="0" y="560"/>
                  </a:cubicBezTo>
                  <a:cubicBezTo>
                    <a:pt x="24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" name="Google Shape;688;p2"/>
            <p:cNvSpPr/>
            <p:nvPr/>
          </p:nvSpPr>
          <p:spPr>
            <a:xfrm>
              <a:off x="3864279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81"/>
                    <a:pt x="250" y="1132"/>
                    <a:pt x="560" y="1132"/>
                  </a:cubicBezTo>
                  <a:cubicBezTo>
                    <a:pt x="881" y="1132"/>
                    <a:pt x="1131" y="881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" name="Google Shape;689;p2"/>
            <p:cNvSpPr/>
            <p:nvPr/>
          </p:nvSpPr>
          <p:spPr>
            <a:xfrm>
              <a:off x="3735811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70"/>
                    <a:pt x="251" y="1132"/>
                    <a:pt x="572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" name="Google Shape;690;p2"/>
            <p:cNvSpPr/>
            <p:nvPr/>
          </p:nvSpPr>
          <p:spPr>
            <a:xfrm>
              <a:off x="3672006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" name="Google Shape;691;p2"/>
            <p:cNvSpPr/>
            <p:nvPr/>
          </p:nvSpPr>
          <p:spPr>
            <a:xfrm>
              <a:off x="3799650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" name="Google Shape;692;p2"/>
            <p:cNvSpPr/>
            <p:nvPr/>
          </p:nvSpPr>
          <p:spPr>
            <a:xfrm>
              <a:off x="3672006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81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" name="Google Shape;693;p2"/>
            <p:cNvSpPr/>
            <p:nvPr/>
          </p:nvSpPr>
          <p:spPr>
            <a:xfrm>
              <a:off x="3799650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24" y="881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" name="Google Shape;694;p2"/>
            <p:cNvSpPr/>
            <p:nvPr/>
          </p:nvSpPr>
          <p:spPr>
            <a:xfrm>
              <a:off x="3864279" y="222849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" name="Google Shape;695;p2"/>
            <p:cNvSpPr/>
            <p:nvPr/>
          </p:nvSpPr>
          <p:spPr>
            <a:xfrm>
              <a:off x="3735811" y="22289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" name="Google Shape;696;p2"/>
            <p:cNvSpPr/>
            <p:nvPr/>
          </p:nvSpPr>
          <p:spPr>
            <a:xfrm>
              <a:off x="3608201" y="210088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69" y="1131"/>
                    <a:pt x="1131" y="869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" name="Google Shape;697;p2"/>
            <p:cNvSpPr/>
            <p:nvPr/>
          </p:nvSpPr>
          <p:spPr>
            <a:xfrm>
              <a:off x="3479733" y="21004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0" y="262"/>
                    <a:pt x="0" y="572"/>
                  </a:cubicBezTo>
                  <a:cubicBezTo>
                    <a:pt x="0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" name="Google Shape;698;p2"/>
            <p:cNvSpPr/>
            <p:nvPr/>
          </p:nvSpPr>
          <p:spPr>
            <a:xfrm>
              <a:off x="3415928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60"/>
                  </a:cubicBezTo>
                  <a:cubicBezTo>
                    <a:pt x="1131" y="251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" name="Google Shape;699;p2"/>
            <p:cNvSpPr/>
            <p:nvPr/>
          </p:nvSpPr>
          <p:spPr>
            <a:xfrm>
              <a:off x="3543538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1"/>
                    <a:pt x="1" y="560"/>
                  </a:cubicBezTo>
                  <a:cubicBezTo>
                    <a:pt x="13" y="882"/>
                    <a:pt x="275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" name="Google Shape;700;p2"/>
            <p:cNvSpPr/>
            <p:nvPr/>
          </p:nvSpPr>
          <p:spPr>
            <a:xfrm>
              <a:off x="3608201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81"/>
                    <a:pt x="250" y="1132"/>
                    <a:pt x="560" y="1132"/>
                  </a:cubicBezTo>
                  <a:cubicBezTo>
                    <a:pt x="869" y="1132"/>
                    <a:pt x="1131" y="881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1" name="Google Shape;701;p2"/>
            <p:cNvSpPr/>
            <p:nvPr/>
          </p:nvSpPr>
          <p:spPr>
            <a:xfrm>
              <a:off x="3479733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0" y="250"/>
                    <a:pt x="0" y="560"/>
                  </a:cubicBezTo>
                  <a:cubicBezTo>
                    <a:pt x="0" y="870"/>
                    <a:pt x="251" y="1132"/>
                    <a:pt x="560" y="1132"/>
                  </a:cubicBezTo>
                  <a:cubicBezTo>
                    <a:pt x="870" y="1132"/>
                    <a:pt x="1132" y="870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2" name="Google Shape;702;p2"/>
            <p:cNvSpPr/>
            <p:nvPr/>
          </p:nvSpPr>
          <p:spPr>
            <a:xfrm>
              <a:off x="3415928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72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3" name="Google Shape;703;p2"/>
            <p:cNvSpPr/>
            <p:nvPr/>
          </p:nvSpPr>
          <p:spPr>
            <a:xfrm>
              <a:off x="3543538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75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4" name="Google Shape;704;p2"/>
            <p:cNvSpPr/>
            <p:nvPr/>
          </p:nvSpPr>
          <p:spPr>
            <a:xfrm>
              <a:off x="3415928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69" y="1131"/>
                    <a:pt x="1131" y="881"/>
                    <a:pt x="1131" y="572"/>
                  </a:cubicBezTo>
                  <a:cubicBezTo>
                    <a:pt x="1131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5" name="Google Shape;705;p2"/>
            <p:cNvSpPr/>
            <p:nvPr/>
          </p:nvSpPr>
          <p:spPr>
            <a:xfrm>
              <a:off x="3543538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3" y="881"/>
                    <a:pt x="275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6" name="Google Shape;706;p2"/>
            <p:cNvSpPr/>
            <p:nvPr/>
          </p:nvSpPr>
          <p:spPr>
            <a:xfrm>
              <a:off x="3608201" y="222849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72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7" name="Google Shape;707;p2"/>
            <p:cNvSpPr/>
            <p:nvPr/>
          </p:nvSpPr>
          <p:spPr>
            <a:xfrm>
              <a:off x="3479733" y="22289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0" y="263"/>
                    <a:pt x="0" y="572"/>
                  </a:cubicBezTo>
                  <a:cubicBezTo>
                    <a:pt x="0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63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8" name="Google Shape;708;p2"/>
            <p:cNvSpPr/>
            <p:nvPr/>
          </p:nvSpPr>
          <p:spPr>
            <a:xfrm>
              <a:off x="3351677" y="210088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69"/>
                    <a:pt x="263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9" name="Google Shape;709;p2"/>
            <p:cNvSpPr/>
            <p:nvPr/>
          </p:nvSpPr>
          <p:spPr>
            <a:xfrm>
              <a:off x="3223243" y="21004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0" y="881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0" name="Google Shape;710;p2"/>
            <p:cNvSpPr/>
            <p:nvPr/>
          </p:nvSpPr>
          <p:spPr>
            <a:xfrm>
              <a:off x="3159404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1"/>
                    <a:pt x="1" y="560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1" name="Google Shape;711;p2"/>
            <p:cNvSpPr/>
            <p:nvPr/>
          </p:nvSpPr>
          <p:spPr>
            <a:xfrm>
              <a:off x="3287460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1"/>
                    <a:pt x="1" y="560"/>
                  </a:cubicBezTo>
                  <a:cubicBezTo>
                    <a:pt x="12" y="882"/>
                    <a:pt x="262" y="1132"/>
                    <a:pt x="560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2" name="Google Shape;712;p2"/>
            <p:cNvSpPr/>
            <p:nvPr/>
          </p:nvSpPr>
          <p:spPr>
            <a:xfrm>
              <a:off x="3351677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81"/>
                    <a:pt x="263" y="1132"/>
                    <a:pt x="572" y="1132"/>
                  </a:cubicBezTo>
                  <a:cubicBezTo>
                    <a:pt x="882" y="1132"/>
                    <a:pt x="1132" y="881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3" name="Google Shape;713;p2"/>
            <p:cNvSpPr/>
            <p:nvPr/>
          </p:nvSpPr>
          <p:spPr>
            <a:xfrm>
              <a:off x="3223243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70"/>
                    <a:pt x="262" y="1132"/>
                    <a:pt x="572" y="1132"/>
                  </a:cubicBezTo>
                  <a:cubicBezTo>
                    <a:pt x="881" y="1132"/>
                    <a:pt x="1131" y="870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4" name="Google Shape;714;p2"/>
            <p:cNvSpPr/>
            <p:nvPr/>
          </p:nvSpPr>
          <p:spPr>
            <a:xfrm>
              <a:off x="3159404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5" name="Google Shape;715;p2"/>
            <p:cNvSpPr/>
            <p:nvPr/>
          </p:nvSpPr>
          <p:spPr>
            <a:xfrm>
              <a:off x="3287460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62" y="1132"/>
                    <a:pt x="560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6" name="Google Shape;716;p2"/>
            <p:cNvSpPr/>
            <p:nvPr/>
          </p:nvSpPr>
          <p:spPr>
            <a:xfrm>
              <a:off x="3159404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1" y="881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7" name="Google Shape;717;p2"/>
            <p:cNvSpPr/>
            <p:nvPr/>
          </p:nvSpPr>
          <p:spPr>
            <a:xfrm>
              <a:off x="3287460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2" y="881"/>
                    <a:pt x="262" y="1131"/>
                    <a:pt x="560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8" name="Google Shape;718;p2"/>
            <p:cNvSpPr/>
            <p:nvPr/>
          </p:nvSpPr>
          <p:spPr>
            <a:xfrm>
              <a:off x="3351677" y="222849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9" name="Google Shape;719;p2"/>
            <p:cNvSpPr/>
            <p:nvPr/>
          </p:nvSpPr>
          <p:spPr>
            <a:xfrm>
              <a:off x="3223243" y="22289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63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0" name="Google Shape;720;p2"/>
            <p:cNvSpPr/>
            <p:nvPr/>
          </p:nvSpPr>
          <p:spPr>
            <a:xfrm>
              <a:off x="3095599" y="210088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2" y="869"/>
                    <a:pt x="251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1" name="Google Shape;721;p2"/>
            <p:cNvSpPr/>
            <p:nvPr/>
          </p:nvSpPr>
          <p:spPr>
            <a:xfrm>
              <a:off x="2967544" y="21004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1" y="881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2" name="Google Shape;722;p2"/>
            <p:cNvSpPr/>
            <p:nvPr/>
          </p:nvSpPr>
          <p:spPr>
            <a:xfrm>
              <a:off x="2903327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1"/>
                    <a:pt x="1" y="560"/>
                  </a:cubicBezTo>
                  <a:cubicBezTo>
                    <a:pt x="12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3" name="Google Shape;723;p2"/>
            <p:cNvSpPr/>
            <p:nvPr/>
          </p:nvSpPr>
          <p:spPr>
            <a:xfrm>
              <a:off x="3031795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4" name="Google Shape;724;p2"/>
            <p:cNvSpPr/>
            <p:nvPr/>
          </p:nvSpPr>
          <p:spPr>
            <a:xfrm>
              <a:off x="3095599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81"/>
                    <a:pt x="251" y="1132"/>
                    <a:pt x="572" y="1132"/>
                  </a:cubicBezTo>
                  <a:cubicBezTo>
                    <a:pt x="882" y="1132"/>
                    <a:pt x="1132" y="881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5" name="Google Shape;725;p2"/>
            <p:cNvSpPr/>
            <p:nvPr/>
          </p:nvSpPr>
          <p:spPr>
            <a:xfrm>
              <a:off x="2967544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70"/>
                    <a:pt x="263" y="1132"/>
                    <a:pt x="572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6" name="Google Shape;726;p2"/>
            <p:cNvSpPr/>
            <p:nvPr/>
          </p:nvSpPr>
          <p:spPr>
            <a:xfrm>
              <a:off x="2903327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7" name="Google Shape;727;p2"/>
            <p:cNvSpPr/>
            <p:nvPr/>
          </p:nvSpPr>
          <p:spPr>
            <a:xfrm>
              <a:off x="3031795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8" name="Google Shape;728;p2"/>
            <p:cNvSpPr/>
            <p:nvPr/>
          </p:nvSpPr>
          <p:spPr>
            <a:xfrm>
              <a:off x="2903327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2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9" name="Google Shape;729;p2"/>
            <p:cNvSpPr/>
            <p:nvPr/>
          </p:nvSpPr>
          <p:spPr>
            <a:xfrm>
              <a:off x="3031795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0" name="Google Shape;730;p2"/>
            <p:cNvSpPr/>
            <p:nvPr/>
          </p:nvSpPr>
          <p:spPr>
            <a:xfrm>
              <a:off x="3095599" y="222849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1" name="Google Shape;731;p2"/>
            <p:cNvSpPr/>
            <p:nvPr/>
          </p:nvSpPr>
          <p:spPr>
            <a:xfrm>
              <a:off x="2967544" y="22289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63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2" name="Google Shape;732;p2"/>
            <p:cNvSpPr/>
            <p:nvPr/>
          </p:nvSpPr>
          <p:spPr>
            <a:xfrm>
              <a:off x="2839522" y="210088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69"/>
                    <a:pt x="250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3" name="Google Shape;733;p2"/>
            <p:cNvSpPr/>
            <p:nvPr/>
          </p:nvSpPr>
          <p:spPr>
            <a:xfrm>
              <a:off x="2711466" y="21004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1" y="262"/>
                    <a:pt x="1" y="572"/>
                  </a:cubicBezTo>
                  <a:cubicBezTo>
                    <a:pt x="1" y="881"/>
                    <a:pt x="262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4" name="Google Shape;734;p2"/>
            <p:cNvSpPr/>
            <p:nvPr/>
          </p:nvSpPr>
          <p:spPr>
            <a:xfrm>
              <a:off x="2647249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1"/>
                    <a:pt x="0" y="560"/>
                  </a:cubicBezTo>
                  <a:cubicBezTo>
                    <a:pt x="12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5" name="Google Shape;735;p2"/>
            <p:cNvSpPr/>
            <p:nvPr/>
          </p:nvSpPr>
          <p:spPr>
            <a:xfrm>
              <a:off x="2775683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1"/>
                    <a:pt x="1" y="560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60"/>
                  </a:cubicBezTo>
                  <a:cubicBezTo>
                    <a:pt x="1132" y="251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6" name="Google Shape;736;p2"/>
            <p:cNvSpPr/>
            <p:nvPr/>
          </p:nvSpPr>
          <p:spPr>
            <a:xfrm>
              <a:off x="2839522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81"/>
                    <a:pt x="250" y="1132"/>
                    <a:pt x="560" y="1132"/>
                  </a:cubicBezTo>
                  <a:cubicBezTo>
                    <a:pt x="881" y="1132"/>
                    <a:pt x="1131" y="881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7" name="Google Shape;737;p2"/>
            <p:cNvSpPr/>
            <p:nvPr/>
          </p:nvSpPr>
          <p:spPr>
            <a:xfrm>
              <a:off x="2711466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1" y="250"/>
                    <a:pt x="1" y="560"/>
                  </a:cubicBezTo>
                  <a:cubicBezTo>
                    <a:pt x="1" y="870"/>
                    <a:pt x="262" y="1132"/>
                    <a:pt x="572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8" name="Google Shape;738;p2"/>
            <p:cNvSpPr/>
            <p:nvPr/>
          </p:nvSpPr>
          <p:spPr>
            <a:xfrm>
              <a:off x="2647249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9" name="Google Shape;739;p2"/>
            <p:cNvSpPr/>
            <p:nvPr/>
          </p:nvSpPr>
          <p:spPr>
            <a:xfrm>
              <a:off x="2775683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0" name="Google Shape;740;p2"/>
            <p:cNvSpPr/>
            <p:nvPr/>
          </p:nvSpPr>
          <p:spPr>
            <a:xfrm>
              <a:off x="2647249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12" y="881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1" name="Google Shape;741;p2"/>
            <p:cNvSpPr/>
            <p:nvPr/>
          </p:nvSpPr>
          <p:spPr>
            <a:xfrm>
              <a:off x="2775683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2" name="Google Shape;742;p2"/>
            <p:cNvSpPr/>
            <p:nvPr/>
          </p:nvSpPr>
          <p:spPr>
            <a:xfrm>
              <a:off x="2839522" y="222849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3" name="Google Shape;743;p2"/>
            <p:cNvSpPr/>
            <p:nvPr/>
          </p:nvSpPr>
          <p:spPr>
            <a:xfrm>
              <a:off x="2711466" y="22289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1" y="263"/>
                    <a:pt x="1" y="572"/>
                  </a:cubicBezTo>
                  <a:cubicBezTo>
                    <a:pt x="1" y="882"/>
                    <a:pt x="262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4" name="Google Shape;744;p2"/>
            <p:cNvSpPr/>
            <p:nvPr/>
          </p:nvSpPr>
          <p:spPr>
            <a:xfrm>
              <a:off x="2583410" y="210088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3" y="869"/>
                    <a:pt x="251" y="1131"/>
                    <a:pt x="560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5" name="Google Shape;745;p2"/>
            <p:cNvSpPr/>
            <p:nvPr/>
          </p:nvSpPr>
          <p:spPr>
            <a:xfrm>
              <a:off x="2519193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1"/>
                    <a:pt x="1" y="560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6" name="Google Shape;746;p2"/>
            <p:cNvSpPr/>
            <p:nvPr/>
          </p:nvSpPr>
          <p:spPr>
            <a:xfrm>
              <a:off x="2583410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3" y="881"/>
                    <a:pt x="251" y="1132"/>
                    <a:pt x="560" y="1132"/>
                  </a:cubicBezTo>
                  <a:cubicBezTo>
                    <a:pt x="870" y="1132"/>
                    <a:pt x="1132" y="881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7" name="Google Shape;747;p2"/>
            <p:cNvSpPr/>
            <p:nvPr/>
          </p:nvSpPr>
          <p:spPr>
            <a:xfrm>
              <a:off x="2519193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8" name="Google Shape;748;p2"/>
            <p:cNvSpPr/>
            <p:nvPr/>
          </p:nvSpPr>
          <p:spPr>
            <a:xfrm>
              <a:off x="2519193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1" y="881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9" name="Google Shape;749;p2"/>
            <p:cNvSpPr/>
            <p:nvPr/>
          </p:nvSpPr>
          <p:spPr>
            <a:xfrm>
              <a:off x="2583410" y="222849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0" name="Google Shape;750;p2"/>
            <p:cNvSpPr/>
            <p:nvPr/>
          </p:nvSpPr>
          <p:spPr>
            <a:xfrm>
              <a:off x="2267204" y="-59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1" name="Google Shape;751;p2"/>
            <p:cNvSpPr/>
            <p:nvPr/>
          </p:nvSpPr>
          <p:spPr>
            <a:xfrm>
              <a:off x="2395260" y="-5903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69" y="1131"/>
                    <a:pt x="1119" y="869"/>
                    <a:pt x="1119" y="560"/>
                  </a:cubicBezTo>
                  <a:cubicBezTo>
                    <a:pt x="1119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2" name="Google Shape;752;p2"/>
            <p:cNvSpPr/>
            <p:nvPr/>
          </p:nvSpPr>
          <p:spPr>
            <a:xfrm>
              <a:off x="2459065" y="186335"/>
              <a:ext cx="38894" cy="38516"/>
            </a:xfrm>
            <a:custGeom>
              <a:avLst/>
              <a:gdLst/>
              <a:ahLst/>
              <a:cxnLst/>
              <a:rect l="l" t="t" r="r" b="b"/>
              <a:pathLst>
                <a:path w="1132" h="1121" extrusionOk="0">
                  <a:moveTo>
                    <a:pt x="560" y="1"/>
                  </a:moveTo>
                  <a:cubicBezTo>
                    <a:pt x="250" y="1"/>
                    <a:pt x="0" y="251"/>
                    <a:pt x="0" y="561"/>
                  </a:cubicBezTo>
                  <a:cubicBezTo>
                    <a:pt x="0" y="870"/>
                    <a:pt x="250" y="1120"/>
                    <a:pt x="560" y="1120"/>
                  </a:cubicBezTo>
                  <a:cubicBezTo>
                    <a:pt x="881" y="1120"/>
                    <a:pt x="1131" y="870"/>
                    <a:pt x="1131" y="561"/>
                  </a:cubicBezTo>
                  <a:cubicBezTo>
                    <a:pt x="1131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3" name="Google Shape;753;p2"/>
            <p:cNvSpPr/>
            <p:nvPr/>
          </p:nvSpPr>
          <p:spPr>
            <a:xfrm>
              <a:off x="2330597" y="186335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51" y="1"/>
                    <a:pt x="1" y="251"/>
                    <a:pt x="1" y="561"/>
                  </a:cubicBezTo>
                  <a:cubicBezTo>
                    <a:pt x="1" y="870"/>
                    <a:pt x="251" y="1132"/>
                    <a:pt x="572" y="1132"/>
                  </a:cubicBezTo>
                  <a:cubicBezTo>
                    <a:pt x="882" y="1132"/>
                    <a:pt x="1132" y="870"/>
                    <a:pt x="1132" y="561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4" name="Google Shape;754;p2"/>
            <p:cNvSpPr/>
            <p:nvPr/>
          </p:nvSpPr>
          <p:spPr>
            <a:xfrm>
              <a:off x="2267204" y="25017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81" y="1131"/>
                    <a:pt x="1131" y="870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5" name="Google Shape;755;p2"/>
            <p:cNvSpPr/>
            <p:nvPr/>
          </p:nvSpPr>
          <p:spPr>
            <a:xfrm>
              <a:off x="2395260" y="250174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69" y="1131"/>
                    <a:pt x="1119" y="870"/>
                    <a:pt x="1119" y="560"/>
                  </a:cubicBezTo>
                  <a:cubicBezTo>
                    <a:pt x="1119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6" name="Google Shape;756;p2"/>
            <p:cNvSpPr/>
            <p:nvPr/>
          </p:nvSpPr>
          <p:spPr>
            <a:xfrm>
              <a:off x="2267204" y="12170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94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7" name="Google Shape;757;p2"/>
            <p:cNvSpPr/>
            <p:nvPr/>
          </p:nvSpPr>
          <p:spPr>
            <a:xfrm>
              <a:off x="2395260" y="121706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94"/>
                    <a:pt x="250" y="1132"/>
                    <a:pt x="560" y="1132"/>
                  </a:cubicBezTo>
                  <a:cubicBezTo>
                    <a:pt x="869" y="1132"/>
                    <a:pt x="1119" y="882"/>
                    <a:pt x="1119" y="572"/>
                  </a:cubicBezTo>
                  <a:cubicBezTo>
                    <a:pt x="1119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8" name="Google Shape;758;p2"/>
            <p:cNvSpPr/>
            <p:nvPr/>
          </p:nvSpPr>
          <p:spPr>
            <a:xfrm>
              <a:off x="2459065" y="583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9" name="Google Shape;759;p2"/>
            <p:cNvSpPr/>
            <p:nvPr/>
          </p:nvSpPr>
          <p:spPr>
            <a:xfrm>
              <a:off x="2330597" y="583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72"/>
                  </a:cubicBezTo>
                  <a:cubicBezTo>
                    <a:pt x="1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0" name="Google Shape;760;p2"/>
            <p:cNvSpPr/>
            <p:nvPr/>
          </p:nvSpPr>
          <p:spPr>
            <a:xfrm>
              <a:off x="2459065" y="44244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60"/>
                  </a:cubicBezTo>
                  <a:cubicBezTo>
                    <a:pt x="1131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1" name="Google Shape;761;p2"/>
            <p:cNvSpPr/>
            <p:nvPr/>
          </p:nvSpPr>
          <p:spPr>
            <a:xfrm>
              <a:off x="2330597" y="44244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2" name="Google Shape;762;p2"/>
            <p:cNvSpPr/>
            <p:nvPr/>
          </p:nvSpPr>
          <p:spPr>
            <a:xfrm>
              <a:off x="2267204" y="50625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3" name="Google Shape;763;p2"/>
            <p:cNvSpPr/>
            <p:nvPr/>
          </p:nvSpPr>
          <p:spPr>
            <a:xfrm>
              <a:off x="2395260" y="506252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19" y="882"/>
                    <a:pt x="1119" y="572"/>
                  </a:cubicBezTo>
                  <a:cubicBezTo>
                    <a:pt x="1119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4" name="Google Shape;764;p2"/>
            <p:cNvSpPr/>
            <p:nvPr/>
          </p:nvSpPr>
          <p:spPr>
            <a:xfrm>
              <a:off x="2267204" y="37781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93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5" name="Google Shape;765;p2"/>
            <p:cNvSpPr/>
            <p:nvPr/>
          </p:nvSpPr>
          <p:spPr>
            <a:xfrm>
              <a:off x="2395260" y="377818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93"/>
                    <a:pt x="250" y="1131"/>
                    <a:pt x="560" y="1131"/>
                  </a:cubicBezTo>
                  <a:cubicBezTo>
                    <a:pt x="869" y="1131"/>
                    <a:pt x="1119" y="881"/>
                    <a:pt x="1119" y="572"/>
                  </a:cubicBezTo>
                  <a:cubicBezTo>
                    <a:pt x="1119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6" name="Google Shape;766;p2"/>
            <p:cNvSpPr/>
            <p:nvPr/>
          </p:nvSpPr>
          <p:spPr>
            <a:xfrm>
              <a:off x="2459065" y="31397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75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7" name="Google Shape;767;p2"/>
            <p:cNvSpPr/>
            <p:nvPr/>
          </p:nvSpPr>
          <p:spPr>
            <a:xfrm>
              <a:off x="2330597" y="31439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8" name="Google Shape;768;p2"/>
            <p:cNvSpPr/>
            <p:nvPr/>
          </p:nvSpPr>
          <p:spPr>
            <a:xfrm>
              <a:off x="2459065" y="69852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9" name="Google Shape;769;p2"/>
            <p:cNvSpPr/>
            <p:nvPr/>
          </p:nvSpPr>
          <p:spPr>
            <a:xfrm>
              <a:off x="2330597" y="69852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0" name="Google Shape;770;p2"/>
            <p:cNvSpPr/>
            <p:nvPr/>
          </p:nvSpPr>
          <p:spPr>
            <a:xfrm>
              <a:off x="2267204" y="762330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60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1" name="Google Shape;771;p2"/>
            <p:cNvSpPr/>
            <p:nvPr/>
          </p:nvSpPr>
          <p:spPr>
            <a:xfrm>
              <a:off x="2395260" y="762330"/>
              <a:ext cx="38482" cy="38929"/>
            </a:xfrm>
            <a:custGeom>
              <a:avLst/>
              <a:gdLst/>
              <a:ahLst/>
              <a:cxnLst/>
              <a:rect l="l" t="t" r="r" b="b"/>
              <a:pathLst>
                <a:path w="1120" h="1133" extrusionOk="0">
                  <a:moveTo>
                    <a:pt x="560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19" y="882"/>
                    <a:pt x="1119" y="572"/>
                  </a:cubicBezTo>
                  <a:cubicBezTo>
                    <a:pt x="1119" y="263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2" name="Google Shape;772;p2"/>
            <p:cNvSpPr/>
            <p:nvPr/>
          </p:nvSpPr>
          <p:spPr>
            <a:xfrm>
              <a:off x="2267204" y="63430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3" name="Google Shape;773;p2"/>
            <p:cNvSpPr/>
            <p:nvPr/>
          </p:nvSpPr>
          <p:spPr>
            <a:xfrm>
              <a:off x="2395260" y="634308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69" y="1131"/>
                    <a:pt x="1119" y="869"/>
                    <a:pt x="1119" y="560"/>
                  </a:cubicBezTo>
                  <a:cubicBezTo>
                    <a:pt x="1119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4" name="Google Shape;774;p2"/>
            <p:cNvSpPr/>
            <p:nvPr/>
          </p:nvSpPr>
          <p:spPr>
            <a:xfrm>
              <a:off x="2459065" y="57009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93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5" name="Google Shape;775;p2"/>
            <p:cNvSpPr/>
            <p:nvPr/>
          </p:nvSpPr>
          <p:spPr>
            <a:xfrm>
              <a:off x="2330597" y="570881"/>
              <a:ext cx="38894" cy="38482"/>
            </a:xfrm>
            <a:custGeom>
              <a:avLst/>
              <a:gdLst/>
              <a:ahLst/>
              <a:cxnLst/>
              <a:rect l="l" t="t" r="r" b="b"/>
              <a:pathLst>
                <a:path w="1132" h="1120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70"/>
                    <a:pt x="251" y="1120"/>
                    <a:pt x="572" y="1120"/>
                  </a:cubicBezTo>
                  <a:cubicBezTo>
                    <a:pt x="882" y="1120"/>
                    <a:pt x="1132" y="870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6" name="Google Shape;776;p2"/>
            <p:cNvSpPr/>
            <p:nvPr/>
          </p:nvSpPr>
          <p:spPr>
            <a:xfrm>
              <a:off x="2459065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7" name="Google Shape;777;p2"/>
            <p:cNvSpPr/>
            <p:nvPr/>
          </p:nvSpPr>
          <p:spPr>
            <a:xfrm>
              <a:off x="2330597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8" name="Google Shape;778;p2"/>
            <p:cNvSpPr/>
            <p:nvPr/>
          </p:nvSpPr>
          <p:spPr>
            <a:xfrm>
              <a:off x="2267204" y="101885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9" name="Google Shape;779;p2"/>
            <p:cNvSpPr/>
            <p:nvPr/>
          </p:nvSpPr>
          <p:spPr>
            <a:xfrm>
              <a:off x="2395260" y="1018854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69" y="1131"/>
                    <a:pt x="1119" y="869"/>
                    <a:pt x="1119" y="560"/>
                  </a:cubicBezTo>
                  <a:cubicBezTo>
                    <a:pt x="1119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0" name="Google Shape;780;p2"/>
            <p:cNvSpPr/>
            <p:nvPr/>
          </p:nvSpPr>
          <p:spPr>
            <a:xfrm>
              <a:off x="2267204" y="89038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1" name="Google Shape;781;p2"/>
            <p:cNvSpPr/>
            <p:nvPr/>
          </p:nvSpPr>
          <p:spPr>
            <a:xfrm>
              <a:off x="2395260" y="890386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19" y="882"/>
                    <a:pt x="1119" y="560"/>
                  </a:cubicBezTo>
                  <a:cubicBezTo>
                    <a:pt x="1119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2" name="Google Shape;782;p2"/>
            <p:cNvSpPr/>
            <p:nvPr/>
          </p:nvSpPr>
          <p:spPr>
            <a:xfrm>
              <a:off x="2459065" y="82658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3" name="Google Shape;783;p2"/>
            <p:cNvSpPr/>
            <p:nvPr/>
          </p:nvSpPr>
          <p:spPr>
            <a:xfrm>
              <a:off x="2330597" y="82699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4" name="Google Shape;784;p2"/>
            <p:cNvSpPr/>
            <p:nvPr/>
          </p:nvSpPr>
          <p:spPr>
            <a:xfrm>
              <a:off x="2459065" y="121030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93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5" name="Google Shape;785;p2"/>
            <p:cNvSpPr/>
            <p:nvPr/>
          </p:nvSpPr>
          <p:spPr>
            <a:xfrm>
              <a:off x="2330597" y="12107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6" name="Google Shape;786;p2"/>
            <p:cNvSpPr/>
            <p:nvPr/>
          </p:nvSpPr>
          <p:spPr>
            <a:xfrm>
              <a:off x="2267204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94"/>
                    <a:pt x="250" y="1132"/>
                    <a:pt x="560" y="1132"/>
                  </a:cubicBezTo>
                  <a:cubicBezTo>
                    <a:pt x="881" y="1132"/>
                    <a:pt x="1131" y="870"/>
                    <a:pt x="1131" y="560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7" name="Google Shape;787;p2"/>
            <p:cNvSpPr/>
            <p:nvPr/>
          </p:nvSpPr>
          <p:spPr>
            <a:xfrm>
              <a:off x="2395260" y="1274519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94"/>
                    <a:pt x="250" y="1132"/>
                    <a:pt x="560" y="1132"/>
                  </a:cubicBezTo>
                  <a:cubicBezTo>
                    <a:pt x="869" y="1132"/>
                    <a:pt x="1119" y="870"/>
                    <a:pt x="1119" y="560"/>
                  </a:cubicBezTo>
                  <a:cubicBezTo>
                    <a:pt x="1119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8" name="Google Shape;788;p2"/>
            <p:cNvSpPr/>
            <p:nvPr/>
          </p:nvSpPr>
          <p:spPr>
            <a:xfrm>
              <a:off x="2267204" y="114646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9" name="Google Shape;789;p2"/>
            <p:cNvSpPr/>
            <p:nvPr/>
          </p:nvSpPr>
          <p:spPr>
            <a:xfrm>
              <a:off x="2395260" y="1146463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19" y="882"/>
                    <a:pt x="1119" y="572"/>
                  </a:cubicBezTo>
                  <a:cubicBezTo>
                    <a:pt x="1119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0" name="Google Shape;790;p2"/>
            <p:cNvSpPr/>
            <p:nvPr/>
          </p:nvSpPr>
          <p:spPr>
            <a:xfrm>
              <a:off x="2459065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1" name="Google Shape;791;p2"/>
            <p:cNvSpPr/>
            <p:nvPr/>
          </p:nvSpPr>
          <p:spPr>
            <a:xfrm>
              <a:off x="2330597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70"/>
                    <a:pt x="251" y="1132"/>
                    <a:pt x="572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2" name="Google Shape;792;p2"/>
            <p:cNvSpPr/>
            <p:nvPr/>
          </p:nvSpPr>
          <p:spPr>
            <a:xfrm>
              <a:off x="2459065" y="14667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93"/>
                    <a:pt x="250" y="1132"/>
                    <a:pt x="560" y="1132"/>
                  </a:cubicBezTo>
                  <a:cubicBezTo>
                    <a:pt x="881" y="1132"/>
                    <a:pt x="1131" y="870"/>
                    <a:pt x="1131" y="560"/>
                  </a:cubicBezTo>
                  <a:cubicBezTo>
                    <a:pt x="1131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3" name="Google Shape;793;p2"/>
            <p:cNvSpPr/>
            <p:nvPr/>
          </p:nvSpPr>
          <p:spPr>
            <a:xfrm>
              <a:off x="2330597" y="146720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70"/>
                    <a:pt x="251" y="1131"/>
                    <a:pt x="572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4" name="Google Shape;794;p2"/>
            <p:cNvSpPr/>
            <p:nvPr/>
          </p:nvSpPr>
          <p:spPr>
            <a:xfrm>
              <a:off x="2267204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5" name="Google Shape;795;p2"/>
            <p:cNvSpPr/>
            <p:nvPr/>
          </p:nvSpPr>
          <p:spPr>
            <a:xfrm>
              <a:off x="2395260" y="1531009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19" y="882"/>
                    <a:pt x="1119" y="572"/>
                  </a:cubicBezTo>
                  <a:cubicBezTo>
                    <a:pt x="1119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6" name="Google Shape;796;p2"/>
            <p:cNvSpPr/>
            <p:nvPr/>
          </p:nvSpPr>
          <p:spPr>
            <a:xfrm>
              <a:off x="2267204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7" name="Google Shape;797;p2"/>
            <p:cNvSpPr/>
            <p:nvPr/>
          </p:nvSpPr>
          <p:spPr>
            <a:xfrm>
              <a:off x="2395260" y="1402575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69" y="1131"/>
                    <a:pt x="1119" y="881"/>
                    <a:pt x="1119" y="572"/>
                  </a:cubicBezTo>
                  <a:cubicBezTo>
                    <a:pt x="1119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8" name="Google Shape;798;p2"/>
            <p:cNvSpPr/>
            <p:nvPr/>
          </p:nvSpPr>
          <p:spPr>
            <a:xfrm>
              <a:off x="2459065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75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9" name="Google Shape;799;p2"/>
            <p:cNvSpPr/>
            <p:nvPr/>
          </p:nvSpPr>
          <p:spPr>
            <a:xfrm>
              <a:off x="2330597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0" name="Google Shape;800;p2"/>
            <p:cNvSpPr/>
            <p:nvPr/>
          </p:nvSpPr>
          <p:spPr>
            <a:xfrm>
              <a:off x="2459065" y="1722870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1" name="Google Shape;801;p2"/>
            <p:cNvSpPr/>
            <p:nvPr/>
          </p:nvSpPr>
          <p:spPr>
            <a:xfrm>
              <a:off x="2330597" y="17232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2" name="Google Shape;802;p2"/>
            <p:cNvSpPr/>
            <p:nvPr/>
          </p:nvSpPr>
          <p:spPr>
            <a:xfrm>
              <a:off x="2267204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3" name="Google Shape;803;p2"/>
            <p:cNvSpPr/>
            <p:nvPr/>
          </p:nvSpPr>
          <p:spPr>
            <a:xfrm>
              <a:off x="2395260" y="1787121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69" y="1131"/>
                    <a:pt x="1119" y="881"/>
                    <a:pt x="1119" y="572"/>
                  </a:cubicBezTo>
                  <a:cubicBezTo>
                    <a:pt x="1119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4" name="Google Shape;804;p2"/>
            <p:cNvSpPr/>
            <p:nvPr/>
          </p:nvSpPr>
          <p:spPr>
            <a:xfrm>
              <a:off x="2267204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70"/>
                    <a:pt x="250" y="1131"/>
                    <a:pt x="560" y="1131"/>
                  </a:cubicBezTo>
                  <a:cubicBezTo>
                    <a:pt x="881" y="1131"/>
                    <a:pt x="1131" y="870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5" name="Google Shape;805;p2"/>
            <p:cNvSpPr/>
            <p:nvPr/>
          </p:nvSpPr>
          <p:spPr>
            <a:xfrm>
              <a:off x="2395260" y="1659065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70"/>
                    <a:pt x="250" y="1131"/>
                    <a:pt x="560" y="1131"/>
                  </a:cubicBezTo>
                  <a:cubicBezTo>
                    <a:pt x="869" y="1131"/>
                    <a:pt x="1119" y="870"/>
                    <a:pt x="1119" y="560"/>
                  </a:cubicBezTo>
                  <a:cubicBezTo>
                    <a:pt x="1119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6" name="Google Shape;806;p2"/>
            <p:cNvSpPr/>
            <p:nvPr/>
          </p:nvSpPr>
          <p:spPr>
            <a:xfrm>
              <a:off x="2459065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7" name="Google Shape;807;p2"/>
            <p:cNvSpPr/>
            <p:nvPr/>
          </p:nvSpPr>
          <p:spPr>
            <a:xfrm>
              <a:off x="2330597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8" name="Google Shape;808;p2"/>
            <p:cNvSpPr/>
            <p:nvPr/>
          </p:nvSpPr>
          <p:spPr>
            <a:xfrm>
              <a:off x="2459065" y="19789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9" name="Google Shape;809;p2"/>
            <p:cNvSpPr/>
            <p:nvPr/>
          </p:nvSpPr>
          <p:spPr>
            <a:xfrm>
              <a:off x="2330597" y="1979359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0" name="Google Shape;810;p2"/>
            <p:cNvSpPr/>
            <p:nvPr/>
          </p:nvSpPr>
          <p:spPr>
            <a:xfrm>
              <a:off x="2267204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1" name="Google Shape;811;p2"/>
            <p:cNvSpPr/>
            <p:nvPr/>
          </p:nvSpPr>
          <p:spPr>
            <a:xfrm>
              <a:off x="2395260" y="2043611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69" y="1131"/>
                    <a:pt x="1119" y="869"/>
                    <a:pt x="1119" y="560"/>
                  </a:cubicBezTo>
                  <a:cubicBezTo>
                    <a:pt x="1119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2" name="Google Shape;812;p2"/>
            <p:cNvSpPr/>
            <p:nvPr/>
          </p:nvSpPr>
          <p:spPr>
            <a:xfrm>
              <a:off x="2267204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3" name="Google Shape;813;p2"/>
            <p:cNvSpPr/>
            <p:nvPr/>
          </p:nvSpPr>
          <p:spPr>
            <a:xfrm>
              <a:off x="2395260" y="1915143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19" y="882"/>
                    <a:pt x="1119" y="560"/>
                  </a:cubicBezTo>
                  <a:cubicBezTo>
                    <a:pt x="1119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4" name="Google Shape;814;p2"/>
            <p:cNvSpPr/>
            <p:nvPr/>
          </p:nvSpPr>
          <p:spPr>
            <a:xfrm>
              <a:off x="2459065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5" name="Google Shape;815;p2"/>
            <p:cNvSpPr/>
            <p:nvPr/>
          </p:nvSpPr>
          <p:spPr>
            <a:xfrm>
              <a:off x="2330597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6" name="Google Shape;816;p2"/>
            <p:cNvSpPr/>
            <p:nvPr/>
          </p:nvSpPr>
          <p:spPr>
            <a:xfrm>
              <a:off x="2011127" y="-59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7" name="Google Shape;817;p2"/>
            <p:cNvSpPr/>
            <p:nvPr/>
          </p:nvSpPr>
          <p:spPr>
            <a:xfrm>
              <a:off x="2138736" y="-59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69"/>
                    <a:pt x="263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8" name="Google Shape;818;p2"/>
            <p:cNvSpPr/>
            <p:nvPr/>
          </p:nvSpPr>
          <p:spPr>
            <a:xfrm>
              <a:off x="2202987" y="186335"/>
              <a:ext cx="38894" cy="38516"/>
            </a:xfrm>
            <a:custGeom>
              <a:avLst/>
              <a:gdLst/>
              <a:ahLst/>
              <a:cxnLst/>
              <a:rect l="l" t="t" r="r" b="b"/>
              <a:pathLst>
                <a:path w="1132" h="1121" extrusionOk="0">
                  <a:moveTo>
                    <a:pt x="560" y="1"/>
                  </a:moveTo>
                  <a:cubicBezTo>
                    <a:pt x="250" y="1"/>
                    <a:pt x="0" y="251"/>
                    <a:pt x="0" y="561"/>
                  </a:cubicBezTo>
                  <a:cubicBezTo>
                    <a:pt x="0" y="870"/>
                    <a:pt x="250" y="1120"/>
                    <a:pt x="560" y="1120"/>
                  </a:cubicBezTo>
                  <a:cubicBezTo>
                    <a:pt x="869" y="1120"/>
                    <a:pt x="1131" y="870"/>
                    <a:pt x="1131" y="561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9" name="Google Shape;819;p2"/>
            <p:cNvSpPr/>
            <p:nvPr/>
          </p:nvSpPr>
          <p:spPr>
            <a:xfrm>
              <a:off x="2074931" y="186335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50" y="1"/>
                    <a:pt x="0" y="251"/>
                    <a:pt x="0" y="561"/>
                  </a:cubicBezTo>
                  <a:cubicBezTo>
                    <a:pt x="0" y="870"/>
                    <a:pt x="250" y="1132"/>
                    <a:pt x="572" y="1132"/>
                  </a:cubicBezTo>
                  <a:cubicBezTo>
                    <a:pt x="881" y="1132"/>
                    <a:pt x="1132" y="870"/>
                    <a:pt x="1132" y="561"/>
                  </a:cubicBezTo>
                  <a:cubicBezTo>
                    <a:pt x="1132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0" name="Google Shape;820;p2"/>
            <p:cNvSpPr/>
            <p:nvPr/>
          </p:nvSpPr>
          <p:spPr>
            <a:xfrm>
              <a:off x="2011127" y="25017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81" y="1131"/>
                    <a:pt x="1131" y="870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1" name="Google Shape;821;p2"/>
            <p:cNvSpPr/>
            <p:nvPr/>
          </p:nvSpPr>
          <p:spPr>
            <a:xfrm>
              <a:off x="2138736" y="25017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25" y="881"/>
                    <a:pt x="263" y="1131"/>
                    <a:pt x="572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2" name="Google Shape;822;p2"/>
            <p:cNvSpPr/>
            <p:nvPr/>
          </p:nvSpPr>
          <p:spPr>
            <a:xfrm>
              <a:off x="2011127" y="12170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94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3" name="Google Shape;823;p2"/>
            <p:cNvSpPr/>
            <p:nvPr/>
          </p:nvSpPr>
          <p:spPr>
            <a:xfrm>
              <a:off x="2138736" y="12170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25" y="894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4" name="Google Shape;824;p2"/>
            <p:cNvSpPr/>
            <p:nvPr/>
          </p:nvSpPr>
          <p:spPr>
            <a:xfrm>
              <a:off x="2202987" y="583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69" y="1131"/>
                    <a:pt x="1131" y="881"/>
                    <a:pt x="1131" y="572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5" name="Google Shape;825;p2"/>
            <p:cNvSpPr/>
            <p:nvPr/>
          </p:nvSpPr>
          <p:spPr>
            <a:xfrm>
              <a:off x="2074931" y="583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50"/>
                    <a:pt x="0" y="572"/>
                  </a:cubicBezTo>
                  <a:cubicBezTo>
                    <a:pt x="0" y="881"/>
                    <a:pt x="250" y="1131"/>
                    <a:pt x="572" y="1131"/>
                  </a:cubicBezTo>
                  <a:cubicBezTo>
                    <a:pt x="881" y="1131"/>
                    <a:pt x="1132" y="881"/>
                    <a:pt x="1132" y="572"/>
                  </a:cubicBezTo>
                  <a:cubicBezTo>
                    <a:pt x="1132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6" name="Google Shape;826;p2"/>
            <p:cNvSpPr/>
            <p:nvPr/>
          </p:nvSpPr>
          <p:spPr>
            <a:xfrm>
              <a:off x="2202987" y="44244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69" y="1131"/>
                    <a:pt x="1131" y="881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7" name="Google Shape;827;p2"/>
            <p:cNvSpPr/>
            <p:nvPr/>
          </p:nvSpPr>
          <p:spPr>
            <a:xfrm>
              <a:off x="2074931" y="44244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72" y="1131"/>
                  </a:cubicBezTo>
                  <a:cubicBezTo>
                    <a:pt x="881" y="1131"/>
                    <a:pt x="1132" y="869"/>
                    <a:pt x="1132" y="560"/>
                  </a:cubicBezTo>
                  <a:cubicBezTo>
                    <a:pt x="1132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8" name="Google Shape;828;p2"/>
            <p:cNvSpPr/>
            <p:nvPr/>
          </p:nvSpPr>
          <p:spPr>
            <a:xfrm>
              <a:off x="2011127" y="50625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9" name="Google Shape;829;p2"/>
            <p:cNvSpPr/>
            <p:nvPr/>
          </p:nvSpPr>
          <p:spPr>
            <a:xfrm>
              <a:off x="2138736" y="50625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25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0" name="Google Shape;830;p2"/>
            <p:cNvSpPr/>
            <p:nvPr/>
          </p:nvSpPr>
          <p:spPr>
            <a:xfrm>
              <a:off x="2011127" y="37781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93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1" name="Google Shape;831;p2"/>
            <p:cNvSpPr/>
            <p:nvPr/>
          </p:nvSpPr>
          <p:spPr>
            <a:xfrm>
              <a:off x="2138736" y="37781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25" y="893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2" name="Google Shape;832;p2"/>
            <p:cNvSpPr/>
            <p:nvPr/>
          </p:nvSpPr>
          <p:spPr>
            <a:xfrm>
              <a:off x="2202987" y="31397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72"/>
                  </a:cubicBezTo>
                  <a:cubicBezTo>
                    <a:pt x="1131" y="275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3" name="Google Shape;833;p2"/>
            <p:cNvSpPr/>
            <p:nvPr/>
          </p:nvSpPr>
          <p:spPr>
            <a:xfrm>
              <a:off x="2074931" y="31439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0" y="882"/>
                    <a:pt x="250" y="1132"/>
                    <a:pt x="572" y="1132"/>
                  </a:cubicBezTo>
                  <a:cubicBezTo>
                    <a:pt x="881" y="1132"/>
                    <a:pt x="1132" y="882"/>
                    <a:pt x="1132" y="572"/>
                  </a:cubicBezTo>
                  <a:cubicBezTo>
                    <a:pt x="1132" y="263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4" name="Google Shape;834;p2"/>
            <p:cNvSpPr/>
            <p:nvPr/>
          </p:nvSpPr>
          <p:spPr>
            <a:xfrm>
              <a:off x="2202987" y="69852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72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5" name="Google Shape;835;p2"/>
            <p:cNvSpPr/>
            <p:nvPr/>
          </p:nvSpPr>
          <p:spPr>
            <a:xfrm>
              <a:off x="2074931" y="69852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72" y="1132"/>
                  </a:cubicBezTo>
                  <a:cubicBezTo>
                    <a:pt x="881" y="1132"/>
                    <a:pt x="1132" y="882"/>
                    <a:pt x="1132" y="572"/>
                  </a:cubicBezTo>
                  <a:cubicBezTo>
                    <a:pt x="1132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6" name="Google Shape;836;p2"/>
            <p:cNvSpPr/>
            <p:nvPr/>
          </p:nvSpPr>
          <p:spPr>
            <a:xfrm>
              <a:off x="2011127" y="762330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60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7" name="Google Shape;837;p2"/>
            <p:cNvSpPr/>
            <p:nvPr/>
          </p:nvSpPr>
          <p:spPr>
            <a:xfrm>
              <a:off x="2138736" y="762330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63" y="1"/>
                    <a:pt x="1" y="263"/>
                    <a:pt x="1" y="572"/>
                  </a:cubicBezTo>
                  <a:cubicBezTo>
                    <a:pt x="25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8" name="Google Shape;838;p2"/>
            <p:cNvSpPr/>
            <p:nvPr/>
          </p:nvSpPr>
          <p:spPr>
            <a:xfrm>
              <a:off x="2011127" y="63430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9" name="Google Shape;839;p2"/>
            <p:cNvSpPr/>
            <p:nvPr/>
          </p:nvSpPr>
          <p:spPr>
            <a:xfrm>
              <a:off x="2138736" y="63430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69"/>
                    <a:pt x="263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0" name="Google Shape;840;p2"/>
            <p:cNvSpPr/>
            <p:nvPr/>
          </p:nvSpPr>
          <p:spPr>
            <a:xfrm>
              <a:off x="2202987" y="57009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93"/>
                    <a:pt x="250" y="1131"/>
                    <a:pt x="560" y="1131"/>
                  </a:cubicBezTo>
                  <a:cubicBezTo>
                    <a:pt x="869" y="1131"/>
                    <a:pt x="1131" y="881"/>
                    <a:pt x="1131" y="572"/>
                  </a:cubicBezTo>
                  <a:cubicBezTo>
                    <a:pt x="1131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1" name="Google Shape;841;p2"/>
            <p:cNvSpPr/>
            <p:nvPr/>
          </p:nvSpPr>
          <p:spPr>
            <a:xfrm>
              <a:off x="2074931" y="570881"/>
              <a:ext cx="38894" cy="38482"/>
            </a:xfrm>
            <a:custGeom>
              <a:avLst/>
              <a:gdLst/>
              <a:ahLst/>
              <a:cxnLst/>
              <a:rect l="l" t="t" r="r" b="b"/>
              <a:pathLst>
                <a:path w="1132" h="1120" extrusionOk="0">
                  <a:moveTo>
                    <a:pt x="572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70"/>
                    <a:pt x="250" y="1120"/>
                    <a:pt x="572" y="1120"/>
                  </a:cubicBezTo>
                  <a:cubicBezTo>
                    <a:pt x="881" y="1120"/>
                    <a:pt x="1132" y="870"/>
                    <a:pt x="1132" y="560"/>
                  </a:cubicBezTo>
                  <a:cubicBezTo>
                    <a:pt x="1132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2" name="Google Shape;842;p2"/>
            <p:cNvSpPr/>
            <p:nvPr/>
          </p:nvSpPr>
          <p:spPr>
            <a:xfrm>
              <a:off x="2202987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72"/>
                  </a:cubicBezTo>
                  <a:cubicBezTo>
                    <a:pt x="1131" y="263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3" name="Google Shape;843;p2"/>
            <p:cNvSpPr/>
            <p:nvPr/>
          </p:nvSpPr>
          <p:spPr>
            <a:xfrm>
              <a:off x="2074931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0" y="882"/>
                    <a:pt x="250" y="1132"/>
                    <a:pt x="572" y="1132"/>
                  </a:cubicBezTo>
                  <a:cubicBezTo>
                    <a:pt x="881" y="1132"/>
                    <a:pt x="1132" y="882"/>
                    <a:pt x="1132" y="572"/>
                  </a:cubicBezTo>
                  <a:cubicBezTo>
                    <a:pt x="1132" y="263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4" name="Google Shape;844;p2"/>
            <p:cNvSpPr/>
            <p:nvPr/>
          </p:nvSpPr>
          <p:spPr>
            <a:xfrm>
              <a:off x="2011127" y="101885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5" name="Google Shape;845;p2"/>
            <p:cNvSpPr/>
            <p:nvPr/>
          </p:nvSpPr>
          <p:spPr>
            <a:xfrm>
              <a:off x="2138736" y="101885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25" y="869"/>
                    <a:pt x="263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6" name="Google Shape;846;p2"/>
            <p:cNvSpPr/>
            <p:nvPr/>
          </p:nvSpPr>
          <p:spPr>
            <a:xfrm>
              <a:off x="2011127" y="89038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7" name="Google Shape;847;p2"/>
            <p:cNvSpPr/>
            <p:nvPr/>
          </p:nvSpPr>
          <p:spPr>
            <a:xfrm>
              <a:off x="2138736" y="89038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60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8" name="Google Shape;848;p2"/>
            <p:cNvSpPr/>
            <p:nvPr/>
          </p:nvSpPr>
          <p:spPr>
            <a:xfrm>
              <a:off x="2202987" y="82658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69" y="1131"/>
                    <a:pt x="1131" y="869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9" name="Google Shape;849;p2"/>
            <p:cNvSpPr/>
            <p:nvPr/>
          </p:nvSpPr>
          <p:spPr>
            <a:xfrm>
              <a:off x="2074931" y="82699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72" y="1131"/>
                  </a:cubicBezTo>
                  <a:cubicBezTo>
                    <a:pt x="881" y="1131"/>
                    <a:pt x="1132" y="869"/>
                    <a:pt x="1132" y="560"/>
                  </a:cubicBezTo>
                  <a:cubicBezTo>
                    <a:pt x="1132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0" name="Google Shape;850;p2"/>
            <p:cNvSpPr/>
            <p:nvPr/>
          </p:nvSpPr>
          <p:spPr>
            <a:xfrm>
              <a:off x="2202987" y="121030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93"/>
                    <a:pt x="250" y="1131"/>
                    <a:pt x="560" y="1131"/>
                  </a:cubicBezTo>
                  <a:cubicBezTo>
                    <a:pt x="869" y="1131"/>
                    <a:pt x="1131" y="881"/>
                    <a:pt x="1131" y="572"/>
                  </a:cubicBezTo>
                  <a:cubicBezTo>
                    <a:pt x="1131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1" name="Google Shape;851;p2"/>
            <p:cNvSpPr/>
            <p:nvPr/>
          </p:nvSpPr>
          <p:spPr>
            <a:xfrm>
              <a:off x="2074931" y="12107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72" y="1131"/>
                  </a:cubicBezTo>
                  <a:cubicBezTo>
                    <a:pt x="881" y="1131"/>
                    <a:pt x="1132" y="881"/>
                    <a:pt x="1132" y="572"/>
                  </a:cubicBezTo>
                  <a:cubicBezTo>
                    <a:pt x="1132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2" name="Google Shape;852;p2"/>
            <p:cNvSpPr/>
            <p:nvPr/>
          </p:nvSpPr>
          <p:spPr>
            <a:xfrm>
              <a:off x="2011127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94"/>
                    <a:pt x="250" y="1132"/>
                    <a:pt x="560" y="1132"/>
                  </a:cubicBezTo>
                  <a:cubicBezTo>
                    <a:pt x="881" y="1132"/>
                    <a:pt x="1131" y="870"/>
                    <a:pt x="1131" y="560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3" name="Google Shape;853;p2"/>
            <p:cNvSpPr/>
            <p:nvPr/>
          </p:nvSpPr>
          <p:spPr>
            <a:xfrm>
              <a:off x="2138736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60"/>
                  </a:cubicBezTo>
                  <a:cubicBezTo>
                    <a:pt x="25" y="894"/>
                    <a:pt x="263" y="1132"/>
                    <a:pt x="572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4" name="Google Shape;854;p2"/>
            <p:cNvSpPr/>
            <p:nvPr/>
          </p:nvSpPr>
          <p:spPr>
            <a:xfrm>
              <a:off x="2011127" y="114646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5" name="Google Shape;855;p2"/>
            <p:cNvSpPr/>
            <p:nvPr/>
          </p:nvSpPr>
          <p:spPr>
            <a:xfrm>
              <a:off x="2138736" y="114646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25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6" name="Google Shape;856;p2"/>
            <p:cNvSpPr/>
            <p:nvPr/>
          </p:nvSpPr>
          <p:spPr>
            <a:xfrm>
              <a:off x="2202987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60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7" name="Google Shape;857;p2"/>
            <p:cNvSpPr/>
            <p:nvPr/>
          </p:nvSpPr>
          <p:spPr>
            <a:xfrm>
              <a:off x="2074931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70"/>
                    <a:pt x="250" y="1132"/>
                    <a:pt x="572" y="1132"/>
                  </a:cubicBezTo>
                  <a:cubicBezTo>
                    <a:pt x="881" y="1132"/>
                    <a:pt x="1132" y="870"/>
                    <a:pt x="1132" y="560"/>
                  </a:cubicBezTo>
                  <a:cubicBezTo>
                    <a:pt x="1132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8" name="Google Shape;858;p2"/>
            <p:cNvSpPr/>
            <p:nvPr/>
          </p:nvSpPr>
          <p:spPr>
            <a:xfrm>
              <a:off x="2202987" y="14667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93"/>
                    <a:pt x="250" y="1132"/>
                    <a:pt x="560" y="1132"/>
                  </a:cubicBezTo>
                  <a:cubicBezTo>
                    <a:pt x="869" y="1132"/>
                    <a:pt x="1131" y="870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9" name="Google Shape;859;p2"/>
            <p:cNvSpPr/>
            <p:nvPr/>
          </p:nvSpPr>
          <p:spPr>
            <a:xfrm>
              <a:off x="2074931" y="146720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70"/>
                    <a:pt x="250" y="1131"/>
                    <a:pt x="572" y="1131"/>
                  </a:cubicBezTo>
                  <a:cubicBezTo>
                    <a:pt x="881" y="1131"/>
                    <a:pt x="1132" y="870"/>
                    <a:pt x="1132" y="560"/>
                  </a:cubicBezTo>
                  <a:cubicBezTo>
                    <a:pt x="1132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0" name="Google Shape;860;p2"/>
            <p:cNvSpPr/>
            <p:nvPr/>
          </p:nvSpPr>
          <p:spPr>
            <a:xfrm>
              <a:off x="2011127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1" name="Google Shape;861;p2"/>
            <p:cNvSpPr/>
            <p:nvPr/>
          </p:nvSpPr>
          <p:spPr>
            <a:xfrm>
              <a:off x="2138736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25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2" name="Google Shape;862;p2"/>
            <p:cNvSpPr/>
            <p:nvPr/>
          </p:nvSpPr>
          <p:spPr>
            <a:xfrm>
              <a:off x="2011127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3" name="Google Shape;863;p2"/>
            <p:cNvSpPr/>
            <p:nvPr/>
          </p:nvSpPr>
          <p:spPr>
            <a:xfrm>
              <a:off x="2138736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25" y="881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4" name="Google Shape;864;p2"/>
            <p:cNvSpPr/>
            <p:nvPr/>
          </p:nvSpPr>
          <p:spPr>
            <a:xfrm>
              <a:off x="2202987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72"/>
                  </a:cubicBezTo>
                  <a:cubicBezTo>
                    <a:pt x="1131" y="275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5" name="Google Shape;865;p2"/>
            <p:cNvSpPr/>
            <p:nvPr/>
          </p:nvSpPr>
          <p:spPr>
            <a:xfrm>
              <a:off x="2074931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72" y="1132"/>
                  </a:cubicBezTo>
                  <a:cubicBezTo>
                    <a:pt x="881" y="1132"/>
                    <a:pt x="1132" y="882"/>
                    <a:pt x="1132" y="560"/>
                  </a:cubicBezTo>
                  <a:cubicBezTo>
                    <a:pt x="1132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6" name="Google Shape;866;p2"/>
            <p:cNvSpPr/>
            <p:nvPr/>
          </p:nvSpPr>
          <p:spPr>
            <a:xfrm>
              <a:off x="2202987" y="1722870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60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7" name="Google Shape;867;p2"/>
            <p:cNvSpPr/>
            <p:nvPr/>
          </p:nvSpPr>
          <p:spPr>
            <a:xfrm>
              <a:off x="2074931" y="17232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72" y="1132"/>
                  </a:cubicBezTo>
                  <a:cubicBezTo>
                    <a:pt x="881" y="1132"/>
                    <a:pt x="1132" y="882"/>
                    <a:pt x="1132" y="572"/>
                  </a:cubicBezTo>
                  <a:cubicBezTo>
                    <a:pt x="1132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8" name="Google Shape;868;p2"/>
            <p:cNvSpPr/>
            <p:nvPr/>
          </p:nvSpPr>
          <p:spPr>
            <a:xfrm>
              <a:off x="2011127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9" name="Google Shape;869;p2"/>
            <p:cNvSpPr/>
            <p:nvPr/>
          </p:nvSpPr>
          <p:spPr>
            <a:xfrm>
              <a:off x="2138736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1" y="881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0" name="Google Shape;870;p2"/>
            <p:cNvSpPr/>
            <p:nvPr/>
          </p:nvSpPr>
          <p:spPr>
            <a:xfrm>
              <a:off x="2011127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70"/>
                    <a:pt x="250" y="1131"/>
                    <a:pt x="560" y="1131"/>
                  </a:cubicBezTo>
                  <a:cubicBezTo>
                    <a:pt x="881" y="1131"/>
                    <a:pt x="1131" y="870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1" name="Google Shape;871;p2"/>
            <p:cNvSpPr/>
            <p:nvPr/>
          </p:nvSpPr>
          <p:spPr>
            <a:xfrm>
              <a:off x="2138736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25" y="870"/>
                    <a:pt x="263" y="1131"/>
                    <a:pt x="572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2" name="Google Shape;872;p2"/>
            <p:cNvSpPr/>
            <p:nvPr/>
          </p:nvSpPr>
          <p:spPr>
            <a:xfrm>
              <a:off x="2202987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69" y="1131"/>
                    <a:pt x="1131" y="881"/>
                    <a:pt x="1131" y="572"/>
                  </a:cubicBezTo>
                  <a:cubicBezTo>
                    <a:pt x="1131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3" name="Google Shape;873;p2"/>
            <p:cNvSpPr/>
            <p:nvPr/>
          </p:nvSpPr>
          <p:spPr>
            <a:xfrm>
              <a:off x="2074931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72" y="1131"/>
                  </a:cubicBezTo>
                  <a:cubicBezTo>
                    <a:pt x="881" y="1131"/>
                    <a:pt x="1132" y="881"/>
                    <a:pt x="1132" y="572"/>
                  </a:cubicBezTo>
                  <a:cubicBezTo>
                    <a:pt x="1132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4" name="Google Shape;874;p2"/>
            <p:cNvSpPr/>
            <p:nvPr/>
          </p:nvSpPr>
          <p:spPr>
            <a:xfrm>
              <a:off x="2202987" y="19789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69" y="1131"/>
                    <a:pt x="1131" y="881"/>
                    <a:pt x="1131" y="572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5" name="Google Shape;875;p2"/>
            <p:cNvSpPr/>
            <p:nvPr/>
          </p:nvSpPr>
          <p:spPr>
            <a:xfrm>
              <a:off x="2074931" y="1979359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0" y="882"/>
                    <a:pt x="250" y="1132"/>
                    <a:pt x="572" y="1132"/>
                  </a:cubicBezTo>
                  <a:cubicBezTo>
                    <a:pt x="881" y="1132"/>
                    <a:pt x="1132" y="882"/>
                    <a:pt x="1132" y="572"/>
                  </a:cubicBezTo>
                  <a:cubicBezTo>
                    <a:pt x="1132" y="263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6" name="Google Shape;876;p2"/>
            <p:cNvSpPr/>
            <p:nvPr/>
          </p:nvSpPr>
          <p:spPr>
            <a:xfrm>
              <a:off x="2011127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7" name="Google Shape;877;p2"/>
            <p:cNvSpPr/>
            <p:nvPr/>
          </p:nvSpPr>
          <p:spPr>
            <a:xfrm>
              <a:off x="2138736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25" y="869"/>
                    <a:pt x="263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8" name="Google Shape;878;p2"/>
            <p:cNvSpPr/>
            <p:nvPr/>
          </p:nvSpPr>
          <p:spPr>
            <a:xfrm>
              <a:off x="2011127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9" name="Google Shape;879;p2"/>
            <p:cNvSpPr/>
            <p:nvPr/>
          </p:nvSpPr>
          <p:spPr>
            <a:xfrm>
              <a:off x="2138736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60"/>
                  </a:cubicBezTo>
                  <a:cubicBezTo>
                    <a:pt x="25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0" name="Google Shape;880;p2"/>
            <p:cNvSpPr/>
            <p:nvPr/>
          </p:nvSpPr>
          <p:spPr>
            <a:xfrm>
              <a:off x="2202987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69" y="1131"/>
                    <a:pt x="1131" y="869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1" name="Google Shape;881;p2"/>
            <p:cNvSpPr/>
            <p:nvPr/>
          </p:nvSpPr>
          <p:spPr>
            <a:xfrm>
              <a:off x="2074931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72" y="1131"/>
                  </a:cubicBezTo>
                  <a:cubicBezTo>
                    <a:pt x="881" y="1131"/>
                    <a:pt x="1132" y="869"/>
                    <a:pt x="1132" y="560"/>
                  </a:cubicBezTo>
                  <a:cubicBezTo>
                    <a:pt x="1132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2" name="Google Shape;882;p2"/>
            <p:cNvSpPr/>
            <p:nvPr/>
          </p:nvSpPr>
          <p:spPr>
            <a:xfrm>
              <a:off x="1755015" y="-59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3" name="Google Shape;883;p2"/>
            <p:cNvSpPr/>
            <p:nvPr/>
          </p:nvSpPr>
          <p:spPr>
            <a:xfrm>
              <a:off x="1882658" y="-59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0" y="250"/>
                    <a:pt x="0" y="560"/>
                  </a:cubicBezTo>
                  <a:cubicBezTo>
                    <a:pt x="0" y="869"/>
                    <a:pt x="251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4" name="Google Shape;884;p2"/>
            <p:cNvSpPr/>
            <p:nvPr/>
          </p:nvSpPr>
          <p:spPr>
            <a:xfrm>
              <a:off x="1946463" y="186335"/>
              <a:ext cx="38894" cy="38516"/>
            </a:xfrm>
            <a:custGeom>
              <a:avLst/>
              <a:gdLst/>
              <a:ahLst/>
              <a:cxnLst/>
              <a:rect l="l" t="t" r="r" b="b"/>
              <a:pathLst>
                <a:path w="1132" h="1121" extrusionOk="0">
                  <a:moveTo>
                    <a:pt x="572" y="1"/>
                  </a:moveTo>
                  <a:cubicBezTo>
                    <a:pt x="263" y="1"/>
                    <a:pt x="1" y="251"/>
                    <a:pt x="1" y="561"/>
                  </a:cubicBezTo>
                  <a:cubicBezTo>
                    <a:pt x="1" y="870"/>
                    <a:pt x="263" y="1120"/>
                    <a:pt x="572" y="1120"/>
                  </a:cubicBezTo>
                  <a:cubicBezTo>
                    <a:pt x="882" y="1120"/>
                    <a:pt x="1132" y="870"/>
                    <a:pt x="1132" y="561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5" name="Google Shape;885;p2"/>
            <p:cNvSpPr/>
            <p:nvPr/>
          </p:nvSpPr>
          <p:spPr>
            <a:xfrm>
              <a:off x="1818854" y="186335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60" y="1"/>
                  </a:moveTo>
                  <a:cubicBezTo>
                    <a:pt x="250" y="1"/>
                    <a:pt x="0" y="251"/>
                    <a:pt x="0" y="561"/>
                  </a:cubicBezTo>
                  <a:cubicBezTo>
                    <a:pt x="0" y="870"/>
                    <a:pt x="250" y="1132"/>
                    <a:pt x="560" y="1132"/>
                  </a:cubicBezTo>
                  <a:cubicBezTo>
                    <a:pt x="869" y="1132"/>
                    <a:pt x="1131" y="870"/>
                    <a:pt x="1131" y="561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6" name="Google Shape;886;p2"/>
            <p:cNvSpPr/>
            <p:nvPr/>
          </p:nvSpPr>
          <p:spPr>
            <a:xfrm>
              <a:off x="1755015" y="25017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70" y="1131"/>
                    <a:pt x="1132" y="870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7" name="Google Shape;887;p2"/>
            <p:cNvSpPr/>
            <p:nvPr/>
          </p:nvSpPr>
          <p:spPr>
            <a:xfrm>
              <a:off x="1882658" y="25017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0" y="250"/>
                    <a:pt x="0" y="560"/>
                  </a:cubicBezTo>
                  <a:cubicBezTo>
                    <a:pt x="0" y="881"/>
                    <a:pt x="251" y="1131"/>
                    <a:pt x="572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8" name="Google Shape;888;p2"/>
            <p:cNvSpPr/>
            <p:nvPr/>
          </p:nvSpPr>
          <p:spPr>
            <a:xfrm>
              <a:off x="1755015" y="12170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94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9" name="Google Shape;889;p2"/>
            <p:cNvSpPr/>
            <p:nvPr/>
          </p:nvSpPr>
          <p:spPr>
            <a:xfrm>
              <a:off x="1882658" y="12170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0" y="251"/>
                    <a:pt x="0" y="572"/>
                  </a:cubicBezTo>
                  <a:cubicBezTo>
                    <a:pt x="0" y="894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0" name="Google Shape;890;p2"/>
            <p:cNvSpPr/>
            <p:nvPr/>
          </p:nvSpPr>
          <p:spPr>
            <a:xfrm>
              <a:off x="1946463" y="583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72"/>
                  </a:cubicBezTo>
                  <a:cubicBezTo>
                    <a:pt x="25" y="881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1" name="Google Shape;891;p2"/>
            <p:cNvSpPr/>
            <p:nvPr/>
          </p:nvSpPr>
          <p:spPr>
            <a:xfrm>
              <a:off x="1818854" y="583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69" y="1131"/>
                    <a:pt x="1131" y="881"/>
                    <a:pt x="1131" y="572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2" name="Google Shape;892;p2"/>
            <p:cNvSpPr/>
            <p:nvPr/>
          </p:nvSpPr>
          <p:spPr>
            <a:xfrm>
              <a:off x="1946463" y="44244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25" y="881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3" name="Google Shape;893;p2"/>
            <p:cNvSpPr/>
            <p:nvPr/>
          </p:nvSpPr>
          <p:spPr>
            <a:xfrm>
              <a:off x="1818854" y="44244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69" y="1131"/>
                    <a:pt x="1131" y="869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4" name="Google Shape;894;p2"/>
            <p:cNvSpPr/>
            <p:nvPr/>
          </p:nvSpPr>
          <p:spPr>
            <a:xfrm>
              <a:off x="1755015" y="50625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5" name="Google Shape;895;p2"/>
            <p:cNvSpPr/>
            <p:nvPr/>
          </p:nvSpPr>
          <p:spPr>
            <a:xfrm>
              <a:off x="1882658" y="50625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0" y="251"/>
                    <a:pt x="0" y="572"/>
                  </a:cubicBezTo>
                  <a:cubicBezTo>
                    <a:pt x="0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6" name="Google Shape;896;p2"/>
            <p:cNvSpPr/>
            <p:nvPr/>
          </p:nvSpPr>
          <p:spPr>
            <a:xfrm>
              <a:off x="1755015" y="37781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93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7" name="Google Shape;897;p2"/>
            <p:cNvSpPr/>
            <p:nvPr/>
          </p:nvSpPr>
          <p:spPr>
            <a:xfrm>
              <a:off x="1882658" y="37781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0" y="262"/>
                    <a:pt x="0" y="572"/>
                  </a:cubicBezTo>
                  <a:cubicBezTo>
                    <a:pt x="0" y="893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8" name="Google Shape;898;p2"/>
            <p:cNvSpPr/>
            <p:nvPr/>
          </p:nvSpPr>
          <p:spPr>
            <a:xfrm>
              <a:off x="1946463" y="31397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25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75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9" name="Google Shape;899;p2"/>
            <p:cNvSpPr/>
            <p:nvPr/>
          </p:nvSpPr>
          <p:spPr>
            <a:xfrm>
              <a:off x="1818854" y="31439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72"/>
                  </a:cubicBezTo>
                  <a:cubicBezTo>
                    <a:pt x="1131" y="263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0" name="Google Shape;900;p2"/>
            <p:cNvSpPr/>
            <p:nvPr/>
          </p:nvSpPr>
          <p:spPr>
            <a:xfrm>
              <a:off x="1946463" y="69852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25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1" name="Google Shape;901;p2"/>
            <p:cNvSpPr/>
            <p:nvPr/>
          </p:nvSpPr>
          <p:spPr>
            <a:xfrm>
              <a:off x="1818854" y="69852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72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2" name="Google Shape;902;p2"/>
            <p:cNvSpPr/>
            <p:nvPr/>
          </p:nvSpPr>
          <p:spPr>
            <a:xfrm>
              <a:off x="1755015" y="762330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60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63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3" name="Google Shape;903;p2"/>
            <p:cNvSpPr/>
            <p:nvPr/>
          </p:nvSpPr>
          <p:spPr>
            <a:xfrm>
              <a:off x="1882658" y="762330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51" y="1"/>
                    <a:pt x="0" y="263"/>
                    <a:pt x="0" y="572"/>
                  </a:cubicBezTo>
                  <a:cubicBezTo>
                    <a:pt x="0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4" name="Google Shape;904;p2"/>
            <p:cNvSpPr/>
            <p:nvPr/>
          </p:nvSpPr>
          <p:spPr>
            <a:xfrm>
              <a:off x="1755015" y="63430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5" name="Google Shape;905;p2"/>
            <p:cNvSpPr/>
            <p:nvPr/>
          </p:nvSpPr>
          <p:spPr>
            <a:xfrm>
              <a:off x="1882658" y="63430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0" y="250"/>
                    <a:pt x="0" y="560"/>
                  </a:cubicBezTo>
                  <a:cubicBezTo>
                    <a:pt x="0" y="869"/>
                    <a:pt x="251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6" name="Google Shape;906;p2"/>
            <p:cNvSpPr/>
            <p:nvPr/>
          </p:nvSpPr>
          <p:spPr>
            <a:xfrm>
              <a:off x="1946463" y="57009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25" y="893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7" name="Google Shape;907;p2"/>
            <p:cNvSpPr/>
            <p:nvPr/>
          </p:nvSpPr>
          <p:spPr>
            <a:xfrm>
              <a:off x="1818854" y="570881"/>
              <a:ext cx="38894" cy="38482"/>
            </a:xfrm>
            <a:custGeom>
              <a:avLst/>
              <a:gdLst/>
              <a:ahLst/>
              <a:cxnLst/>
              <a:rect l="l" t="t" r="r" b="b"/>
              <a:pathLst>
                <a:path w="1132" h="1120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70"/>
                    <a:pt x="250" y="1120"/>
                    <a:pt x="560" y="1120"/>
                  </a:cubicBezTo>
                  <a:cubicBezTo>
                    <a:pt x="869" y="1120"/>
                    <a:pt x="1131" y="870"/>
                    <a:pt x="1131" y="560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8" name="Google Shape;908;p2"/>
            <p:cNvSpPr/>
            <p:nvPr/>
          </p:nvSpPr>
          <p:spPr>
            <a:xfrm>
              <a:off x="1946463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63"/>
                    <a:pt x="1" y="572"/>
                  </a:cubicBezTo>
                  <a:cubicBezTo>
                    <a:pt x="25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9" name="Google Shape;909;p2"/>
            <p:cNvSpPr/>
            <p:nvPr/>
          </p:nvSpPr>
          <p:spPr>
            <a:xfrm>
              <a:off x="1818854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72"/>
                  </a:cubicBezTo>
                  <a:cubicBezTo>
                    <a:pt x="1131" y="263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0" name="Google Shape;910;p2"/>
            <p:cNvSpPr/>
            <p:nvPr/>
          </p:nvSpPr>
          <p:spPr>
            <a:xfrm>
              <a:off x="1755015" y="101885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1" name="Google Shape;911;p2"/>
            <p:cNvSpPr/>
            <p:nvPr/>
          </p:nvSpPr>
          <p:spPr>
            <a:xfrm>
              <a:off x="1882658" y="101885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0" y="250"/>
                    <a:pt x="0" y="560"/>
                  </a:cubicBezTo>
                  <a:cubicBezTo>
                    <a:pt x="0" y="869"/>
                    <a:pt x="251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2" name="Google Shape;912;p2"/>
            <p:cNvSpPr/>
            <p:nvPr/>
          </p:nvSpPr>
          <p:spPr>
            <a:xfrm>
              <a:off x="1755015" y="89038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3" name="Google Shape;913;p2"/>
            <p:cNvSpPr/>
            <p:nvPr/>
          </p:nvSpPr>
          <p:spPr>
            <a:xfrm>
              <a:off x="1882658" y="89038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0" y="251"/>
                    <a:pt x="0" y="560"/>
                  </a:cubicBezTo>
                  <a:cubicBezTo>
                    <a:pt x="0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4" name="Google Shape;914;p2"/>
            <p:cNvSpPr/>
            <p:nvPr/>
          </p:nvSpPr>
          <p:spPr>
            <a:xfrm>
              <a:off x="1946463" y="82658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69"/>
                    <a:pt x="263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5" name="Google Shape;915;p2"/>
            <p:cNvSpPr/>
            <p:nvPr/>
          </p:nvSpPr>
          <p:spPr>
            <a:xfrm>
              <a:off x="1818854" y="82699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69" y="1131"/>
                    <a:pt x="1131" y="869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6" name="Google Shape;916;p2"/>
            <p:cNvSpPr/>
            <p:nvPr/>
          </p:nvSpPr>
          <p:spPr>
            <a:xfrm>
              <a:off x="1946463" y="121030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25" y="893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7" name="Google Shape;917;p2"/>
            <p:cNvSpPr/>
            <p:nvPr/>
          </p:nvSpPr>
          <p:spPr>
            <a:xfrm>
              <a:off x="1818854" y="12107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69" y="1131"/>
                    <a:pt x="1131" y="881"/>
                    <a:pt x="1131" y="572"/>
                  </a:cubicBezTo>
                  <a:cubicBezTo>
                    <a:pt x="1131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8" name="Google Shape;918;p2"/>
            <p:cNvSpPr/>
            <p:nvPr/>
          </p:nvSpPr>
          <p:spPr>
            <a:xfrm>
              <a:off x="1755015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94"/>
                    <a:pt x="251" y="1132"/>
                    <a:pt x="560" y="1132"/>
                  </a:cubicBezTo>
                  <a:cubicBezTo>
                    <a:pt x="870" y="1132"/>
                    <a:pt x="1132" y="870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9" name="Google Shape;919;p2"/>
            <p:cNvSpPr/>
            <p:nvPr/>
          </p:nvSpPr>
          <p:spPr>
            <a:xfrm>
              <a:off x="1882658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0" y="251"/>
                    <a:pt x="0" y="560"/>
                  </a:cubicBezTo>
                  <a:cubicBezTo>
                    <a:pt x="0" y="894"/>
                    <a:pt x="251" y="1132"/>
                    <a:pt x="572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0" name="Google Shape;920;p2"/>
            <p:cNvSpPr/>
            <p:nvPr/>
          </p:nvSpPr>
          <p:spPr>
            <a:xfrm>
              <a:off x="1755015" y="114646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1" name="Google Shape;921;p2"/>
            <p:cNvSpPr/>
            <p:nvPr/>
          </p:nvSpPr>
          <p:spPr>
            <a:xfrm>
              <a:off x="1882658" y="114646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0" y="251"/>
                    <a:pt x="0" y="572"/>
                  </a:cubicBezTo>
                  <a:cubicBezTo>
                    <a:pt x="0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2" name="Google Shape;922;p2"/>
            <p:cNvSpPr/>
            <p:nvPr/>
          </p:nvSpPr>
          <p:spPr>
            <a:xfrm>
              <a:off x="1946463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60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3" name="Google Shape;923;p2"/>
            <p:cNvSpPr/>
            <p:nvPr/>
          </p:nvSpPr>
          <p:spPr>
            <a:xfrm>
              <a:off x="1818854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70"/>
                    <a:pt x="250" y="1132"/>
                    <a:pt x="560" y="1132"/>
                  </a:cubicBezTo>
                  <a:cubicBezTo>
                    <a:pt x="869" y="1132"/>
                    <a:pt x="1131" y="870"/>
                    <a:pt x="1131" y="560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4" name="Google Shape;924;p2"/>
            <p:cNvSpPr/>
            <p:nvPr/>
          </p:nvSpPr>
          <p:spPr>
            <a:xfrm>
              <a:off x="1946463" y="14667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25" y="893"/>
                    <a:pt x="263" y="1132"/>
                    <a:pt x="572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5" name="Google Shape;925;p2"/>
            <p:cNvSpPr/>
            <p:nvPr/>
          </p:nvSpPr>
          <p:spPr>
            <a:xfrm>
              <a:off x="1818854" y="146720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70"/>
                    <a:pt x="250" y="1131"/>
                    <a:pt x="560" y="1131"/>
                  </a:cubicBezTo>
                  <a:cubicBezTo>
                    <a:pt x="869" y="1131"/>
                    <a:pt x="1131" y="870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6" name="Google Shape;926;p2"/>
            <p:cNvSpPr/>
            <p:nvPr/>
          </p:nvSpPr>
          <p:spPr>
            <a:xfrm>
              <a:off x="1755015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7" name="Google Shape;927;p2"/>
            <p:cNvSpPr/>
            <p:nvPr/>
          </p:nvSpPr>
          <p:spPr>
            <a:xfrm>
              <a:off x="1882658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0" y="251"/>
                    <a:pt x="0" y="572"/>
                  </a:cubicBezTo>
                  <a:cubicBezTo>
                    <a:pt x="0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8" name="Google Shape;928;p2"/>
            <p:cNvSpPr/>
            <p:nvPr/>
          </p:nvSpPr>
          <p:spPr>
            <a:xfrm>
              <a:off x="1755015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9" name="Google Shape;929;p2"/>
            <p:cNvSpPr/>
            <p:nvPr/>
          </p:nvSpPr>
          <p:spPr>
            <a:xfrm>
              <a:off x="1882658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0" y="262"/>
                    <a:pt x="0" y="572"/>
                  </a:cubicBezTo>
                  <a:cubicBezTo>
                    <a:pt x="0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0" name="Google Shape;930;p2"/>
            <p:cNvSpPr/>
            <p:nvPr/>
          </p:nvSpPr>
          <p:spPr>
            <a:xfrm>
              <a:off x="1946463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25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75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1" name="Google Shape;931;p2"/>
            <p:cNvSpPr/>
            <p:nvPr/>
          </p:nvSpPr>
          <p:spPr>
            <a:xfrm>
              <a:off x="1818854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60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2" name="Google Shape;932;p2"/>
            <p:cNvSpPr/>
            <p:nvPr/>
          </p:nvSpPr>
          <p:spPr>
            <a:xfrm>
              <a:off x="1946463" y="1722870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60"/>
                  </a:cubicBezTo>
                  <a:cubicBezTo>
                    <a:pt x="25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3" name="Google Shape;933;p2"/>
            <p:cNvSpPr/>
            <p:nvPr/>
          </p:nvSpPr>
          <p:spPr>
            <a:xfrm>
              <a:off x="1818854" y="17232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72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4" name="Google Shape;934;p2"/>
            <p:cNvSpPr/>
            <p:nvPr/>
          </p:nvSpPr>
          <p:spPr>
            <a:xfrm>
              <a:off x="1755015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5" name="Google Shape;935;p2"/>
            <p:cNvSpPr/>
            <p:nvPr/>
          </p:nvSpPr>
          <p:spPr>
            <a:xfrm>
              <a:off x="1882658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0" y="262"/>
                    <a:pt x="0" y="572"/>
                  </a:cubicBezTo>
                  <a:cubicBezTo>
                    <a:pt x="0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6" name="Google Shape;936;p2"/>
            <p:cNvSpPr/>
            <p:nvPr/>
          </p:nvSpPr>
          <p:spPr>
            <a:xfrm>
              <a:off x="1755015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70"/>
                    <a:pt x="251" y="1131"/>
                    <a:pt x="560" y="1131"/>
                  </a:cubicBezTo>
                  <a:cubicBezTo>
                    <a:pt x="870" y="1131"/>
                    <a:pt x="1132" y="870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7" name="Google Shape;937;p2"/>
            <p:cNvSpPr/>
            <p:nvPr/>
          </p:nvSpPr>
          <p:spPr>
            <a:xfrm>
              <a:off x="1882658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0" y="250"/>
                    <a:pt x="0" y="560"/>
                  </a:cubicBezTo>
                  <a:cubicBezTo>
                    <a:pt x="0" y="870"/>
                    <a:pt x="251" y="1131"/>
                    <a:pt x="572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8" name="Google Shape;938;p2"/>
            <p:cNvSpPr/>
            <p:nvPr/>
          </p:nvSpPr>
          <p:spPr>
            <a:xfrm>
              <a:off x="1946463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25" y="881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9" name="Google Shape;939;p2"/>
            <p:cNvSpPr/>
            <p:nvPr/>
          </p:nvSpPr>
          <p:spPr>
            <a:xfrm>
              <a:off x="1818854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69" y="1131"/>
                    <a:pt x="1131" y="881"/>
                    <a:pt x="1131" y="572"/>
                  </a:cubicBezTo>
                  <a:cubicBezTo>
                    <a:pt x="1131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0" name="Google Shape;940;p2"/>
            <p:cNvSpPr/>
            <p:nvPr/>
          </p:nvSpPr>
          <p:spPr>
            <a:xfrm>
              <a:off x="1946463" y="19789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72"/>
                  </a:cubicBezTo>
                  <a:cubicBezTo>
                    <a:pt x="1" y="881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1" name="Google Shape;941;p2"/>
            <p:cNvSpPr/>
            <p:nvPr/>
          </p:nvSpPr>
          <p:spPr>
            <a:xfrm>
              <a:off x="1818854" y="1979359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60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72"/>
                  </a:cubicBezTo>
                  <a:cubicBezTo>
                    <a:pt x="1131" y="263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2" name="Google Shape;942;p2"/>
            <p:cNvSpPr/>
            <p:nvPr/>
          </p:nvSpPr>
          <p:spPr>
            <a:xfrm>
              <a:off x="1755015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3" name="Google Shape;943;p2"/>
            <p:cNvSpPr/>
            <p:nvPr/>
          </p:nvSpPr>
          <p:spPr>
            <a:xfrm>
              <a:off x="1882658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0" y="250"/>
                    <a:pt x="0" y="560"/>
                  </a:cubicBezTo>
                  <a:cubicBezTo>
                    <a:pt x="0" y="869"/>
                    <a:pt x="251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4" name="Google Shape;944;p2"/>
            <p:cNvSpPr/>
            <p:nvPr/>
          </p:nvSpPr>
          <p:spPr>
            <a:xfrm>
              <a:off x="1755015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5" name="Google Shape;945;p2"/>
            <p:cNvSpPr/>
            <p:nvPr/>
          </p:nvSpPr>
          <p:spPr>
            <a:xfrm>
              <a:off x="1882658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0" y="251"/>
                    <a:pt x="0" y="560"/>
                  </a:cubicBezTo>
                  <a:cubicBezTo>
                    <a:pt x="0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6" name="Google Shape;946;p2"/>
            <p:cNvSpPr/>
            <p:nvPr/>
          </p:nvSpPr>
          <p:spPr>
            <a:xfrm>
              <a:off x="1946463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69"/>
                    <a:pt x="263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7" name="Google Shape;947;p2"/>
            <p:cNvSpPr/>
            <p:nvPr/>
          </p:nvSpPr>
          <p:spPr>
            <a:xfrm>
              <a:off x="1818854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69" y="1131"/>
                    <a:pt x="1131" y="869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8" name="Google Shape;948;p2"/>
            <p:cNvSpPr/>
            <p:nvPr/>
          </p:nvSpPr>
          <p:spPr>
            <a:xfrm>
              <a:off x="1498113" y="-59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74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9" name="Google Shape;949;p2"/>
            <p:cNvSpPr/>
            <p:nvPr/>
          </p:nvSpPr>
          <p:spPr>
            <a:xfrm>
              <a:off x="1626581" y="-59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62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0" name="Google Shape;950;p2"/>
            <p:cNvSpPr/>
            <p:nvPr/>
          </p:nvSpPr>
          <p:spPr>
            <a:xfrm>
              <a:off x="1690385" y="186335"/>
              <a:ext cx="38894" cy="38516"/>
            </a:xfrm>
            <a:custGeom>
              <a:avLst/>
              <a:gdLst/>
              <a:ahLst/>
              <a:cxnLst/>
              <a:rect l="l" t="t" r="r" b="b"/>
              <a:pathLst>
                <a:path w="1132" h="1121" extrusionOk="0">
                  <a:moveTo>
                    <a:pt x="572" y="1"/>
                  </a:moveTo>
                  <a:cubicBezTo>
                    <a:pt x="251" y="1"/>
                    <a:pt x="1" y="251"/>
                    <a:pt x="1" y="561"/>
                  </a:cubicBezTo>
                  <a:cubicBezTo>
                    <a:pt x="1" y="870"/>
                    <a:pt x="251" y="1120"/>
                    <a:pt x="572" y="1120"/>
                  </a:cubicBezTo>
                  <a:cubicBezTo>
                    <a:pt x="882" y="1120"/>
                    <a:pt x="1132" y="870"/>
                    <a:pt x="1132" y="561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1" name="Google Shape;951;p2"/>
            <p:cNvSpPr/>
            <p:nvPr/>
          </p:nvSpPr>
          <p:spPr>
            <a:xfrm>
              <a:off x="1562742" y="186335"/>
              <a:ext cx="38482" cy="38929"/>
            </a:xfrm>
            <a:custGeom>
              <a:avLst/>
              <a:gdLst/>
              <a:ahLst/>
              <a:cxnLst/>
              <a:rect l="l" t="t" r="r" b="b"/>
              <a:pathLst>
                <a:path w="1120" h="1133" extrusionOk="0">
                  <a:moveTo>
                    <a:pt x="560" y="1"/>
                  </a:moveTo>
                  <a:cubicBezTo>
                    <a:pt x="251" y="1"/>
                    <a:pt x="1" y="251"/>
                    <a:pt x="1" y="561"/>
                  </a:cubicBezTo>
                  <a:cubicBezTo>
                    <a:pt x="1" y="870"/>
                    <a:pt x="251" y="1132"/>
                    <a:pt x="560" y="1132"/>
                  </a:cubicBezTo>
                  <a:cubicBezTo>
                    <a:pt x="870" y="1132"/>
                    <a:pt x="1120" y="870"/>
                    <a:pt x="1120" y="561"/>
                  </a:cubicBezTo>
                  <a:cubicBezTo>
                    <a:pt x="1120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2" name="Google Shape;952;p2"/>
            <p:cNvSpPr/>
            <p:nvPr/>
          </p:nvSpPr>
          <p:spPr>
            <a:xfrm>
              <a:off x="1498113" y="25017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3" y="881"/>
                    <a:pt x="274" y="1131"/>
                    <a:pt x="572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3" name="Google Shape;953;p2"/>
            <p:cNvSpPr/>
            <p:nvPr/>
          </p:nvSpPr>
          <p:spPr>
            <a:xfrm>
              <a:off x="1626581" y="25017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81"/>
                    <a:pt x="262" y="1131"/>
                    <a:pt x="560" y="1131"/>
                  </a:cubicBezTo>
                  <a:cubicBezTo>
                    <a:pt x="881" y="1131"/>
                    <a:pt x="1131" y="870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4" name="Google Shape;954;p2"/>
            <p:cNvSpPr/>
            <p:nvPr/>
          </p:nvSpPr>
          <p:spPr>
            <a:xfrm>
              <a:off x="1498113" y="12170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3" y="894"/>
                    <a:pt x="274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5" name="Google Shape;955;p2"/>
            <p:cNvSpPr/>
            <p:nvPr/>
          </p:nvSpPr>
          <p:spPr>
            <a:xfrm>
              <a:off x="1626581" y="12170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94"/>
                    <a:pt x="262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6" name="Google Shape;956;p2"/>
            <p:cNvSpPr/>
            <p:nvPr/>
          </p:nvSpPr>
          <p:spPr>
            <a:xfrm>
              <a:off x="1690385" y="583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72"/>
                  </a:cubicBezTo>
                  <a:cubicBezTo>
                    <a:pt x="12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7" name="Google Shape;957;p2"/>
            <p:cNvSpPr/>
            <p:nvPr/>
          </p:nvSpPr>
          <p:spPr>
            <a:xfrm>
              <a:off x="1562742" y="58314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70" y="1131"/>
                    <a:pt x="1120" y="881"/>
                    <a:pt x="1120" y="572"/>
                  </a:cubicBezTo>
                  <a:cubicBezTo>
                    <a:pt x="1120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8" name="Google Shape;958;p2"/>
            <p:cNvSpPr/>
            <p:nvPr/>
          </p:nvSpPr>
          <p:spPr>
            <a:xfrm>
              <a:off x="1690385" y="44244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2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9" name="Google Shape;959;p2"/>
            <p:cNvSpPr/>
            <p:nvPr/>
          </p:nvSpPr>
          <p:spPr>
            <a:xfrm>
              <a:off x="1562742" y="442447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70" y="1131"/>
                    <a:pt x="1120" y="869"/>
                    <a:pt x="1120" y="560"/>
                  </a:cubicBezTo>
                  <a:cubicBezTo>
                    <a:pt x="1120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0" name="Google Shape;960;p2"/>
            <p:cNvSpPr/>
            <p:nvPr/>
          </p:nvSpPr>
          <p:spPr>
            <a:xfrm>
              <a:off x="1498113" y="50625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3" y="882"/>
                    <a:pt x="274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1" name="Google Shape;961;p2"/>
            <p:cNvSpPr/>
            <p:nvPr/>
          </p:nvSpPr>
          <p:spPr>
            <a:xfrm>
              <a:off x="1626581" y="50625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62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2" name="Google Shape;962;p2"/>
            <p:cNvSpPr/>
            <p:nvPr/>
          </p:nvSpPr>
          <p:spPr>
            <a:xfrm>
              <a:off x="1498113" y="37781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3" y="893"/>
                    <a:pt x="274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3" name="Google Shape;963;p2"/>
            <p:cNvSpPr/>
            <p:nvPr/>
          </p:nvSpPr>
          <p:spPr>
            <a:xfrm>
              <a:off x="1626581" y="37781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93"/>
                    <a:pt x="262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4" name="Google Shape;964;p2"/>
            <p:cNvSpPr/>
            <p:nvPr/>
          </p:nvSpPr>
          <p:spPr>
            <a:xfrm>
              <a:off x="1690385" y="31397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2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75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5" name="Google Shape;965;p2"/>
            <p:cNvSpPr/>
            <p:nvPr/>
          </p:nvSpPr>
          <p:spPr>
            <a:xfrm>
              <a:off x="1562742" y="314391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20" y="882"/>
                    <a:pt x="1120" y="572"/>
                  </a:cubicBezTo>
                  <a:cubicBezTo>
                    <a:pt x="1120" y="263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6" name="Google Shape;966;p2"/>
            <p:cNvSpPr/>
            <p:nvPr/>
          </p:nvSpPr>
          <p:spPr>
            <a:xfrm>
              <a:off x="1690385" y="69852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2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7" name="Google Shape;967;p2"/>
            <p:cNvSpPr/>
            <p:nvPr/>
          </p:nvSpPr>
          <p:spPr>
            <a:xfrm>
              <a:off x="1562742" y="698525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20" y="882"/>
                    <a:pt x="1120" y="572"/>
                  </a:cubicBezTo>
                  <a:cubicBezTo>
                    <a:pt x="1120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8" name="Google Shape;968;p2"/>
            <p:cNvSpPr/>
            <p:nvPr/>
          </p:nvSpPr>
          <p:spPr>
            <a:xfrm>
              <a:off x="1498113" y="762330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3" y="882"/>
                    <a:pt x="274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9" name="Google Shape;969;p2"/>
            <p:cNvSpPr/>
            <p:nvPr/>
          </p:nvSpPr>
          <p:spPr>
            <a:xfrm>
              <a:off x="1626581" y="762330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60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0" y="882"/>
                    <a:pt x="262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0" name="Google Shape;970;p2"/>
            <p:cNvSpPr/>
            <p:nvPr/>
          </p:nvSpPr>
          <p:spPr>
            <a:xfrm>
              <a:off x="1498113" y="63430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74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1" name="Google Shape;971;p2"/>
            <p:cNvSpPr/>
            <p:nvPr/>
          </p:nvSpPr>
          <p:spPr>
            <a:xfrm>
              <a:off x="1626581" y="63430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62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2" name="Google Shape;972;p2"/>
            <p:cNvSpPr/>
            <p:nvPr/>
          </p:nvSpPr>
          <p:spPr>
            <a:xfrm>
              <a:off x="1690385" y="57009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2" y="893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3" name="Google Shape;973;p2"/>
            <p:cNvSpPr/>
            <p:nvPr/>
          </p:nvSpPr>
          <p:spPr>
            <a:xfrm>
              <a:off x="1562742" y="570881"/>
              <a:ext cx="38482" cy="38482"/>
            </a:xfrm>
            <a:custGeom>
              <a:avLst/>
              <a:gdLst/>
              <a:ahLst/>
              <a:cxnLst/>
              <a:rect l="l" t="t" r="r" b="b"/>
              <a:pathLst>
                <a:path w="1120" h="1120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70"/>
                    <a:pt x="251" y="1120"/>
                    <a:pt x="560" y="1120"/>
                  </a:cubicBezTo>
                  <a:cubicBezTo>
                    <a:pt x="870" y="1120"/>
                    <a:pt x="1120" y="870"/>
                    <a:pt x="1120" y="560"/>
                  </a:cubicBezTo>
                  <a:cubicBezTo>
                    <a:pt x="1120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4" name="Google Shape;974;p2"/>
            <p:cNvSpPr/>
            <p:nvPr/>
          </p:nvSpPr>
          <p:spPr>
            <a:xfrm>
              <a:off x="1690385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2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5" name="Google Shape;975;p2"/>
            <p:cNvSpPr/>
            <p:nvPr/>
          </p:nvSpPr>
          <p:spPr>
            <a:xfrm>
              <a:off x="1562742" y="954603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20" y="882"/>
                    <a:pt x="1120" y="572"/>
                  </a:cubicBezTo>
                  <a:cubicBezTo>
                    <a:pt x="1120" y="263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6" name="Google Shape;976;p2"/>
            <p:cNvSpPr/>
            <p:nvPr/>
          </p:nvSpPr>
          <p:spPr>
            <a:xfrm>
              <a:off x="1498113" y="101885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3" y="869"/>
                    <a:pt x="274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7" name="Google Shape;977;p2"/>
            <p:cNvSpPr/>
            <p:nvPr/>
          </p:nvSpPr>
          <p:spPr>
            <a:xfrm>
              <a:off x="1626581" y="101885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62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8" name="Google Shape;978;p2"/>
            <p:cNvSpPr/>
            <p:nvPr/>
          </p:nvSpPr>
          <p:spPr>
            <a:xfrm>
              <a:off x="1498113" y="89038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74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9" name="Google Shape;979;p2"/>
            <p:cNvSpPr/>
            <p:nvPr/>
          </p:nvSpPr>
          <p:spPr>
            <a:xfrm>
              <a:off x="1626581" y="89038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62" y="1132"/>
                    <a:pt x="560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0" name="Google Shape;980;p2"/>
            <p:cNvSpPr/>
            <p:nvPr/>
          </p:nvSpPr>
          <p:spPr>
            <a:xfrm>
              <a:off x="1690385" y="82658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1" name="Google Shape;981;p2"/>
            <p:cNvSpPr/>
            <p:nvPr/>
          </p:nvSpPr>
          <p:spPr>
            <a:xfrm>
              <a:off x="1562742" y="826993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70" y="1131"/>
                    <a:pt x="1120" y="869"/>
                    <a:pt x="1120" y="560"/>
                  </a:cubicBezTo>
                  <a:cubicBezTo>
                    <a:pt x="1120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2" name="Google Shape;982;p2"/>
            <p:cNvSpPr/>
            <p:nvPr/>
          </p:nvSpPr>
          <p:spPr>
            <a:xfrm>
              <a:off x="1690385" y="121030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2" y="893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3" name="Google Shape;983;p2"/>
            <p:cNvSpPr/>
            <p:nvPr/>
          </p:nvSpPr>
          <p:spPr>
            <a:xfrm>
              <a:off x="1562742" y="1210714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70" y="1131"/>
                    <a:pt x="1120" y="881"/>
                    <a:pt x="1120" y="572"/>
                  </a:cubicBezTo>
                  <a:cubicBezTo>
                    <a:pt x="1120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4" name="Google Shape;984;p2"/>
            <p:cNvSpPr/>
            <p:nvPr/>
          </p:nvSpPr>
          <p:spPr>
            <a:xfrm>
              <a:off x="1498113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3" y="894"/>
                    <a:pt x="274" y="1132"/>
                    <a:pt x="572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5" name="Google Shape;985;p2"/>
            <p:cNvSpPr/>
            <p:nvPr/>
          </p:nvSpPr>
          <p:spPr>
            <a:xfrm>
              <a:off x="1626581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94"/>
                    <a:pt x="262" y="1132"/>
                    <a:pt x="560" y="1132"/>
                  </a:cubicBezTo>
                  <a:cubicBezTo>
                    <a:pt x="881" y="1132"/>
                    <a:pt x="1131" y="870"/>
                    <a:pt x="1131" y="560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6" name="Google Shape;986;p2"/>
            <p:cNvSpPr/>
            <p:nvPr/>
          </p:nvSpPr>
          <p:spPr>
            <a:xfrm>
              <a:off x="1498113" y="114646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3" y="882"/>
                    <a:pt x="274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7" name="Google Shape;987;p2"/>
            <p:cNvSpPr/>
            <p:nvPr/>
          </p:nvSpPr>
          <p:spPr>
            <a:xfrm>
              <a:off x="1626581" y="114646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62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8" name="Google Shape;988;p2"/>
            <p:cNvSpPr/>
            <p:nvPr/>
          </p:nvSpPr>
          <p:spPr>
            <a:xfrm>
              <a:off x="1690385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9" name="Google Shape;989;p2"/>
            <p:cNvSpPr/>
            <p:nvPr/>
          </p:nvSpPr>
          <p:spPr>
            <a:xfrm>
              <a:off x="1562742" y="1082659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70"/>
                    <a:pt x="251" y="1132"/>
                    <a:pt x="560" y="1132"/>
                  </a:cubicBezTo>
                  <a:cubicBezTo>
                    <a:pt x="870" y="1132"/>
                    <a:pt x="1120" y="870"/>
                    <a:pt x="1120" y="560"/>
                  </a:cubicBezTo>
                  <a:cubicBezTo>
                    <a:pt x="1120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0" name="Google Shape;990;p2"/>
            <p:cNvSpPr/>
            <p:nvPr/>
          </p:nvSpPr>
          <p:spPr>
            <a:xfrm>
              <a:off x="1690385" y="14667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2" y="893"/>
                    <a:pt x="251" y="1132"/>
                    <a:pt x="572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1" name="Google Shape;991;p2"/>
            <p:cNvSpPr/>
            <p:nvPr/>
          </p:nvSpPr>
          <p:spPr>
            <a:xfrm>
              <a:off x="1562742" y="1467204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70"/>
                    <a:pt x="251" y="1131"/>
                    <a:pt x="560" y="1131"/>
                  </a:cubicBezTo>
                  <a:cubicBezTo>
                    <a:pt x="870" y="1131"/>
                    <a:pt x="1120" y="870"/>
                    <a:pt x="1120" y="560"/>
                  </a:cubicBezTo>
                  <a:cubicBezTo>
                    <a:pt x="1120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2" name="Google Shape;992;p2"/>
            <p:cNvSpPr/>
            <p:nvPr/>
          </p:nvSpPr>
          <p:spPr>
            <a:xfrm>
              <a:off x="1498113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3" y="882"/>
                    <a:pt x="274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3" name="Google Shape;993;p2"/>
            <p:cNvSpPr/>
            <p:nvPr/>
          </p:nvSpPr>
          <p:spPr>
            <a:xfrm>
              <a:off x="1626581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62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4" name="Google Shape;994;p2"/>
            <p:cNvSpPr/>
            <p:nvPr/>
          </p:nvSpPr>
          <p:spPr>
            <a:xfrm>
              <a:off x="1498113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3" y="881"/>
                    <a:pt x="274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5" name="Google Shape;995;p2"/>
            <p:cNvSpPr/>
            <p:nvPr/>
          </p:nvSpPr>
          <p:spPr>
            <a:xfrm>
              <a:off x="1626581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62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6" name="Google Shape;996;p2"/>
            <p:cNvSpPr/>
            <p:nvPr/>
          </p:nvSpPr>
          <p:spPr>
            <a:xfrm>
              <a:off x="1690385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2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75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7" name="Google Shape;997;p2"/>
            <p:cNvSpPr/>
            <p:nvPr/>
          </p:nvSpPr>
          <p:spPr>
            <a:xfrm>
              <a:off x="1562742" y="1338736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20" y="882"/>
                    <a:pt x="1120" y="560"/>
                  </a:cubicBezTo>
                  <a:cubicBezTo>
                    <a:pt x="1120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8" name="Google Shape;998;p2"/>
            <p:cNvSpPr/>
            <p:nvPr/>
          </p:nvSpPr>
          <p:spPr>
            <a:xfrm>
              <a:off x="1690385" y="1722870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2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9" name="Google Shape;999;p2"/>
            <p:cNvSpPr/>
            <p:nvPr/>
          </p:nvSpPr>
          <p:spPr>
            <a:xfrm>
              <a:off x="1562742" y="1723282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20" y="882"/>
                    <a:pt x="1120" y="572"/>
                  </a:cubicBezTo>
                  <a:cubicBezTo>
                    <a:pt x="1120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0" name="Google Shape;1000;p2"/>
            <p:cNvSpPr/>
            <p:nvPr/>
          </p:nvSpPr>
          <p:spPr>
            <a:xfrm>
              <a:off x="1498113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74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1" name="Google Shape;1001;p2"/>
            <p:cNvSpPr/>
            <p:nvPr/>
          </p:nvSpPr>
          <p:spPr>
            <a:xfrm>
              <a:off x="1626581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62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2" name="Google Shape;1002;p2"/>
            <p:cNvSpPr/>
            <p:nvPr/>
          </p:nvSpPr>
          <p:spPr>
            <a:xfrm>
              <a:off x="1498113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3" y="870"/>
                    <a:pt x="274" y="1131"/>
                    <a:pt x="572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3" name="Google Shape;1003;p2"/>
            <p:cNvSpPr/>
            <p:nvPr/>
          </p:nvSpPr>
          <p:spPr>
            <a:xfrm>
              <a:off x="1626581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70"/>
                    <a:pt x="262" y="1131"/>
                    <a:pt x="560" y="1131"/>
                  </a:cubicBezTo>
                  <a:cubicBezTo>
                    <a:pt x="881" y="1131"/>
                    <a:pt x="1131" y="870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4" name="Google Shape;1004;p2"/>
            <p:cNvSpPr/>
            <p:nvPr/>
          </p:nvSpPr>
          <p:spPr>
            <a:xfrm>
              <a:off x="1690385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2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5" name="Google Shape;1005;p2"/>
            <p:cNvSpPr/>
            <p:nvPr/>
          </p:nvSpPr>
          <p:spPr>
            <a:xfrm>
              <a:off x="1562742" y="1594848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70" y="1131"/>
                    <a:pt x="1120" y="881"/>
                    <a:pt x="1120" y="572"/>
                  </a:cubicBezTo>
                  <a:cubicBezTo>
                    <a:pt x="1120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6" name="Google Shape;1006;p2"/>
            <p:cNvSpPr/>
            <p:nvPr/>
          </p:nvSpPr>
          <p:spPr>
            <a:xfrm>
              <a:off x="1690385" y="19789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72"/>
                  </a:cubicBezTo>
                  <a:cubicBezTo>
                    <a:pt x="1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7" name="Google Shape;1007;p2"/>
            <p:cNvSpPr/>
            <p:nvPr/>
          </p:nvSpPr>
          <p:spPr>
            <a:xfrm>
              <a:off x="1562742" y="1979359"/>
              <a:ext cx="38482" cy="38929"/>
            </a:xfrm>
            <a:custGeom>
              <a:avLst/>
              <a:gdLst/>
              <a:ahLst/>
              <a:cxnLst/>
              <a:rect l="l" t="t" r="r" b="b"/>
              <a:pathLst>
                <a:path w="1120" h="1133" extrusionOk="0">
                  <a:moveTo>
                    <a:pt x="560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20" y="882"/>
                    <a:pt x="1120" y="572"/>
                  </a:cubicBezTo>
                  <a:cubicBezTo>
                    <a:pt x="1120" y="263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8" name="Google Shape;1008;p2"/>
            <p:cNvSpPr/>
            <p:nvPr/>
          </p:nvSpPr>
          <p:spPr>
            <a:xfrm>
              <a:off x="1498113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3" y="869"/>
                    <a:pt x="274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9" name="Google Shape;1009;p2"/>
            <p:cNvSpPr/>
            <p:nvPr/>
          </p:nvSpPr>
          <p:spPr>
            <a:xfrm>
              <a:off x="1626581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62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0" name="Google Shape;1010;p2"/>
            <p:cNvSpPr/>
            <p:nvPr/>
          </p:nvSpPr>
          <p:spPr>
            <a:xfrm>
              <a:off x="1498113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3" y="882"/>
                    <a:pt x="274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1" name="Google Shape;1011;p2"/>
            <p:cNvSpPr/>
            <p:nvPr/>
          </p:nvSpPr>
          <p:spPr>
            <a:xfrm>
              <a:off x="1626581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62" y="1132"/>
                    <a:pt x="560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2" name="Google Shape;1012;p2"/>
            <p:cNvSpPr/>
            <p:nvPr/>
          </p:nvSpPr>
          <p:spPr>
            <a:xfrm>
              <a:off x="1690385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3" name="Google Shape;1013;p2"/>
            <p:cNvSpPr/>
            <p:nvPr/>
          </p:nvSpPr>
          <p:spPr>
            <a:xfrm>
              <a:off x="1562742" y="1851338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70" y="1131"/>
                    <a:pt x="1120" y="869"/>
                    <a:pt x="1120" y="560"/>
                  </a:cubicBezTo>
                  <a:cubicBezTo>
                    <a:pt x="1120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4" name="Google Shape;1014;p2"/>
            <p:cNvSpPr/>
            <p:nvPr/>
          </p:nvSpPr>
          <p:spPr>
            <a:xfrm>
              <a:off x="1242035" y="-59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62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5" name="Google Shape;1015;p2"/>
            <p:cNvSpPr/>
            <p:nvPr/>
          </p:nvSpPr>
          <p:spPr>
            <a:xfrm>
              <a:off x="1370469" y="-59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6" name="Google Shape;1016;p2"/>
            <p:cNvSpPr/>
            <p:nvPr/>
          </p:nvSpPr>
          <p:spPr>
            <a:xfrm>
              <a:off x="1434308" y="186335"/>
              <a:ext cx="38894" cy="38516"/>
            </a:xfrm>
            <a:custGeom>
              <a:avLst/>
              <a:gdLst/>
              <a:ahLst/>
              <a:cxnLst/>
              <a:rect l="l" t="t" r="r" b="b"/>
              <a:pathLst>
                <a:path w="1132" h="1121" extrusionOk="0">
                  <a:moveTo>
                    <a:pt x="560" y="1"/>
                  </a:moveTo>
                  <a:cubicBezTo>
                    <a:pt x="250" y="1"/>
                    <a:pt x="0" y="251"/>
                    <a:pt x="0" y="561"/>
                  </a:cubicBezTo>
                  <a:cubicBezTo>
                    <a:pt x="0" y="870"/>
                    <a:pt x="262" y="1120"/>
                    <a:pt x="560" y="1120"/>
                  </a:cubicBezTo>
                  <a:cubicBezTo>
                    <a:pt x="881" y="1120"/>
                    <a:pt x="1131" y="870"/>
                    <a:pt x="1131" y="561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7" name="Google Shape;1017;p2"/>
            <p:cNvSpPr/>
            <p:nvPr/>
          </p:nvSpPr>
          <p:spPr>
            <a:xfrm>
              <a:off x="1306252" y="186335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63" y="1"/>
                    <a:pt x="1" y="251"/>
                    <a:pt x="1" y="561"/>
                  </a:cubicBezTo>
                  <a:cubicBezTo>
                    <a:pt x="1" y="870"/>
                    <a:pt x="263" y="1132"/>
                    <a:pt x="572" y="1132"/>
                  </a:cubicBezTo>
                  <a:cubicBezTo>
                    <a:pt x="882" y="1132"/>
                    <a:pt x="1132" y="870"/>
                    <a:pt x="1132" y="561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8" name="Google Shape;1018;p2"/>
            <p:cNvSpPr/>
            <p:nvPr/>
          </p:nvSpPr>
          <p:spPr>
            <a:xfrm>
              <a:off x="1242035" y="25017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81"/>
                    <a:pt x="262" y="1131"/>
                    <a:pt x="560" y="1131"/>
                  </a:cubicBezTo>
                  <a:cubicBezTo>
                    <a:pt x="881" y="1131"/>
                    <a:pt x="1131" y="870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9" name="Google Shape;1019;p2"/>
            <p:cNvSpPr/>
            <p:nvPr/>
          </p:nvSpPr>
          <p:spPr>
            <a:xfrm>
              <a:off x="1370469" y="25017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70" y="1131"/>
                    <a:pt x="1132" y="870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0" name="Google Shape;1020;p2"/>
            <p:cNvSpPr/>
            <p:nvPr/>
          </p:nvSpPr>
          <p:spPr>
            <a:xfrm>
              <a:off x="1242035" y="12170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94"/>
                    <a:pt x="262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1" name="Google Shape;1021;p2"/>
            <p:cNvSpPr/>
            <p:nvPr/>
          </p:nvSpPr>
          <p:spPr>
            <a:xfrm>
              <a:off x="1370469" y="12170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94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2" name="Google Shape;1022;p2"/>
            <p:cNvSpPr/>
            <p:nvPr/>
          </p:nvSpPr>
          <p:spPr>
            <a:xfrm>
              <a:off x="1434308" y="583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72"/>
                  </a:cubicBezTo>
                  <a:cubicBezTo>
                    <a:pt x="12" y="881"/>
                    <a:pt x="262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3" name="Google Shape;1023;p2"/>
            <p:cNvSpPr/>
            <p:nvPr/>
          </p:nvSpPr>
          <p:spPr>
            <a:xfrm>
              <a:off x="1306252" y="583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72"/>
                  </a:cubicBezTo>
                  <a:cubicBezTo>
                    <a:pt x="1" y="881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4" name="Google Shape;1024;p2"/>
            <p:cNvSpPr/>
            <p:nvPr/>
          </p:nvSpPr>
          <p:spPr>
            <a:xfrm>
              <a:off x="1434308" y="44244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81"/>
                    <a:pt x="262" y="1131"/>
                    <a:pt x="560" y="1131"/>
                  </a:cubicBezTo>
                  <a:cubicBezTo>
                    <a:pt x="881" y="1131"/>
                    <a:pt x="1131" y="881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5" name="Google Shape;1025;p2"/>
            <p:cNvSpPr/>
            <p:nvPr/>
          </p:nvSpPr>
          <p:spPr>
            <a:xfrm>
              <a:off x="1306252" y="44244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69"/>
                    <a:pt x="263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6" name="Google Shape;1026;p2"/>
            <p:cNvSpPr/>
            <p:nvPr/>
          </p:nvSpPr>
          <p:spPr>
            <a:xfrm>
              <a:off x="1242035" y="50625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82"/>
                    <a:pt x="262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7" name="Google Shape;1027;p2"/>
            <p:cNvSpPr/>
            <p:nvPr/>
          </p:nvSpPr>
          <p:spPr>
            <a:xfrm>
              <a:off x="1370469" y="50625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8" name="Google Shape;1028;p2"/>
            <p:cNvSpPr/>
            <p:nvPr/>
          </p:nvSpPr>
          <p:spPr>
            <a:xfrm>
              <a:off x="1242035" y="37781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12" y="893"/>
                    <a:pt x="262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9" name="Google Shape;1029;p2"/>
            <p:cNvSpPr/>
            <p:nvPr/>
          </p:nvSpPr>
          <p:spPr>
            <a:xfrm>
              <a:off x="1370469" y="37781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93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0" name="Google Shape;1030;p2"/>
            <p:cNvSpPr/>
            <p:nvPr/>
          </p:nvSpPr>
          <p:spPr>
            <a:xfrm>
              <a:off x="1434308" y="31397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82"/>
                    <a:pt x="262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75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1" name="Google Shape;1031;p2"/>
            <p:cNvSpPr/>
            <p:nvPr/>
          </p:nvSpPr>
          <p:spPr>
            <a:xfrm>
              <a:off x="1306252" y="31439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63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2" name="Google Shape;1032;p2"/>
            <p:cNvSpPr/>
            <p:nvPr/>
          </p:nvSpPr>
          <p:spPr>
            <a:xfrm>
              <a:off x="1434308" y="69852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82"/>
                    <a:pt x="262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3" name="Google Shape;1033;p2"/>
            <p:cNvSpPr/>
            <p:nvPr/>
          </p:nvSpPr>
          <p:spPr>
            <a:xfrm>
              <a:off x="1306252" y="69852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4" name="Google Shape;1034;p2"/>
            <p:cNvSpPr/>
            <p:nvPr/>
          </p:nvSpPr>
          <p:spPr>
            <a:xfrm>
              <a:off x="1242035" y="762330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60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12" y="882"/>
                    <a:pt x="262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5" name="Google Shape;1035;p2"/>
            <p:cNvSpPr/>
            <p:nvPr/>
          </p:nvSpPr>
          <p:spPr>
            <a:xfrm>
              <a:off x="1370469" y="762330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60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63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6" name="Google Shape;1036;p2"/>
            <p:cNvSpPr/>
            <p:nvPr/>
          </p:nvSpPr>
          <p:spPr>
            <a:xfrm>
              <a:off x="1242035" y="63430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62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7" name="Google Shape;1037;p2"/>
            <p:cNvSpPr/>
            <p:nvPr/>
          </p:nvSpPr>
          <p:spPr>
            <a:xfrm>
              <a:off x="1370469" y="63430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8" name="Google Shape;1038;p2"/>
            <p:cNvSpPr/>
            <p:nvPr/>
          </p:nvSpPr>
          <p:spPr>
            <a:xfrm>
              <a:off x="1434308" y="57009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12" y="893"/>
                    <a:pt x="262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9" name="Google Shape;1039;p2"/>
            <p:cNvSpPr/>
            <p:nvPr/>
          </p:nvSpPr>
          <p:spPr>
            <a:xfrm>
              <a:off x="1306252" y="570881"/>
              <a:ext cx="38894" cy="38482"/>
            </a:xfrm>
            <a:custGeom>
              <a:avLst/>
              <a:gdLst/>
              <a:ahLst/>
              <a:cxnLst/>
              <a:rect l="l" t="t" r="r" b="b"/>
              <a:pathLst>
                <a:path w="1132" h="1120" extrusionOk="0">
                  <a:moveTo>
                    <a:pt x="572" y="1"/>
                  </a:moveTo>
                  <a:cubicBezTo>
                    <a:pt x="263" y="1"/>
                    <a:pt x="1" y="251"/>
                    <a:pt x="1" y="560"/>
                  </a:cubicBezTo>
                  <a:cubicBezTo>
                    <a:pt x="1" y="870"/>
                    <a:pt x="263" y="1120"/>
                    <a:pt x="572" y="1120"/>
                  </a:cubicBezTo>
                  <a:cubicBezTo>
                    <a:pt x="882" y="1120"/>
                    <a:pt x="1132" y="870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0" name="Google Shape;1040;p2"/>
            <p:cNvSpPr/>
            <p:nvPr/>
          </p:nvSpPr>
          <p:spPr>
            <a:xfrm>
              <a:off x="1434308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12" y="882"/>
                    <a:pt x="262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1" name="Google Shape;1041;p2"/>
            <p:cNvSpPr/>
            <p:nvPr/>
          </p:nvSpPr>
          <p:spPr>
            <a:xfrm>
              <a:off x="1306252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63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2" name="Google Shape;1042;p2"/>
            <p:cNvSpPr/>
            <p:nvPr/>
          </p:nvSpPr>
          <p:spPr>
            <a:xfrm>
              <a:off x="1242035" y="101885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69"/>
                    <a:pt x="262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3" name="Google Shape;1043;p2"/>
            <p:cNvSpPr/>
            <p:nvPr/>
          </p:nvSpPr>
          <p:spPr>
            <a:xfrm>
              <a:off x="1370469" y="101885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4" name="Google Shape;1044;p2"/>
            <p:cNvSpPr/>
            <p:nvPr/>
          </p:nvSpPr>
          <p:spPr>
            <a:xfrm>
              <a:off x="1242035" y="89038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62" y="1132"/>
                    <a:pt x="560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5" name="Google Shape;1045;p2"/>
            <p:cNvSpPr/>
            <p:nvPr/>
          </p:nvSpPr>
          <p:spPr>
            <a:xfrm>
              <a:off x="1370469" y="89038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6" name="Google Shape;1046;p2"/>
            <p:cNvSpPr/>
            <p:nvPr/>
          </p:nvSpPr>
          <p:spPr>
            <a:xfrm>
              <a:off x="1434308" y="82658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62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7" name="Google Shape;1047;p2"/>
            <p:cNvSpPr/>
            <p:nvPr/>
          </p:nvSpPr>
          <p:spPr>
            <a:xfrm>
              <a:off x="1306252" y="82699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69"/>
                    <a:pt x="263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8" name="Google Shape;1048;p2"/>
            <p:cNvSpPr/>
            <p:nvPr/>
          </p:nvSpPr>
          <p:spPr>
            <a:xfrm>
              <a:off x="1434308" y="121030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12" y="893"/>
                    <a:pt x="262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9" name="Google Shape;1049;p2"/>
            <p:cNvSpPr/>
            <p:nvPr/>
          </p:nvSpPr>
          <p:spPr>
            <a:xfrm>
              <a:off x="1306252" y="12107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1" y="881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0" name="Google Shape;1050;p2"/>
            <p:cNvSpPr/>
            <p:nvPr/>
          </p:nvSpPr>
          <p:spPr>
            <a:xfrm>
              <a:off x="1242035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12" y="894"/>
                    <a:pt x="262" y="1132"/>
                    <a:pt x="560" y="1132"/>
                  </a:cubicBezTo>
                  <a:cubicBezTo>
                    <a:pt x="881" y="1132"/>
                    <a:pt x="1131" y="870"/>
                    <a:pt x="1131" y="560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1" name="Google Shape;1051;p2"/>
            <p:cNvSpPr/>
            <p:nvPr/>
          </p:nvSpPr>
          <p:spPr>
            <a:xfrm>
              <a:off x="1370469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94"/>
                    <a:pt x="251" y="1132"/>
                    <a:pt x="560" y="1132"/>
                  </a:cubicBezTo>
                  <a:cubicBezTo>
                    <a:pt x="870" y="1132"/>
                    <a:pt x="1132" y="870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2" name="Google Shape;1052;p2"/>
            <p:cNvSpPr/>
            <p:nvPr/>
          </p:nvSpPr>
          <p:spPr>
            <a:xfrm>
              <a:off x="1242035" y="114646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82"/>
                    <a:pt x="262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3" name="Google Shape;1053;p2"/>
            <p:cNvSpPr/>
            <p:nvPr/>
          </p:nvSpPr>
          <p:spPr>
            <a:xfrm>
              <a:off x="1370469" y="114646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4" name="Google Shape;1054;p2"/>
            <p:cNvSpPr/>
            <p:nvPr/>
          </p:nvSpPr>
          <p:spPr>
            <a:xfrm>
              <a:off x="1434308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62" y="1132"/>
                    <a:pt x="560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5" name="Google Shape;1055;p2"/>
            <p:cNvSpPr/>
            <p:nvPr/>
          </p:nvSpPr>
          <p:spPr>
            <a:xfrm>
              <a:off x="1306252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60"/>
                  </a:cubicBezTo>
                  <a:cubicBezTo>
                    <a:pt x="1" y="870"/>
                    <a:pt x="263" y="1132"/>
                    <a:pt x="572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6" name="Google Shape;1056;p2"/>
            <p:cNvSpPr/>
            <p:nvPr/>
          </p:nvSpPr>
          <p:spPr>
            <a:xfrm>
              <a:off x="1434308" y="14667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93"/>
                    <a:pt x="262" y="1132"/>
                    <a:pt x="560" y="1132"/>
                  </a:cubicBezTo>
                  <a:cubicBezTo>
                    <a:pt x="881" y="1132"/>
                    <a:pt x="1131" y="870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7" name="Google Shape;1057;p2"/>
            <p:cNvSpPr/>
            <p:nvPr/>
          </p:nvSpPr>
          <p:spPr>
            <a:xfrm>
              <a:off x="1306252" y="146720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70"/>
                    <a:pt x="263" y="1131"/>
                    <a:pt x="572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8" name="Google Shape;1058;p2"/>
            <p:cNvSpPr/>
            <p:nvPr/>
          </p:nvSpPr>
          <p:spPr>
            <a:xfrm>
              <a:off x="1242035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82"/>
                    <a:pt x="262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9" name="Google Shape;1059;p2"/>
            <p:cNvSpPr/>
            <p:nvPr/>
          </p:nvSpPr>
          <p:spPr>
            <a:xfrm>
              <a:off x="1370469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0" name="Google Shape;1060;p2"/>
            <p:cNvSpPr/>
            <p:nvPr/>
          </p:nvSpPr>
          <p:spPr>
            <a:xfrm>
              <a:off x="1242035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12" y="881"/>
                    <a:pt x="262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1" name="Google Shape;1061;p2"/>
            <p:cNvSpPr/>
            <p:nvPr/>
          </p:nvSpPr>
          <p:spPr>
            <a:xfrm>
              <a:off x="1370469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2" name="Google Shape;1062;p2"/>
            <p:cNvSpPr/>
            <p:nvPr/>
          </p:nvSpPr>
          <p:spPr>
            <a:xfrm>
              <a:off x="1434308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82"/>
                    <a:pt x="262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75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3" name="Google Shape;1063;p2"/>
            <p:cNvSpPr/>
            <p:nvPr/>
          </p:nvSpPr>
          <p:spPr>
            <a:xfrm>
              <a:off x="1306252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60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4" name="Google Shape;1064;p2"/>
            <p:cNvSpPr/>
            <p:nvPr/>
          </p:nvSpPr>
          <p:spPr>
            <a:xfrm>
              <a:off x="1434308" y="1722870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12" y="882"/>
                    <a:pt x="262" y="1132"/>
                    <a:pt x="560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5" name="Google Shape;1065;p2"/>
            <p:cNvSpPr/>
            <p:nvPr/>
          </p:nvSpPr>
          <p:spPr>
            <a:xfrm>
              <a:off x="1306252" y="17232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6" name="Google Shape;1066;p2"/>
            <p:cNvSpPr/>
            <p:nvPr/>
          </p:nvSpPr>
          <p:spPr>
            <a:xfrm>
              <a:off x="1242035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62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7" name="Google Shape;1067;p2"/>
            <p:cNvSpPr/>
            <p:nvPr/>
          </p:nvSpPr>
          <p:spPr>
            <a:xfrm>
              <a:off x="1370469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8" name="Google Shape;1068;p2"/>
            <p:cNvSpPr/>
            <p:nvPr/>
          </p:nvSpPr>
          <p:spPr>
            <a:xfrm>
              <a:off x="1242035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70"/>
                    <a:pt x="262" y="1131"/>
                    <a:pt x="560" y="1131"/>
                  </a:cubicBezTo>
                  <a:cubicBezTo>
                    <a:pt x="881" y="1131"/>
                    <a:pt x="1131" y="870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9" name="Google Shape;1069;p2"/>
            <p:cNvSpPr/>
            <p:nvPr/>
          </p:nvSpPr>
          <p:spPr>
            <a:xfrm>
              <a:off x="1370469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70"/>
                    <a:pt x="251" y="1131"/>
                    <a:pt x="560" y="1131"/>
                  </a:cubicBezTo>
                  <a:cubicBezTo>
                    <a:pt x="870" y="1131"/>
                    <a:pt x="1132" y="870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0" name="Google Shape;1070;p2"/>
            <p:cNvSpPr/>
            <p:nvPr/>
          </p:nvSpPr>
          <p:spPr>
            <a:xfrm>
              <a:off x="1434308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12" y="881"/>
                    <a:pt x="262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1" name="Google Shape;1071;p2"/>
            <p:cNvSpPr/>
            <p:nvPr/>
          </p:nvSpPr>
          <p:spPr>
            <a:xfrm>
              <a:off x="1306252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1" y="881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2" name="Google Shape;1072;p2"/>
            <p:cNvSpPr/>
            <p:nvPr/>
          </p:nvSpPr>
          <p:spPr>
            <a:xfrm>
              <a:off x="1434308" y="19789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72"/>
                  </a:cubicBezTo>
                  <a:cubicBezTo>
                    <a:pt x="0" y="881"/>
                    <a:pt x="262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3" name="Google Shape;1073;p2"/>
            <p:cNvSpPr/>
            <p:nvPr/>
          </p:nvSpPr>
          <p:spPr>
            <a:xfrm>
              <a:off x="1306252" y="1979359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63" y="1"/>
                    <a:pt x="1" y="263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4" name="Google Shape;1074;p2"/>
            <p:cNvSpPr/>
            <p:nvPr/>
          </p:nvSpPr>
          <p:spPr>
            <a:xfrm>
              <a:off x="1242035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69"/>
                    <a:pt x="262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5" name="Google Shape;1075;p2"/>
            <p:cNvSpPr/>
            <p:nvPr/>
          </p:nvSpPr>
          <p:spPr>
            <a:xfrm>
              <a:off x="1370469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6" name="Google Shape;1076;p2"/>
            <p:cNvSpPr/>
            <p:nvPr/>
          </p:nvSpPr>
          <p:spPr>
            <a:xfrm>
              <a:off x="1242035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12" y="882"/>
                    <a:pt x="262" y="1132"/>
                    <a:pt x="560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7" name="Google Shape;1077;p2"/>
            <p:cNvSpPr/>
            <p:nvPr/>
          </p:nvSpPr>
          <p:spPr>
            <a:xfrm>
              <a:off x="1370469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8" name="Google Shape;1078;p2"/>
            <p:cNvSpPr/>
            <p:nvPr/>
          </p:nvSpPr>
          <p:spPr>
            <a:xfrm>
              <a:off x="1434308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62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9" name="Google Shape;1079;p2"/>
            <p:cNvSpPr/>
            <p:nvPr/>
          </p:nvSpPr>
          <p:spPr>
            <a:xfrm>
              <a:off x="1306252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69"/>
                    <a:pt x="263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0" name="Google Shape;1080;p2"/>
            <p:cNvSpPr/>
            <p:nvPr/>
          </p:nvSpPr>
          <p:spPr>
            <a:xfrm>
              <a:off x="986335" y="-59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1" name="Google Shape;1081;p2"/>
            <p:cNvSpPr/>
            <p:nvPr/>
          </p:nvSpPr>
          <p:spPr>
            <a:xfrm>
              <a:off x="1113979" y="-59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69"/>
                    <a:pt x="263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2" name="Google Shape;1082;p2"/>
            <p:cNvSpPr/>
            <p:nvPr/>
          </p:nvSpPr>
          <p:spPr>
            <a:xfrm>
              <a:off x="1178196" y="186335"/>
              <a:ext cx="38894" cy="38516"/>
            </a:xfrm>
            <a:custGeom>
              <a:avLst/>
              <a:gdLst/>
              <a:ahLst/>
              <a:cxnLst/>
              <a:rect l="l" t="t" r="r" b="b"/>
              <a:pathLst>
                <a:path w="1132" h="1121" extrusionOk="0">
                  <a:moveTo>
                    <a:pt x="561" y="1"/>
                  </a:moveTo>
                  <a:cubicBezTo>
                    <a:pt x="251" y="1"/>
                    <a:pt x="1" y="251"/>
                    <a:pt x="1" y="561"/>
                  </a:cubicBezTo>
                  <a:cubicBezTo>
                    <a:pt x="1" y="870"/>
                    <a:pt x="263" y="1120"/>
                    <a:pt x="561" y="1120"/>
                  </a:cubicBezTo>
                  <a:cubicBezTo>
                    <a:pt x="870" y="1120"/>
                    <a:pt x="1132" y="870"/>
                    <a:pt x="1132" y="561"/>
                  </a:cubicBezTo>
                  <a:cubicBezTo>
                    <a:pt x="1132" y="251"/>
                    <a:pt x="870" y="1"/>
                    <a:pt x="561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3" name="Google Shape;1083;p2"/>
            <p:cNvSpPr/>
            <p:nvPr/>
          </p:nvSpPr>
          <p:spPr>
            <a:xfrm>
              <a:off x="1050174" y="186335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60" y="1"/>
                  </a:moveTo>
                  <a:cubicBezTo>
                    <a:pt x="250" y="1"/>
                    <a:pt x="0" y="251"/>
                    <a:pt x="0" y="561"/>
                  </a:cubicBezTo>
                  <a:cubicBezTo>
                    <a:pt x="0" y="870"/>
                    <a:pt x="250" y="1132"/>
                    <a:pt x="560" y="1132"/>
                  </a:cubicBezTo>
                  <a:cubicBezTo>
                    <a:pt x="881" y="1132"/>
                    <a:pt x="1131" y="870"/>
                    <a:pt x="1131" y="561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4" name="Google Shape;1084;p2"/>
            <p:cNvSpPr/>
            <p:nvPr/>
          </p:nvSpPr>
          <p:spPr>
            <a:xfrm>
              <a:off x="986335" y="25017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5" name="Google Shape;1085;p2"/>
            <p:cNvSpPr/>
            <p:nvPr/>
          </p:nvSpPr>
          <p:spPr>
            <a:xfrm>
              <a:off x="1113979" y="25017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81"/>
                    <a:pt x="263" y="1131"/>
                    <a:pt x="572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6" name="Google Shape;1086;p2"/>
            <p:cNvSpPr/>
            <p:nvPr/>
          </p:nvSpPr>
          <p:spPr>
            <a:xfrm>
              <a:off x="986335" y="12170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94"/>
                    <a:pt x="251" y="1132"/>
                    <a:pt x="560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7" name="Google Shape;1087;p2"/>
            <p:cNvSpPr/>
            <p:nvPr/>
          </p:nvSpPr>
          <p:spPr>
            <a:xfrm>
              <a:off x="1113979" y="12170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1" y="894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8" name="Google Shape;1088;p2"/>
            <p:cNvSpPr/>
            <p:nvPr/>
          </p:nvSpPr>
          <p:spPr>
            <a:xfrm>
              <a:off x="1178196" y="583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1" y="0"/>
                  </a:moveTo>
                  <a:cubicBezTo>
                    <a:pt x="251" y="0"/>
                    <a:pt x="1" y="250"/>
                    <a:pt x="1" y="572"/>
                  </a:cubicBezTo>
                  <a:cubicBezTo>
                    <a:pt x="13" y="881"/>
                    <a:pt x="263" y="1131"/>
                    <a:pt x="561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50"/>
                    <a:pt x="870" y="0"/>
                    <a:pt x="561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9" name="Google Shape;1089;p2"/>
            <p:cNvSpPr/>
            <p:nvPr/>
          </p:nvSpPr>
          <p:spPr>
            <a:xfrm>
              <a:off x="1050174" y="583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0" name="Google Shape;1090;p2"/>
            <p:cNvSpPr/>
            <p:nvPr/>
          </p:nvSpPr>
          <p:spPr>
            <a:xfrm>
              <a:off x="1178196" y="44244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1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3" y="881"/>
                    <a:pt x="263" y="1131"/>
                    <a:pt x="561" y="1131"/>
                  </a:cubicBezTo>
                  <a:cubicBezTo>
                    <a:pt x="870" y="1131"/>
                    <a:pt x="1132" y="881"/>
                    <a:pt x="1132" y="560"/>
                  </a:cubicBezTo>
                  <a:cubicBezTo>
                    <a:pt x="1132" y="250"/>
                    <a:pt x="870" y="0"/>
                    <a:pt x="561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1" name="Google Shape;1091;p2"/>
            <p:cNvSpPr/>
            <p:nvPr/>
          </p:nvSpPr>
          <p:spPr>
            <a:xfrm>
              <a:off x="1050174" y="44244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2" name="Google Shape;1092;p2"/>
            <p:cNvSpPr/>
            <p:nvPr/>
          </p:nvSpPr>
          <p:spPr>
            <a:xfrm>
              <a:off x="986335" y="50625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3" name="Google Shape;1093;p2"/>
            <p:cNvSpPr/>
            <p:nvPr/>
          </p:nvSpPr>
          <p:spPr>
            <a:xfrm>
              <a:off x="1113979" y="50625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4" name="Google Shape;1094;p2"/>
            <p:cNvSpPr/>
            <p:nvPr/>
          </p:nvSpPr>
          <p:spPr>
            <a:xfrm>
              <a:off x="986335" y="37781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93"/>
                    <a:pt x="251" y="1131"/>
                    <a:pt x="560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5" name="Google Shape;1095;p2"/>
            <p:cNvSpPr/>
            <p:nvPr/>
          </p:nvSpPr>
          <p:spPr>
            <a:xfrm>
              <a:off x="1113979" y="37781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1" y="893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6" name="Google Shape;1096;p2"/>
            <p:cNvSpPr/>
            <p:nvPr/>
          </p:nvSpPr>
          <p:spPr>
            <a:xfrm>
              <a:off x="1178196" y="31397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1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3" y="882"/>
                    <a:pt x="263" y="1132"/>
                    <a:pt x="561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75"/>
                    <a:pt x="870" y="1"/>
                    <a:pt x="561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7" name="Google Shape;1097;p2"/>
            <p:cNvSpPr/>
            <p:nvPr/>
          </p:nvSpPr>
          <p:spPr>
            <a:xfrm>
              <a:off x="1050174" y="31439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8" name="Google Shape;1098;p2"/>
            <p:cNvSpPr/>
            <p:nvPr/>
          </p:nvSpPr>
          <p:spPr>
            <a:xfrm>
              <a:off x="1178196" y="69852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1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3" y="882"/>
                    <a:pt x="263" y="1132"/>
                    <a:pt x="561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1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9" name="Google Shape;1099;p2"/>
            <p:cNvSpPr/>
            <p:nvPr/>
          </p:nvSpPr>
          <p:spPr>
            <a:xfrm>
              <a:off x="1050174" y="69852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0" name="Google Shape;1100;p2"/>
            <p:cNvSpPr/>
            <p:nvPr/>
          </p:nvSpPr>
          <p:spPr>
            <a:xfrm>
              <a:off x="986335" y="762330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60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1" name="Google Shape;1101;p2"/>
            <p:cNvSpPr/>
            <p:nvPr/>
          </p:nvSpPr>
          <p:spPr>
            <a:xfrm>
              <a:off x="1113979" y="762330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63" y="1"/>
                    <a:pt x="1" y="263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2" name="Google Shape;1102;p2"/>
            <p:cNvSpPr/>
            <p:nvPr/>
          </p:nvSpPr>
          <p:spPr>
            <a:xfrm>
              <a:off x="986335" y="63430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3" name="Google Shape;1103;p2"/>
            <p:cNvSpPr/>
            <p:nvPr/>
          </p:nvSpPr>
          <p:spPr>
            <a:xfrm>
              <a:off x="1113979" y="63430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69"/>
                    <a:pt x="263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4" name="Google Shape;1104;p2"/>
            <p:cNvSpPr/>
            <p:nvPr/>
          </p:nvSpPr>
          <p:spPr>
            <a:xfrm>
              <a:off x="1178196" y="57009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1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3" y="893"/>
                    <a:pt x="263" y="1131"/>
                    <a:pt x="561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1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5" name="Google Shape;1105;p2"/>
            <p:cNvSpPr/>
            <p:nvPr/>
          </p:nvSpPr>
          <p:spPr>
            <a:xfrm>
              <a:off x="1050174" y="570881"/>
              <a:ext cx="38894" cy="38482"/>
            </a:xfrm>
            <a:custGeom>
              <a:avLst/>
              <a:gdLst/>
              <a:ahLst/>
              <a:cxnLst/>
              <a:rect l="l" t="t" r="r" b="b"/>
              <a:pathLst>
                <a:path w="1132" h="1120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70"/>
                    <a:pt x="250" y="1120"/>
                    <a:pt x="560" y="1120"/>
                  </a:cubicBezTo>
                  <a:cubicBezTo>
                    <a:pt x="881" y="1120"/>
                    <a:pt x="1131" y="870"/>
                    <a:pt x="1131" y="560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6" name="Google Shape;1106;p2"/>
            <p:cNvSpPr/>
            <p:nvPr/>
          </p:nvSpPr>
          <p:spPr>
            <a:xfrm>
              <a:off x="1178196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1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3" y="882"/>
                    <a:pt x="263" y="1132"/>
                    <a:pt x="561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63"/>
                    <a:pt x="870" y="1"/>
                    <a:pt x="561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7" name="Google Shape;1107;p2"/>
            <p:cNvSpPr/>
            <p:nvPr/>
          </p:nvSpPr>
          <p:spPr>
            <a:xfrm>
              <a:off x="1050174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8" name="Google Shape;1108;p2"/>
            <p:cNvSpPr/>
            <p:nvPr/>
          </p:nvSpPr>
          <p:spPr>
            <a:xfrm>
              <a:off x="986335" y="101885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9" name="Google Shape;1109;p2"/>
            <p:cNvSpPr/>
            <p:nvPr/>
          </p:nvSpPr>
          <p:spPr>
            <a:xfrm>
              <a:off x="1113979" y="101885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69"/>
                    <a:pt x="263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0" name="Google Shape;1110;p2"/>
            <p:cNvSpPr/>
            <p:nvPr/>
          </p:nvSpPr>
          <p:spPr>
            <a:xfrm>
              <a:off x="986335" y="89038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1" name="Google Shape;1111;p2"/>
            <p:cNvSpPr/>
            <p:nvPr/>
          </p:nvSpPr>
          <p:spPr>
            <a:xfrm>
              <a:off x="1113979" y="89038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60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2" name="Google Shape;1112;p2"/>
            <p:cNvSpPr/>
            <p:nvPr/>
          </p:nvSpPr>
          <p:spPr>
            <a:xfrm>
              <a:off x="1178196" y="82658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1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63" y="1131"/>
                    <a:pt x="561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1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3" name="Google Shape;1113;p2"/>
            <p:cNvSpPr/>
            <p:nvPr/>
          </p:nvSpPr>
          <p:spPr>
            <a:xfrm>
              <a:off x="1050174" y="82699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4" name="Google Shape;1114;p2"/>
            <p:cNvSpPr/>
            <p:nvPr/>
          </p:nvSpPr>
          <p:spPr>
            <a:xfrm>
              <a:off x="1178196" y="121030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1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3" y="893"/>
                    <a:pt x="263" y="1131"/>
                    <a:pt x="561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1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5" name="Google Shape;1115;p2"/>
            <p:cNvSpPr/>
            <p:nvPr/>
          </p:nvSpPr>
          <p:spPr>
            <a:xfrm>
              <a:off x="1050174" y="12107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6" name="Google Shape;1116;p2"/>
            <p:cNvSpPr/>
            <p:nvPr/>
          </p:nvSpPr>
          <p:spPr>
            <a:xfrm>
              <a:off x="986335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94"/>
                    <a:pt x="251" y="1132"/>
                    <a:pt x="560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1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7" name="Google Shape;1117;p2"/>
            <p:cNvSpPr/>
            <p:nvPr/>
          </p:nvSpPr>
          <p:spPr>
            <a:xfrm>
              <a:off x="1113979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60"/>
                  </a:cubicBezTo>
                  <a:cubicBezTo>
                    <a:pt x="1" y="894"/>
                    <a:pt x="263" y="1132"/>
                    <a:pt x="572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8" name="Google Shape;1118;p2"/>
            <p:cNvSpPr/>
            <p:nvPr/>
          </p:nvSpPr>
          <p:spPr>
            <a:xfrm>
              <a:off x="986335" y="114646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9" name="Google Shape;1119;p2"/>
            <p:cNvSpPr/>
            <p:nvPr/>
          </p:nvSpPr>
          <p:spPr>
            <a:xfrm>
              <a:off x="1113979" y="114646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0" name="Google Shape;1120;p2"/>
            <p:cNvSpPr/>
            <p:nvPr/>
          </p:nvSpPr>
          <p:spPr>
            <a:xfrm>
              <a:off x="1178196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1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63" y="1132"/>
                    <a:pt x="561" y="1132"/>
                  </a:cubicBezTo>
                  <a:cubicBezTo>
                    <a:pt x="870" y="1132"/>
                    <a:pt x="1132" y="882"/>
                    <a:pt x="1132" y="560"/>
                  </a:cubicBezTo>
                  <a:cubicBezTo>
                    <a:pt x="1132" y="251"/>
                    <a:pt x="870" y="1"/>
                    <a:pt x="561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1" name="Google Shape;1121;p2"/>
            <p:cNvSpPr/>
            <p:nvPr/>
          </p:nvSpPr>
          <p:spPr>
            <a:xfrm>
              <a:off x="1050174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70"/>
                    <a:pt x="250" y="1132"/>
                    <a:pt x="560" y="1132"/>
                  </a:cubicBezTo>
                  <a:cubicBezTo>
                    <a:pt x="881" y="1132"/>
                    <a:pt x="1131" y="870"/>
                    <a:pt x="1131" y="560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2" name="Google Shape;1122;p2"/>
            <p:cNvSpPr/>
            <p:nvPr/>
          </p:nvSpPr>
          <p:spPr>
            <a:xfrm>
              <a:off x="1178196" y="14667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1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3" y="893"/>
                    <a:pt x="263" y="1132"/>
                    <a:pt x="561" y="1132"/>
                  </a:cubicBezTo>
                  <a:cubicBezTo>
                    <a:pt x="870" y="1132"/>
                    <a:pt x="1132" y="870"/>
                    <a:pt x="1132" y="560"/>
                  </a:cubicBezTo>
                  <a:cubicBezTo>
                    <a:pt x="1132" y="250"/>
                    <a:pt x="870" y="0"/>
                    <a:pt x="561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3" name="Google Shape;1123;p2"/>
            <p:cNvSpPr/>
            <p:nvPr/>
          </p:nvSpPr>
          <p:spPr>
            <a:xfrm>
              <a:off x="1050174" y="146720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70"/>
                    <a:pt x="250" y="1131"/>
                    <a:pt x="560" y="1131"/>
                  </a:cubicBezTo>
                  <a:cubicBezTo>
                    <a:pt x="881" y="1131"/>
                    <a:pt x="1131" y="870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4" name="Google Shape;1124;p2"/>
            <p:cNvSpPr/>
            <p:nvPr/>
          </p:nvSpPr>
          <p:spPr>
            <a:xfrm>
              <a:off x="986335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5" name="Google Shape;1125;p2"/>
            <p:cNvSpPr/>
            <p:nvPr/>
          </p:nvSpPr>
          <p:spPr>
            <a:xfrm>
              <a:off x="1113979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6" name="Google Shape;1126;p2"/>
            <p:cNvSpPr/>
            <p:nvPr/>
          </p:nvSpPr>
          <p:spPr>
            <a:xfrm>
              <a:off x="986335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7" name="Google Shape;1127;p2"/>
            <p:cNvSpPr/>
            <p:nvPr/>
          </p:nvSpPr>
          <p:spPr>
            <a:xfrm>
              <a:off x="1113979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1" y="881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8" name="Google Shape;1128;p2"/>
            <p:cNvSpPr/>
            <p:nvPr/>
          </p:nvSpPr>
          <p:spPr>
            <a:xfrm>
              <a:off x="1178196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1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3" y="882"/>
                    <a:pt x="263" y="1132"/>
                    <a:pt x="561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75"/>
                    <a:pt x="870" y="1"/>
                    <a:pt x="561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9" name="Google Shape;1129;p2"/>
            <p:cNvSpPr/>
            <p:nvPr/>
          </p:nvSpPr>
          <p:spPr>
            <a:xfrm>
              <a:off x="1050174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0" name="Google Shape;1130;p2"/>
            <p:cNvSpPr/>
            <p:nvPr/>
          </p:nvSpPr>
          <p:spPr>
            <a:xfrm>
              <a:off x="1178196" y="1722870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1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3" y="882"/>
                    <a:pt x="263" y="1132"/>
                    <a:pt x="561" y="1132"/>
                  </a:cubicBezTo>
                  <a:cubicBezTo>
                    <a:pt x="870" y="1132"/>
                    <a:pt x="1132" y="882"/>
                    <a:pt x="1132" y="560"/>
                  </a:cubicBezTo>
                  <a:cubicBezTo>
                    <a:pt x="1132" y="251"/>
                    <a:pt x="870" y="1"/>
                    <a:pt x="561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1" name="Google Shape;1131;p2"/>
            <p:cNvSpPr/>
            <p:nvPr/>
          </p:nvSpPr>
          <p:spPr>
            <a:xfrm>
              <a:off x="1050174" y="17232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2" name="Google Shape;1132;p2"/>
            <p:cNvSpPr/>
            <p:nvPr/>
          </p:nvSpPr>
          <p:spPr>
            <a:xfrm>
              <a:off x="986335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3" name="Google Shape;1133;p2"/>
            <p:cNvSpPr/>
            <p:nvPr/>
          </p:nvSpPr>
          <p:spPr>
            <a:xfrm>
              <a:off x="1113979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1" y="869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4" name="Google Shape;1134;p2"/>
            <p:cNvSpPr/>
            <p:nvPr/>
          </p:nvSpPr>
          <p:spPr>
            <a:xfrm>
              <a:off x="986335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70"/>
                    <a:pt x="251" y="1131"/>
                    <a:pt x="560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5" name="Google Shape;1135;p2"/>
            <p:cNvSpPr/>
            <p:nvPr/>
          </p:nvSpPr>
          <p:spPr>
            <a:xfrm>
              <a:off x="1113979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70"/>
                    <a:pt x="263" y="1131"/>
                    <a:pt x="572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6" name="Google Shape;1136;p2"/>
            <p:cNvSpPr/>
            <p:nvPr/>
          </p:nvSpPr>
          <p:spPr>
            <a:xfrm>
              <a:off x="1178196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1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3" y="881"/>
                    <a:pt x="263" y="1131"/>
                    <a:pt x="561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1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7" name="Google Shape;1137;p2"/>
            <p:cNvSpPr/>
            <p:nvPr/>
          </p:nvSpPr>
          <p:spPr>
            <a:xfrm>
              <a:off x="1050174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8" name="Google Shape;1138;p2"/>
            <p:cNvSpPr/>
            <p:nvPr/>
          </p:nvSpPr>
          <p:spPr>
            <a:xfrm>
              <a:off x="1178196" y="19789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1" y="0"/>
                  </a:moveTo>
                  <a:cubicBezTo>
                    <a:pt x="251" y="0"/>
                    <a:pt x="1" y="250"/>
                    <a:pt x="1" y="572"/>
                  </a:cubicBezTo>
                  <a:cubicBezTo>
                    <a:pt x="1" y="881"/>
                    <a:pt x="263" y="1131"/>
                    <a:pt x="561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50"/>
                    <a:pt x="870" y="0"/>
                    <a:pt x="561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9" name="Google Shape;1139;p2"/>
            <p:cNvSpPr/>
            <p:nvPr/>
          </p:nvSpPr>
          <p:spPr>
            <a:xfrm>
              <a:off x="1050174" y="1979359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60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0" name="Google Shape;1140;p2"/>
            <p:cNvSpPr/>
            <p:nvPr/>
          </p:nvSpPr>
          <p:spPr>
            <a:xfrm>
              <a:off x="986335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1" name="Google Shape;1141;p2"/>
            <p:cNvSpPr/>
            <p:nvPr/>
          </p:nvSpPr>
          <p:spPr>
            <a:xfrm>
              <a:off x="1113979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69"/>
                    <a:pt x="263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2" name="Google Shape;1142;p2"/>
            <p:cNvSpPr/>
            <p:nvPr/>
          </p:nvSpPr>
          <p:spPr>
            <a:xfrm>
              <a:off x="986335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3" name="Google Shape;1143;p2"/>
            <p:cNvSpPr/>
            <p:nvPr/>
          </p:nvSpPr>
          <p:spPr>
            <a:xfrm>
              <a:off x="1113979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60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4" name="Google Shape;1144;p2"/>
            <p:cNvSpPr/>
            <p:nvPr/>
          </p:nvSpPr>
          <p:spPr>
            <a:xfrm>
              <a:off x="1178196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1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63" y="1131"/>
                    <a:pt x="561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1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5" name="Google Shape;1145;p2"/>
            <p:cNvSpPr/>
            <p:nvPr/>
          </p:nvSpPr>
          <p:spPr>
            <a:xfrm>
              <a:off x="1050174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6" name="Google Shape;1146;p2"/>
            <p:cNvSpPr/>
            <p:nvPr/>
          </p:nvSpPr>
          <p:spPr>
            <a:xfrm>
              <a:off x="729845" y="-5903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69"/>
                    <a:pt x="263" y="1131"/>
                    <a:pt x="572" y="1131"/>
                  </a:cubicBezTo>
                  <a:cubicBezTo>
                    <a:pt x="882" y="1131"/>
                    <a:pt x="1144" y="869"/>
                    <a:pt x="1144" y="560"/>
                  </a:cubicBezTo>
                  <a:cubicBezTo>
                    <a:pt x="1144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7" name="Google Shape;1147;p2"/>
            <p:cNvSpPr/>
            <p:nvPr/>
          </p:nvSpPr>
          <p:spPr>
            <a:xfrm>
              <a:off x="857901" y="-59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8" name="Google Shape;1148;p2"/>
            <p:cNvSpPr/>
            <p:nvPr/>
          </p:nvSpPr>
          <p:spPr>
            <a:xfrm>
              <a:off x="922531" y="186335"/>
              <a:ext cx="38894" cy="38516"/>
            </a:xfrm>
            <a:custGeom>
              <a:avLst/>
              <a:gdLst/>
              <a:ahLst/>
              <a:cxnLst/>
              <a:rect l="l" t="t" r="r" b="b"/>
              <a:pathLst>
                <a:path w="1132" h="1121" extrusionOk="0">
                  <a:moveTo>
                    <a:pt x="560" y="1"/>
                  </a:moveTo>
                  <a:cubicBezTo>
                    <a:pt x="251" y="1"/>
                    <a:pt x="1" y="251"/>
                    <a:pt x="1" y="561"/>
                  </a:cubicBezTo>
                  <a:cubicBezTo>
                    <a:pt x="1" y="870"/>
                    <a:pt x="251" y="1120"/>
                    <a:pt x="560" y="1120"/>
                  </a:cubicBezTo>
                  <a:cubicBezTo>
                    <a:pt x="870" y="1120"/>
                    <a:pt x="1132" y="870"/>
                    <a:pt x="1132" y="561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9" name="Google Shape;1149;p2"/>
            <p:cNvSpPr/>
            <p:nvPr/>
          </p:nvSpPr>
          <p:spPr>
            <a:xfrm>
              <a:off x="794062" y="186335"/>
              <a:ext cx="38929" cy="38929"/>
            </a:xfrm>
            <a:custGeom>
              <a:avLst/>
              <a:gdLst/>
              <a:ahLst/>
              <a:cxnLst/>
              <a:rect l="l" t="t" r="r" b="b"/>
              <a:pathLst>
                <a:path w="1133" h="1133" extrusionOk="0">
                  <a:moveTo>
                    <a:pt x="561" y="1"/>
                  </a:moveTo>
                  <a:cubicBezTo>
                    <a:pt x="251" y="1"/>
                    <a:pt x="1" y="251"/>
                    <a:pt x="1" y="561"/>
                  </a:cubicBezTo>
                  <a:cubicBezTo>
                    <a:pt x="1" y="870"/>
                    <a:pt x="251" y="1132"/>
                    <a:pt x="561" y="1132"/>
                  </a:cubicBezTo>
                  <a:cubicBezTo>
                    <a:pt x="870" y="1132"/>
                    <a:pt x="1132" y="870"/>
                    <a:pt x="1132" y="561"/>
                  </a:cubicBezTo>
                  <a:cubicBezTo>
                    <a:pt x="1132" y="251"/>
                    <a:pt x="870" y="1"/>
                    <a:pt x="561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0" name="Google Shape;1150;p2"/>
            <p:cNvSpPr/>
            <p:nvPr/>
          </p:nvSpPr>
          <p:spPr>
            <a:xfrm>
              <a:off x="729845" y="250174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3" y="881"/>
                    <a:pt x="263" y="1131"/>
                    <a:pt x="572" y="1131"/>
                  </a:cubicBezTo>
                  <a:cubicBezTo>
                    <a:pt x="882" y="1131"/>
                    <a:pt x="1144" y="870"/>
                    <a:pt x="1144" y="560"/>
                  </a:cubicBezTo>
                  <a:cubicBezTo>
                    <a:pt x="1144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1" name="Google Shape;1151;p2"/>
            <p:cNvSpPr/>
            <p:nvPr/>
          </p:nvSpPr>
          <p:spPr>
            <a:xfrm>
              <a:off x="857901" y="25017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81"/>
                    <a:pt x="250" y="1131"/>
                    <a:pt x="572" y="1131"/>
                  </a:cubicBezTo>
                  <a:cubicBezTo>
                    <a:pt x="881" y="1131"/>
                    <a:pt x="1131" y="870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2" name="Google Shape;1152;p2"/>
            <p:cNvSpPr/>
            <p:nvPr/>
          </p:nvSpPr>
          <p:spPr>
            <a:xfrm>
              <a:off x="729845" y="121706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13" y="894"/>
                    <a:pt x="263" y="1132"/>
                    <a:pt x="572" y="1132"/>
                  </a:cubicBezTo>
                  <a:cubicBezTo>
                    <a:pt x="882" y="1132"/>
                    <a:pt x="1144" y="882"/>
                    <a:pt x="1144" y="572"/>
                  </a:cubicBezTo>
                  <a:cubicBezTo>
                    <a:pt x="1144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3" name="Google Shape;1153;p2"/>
            <p:cNvSpPr/>
            <p:nvPr/>
          </p:nvSpPr>
          <p:spPr>
            <a:xfrm>
              <a:off x="857901" y="12170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94"/>
                    <a:pt x="250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4" name="Google Shape;1154;p2"/>
            <p:cNvSpPr/>
            <p:nvPr/>
          </p:nvSpPr>
          <p:spPr>
            <a:xfrm>
              <a:off x="922531" y="583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5" name="Google Shape;1155;p2"/>
            <p:cNvSpPr/>
            <p:nvPr/>
          </p:nvSpPr>
          <p:spPr>
            <a:xfrm>
              <a:off x="794062" y="58314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61" y="0"/>
                  </a:moveTo>
                  <a:cubicBezTo>
                    <a:pt x="251" y="0"/>
                    <a:pt x="1" y="250"/>
                    <a:pt x="1" y="572"/>
                  </a:cubicBezTo>
                  <a:cubicBezTo>
                    <a:pt x="1" y="881"/>
                    <a:pt x="251" y="1131"/>
                    <a:pt x="561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50"/>
                    <a:pt x="870" y="0"/>
                    <a:pt x="561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6" name="Google Shape;1156;p2"/>
            <p:cNvSpPr/>
            <p:nvPr/>
          </p:nvSpPr>
          <p:spPr>
            <a:xfrm>
              <a:off x="922531" y="44244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7" name="Google Shape;1157;p2"/>
            <p:cNvSpPr/>
            <p:nvPr/>
          </p:nvSpPr>
          <p:spPr>
            <a:xfrm>
              <a:off x="794062" y="442447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61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1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1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8" name="Google Shape;1158;p2"/>
            <p:cNvSpPr/>
            <p:nvPr/>
          </p:nvSpPr>
          <p:spPr>
            <a:xfrm>
              <a:off x="729845" y="506252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13" y="882"/>
                    <a:pt x="263" y="1132"/>
                    <a:pt x="572" y="1132"/>
                  </a:cubicBezTo>
                  <a:cubicBezTo>
                    <a:pt x="882" y="1132"/>
                    <a:pt x="1144" y="882"/>
                    <a:pt x="1144" y="572"/>
                  </a:cubicBezTo>
                  <a:cubicBezTo>
                    <a:pt x="1144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9" name="Google Shape;1159;p2"/>
            <p:cNvSpPr/>
            <p:nvPr/>
          </p:nvSpPr>
          <p:spPr>
            <a:xfrm>
              <a:off x="857901" y="50625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82"/>
                    <a:pt x="250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0" name="Google Shape;1160;p2"/>
            <p:cNvSpPr/>
            <p:nvPr/>
          </p:nvSpPr>
          <p:spPr>
            <a:xfrm>
              <a:off x="729845" y="377818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13" y="893"/>
                    <a:pt x="263" y="1131"/>
                    <a:pt x="572" y="1131"/>
                  </a:cubicBezTo>
                  <a:cubicBezTo>
                    <a:pt x="882" y="1131"/>
                    <a:pt x="1144" y="881"/>
                    <a:pt x="1144" y="572"/>
                  </a:cubicBezTo>
                  <a:cubicBezTo>
                    <a:pt x="1144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1" name="Google Shape;1161;p2"/>
            <p:cNvSpPr/>
            <p:nvPr/>
          </p:nvSpPr>
          <p:spPr>
            <a:xfrm>
              <a:off x="857901" y="37781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12" y="893"/>
                    <a:pt x="250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2" name="Google Shape;1162;p2"/>
            <p:cNvSpPr/>
            <p:nvPr/>
          </p:nvSpPr>
          <p:spPr>
            <a:xfrm>
              <a:off x="922531" y="31397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75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3" name="Google Shape;1163;p2"/>
            <p:cNvSpPr/>
            <p:nvPr/>
          </p:nvSpPr>
          <p:spPr>
            <a:xfrm>
              <a:off x="794062" y="314391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61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61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63"/>
                    <a:pt x="870" y="1"/>
                    <a:pt x="561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4" name="Google Shape;1164;p2"/>
            <p:cNvSpPr/>
            <p:nvPr/>
          </p:nvSpPr>
          <p:spPr>
            <a:xfrm>
              <a:off x="922531" y="69852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5" name="Google Shape;1165;p2"/>
            <p:cNvSpPr/>
            <p:nvPr/>
          </p:nvSpPr>
          <p:spPr>
            <a:xfrm>
              <a:off x="794062" y="698525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61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1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1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6" name="Google Shape;1166;p2"/>
            <p:cNvSpPr/>
            <p:nvPr/>
          </p:nvSpPr>
          <p:spPr>
            <a:xfrm>
              <a:off x="729845" y="762330"/>
              <a:ext cx="39307" cy="38929"/>
            </a:xfrm>
            <a:custGeom>
              <a:avLst/>
              <a:gdLst/>
              <a:ahLst/>
              <a:cxnLst/>
              <a:rect l="l" t="t" r="r" b="b"/>
              <a:pathLst>
                <a:path w="1144" h="1133" extrusionOk="0">
                  <a:moveTo>
                    <a:pt x="572" y="1"/>
                  </a:moveTo>
                  <a:cubicBezTo>
                    <a:pt x="263" y="1"/>
                    <a:pt x="1" y="263"/>
                    <a:pt x="1" y="572"/>
                  </a:cubicBezTo>
                  <a:cubicBezTo>
                    <a:pt x="13" y="882"/>
                    <a:pt x="263" y="1132"/>
                    <a:pt x="572" y="1132"/>
                  </a:cubicBezTo>
                  <a:cubicBezTo>
                    <a:pt x="882" y="1132"/>
                    <a:pt x="1144" y="882"/>
                    <a:pt x="1144" y="572"/>
                  </a:cubicBezTo>
                  <a:cubicBezTo>
                    <a:pt x="1144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7" name="Google Shape;1167;p2"/>
            <p:cNvSpPr/>
            <p:nvPr/>
          </p:nvSpPr>
          <p:spPr>
            <a:xfrm>
              <a:off x="857901" y="762330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12" y="882"/>
                    <a:pt x="250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8" name="Google Shape;1168;p2"/>
            <p:cNvSpPr/>
            <p:nvPr/>
          </p:nvSpPr>
          <p:spPr>
            <a:xfrm>
              <a:off x="729845" y="634308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69"/>
                    <a:pt x="263" y="1131"/>
                    <a:pt x="572" y="1131"/>
                  </a:cubicBezTo>
                  <a:cubicBezTo>
                    <a:pt x="882" y="1131"/>
                    <a:pt x="1144" y="869"/>
                    <a:pt x="1144" y="560"/>
                  </a:cubicBezTo>
                  <a:cubicBezTo>
                    <a:pt x="1144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9" name="Google Shape;1169;p2"/>
            <p:cNvSpPr/>
            <p:nvPr/>
          </p:nvSpPr>
          <p:spPr>
            <a:xfrm>
              <a:off x="857901" y="63430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0" name="Google Shape;1170;p2"/>
            <p:cNvSpPr/>
            <p:nvPr/>
          </p:nvSpPr>
          <p:spPr>
            <a:xfrm>
              <a:off x="922531" y="57009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93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1" name="Google Shape;1171;p2"/>
            <p:cNvSpPr/>
            <p:nvPr/>
          </p:nvSpPr>
          <p:spPr>
            <a:xfrm>
              <a:off x="794062" y="570881"/>
              <a:ext cx="38929" cy="38482"/>
            </a:xfrm>
            <a:custGeom>
              <a:avLst/>
              <a:gdLst/>
              <a:ahLst/>
              <a:cxnLst/>
              <a:rect l="l" t="t" r="r" b="b"/>
              <a:pathLst>
                <a:path w="1133" h="1120" extrusionOk="0">
                  <a:moveTo>
                    <a:pt x="561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70"/>
                    <a:pt x="251" y="1120"/>
                    <a:pt x="561" y="1120"/>
                  </a:cubicBezTo>
                  <a:cubicBezTo>
                    <a:pt x="870" y="1120"/>
                    <a:pt x="1132" y="870"/>
                    <a:pt x="1132" y="560"/>
                  </a:cubicBezTo>
                  <a:cubicBezTo>
                    <a:pt x="1132" y="251"/>
                    <a:pt x="870" y="1"/>
                    <a:pt x="561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2" name="Google Shape;1172;p2"/>
            <p:cNvSpPr/>
            <p:nvPr/>
          </p:nvSpPr>
          <p:spPr>
            <a:xfrm>
              <a:off x="922531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63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3" name="Google Shape;1173;p2"/>
            <p:cNvSpPr/>
            <p:nvPr/>
          </p:nvSpPr>
          <p:spPr>
            <a:xfrm>
              <a:off x="794062" y="954603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61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61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63"/>
                    <a:pt x="870" y="1"/>
                    <a:pt x="561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4" name="Google Shape;1174;p2"/>
            <p:cNvSpPr/>
            <p:nvPr/>
          </p:nvSpPr>
          <p:spPr>
            <a:xfrm>
              <a:off x="729845" y="1018854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3" y="869"/>
                    <a:pt x="263" y="1131"/>
                    <a:pt x="572" y="1131"/>
                  </a:cubicBezTo>
                  <a:cubicBezTo>
                    <a:pt x="882" y="1131"/>
                    <a:pt x="1144" y="869"/>
                    <a:pt x="1144" y="560"/>
                  </a:cubicBezTo>
                  <a:cubicBezTo>
                    <a:pt x="1144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5" name="Google Shape;1175;p2"/>
            <p:cNvSpPr/>
            <p:nvPr/>
          </p:nvSpPr>
          <p:spPr>
            <a:xfrm>
              <a:off x="857901" y="101885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69"/>
                    <a:pt x="250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6" name="Google Shape;1176;p2"/>
            <p:cNvSpPr/>
            <p:nvPr/>
          </p:nvSpPr>
          <p:spPr>
            <a:xfrm>
              <a:off x="729845" y="890386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60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44" y="882"/>
                    <a:pt x="1144" y="560"/>
                  </a:cubicBezTo>
                  <a:cubicBezTo>
                    <a:pt x="1144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7" name="Google Shape;1177;p2"/>
            <p:cNvSpPr/>
            <p:nvPr/>
          </p:nvSpPr>
          <p:spPr>
            <a:xfrm>
              <a:off x="857901" y="89038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72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8" name="Google Shape;1178;p2"/>
            <p:cNvSpPr/>
            <p:nvPr/>
          </p:nvSpPr>
          <p:spPr>
            <a:xfrm>
              <a:off x="922531" y="82658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9" name="Google Shape;1179;p2"/>
            <p:cNvSpPr/>
            <p:nvPr/>
          </p:nvSpPr>
          <p:spPr>
            <a:xfrm>
              <a:off x="794062" y="826993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61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1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1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0" name="Google Shape;1180;p2"/>
            <p:cNvSpPr/>
            <p:nvPr/>
          </p:nvSpPr>
          <p:spPr>
            <a:xfrm>
              <a:off x="922531" y="121030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93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1" name="Google Shape;1181;p2"/>
            <p:cNvSpPr/>
            <p:nvPr/>
          </p:nvSpPr>
          <p:spPr>
            <a:xfrm>
              <a:off x="794062" y="1210714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61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61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1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2" name="Google Shape;1182;p2"/>
            <p:cNvSpPr/>
            <p:nvPr/>
          </p:nvSpPr>
          <p:spPr>
            <a:xfrm>
              <a:off x="729845" y="1274519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60"/>
                  </a:cubicBezTo>
                  <a:cubicBezTo>
                    <a:pt x="13" y="894"/>
                    <a:pt x="263" y="1132"/>
                    <a:pt x="572" y="1132"/>
                  </a:cubicBezTo>
                  <a:cubicBezTo>
                    <a:pt x="882" y="1132"/>
                    <a:pt x="1144" y="870"/>
                    <a:pt x="1144" y="560"/>
                  </a:cubicBezTo>
                  <a:cubicBezTo>
                    <a:pt x="1144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3" name="Google Shape;1183;p2"/>
            <p:cNvSpPr/>
            <p:nvPr/>
          </p:nvSpPr>
          <p:spPr>
            <a:xfrm>
              <a:off x="857901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12" y="894"/>
                    <a:pt x="250" y="1132"/>
                    <a:pt x="572" y="1132"/>
                  </a:cubicBezTo>
                  <a:cubicBezTo>
                    <a:pt x="881" y="1132"/>
                    <a:pt x="1131" y="870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4" name="Google Shape;1184;p2"/>
            <p:cNvSpPr/>
            <p:nvPr/>
          </p:nvSpPr>
          <p:spPr>
            <a:xfrm>
              <a:off x="729845" y="1146463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13" y="882"/>
                    <a:pt x="263" y="1132"/>
                    <a:pt x="572" y="1132"/>
                  </a:cubicBezTo>
                  <a:cubicBezTo>
                    <a:pt x="882" y="1132"/>
                    <a:pt x="1144" y="882"/>
                    <a:pt x="1144" y="572"/>
                  </a:cubicBezTo>
                  <a:cubicBezTo>
                    <a:pt x="1144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5" name="Google Shape;1185;p2"/>
            <p:cNvSpPr/>
            <p:nvPr/>
          </p:nvSpPr>
          <p:spPr>
            <a:xfrm>
              <a:off x="857901" y="114646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82"/>
                    <a:pt x="250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6" name="Google Shape;1186;p2"/>
            <p:cNvSpPr/>
            <p:nvPr/>
          </p:nvSpPr>
          <p:spPr>
            <a:xfrm>
              <a:off x="922531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7" name="Google Shape;1187;p2"/>
            <p:cNvSpPr/>
            <p:nvPr/>
          </p:nvSpPr>
          <p:spPr>
            <a:xfrm>
              <a:off x="794062" y="1082659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61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70"/>
                    <a:pt x="251" y="1132"/>
                    <a:pt x="561" y="1132"/>
                  </a:cubicBezTo>
                  <a:cubicBezTo>
                    <a:pt x="870" y="1132"/>
                    <a:pt x="1132" y="870"/>
                    <a:pt x="1132" y="560"/>
                  </a:cubicBezTo>
                  <a:cubicBezTo>
                    <a:pt x="1132" y="251"/>
                    <a:pt x="870" y="1"/>
                    <a:pt x="561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8" name="Google Shape;1188;p2"/>
            <p:cNvSpPr/>
            <p:nvPr/>
          </p:nvSpPr>
          <p:spPr>
            <a:xfrm>
              <a:off x="922531" y="14667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93"/>
                    <a:pt x="251" y="1132"/>
                    <a:pt x="560" y="1132"/>
                  </a:cubicBezTo>
                  <a:cubicBezTo>
                    <a:pt x="870" y="1132"/>
                    <a:pt x="1132" y="870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9" name="Google Shape;1189;p2"/>
            <p:cNvSpPr/>
            <p:nvPr/>
          </p:nvSpPr>
          <p:spPr>
            <a:xfrm>
              <a:off x="794062" y="1467204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61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70"/>
                    <a:pt x="251" y="1131"/>
                    <a:pt x="561" y="1131"/>
                  </a:cubicBezTo>
                  <a:cubicBezTo>
                    <a:pt x="870" y="1131"/>
                    <a:pt x="1132" y="870"/>
                    <a:pt x="1132" y="560"/>
                  </a:cubicBezTo>
                  <a:cubicBezTo>
                    <a:pt x="1132" y="250"/>
                    <a:pt x="870" y="0"/>
                    <a:pt x="561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0" name="Google Shape;1190;p2"/>
            <p:cNvSpPr/>
            <p:nvPr/>
          </p:nvSpPr>
          <p:spPr>
            <a:xfrm>
              <a:off x="729845" y="1531009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13" y="882"/>
                    <a:pt x="263" y="1132"/>
                    <a:pt x="572" y="1132"/>
                  </a:cubicBezTo>
                  <a:cubicBezTo>
                    <a:pt x="882" y="1132"/>
                    <a:pt x="1144" y="882"/>
                    <a:pt x="1144" y="572"/>
                  </a:cubicBezTo>
                  <a:cubicBezTo>
                    <a:pt x="1144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1" name="Google Shape;1191;p2"/>
            <p:cNvSpPr/>
            <p:nvPr/>
          </p:nvSpPr>
          <p:spPr>
            <a:xfrm>
              <a:off x="857901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82"/>
                    <a:pt x="250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2" name="Google Shape;1192;p2"/>
            <p:cNvSpPr/>
            <p:nvPr/>
          </p:nvSpPr>
          <p:spPr>
            <a:xfrm>
              <a:off x="729845" y="1402575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13" y="881"/>
                    <a:pt x="263" y="1131"/>
                    <a:pt x="572" y="1131"/>
                  </a:cubicBezTo>
                  <a:cubicBezTo>
                    <a:pt x="882" y="1131"/>
                    <a:pt x="1144" y="881"/>
                    <a:pt x="1144" y="572"/>
                  </a:cubicBezTo>
                  <a:cubicBezTo>
                    <a:pt x="1144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3" name="Google Shape;1193;p2"/>
            <p:cNvSpPr/>
            <p:nvPr/>
          </p:nvSpPr>
          <p:spPr>
            <a:xfrm>
              <a:off x="857901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12" y="881"/>
                    <a:pt x="250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4" name="Google Shape;1194;p2"/>
            <p:cNvSpPr/>
            <p:nvPr/>
          </p:nvSpPr>
          <p:spPr>
            <a:xfrm>
              <a:off x="922531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75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5" name="Google Shape;1195;p2"/>
            <p:cNvSpPr/>
            <p:nvPr/>
          </p:nvSpPr>
          <p:spPr>
            <a:xfrm>
              <a:off x="794062" y="1338736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61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61" y="1132"/>
                  </a:cubicBezTo>
                  <a:cubicBezTo>
                    <a:pt x="870" y="1132"/>
                    <a:pt x="1132" y="882"/>
                    <a:pt x="1132" y="560"/>
                  </a:cubicBezTo>
                  <a:cubicBezTo>
                    <a:pt x="1132" y="251"/>
                    <a:pt x="870" y="1"/>
                    <a:pt x="561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6" name="Google Shape;1196;p2"/>
            <p:cNvSpPr/>
            <p:nvPr/>
          </p:nvSpPr>
          <p:spPr>
            <a:xfrm>
              <a:off x="922531" y="1722870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7" name="Google Shape;1197;p2"/>
            <p:cNvSpPr/>
            <p:nvPr/>
          </p:nvSpPr>
          <p:spPr>
            <a:xfrm>
              <a:off x="794062" y="1723282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61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1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1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8" name="Google Shape;1198;p2"/>
            <p:cNvSpPr/>
            <p:nvPr/>
          </p:nvSpPr>
          <p:spPr>
            <a:xfrm>
              <a:off x="729845" y="1787121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1" y="881"/>
                    <a:pt x="263" y="1131"/>
                    <a:pt x="572" y="1131"/>
                  </a:cubicBezTo>
                  <a:cubicBezTo>
                    <a:pt x="882" y="1131"/>
                    <a:pt x="1144" y="881"/>
                    <a:pt x="1144" y="572"/>
                  </a:cubicBezTo>
                  <a:cubicBezTo>
                    <a:pt x="1144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9" name="Google Shape;1199;p2"/>
            <p:cNvSpPr/>
            <p:nvPr/>
          </p:nvSpPr>
          <p:spPr>
            <a:xfrm>
              <a:off x="857901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0" name="Google Shape;1200;p2"/>
            <p:cNvSpPr/>
            <p:nvPr/>
          </p:nvSpPr>
          <p:spPr>
            <a:xfrm>
              <a:off x="729845" y="1659065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3" y="870"/>
                    <a:pt x="263" y="1131"/>
                    <a:pt x="572" y="1131"/>
                  </a:cubicBezTo>
                  <a:cubicBezTo>
                    <a:pt x="882" y="1131"/>
                    <a:pt x="1144" y="870"/>
                    <a:pt x="1144" y="560"/>
                  </a:cubicBezTo>
                  <a:cubicBezTo>
                    <a:pt x="1144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1" name="Google Shape;1201;p2"/>
            <p:cNvSpPr/>
            <p:nvPr/>
          </p:nvSpPr>
          <p:spPr>
            <a:xfrm>
              <a:off x="857901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70"/>
                    <a:pt x="250" y="1131"/>
                    <a:pt x="572" y="1131"/>
                  </a:cubicBezTo>
                  <a:cubicBezTo>
                    <a:pt x="881" y="1131"/>
                    <a:pt x="1131" y="870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2" name="Google Shape;1202;p2"/>
            <p:cNvSpPr/>
            <p:nvPr/>
          </p:nvSpPr>
          <p:spPr>
            <a:xfrm>
              <a:off x="922531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3" name="Google Shape;1203;p2"/>
            <p:cNvSpPr/>
            <p:nvPr/>
          </p:nvSpPr>
          <p:spPr>
            <a:xfrm>
              <a:off x="794062" y="1594848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61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61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1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4" name="Google Shape;1204;p2"/>
            <p:cNvSpPr/>
            <p:nvPr/>
          </p:nvSpPr>
          <p:spPr>
            <a:xfrm>
              <a:off x="922531" y="19789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5" name="Google Shape;1205;p2"/>
            <p:cNvSpPr/>
            <p:nvPr/>
          </p:nvSpPr>
          <p:spPr>
            <a:xfrm>
              <a:off x="794062" y="1979359"/>
              <a:ext cx="38929" cy="38929"/>
            </a:xfrm>
            <a:custGeom>
              <a:avLst/>
              <a:gdLst/>
              <a:ahLst/>
              <a:cxnLst/>
              <a:rect l="l" t="t" r="r" b="b"/>
              <a:pathLst>
                <a:path w="1133" h="1133" extrusionOk="0">
                  <a:moveTo>
                    <a:pt x="561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61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63"/>
                    <a:pt x="870" y="1"/>
                    <a:pt x="561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6" name="Google Shape;1206;p2"/>
            <p:cNvSpPr/>
            <p:nvPr/>
          </p:nvSpPr>
          <p:spPr>
            <a:xfrm>
              <a:off x="729845" y="2043611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3" y="869"/>
                    <a:pt x="263" y="1131"/>
                    <a:pt x="572" y="1131"/>
                  </a:cubicBezTo>
                  <a:cubicBezTo>
                    <a:pt x="882" y="1131"/>
                    <a:pt x="1144" y="869"/>
                    <a:pt x="1144" y="560"/>
                  </a:cubicBezTo>
                  <a:cubicBezTo>
                    <a:pt x="1144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7" name="Google Shape;1207;p2"/>
            <p:cNvSpPr/>
            <p:nvPr/>
          </p:nvSpPr>
          <p:spPr>
            <a:xfrm>
              <a:off x="857901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69"/>
                    <a:pt x="250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8" name="Google Shape;1208;p2"/>
            <p:cNvSpPr/>
            <p:nvPr/>
          </p:nvSpPr>
          <p:spPr>
            <a:xfrm>
              <a:off x="729845" y="1915143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60"/>
                  </a:cubicBezTo>
                  <a:cubicBezTo>
                    <a:pt x="13" y="882"/>
                    <a:pt x="263" y="1132"/>
                    <a:pt x="572" y="1132"/>
                  </a:cubicBezTo>
                  <a:cubicBezTo>
                    <a:pt x="882" y="1132"/>
                    <a:pt x="1144" y="882"/>
                    <a:pt x="1144" y="560"/>
                  </a:cubicBezTo>
                  <a:cubicBezTo>
                    <a:pt x="1144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9" name="Google Shape;1209;p2"/>
            <p:cNvSpPr/>
            <p:nvPr/>
          </p:nvSpPr>
          <p:spPr>
            <a:xfrm>
              <a:off x="857901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12" y="882"/>
                    <a:pt x="250" y="1132"/>
                    <a:pt x="572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0" name="Google Shape;1210;p2"/>
            <p:cNvSpPr/>
            <p:nvPr/>
          </p:nvSpPr>
          <p:spPr>
            <a:xfrm>
              <a:off x="922531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1" name="Google Shape;1211;p2"/>
            <p:cNvSpPr/>
            <p:nvPr/>
          </p:nvSpPr>
          <p:spPr>
            <a:xfrm>
              <a:off x="794062" y="1851338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61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1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1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2" name="Google Shape;1212;p2"/>
            <p:cNvSpPr/>
            <p:nvPr/>
          </p:nvSpPr>
          <p:spPr>
            <a:xfrm>
              <a:off x="473768" y="-59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69"/>
                    <a:pt x="262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3" name="Google Shape;1213;p2"/>
            <p:cNvSpPr/>
            <p:nvPr/>
          </p:nvSpPr>
          <p:spPr>
            <a:xfrm>
              <a:off x="601824" y="-59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4" name="Google Shape;1214;p2"/>
            <p:cNvSpPr/>
            <p:nvPr/>
          </p:nvSpPr>
          <p:spPr>
            <a:xfrm>
              <a:off x="666041" y="186335"/>
              <a:ext cx="38894" cy="38516"/>
            </a:xfrm>
            <a:custGeom>
              <a:avLst/>
              <a:gdLst/>
              <a:ahLst/>
              <a:cxnLst/>
              <a:rect l="l" t="t" r="r" b="b"/>
              <a:pathLst>
                <a:path w="1132" h="1121" extrusionOk="0">
                  <a:moveTo>
                    <a:pt x="572" y="1"/>
                  </a:moveTo>
                  <a:cubicBezTo>
                    <a:pt x="262" y="1"/>
                    <a:pt x="0" y="251"/>
                    <a:pt x="0" y="561"/>
                  </a:cubicBezTo>
                  <a:cubicBezTo>
                    <a:pt x="0" y="870"/>
                    <a:pt x="262" y="1120"/>
                    <a:pt x="572" y="1120"/>
                  </a:cubicBezTo>
                  <a:cubicBezTo>
                    <a:pt x="881" y="1120"/>
                    <a:pt x="1131" y="870"/>
                    <a:pt x="1131" y="561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5" name="Google Shape;1215;p2"/>
            <p:cNvSpPr/>
            <p:nvPr/>
          </p:nvSpPr>
          <p:spPr>
            <a:xfrm>
              <a:off x="537985" y="186335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60" y="1"/>
                  </a:moveTo>
                  <a:cubicBezTo>
                    <a:pt x="251" y="1"/>
                    <a:pt x="1" y="251"/>
                    <a:pt x="1" y="561"/>
                  </a:cubicBezTo>
                  <a:cubicBezTo>
                    <a:pt x="1" y="870"/>
                    <a:pt x="251" y="1132"/>
                    <a:pt x="560" y="1132"/>
                  </a:cubicBezTo>
                  <a:cubicBezTo>
                    <a:pt x="870" y="1132"/>
                    <a:pt x="1132" y="870"/>
                    <a:pt x="1132" y="561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6" name="Google Shape;1216;p2"/>
            <p:cNvSpPr/>
            <p:nvPr/>
          </p:nvSpPr>
          <p:spPr>
            <a:xfrm>
              <a:off x="473768" y="25017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81"/>
                    <a:pt x="262" y="1131"/>
                    <a:pt x="572" y="1131"/>
                  </a:cubicBezTo>
                  <a:cubicBezTo>
                    <a:pt x="881" y="1131"/>
                    <a:pt x="1131" y="870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7" name="Google Shape;1217;p2"/>
            <p:cNvSpPr/>
            <p:nvPr/>
          </p:nvSpPr>
          <p:spPr>
            <a:xfrm>
              <a:off x="601824" y="25017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81"/>
                    <a:pt x="250" y="1131"/>
                    <a:pt x="560" y="1131"/>
                  </a:cubicBezTo>
                  <a:cubicBezTo>
                    <a:pt x="881" y="1131"/>
                    <a:pt x="1131" y="870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8" name="Google Shape;1218;p2"/>
            <p:cNvSpPr/>
            <p:nvPr/>
          </p:nvSpPr>
          <p:spPr>
            <a:xfrm>
              <a:off x="473768" y="12170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0" y="894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9" name="Google Shape;1219;p2"/>
            <p:cNvSpPr/>
            <p:nvPr/>
          </p:nvSpPr>
          <p:spPr>
            <a:xfrm>
              <a:off x="601824" y="12170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94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0" name="Google Shape;1220;p2"/>
            <p:cNvSpPr/>
            <p:nvPr/>
          </p:nvSpPr>
          <p:spPr>
            <a:xfrm>
              <a:off x="666041" y="583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72"/>
                  </a:cubicBezTo>
                  <a:cubicBezTo>
                    <a:pt x="0" y="881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1" name="Google Shape;1221;p2"/>
            <p:cNvSpPr/>
            <p:nvPr/>
          </p:nvSpPr>
          <p:spPr>
            <a:xfrm>
              <a:off x="537985" y="583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2" name="Google Shape;1222;p2"/>
            <p:cNvSpPr/>
            <p:nvPr/>
          </p:nvSpPr>
          <p:spPr>
            <a:xfrm>
              <a:off x="666041" y="44244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81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3" name="Google Shape;1223;p2"/>
            <p:cNvSpPr/>
            <p:nvPr/>
          </p:nvSpPr>
          <p:spPr>
            <a:xfrm>
              <a:off x="537985" y="44244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4" name="Google Shape;1224;p2"/>
            <p:cNvSpPr/>
            <p:nvPr/>
          </p:nvSpPr>
          <p:spPr>
            <a:xfrm>
              <a:off x="473768" y="50625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5" name="Google Shape;1225;p2"/>
            <p:cNvSpPr/>
            <p:nvPr/>
          </p:nvSpPr>
          <p:spPr>
            <a:xfrm>
              <a:off x="601824" y="50625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6" name="Google Shape;1226;p2"/>
            <p:cNvSpPr/>
            <p:nvPr/>
          </p:nvSpPr>
          <p:spPr>
            <a:xfrm>
              <a:off x="473768" y="37781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0" y="893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7" name="Google Shape;1227;p2"/>
            <p:cNvSpPr/>
            <p:nvPr/>
          </p:nvSpPr>
          <p:spPr>
            <a:xfrm>
              <a:off x="601824" y="37781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12" y="893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8" name="Google Shape;1228;p2"/>
            <p:cNvSpPr/>
            <p:nvPr/>
          </p:nvSpPr>
          <p:spPr>
            <a:xfrm>
              <a:off x="666041" y="31397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75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9" name="Google Shape;1229;p2"/>
            <p:cNvSpPr/>
            <p:nvPr/>
          </p:nvSpPr>
          <p:spPr>
            <a:xfrm>
              <a:off x="537985" y="31439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63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0" name="Google Shape;1230;p2"/>
            <p:cNvSpPr/>
            <p:nvPr/>
          </p:nvSpPr>
          <p:spPr>
            <a:xfrm>
              <a:off x="666041" y="69852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1" name="Google Shape;1231;p2"/>
            <p:cNvSpPr/>
            <p:nvPr/>
          </p:nvSpPr>
          <p:spPr>
            <a:xfrm>
              <a:off x="537985" y="69852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2" name="Google Shape;1232;p2"/>
            <p:cNvSpPr/>
            <p:nvPr/>
          </p:nvSpPr>
          <p:spPr>
            <a:xfrm>
              <a:off x="473768" y="762330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62" y="1"/>
                    <a:pt x="0" y="263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3" name="Google Shape;1233;p2"/>
            <p:cNvSpPr/>
            <p:nvPr/>
          </p:nvSpPr>
          <p:spPr>
            <a:xfrm>
              <a:off x="601824" y="762330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60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12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4" name="Google Shape;1234;p2"/>
            <p:cNvSpPr/>
            <p:nvPr/>
          </p:nvSpPr>
          <p:spPr>
            <a:xfrm>
              <a:off x="473768" y="63430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69"/>
                    <a:pt x="262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5" name="Google Shape;1235;p2"/>
            <p:cNvSpPr/>
            <p:nvPr/>
          </p:nvSpPr>
          <p:spPr>
            <a:xfrm>
              <a:off x="601824" y="63430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6" name="Google Shape;1236;p2"/>
            <p:cNvSpPr/>
            <p:nvPr/>
          </p:nvSpPr>
          <p:spPr>
            <a:xfrm>
              <a:off x="666041" y="57009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0" y="893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7" name="Google Shape;1237;p2"/>
            <p:cNvSpPr/>
            <p:nvPr/>
          </p:nvSpPr>
          <p:spPr>
            <a:xfrm>
              <a:off x="537985" y="570881"/>
              <a:ext cx="38894" cy="38482"/>
            </a:xfrm>
            <a:custGeom>
              <a:avLst/>
              <a:gdLst/>
              <a:ahLst/>
              <a:cxnLst/>
              <a:rect l="l" t="t" r="r" b="b"/>
              <a:pathLst>
                <a:path w="1132" h="1120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70"/>
                    <a:pt x="251" y="1120"/>
                    <a:pt x="560" y="1120"/>
                  </a:cubicBezTo>
                  <a:cubicBezTo>
                    <a:pt x="870" y="1120"/>
                    <a:pt x="1132" y="870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8" name="Google Shape;1238;p2"/>
            <p:cNvSpPr/>
            <p:nvPr/>
          </p:nvSpPr>
          <p:spPr>
            <a:xfrm>
              <a:off x="666041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63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9" name="Google Shape;1239;p2"/>
            <p:cNvSpPr/>
            <p:nvPr/>
          </p:nvSpPr>
          <p:spPr>
            <a:xfrm>
              <a:off x="537985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63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0" name="Google Shape;1240;p2"/>
            <p:cNvSpPr/>
            <p:nvPr/>
          </p:nvSpPr>
          <p:spPr>
            <a:xfrm>
              <a:off x="473768" y="101885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69"/>
                    <a:pt x="262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1" name="Google Shape;1241;p2"/>
            <p:cNvSpPr/>
            <p:nvPr/>
          </p:nvSpPr>
          <p:spPr>
            <a:xfrm>
              <a:off x="601824" y="101885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69"/>
                    <a:pt x="250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2" name="Google Shape;1242;p2"/>
            <p:cNvSpPr/>
            <p:nvPr/>
          </p:nvSpPr>
          <p:spPr>
            <a:xfrm>
              <a:off x="473768" y="89038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60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3" name="Google Shape;1243;p2"/>
            <p:cNvSpPr/>
            <p:nvPr/>
          </p:nvSpPr>
          <p:spPr>
            <a:xfrm>
              <a:off x="601824" y="89038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4" name="Google Shape;1244;p2"/>
            <p:cNvSpPr/>
            <p:nvPr/>
          </p:nvSpPr>
          <p:spPr>
            <a:xfrm>
              <a:off x="666041" y="82658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69"/>
                    <a:pt x="262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5" name="Google Shape;1245;p2"/>
            <p:cNvSpPr/>
            <p:nvPr/>
          </p:nvSpPr>
          <p:spPr>
            <a:xfrm>
              <a:off x="537985" y="82699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6" name="Google Shape;1246;p2"/>
            <p:cNvSpPr/>
            <p:nvPr/>
          </p:nvSpPr>
          <p:spPr>
            <a:xfrm>
              <a:off x="666041" y="121030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0" y="893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7" name="Google Shape;1247;p2"/>
            <p:cNvSpPr/>
            <p:nvPr/>
          </p:nvSpPr>
          <p:spPr>
            <a:xfrm>
              <a:off x="537985" y="12107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8" name="Google Shape;1248;p2"/>
            <p:cNvSpPr/>
            <p:nvPr/>
          </p:nvSpPr>
          <p:spPr>
            <a:xfrm>
              <a:off x="473768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60"/>
                  </a:cubicBezTo>
                  <a:cubicBezTo>
                    <a:pt x="0" y="894"/>
                    <a:pt x="262" y="1132"/>
                    <a:pt x="572" y="1132"/>
                  </a:cubicBezTo>
                  <a:cubicBezTo>
                    <a:pt x="881" y="1132"/>
                    <a:pt x="1131" y="870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9" name="Google Shape;1249;p2"/>
            <p:cNvSpPr/>
            <p:nvPr/>
          </p:nvSpPr>
          <p:spPr>
            <a:xfrm>
              <a:off x="601824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12" y="894"/>
                    <a:pt x="250" y="1132"/>
                    <a:pt x="560" y="1132"/>
                  </a:cubicBezTo>
                  <a:cubicBezTo>
                    <a:pt x="881" y="1132"/>
                    <a:pt x="1131" y="870"/>
                    <a:pt x="1131" y="560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0" name="Google Shape;1250;p2"/>
            <p:cNvSpPr/>
            <p:nvPr/>
          </p:nvSpPr>
          <p:spPr>
            <a:xfrm>
              <a:off x="473768" y="114646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1" name="Google Shape;1251;p2"/>
            <p:cNvSpPr/>
            <p:nvPr/>
          </p:nvSpPr>
          <p:spPr>
            <a:xfrm>
              <a:off x="601824" y="114646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2" name="Google Shape;1252;p2"/>
            <p:cNvSpPr/>
            <p:nvPr/>
          </p:nvSpPr>
          <p:spPr>
            <a:xfrm>
              <a:off x="666041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60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3" name="Google Shape;1253;p2"/>
            <p:cNvSpPr/>
            <p:nvPr/>
          </p:nvSpPr>
          <p:spPr>
            <a:xfrm>
              <a:off x="537985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70"/>
                    <a:pt x="251" y="1132"/>
                    <a:pt x="560" y="1132"/>
                  </a:cubicBezTo>
                  <a:cubicBezTo>
                    <a:pt x="870" y="1132"/>
                    <a:pt x="1132" y="870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4" name="Google Shape;1254;p2"/>
            <p:cNvSpPr/>
            <p:nvPr/>
          </p:nvSpPr>
          <p:spPr>
            <a:xfrm>
              <a:off x="666041" y="14667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93"/>
                    <a:pt x="262" y="1132"/>
                    <a:pt x="572" y="1132"/>
                  </a:cubicBezTo>
                  <a:cubicBezTo>
                    <a:pt x="881" y="1132"/>
                    <a:pt x="1131" y="870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5" name="Google Shape;1255;p2"/>
            <p:cNvSpPr/>
            <p:nvPr/>
          </p:nvSpPr>
          <p:spPr>
            <a:xfrm>
              <a:off x="537985" y="146720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70"/>
                    <a:pt x="251" y="1131"/>
                    <a:pt x="560" y="1131"/>
                  </a:cubicBezTo>
                  <a:cubicBezTo>
                    <a:pt x="870" y="1131"/>
                    <a:pt x="1132" y="870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6" name="Google Shape;1256;p2"/>
            <p:cNvSpPr/>
            <p:nvPr/>
          </p:nvSpPr>
          <p:spPr>
            <a:xfrm>
              <a:off x="473768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7" name="Google Shape;1257;p2"/>
            <p:cNvSpPr/>
            <p:nvPr/>
          </p:nvSpPr>
          <p:spPr>
            <a:xfrm>
              <a:off x="601824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8" name="Google Shape;1258;p2"/>
            <p:cNvSpPr/>
            <p:nvPr/>
          </p:nvSpPr>
          <p:spPr>
            <a:xfrm>
              <a:off x="473768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0" y="881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9" name="Google Shape;1259;p2"/>
            <p:cNvSpPr/>
            <p:nvPr/>
          </p:nvSpPr>
          <p:spPr>
            <a:xfrm>
              <a:off x="601824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12" y="881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0" name="Google Shape;1260;p2"/>
            <p:cNvSpPr/>
            <p:nvPr/>
          </p:nvSpPr>
          <p:spPr>
            <a:xfrm>
              <a:off x="666041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75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1" name="Google Shape;1261;p2"/>
            <p:cNvSpPr/>
            <p:nvPr/>
          </p:nvSpPr>
          <p:spPr>
            <a:xfrm>
              <a:off x="537985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2" name="Google Shape;1262;p2"/>
            <p:cNvSpPr/>
            <p:nvPr/>
          </p:nvSpPr>
          <p:spPr>
            <a:xfrm>
              <a:off x="666041" y="1722870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60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3" name="Google Shape;1263;p2"/>
            <p:cNvSpPr/>
            <p:nvPr/>
          </p:nvSpPr>
          <p:spPr>
            <a:xfrm>
              <a:off x="537985" y="17232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4" name="Google Shape;1264;p2"/>
            <p:cNvSpPr/>
            <p:nvPr/>
          </p:nvSpPr>
          <p:spPr>
            <a:xfrm>
              <a:off x="473768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0" y="881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5" name="Google Shape;1265;p2"/>
            <p:cNvSpPr/>
            <p:nvPr/>
          </p:nvSpPr>
          <p:spPr>
            <a:xfrm>
              <a:off x="601824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6" name="Google Shape;1266;p2"/>
            <p:cNvSpPr/>
            <p:nvPr/>
          </p:nvSpPr>
          <p:spPr>
            <a:xfrm>
              <a:off x="473768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70"/>
                    <a:pt x="262" y="1131"/>
                    <a:pt x="572" y="1131"/>
                  </a:cubicBezTo>
                  <a:cubicBezTo>
                    <a:pt x="881" y="1131"/>
                    <a:pt x="1131" y="870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7" name="Google Shape;1267;p2"/>
            <p:cNvSpPr/>
            <p:nvPr/>
          </p:nvSpPr>
          <p:spPr>
            <a:xfrm>
              <a:off x="601824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70"/>
                    <a:pt x="250" y="1131"/>
                    <a:pt x="560" y="1131"/>
                  </a:cubicBezTo>
                  <a:cubicBezTo>
                    <a:pt x="881" y="1131"/>
                    <a:pt x="1131" y="870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8" name="Google Shape;1268;p2"/>
            <p:cNvSpPr/>
            <p:nvPr/>
          </p:nvSpPr>
          <p:spPr>
            <a:xfrm>
              <a:off x="666041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0" y="881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9" name="Google Shape;1269;p2"/>
            <p:cNvSpPr/>
            <p:nvPr/>
          </p:nvSpPr>
          <p:spPr>
            <a:xfrm>
              <a:off x="537985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0" name="Google Shape;1270;p2"/>
            <p:cNvSpPr/>
            <p:nvPr/>
          </p:nvSpPr>
          <p:spPr>
            <a:xfrm>
              <a:off x="666041" y="19789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72"/>
                  </a:cubicBezTo>
                  <a:cubicBezTo>
                    <a:pt x="0" y="881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1" name="Google Shape;1271;p2"/>
            <p:cNvSpPr/>
            <p:nvPr/>
          </p:nvSpPr>
          <p:spPr>
            <a:xfrm>
              <a:off x="537985" y="1979359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60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63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2" name="Google Shape;1272;p2"/>
            <p:cNvSpPr/>
            <p:nvPr/>
          </p:nvSpPr>
          <p:spPr>
            <a:xfrm>
              <a:off x="473768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69"/>
                    <a:pt x="262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3" name="Google Shape;1273;p2"/>
            <p:cNvSpPr/>
            <p:nvPr/>
          </p:nvSpPr>
          <p:spPr>
            <a:xfrm>
              <a:off x="601824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69"/>
                    <a:pt x="250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4" name="Google Shape;1274;p2"/>
            <p:cNvSpPr/>
            <p:nvPr/>
          </p:nvSpPr>
          <p:spPr>
            <a:xfrm>
              <a:off x="473768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60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5" name="Google Shape;1275;p2"/>
            <p:cNvSpPr/>
            <p:nvPr/>
          </p:nvSpPr>
          <p:spPr>
            <a:xfrm>
              <a:off x="601824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12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6" name="Google Shape;1276;p2"/>
            <p:cNvSpPr/>
            <p:nvPr/>
          </p:nvSpPr>
          <p:spPr>
            <a:xfrm>
              <a:off x="666041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69"/>
                    <a:pt x="262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7" name="Google Shape;1277;p2"/>
            <p:cNvSpPr/>
            <p:nvPr/>
          </p:nvSpPr>
          <p:spPr>
            <a:xfrm>
              <a:off x="537985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8" name="Google Shape;1278;p2"/>
            <p:cNvSpPr/>
            <p:nvPr/>
          </p:nvSpPr>
          <p:spPr>
            <a:xfrm>
              <a:off x="217690" y="-59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9" name="Google Shape;1279;p2"/>
            <p:cNvSpPr/>
            <p:nvPr/>
          </p:nvSpPr>
          <p:spPr>
            <a:xfrm>
              <a:off x="345300" y="-5903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69"/>
                    <a:pt x="275" y="1131"/>
                    <a:pt x="572" y="1131"/>
                  </a:cubicBezTo>
                  <a:cubicBezTo>
                    <a:pt x="882" y="1131"/>
                    <a:pt x="1144" y="869"/>
                    <a:pt x="1144" y="560"/>
                  </a:cubicBezTo>
                  <a:cubicBezTo>
                    <a:pt x="1144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0" name="Google Shape;1280;p2"/>
            <p:cNvSpPr/>
            <p:nvPr/>
          </p:nvSpPr>
          <p:spPr>
            <a:xfrm>
              <a:off x="409929" y="186335"/>
              <a:ext cx="38929" cy="38516"/>
            </a:xfrm>
            <a:custGeom>
              <a:avLst/>
              <a:gdLst/>
              <a:ahLst/>
              <a:cxnLst/>
              <a:rect l="l" t="t" r="r" b="b"/>
              <a:pathLst>
                <a:path w="1133" h="1121" extrusionOk="0">
                  <a:moveTo>
                    <a:pt x="572" y="1"/>
                  </a:moveTo>
                  <a:cubicBezTo>
                    <a:pt x="251" y="1"/>
                    <a:pt x="1" y="251"/>
                    <a:pt x="1" y="561"/>
                  </a:cubicBezTo>
                  <a:cubicBezTo>
                    <a:pt x="1" y="870"/>
                    <a:pt x="251" y="1120"/>
                    <a:pt x="572" y="1120"/>
                  </a:cubicBezTo>
                  <a:cubicBezTo>
                    <a:pt x="882" y="1120"/>
                    <a:pt x="1132" y="870"/>
                    <a:pt x="1132" y="561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1" name="Google Shape;1281;p2"/>
            <p:cNvSpPr/>
            <p:nvPr/>
          </p:nvSpPr>
          <p:spPr>
            <a:xfrm>
              <a:off x="281495" y="186335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62" y="1"/>
                    <a:pt x="0" y="251"/>
                    <a:pt x="0" y="561"/>
                  </a:cubicBezTo>
                  <a:cubicBezTo>
                    <a:pt x="0" y="870"/>
                    <a:pt x="262" y="1132"/>
                    <a:pt x="572" y="1132"/>
                  </a:cubicBezTo>
                  <a:cubicBezTo>
                    <a:pt x="881" y="1132"/>
                    <a:pt x="1132" y="870"/>
                    <a:pt x="1132" y="561"/>
                  </a:cubicBezTo>
                  <a:cubicBezTo>
                    <a:pt x="1132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2" name="Google Shape;1282;p2"/>
            <p:cNvSpPr/>
            <p:nvPr/>
          </p:nvSpPr>
          <p:spPr>
            <a:xfrm>
              <a:off x="217690" y="25017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81"/>
                    <a:pt x="250" y="1131"/>
                    <a:pt x="572" y="1131"/>
                  </a:cubicBezTo>
                  <a:cubicBezTo>
                    <a:pt x="881" y="1131"/>
                    <a:pt x="1131" y="870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3" name="Google Shape;1283;p2"/>
            <p:cNvSpPr/>
            <p:nvPr/>
          </p:nvSpPr>
          <p:spPr>
            <a:xfrm>
              <a:off x="345300" y="250174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25" y="881"/>
                    <a:pt x="275" y="1131"/>
                    <a:pt x="572" y="1131"/>
                  </a:cubicBezTo>
                  <a:cubicBezTo>
                    <a:pt x="882" y="1131"/>
                    <a:pt x="1144" y="870"/>
                    <a:pt x="1144" y="560"/>
                  </a:cubicBezTo>
                  <a:cubicBezTo>
                    <a:pt x="1144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4" name="Google Shape;1284;p2"/>
            <p:cNvSpPr/>
            <p:nvPr/>
          </p:nvSpPr>
          <p:spPr>
            <a:xfrm>
              <a:off x="217690" y="12170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94"/>
                    <a:pt x="250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5" name="Google Shape;1285;p2"/>
            <p:cNvSpPr/>
            <p:nvPr/>
          </p:nvSpPr>
          <p:spPr>
            <a:xfrm>
              <a:off x="345300" y="121706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25" y="894"/>
                    <a:pt x="275" y="1132"/>
                    <a:pt x="572" y="1132"/>
                  </a:cubicBezTo>
                  <a:cubicBezTo>
                    <a:pt x="882" y="1132"/>
                    <a:pt x="1144" y="882"/>
                    <a:pt x="1144" y="572"/>
                  </a:cubicBezTo>
                  <a:cubicBezTo>
                    <a:pt x="1144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6" name="Google Shape;1286;p2"/>
            <p:cNvSpPr/>
            <p:nvPr/>
          </p:nvSpPr>
          <p:spPr>
            <a:xfrm>
              <a:off x="409929" y="58314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72"/>
                  </a:cubicBezTo>
                  <a:cubicBezTo>
                    <a:pt x="1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7" name="Google Shape;1287;p2"/>
            <p:cNvSpPr/>
            <p:nvPr/>
          </p:nvSpPr>
          <p:spPr>
            <a:xfrm>
              <a:off x="281495" y="583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72"/>
                  </a:cubicBezTo>
                  <a:cubicBezTo>
                    <a:pt x="0" y="881"/>
                    <a:pt x="262" y="1131"/>
                    <a:pt x="572" y="1131"/>
                  </a:cubicBezTo>
                  <a:cubicBezTo>
                    <a:pt x="881" y="1131"/>
                    <a:pt x="1132" y="881"/>
                    <a:pt x="1132" y="572"/>
                  </a:cubicBezTo>
                  <a:cubicBezTo>
                    <a:pt x="1132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8" name="Google Shape;1288;p2"/>
            <p:cNvSpPr/>
            <p:nvPr/>
          </p:nvSpPr>
          <p:spPr>
            <a:xfrm>
              <a:off x="409929" y="442447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9" name="Google Shape;1289;p2"/>
            <p:cNvSpPr/>
            <p:nvPr/>
          </p:nvSpPr>
          <p:spPr>
            <a:xfrm>
              <a:off x="281495" y="44244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69"/>
                    <a:pt x="262" y="1131"/>
                    <a:pt x="572" y="1131"/>
                  </a:cubicBezTo>
                  <a:cubicBezTo>
                    <a:pt x="881" y="1131"/>
                    <a:pt x="1132" y="869"/>
                    <a:pt x="1132" y="560"/>
                  </a:cubicBezTo>
                  <a:cubicBezTo>
                    <a:pt x="1132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0" name="Google Shape;1290;p2"/>
            <p:cNvSpPr/>
            <p:nvPr/>
          </p:nvSpPr>
          <p:spPr>
            <a:xfrm>
              <a:off x="217690" y="50625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1" name="Google Shape;1291;p2"/>
            <p:cNvSpPr/>
            <p:nvPr/>
          </p:nvSpPr>
          <p:spPr>
            <a:xfrm>
              <a:off x="345300" y="506252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25" y="882"/>
                    <a:pt x="275" y="1132"/>
                    <a:pt x="572" y="1132"/>
                  </a:cubicBezTo>
                  <a:cubicBezTo>
                    <a:pt x="882" y="1132"/>
                    <a:pt x="1144" y="882"/>
                    <a:pt x="1144" y="572"/>
                  </a:cubicBezTo>
                  <a:cubicBezTo>
                    <a:pt x="1144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2" name="Google Shape;1292;p2"/>
            <p:cNvSpPr/>
            <p:nvPr/>
          </p:nvSpPr>
          <p:spPr>
            <a:xfrm>
              <a:off x="217690" y="37781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93"/>
                    <a:pt x="250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3" name="Google Shape;1293;p2"/>
            <p:cNvSpPr/>
            <p:nvPr/>
          </p:nvSpPr>
          <p:spPr>
            <a:xfrm>
              <a:off x="345300" y="377818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25" y="893"/>
                    <a:pt x="275" y="1131"/>
                    <a:pt x="572" y="1131"/>
                  </a:cubicBezTo>
                  <a:cubicBezTo>
                    <a:pt x="882" y="1131"/>
                    <a:pt x="1144" y="881"/>
                    <a:pt x="1144" y="572"/>
                  </a:cubicBezTo>
                  <a:cubicBezTo>
                    <a:pt x="1144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4" name="Google Shape;1294;p2"/>
            <p:cNvSpPr/>
            <p:nvPr/>
          </p:nvSpPr>
          <p:spPr>
            <a:xfrm>
              <a:off x="409929" y="313979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75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5" name="Google Shape;1295;p2"/>
            <p:cNvSpPr/>
            <p:nvPr/>
          </p:nvSpPr>
          <p:spPr>
            <a:xfrm>
              <a:off x="281495" y="31439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63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2" y="882"/>
                    <a:pt x="1132" y="572"/>
                  </a:cubicBezTo>
                  <a:cubicBezTo>
                    <a:pt x="1132" y="263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6" name="Google Shape;1296;p2"/>
            <p:cNvSpPr/>
            <p:nvPr/>
          </p:nvSpPr>
          <p:spPr>
            <a:xfrm>
              <a:off x="409929" y="698525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7" name="Google Shape;1297;p2"/>
            <p:cNvSpPr/>
            <p:nvPr/>
          </p:nvSpPr>
          <p:spPr>
            <a:xfrm>
              <a:off x="281495" y="69852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2" y="882"/>
                    <a:pt x="1132" y="572"/>
                  </a:cubicBezTo>
                  <a:cubicBezTo>
                    <a:pt x="1132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8" name="Google Shape;1298;p2"/>
            <p:cNvSpPr/>
            <p:nvPr/>
          </p:nvSpPr>
          <p:spPr>
            <a:xfrm>
              <a:off x="217690" y="762330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0" y="882"/>
                    <a:pt x="250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9" name="Google Shape;1299;p2"/>
            <p:cNvSpPr/>
            <p:nvPr/>
          </p:nvSpPr>
          <p:spPr>
            <a:xfrm>
              <a:off x="345300" y="762330"/>
              <a:ext cx="39307" cy="38929"/>
            </a:xfrm>
            <a:custGeom>
              <a:avLst/>
              <a:gdLst/>
              <a:ahLst/>
              <a:cxnLst/>
              <a:rect l="l" t="t" r="r" b="b"/>
              <a:pathLst>
                <a:path w="1144" h="1133" extrusionOk="0">
                  <a:moveTo>
                    <a:pt x="572" y="1"/>
                  </a:moveTo>
                  <a:cubicBezTo>
                    <a:pt x="263" y="1"/>
                    <a:pt x="1" y="263"/>
                    <a:pt x="1" y="572"/>
                  </a:cubicBezTo>
                  <a:cubicBezTo>
                    <a:pt x="25" y="882"/>
                    <a:pt x="275" y="1132"/>
                    <a:pt x="572" y="1132"/>
                  </a:cubicBezTo>
                  <a:cubicBezTo>
                    <a:pt x="882" y="1132"/>
                    <a:pt x="1144" y="882"/>
                    <a:pt x="1144" y="572"/>
                  </a:cubicBezTo>
                  <a:cubicBezTo>
                    <a:pt x="1144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0" name="Google Shape;1300;p2"/>
            <p:cNvSpPr/>
            <p:nvPr/>
          </p:nvSpPr>
          <p:spPr>
            <a:xfrm>
              <a:off x="217690" y="63430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1" name="Google Shape;1301;p2"/>
            <p:cNvSpPr/>
            <p:nvPr/>
          </p:nvSpPr>
          <p:spPr>
            <a:xfrm>
              <a:off x="345300" y="634308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69"/>
                    <a:pt x="275" y="1131"/>
                    <a:pt x="572" y="1131"/>
                  </a:cubicBezTo>
                  <a:cubicBezTo>
                    <a:pt x="882" y="1131"/>
                    <a:pt x="1144" y="869"/>
                    <a:pt x="1144" y="560"/>
                  </a:cubicBezTo>
                  <a:cubicBezTo>
                    <a:pt x="1144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2" name="Google Shape;1302;p2"/>
            <p:cNvSpPr/>
            <p:nvPr/>
          </p:nvSpPr>
          <p:spPr>
            <a:xfrm>
              <a:off x="409929" y="570091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93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3" name="Google Shape;1303;p2"/>
            <p:cNvSpPr/>
            <p:nvPr/>
          </p:nvSpPr>
          <p:spPr>
            <a:xfrm>
              <a:off x="281495" y="570881"/>
              <a:ext cx="38894" cy="38482"/>
            </a:xfrm>
            <a:custGeom>
              <a:avLst/>
              <a:gdLst/>
              <a:ahLst/>
              <a:cxnLst/>
              <a:rect l="l" t="t" r="r" b="b"/>
              <a:pathLst>
                <a:path w="1132" h="1120" extrusionOk="0">
                  <a:moveTo>
                    <a:pt x="572" y="1"/>
                  </a:moveTo>
                  <a:cubicBezTo>
                    <a:pt x="262" y="1"/>
                    <a:pt x="0" y="251"/>
                    <a:pt x="0" y="560"/>
                  </a:cubicBezTo>
                  <a:cubicBezTo>
                    <a:pt x="0" y="870"/>
                    <a:pt x="262" y="1120"/>
                    <a:pt x="572" y="1120"/>
                  </a:cubicBezTo>
                  <a:cubicBezTo>
                    <a:pt x="881" y="1120"/>
                    <a:pt x="1132" y="870"/>
                    <a:pt x="1132" y="560"/>
                  </a:cubicBezTo>
                  <a:cubicBezTo>
                    <a:pt x="1132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4" name="Google Shape;1304;p2"/>
            <p:cNvSpPr/>
            <p:nvPr/>
          </p:nvSpPr>
          <p:spPr>
            <a:xfrm>
              <a:off x="409929" y="954603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72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5" name="Google Shape;1305;p2"/>
            <p:cNvSpPr/>
            <p:nvPr/>
          </p:nvSpPr>
          <p:spPr>
            <a:xfrm>
              <a:off x="281495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63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2" y="882"/>
                    <a:pt x="1132" y="572"/>
                  </a:cubicBezTo>
                  <a:cubicBezTo>
                    <a:pt x="1132" y="263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6" name="Google Shape;1306;p2"/>
            <p:cNvSpPr/>
            <p:nvPr/>
          </p:nvSpPr>
          <p:spPr>
            <a:xfrm>
              <a:off x="217690" y="101885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7" name="Google Shape;1307;p2"/>
            <p:cNvSpPr/>
            <p:nvPr/>
          </p:nvSpPr>
          <p:spPr>
            <a:xfrm>
              <a:off x="345300" y="1018854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25" y="869"/>
                    <a:pt x="275" y="1131"/>
                    <a:pt x="572" y="1131"/>
                  </a:cubicBezTo>
                  <a:cubicBezTo>
                    <a:pt x="882" y="1131"/>
                    <a:pt x="1144" y="869"/>
                    <a:pt x="1144" y="560"/>
                  </a:cubicBezTo>
                  <a:cubicBezTo>
                    <a:pt x="1144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8" name="Google Shape;1308;p2"/>
            <p:cNvSpPr/>
            <p:nvPr/>
          </p:nvSpPr>
          <p:spPr>
            <a:xfrm>
              <a:off x="217690" y="89038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72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9" name="Google Shape;1309;p2"/>
            <p:cNvSpPr/>
            <p:nvPr/>
          </p:nvSpPr>
          <p:spPr>
            <a:xfrm>
              <a:off x="345300" y="890386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60"/>
                  </a:cubicBezTo>
                  <a:cubicBezTo>
                    <a:pt x="1" y="882"/>
                    <a:pt x="275" y="1132"/>
                    <a:pt x="572" y="1132"/>
                  </a:cubicBezTo>
                  <a:cubicBezTo>
                    <a:pt x="882" y="1132"/>
                    <a:pt x="1144" y="882"/>
                    <a:pt x="1144" y="560"/>
                  </a:cubicBezTo>
                  <a:cubicBezTo>
                    <a:pt x="1144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0" name="Google Shape;1310;p2"/>
            <p:cNvSpPr/>
            <p:nvPr/>
          </p:nvSpPr>
          <p:spPr>
            <a:xfrm>
              <a:off x="409929" y="826581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1" name="Google Shape;1311;p2"/>
            <p:cNvSpPr/>
            <p:nvPr/>
          </p:nvSpPr>
          <p:spPr>
            <a:xfrm>
              <a:off x="281495" y="82699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69"/>
                    <a:pt x="262" y="1131"/>
                    <a:pt x="572" y="1131"/>
                  </a:cubicBezTo>
                  <a:cubicBezTo>
                    <a:pt x="881" y="1131"/>
                    <a:pt x="1132" y="869"/>
                    <a:pt x="1132" y="560"/>
                  </a:cubicBezTo>
                  <a:cubicBezTo>
                    <a:pt x="1132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2" name="Google Shape;1312;p2"/>
            <p:cNvSpPr/>
            <p:nvPr/>
          </p:nvSpPr>
          <p:spPr>
            <a:xfrm>
              <a:off x="409929" y="1210302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93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3" name="Google Shape;1313;p2"/>
            <p:cNvSpPr/>
            <p:nvPr/>
          </p:nvSpPr>
          <p:spPr>
            <a:xfrm>
              <a:off x="281495" y="12107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0" y="881"/>
                    <a:pt x="262" y="1131"/>
                    <a:pt x="572" y="1131"/>
                  </a:cubicBezTo>
                  <a:cubicBezTo>
                    <a:pt x="881" y="1131"/>
                    <a:pt x="1132" y="881"/>
                    <a:pt x="1132" y="572"/>
                  </a:cubicBezTo>
                  <a:cubicBezTo>
                    <a:pt x="1132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4" name="Google Shape;1314;p2"/>
            <p:cNvSpPr/>
            <p:nvPr/>
          </p:nvSpPr>
          <p:spPr>
            <a:xfrm>
              <a:off x="217690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94"/>
                    <a:pt x="250" y="1132"/>
                    <a:pt x="572" y="1132"/>
                  </a:cubicBezTo>
                  <a:cubicBezTo>
                    <a:pt x="881" y="1132"/>
                    <a:pt x="1131" y="870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5" name="Google Shape;1315;p2"/>
            <p:cNvSpPr/>
            <p:nvPr/>
          </p:nvSpPr>
          <p:spPr>
            <a:xfrm>
              <a:off x="345300" y="1274519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60"/>
                  </a:cubicBezTo>
                  <a:cubicBezTo>
                    <a:pt x="25" y="894"/>
                    <a:pt x="275" y="1132"/>
                    <a:pt x="572" y="1132"/>
                  </a:cubicBezTo>
                  <a:cubicBezTo>
                    <a:pt x="882" y="1132"/>
                    <a:pt x="1144" y="870"/>
                    <a:pt x="1144" y="560"/>
                  </a:cubicBezTo>
                  <a:cubicBezTo>
                    <a:pt x="1144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6" name="Google Shape;1316;p2"/>
            <p:cNvSpPr/>
            <p:nvPr/>
          </p:nvSpPr>
          <p:spPr>
            <a:xfrm>
              <a:off x="217690" y="114646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7" name="Google Shape;1317;p2"/>
            <p:cNvSpPr/>
            <p:nvPr/>
          </p:nvSpPr>
          <p:spPr>
            <a:xfrm>
              <a:off x="345300" y="1146463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25" y="882"/>
                    <a:pt x="275" y="1132"/>
                    <a:pt x="572" y="1132"/>
                  </a:cubicBezTo>
                  <a:cubicBezTo>
                    <a:pt x="882" y="1132"/>
                    <a:pt x="1144" y="882"/>
                    <a:pt x="1144" y="572"/>
                  </a:cubicBezTo>
                  <a:cubicBezTo>
                    <a:pt x="1144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8" name="Google Shape;1318;p2"/>
            <p:cNvSpPr/>
            <p:nvPr/>
          </p:nvSpPr>
          <p:spPr>
            <a:xfrm>
              <a:off x="409929" y="1082659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9" name="Google Shape;1319;p2"/>
            <p:cNvSpPr/>
            <p:nvPr/>
          </p:nvSpPr>
          <p:spPr>
            <a:xfrm>
              <a:off x="281495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60"/>
                  </a:cubicBezTo>
                  <a:cubicBezTo>
                    <a:pt x="0" y="870"/>
                    <a:pt x="262" y="1132"/>
                    <a:pt x="572" y="1132"/>
                  </a:cubicBezTo>
                  <a:cubicBezTo>
                    <a:pt x="881" y="1132"/>
                    <a:pt x="1132" y="870"/>
                    <a:pt x="1132" y="560"/>
                  </a:cubicBezTo>
                  <a:cubicBezTo>
                    <a:pt x="1132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0" name="Google Shape;1320;p2"/>
            <p:cNvSpPr/>
            <p:nvPr/>
          </p:nvSpPr>
          <p:spPr>
            <a:xfrm>
              <a:off x="409929" y="1466792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93"/>
                    <a:pt x="251" y="1132"/>
                    <a:pt x="572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1" name="Google Shape;1321;p2"/>
            <p:cNvSpPr/>
            <p:nvPr/>
          </p:nvSpPr>
          <p:spPr>
            <a:xfrm>
              <a:off x="281495" y="146720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70"/>
                    <a:pt x="262" y="1131"/>
                    <a:pt x="572" y="1131"/>
                  </a:cubicBezTo>
                  <a:cubicBezTo>
                    <a:pt x="881" y="1131"/>
                    <a:pt x="1132" y="870"/>
                    <a:pt x="1132" y="560"/>
                  </a:cubicBezTo>
                  <a:cubicBezTo>
                    <a:pt x="1132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2" name="Google Shape;1322;p2"/>
            <p:cNvSpPr/>
            <p:nvPr/>
          </p:nvSpPr>
          <p:spPr>
            <a:xfrm>
              <a:off x="217690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3" name="Google Shape;1323;p2"/>
            <p:cNvSpPr/>
            <p:nvPr/>
          </p:nvSpPr>
          <p:spPr>
            <a:xfrm>
              <a:off x="345300" y="1531009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25" y="882"/>
                    <a:pt x="275" y="1132"/>
                    <a:pt x="572" y="1132"/>
                  </a:cubicBezTo>
                  <a:cubicBezTo>
                    <a:pt x="882" y="1132"/>
                    <a:pt x="1144" y="882"/>
                    <a:pt x="1144" y="572"/>
                  </a:cubicBezTo>
                  <a:cubicBezTo>
                    <a:pt x="1144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4" name="Google Shape;1324;p2"/>
            <p:cNvSpPr/>
            <p:nvPr/>
          </p:nvSpPr>
          <p:spPr>
            <a:xfrm>
              <a:off x="217690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5" name="Google Shape;1325;p2"/>
            <p:cNvSpPr/>
            <p:nvPr/>
          </p:nvSpPr>
          <p:spPr>
            <a:xfrm>
              <a:off x="345300" y="1402575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25" y="881"/>
                    <a:pt x="275" y="1131"/>
                    <a:pt x="572" y="1131"/>
                  </a:cubicBezTo>
                  <a:cubicBezTo>
                    <a:pt x="882" y="1131"/>
                    <a:pt x="1144" y="881"/>
                    <a:pt x="1144" y="572"/>
                  </a:cubicBezTo>
                  <a:cubicBezTo>
                    <a:pt x="1144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6" name="Google Shape;1326;p2"/>
            <p:cNvSpPr/>
            <p:nvPr/>
          </p:nvSpPr>
          <p:spPr>
            <a:xfrm>
              <a:off x="409929" y="1338736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75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7" name="Google Shape;1327;p2"/>
            <p:cNvSpPr/>
            <p:nvPr/>
          </p:nvSpPr>
          <p:spPr>
            <a:xfrm>
              <a:off x="281495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60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2" y="882"/>
                    <a:pt x="1132" y="560"/>
                  </a:cubicBezTo>
                  <a:cubicBezTo>
                    <a:pt x="1132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8" name="Google Shape;1328;p2"/>
            <p:cNvSpPr/>
            <p:nvPr/>
          </p:nvSpPr>
          <p:spPr>
            <a:xfrm>
              <a:off x="409929" y="1722870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9" name="Google Shape;1329;p2"/>
            <p:cNvSpPr/>
            <p:nvPr/>
          </p:nvSpPr>
          <p:spPr>
            <a:xfrm>
              <a:off x="281495" y="17232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2" y="882"/>
                    <a:pt x="1132" y="572"/>
                  </a:cubicBezTo>
                  <a:cubicBezTo>
                    <a:pt x="1132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0" name="Google Shape;1330;p2"/>
            <p:cNvSpPr/>
            <p:nvPr/>
          </p:nvSpPr>
          <p:spPr>
            <a:xfrm>
              <a:off x="217690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1" name="Google Shape;1331;p2"/>
            <p:cNvSpPr/>
            <p:nvPr/>
          </p:nvSpPr>
          <p:spPr>
            <a:xfrm>
              <a:off x="345300" y="1787121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1" y="881"/>
                    <a:pt x="275" y="1131"/>
                    <a:pt x="572" y="1131"/>
                  </a:cubicBezTo>
                  <a:cubicBezTo>
                    <a:pt x="882" y="1131"/>
                    <a:pt x="1144" y="881"/>
                    <a:pt x="1144" y="572"/>
                  </a:cubicBezTo>
                  <a:cubicBezTo>
                    <a:pt x="1144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2" name="Google Shape;1332;p2"/>
            <p:cNvSpPr/>
            <p:nvPr/>
          </p:nvSpPr>
          <p:spPr>
            <a:xfrm>
              <a:off x="217690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70"/>
                    <a:pt x="250" y="1131"/>
                    <a:pt x="572" y="1131"/>
                  </a:cubicBezTo>
                  <a:cubicBezTo>
                    <a:pt x="881" y="1131"/>
                    <a:pt x="1131" y="870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3" name="Google Shape;1333;p2"/>
            <p:cNvSpPr/>
            <p:nvPr/>
          </p:nvSpPr>
          <p:spPr>
            <a:xfrm>
              <a:off x="345300" y="1659065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25" y="870"/>
                    <a:pt x="275" y="1131"/>
                    <a:pt x="572" y="1131"/>
                  </a:cubicBezTo>
                  <a:cubicBezTo>
                    <a:pt x="882" y="1131"/>
                    <a:pt x="1144" y="870"/>
                    <a:pt x="1144" y="560"/>
                  </a:cubicBezTo>
                  <a:cubicBezTo>
                    <a:pt x="1144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4" name="Google Shape;1334;p2"/>
            <p:cNvSpPr/>
            <p:nvPr/>
          </p:nvSpPr>
          <p:spPr>
            <a:xfrm>
              <a:off x="409929" y="1594848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5" name="Google Shape;1335;p2"/>
            <p:cNvSpPr/>
            <p:nvPr/>
          </p:nvSpPr>
          <p:spPr>
            <a:xfrm>
              <a:off x="281495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0" y="881"/>
                    <a:pt x="262" y="1131"/>
                    <a:pt x="572" y="1131"/>
                  </a:cubicBezTo>
                  <a:cubicBezTo>
                    <a:pt x="881" y="1131"/>
                    <a:pt x="1132" y="881"/>
                    <a:pt x="1132" y="572"/>
                  </a:cubicBezTo>
                  <a:cubicBezTo>
                    <a:pt x="1132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6" name="Google Shape;1336;p2"/>
            <p:cNvSpPr/>
            <p:nvPr/>
          </p:nvSpPr>
          <p:spPr>
            <a:xfrm>
              <a:off x="409929" y="1978982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72"/>
                  </a:cubicBezTo>
                  <a:cubicBezTo>
                    <a:pt x="1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7" name="Google Shape;1337;p2"/>
            <p:cNvSpPr/>
            <p:nvPr/>
          </p:nvSpPr>
          <p:spPr>
            <a:xfrm>
              <a:off x="281495" y="1979359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62" y="1"/>
                    <a:pt x="0" y="263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2" y="882"/>
                    <a:pt x="1132" y="572"/>
                  </a:cubicBezTo>
                  <a:cubicBezTo>
                    <a:pt x="1132" y="263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8" name="Google Shape;1338;p2"/>
            <p:cNvSpPr/>
            <p:nvPr/>
          </p:nvSpPr>
          <p:spPr>
            <a:xfrm>
              <a:off x="217690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9" name="Google Shape;1339;p2"/>
            <p:cNvSpPr/>
            <p:nvPr/>
          </p:nvSpPr>
          <p:spPr>
            <a:xfrm>
              <a:off x="345300" y="2043611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25" y="869"/>
                    <a:pt x="275" y="1131"/>
                    <a:pt x="572" y="1131"/>
                  </a:cubicBezTo>
                  <a:cubicBezTo>
                    <a:pt x="882" y="1131"/>
                    <a:pt x="1144" y="869"/>
                    <a:pt x="1144" y="560"/>
                  </a:cubicBezTo>
                  <a:cubicBezTo>
                    <a:pt x="1144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0" name="Google Shape;1340;p2"/>
            <p:cNvSpPr/>
            <p:nvPr/>
          </p:nvSpPr>
          <p:spPr>
            <a:xfrm>
              <a:off x="217690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72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1" name="Google Shape;1341;p2"/>
            <p:cNvSpPr/>
            <p:nvPr/>
          </p:nvSpPr>
          <p:spPr>
            <a:xfrm>
              <a:off x="345300" y="1915143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60"/>
                  </a:cubicBezTo>
                  <a:cubicBezTo>
                    <a:pt x="25" y="882"/>
                    <a:pt x="275" y="1132"/>
                    <a:pt x="572" y="1132"/>
                  </a:cubicBezTo>
                  <a:cubicBezTo>
                    <a:pt x="882" y="1132"/>
                    <a:pt x="1144" y="882"/>
                    <a:pt x="1144" y="560"/>
                  </a:cubicBezTo>
                  <a:cubicBezTo>
                    <a:pt x="1144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2" name="Google Shape;1342;p2"/>
            <p:cNvSpPr/>
            <p:nvPr/>
          </p:nvSpPr>
          <p:spPr>
            <a:xfrm>
              <a:off x="409929" y="1851338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3" name="Google Shape;1343;p2"/>
            <p:cNvSpPr/>
            <p:nvPr/>
          </p:nvSpPr>
          <p:spPr>
            <a:xfrm>
              <a:off x="281495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69"/>
                    <a:pt x="262" y="1131"/>
                    <a:pt x="572" y="1131"/>
                  </a:cubicBezTo>
                  <a:cubicBezTo>
                    <a:pt x="881" y="1131"/>
                    <a:pt x="1132" y="869"/>
                    <a:pt x="1132" y="560"/>
                  </a:cubicBezTo>
                  <a:cubicBezTo>
                    <a:pt x="1132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4" name="Google Shape;1344;p2"/>
            <p:cNvSpPr/>
            <p:nvPr/>
          </p:nvSpPr>
          <p:spPr>
            <a:xfrm>
              <a:off x="-38422" y="-5903"/>
              <a:ext cx="38896" cy="38896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5" name="Google Shape;1345;p2"/>
            <p:cNvSpPr/>
            <p:nvPr/>
          </p:nvSpPr>
          <p:spPr>
            <a:xfrm>
              <a:off x="89222" y="-59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69"/>
                    <a:pt x="274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6" name="Google Shape;1346;p2"/>
            <p:cNvSpPr/>
            <p:nvPr/>
          </p:nvSpPr>
          <p:spPr>
            <a:xfrm>
              <a:off x="153851" y="186335"/>
              <a:ext cx="38894" cy="38516"/>
            </a:xfrm>
            <a:custGeom>
              <a:avLst/>
              <a:gdLst/>
              <a:ahLst/>
              <a:cxnLst/>
              <a:rect l="l" t="t" r="r" b="b"/>
              <a:pathLst>
                <a:path w="1132" h="1121" extrusionOk="0">
                  <a:moveTo>
                    <a:pt x="560" y="1"/>
                  </a:moveTo>
                  <a:cubicBezTo>
                    <a:pt x="251" y="1"/>
                    <a:pt x="1" y="251"/>
                    <a:pt x="1" y="561"/>
                  </a:cubicBezTo>
                  <a:cubicBezTo>
                    <a:pt x="1" y="870"/>
                    <a:pt x="251" y="1120"/>
                    <a:pt x="560" y="1120"/>
                  </a:cubicBezTo>
                  <a:cubicBezTo>
                    <a:pt x="882" y="1120"/>
                    <a:pt x="1132" y="870"/>
                    <a:pt x="1132" y="561"/>
                  </a:cubicBezTo>
                  <a:cubicBezTo>
                    <a:pt x="1132" y="251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7" name="Google Shape;1347;p2"/>
            <p:cNvSpPr/>
            <p:nvPr/>
          </p:nvSpPr>
          <p:spPr>
            <a:xfrm>
              <a:off x="25830" y="186335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62" y="1"/>
                    <a:pt x="0" y="251"/>
                    <a:pt x="0" y="561"/>
                  </a:cubicBezTo>
                  <a:cubicBezTo>
                    <a:pt x="0" y="870"/>
                    <a:pt x="262" y="1132"/>
                    <a:pt x="572" y="1132"/>
                  </a:cubicBezTo>
                  <a:cubicBezTo>
                    <a:pt x="881" y="1132"/>
                    <a:pt x="1131" y="870"/>
                    <a:pt x="1131" y="561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8" name="Google Shape;1348;p2"/>
            <p:cNvSpPr/>
            <p:nvPr/>
          </p:nvSpPr>
          <p:spPr>
            <a:xfrm>
              <a:off x="-38422" y="25017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9" name="Google Shape;1349;p2"/>
            <p:cNvSpPr/>
            <p:nvPr/>
          </p:nvSpPr>
          <p:spPr>
            <a:xfrm>
              <a:off x="89222" y="25017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24" y="881"/>
                    <a:pt x="274" y="1131"/>
                    <a:pt x="572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0" name="Google Shape;1350;p2"/>
            <p:cNvSpPr/>
            <p:nvPr/>
          </p:nvSpPr>
          <p:spPr>
            <a:xfrm>
              <a:off x="-38422" y="12170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94"/>
                    <a:pt x="251" y="1132"/>
                    <a:pt x="560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1" name="Google Shape;1351;p2"/>
            <p:cNvSpPr/>
            <p:nvPr/>
          </p:nvSpPr>
          <p:spPr>
            <a:xfrm>
              <a:off x="89222" y="12170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24" y="894"/>
                    <a:pt x="274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2" name="Google Shape;1352;p2"/>
            <p:cNvSpPr/>
            <p:nvPr/>
          </p:nvSpPr>
          <p:spPr>
            <a:xfrm>
              <a:off x="153851" y="583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50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3" name="Google Shape;1353;p2"/>
            <p:cNvSpPr/>
            <p:nvPr/>
          </p:nvSpPr>
          <p:spPr>
            <a:xfrm>
              <a:off x="25830" y="583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72"/>
                  </a:cubicBezTo>
                  <a:cubicBezTo>
                    <a:pt x="0" y="881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4" name="Google Shape;1354;p2"/>
            <p:cNvSpPr/>
            <p:nvPr/>
          </p:nvSpPr>
          <p:spPr>
            <a:xfrm>
              <a:off x="153851" y="44244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82" y="1131"/>
                    <a:pt x="1132" y="881"/>
                    <a:pt x="1132" y="560"/>
                  </a:cubicBezTo>
                  <a:cubicBezTo>
                    <a:pt x="1132" y="250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5" name="Google Shape;1355;p2"/>
            <p:cNvSpPr/>
            <p:nvPr/>
          </p:nvSpPr>
          <p:spPr>
            <a:xfrm>
              <a:off x="25830" y="44244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69"/>
                    <a:pt x="262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6" name="Google Shape;1356;p2"/>
            <p:cNvSpPr/>
            <p:nvPr/>
          </p:nvSpPr>
          <p:spPr>
            <a:xfrm>
              <a:off x="-38422" y="50625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7" name="Google Shape;1357;p2"/>
            <p:cNvSpPr/>
            <p:nvPr/>
          </p:nvSpPr>
          <p:spPr>
            <a:xfrm>
              <a:off x="89222" y="50625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24" y="882"/>
                    <a:pt x="274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8" name="Google Shape;1358;p2"/>
            <p:cNvSpPr/>
            <p:nvPr/>
          </p:nvSpPr>
          <p:spPr>
            <a:xfrm>
              <a:off x="-38422" y="37781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93"/>
                    <a:pt x="251" y="1131"/>
                    <a:pt x="560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9" name="Google Shape;1359;p2"/>
            <p:cNvSpPr/>
            <p:nvPr/>
          </p:nvSpPr>
          <p:spPr>
            <a:xfrm>
              <a:off x="89222" y="37781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24" y="893"/>
                    <a:pt x="274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0" name="Google Shape;1360;p2"/>
            <p:cNvSpPr/>
            <p:nvPr/>
          </p:nvSpPr>
          <p:spPr>
            <a:xfrm>
              <a:off x="153851" y="31397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75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1" name="Google Shape;1361;p2"/>
            <p:cNvSpPr/>
            <p:nvPr/>
          </p:nvSpPr>
          <p:spPr>
            <a:xfrm>
              <a:off x="25830" y="31439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63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2" name="Google Shape;1362;p2"/>
            <p:cNvSpPr/>
            <p:nvPr/>
          </p:nvSpPr>
          <p:spPr>
            <a:xfrm>
              <a:off x="153851" y="69852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3" name="Google Shape;1363;p2"/>
            <p:cNvSpPr/>
            <p:nvPr/>
          </p:nvSpPr>
          <p:spPr>
            <a:xfrm>
              <a:off x="25830" y="69852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4" name="Google Shape;1364;p2"/>
            <p:cNvSpPr/>
            <p:nvPr/>
          </p:nvSpPr>
          <p:spPr>
            <a:xfrm>
              <a:off x="-38422" y="762330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60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5" name="Google Shape;1365;p2"/>
            <p:cNvSpPr/>
            <p:nvPr/>
          </p:nvSpPr>
          <p:spPr>
            <a:xfrm>
              <a:off x="89222" y="762330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62" y="1"/>
                    <a:pt x="0" y="263"/>
                    <a:pt x="0" y="572"/>
                  </a:cubicBezTo>
                  <a:cubicBezTo>
                    <a:pt x="24" y="882"/>
                    <a:pt x="274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6" name="Google Shape;1366;p2"/>
            <p:cNvSpPr/>
            <p:nvPr/>
          </p:nvSpPr>
          <p:spPr>
            <a:xfrm>
              <a:off x="-38422" y="63430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7" name="Google Shape;1367;p2"/>
            <p:cNvSpPr/>
            <p:nvPr/>
          </p:nvSpPr>
          <p:spPr>
            <a:xfrm>
              <a:off x="89222" y="63430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69"/>
                    <a:pt x="274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8" name="Google Shape;1368;p2"/>
            <p:cNvSpPr/>
            <p:nvPr/>
          </p:nvSpPr>
          <p:spPr>
            <a:xfrm>
              <a:off x="153851" y="57009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93"/>
                    <a:pt x="251" y="1131"/>
                    <a:pt x="560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9" name="Google Shape;1369;p2"/>
            <p:cNvSpPr/>
            <p:nvPr/>
          </p:nvSpPr>
          <p:spPr>
            <a:xfrm>
              <a:off x="25830" y="570881"/>
              <a:ext cx="38894" cy="38482"/>
            </a:xfrm>
            <a:custGeom>
              <a:avLst/>
              <a:gdLst/>
              <a:ahLst/>
              <a:cxnLst/>
              <a:rect l="l" t="t" r="r" b="b"/>
              <a:pathLst>
                <a:path w="1132" h="1120" extrusionOk="0">
                  <a:moveTo>
                    <a:pt x="572" y="1"/>
                  </a:moveTo>
                  <a:cubicBezTo>
                    <a:pt x="262" y="1"/>
                    <a:pt x="0" y="251"/>
                    <a:pt x="0" y="560"/>
                  </a:cubicBezTo>
                  <a:cubicBezTo>
                    <a:pt x="0" y="870"/>
                    <a:pt x="262" y="1120"/>
                    <a:pt x="572" y="1120"/>
                  </a:cubicBezTo>
                  <a:cubicBezTo>
                    <a:pt x="881" y="1120"/>
                    <a:pt x="1131" y="870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0" name="Google Shape;1370;p2"/>
            <p:cNvSpPr/>
            <p:nvPr/>
          </p:nvSpPr>
          <p:spPr>
            <a:xfrm>
              <a:off x="153851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1" name="Google Shape;1371;p2"/>
            <p:cNvSpPr/>
            <p:nvPr/>
          </p:nvSpPr>
          <p:spPr>
            <a:xfrm>
              <a:off x="25830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63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2" name="Google Shape;1372;p2"/>
            <p:cNvSpPr/>
            <p:nvPr/>
          </p:nvSpPr>
          <p:spPr>
            <a:xfrm>
              <a:off x="-38422" y="101885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3" name="Google Shape;1373;p2"/>
            <p:cNvSpPr/>
            <p:nvPr/>
          </p:nvSpPr>
          <p:spPr>
            <a:xfrm>
              <a:off x="89222" y="101885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24" y="869"/>
                    <a:pt x="274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4" name="Google Shape;1374;p2"/>
            <p:cNvSpPr/>
            <p:nvPr/>
          </p:nvSpPr>
          <p:spPr>
            <a:xfrm>
              <a:off x="-38422" y="89038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5" name="Google Shape;1375;p2"/>
            <p:cNvSpPr/>
            <p:nvPr/>
          </p:nvSpPr>
          <p:spPr>
            <a:xfrm>
              <a:off x="89222" y="89038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60"/>
                  </a:cubicBezTo>
                  <a:cubicBezTo>
                    <a:pt x="0" y="882"/>
                    <a:pt x="274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6" name="Google Shape;1376;p2"/>
            <p:cNvSpPr/>
            <p:nvPr/>
          </p:nvSpPr>
          <p:spPr>
            <a:xfrm>
              <a:off x="153851" y="82658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7" name="Google Shape;1377;p2"/>
            <p:cNvSpPr/>
            <p:nvPr/>
          </p:nvSpPr>
          <p:spPr>
            <a:xfrm>
              <a:off x="25830" y="82699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69"/>
                    <a:pt x="262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8" name="Google Shape;1378;p2"/>
            <p:cNvSpPr/>
            <p:nvPr/>
          </p:nvSpPr>
          <p:spPr>
            <a:xfrm>
              <a:off x="153851" y="121030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93"/>
                    <a:pt x="251" y="1131"/>
                    <a:pt x="560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9" name="Google Shape;1379;p2"/>
            <p:cNvSpPr/>
            <p:nvPr/>
          </p:nvSpPr>
          <p:spPr>
            <a:xfrm>
              <a:off x="25830" y="12107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0" y="881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0" name="Google Shape;1380;p2"/>
            <p:cNvSpPr/>
            <p:nvPr/>
          </p:nvSpPr>
          <p:spPr>
            <a:xfrm>
              <a:off x="-38422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94"/>
                    <a:pt x="251" y="1132"/>
                    <a:pt x="560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1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1" name="Google Shape;1381;p2"/>
            <p:cNvSpPr/>
            <p:nvPr/>
          </p:nvSpPr>
          <p:spPr>
            <a:xfrm>
              <a:off x="89222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60"/>
                  </a:cubicBezTo>
                  <a:cubicBezTo>
                    <a:pt x="24" y="894"/>
                    <a:pt x="274" y="1132"/>
                    <a:pt x="572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2" name="Google Shape;1382;p2"/>
            <p:cNvSpPr/>
            <p:nvPr/>
          </p:nvSpPr>
          <p:spPr>
            <a:xfrm>
              <a:off x="-38422" y="114646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3" name="Google Shape;1383;p2"/>
            <p:cNvSpPr/>
            <p:nvPr/>
          </p:nvSpPr>
          <p:spPr>
            <a:xfrm>
              <a:off x="89222" y="114646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24" y="882"/>
                    <a:pt x="274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4" name="Google Shape;1384;p2"/>
            <p:cNvSpPr/>
            <p:nvPr/>
          </p:nvSpPr>
          <p:spPr>
            <a:xfrm>
              <a:off x="153851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5" name="Google Shape;1385;p2"/>
            <p:cNvSpPr/>
            <p:nvPr/>
          </p:nvSpPr>
          <p:spPr>
            <a:xfrm>
              <a:off x="25830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60"/>
                  </a:cubicBezTo>
                  <a:cubicBezTo>
                    <a:pt x="0" y="870"/>
                    <a:pt x="262" y="1132"/>
                    <a:pt x="572" y="1132"/>
                  </a:cubicBezTo>
                  <a:cubicBezTo>
                    <a:pt x="881" y="1132"/>
                    <a:pt x="1131" y="870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6" name="Google Shape;1386;p2"/>
            <p:cNvSpPr/>
            <p:nvPr/>
          </p:nvSpPr>
          <p:spPr>
            <a:xfrm>
              <a:off x="153851" y="14667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93"/>
                    <a:pt x="251" y="1132"/>
                    <a:pt x="560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0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7" name="Google Shape;1387;p2"/>
            <p:cNvSpPr/>
            <p:nvPr/>
          </p:nvSpPr>
          <p:spPr>
            <a:xfrm>
              <a:off x="25830" y="146720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70"/>
                    <a:pt x="262" y="1131"/>
                    <a:pt x="572" y="1131"/>
                  </a:cubicBezTo>
                  <a:cubicBezTo>
                    <a:pt x="881" y="1131"/>
                    <a:pt x="1131" y="870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8" name="Google Shape;1388;p2"/>
            <p:cNvSpPr/>
            <p:nvPr/>
          </p:nvSpPr>
          <p:spPr>
            <a:xfrm>
              <a:off x="-38422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9" name="Google Shape;1389;p2"/>
            <p:cNvSpPr/>
            <p:nvPr/>
          </p:nvSpPr>
          <p:spPr>
            <a:xfrm>
              <a:off x="89222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24" y="882"/>
                    <a:pt x="274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0" name="Google Shape;1390;p2"/>
            <p:cNvSpPr/>
            <p:nvPr/>
          </p:nvSpPr>
          <p:spPr>
            <a:xfrm>
              <a:off x="-38422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1" name="Google Shape;1391;p2"/>
            <p:cNvSpPr/>
            <p:nvPr/>
          </p:nvSpPr>
          <p:spPr>
            <a:xfrm>
              <a:off x="89222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24" y="881"/>
                    <a:pt x="274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2" name="Google Shape;1392;p2"/>
            <p:cNvSpPr/>
            <p:nvPr/>
          </p:nvSpPr>
          <p:spPr>
            <a:xfrm>
              <a:off x="153851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75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3" name="Google Shape;1393;p2"/>
            <p:cNvSpPr/>
            <p:nvPr/>
          </p:nvSpPr>
          <p:spPr>
            <a:xfrm>
              <a:off x="25830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60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4" name="Google Shape;1394;p2"/>
            <p:cNvSpPr/>
            <p:nvPr/>
          </p:nvSpPr>
          <p:spPr>
            <a:xfrm>
              <a:off x="153851" y="1722870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5" name="Google Shape;1395;p2"/>
            <p:cNvSpPr/>
            <p:nvPr/>
          </p:nvSpPr>
          <p:spPr>
            <a:xfrm>
              <a:off x="25830" y="17232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6" name="Google Shape;1396;p2"/>
            <p:cNvSpPr/>
            <p:nvPr/>
          </p:nvSpPr>
          <p:spPr>
            <a:xfrm>
              <a:off x="-38422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7" name="Google Shape;1397;p2"/>
            <p:cNvSpPr/>
            <p:nvPr/>
          </p:nvSpPr>
          <p:spPr>
            <a:xfrm>
              <a:off x="89222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0" y="881"/>
                    <a:pt x="274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8" name="Google Shape;1398;p2"/>
            <p:cNvSpPr/>
            <p:nvPr/>
          </p:nvSpPr>
          <p:spPr>
            <a:xfrm>
              <a:off x="-38422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70"/>
                    <a:pt x="251" y="1131"/>
                    <a:pt x="560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9" name="Google Shape;1399;p2"/>
            <p:cNvSpPr/>
            <p:nvPr/>
          </p:nvSpPr>
          <p:spPr>
            <a:xfrm>
              <a:off x="89222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24" y="870"/>
                    <a:pt x="274" y="1131"/>
                    <a:pt x="572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0" name="Google Shape;1400;p2"/>
            <p:cNvSpPr/>
            <p:nvPr/>
          </p:nvSpPr>
          <p:spPr>
            <a:xfrm>
              <a:off x="153851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1" name="Google Shape;1401;p2"/>
            <p:cNvSpPr/>
            <p:nvPr/>
          </p:nvSpPr>
          <p:spPr>
            <a:xfrm>
              <a:off x="25830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0" y="881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2" name="Google Shape;1402;p2"/>
            <p:cNvSpPr/>
            <p:nvPr/>
          </p:nvSpPr>
          <p:spPr>
            <a:xfrm>
              <a:off x="153851" y="19789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50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3" name="Google Shape;1403;p2"/>
            <p:cNvSpPr/>
            <p:nvPr/>
          </p:nvSpPr>
          <p:spPr>
            <a:xfrm>
              <a:off x="25830" y="1979359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62" y="1"/>
                    <a:pt x="0" y="263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4" name="Google Shape;1404;p2"/>
            <p:cNvSpPr/>
            <p:nvPr/>
          </p:nvSpPr>
          <p:spPr>
            <a:xfrm>
              <a:off x="-38422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5" name="Google Shape;1405;p2"/>
            <p:cNvSpPr/>
            <p:nvPr/>
          </p:nvSpPr>
          <p:spPr>
            <a:xfrm>
              <a:off x="89222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24" y="869"/>
                    <a:pt x="274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6" name="Google Shape;1406;p2"/>
            <p:cNvSpPr/>
            <p:nvPr/>
          </p:nvSpPr>
          <p:spPr>
            <a:xfrm>
              <a:off x="-38422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7" name="Google Shape;1407;p2"/>
            <p:cNvSpPr/>
            <p:nvPr/>
          </p:nvSpPr>
          <p:spPr>
            <a:xfrm>
              <a:off x="89222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60"/>
                  </a:cubicBezTo>
                  <a:cubicBezTo>
                    <a:pt x="24" y="882"/>
                    <a:pt x="274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8" name="Google Shape;1408;p2"/>
            <p:cNvSpPr/>
            <p:nvPr/>
          </p:nvSpPr>
          <p:spPr>
            <a:xfrm>
              <a:off x="153851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9" name="Google Shape;1409;p2"/>
            <p:cNvSpPr/>
            <p:nvPr/>
          </p:nvSpPr>
          <p:spPr>
            <a:xfrm>
              <a:off x="25830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69"/>
                    <a:pt x="262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0" name="Google Shape;1410;p2"/>
            <p:cNvSpPr/>
            <p:nvPr/>
          </p:nvSpPr>
          <p:spPr>
            <a:xfrm>
              <a:off x="-136173" y="-1814"/>
              <a:ext cx="8212" cy="31507"/>
            </a:xfrm>
            <a:custGeom>
              <a:avLst/>
              <a:gdLst/>
              <a:ahLst/>
              <a:cxnLst/>
              <a:rect l="l" t="t" r="r" b="b"/>
              <a:pathLst>
                <a:path w="239" h="917" extrusionOk="0">
                  <a:moveTo>
                    <a:pt x="0" y="0"/>
                  </a:moveTo>
                  <a:lnTo>
                    <a:pt x="0" y="917"/>
                  </a:lnTo>
                  <a:cubicBezTo>
                    <a:pt x="155" y="810"/>
                    <a:pt x="238" y="643"/>
                    <a:pt x="238" y="453"/>
                  </a:cubicBezTo>
                  <a:cubicBezTo>
                    <a:pt x="238" y="262"/>
                    <a:pt x="131" y="95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1" name="Google Shape;1411;p2"/>
            <p:cNvSpPr/>
            <p:nvPr/>
          </p:nvSpPr>
          <p:spPr>
            <a:xfrm>
              <a:off x="-102226" y="186335"/>
              <a:ext cx="38894" cy="38516"/>
            </a:xfrm>
            <a:custGeom>
              <a:avLst/>
              <a:gdLst/>
              <a:ahLst/>
              <a:cxnLst/>
              <a:rect l="l" t="t" r="r" b="b"/>
              <a:pathLst>
                <a:path w="1132" h="1121" extrusionOk="0">
                  <a:moveTo>
                    <a:pt x="560" y="1"/>
                  </a:moveTo>
                  <a:cubicBezTo>
                    <a:pt x="250" y="1"/>
                    <a:pt x="0" y="251"/>
                    <a:pt x="0" y="561"/>
                  </a:cubicBezTo>
                  <a:cubicBezTo>
                    <a:pt x="0" y="870"/>
                    <a:pt x="250" y="1120"/>
                    <a:pt x="560" y="1120"/>
                  </a:cubicBezTo>
                  <a:cubicBezTo>
                    <a:pt x="870" y="1120"/>
                    <a:pt x="1131" y="870"/>
                    <a:pt x="1131" y="561"/>
                  </a:cubicBezTo>
                  <a:cubicBezTo>
                    <a:pt x="1131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2" name="Google Shape;1412;p2"/>
            <p:cNvSpPr/>
            <p:nvPr/>
          </p:nvSpPr>
          <p:spPr>
            <a:xfrm>
              <a:off x="-136173" y="253851"/>
              <a:ext cx="8212" cy="31542"/>
            </a:xfrm>
            <a:custGeom>
              <a:avLst/>
              <a:gdLst/>
              <a:ahLst/>
              <a:cxnLst/>
              <a:rect l="l" t="t" r="r" b="b"/>
              <a:pathLst>
                <a:path w="239" h="918" extrusionOk="0">
                  <a:moveTo>
                    <a:pt x="0" y="1"/>
                  </a:moveTo>
                  <a:lnTo>
                    <a:pt x="0" y="917"/>
                  </a:lnTo>
                  <a:cubicBezTo>
                    <a:pt x="155" y="810"/>
                    <a:pt x="238" y="643"/>
                    <a:pt x="238" y="453"/>
                  </a:cubicBezTo>
                  <a:cubicBezTo>
                    <a:pt x="238" y="262"/>
                    <a:pt x="131" y="96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3" name="Google Shape;1413;p2"/>
            <p:cNvSpPr/>
            <p:nvPr/>
          </p:nvSpPr>
          <p:spPr>
            <a:xfrm>
              <a:off x="-136173" y="125795"/>
              <a:ext cx="8212" cy="31954"/>
            </a:xfrm>
            <a:custGeom>
              <a:avLst/>
              <a:gdLst/>
              <a:ahLst/>
              <a:cxnLst/>
              <a:rect l="l" t="t" r="r" b="b"/>
              <a:pathLst>
                <a:path w="239" h="930" extrusionOk="0">
                  <a:moveTo>
                    <a:pt x="0" y="1"/>
                  </a:moveTo>
                  <a:lnTo>
                    <a:pt x="0" y="930"/>
                  </a:lnTo>
                  <a:cubicBezTo>
                    <a:pt x="155" y="822"/>
                    <a:pt x="238" y="656"/>
                    <a:pt x="238" y="465"/>
                  </a:cubicBezTo>
                  <a:cubicBezTo>
                    <a:pt x="238" y="275"/>
                    <a:pt x="131" y="108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4" name="Google Shape;1414;p2"/>
            <p:cNvSpPr/>
            <p:nvPr/>
          </p:nvSpPr>
          <p:spPr>
            <a:xfrm>
              <a:off x="-102226" y="583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70" y="1131"/>
                    <a:pt x="1131" y="881"/>
                    <a:pt x="1131" y="572"/>
                  </a:cubicBezTo>
                  <a:cubicBezTo>
                    <a:pt x="1131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5" name="Google Shape;1415;p2"/>
            <p:cNvSpPr/>
            <p:nvPr/>
          </p:nvSpPr>
          <p:spPr>
            <a:xfrm>
              <a:off x="-102226" y="44244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70" y="1131"/>
                    <a:pt x="1131" y="881"/>
                    <a:pt x="1131" y="560"/>
                  </a:cubicBezTo>
                  <a:cubicBezTo>
                    <a:pt x="1131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6" name="Google Shape;1416;p2"/>
            <p:cNvSpPr/>
            <p:nvPr/>
          </p:nvSpPr>
          <p:spPr>
            <a:xfrm>
              <a:off x="-136173" y="509928"/>
              <a:ext cx="8212" cy="31542"/>
            </a:xfrm>
            <a:custGeom>
              <a:avLst/>
              <a:gdLst/>
              <a:ahLst/>
              <a:cxnLst/>
              <a:rect l="l" t="t" r="r" b="b"/>
              <a:pathLst>
                <a:path w="239" h="918" extrusionOk="0">
                  <a:moveTo>
                    <a:pt x="0" y="1"/>
                  </a:moveTo>
                  <a:lnTo>
                    <a:pt x="0" y="918"/>
                  </a:lnTo>
                  <a:cubicBezTo>
                    <a:pt x="155" y="822"/>
                    <a:pt x="238" y="656"/>
                    <a:pt x="238" y="465"/>
                  </a:cubicBezTo>
                  <a:cubicBezTo>
                    <a:pt x="238" y="263"/>
                    <a:pt x="131" y="108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7" name="Google Shape;1417;p2"/>
            <p:cNvSpPr/>
            <p:nvPr/>
          </p:nvSpPr>
          <p:spPr>
            <a:xfrm>
              <a:off x="-136173" y="381907"/>
              <a:ext cx="8212" cy="31920"/>
            </a:xfrm>
            <a:custGeom>
              <a:avLst/>
              <a:gdLst/>
              <a:ahLst/>
              <a:cxnLst/>
              <a:rect l="l" t="t" r="r" b="b"/>
              <a:pathLst>
                <a:path w="239" h="929" extrusionOk="0">
                  <a:moveTo>
                    <a:pt x="0" y="0"/>
                  </a:moveTo>
                  <a:lnTo>
                    <a:pt x="0" y="929"/>
                  </a:lnTo>
                  <a:cubicBezTo>
                    <a:pt x="155" y="822"/>
                    <a:pt x="238" y="655"/>
                    <a:pt x="238" y="464"/>
                  </a:cubicBezTo>
                  <a:cubicBezTo>
                    <a:pt x="238" y="274"/>
                    <a:pt x="131" y="107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8" name="Google Shape;1418;p2"/>
            <p:cNvSpPr/>
            <p:nvPr/>
          </p:nvSpPr>
          <p:spPr>
            <a:xfrm>
              <a:off x="-102226" y="31397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70" y="1132"/>
                    <a:pt x="1131" y="882"/>
                    <a:pt x="1131" y="572"/>
                  </a:cubicBezTo>
                  <a:cubicBezTo>
                    <a:pt x="1131" y="275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9" name="Google Shape;1419;p2"/>
            <p:cNvSpPr/>
            <p:nvPr/>
          </p:nvSpPr>
          <p:spPr>
            <a:xfrm>
              <a:off x="-102226" y="69852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70" y="1132"/>
                    <a:pt x="1131" y="882"/>
                    <a:pt x="1131" y="572"/>
                  </a:cubicBezTo>
                  <a:cubicBezTo>
                    <a:pt x="1131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0" name="Google Shape;1420;p2"/>
            <p:cNvSpPr/>
            <p:nvPr/>
          </p:nvSpPr>
          <p:spPr>
            <a:xfrm>
              <a:off x="-136173" y="766040"/>
              <a:ext cx="8212" cy="31920"/>
            </a:xfrm>
            <a:custGeom>
              <a:avLst/>
              <a:gdLst/>
              <a:ahLst/>
              <a:cxnLst/>
              <a:rect l="l" t="t" r="r" b="b"/>
              <a:pathLst>
                <a:path w="239" h="929" extrusionOk="0">
                  <a:moveTo>
                    <a:pt x="0" y="0"/>
                  </a:moveTo>
                  <a:lnTo>
                    <a:pt x="0" y="929"/>
                  </a:lnTo>
                  <a:cubicBezTo>
                    <a:pt x="155" y="834"/>
                    <a:pt x="238" y="655"/>
                    <a:pt x="238" y="464"/>
                  </a:cubicBezTo>
                  <a:cubicBezTo>
                    <a:pt x="238" y="274"/>
                    <a:pt x="131" y="107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1" name="Google Shape;1421;p2"/>
            <p:cNvSpPr/>
            <p:nvPr/>
          </p:nvSpPr>
          <p:spPr>
            <a:xfrm>
              <a:off x="-136173" y="638397"/>
              <a:ext cx="8212" cy="31542"/>
            </a:xfrm>
            <a:custGeom>
              <a:avLst/>
              <a:gdLst/>
              <a:ahLst/>
              <a:cxnLst/>
              <a:rect l="l" t="t" r="r" b="b"/>
              <a:pathLst>
                <a:path w="239" h="918" extrusionOk="0">
                  <a:moveTo>
                    <a:pt x="0" y="0"/>
                  </a:moveTo>
                  <a:lnTo>
                    <a:pt x="0" y="917"/>
                  </a:lnTo>
                  <a:cubicBezTo>
                    <a:pt x="155" y="810"/>
                    <a:pt x="238" y="655"/>
                    <a:pt x="238" y="453"/>
                  </a:cubicBezTo>
                  <a:cubicBezTo>
                    <a:pt x="238" y="262"/>
                    <a:pt x="131" y="96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2" name="Google Shape;1422;p2"/>
            <p:cNvSpPr/>
            <p:nvPr/>
          </p:nvSpPr>
          <p:spPr>
            <a:xfrm>
              <a:off x="-102226" y="57009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93"/>
                    <a:pt x="250" y="1131"/>
                    <a:pt x="560" y="1131"/>
                  </a:cubicBezTo>
                  <a:cubicBezTo>
                    <a:pt x="870" y="1131"/>
                    <a:pt x="1131" y="881"/>
                    <a:pt x="1131" y="572"/>
                  </a:cubicBezTo>
                  <a:cubicBezTo>
                    <a:pt x="1131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3" name="Google Shape;1423;p2"/>
            <p:cNvSpPr/>
            <p:nvPr/>
          </p:nvSpPr>
          <p:spPr>
            <a:xfrm>
              <a:off x="-102226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70" y="1132"/>
                    <a:pt x="1131" y="882"/>
                    <a:pt x="1131" y="572"/>
                  </a:cubicBezTo>
                  <a:cubicBezTo>
                    <a:pt x="1131" y="263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4" name="Google Shape;1424;p2"/>
            <p:cNvSpPr/>
            <p:nvPr/>
          </p:nvSpPr>
          <p:spPr>
            <a:xfrm>
              <a:off x="-136173" y="1022118"/>
              <a:ext cx="8212" cy="31954"/>
            </a:xfrm>
            <a:custGeom>
              <a:avLst/>
              <a:gdLst/>
              <a:ahLst/>
              <a:cxnLst/>
              <a:rect l="l" t="t" r="r" b="b"/>
              <a:pathLst>
                <a:path w="239" h="930" extrusionOk="0">
                  <a:moveTo>
                    <a:pt x="0" y="0"/>
                  </a:moveTo>
                  <a:lnTo>
                    <a:pt x="0" y="929"/>
                  </a:lnTo>
                  <a:cubicBezTo>
                    <a:pt x="155" y="834"/>
                    <a:pt x="238" y="655"/>
                    <a:pt x="238" y="465"/>
                  </a:cubicBezTo>
                  <a:cubicBezTo>
                    <a:pt x="238" y="274"/>
                    <a:pt x="131" y="108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5" name="Google Shape;1425;p2"/>
            <p:cNvSpPr/>
            <p:nvPr/>
          </p:nvSpPr>
          <p:spPr>
            <a:xfrm>
              <a:off x="-136173" y="894474"/>
              <a:ext cx="8212" cy="31542"/>
            </a:xfrm>
            <a:custGeom>
              <a:avLst/>
              <a:gdLst/>
              <a:ahLst/>
              <a:cxnLst/>
              <a:rect l="l" t="t" r="r" b="b"/>
              <a:pathLst>
                <a:path w="239" h="918" extrusionOk="0">
                  <a:moveTo>
                    <a:pt x="0" y="1"/>
                  </a:moveTo>
                  <a:lnTo>
                    <a:pt x="0" y="917"/>
                  </a:lnTo>
                  <a:cubicBezTo>
                    <a:pt x="155" y="822"/>
                    <a:pt x="238" y="655"/>
                    <a:pt x="238" y="465"/>
                  </a:cubicBezTo>
                  <a:cubicBezTo>
                    <a:pt x="238" y="263"/>
                    <a:pt x="131" y="96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6" name="Google Shape;1426;p2"/>
            <p:cNvSpPr/>
            <p:nvPr/>
          </p:nvSpPr>
          <p:spPr>
            <a:xfrm>
              <a:off x="-102226" y="82658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70" y="1131"/>
                    <a:pt x="1131" y="869"/>
                    <a:pt x="1131" y="560"/>
                  </a:cubicBezTo>
                  <a:cubicBezTo>
                    <a:pt x="1131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7" name="Google Shape;1427;p2"/>
            <p:cNvSpPr/>
            <p:nvPr/>
          </p:nvSpPr>
          <p:spPr>
            <a:xfrm>
              <a:off x="-102226" y="121030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93"/>
                    <a:pt x="250" y="1131"/>
                    <a:pt x="560" y="1131"/>
                  </a:cubicBezTo>
                  <a:cubicBezTo>
                    <a:pt x="870" y="1131"/>
                    <a:pt x="1131" y="881"/>
                    <a:pt x="1131" y="572"/>
                  </a:cubicBezTo>
                  <a:cubicBezTo>
                    <a:pt x="1131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8" name="Google Shape;1428;p2"/>
            <p:cNvSpPr/>
            <p:nvPr/>
          </p:nvSpPr>
          <p:spPr>
            <a:xfrm>
              <a:off x="-136173" y="1278608"/>
              <a:ext cx="8212" cy="31542"/>
            </a:xfrm>
            <a:custGeom>
              <a:avLst/>
              <a:gdLst/>
              <a:ahLst/>
              <a:cxnLst/>
              <a:rect l="l" t="t" r="r" b="b"/>
              <a:pathLst>
                <a:path w="239" h="918" extrusionOk="0">
                  <a:moveTo>
                    <a:pt x="0" y="1"/>
                  </a:moveTo>
                  <a:lnTo>
                    <a:pt x="0" y="917"/>
                  </a:lnTo>
                  <a:cubicBezTo>
                    <a:pt x="155" y="810"/>
                    <a:pt x="238" y="655"/>
                    <a:pt x="238" y="453"/>
                  </a:cubicBezTo>
                  <a:cubicBezTo>
                    <a:pt x="238" y="263"/>
                    <a:pt x="131" y="96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9" name="Google Shape;1429;p2"/>
            <p:cNvSpPr/>
            <p:nvPr/>
          </p:nvSpPr>
          <p:spPr>
            <a:xfrm>
              <a:off x="-136173" y="1150174"/>
              <a:ext cx="8212" cy="31507"/>
            </a:xfrm>
            <a:custGeom>
              <a:avLst/>
              <a:gdLst/>
              <a:ahLst/>
              <a:cxnLst/>
              <a:rect l="l" t="t" r="r" b="b"/>
              <a:pathLst>
                <a:path w="239" h="917" extrusionOk="0">
                  <a:moveTo>
                    <a:pt x="0" y="0"/>
                  </a:moveTo>
                  <a:lnTo>
                    <a:pt x="0" y="917"/>
                  </a:lnTo>
                  <a:cubicBezTo>
                    <a:pt x="155" y="833"/>
                    <a:pt x="238" y="655"/>
                    <a:pt x="238" y="464"/>
                  </a:cubicBezTo>
                  <a:cubicBezTo>
                    <a:pt x="238" y="262"/>
                    <a:pt x="131" y="95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0" name="Google Shape;1430;p2"/>
            <p:cNvSpPr/>
            <p:nvPr/>
          </p:nvSpPr>
          <p:spPr>
            <a:xfrm>
              <a:off x="-102226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70" y="1132"/>
                    <a:pt x="1131" y="882"/>
                    <a:pt x="1131" y="560"/>
                  </a:cubicBezTo>
                  <a:cubicBezTo>
                    <a:pt x="1131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1" name="Google Shape;1431;p2"/>
            <p:cNvSpPr/>
            <p:nvPr/>
          </p:nvSpPr>
          <p:spPr>
            <a:xfrm>
              <a:off x="-102226" y="14667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93"/>
                    <a:pt x="250" y="1132"/>
                    <a:pt x="560" y="1132"/>
                  </a:cubicBezTo>
                  <a:cubicBezTo>
                    <a:pt x="870" y="1132"/>
                    <a:pt x="1131" y="870"/>
                    <a:pt x="1131" y="560"/>
                  </a:cubicBezTo>
                  <a:cubicBezTo>
                    <a:pt x="1131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2" name="Google Shape;1432;p2"/>
            <p:cNvSpPr/>
            <p:nvPr/>
          </p:nvSpPr>
          <p:spPr>
            <a:xfrm>
              <a:off x="-136173" y="1534685"/>
              <a:ext cx="8212" cy="31542"/>
            </a:xfrm>
            <a:custGeom>
              <a:avLst/>
              <a:gdLst/>
              <a:ahLst/>
              <a:cxnLst/>
              <a:rect l="l" t="t" r="r" b="b"/>
              <a:pathLst>
                <a:path w="239" h="918" extrusionOk="0">
                  <a:moveTo>
                    <a:pt x="0" y="1"/>
                  </a:moveTo>
                  <a:lnTo>
                    <a:pt x="0" y="918"/>
                  </a:lnTo>
                  <a:cubicBezTo>
                    <a:pt x="155" y="822"/>
                    <a:pt x="238" y="656"/>
                    <a:pt x="238" y="465"/>
                  </a:cubicBezTo>
                  <a:cubicBezTo>
                    <a:pt x="238" y="263"/>
                    <a:pt x="131" y="108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3" name="Google Shape;1433;p2"/>
            <p:cNvSpPr/>
            <p:nvPr/>
          </p:nvSpPr>
          <p:spPr>
            <a:xfrm>
              <a:off x="-136173" y="1406251"/>
              <a:ext cx="8212" cy="31954"/>
            </a:xfrm>
            <a:custGeom>
              <a:avLst/>
              <a:gdLst/>
              <a:ahLst/>
              <a:cxnLst/>
              <a:rect l="l" t="t" r="r" b="b"/>
              <a:pathLst>
                <a:path w="239" h="930" extrusionOk="0">
                  <a:moveTo>
                    <a:pt x="0" y="0"/>
                  </a:moveTo>
                  <a:lnTo>
                    <a:pt x="0" y="929"/>
                  </a:lnTo>
                  <a:cubicBezTo>
                    <a:pt x="155" y="834"/>
                    <a:pt x="238" y="655"/>
                    <a:pt x="238" y="465"/>
                  </a:cubicBezTo>
                  <a:cubicBezTo>
                    <a:pt x="238" y="274"/>
                    <a:pt x="131" y="107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4" name="Google Shape;1434;p2"/>
            <p:cNvSpPr/>
            <p:nvPr/>
          </p:nvSpPr>
          <p:spPr>
            <a:xfrm>
              <a:off x="-102226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70" y="1132"/>
                    <a:pt x="1131" y="882"/>
                    <a:pt x="1131" y="572"/>
                  </a:cubicBezTo>
                  <a:cubicBezTo>
                    <a:pt x="1131" y="275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5" name="Google Shape;1435;p2"/>
            <p:cNvSpPr/>
            <p:nvPr/>
          </p:nvSpPr>
          <p:spPr>
            <a:xfrm>
              <a:off x="-102226" y="1722870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70" y="1132"/>
                    <a:pt x="1131" y="882"/>
                    <a:pt x="1131" y="560"/>
                  </a:cubicBezTo>
                  <a:cubicBezTo>
                    <a:pt x="1131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6" name="Google Shape;1436;p2"/>
            <p:cNvSpPr/>
            <p:nvPr/>
          </p:nvSpPr>
          <p:spPr>
            <a:xfrm>
              <a:off x="-136173" y="1790797"/>
              <a:ext cx="8212" cy="31920"/>
            </a:xfrm>
            <a:custGeom>
              <a:avLst/>
              <a:gdLst/>
              <a:ahLst/>
              <a:cxnLst/>
              <a:rect l="l" t="t" r="r" b="b"/>
              <a:pathLst>
                <a:path w="239" h="929" extrusionOk="0">
                  <a:moveTo>
                    <a:pt x="0" y="0"/>
                  </a:moveTo>
                  <a:lnTo>
                    <a:pt x="0" y="929"/>
                  </a:lnTo>
                  <a:cubicBezTo>
                    <a:pt x="155" y="822"/>
                    <a:pt x="238" y="655"/>
                    <a:pt x="238" y="465"/>
                  </a:cubicBezTo>
                  <a:cubicBezTo>
                    <a:pt x="238" y="274"/>
                    <a:pt x="131" y="107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7" name="Google Shape;1437;p2"/>
            <p:cNvSpPr/>
            <p:nvPr/>
          </p:nvSpPr>
          <p:spPr>
            <a:xfrm>
              <a:off x="-136173" y="1662329"/>
              <a:ext cx="8212" cy="31954"/>
            </a:xfrm>
            <a:custGeom>
              <a:avLst/>
              <a:gdLst/>
              <a:ahLst/>
              <a:cxnLst/>
              <a:rect l="l" t="t" r="r" b="b"/>
              <a:pathLst>
                <a:path w="239" h="930" extrusionOk="0">
                  <a:moveTo>
                    <a:pt x="0" y="1"/>
                  </a:moveTo>
                  <a:lnTo>
                    <a:pt x="0" y="929"/>
                  </a:lnTo>
                  <a:cubicBezTo>
                    <a:pt x="155" y="834"/>
                    <a:pt x="238" y="679"/>
                    <a:pt x="238" y="465"/>
                  </a:cubicBezTo>
                  <a:cubicBezTo>
                    <a:pt x="238" y="274"/>
                    <a:pt x="131" y="108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8" name="Google Shape;1438;p2"/>
            <p:cNvSpPr/>
            <p:nvPr/>
          </p:nvSpPr>
          <p:spPr>
            <a:xfrm>
              <a:off x="-102226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70" y="1131"/>
                    <a:pt x="1131" y="881"/>
                    <a:pt x="1131" y="572"/>
                  </a:cubicBezTo>
                  <a:cubicBezTo>
                    <a:pt x="1131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9" name="Google Shape;1439;p2"/>
            <p:cNvSpPr/>
            <p:nvPr/>
          </p:nvSpPr>
          <p:spPr>
            <a:xfrm>
              <a:off x="-102226" y="19789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70" y="1131"/>
                    <a:pt x="1131" y="881"/>
                    <a:pt x="1131" y="572"/>
                  </a:cubicBezTo>
                  <a:cubicBezTo>
                    <a:pt x="1131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0" name="Google Shape;1440;p2"/>
            <p:cNvSpPr/>
            <p:nvPr/>
          </p:nvSpPr>
          <p:spPr>
            <a:xfrm>
              <a:off x="-136173" y="2046875"/>
              <a:ext cx="8212" cy="31954"/>
            </a:xfrm>
            <a:custGeom>
              <a:avLst/>
              <a:gdLst/>
              <a:ahLst/>
              <a:cxnLst/>
              <a:rect l="l" t="t" r="r" b="b"/>
              <a:pathLst>
                <a:path w="239" h="930" extrusionOk="0">
                  <a:moveTo>
                    <a:pt x="0" y="0"/>
                  </a:moveTo>
                  <a:lnTo>
                    <a:pt x="0" y="929"/>
                  </a:lnTo>
                  <a:cubicBezTo>
                    <a:pt x="155" y="822"/>
                    <a:pt x="238" y="655"/>
                    <a:pt x="238" y="465"/>
                  </a:cubicBezTo>
                  <a:cubicBezTo>
                    <a:pt x="238" y="274"/>
                    <a:pt x="131" y="108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1" name="Google Shape;1441;p2"/>
            <p:cNvSpPr/>
            <p:nvPr/>
          </p:nvSpPr>
          <p:spPr>
            <a:xfrm>
              <a:off x="-136173" y="1919231"/>
              <a:ext cx="8212" cy="31542"/>
            </a:xfrm>
            <a:custGeom>
              <a:avLst/>
              <a:gdLst/>
              <a:ahLst/>
              <a:cxnLst/>
              <a:rect l="l" t="t" r="r" b="b"/>
              <a:pathLst>
                <a:path w="239" h="918" extrusionOk="0">
                  <a:moveTo>
                    <a:pt x="0" y="1"/>
                  </a:moveTo>
                  <a:lnTo>
                    <a:pt x="0" y="918"/>
                  </a:lnTo>
                  <a:cubicBezTo>
                    <a:pt x="155" y="822"/>
                    <a:pt x="238" y="644"/>
                    <a:pt x="238" y="465"/>
                  </a:cubicBezTo>
                  <a:cubicBezTo>
                    <a:pt x="238" y="263"/>
                    <a:pt x="131" y="108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2" name="Google Shape;1442;p2"/>
            <p:cNvSpPr/>
            <p:nvPr/>
          </p:nvSpPr>
          <p:spPr>
            <a:xfrm>
              <a:off x="-102226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70" y="1131"/>
                    <a:pt x="1131" y="869"/>
                    <a:pt x="1131" y="560"/>
                  </a:cubicBezTo>
                  <a:cubicBezTo>
                    <a:pt x="1131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3" name="Google Shape;1443;p2"/>
            <p:cNvSpPr/>
            <p:nvPr/>
          </p:nvSpPr>
          <p:spPr>
            <a:xfrm>
              <a:off x="2459065" y="210088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4" name="Google Shape;1444;p2"/>
            <p:cNvSpPr/>
            <p:nvPr/>
          </p:nvSpPr>
          <p:spPr>
            <a:xfrm>
              <a:off x="2330597" y="21004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5" name="Google Shape;1445;p2"/>
            <p:cNvSpPr/>
            <p:nvPr/>
          </p:nvSpPr>
          <p:spPr>
            <a:xfrm>
              <a:off x="2267204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6" name="Google Shape;1446;p2"/>
            <p:cNvSpPr/>
            <p:nvPr/>
          </p:nvSpPr>
          <p:spPr>
            <a:xfrm>
              <a:off x="2395260" y="2164692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0"/>
                  </a:moveTo>
                  <a:cubicBezTo>
                    <a:pt x="250" y="0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19" y="882"/>
                    <a:pt x="1119" y="560"/>
                  </a:cubicBezTo>
                  <a:cubicBezTo>
                    <a:pt x="1119" y="251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7" name="Google Shape;1447;p2"/>
            <p:cNvSpPr/>
            <p:nvPr/>
          </p:nvSpPr>
          <p:spPr>
            <a:xfrm>
              <a:off x="2459065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81"/>
                    <a:pt x="250" y="1132"/>
                    <a:pt x="560" y="1132"/>
                  </a:cubicBezTo>
                  <a:cubicBezTo>
                    <a:pt x="881" y="1132"/>
                    <a:pt x="1131" y="881"/>
                    <a:pt x="1131" y="560"/>
                  </a:cubicBezTo>
                  <a:cubicBezTo>
                    <a:pt x="1131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8" name="Google Shape;1448;p2"/>
            <p:cNvSpPr/>
            <p:nvPr/>
          </p:nvSpPr>
          <p:spPr>
            <a:xfrm>
              <a:off x="2330597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70"/>
                    <a:pt x="251" y="1132"/>
                    <a:pt x="572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9" name="Google Shape;1449;p2"/>
            <p:cNvSpPr/>
            <p:nvPr/>
          </p:nvSpPr>
          <p:spPr>
            <a:xfrm>
              <a:off x="2267204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0" name="Google Shape;1450;p2"/>
            <p:cNvSpPr/>
            <p:nvPr/>
          </p:nvSpPr>
          <p:spPr>
            <a:xfrm>
              <a:off x="2395260" y="2420769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19" y="882"/>
                    <a:pt x="1119" y="572"/>
                  </a:cubicBezTo>
                  <a:cubicBezTo>
                    <a:pt x="1119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1" name="Google Shape;1451;p2"/>
            <p:cNvSpPr/>
            <p:nvPr/>
          </p:nvSpPr>
          <p:spPr>
            <a:xfrm>
              <a:off x="2267204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2" name="Google Shape;1452;p2"/>
            <p:cNvSpPr/>
            <p:nvPr/>
          </p:nvSpPr>
          <p:spPr>
            <a:xfrm>
              <a:off x="2395260" y="2292336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69" y="1131"/>
                    <a:pt x="1119" y="881"/>
                    <a:pt x="1119" y="572"/>
                  </a:cubicBezTo>
                  <a:cubicBezTo>
                    <a:pt x="1119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3" name="Google Shape;1453;p2"/>
            <p:cNvSpPr/>
            <p:nvPr/>
          </p:nvSpPr>
          <p:spPr>
            <a:xfrm>
              <a:off x="2459065" y="222849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4" name="Google Shape;1454;p2"/>
            <p:cNvSpPr/>
            <p:nvPr/>
          </p:nvSpPr>
          <p:spPr>
            <a:xfrm>
              <a:off x="2330597" y="22289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5" name="Google Shape;1455;p2"/>
            <p:cNvSpPr/>
            <p:nvPr/>
          </p:nvSpPr>
          <p:spPr>
            <a:xfrm>
              <a:off x="2202987" y="210088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69"/>
                    <a:pt x="250" y="1131"/>
                    <a:pt x="560" y="1131"/>
                  </a:cubicBezTo>
                  <a:cubicBezTo>
                    <a:pt x="869" y="1131"/>
                    <a:pt x="1131" y="869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6" name="Google Shape;1456;p2"/>
            <p:cNvSpPr/>
            <p:nvPr/>
          </p:nvSpPr>
          <p:spPr>
            <a:xfrm>
              <a:off x="2074931" y="21004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72" y="1131"/>
                  </a:cubicBezTo>
                  <a:cubicBezTo>
                    <a:pt x="881" y="1131"/>
                    <a:pt x="1132" y="881"/>
                    <a:pt x="1132" y="572"/>
                  </a:cubicBezTo>
                  <a:cubicBezTo>
                    <a:pt x="1132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7" name="Google Shape;1457;p2"/>
            <p:cNvSpPr/>
            <p:nvPr/>
          </p:nvSpPr>
          <p:spPr>
            <a:xfrm>
              <a:off x="2011127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8" name="Google Shape;1458;p2"/>
            <p:cNvSpPr/>
            <p:nvPr/>
          </p:nvSpPr>
          <p:spPr>
            <a:xfrm>
              <a:off x="2138736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1"/>
                    <a:pt x="1" y="560"/>
                  </a:cubicBezTo>
                  <a:cubicBezTo>
                    <a:pt x="25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9" name="Google Shape;1459;p2"/>
            <p:cNvSpPr/>
            <p:nvPr/>
          </p:nvSpPr>
          <p:spPr>
            <a:xfrm>
              <a:off x="2202987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81"/>
                    <a:pt x="250" y="1132"/>
                    <a:pt x="560" y="1132"/>
                  </a:cubicBezTo>
                  <a:cubicBezTo>
                    <a:pt x="869" y="1132"/>
                    <a:pt x="1131" y="881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0" name="Google Shape;1460;p2"/>
            <p:cNvSpPr/>
            <p:nvPr/>
          </p:nvSpPr>
          <p:spPr>
            <a:xfrm>
              <a:off x="2074931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70"/>
                    <a:pt x="250" y="1132"/>
                    <a:pt x="572" y="1132"/>
                  </a:cubicBezTo>
                  <a:cubicBezTo>
                    <a:pt x="881" y="1132"/>
                    <a:pt x="1132" y="870"/>
                    <a:pt x="1132" y="560"/>
                  </a:cubicBezTo>
                  <a:cubicBezTo>
                    <a:pt x="1132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1" name="Google Shape;1461;p2"/>
            <p:cNvSpPr/>
            <p:nvPr/>
          </p:nvSpPr>
          <p:spPr>
            <a:xfrm>
              <a:off x="2011127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2" name="Google Shape;1462;p2"/>
            <p:cNvSpPr/>
            <p:nvPr/>
          </p:nvSpPr>
          <p:spPr>
            <a:xfrm>
              <a:off x="2138736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3" name="Google Shape;1463;p2"/>
            <p:cNvSpPr/>
            <p:nvPr/>
          </p:nvSpPr>
          <p:spPr>
            <a:xfrm>
              <a:off x="2011127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4" name="Google Shape;1464;p2"/>
            <p:cNvSpPr/>
            <p:nvPr/>
          </p:nvSpPr>
          <p:spPr>
            <a:xfrm>
              <a:off x="2138736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25" y="881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5" name="Google Shape;1465;p2"/>
            <p:cNvSpPr/>
            <p:nvPr/>
          </p:nvSpPr>
          <p:spPr>
            <a:xfrm>
              <a:off x="2202987" y="222849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72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6" name="Google Shape;1466;p2"/>
            <p:cNvSpPr/>
            <p:nvPr/>
          </p:nvSpPr>
          <p:spPr>
            <a:xfrm>
              <a:off x="2074931" y="22289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0" y="882"/>
                    <a:pt x="250" y="1132"/>
                    <a:pt x="572" y="1132"/>
                  </a:cubicBezTo>
                  <a:cubicBezTo>
                    <a:pt x="881" y="1132"/>
                    <a:pt x="1132" y="882"/>
                    <a:pt x="1132" y="572"/>
                  </a:cubicBezTo>
                  <a:cubicBezTo>
                    <a:pt x="1132" y="263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7" name="Google Shape;1467;p2"/>
            <p:cNvSpPr/>
            <p:nvPr/>
          </p:nvSpPr>
          <p:spPr>
            <a:xfrm>
              <a:off x="1946463" y="210088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25" y="869"/>
                    <a:pt x="263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8" name="Google Shape;1468;p2"/>
            <p:cNvSpPr/>
            <p:nvPr/>
          </p:nvSpPr>
          <p:spPr>
            <a:xfrm>
              <a:off x="1818854" y="21004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69" y="1131"/>
                    <a:pt x="1131" y="881"/>
                    <a:pt x="1131" y="572"/>
                  </a:cubicBezTo>
                  <a:cubicBezTo>
                    <a:pt x="1131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9" name="Google Shape;1469;p2"/>
            <p:cNvSpPr/>
            <p:nvPr/>
          </p:nvSpPr>
          <p:spPr>
            <a:xfrm>
              <a:off x="1755015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1"/>
                    <a:pt x="1" y="560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60"/>
                  </a:cubicBezTo>
                  <a:cubicBezTo>
                    <a:pt x="1132" y="251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0" name="Google Shape;1470;p2"/>
            <p:cNvSpPr/>
            <p:nvPr/>
          </p:nvSpPr>
          <p:spPr>
            <a:xfrm>
              <a:off x="1882658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0" y="251"/>
                    <a:pt x="0" y="560"/>
                  </a:cubicBezTo>
                  <a:cubicBezTo>
                    <a:pt x="0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1" name="Google Shape;1471;p2"/>
            <p:cNvSpPr/>
            <p:nvPr/>
          </p:nvSpPr>
          <p:spPr>
            <a:xfrm>
              <a:off x="1946463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25" y="881"/>
                    <a:pt x="263" y="1132"/>
                    <a:pt x="572" y="1132"/>
                  </a:cubicBezTo>
                  <a:cubicBezTo>
                    <a:pt x="882" y="1132"/>
                    <a:pt x="1132" y="881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2" name="Google Shape;1472;p2"/>
            <p:cNvSpPr/>
            <p:nvPr/>
          </p:nvSpPr>
          <p:spPr>
            <a:xfrm>
              <a:off x="1818854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70"/>
                    <a:pt x="250" y="1132"/>
                    <a:pt x="560" y="1132"/>
                  </a:cubicBezTo>
                  <a:cubicBezTo>
                    <a:pt x="869" y="1132"/>
                    <a:pt x="1131" y="870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3" name="Google Shape;1473;p2"/>
            <p:cNvSpPr/>
            <p:nvPr/>
          </p:nvSpPr>
          <p:spPr>
            <a:xfrm>
              <a:off x="1755015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4" name="Google Shape;1474;p2"/>
            <p:cNvSpPr/>
            <p:nvPr/>
          </p:nvSpPr>
          <p:spPr>
            <a:xfrm>
              <a:off x="1882658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0" y="251"/>
                    <a:pt x="0" y="572"/>
                  </a:cubicBezTo>
                  <a:cubicBezTo>
                    <a:pt x="0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5" name="Google Shape;1475;p2"/>
            <p:cNvSpPr/>
            <p:nvPr/>
          </p:nvSpPr>
          <p:spPr>
            <a:xfrm>
              <a:off x="1755015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6" name="Google Shape;1476;p2"/>
            <p:cNvSpPr/>
            <p:nvPr/>
          </p:nvSpPr>
          <p:spPr>
            <a:xfrm>
              <a:off x="1882658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0" y="262"/>
                    <a:pt x="0" y="572"/>
                  </a:cubicBezTo>
                  <a:cubicBezTo>
                    <a:pt x="0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7" name="Google Shape;1477;p2"/>
            <p:cNvSpPr/>
            <p:nvPr/>
          </p:nvSpPr>
          <p:spPr>
            <a:xfrm>
              <a:off x="1946463" y="222849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8" name="Google Shape;1478;p2"/>
            <p:cNvSpPr/>
            <p:nvPr/>
          </p:nvSpPr>
          <p:spPr>
            <a:xfrm>
              <a:off x="1818854" y="22289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72"/>
                  </a:cubicBezTo>
                  <a:cubicBezTo>
                    <a:pt x="1131" y="263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9" name="Google Shape;1479;p2"/>
            <p:cNvSpPr/>
            <p:nvPr/>
          </p:nvSpPr>
          <p:spPr>
            <a:xfrm>
              <a:off x="1690385" y="210088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2" y="869"/>
                    <a:pt x="251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0" name="Google Shape;1480;p2"/>
            <p:cNvSpPr/>
            <p:nvPr/>
          </p:nvSpPr>
          <p:spPr>
            <a:xfrm>
              <a:off x="1562742" y="2100475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70" y="1131"/>
                    <a:pt x="1120" y="881"/>
                    <a:pt x="1120" y="572"/>
                  </a:cubicBezTo>
                  <a:cubicBezTo>
                    <a:pt x="1120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1" name="Google Shape;1481;p2"/>
            <p:cNvSpPr/>
            <p:nvPr/>
          </p:nvSpPr>
          <p:spPr>
            <a:xfrm>
              <a:off x="1498113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1"/>
                    <a:pt x="1" y="560"/>
                  </a:cubicBezTo>
                  <a:cubicBezTo>
                    <a:pt x="13" y="882"/>
                    <a:pt x="274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2" name="Google Shape;1482;p2"/>
            <p:cNvSpPr/>
            <p:nvPr/>
          </p:nvSpPr>
          <p:spPr>
            <a:xfrm>
              <a:off x="1626581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1"/>
                    <a:pt x="0" y="560"/>
                  </a:cubicBezTo>
                  <a:cubicBezTo>
                    <a:pt x="0" y="882"/>
                    <a:pt x="262" y="1132"/>
                    <a:pt x="560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3" name="Google Shape;1483;p2"/>
            <p:cNvSpPr/>
            <p:nvPr/>
          </p:nvSpPr>
          <p:spPr>
            <a:xfrm>
              <a:off x="1690385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2" y="881"/>
                    <a:pt x="251" y="1132"/>
                    <a:pt x="572" y="1132"/>
                  </a:cubicBezTo>
                  <a:cubicBezTo>
                    <a:pt x="882" y="1132"/>
                    <a:pt x="1132" y="881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4" name="Google Shape;1484;p2"/>
            <p:cNvSpPr/>
            <p:nvPr/>
          </p:nvSpPr>
          <p:spPr>
            <a:xfrm>
              <a:off x="1562742" y="2356965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70"/>
                    <a:pt x="251" y="1132"/>
                    <a:pt x="560" y="1132"/>
                  </a:cubicBezTo>
                  <a:cubicBezTo>
                    <a:pt x="870" y="1132"/>
                    <a:pt x="1120" y="870"/>
                    <a:pt x="1120" y="560"/>
                  </a:cubicBezTo>
                  <a:cubicBezTo>
                    <a:pt x="1120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5" name="Google Shape;1485;p2"/>
            <p:cNvSpPr/>
            <p:nvPr/>
          </p:nvSpPr>
          <p:spPr>
            <a:xfrm>
              <a:off x="1498113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74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6" name="Google Shape;1486;p2"/>
            <p:cNvSpPr/>
            <p:nvPr/>
          </p:nvSpPr>
          <p:spPr>
            <a:xfrm>
              <a:off x="1626581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62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7" name="Google Shape;1487;p2"/>
            <p:cNvSpPr/>
            <p:nvPr/>
          </p:nvSpPr>
          <p:spPr>
            <a:xfrm>
              <a:off x="1498113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3" y="881"/>
                    <a:pt x="274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8" name="Google Shape;1488;p2"/>
            <p:cNvSpPr/>
            <p:nvPr/>
          </p:nvSpPr>
          <p:spPr>
            <a:xfrm>
              <a:off x="1626581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62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9" name="Google Shape;1489;p2"/>
            <p:cNvSpPr/>
            <p:nvPr/>
          </p:nvSpPr>
          <p:spPr>
            <a:xfrm>
              <a:off x="1690385" y="222849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0" name="Google Shape;1490;p2"/>
            <p:cNvSpPr/>
            <p:nvPr/>
          </p:nvSpPr>
          <p:spPr>
            <a:xfrm>
              <a:off x="1562742" y="2228909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20" y="882"/>
                    <a:pt x="1120" y="572"/>
                  </a:cubicBezTo>
                  <a:cubicBezTo>
                    <a:pt x="1120" y="263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1" name="Google Shape;1491;p2"/>
            <p:cNvSpPr/>
            <p:nvPr/>
          </p:nvSpPr>
          <p:spPr>
            <a:xfrm>
              <a:off x="1434308" y="210088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69"/>
                    <a:pt x="262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2" name="Google Shape;1492;p2"/>
            <p:cNvSpPr/>
            <p:nvPr/>
          </p:nvSpPr>
          <p:spPr>
            <a:xfrm>
              <a:off x="1306252" y="21004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1" y="881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3" name="Google Shape;1493;p2"/>
            <p:cNvSpPr/>
            <p:nvPr/>
          </p:nvSpPr>
          <p:spPr>
            <a:xfrm>
              <a:off x="1242035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1"/>
                    <a:pt x="0" y="560"/>
                  </a:cubicBezTo>
                  <a:cubicBezTo>
                    <a:pt x="12" y="882"/>
                    <a:pt x="262" y="1132"/>
                    <a:pt x="560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4" name="Google Shape;1494;p2"/>
            <p:cNvSpPr/>
            <p:nvPr/>
          </p:nvSpPr>
          <p:spPr>
            <a:xfrm>
              <a:off x="1370469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1"/>
                    <a:pt x="1" y="560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60"/>
                  </a:cubicBezTo>
                  <a:cubicBezTo>
                    <a:pt x="1132" y="251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5" name="Google Shape;1495;p2"/>
            <p:cNvSpPr/>
            <p:nvPr/>
          </p:nvSpPr>
          <p:spPr>
            <a:xfrm>
              <a:off x="1434308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81"/>
                    <a:pt x="262" y="1132"/>
                    <a:pt x="560" y="1132"/>
                  </a:cubicBezTo>
                  <a:cubicBezTo>
                    <a:pt x="881" y="1132"/>
                    <a:pt x="1131" y="881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6" name="Google Shape;1496;p2"/>
            <p:cNvSpPr/>
            <p:nvPr/>
          </p:nvSpPr>
          <p:spPr>
            <a:xfrm>
              <a:off x="1306252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70"/>
                    <a:pt x="263" y="1132"/>
                    <a:pt x="572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7" name="Google Shape;1497;p2"/>
            <p:cNvSpPr/>
            <p:nvPr/>
          </p:nvSpPr>
          <p:spPr>
            <a:xfrm>
              <a:off x="1242035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62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8" name="Google Shape;1498;p2"/>
            <p:cNvSpPr/>
            <p:nvPr/>
          </p:nvSpPr>
          <p:spPr>
            <a:xfrm>
              <a:off x="1370469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9" name="Google Shape;1499;p2"/>
            <p:cNvSpPr/>
            <p:nvPr/>
          </p:nvSpPr>
          <p:spPr>
            <a:xfrm>
              <a:off x="1242035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12" y="881"/>
                    <a:pt x="262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0" name="Google Shape;1500;p2"/>
            <p:cNvSpPr/>
            <p:nvPr/>
          </p:nvSpPr>
          <p:spPr>
            <a:xfrm>
              <a:off x="1370469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1" name="Google Shape;1501;p2"/>
            <p:cNvSpPr/>
            <p:nvPr/>
          </p:nvSpPr>
          <p:spPr>
            <a:xfrm>
              <a:off x="1434308" y="222849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62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2" name="Google Shape;1502;p2"/>
            <p:cNvSpPr/>
            <p:nvPr/>
          </p:nvSpPr>
          <p:spPr>
            <a:xfrm>
              <a:off x="1306252" y="22289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63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3" name="Google Shape;1503;p2"/>
            <p:cNvSpPr/>
            <p:nvPr/>
          </p:nvSpPr>
          <p:spPr>
            <a:xfrm>
              <a:off x="1178196" y="210088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1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3" y="869"/>
                    <a:pt x="263" y="1131"/>
                    <a:pt x="561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1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4" name="Google Shape;1504;p2"/>
            <p:cNvSpPr/>
            <p:nvPr/>
          </p:nvSpPr>
          <p:spPr>
            <a:xfrm>
              <a:off x="1050174" y="21004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5" name="Google Shape;1505;p2"/>
            <p:cNvSpPr/>
            <p:nvPr/>
          </p:nvSpPr>
          <p:spPr>
            <a:xfrm>
              <a:off x="986335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1"/>
                    <a:pt x="1" y="560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6" name="Google Shape;1506;p2"/>
            <p:cNvSpPr/>
            <p:nvPr/>
          </p:nvSpPr>
          <p:spPr>
            <a:xfrm>
              <a:off x="1113979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1"/>
                    <a:pt x="1" y="560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7" name="Google Shape;1507;p2"/>
            <p:cNvSpPr/>
            <p:nvPr/>
          </p:nvSpPr>
          <p:spPr>
            <a:xfrm>
              <a:off x="1178196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1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3" y="881"/>
                    <a:pt x="263" y="1132"/>
                    <a:pt x="561" y="1132"/>
                  </a:cubicBezTo>
                  <a:cubicBezTo>
                    <a:pt x="870" y="1132"/>
                    <a:pt x="1132" y="881"/>
                    <a:pt x="1132" y="560"/>
                  </a:cubicBezTo>
                  <a:cubicBezTo>
                    <a:pt x="1132" y="250"/>
                    <a:pt x="870" y="0"/>
                    <a:pt x="561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8" name="Google Shape;1508;p2"/>
            <p:cNvSpPr/>
            <p:nvPr/>
          </p:nvSpPr>
          <p:spPr>
            <a:xfrm>
              <a:off x="1050174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70"/>
                    <a:pt x="250" y="1132"/>
                    <a:pt x="560" y="1132"/>
                  </a:cubicBezTo>
                  <a:cubicBezTo>
                    <a:pt x="881" y="1132"/>
                    <a:pt x="1131" y="870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9" name="Google Shape;1509;p2"/>
            <p:cNvSpPr/>
            <p:nvPr/>
          </p:nvSpPr>
          <p:spPr>
            <a:xfrm>
              <a:off x="986335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0" name="Google Shape;1510;p2"/>
            <p:cNvSpPr/>
            <p:nvPr/>
          </p:nvSpPr>
          <p:spPr>
            <a:xfrm>
              <a:off x="1113979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1" name="Google Shape;1511;p2"/>
            <p:cNvSpPr/>
            <p:nvPr/>
          </p:nvSpPr>
          <p:spPr>
            <a:xfrm>
              <a:off x="986335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2" name="Google Shape;1512;p2"/>
            <p:cNvSpPr/>
            <p:nvPr/>
          </p:nvSpPr>
          <p:spPr>
            <a:xfrm>
              <a:off x="1113979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1" y="881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3" name="Google Shape;1513;p2"/>
            <p:cNvSpPr/>
            <p:nvPr/>
          </p:nvSpPr>
          <p:spPr>
            <a:xfrm>
              <a:off x="1178196" y="222849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1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63" y="1132"/>
                    <a:pt x="561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1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4" name="Google Shape;1514;p2"/>
            <p:cNvSpPr/>
            <p:nvPr/>
          </p:nvSpPr>
          <p:spPr>
            <a:xfrm>
              <a:off x="1050174" y="22289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5" name="Google Shape;1515;p2"/>
            <p:cNvSpPr/>
            <p:nvPr/>
          </p:nvSpPr>
          <p:spPr>
            <a:xfrm>
              <a:off x="922531" y="210088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6" name="Google Shape;1516;p2"/>
            <p:cNvSpPr/>
            <p:nvPr/>
          </p:nvSpPr>
          <p:spPr>
            <a:xfrm>
              <a:off x="794062" y="2100475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61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61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1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7" name="Google Shape;1517;p2"/>
            <p:cNvSpPr/>
            <p:nvPr/>
          </p:nvSpPr>
          <p:spPr>
            <a:xfrm>
              <a:off x="729845" y="2164692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0"/>
                  </a:moveTo>
                  <a:cubicBezTo>
                    <a:pt x="263" y="0"/>
                    <a:pt x="1" y="251"/>
                    <a:pt x="1" y="560"/>
                  </a:cubicBezTo>
                  <a:cubicBezTo>
                    <a:pt x="13" y="882"/>
                    <a:pt x="263" y="1132"/>
                    <a:pt x="572" y="1132"/>
                  </a:cubicBezTo>
                  <a:cubicBezTo>
                    <a:pt x="882" y="1132"/>
                    <a:pt x="1144" y="882"/>
                    <a:pt x="1144" y="560"/>
                  </a:cubicBezTo>
                  <a:cubicBezTo>
                    <a:pt x="1144" y="251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8" name="Google Shape;1518;p2"/>
            <p:cNvSpPr/>
            <p:nvPr/>
          </p:nvSpPr>
          <p:spPr>
            <a:xfrm>
              <a:off x="857901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51"/>
                    <a:pt x="0" y="560"/>
                  </a:cubicBezTo>
                  <a:cubicBezTo>
                    <a:pt x="12" y="882"/>
                    <a:pt x="250" y="1132"/>
                    <a:pt x="572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9" name="Google Shape;1519;p2"/>
            <p:cNvSpPr/>
            <p:nvPr/>
          </p:nvSpPr>
          <p:spPr>
            <a:xfrm>
              <a:off x="922531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81"/>
                    <a:pt x="251" y="1132"/>
                    <a:pt x="560" y="1132"/>
                  </a:cubicBezTo>
                  <a:cubicBezTo>
                    <a:pt x="870" y="1132"/>
                    <a:pt x="1132" y="881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0" name="Google Shape;1520;p2"/>
            <p:cNvSpPr/>
            <p:nvPr/>
          </p:nvSpPr>
          <p:spPr>
            <a:xfrm>
              <a:off x="794062" y="2356965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61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70"/>
                    <a:pt x="251" y="1132"/>
                    <a:pt x="561" y="1132"/>
                  </a:cubicBezTo>
                  <a:cubicBezTo>
                    <a:pt x="870" y="1132"/>
                    <a:pt x="1132" y="870"/>
                    <a:pt x="1132" y="560"/>
                  </a:cubicBezTo>
                  <a:cubicBezTo>
                    <a:pt x="1132" y="250"/>
                    <a:pt x="870" y="0"/>
                    <a:pt x="561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1" name="Google Shape;1521;p2"/>
            <p:cNvSpPr/>
            <p:nvPr/>
          </p:nvSpPr>
          <p:spPr>
            <a:xfrm>
              <a:off x="729845" y="2420769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44" y="882"/>
                    <a:pt x="1144" y="572"/>
                  </a:cubicBezTo>
                  <a:cubicBezTo>
                    <a:pt x="1144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2" name="Google Shape;1522;p2"/>
            <p:cNvSpPr/>
            <p:nvPr/>
          </p:nvSpPr>
          <p:spPr>
            <a:xfrm>
              <a:off x="857901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3" name="Google Shape;1523;p2"/>
            <p:cNvSpPr/>
            <p:nvPr/>
          </p:nvSpPr>
          <p:spPr>
            <a:xfrm>
              <a:off x="729845" y="2292336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13" y="881"/>
                    <a:pt x="263" y="1131"/>
                    <a:pt x="572" y="1131"/>
                  </a:cubicBezTo>
                  <a:cubicBezTo>
                    <a:pt x="882" y="1131"/>
                    <a:pt x="1144" y="881"/>
                    <a:pt x="1144" y="572"/>
                  </a:cubicBezTo>
                  <a:cubicBezTo>
                    <a:pt x="1144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4" name="Google Shape;1524;p2"/>
            <p:cNvSpPr/>
            <p:nvPr/>
          </p:nvSpPr>
          <p:spPr>
            <a:xfrm>
              <a:off x="857901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12" y="881"/>
                    <a:pt x="250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5" name="Google Shape;1525;p2"/>
            <p:cNvSpPr/>
            <p:nvPr/>
          </p:nvSpPr>
          <p:spPr>
            <a:xfrm>
              <a:off x="922531" y="222849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6" name="Google Shape;1526;p2"/>
            <p:cNvSpPr/>
            <p:nvPr/>
          </p:nvSpPr>
          <p:spPr>
            <a:xfrm>
              <a:off x="794062" y="2228909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61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61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63"/>
                    <a:pt x="870" y="1"/>
                    <a:pt x="561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7" name="Google Shape;1527;p2"/>
            <p:cNvSpPr/>
            <p:nvPr/>
          </p:nvSpPr>
          <p:spPr>
            <a:xfrm>
              <a:off x="666041" y="210088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69"/>
                    <a:pt x="262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8" name="Google Shape;1528;p2"/>
            <p:cNvSpPr/>
            <p:nvPr/>
          </p:nvSpPr>
          <p:spPr>
            <a:xfrm>
              <a:off x="537985" y="21004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9" name="Google Shape;1529;p2"/>
            <p:cNvSpPr/>
            <p:nvPr/>
          </p:nvSpPr>
          <p:spPr>
            <a:xfrm>
              <a:off x="473768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1"/>
                    <a:pt x="0" y="560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0" name="Google Shape;1530;p2"/>
            <p:cNvSpPr/>
            <p:nvPr/>
          </p:nvSpPr>
          <p:spPr>
            <a:xfrm>
              <a:off x="601824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1"/>
                    <a:pt x="0" y="560"/>
                  </a:cubicBezTo>
                  <a:cubicBezTo>
                    <a:pt x="12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1" name="Google Shape;1531;p2"/>
            <p:cNvSpPr/>
            <p:nvPr/>
          </p:nvSpPr>
          <p:spPr>
            <a:xfrm>
              <a:off x="666041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81"/>
                    <a:pt x="262" y="1132"/>
                    <a:pt x="572" y="1132"/>
                  </a:cubicBezTo>
                  <a:cubicBezTo>
                    <a:pt x="881" y="1132"/>
                    <a:pt x="1131" y="881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2" name="Google Shape;1532;p2"/>
            <p:cNvSpPr/>
            <p:nvPr/>
          </p:nvSpPr>
          <p:spPr>
            <a:xfrm>
              <a:off x="537985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70"/>
                    <a:pt x="251" y="1132"/>
                    <a:pt x="560" y="1132"/>
                  </a:cubicBezTo>
                  <a:cubicBezTo>
                    <a:pt x="870" y="1132"/>
                    <a:pt x="1132" y="870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3" name="Google Shape;1533;p2"/>
            <p:cNvSpPr/>
            <p:nvPr/>
          </p:nvSpPr>
          <p:spPr>
            <a:xfrm>
              <a:off x="473768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4" name="Google Shape;1534;p2"/>
            <p:cNvSpPr/>
            <p:nvPr/>
          </p:nvSpPr>
          <p:spPr>
            <a:xfrm>
              <a:off x="601824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5" name="Google Shape;1535;p2"/>
            <p:cNvSpPr/>
            <p:nvPr/>
          </p:nvSpPr>
          <p:spPr>
            <a:xfrm>
              <a:off x="473768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0" y="881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6" name="Google Shape;1536;p2"/>
            <p:cNvSpPr/>
            <p:nvPr/>
          </p:nvSpPr>
          <p:spPr>
            <a:xfrm>
              <a:off x="601824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12" y="881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7" name="Google Shape;1537;p2"/>
            <p:cNvSpPr/>
            <p:nvPr/>
          </p:nvSpPr>
          <p:spPr>
            <a:xfrm>
              <a:off x="666041" y="222849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8" name="Google Shape;1538;p2"/>
            <p:cNvSpPr/>
            <p:nvPr/>
          </p:nvSpPr>
          <p:spPr>
            <a:xfrm>
              <a:off x="537985" y="22289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63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9" name="Google Shape;1539;p2"/>
            <p:cNvSpPr/>
            <p:nvPr/>
          </p:nvSpPr>
          <p:spPr>
            <a:xfrm>
              <a:off x="409929" y="2100887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0" name="Google Shape;1540;p2"/>
            <p:cNvSpPr/>
            <p:nvPr/>
          </p:nvSpPr>
          <p:spPr>
            <a:xfrm>
              <a:off x="281495" y="21004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0" y="881"/>
                    <a:pt x="262" y="1131"/>
                    <a:pt x="572" y="1131"/>
                  </a:cubicBezTo>
                  <a:cubicBezTo>
                    <a:pt x="881" y="1131"/>
                    <a:pt x="1132" y="881"/>
                    <a:pt x="1132" y="572"/>
                  </a:cubicBezTo>
                  <a:cubicBezTo>
                    <a:pt x="1132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1" name="Google Shape;1541;p2"/>
            <p:cNvSpPr/>
            <p:nvPr/>
          </p:nvSpPr>
          <p:spPr>
            <a:xfrm>
              <a:off x="217690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51"/>
                    <a:pt x="0" y="560"/>
                  </a:cubicBezTo>
                  <a:cubicBezTo>
                    <a:pt x="0" y="882"/>
                    <a:pt x="250" y="1132"/>
                    <a:pt x="572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2" name="Google Shape;1542;p2"/>
            <p:cNvSpPr/>
            <p:nvPr/>
          </p:nvSpPr>
          <p:spPr>
            <a:xfrm>
              <a:off x="345300" y="2164692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0"/>
                  </a:moveTo>
                  <a:cubicBezTo>
                    <a:pt x="263" y="0"/>
                    <a:pt x="1" y="251"/>
                    <a:pt x="1" y="560"/>
                  </a:cubicBezTo>
                  <a:cubicBezTo>
                    <a:pt x="25" y="882"/>
                    <a:pt x="275" y="1132"/>
                    <a:pt x="572" y="1132"/>
                  </a:cubicBezTo>
                  <a:cubicBezTo>
                    <a:pt x="882" y="1132"/>
                    <a:pt x="1144" y="882"/>
                    <a:pt x="1144" y="560"/>
                  </a:cubicBezTo>
                  <a:cubicBezTo>
                    <a:pt x="1144" y="251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3" name="Google Shape;1543;p2"/>
            <p:cNvSpPr/>
            <p:nvPr/>
          </p:nvSpPr>
          <p:spPr>
            <a:xfrm>
              <a:off x="409929" y="2356965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81"/>
                    <a:pt x="251" y="1132"/>
                    <a:pt x="572" y="1132"/>
                  </a:cubicBezTo>
                  <a:cubicBezTo>
                    <a:pt x="882" y="1132"/>
                    <a:pt x="1132" y="881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4" name="Google Shape;1544;p2"/>
            <p:cNvSpPr/>
            <p:nvPr/>
          </p:nvSpPr>
          <p:spPr>
            <a:xfrm>
              <a:off x="281495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70"/>
                    <a:pt x="262" y="1132"/>
                    <a:pt x="572" y="1132"/>
                  </a:cubicBezTo>
                  <a:cubicBezTo>
                    <a:pt x="881" y="1132"/>
                    <a:pt x="1132" y="870"/>
                    <a:pt x="1132" y="560"/>
                  </a:cubicBezTo>
                  <a:cubicBezTo>
                    <a:pt x="1132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5" name="Google Shape;1545;p2"/>
            <p:cNvSpPr/>
            <p:nvPr/>
          </p:nvSpPr>
          <p:spPr>
            <a:xfrm>
              <a:off x="217690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6" name="Google Shape;1546;p2"/>
            <p:cNvSpPr/>
            <p:nvPr/>
          </p:nvSpPr>
          <p:spPr>
            <a:xfrm>
              <a:off x="345300" y="2420769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1" y="882"/>
                    <a:pt x="275" y="1132"/>
                    <a:pt x="572" y="1132"/>
                  </a:cubicBezTo>
                  <a:cubicBezTo>
                    <a:pt x="882" y="1132"/>
                    <a:pt x="1144" y="882"/>
                    <a:pt x="1144" y="572"/>
                  </a:cubicBezTo>
                  <a:cubicBezTo>
                    <a:pt x="1144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7" name="Google Shape;1547;p2"/>
            <p:cNvSpPr/>
            <p:nvPr/>
          </p:nvSpPr>
          <p:spPr>
            <a:xfrm>
              <a:off x="217690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8" name="Google Shape;1548;p2"/>
            <p:cNvSpPr/>
            <p:nvPr/>
          </p:nvSpPr>
          <p:spPr>
            <a:xfrm>
              <a:off x="345300" y="2292336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25" y="881"/>
                    <a:pt x="275" y="1131"/>
                    <a:pt x="572" y="1131"/>
                  </a:cubicBezTo>
                  <a:cubicBezTo>
                    <a:pt x="882" y="1131"/>
                    <a:pt x="1144" y="881"/>
                    <a:pt x="1144" y="572"/>
                  </a:cubicBezTo>
                  <a:cubicBezTo>
                    <a:pt x="1144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9" name="Google Shape;1549;p2"/>
            <p:cNvSpPr/>
            <p:nvPr/>
          </p:nvSpPr>
          <p:spPr>
            <a:xfrm>
              <a:off x="409929" y="2228497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0" name="Google Shape;1550;p2"/>
            <p:cNvSpPr/>
            <p:nvPr/>
          </p:nvSpPr>
          <p:spPr>
            <a:xfrm>
              <a:off x="281495" y="22289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63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2" y="882"/>
                    <a:pt x="1132" y="572"/>
                  </a:cubicBezTo>
                  <a:cubicBezTo>
                    <a:pt x="1132" y="263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1" name="Google Shape;1551;p2"/>
            <p:cNvSpPr/>
            <p:nvPr/>
          </p:nvSpPr>
          <p:spPr>
            <a:xfrm>
              <a:off x="153851" y="210088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2" name="Google Shape;1552;p2"/>
            <p:cNvSpPr/>
            <p:nvPr/>
          </p:nvSpPr>
          <p:spPr>
            <a:xfrm>
              <a:off x="25830" y="21004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0" y="881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3" name="Google Shape;1553;p2"/>
            <p:cNvSpPr/>
            <p:nvPr/>
          </p:nvSpPr>
          <p:spPr>
            <a:xfrm>
              <a:off x="-38422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1"/>
                    <a:pt x="1" y="560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4" name="Google Shape;1554;p2"/>
            <p:cNvSpPr/>
            <p:nvPr/>
          </p:nvSpPr>
          <p:spPr>
            <a:xfrm>
              <a:off x="89222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1"/>
                    <a:pt x="0" y="560"/>
                  </a:cubicBezTo>
                  <a:cubicBezTo>
                    <a:pt x="24" y="882"/>
                    <a:pt x="274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5" name="Google Shape;1555;p2"/>
            <p:cNvSpPr/>
            <p:nvPr/>
          </p:nvSpPr>
          <p:spPr>
            <a:xfrm>
              <a:off x="153851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81"/>
                    <a:pt x="251" y="1132"/>
                    <a:pt x="560" y="1132"/>
                  </a:cubicBezTo>
                  <a:cubicBezTo>
                    <a:pt x="882" y="1132"/>
                    <a:pt x="1132" y="881"/>
                    <a:pt x="1132" y="560"/>
                  </a:cubicBezTo>
                  <a:cubicBezTo>
                    <a:pt x="1132" y="250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6" name="Google Shape;1556;p2"/>
            <p:cNvSpPr/>
            <p:nvPr/>
          </p:nvSpPr>
          <p:spPr>
            <a:xfrm>
              <a:off x="25830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70"/>
                    <a:pt x="262" y="1132"/>
                    <a:pt x="572" y="1132"/>
                  </a:cubicBezTo>
                  <a:cubicBezTo>
                    <a:pt x="881" y="1132"/>
                    <a:pt x="1131" y="870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7" name="Google Shape;1557;p2"/>
            <p:cNvSpPr/>
            <p:nvPr/>
          </p:nvSpPr>
          <p:spPr>
            <a:xfrm>
              <a:off x="-38422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8" name="Google Shape;1558;p2"/>
            <p:cNvSpPr/>
            <p:nvPr/>
          </p:nvSpPr>
          <p:spPr>
            <a:xfrm>
              <a:off x="89222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0" y="882"/>
                    <a:pt x="274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9" name="Google Shape;1559;p2"/>
            <p:cNvSpPr/>
            <p:nvPr/>
          </p:nvSpPr>
          <p:spPr>
            <a:xfrm>
              <a:off x="-38422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0" name="Google Shape;1560;p2"/>
            <p:cNvSpPr/>
            <p:nvPr/>
          </p:nvSpPr>
          <p:spPr>
            <a:xfrm>
              <a:off x="89222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24" y="881"/>
                    <a:pt x="274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1" name="Google Shape;1561;p2"/>
            <p:cNvSpPr/>
            <p:nvPr/>
          </p:nvSpPr>
          <p:spPr>
            <a:xfrm>
              <a:off x="153851" y="222849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2" name="Google Shape;1562;p2"/>
            <p:cNvSpPr/>
            <p:nvPr/>
          </p:nvSpPr>
          <p:spPr>
            <a:xfrm>
              <a:off x="25830" y="22289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63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3" name="Google Shape;1563;p2"/>
            <p:cNvSpPr/>
            <p:nvPr/>
          </p:nvSpPr>
          <p:spPr>
            <a:xfrm>
              <a:off x="-102226" y="210088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70" y="1131"/>
                    <a:pt x="1131" y="869"/>
                    <a:pt x="1131" y="560"/>
                  </a:cubicBezTo>
                  <a:cubicBezTo>
                    <a:pt x="1131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4" name="Google Shape;1564;p2"/>
            <p:cNvSpPr/>
            <p:nvPr/>
          </p:nvSpPr>
          <p:spPr>
            <a:xfrm>
              <a:off x="-136173" y="2168368"/>
              <a:ext cx="8212" cy="31542"/>
            </a:xfrm>
            <a:custGeom>
              <a:avLst/>
              <a:gdLst/>
              <a:ahLst/>
              <a:cxnLst/>
              <a:rect l="l" t="t" r="r" b="b"/>
              <a:pathLst>
                <a:path w="239" h="918" extrusionOk="0">
                  <a:moveTo>
                    <a:pt x="0" y="1"/>
                  </a:moveTo>
                  <a:lnTo>
                    <a:pt x="0" y="917"/>
                  </a:lnTo>
                  <a:cubicBezTo>
                    <a:pt x="155" y="834"/>
                    <a:pt x="238" y="655"/>
                    <a:pt x="238" y="453"/>
                  </a:cubicBezTo>
                  <a:cubicBezTo>
                    <a:pt x="238" y="263"/>
                    <a:pt x="131" y="96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5" name="Google Shape;1565;p2"/>
            <p:cNvSpPr/>
            <p:nvPr/>
          </p:nvSpPr>
          <p:spPr>
            <a:xfrm>
              <a:off x="-102226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81"/>
                    <a:pt x="250" y="1132"/>
                    <a:pt x="560" y="1132"/>
                  </a:cubicBezTo>
                  <a:cubicBezTo>
                    <a:pt x="870" y="1132"/>
                    <a:pt x="1131" y="881"/>
                    <a:pt x="1131" y="560"/>
                  </a:cubicBezTo>
                  <a:cubicBezTo>
                    <a:pt x="1131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6" name="Google Shape;1566;p2"/>
            <p:cNvSpPr/>
            <p:nvPr/>
          </p:nvSpPr>
          <p:spPr>
            <a:xfrm>
              <a:off x="-136173" y="2424446"/>
              <a:ext cx="8212" cy="31542"/>
            </a:xfrm>
            <a:custGeom>
              <a:avLst/>
              <a:gdLst/>
              <a:ahLst/>
              <a:cxnLst/>
              <a:rect l="l" t="t" r="r" b="b"/>
              <a:pathLst>
                <a:path w="239" h="918" extrusionOk="0">
                  <a:moveTo>
                    <a:pt x="0" y="1"/>
                  </a:moveTo>
                  <a:lnTo>
                    <a:pt x="0" y="918"/>
                  </a:lnTo>
                  <a:cubicBezTo>
                    <a:pt x="155" y="834"/>
                    <a:pt x="238" y="656"/>
                    <a:pt x="238" y="465"/>
                  </a:cubicBezTo>
                  <a:cubicBezTo>
                    <a:pt x="238" y="263"/>
                    <a:pt x="131" y="108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7" name="Google Shape;1567;p2"/>
            <p:cNvSpPr/>
            <p:nvPr/>
          </p:nvSpPr>
          <p:spPr>
            <a:xfrm>
              <a:off x="-136173" y="2296424"/>
              <a:ext cx="8212" cy="31920"/>
            </a:xfrm>
            <a:custGeom>
              <a:avLst/>
              <a:gdLst/>
              <a:ahLst/>
              <a:cxnLst/>
              <a:rect l="l" t="t" r="r" b="b"/>
              <a:pathLst>
                <a:path w="239" h="929" extrusionOk="0">
                  <a:moveTo>
                    <a:pt x="0" y="0"/>
                  </a:moveTo>
                  <a:lnTo>
                    <a:pt x="0" y="929"/>
                  </a:lnTo>
                  <a:cubicBezTo>
                    <a:pt x="155" y="822"/>
                    <a:pt x="238" y="655"/>
                    <a:pt x="238" y="465"/>
                  </a:cubicBezTo>
                  <a:cubicBezTo>
                    <a:pt x="238" y="274"/>
                    <a:pt x="131" y="107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8" name="Google Shape;1568;p2"/>
            <p:cNvSpPr/>
            <p:nvPr/>
          </p:nvSpPr>
          <p:spPr>
            <a:xfrm>
              <a:off x="-102226" y="222849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70" y="1132"/>
                    <a:pt x="1131" y="882"/>
                    <a:pt x="1131" y="572"/>
                  </a:cubicBezTo>
                  <a:cubicBezTo>
                    <a:pt x="1131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9" name="Google Shape;1569;p2"/>
            <p:cNvSpPr/>
            <p:nvPr/>
          </p:nvSpPr>
          <p:spPr>
            <a:xfrm>
              <a:off x="-136173" y="-33734"/>
              <a:ext cx="34" cy="34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dk2"/>
            </a:solidFill>
            <a:ln w="3875" cap="flat" cmpd="sng">
              <a:solidFill>
                <a:schemeClr val="dk2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0" name="Google Shape;1570;p2"/>
            <p:cNvSpPr/>
            <p:nvPr/>
          </p:nvSpPr>
          <p:spPr>
            <a:xfrm>
              <a:off x="-141086" y="-19818"/>
              <a:ext cx="5604501" cy="2507313"/>
            </a:xfrm>
            <a:custGeom>
              <a:avLst/>
              <a:gdLst/>
              <a:ahLst/>
              <a:cxnLst/>
              <a:rect l="l" t="t" r="r" b="b"/>
              <a:pathLst>
                <a:path w="163116" h="72974" fill="none" extrusionOk="0">
                  <a:moveTo>
                    <a:pt x="0" y="48"/>
                  </a:moveTo>
                  <a:lnTo>
                    <a:pt x="0" y="72973"/>
                  </a:lnTo>
                  <a:lnTo>
                    <a:pt x="163116" y="72973"/>
                  </a:lnTo>
                  <a:lnTo>
                    <a:pt x="129493" y="0"/>
                  </a:lnTo>
                  <a:close/>
                </a:path>
              </a:pathLst>
            </a:custGeom>
            <a:solidFill>
              <a:schemeClr val="dk2"/>
            </a:solidFill>
            <a:ln w="2977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1" name="Google Shape;1571;p2"/>
            <p:cNvSpPr/>
            <p:nvPr/>
          </p:nvSpPr>
          <p:spPr>
            <a:xfrm>
              <a:off x="-143972" y="-18994"/>
              <a:ext cx="5607388" cy="2508928"/>
            </a:xfrm>
            <a:custGeom>
              <a:avLst/>
              <a:gdLst/>
              <a:ahLst/>
              <a:cxnLst/>
              <a:rect l="l" t="t" r="r" b="b"/>
              <a:pathLst>
                <a:path w="163200" h="73021" fill="none" extrusionOk="0">
                  <a:moveTo>
                    <a:pt x="1" y="24"/>
                  </a:moveTo>
                  <a:lnTo>
                    <a:pt x="1" y="73021"/>
                  </a:lnTo>
                  <a:lnTo>
                    <a:pt x="163200" y="73021"/>
                  </a:lnTo>
                  <a:lnTo>
                    <a:pt x="129529" y="0"/>
                  </a:lnTo>
                  <a:close/>
                </a:path>
              </a:pathLst>
            </a:custGeom>
            <a:solidFill>
              <a:schemeClr val="dk2"/>
            </a:solidFill>
            <a:ln w="3875" cap="flat" cmpd="sng">
              <a:solidFill>
                <a:schemeClr val="dk2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2" name="Google Shape;1572;p2"/>
            <p:cNvSpPr/>
            <p:nvPr/>
          </p:nvSpPr>
          <p:spPr>
            <a:xfrm>
              <a:off x="-141086" y="-19818"/>
              <a:ext cx="5604501" cy="2507313"/>
            </a:xfrm>
            <a:custGeom>
              <a:avLst/>
              <a:gdLst/>
              <a:ahLst/>
              <a:cxnLst/>
              <a:rect l="l" t="t" r="r" b="b"/>
              <a:pathLst>
                <a:path w="163116" h="72974" fill="none" extrusionOk="0">
                  <a:moveTo>
                    <a:pt x="0" y="48"/>
                  </a:moveTo>
                  <a:lnTo>
                    <a:pt x="0" y="72973"/>
                  </a:lnTo>
                  <a:lnTo>
                    <a:pt x="163116" y="72973"/>
                  </a:lnTo>
                  <a:lnTo>
                    <a:pt x="129493" y="0"/>
                  </a:lnTo>
                  <a:close/>
                </a:path>
              </a:pathLst>
            </a:custGeom>
            <a:noFill/>
            <a:ln w="2977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573" name="Google Shape;1573;p2"/>
          <p:cNvGrpSpPr/>
          <p:nvPr/>
        </p:nvGrpSpPr>
        <p:grpSpPr>
          <a:xfrm>
            <a:off x="-191971" y="3505201"/>
            <a:ext cx="9158171" cy="3416300"/>
            <a:chOff x="-143978" y="2628900"/>
            <a:chExt cx="6868628" cy="2562225"/>
          </a:xfrm>
        </p:grpSpPr>
        <p:sp>
          <p:nvSpPr>
            <p:cNvPr id="1574" name="Google Shape;1574;p2"/>
            <p:cNvSpPr/>
            <p:nvPr/>
          </p:nvSpPr>
          <p:spPr>
            <a:xfrm>
              <a:off x="-142875" y="2628900"/>
              <a:ext cx="6867525" cy="2562225"/>
            </a:xfrm>
            <a:custGeom>
              <a:avLst/>
              <a:gdLst/>
              <a:ahLst/>
              <a:cxnLst/>
              <a:rect l="l" t="t" r="r" b="b"/>
              <a:pathLst>
                <a:path w="274701" h="102489" extrusionOk="0">
                  <a:moveTo>
                    <a:pt x="0" y="1143"/>
                  </a:moveTo>
                  <a:lnTo>
                    <a:pt x="228219" y="0"/>
                  </a:lnTo>
                  <a:lnTo>
                    <a:pt x="274701" y="102489"/>
                  </a:lnTo>
                  <a:lnTo>
                    <a:pt x="381" y="10134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</p:sp>
        <p:sp>
          <p:nvSpPr>
            <p:cNvPr id="1575" name="Google Shape;1575;p2"/>
            <p:cNvSpPr/>
            <p:nvPr/>
          </p:nvSpPr>
          <p:spPr>
            <a:xfrm>
              <a:off x="3062850" y="2634723"/>
              <a:ext cx="2431314" cy="2537280"/>
            </a:xfrm>
            <a:custGeom>
              <a:avLst/>
              <a:gdLst/>
              <a:ahLst/>
              <a:cxnLst/>
              <a:rect l="l" t="t" r="r" b="b"/>
              <a:pathLst>
                <a:path w="70760" h="73844" extrusionOk="0">
                  <a:moveTo>
                    <a:pt x="70760" y="1"/>
                  </a:moveTo>
                  <a:lnTo>
                    <a:pt x="56758" y="36"/>
                  </a:lnTo>
                  <a:lnTo>
                    <a:pt x="1" y="73843"/>
                  </a:lnTo>
                  <a:lnTo>
                    <a:pt x="382" y="73843"/>
                  </a:lnTo>
                  <a:lnTo>
                    <a:pt x="70760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6" name="Google Shape;1576;p2"/>
            <p:cNvSpPr/>
            <p:nvPr/>
          </p:nvSpPr>
          <p:spPr>
            <a:xfrm>
              <a:off x="3040757" y="2637197"/>
              <a:ext cx="1559486" cy="2534732"/>
            </a:xfrm>
            <a:custGeom>
              <a:avLst/>
              <a:gdLst/>
              <a:ahLst/>
              <a:cxnLst/>
              <a:rect l="l" t="t" r="r" b="b"/>
              <a:pathLst>
                <a:path w="45388" h="73772" extrusionOk="0">
                  <a:moveTo>
                    <a:pt x="45387" y="0"/>
                  </a:moveTo>
                  <a:lnTo>
                    <a:pt x="34767" y="24"/>
                  </a:lnTo>
                  <a:lnTo>
                    <a:pt x="1" y="73771"/>
                  </a:lnTo>
                  <a:lnTo>
                    <a:pt x="299" y="73771"/>
                  </a:lnTo>
                  <a:lnTo>
                    <a:pt x="4538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7" name="Google Shape;1577;p2"/>
            <p:cNvSpPr/>
            <p:nvPr/>
          </p:nvSpPr>
          <p:spPr>
            <a:xfrm>
              <a:off x="3244094" y="4239150"/>
              <a:ext cx="3184357" cy="932778"/>
            </a:xfrm>
            <a:custGeom>
              <a:avLst/>
              <a:gdLst/>
              <a:ahLst/>
              <a:cxnLst/>
              <a:rect l="l" t="t" r="r" b="b"/>
              <a:pathLst>
                <a:path w="92679" h="27148" extrusionOk="0">
                  <a:moveTo>
                    <a:pt x="88428" y="1"/>
                  </a:moveTo>
                  <a:lnTo>
                    <a:pt x="0" y="27147"/>
                  </a:lnTo>
                  <a:lnTo>
                    <a:pt x="3655" y="27147"/>
                  </a:lnTo>
                  <a:lnTo>
                    <a:pt x="92679" y="9276"/>
                  </a:lnTo>
                  <a:lnTo>
                    <a:pt x="88428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8" name="Google Shape;1578;p2"/>
            <p:cNvSpPr/>
            <p:nvPr/>
          </p:nvSpPr>
          <p:spPr>
            <a:xfrm>
              <a:off x="3092330" y="2958728"/>
              <a:ext cx="2755626" cy="2213200"/>
            </a:xfrm>
            <a:custGeom>
              <a:avLst/>
              <a:gdLst/>
              <a:ahLst/>
              <a:cxnLst/>
              <a:rect l="l" t="t" r="r" b="b"/>
              <a:pathLst>
                <a:path w="80201" h="64414" extrusionOk="0">
                  <a:moveTo>
                    <a:pt x="75712" y="0"/>
                  </a:moveTo>
                  <a:lnTo>
                    <a:pt x="0" y="64413"/>
                  </a:lnTo>
                  <a:lnTo>
                    <a:pt x="595" y="64413"/>
                  </a:lnTo>
                  <a:lnTo>
                    <a:pt x="80201" y="9775"/>
                  </a:lnTo>
                  <a:lnTo>
                    <a:pt x="75712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9" name="Google Shape;1579;p2"/>
            <p:cNvSpPr/>
            <p:nvPr/>
          </p:nvSpPr>
          <p:spPr>
            <a:xfrm>
              <a:off x="3740718" y="4890013"/>
              <a:ext cx="2970404" cy="281916"/>
            </a:xfrm>
            <a:custGeom>
              <a:avLst/>
              <a:gdLst/>
              <a:ahLst/>
              <a:cxnLst/>
              <a:rect l="l" t="t" r="r" b="b"/>
              <a:pathLst>
                <a:path w="86452" h="8205" extrusionOk="0">
                  <a:moveTo>
                    <a:pt x="82677" y="1"/>
                  </a:moveTo>
                  <a:lnTo>
                    <a:pt x="0" y="8204"/>
                  </a:lnTo>
                  <a:lnTo>
                    <a:pt x="86452" y="8204"/>
                  </a:lnTo>
                  <a:lnTo>
                    <a:pt x="82677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0" name="Google Shape;1580;p2"/>
            <p:cNvSpPr/>
            <p:nvPr/>
          </p:nvSpPr>
          <p:spPr>
            <a:xfrm>
              <a:off x="3022753" y="2639224"/>
              <a:ext cx="880003" cy="2532704"/>
            </a:xfrm>
            <a:custGeom>
              <a:avLst/>
              <a:gdLst/>
              <a:ahLst/>
              <a:cxnLst/>
              <a:rect l="l" t="t" r="r" b="b"/>
              <a:pathLst>
                <a:path w="25612" h="73713" extrusionOk="0">
                  <a:moveTo>
                    <a:pt x="25611" y="1"/>
                  </a:moveTo>
                  <a:lnTo>
                    <a:pt x="16586" y="25"/>
                  </a:lnTo>
                  <a:lnTo>
                    <a:pt x="1" y="73712"/>
                  </a:lnTo>
                  <a:lnTo>
                    <a:pt x="251" y="73712"/>
                  </a:lnTo>
                  <a:lnTo>
                    <a:pt x="2561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1" name="Google Shape;1581;p2"/>
            <p:cNvSpPr/>
            <p:nvPr/>
          </p:nvSpPr>
          <p:spPr>
            <a:xfrm>
              <a:off x="3140570" y="3614916"/>
              <a:ext cx="2998647" cy="1557012"/>
            </a:xfrm>
            <a:custGeom>
              <a:avLst/>
              <a:gdLst/>
              <a:ahLst/>
              <a:cxnLst/>
              <a:rect l="l" t="t" r="r" b="b"/>
              <a:pathLst>
                <a:path w="87274" h="45316" extrusionOk="0">
                  <a:moveTo>
                    <a:pt x="83083" y="0"/>
                  </a:moveTo>
                  <a:lnTo>
                    <a:pt x="1" y="45315"/>
                  </a:lnTo>
                  <a:lnTo>
                    <a:pt x="1144" y="45315"/>
                  </a:lnTo>
                  <a:lnTo>
                    <a:pt x="87274" y="9096"/>
                  </a:lnTo>
                  <a:lnTo>
                    <a:pt x="83083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2" name="Google Shape;1582;p2"/>
            <p:cNvSpPr/>
            <p:nvPr/>
          </p:nvSpPr>
          <p:spPr>
            <a:xfrm>
              <a:off x="1008423" y="2645787"/>
              <a:ext cx="1953412" cy="2526142"/>
            </a:xfrm>
            <a:custGeom>
              <a:avLst/>
              <a:gdLst/>
              <a:ahLst/>
              <a:cxnLst/>
              <a:rect l="l" t="t" r="r" b="b"/>
              <a:pathLst>
                <a:path w="56853" h="73522" extrusionOk="0">
                  <a:moveTo>
                    <a:pt x="11931" y="0"/>
                  </a:moveTo>
                  <a:lnTo>
                    <a:pt x="1" y="36"/>
                  </a:lnTo>
                  <a:lnTo>
                    <a:pt x="56520" y="73521"/>
                  </a:lnTo>
                  <a:lnTo>
                    <a:pt x="56853" y="73521"/>
                  </a:lnTo>
                  <a:lnTo>
                    <a:pt x="1193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3" name="Google Shape;1583;p2"/>
            <p:cNvSpPr/>
            <p:nvPr/>
          </p:nvSpPr>
          <p:spPr>
            <a:xfrm>
              <a:off x="1781191" y="2643725"/>
              <a:ext cx="1200297" cy="2528203"/>
            </a:xfrm>
            <a:custGeom>
              <a:avLst/>
              <a:gdLst/>
              <a:ahLst/>
              <a:cxnLst/>
              <a:rect l="l" t="t" r="r" b="b"/>
              <a:pathLst>
                <a:path w="34934" h="73582" extrusionOk="0">
                  <a:moveTo>
                    <a:pt x="9633" y="1"/>
                  </a:moveTo>
                  <a:lnTo>
                    <a:pt x="1" y="36"/>
                  </a:lnTo>
                  <a:lnTo>
                    <a:pt x="34660" y="73581"/>
                  </a:lnTo>
                  <a:lnTo>
                    <a:pt x="34933" y="73581"/>
                  </a:lnTo>
                  <a:lnTo>
                    <a:pt x="9633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4" name="Google Shape;1584;p2"/>
            <p:cNvSpPr/>
            <p:nvPr/>
          </p:nvSpPr>
          <p:spPr>
            <a:xfrm>
              <a:off x="-141504" y="3921295"/>
              <a:ext cx="2974492" cy="1250633"/>
            </a:xfrm>
            <a:custGeom>
              <a:avLst/>
              <a:gdLst/>
              <a:ahLst/>
              <a:cxnLst/>
              <a:rect l="l" t="t" r="r" b="b"/>
              <a:pathLst>
                <a:path w="86571" h="36399" extrusionOk="0">
                  <a:moveTo>
                    <a:pt x="0" y="1"/>
                  </a:moveTo>
                  <a:lnTo>
                    <a:pt x="0" y="10395"/>
                  </a:lnTo>
                  <a:lnTo>
                    <a:pt x="84713" y="36398"/>
                  </a:lnTo>
                  <a:lnTo>
                    <a:pt x="86570" y="3639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5" name="Google Shape;1585;p2"/>
            <p:cNvSpPr/>
            <p:nvPr/>
          </p:nvSpPr>
          <p:spPr>
            <a:xfrm>
              <a:off x="-141504" y="4613079"/>
              <a:ext cx="2785071" cy="558849"/>
            </a:xfrm>
            <a:custGeom>
              <a:avLst/>
              <a:gdLst/>
              <a:ahLst/>
              <a:cxnLst/>
              <a:rect l="l" t="t" r="r" b="b"/>
              <a:pathLst>
                <a:path w="81058" h="16265" extrusionOk="0">
                  <a:moveTo>
                    <a:pt x="0" y="0"/>
                  </a:moveTo>
                  <a:lnTo>
                    <a:pt x="0" y="9299"/>
                  </a:lnTo>
                  <a:lnTo>
                    <a:pt x="70247" y="16264"/>
                  </a:lnTo>
                  <a:lnTo>
                    <a:pt x="81058" y="1626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6" name="Google Shape;1586;p2"/>
            <p:cNvSpPr/>
            <p:nvPr/>
          </p:nvSpPr>
          <p:spPr>
            <a:xfrm>
              <a:off x="-141504" y="3083898"/>
              <a:ext cx="3041595" cy="2088030"/>
            </a:xfrm>
            <a:custGeom>
              <a:avLst/>
              <a:gdLst/>
              <a:ahLst/>
              <a:cxnLst/>
              <a:rect l="l" t="t" r="r" b="b"/>
              <a:pathLst>
                <a:path w="88524" h="60771" extrusionOk="0">
                  <a:moveTo>
                    <a:pt x="0" y="1"/>
                  </a:moveTo>
                  <a:lnTo>
                    <a:pt x="0" y="12919"/>
                  </a:lnTo>
                  <a:lnTo>
                    <a:pt x="87737" y="60770"/>
                  </a:lnTo>
                  <a:lnTo>
                    <a:pt x="88523" y="6077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7" name="Google Shape;1587;p2"/>
            <p:cNvSpPr/>
            <p:nvPr/>
          </p:nvSpPr>
          <p:spPr>
            <a:xfrm>
              <a:off x="2420990" y="2642110"/>
              <a:ext cx="577265" cy="2529818"/>
            </a:xfrm>
            <a:custGeom>
              <a:avLst/>
              <a:gdLst/>
              <a:ahLst/>
              <a:cxnLst/>
              <a:rect l="l" t="t" r="r" b="b"/>
              <a:pathLst>
                <a:path w="16801" h="73629" extrusionOk="0">
                  <a:moveTo>
                    <a:pt x="8621" y="0"/>
                  </a:moveTo>
                  <a:lnTo>
                    <a:pt x="1" y="36"/>
                  </a:lnTo>
                  <a:lnTo>
                    <a:pt x="16562" y="73628"/>
                  </a:lnTo>
                  <a:lnTo>
                    <a:pt x="16801" y="73628"/>
                  </a:lnTo>
                  <a:lnTo>
                    <a:pt x="862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8" name="Google Shape;1588;p2"/>
            <p:cNvSpPr/>
            <p:nvPr/>
          </p:nvSpPr>
          <p:spPr>
            <a:xfrm>
              <a:off x="3008460" y="2640873"/>
              <a:ext cx="288856" cy="2531055"/>
            </a:xfrm>
            <a:custGeom>
              <a:avLst/>
              <a:gdLst/>
              <a:ahLst/>
              <a:cxnLst/>
              <a:rect l="l" t="t" r="r" b="b"/>
              <a:pathLst>
                <a:path w="8407" h="73665" extrusionOk="0">
                  <a:moveTo>
                    <a:pt x="8406" y="0"/>
                  </a:moveTo>
                  <a:lnTo>
                    <a:pt x="0" y="24"/>
                  </a:lnTo>
                  <a:lnTo>
                    <a:pt x="0" y="73664"/>
                  </a:lnTo>
                  <a:lnTo>
                    <a:pt x="179" y="73664"/>
                  </a:lnTo>
                  <a:lnTo>
                    <a:pt x="8406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9" name="Google Shape;1589;p2"/>
            <p:cNvSpPr/>
            <p:nvPr/>
          </p:nvSpPr>
          <p:spPr>
            <a:xfrm>
              <a:off x="2717989" y="2641698"/>
              <a:ext cx="290505" cy="2530231"/>
            </a:xfrm>
            <a:custGeom>
              <a:avLst/>
              <a:gdLst/>
              <a:ahLst/>
              <a:cxnLst/>
              <a:rect l="l" t="t" r="r" b="b"/>
              <a:pathLst>
                <a:path w="8455" h="73641" extrusionOk="0">
                  <a:moveTo>
                    <a:pt x="8454" y="0"/>
                  </a:moveTo>
                  <a:lnTo>
                    <a:pt x="1" y="12"/>
                  </a:lnTo>
                  <a:lnTo>
                    <a:pt x="8157" y="73640"/>
                  </a:lnTo>
                  <a:lnTo>
                    <a:pt x="8454" y="73640"/>
                  </a:lnTo>
                  <a:lnTo>
                    <a:pt x="8454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0" name="Google Shape;1590;p2"/>
            <p:cNvSpPr/>
            <p:nvPr/>
          </p:nvSpPr>
          <p:spPr>
            <a:xfrm>
              <a:off x="2112137" y="2643313"/>
              <a:ext cx="877941" cy="2528616"/>
            </a:xfrm>
            <a:custGeom>
              <a:avLst/>
              <a:gdLst/>
              <a:ahLst/>
              <a:cxnLst/>
              <a:rect l="l" t="t" r="r" b="b"/>
              <a:pathLst>
                <a:path w="25552" h="73594" extrusionOk="0">
                  <a:moveTo>
                    <a:pt x="8990" y="1"/>
                  </a:moveTo>
                  <a:lnTo>
                    <a:pt x="1" y="13"/>
                  </a:lnTo>
                  <a:lnTo>
                    <a:pt x="25301" y="73593"/>
                  </a:lnTo>
                  <a:lnTo>
                    <a:pt x="25551" y="73593"/>
                  </a:lnTo>
                  <a:lnTo>
                    <a:pt x="899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1" name="Google Shape;1591;p2"/>
            <p:cNvSpPr/>
            <p:nvPr/>
          </p:nvSpPr>
          <p:spPr>
            <a:xfrm>
              <a:off x="1418325" y="2644962"/>
              <a:ext cx="1553748" cy="2526966"/>
            </a:xfrm>
            <a:custGeom>
              <a:avLst/>
              <a:gdLst/>
              <a:ahLst/>
              <a:cxnLst/>
              <a:rect l="l" t="t" r="r" b="b"/>
              <a:pathLst>
                <a:path w="45221" h="73546" extrusionOk="0">
                  <a:moveTo>
                    <a:pt x="10562" y="0"/>
                  </a:moveTo>
                  <a:lnTo>
                    <a:pt x="1" y="24"/>
                  </a:lnTo>
                  <a:lnTo>
                    <a:pt x="44923" y="73545"/>
                  </a:lnTo>
                  <a:lnTo>
                    <a:pt x="45221" y="73545"/>
                  </a:lnTo>
                  <a:lnTo>
                    <a:pt x="10562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2" name="Google Shape;1592;p2"/>
            <p:cNvSpPr/>
            <p:nvPr/>
          </p:nvSpPr>
          <p:spPr>
            <a:xfrm>
              <a:off x="531417" y="2646989"/>
              <a:ext cx="2418976" cy="2524939"/>
            </a:xfrm>
            <a:custGeom>
              <a:avLst/>
              <a:gdLst/>
              <a:ahLst/>
              <a:cxnLst/>
              <a:rect l="l" t="t" r="r" b="b"/>
              <a:pathLst>
                <a:path w="70403" h="73487" extrusionOk="0">
                  <a:moveTo>
                    <a:pt x="13884" y="1"/>
                  </a:moveTo>
                  <a:lnTo>
                    <a:pt x="1" y="37"/>
                  </a:lnTo>
                  <a:lnTo>
                    <a:pt x="70010" y="73486"/>
                  </a:lnTo>
                  <a:lnTo>
                    <a:pt x="70403" y="73486"/>
                  </a:lnTo>
                  <a:lnTo>
                    <a:pt x="13884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3" name="Google Shape;1593;p2"/>
            <p:cNvSpPr/>
            <p:nvPr/>
          </p:nvSpPr>
          <p:spPr>
            <a:xfrm>
              <a:off x="-141504" y="2649875"/>
              <a:ext cx="3062451" cy="2522053"/>
            </a:xfrm>
            <a:custGeom>
              <a:avLst/>
              <a:gdLst/>
              <a:ahLst/>
              <a:cxnLst/>
              <a:rect l="l" t="t" r="r" b="b"/>
              <a:pathLst>
                <a:path w="89131" h="73403" extrusionOk="0">
                  <a:moveTo>
                    <a:pt x="0" y="0"/>
                  </a:moveTo>
                  <a:lnTo>
                    <a:pt x="0" y="12633"/>
                  </a:lnTo>
                  <a:lnTo>
                    <a:pt x="88523" y="73402"/>
                  </a:lnTo>
                  <a:lnTo>
                    <a:pt x="89130" y="73402"/>
                  </a:lnTo>
                  <a:lnTo>
                    <a:pt x="2834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4" name="Google Shape;1594;p2"/>
            <p:cNvSpPr/>
            <p:nvPr/>
          </p:nvSpPr>
          <p:spPr>
            <a:xfrm>
              <a:off x="-141504" y="3527782"/>
              <a:ext cx="3014589" cy="1644147"/>
            </a:xfrm>
            <a:custGeom>
              <a:avLst/>
              <a:gdLst/>
              <a:ahLst/>
              <a:cxnLst/>
              <a:rect l="l" t="t" r="r" b="b"/>
              <a:pathLst>
                <a:path w="87738" h="47852" extrusionOk="0">
                  <a:moveTo>
                    <a:pt x="0" y="0"/>
                  </a:moveTo>
                  <a:lnTo>
                    <a:pt x="0" y="11454"/>
                  </a:lnTo>
                  <a:lnTo>
                    <a:pt x="86570" y="47851"/>
                  </a:lnTo>
                  <a:lnTo>
                    <a:pt x="87737" y="4785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5" name="Google Shape;1595;p2"/>
            <p:cNvSpPr/>
            <p:nvPr/>
          </p:nvSpPr>
          <p:spPr>
            <a:xfrm>
              <a:off x="-141504" y="4278423"/>
              <a:ext cx="2910688" cy="893506"/>
            </a:xfrm>
            <a:custGeom>
              <a:avLst/>
              <a:gdLst/>
              <a:ahLst/>
              <a:cxnLst/>
              <a:rect l="l" t="t" r="r" b="b"/>
              <a:pathLst>
                <a:path w="84714" h="26005" extrusionOk="0">
                  <a:moveTo>
                    <a:pt x="0" y="1"/>
                  </a:moveTo>
                  <a:lnTo>
                    <a:pt x="0" y="9740"/>
                  </a:lnTo>
                  <a:lnTo>
                    <a:pt x="81058" y="26004"/>
                  </a:lnTo>
                  <a:lnTo>
                    <a:pt x="84713" y="2600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6" name="Google Shape;1596;p2"/>
            <p:cNvSpPr/>
            <p:nvPr/>
          </p:nvSpPr>
          <p:spPr>
            <a:xfrm>
              <a:off x="-141504" y="4932584"/>
              <a:ext cx="2413616" cy="239345"/>
            </a:xfrm>
            <a:custGeom>
              <a:avLst/>
              <a:gdLst/>
              <a:ahLst/>
              <a:cxnLst/>
              <a:rect l="l" t="t" r="r" b="b"/>
              <a:pathLst>
                <a:path w="70247" h="6966" extrusionOk="0">
                  <a:moveTo>
                    <a:pt x="0" y="0"/>
                  </a:moveTo>
                  <a:lnTo>
                    <a:pt x="0" y="6965"/>
                  </a:lnTo>
                  <a:lnTo>
                    <a:pt x="70247" y="696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7" name="Google Shape;1597;p2"/>
            <p:cNvSpPr/>
            <p:nvPr/>
          </p:nvSpPr>
          <p:spPr>
            <a:xfrm>
              <a:off x="3369676" y="4557830"/>
              <a:ext cx="3211776" cy="614098"/>
            </a:xfrm>
            <a:custGeom>
              <a:avLst/>
              <a:gdLst/>
              <a:ahLst/>
              <a:cxnLst/>
              <a:rect l="l" t="t" r="r" b="b"/>
              <a:pathLst>
                <a:path w="93477" h="17873" extrusionOk="0">
                  <a:moveTo>
                    <a:pt x="89024" y="1"/>
                  </a:moveTo>
                  <a:lnTo>
                    <a:pt x="0" y="17872"/>
                  </a:lnTo>
                  <a:lnTo>
                    <a:pt x="10799" y="17872"/>
                  </a:lnTo>
                  <a:lnTo>
                    <a:pt x="93476" y="9669"/>
                  </a:lnTo>
                  <a:lnTo>
                    <a:pt x="89024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8" name="Google Shape;1598;p2"/>
            <p:cNvSpPr/>
            <p:nvPr/>
          </p:nvSpPr>
          <p:spPr>
            <a:xfrm>
              <a:off x="3179842" y="3927446"/>
              <a:ext cx="3102548" cy="1244483"/>
            </a:xfrm>
            <a:custGeom>
              <a:avLst/>
              <a:gdLst/>
              <a:ahLst/>
              <a:cxnLst/>
              <a:rect l="l" t="t" r="r" b="b"/>
              <a:pathLst>
                <a:path w="90298" h="36220" extrusionOk="0">
                  <a:moveTo>
                    <a:pt x="86131" y="0"/>
                  </a:moveTo>
                  <a:lnTo>
                    <a:pt x="1" y="36219"/>
                  </a:lnTo>
                  <a:lnTo>
                    <a:pt x="1870" y="36219"/>
                  </a:lnTo>
                  <a:lnTo>
                    <a:pt x="90298" y="9073"/>
                  </a:lnTo>
                  <a:lnTo>
                    <a:pt x="8613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9" name="Google Shape;1599;p2"/>
            <p:cNvSpPr/>
            <p:nvPr/>
          </p:nvSpPr>
          <p:spPr>
            <a:xfrm>
              <a:off x="3112773" y="3294587"/>
              <a:ext cx="2882445" cy="1877341"/>
            </a:xfrm>
            <a:custGeom>
              <a:avLst/>
              <a:gdLst/>
              <a:ahLst/>
              <a:cxnLst/>
              <a:rect l="l" t="t" r="r" b="b"/>
              <a:pathLst>
                <a:path w="83892" h="54639" extrusionOk="0">
                  <a:moveTo>
                    <a:pt x="79606" y="0"/>
                  </a:moveTo>
                  <a:lnTo>
                    <a:pt x="0" y="54638"/>
                  </a:lnTo>
                  <a:lnTo>
                    <a:pt x="810" y="54638"/>
                  </a:lnTo>
                  <a:lnTo>
                    <a:pt x="83892" y="9323"/>
                  </a:lnTo>
                  <a:lnTo>
                    <a:pt x="7960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0" name="Google Shape;1600;p2"/>
            <p:cNvSpPr/>
            <p:nvPr/>
          </p:nvSpPr>
          <p:spPr>
            <a:xfrm>
              <a:off x="3075941" y="2634723"/>
              <a:ext cx="2617777" cy="2537205"/>
            </a:xfrm>
            <a:custGeom>
              <a:avLst/>
              <a:gdLst/>
              <a:ahLst/>
              <a:cxnLst/>
              <a:rect l="l" t="t" r="r" b="b"/>
              <a:pathLst>
                <a:path w="76189" h="73844" extrusionOk="0">
                  <a:moveTo>
                    <a:pt x="71855" y="1"/>
                  </a:moveTo>
                  <a:lnTo>
                    <a:pt x="70379" y="13"/>
                  </a:lnTo>
                  <a:lnTo>
                    <a:pt x="1" y="73843"/>
                  </a:lnTo>
                  <a:lnTo>
                    <a:pt x="477" y="73843"/>
                  </a:lnTo>
                  <a:lnTo>
                    <a:pt x="76189" y="9430"/>
                  </a:lnTo>
                  <a:lnTo>
                    <a:pt x="71855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1" name="Google Shape;1601;p2"/>
            <p:cNvSpPr/>
            <p:nvPr/>
          </p:nvSpPr>
          <p:spPr>
            <a:xfrm>
              <a:off x="3050996" y="2635960"/>
              <a:ext cx="1962002" cy="2535969"/>
            </a:xfrm>
            <a:custGeom>
              <a:avLst/>
              <a:gdLst/>
              <a:ahLst/>
              <a:cxnLst/>
              <a:rect l="l" t="t" r="r" b="b"/>
              <a:pathLst>
                <a:path w="57103" h="73808" extrusionOk="0">
                  <a:moveTo>
                    <a:pt x="57103" y="0"/>
                  </a:moveTo>
                  <a:lnTo>
                    <a:pt x="45089" y="36"/>
                  </a:lnTo>
                  <a:lnTo>
                    <a:pt x="1" y="73807"/>
                  </a:lnTo>
                  <a:lnTo>
                    <a:pt x="346" y="73807"/>
                  </a:lnTo>
                  <a:lnTo>
                    <a:pt x="5710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2" name="Google Shape;1602;p2"/>
            <p:cNvSpPr/>
            <p:nvPr/>
          </p:nvSpPr>
          <p:spPr>
            <a:xfrm>
              <a:off x="3031377" y="2637987"/>
              <a:ext cx="1203973" cy="2533941"/>
            </a:xfrm>
            <a:custGeom>
              <a:avLst/>
              <a:gdLst/>
              <a:ahLst/>
              <a:cxnLst/>
              <a:rect l="l" t="t" r="r" b="b"/>
              <a:pathLst>
                <a:path w="35041" h="73749" extrusionOk="0">
                  <a:moveTo>
                    <a:pt x="35040" y="1"/>
                  </a:moveTo>
                  <a:lnTo>
                    <a:pt x="25360" y="37"/>
                  </a:lnTo>
                  <a:lnTo>
                    <a:pt x="0" y="73748"/>
                  </a:lnTo>
                  <a:lnTo>
                    <a:pt x="274" y="73748"/>
                  </a:lnTo>
                  <a:lnTo>
                    <a:pt x="3504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3" name="Google Shape;1603;p2"/>
            <p:cNvSpPr/>
            <p:nvPr/>
          </p:nvSpPr>
          <p:spPr>
            <a:xfrm>
              <a:off x="3014575" y="2639636"/>
              <a:ext cx="578090" cy="2532292"/>
            </a:xfrm>
            <a:custGeom>
              <a:avLst/>
              <a:gdLst/>
              <a:ahLst/>
              <a:cxnLst/>
              <a:rect l="l" t="t" r="r" b="b"/>
              <a:pathLst>
                <a:path w="16825" h="73701" extrusionOk="0">
                  <a:moveTo>
                    <a:pt x="16824" y="1"/>
                  </a:moveTo>
                  <a:lnTo>
                    <a:pt x="8204" y="36"/>
                  </a:lnTo>
                  <a:lnTo>
                    <a:pt x="1" y="73700"/>
                  </a:lnTo>
                  <a:lnTo>
                    <a:pt x="239" y="73700"/>
                  </a:lnTo>
                  <a:lnTo>
                    <a:pt x="16824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4" name="Google Shape;1604;p2"/>
            <p:cNvSpPr/>
            <p:nvPr/>
          </p:nvSpPr>
          <p:spPr>
            <a:xfrm>
              <a:off x="-141504" y="2634723"/>
              <a:ext cx="6852626" cy="2537205"/>
            </a:xfrm>
            <a:custGeom>
              <a:avLst/>
              <a:gdLst/>
              <a:ahLst/>
              <a:cxnLst/>
              <a:rect l="l" t="t" r="r" b="b"/>
              <a:pathLst>
                <a:path w="199442" h="73844" fill="none" extrusionOk="0">
                  <a:moveTo>
                    <a:pt x="0" y="441"/>
                  </a:moveTo>
                  <a:lnTo>
                    <a:pt x="0" y="73843"/>
                  </a:lnTo>
                  <a:lnTo>
                    <a:pt x="199442" y="73843"/>
                  </a:lnTo>
                  <a:lnTo>
                    <a:pt x="165497" y="1"/>
                  </a:lnTo>
                  <a:close/>
                </a:path>
              </a:pathLst>
            </a:custGeom>
            <a:noFill/>
            <a:ln w="29775" cap="flat" cmpd="sng">
              <a:solidFill>
                <a:srgbClr val="101D2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5" name="Google Shape;1605;p2"/>
            <p:cNvSpPr/>
            <p:nvPr/>
          </p:nvSpPr>
          <p:spPr>
            <a:xfrm>
              <a:off x="-143978" y="2634723"/>
              <a:ext cx="6853863" cy="2537205"/>
            </a:xfrm>
            <a:custGeom>
              <a:avLst/>
              <a:gdLst/>
              <a:ahLst/>
              <a:cxnLst/>
              <a:rect l="l" t="t" r="r" b="b"/>
              <a:pathLst>
                <a:path w="199478" h="73844" fill="none" extrusionOk="0">
                  <a:moveTo>
                    <a:pt x="1" y="441"/>
                  </a:moveTo>
                  <a:lnTo>
                    <a:pt x="1" y="73843"/>
                  </a:lnTo>
                  <a:lnTo>
                    <a:pt x="199478" y="73843"/>
                  </a:lnTo>
                  <a:lnTo>
                    <a:pt x="165509" y="1"/>
                  </a:lnTo>
                  <a:close/>
                </a:path>
              </a:pathLst>
            </a:custGeom>
            <a:noFill/>
            <a:ln w="3875" cap="flat" cmpd="sng">
              <a:solidFill>
                <a:srgbClr val="101D23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6" name="Google Shape;1606;p2"/>
            <p:cNvSpPr/>
            <p:nvPr/>
          </p:nvSpPr>
          <p:spPr>
            <a:xfrm>
              <a:off x="-44165" y="2648226"/>
              <a:ext cx="2981055" cy="2523702"/>
            </a:xfrm>
            <a:custGeom>
              <a:avLst/>
              <a:gdLst/>
              <a:ahLst/>
              <a:cxnLst/>
              <a:rect l="l" t="t" r="r" b="b"/>
              <a:pathLst>
                <a:path w="86762" h="73451" extrusionOk="0">
                  <a:moveTo>
                    <a:pt x="16753" y="1"/>
                  </a:moveTo>
                  <a:lnTo>
                    <a:pt x="1" y="48"/>
                  </a:lnTo>
                  <a:lnTo>
                    <a:pt x="86297" y="73450"/>
                  </a:lnTo>
                  <a:lnTo>
                    <a:pt x="86762" y="73450"/>
                  </a:lnTo>
                  <a:lnTo>
                    <a:pt x="16753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7" name="Google Shape;1607;p2"/>
            <p:cNvSpPr/>
            <p:nvPr/>
          </p:nvSpPr>
          <p:spPr>
            <a:xfrm>
              <a:off x="-141504" y="2634723"/>
              <a:ext cx="6852626" cy="2537205"/>
            </a:xfrm>
            <a:custGeom>
              <a:avLst/>
              <a:gdLst/>
              <a:ahLst/>
              <a:cxnLst/>
              <a:rect l="l" t="t" r="r" b="b"/>
              <a:pathLst>
                <a:path w="199442" h="73844" fill="none" extrusionOk="0">
                  <a:moveTo>
                    <a:pt x="0" y="441"/>
                  </a:moveTo>
                  <a:lnTo>
                    <a:pt x="0" y="73843"/>
                  </a:lnTo>
                  <a:lnTo>
                    <a:pt x="199442" y="73843"/>
                  </a:lnTo>
                  <a:lnTo>
                    <a:pt x="165497" y="1"/>
                  </a:lnTo>
                  <a:close/>
                </a:path>
              </a:pathLst>
            </a:custGeom>
            <a:noFill/>
            <a:ln w="2977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608" name="Google Shape;1608;p2"/>
          <p:cNvSpPr txBox="1">
            <a:spLocks noGrp="1"/>
          </p:cNvSpPr>
          <p:nvPr>
            <p:ph type="ctrTitle"/>
          </p:nvPr>
        </p:nvSpPr>
        <p:spPr>
          <a:xfrm>
            <a:off x="2849233" y="2089519"/>
            <a:ext cx="7965200" cy="1572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9pPr>
          </a:lstStyle>
          <a:p>
            <a:endParaRPr/>
          </a:p>
        </p:txBody>
      </p:sp>
      <p:sp>
        <p:nvSpPr>
          <p:cNvPr id="1609" name="Google Shape;1609;p2"/>
          <p:cNvSpPr txBox="1">
            <a:spLocks noGrp="1"/>
          </p:cNvSpPr>
          <p:nvPr>
            <p:ph type="subTitle" idx="1"/>
          </p:nvPr>
        </p:nvSpPr>
        <p:spPr>
          <a:xfrm rot="-1384">
            <a:off x="3850800" y="3462577"/>
            <a:ext cx="5962000" cy="50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20382197"/>
      </p:ext>
    </p:extLst>
  </p:cSld>
  <p:clrMapOvr>
    <a:masterClrMapping/>
  </p:clrMapOvr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bg>
      <p:bgPr>
        <a:solidFill>
          <a:schemeClr val="accent3"/>
        </a:solidFill>
        <a:effectLst/>
      </p:bgPr>
    </p:bg>
    <p:spTree>
      <p:nvGrpSpPr>
        <p:cNvPr id="1" name="Shape 16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11" name="Google Shape;1611;p3"/>
          <p:cNvSpPr txBox="1">
            <a:spLocks noGrp="1"/>
          </p:cNvSpPr>
          <p:nvPr>
            <p:ph type="title"/>
          </p:nvPr>
        </p:nvSpPr>
        <p:spPr>
          <a:xfrm>
            <a:off x="3608000" y="3071000"/>
            <a:ext cx="49760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000"/>
              <a:buNone/>
              <a:defRPr sz="5333"/>
            </a:lvl1pPr>
            <a:lvl2pPr lvl="1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1612" name="Google Shape;1612;p3"/>
          <p:cNvSpPr txBox="1">
            <a:spLocks noGrp="1"/>
          </p:cNvSpPr>
          <p:nvPr>
            <p:ph type="title" idx="2" hasCustomPrompt="1"/>
          </p:nvPr>
        </p:nvSpPr>
        <p:spPr>
          <a:xfrm>
            <a:off x="4646400" y="1950200"/>
            <a:ext cx="2899200" cy="1527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200"/>
              <a:buNone/>
              <a:defRPr sz="96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sp>
        <p:nvSpPr>
          <p:cNvPr id="1613" name="Google Shape;1613;p3"/>
          <p:cNvSpPr txBox="1">
            <a:spLocks noGrp="1"/>
          </p:cNvSpPr>
          <p:nvPr>
            <p:ph type="subTitle" idx="1"/>
          </p:nvPr>
        </p:nvSpPr>
        <p:spPr>
          <a:xfrm>
            <a:off x="4258633" y="3873833"/>
            <a:ext cx="3674400" cy="79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2pPr>
            <a:lvl3pPr lvl="2" algn="ctr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3pPr>
            <a:lvl4pPr lvl="3" algn="ctr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4pPr>
            <a:lvl5pPr lvl="4" algn="ctr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5pPr>
            <a:lvl6pPr lvl="5" algn="ctr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6pPr>
            <a:lvl7pPr lvl="6" algn="ctr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7pPr>
            <a:lvl8pPr lvl="7" algn="ctr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8pPr>
            <a:lvl9pPr lvl="8" algn="ctr">
              <a:spcBef>
                <a:spcPts val="2133"/>
              </a:spcBef>
              <a:spcAft>
                <a:spcPts val="2133"/>
              </a:spcAft>
              <a:buSzPts val="16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330799595"/>
      </p:ext>
    </p:extLst>
  </p:cSld>
  <p:clrMapOvr>
    <a:masterClrMapping/>
  </p:clrMapOvr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4">
  <p:cSld name="Section header 4">
    <p:bg>
      <p:bgPr>
        <a:solidFill>
          <a:schemeClr val="accent3"/>
        </a:solidFill>
        <a:effectLst/>
      </p:bgPr>
    </p:bg>
    <p:spTree>
      <p:nvGrpSpPr>
        <p:cNvPr id="1" name="Shape 16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15" name="Google Shape;1615;p4"/>
          <p:cNvGrpSpPr/>
          <p:nvPr/>
        </p:nvGrpSpPr>
        <p:grpSpPr>
          <a:xfrm>
            <a:off x="-70629" y="49331"/>
            <a:ext cx="12262623" cy="6799363"/>
            <a:chOff x="-52972" y="36998"/>
            <a:chExt cx="9196967" cy="5099522"/>
          </a:xfrm>
        </p:grpSpPr>
        <p:sp>
          <p:nvSpPr>
            <p:cNvPr id="1616" name="Google Shape;1616;p4"/>
            <p:cNvSpPr/>
            <p:nvPr/>
          </p:nvSpPr>
          <p:spPr>
            <a:xfrm>
              <a:off x="5909535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7" name="Google Shape;1617;p4"/>
            <p:cNvSpPr/>
            <p:nvPr/>
          </p:nvSpPr>
          <p:spPr>
            <a:xfrm>
              <a:off x="5909535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8" name="Google Shape;1618;p4"/>
            <p:cNvSpPr/>
            <p:nvPr/>
          </p:nvSpPr>
          <p:spPr>
            <a:xfrm>
              <a:off x="5909535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9" name="Google Shape;1619;p4"/>
            <p:cNvSpPr/>
            <p:nvPr/>
          </p:nvSpPr>
          <p:spPr>
            <a:xfrm>
              <a:off x="5909535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0" name="Google Shape;1620;p4"/>
            <p:cNvSpPr/>
            <p:nvPr/>
          </p:nvSpPr>
          <p:spPr>
            <a:xfrm>
              <a:off x="5909535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1" name="Google Shape;1621;p4"/>
            <p:cNvSpPr/>
            <p:nvPr/>
          </p:nvSpPr>
          <p:spPr>
            <a:xfrm>
              <a:off x="5909535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2" name="Google Shape;1622;p4"/>
            <p:cNvSpPr/>
            <p:nvPr/>
          </p:nvSpPr>
          <p:spPr>
            <a:xfrm>
              <a:off x="5909535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3" name="Google Shape;1623;p4"/>
            <p:cNvSpPr/>
            <p:nvPr/>
          </p:nvSpPr>
          <p:spPr>
            <a:xfrm>
              <a:off x="5909535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4" name="Google Shape;1624;p4"/>
            <p:cNvSpPr/>
            <p:nvPr/>
          </p:nvSpPr>
          <p:spPr>
            <a:xfrm>
              <a:off x="5909535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5" name="Google Shape;1625;p4"/>
            <p:cNvSpPr/>
            <p:nvPr/>
          </p:nvSpPr>
          <p:spPr>
            <a:xfrm>
              <a:off x="5909535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6" name="Google Shape;1626;p4"/>
            <p:cNvSpPr/>
            <p:nvPr/>
          </p:nvSpPr>
          <p:spPr>
            <a:xfrm>
              <a:off x="5909535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7" name="Google Shape;1627;p4"/>
            <p:cNvSpPr/>
            <p:nvPr/>
          </p:nvSpPr>
          <p:spPr>
            <a:xfrm>
              <a:off x="5909535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8" name="Google Shape;1628;p4"/>
            <p:cNvSpPr/>
            <p:nvPr/>
          </p:nvSpPr>
          <p:spPr>
            <a:xfrm>
              <a:off x="5909535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9" name="Google Shape;1629;p4"/>
            <p:cNvSpPr/>
            <p:nvPr/>
          </p:nvSpPr>
          <p:spPr>
            <a:xfrm>
              <a:off x="5909535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0" name="Google Shape;1630;p4"/>
            <p:cNvSpPr/>
            <p:nvPr/>
          </p:nvSpPr>
          <p:spPr>
            <a:xfrm>
              <a:off x="5909535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1" name="Google Shape;1631;p4"/>
            <p:cNvSpPr/>
            <p:nvPr/>
          </p:nvSpPr>
          <p:spPr>
            <a:xfrm>
              <a:off x="5909535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2" name="Google Shape;1632;p4"/>
            <p:cNvSpPr/>
            <p:nvPr/>
          </p:nvSpPr>
          <p:spPr>
            <a:xfrm>
              <a:off x="5909535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3" name="Google Shape;1633;p4"/>
            <p:cNvSpPr/>
            <p:nvPr/>
          </p:nvSpPr>
          <p:spPr>
            <a:xfrm>
              <a:off x="5909535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4" name="Google Shape;1634;p4"/>
            <p:cNvSpPr/>
            <p:nvPr/>
          </p:nvSpPr>
          <p:spPr>
            <a:xfrm>
              <a:off x="5909535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5" name="Google Shape;1635;p4"/>
            <p:cNvSpPr/>
            <p:nvPr/>
          </p:nvSpPr>
          <p:spPr>
            <a:xfrm>
              <a:off x="5595008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6" name="Google Shape;1636;p4"/>
            <p:cNvSpPr/>
            <p:nvPr/>
          </p:nvSpPr>
          <p:spPr>
            <a:xfrm>
              <a:off x="528048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7" name="Google Shape;1637;p4"/>
            <p:cNvSpPr/>
            <p:nvPr/>
          </p:nvSpPr>
          <p:spPr>
            <a:xfrm>
              <a:off x="5909535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8" name="Google Shape;1638;p4"/>
            <p:cNvSpPr/>
            <p:nvPr/>
          </p:nvSpPr>
          <p:spPr>
            <a:xfrm>
              <a:off x="5595008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9" name="Google Shape;1639;p4"/>
            <p:cNvSpPr/>
            <p:nvPr/>
          </p:nvSpPr>
          <p:spPr>
            <a:xfrm>
              <a:off x="5909535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0" name="Google Shape;1640;p4"/>
            <p:cNvSpPr/>
            <p:nvPr/>
          </p:nvSpPr>
          <p:spPr>
            <a:xfrm>
              <a:off x="5595008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1" name="Google Shape;1641;p4"/>
            <p:cNvSpPr/>
            <p:nvPr/>
          </p:nvSpPr>
          <p:spPr>
            <a:xfrm>
              <a:off x="5437007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2" name="Google Shape;1642;p4"/>
            <p:cNvSpPr/>
            <p:nvPr/>
          </p:nvSpPr>
          <p:spPr>
            <a:xfrm>
              <a:off x="5751534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3" name="Google Shape;1643;p4"/>
            <p:cNvSpPr/>
            <p:nvPr/>
          </p:nvSpPr>
          <p:spPr>
            <a:xfrm>
              <a:off x="5437007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4" name="Google Shape;1644;p4"/>
            <p:cNvSpPr/>
            <p:nvPr/>
          </p:nvSpPr>
          <p:spPr>
            <a:xfrm>
              <a:off x="5751534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5" name="Google Shape;1645;p4"/>
            <p:cNvSpPr/>
            <p:nvPr/>
          </p:nvSpPr>
          <p:spPr>
            <a:xfrm>
              <a:off x="528048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6" name="Google Shape;1646;p4"/>
            <p:cNvSpPr/>
            <p:nvPr/>
          </p:nvSpPr>
          <p:spPr>
            <a:xfrm>
              <a:off x="528048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7" name="Google Shape;1647;p4"/>
            <p:cNvSpPr/>
            <p:nvPr/>
          </p:nvSpPr>
          <p:spPr>
            <a:xfrm>
              <a:off x="5909535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8" name="Google Shape;1648;p4"/>
            <p:cNvSpPr/>
            <p:nvPr/>
          </p:nvSpPr>
          <p:spPr>
            <a:xfrm>
              <a:off x="5595008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9" name="Google Shape;1649;p4"/>
            <p:cNvSpPr/>
            <p:nvPr/>
          </p:nvSpPr>
          <p:spPr>
            <a:xfrm>
              <a:off x="528048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0" name="Google Shape;1650;p4"/>
            <p:cNvSpPr/>
            <p:nvPr/>
          </p:nvSpPr>
          <p:spPr>
            <a:xfrm>
              <a:off x="5909535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1" name="Google Shape;1651;p4"/>
            <p:cNvSpPr/>
            <p:nvPr/>
          </p:nvSpPr>
          <p:spPr>
            <a:xfrm>
              <a:off x="5595008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2" name="Google Shape;1652;p4"/>
            <p:cNvSpPr/>
            <p:nvPr/>
          </p:nvSpPr>
          <p:spPr>
            <a:xfrm>
              <a:off x="5909535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3" name="Google Shape;1653;p4"/>
            <p:cNvSpPr/>
            <p:nvPr/>
          </p:nvSpPr>
          <p:spPr>
            <a:xfrm>
              <a:off x="5595008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4" name="Google Shape;1654;p4"/>
            <p:cNvSpPr/>
            <p:nvPr/>
          </p:nvSpPr>
          <p:spPr>
            <a:xfrm>
              <a:off x="5437007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5" name="Google Shape;1655;p4"/>
            <p:cNvSpPr/>
            <p:nvPr/>
          </p:nvSpPr>
          <p:spPr>
            <a:xfrm>
              <a:off x="5751534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6" name="Google Shape;1656;p4"/>
            <p:cNvSpPr/>
            <p:nvPr/>
          </p:nvSpPr>
          <p:spPr>
            <a:xfrm>
              <a:off x="5437007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7" name="Google Shape;1657;p4"/>
            <p:cNvSpPr/>
            <p:nvPr/>
          </p:nvSpPr>
          <p:spPr>
            <a:xfrm>
              <a:off x="5751534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8" name="Google Shape;1658;p4"/>
            <p:cNvSpPr/>
            <p:nvPr/>
          </p:nvSpPr>
          <p:spPr>
            <a:xfrm>
              <a:off x="528048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9" name="Google Shape;1659;p4"/>
            <p:cNvSpPr/>
            <p:nvPr/>
          </p:nvSpPr>
          <p:spPr>
            <a:xfrm>
              <a:off x="528048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0" name="Google Shape;1660;p4"/>
            <p:cNvSpPr/>
            <p:nvPr/>
          </p:nvSpPr>
          <p:spPr>
            <a:xfrm>
              <a:off x="5909535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1" name="Google Shape;1661;p4"/>
            <p:cNvSpPr/>
            <p:nvPr/>
          </p:nvSpPr>
          <p:spPr>
            <a:xfrm>
              <a:off x="5595008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2" name="Google Shape;1662;p4"/>
            <p:cNvSpPr/>
            <p:nvPr/>
          </p:nvSpPr>
          <p:spPr>
            <a:xfrm>
              <a:off x="528048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3" name="Google Shape;1663;p4"/>
            <p:cNvSpPr/>
            <p:nvPr/>
          </p:nvSpPr>
          <p:spPr>
            <a:xfrm>
              <a:off x="5909535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4" name="Google Shape;1664;p4"/>
            <p:cNvSpPr/>
            <p:nvPr/>
          </p:nvSpPr>
          <p:spPr>
            <a:xfrm>
              <a:off x="5595008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5" name="Google Shape;1665;p4"/>
            <p:cNvSpPr/>
            <p:nvPr/>
          </p:nvSpPr>
          <p:spPr>
            <a:xfrm>
              <a:off x="5909535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6" name="Google Shape;1666;p4"/>
            <p:cNvSpPr/>
            <p:nvPr/>
          </p:nvSpPr>
          <p:spPr>
            <a:xfrm>
              <a:off x="5595008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7" name="Google Shape;1667;p4"/>
            <p:cNvSpPr/>
            <p:nvPr/>
          </p:nvSpPr>
          <p:spPr>
            <a:xfrm>
              <a:off x="5437007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8" name="Google Shape;1668;p4"/>
            <p:cNvSpPr/>
            <p:nvPr/>
          </p:nvSpPr>
          <p:spPr>
            <a:xfrm>
              <a:off x="5751534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9" name="Google Shape;1669;p4"/>
            <p:cNvSpPr/>
            <p:nvPr/>
          </p:nvSpPr>
          <p:spPr>
            <a:xfrm>
              <a:off x="5437007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0" name="Google Shape;1670;p4"/>
            <p:cNvSpPr/>
            <p:nvPr/>
          </p:nvSpPr>
          <p:spPr>
            <a:xfrm>
              <a:off x="5751534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1" name="Google Shape;1671;p4"/>
            <p:cNvSpPr/>
            <p:nvPr/>
          </p:nvSpPr>
          <p:spPr>
            <a:xfrm>
              <a:off x="528048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2" name="Google Shape;1672;p4"/>
            <p:cNvSpPr/>
            <p:nvPr/>
          </p:nvSpPr>
          <p:spPr>
            <a:xfrm>
              <a:off x="528048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3" name="Google Shape;1673;p4"/>
            <p:cNvSpPr/>
            <p:nvPr/>
          </p:nvSpPr>
          <p:spPr>
            <a:xfrm>
              <a:off x="5909535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4" name="Google Shape;1674;p4"/>
            <p:cNvSpPr/>
            <p:nvPr/>
          </p:nvSpPr>
          <p:spPr>
            <a:xfrm>
              <a:off x="5595008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5" name="Google Shape;1675;p4"/>
            <p:cNvSpPr/>
            <p:nvPr/>
          </p:nvSpPr>
          <p:spPr>
            <a:xfrm>
              <a:off x="528048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6" name="Google Shape;1676;p4"/>
            <p:cNvSpPr/>
            <p:nvPr/>
          </p:nvSpPr>
          <p:spPr>
            <a:xfrm>
              <a:off x="5909535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7" name="Google Shape;1677;p4"/>
            <p:cNvSpPr/>
            <p:nvPr/>
          </p:nvSpPr>
          <p:spPr>
            <a:xfrm>
              <a:off x="5595008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8" name="Google Shape;1678;p4"/>
            <p:cNvSpPr/>
            <p:nvPr/>
          </p:nvSpPr>
          <p:spPr>
            <a:xfrm>
              <a:off x="5909535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9" name="Google Shape;1679;p4"/>
            <p:cNvSpPr/>
            <p:nvPr/>
          </p:nvSpPr>
          <p:spPr>
            <a:xfrm>
              <a:off x="5595008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0" name="Google Shape;1680;p4"/>
            <p:cNvSpPr/>
            <p:nvPr/>
          </p:nvSpPr>
          <p:spPr>
            <a:xfrm>
              <a:off x="5437007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1" name="Google Shape;1681;p4"/>
            <p:cNvSpPr/>
            <p:nvPr/>
          </p:nvSpPr>
          <p:spPr>
            <a:xfrm>
              <a:off x="5751534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2" name="Google Shape;1682;p4"/>
            <p:cNvSpPr/>
            <p:nvPr/>
          </p:nvSpPr>
          <p:spPr>
            <a:xfrm>
              <a:off x="5437007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3" name="Google Shape;1683;p4"/>
            <p:cNvSpPr/>
            <p:nvPr/>
          </p:nvSpPr>
          <p:spPr>
            <a:xfrm>
              <a:off x="5751534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4" name="Google Shape;1684;p4"/>
            <p:cNvSpPr/>
            <p:nvPr/>
          </p:nvSpPr>
          <p:spPr>
            <a:xfrm>
              <a:off x="528048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5" name="Google Shape;1685;p4"/>
            <p:cNvSpPr/>
            <p:nvPr/>
          </p:nvSpPr>
          <p:spPr>
            <a:xfrm>
              <a:off x="528048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6" name="Google Shape;1686;p4"/>
            <p:cNvSpPr/>
            <p:nvPr/>
          </p:nvSpPr>
          <p:spPr>
            <a:xfrm>
              <a:off x="5909535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7" name="Google Shape;1687;p4"/>
            <p:cNvSpPr/>
            <p:nvPr/>
          </p:nvSpPr>
          <p:spPr>
            <a:xfrm>
              <a:off x="5595008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8" name="Google Shape;1688;p4"/>
            <p:cNvSpPr/>
            <p:nvPr/>
          </p:nvSpPr>
          <p:spPr>
            <a:xfrm>
              <a:off x="528048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9" name="Google Shape;1689;p4"/>
            <p:cNvSpPr/>
            <p:nvPr/>
          </p:nvSpPr>
          <p:spPr>
            <a:xfrm>
              <a:off x="5909535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0" name="Google Shape;1690;p4"/>
            <p:cNvSpPr/>
            <p:nvPr/>
          </p:nvSpPr>
          <p:spPr>
            <a:xfrm>
              <a:off x="5595008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1" name="Google Shape;1691;p4"/>
            <p:cNvSpPr/>
            <p:nvPr/>
          </p:nvSpPr>
          <p:spPr>
            <a:xfrm>
              <a:off x="5909535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2" name="Google Shape;1692;p4"/>
            <p:cNvSpPr/>
            <p:nvPr/>
          </p:nvSpPr>
          <p:spPr>
            <a:xfrm>
              <a:off x="5595008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3" name="Google Shape;1693;p4"/>
            <p:cNvSpPr/>
            <p:nvPr/>
          </p:nvSpPr>
          <p:spPr>
            <a:xfrm>
              <a:off x="5437007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4" name="Google Shape;1694;p4"/>
            <p:cNvSpPr/>
            <p:nvPr/>
          </p:nvSpPr>
          <p:spPr>
            <a:xfrm>
              <a:off x="5751534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5" name="Google Shape;1695;p4"/>
            <p:cNvSpPr/>
            <p:nvPr/>
          </p:nvSpPr>
          <p:spPr>
            <a:xfrm>
              <a:off x="5437007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62"/>
                    <a:pt x="393" y="762"/>
                  </a:cubicBezTo>
                  <a:cubicBezTo>
                    <a:pt x="608" y="762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6" name="Google Shape;1696;p4"/>
            <p:cNvSpPr/>
            <p:nvPr/>
          </p:nvSpPr>
          <p:spPr>
            <a:xfrm>
              <a:off x="5751534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93" y="762"/>
                  </a:cubicBezTo>
                  <a:cubicBezTo>
                    <a:pt x="608" y="762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7" name="Google Shape;1697;p4"/>
            <p:cNvSpPr/>
            <p:nvPr/>
          </p:nvSpPr>
          <p:spPr>
            <a:xfrm>
              <a:off x="528048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8" name="Google Shape;1698;p4"/>
            <p:cNvSpPr/>
            <p:nvPr/>
          </p:nvSpPr>
          <p:spPr>
            <a:xfrm>
              <a:off x="528048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9" name="Google Shape;1699;p4"/>
            <p:cNvSpPr/>
            <p:nvPr/>
          </p:nvSpPr>
          <p:spPr>
            <a:xfrm>
              <a:off x="5909535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0" name="Google Shape;1700;p4"/>
            <p:cNvSpPr/>
            <p:nvPr/>
          </p:nvSpPr>
          <p:spPr>
            <a:xfrm>
              <a:off x="5595008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1" name="Google Shape;1701;p4"/>
            <p:cNvSpPr/>
            <p:nvPr/>
          </p:nvSpPr>
          <p:spPr>
            <a:xfrm>
              <a:off x="528048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2" name="Google Shape;1702;p4"/>
            <p:cNvSpPr/>
            <p:nvPr/>
          </p:nvSpPr>
          <p:spPr>
            <a:xfrm>
              <a:off x="5909535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3" name="Google Shape;1703;p4"/>
            <p:cNvSpPr/>
            <p:nvPr/>
          </p:nvSpPr>
          <p:spPr>
            <a:xfrm>
              <a:off x="5595008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4" name="Google Shape;1704;p4"/>
            <p:cNvSpPr/>
            <p:nvPr/>
          </p:nvSpPr>
          <p:spPr>
            <a:xfrm>
              <a:off x="5437007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5" name="Google Shape;1705;p4"/>
            <p:cNvSpPr/>
            <p:nvPr/>
          </p:nvSpPr>
          <p:spPr>
            <a:xfrm>
              <a:off x="5751534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6" name="Google Shape;1706;p4"/>
            <p:cNvSpPr/>
            <p:nvPr/>
          </p:nvSpPr>
          <p:spPr>
            <a:xfrm>
              <a:off x="5437007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7" name="Google Shape;1707;p4"/>
            <p:cNvSpPr/>
            <p:nvPr/>
          </p:nvSpPr>
          <p:spPr>
            <a:xfrm>
              <a:off x="5751534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8" name="Google Shape;1708;p4"/>
            <p:cNvSpPr/>
            <p:nvPr/>
          </p:nvSpPr>
          <p:spPr>
            <a:xfrm>
              <a:off x="528048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9" name="Google Shape;1709;p4"/>
            <p:cNvSpPr/>
            <p:nvPr/>
          </p:nvSpPr>
          <p:spPr>
            <a:xfrm>
              <a:off x="5909535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0" name="Google Shape;1710;p4"/>
            <p:cNvSpPr/>
            <p:nvPr/>
          </p:nvSpPr>
          <p:spPr>
            <a:xfrm>
              <a:off x="5595008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1" name="Google Shape;1711;p4"/>
            <p:cNvSpPr/>
            <p:nvPr/>
          </p:nvSpPr>
          <p:spPr>
            <a:xfrm>
              <a:off x="528048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2" name="Google Shape;1712;p4"/>
            <p:cNvSpPr/>
            <p:nvPr/>
          </p:nvSpPr>
          <p:spPr>
            <a:xfrm>
              <a:off x="528048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3" name="Google Shape;1713;p4"/>
            <p:cNvSpPr/>
            <p:nvPr/>
          </p:nvSpPr>
          <p:spPr>
            <a:xfrm>
              <a:off x="4967427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4" name="Google Shape;1714;p4"/>
            <p:cNvSpPr/>
            <p:nvPr/>
          </p:nvSpPr>
          <p:spPr>
            <a:xfrm>
              <a:off x="465290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5" name="Google Shape;1715;p4"/>
            <p:cNvSpPr/>
            <p:nvPr/>
          </p:nvSpPr>
          <p:spPr>
            <a:xfrm>
              <a:off x="528048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6" name="Google Shape;1716;p4"/>
            <p:cNvSpPr/>
            <p:nvPr/>
          </p:nvSpPr>
          <p:spPr>
            <a:xfrm>
              <a:off x="4967427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7" name="Google Shape;1717;p4"/>
            <p:cNvSpPr/>
            <p:nvPr/>
          </p:nvSpPr>
          <p:spPr>
            <a:xfrm>
              <a:off x="528048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8" name="Google Shape;1718;p4"/>
            <p:cNvSpPr/>
            <p:nvPr/>
          </p:nvSpPr>
          <p:spPr>
            <a:xfrm>
              <a:off x="4967427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9" name="Google Shape;1719;p4"/>
            <p:cNvSpPr/>
            <p:nvPr/>
          </p:nvSpPr>
          <p:spPr>
            <a:xfrm>
              <a:off x="4810900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0" name="Google Shape;1720;p4"/>
            <p:cNvSpPr/>
            <p:nvPr/>
          </p:nvSpPr>
          <p:spPr>
            <a:xfrm>
              <a:off x="5123954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1" name="Google Shape;1721;p4"/>
            <p:cNvSpPr/>
            <p:nvPr/>
          </p:nvSpPr>
          <p:spPr>
            <a:xfrm>
              <a:off x="4810900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2" name="Google Shape;1722;p4"/>
            <p:cNvSpPr/>
            <p:nvPr/>
          </p:nvSpPr>
          <p:spPr>
            <a:xfrm>
              <a:off x="5123954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3" name="Google Shape;1723;p4"/>
            <p:cNvSpPr/>
            <p:nvPr/>
          </p:nvSpPr>
          <p:spPr>
            <a:xfrm>
              <a:off x="465290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4" name="Google Shape;1724;p4"/>
            <p:cNvSpPr/>
            <p:nvPr/>
          </p:nvSpPr>
          <p:spPr>
            <a:xfrm>
              <a:off x="465290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5" name="Google Shape;1725;p4"/>
            <p:cNvSpPr/>
            <p:nvPr/>
          </p:nvSpPr>
          <p:spPr>
            <a:xfrm>
              <a:off x="528048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6" name="Google Shape;1726;p4"/>
            <p:cNvSpPr/>
            <p:nvPr/>
          </p:nvSpPr>
          <p:spPr>
            <a:xfrm>
              <a:off x="4967427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7" name="Google Shape;1727;p4"/>
            <p:cNvSpPr/>
            <p:nvPr/>
          </p:nvSpPr>
          <p:spPr>
            <a:xfrm>
              <a:off x="465290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8" name="Google Shape;1728;p4"/>
            <p:cNvSpPr/>
            <p:nvPr/>
          </p:nvSpPr>
          <p:spPr>
            <a:xfrm>
              <a:off x="528048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9" name="Google Shape;1729;p4"/>
            <p:cNvSpPr/>
            <p:nvPr/>
          </p:nvSpPr>
          <p:spPr>
            <a:xfrm>
              <a:off x="4967427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0" name="Google Shape;1730;p4"/>
            <p:cNvSpPr/>
            <p:nvPr/>
          </p:nvSpPr>
          <p:spPr>
            <a:xfrm>
              <a:off x="528048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1" name="Google Shape;1731;p4"/>
            <p:cNvSpPr/>
            <p:nvPr/>
          </p:nvSpPr>
          <p:spPr>
            <a:xfrm>
              <a:off x="4967427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2" name="Google Shape;1732;p4"/>
            <p:cNvSpPr/>
            <p:nvPr/>
          </p:nvSpPr>
          <p:spPr>
            <a:xfrm>
              <a:off x="4810900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3" name="Google Shape;1733;p4"/>
            <p:cNvSpPr/>
            <p:nvPr/>
          </p:nvSpPr>
          <p:spPr>
            <a:xfrm>
              <a:off x="5123954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4" name="Google Shape;1734;p4"/>
            <p:cNvSpPr/>
            <p:nvPr/>
          </p:nvSpPr>
          <p:spPr>
            <a:xfrm>
              <a:off x="4810900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5" name="Google Shape;1735;p4"/>
            <p:cNvSpPr/>
            <p:nvPr/>
          </p:nvSpPr>
          <p:spPr>
            <a:xfrm>
              <a:off x="5123954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6" name="Google Shape;1736;p4"/>
            <p:cNvSpPr/>
            <p:nvPr/>
          </p:nvSpPr>
          <p:spPr>
            <a:xfrm>
              <a:off x="465290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7" name="Google Shape;1737;p4"/>
            <p:cNvSpPr/>
            <p:nvPr/>
          </p:nvSpPr>
          <p:spPr>
            <a:xfrm>
              <a:off x="465290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8" name="Google Shape;1738;p4"/>
            <p:cNvSpPr/>
            <p:nvPr/>
          </p:nvSpPr>
          <p:spPr>
            <a:xfrm>
              <a:off x="528048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9" name="Google Shape;1739;p4"/>
            <p:cNvSpPr/>
            <p:nvPr/>
          </p:nvSpPr>
          <p:spPr>
            <a:xfrm>
              <a:off x="4967427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0" name="Google Shape;1740;p4"/>
            <p:cNvSpPr/>
            <p:nvPr/>
          </p:nvSpPr>
          <p:spPr>
            <a:xfrm>
              <a:off x="465290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1" name="Google Shape;1741;p4"/>
            <p:cNvSpPr/>
            <p:nvPr/>
          </p:nvSpPr>
          <p:spPr>
            <a:xfrm>
              <a:off x="528048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2" name="Google Shape;1742;p4"/>
            <p:cNvSpPr/>
            <p:nvPr/>
          </p:nvSpPr>
          <p:spPr>
            <a:xfrm>
              <a:off x="4967427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3" name="Google Shape;1743;p4"/>
            <p:cNvSpPr/>
            <p:nvPr/>
          </p:nvSpPr>
          <p:spPr>
            <a:xfrm>
              <a:off x="528048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4" name="Google Shape;1744;p4"/>
            <p:cNvSpPr/>
            <p:nvPr/>
          </p:nvSpPr>
          <p:spPr>
            <a:xfrm>
              <a:off x="4967427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5" name="Google Shape;1745;p4"/>
            <p:cNvSpPr/>
            <p:nvPr/>
          </p:nvSpPr>
          <p:spPr>
            <a:xfrm>
              <a:off x="4810900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6" name="Google Shape;1746;p4"/>
            <p:cNvSpPr/>
            <p:nvPr/>
          </p:nvSpPr>
          <p:spPr>
            <a:xfrm>
              <a:off x="5123954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7" name="Google Shape;1747;p4"/>
            <p:cNvSpPr/>
            <p:nvPr/>
          </p:nvSpPr>
          <p:spPr>
            <a:xfrm>
              <a:off x="4810900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8" name="Google Shape;1748;p4"/>
            <p:cNvSpPr/>
            <p:nvPr/>
          </p:nvSpPr>
          <p:spPr>
            <a:xfrm>
              <a:off x="5123954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9" name="Google Shape;1749;p4"/>
            <p:cNvSpPr/>
            <p:nvPr/>
          </p:nvSpPr>
          <p:spPr>
            <a:xfrm>
              <a:off x="465290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0" name="Google Shape;1750;p4"/>
            <p:cNvSpPr/>
            <p:nvPr/>
          </p:nvSpPr>
          <p:spPr>
            <a:xfrm>
              <a:off x="465290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1" name="Google Shape;1751;p4"/>
            <p:cNvSpPr/>
            <p:nvPr/>
          </p:nvSpPr>
          <p:spPr>
            <a:xfrm>
              <a:off x="528048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2" name="Google Shape;1752;p4"/>
            <p:cNvSpPr/>
            <p:nvPr/>
          </p:nvSpPr>
          <p:spPr>
            <a:xfrm>
              <a:off x="4967427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3" name="Google Shape;1753;p4"/>
            <p:cNvSpPr/>
            <p:nvPr/>
          </p:nvSpPr>
          <p:spPr>
            <a:xfrm>
              <a:off x="465290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4" name="Google Shape;1754;p4"/>
            <p:cNvSpPr/>
            <p:nvPr/>
          </p:nvSpPr>
          <p:spPr>
            <a:xfrm>
              <a:off x="528048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5" name="Google Shape;1755;p4"/>
            <p:cNvSpPr/>
            <p:nvPr/>
          </p:nvSpPr>
          <p:spPr>
            <a:xfrm>
              <a:off x="4967427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6" name="Google Shape;1756;p4"/>
            <p:cNvSpPr/>
            <p:nvPr/>
          </p:nvSpPr>
          <p:spPr>
            <a:xfrm>
              <a:off x="528048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7" name="Google Shape;1757;p4"/>
            <p:cNvSpPr/>
            <p:nvPr/>
          </p:nvSpPr>
          <p:spPr>
            <a:xfrm>
              <a:off x="4967427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8" name="Google Shape;1758;p4"/>
            <p:cNvSpPr/>
            <p:nvPr/>
          </p:nvSpPr>
          <p:spPr>
            <a:xfrm>
              <a:off x="4810900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9" name="Google Shape;1759;p4"/>
            <p:cNvSpPr/>
            <p:nvPr/>
          </p:nvSpPr>
          <p:spPr>
            <a:xfrm>
              <a:off x="5123954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0" name="Google Shape;1760;p4"/>
            <p:cNvSpPr/>
            <p:nvPr/>
          </p:nvSpPr>
          <p:spPr>
            <a:xfrm>
              <a:off x="4810900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1" name="Google Shape;1761;p4"/>
            <p:cNvSpPr/>
            <p:nvPr/>
          </p:nvSpPr>
          <p:spPr>
            <a:xfrm>
              <a:off x="5123954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2" name="Google Shape;1762;p4"/>
            <p:cNvSpPr/>
            <p:nvPr/>
          </p:nvSpPr>
          <p:spPr>
            <a:xfrm>
              <a:off x="465290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3" name="Google Shape;1763;p4"/>
            <p:cNvSpPr/>
            <p:nvPr/>
          </p:nvSpPr>
          <p:spPr>
            <a:xfrm>
              <a:off x="465290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4" name="Google Shape;1764;p4"/>
            <p:cNvSpPr/>
            <p:nvPr/>
          </p:nvSpPr>
          <p:spPr>
            <a:xfrm>
              <a:off x="528048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5" name="Google Shape;1765;p4"/>
            <p:cNvSpPr/>
            <p:nvPr/>
          </p:nvSpPr>
          <p:spPr>
            <a:xfrm>
              <a:off x="4967427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6" name="Google Shape;1766;p4"/>
            <p:cNvSpPr/>
            <p:nvPr/>
          </p:nvSpPr>
          <p:spPr>
            <a:xfrm>
              <a:off x="465290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7" name="Google Shape;1767;p4"/>
            <p:cNvSpPr/>
            <p:nvPr/>
          </p:nvSpPr>
          <p:spPr>
            <a:xfrm>
              <a:off x="528048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8" name="Google Shape;1768;p4"/>
            <p:cNvSpPr/>
            <p:nvPr/>
          </p:nvSpPr>
          <p:spPr>
            <a:xfrm>
              <a:off x="4967427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9" name="Google Shape;1769;p4"/>
            <p:cNvSpPr/>
            <p:nvPr/>
          </p:nvSpPr>
          <p:spPr>
            <a:xfrm>
              <a:off x="528048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0" name="Google Shape;1770;p4"/>
            <p:cNvSpPr/>
            <p:nvPr/>
          </p:nvSpPr>
          <p:spPr>
            <a:xfrm>
              <a:off x="4967427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1" name="Google Shape;1771;p4"/>
            <p:cNvSpPr/>
            <p:nvPr/>
          </p:nvSpPr>
          <p:spPr>
            <a:xfrm>
              <a:off x="4810900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2" name="Google Shape;1772;p4"/>
            <p:cNvSpPr/>
            <p:nvPr/>
          </p:nvSpPr>
          <p:spPr>
            <a:xfrm>
              <a:off x="5123954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3" name="Google Shape;1773;p4"/>
            <p:cNvSpPr/>
            <p:nvPr/>
          </p:nvSpPr>
          <p:spPr>
            <a:xfrm>
              <a:off x="4810900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62"/>
                    <a:pt x="382" y="762"/>
                  </a:cubicBezTo>
                  <a:cubicBezTo>
                    <a:pt x="596" y="762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4" name="Google Shape;1774;p4"/>
            <p:cNvSpPr/>
            <p:nvPr/>
          </p:nvSpPr>
          <p:spPr>
            <a:xfrm>
              <a:off x="5123954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62"/>
                    <a:pt x="394" y="762"/>
                  </a:cubicBezTo>
                  <a:cubicBezTo>
                    <a:pt x="608" y="762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5" name="Google Shape;1775;p4"/>
            <p:cNvSpPr/>
            <p:nvPr/>
          </p:nvSpPr>
          <p:spPr>
            <a:xfrm>
              <a:off x="465290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6" name="Google Shape;1776;p4"/>
            <p:cNvSpPr/>
            <p:nvPr/>
          </p:nvSpPr>
          <p:spPr>
            <a:xfrm>
              <a:off x="465290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7" name="Google Shape;1777;p4"/>
            <p:cNvSpPr/>
            <p:nvPr/>
          </p:nvSpPr>
          <p:spPr>
            <a:xfrm>
              <a:off x="528048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8" name="Google Shape;1778;p4"/>
            <p:cNvSpPr/>
            <p:nvPr/>
          </p:nvSpPr>
          <p:spPr>
            <a:xfrm>
              <a:off x="4967427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9" name="Google Shape;1779;p4"/>
            <p:cNvSpPr/>
            <p:nvPr/>
          </p:nvSpPr>
          <p:spPr>
            <a:xfrm>
              <a:off x="465290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0" name="Google Shape;1780;p4"/>
            <p:cNvSpPr/>
            <p:nvPr/>
          </p:nvSpPr>
          <p:spPr>
            <a:xfrm>
              <a:off x="528048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1" name="Google Shape;1781;p4"/>
            <p:cNvSpPr/>
            <p:nvPr/>
          </p:nvSpPr>
          <p:spPr>
            <a:xfrm>
              <a:off x="4967427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2" name="Google Shape;1782;p4"/>
            <p:cNvSpPr/>
            <p:nvPr/>
          </p:nvSpPr>
          <p:spPr>
            <a:xfrm>
              <a:off x="4810900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3" name="Google Shape;1783;p4"/>
            <p:cNvSpPr/>
            <p:nvPr/>
          </p:nvSpPr>
          <p:spPr>
            <a:xfrm>
              <a:off x="5123954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4" name="Google Shape;1784;p4"/>
            <p:cNvSpPr/>
            <p:nvPr/>
          </p:nvSpPr>
          <p:spPr>
            <a:xfrm>
              <a:off x="4810900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5" name="Google Shape;1785;p4"/>
            <p:cNvSpPr/>
            <p:nvPr/>
          </p:nvSpPr>
          <p:spPr>
            <a:xfrm>
              <a:off x="5123954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6" name="Google Shape;1786;p4"/>
            <p:cNvSpPr/>
            <p:nvPr/>
          </p:nvSpPr>
          <p:spPr>
            <a:xfrm>
              <a:off x="465290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7" name="Google Shape;1787;p4"/>
            <p:cNvSpPr/>
            <p:nvPr/>
          </p:nvSpPr>
          <p:spPr>
            <a:xfrm>
              <a:off x="528048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8" name="Google Shape;1788;p4"/>
            <p:cNvSpPr/>
            <p:nvPr/>
          </p:nvSpPr>
          <p:spPr>
            <a:xfrm>
              <a:off x="4967427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9" name="Google Shape;1789;p4"/>
            <p:cNvSpPr/>
            <p:nvPr/>
          </p:nvSpPr>
          <p:spPr>
            <a:xfrm>
              <a:off x="465290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0" name="Google Shape;1790;p4"/>
            <p:cNvSpPr/>
            <p:nvPr/>
          </p:nvSpPr>
          <p:spPr>
            <a:xfrm>
              <a:off x="465290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1" name="Google Shape;1791;p4"/>
            <p:cNvSpPr/>
            <p:nvPr/>
          </p:nvSpPr>
          <p:spPr>
            <a:xfrm>
              <a:off x="4339846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2" name="Google Shape;1792;p4"/>
            <p:cNvSpPr/>
            <p:nvPr/>
          </p:nvSpPr>
          <p:spPr>
            <a:xfrm>
              <a:off x="4025442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3" name="Google Shape;1793;p4"/>
            <p:cNvSpPr/>
            <p:nvPr/>
          </p:nvSpPr>
          <p:spPr>
            <a:xfrm>
              <a:off x="465290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4" name="Google Shape;1794;p4"/>
            <p:cNvSpPr/>
            <p:nvPr/>
          </p:nvSpPr>
          <p:spPr>
            <a:xfrm>
              <a:off x="4339846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5" name="Google Shape;1795;p4"/>
            <p:cNvSpPr/>
            <p:nvPr/>
          </p:nvSpPr>
          <p:spPr>
            <a:xfrm>
              <a:off x="465290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6" name="Google Shape;1796;p4"/>
            <p:cNvSpPr/>
            <p:nvPr/>
          </p:nvSpPr>
          <p:spPr>
            <a:xfrm>
              <a:off x="4339846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7" name="Google Shape;1797;p4"/>
            <p:cNvSpPr/>
            <p:nvPr/>
          </p:nvSpPr>
          <p:spPr>
            <a:xfrm>
              <a:off x="4183320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8" name="Google Shape;1798;p4"/>
            <p:cNvSpPr/>
            <p:nvPr/>
          </p:nvSpPr>
          <p:spPr>
            <a:xfrm>
              <a:off x="4496373" y="50657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63" y="596"/>
                    <a:pt x="763" y="381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9" name="Google Shape;1799;p4"/>
            <p:cNvSpPr/>
            <p:nvPr/>
          </p:nvSpPr>
          <p:spPr>
            <a:xfrm>
              <a:off x="4183320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0" name="Google Shape;1800;p4"/>
            <p:cNvSpPr/>
            <p:nvPr/>
          </p:nvSpPr>
          <p:spPr>
            <a:xfrm>
              <a:off x="4496373" y="19352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63" y="608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1" name="Google Shape;1801;p4"/>
            <p:cNvSpPr/>
            <p:nvPr/>
          </p:nvSpPr>
          <p:spPr>
            <a:xfrm>
              <a:off x="4025442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2" name="Google Shape;1802;p4"/>
            <p:cNvSpPr/>
            <p:nvPr/>
          </p:nvSpPr>
          <p:spPr>
            <a:xfrm>
              <a:off x="4025442" y="35152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3" name="Google Shape;1803;p4"/>
            <p:cNvSpPr/>
            <p:nvPr/>
          </p:nvSpPr>
          <p:spPr>
            <a:xfrm>
              <a:off x="465290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4" name="Google Shape;1804;p4"/>
            <p:cNvSpPr/>
            <p:nvPr/>
          </p:nvSpPr>
          <p:spPr>
            <a:xfrm>
              <a:off x="4339846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5" name="Google Shape;1805;p4"/>
            <p:cNvSpPr/>
            <p:nvPr/>
          </p:nvSpPr>
          <p:spPr>
            <a:xfrm>
              <a:off x="4025442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6" name="Google Shape;1806;p4"/>
            <p:cNvSpPr/>
            <p:nvPr/>
          </p:nvSpPr>
          <p:spPr>
            <a:xfrm>
              <a:off x="465290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7" name="Google Shape;1807;p4"/>
            <p:cNvSpPr/>
            <p:nvPr/>
          </p:nvSpPr>
          <p:spPr>
            <a:xfrm>
              <a:off x="4339846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8" name="Google Shape;1808;p4"/>
            <p:cNvSpPr/>
            <p:nvPr/>
          </p:nvSpPr>
          <p:spPr>
            <a:xfrm>
              <a:off x="465290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9" name="Google Shape;1809;p4"/>
            <p:cNvSpPr/>
            <p:nvPr/>
          </p:nvSpPr>
          <p:spPr>
            <a:xfrm>
              <a:off x="4339846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0" name="Google Shape;1810;p4"/>
            <p:cNvSpPr/>
            <p:nvPr/>
          </p:nvSpPr>
          <p:spPr>
            <a:xfrm>
              <a:off x="4183320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75" y="595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1" name="Google Shape;1811;p4"/>
            <p:cNvSpPr/>
            <p:nvPr/>
          </p:nvSpPr>
          <p:spPr>
            <a:xfrm>
              <a:off x="4496373" y="1135632"/>
              <a:ext cx="93744" cy="95096"/>
            </a:xfrm>
            <a:custGeom>
              <a:avLst/>
              <a:gdLst/>
              <a:ahLst/>
              <a:cxnLst/>
              <a:rect l="l" t="t" r="r" b="b"/>
              <a:pathLst>
                <a:path w="763" h="774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63" y="595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2" name="Google Shape;1812;p4"/>
            <p:cNvSpPr/>
            <p:nvPr/>
          </p:nvSpPr>
          <p:spPr>
            <a:xfrm>
              <a:off x="4183320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75" y="596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3" name="Google Shape;1813;p4"/>
            <p:cNvSpPr/>
            <p:nvPr/>
          </p:nvSpPr>
          <p:spPr>
            <a:xfrm>
              <a:off x="4496373" y="82110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63" y="596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4" name="Google Shape;1814;p4"/>
            <p:cNvSpPr/>
            <p:nvPr/>
          </p:nvSpPr>
          <p:spPr>
            <a:xfrm>
              <a:off x="4025442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5" name="Google Shape;1815;p4"/>
            <p:cNvSpPr/>
            <p:nvPr/>
          </p:nvSpPr>
          <p:spPr>
            <a:xfrm>
              <a:off x="4025442" y="97910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6" name="Google Shape;1816;p4"/>
            <p:cNvSpPr/>
            <p:nvPr/>
          </p:nvSpPr>
          <p:spPr>
            <a:xfrm>
              <a:off x="465290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7" name="Google Shape;1817;p4"/>
            <p:cNvSpPr/>
            <p:nvPr/>
          </p:nvSpPr>
          <p:spPr>
            <a:xfrm>
              <a:off x="4339846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8" name="Google Shape;1818;p4"/>
            <p:cNvSpPr/>
            <p:nvPr/>
          </p:nvSpPr>
          <p:spPr>
            <a:xfrm>
              <a:off x="4025442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9" name="Google Shape;1819;p4"/>
            <p:cNvSpPr/>
            <p:nvPr/>
          </p:nvSpPr>
          <p:spPr>
            <a:xfrm>
              <a:off x="465290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0" name="Google Shape;1820;p4"/>
            <p:cNvSpPr/>
            <p:nvPr/>
          </p:nvSpPr>
          <p:spPr>
            <a:xfrm>
              <a:off x="4339846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1" name="Google Shape;1821;p4"/>
            <p:cNvSpPr/>
            <p:nvPr/>
          </p:nvSpPr>
          <p:spPr>
            <a:xfrm>
              <a:off x="465290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2" name="Google Shape;1822;p4"/>
            <p:cNvSpPr/>
            <p:nvPr/>
          </p:nvSpPr>
          <p:spPr>
            <a:xfrm>
              <a:off x="4339846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80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3" name="Google Shape;1823;p4"/>
            <p:cNvSpPr/>
            <p:nvPr/>
          </p:nvSpPr>
          <p:spPr>
            <a:xfrm>
              <a:off x="4183320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4" name="Google Shape;1824;p4"/>
            <p:cNvSpPr/>
            <p:nvPr/>
          </p:nvSpPr>
          <p:spPr>
            <a:xfrm>
              <a:off x="4496373" y="176309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5" name="Google Shape;1825;p4"/>
            <p:cNvSpPr/>
            <p:nvPr/>
          </p:nvSpPr>
          <p:spPr>
            <a:xfrm>
              <a:off x="4183320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6" name="Google Shape;1826;p4"/>
            <p:cNvSpPr/>
            <p:nvPr/>
          </p:nvSpPr>
          <p:spPr>
            <a:xfrm>
              <a:off x="4496373" y="1448685"/>
              <a:ext cx="93744" cy="95096"/>
            </a:xfrm>
            <a:custGeom>
              <a:avLst/>
              <a:gdLst/>
              <a:ahLst/>
              <a:cxnLst/>
              <a:rect l="l" t="t" r="r" b="b"/>
              <a:pathLst>
                <a:path w="763" h="774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63" y="595"/>
                    <a:pt x="763" y="381"/>
                  </a:cubicBezTo>
                  <a:cubicBezTo>
                    <a:pt x="763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7" name="Google Shape;1827;p4"/>
            <p:cNvSpPr/>
            <p:nvPr/>
          </p:nvSpPr>
          <p:spPr>
            <a:xfrm>
              <a:off x="4025442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8" name="Google Shape;1828;p4"/>
            <p:cNvSpPr/>
            <p:nvPr/>
          </p:nvSpPr>
          <p:spPr>
            <a:xfrm>
              <a:off x="4025442" y="16050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9" name="Google Shape;1829;p4"/>
            <p:cNvSpPr/>
            <p:nvPr/>
          </p:nvSpPr>
          <p:spPr>
            <a:xfrm>
              <a:off x="465290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0" name="Google Shape;1830;p4"/>
            <p:cNvSpPr/>
            <p:nvPr/>
          </p:nvSpPr>
          <p:spPr>
            <a:xfrm>
              <a:off x="4339846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1" name="Google Shape;1831;p4"/>
            <p:cNvSpPr/>
            <p:nvPr/>
          </p:nvSpPr>
          <p:spPr>
            <a:xfrm>
              <a:off x="4025442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2" name="Google Shape;1832;p4"/>
            <p:cNvSpPr/>
            <p:nvPr/>
          </p:nvSpPr>
          <p:spPr>
            <a:xfrm>
              <a:off x="465290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3" name="Google Shape;1833;p4"/>
            <p:cNvSpPr/>
            <p:nvPr/>
          </p:nvSpPr>
          <p:spPr>
            <a:xfrm>
              <a:off x="4339846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4" name="Google Shape;1834;p4"/>
            <p:cNvSpPr/>
            <p:nvPr/>
          </p:nvSpPr>
          <p:spPr>
            <a:xfrm>
              <a:off x="465290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5" name="Google Shape;1835;p4"/>
            <p:cNvSpPr/>
            <p:nvPr/>
          </p:nvSpPr>
          <p:spPr>
            <a:xfrm>
              <a:off x="4339846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6" name="Google Shape;1836;p4"/>
            <p:cNvSpPr/>
            <p:nvPr/>
          </p:nvSpPr>
          <p:spPr>
            <a:xfrm>
              <a:off x="4183320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79"/>
                    <a:pt x="1" y="394"/>
                  </a:cubicBezTo>
                  <a:cubicBezTo>
                    <a:pt x="1" y="608"/>
                    <a:pt x="168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7" name="Google Shape;1837;p4"/>
            <p:cNvSpPr/>
            <p:nvPr/>
          </p:nvSpPr>
          <p:spPr>
            <a:xfrm>
              <a:off x="4496373" y="238919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79"/>
                    <a:pt x="1" y="394"/>
                  </a:cubicBezTo>
                  <a:cubicBezTo>
                    <a:pt x="1" y="608"/>
                    <a:pt x="168" y="775"/>
                    <a:pt x="382" y="775"/>
                  </a:cubicBezTo>
                  <a:cubicBezTo>
                    <a:pt x="596" y="775"/>
                    <a:pt x="763" y="608"/>
                    <a:pt x="763" y="394"/>
                  </a:cubicBezTo>
                  <a:cubicBezTo>
                    <a:pt x="763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8" name="Google Shape;1838;p4"/>
            <p:cNvSpPr/>
            <p:nvPr/>
          </p:nvSpPr>
          <p:spPr>
            <a:xfrm>
              <a:off x="4183320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9" name="Google Shape;1839;p4"/>
            <p:cNvSpPr/>
            <p:nvPr/>
          </p:nvSpPr>
          <p:spPr>
            <a:xfrm>
              <a:off x="4496373" y="2076143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0" name="Google Shape;1840;p4"/>
            <p:cNvSpPr/>
            <p:nvPr/>
          </p:nvSpPr>
          <p:spPr>
            <a:xfrm>
              <a:off x="4025442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1" name="Google Shape;1841;p4"/>
            <p:cNvSpPr/>
            <p:nvPr/>
          </p:nvSpPr>
          <p:spPr>
            <a:xfrm>
              <a:off x="4025442" y="223267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2" name="Google Shape;1842;p4"/>
            <p:cNvSpPr/>
            <p:nvPr/>
          </p:nvSpPr>
          <p:spPr>
            <a:xfrm>
              <a:off x="465290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3" name="Google Shape;1843;p4"/>
            <p:cNvSpPr/>
            <p:nvPr/>
          </p:nvSpPr>
          <p:spPr>
            <a:xfrm>
              <a:off x="4339846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4" name="Google Shape;1844;p4"/>
            <p:cNvSpPr/>
            <p:nvPr/>
          </p:nvSpPr>
          <p:spPr>
            <a:xfrm>
              <a:off x="4025442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5" name="Google Shape;1845;p4"/>
            <p:cNvSpPr/>
            <p:nvPr/>
          </p:nvSpPr>
          <p:spPr>
            <a:xfrm>
              <a:off x="465290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6" name="Google Shape;1846;p4"/>
            <p:cNvSpPr/>
            <p:nvPr/>
          </p:nvSpPr>
          <p:spPr>
            <a:xfrm>
              <a:off x="4339846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7" name="Google Shape;1847;p4"/>
            <p:cNvSpPr/>
            <p:nvPr/>
          </p:nvSpPr>
          <p:spPr>
            <a:xfrm>
              <a:off x="465290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8" name="Google Shape;1848;p4"/>
            <p:cNvSpPr/>
            <p:nvPr/>
          </p:nvSpPr>
          <p:spPr>
            <a:xfrm>
              <a:off x="4339846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9" name="Google Shape;1849;p4"/>
            <p:cNvSpPr/>
            <p:nvPr/>
          </p:nvSpPr>
          <p:spPr>
            <a:xfrm>
              <a:off x="4183320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0" name="Google Shape;1850;p4"/>
            <p:cNvSpPr/>
            <p:nvPr/>
          </p:nvSpPr>
          <p:spPr>
            <a:xfrm>
              <a:off x="4496373" y="301677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63" y="608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1" name="Google Shape;1851;p4"/>
            <p:cNvSpPr/>
            <p:nvPr/>
          </p:nvSpPr>
          <p:spPr>
            <a:xfrm>
              <a:off x="4183320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6"/>
                    <a:pt x="168" y="762"/>
                    <a:pt x="382" y="762"/>
                  </a:cubicBezTo>
                  <a:cubicBezTo>
                    <a:pt x="596" y="762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2" name="Google Shape;1852;p4"/>
            <p:cNvSpPr/>
            <p:nvPr/>
          </p:nvSpPr>
          <p:spPr>
            <a:xfrm>
              <a:off x="4496373" y="2705198"/>
              <a:ext cx="93744" cy="93744"/>
            </a:xfrm>
            <a:custGeom>
              <a:avLst/>
              <a:gdLst/>
              <a:ahLst/>
              <a:cxnLst/>
              <a:rect l="l" t="t" r="r" b="b"/>
              <a:pathLst>
                <a:path w="763" h="763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6"/>
                    <a:pt x="168" y="762"/>
                    <a:pt x="382" y="762"/>
                  </a:cubicBezTo>
                  <a:cubicBezTo>
                    <a:pt x="596" y="762"/>
                    <a:pt x="763" y="596"/>
                    <a:pt x="763" y="381"/>
                  </a:cubicBezTo>
                  <a:cubicBezTo>
                    <a:pt x="763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3" name="Google Shape;1853;p4"/>
            <p:cNvSpPr/>
            <p:nvPr/>
          </p:nvSpPr>
          <p:spPr>
            <a:xfrm>
              <a:off x="4025442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4" name="Google Shape;1854;p4"/>
            <p:cNvSpPr/>
            <p:nvPr/>
          </p:nvSpPr>
          <p:spPr>
            <a:xfrm>
              <a:off x="4025442" y="286025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5" name="Google Shape;1855;p4"/>
            <p:cNvSpPr/>
            <p:nvPr/>
          </p:nvSpPr>
          <p:spPr>
            <a:xfrm>
              <a:off x="465290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6" name="Google Shape;1856;p4"/>
            <p:cNvSpPr/>
            <p:nvPr/>
          </p:nvSpPr>
          <p:spPr>
            <a:xfrm>
              <a:off x="4339846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7" name="Google Shape;1857;p4"/>
            <p:cNvSpPr/>
            <p:nvPr/>
          </p:nvSpPr>
          <p:spPr>
            <a:xfrm>
              <a:off x="4025442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8" name="Google Shape;1858;p4"/>
            <p:cNvSpPr/>
            <p:nvPr/>
          </p:nvSpPr>
          <p:spPr>
            <a:xfrm>
              <a:off x="465290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9" name="Google Shape;1859;p4"/>
            <p:cNvSpPr/>
            <p:nvPr/>
          </p:nvSpPr>
          <p:spPr>
            <a:xfrm>
              <a:off x="4339846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0" name="Google Shape;1860;p4"/>
            <p:cNvSpPr/>
            <p:nvPr/>
          </p:nvSpPr>
          <p:spPr>
            <a:xfrm>
              <a:off x="4183320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1" name="Google Shape;1861;p4"/>
            <p:cNvSpPr/>
            <p:nvPr/>
          </p:nvSpPr>
          <p:spPr>
            <a:xfrm>
              <a:off x="4496373" y="364435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63" y="596"/>
                    <a:pt x="763" y="381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2" name="Google Shape;1862;p4"/>
            <p:cNvSpPr/>
            <p:nvPr/>
          </p:nvSpPr>
          <p:spPr>
            <a:xfrm>
              <a:off x="4183320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3" name="Google Shape;1863;p4"/>
            <p:cNvSpPr/>
            <p:nvPr/>
          </p:nvSpPr>
          <p:spPr>
            <a:xfrm>
              <a:off x="4496373" y="33313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63" y="608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4" name="Google Shape;1864;p4"/>
            <p:cNvSpPr/>
            <p:nvPr/>
          </p:nvSpPr>
          <p:spPr>
            <a:xfrm>
              <a:off x="4025442" y="34893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5" name="Google Shape;1865;p4"/>
            <p:cNvSpPr/>
            <p:nvPr/>
          </p:nvSpPr>
          <p:spPr>
            <a:xfrm>
              <a:off x="465290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6" name="Google Shape;1866;p4"/>
            <p:cNvSpPr/>
            <p:nvPr/>
          </p:nvSpPr>
          <p:spPr>
            <a:xfrm>
              <a:off x="4339846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7" name="Google Shape;1867;p4"/>
            <p:cNvSpPr/>
            <p:nvPr/>
          </p:nvSpPr>
          <p:spPr>
            <a:xfrm>
              <a:off x="4025442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8" name="Google Shape;1868;p4"/>
            <p:cNvSpPr/>
            <p:nvPr/>
          </p:nvSpPr>
          <p:spPr>
            <a:xfrm>
              <a:off x="4025442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9" name="Google Shape;1869;p4"/>
            <p:cNvSpPr/>
            <p:nvPr/>
          </p:nvSpPr>
          <p:spPr>
            <a:xfrm>
              <a:off x="3710914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0" name="Google Shape;1870;p4"/>
            <p:cNvSpPr/>
            <p:nvPr/>
          </p:nvSpPr>
          <p:spPr>
            <a:xfrm>
              <a:off x="3399336" y="3699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1" name="Google Shape;1871;p4"/>
            <p:cNvSpPr/>
            <p:nvPr/>
          </p:nvSpPr>
          <p:spPr>
            <a:xfrm>
              <a:off x="4025442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2" name="Google Shape;1872;p4"/>
            <p:cNvSpPr/>
            <p:nvPr/>
          </p:nvSpPr>
          <p:spPr>
            <a:xfrm>
              <a:off x="3710914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3" name="Google Shape;1873;p4"/>
            <p:cNvSpPr/>
            <p:nvPr/>
          </p:nvSpPr>
          <p:spPr>
            <a:xfrm>
              <a:off x="4025442" y="35152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4" name="Google Shape;1874;p4"/>
            <p:cNvSpPr/>
            <p:nvPr/>
          </p:nvSpPr>
          <p:spPr>
            <a:xfrm>
              <a:off x="3710914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5" name="Google Shape;1875;p4"/>
            <p:cNvSpPr/>
            <p:nvPr/>
          </p:nvSpPr>
          <p:spPr>
            <a:xfrm>
              <a:off x="3554388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6" name="Google Shape;1876;p4"/>
            <p:cNvSpPr/>
            <p:nvPr/>
          </p:nvSpPr>
          <p:spPr>
            <a:xfrm>
              <a:off x="3868915" y="5065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7" name="Google Shape;1877;p4"/>
            <p:cNvSpPr/>
            <p:nvPr/>
          </p:nvSpPr>
          <p:spPr>
            <a:xfrm>
              <a:off x="3554388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8" name="Google Shape;1878;p4"/>
            <p:cNvSpPr/>
            <p:nvPr/>
          </p:nvSpPr>
          <p:spPr>
            <a:xfrm>
              <a:off x="3868915" y="19352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9" name="Google Shape;1879;p4"/>
            <p:cNvSpPr/>
            <p:nvPr/>
          </p:nvSpPr>
          <p:spPr>
            <a:xfrm>
              <a:off x="3399336" y="6631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0" name="Google Shape;1880;p4"/>
            <p:cNvSpPr/>
            <p:nvPr/>
          </p:nvSpPr>
          <p:spPr>
            <a:xfrm>
              <a:off x="3399336" y="35152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1" name="Google Shape;1881;p4"/>
            <p:cNvSpPr/>
            <p:nvPr/>
          </p:nvSpPr>
          <p:spPr>
            <a:xfrm>
              <a:off x="4025442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2" name="Google Shape;1882;p4"/>
            <p:cNvSpPr/>
            <p:nvPr/>
          </p:nvSpPr>
          <p:spPr>
            <a:xfrm>
              <a:off x="3710914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3" name="Google Shape;1883;p4"/>
            <p:cNvSpPr/>
            <p:nvPr/>
          </p:nvSpPr>
          <p:spPr>
            <a:xfrm>
              <a:off x="3399336" y="3699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4" name="Google Shape;1884;p4"/>
            <p:cNvSpPr/>
            <p:nvPr/>
          </p:nvSpPr>
          <p:spPr>
            <a:xfrm>
              <a:off x="4025442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5" name="Google Shape;1885;p4"/>
            <p:cNvSpPr/>
            <p:nvPr/>
          </p:nvSpPr>
          <p:spPr>
            <a:xfrm>
              <a:off x="3710914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6" name="Google Shape;1886;p4"/>
            <p:cNvSpPr/>
            <p:nvPr/>
          </p:nvSpPr>
          <p:spPr>
            <a:xfrm>
              <a:off x="4025442" y="97910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7" name="Google Shape;1887;p4"/>
            <p:cNvSpPr/>
            <p:nvPr/>
          </p:nvSpPr>
          <p:spPr>
            <a:xfrm>
              <a:off x="3710914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8" name="Google Shape;1888;p4"/>
            <p:cNvSpPr/>
            <p:nvPr/>
          </p:nvSpPr>
          <p:spPr>
            <a:xfrm>
              <a:off x="3554388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9" name="Google Shape;1889;p4"/>
            <p:cNvSpPr/>
            <p:nvPr/>
          </p:nvSpPr>
          <p:spPr>
            <a:xfrm>
              <a:off x="3868915" y="1135632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0" name="Google Shape;1890;p4"/>
            <p:cNvSpPr/>
            <p:nvPr/>
          </p:nvSpPr>
          <p:spPr>
            <a:xfrm>
              <a:off x="3554388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1" name="Google Shape;1891;p4"/>
            <p:cNvSpPr/>
            <p:nvPr/>
          </p:nvSpPr>
          <p:spPr>
            <a:xfrm>
              <a:off x="3868915" y="8211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2" name="Google Shape;1892;p4"/>
            <p:cNvSpPr/>
            <p:nvPr/>
          </p:nvSpPr>
          <p:spPr>
            <a:xfrm>
              <a:off x="3399336" y="129068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3" name="Google Shape;1893;p4"/>
            <p:cNvSpPr/>
            <p:nvPr/>
          </p:nvSpPr>
          <p:spPr>
            <a:xfrm>
              <a:off x="3399336" y="97910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62" y="595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4" name="Google Shape;1894;p4"/>
            <p:cNvSpPr/>
            <p:nvPr/>
          </p:nvSpPr>
          <p:spPr>
            <a:xfrm>
              <a:off x="4025442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5" name="Google Shape;1895;p4"/>
            <p:cNvSpPr/>
            <p:nvPr/>
          </p:nvSpPr>
          <p:spPr>
            <a:xfrm>
              <a:off x="3710914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6" name="Google Shape;1896;p4"/>
            <p:cNvSpPr/>
            <p:nvPr/>
          </p:nvSpPr>
          <p:spPr>
            <a:xfrm>
              <a:off x="3399336" y="6631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7" name="Google Shape;1897;p4"/>
            <p:cNvSpPr/>
            <p:nvPr/>
          </p:nvSpPr>
          <p:spPr>
            <a:xfrm>
              <a:off x="4025442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8" name="Google Shape;1898;p4"/>
            <p:cNvSpPr/>
            <p:nvPr/>
          </p:nvSpPr>
          <p:spPr>
            <a:xfrm>
              <a:off x="3710914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9" name="Google Shape;1899;p4"/>
            <p:cNvSpPr/>
            <p:nvPr/>
          </p:nvSpPr>
          <p:spPr>
            <a:xfrm>
              <a:off x="4025442" y="16050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0" name="Google Shape;1900;p4"/>
            <p:cNvSpPr/>
            <p:nvPr/>
          </p:nvSpPr>
          <p:spPr>
            <a:xfrm>
              <a:off x="3710914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1" name="Google Shape;1901;p4"/>
            <p:cNvSpPr/>
            <p:nvPr/>
          </p:nvSpPr>
          <p:spPr>
            <a:xfrm>
              <a:off x="3554388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2" name="Google Shape;1902;p4"/>
            <p:cNvSpPr/>
            <p:nvPr/>
          </p:nvSpPr>
          <p:spPr>
            <a:xfrm>
              <a:off x="3868915" y="17630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3" name="Google Shape;1903;p4"/>
            <p:cNvSpPr/>
            <p:nvPr/>
          </p:nvSpPr>
          <p:spPr>
            <a:xfrm>
              <a:off x="3554388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4" name="Google Shape;1904;p4"/>
            <p:cNvSpPr/>
            <p:nvPr/>
          </p:nvSpPr>
          <p:spPr>
            <a:xfrm>
              <a:off x="3868915" y="1448685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5" name="Google Shape;1905;p4"/>
            <p:cNvSpPr/>
            <p:nvPr/>
          </p:nvSpPr>
          <p:spPr>
            <a:xfrm>
              <a:off x="3399336" y="191961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6" name="Google Shape;1906;p4"/>
            <p:cNvSpPr/>
            <p:nvPr/>
          </p:nvSpPr>
          <p:spPr>
            <a:xfrm>
              <a:off x="3399336" y="1605089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7" name="Google Shape;1907;p4"/>
            <p:cNvSpPr/>
            <p:nvPr/>
          </p:nvSpPr>
          <p:spPr>
            <a:xfrm>
              <a:off x="4025442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8" name="Google Shape;1908;p4"/>
            <p:cNvSpPr/>
            <p:nvPr/>
          </p:nvSpPr>
          <p:spPr>
            <a:xfrm>
              <a:off x="3710914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9" name="Google Shape;1909;p4"/>
            <p:cNvSpPr/>
            <p:nvPr/>
          </p:nvSpPr>
          <p:spPr>
            <a:xfrm>
              <a:off x="3399336" y="129068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0" name="Google Shape;1910;p4"/>
            <p:cNvSpPr/>
            <p:nvPr/>
          </p:nvSpPr>
          <p:spPr>
            <a:xfrm>
              <a:off x="4025442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1" name="Google Shape;1911;p4"/>
            <p:cNvSpPr/>
            <p:nvPr/>
          </p:nvSpPr>
          <p:spPr>
            <a:xfrm>
              <a:off x="3710914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2" name="Google Shape;1912;p4"/>
            <p:cNvSpPr/>
            <p:nvPr/>
          </p:nvSpPr>
          <p:spPr>
            <a:xfrm>
              <a:off x="4025442" y="223267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3" name="Google Shape;1913;p4"/>
            <p:cNvSpPr/>
            <p:nvPr/>
          </p:nvSpPr>
          <p:spPr>
            <a:xfrm>
              <a:off x="3710914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4" name="Google Shape;1914;p4"/>
            <p:cNvSpPr/>
            <p:nvPr/>
          </p:nvSpPr>
          <p:spPr>
            <a:xfrm>
              <a:off x="3554388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5" name="Google Shape;1915;p4"/>
            <p:cNvSpPr/>
            <p:nvPr/>
          </p:nvSpPr>
          <p:spPr>
            <a:xfrm>
              <a:off x="3868915" y="238919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6" name="Google Shape;1916;p4"/>
            <p:cNvSpPr/>
            <p:nvPr/>
          </p:nvSpPr>
          <p:spPr>
            <a:xfrm>
              <a:off x="3554388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7" name="Google Shape;1917;p4"/>
            <p:cNvSpPr/>
            <p:nvPr/>
          </p:nvSpPr>
          <p:spPr>
            <a:xfrm>
              <a:off x="3868915" y="2076143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8" name="Google Shape;1918;p4"/>
            <p:cNvSpPr/>
            <p:nvPr/>
          </p:nvSpPr>
          <p:spPr>
            <a:xfrm>
              <a:off x="3399336" y="254719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9" name="Google Shape;1919;p4"/>
            <p:cNvSpPr/>
            <p:nvPr/>
          </p:nvSpPr>
          <p:spPr>
            <a:xfrm>
              <a:off x="3399336" y="223267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0" name="Google Shape;1920;p4"/>
            <p:cNvSpPr/>
            <p:nvPr/>
          </p:nvSpPr>
          <p:spPr>
            <a:xfrm>
              <a:off x="4025442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1" name="Google Shape;1921;p4"/>
            <p:cNvSpPr/>
            <p:nvPr/>
          </p:nvSpPr>
          <p:spPr>
            <a:xfrm>
              <a:off x="3710914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2" name="Google Shape;1922;p4"/>
            <p:cNvSpPr/>
            <p:nvPr/>
          </p:nvSpPr>
          <p:spPr>
            <a:xfrm>
              <a:off x="3399336" y="191961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3" name="Google Shape;1923;p4"/>
            <p:cNvSpPr/>
            <p:nvPr/>
          </p:nvSpPr>
          <p:spPr>
            <a:xfrm>
              <a:off x="4025442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4" name="Google Shape;1924;p4"/>
            <p:cNvSpPr/>
            <p:nvPr/>
          </p:nvSpPr>
          <p:spPr>
            <a:xfrm>
              <a:off x="3710914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5" name="Google Shape;1925;p4"/>
            <p:cNvSpPr/>
            <p:nvPr/>
          </p:nvSpPr>
          <p:spPr>
            <a:xfrm>
              <a:off x="4025442" y="286025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6" name="Google Shape;1926;p4"/>
            <p:cNvSpPr/>
            <p:nvPr/>
          </p:nvSpPr>
          <p:spPr>
            <a:xfrm>
              <a:off x="3710914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7" name="Google Shape;1927;p4"/>
            <p:cNvSpPr/>
            <p:nvPr/>
          </p:nvSpPr>
          <p:spPr>
            <a:xfrm>
              <a:off x="3554388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8" name="Google Shape;1928;p4"/>
            <p:cNvSpPr/>
            <p:nvPr/>
          </p:nvSpPr>
          <p:spPr>
            <a:xfrm>
              <a:off x="3868915" y="30167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9" name="Google Shape;1929;p4"/>
            <p:cNvSpPr/>
            <p:nvPr/>
          </p:nvSpPr>
          <p:spPr>
            <a:xfrm>
              <a:off x="3554388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62"/>
                    <a:pt x="381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0" name="Google Shape;1930;p4"/>
            <p:cNvSpPr/>
            <p:nvPr/>
          </p:nvSpPr>
          <p:spPr>
            <a:xfrm>
              <a:off x="3868915" y="270519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62"/>
                    <a:pt x="381" y="762"/>
                  </a:cubicBezTo>
                  <a:cubicBezTo>
                    <a:pt x="595" y="762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1" name="Google Shape;1931;p4"/>
            <p:cNvSpPr/>
            <p:nvPr/>
          </p:nvSpPr>
          <p:spPr>
            <a:xfrm>
              <a:off x="3399336" y="317477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2" name="Google Shape;1932;p4"/>
            <p:cNvSpPr/>
            <p:nvPr/>
          </p:nvSpPr>
          <p:spPr>
            <a:xfrm>
              <a:off x="3399336" y="286025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3" name="Google Shape;1933;p4"/>
            <p:cNvSpPr/>
            <p:nvPr/>
          </p:nvSpPr>
          <p:spPr>
            <a:xfrm>
              <a:off x="4025442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4" name="Google Shape;1934;p4"/>
            <p:cNvSpPr/>
            <p:nvPr/>
          </p:nvSpPr>
          <p:spPr>
            <a:xfrm>
              <a:off x="3710914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5" name="Google Shape;1935;p4"/>
            <p:cNvSpPr/>
            <p:nvPr/>
          </p:nvSpPr>
          <p:spPr>
            <a:xfrm>
              <a:off x="3399336" y="254719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6" name="Google Shape;1936;p4"/>
            <p:cNvSpPr/>
            <p:nvPr/>
          </p:nvSpPr>
          <p:spPr>
            <a:xfrm>
              <a:off x="4025442" y="34893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7" name="Google Shape;1937;p4"/>
            <p:cNvSpPr/>
            <p:nvPr/>
          </p:nvSpPr>
          <p:spPr>
            <a:xfrm>
              <a:off x="3710914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8" name="Google Shape;1938;p4"/>
            <p:cNvSpPr/>
            <p:nvPr/>
          </p:nvSpPr>
          <p:spPr>
            <a:xfrm>
              <a:off x="3554388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9" name="Google Shape;1939;p4"/>
            <p:cNvSpPr/>
            <p:nvPr/>
          </p:nvSpPr>
          <p:spPr>
            <a:xfrm>
              <a:off x="3868915" y="364435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0" name="Google Shape;1940;p4"/>
            <p:cNvSpPr/>
            <p:nvPr/>
          </p:nvSpPr>
          <p:spPr>
            <a:xfrm>
              <a:off x="3554388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1" name="Google Shape;1941;p4"/>
            <p:cNvSpPr/>
            <p:nvPr/>
          </p:nvSpPr>
          <p:spPr>
            <a:xfrm>
              <a:off x="3868915" y="33313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2" name="Google Shape;1942;p4"/>
            <p:cNvSpPr/>
            <p:nvPr/>
          </p:nvSpPr>
          <p:spPr>
            <a:xfrm>
              <a:off x="3399336" y="348930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3" name="Google Shape;1943;p4"/>
            <p:cNvSpPr/>
            <p:nvPr/>
          </p:nvSpPr>
          <p:spPr>
            <a:xfrm>
              <a:off x="4025442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4" name="Google Shape;1944;p4"/>
            <p:cNvSpPr/>
            <p:nvPr/>
          </p:nvSpPr>
          <p:spPr>
            <a:xfrm>
              <a:off x="3710914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5" name="Google Shape;1945;p4"/>
            <p:cNvSpPr/>
            <p:nvPr/>
          </p:nvSpPr>
          <p:spPr>
            <a:xfrm>
              <a:off x="3399336" y="317477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6" name="Google Shape;1946;p4"/>
            <p:cNvSpPr/>
            <p:nvPr/>
          </p:nvSpPr>
          <p:spPr>
            <a:xfrm>
              <a:off x="3399336" y="3699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7" name="Google Shape;1947;p4"/>
            <p:cNvSpPr/>
            <p:nvPr/>
          </p:nvSpPr>
          <p:spPr>
            <a:xfrm>
              <a:off x="3083334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8" name="Google Shape;1948;p4"/>
            <p:cNvSpPr/>
            <p:nvPr/>
          </p:nvSpPr>
          <p:spPr>
            <a:xfrm>
              <a:off x="2770281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9" name="Google Shape;1949;p4"/>
            <p:cNvSpPr/>
            <p:nvPr/>
          </p:nvSpPr>
          <p:spPr>
            <a:xfrm>
              <a:off x="3399336" y="6631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0" name="Google Shape;1950;p4"/>
            <p:cNvSpPr/>
            <p:nvPr/>
          </p:nvSpPr>
          <p:spPr>
            <a:xfrm>
              <a:off x="3083334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1" name="Google Shape;1951;p4"/>
            <p:cNvSpPr/>
            <p:nvPr/>
          </p:nvSpPr>
          <p:spPr>
            <a:xfrm>
              <a:off x="3399336" y="35152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2" name="Google Shape;1952;p4"/>
            <p:cNvSpPr/>
            <p:nvPr/>
          </p:nvSpPr>
          <p:spPr>
            <a:xfrm>
              <a:off x="3083334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3" name="Google Shape;1953;p4"/>
            <p:cNvSpPr/>
            <p:nvPr/>
          </p:nvSpPr>
          <p:spPr>
            <a:xfrm>
              <a:off x="2926807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4" name="Google Shape;1954;p4"/>
            <p:cNvSpPr/>
            <p:nvPr/>
          </p:nvSpPr>
          <p:spPr>
            <a:xfrm>
              <a:off x="3241335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5" name="Google Shape;1955;p4"/>
            <p:cNvSpPr/>
            <p:nvPr/>
          </p:nvSpPr>
          <p:spPr>
            <a:xfrm>
              <a:off x="2926807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6" name="Google Shape;1956;p4"/>
            <p:cNvSpPr/>
            <p:nvPr/>
          </p:nvSpPr>
          <p:spPr>
            <a:xfrm>
              <a:off x="3241335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7" name="Google Shape;1957;p4"/>
            <p:cNvSpPr/>
            <p:nvPr/>
          </p:nvSpPr>
          <p:spPr>
            <a:xfrm>
              <a:off x="2770281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8" name="Google Shape;1958;p4"/>
            <p:cNvSpPr/>
            <p:nvPr/>
          </p:nvSpPr>
          <p:spPr>
            <a:xfrm>
              <a:off x="2770281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9" name="Google Shape;1959;p4"/>
            <p:cNvSpPr/>
            <p:nvPr/>
          </p:nvSpPr>
          <p:spPr>
            <a:xfrm>
              <a:off x="3399336" y="3699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0" name="Google Shape;1960;p4"/>
            <p:cNvSpPr/>
            <p:nvPr/>
          </p:nvSpPr>
          <p:spPr>
            <a:xfrm>
              <a:off x="3083334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1" name="Google Shape;1961;p4"/>
            <p:cNvSpPr/>
            <p:nvPr/>
          </p:nvSpPr>
          <p:spPr>
            <a:xfrm>
              <a:off x="2770281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2" name="Google Shape;1962;p4"/>
            <p:cNvSpPr/>
            <p:nvPr/>
          </p:nvSpPr>
          <p:spPr>
            <a:xfrm>
              <a:off x="3399336" y="129068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3" name="Google Shape;1963;p4"/>
            <p:cNvSpPr/>
            <p:nvPr/>
          </p:nvSpPr>
          <p:spPr>
            <a:xfrm>
              <a:off x="3083334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4" name="Google Shape;1964;p4"/>
            <p:cNvSpPr/>
            <p:nvPr/>
          </p:nvSpPr>
          <p:spPr>
            <a:xfrm>
              <a:off x="3399336" y="97910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62" y="595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5" name="Google Shape;1965;p4"/>
            <p:cNvSpPr/>
            <p:nvPr/>
          </p:nvSpPr>
          <p:spPr>
            <a:xfrm>
              <a:off x="3083334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6" name="Google Shape;1966;p4"/>
            <p:cNvSpPr/>
            <p:nvPr/>
          </p:nvSpPr>
          <p:spPr>
            <a:xfrm>
              <a:off x="2926807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7" name="Google Shape;1967;p4"/>
            <p:cNvSpPr/>
            <p:nvPr/>
          </p:nvSpPr>
          <p:spPr>
            <a:xfrm>
              <a:off x="3241335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8" name="Google Shape;1968;p4"/>
            <p:cNvSpPr/>
            <p:nvPr/>
          </p:nvSpPr>
          <p:spPr>
            <a:xfrm>
              <a:off x="2926807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9" name="Google Shape;1969;p4"/>
            <p:cNvSpPr/>
            <p:nvPr/>
          </p:nvSpPr>
          <p:spPr>
            <a:xfrm>
              <a:off x="3241335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0" name="Google Shape;1970;p4"/>
            <p:cNvSpPr/>
            <p:nvPr/>
          </p:nvSpPr>
          <p:spPr>
            <a:xfrm>
              <a:off x="2770281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1" name="Google Shape;1971;p4"/>
            <p:cNvSpPr/>
            <p:nvPr/>
          </p:nvSpPr>
          <p:spPr>
            <a:xfrm>
              <a:off x="2770281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2" name="Google Shape;1972;p4"/>
            <p:cNvSpPr/>
            <p:nvPr/>
          </p:nvSpPr>
          <p:spPr>
            <a:xfrm>
              <a:off x="3399336" y="6631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3" name="Google Shape;1973;p4"/>
            <p:cNvSpPr/>
            <p:nvPr/>
          </p:nvSpPr>
          <p:spPr>
            <a:xfrm>
              <a:off x="3083334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4" name="Google Shape;1974;p4"/>
            <p:cNvSpPr/>
            <p:nvPr/>
          </p:nvSpPr>
          <p:spPr>
            <a:xfrm>
              <a:off x="2770281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5" name="Google Shape;1975;p4"/>
            <p:cNvSpPr/>
            <p:nvPr/>
          </p:nvSpPr>
          <p:spPr>
            <a:xfrm>
              <a:off x="3399336" y="191961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6" name="Google Shape;1976;p4"/>
            <p:cNvSpPr/>
            <p:nvPr/>
          </p:nvSpPr>
          <p:spPr>
            <a:xfrm>
              <a:off x="3083334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7" name="Google Shape;1977;p4"/>
            <p:cNvSpPr/>
            <p:nvPr/>
          </p:nvSpPr>
          <p:spPr>
            <a:xfrm>
              <a:off x="3399336" y="1605089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8" name="Google Shape;1978;p4"/>
            <p:cNvSpPr/>
            <p:nvPr/>
          </p:nvSpPr>
          <p:spPr>
            <a:xfrm>
              <a:off x="3083334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9" name="Google Shape;1979;p4"/>
            <p:cNvSpPr/>
            <p:nvPr/>
          </p:nvSpPr>
          <p:spPr>
            <a:xfrm>
              <a:off x="2926807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0" name="Google Shape;1980;p4"/>
            <p:cNvSpPr/>
            <p:nvPr/>
          </p:nvSpPr>
          <p:spPr>
            <a:xfrm>
              <a:off x="3241335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1" name="Google Shape;1981;p4"/>
            <p:cNvSpPr/>
            <p:nvPr/>
          </p:nvSpPr>
          <p:spPr>
            <a:xfrm>
              <a:off x="2926807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2" name="Google Shape;1982;p4"/>
            <p:cNvSpPr/>
            <p:nvPr/>
          </p:nvSpPr>
          <p:spPr>
            <a:xfrm>
              <a:off x="3241335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3" name="Google Shape;1983;p4"/>
            <p:cNvSpPr/>
            <p:nvPr/>
          </p:nvSpPr>
          <p:spPr>
            <a:xfrm>
              <a:off x="2770281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4" name="Google Shape;1984;p4"/>
            <p:cNvSpPr/>
            <p:nvPr/>
          </p:nvSpPr>
          <p:spPr>
            <a:xfrm>
              <a:off x="2770281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5" name="Google Shape;1985;p4"/>
            <p:cNvSpPr/>
            <p:nvPr/>
          </p:nvSpPr>
          <p:spPr>
            <a:xfrm>
              <a:off x="3399336" y="129068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6" name="Google Shape;1986;p4"/>
            <p:cNvSpPr/>
            <p:nvPr/>
          </p:nvSpPr>
          <p:spPr>
            <a:xfrm>
              <a:off x="3083334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7" name="Google Shape;1987;p4"/>
            <p:cNvSpPr/>
            <p:nvPr/>
          </p:nvSpPr>
          <p:spPr>
            <a:xfrm>
              <a:off x="2770281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8" name="Google Shape;1988;p4"/>
            <p:cNvSpPr/>
            <p:nvPr/>
          </p:nvSpPr>
          <p:spPr>
            <a:xfrm>
              <a:off x="3399336" y="254719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9" name="Google Shape;1989;p4"/>
            <p:cNvSpPr/>
            <p:nvPr/>
          </p:nvSpPr>
          <p:spPr>
            <a:xfrm>
              <a:off x="3083334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0" name="Google Shape;1990;p4"/>
            <p:cNvSpPr/>
            <p:nvPr/>
          </p:nvSpPr>
          <p:spPr>
            <a:xfrm>
              <a:off x="3399336" y="223267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1" name="Google Shape;1991;p4"/>
            <p:cNvSpPr/>
            <p:nvPr/>
          </p:nvSpPr>
          <p:spPr>
            <a:xfrm>
              <a:off x="3083334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2" name="Google Shape;1992;p4"/>
            <p:cNvSpPr/>
            <p:nvPr/>
          </p:nvSpPr>
          <p:spPr>
            <a:xfrm>
              <a:off x="2926807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3" name="Google Shape;1993;p4"/>
            <p:cNvSpPr/>
            <p:nvPr/>
          </p:nvSpPr>
          <p:spPr>
            <a:xfrm>
              <a:off x="3241335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4" name="Google Shape;1994;p4"/>
            <p:cNvSpPr/>
            <p:nvPr/>
          </p:nvSpPr>
          <p:spPr>
            <a:xfrm>
              <a:off x="2926807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5" name="Google Shape;1995;p4"/>
            <p:cNvSpPr/>
            <p:nvPr/>
          </p:nvSpPr>
          <p:spPr>
            <a:xfrm>
              <a:off x="3241335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6" name="Google Shape;1996;p4"/>
            <p:cNvSpPr/>
            <p:nvPr/>
          </p:nvSpPr>
          <p:spPr>
            <a:xfrm>
              <a:off x="2770281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7" name="Google Shape;1997;p4"/>
            <p:cNvSpPr/>
            <p:nvPr/>
          </p:nvSpPr>
          <p:spPr>
            <a:xfrm>
              <a:off x="2770281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8" name="Google Shape;1998;p4"/>
            <p:cNvSpPr/>
            <p:nvPr/>
          </p:nvSpPr>
          <p:spPr>
            <a:xfrm>
              <a:off x="3399336" y="191961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9" name="Google Shape;1999;p4"/>
            <p:cNvSpPr/>
            <p:nvPr/>
          </p:nvSpPr>
          <p:spPr>
            <a:xfrm>
              <a:off x="3083334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0" name="Google Shape;2000;p4"/>
            <p:cNvSpPr/>
            <p:nvPr/>
          </p:nvSpPr>
          <p:spPr>
            <a:xfrm>
              <a:off x="2770281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1" name="Google Shape;2001;p4"/>
            <p:cNvSpPr/>
            <p:nvPr/>
          </p:nvSpPr>
          <p:spPr>
            <a:xfrm>
              <a:off x="3399336" y="317477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2" name="Google Shape;2002;p4"/>
            <p:cNvSpPr/>
            <p:nvPr/>
          </p:nvSpPr>
          <p:spPr>
            <a:xfrm>
              <a:off x="3083334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3" name="Google Shape;2003;p4"/>
            <p:cNvSpPr/>
            <p:nvPr/>
          </p:nvSpPr>
          <p:spPr>
            <a:xfrm>
              <a:off x="3399336" y="286025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4" name="Google Shape;2004;p4"/>
            <p:cNvSpPr/>
            <p:nvPr/>
          </p:nvSpPr>
          <p:spPr>
            <a:xfrm>
              <a:off x="3083334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5" name="Google Shape;2005;p4"/>
            <p:cNvSpPr/>
            <p:nvPr/>
          </p:nvSpPr>
          <p:spPr>
            <a:xfrm>
              <a:off x="2926807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6" name="Google Shape;2006;p4"/>
            <p:cNvSpPr/>
            <p:nvPr/>
          </p:nvSpPr>
          <p:spPr>
            <a:xfrm>
              <a:off x="3241335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7" name="Google Shape;2007;p4"/>
            <p:cNvSpPr/>
            <p:nvPr/>
          </p:nvSpPr>
          <p:spPr>
            <a:xfrm>
              <a:off x="2926807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93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8" name="Google Shape;2008;p4"/>
            <p:cNvSpPr/>
            <p:nvPr/>
          </p:nvSpPr>
          <p:spPr>
            <a:xfrm>
              <a:off x="3241335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81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9" name="Google Shape;2009;p4"/>
            <p:cNvSpPr/>
            <p:nvPr/>
          </p:nvSpPr>
          <p:spPr>
            <a:xfrm>
              <a:off x="2770281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0" name="Google Shape;2010;p4"/>
            <p:cNvSpPr/>
            <p:nvPr/>
          </p:nvSpPr>
          <p:spPr>
            <a:xfrm>
              <a:off x="2770281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1" name="Google Shape;2011;p4"/>
            <p:cNvSpPr/>
            <p:nvPr/>
          </p:nvSpPr>
          <p:spPr>
            <a:xfrm>
              <a:off x="3399336" y="254719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2" name="Google Shape;2012;p4"/>
            <p:cNvSpPr/>
            <p:nvPr/>
          </p:nvSpPr>
          <p:spPr>
            <a:xfrm>
              <a:off x="3083334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3" name="Google Shape;2013;p4"/>
            <p:cNvSpPr/>
            <p:nvPr/>
          </p:nvSpPr>
          <p:spPr>
            <a:xfrm>
              <a:off x="2770281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4" name="Google Shape;2014;p4"/>
            <p:cNvSpPr/>
            <p:nvPr/>
          </p:nvSpPr>
          <p:spPr>
            <a:xfrm>
              <a:off x="3399336" y="348930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5" name="Google Shape;2015;p4"/>
            <p:cNvSpPr/>
            <p:nvPr/>
          </p:nvSpPr>
          <p:spPr>
            <a:xfrm>
              <a:off x="3083334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6" name="Google Shape;2016;p4"/>
            <p:cNvSpPr/>
            <p:nvPr/>
          </p:nvSpPr>
          <p:spPr>
            <a:xfrm>
              <a:off x="2926807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7" name="Google Shape;2017;p4"/>
            <p:cNvSpPr/>
            <p:nvPr/>
          </p:nvSpPr>
          <p:spPr>
            <a:xfrm>
              <a:off x="3241335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8" name="Google Shape;2018;p4"/>
            <p:cNvSpPr/>
            <p:nvPr/>
          </p:nvSpPr>
          <p:spPr>
            <a:xfrm>
              <a:off x="2926807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9" name="Google Shape;2019;p4"/>
            <p:cNvSpPr/>
            <p:nvPr/>
          </p:nvSpPr>
          <p:spPr>
            <a:xfrm>
              <a:off x="3241335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0" name="Google Shape;2020;p4"/>
            <p:cNvSpPr/>
            <p:nvPr/>
          </p:nvSpPr>
          <p:spPr>
            <a:xfrm>
              <a:off x="2770281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1" name="Google Shape;2021;p4"/>
            <p:cNvSpPr/>
            <p:nvPr/>
          </p:nvSpPr>
          <p:spPr>
            <a:xfrm>
              <a:off x="3399336" y="317477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2" name="Google Shape;2022;p4"/>
            <p:cNvSpPr/>
            <p:nvPr/>
          </p:nvSpPr>
          <p:spPr>
            <a:xfrm>
              <a:off x="3083334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3" name="Google Shape;2023;p4"/>
            <p:cNvSpPr/>
            <p:nvPr/>
          </p:nvSpPr>
          <p:spPr>
            <a:xfrm>
              <a:off x="2770281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4" name="Google Shape;2024;p4"/>
            <p:cNvSpPr/>
            <p:nvPr/>
          </p:nvSpPr>
          <p:spPr>
            <a:xfrm>
              <a:off x="2770281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5" name="Google Shape;2025;p4"/>
            <p:cNvSpPr/>
            <p:nvPr/>
          </p:nvSpPr>
          <p:spPr>
            <a:xfrm>
              <a:off x="2457228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6" name="Google Shape;2026;p4"/>
            <p:cNvSpPr/>
            <p:nvPr/>
          </p:nvSpPr>
          <p:spPr>
            <a:xfrm>
              <a:off x="214270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7" name="Google Shape;2027;p4"/>
            <p:cNvSpPr/>
            <p:nvPr/>
          </p:nvSpPr>
          <p:spPr>
            <a:xfrm>
              <a:off x="2770281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8" name="Google Shape;2028;p4"/>
            <p:cNvSpPr/>
            <p:nvPr/>
          </p:nvSpPr>
          <p:spPr>
            <a:xfrm>
              <a:off x="2457228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9" name="Google Shape;2029;p4"/>
            <p:cNvSpPr/>
            <p:nvPr/>
          </p:nvSpPr>
          <p:spPr>
            <a:xfrm>
              <a:off x="2770281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0" name="Google Shape;2030;p4"/>
            <p:cNvSpPr/>
            <p:nvPr/>
          </p:nvSpPr>
          <p:spPr>
            <a:xfrm>
              <a:off x="2457228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1" name="Google Shape;2031;p4"/>
            <p:cNvSpPr/>
            <p:nvPr/>
          </p:nvSpPr>
          <p:spPr>
            <a:xfrm>
              <a:off x="2299227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2" name="Google Shape;2032;p4"/>
            <p:cNvSpPr/>
            <p:nvPr/>
          </p:nvSpPr>
          <p:spPr>
            <a:xfrm>
              <a:off x="2613754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3" name="Google Shape;2033;p4"/>
            <p:cNvSpPr/>
            <p:nvPr/>
          </p:nvSpPr>
          <p:spPr>
            <a:xfrm>
              <a:off x="2299227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4" name="Google Shape;2034;p4"/>
            <p:cNvSpPr/>
            <p:nvPr/>
          </p:nvSpPr>
          <p:spPr>
            <a:xfrm>
              <a:off x="2613754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5" name="Google Shape;2035;p4"/>
            <p:cNvSpPr/>
            <p:nvPr/>
          </p:nvSpPr>
          <p:spPr>
            <a:xfrm>
              <a:off x="214270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6" name="Google Shape;2036;p4"/>
            <p:cNvSpPr/>
            <p:nvPr/>
          </p:nvSpPr>
          <p:spPr>
            <a:xfrm>
              <a:off x="214270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7" name="Google Shape;2037;p4"/>
            <p:cNvSpPr/>
            <p:nvPr/>
          </p:nvSpPr>
          <p:spPr>
            <a:xfrm>
              <a:off x="2770281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8" name="Google Shape;2038;p4"/>
            <p:cNvSpPr/>
            <p:nvPr/>
          </p:nvSpPr>
          <p:spPr>
            <a:xfrm>
              <a:off x="2457228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9" name="Google Shape;2039;p4"/>
            <p:cNvSpPr/>
            <p:nvPr/>
          </p:nvSpPr>
          <p:spPr>
            <a:xfrm>
              <a:off x="214270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0" name="Google Shape;2040;p4"/>
            <p:cNvSpPr/>
            <p:nvPr/>
          </p:nvSpPr>
          <p:spPr>
            <a:xfrm>
              <a:off x="2770281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1" name="Google Shape;2041;p4"/>
            <p:cNvSpPr/>
            <p:nvPr/>
          </p:nvSpPr>
          <p:spPr>
            <a:xfrm>
              <a:off x="2457228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2" name="Google Shape;2042;p4"/>
            <p:cNvSpPr/>
            <p:nvPr/>
          </p:nvSpPr>
          <p:spPr>
            <a:xfrm>
              <a:off x="2770281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3" name="Google Shape;2043;p4"/>
            <p:cNvSpPr/>
            <p:nvPr/>
          </p:nvSpPr>
          <p:spPr>
            <a:xfrm>
              <a:off x="2457228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4" name="Google Shape;2044;p4"/>
            <p:cNvSpPr/>
            <p:nvPr/>
          </p:nvSpPr>
          <p:spPr>
            <a:xfrm>
              <a:off x="2299227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5" name="Google Shape;2045;p4"/>
            <p:cNvSpPr/>
            <p:nvPr/>
          </p:nvSpPr>
          <p:spPr>
            <a:xfrm>
              <a:off x="2613754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6" name="Google Shape;2046;p4"/>
            <p:cNvSpPr/>
            <p:nvPr/>
          </p:nvSpPr>
          <p:spPr>
            <a:xfrm>
              <a:off x="2299227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7" name="Google Shape;2047;p4"/>
            <p:cNvSpPr/>
            <p:nvPr/>
          </p:nvSpPr>
          <p:spPr>
            <a:xfrm>
              <a:off x="2613754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8" name="Google Shape;2048;p4"/>
            <p:cNvSpPr/>
            <p:nvPr/>
          </p:nvSpPr>
          <p:spPr>
            <a:xfrm>
              <a:off x="214270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9" name="Google Shape;2049;p4"/>
            <p:cNvSpPr/>
            <p:nvPr/>
          </p:nvSpPr>
          <p:spPr>
            <a:xfrm>
              <a:off x="214270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0" name="Google Shape;2050;p4"/>
            <p:cNvSpPr/>
            <p:nvPr/>
          </p:nvSpPr>
          <p:spPr>
            <a:xfrm>
              <a:off x="2770281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1" name="Google Shape;2051;p4"/>
            <p:cNvSpPr/>
            <p:nvPr/>
          </p:nvSpPr>
          <p:spPr>
            <a:xfrm>
              <a:off x="2457228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2" name="Google Shape;2052;p4"/>
            <p:cNvSpPr/>
            <p:nvPr/>
          </p:nvSpPr>
          <p:spPr>
            <a:xfrm>
              <a:off x="214270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3" name="Google Shape;2053;p4"/>
            <p:cNvSpPr/>
            <p:nvPr/>
          </p:nvSpPr>
          <p:spPr>
            <a:xfrm>
              <a:off x="2770281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4" name="Google Shape;2054;p4"/>
            <p:cNvSpPr/>
            <p:nvPr/>
          </p:nvSpPr>
          <p:spPr>
            <a:xfrm>
              <a:off x="2457228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5" name="Google Shape;2055;p4"/>
            <p:cNvSpPr/>
            <p:nvPr/>
          </p:nvSpPr>
          <p:spPr>
            <a:xfrm>
              <a:off x="2770281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6" name="Google Shape;2056;p4"/>
            <p:cNvSpPr/>
            <p:nvPr/>
          </p:nvSpPr>
          <p:spPr>
            <a:xfrm>
              <a:off x="2457228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7" name="Google Shape;2057;p4"/>
            <p:cNvSpPr/>
            <p:nvPr/>
          </p:nvSpPr>
          <p:spPr>
            <a:xfrm>
              <a:off x="2299227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8" name="Google Shape;2058;p4"/>
            <p:cNvSpPr/>
            <p:nvPr/>
          </p:nvSpPr>
          <p:spPr>
            <a:xfrm>
              <a:off x="2613754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9" name="Google Shape;2059;p4"/>
            <p:cNvSpPr/>
            <p:nvPr/>
          </p:nvSpPr>
          <p:spPr>
            <a:xfrm>
              <a:off x="2299227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0" name="Google Shape;2060;p4"/>
            <p:cNvSpPr/>
            <p:nvPr/>
          </p:nvSpPr>
          <p:spPr>
            <a:xfrm>
              <a:off x="2613754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1" name="Google Shape;2061;p4"/>
            <p:cNvSpPr/>
            <p:nvPr/>
          </p:nvSpPr>
          <p:spPr>
            <a:xfrm>
              <a:off x="214270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2" name="Google Shape;2062;p4"/>
            <p:cNvSpPr/>
            <p:nvPr/>
          </p:nvSpPr>
          <p:spPr>
            <a:xfrm>
              <a:off x="214270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3" name="Google Shape;2063;p4"/>
            <p:cNvSpPr/>
            <p:nvPr/>
          </p:nvSpPr>
          <p:spPr>
            <a:xfrm>
              <a:off x="2770281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4" name="Google Shape;2064;p4"/>
            <p:cNvSpPr/>
            <p:nvPr/>
          </p:nvSpPr>
          <p:spPr>
            <a:xfrm>
              <a:off x="2457228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5" name="Google Shape;2065;p4"/>
            <p:cNvSpPr/>
            <p:nvPr/>
          </p:nvSpPr>
          <p:spPr>
            <a:xfrm>
              <a:off x="214270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6" name="Google Shape;2066;p4"/>
            <p:cNvSpPr/>
            <p:nvPr/>
          </p:nvSpPr>
          <p:spPr>
            <a:xfrm>
              <a:off x="2770281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7" name="Google Shape;2067;p4"/>
            <p:cNvSpPr/>
            <p:nvPr/>
          </p:nvSpPr>
          <p:spPr>
            <a:xfrm>
              <a:off x="2457228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8" name="Google Shape;2068;p4"/>
            <p:cNvSpPr/>
            <p:nvPr/>
          </p:nvSpPr>
          <p:spPr>
            <a:xfrm>
              <a:off x="2770281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9" name="Google Shape;2069;p4"/>
            <p:cNvSpPr/>
            <p:nvPr/>
          </p:nvSpPr>
          <p:spPr>
            <a:xfrm>
              <a:off x="2457228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0" name="Google Shape;2070;p4"/>
            <p:cNvSpPr/>
            <p:nvPr/>
          </p:nvSpPr>
          <p:spPr>
            <a:xfrm>
              <a:off x="2299227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1" name="Google Shape;2071;p4"/>
            <p:cNvSpPr/>
            <p:nvPr/>
          </p:nvSpPr>
          <p:spPr>
            <a:xfrm>
              <a:off x="2613754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2" name="Google Shape;2072;p4"/>
            <p:cNvSpPr/>
            <p:nvPr/>
          </p:nvSpPr>
          <p:spPr>
            <a:xfrm>
              <a:off x="2299227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3" name="Google Shape;2073;p4"/>
            <p:cNvSpPr/>
            <p:nvPr/>
          </p:nvSpPr>
          <p:spPr>
            <a:xfrm>
              <a:off x="2613754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4" name="Google Shape;2074;p4"/>
            <p:cNvSpPr/>
            <p:nvPr/>
          </p:nvSpPr>
          <p:spPr>
            <a:xfrm>
              <a:off x="214270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5" name="Google Shape;2075;p4"/>
            <p:cNvSpPr/>
            <p:nvPr/>
          </p:nvSpPr>
          <p:spPr>
            <a:xfrm>
              <a:off x="214270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6" name="Google Shape;2076;p4"/>
            <p:cNvSpPr/>
            <p:nvPr/>
          </p:nvSpPr>
          <p:spPr>
            <a:xfrm>
              <a:off x="2770281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7" name="Google Shape;2077;p4"/>
            <p:cNvSpPr/>
            <p:nvPr/>
          </p:nvSpPr>
          <p:spPr>
            <a:xfrm>
              <a:off x="2457228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8" name="Google Shape;2078;p4"/>
            <p:cNvSpPr/>
            <p:nvPr/>
          </p:nvSpPr>
          <p:spPr>
            <a:xfrm>
              <a:off x="214270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9" name="Google Shape;2079;p4"/>
            <p:cNvSpPr/>
            <p:nvPr/>
          </p:nvSpPr>
          <p:spPr>
            <a:xfrm>
              <a:off x="2770281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0" name="Google Shape;2080;p4"/>
            <p:cNvSpPr/>
            <p:nvPr/>
          </p:nvSpPr>
          <p:spPr>
            <a:xfrm>
              <a:off x="2457228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1" name="Google Shape;2081;p4"/>
            <p:cNvSpPr/>
            <p:nvPr/>
          </p:nvSpPr>
          <p:spPr>
            <a:xfrm>
              <a:off x="2770281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2" name="Google Shape;2082;p4"/>
            <p:cNvSpPr/>
            <p:nvPr/>
          </p:nvSpPr>
          <p:spPr>
            <a:xfrm>
              <a:off x="2457228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3" name="Google Shape;2083;p4"/>
            <p:cNvSpPr/>
            <p:nvPr/>
          </p:nvSpPr>
          <p:spPr>
            <a:xfrm>
              <a:off x="2299227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4" name="Google Shape;2084;p4"/>
            <p:cNvSpPr/>
            <p:nvPr/>
          </p:nvSpPr>
          <p:spPr>
            <a:xfrm>
              <a:off x="2613754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5" name="Google Shape;2085;p4"/>
            <p:cNvSpPr/>
            <p:nvPr/>
          </p:nvSpPr>
          <p:spPr>
            <a:xfrm>
              <a:off x="2299227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62"/>
                    <a:pt x="394" y="762"/>
                  </a:cubicBezTo>
                  <a:cubicBezTo>
                    <a:pt x="608" y="762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6" name="Google Shape;2086;p4"/>
            <p:cNvSpPr/>
            <p:nvPr/>
          </p:nvSpPr>
          <p:spPr>
            <a:xfrm>
              <a:off x="2613754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62"/>
                    <a:pt x="393" y="762"/>
                  </a:cubicBezTo>
                  <a:cubicBezTo>
                    <a:pt x="608" y="762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7" name="Google Shape;2087;p4"/>
            <p:cNvSpPr/>
            <p:nvPr/>
          </p:nvSpPr>
          <p:spPr>
            <a:xfrm>
              <a:off x="214270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8" name="Google Shape;2088;p4"/>
            <p:cNvSpPr/>
            <p:nvPr/>
          </p:nvSpPr>
          <p:spPr>
            <a:xfrm>
              <a:off x="214270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9" name="Google Shape;2089;p4"/>
            <p:cNvSpPr/>
            <p:nvPr/>
          </p:nvSpPr>
          <p:spPr>
            <a:xfrm>
              <a:off x="2770281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0" name="Google Shape;2090;p4"/>
            <p:cNvSpPr/>
            <p:nvPr/>
          </p:nvSpPr>
          <p:spPr>
            <a:xfrm>
              <a:off x="2457228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1" name="Google Shape;2091;p4"/>
            <p:cNvSpPr/>
            <p:nvPr/>
          </p:nvSpPr>
          <p:spPr>
            <a:xfrm>
              <a:off x="214270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2" name="Google Shape;2092;p4"/>
            <p:cNvSpPr/>
            <p:nvPr/>
          </p:nvSpPr>
          <p:spPr>
            <a:xfrm>
              <a:off x="2770281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3" name="Google Shape;2093;p4"/>
            <p:cNvSpPr/>
            <p:nvPr/>
          </p:nvSpPr>
          <p:spPr>
            <a:xfrm>
              <a:off x="2457228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4" name="Google Shape;2094;p4"/>
            <p:cNvSpPr/>
            <p:nvPr/>
          </p:nvSpPr>
          <p:spPr>
            <a:xfrm>
              <a:off x="2299227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5" name="Google Shape;2095;p4"/>
            <p:cNvSpPr/>
            <p:nvPr/>
          </p:nvSpPr>
          <p:spPr>
            <a:xfrm>
              <a:off x="2613754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6" name="Google Shape;2096;p4"/>
            <p:cNvSpPr/>
            <p:nvPr/>
          </p:nvSpPr>
          <p:spPr>
            <a:xfrm>
              <a:off x="2299227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7" name="Google Shape;2097;p4"/>
            <p:cNvSpPr/>
            <p:nvPr/>
          </p:nvSpPr>
          <p:spPr>
            <a:xfrm>
              <a:off x="2613754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8" name="Google Shape;2098;p4"/>
            <p:cNvSpPr/>
            <p:nvPr/>
          </p:nvSpPr>
          <p:spPr>
            <a:xfrm>
              <a:off x="214270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9" name="Google Shape;2099;p4"/>
            <p:cNvSpPr/>
            <p:nvPr/>
          </p:nvSpPr>
          <p:spPr>
            <a:xfrm>
              <a:off x="2770281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0" name="Google Shape;2100;p4"/>
            <p:cNvSpPr/>
            <p:nvPr/>
          </p:nvSpPr>
          <p:spPr>
            <a:xfrm>
              <a:off x="2457228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1" name="Google Shape;2101;p4"/>
            <p:cNvSpPr/>
            <p:nvPr/>
          </p:nvSpPr>
          <p:spPr>
            <a:xfrm>
              <a:off x="214270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2" name="Google Shape;2102;p4"/>
            <p:cNvSpPr/>
            <p:nvPr/>
          </p:nvSpPr>
          <p:spPr>
            <a:xfrm>
              <a:off x="214270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3" name="Google Shape;2103;p4"/>
            <p:cNvSpPr/>
            <p:nvPr/>
          </p:nvSpPr>
          <p:spPr>
            <a:xfrm>
              <a:off x="1829647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4" name="Google Shape;2104;p4"/>
            <p:cNvSpPr/>
            <p:nvPr/>
          </p:nvSpPr>
          <p:spPr>
            <a:xfrm>
              <a:off x="151512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67"/>
                    <a:pt x="1" y="382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5" name="Google Shape;2105;p4"/>
            <p:cNvSpPr/>
            <p:nvPr/>
          </p:nvSpPr>
          <p:spPr>
            <a:xfrm>
              <a:off x="214270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6" name="Google Shape;2106;p4"/>
            <p:cNvSpPr/>
            <p:nvPr/>
          </p:nvSpPr>
          <p:spPr>
            <a:xfrm>
              <a:off x="1829647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7" name="Google Shape;2107;p4"/>
            <p:cNvSpPr/>
            <p:nvPr/>
          </p:nvSpPr>
          <p:spPr>
            <a:xfrm>
              <a:off x="214270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8" name="Google Shape;2108;p4"/>
            <p:cNvSpPr/>
            <p:nvPr/>
          </p:nvSpPr>
          <p:spPr>
            <a:xfrm>
              <a:off x="1829647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9" name="Google Shape;2109;p4"/>
            <p:cNvSpPr/>
            <p:nvPr/>
          </p:nvSpPr>
          <p:spPr>
            <a:xfrm>
              <a:off x="1673120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0" name="Google Shape;2110;p4"/>
            <p:cNvSpPr/>
            <p:nvPr/>
          </p:nvSpPr>
          <p:spPr>
            <a:xfrm>
              <a:off x="1984699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1" name="Google Shape;2111;p4"/>
            <p:cNvSpPr/>
            <p:nvPr/>
          </p:nvSpPr>
          <p:spPr>
            <a:xfrm>
              <a:off x="1673120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2" name="Google Shape;2112;p4"/>
            <p:cNvSpPr/>
            <p:nvPr/>
          </p:nvSpPr>
          <p:spPr>
            <a:xfrm>
              <a:off x="1984699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3" name="Google Shape;2113;p4"/>
            <p:cNvSpPr/>
            <p:nvPr/>
          </p:nvSpPr>
          <p:spPr>
            <a:xfrm>
              <a:off x="151512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8"/>
                    <a:pt x="180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4" name="Google Shape;2114;p4"/>
            <p:cNvSpPr/>
            <p:nvPr/>
          </p:nvSpPr>
          <p:spPr>
            <a:xfrm>
              <a:off x="151512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5" name="Google Shape;2115;p4"/>
            <p:cNvSpPr/>
            <p:nvPr/>
          </p:nvSpPr>
          <p:spPr>
            <a:xfrm>
              <a:off x="214270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6" name="Google Shape;2116;p4"/>
            <p:cNvSpPr/>
            <p:nvPr/>
          </p:nvSpPr>
          <p:spPr>
            <a:xfrm>
              <a:off x="1829647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7" name="Google Shape;2117;p4"/>
            <p:cNvSpPr/>
            <p:nvPr/>
          </p:nvSpPr>
          <p:spPr>
            <a:xfrm>
              <a:off x="151512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67"/>
                    <a:pt x="1" y="382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8" name="Google Shape;2118;p4"/>
            <p:cNvSpPr/>
            <p:nvPr/>
          </p:nvSpPr>
          <p:spPr>
            <a:xfrm>
              <a:off x="214270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9" name="Google Shape;2119;p4"/>
            <p:cNvSpPr/>
            <p:nvPr/>
          </p:nvSpPr>
          <p:spPr>
            <a:xfrm>
              <a:off x="1829647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0" name="Google Shape;2120;p4"/>
            <p:cNvSpPr/>
            <p:nvPr/>
          </p:nvSpPr>
          <p:spPr>
            <a:xfrm>
              <a:off x="214270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1" name="Google Shape;2121;p4"/>
            <p:cNvSpPr/>
            <p:nvPr/>
          </p:nvSpPr>
          <p:spPr>
            <a:xfrm>
              <a:off x="1829647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2" name="Google Shape;2122;p4"/>
            <p:cNvSpPr/>
            <p:nvPr/>
          </p:nvSpPr>
          <p:spPr>
            <a:xfrm>
              <a:off x="1673120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3" name="Google Shape;2123;p4"/>
            <p:cNvSpPr/>
            <p:nvPr/>
          </p:nvSpPr>
          <p:spPr>
            <a:xfrm>
              <a:off x="1984699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4" name="Google Shape;2124;p4"/>
            <p:cNvSpPr/>
            <p:nvPr/>
          </p:nvSpPr>
          <p:spPr>
            <a:xfrm>
              <a:off x="1673120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5" name="Google Shape;2125;p4"/>
            <p:cNvSpPr/>
            <p:nvPr/>
          </p:nvSpPr>
          <p:spPr>
            <a:xfrm>
              <a:off x="1984699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6" name="Google Shape;2126;p4"/>
            <p:cNvSpPr/>
            <p:nvPr/>
          </p:nvSpPr>
          <p:spPr>
            <a:xfrm>
              <a:off x="151512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7" name="Google Shape;2127;p4"/>
            <p:cNvSpPr/>
            <p:nvPr/>
          </p:nvSpPr>
          <p:spPr>
            <a:xfrm>
              <a:off x="151512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5"/>
                    <a:pt x="180" y="774"/>
                    <a:pt x="394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8" name="Google Shape;2128;p4"/>
            <p:cNvSpPr/>
            <p:nvPr/>
          </p:nvSpPr>
          <p:spPr>
            <a:xfrm>
              <a:off x="214270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9" name="Google Shape;2129;p4"/>
            <p:cNvSpPr/>
            <p:nvPr/>
          </p:nvSpPr>
          <p:spPr>
            <a:xfrm>
              <a:off x="1829647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0" name="Google Shape;2130;p4"/>
            <p:cNvSpPr/>
            <p:nvPr/>
          </p:nvSpPr>
          <p:spPr>
            <a:xfrm>
              <a:off x="151512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8"/>
                    <a:pt x="180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1" name="Google Shape;2131;p4"/>
            <p:cNvSpPr/>
            <p:nvPr/>
          </p:nvSpPr>
          <p:spPr>
            <a:xfrm>
              <a:off x="214270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2" name="Google Shape;2132;p4"/>
            <p:cNvSpPr/>
            <p:nvPr/>
          </p:nvSpPr>
          <p:spPr>
            <a:xfrm>
              <a:off x="1829647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3" name="Google Shape;2133;p4"/>
            <p:cNvSpPr/>
            <p:nvPr/>
          </p:nvSpPr>
          <p:spPr>
            <a:xfrm>
              <a:off x="214270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4" name="Google Shape;2134;p4"/>
            <p:cNvSpPr/>
            <p:nvPr/>
          </p:nvSpPr>
          <p:spPr>
            <a:xfrm>
              <a:off x="1829647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5" name="Google Shape;2135;p4"/>
            <p:cNvSpPr/>
            <p:nvPr/>
          </p:nvSpPr>
          <p:spPr>
            <a:xfrm>
              <a:off x="1673120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6" name="Google Shape;2136;p4"/>
            <p:cNvSpPr/>
            <p:nvPr/>
          </p:nvSpPr>
          <p:spPr>
            <a:xfrm>
              <a:off x="1984699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7" name="Google Shape;2137;p4"/>
            <p:cNvSpPr/>
            <p:nvPr/>
          </p:nvSpPr>
          <p:spPr>
            <a:xfrm>
              <a:off x="1673120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8" name="Google Shape;2138;p4"/>
            <p:cNvSpPr/>
            <p:nvPr/>
          </p:nvSpPr>
          <p:spPr>
            <a:xfrm>
              <a:off x="1984699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9" name="Google Shape;2139;p4"/>
            <p:cNvSpPr/>
            <p:nvPr/>
          </p:nvSpPr>
          <p:spPr>
            <a:xfrm>
              <a:off x="151512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0" name="Google Shape;2140;p4"/>
            <p:cNvSpPr/>
            <p:nvPr/>
          </p:nvSpPr>
          <p:spPr>
            <a:xfrm>
              <a:off x="151512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80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1" name="Google Shape;2141;p4"/>
            <p:cNvSpPr/>
            <p:nvPr/>
          </p:nvSpPr>
          <p:spPr>
            <a:xfrm>
              <a:off x="214270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2" name="Google Shape;2142;p4"/>
            <p:cNvSpPr/>
            <p:nvPr/>
          </p:nvSpPr>
          <p:spPr>
            <a:xfrm>
              <a:off x="1829647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3" name="Google Shape;2143;p4"/>
            <p:cNvSpPr/>
            <p:nvPr/>
          </p:nvSpPr>
          <p:spPr>
            <a:xfrm>
              <a:off x="151512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4" name="Google Shape;2144;p4"/>
            <p:cNvSpPr/>
            <p:nvPr/>
          </p:nvSpPr>
          <p:spPr>
            <a:xfrm>
              <a:off x="214270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5" name="Google Shape;2145;p4"/>
            <p:cNvSpPr/>
            <p:nvPr/>
          </p:nvSpPr>
          <p:spPr>
            <a:xfrm>
              <a:off x="1829647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6" name="Google Shape;2146;p4"/>
            <p:cNvSpPr/>
            <p:nvPr/>
          </p:nvSpPr>
          <p:spPr>
            <a:xfrm>
              <a:off x="214270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7" name="Google Shape;2147;p4"/>
            <p:cNvSpPr/>
            <p:nvPr/>
          </p:nvSpPr>
          <p:spPr>
            <a:xfrm>
              <a:off x="1829647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8" name="Google Shape;2148;p4"/>
            <p:cNvSpPr/>
            <p:nvPr/>
          </p:nvSpPr>
          <p:spPr>
            <a:xfrm>
              <a:off x="1673120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9" name="Google Shape;2149;p4"/>
            <p:cNvSpPr/>
            <p:nvPr/>
          </p:nvSpPr>
          <p:spPr>
            <a:xfrm>
              <a:off x="1984699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0" name="Google Shape;2150;p4"/>
            <p:cNvSpPr/>
            <p:nvPr/>
          </p:nvSpPr>
          <p:spPr>
            <a:xfrm>
              <a:off x="1673120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1" name="Google Shape;2151;p4"/>
            <p:cNvSpPr/>
            <p:nvPr/>
          </p:nvSpPr>
          <p:spPr>
            <a:xfrm>
              <a:off x="1984699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2" name="Google Shape;2152;p4"/>
            <p:cNvSpPr/>
            <p:nvPr/>
          </p:nvSpPr>
          <p:spPr>
            <a:xfrm>
              <a:off x="151512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82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3" name="Google Shape;2153;p4"/>
            <p:cNvSpPr/>
            <p:nvPr/>
          </p:nvSpPr>
          <p:spPr>
            <a:xfrm>
              <a:off x="151512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4" name="Google Shape;2154;p4"/>
            <p:cNvSpPr/>
            <p:nvPr/>
          </p:nvSpPr>
          <p:spPr>
            <a:xfrm>
              <a:off x="214270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5" name="Google Shape;2155;p4"/>
            <p:cNvSpPr/>
            <p:nvPr/>
          </p:nvSpPr>
          <p:spPr>
            <a:xfrm>
              <a:off x="1829647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6" name="Google Shape;2156;p4"/>
            <p:cNvSpPr/>
            <p:nvPr/>
          </p:nvSpPr>
          <p:spPr>
            <a:xfrm>
              <a:off x="151512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7" name="Google Shape;2157;p4"/>
            <p:cNvSpPr/>
            <p:nvPr/>
          </p:nvSpPr>
          <p:spPr>
            <a:xfrm>
              <a:off x="214270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8" name="Google Shape;2158;p4"/>
            <p:cNvSpPr/>
            <p:nvPr/>
          </p:nvSpPr>
          <p:spPr>
            <a:xfrm>
              <a:off x="1829647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9" name="Google Shape;2159;p4"/>
            <p:cNvSpPr/>
            <p:nvPr/>
          </p:nvSpPr>
          <p:spPr>
            <a:xfrm>
              <a:off x="214270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0" name="Google Shape;2160;p4"/>
            <p:cNvSpPr/>
            <p:nvPr/>
          </p:nvSpPr>
          <p:spPr>
            <a:xfrm>
              <a:off x="1829647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1" name="Google Shape;2161;p4"/>
            <p:cNvSpPr/>
            <p:nvPr/>
          </p:nvSpPr>
          <p:spPr>
            <a:xfrm>
              <a:off x="1673120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2" name="Google Shape;2162;p4"/>
            <p:cNvSpPr/>
            <p:nvPr/>
          </p:nvSpPr>
          <p:spPr>
            <a:xfrm>
              <a:off x="1984699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3" name="Google Shape;2163;p4"/>
            <p:cNvSpPr/>
            <p:nvPr/>
          </p:nvSpPr>
          <p:spPr>
            <a:xfrm>
              <a:off x="1673120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62"/>
                    <a:pt x="382" y="762"/>
                  </a:cubicBezTo>
                  <a:cubicBezTo>
                    <a:pt x="596" y="762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4" name="Google Shape;2164;p4"/>
            <p:cNvSpPr/>
            <p:nvPr/>
          </p:nvSpPr>
          <p:spPr>
            <a:xfrm>
              <a:off x="1984699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62"/>
                    <a:pt x="394" y="762"/>
                  </a:cubicBezTo>
                  <a:cubicBezTo>
                    <a:pt x="608" y="762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5" name="Google Shape;2165;p4"/>
            <p:cNvSpPr/>
            <p:nvPr/>
          </p:nvSpPr>
          <p:spPr>
            <a:xfrm>
              <a:off x="151512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6" name="Google Shape;2166;p4"/>
            <p:cNvSpPr/>
            <p:nvPr/>
          </p:nvSpPr>
          <p:spPr>
            <a:xfrm>
              <a:off x="151512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67"/>
                    <a:pt x="1" y="382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7" name="Google Shape;2167;p4"/>
            <p:cNvSpPr/>
            <p:nvPr/>
          </p:nvSpPr>
          <p:spPr>
            <a:xfrm>
              <a:off x="214270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8" name="Google Shape;2168;p4"/>
            <p:cNvSpPr/>
            <p:nvPr/>
          </p:nvSpPr>
          <p:spPr>
            <a:xfrm>
              <a:off x="1829647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9" name="Google Shape;2169;p4"/>
            <p:cNvSpPr/>
            <p:nvPr/>
          </p:nvSpPr>
          <p:spPr>
            <a:xfrm>
              <a:off x="151512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82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0" name="Google Shape;2170;p4"/>
            <p:cNvSpPr/>
            <p:nvPr/>
          </p:nvSpPr>
          <p:spPr>
            <a:xfrm>
              <a:off x="214270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1" name="Google Shape;2171;p4"/>
            <p:cNvSpPr/>
            <p:nvPr/>
          </p:nvSpPr>
          <p:spPr>
            <a:xfrm>
              <a:off x="1829647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2" name="Google Shape;2172;p4"/>
            <p:cNvSpPr/>
            <p:nvPr/>
          </p:nvSpPr>
          <p:spPr>
            <a:xfrm>
              <a:off x="1673120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3" name="Google Shape;2173;p4"/>
            <p:cNvSpPr/>
            <p:nvPr/>
          </p:nvSpPr>
          <p:spPr>
            <a:xfrm>
              <a:off x="1984699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4" name="Google Shape;2174;p4"/>
            <p:cNvSpPr/>
            <p:nvPr/>
          </p:nvSpPr>
          <p:spPr>
            <a:xfrm>
              <a:off x="1673120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5" name="Google Shape;2175;p4"/>
            <p:cNvSpPr/>
            <p:nvPr/>
          </p:nvSpPr>
          <p:spPr>
            <a:xfrm>
              <a:off x="1984699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6" name="Google Shape;2176;p4"/>
            <p:cNvSpPr/>
            <p:nvPr/>
          </p:nvSpPr>
          <p:spPr>
            <a:xfrm>
              <a:off x="151512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7" name="Google Shape;2177;p4"/>
            <p:cNvSpPr/>
            <p:nvPr/>
          </p:nvSpPr>
          <p:spPr>
            <a:xfrm>
              <a:off x="214270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8" name="Google Shape;2178;p4"/>
            <p:cNvSpPr/>
            <p:nvPr/>
          </p:nvSpPr>
          <p:spPr>
            <a:xfrm>
              <a:off x="1829647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9" name="Google Shape;2179;p4"/>
            <p:cNvSpPr/>
            <p:nvPr/>
          </p:nvSpPr>
          <p:spPr>
            <a:xfrm>
              <a:off x="151512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0" name="Google Shape;2180;p4"/>
            <p:cNvSpPr/>
            <p:nvPr/>
          </p:nvSpPr>
          <p:spPr>
            <a:xfrm>
              <a:off x="151512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67"/>
                    <a:pt x="1" y="382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1" name="Google Shape;2181;p4"/>
            <p:cNvSpPr/>
            <p:nvPr/>
          </p:nvSpPr>
          <p:spPr>
            <a:xfrm>
              <a:off x="1200715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5" y="774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2" name="Google Shape;2182;p4"/>
            <p:cNvSpPr/>
            <p:nvPr/>
          </p:nvSpPr>
          <p:spPr>
            <a:xfrm>
              <a:off x="887662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3" name="Google Shape;2183;p4"/>
            <p:cNvSpPr/>
            <p:nvPr/>
          </p:nvSpPr>
          <p:spPr>
            <a:xfrm>
              <a:off x="151512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8"/>
                    <a:pt x="180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4" name="Google Shape;2184;p4"/>
            <p:cNvSpPr/>
            <p:nvPr/>
          </p:nvSpPr>
          <p:spPr>
            <a:xfrm>
              <a:off x="1200715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5" name="Google Shape;2185;p4"/>
            <p:cNvSpPr/>
            <p:nvPr/>
          </p:nvSpPr>
          <p:spPr>
            <a:xfrm>
              <a:off x="151512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6" name="Google Shape;2186;p4"/>
            <p:cNvSpPr/>
            <p:nvPr/>
          </p:nvSpPr>
          <p:spPr>
            <a:xfrm>
              <a:off x="1200715" y="35152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7" name="Google Shape;2187;p4"/>
            <p:cNvSpPr/>
            <p:nvPr/>
          </p:nvSpPr>
          <p:spPr>
            <a:xfrm>
              <a:off x="1045663" y="5065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8" name="Google Shape;2188;p4"/>
            <p:cNvSpPr/>
            <p:nvPr/>
          </p:nvSpPr>
          <p:spPr>
            <a:xfrm>
              <a:off x="1357241" y="5065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9" name="Google Shape;2189;p4"/>
            <p:cNvSpPr/>
            <p:nvPr/>
          </p:nvSpPr>
          <p:spPr>
            <a:xfrm>
              <a:off x="1045663" y="19352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0" name="Google Shape;2190;p4"/>
            <p:cNvSpPr/>
            <p:nvPr/>
          </p:nvSpPr>
          <p:spPr>
            <a:xfrm>
              <a:off x="1357241" y="19352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1" name="Google Shape;2191;p4"/>
            <p:cNvSpPr/>
            <p:nvPr/>
          </p:nvSpPr>
          <p:spPr>
            <a:xfrm>
              <a:off x="887662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2" name="Google Shape;2192;p4"/>
            <p:cNvSpPr/>
            <p:nvPr/>
          </p:nvSpPr>
          <p:spPr>
            <a:xfrm>
              <a:off x="887662" y="35152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3" name="Google Shape;2193;p4"/>
            <p:cNvSpPr/>
            <p:nvPr/>
          </p:nvSpPr>
          <p:spPr>
            <a:xfrm>
              <a:off x="151512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67"/>
                    <a:pt x="1" y="382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4" name="Google Shape;2194;p4"/>
            <p:cNvSpPr/>
            <p:nvPr/>
          </p:nvSpPr>
          <p:spPr>
            <a:xfrm>
              <a:off x="1200715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5" y="774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5" name="Google Shape;2195;p4"/>
            <p:cNvSpPr/>
            <p:nvPr/>
          </p:nvSpPr>
          <p:spPr>
            <a:xfrm>
              <a:off x="887662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6" name="Google Shape;2196;p4"/>
            <p:cNvSpPr/>
            <p:nvPr/>
          </p:nvSpPr>
          <p:spPr>
            <a:xfrm>
              <a:off x="151512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7" name="Google Shape;2197;p4"/>
            <p:cNvSpPr/>
            <p:nvPr/>
          </p:nvSpPr>
          <p:spPr>
            <a:xfrm>
              <a:off x="1200715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81" y="774"/>
                  </a:cubicBezTo>
                  <a:cubicBezTo>
                    <a:pt x="595" y="774"/>
                    <a:pt x="774" y="607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8" name="Google Shape;2198;p4"/>
            <p:cNvSpPr/>
            <p:nvPr/>
          </p:nvSpPr>
          <p:spPr>
            <a:xfrm>
              <a:off x="151512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5"/>
                    <a:pt x="180" y="774"/>
                    <a:pt x="394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9" name="Google Shape;2199;p4"/>
            <p:cNvSpPr/>
            <p:nvPr/>
          </p:nvSpPr>
          <p:spPr>
            <a:xfrm>
              <a:off x="1200715" y="97910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0" name="Google Shape;2200;p4"/>
            <p:cNvSpPr/>
            <p:nvPr/>
          </p:nvSpPr>
          <p:spPr>
            <a:xfrm>
              <a:off x="1045663" y="1135632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1" name="Google Shape;2201;p4"/>
            <p:cNvSpPr/>
            <p:nvPr/>
          </p:nvSpPr>
          <p:spPr>
            <a:xfrm>
              <a:off x="1357241" y="1135632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2" name="Google Shape;2202;p4"/>
            <p:cNvSpPr/>
            <p:nvPr/>
          </p:nvSpPr>
          <p:spPr>
            <a:xfrm>
              <a:off x="1045663" y="8211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3" name="Google Shape;2203;p4"/>
            <p:cNvSpPr/>
            <p:nvPr/>
          </p:nvSpPr>
          <p:spPr>
            <a:xfrm>
              <a:off x="1357241" y="8211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4" name="Google Shape;2204;p4"/>
            <p:cNvSpPr/>
            <p:nvPr/>
          </p:nvSpPr>
          <p:spPr>
            <a:xfrm>
              <a:off x="887662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5" name="Google Shape;2205;p4"/>
            <p:cNvSpPr/>
            <p:nvPr/>
          </p:nvSpPr>
          <p:spPr>
            <a:xfrm>
              <a:off x="887662" y="97910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6" name="Google Shape;2206;p4"/>
            <p:cNvSpPr/>
            <p:nvPr/>
          </p:nvSpPr>
          <p:spPr>
            <a:xfrm>
              <a:off x="151512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8"/>
                    <a:pt x="180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7" name="Google Shape;2207;p4"/>
            <p:cNvSpPr/>
            <p:nvPr/>
          </p:nvSpPr>
          <p:spPr>
            <a:xfrm>
              <a:off x="1200715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8" name="Google Shape;2208;p4"/>
            <p:cNvSpPr/>
            <p:nvPr/>
          </p:nvSpPr>
          <p:spPr>
            <a:xfrm>
              <a:off x="887662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9" name="Google Shape;2209;p4"/>
            <p:cNvSpPr/>
            <p:nvPr/>
          </p:nvSpPr>
          <p:spPr>
            <a:xfrm>
              <a:off x="151512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0" name="Google Shape;2210;p4"/>
            <p:cNvSpPr/>
            <p:nvPr/>
          </p:nvSpPr>
          <p:spPr>
            <a:xfrm>
              <a:off x="1200715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1" name="Google Shape;2211;p4"/>
            <p:cNvSpPr/>
            <p:nvPr/>
          </p:nvSpPr>
          <p:spPr>
            <a:xfrm>
              <a:off x="151512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80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2" name="Google Shape;2212;p4"/>
            <p:cNvSpPr/>
            <p:nvPr/>
          </p:nvSpPr>
          <p:spPr>
            <a:xfrm>
              <a:off x="1200715" y="16050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3" name="Google Shape;2213;p4"/>
            <p:cNvSpPr/>
            <p:nvPr/>
          </p:nvSpPr>
          <p:spPr>
            <a:xfrm>
              <a:off x="1045663" y="17630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4" name="Google Shape;2214;p4"/>
            <p:cNvSpPr/>
            <p:nvPr/>
          </p:nvSpPr>
          <p:spPr>
            <a:xfrm>
              <a:off x="1357241" y="17630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68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5" name="Google Shape;2215;p4"/>
            <p:cNvSpPr/>
            <p:nvPr/>
          </p:nvSpPr>
          <p:spPr>
            <a:xfrm>
              <a:off x="1045663" y="1448685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6" name="Google Shape;2216;p4"/>
            <p:cNvSpPr/>
            <p:nvPr/>
          </p:nvSpPr>
          <p:spPr>
            <a:xfrm>
              <a:off x="1357241" y="1448685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7" name="Google Shape;2217;p4"/>
            <p:cNvSpPr/>
            <p:nvPr/>
          </p:nvSpPr>
          <p:spPr>
            <a:xfrm>
              <a:off x="887662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8" name="Google Shape;2218;p4"/>
            <p:cNvSpPr/>
            <p:nvPr/>
          </p:nvSpPr>
          <p:spPr>
            <a:xfrm>
              <a:off x="887662" y="16050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9" name="Google Shape;2219;p4"/>
            <p:cNvSpPr/>
            <p:nvPr/>
          </p:nvSpPr>
          <p:spPr>
            <a:xfrm>
              <a:off x="151512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0" name="Google Shape;2220;p4"/>
            <p:cNvSpPr/>
            <p:nvPr/>
          </p:nvSpPr>
          <p:spPr>
            <a:xfrm>
              <a:off x="1200715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81" y="774"/>
                  </a:cubicBezTo>
                  <a:cubicBezTo>
                    <a:pt x="595" y="774"/>
                    <a:pt x="774" y="607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1" name="Google Shape;2221;p4"/>
            <p:cNvSpPr/>
            <p:nvPr/>
          </p:nvSpPr>
          <p:spPr>
            <a:xfrm>
              <a:off x="887662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2" name="Google Shape;2222;p4"/>
            <p:cNvSpPr/>
            <p:nvPr/>
          </p:nvSpPr>
          <p:spPr>
            <a:xfrm>
              <a:off x="151512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82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3" name="Google Shape;2223;p4"/>
            <p:cNvSpPr/>
            <p:nvPr/>
          </p:nvSpPr>
          <p:spPr>
            <a:xfrm>
              <a:off x="1200715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4" name="Google Shape;2224;p4"/>
            <p:cNvSpPr/>
            <p:nvPr/>
          </p:nvSpPr>
          <p:spPr>
            <a:xfrm>
              <a:off x="151512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5" name="Google Shape;2225;p4"/>
            <p:cNvSpPr/>
            <p:nvPr/>
          </p:nvSpPr>
          <p:spPr>
            <a:xfrm>
              <a:off x="1200715" y="223267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5" y="775"/>
                    <a:pt x="774" y="596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6" name="Google Shape;2226;p4"/>
            <p:cNvSpPr/>
            <p:nvPr/>
          </p:nvSpPr>
          <p:spPr>
            <a:xfrm>
              <a:off x="1045663" y="238919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7" name="Google Shape;2227;p4"/>
            <p:cNvSpPr/>
            <p:nvPr/>
          </p:nvSpPr>
          <p:spPr>
            <a:xfrm>
              <a:off x="1357241" y="238919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8" name="Google Shape;2228;p4"/>
            <p:cNvSpPr/>
            <p:nvPr/>
          </p:nvSpPr>
          <p:spPr>
            <a:xfrm>
              <a:off x="1045663" y="2076143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9" name="Google Shape;2229;p4"/>
            <p:cNvSpPr/>
            <p:nvPr/>
          </p:nvSpPr>
          <p:spPr>
            <a:xfrm>
              <a:off x="1357241" y="2076143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0" name="Google Shape;2230;p4"/>
            <p:cNvSpPr/>
            <p:nvPr/>
          </p:nvSpPr>
          <p:spPr>
            <a:xfrm>
              <a:off x="887662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1" name="Google Shape;2231;p4"/>
            <p:cNvSpPr/>
            <p:nvPr/>
          </p:nvSpPr>
          <p:spPr>
            <a:xfrm>
              <a:off x="887662" y="223267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2" name="Google Shape;2232;p4"/>
            <p:cNvSpPr/>
            <p:nvPr/>
          </p:nvSpPr>
          <p:spPr>
            <a:xfrm>
              <a:off x="151512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3" name="Google Shape;2233;p4"/>
            <p:cNvSpPr/>
            <p:nvPr/>
          </p:nvSpPr>
          <p:spPr>
            <a:xfrm>
              <a:off x="1200715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4" name="Google Shape;2234;p4"/>
            <p:cNvSpPr/>
            <p:nvPr/>
          </p:nvSpPr>
          <p:spPr>
            <a:xfrm>
              <a:off x="887662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5" name="Google Shape;2235;p4"/>
            <p:cNvSpPr/>
            <p:nvPr/>
          </p:nvSpPr>
          <p:spPr>
            <a:xfrm>
              <a:off x="151512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6" name="Google Shape;2236;p4"/>
            <p:cNvSpPr/>
            <p:nvPr/>
          </p:nvSpPr>
          <p:spPr>
            <a:xfrm>
              <a:off x="1200715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7" name="Google Shape;2237;p4"/>
            <p:cNvSpPr/>
            <p:nvPr/>
          </p:nvSpPr>
          <p:spPr>
            <a:xfrm>
              <a:off x="151512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67"/>
                    <a:pt x="1" y="382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8" name="Google Shape;2238;p4"/>
            <p:cNvSpPr/>
            <p:nvPr/>
          </p:nvSpPr>
          <p:spPr>
            <a:xfrm>
              <a:off x="1200715" y="286025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5" y="774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9" name="Google Shape;2239;p4"/>
            <p:cNvSpPr/>
            <p:nvPr/>
          </p:nvSpPr>
          <p:spPr>
            <a:xfrm>
              <a:off x="1045663" y="30167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0" name="Google Shape;2240;p4"/>
            <p:cNvSpPr/>
            <p:nvPr/>
          </p:nvSpPr>
          <p:spPr>
            <a:xfrm>
              <a:off x="1357241" y="30167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1" name="Google Shape;2241;p4"/>
            <p:cNvSpPr/>
            <p:nvPr/>
          </p:nvSpPr>
          <p:spPr>
            <a:xfrm>
              <a:off x="1045663" y="270519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62"/>
                    <a:pt x="381" y="762"/>
                  </a:cubicBezTo>
                  <a:cubicBezTo>
                    <a:pt x="595" y="762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2" name="Google Shape;2242;p4"/>
            <p:cNvSpPr/>
            <p:nvPr/>
          </p:nvSpPr>
          <p:spPr>
            <a:xfrm>
              <a:off x="1357241" y="270519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93" y="762"/>
                  </a:cubicBezTo>
                  <a:cubicBezTo>
                    <a:pt x="607" y="762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3" name="Google Shape;2243;p4"/>
            <p:cNvSpPr/>
            <p:nvPr/>
          </p:nvSpPr>
          <p:spPr>
            <a:xfrm>
              <a:off x="887662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4" name="Google Shape;2244;p4"/>
            <p:cNvSpPr/>
            <p:nvPr/>
          </p:nvSpPr>
          <p:spPr>
            <a:xfrm>
              <a:off x="887662" y="286025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5" name="Google Shape;2245;p4"/>
            <p:cNvSpPr/>
            <p:nvPr/>
          </p:nvSpPr>
          <p:spPr>
            <a:xfrm>
              <a:off x="151512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82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6" name="Google Shape;2246;p4"/>
            <p:cNvSpPr/>
            <p:nvPr/>
          </p:nvSpPr>
          <p:spPr>
            <a:xfrm>
              <a:off x="1200715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7" name="Google Shape;2247;p4"/>
            <p:cNvSpPr/>
            <p:nvPr/>
          </p:nvSpPr>
          <p:spPr>
            <a:xfrm>
              <a:off x="887662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8" name="Google Shape;2248;p4"/>
            <p:cNvSpPr/>
            <p:nvPr/>
          </p:nvSpPr>
          <p:spPr>
            <a:xfrm>
              <a:off x="151512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9" name="Google Shape;2249;p4"/>
            <p:cNvSpPr/>
            <p:nvPr/>
          </p:nvSpPr>
          <p:spPr>
            <a:xfrm>
              <a:off x="1200715" y="34893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0" name="Google Shape;2250;p4"/>
            <p:cNvSpPr/>
            <p:nvPr/>
          </p:nvSpPr>
          <p:spPr>
            <a:xfrm>
              <a:off x="1045663" y="364435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1" name="Google Shape;2251;p4"/>
            <p:cNvSpPr/>
            <p:nvPr/>
          </p:nvSpPr>
          <p:spPr>
            <a:xfrm>
              <a:off x="1357241" y="364435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2" name="Google Shape;2252;p4"/>
            <p:cNvSpPr/>
            <p:nvPr/>
          </p:nvSpPr>
          <p:spPr>
            <a:xfrm>
              <a:off x="1045663" y="33313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3" name="Google Shape;2253;p4"/>
            <p:cNvSpPr/>
            <p:nvPr/>
          </p:nvSpPr>
          <p:spPr>
            <a:xfrm>
              <a:off x="1357241" y="33313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4" name="Google Shape;2254;p4"/>
            <p:cNvSpPr/>
            <p:nvPr/>
          </p:nvSpPr>
          <p:spPr>
            <a:xfrm>
              <a:off x="887662" y="34893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5" name="Google Shape;2255;p4"/>
            <p:cNvSpPr/>
            <p:nvPr/>
          </p:nvSpPr>
          <p:spPr>
            <a:xfrm>
              <a:off x="151512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6" name="Google Shape;2256;p4"/>
            <p:cNvSpPr/>
            <p:nvPr/>
          </p:nvSpPr>
          <p:spPr>
            <a:xfrm>
              <a:off x="1200715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7" name="Google Shape;2257;p4"/>
            <p:cNvSpPr/>
            <p:nvPr/>
          </p:nvSpPr>
          <p:spPr>
            <a:xfrm>
              <a:off x="887662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8" name="Google Shape;2258;p4"/>
            <p:cNvSpPr/>
            <p:nvPr/>
          </p:nvSpPr>
          <p:spPr>
            <a:xfrm>
              <a:off x="887662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9" name="Google Shape;2259;p4"/>
            <p:cNvSpPr/>
            <p:nvPr/>
          </p:nvSpPr>
          <p:spPr>
            <a:xfrm>
              <a:off x="573134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0" name="Google Shape;2260;p4"/>
            <p:cNvSpPr/>
            <p:nvPr/>
          </p:nvSpPr>
          <p:spPr>
            <a:xfrm>
              <a:off x="260081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1" name="Google Shape;2261;p4"/>
            <p:cNvSpPr/>
            <p:nvPr/>
          </p:nvSpPr>
          <p:spPr>
            <a:xfrm>
              <a:off x="887662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2" name="Google Shape;2262;p4"/>
            <p:cNvSpPr/>
            <p:nvPr/>
          </p:nvSpPr>
          <p:spPr>
            <a:xfrm>
              <a:off x="573134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3" name="Google Shape;2263;p4"/>
            <p:cNvSpPr/>
            <p:nvPr/>
          </p:nvSpPr>
          <p:spPr>
            <a:xfrm>
              <a:off x="887662" y="35152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4" name="Google Shape;2264;p4"/>
            <p:cNvSpPr/>
            <p:nvPr/>
          </p:nvSpPr>
          <p:spPr>
            <a:xfrm>
              <a:off x="573134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5" name="Google Shape;2265;p4"/>
            <p:cNvSpPr/>
            <p:nvPr/>
          </p:nvSpPr>
          <p:spPr>
            <a:xfrm>
              <a:off x="416608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6" name="Google Shape;2266;p4"/>
            <p:cNvSpPr/>
            <p:nvPr/>
          </p:nvSpPr>
          <p:spPr>
            <a:xfrm>
              <a:off x="731135" y="5065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7" name="Google Shape;2267;p4"/>
            <p:cNvSpPr/>
            <p:nvPr/>
          </p:nvSpPr>
          <p:spPr>
            <a:xfrm>
              <a:off x="416608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8" name="Google Shape;2268;p4"/>
            <p:cNvSpPr/>
            <p:nvPr/>
          </p:nvSpPr>
          <p:spPr>
            <a:xfrm>
              <a:off x="731135" y="19352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9" name="Google Shape;2269;p4"/>
            <p:cNvSpPr/>
            <p:nvPr/>
          </p:nvSpPr>
          <p:spPr>
            <a:xfrm>
              <a:off x="260081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0" name="Google Shape;2270;p4"/>
            <p:cNvSpPr/>
            <p:nvPr/>
          </p:nvSpPr>
          <p:spPr>
            <a:xfrm>
              <a:off x="260081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1" name="Google Shape;2271;p4"/>
            <p:cNvSpPr/>
            <p:nvPr/>
          </p:nvSpPr>
          <p:spPr>
            <a:xfrm>
              <a:off x="887662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2" name="Google Shape;2272;p4"/>
            <p:cNvSpPr/>
            <p:nvPr/>
          </p:nvSpPr>
          <p:spPr>
            <a:xfrm>
              <a:off x="573134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3" name="Google Shape;2273;p4"/>
            <p:cNvSpPr/>
            <p:nvPr/>
          </p:nvSpPr>
          <p:spPr>
            <a:xfrm>
              <a:off x="260081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4" name="Google Shape;2274;p4"/>
            <p:cNvSpPr/>
            <p:nvPr/>
          </p:nvSpPr>
          <p:spPr>
            <a:xfrm>
              <a:off x="887662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5" name="Google Shape;2275;p4"/>
            <p:cNvSpPr/>
            <p:nvPr/>
          </p:nvSpPr>
          <p:spPr>
            <a:xfrm>
              <a:off x="573134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6" name="Google Shape;2276;p4"/>
            <p:cNvSpPr/>
            <p:nvPr/>
          </p:nvSpPr>
          <p:spPr>
            <a:xfrm>
              <a:off x="887662" y="97910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7" name="Google Shape;2277;p4"/>
            <p:cNvSpPr/>
            <p:nvPr/>
          </p:nvSpPr>
          <p:spPr>
            <a:xfrm>
              <a:off x="573134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8" name="Google Shape;2278;p4"/>
            <p:cNvSpPr/>
            <p:nvPr/>
          </p:nvSpPr>
          <p:spPr>
            <a:xfrm>
              <a:off x="416608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9" name="Google Shape;2279;p4"/>
            <p:cNvSpPr/>
            <p:nvPr/>
          </p:nvSpPr>
          <p:spPr>
            <a:xfrm>
              <a:off x="731135" y="1135632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0" name="Google Shape;2280;p4"/>
            <p:cNvSpPr/>
            <p:nvPr/>
          </p:nvSpPr>
          <p:spPr>
            <a:xfrm>
              <a:off x="416608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1" name="Google Shape;2281;p4"/>
            <p:cNvSpPr/>
            <p:nvPr/>
          </p:nvSpPr>
          <p:spPr>
            <a:xfrm>
              <a:off x="731135" y="8211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2" name="Google Shape;2282;p4"/>
            <p:cNvSpPr/>
            <p:nvPr/>
          </p:nvSpPr>
          <p:spPr>
            <a:xfrm>
              <a:off x="260081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3" name="Google Shape;2283;p4"/>
            <p:cNvSpPr/>
            <p:nvPr/>
          </p:nvSpPr>
          <p:spPr>
            <a:xfrm>
              <a:off x="260081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4" name="Google Shape;2284;p4"/>
            <p:cNvSpPr/>
            <p:nvPr/>
          </p:nvSpPr>
          <p:spPr>
            <a:xfrm>
              <a:off x="887662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5" name="Google Shape;2285;p4"/>
            <p:cNvSpPr/>
            <p:nvPr/>
          </p:nvSpPr>
          <p:spPr>
            <a:xfrm>
              <a:off x="573134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6" name="Google Shape;2286;p4"/>
            <p:cNvSpPr/>
            <p:nvPr/>
          </p:nvSpPr>
          <p:spPr>
            <a:xfrm>
              <a:off x="260081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7" name="Google Shape;2287;p4"/>
            <p:cNvSpPr/>
            <p:nvPr/>
          </p:nvSpPr>
          <p:spPr>
            <a:xfrm>
              <a:off x="887662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8" name="Google Shape;2288;p4"/>
            <p:cNvSpPr/>
            <p:nvPr/>
          </p:nvSpPr>
          <p:spPr>
            <a:xfrm>
              <a:off x="573134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9" name="Google Shape;2289;p4"/>
            <p:cNvSpPr/>
            <p:nvPr/>
          </p:nvSpPr>
          <p:spPr>
            <a:xfrm>
              <a:off x="887662" y="16050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0" name="Google Shape;2290;p4"/>
            <p:cNvSpPr/>
            <p:nvPr/>
          </p:nvSpPr>
          <p:spPr>
            <a:xfrm>
              <a:off x="573134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1" name="Google Shape;2291;p4"/>
            <p:cNvSpPr/>
            <p:nvPr/>
          </p:nvSpPr>
          <p:spPr>
            <a:xfrm>
              <a:off x="416608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2" name="Google Shape;2292;p4"/>
            <p:cNvSpPr/>
            <p:nvPr/>
          </p:nvSpPr>
          <p:spPr>
            <a:xfrm>
              <a:off x="731135" y="17630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3" name="Google Shape;2293;p4"/>
            <p:cNvSpPr/>
            <p:nvPr/>
          </p:nvSpPr>
          <p:spPr>
            <a:xfrm>
              <a:off x="416608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4" name="Google Shape;2294;p4"/>
            <p:cNvSpPr/>
            <p:nvPr/>
          </p:nvSpPr>
          <p:spPr>
            <a:xfrm>
              <a:off x="731135" y="1448685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5" name="Google Shape;2295;p4"/>
            <p:cNvSpPr/>
            <p:nvPr/>
          </p:nvSpPr>
          <p:spPr>
            <a:xfrm>
              <a:off x="260081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6" name="Google Shape;2296;p4"/>
            <p:cNvSpPr/>
            <p:nvPr/>
          </p:nvSpPr>
          <p:spPr>
            <a:xfrm>
              <a:off x="260081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7" name="Google Shape;2297;p4"/>
            <p:cNvSpPr/>
            <p:nvPr/>
          </p:nvSpPr>
          <p:spPr>
            <a:xfrm>
              <a:off x="887662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8" name="Google Shape;2298;p4"/>
            <p:cNvSpPr/>
            <p:nvPr/>
          </p:nvSpPr>
          <p:spPr>
            <a:xfrm>
              <a:off x="573134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9" name="Google Shape;2299;p4"/>
            <p:cNvSpPr/>
            <p:nvPr/>
          </p:nvSpPr>
          <p:spPr>
            <a:xfrm>
              <a:off x="260081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0" name="Google Shape;2300;p4"/>
            <p:cNvSpPr/>
            <p:nvPr/>
          </p:nvSpPr>
          <p:spPr>
            <a:xfrm>
              <a:off x="887662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1" name="Google Shape;2301;p4"/>
            <p:cNvSpPr/>
            <p:nvPr/>
          </p:nvSpPr>
          <p:spPr>
            <a:xfrm>
              <a:off x="573134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2" name="Google Shape;2302;p4"/>
            <p:cNvSpPr/>
            <p:nvPr/>
          </p:nvSpPr>
          <p:spPr>
            <a:xfrm>
              <a:off x="887662" y="223267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3" name="Google Shape;2303;p4"/>
            <p:cNvSpPr/>
            <p:nvPr/>
          </p:nvSpPr>
          <p:spPr>
            <a:xfrm>
              <a:off x="573134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4" name="Google Shape;2304;p4"/>
            <p:cNvSpPr/>
            <p:nvPr/>
          </p:nvSpPr>
          <p:spPr>
            <a:xfrm>
              <a:off x="416608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5" name="Google Shape;2305;p4"/>
            <p:cNvSpPr/>
            <p:nvPr/>
          </p:nvSpPr>
          <p:spPr>
            <a:xfrm>
              <a:off x="731135" y="238919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6" name="Google Shape;2306;p4"/>
            <p:cNvSpPr/>
            <p:nvPr/>
          </p:nvSpPr>
          <p:spPr>
            <a:xfrm>
              <a:off x="416608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7" name="Google Shape;2307;p4"/>
            <p:cNvSpPr/>
            <p:nvPr/>
          </p:nvSpPr>
          <p:spPr>
            <a:xfrm>
              <a:off x="731135" y="2076143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8" name="Google Shape;2308;p4"/>
            <p:cNvSpPr/>
            <p:nvPr/>
          </p:nvSpPr>
          <p:spPr>
            <a:xfrm>
              <a:off x="260081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9" name="Google Shape;2309;p4"/>
            <p:cNvSpPr/>
            <p:nvPr/>
          </p:nvSpPr>
          <p:spPr>
            <a:xfrm>
              <a:off x="260081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0" name="Google Shape;2310;p4"/>
            <p:cNvSpPr/>
            <p:nvPr/>
          </p:nvSpPr>
          <p:spPr>
            <a:xfrm>
              <a:off x="887662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1" name="Google Shape;2311;p4"/>
            <p:cNvSpPr/>
            <p:nvPr/>
          </p:nvSpPr>
          <p:spPr>
            <a:xfrm>
              <a:off x="573134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2" name="Google Shape;2312;p4"/>
            <p:cNvSpPr/>
            <p:nvPr/>
          </p:nvSpPr>
          <p:spPr>
            <a:xfrm>
              <a:off x="260081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3" name="Google Shape;2313;p4"/>
            <p:cNvSpPr/>
            <p:nvPr/>
          </p:nvSpPr>
          <p:spPr>
            <a:xfrm>
              <a:off x="887662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4" name="Google Shape;2314;p4"/>
            <p:cNvSpPr/>
            <p:nvPr/>
          </p:nvSpPr>
          <p:spPr>
            <a:xfrm>
              <a:off x="573134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5" name="Google Shape;2315;p4"/>
            <p:cNvSpPr/>
            <p:nvPr/>
          </p:nvSpPr>
          <p:spPr>
            <a:xfrm>
              <a:off x="887662" y="286025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6" name="Google Shape;2316;p4"/>
            <p:cNvSpPr/>
            <p:nvPr/>
          </p:nvSpPr>
          <p:spPr>
            <a:xfrm>
              <a:off x="573134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7" name="Google Shape;2317;p4"/>
            <p:cNvSpPr/>
            <p:nvPr/>
          </p:nvSpPr>
          <p:spPr>
            <a:xfrm>
              <a:off x="416608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8" name="Google Shape;2318;p4"/>
            <p:cNvSpPr/>
            <p:nvPr/>
          </p:nvSpPr>
          <p:spPr>
            <a:xfrm>
              <a:off x="731135" y="30167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9" name="Google Shape;2319;p4"/>
            <p:cNvSpPr/>
            <p:nvPr/>
          </p:nvSpPr>
          <p:spPr>
            <a:xfrm>
              <a:off x="416608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62"/>
                    <a:pt x="381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0" name="Google Shape;2320;p4"/>
            <p:cNvSpPr/>
            <p:nvPr/>
          </p:nvSpPr>
          <p:spPr>
            <a:xfrm>
              <a:off x="731135" y="270519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62"/>
                    <a:pt x="381" y="762"/>
                  </a:cubicBezTo>
                  <a:cubicBezTo>
                    <a:pt x="595" y="762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1" name="Google Shape;2321;p4"/>
            <p:cNvSpPr/>
            <p:nvPr/>
          </p:nvSpPr>
          <p:spPr>
            <a:xfrm>
              <a:off x="260081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2" name="Google Shape;2322;p4"/>
            <p:cNvSpPr/>
            <p:nvPr/>
          </p:nvSpPr>
          <p:spPr>
            <a:xfrm>
              <a:off x="260081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3" name="Google Shape;2323;p4"/>
            <p:cNvSpPr/>
            <p:nvPr/>
          </p:nvSpPr>
          <p:spPr>
            <a:xfrm>
              <a:off x="887662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4" name="Google Shape;2324;p4"/>
            <p:cNvSpPr/>
            <p:nvPr/>
          </p:nvSpPr>
          <p:spPr>
            <a:xfrm>
              <a:off x="573134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5" name="Google Shape;2325;p4"/>
            <p:cNvSpPr/>
            <p:nvPr/>
          </p:nvSpPr>
          <p:spPr>
            <a:xfrm>
              <a:off x="260081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6" name="Google Shape;2326;p4"/>
            <p:cNvSpPr/>
            <p:nvPr/>
          </p:nvSpPr>
          <p:spPr>
            <a:xfrm>
              <a:off x="887662" y="34893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7" name="Google Shape;2327;p4"/>
            <p:cNvSpPr/>
            <p:nvPr/>
          </p:nvSpPr>
          <p:spPr>
            <a:xfrm>
              <a:off x="573134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8" name="Google Shape;2328;p4"/>
            <p:cNvSpPr/>
            <p:nvPr/>
          </p:nvSpPr>
          <p:spPr>
            <a:xfrm>
              <a:off x="416608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9" name="Google Shape;2329;p4"/>
            <p:cNvSpPr/>
            <p:nvPr/>
          </p:nvSpPr>
          <p:spPr>
            <a:xfrm>
              <a:off x="731135" y="364435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0" name="Google Shape;2330;p4"/>
            <p:cNvSpPr/>
            <p:nvPr/>
          </p:nvSpPr>
          <p:spPr>
            <a:xfrm>
              <a:off x="416608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1" name="Google Shape;2331;p4"/>
            <p:cNvSpPr/>
            <p:nvPr/>
          </p:nvSpPr>
          <p:spPr>
            <a:xfrm>
              <a:off x="731135" y="33313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2" name="Google Shape;2332;p4"/>
            <p:cNvSpPr/>
            <p:nvPr/>
          </p:nvSpPr>
          <p:spPr>
            <a:xfrm>
              <a:off x="260081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3" name="Google Shape;2333;p4"/>
            <p:cNvSpPr/>
            <p:nvPr/>
          </p:nvSpPr>
          <p:spPr>
            <a:xfrm>
              <a:off x="887662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4" name="Google Shape;2334;p4"/>
            <p:cNvSpPr/>
            <p:nvPr/>
          </p:nvSpPr>
          <p:spPr>
            <a:xfrm>
              <a:off x="573134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5" name="Google Shape;2335;p4"/>
            <p:cNvSpPr/>
            <p:nvPr/>
          </p:nvSpPr>
          <p:spPr>
            <a:xfrm>
              <a:off x="260081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6" name="Google Shape;2336;p4"/>
            <p:cNvSpPr/>
            <p:nvPr/>
          </p:nvSpPr>
          <p:spPr>
            <a:xfrm>
              <a:off x="260081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7" name="Google Shape;2337;p4"/>
            <p:cNvSpPr/>
            <p:nvPr/>
          </p:nvSpPr>
          <p:spPr>
            <a:xfrm>
              <a:off x="-5297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8" name="Google Shape;2338;p4"/>
            <p:cNvSpPr/>
            <p:nvPr/>
          </p:nvSpPr>
          <p:spPr>
            <a:xfrm>
              <a:off x="260081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9" name="Google Shape;2339;p4"/>
            <p:cNvSpPr/>
            <p:nvPr/>
          </p:nvSpPr>
          <p:spPr>
            <a:xfrm>
              <a:off x="-5297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40" name="Google Shape;2340;p4"/>
            <p:cNvSpPr/>
            <p:nvPr/>
          </p:nvSpPr>
          <p:spPr>
            <a:xfrm>
              <a:off x="260081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41" name="Google Shape;2341;p4"/>
            <p:cNvSpPr/>
            <p:nvPr/>
          </p:nvSpPr>
          <p:spPr>
            <a:xfrm>
              <a:off x="-52972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42" name="Google Shape;2342;p4"/>
            <p:cNvSpPr/>
            <p:nvPr/>
          </p:nvSpPr>
          <p:spPr>
            <a:xfrm>
              <a:off x="103555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43" name="Google Shape;2343;p4"/>
            <p:cNvSpPr/>
            <p:nvPr/>
          </p:nvSpPr>
          <p:spPr>
            <a:xfrm>
              <a:off x="103555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44" name="Google Shape;2344;p4"/>
            <p:cNvSpPr/>
            <p:nvPr/>
          </p:nvSpPr>
          <p:spPr>
            <a:xfrm>
              <a:off x="260081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45" name="Google Shape;2345;p4"/>
            <p:cNvSpPr/>
            <p:nvPr/>
          </p:nvSpPr>
          <p:spPr>
            <a:xfrm>
              <a:off x="-5297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46" name="Google Shape;2346;p4"/>
            <p:cNvSpPr/>
            <p:nvPr/>
          </p:nvSpPr>
          <p:spPr>
            <a:xfrm>
              <a:off x="260081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47" name="Google Shape;2347;p4"/>
            <p:cNvSpPr/>
            <p:nvPr/>
          </p:nvSpPr>
          <p:spPr>
            <a:xfrm>
              <a:off x="-5297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48" name="Google Shape;2348;p4"/>
            <p:cNvSpPr/>
            <p:nvPr/>
          </p:nvSpPr>
          <p:spPr>
            <a:xfrm>
              <a:off x="260081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49" name="Google Shape;2349;p4"/>
            <p:cNvSpPr/>
            <p:nvPr/>
          </p:nvSpPr>
          <p:spPr>
            <a:xfrm>
              <a:off x="-52972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50" name="Google Shape;2350;p4"/>
            <p:cNvSpPr/>
            <p:nvPr/>
          </p:nvSpPr>
          <p:spPr>
            <a:xfrm>
              <a:off x="103555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51" name="Google Shape;2351;p4"/>
            <p:cNvSpPr/>
            <p:nvPr/>
          </p:nvSpPr>
          <p:spPr>
            <a:xfrm>
              <a:off x="103555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52" name="Google Shape;2352;p4"/>
            <p:cNvSpPr/>
            <p:nvPr/>
          </p:nvSpPr>
          <p:spPr>
            <a:xfrm>
              <a:off x="260081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53" name="Google Shape;2353;p4"/>
            <p:cNvSpPr/>
            <p:nvPr/>
          </p:nvSpPr>
          <p:spPr>
            <a:xfrm>
              <a:off x="-5297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54" name="Google Shape;2354;p4"/>
            <p:cNvSpPr/>
            <p:nvPr/>
          </p:nvSpPr>
          <p:spPr>
            <a:xfrm>
              <a:off x="260081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55" name="Google Shape;2355;p4"/>
            <p:cNvSpPr/>
            <p:nvPr/>
          </p:nvSpPr>
          <p:spPr>
            <a:xfrm>
              <a:off x="-5297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56" name="Google Shape;2356;p4"/>
            <p:cNvSpPr/>
            <p:nvPr/>
          </p:nvSpPr>
          <p:spPr>
            <a:xfrm>
              <a:off x="260081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57" name="Google Shape;2357;p4"/>
            <p:cNvSpPr/>
            <p:nvPr/>
          </p:nvSpPr>
          <p:spPr>
            <a:xfrm>
              <a:off x="-52972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58" name="Google Shape;2358;p4"/>
            <p:cNvSpPr/>
            <p:nvPr/>
          </p:nvSpPr>
          <p:spPr>
            <a:xfrm>
              <a:off x="103555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59" name="Google Shape;2359;p4"/>
            <p:cNvSpPr/>
            <p:nvPr/>
          </p:nvSpPr>
          <p:spPr>
            <a:xfrm>
              <a:off x="103555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0" name="Google Shape;2360;p4"/>
            <p:cNvSpPr/>
            <p:nvPr/>
          </p:nvSpPr>
          <p:spPr>
            <a:xfrm>
              <a:off x="260081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1" name="Google Shape;2361;p4"/>
            <p:cNvSpPr/>
            <p:nvPr/>
          </p:nvSpPr>
          <p:spPr>
            <a:xfrm>
              <a:off x="-5297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2" name="Google Shape;2362;p4"/>
            <p:cNvSpPr/>
            <p:nvPr/>
          </p:nvSpPr>
          <p:spPr>
            <a:xfrm>
              <a:off x="260081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3" name="Google Shape;2363;p4"/>
            <p:cNvSpPr/>
            <p:nvPr/>
          </p:nvSpPr>
          <p:spPr>
            <a:xfrm>
              <a:off x="-5297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4" name="Google Shape;2364;p4"/>
            <p:cNvSpPr/>
            <p:nvPr/>
          </p:nvSpPr>
          <p:spPr>
            <a:xfrm>
              <a:off x="260081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5" name="Google Shape;2365;p4"/>
            <p:cNvSpPr/>
            <p:nvPr/>
          </p:nvSpPr>
          <p:spPr>
            <a:xfrm>
              <a:off x="-52972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6" name="Google Shape;2366;p4"/>
            <p:cNvSpPr/>
            <p:nvPr/>
          </p:nvSpPr>
          <p:spPr>
            <a:xfrm>
              <a:off x="103555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7" name="Google Shape;2367;p4"/>
            <p:cNvSpPr/>
            <p:nvPr/>
          </p:nvSpPr>
          <p:spPr>
            <a:xfrm>
              <a:off x="103555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8" name="Google Shape;2368;p4"/>
            <p:cNvSpPr/>
            <p:nvPr/>
          </p:nvSpPr>
          <p:spPr>
            <a:xfrm>
              <a:off x="260081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9" name="Google Shape;2369;p4"/>
            <p:cNvSpPr/>
            <p:nvPr/>
          </p:nvSpPr>
          <p:spPr>
            <a:xfrm>
              <a:off x="-5297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0" name="Google Shape;2370;p4"/>
            <p:cNvSpPr/>
            <p:nvPr/>
          </p:nvSpPr>
          <p:spPr>
            <a:xfrm>
              <a:off x="260081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1" name="Google Shape;2371;p4"/>
            <p:cNvSpPr/>
            <p:nvPr/>
          </p:nvSpPr>
          <p:spPr>
            <a:xfrm>
              <a:off x="-5297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2" name="Google Shape;2372;p4"/>
            <p:cNvSpPr/>
            <p:nvPr/>
          </p:nvSpPr>
          <p:spPr>
            <a:xfrm>
              <a:off x="260081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3" name="Google Shape;2373;p4"/>
            <p:cNvSpPr/>
            <p:nvPr/>
          </p:nvSpPr>
          <p:spPr>
            <a:xfrm>
              <a:off x="-52972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4" name="Google Shape;2374;p4"/>
            <p:cNvSpPr/>
            <p:nvPr/>
          </p:nvSpPr>
          <p:spPr>
            <a:xfrm>
              <a:off x="103555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5" name="Google Shape;2375;p4"/>
            <p:cNvSpPr/>
            <p:nvPr/>
          </p:nvSpPr>
          <p:spPr>
            <a:xfrm>
              <a:off x="103555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81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6" name="Google Shape;2376;p4"/>
            <p:cNvSpPr/>
            <p:nvPr/>
          </p:nvSpPr>
          <p:spPr>
            <a:xfrm>
              <a:off x="260081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7" name="Google Shape;2377;p4"/>
            <p:cNvSpPr/>
            <p:nvPr/>
          </p:nvSpPr>
          <p:spPr>
            <a:xfrm>
              <a:off x="-5297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8" name="Google Shape;2378;p4"/>
            <p:cNvSpPr/>
            <p:nvPr/>
          </p:nvSpPr>
          <p:spPr>
            <a:xfrm>
              <a:off x="260081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9" name="Google Shape;2379;p4"/>
            <p:cNvSpPr/>
            <p:nvPr/>
          </p:nvSpPr>
          <p:spPr>
            <a:xfrm>
              <a:off x="-52972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0" name="Google Shape;2380;p4"/>
            <p:cNvSpPr/>
            <p:nvPr/>
          </p:nvSpPr>
          <p:spPr>
            <a:xfrm>
              <a:off x="103555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1" name="Google Shape;2381;p4"/>
            <p:cNvSpPr/>
            <p:nvPr/>
          </p:nvSpPr>
          <p:spPr>
            <a:xfrm>
              <a:off x="103555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2" name="Google Shape;2382;p4"/>
            <p:cNvSpPr/>
            <p:nvPr/>
          </p:nvSpPr>
          <p:spPr>
            <a:xfrm>
              <a:off x="260081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3" name="Google Shape;2383;p4"/>
            <p:cNvSpPr/>
            <p:nvPr/>
          </p:nvSpPr>
          <p:spPr>
            <a:xfrm>
              <a:off x="-5297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4" name="Google Shape;2384;p4"/>
            <p:cNvSpPr/>
            <p:nvPr/>
          </p:nvSpPr>
          <p:spPr>
            <a:xfrm>
              <a:off x="5909535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5" name="Google Shape;2385;p4"/>
            <p:cNvSpPr/>
            <p:nvPr/>
          </p:nvSpPr>
          <p:spPr>
            <a:xfrm>
              <a:off x="5909535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6" name="Google Shape;2386;p4"/>
            <p:cNvSpPr/>
            <p:nvPr/>
          </p:nvSpPr>
          <p:spPr>
            <a:xfrm>
              <a:off x="5909535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7" name="Google Shape;2387;p4"/>
            <p:cNvSpPr/>
            <p:nvPr/>
          </p:nvSpPr>
          <p:spPr>
            <a:xfrm>
              <a:off x="5909535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8" name="Google Shape;2388;p4"/>
            <p:cNvSpPr/>
            <p:nvPr/>
          </p:nvSpPr>
          <p:spPr>
            <a:xfrm>
              <a:off x="5909535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9" name="Google Shape;2389;p4"/>
            <p:cNvSpPr/>
            <p:nvPr/>
          </p:nvSpPr>
          <p:spPr>
            <a:xfrm>
              <a:off x="5909535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0" name="Google Shape;2390;p4"/>
            <p:cNvSpPr/>
            <p:nvPr/>
          </p:nvSpPr>
          <p:spPr>
            <a:xfrm>
              <a:off x="5909535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1" name="Google Shape;2391;p4"/>
            <p:cNvSpPr/>
            <p:nvPr/>
          </p:nvSpPr>
          <p:spPr>
            <a:xfrm>
              <a:off x="5909535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2" name="Google Shape;2392;p4"/>
            <p:cNvSpPr/>
            <p:nvPr/>
          </p:nvSpPr>
          <p:spPr>
            <a:xfrm>
              <a:off x="5595008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3" name="Google Shape;2393;p4"/>
            <p:cNvSpPr/>
            <p:nvPr/>
          </p:nvSpPr>
          <p:spPr>
            <a:xfrm>
              <a:off x="5909535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4" name="Google Shape;2394;p4"/>
            <p:cNvSpPr/>
            <p:nvPr/>
          </p:nvSpPr>
          <p:spPr>
            <a:xfrm>
              <a:off x="5595008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5" name="Google Shape;2395;p4"/>
            <p:cNvSpPr/>
            <p:nvPr/>
          </p:nvSpPr>
          <p:spPr>
            <a:xfrm>
              <a:off x="5437007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6" name="Google Shape;2396;p4"/>
            <p:cNvSpPr/>
            <p:nvPr/>
          </p:nvSpPr>
          <p:spPr>
            <a:xfrm>
              <a:off x="5751534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7" name="Google Shape;2397;p4"/>
            <p:cNvSpPr/>
            <p:nvPr/>
          </p:nvSpPr>
          <p:spPr>
            <a:xfrm>
              <a:off x="528048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8" name="Google Shape;2398;p4"/>
            <p:cNvSpPr/>
            <p:nvPr/>
          </p:nvSpPr>
          <p:spPr>
            <a:xfrm>
              <a:off x="528048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9" name="Google Shape;2399;p4"/>
            <p:cNvSpPr/>
            <p:nvPr/>
          </p:nvSpPr>
          <p:spPr>
            <a:xfrm>
              <a:off x="5909535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0" name="Google Shape;2400;p4"/>
            <p:cNvSpPr/>
            <p:nvPr/>
          </p:nvSpPr>
          <p:spPr>
            <a:xfrm>
              <a:off x="5595008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1" name="Google Shape;2401;p4"/>
            <p:cNvSpPr/>
            <p:nvPr/>
          </p:nvSpPr>
          <p:spPr>
            <a:xfrm>
              <a:off x="5909535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2" name="Google Shape;2402;p4"/>
            <p:cNvSpPr/>
            <p:nvPr/>
          </p:nvSpPr>
          <p:spPr>
            <a:xfrm>
              <a:off x="5595008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3" name="Google Shape;2403;p4"/>
            <p:cNvSpPr/>
            <p:nvPr/>
          </p:nvSpPr>
          <p:spPr>
            <a:xfrm>
              <a:off x="5437007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63"/>
                    <a:pt x="393" y="763"/>
                  </a:cubicBezTo>
                  <a:cubicBezTo>
                    <a:pt x="608" y="763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4" name="Google Shape;2404;p4"/>
            <p:cNvSpPr/>
            <p:nvPr/>
          </p:nvSpPr>
          <p:spPr>
            <a:xfrm>
              <a:off x="5751534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93" y="763"/>
                  </a:cubicBezTo>
                  <a:cubicBezTo>
                    <a:pt x="608" y="763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5" name="Google Shape;2405;p4"/>
            <p:cNvSpPr/>
            <p:nvPr/>
          </p:nvSpPr>
          <p:spPr>
            <a:xfrm>
              <a:off x="5437007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6" name="Google Shape;2406;p4"/>
            <p:cNvSpPr/>
            <p:nvPr/>
          </p:nvSpPr>
          <p:spPr>
            <a:xfrm>
              <a:off x="5751534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7" name="Google Shape;2407;p4"/>
            <p:cNvSpPr/>
            <p:nvPr/>
          </p:nvSpPr>
          <p:spPr>
            <a:xfrm>
              <a:off x="528048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8" name="Google Shape;2408;p4"/>
            <p:cNvSpPr/>
            <p:nvPr/>
          </p:nvSpPr>
          <p:spPr>
            <a:xfrm>
              <a:off x="528048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9" name="Google Shape;2409;p4"/>
            <p:cNvSpPr/>
            <p:nvPr/>
          </p:nvSpPr>
          <p:spPr>
            <a:xfrm>
              <a:off x="5909535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0" name="Google Shape;2410;p4"/>
            <p:cNvSpPr/>
            <p:nvPr/>
          </p:nvSpPr>
          <p:spPr>
            <a:xfrm>
              <a:off x="5595008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1" name="Google Shape;2411;p4"/>
            <p:cNvSpPr/>
            <p:nvPr/>
          </p:nvSpPr>
          <p:spPr>
            <a:xfrm>
              <a:off x="528048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2" name="Google Shape;2412;p4"/>
            <p:cNvSpPr/>
            <p:nvPr/>
          </p:nvSpPr>
          <p:spPr>
            <a:xfrm>
              <a:off x="5909535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3" name="Google Shape;2413;p4"/>
            <p:cNvSpPr/>
            <p:nvPr/>
          </p:nvSpPr>
          <p:spPr>
            <a:xfrm>
              <a:off x="5595008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4" name="Google Shape;2414;p4"/>
            <p:cNvSpPr/>
            <p:nvPr/>
          </p:nvSpPr>
          <p:spPr>
            <a:xfrm>
              <a:off x="5437007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5" name="Google Shape;2415;p4"/>
            <p:cNvSpPr/>
            <p:nvPr/>
          </p:nvSpPr>
          <p:spPr>
            <a:xfrm>
              <a:off x="5751534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6" name="Google Shape;2416;p4"/>
            <p:cNvSpPr/>
            <p:nvPr/>
          </p:nvSpPr>
          <p:spPr>
            <a:xfrm>
              <a:off x="528048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7" name="Google Shape;2417;p4"/>
            <p:cNvSpPr/>
            <p:nvPr/>
          </p:nvSpPr>
          <p:spPr>
            <a:xfrm>
              <a:off x="5909535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8" name="Google Shape;2418;p4"/>
            <p:cNvSpPr/>
            <p:nvPr/>
          </p:nvSpPr>
          <p:spPr>
            <a:xfrm>
              <a:off x="5595008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9" name="Google Shape;2419;p4"/>
            <p:cNvSpPr/>
            <p:nvPr/>
          </p:nvSpPr>
          <p:spPr>
            <a:xfrm>
              <a:off x="528048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0" name="Google Shape;2420;p4"/>
            <p:cNvSpPr/>
            <p:nvPr/>
          </p:nvSpPr>
          <p:spPr>
            <a:xfrm>
              <a:off x="528048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1" name="Google Shape;2421;p4"/>
            <p:cNvSpPr/>
            <p:nvPr/>
          </p:nvSpPr>
          <p:spPr>
            <a:xfrm>
              <a:off x="4967427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2" name="Google Shape;2422;p4"/>
            <p:cNvSpPr/>
            <p:nvPr/>
          </p:nvSpPr>
          <p:spPr>
            <a:xfrm>
              <a:off x="528048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3" name="Google Shape;2423;p4"/>
            <p:cNvSpPr/>
            <p:nvPr/>
          </p:nvSpPr>
          <p:spPr>
            <a:xfrm>
              <a:off x="4967427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4" name="Google Shape;2424;p4"/>
            <p:cNvSpPr/>
            <p:nvPr/>
          </p:nvSpPr>
          <p:spPr>
            <a:xfrm>
              <a:off x="4810900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5" name="Google Shape;2425;p4"/>
            <p:cNvSpPr/>
            <p:nvPr/>
          </p:nvSpPr>
          <p:spPr>
            <a:xfrm>
              <a:off x="5123954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6" name="Google Shape;2426;p4"/>
            <p:cNvSpPr/>
            <p:nvPr/>
          </p:nvSpPr>
          <p:spPr>
            <a:xfrm>
              <a:off x="465290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7" name="Google Shape;2427;p4"/>
            <p:cNvSpPr/>
            <p:nvPr/>
          </p:nvSpPr>
          <p:spPr>
            <a:xfrm>
              <a:off x="465290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8" name="Google Shape;2428;p4"/>
            <p:cNvSpPr/>
            <p:nvPr/>
          </p:nvSpPr>
          <p:spPr>
            <a:xfrm>
              <a:off x="528048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9" name="Google Shape;2429;p4"/>
            <p:cNvSpPr/>
            <p:nvPr/>
          </p:nvSpPr>
          <p:spPr>
            <a:xfrm>
              <a:off x="4967427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0" name="Google Shape;2430;p4"/>
            <p:cNvSpPr/>
            <p:nvPr/>
          </p:nvSpPr>
          <p:spPr>
            <a:xfrm>
              <a:off x="528048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1" name="Google Shape;2431;p4"/>
            <p:cNvSpPr/>
            <p:nvPr/>
          </p:nvSpPr>
          <p:spPr>
            <a:xfrm>
              <a:off x="4967427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2" name="Google Shape;2432;p4"/>
            <p:cNvSpPr/>
            <p:nvPr/>
          </p:nvSpPr>
          <p:spPr>
            <a:xfrm>
              <a:off x="4810900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63"/>
                    <a:pt x="382" y="763"/>
                  </a:cubicBezTo>
                  <a:cubicBezTo>
                    <a:pt x="596" y="763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3" name="Google Shape;2433;p4"/>
            <p:cNvSpPr/>
            <p:nvPr/>
          </p:nvSpPr>
          <p:spPr>
            <a:xfrm>
              <a:off x="5123954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63"/>
                    <a:pt x="394" y="763"/>
                  </a:cubicBezTo>
                  <a:cubicBezTo>
                    <a:pt x="608" y="763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4" name="Google Shape;2434;p4"/>
            <p:cNvSpPr/>
            <p:nvPr/>
          </p:nvSpPr>
          <p:spPr>
            <a:xfrm>
              <a:off x="4810900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5" name="Google Shape;2435;p4"/>
            <p:cNvSpPr/>
            <p:nvPr/>
          </p:nvSpPr>
          <p:spPr>
            <a:xfrm>
              <a:off x="5123954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6" name="Google Shape;2436;p4"/>
            <p:cNvSpPr/>
            <p:nvPr/>
          </p:nvSpPr>
          <p:spPr>
            <a:xfrm>
              <a:off x="465290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7" name="Google Shape;2437;p4"/>
            <p:cNvSpPr/>
            <p:nvPr/>
          </p:nvSpPr>
          <p:spPr>
            <a:xfrm>
              <a:off x="465290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8" name="Google Shape;2438;p4"/>
            <p:cNvSpPr/>
            <p:nvPr/>
          </p:nvSpPr>
          <p:spPr>
            <a:xfrm>
              <a:off x="528048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9" name="Google Shape;2439;p4"/>
            <p:cNvSpPr/>
            <p:nvPr/>
          </p:nvSpPr>
          <p:spPr>
            <a:xfrm>
              <a:off x="4967427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0" name="Google Shape;2440;p4"/>
            <p:cNvSpPr/>
            <p:nvPr/>
          </p:nvSpPr>
          <p:spPr>
            <a:xfrm>
              <a:off x="465290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1" name="Google Shape;2441;p4"/>
            <p:cNvSpPr/>
            <p:nvPr/>
          </p:nvSpPr>
          <p:spPr>
            <a:xfrm>
              <a:off x="528048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2" name="Google Shape;2442;p4"/>
            <p:cNvSpPr/>
            <p:nvPr/>
          </p:nvSpPr>
          <p:spPr>
            <a:xfrm>
              <a:off x="4967427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3" name="Google Shape;2443;p4"/>
            <p:cNvSpPr/>
            <p:nvPr/>
          </p:nvSpPr>
          <p:spPr>
            <a:xfrm>
              <a:off x="4810900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4" name="Google Shape;2444;p4"/>
            <p:cNvSpPr/>
            <p:nvPr/>
          </p:nvSpPr>
          <p:spPr>
            <a:xfrm>
              <a:off x="5123954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5" name="Google Shape;2445;p4"/>
            <p:cNvSpPr/>
            <p:nvPr/>
          </p:nvSpPr>
          <p:spPr>
            <a:xfrm>
              <a:off x="465290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6" name="Google Shape;2446;p4"/>
            <p:cNvSpPr/>
            <p:nvPr/>
          </p:nvSpPr>
          <p:spPr>
            <a:xfrm>
              <a:off x="528048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7" name="Google Shape;2447;p4"/>
            <p:cNvSpPr/>
            <p:nvPr/>
          </p:nvSpPr>
          <p:spPr>
            <a:xfrm>
              <a:off x="4967427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8" name="Google Shape;2448;p4"/>
            <p:cNvSpPr/>
            <p:nvPr/>
          </p:nvSpPr>
          <p:spPr>
            <a:xfrm>
              <a:off x="465290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9" name="Google Shape;2449;p4"/>
            <p:cNvSpPr/>
            <p:nvPr/>
          </p:nvSpPr>
          <p:spPr>
            <a:xfrm>
              <a:off x="465290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0" name="Google Shape;2450;p4"/>
            <p:cNvSpPr/>
            <p:nvPr/>
          </p:nvSpPr>
          <p:spPr>
            <a:xfrm>
              <a:off x="4339846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1" name="Google Shape;2451;p4"/>
            <p:cNvSpPr/>
            <p:nvPr/>
          </p:nvSpPr>
          <p:spPr>
            <a:xfrm>
              <a:off x="465290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2" name="Google Shape;2452;p4"/>
            <p:cNvSpPr/>
            <p:nvPr/>
          </p:nvSpPr>
          <p:spPr>
            <a:xfrm>
              <a:off x="4339846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3" name="Google Shape;2453;p4"/>
            <p:cNvSpPr/>
            <p:nvPr/>
          </p:nvSpPr>
          <p:spPr>
            <a:xfrm>
              <a:off x="4183320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4" name="Google Shape;2454;p4"/>
            <p:cNvSpPr/>
            <p:nvPr/>
          </p:nvSpPr>
          <p:spPr>
            <a:xfrm>
              <a:off x="4496373" y="394279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63" y="595"/>
                    <a:pt x="763" y="381"/>
                  </a:cubicBezTo>
                  <a:cubicBezTo>
                    <a:pt x="763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5" name="Google Shape;2455;p4"/>
            <p:cNvSpPr/>
            <p:nvPr/>
          </p:nvSpPr>
          <p:spPr>
            <a:xfrm>
              <a:off x="4025442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6" name="Google Shape;2456;p4"/>
            <p:cNvSpPr/>
            <p:nvPr/>
          </p:nvSpPr>
          <p:spPr>
            <a:xfrm>
              <a:off x="4025442" y="37847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7" name="Google Shape;2457;p4"/>
            <p:cNvSpPr/>
            <p:nvPr/>
          </p:nvSpPr>
          <p:spPr>
            <a:xfrm>
              <a:off x="465290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8" name="Google Shape;2458;p4"/>
            <p:cNvSpPr/>
            <p:nvPr/>
          </p:nvSpPr>
          <p:spPr>
            <a:xfrm>
              <a:off x="4339846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9" name="Google Shape;2459;p4"/>
            <p:cNvSpPr/>
            <p:nvPr/>
          </p:nvSpPr>
          <p:spPr>
            <a:xfrm>
              <a:off x="465290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0" name="Google Shape;2460;p4"/>
            <p:cNvSpPr/>
            <p:nvPr/>
          </p:nvSpPr>
          <p:spPr>
            <a:xfrm>
              <a:off x="4339846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80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1" name="Google Shape;2461;p4"/>
            <p:cNvSpPr/>
            <p:nvPr/>
          </p:nvSpPr>
          <p:spPr>
            <a:xfrm>
              <a:off x="4183320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63"/>
                    <a:pt x="382" y="763"/>
                  </a:cubicBezTo>
                  <a:cubicBezTo>
                    <a:pt x="596" y="763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2" name="Google Shape;2462;p4"/>
            <p:cNvSpPr/>
            <p:nvPr/>
          </p:nvSpPr>
          <p:spPr>
            <a:xfrm>
              <a:off x="4496373" y="4570248"/>
              <a:ext cx="93744" cy="93744"/>
            </a:xfrm>
            <a:custGeom>
              <a:avLst/>
              <a:gdLst/>
              <a:ahLst/>
              <a:cxnLst/>
              <a:rect l="l" t="t" r="r" b="b"/>
              <a:pathLst>
                <a:path w="763" h="763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63"/>
                    <a:pt x="382" y="763"/>
                  </a:cubicBezTo>
                  <a:cubicBezTo>
                    <a:pt x="596" y="763"/>
                    <a:pt x="763" y="596"/>
                    <a:pt x="763" y="382"/>
                  </a:cubicBezTo>
                  <a:cubicBezTo>
                    <a:pt x="763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3" name="Google Shape;2463;p4"/>
            <p:cNvSpPr/>
            <p:nvPr/>
          </p:nvSpPr>
          <p:spPr>
            <a:xfrm>
              <a:off x="4183320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4" name="Google Shape;2464;p4"/>
            <p:cNvSpPr/>
            <p:nvPr/>
          </p:nvSpPr>
          <p:spPr>
            <a:xfrm>
              <a:off x="4496373" y="425719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5" name="Google Shape;2465;p4"/>
            <p:cNvSpPr/>
            <p:nvPr/>
          </p:nvSpPr>
          <p:spPr>
            <a:xfrm>
              <a:off x="4025442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6" name="Google Shape;2466;p4"/>
            <p:cNvSpPr/>
            <p:nvPr/>
          </p:nvSpPr>
          <p:spPr>
            <a:xfrm>
              <a:off x="4025442" y="4413721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7" name="Google Shape;2467;p4"/>
            <p:cNvSpPr/>
            <p:nvPr/>
          </p:nvSpPr>
          <p:spPr>
            <a:xfrm>
              <a:off x="465290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8" name="Google Shape;2468;p4"/>
            <p:cNvSpPr/>
            <p:nvPr/>
          </p:nvSpPr>
          <p:spPr>
            <a:xfrm>
              <a:off x="4339846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9" name="Google Shape;2469;p4"/>
            <p:cNvSpPr/>
            <p:nvPr/>
          </p:nvSpPr>
          <p:spPr>
            <a:xfrm>
              <a:off x="4025442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0" name="Google Shape;2470;p4"/>
            <p:cNvSpPr/>
            <p:nvPr/>
          </p:nvSpPr>
          <p:spPr>
            <a:xfrm>
              <a:off x="465290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1" name="Google Shape;2471;p4"/>
            <p:cNvSpPr/>
            <p:nvPr/>
          </p:nvSpPr>
          <p:spPr>
            <a:xfrm>
              <a:off x="4339846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2" name="Google Shape;2472;p4"/>
            <p:cNvSpPr/>
            <p:nvPr/>
          </p:nvSpPr>
          <p:spPr>
            <a:xfrm>
              <a:off x="4183320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3" name="Google Shape;2473;p4"/>
            <p:cNvSpPr/>
            <p:nvPr/>
          </p:nvSpPr>
          <p:spPr>
            <a:xfrm>
              <a:off x="4496373" y="488477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4" name="Google Shape;2474;p4"/>
            <p:cNvSpPr/>
            <p:nvPr/>
          </p:nvSpPr>
          <p:spPr>
            <a:xfrm>
              <a:off x="4025442" y="5041302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5" name="Google Shape;2475;p4"/>
            <p:cNvSpPr/>
            <p:nvPr/>
          </p:nvSpPr>
          <p:spPr>
            <a:xfrm>
              <a:off x="465290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6" name="Google Shape;2476;p4"/>
            <p:cNvSpPr/>
            <p:nvPr/>
          </p:nvSpPr>
          <p:spPr>
            <a:xfrm>
              <a:off x="4339846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7" name="Google Shape;2477;p4"/>
            <p:cNvSpPr/>
            <p:nvPr/>
          </p:nvSpPr>
          <p:spPr>
            <a:xfrm>
              <a:off x="4025442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8" name="Google Shape;2478;p4"/>
            <p:cNvSpPr/>
            <p:nvPr/>
          </p:nvSpPr>
          <p:spPr>
            <a:xfrm>
              <a:off x="4025442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9" name="Google Shape;2479;p4"/>
            <p:cNvSpPr/>
            <p:nvPr/>
          </p:nvSpPr>
          <p:spPr>
            <a:xfrm>
              <a:off x="3710914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0" name="Google Shape;2480;p4"/>
            <p:cNvSpPr/>
            <p:nvPr/>
          </p:nvSpPr>
          <p:spPr>
            <a:xfrm>
              <a:off x="4025442" y="37847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1" name="Google Shape;2481;p4"/>
            <p:cNvSpPr/>
            <p:nvPr/>
          </p:nvSpPr>
          <p:spPr>
            <a:xfrm>
              <a:off x="3710914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2" name="Google Shape;2482;p4"/>
            <p:cNvSpPr/>
            <p:nvPr/>
          </p:nvSpPr>
          <p:spPr>
            <a:xfrm>
              <a:off x="3554388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3" name="Google Shape;2483;p4"/>
            <p:cNvSpPr/>
            <p:nvPr/>
          </p:nvSpPr>
          <p:spPr>
            <a:xfrm>
              <a:off x="3868915" y="39427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4" name="Google Shape;2484;p4"/>
            <p:cNvSpPr/>
            <p:nvPr/>
          </p:nvSpPr>
          <p:spPr>
            <a:xfrm>
              <a:off x="3399336" y="409931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5" name="Google Shape;2485;p4"/>
            <p:cNvSpPr/>
            <p:nvPr/>
          </p:nvSpPr>
          <p:spPr>
            <a:xfrm>
              <a:off x="3399336" y="3784789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6" name="Google Shape;2486;p4"/>
            <p:cNvSpPr/>
            <p:nvPr/>
          </p:nvSpPr>
          <p:spPr>
            <a:xfrm>
              <a:off x="4025442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7" name="Google Shape;2487;p4"/>
            <p:cNvSpPr/>
            <p:nvPr/>
          </p:nvSpPr>
          <p:spPr>
            <a:xfrm>
              <a:off x="3710914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8" name="Google Shape;2488;p4"/>
            <p:cNvSpPr/>
            <p:nvPr/>
          </p:nvSpPr>
          <p:spPr>
            <a:xfrm>
              <a:off x="4025442" y="4413721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9" name="Google Shape;2489;p4"/>
            <p:cNvSpPr/>
            <p:nvPr/>
          </p:nvSpPr>
          <p:spPr>
            <a:xfrm>
              <a:off x="3710914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0" name="Google Shape;2490;p4"/>
            <p:cNvSpPr/>
            <p:nvPr/>
          </p:nvSpPr>
          <p:spPr>
            <a:xfrm>
              <a:off x="3554388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63"/>
                    <a:pt x="381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1" name="Google Shape;2491;p4"/>
            <p:cNvSpPr/>
            <p:nvPr/>
          </p:nvSpPr>
          <p:spPr>
            <a:xfrm>
              <a:off x="3868915" y="457024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63"/>
                    <a:pt x="381" y="763"/>
                  </a:cubicBezTo>
                  <a:cubicBezTo>
                    <a:pt x="595" y="763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2" name="Google Shape;2492;p4"/>
            <p:cNvSpPr/>
            <p:nvPr/>
          </p:nvSpPr>
          <p:spPr>
            <a:xfrm>
              <a:off x="3554388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3" name="Google Shape;2493;p4"/>
            <p:cNvSpPr/>
            <p:nvPr/>
          </p:nvSpPr>
          <p:spPr>
            <a:xfrm>
              <a:off x="3868915" y="425719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4" name="Google Shape;2494;p4"/>
            <p:cNvSpPr/>
            <p:nvPr/>
          </p:nvSpPr>
          <p:spPr>
            <a:xfrm>
              <a:off x="3399336" y="472677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5" name="Google Shape;2495;p4"/>
            <p:cNvSpPr/>
            <p:nvPr/>
          </p:nvSpPr>
          <p:spPr>
            <a:xfrm>
              <a:off x="3399336" y="4413721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6" name="Google Shape;2496;p4"/>
            <p:cNvSpPr/>
            <p:nvPr/>
          </p:nvSpPr>
          <p:spPr>
            <a:xfrm>
              <a:off x="4025442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7" name="Google Shape;2497;p4"/>
            <p:cNvSpPr/>
            <p:nvPr/>
          </p:nvSpPr>
          <p:spPr>
            <a:xfrm>
              <a:off x="3710914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8" name="Google Shape;2498;p4"/>
            <p:cNvSpPr/>
            <p:nvPr/>
          </p:nvSpPr>
          <p:spPr>
            <a:xfrm>
              <a:off x="3399336" y="409931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9" name="Google Shape;2499;p4"/>
            <p:cNvSpPr/>
            <p:nvPr/>
          </p:nvSpPr>
          <p:spPr>
            <a:xfrm>
              <a:off x="4025442" y="5041302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0" name="Google Shape;2500;p4"/>
            <p:cNvSpPr/>
            <p:nvPr/>
          </p:nvSpPr>
          <p:spPr>
            <a:xfrm>
              <a:off x="3710914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1" name="Google Shape;2501;p4"/>
            <p:cNvSpPr/>
            <p:nvPr/>
          </p:nvSpPr>
          <p:spPr>
            <a:xfrm>
              <a:off x="3554388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2" name="Google Shape;2502;p4"/>
            <p:cNvSpPr/>
            <p:nvPr/>
          </p:nvSpPr>
          <p:spPr>
            <a:xfrm>
              <a:off x="3868915" y="488477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3" name="Google Shape;2503;p4"/>
            <p:cNvSpPr/>
            <p:nvPr/>
          </p:nvSpPr>
          <p:spPr>
            <a:xfrm>
              <a:off x="3399336" y="5041302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4" name="Google Shape;2504;p4"/>
            <p:cNvSpPr/>
            <p:nvPr/>
          </p:nvSpPr>
          <p:spPr>
            <a:xfrm>
              <a:off x="4025442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5" name="Google Shape;2505;p4"/>
            <p:cNvSpPr/>
            <p:nvPr/>
          </p:nvSpPr>
          <p:spPr>
            <a:xfrm>
              <a:off x="3710914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6" name="Google Shape;2506;p4"/>
            <p:cNvSpPr/>
            <p:nvPr/>
          </p:nvSpPr>
          <p:spPr>
            <a:xfrm>
              <a:off x="3399336" y="472677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7" name="Google Shape;2507;p4"/>
            <p:cNvSpPr/>
            <p:nvPr/>
          </p:nvSpPr>
          <p:spPr>
            <a:xfrm>
              <a:off x="3399336" y="409931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8" name="Google Shape;2508;p4"/>
            <p:cNvSpPr/>
            <p:nvPr/>
          </p:nvSpPr>
          <p:spPr>
            <a:xfrm>
              <a:off x="3083334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9" name="Google Shape;2509;p4"/>
            <p:cNvSpPr/>
            <p:nvPr/>
          </p:nvSpPr>
          <p:spPr>
            <a:xfrm>
              <a:off x="3399336" y="3784789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0" name="Google Shape;2510;p4"/>
            <p:cNvSpPr/>
            <p:nvPr/>
          </p:nvSpPr>
          <p:spPr>
            <a:xfrm>
              <a:off x="3083334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1" name="Google Shape;2511;p4"/>
            <p:cNvSpPr/>
            <p:nvPr/>
          </p:nvSpPr>
          <p:spPr>
            <a:xfrm>
              <a:off x="2926807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2" name="Google Shape;2512;p4"/>
            <p:cNvSpPr/>
            <p:nvPr/>
          </p:nvSpPr>
          <p:spPr>
            <a:xfrm>
              <a:off x="3241335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3" name="Google Shape;2513;p4"/>
            <p:cNvSpPr/>
            <p:nvPr/>
          </p:nvSpPr>
          <p:spPr>
            <a:xfrm>
              <a:off x="2770281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4" name="Google Shape;2514;p4"/>
            <p:cNvSpPr/>
            <p:nvPr/>
          </p:nvSpPr>
          <p:spPr>
            <a:xfrm>
              <a:off x="2770281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5" name="Google Shape;2515;p4"/>
            <p:cNvSpPr/>
            <p:nvPr/>
          </p:nvSpPr>
          <p:spPr>
            <a:xfrm>
              <a:off x="3399336" y="472677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6" name="Google Shape;2516;p4"/>
            <p:cNvSpPr/>
            <p:nvPr/>
          </p:nvSpPr>
          <p:spPr>
            <a:xfrm>
              <a:off x="3083334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7" name="Google Shape;2517;p4"/>
            <p:cNvSpPr/>
            <p:nvPr/>
          </p:nvSpPr>
          <p:spPr>
            <a:xfrm>
              <a:off x="3399336" y="4413721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8" name="Google Shape;2518;p4"/>
            <p:cNvSpPr/>
            <p:nvPr/>
          </p:nvSpPr>
          <p:spPr>
            <a:xfrm>
              <a:off x="3083334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9" name="Google Shape;2519;p4"/>
            <p:cNvSpPr/>
            <p:nvPr/>
          </p:nvSpPr>
          <p:spPr>
            <a:xfrm>
              <a:off x="2926807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93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0" name="Google Shape;2520;p4"/>
            <p:cNvSpPr/>
            <p:nvPr/>
          </p:nvSpPr>
          <p:spPr>
            <a:xfrm>
              <a:off x="3241335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81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1" name="Google Shape;2521;p4"/>
            <p:cNvSpPr/>
            <p:nvPr/>
          </p:nvSpPr>
          <p:spPr>
            <a:xfrm>
              <a:off x="2926807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2" name="Google Shape;2522;p4"/>
            <p:cNvSpPr/>
            <p:nvPr/>
          </p:nvSpPr>
          <p:spPr>
            <a:xfrm>
              <a:off x="3241335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3" name="Google Shape;2523;p4"/>
            <p:cNvSpPr/>
            <p:nvPr/>
          </p:nvSpPr>
          <p:spPr>
            <a:xfrm>
              <a:off x="2770281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4" name="Google Shape;2524;p4"/>
            <p:cNvSpPr/>
            <p:nvPr/>
          </p:nvSpPr>
          <p:spPr>
            <a:xfrm>
              <a:off x="2770281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5" name="Google Shape;2525;p4"/>
            <p:cNvSpPr/>
            <p:nvPr/>
          </p:nvSpPr>
          <p:spPr>
            <a:xfrm>
              <a:off x="3399336" y="409931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6" name="Google Shape;2526;p4"/>
            <p:cNvSpPr/>
            <p:nvPr/>
          </p:nvSpPr>
          <p:spPr>
            <a:xfrm>
              <a:off x="3083334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7" name="Google Shape;2527;p4"/>
            <p:cNvSpPr/>
            <p:nvPr/>
          </p:nvSpPr>
          <p:spPr>
            <a:xfrm>
              <a:off x="2770281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8" name="Google Shape;2528;p4"/>
            <p:cNvSpPr/>
            <p:nvPr/>
          </p:nvSpPr>
          <p:spPr>
            <a:xfrm>
              <a:off x="3399336" y="5041302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9" name="Google Shape;2529;p4"/>
            <p:cNvSpPr/>
            <p:nvPr/>
          </p:nvSpPr>
          <p:spPr>
            <a:xfrm>
              <a:off x="3083334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0" name="Google Shape;2530;p4"/>
            <p:cNvSpPr/>
            <p:nvPr/>
          </p:nvSpPr>
          <p:spPr>
            <a:xfrm>
              <a:off x="2926807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1" name="Google Shape;2531;p4"/>
            <p:cNvSpPr/>
            <p:nvPr/>
          </p:nvSpPr>
          <p:spPr>
            <a:xfrm>
              <a:off x="3241335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2" name="Google Shape;2532;p4"/>
            <p:cNvSpPr/>
            <p:nvPr/>
          </p:nvSpPr>
          <p:spPr>
            <a:xfrm>
              <a:off x="2770281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3" name="Google Shape;2533;p4"/>
            <p:cNvSpPr/>
            <p:nvPr/>
          </p:nvSpPr>
          <p:spPr>
            <a:xfrm>
              <a:off x="3399336" y="472677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4" name="Google Shape;2534;p4"/>
            <p:cNvSpPr/>
            <p:nvPr/>
          </p:nvSpPr>
          <p:spPr>
            <a:xfrm>
              <a:off x="3083334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5" name="Google Shape;2535;p4"/>
            <p:cNvSpPr/>
            <p:nvPr/>
          </p:nvSpPr>
          <p:spPr>
            <a:xfrm>
              <a:off x="2770281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6" name="Google Shape;2536;p4"/>
            <p:cNvSpPr/>
            <p:nvPr/>
          </p:nvSpPr>
          <p:spPr>
            <a:xfrm>
              <a:off x="2770281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7" name="Google Shape;2537;p4"/>
            <p:cNvSpPr/>
            <p:nvPr/>
          </p:nvSpPr>
          <p:spPr>
            <a:xfrm>
              <a:off x="2457228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8" name="Google Shape;2538;p4"/>
            <p:cNvSpPr/>
            <p:nvPr/>
          </p:nvSpPr>
          <p:spPr>
            <a:xfrm>
              <a:off x="2770281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9" name="Google Shape;2539;p4"/>
            <p:cNvSpPr/>
            <p:nvPr/>
          </p:nvSpPr>
          <p:spPr>
            <a:xfrm>
              <a:off x="2457228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0" name="Google Shape;2540;p4"/>
            <p:cNvSpPr/>
            <p:nvPr/>
          </p:nvSpPr>
          <p:spPr>
            <a:xfrm>
              <a:off x="2299227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1" name="Google Shape;2541;p4"/>
            <p:cNvSpPr/>
            <p:nvPr/>
          </p:nvSpPr>
          <p:spPr>
            <a:xfrm>
              <a:off x="2613754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2" name="Google Shape;2542;p4"/>
            <p:cNvSpPr/>
            <p:nvPr/>
          </p:nvSpPr>
          <p:spPr>
            <a:xfrm>
              <a:off x="214270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3" name="Google Shape;2543;p4"/>
            <p:cNvSpPr/>
            <p:nvPr/>
          </p:nvSpPr>
          <p:spPr>
            <a:xfrm>
              <a:off x="214270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4" name="Google Shape;2544;p4"/>
            <p:cNvSpPr/>
            <p:nvPr/>
          </p:nvSpPr>
          <p:spPr>
            <a:xfrm>
              <a:off x="2770281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5" name="Google Shape;2545;p4"/>
            <p:cNvSpPr/>
            <p:nvPr/>
          </p:nvSpPr>
          <p:spPr>
            <a:xfrm>
              <a:off x="2457228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6" name="Google Shape;2546;p4"/>
            <p:cNvSpPr/>
            <p:nvPr/>
          </p:nvSpPr>
          <p:spPr>
            <a:xfrm>
              <a:off x="2770281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7" name="Google Shape;2547;p4"/>
            <p:cNvSpPr/>
            <p:nvPr/>
          </p:nvSpPr>
          <p:spPr>
            <a:xfrm>
              <a:off x="2457228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8" name="Google Shape;2548;p4"/>
            <p:cNvSpPr/>
            <p:nvPr/>
          </p:nvSpPr>
          <p:spPr>
            <a:xfrm>
              <a:off x="2299227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63"/>
                    <a:pt x="394" y="763"/>
                  </a:cubicBezTo>
                  <a:cubicBezTo>
                    <a:pt x="608" y="763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9" name="Google Shape;2549;p4"/>
            <p:cNvSpPr/>
            <p:nvPr/>
          </p:nvSpPr>
          <p:spPr>
            <a:xfrm>
              <a:off x="2613754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63"/>
                    <a:pt x="393" y="763"/>
                  </a:cubicBezTo>
                  <a:cubicBezTo>
                    <a:pt x="608" y="763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0" name="Google Shape;2550;p4"/>
            <p:cNvSpPr/>
            <p:nvPr/>
          </p:nvSpPr>
          <p:spPr>
            <a:xfrm>
              <a:off x="2299227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1" name="Google Shape;2551;p4"/>
            <p:cNvSpPr/>
            <p:nvPr/>
          </p:nvSpPr>
          <p:spPr>
            <a:xfrm>
              <a:off x="2613754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2" name="Google Shape;2552;p4"/>
            <p:cNvSpPr/>
            <p:nvPr/>
          </p:nvSpPr>
          <p:spPr>
            <a:xfrm>
              <a:off x="214270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3" name="Google Shape;2553;p4"/>
            <p:cNvSpPr/>
            <p:nvPr/>
          </p:nvSpPr>
          <p:spPr>
            <a:xfrm>
              <a:off x="214270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4" name="Google Shape;2554;p4"/>
            <p:cNvSpPr/>
            <p:nvPr/>
          </p:nvSpPr>
          <p:spPr>
            <a:xfrm>
              <a:off x="2770281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5" name="Google Shape;2555;p4"/>
            <p:cNvSpPr/>
            <p:nvPr/>
          </p:nvSpPr>
          <p:spPr>
            <a:xfrm>
              <a:off x="2457228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6" name="Google Shape;2556;p4"/>
            <p:cNvSpPr/>
            <p:nvPr/>
          </p:nvSpPr>
          <p:spPr>
            <a:xfrm>
              <a:off x="214270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7" name="Google Shape;2557;p4"/>
            <p:cNvSpPr/>
            <p:nvPr/>
          </p:nvSpPr>
          <p:spPr>
            <a:xfrm>
              <a:off x="2770281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8" name="Google Shape;2558;p4"/>
            <p:cNvSpPr/>
            <p:nvPr/>
          </p:nvSpPr>
          <p:spPr>
            <a:xfrm>
              <a:off x="2457228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9" name="Google Shape;2559;p4"/>
            <p:cNvSpPr/>
            <p:nvPr/>
          </p:nvSpPr>
          <p:spPr>
            <a:xfrm>
              <a:off x="2299227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0" name="Google Shape;2560;p4"/>
            <p:cNvSpPr/>
            <p:nvPr/>
          </p:nvSpPr>
          <p:spPr>
            <a:xfrm>
              <a:off x="2613754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1" name="Google Shape;2561;p4"/>
            <p:cNvSpPr/>
            <p:nvPr/>
          </p:nvSpPr>
          <p:spPr>
            <a:xfrm>
              <a:off x="214270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2" name="Google Shape;2562;p4"/>
            <p:cNvSpPr/>
            <p:nvPr/>
          </p:nvSpPr>
          <p:spPr>
            <a:xfrm>
              <a:off x="2770281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3" name="Google Shape;2563;p4"/>
            <p:cNvSpPr/>
            <p:nvPr/>
          </p:nvSpPr>
          <p:spPr>
            <a:xfrm>
              <a:off x="2457228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4" name="Google Shape;2564;p4"/>
            <p:cNvSpPr/>
            <p:nvPr/>
          </p:nvSpPr>
          <p:spPr>
            <a:xfrm>
              <a:off x="214270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5" name="Google Shape;2565;p4"/>
            <p:cNvSpPr/>
            <p:nvPr/>
          </p:nvSpPr>
          <p:spPr>
            <a:xfrm>
              <a:off x="214270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6" name="Google Shape;2566;p4"/>
            <p:cNvSpPr/>
            <p:nvPr/>
          </p:nvSpPr>
          <p:spPr>
            <a:xfrm>
              <a:off x="1829647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7" name="Google Shape;2567;p4"/>
            <p:cNvSpPr/>
            <p:nvPr/>
          </p:nvSpPr>
          <p:spPr>
            <a:xfrm>
              <a:off x="214270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8" name="Google Shape;2568;p4"/>
            <p:cNvSpPr/>
            <p:nvPr/>
          </p:nvSpPr>
          <p:spPr>
            <a:xfrm>
              <a:off x="1829647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9" name="Google Shape;2569;p4"/>
            <p:cNvSpPr/>
            <p:nvPr/>
          </p:nvSpPr>
          <p:spPr>
            <a:xfrm>
              <a:off x="1673120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0" name="Google Shape;2570;p4"/>
            <p:cNvSpPr/>
            <p:nvPr/>
          </p:nvSpPr>
          <p:spPr>
            <a:xfrm>
              <a:off x="1984699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1" name="Google Shape;2571;p4"/>
            <p:cNvSpPr/>
            <p:nvPr/>
          </p:nvSpPr>
          <p:spPr>
            <a:xfrm>
              <a:off x="151512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2" name="Google Shape;2572;p4"/>
            <p:cNvSpPr/>
            <p:nvPr/>
          </p:nvSpPr>
          <p:spPr>
            <a:xfrm>
              <a:off x="151512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3" name="Google Shape;2573;p4"/>
            <p:cNvSpPr/>
            <p:nvPr/>
          </p:nvSpPr>
          <p:spPr>
            <a:xfrm>
              <a:off x="214270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4" name="Google Shape;2574;p4"/>
            <p:cNvSpPr/>
            <p:nvPr/>
          </p:nvSpPr>
          <p:spPr>
            <a:xfrm>
              <a:off x="1829647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5" name="Google Shape;2575;p4"/>
            <p:cNvSpPr/>
            <p:nvPr/>
          </p:nvSpPr>
          <p:spPr>
            <a:xfrm>
              <a:off x="214270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6" name="Google Shape;2576;p4"/>
            <p:cNvSpPr/>
            <p:nvPr/>
          </p:nvSpPr>
          <p:spPr>
            <a:xfrm>
              <a:off x="1829647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7" name="Google Shape;2577;p4"/>
            <p:cNvSpPr/>
            <p:nvPr/>
          </p:nvSpPr>
          <p:spPr>
            <a:xfrm>
              <a:off x="1673120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63"/>
                    <a:pt x="382" y="763"/>
                  </a:cubicBezTo>
                  <a:cubicBezTo>
                    <a:pt x="596" y="763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8" name="Google Shape;2578;p4"/>
            <p:cNvSpPr/>
            <p:nvPr/>
          </p:nvSpPr>
          <p:spPr>
            <a:xfrm>
              <a:off x="1984699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63"/>
                    <a:pt x="394" y="763"/>
                  </a:cubicBezTo>
                  <a:cubicBezTo>
                    <a:pt x="608" y="763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9" name="Google Shape;2579;p4"/>
            <p:cNvSpPr/>
            <p:nvPr/>
          </p:nvSpPr>
          <p:spPr>
            <a:xfrm>
              <a:off x="1673120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0" name="Google Shape;2580;p4"/>
            <p:cNvSpPr/>
            <p:nvPr/>
          </p:nvSpPr>
          <p:spPr>
            <a:xfrm>
              <a:off x="1984699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1" name="Google Shape;2581;p4"/>
            <p:cNvSpPr/>
            <p:nvPr/>
          </p:nvSpPr>
          <p:spPr>
            <a:xfrm>
              <a:off x="151512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2" name="Google Shape;2582;p4"/>
            <p:cNvSpPr/>
            <p:nvPr/>
          </p:nvSpPr>
          <p:spPr>
            <a:xfrm>
              <a:off x="151512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80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3" name="Google Shape;2583;p4"/>
            <p:cNvSpPr/>
            <p:nvPr/>
          </p:nvSpPr>
          <p:spPr>
            <a:xfrm>
              <a:off x="214270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4" name="Google Shape;2584;p4"/>
            <p:cNvSpPr/>
            <p:nvPr/>
          </p:nvSpPr>
          <p:spPr>
            <a:xfrm>
              <a:off x="1829647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5" name="Google Shape;2585;p4"/>
            <p:cNvSpPr/>
            <p:nvPr/>
          </p:nvSpPr>
          <p:spPr>
            <a:xfrm>
              <a:off x="151512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6" name="Google Shape;2586;p4"/>
            <p:cNvSpPr/>
            <p:nvPr/>
          </p:nvSpPr>
          <p:spPr>
            <a:xfrm>
              <a:off x="214270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7" name="Google Shape;2587;p4"/>
            <p:cNvSpPr/>
            <p:nvPr/>
          </p:nvSpPr>
          <p:spPr>
            <a:xfrm>
              <a:off x="1829647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8" name="Google Shape;2588;p4"/>
            <p:cNvSpPr/>
            <p:nvPr/>
          </p:nvSpPr>
          <p:spPr>
            <a:xfrm>
              <a:off x="1673120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9" name="Google Shape;2589;p4"/>
            <p:cNvSpPr/>
            <p:nvPr/>
          </p:nvSpPr>
          <p:spPr>
            <a:xfrm>
              <a:off x="1984699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0" name="Google Shape;2590;p4"/>
            <p:cNvSpPr/>
            <p:nvPr/>
          </p:nvSpPr>
          <p:spPr>
            <a:xfrm>
              <a:off x="151512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82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1" name="Google Shape;2591;p4"/>
            <p:cNvSpPr/>
            <p:nvPr/>
          </p:nvSpPr>
          <p:spPr>
            <a:xfrm>
              <a:off x="214270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2" name="Google Shape;2592;p4"/>
            <p:cNvSpPr/>
            <p:nvPr/>
          </p:nvSpPr>
          <p:spPr>
            <a:xfrm>
              <a:off x="1829647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3" name="Google Shape;2593;p4"/>
            <p:cNvSpPr/>
            <p:nvPr/>
          </p:nvSpPr>
          <p:spPr>
            <a:xfrm>
              <a:off x="151512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4" name="Google Shape;2594;p4"/>
            <p:cNvSpPr/>
            <p:nvPr/>
          </p:nvSpPr>
          <p:spPr>
            <a:xfrm>
              <a:off x="151512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5" name="Google Shape;2595;p4"/>
            <p:cNvSpPr/>
            <p:nvPr/>
          </p:nvSpPr>
          <p:spPr>
            <a:xfrm>
              <a:off x="1200715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81" y="774"/>
                  </a:cubicBezTo>
                  <a:cubicBezTo>
                    <a:pt x="595" y="774"/>
                    <a:pt x="774" y="607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6" name="Google Shape;2596;p4"/>
            <p:cNvSpPr/>
            <p:nvPr/>
          </p:nvSpPr>
          <p:spPr>
            <a:xfrm>
              <a:off x="151512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7" name="Google Shape;2597;p4"/>
            <p:cNvSpPr/>
            <p:nvPr/>
          </p:nvSpPr>
          <p:spPr>
            <a:xfrm>
              <a:off x="1200715" y="37847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81" y="774"/>
                  </a:cubicBezTo>
                  <a:cubicBezTo>
                    <a:pt x="595" y="774"/>
                    <a:pt x="774" y="607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8" name="Google Shape;2598;p4"/>
            <p:cNvSpPr/>
            <p:nvPr/>
          </p:nvSpPr>
          <p:spPr>
            <a:xfrm>
              <a:off x="1045663" y="39427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9" name="Google Shape;2599;p4"/>
            <p:cNvSpPr/>
            <p:nvPr/>
          </p:nvSpPr>
          <p:spPr>
            <a:xfrm>
              <a:off x="1357241" y="39427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0" name="Google Shape;2600;p4"/>
            <p:cNvSpPr/>
            <p:nvPr/>
          </p:nvSpPr>
          <p:spPr>
            <a:xfrm>
              <a:off x="887662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1" name="Google Shape;2601;p4"/>
            <p:cNvSpPr/>
            <p:nvPr/>
          </p:nvSpPr>
          <p:spPr>
            <a:xfrm>
              <a:off x="887662" y="37847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2" name="Google Shape;2602;p4"/>
            <p:cNvSpPr/>
            <p:nvPr/>
          </p:nvSpPr>
          <p:spPr>
            <a:xfrm>
              <a:off x="151512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3" name="Google Shape;2603;p4"/>
            <p:cNvSpPr/>
            <p:nvPr/>
          </p:nvSpPr>
          <p:spPr>
            <a:xfrm>
              <a:off x="1200715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5" y="775"/>
                    <a:pt x="774" y="596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4" name="Google Shape;2604;p4"/>
            <p:cNvSpPr/>
            <p:nvPr/>
          </p:nvSpPr>
          <p:spPr>
            <a:xfrm>
              <a:off x="151512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80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5" name="Google Shape;2605;p4"/>
            <p:cNvSpPr/>
            <p:nvPr/>
          </p:nvSpPr>
          <p:spPr>
            <a:xfrm>
              <a:off x="1200715" y="4413721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6" name="Google Shape;2606;p4"/>
            <p:cNvSpPr/>
            <p:nvPr/>
          </p:nvSpPr>
          <p:spPr>
            <a:xfrm>
              <a:off x="1045663" y="457024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63"/>
                    <a:pt x="381" y="763"/>
                  </a:cubicBezTo>
                  <a:cubicBezTo>
                    <a:pt x="595" y="763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7" name="Google Shape;2607;p4"/>
            <p:cNvSpPr/>
            <p:nvPr/>
          </p:nvSpPr>
          <p:spPr>
            <a:xfrm>
              <a:off x="1357241" y="457024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93" y="763"/>
                  </a:cubicBezTo>
                  <a:cubicBezTo>
                    <a:pt x="607" y="763"/>
                    <a:pt x="774" y="596"/>
                    <a:pt x="774" y="382"/>
                  </a:cubicBezTo>
                  <a:cubicBezTo>
                    <a:pt x="774" y="168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8" name="Google Shape;2608;p4"/>
            <p:cNvSpPr/>
            <p:nvPr/>
          </p:nvSpPr>
          <p:spPr>
            <a:xfrm>
              <a:off x="1045663" y="425719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9" name="Google Shape;2609;p4"/>
            <p:cNvSpPr/>
            <p:nvPr/>
          </p:nvSpPr>
          <p:spPr>
            <a:xfrm>
              <a:off x="1357241" y="425719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68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0" name="Google Shape;2610;p4"/>
            <p:cNvSpPr/>
            <p:nvPr/>
          </p:nvSpPr>
          <p:spPr>
            <a:xfrm>
              <a:off x="887662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1" name="Google Shape;2611;p4"/>
            <p:cNvSpPr/>
            <p:nvPr/>
          </p:nvSpPr>
          <p:spPr>
            <a:xfrm>
              <a:off x="887662" y="4413721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2" name="Google Shape;2612;p4"/>
            <p:cNvSpPr/>
            <p:nvPr/>
          </p:nvSpPr>
          <p:spPr>
            <a:xfrm>
              <a:off x="151512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3" name="Google Shape;2613;p4"/>
            <p:cNvSpPr/>
            <p:nvPr/>
          </p:nvSpPr>
          <p:spPr>
            <a:xfrm>
              <a:off x="1200715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81" y="774"/>
                  </a:cubicBezTo>
                  <a:cubicBezTo>
                    <a:pt x="595" y="774"/>
                    <a:pt x="774" y="607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4" name="Google Shape;2614;p4"/>
            <p:cNvSpPr/>
            <p:nvPr/>
          </p:nvSpPr>
          <p:spPr>
            <a:xfrm>
              <a:off x="887662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5" name="Google Shape;2615;p4"/>
            <p:cNvSpPr/>
            <p:nvPr/>
          </p:nvSpPr>
          <p:spPr>
            <a:xfrm>
              <a:off x="151512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82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6" name="Google Shape;2616;p4"/>
            <p:cNvSpPr/>
            <p:nvPr/>
          </p:nvSpPr>
          <p:spPr>
            <a:xfrm>
              <a:off x="1200715" y="5041302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7" name="Google Shape;2617;p4"/>
            <p:cNvSpPr/>
            <p:nvPr/>
          </p:nvSpPr>
          <p:spPr>
            <a:xfrm>
              <a:off x="1045663" y="488477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8" name="Google Shape;2618;p4"/>
            <p:cNvSpPr/>
            <p:nvPr/>
          </p:nvSpPr>
          <p:spPr>
            <a:xfrm>
              <a:off x="1357241" y="488477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9" name="Google Shape;2619;p4"/>
            <p:cNvSpPr/>
            <p:nvPr/>
          </p:nvSpPr>
          <p:spPr>
            <a:xfrm>
              <a:off x="887662" y="5041302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0" name="Google Shape;2620;p4"/>
            <p:cNvSpPr/>
            <p:nvPr/>
          </p:nvSpPr>
          <p:spPr>
            <a:xfrm>
              <a:off x="151512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1" name="Google Shape;2621;p4"/>
            <p:cNvSpPr/>
            <p:nvPr/>
          </p:nvSpPr>
          <p:spPr>
            <a:xfrm>
              <a:off x="1200715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5" y="775"/>
                    <a:pt x="774" y="596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2" name="Google Shape;2622;p4"/>
            <p:cNvSpPr/>
            <p:nvPr/>
          </p:nvSpPr>
          <p:spPr>
            <a:xfrm>
              <a:off x="887662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3" name="Google Shape;2623;p4"/>
            <p:cNvSpPr/>
            <p:nvPr/>
          </p:nvSpPr>
          <p:spPr>
            <a:xfrm>
              <a:off x="887662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4" name="Google Shape;2624;p4"/>
            <p:cNvSpPr/>
            <p:nvPr/>
          </p:nvSpPr>
          <p:spPr>
            <a:xfrm>
              <a:off x="573134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5" name="Google Shape;2625;p4"/>
            <p:cNvSpPr/>
            <p:nvPr/>
          </p:nvSpPr>
          <p:spPr>
            <a:xfrm>
              <a:off x="887662" y="37847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6" name="Google Shape;2626;p4"/>
            <p:cNvSpPr/>
            <p:nvPr/>
          </p:nvSpPr>
          <p:spPr>
            <a:xfrm>
              <a:off x="573134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7" name="Google Shape;2627;p4"/>
            <p:cNvSpPr/>
            <p:nvPr/>
          </p:nvSpPr>
          <p:spPr>
            <a:xfrm>
              <a:off x="416608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8" name="Google Shape;2628;p4"/>
            <p:cNvSpPr/>
            <p:nvPr/>
          </p:nvSpPr>
          <p:spPr>
            <a:xfrm>
              <a:off x="731135" y="39427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9" name="Google Shape;2629;p4"/>
            <p:cNvSpPr/>
            <p:nvPr/>
          </p:nvSpPr>
          <p:spPr>
            <a:xfrm>
              <a:off x="260081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0" name="Google Shape;2630;p4"/>
            <p:cNvSpPr/>
            <p:nvPr/>
          </p:nvSpPr>
          <p:spPr>
            <a:xfrm>
              <a:off x="260081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1" name="Google Shape;2631;p4"/>
            <p:cNvSpPr/>
            <p:nvPr/>
          </p:nvSpPr>
          <p:spPr>
            <a:xfrm>
              <a:off x="887662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2" name="Google Shape;2632;p4"/>
            <p:cNvSpPr/>
            <p:nvPr/>
          </p:nvSpPr>
          <p:spPr>
            <a:xfrm>
              <a:off x="573134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3" name="Google Shape;2633;p4"/>
            <p:cNvSpPr/>
            <p:nvPr/>
          </p:nvSpPr>
          <p:spPr>
            <a:xfrm>
              <a:off x="887662" y="4413721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4" name="Google Shape;2634;p4"/>
            <p:cNvSpPr/>
            <p:nvPr/>
          </p:nvSpPr>
          <p:spPr>
            <a:xfrm>
              <a:off x="573134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5" name="Google Shape;2635;p4"/>
            <p:cNvSpPr/>
            <p:nvPr/>
          </p:nvSpPr>
          <p:spPr>
            <a:xfrm>
              <a:off x="416608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63"/>
                    <a:pt x="381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6" name="Google Shape;2636;p4"/>
            <p:cNvSpPr/>
            <p:nvPr/>
          </p:nvSpPr>
          <p:spPr>
            <a:xfrm>
              <a:off x="731135" y="457024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63"/>
                    <a:pt x="381" y="763"/>
                  </a:cubicBezTo>
                  <a:cubicBezTo>
                    <a:pt x="595" y="763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7" name="Google Shape;2637;p4"/>
            <p:cNvSpPr/>
            <p:nvPr/>
          </p:nvSpPr>
          <p:spPr>
            <a:xfrm>
              <a:off x="416608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8" name="Google Shape;2638;p4"/>
            <p:cNvSpPr/>
            <p:nvPr/>
          </p:nvSpPr>
          <p:spPr>
            <a:xfrm>
              <a:off x="731135" y="425719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9" name="Google Shape;2639;p4"/>
            <p:cNvSpPr/>
            <p:nvPr/>
          </p:nvSpPr>
          <p:spPr>
            <a:xfrm>
              <a:off x="260081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0" name="Google Shape;2640;p4"/>
            <p:cNvSpPr/>
            <p:nvPr/>
          </p:nvSpPr>
          <p:spPr>
            <a:xfrm>
              <a:off x="260081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1" name="Google Shape;2641;p4"/>
            <p:cNvSpPr/>
            <p:nvPr/>
          </p:nvSpPr>
          <p:spPr>
            <a:xfrm>
              <a:off x="887662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2" name="Google Shape;2642;p4"/>
            <p:cNvSpPr/>
            <p:nvPr/>
          </p:nvSpPr>
          <p:spPr>
            <a:xfrm>
              <a:off x="573134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3" name="Google Shape;2643;p4"/>
            <p:cNvSpPr/>
            <p:nvPr/>
          </p:nvSpPr>
          <p:spPr>
            <a:xfrm>
              <a:off x="260081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4" name="Google Shape;2644;p4"/>
            <p:cNvSpPr/>
            <p:nvPr/>
          </p:nvSpPr>
          <p:spPr>
            <a:xfrm>
              <a:off x="887662" y="5041302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5" name="Google Shape;2645;p4"/>
            <p:cNvSpPr/>
            <p:nvPr/>
          </p:nvSpPr>
          <p:spPr>
            <a:xfrm>
              <a:off x="573134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6" name="Google Shape;2646;p4"/>
            <p:cNvSpPr/>
            <p:nvPr/>
          </p:nvSpPr>
          <p:spPr>
            <a:xfrm>
              <a:off x="416608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7" name="Google Shape;2647;p4"/>
            <p:cNvSpPr/>
            <p:nvPr/>
          </p:nvSpPr>
          <p:spPr>
            <a:xfrm>
              <a:off x="731135" y="488477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8" name="Google Shape;2648;p4"/>
            <p:cNvSpPr/>
            <p:nvPr/>
          </p:nvSpPr>
          <p:spPr>
            <a:xfrm>
              <a:off x="260081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9" name="Google Shape;2649;p4"/>
            <p:cNvSpPr/>
            <p:nvPr/>
          </p:nvSpPr>
          <p:spPr>
            <a:xfrm>
              <a:off x="887662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0" name="Google Shape;2650;p4"/>
            <p:cNvSpPr/>
            <p:nvPr/>
          </p:nvSpPr>
          <p:spPr>
            <a:xfrm>
              <a:off x="573134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1" name="Google Shape;2651;p4"/>
            <p:cNvSpPr/>
            <p:nvPr/>
          </p:nvSpPr>
          <p:spPr>
            <a:xfrm>
              <a:off x="260081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2" name="Google Shape;2652;p4"/>
            <p:cNvSpPr/>
            <p:nvPr/>
          </p:nvSpPr>
          <p:spPr>
            <a:xfrm>
              <a:off x="260081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3" name="Google Shape;2653;p4"/>
            <p:cNvSpPr/>
            <p:nvPr/>
          </p:nvSpPr>
          <p:spPr>
            <a:xfrm>
              <a:off x="-5297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4" name="Google Shape;2654;p4"/>
            <p:cNvSpPr/>
            <p:nvPr/>
          </p:nvSpPr>
          <p:spPr>
            <a:xfrm>
              <a:off x="260081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5" name="Google Shape;2655;p4"/>
            <p:cNvSpPr/>
            <p:nvPr/>
          </p:nvSpPr>
          <p:spPr>
            <a:xfrm>
              <a:off x="-52972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6" name="Google Shape;2656;p4"/>
            <p:cNvSpPr/>
            <p:nvPr/>
          </p:nvSpPr>
          <p:spPr>
            <a:xfrm>
              <a:off x="103555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7" name="Google Shape;2657;p4"/>
            <p:cNvSpPr/>
            <p:nvPr/>
          </p:nvSpPr>
          <p:spPr>
            <a:xfrm>
              <a:off x="260081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8" name="Google Shape;2658;p4"/>
            <p:cNvSpPr/>
            <p:nvPr/>
          </p:nvSpPr>
          <p:spPr>
            <a:xfrm>
              <a:off x="-5297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9" name="Google Shape;2659;p4"/>
            <p:cNvSpPr/>
            <p:nvPr/>
          </p:nvSpPr>
          <p:spPr>
            <a:xfrm>
              <a:off x="260081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0" name="Google Shape;2660;p4"/>
            <p:cNvSpPr/>
            <p:nvPr/>
          </p:nvSpPr>
          <p:spPr>
            <a:xfrm>
              <a:off x="-52972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1" name="Google Shape;2661;p4"/>
            <p:cNvSpPr/>
            <p:nvPr/>
          </p:nvSpPr>
          <p:spPr>
            <a:xfrm>
              <a:off x="103555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81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2" name="Google Shape;2662;p4"/>
            <p:cNvSpPr/>
            <p:nvPr/>
          </p:nvSpPr>
          <p:spPr>
            <a:xfrm>
              <a:off x="103555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3" name="Google Shape;2663;p4"/>
            <p:cNvSpPr/>
            <p:nvPr/>
          </p:nvSpPr>
          <p:spPr>
            <a:xfrm>
              <a:off x="260081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4" name="Google Shape;2664;p4"/>
            <p:cNvSpPr/>
            <p:nvPr/>
          </p:nvSpPr>
          <p:spPr>
            <a:xfrm>
              <a:off x="-5297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5" name="Google Shape;2665;p4"/>
            <p:cNvSpPr/>
            <p:nvPr/>
          </p:nvSpPr>
          <p:spPr>
            <a:xfrm>
              <a:off x="260081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6" name="Google Shape;2666;p4"/>
            <p:cNvSpPr/>
            <p:nvPr/>
          </p:nvSpPr>
          <p:spPr>
            <a:xfrm>
              <a:off x="-52972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7" name="Google Shape;2667;p4"/>
            <p:cNvSpPr/>
            <p:nvPr/>
          </p:nvSpPr>
          <p:spPr>
            <a:xfrm>
              <a:off x="103555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8" name="Google Shape;2668;p4"/>
            <p:cNvSpPr/>
            <p:nvPr/>
          </p:nvSpPr>
          <p:spPr>
            <a:xfrm>
              <a:off x="260081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9" name="Google Shape;2669;p4"/>
            <p:cNvSpPr/>
            <p:nvPr/>
          </p:nvSpPr>
          <p:spPr>
            <a:xfrm>
              <a:off x="-5297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0" name="Google Shape;2670;p4"/>
            <p:cNvSpPr/>
            <p:nvPr/>
          </p:nvSpPr>
          <p:spPr>
            <a:xfrm>
              <a:off x="9048777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1" name="Google Shape;2671;p4"/>
            <p:cNvSpPr/>
            <p:nvPr/>
          </p:nvSpPr>
          <p:spPr>
            <a:xfrm>
              <a:off x="9048777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2" name="Google Shape;2672;p4"/>
            <p:cNvSpPr/>
            <p:nvPr/>
          </p:nvSpPr>
          <p:spPr>
            <a:xfrm>
              <a:off x="9048777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3" name="Google Shape;2673;p4"/>
            <p:cNvSpPr/>
            <p:nvPr/>
          </p:nvSpPr>
          <p:spPr>
            <a:xfrm>
              <a:off x="9048777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4" name="Google Shape;2674;p4"/>
            <p:cNvSpPr/>
            <p:nvPr/>
          </p:nvSpPr>
          <p:spPr>
            <a:xfrm>
              <a:off x="9048777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5" name="Google Shape;2675;p4"/>
            <p:cNvSpPr/>
            <p:nvPr/>
          </p:nvSpPr>
          <p:spPr>
            <a:xfrm>
              <a:off x="9048777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6" name="Google Shape;2676;p4"/>
            <p:cNvSpPr/>
            <p:nvPr/>
          </p:nvSpPr>
          <p:spPr>
            <a:xfrm>
              <a:off x="9048777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7" name="Google Shape;2677;p4"/>
            <p:cNvSpPr/>
            <p:nvPr/>
          </p:nvSpPr>
          <p:spPr>
            <a:xfrm>
              <a:off x="9048777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8" name="Google Shape;2678;p4"/>
            <p:cNvSpPr/>
            <p:nvPr/>
          </p:nvSpPr>
          <p:spPr>
            <a:xfrm>
              <a:off x="9048777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9" name="Google Shape;2679;p4"/>
            <p:cNvSpPr/>
            <p:nvPr/>
          </p:nvSpPr>
          <p:spPr>
            <a:xfrm>
              <a:off x="9048777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0" name="Google Shape;2680;p4"/>
            <p:cNvSpPr/>
            <p:nvPr/>
          </p:nvSpPr>
          <p:spPr>
            <a:xfrm>
              <a:off x="9048777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1" name="Google Shape;2681;p4"/>
            <p:cNvSpPr/>
            <p:nvPr/>
          </p:nvSpPr>
          <p:spPr>
            <a:xfrm>
              <a:off x="9048777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2" name="Google Shape;2682;p4"/>
            <p:cNvSpPr/>
            <p:nvPr/>
          </p:nvSpPr>
          <p:spPr>
            <a:xfrm>
              <a:off x="9048777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3" name="Google Shape;2683;p4"/>
            <p:cNvSpPr/>
            <p:nvPr/>
          </p:nvSpPr>
          <p:spPr>
            <a:xfrm>
              <a:off x="9048777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4" name="Google Shape;2684;p4"/>
            <p:cNvSpPr/>
            <p:nvPr/>
          </p:nvSpPr>
          <p:spPr>
            <a:xfrm>
              <a:off x="9048777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5" name="Google Shape;2685;p4"/>
            <p:cNvSpPr/>
            <p:nvPr/>
          </p:nvSpPr>
          <p:spPr>
            <a:xfrm>
              <a:off x="9048777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6" name="Google Shape;2686;p4"/>
            <p:cNvSpPr/>
            <p:nvPr/>
          </p:nvSpPr>
          <p:spPr>
            <a:xfrm>
              <a:off x="9048777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7" name="Google Shape;2687;p4"/>
            <p:cNvSpPr/>
            <p:nvPr/>
          </p:nvSpPr>
          <p:spPr>
            <a:xfrm>
              <a:off x="9048777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8" name="Google Shape;2688;p4"/>
            <p:cNvSpPr/>
            <p:nvPr/>
          </p:nvSpPr>
          <p:spPr>
            <a:xfrm>
              <a:off x="9048777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9" name="Google Shape;2689;p4"/>
            <p:cNvSpPr/>
            <p:nvPr/>
          </p:nvSpPr>
          <p:spPr>
            <a:xfrm>
              <a:off x="873425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0" name="Google Shape;2690;p4"/>
            <p:cNvSpPr/>
            <p:nvPr/>
          </p:nvSpPr>
          <p:spPr>
            <a:xfrm>
              <a:off x="841972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1" name="Google Shape;2691;p4"/>
            <p:cNvSpPr/>
            <p:nvPr/>
          </p:nvSpPr>
          <p:spPr>
            <a:xfrm>
              <a:off x="9048777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2" name="Google Shape;2692;p4"/>
            <p:cNvSpPr/>
            <p:nvPr/>
          </p:nvSpPr>
          <p:spPr>
            <a:xfrm>
              <a:off x="873425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3" name="Google Shape;2693;p4"/>
            <p:cNvSpPr/>
            <p:nvPr/>
          </p:nvSpPr>
          <p:spPr>
            <a:xfrm>
              <a:off x="9048777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4" name="Google Shape;2694;p4"/>
            <p:cNvSpPr/>
            <p:nvPr/>
          </p:nvSpPr>
          <p:spPr>
            <a:xfrm>
              <a:off x="873425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5" name="Google Shape;2695;p4"/>
            <p:cNvSpPr/>
            <p:nvPr/>
          </p:nvSpPr>
          <p:spPr>
            <a:xfrm>
              <a:off x="8576249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6" name="Google Shape;2696;p4"/>
            <p:cNvSpPr/>
            <p:nvPr/>
          </p:nvSpPr>
          <p:spPr>
            <a:xfrm>
              <a:off x="8890776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7" name="Google Shape;2697;p4"/>
            <p:cNvSpPr/>
            <p:nvPr/>
          </p:nvSpPr>
          <p:spPr>
            <a:xfrm>
              <a:off x="8576249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8" name="Google Shape;2698;p4"/>
            <p:cNvSpPr/>
            <p:nvPr/>
          </p:nvSpPr>
          <p:spPr>
            <a:xfrm>
              <a:off x="8890776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9" name="Google Shape;2699;p4"/>
            <p:cNvSpPr/>
            <p:nvPr/>
          </p:nvSpPr>
          <p:spPr>
            <a:xfrm>
              <a:off x="841972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0" name="Google Shape;2700;p4"/>
            <p:cNvSpPr/>
            <p:nvPr/>
          </p:nvSpPr>
          <p:spPr>
            <a:xfrm>
              <a:off x="8419722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1" name="Google Shape;2701;p4"/>
            <p:cNvSpPr/>
            <p:nvPr/>
          </p:nvSpPr>
          <p:spPr>
            <a:xfrm>
              <a:off x="9048777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2" name="Google Shape;2702;p4"/>
            <p:cNvSpPr/>
            <p:nvPr/>
          </p:nvSpPr>
          <p:spPr>
            <a:xfrm>
              <a:off x="873425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3" name="Google Shape;2703;p4"/>
            <p:cNvSpPr/>
            <p:nvPr/>
          </p:nvSpPr>
          <p:spPr>
            <a:xfrm>
              <a:off x="841972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4" name="Google Shape;2704;p4"/>
            <p:cNvSpPr/>
            <p:nvPr/>
          </p:nvSpPr>
          <p:spPr>
            <a:xfrm>
              <a:off x="9048777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5" name="Google Shape;2705;p4"/>
            <p:cNvSpPr/>
            <p:nvPr/>
          </p:nvSpPr>
          <p:spPr>
            <a:xfrm>
              <a:off x="873425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6" name="Google Shape;2706;p4"/>
            <p:cNvSpPr/>
            <p:nvPr/>
          </p:nvSpPr>
          <p:spPr>
            <a:xfrm>
              <a:off x="9048777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7" name="Google Shape;2707;p4"/>
            <p:cNvSpPr/>
            <p:nvPr/>
          </p:nvSpPr>
          <p:spPr>
            <a:xfrm>
              <a:off x="873425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8" name="Google Shape;2708;p4"/>
            <p:cNvSpPr/>
            <p:nvPr/>
          </p:nvSpPr>
          <p:spPr>
            <a:xfrm>
              <a:off x="8576249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9" name="Google Shape;2709;p4"/>
            <p:cNvSpPr/>
            <p:nvPr/>
          </p:nvSpPr>
          <p:spPr>
            <a:xfrm>
              <a:off x="8890776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0" name="Google Shape;2710;p4"/>
            <p:cNvSpPr/>
            <p:nvPr/>
          </p:nvSpPr>
          <p:spPr>
            <a:xfrm>
              <a:off x="8576249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1" name="Google Shape;2711;p4"/>
            <p:cNvSpPr/>
            <p:nvPr/>
          </p:nvSpPr>
          <p:spPr>
            <a:xfrm>
              <a:off x="8890776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2" name="Google Shape;2712;p4"/>
            <p:cNvSpPr/>
            <p:nvPr/>
          </p:nvSpPr>
          <p:spPr>
            <a:xfrm>
              <a:off x="841972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3" name="Google Shape;2713;p4"/>
            <p:cNvSpPr/>
            <p:nvPr/>
          </p:nvSpPr>
          <p:spPr>
            <a:xfrm>
              <a:off x="8419722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4" name="Google Shape;2714;p4"/>
            <p:cNvSpPr/>
            <p:nvPr/>
          </p:nvSpPr>
          <p:spPr>
            <a:xfrm>
              <a:off x="9048777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5" name="Google Shape;2715;p4"/>
            <p:cNvSpPr/>
            <p:nvPr/>
          </p:nvSpPr>
          <p:spPr>
            <a:xfrm>
              <a:off x="873425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6" name="Google Shape;2716;p4"/>
            <p:cNvSpPr/>
            <p:nvPr/>
          </p:nvSpPr>
          <p:spPr>
            <a:xfrm>
              <a:off x="841972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7" name="Google Shape;2717;p4"/>
            <p:cNvSpPr/>
            <p:nvPr/>
          </p:nvSpPr>
          <p:spPr>
            <a:xfrm>
              <a:off x="9048777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8" name="Google Shape;2718;p4"/>
            <p:cNvSpPr/>
            <p:nvPr/>
          </p:nvSpPr>
          <p:spPr>
            <a:xfrm>
              <a:off x="873425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9" name="Google Shape;2719;p4"/>
            <p:cNvSpPr/>
            <p:nvPr/>
          </p:nvSpPr>
          <p:spPr>
            <a:xfrm>
              <a:off x="9048777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0" name="Google Shape;2720;p4"/>
            <p:cNvSpPr/>
            <p:nvPr/>
          </p:nvSpPr>
          <p:spPr>
            <a:xfrm>
              <a:off x="873425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1" name="Google Shape;2721;p4"/>
            <p:cNvSpPr/>
            <p:nvPr/>
          </p:nvSpPr>
          <p:spPr>
            <a:xfrm>
              <a:off x="8576249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2" name="Google Shape;2722;p4"/>
            <p:cNvSpPr/>
            <p:nvPr/>
          </p:nvSpPr>
          <p:spPr>
            <a:xfrm>
              <a:off x="8890776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3" name="Google Shape;2723;p4"/>
            <p:cNvSpPr/>
            <p:nvPr/>
          </p:nvSpPr>
          <p:spPr>
            <a:xfrm>
              <a:off x="8576249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4" name="Google Shape;2724;p4"/>
            <p:cNvSpPr/>
            <p:nvPr/>
          </p:nvSpPr>
          <p:spPr>
            <a:xfrm>
              <a:off x="8890776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5" name="Google Shape;2725;p4"/>
            <p:cNvSpPr/>
            <p:nvPr/>
          </p:nvSpPr>
          <p:spPr>
            <a:xfrm>
              <a:off x="841972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6" name="Google Shape;2726;p4"/>
            <p:cNvSpPr/>
            <p:nvPr/>
          </p:nvSpPr>
          <p:spPr>
            <a:xfrm>
              <a:off x="8419722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7" name="Google Shape;2727;p4"/>
            <p:cNvSpPr/>
            <p:nvPr/>
          </p:nvSpPr>
          <p:spPr>
            <a:xfrm>
              <a:off x="9048777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8" name="Google Shape;2728;p4"/>
            <p:cNvSpPr/>
            <p:nvPr/>
          </p:nvSpPr>
          <p:spPr>
            <a:xfrm>
              <a:off x="873425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9" name="Google Shape;2729;p4"/>
            <p:cNvSpPr/>
            <p:nvPr/>
          </p:nvSpPr>
          <p:spPr>
            <a:xfrm>
              <a:off x="841972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0" name="Google Shape;2730;p4"/>
            <p:cNvSpPr/>
            <p:nvPr/>
          </p:nvSpPr>
          <p:spPr>
            <a:xfrm>
              <a:off x="9048777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1" name="Google Shape;2731;p4"/>
            <p:cNvSpPr/>
            <p:nvPr/>
          </p:nvSpPr>
          <p:spPr>
            <a:xfrm>
              <a:off x="873425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2" name="Google Shape;2732;p4"/>
            <p:cNvSpPr/>
            <p:nvPr/>
          </p:nvSpPr>
          <p:spPr>
            <a:xfrm>
              <a:off x="9048777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3" name="Google Shape;2733;p4"/>
            <p:cNvSpPr/>
            <p:nvPr/>
          </p:nvSpPr>
          <p:spPr>
            <a:xfrm>
              <a:off x="873425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4" name="Google Shape;2734;p4"/>
            <p:cNvSpPr/>
            <p:nvPr/>
          </p:nvSpPr>
          <p:spPr>
            <a:xfrm>
              <a:off x="8576249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5" name="Google Shape;2735;p4"/>
            <p:cNvSpPr/>
            <p:nvPr/>
          </p:nvSpPr>
          <p:spPr>
            <a:xfrm>
              <a:off x="8890776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6" name="Google Shape;2736;p4"/>
            <p:cNvSpPr/>
            <p:nvPr/>
          </p:nvSpPr>
          <p:spPr>
            <a:xfrm>
              <a:off x="8576249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7" name="Google Shape;2737;p4"/>
            <p:cNvSpPr/>
            <p:nvPr/>
          </p:nvSpPr>
          <p:spPr>
            <a:xfrm>
              <a:off x="8890776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8" name="Google Shape;2738;p4"/>
            <p:cNvSpPr/>
            <p:nvPr/>
          </p:nvSpPr>
          <p:spPr>
            <a:xfrm>
              <a:off x="841972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9" name="Google Shape;2739;p4"/>
            <p:cNvSpPr/>
            <p:nvPr/>
          </p:nvSpPr>
          <p:spPr>
            <a:xfrm>
              <a:off x="8419722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0" name="Google Shape;2740;p4"/>
            <p:cNvSpPr/>
            <p:nvPr/>
          </p:nvSpPr>
          <p:spPr>
            <a:xfrm>
              <a:off x="9048777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1" name="Google Shape;2741;p4"/>
            <p:cNvSpPr/>
            <p:nvPr/>
          </p:nvSpPr>
          <p:spPr>
            <a:xfrm>
              <a:off x="873425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2" name="Google Shape;2742;p4"/>
            <p:cNvSpPr/>
            <p:nvPr/>
          </p:nvSpPr>
          <p:spPr>
            <a:xfrm>
              <a:off x="841972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3" name="Google Shape;2743;p4"/>
            <p:cNvSpPr/>
            <p:nvPr/>
          </p:nvSpPr>
          <p:spPr>
            <a:xfrm>
              <a:off x="9048777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4" name="Google Shape;2744;p4"/>
            <p:cNvSpPr/>
            <p:nvPr/>
          </p:nvSpPr>
          <p:spPr>
            <a:xfrm>
              <a:off x="873425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5" name="Google Shape;2745;p4"/>
            <p:cNvSpPr/>
            <p:nvPr/>
          </p:nvSpPr>
          <p:spPr>
            <a:xfrm>
              <a:off x="9048777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6" name="Google Shape;2746;p4"/>
            <p:cNvSpPr/>
            <p:nvPr/>
          </p:nvSpPr>
          <p:spPr>
            <a:xfrm>
              <a:off x="873425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7" name="Google Shape;2747;p4"/>
            <p:cNvSpPr/>
            <p:nvPr/>
          </p:nvSpPr>
          <p:spPr>
            <a:xfrm>
              <a:off x="8576249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8" name="Google Shape;2748;p4"/>
            <p:cNvSpPr/>
            <p:nvPr/>
          </p:nvSpPr>
          <p:spPr>
            <a:xfrm>
              <a:off x="8890776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9" name="Google Shape;2749;p4"/>
            <p:cNvSpPr/>
            <p:nvPr/>
          </p:nvSpPr>
          <p:spPr>
            <a:xfrm>
              <a:off x="8576249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62"/>
                    <a:pt x="393" y="762"/>
                  </a:cubicBezTo>
                  <a:cubicBezTo>
                    <a:pt x="608" y="762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0" name="Google Shape;2750;p4"/>
            <p:cNvSpPr/>
            <p:nvPr/>
          </p:nvSpPr>
          <p:spPr>
            <a:xfrm>
              <a:off x="8890776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93" y="762"/>
                  </a:cubicBezTo>
                  <a:cubicBezTo>
                    <a:pt x="608" y="762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1" name="Google Shape;2751;p4"/>
            <p:cNvSpPr/>
            <p:nvPr/>
          </p:nvSpPr>
          <p:spPr>
            <a:xfrm>
              <a:off x="841972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2" name="Google Shape;2752;p4"/>
            <p:cNvSpPr/>
            <p:nvPr/>
          </p:nvSpPr>
          <p:spPr>
            <a:xfrm>
              <a:off x="8419722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3" name="Google Shape;2753;p4"/>
            <p:cNvSpPr/>
            <p:nvPr/>
          </p:nvSpPr>
          <p:spPr>
            <a:xfrm>
              <a:off x="9048777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4" name="Google Shape;2754;p4"/>
            <p:cNvSpPr/>
            <p:nvPr/>
          </p:nvSpPr>
          <p:spPr>
            <a:xfrm>
              <a:off x="873425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5" name="Google Shape;2755;p4"/>
            <p:cNvSpPr/>
            <p:nvPr/>
          </p:nvSpPr>
          <p:spPr>
            <a:xfrm>
              <a:off x="841972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6" name="Google Shape;2756;p4"/>
            <p:cNvSpPr/>
            <p:nvPr/>
          </p:nvSpPr>
          <p:spPr>
            <a:xfrm>
              <a:off x="9048777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7" name="Google Shape;2757;p4"/>
            <p:cNvSpPr/>
            <p:nvPr/>
          </p:nvSpPr>
          <p:spPr>
            <a:xfrm>
              <a:off x="873425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8" name="Google Shape;2758;p4"/>
            <p:cNvSpPr/>
            <p:nvPr/>
          </p:nvSpPr>
          <p:spPr>
            <a:xfrm>
              <a:off x="8576249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9" name="Google Shape;2759;p4"/>
            <p:cNvSpPr/>
            <p:nvPr/>
          </p:nvSpPr>
          <p:spPr>
            <a:xfrm>
              <a:off x="8890776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0" name="Google Shape;2760;p4"/>
            <p:cNvSpPr/>
            <p:nvPr/>
          </p:nvSpPr>
          <p:spPr>
            <a:xfrm>
              <a:off x="8576249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1" name="Google Shape;2761;p4"/>
            <p:cNvSpPr/>
            <p:nvPr/>
          </p:nvSpPr>
          <p:spPr>
            <a:xfrm>
              <a:off x="8890776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2" name="Google Shape;2762;p4"/>
            <p:cNvSpPr/>
            <p:nvPr/>
          </p:nvSpPr>
          <p:spPr>
            <a:xfrm>
              <a:off x="8419722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3" name="Google Shape;2763;p4"/>
            <p:cNvSpPr/>
            <p:nvPr/>
          </p:nvSpPr>
          <p:spPr>
            <a:xfrm>
              <a:off x="9048777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4" name="Google Shape;2764;p4"/>
            <p:cNvSpPr/>
            <p:nvPr/>
          </p:nvSpPr>
          <p:spPr>
            <a:xfrm>
              <a:off x="873425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5" name="Google Shape;2765;p4"/>
            <p:cNvSpPr/>
            <p:nvPr/>
          </p:nvSpPr>
          <p:spPr>
            <a:xfrm>
              <a:off x="841972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6" name="Google Shape;2766;p4"/>
            <p:cNvSpPr/>
            <p:nvPr/>
          </p:nvSpPr>
          <p:spPr>
            <a:xfrm>
              <a:off x="841972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7" name="Google Shape;2767;p4"/>
            <p:cNvSpPr/>
            <p:nvPr/>
          </p:nvSpPr>
          <p:spPr>
            <a:xfrm>
              <a:off x="8106669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8" name="Google Shape;2768;p4"/>
            <p:cNvSpPr/>
            <p:nvPr/>
          </p:nvSpPr>
          <p:spPr>
            <a:xfrm>
              <a:off x="779214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9" name="Google Shape;2769;p4"/>
            <p:cNvSpPr/>
            <p:nvPr/>
          </p:nvSpPr>
          <p:spPr>
            <a:xfrm>
              <a:off x="841972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0" name="Google Shape;2770;p4"/>
            <p:cNvSpPr/>
            <p:nvPr/>
          </p:nvSpPr>
          <p:spPr>
            <a:xfrm>
              <a:off x="8106669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1" name="Google Shape;2771;p4"/>
            <p:cNvSpPr/>
            <p:nvPr/>
          </p:nvSpPr>
          <p:spPr>
            <a:xfrm>
              <a:off x="8419722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2" name="Google Shape;2772;p4"/>
            <p:cNvSpPr/>
            <p:nvPr/>
          </p:nvSpPr>
          <p:spPr>
            <a:xfrm>
              <a:off x="8106669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3" name="Google Shape;2773;p4"/>
            <p:cNvSpPr/>
            <p:nvPr/>
          </p:nvSpPr>
          <p:spPr>
            <a:xfrm>
              <a:off x="7950142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4" name="Google Shape;2774;p4"/>
            <p:cNvSpPr/>
            <p:nvPr/>
          </p:nvSpPr>
          <p:spPr>
            <a:xfrm>
              <a:off x="8263196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5" name="Google Shape;2775;p4"/>
            <p:cNvSpPr/>
            <p:nvPr/>
          </p:nvSpPr>
          <p:spPr>
            <a:xfrm>
              <a:off x="7950142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6" name="Google Shape;2776;p4"/>
            <p:cNvSpPr/>
            <p:nvPr/>
          </p:nvSpPr>
          <p:spPr>
            <a:xfrm>
              <a:off x="8263196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7" name="Google Shape;2777;p4"/>
            <p:cNvSpPr/>
            <p:nvPr/>
          </p:nvSpPr>
          <p:spPr>
            <a:xfrm>
              <a:off x="779214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8" name="Google Shape;2778;p4"/>
            <p:cNvSpPr/>
            <p:nvPr/>
          </p:nvSpPr>
          <p:spPr>
            <a:xfrm>
              <a:off x="7792142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9" name="Google Shape;2779;p4"/>
            <p:cNvSpPr/>
            <p:nvPr/>
          </p:nvSpPr>
          <p:spPr>
            <a:xfrm>
              <a:off x="841972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0" name="Google Shape;2780;p4"/>
            <p:cNvSpPr/>
            <p:nvPr/>
          </p:nvSpPr>
          <p:spPr>
            <a:xfrm>
              <a:off x="8106669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1" name="Google Shape;2781;p4"/>
            <p:cNvSpPr/>
            <p:nvPr/>
          </p:nvSpPr>
          <p:spPr>
            <a:xfrm>
              <a:off x="779214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2" name="Google Shape;2782;p4"/>
            <p:cNvSpPr/>
            <p:nvPr/>
          </p:nvSpPr>
          <p:spPr>
            <a:xfrm>
              <a:off x="841972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3" name="Google Shape;2783;p4"/>
            <p:cNvSpPr/>
            <p:nvPr/>
          </p:nvSpPr>
          <p:spPr>
            <a:xfrm>
              <a:off x="8106669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4" name="Google Shape;2784;p4"/>
            <p:cNvSpPr/>
            <p:nvPr/>
          </p:nvSpPr>
          <p:spPr>
            <a:xfrm>
              <a:off x="8419722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5" name="Google Shape;2785;p4"/>
            <p:cNvSpPr/>
            <p:nvPr/>
          </p:nvSpPr>
          <p:spPr>
            <a:xfrm>
              <a:off x="8106669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6" name="Google Shape;2786;p4"/>
            <p:cNvSpPr/>
            <p:nvPr/>
          </p:nvSpPr>
          <p:spPr>
            <a:xfrm>
              <a:off x="7950142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7" name="Google Shape;2787;p4"/>
            <p:cNvSpPr/>
            <p:nvPr/>
          </p:nvSpPr>
          <p:spPr>
            <a:xfrm>
              <a:off x="8263196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8" name="Google Shape;2788;p4"/>
            <p:cNvSpPr/>
            <p:nvPr/>
          </p:nvSpPr>
          <p:spPr>
            <a:xfrm>
              <a:off x="7950142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9" name="Google Shape;2789;p4"/>
            <p:cNvSpPr/>
            <p:nvPr/>
          </p:nvSpPr>
          <p:spPr>
            <a:xfrm>
              <a:off x="8263196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0" name="Google Shape;2790;p4"/>
            <p:cNvSpPr/>
            <p:nvPr/>
          </p:nvSpPr>
          <p:spPr>
            <a:xfrm>
              <a:off x="779214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1" name="Google Shape;2791;p4"/>
            <p:cNvSpPr/>
            <p:nvPr/>
          </p:nvSpPr>
          <p:spPr>
            <a:xfrm>
              <a:off x="7792142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2" name="Google Shape;2792;p4"/>
            <p:cNvSpPr/>
            <p:nvPr/>
          </p:nvSpPr>
          <p:spPr>
            <a:xfrm>
              <a:off x="841972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3" name="Google Shape;2793;p4"/>
            <p:cNvSpPr/>
            <p:nvPr/>
          </p:nvSpPr>
          <p:spPr>
            <a:xfrm>
              <a:off x="8106669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4" name="Google Shape;2794;p4"/>
            <p:cNvSpPr/>
            <p:nvPr/>
          </p:nvSpPr>
          <p:spPr>
            <a:xfrm>
              <a:off x="779214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5" name="Google Shape;2795;p4"/>
            <p:cNvSpPr/>
            <p:nvPr/>
          </p:nvSpPr>
          <p:spPr>
            <a:xfrm>
              <a:off x="841972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6" name="Google Shape;2796;p4"/>
            <p:cNvSpPr/>
            <p:nvPr/>
          </p:nvSpPr>
          <p:spPr>
            <a:xfrm>
              <a:off x="8106669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7" name="Google Shape;2797;p4"/>
            <p:cNvSpPr/>
            <p:nvPr/>
          </p:nvSpPr>
          <p:spPr>
            <a:xfrm>
              <a:off x="8419722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8" name="Google Shape;2798;p4"/>
            <p:cNvSpPr/>
            <p:nvPr/>
          </p:nvSpPr>
          <p:spPr>
            <a:xfrm>
              <a:off x="8106669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9" name="Google Shape;2799;p4"/>
            <p:cNvSpPr/>
            <p:nvPr/>
          </p:nvSpPr>
          <p:spPr>
            <a:xfrm>
              <a:off x="7950142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0" name="Google Shape;2800;p4"/>
            <p:cNvSpPr/>
            <p:nvPr/>
          </p:nvSpPr>
          <p:spPr>
            <a:xfrm>
              <a:off x="8263196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1" name="Google Shape;2801;p4"/>
            <p:cNvSpPr/>
            <p:nvPr/>
          </p:nvSpPr>
          <p:spPr>
            <a:xfrm>
              <a:off x="7950142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2" name="Google Shape;2802;p4"/>
            <p:cNvSpPr/>
            <p:nvPr/>
          </p:nvSpPr>
          <p:spPr>
            <a:xfrm>
              <a:off x="8263196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3" name="Google Shape;2803;p4"/>
            <p:cNvSpPr/>
            <p:nvPr/>
          </p:nvSpPr>
          <p:spPr>
            <a:xfrm>
              <a:off x="779214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4" name="Google Shape;2804;p4"/>
            <p:cNvSpPr/>
            <p:nvPr/>
          </p:nvSpPr>
          <p:spPr>
            <a:xfrm>
              <a:off x="7792142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5" name="Google Shape;2805;p4"/>
            <p:cNvSpPr/>
            <p:nvPr/>
          </p:nvSpPr>
          <p:spPr>
            <a:xfrm>
              <a:off x="841972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6" name="Google Shape;2806;p4"/>
            <p:cNvSpPr/>
            <p:nvPr/>
          </p:nvSpPr>
          <p:spPr>
            <a:xfrm>
              <a:off x="8106669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7" name="Google Shape;2807;p4"/>
            <p:cNvSpPr/>
            <p:nvPr/>
          </p:nvSpPr>
          <p:spPr>
            <a:xfrm>
              <a:off x="779214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8" name="Google Shape;2808;p4"/>
            <p:cNvSpPr/>
            <p:nvPr/>
          </p:nvSpPr>
          <p:spPr>
            <a:xfrm>
              <a:off x="841972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9" name="Google Shape;2809;p4"/>
            <p:cNvSpPr/>
            <p:nvPr/>
          </p:nvSpPr>
          <p:spPr>
            <a:xfrm>
              <a:off x="8106669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0" name="Google Shape;2810;p4"/>
            <p:cNvSpPr/>
            <p:nvPr/>
          </p:nvSpPr>
          <p:spPr>
            <a:xfrm>
              <a:off x="8419722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1" name="Google Shape;2811;p4"/>
            <p:cNvSpPr/>
            <p:nvPr/>
          </p:nvSpPr>
          <p:spPr>
            <a:xfrm>
              <a:off x="8106669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2" name="Google Shape;2812;p4"/>
            <p:cNvSpPr/>
            <p:nvPr/>
          </p:nvSpPr>
          <p:spPr>
            <a:xfrm>
              <a:off x="7950142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3" name="Google Shape;2813;p4"/>
            <p:cNvSpPr/>
            <p:nvPr/>
          </p:nvSpPr>
          <p:spPr>
            <a:xfrm>
              <a:off x="8263196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4" name="Google Shape;2814;p4"/>
            <p:cNvSpPr/>
            <p:nvPr/>
          </p:nvSpPr>
          <p:spPr>
            <a:xfrm>
              <a:off x="7950142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5" name="Google Shape;2815;p4"/>
            <p:cNvSpPr/>
            <p:nvPr/>
          </p:nvSpPr>
          <p:spPr>
            <a:xfrm>
              <a:off x="8263196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6" name="Google Shape;2816;p4"/>
            <p:cNvSpPr/>
            <p:nvPr/>
          </p:nvSpPr>
          <p:spPr>
            <a:xfrm>
              <a:off x="779214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7" name="Google Shape;2817;p4"/>
            <p:cNvSpPr/>
            <p:nvPr/>
          </p:nvSpPr>
          <p:spPr>
            <a:xfrm>
              <a:off x="7792142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8" name="Google Shape;2818;p4"/>
            <p:cNvSpPr/>
            <p:nvPr/>
          </p:nvSpPr>
          <p:spPr>
            <a:xfrm>
              <a:off x="841972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9" name="Google Shape;2819;p4"/>
            <p:cNvSpPr/>
            <p:nvPr/>
          </p:nvSpPr>
          <p:spPr>
            <a:xfrm>
              <a:off x="8106669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0" name="Google Shape;2820;p4"/>
            <p:cNvSpPr/>
            <p:nvPr/>
          </p:nvSpPr>
          <p:spPr>
            <a:xfrm>
              <a:off x="779214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1" name="Google Shape;2821;p4"/>
            <p:cNvSpPr/>
            <p:nvPr/>
          </p:nvSpPr>
          <p:spPr>
            <a:xfrm>
              <a:off x="841972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2" name="Google Shape;2822;p4"/>
            <p:cNvSpPr/>
            <p:nvPr/>
          </p:nvSpPr>
          <p:spPr>
            <a:xfrm>
              <a:off x="8106669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3" name="Google Shape;2823;p4"/>
            <p:cNvSpPr/>
            <p:nvPr/>
          </p:nvSpPr>
          <p:spPr>
            <a:xfrm>
              <a:off x="8419722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4" name="Google Shape;2824;p4"/>
            <p:cNvSpPr/>
            <p:nvPr/>
          </p:nvSpPr>
          <p:spPr>
            <a:xfrm>
              <a:off x="8106669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5" name="Google Shape;2825;p4"/>
            <p:cNvSpPr/>
            <p:nvPr/>
          </p:nvSpPr>
          <p:spPr>
            <a:xfrm>
              <a:off x="7950142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6" name="Google Shape;2826;p4"/>
            <p:cNvSpPr/>
            <p:nvPr/>
          </p:nvSpPr>
          <p:spPr>
            <a:xfrm>
              <a:off x="8263196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7" name="Google Shape;2827;p4"/>
            <p:cNvSpPr/>
            <p:nvPr/>
          </p:nvSpPr>
          <p:spPr>
            <a:xfrm>
              <a:off x="7950142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62"/>
                    <a:pt x="382" y="762"/>
                  </a:cubicBezTo>
                  <a:cubicBezTo>
                    <a:pt x="596" y="762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8" name="Google Shape;2828;p4"/>
            <p:cNvSpPr/>
            <p:nvPr/>
          </p:nvSpPr>
          <p:spPr>
            <a:xfrm>
              <a:off x="8263196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62"/>
                    <a:pt x="394" y="762"/>
                  </a:cubicBezTo>
                  <a:cubicBezTo>
                    <a:pt x="608" y="762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9" name="Google Shape;2829;p4"/>
            <p:cNvSpPr/>
            <p:nvPr/>
          </p:nvSpPr>
          <p:spPr>
            <a:xfrm>
              <a:off x="779214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0" name="Google Shape;2830;p4"/>
            <p:cNvSpPr/>
            <p:nvPr/>
          </p:nvSpPr>
          <p:spPr>
            <a:xfrm>
              <a:off x="7792142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1" name="Google Shape;2831;p4"/>
            <p:cNvSpPr/>
            <p:nvPr/>
          </p:nvSpPr>
          <p:spPr>
            <a:xfrm>
              <a:off x="841972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2" name="Google Shape;2832;p4"/>
            <p:cNvSpPr/>
            <p:nvPr/>
          </p:nvSpPr>
          <p:spPr>
            <a:xfrm>
              <a:off x="8106669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3" name="Google Shape;2833;p4"/>
            <p:cNvSpPr/>
            <p:nvPr/>
          </p:nvSpPr>
          <p:spPr>
            <a:xfrm>
              <a:off x="779214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4" name="Google Shape;2834;p4"/>
            <p:cNvSpPr/>
            <p:nvPr/>
          </p:nvSpPr>
          <p:spPr>
            <a:xfrm>
              <a:off x="8419722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5" name="Google Shape;2835;p4"/>
            <p:cNvSpPr/>
            <p:nvPr/>
          </p:nvSpPr>
          <p:spPr>
            <a:xfrm>
              <a:off x="8106669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6" name="Google Shape;2836;p4"/>
            <p:cNvSpPr/>
            <p:nvPr/>
          </p:nvSpPr>
          <p:spPr>
            <a:xfrm>
              <a:off x="7950142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7" name="Google Shape;2837;p4"/>
            <p:cNvSpPr/>
            <p:nvPr/>
          </p:nvSpPr>
          <p:spPr>
            <a:xfrm>
              <a:off x="8263196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8" name="Google Shape;2838;p4"/>
            <p:cNvSpPr/>
            <p:nvPr/>
          </p:nvSpPr>
          <p:spPr>
            <a:xfrm>
              <a:off x="7950142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9" name="Google Shape;2839;p4"/>
            <p:cNvSpPr/>
            <p:nvPr/>
          </p:nvSpPr>
          <p:spPr>
            <a:xfrm>
              <a:off x="8263196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0" name="Google Shape;2840;p4"/>
            <p:cNvSpPr/>
            <p:nvPr/>
          </p:nvSpPr>
          <p:spPr>
            <a:xfrm>
              <a:off x="7792142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1" name="Google Shape;2841;p4"/>
            <p:cNvSpPr/>
            <p:nvPr/>
          </p:nvSpPr>
          <p:spPr>
            <a:xfrm>
              <a:off x="841972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2" name="Google Shape;2842;p4"/>
            <p:cNvSpPr/>
            <p:nvPr/>
          </p:nvSpPr>
          <p:spPr>
            <a:xfrm>
              <a:off x="8106669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3" name="Google Shape;2843;p4"/>
            <p:cNvSpPr/>
            <p:nvPr/>
          </p:nvSpPr>
          <p:spPr>
            <a:xfrm>
              <a:off x="779214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4" name="Google Shape;2844;p4"/>
            <p:cNvSpPr/>
            <p:nvPr/>
          </p:nvSpPr>
          <p:spPr>
            <a:xfrm>
              <a:off x="779214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5" name="Google Shape;2845;p4"/>
            <p:cNvSpPr/>
            <p:nvPr/>
          </p:nvSpPr>
          <p:spPr>
            <a:xfrm>
              <a:off x="7479088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6" name="Google Shape;2846;p4"/>
            <p:cNvSpPr/>
            <p:nvPr/>
          </p:nvSpPr>
          <p:spPr>
            <a:xfrm>
              <a:off x="7164684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7" name="Google Shape;2847;p4"/>
            <p:cNvSpPr/>
            <p:nvPr/>
          </p:nvSpPr>
          <p:spPr>
            <a:xfrm>
              <a:off x="779214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8" name="Google Shape;2848;p4"/>
            <p:cNvSpPr/>
            <p:nvPr/>
          </p:nvSpPr>
          <p:spPr>
            <a:xfrm>
              <a:off x="7479088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9" name="Google Shape;2849;p4"/>
            <p:cNvSpPr/>
            <p:nvPr/>
          </p:nvSpPr>
          <p:spPr>
            <a:xfrm>
              <a:off x="7792142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0" name="Google Shape;2850;p4"/>
            <p:cNvSpPr/>
            <p:nvPr/>
          </p:nvSpPr>
          <p:spPr>
            <a:xfrm>
              <a:off x="7479088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1" name="Google Shape;2851;p4"/>
            <p:cNvSpPr/>
            <p:nvPr/>
          </p:nvSpPr>
          <p:spPr>
            <a:xfrm>
              <a:off x="7322562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2" name="Google Shape;2852;p4"/>
            <p:cNvSpPr/>
            <p:nvPr/>
          </p:nvSpPr>
          <p:spPr>
            <a:xfrm>
              <a:off x="7635615" y="50657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63" y="596"/>
                    <a:pt x="763" y="381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3" name="Google Shape;2853;p4"/>
            <p:cNvSpPr/>
            <p:nvPr/>
          </p:nvSpPr>
          <p:spPr>
            <a:xfrm>
              <a:off x="7322562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4" name="Google Shape;2854;p4"/>
            <p:cNvSpPr/>
            <p:nvPr/>
          </p:nvSpPr>
          <p:spPr>
            <a:xfrm>
              <a:off x="7635615" y="19352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63" y="608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5" name="Google Shape;2855;p4"/>
            <p:cNvSpPr/>
            <p:nvPr/>
          </p:nvSpPr>
          <p:spPr>
            <a:xfrm>
              <a:off x="7164684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6" name="Google Shape;2856;p4"/>
            <p:cNvSpPr/>
            <p:nvPr/>
          </p:nvSpPr>
          <p:spPr>
            <a:xfrm>
              <a:off x="7164684" y="35152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7" name="Google Shape;2857;p4"/>
            <p:cNvSpPr/>
            <p:nvPr/>
          </p:nvSpPr>
          <p:spPr>
            <a:xfrm>
              <a:off x="779214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8" name="Google Shape;2858;p4"/>
            <p:cNvSpPr/>
            <p:nvPr/>
          </p:nvSpPr>
          <p:spPr>
            <a:xfrm>
              <a:off x="7479088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9" name="Google Shape;2859;p4"/>
            <p:cNvSpPr/>
            <p:nvPr/>
          </p:nvSpPr>
          <p:spPr>
            <a:xfrm>
              <a:off x="7164684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0" name="Google Shape;2860;p4"/>
            <p:cNvSpPr/>
            <p:nvPr/>
          </p:nvSpPr>
          <p:spPr>
            <a:xfrm>
              <a:off x="779214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1" name="Google Shape;2861;p4"/>
            <p:cNvSpPr/>
            <p:nvPr/>
          </p:nvSpPr>
          <p:spPr>
            <a:xfrm>
              <a:off x="7479088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2" name="Google Shape;2862;p4"/>
            <p:cNvSpPr/>
            <p:nvPr/>
          </p:nvSpPr>
          <p:spPr>
            <a:xfrm>
              <a:off x="7792142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3" name="Google Shape;2863;p4"/>
            <p:cNvSpPr/>
            <p:nvPr/>
          </p:nvSpPr>
          <p:spPr>
            <a:xfrm>
              <a:off x="7479088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4" name="Google Shape;2864;p4"/>
            <p:cNvSpPr/>
            <p:nvPr/>
          </p:nvSpPr>
          <p:spPr>
            <a:xfrm>
              <a:off x="7322562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75" y="595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5" name="Google Shape;2865;p4"/>
            <p:cNvSpPr/>
            <p:nvPr/>
          </p:nvSpPr>
          <p:spPr>
            <a:xfrm>
              <a:off x="7635615" y="1135632"/>
              <a:ext cx="93744" cy="95096"/>
            </a:xfrm>
            <a:custGeom>
              <a:avLst/>
              <a:gdLst/>
              <a:ahLst/>
              <a:cxnLst/>
              <a:rect l="l" t="t" r="r" b="b"/>
              <a:pathLst>
                <a:path w="763" h="774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63" y="595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6" name="Google Shape;2866;p4"/>
            <p:cNvSpPr/>
            <p:nvPr/>
          </p:nvSpPr>
          <p:spPr>
            <a:xfrm>
              <a:off x="7322562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75" y="596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7" name="Google Shape;2867;p4"/>
            <p:cNvSpPr/>
            <p:nvPr/>
          </p:nvSpPr>
          <p:spPr>
            <a:xfrm>
              <a:off x="7635615" y="82110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63" y="596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8" name="Google Shape;2868;p4"/>
            <p:cNvSpPr/>
            <p:nvPr/>
          </p:nvSpPr>
          <p:spPr>
            <a:xfrm>
              <a:off x="7164684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9" name="Google Shape;2869;p4"/>
            <p:cNvSpPr/>
            <p:nvPr/>
          </p:nvSpPr>
          <p:spPr>
            <a:xfrm>
              <a:off x="7164684" y="97910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0" name="Google Shape;2870;p4"/>
            <p:cNvSpPr/>
            <p:nvPr/>
          </p:nvSpPr>
          <p:spPr>
            <a:xfrm>
              <a:off x="779214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1" name="Google Shape;2871;p4"/>
            <p:cNvSpPr/>
            <p:nvPr/>
          </p:nvSpPr>
          <p:spPr>
            <a:xfrm>
              <a:off x="7479088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2" name="Google Shape;2872;p4"/>
            <p:cNvSpPr/>
            <p:nvPr/>
          </p:nvSpPr>
          <p:spPr>
            <a:xfrm>
              <a:off x="7164684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3" name="Google Shape;2873;p4"/>
            <p:cNvSpPr/>
            <p:nvPr/>
          </p:nvSpPr>
          <p:spPr>
            <a:xfrm>
              <a:off x="779214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4" name="Google Shape;2874;p4"/>
            <p:cNvSpPr/>
            <p:nvPr/>
          </p:nvSpPr>
          <p:spPr>
            <a:xfrm>
              <a:off x="7479088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5" name="Google Shape;2875;p4"/>
            <p:cNvSpPr/>
            <p:nvPr/>
          </p:nvSpPr>
          <p:spPr>
            <a:xfrm>
              <a:off x="7792142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6" name="Google Shape;2876;p4"/>
            <p:cNvSpPr/>
            <p:nvPr/>
          </p:nvSpPr>
          <p:spPr>
            <a:xfrm>
              <a:off x="7479088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80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7" name="Google Shape;2877;p4"/>
            <p:cNvSpPr/>
            <p:nvPr/>
          </p:nvSpPr>
          <p:spPr>
            <a:xfrm>
              <a:off x="7322562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8" name="Google Shape;2878;p4"/>
            <p:cNvSpPr/>
            <p:nvPr/>
          </p:nvSpPr>
          <p:spPr>
            <a:xfrm>
              <a:off x="7635615" y="176309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9" name="Google Shape;2879;p4"/>
            <p:cNvSpPr/>
            <p:nvPr/>
          </p:nvSpPr>
          <p:spPr>
            <a:xfrm>
              <a:off x="7322562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0" name="Google Shape;2880;p4"/>
            <p:cNvSpPr/>
            <p:nvPr/>
          </p:nvSpPr>
          <p:spPr>
            <a:xfrm>
              <a:off x="7635615" y="1448685"/>
              <a:ext cx="93744" cy="95096"/>
            </a:xfrm>
            <a:custGeom>
              <a:avLst/>
              <a:gdLst/>
              <a:ahLst/>
              <a:cxnLst/>
              <a:rect l="l" t="t" r="r" b="b"/>
              <a:pathLst>
                <a:path w="763" h="774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63" y="595"/>
                    <a:pt x="763" y="381"/>
                  </a:cubicBezTo>
                  <a:cubicBezTo>
                    <a:pt x="763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1" name="Google Shape;2881;p4"/>
            <p:cNvSpPr/>
            <p:nvPr/>
          </p:nvSpPr>
          <p:spPr>
            <a:xfrm>
              <a:off x="7164684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2" name="Google Shape;2882;p4"/>
            <p:cNvSpPr/>
            <p:nvPr/>
          </p:nvSpPr>
          <p:spPr>
            <a:xfrm>
              <a:off x="7164684" y="16050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3" name="Google Shape;2883;p4"/>
            <p:cNvSpPr/>
            <p:nvPr/>
          </p:nvSpPr>
          <p:spPr>
            <a:xfrm>
              <a:off x="779214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4" name="Google Shape;2884;p4"/>
            <p:cNvSpPr/>
            <p:nvPr/>
          </p:nvSpPr>
          <p:spPr>
            <a:xfrm>
              <a:off x="7479088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5" name="Google Shape;2885;p4"/>
            <p:cNvSpPr/>
            <p:nvPr/>
          </p:nvSpPr>
          <p:spPr>
            <a:xfrm>
              <a:off x="7164684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6" name="Google Shape;2886;p4"/>
            <p:cNvSpPr/>
            <p:nvPr/>
          </p:nvSpPr>
          <p:spPr>
            <a:xfrm>
              <a:off x="779214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7" name="Google Shape;2887;p4"/>
            <p:cNvSpPr/>
            <p:nvPr/>
          </p:nvSpPr>
          <p:spPr>
            <a:xfrm>
              <a:off x="7479088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8" name="Google Shape;2888;p4"/>
            <p:cNvSpPr/>
            <p:nvPr/>
          </p:nvSpPr>
          <p:spPr>
            <a:xfrm>
              <a:off x="7792142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9" name="Google Shape;2889;p4"/>
            <p:cNvSpPr/>
            <p:nvPr/>
          </p:nvSpPr>
          <p:spPr>
            <a:xfrm>
              <a:off x="7479088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0" name="Google Shape;2890;p4"/>
            <p:cNvSpPr/>
            <p:nvPr/>
          </p:nvSpPr>
          <p:spPr>
            <a:xfrm>
              <a:off x="7322562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79"/>
                    <a:pt x="1" y="394"/>
                  </a:cubicBezTo>
                  <a:cubicBezTo>
                    <a:pt x="1" y="608"/>
                    <a:pt x="168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1" name="Google Shape;2891;p4"/>
            <p:cNvSpPr/>
            <p:nvPr/>
          </p:nvSpPr>
          <p:spPr>
            <a:xfrm>
              <a:off x="7635615" y="238919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79"/>
                    <a:pt x="1" y="394"/>
                  </a:cubicBezTo>
                  <a:cubicBezTo>
                    <a:pt x="1" y="608"/>
                    <a:pt x="168" y="775"/>
                    <a:pt x="382" y="775"/>
                  </a:cubicBezTo>
                  <a:cubicBezTo>
                    <a:pt x="596" y="775"/>
                    <a:pt x="763" y="608"/>
                    <a:pt x="763" y="394"/>
                  </a:cubicBezTo>
                  <a:cubicBezTo>
                    <a:pt x="763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2" name="Google Shape;2892;p4"/>
            <p:cNvSpPr/>
            <p:nvPr/>
          </p:nvSpPr>
          <p:spPr>
            <a:xfrm>
              <a:off x="7322562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3" name="Google Shape;2893;p4"/>
            <p:cNvSpPr/>
            <p:nvPr/>
          </p:nvSpPr>
          <p:spPr>
            <a:xfrm>
              <a:off x="7635615" y="2076143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4" name="Google Shape;2894;p4"/>
            <p:cNvSpPr/>
            <p:nvPr/>
          </p:nvSpPr>
          <p:spPr>
            <a:xfrm>
              <a:off x="7164684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5" name="Google Shape;2895;p4"/>
            <p:cNvSpPr/>
            <p:nvPr/>
          </p:nvSpPr>
          <p:spPr>
            <a:xfrm>
              <a:off x="7164684" y="223267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6" name="Google Shape;2896;p4"/>
            <p:cNvSpPr/>
            <p:nvPr/>
          </p:nvSpPr>
          <p:spPr>
            <a:xfrm>
              <a:off x="779214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7" name="Google Shape;2897;p4"/>
            <p:cNvSpPr/>
            <p:nvPr/>
          </p:nvSpPr>
          <p:spPr>
            <a:xfrm>
              <a:off x="7479088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8" name="Google Shape;2898;p4"/>
            <p:cNvSpPr/>
            <p:nvPr/>
          </p:nvSpPr>
          <p:spPr>
            <a:xfrm>
              <a:off x="7164684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9" name="Google Shape;2899;p4"/>
            <p:cNvSpPr/>
            <p:nvPr/>
          </p:nvSpPr>
          <p:spPr>
            <a:xfrm>
              <a:off x="779214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0" name="Google Shape;2900;p4"/>
            <p:cNvSpPr/>
            <p:nvPr/>
          </p:nvSpPr>
          <p:spPr>
            <a:xfrm>
              <a:off x="7479088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1" name="Google Shape;2901;p4"/>
            <p:cNvSpPr/>
            <p:nvPr/>
          </p:nvSpPr>
          <p:spPr>
            <a:xfrm>
              <a:off x="7792142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2" name="Google Shape;2902;p4"/>
            <p:cNvSpPr/>
            <p:nvPr/>
          </p:nvSpPr>
          <p:spPr>
            <a:xfrm>
              <a:off x="7479088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3" name="Google Shape;2903;p4"/>
            <p:cNvSpPr/>
            <p:nvPr/>
          </p:nvSpPr>
          <p:spPr>
            <a:xfrm>
              <a:off x="7322562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4" name="Google Shape;2904;p4"/>
            <p:cNvSpPr/>
            <p:nvPr/>
          </p:nvSpPr>
          <p:spPr>
            <a:xfrm>
              <a:off x="7635615" y="301677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63" y="608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5" name="Google Shape;2905;p4"/>
            <p:cNvSpPr/>
            <p:nvPr/>
          </p:nvSpPr>
          <p:spPr>
            <a:xfrm>
              <a:off x="7322562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6"/>
                    <a:pt x="168" y="762"/>
                    <a:pt x="382" y="762"/>
                  </a:cubicBezTo>
                  <a:cubicBezTo>
                    <a:pt x="596" y="762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6" name="Google Shape;2906;p4"/>
            <p:cNvSpPr/>
            <p:nvPr/>
          </p:nvSpPr>
          <p:spPr>
            <a:xfrm>
              <a:off x="7635615" y="2705198"/>
              <a:ext cx="93744" cy="93744"/>
            </a:xfrm>
            <a:custGeom>
              <a:avLst/>
              <a:gdLst/>
              <a:ahLst/>
              <a:cxnLst/>
              <a:rect l="l" t="t" r="r" b="b"/>
              <a:pathLst>
                <a:path w="763" h="763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6"/>
                    <a:pt x="168" y="762"/>
                    <a:pt x="382" y="762"/>
                  </a:cubicBezTo>
                  <a:cubicBezTo>
                    <a:pt x="596" y="762"/>
                    <a:pt x="763" y="596"/>
                    <a:pt x="763" y="381"/>
                  </a:cubicBezTo>
                  <a:cubicBezTo>
                    <a:pt x="763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7" name="Google Shape;2907;p4"/>
            <p:cNvSpPr/>
            <p:nvPr/>
          </p:nvSpPr>
          <p:spPr>
            <a:xfrm>
              <a:off x="7164684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8" name="Google Shape;2908;p4"/>
            <p:cNvSpPr/>
            <p:nvPr/>
          </p:nvSpPr>
          <p:spPr>
            <a:xfrm>
              <a:off x="7164684" y="286025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9" name="Google Shape;2909;p4"/>
            <p:cNvSpPr/>
            <p:nvPr/>
          </p:nvSpPr>
          <p:spPr>
            <a:xfrm>
              <a:off x="779214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0" name="Google Shape;2910;p4"/>
            <p:cNvSpPr/>
            <p:nvPr/>
          </p:nvSpPr>
          <p:spPr>
            <a:xfrm>
              <a:off x="7479088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1" name="Google Shape;2911;p4"/>
            <p:cNvSpPr/>
            <p:nvPr/>
          </p:nvSpPr>
          <p:spPr>
            <a:xfrm>
              <a:off x="7164684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2" name="Google Shape;2912;p4"/>
            <p:cNvSpPr/>
            <p:nvPr/>
          </p:nvSpPr>
          <p:spPr>
            <a:xfrm>
              <a:off x="7792142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3" name="Google Shape;2913;p4"/>
            <p:cNvSpPr/>
            <p:nvPr/>
          </p:nvSpPr>
          <p:spPr>
            <a:xfrm>
              <a:off x="7479088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4" name="Google Shape;2914;p4"/>
            <p:cNvSpPr/>
            <p:nvPr/>
          </p:nvSpPr>
          <p:spPr>
            <a:xfrm>
              <a:off x="7322562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5" name="Google Shape;2915;p4"/>
            <p:cNvSpPr/>
            <p:nvPr/>
          </p:nvSpPr>
          <p:spPr>
            <a:xfrm>
              <a:off x="7635615" y="364435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63" y="596"/>
                    <a:pt x="763" y="381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6" name="Google Shape;2916;p4"/>
            <p:cNvSpPr/>
            <p:nvPr/>
          </p:nvSpPr>
          <p:spPr>
            <a:xfrm>
              <a:off x="7322562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7" name="Google Shape;2917;p4"/>
            <p:cNvSpPr/>
            <p:nvPr/>
          </p:nvSpPr>
          <p:spPr>
            <a:xfrm>
              <a:off x="7635615" y="33313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63" y="608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8" name="Google Shape;2918;p4"/>
            <p:cNvSpPr/>
            <p:nvPr/>
          </p:nvSpPr>
          <p:spPr>
            <a:xfrm>
              <a:off x="7164684" y="34893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9" name="Google Shape;2919;p4"/>
            <p:cNvSpPr/>
            <p:nvPr/>
          </p:nvSpPr>
          <p:spPr>
            <a:xfrm>
              <a:off x="779214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0" name="Google Shape;2920;p4"/>
            <p:cNvSpPr/>
            <p:nvPr/>
          </p:nvSpPr>
          <p:spPr>
            <a:xfrm>
              <a:off x="7479088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1" name="Google Shape;2921;p4"/>
            <p:cNvSpPr/>
            <p:nvPr/>
          </p:nvSpPr>
          <p:spPr>
            <a:xfrm>
              <a:off x="7164684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2" name="Google Shape;2922;p4"/>
            <p:cNvSpPr/>
            <p:nvPr/>
          </p:nvSpPr>
          <p:spPr>
            <a:xfrm>
              <a:off x="7164684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3" name="Google Shape;2923;p4"/>
            <p:cNvSpPr/>
            <p:nvPr/>
          </p:nvSpPr>
          <p:spPr>
            <a:xfrm>
              <a:off x="6850156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4" name="Google Shape;2924;p4"/>
            <p:cNvSpPr/>
            <p:nvPr/>
          </p:nvSpPr>
          <p:spPr>
            <a:xfrm>
              <a:off x="6538578" y="3699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5" name="Google Shape;2925;p4"/>
            <p:cNvSpPr/>
            <p:nvPr/>
          </p:nvSpPr>
          <p:spPr>
            <a:xfrm>
              <a:off x="7164684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6" name="Google Shape;2926;p4"/>
            <p:cNvSpPr/>
            <p:nvPr/>
          </p:nvSpPr>
          <p:spPr>
            <a:xfrm>
              <a:off x="6850156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7" name="Google Shape;2927;p4"/>
            <p:cNvSpPr/>
            <p:nvPr/>
          </p:nvSpPr>
          <p:spPr>
            <a:xfrm>
              <a:off x="7164684" y="35152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8" name="Google Shape;2928;p4"/>
            <p:cNvSpPr/>
            <p:nvPr/>
          </p:nvSpPr>
          <p:spPr>
            <a:xfrm>
              <a:off x="6850156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9" name="Google Shape;2929;p4"/>
            <p:cNvSpPr/>
            <p:nvPr/>
          </p:nvSpPr>
          <p:spPr>
            <a:xfrm>
              <a:off x="6693630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0" name="Google Shape;2930;p4"/>
            <p:cNvSpPr/>
            <p:nvPr/>
          </p:nvSpPr>
          <p:spPr>
            <a:xfrm>
              <a:off x="7008157" y="5065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1" name="Google Shape;2931;p4"/>
            <p:cNvSpPr/>
            <p:nvPr/>
          </p:nvSpPr>
          <p:spPr>
            <a:xfrm>
              <a:off x="6693630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2" name="Google Shape;2932;p4"/>
            <p:cNvSpPr/>
            <p:nvPr/>
          </p:nvSpPr>
          <p:spPr>
            <a:xfrm>
              <a:off x="7008157" y="19352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3" name="Google Shape;2933;p4"/>
            <p:cNvSpPr/>
            <p:nvPr/>
          </p:nvSpPr>
          <p:spPr>
            <a:xfrm>
              <a:off x="6538578" y="6631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4" name="Google Shape;2934;p4"/>
            <p:cNvSpPr/>
            <p:nvPr/>
          </p:nvSpPr>
          <p:spPr>
            <a:xfrm>
              <a:off x="6538578" y="35152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5" name="Google Shape;2935;p4"/>
            <p:cNvSpPr/>
            <p:nvPr/>
          </p:nvSpPr>
          <p:spPr>
            <a:xfrm>
              <a:off x="7164684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6" name="Google Shape;2936;p4"/>
            <p:cNvSpPr/>
            <p:nvPr/>
          </p:nvSpPr>
          <p:spPr>
            <a:xfrm>
              <a:off x="6850156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7" name="Google Shape;2937;p4"/>
            <p:cNvSpPr/>
            <p:nvPr/>
          </p:nvSpPr>
          <p:spPr>
            <a:xfrm>
              <a:off x="6538578" y="3699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8" name="Google Shape;2938;p4"/>
            <p:cNvSpPr/>
            <p:nvPr/>
          </p:nvSpPr>
          <p:spPr>
            <a:xfrm>
              <a:off x="7164684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9" name="Google Shape;2939;p4"/>
            <p:cNvSpPr/>
            <p:nvPr/>
          </p:nvSpPr>
          <p:spPr>
            <a:xfrm>
              <a:off x="6850156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0" name="Google Shape;2940;p4"/>
            <p:cNvSpPr/>
            <p:nvPr/>
          </p:nvSpPr>
          <p:spPr>
            <a:xfrm>
              <a:off x="7164684" y="97910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1" name="Google Shape;2941;p4"/>
            <p:cNvSpPr/>
            <p:nvPr/>
          </p:nvSpPr>
          <p:spPr>
            <a:xfrm>
              <a:off x="6850156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2" name="Google Shape;2942;p4"/>
            <p:cNvSpPr/>
            <p:nvPr/>
          </p:nvSpPr>
          <p:spPr>
            <a:xfrm>
              <a:off x="6693630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3" name="Google Shape;2943;p4"/>
            <p:cNvSpPr/>
            <p:nvPr/>
          </p:nvSpPr>
          <p:spPr>
            <a:xfrm>
              <a:off x="7008157" y="1135632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4" name="Google Shape;2944;p4"/>
            <p:cNvSpPr/>
            <p:nvPr/>
          </p:nvSpPr>
          <p:spPr>
            <a:xfrm>
              <a:off x="6693630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5" name="Google Shape;2945;p4"/>
            <p:cNvSpPr/>
            <p:nvPr/>
          </p:nvSpPr>
          <p:spPr>
            <a:xfrm>
              <a:off x="7008157" y="8211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6" name="Google Shape;2946;p4"/>
            <p:cNvSpPr/>
            <p:nvPr/>
          </p:nvSpPr>
          <p:spPr>
            <a:xfrm>
              <a:off x="6538578" y="129068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7" name="Google Shape;2947;p4"/>
            <p:cNvSpPr/>
            <p:nvPr/>
          </p:nvSpPr>
          <p:spPr>
            <a:xfrm>
              <a:off x="6538578" y="97910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62" y="595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8" name="Google Shape;2948;p4"/>
            <p:cNvSpPr/>
            <p:nvPr/>
          </p:nvSpPr>
          <p:spPr>
            <a:xfrm>
              <a:off x="7164684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9" name="Google Shape;2949;p4"/>
            <p:cNvSpPr/>
            <p:nvPr/>
          </p:nvSpPr>
          <p:spPr>
            <a:xfrm>
              <a:off x="6850156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0" name="Google Shape;2950;p4"/>
            <p:cNvSpPr/>
            <p:nvPr/>
          </p:nvSpPr>
          <p:spPr>
            <a:xfrm>
              <a:off x="6538578" y="6631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1" name="Google Shape;2951;p4"/>
            <p:cNvSpPr/>
            <p:nvPr/>
          </p:nvSpPr>
          <p:spPr>
            <a:xfrm>
              <a:off x="7164684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2" name="Google Shape;2952;p4"/>
            <p:cNvSpPr/>
            <p:nvPr/>
          </p:nvSpPr>
          <p:spPr>
            <a:xfrm>
              <a:off x="6850156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3" name="Google Shape;2953;p4"/>
            <p:cNvSpPr/>
            <p:nvPr/>
          </p:nvSpPr>
          <p:spPr>
            <a:xfrm>
              <a:off x="7164684" y="16050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4" name="Google Shape;2954;p4"/>
            <p:cNvSpPr/>
            <p:nvPr/>
          </p:nvSpPr>
          <p:spPr>
            <a:xfrm>
              <a:off x="6850156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5" name="Google Shape;2955;p4"/>
            <p:cNvSpPr/>
            <p:nvPr/>
          </p:nvSpPr>
          <p:spPr>
            <a:xfrm>
              <a:off x="6693630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6" name="Google Shape;2956;p4"/>
            <p:cNvSpPr/>
            <p:nvPr/>
          </p:nvSpPr>
          <p:spPr>
            <a:xfrm>
              <a:off x="7008157" y="17630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7" name="Google Shape;2957;p4"/>
            <p:cNvSpPr/>
            <p:nvPr/>
          </p:nvSpPr>
          <p:spPr>
            <a:xfrm>
              <a:off x="6693630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8" name="Google Shape;2958;p4"/>
            <p:cNvSpPr/>
            <p:nvPr/>
          </p:nvSpPr>
          <p:spPr>
            <a:xfrm>
              <a:off x="7008157" y="1448685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9" name="Google Shape;2959;p4"/>
            <p:cNvSpPr/>
            <p:nvPr/>
          </p:nvSpPr>
          <p:spPr>
            <a:xfrm>
              <a:off x="6538578" y="191961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0" name="Google Shape;2960;p4"/>
            <p:cNvSpPr/>
            <p:nvPr/>
          </p:nvSpPr>
          <p:spPr>
            <a:xfrm>
              <a:off x="6538578" y="1605089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1" name="Google Shape;2961;p4"/>
            <p:cNvSpPr/>
            <p:nvPr/>
          </p:nvSpPr>
          <p:spPr>
            <a:xfrm>
              <a:off x="7164684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2" name="Google Shape;2962;p4"/>
            <p:cNvSpPr/>
            <p:nvPr/>
          </p:nvSpPr>
          <p:spPr>
            <a:xfrm>
              <a:off x="6850156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3" name="Google Shape;2963;p4"/>
            <p:cNvSpPr/>
            <p:nvPr/>
          </p:nvSpPr>
          <p:spPr>
            <a:xfrm>
              <a:off x="6538578" y="129068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4" name="Google Shape;2964;p4"/>
            <p:cNvSpPr/>
            <p:nvPr/>
          </p:nvSpPr>
          <p:spPr>
            <a:xfrm>
              <a:off x="7164684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5" name="Google Shape;2965;p4"/>
            <p:cNvSpPr/>
            <p:nvPr/>
          </p:nvSpPr>
          <p:spPr>
            <a:xfrm>
              <a:off x="6850156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6" name="Google Shape;2966;p4"/>
            <p:cNvSpPr/>
            <p:nvPr/>
          </p:nvSpPr>
          <p:spPr>
            <a:xfrm>
              <a:off x="7164684" y="223267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7" name="Google Shape;2967;p4"/>
            <p:cNvSpPr/>
            <p:nvPr/>
          </p:nvSpPr>
          <p:spPr>
            <a:xfrm>
              <a:off x="6850156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8" name="Google Shape;2968;p4"/>
            <p:cNvSpPr/>
            <p:nvPr/>
          </p:nvSpPr>
          <p:spPr>
            <a:xfrm>
              <a:off x="6693630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9" name="Google Shape;2969;p4"/>
            <p:cNvSpPr/>
            <p:nvPr/>
          </p:nvSpPr>
          <p:spPr>
            <a:xfrm>
              <a:off x="7008157" y="238919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0" name="Google Shape;2970;p4"/>
            <p:cNvSpPr/>
            <p:nvPr/>
          </p:nvSpPr>
          <p:spPr>
            <a:xfrm>
              <a:off x="6693630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1" name="Google Shape;2971;p4"/>
            <p:cNvSpPr/>
            <p:nvPr/>
          </p:nvSpPr>
          <p:spPr>
            <a:xfrm>
              <a:off x="7008157" y="2076143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2" name="Google Shape;2972;p4"/>
            <p:cNvSpPr/>
            <p:nvPr/>
          </p:nvSpPr>
          <p:spPr>
            <a:xfrm>
              <a:off x="6538578" y="254719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3" name="Google Shape;2973;p4"/>
            <p:cNvSpPr/>
            <p:nvPr/>
          </p:nvSpPr>
          <p:spPr>
            <a:xfrm>
              <a:off x="6538578" y="223267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4" name="Google Shape;2974;p4"/>
            <p:cNvSpPr/>
            <p:nvPr/>
          </p:nvSpPr>
          <p:spPr>
            <a:xfrm>
              <a:off x="7164684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5" name="Google Shape;2975;p4"/>
            <p:cNvSpPr/>
            <p:nvPr/>
          </p:nvSpPr>
          <p:spPr>
            <a:xfrm>
              <a:off x="6850156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6" name="Google Shape;2976;p4"/>
            <p:cNvSpPr/>
            <p:nvPr/>
          </p:nvSpPr>
          <p:spPr>
            <a:xfrm>
              <a:off x="6538578" y="191961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7" name="Google Shape;2977;p4"/>
            <p:cNvSpPr/>
            <p:nvPr/>
          </p:nvSpPr>
          <p:spPr>
            <a:xfrm>
              <a:off x="7164684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8" name="Google Shape;2978;p4"/>
            <p:cNvSpPr/>
            <p:nvPr/>
          </p:nvSpPr>
          <p:spPr>
            <a:xfrm>
              <a:off x="6850156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9" name="Google Shape;2979;p4"/>
            <p:cNvSpPr/>
            <p:nvPr/>
          </p:nvSpPr>
          <p:spPr>
            <a:xfrm>
              <a:off x="7164684" y="286025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0" name="Google Shape;2980;p4"/>
            <p:cNvSpPr/>
            <p:nvPr/>
          </p:nvSpPr>
          <p:spPr>
            <a:xfrm>
              <a:off x="6850156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1" name="Google Shape;2981;p4"/>
            <p:cNvSpPr/>
            <p:nvPr/>
          </p:nvSpPr>
          <p:spPr>
            <a:xfrm>
              <a:off x="6693630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2" name="Google Shape;2982;p4"/>
            <p:cNvSpPr/>
            <p:nvPr/>
          </p:nvSpPr>
          <p:spPr>
            <a:xfrm>
              <a:off x="7008157" y="30167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3" name="Google Shape;2983;p4"/>
            <p:cNvSpPr/>
            <p:nvPr/>
          </p:nvSpPr>
          <p:spPr>
            <a:xfrm>
              <a:off x="6693630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62"/>
                    <a:pt x="381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4" name="Google Shape;2984;p4"/>
            <p:cNvSpPr/>
            <p:nvPr/>
          </p:nvSpPr>
          <p:spPr>
            <a:xfrm>
              <a:off x="7008157" y="270519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62"/>
                    <a:pt x="381" y="762"/>
                  </a:cubicBezTo>
                  <a:cubicBezTo>
                    <a:pt x="595" y="762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5" name="Google Shape;2985;p4"/>
            <p:cNvSpPr/>
            <p:nvPr/>
          </p:nvSpPr>
          <p:spPr>
            <a:xfrm>
              <a:off x="6538578" y="317477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6" name="Google Shape;2986;p4"/>
            <p:cNvSpPr/>
            <p:nvPr/>
          </p:nvSpPr>
          <p:spPr>
            <a:xfrm>
              <a:off x="6538578" y="286025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7" name="Google Shape;2987;p4"/>
            <p:cNvSpPr/>
            <p:nvPr/>
          </p:nvSpPr>
          <p:spPr>
            <a:xfrm>
              <a:off x="7164684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8" name="Google Shape;2988;p4"/>
            <p:cNvSpPr/>
            <p:nvPr/>
          </p:nvSpPr>
          <p:spPr>
            <a:xfrm>
              <a:off x="6850156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9" name="Google Shape;2989;p4"/>
            <p:cNvSpPr/>
            <p:nvPr/>
          </p:nvSpPr>
          <p:spPr>
            <a:xfrm>
              <a:off x="6538578" y="254719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0" name="Google Shape;2990;p4"/>
            <p:cNvSpPr/>
            <p:nvPr/>
          </p:nvSpPr>
          <p:spPr>
            <a:xfrm>
              <a:off x="7164684" y="34893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1" name="Google Shape;2991;p4"/>
            <p:cNvSpPr/>
            <p:nvPr/>
          </p:nvSpPr>
          <p:spPr>
            <a:xfrm>
              <a:off x="6850156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2" name="Google Shape;2992;p4"/>
            <p:cNvSpPr/>
            <p:nvPr/>
          </p:nvSpPr>
          <p:spPr>
            <a:xfrm>
              <a:off x="6693630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3" name="Google Shape;2993;p4"/>
            <p:cNvSpPr/>
            <p:nvPr/>
          </p:nvSpPr>
          <p:spPr>
            <a:xfrm>
              <a:off x="7008157" y="364435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4" name="Google Shape;2994;p4"/>
            <p:cNvSpPr/>
            <p:nvPr/>
          </p:nvSpPr>
          <p:spPr>
            <a:xfrm>
              <a:off x="6693630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5" name="Google Shape;2995;p4"/>
            <p:cNvSpPr/>
            <p:nvPr/>
          </p:nvSpPr>
          <p:spPr>
            <a:xfrm>
              <a:off x="7008157" y="33313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6" name="Google Shape;2996;p4"/>
            <p:cNvSpPr/>
            <p:nvPr/>
          </p:nvSpPr>
          <p:spPr>
            <a:xfrm>
              <a:off x="6538578" y="348930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7" name="Google Shape;2997;p4"/>
            <p:cNvSpPr/>
            <p:nvPr/>
          </p:nvSpPr>
          <p:spPr>
            <a:xfrm>
              <a:off x="7164684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8" name="Google Shape;2998;p4"/>
            <p:cNvSpPr/>
            <p:nvPr/>
          </p:nvSpPr>
          <p:spPr>
            <a:xfrm>
              <a:off x="6850156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9" name="Google Shape;2999;p4"/>
            <p:cNvSpPr/>
            <p:nvPr/>
          </p:nvSpPr>
          <p:spPr>
            <a:xfrm>
              <a:off x="6538578" y="317477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0" name="Google Shape;3000;p4"/>
            <p:cNvSpPr/>
            <p:nvPr/>
          </p:nvSpPr>
          <p:spPr>
            <a:xfrm>
              <a:off x="6538578" y="3699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1" name="Google Shape;3001;p4"/>
            <p:cNvSpPr/>
            <p:nvPr/>
          </p:nvSpPr>
          <p:spPr>
            <a:xfrm>
              <a:off x="6222576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2" name="Google Shape;3002;p4"/>
            <p:cNvSpPr/>
            <p:nvPr/>
          </p:nvSpPr>
          <p:spPr>
            <a:xfrm>
              <a:off x="6538578" y="6631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3" name="Google Shape;3003;p4"/>
            <p:cNvSpPr/>
            <p:nvPr/>
          </p:nvSpPr>
          <p:spPr>
            <a:xfrm>
              <a:off x="6222576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4" name="Google Shape;3004;p4"/>
            <p:cNvSpPr/>
            <p:nvPr/>
          </p:nvSpPr>
          <p:spPr>
            <a:xfrm>
              <a:off x="6538578" y="35152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5" name="Google Shape;3005;p4"/>
            <p:cNvSpPr/>
            <p:nvPr/>
          </p:nvSpPr>
          <p:spPr>
            <a:xfrm>
              <a:off x="6222576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6" name="Google Shape;3006;p4"/>
            <p:cNvSpPr/>
            <p:nvPr/>
          </p:nvSpPr>
          <p:spPr>
            <a:xfrm>
              <a:off x="6066049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7" name="Google Shape;3007;p4"/>
            <p:cNvSpPr/>
            <p:nvPr/>
          </p:nvSpPr>
          <p:spPr>
            <a:xfrm>
              <a:off x="6380577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8" name="Google Shape;3008;p4"/>
            <p:cNvSpPr/>
            <p:nvPr/>
          </p:nvSpPr>
          <p:spPr>
            <a:xfrm>
              <a:off x="6066049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9" name="Google Shape;3009;p4"/>
            <p:cNvSpPr/>
            <p:nvPr/>
          </p:nvSpPr>
          <p:spPr>
            <a:xfrm>
              <a:off x="6380577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0" name="Google Shape;3010;p4"/>
            <p:cNvSpPr/>
            <p:nvPr/>
          </p:nvSpPr>
          <p:spPr>
            <a:xfrm>
              <a:off x="6538578" y="3699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1" name="Google Shape;3011;p4"/>
            <p:cNvSpPr/>
            <p:nvPr/>
          </p:nvSpPr>
          <p:spPr>
            <a:xfrm>
              <a:off x="6222576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2" name="Google Shape;3012;p4"/>
            <p:cNvSpPr/>
            <p:nvPr/>
          </p:nvSpPr>
          <p:spPr>
            <a:xfrm>
              <a:off x="6538578" y="129068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3" name="Google Shape;3013;p4"/>
            <p:cNvSpPr/>
            <p:nvPr/>
          </p:nvSpPr>
          <p:spPr>
            <a:xfrm>
              <a:off x="6222576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4" name="Google Shape;3014;p4"/>
            <p:cNvSpPr/>
            <p:nvPr/>
          </p:nvSpPr>
          <p:spPr>
            <a:xfrm>
              <a:off x="6538578" y="97910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62" y="595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5" name="Google Shape;3015;p4"/>
            <p:cNvSpPr/>
            <p:nvPr/>
          </p:nvSpPr>
          <p:spPr>
            <a:xfrm>
              <a:off x="6222576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6" name="Google Shape;3016;p4"/>
            <p:cNvSpPr/>
            <p:nvPr/>
          </p:nvSpPr>
          <p:spPr>
            <a:xfrm>
              <a:off x="6066049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7" name="Google Shape;3017;p4"/>
            <p:cNvSpPr/>
            <p:nvPr/>
          </p:nvSpPr>
          <p:spPr>
            <a:xfrm>
              <a:off x="6380577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8" name="Google Shape;3018;p4"/>
            <p:cNvSpPr/>
            <p:nvPr/>
          </p:nvSpPr>
          <p:spPr>
            <a:xfrm>
              <a:off x="6066049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9" name="Google Shape;3019;p4"/>
            <p:cNvSpPr/>
            <p:nvPr/>
          </p:nvSpPr>
          <p:spPr>
            <a:xfrm>
              <a:off x="6380577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0" name="Google Shape;3020;p4"/>
            <p:cNvSpPr/>
            <p:nvPr/>
          </p:nvSpPr>
          <p:spPr>
            <a:xfrm>
              <a:off x="6538578" y="6631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1" name="Google Shape;3021;p4"/>
            <p:cNvSpPr/>
            <p:nvPr/>
          </p:nvSpPr>
          <p:spPr>
            <a:xfrm>
              <a:off x="6222576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2" name="Google Shape;3022;p4"/>
            <p:cNvSpPr/>
            <p:nvPr/>
          </p:nvSpPr>
          <p:spPr>
            <a:xfrm>
              <a:off x="6538578" y="191961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3" name="Google Shape;3023;p4"/>
            <p:cNvSpPr/>
            <p:nvPr/>
          </p:nvSpPr>
          <p:spPr>
            <a:xfrm>
              <a:off x="6222576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4" name="Google Shape;3024;p4"/>
            <p:cNvSpPr/>
            <p:nvPr/>
          </p:nvSpPr>
          <p:spPr>
            <a:xfrm>
              <a:off x="6538578" y="1605089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5" name="Google Shape;3025;p4"/>
            <p:cNvSpPr/>
            <p:nvPr/>
          </p:nvSpPr>
          <p:spPr>
            <a:xfrm>
              <a:off x="6222576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6" name="Google Shape;3026;p4"/>
            <p:cNvSpPr/>
            <p:nvPr/>
          </p:nvSpPr>
          <p:spPr>
            <a:xfrm>
              <a:off x="6066049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7" name="Google Shape;3027;p4"/>
            <p:cNvSpPr/>
            <p:nvPr/>
          </p:nvSpPr>
          <p:spPr>
            <a:xfrm>
              <a:off x="6380577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8" name="Google Shape;3028;p4"/>
            <p:cNvSpPr/>
            <p:nvPr/>
          </p:nvSpPr>
          <p:spPr>
            <a:xfrm>
              <a:off x="6066049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9" name="Google Shape;3029;p4"/>
            <p:cNvSpPr/>
            <p:nvPr/>
          </p:nvSpPr>
          <p:spPr>
            <a:xfrm>
              <a:off x="6380577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0" name="Google Shape;3030;p4"/>
            <p:cNvSpPr/>
            <p:nvPr/>
          </p:nvSpPr>
          <p:spPr>
            <a:xfrm>
              <a:off x="6538578" y="129068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1" name="Google Shape;3031;p4"/>
            <p:cNvSpPr/>
            <p:nvPr/>
          </p:nvSpPr>
          <p:spPr>
            <a:xfrm>
              <a:off x="6222576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2" name="Google Shape;3032;p4"/>
            <p:cNvSpPr/>
            <p:nvPr/>
          </p:nvSpPr>
          <p:spPr>
            <a:xfrm>
              <a:off x="6538578" y="254719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3" name="Google Shape;3033;p4"/>
            <p:cNvSpPr/>
            <p:nvPr/>
          </p:nvSpPr>
          <p:spPr>
            <a:xfrm>
              <a:off x="6222576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4" name="Google Shape;3034;p4"/>
            <p:cNvSpPr/>
            <p:nvPr/>
          </p:nvSpPr>
          <p:spPr>
            <a:xfrm>
              <a:off x="6538578" y="223267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5" name="Google Shape;3035;p4"/>
            <p:cNvSpPr/>
            <p:nvPr/>
          </p:nvSpPr>
          <p:spPr>
            <a:xfrm>
              <a:off x="6222576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6" name="Google Shape;3036;p4"/>
            <p:cNvSpPr/>
            <p:nvPr/>
          </p:nvSpPr>
          <p:spPr>
            <a:xfrm>
              <a:off x="6066049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7" name="Google Shape;3037;p4"/>
            <p:cNvSpPr/>
            <p:nvPr/>
          </p:nvSpPr>
          <p:spPr>
            <a:xfrm>
              <a:off x="6380577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8" name="Google Shape;3038;p4"/>
            <p:cNvSpPr/>
            <p:nvPr/>
          </p:nvSpPr>
          <p:spPr>
            <a:xfrm>
              <a:off x="6066049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9" name="Google Shape;3039;p4"/>
            <p:cNvSpPr/>
            <p:nvPr/>
          </p:nvSpPr>
          <p:spPr>
            <a:xfrm>
              <a:off x="6380577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0" name="Google Shape;3040;p4"/>
            <p:cNvSpPr/>
            <p:nvPr/>
          </p:nvSpPr>
          <p:spPr>
            <a:xfrm>
              <a:off x="6538578" y="191961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1" name="Google Shape;3041;p4"/>
            <p:cNvSpPr/>
            <p:nvPr/>
          </p:nvSpPr>
          <p:spPr>
            <a:xfrm>
              <a:off x="6222576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2" name="Google Shape;3042;p4"/>
            <p:cNvSpPr/>
            <p:nvPr/>
          </p:nvSpPr>
          <p:spPr>
            <a:xfrm>
              <a:off x="6538578" y="317477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3" name="Google Shape;3043;p4"/>
            <p:cNvSpPr/>
            <p:nvPr/>
          </p:nvSpPr>
          <p:spPr>
            <a:xfrm>
              <a:off x="6222576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4" name="Google Shape;3044;p4"/>
            <p:cNvSpPr/>
            <p:nvPr/>
          </p:nvSpPr>
          <p:spPr>
            <a:xfrm>
              <a:off x="6538578" y="286025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5" name="Google Shape;3045;p4"/>
            <p:cNvSpPr/>
            <p:nvPr/>
          </p:nvSpPr>
          <p:spPr>
            <a:xfrm>
              <a:off x="6222576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6" name="Google Shape;3046;p4"/>
            <p:cNvSpPr/>
            <p:nvPr/>
          </p:nvSpPr>
          <p:spPr>
            <a:xfrm>
              <a:off x="6066049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7" name="Google Shape;3047;p4"/>
            <p:cNvSpPr/>
            <p:nvPr/>
          </p:nvSpPr>
          <p:spPr>
            <a:xfrm>
              <a:off x="6380577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8" name="Google Shape;3048;p4"/>
            <p:cNvSpPr/>
            <p:nvPr/>
          </p:nvSpPr>
          <p:spPr>
            <a:xfrm>
              <a:off x="6066049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93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9" name="Google Shape;3049;p4"/>
            <p:cNvSpPr/>
            <p:nvPr/>
          </p:nvSpPr>
          <p:spPr>
            <a:xfrm>
              <a:off x="6380577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81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0" name="Google Shape;3050;p4"/>
            <p:cNvSpPr/>
            <p:nvPr/>
          </p:nvSpPr>
          <p:spPr>
            <a:xfrm>
              <a:off x="6538578" y="254719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1" name="Google Shape;3051;p4"/>
            <p:cNvSpPr/>
            <p:nvPr/>
          </p:nvSpPr>
          <p:spPr>
            <a:xfrm>
              <a:off x="6222576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2" name="Google Shape;3052;p4"/>
            <p:cNvSpPr/>
            <p:nvPr/>
          </p:nvSpPr>
          <p:spPr>
            <a:xfrm>
              <a:off x="6538578" y="348930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3" name="Google Shape;3053;p4"/>
            <p:cNvSpPr/>
            <p:nvPr/>
          </p:nvSpPr>
          <p:spPr>
            <a:xfrm>
              <a:off x="6222576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4" name="Google Shape;3054;p4"/>
            <p:cNvSpPr/>
            <p:nvPr/>
          </p:nvSpPr>
          <p:spPr>
            <a:xfrm>
              <a:off x="6066049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5" name="Google Shape;3055;p4"/>
            <p:cNvSpPr/>
            <p:nvPr/>
          </p:nvSpPr>
          <p:spPr>
            <a:xfrm>
              <a:off x="6380577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6" name="Google Shape;3056;p4"/>
            <p:cNvSpPr/>
            <p:nvPr/>
          </p:nvSpPr>
          <p:spPr>
            <a:xfrm>
              <a:off x="6066049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7" name="Google Shape;3057;p4"/>
            <p:cNvSpPr/>
            <p:nvPr/>
          </p:nvSpPr>
          <p:spPr>
            <a:xfrm>
              <a:off x="6380577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8" name="Google Shape;3058;p4"/>
            <p:cNvSpPr/>
            <p:nvPr/>
          </p:nvSpPr>
          <p:spPr>
            <a:xfrm>
              <a:off x="6538578" y="317477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9" name="Google Shape;3059;p4"/>
            <p:cNvSpPr/>
            <p:nvPr/>
          </p:nvSpPr>
          <p:spPr>
            <a:xfrm>
              <a:off x="6222576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0" name="Google Shape;3060;p4"/>
            <p:cNvSpPr/>
            <p:nvPr/>
          </p:nvSpPr>
          <p:spPr>
            <a:xfrm>
              <a:off x="9048777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1" name="Google Shape;3061;p4"/>
            <p:cNvSpPr/>
            <p:nvPr/>
          </p:nvSpPr>
          <p:spPr>
            <a:xfrm>
              <a:off x="9048777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2" name="Google Shape;3062;p4"/>
            <p:cNvSpPr/>
            <p:nvPr/>
          </p:nvSpPr>
          <p:spPr>
            <a:xfrm>
              <a:off x="9048777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3" name="Google Shape;3063;p4"/>
            <p:cNvSpPr/>
            <p:nvPr/>
          </p:nvSpPr>
          <p:spPr>
            <a:xfrm>
              <a:off x="9048777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4" name="Google Shape;3064;p4"/>
            <p:cNvSpPr/>
            <p:nvPr/>
          </p:nvSpPr>
          <p:spPr>
            <a:xfrm>
              <a:off x="9048777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5" name="Google Shape;3065;p4"/>
            <p:cNvSpPr/>
            <p:nvPr/>
          </p:nvSpPr>
          <p:spPr>
            <a:xfrm>
              <a:off x="9048777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6" name="Google Shape;3066;p4"/>
            <p:cNvSpPr/>
            <p:nvPr/>
          </p:nvSpPr>
          <p:spPr>
            <a:xfrm>
              <a:off x="9048777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7" name="Google Shape;3067;p4"/>
            <p:cNvSpPr/>
            <p:nvPr/>
          </p:nvSpPr>
          <p:spPr>
            <a:xfrm>
              <a:off x="9048777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8" name="Google Shape;3068;p4"/>
            <p:cNvSpPr/>
            <p:nvPr/>
          </p:nvSpPr>
          <p:spPr>
            <a:xfrm>
              <a:off x="873425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9" name="Google Shape;3069;p4"/>
            <p:cNvSpPr/>
            <p:nvPr/>
          </p:nvSpPr>
          <p:spPr>
            <a:xfrm>
              <a:off x="9048777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0" name="Google Shape;3070;p4"/>
            <p:cNvSpPr/>
            <p:nvPr/>
          </p:nvSpPr>
          <p:spPr>
            <a:xfrm>
              <a:off x="873425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1" name="Google Shape;3071;p4"/>
            <p:cNvSpPr/>
            <p:nvPr/>
          </p:nvSpPr>
          <p:spPr>
            <a:xfrm>
              <a:off x="8576249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2" name="Google Shape;3072;p4"/>
            <p:cNvSpPr/>
            <p:nvPr/>
          </p:nvSpPr>
          <p:spPr>
            <a:xfrm>
              <a:off x="8890776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3" name="Google Shape;3073;p4"/>
            <p:cNvSpPr/>
            <p:nvPr/>
          </p:nvSpPr>
          <p:spPr>
            <a:xfrm>
              <a:off x="841972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4" name="Google Shape;3074;p4"/>
            <p:cNvSpPr/>
            <p:nvPr/>
          </p:nvSpPr>
          <p:spPr>
            <a:xfrm>
              <a:off x="8419722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5" name="Google Shape;3075;p4"/>
            <p:cNvSpPr/>
            <p:nvPr/>
          </p:nvSpPr>
          <p:spPr>
            <a:xfrm>
              <a:off x="9048777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6" name="Google Shape;3076;p4"/>
            <p:cNvSpPr/>
            <p:nvPr/>
          </p:nvSpPr>
          <p:spPr>
            <a:xfrm>
              <a:off x="873425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7" name="Google Shape;3077;p4"/>
            <p:cNvSpPr/>
            <p:nvPr/>
          </p:nvSpPr>
          <p:spPr>
            <a:xfrm>
              <a:off x="9048777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8" name="Google Shape;3078;p4"/>
            <p:cNvSpPr/>
            <p:nvPr/>
          </p:nvSpPr>
          <p:spPr>
            <a:xfrm>
              <a:off x="873425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9" name="Google Shape;3079;p4"/>
            <p:cNvSpPr/>
            <p:nvPr/>
          </p:nvSpPr>
          <p:spPr>
            <a:xfrm>
              <a:off x="8576249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63"/>
                    <a:pt x="393" y="763"/>
                  </a:cubicBezTo>
                  <a:cubicBezTo>
                    <a:pt x="608" y="763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0" name="Google Shape;3080;p4"/>
            <p:cNvSpPr/>
            <p:nvPr/>
          </p:nvSpPr>
          <p:spPr>
            <a:xfrm>
              <a:off x="8890776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93" y="763"/>
                  </a:cubicBezTo>
                  <a:cubicBezTo>
                    <a:pt x="608" y="763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1" name="Google Shape;3081;p4"/>
            <p:cNvSpPr/>
            <p:nvPr/>
          </p:nvSpPr>
          <p:spPr>
            <a:xfrm>
              <a:off x="8576249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2" name="Google Shape;3082;p4"/>
            <p:cNvSpPr/>
            <p:nvPr/>
          </p:nvSpPr>
          <p:spPr>
            <a:xfrm>
              <a:off x="8890776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3" name="Google Shape;3083;p4"/>
            <p:cNvSpPr/>
            <p:nvPr/>
          </p:nvSpPr>
          <p:spPr>
            <a:xfrm>
              <a:off x="841972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4" name="Google Shape;3084;p4"/>
            <p:cNvSpPr/>
            <p:nvPr/>
          </p:nvSpPr>
          <p:spPr>
            <a:xfrm>
              <a:off x="8419722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5" name="Google Shape;3085;p4"/>
            <p:cNvSpPr/>
            <p:nvPr/>
          </p:nvSpPr>
          <p:spPr>
            <a:xfrm>
              <a:off x="9048777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6" name="Google Shape;3086;p4"/>
            <p:cNvSpPr/>
            <p:nvPr/>
          </p:nvSpPr>
          <p:spPr>
            <a:xfrm>
              <a:off x="873425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7" name="Google Shape;3087;p4"/>
            <p:cNvSpPr/>
            <p:nvPr/>
          </p:nvSpPr>
          <p:spPr>
            <a:xfrm>
              <a:off x="841972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8" name="Google Shape;3088;p4"/>
            <p:cNvSpPr/>
            <p:nvPr/>
          </p:nvSpPr>
          <p:spPr>
            <a:xfrm>
              <a:off x="9048777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9" name="Google Shape;3089;p4"/>
            <p:cNvSpPr/>
            <p:nvPr/>
          </p:nvSpPr>
          <p:spPr>
            <a:xfrm>
              <a:off x="873425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0" name="Google Shape;3090;p4"/>
            <p:cNvSpPr/>
            <p:nvPr/>
          </p:nvSpPr>
          <p:spPr>
            <a:xfrm>
              <a:off x="8576249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1" name="Google Shape;3091;p4"/>
            <p:cNvSpPr/>
            <p:nvPr/>
          </p:nvSpPr>
          <p:spPr>
            <a:xfrm>
              <a:off x="8890776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2" name="Google Shape;3092;p4"/>
            <p:cNvSpPr/>
            <p:nvPr/>
          </p:nvSpPr>
          <p:spPr>
            <a:xfrm>
              <a:off x="8419722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3" name="Google Shape;3093;p4"/>
            <p:cNvSpPr/>
            <p:nvPr/>
          </p:nvSpPr>
          <p:spPr>
            <a:xfrm>
              <a:off x="9048777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4" name="Google Shape;3094;p4"/>
            <p:cNvSpPr/>
            <p:nvPr/>
          </p:nvSpPr>
          <p:spPr>
            <a:xfrm>
              <a:off x="873425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5" name="Google Shape;3095;p4"/>
            <p:cNvSpPr/>
            <p:nvPr/>
          </p:nvSpPr>
          <p:spPr>
            <a:xfrm>
              <a:off x="841972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6" name="Google Shape;3096;p4"/>
            <p:cNvSpPr/>
            <p:nvPr/>
          </p:nvSpPr>
          <p:spPr>
            <a:xfrm>
              <a:off x="841972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7" name="Google Shape;3097;p4"/>
            <p:cNvSpPr/>
            <p:nvPr/>
          </p:nvSpPr>
          <p:spPr>
            <a:xfrm>
              <a:off x="8106669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8" name="Google Shape;3098;p4"/>
            <p:cNvSpPr/>
            <p:nvPr/>
          </p:nvSpPr>
          <p:spPr>
            <a:xfrm>
              <a:off x="8419722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9" name="Google Shape;3099;p4"/>
            <p:cNvSpPr/>
            <p:nvPr/>
          </p:nvSpPr>
          <p:spPr>
            <a:xfrm>
              <a:off x="8106669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0" name="Google Shape;3100;p4"/>
            <p:cNvSpPr/>
            <p:nvPr/>
          </p:nvSpPr>
          <p:spPr>
            <a:xfrm>
              <a:off x="7950142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1" name="Google Shape;3101;p4"/>
            <p:cNvSpPr/>
            <p:nvPr/>
          </p:nvSpPr>
          <p:spPr>
            <a:xfrm>
              <a:off x="8263196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2" name="Google Shape;3102;p4"/>
            <p:cNvSpPr/>
            <p:nvPr/>
          </p:nvSpPr>
          <p:spPr>
            <a:xfrm>
              <a:off x="779214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3" name="Google Shape;3103;p4"/>
            <p:cNvSpPr/>
            <p:nvPr/>
          </p:nvSpPr>
          <p:spPr>
            <a:xfrm>
              <a:off x="7792142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4" name="Google Shape;3104;p4"/>
            <p:cNvSpPr/>
            <p:nvPr/>
          </p:nvSpPr>
          <p:spPr>
            <a:xfrm>
              <a:off x="841972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5" name="Google Shape;3105;p4"/>
            <p:cNvSpPr/>
            <p:nvPr/>
          </p:nvSpPr>
          <p:spPr>
            <a:xfrm>
              <a:off x="8106669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6" name="Google Shape;3106;p4"/>
            <p:cNvSpPr/>
            <p:nvPr/>
          </p:nvSpPr>
          <p:spPr>
            <a:xfrm>
              <a:off x="8419722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7" name="Google Shape;3107;p4"/>
            <p:cNvSpPr/>
            <p:nvPr/>
          </p:nvSpPr>
          <p:spPr>
            <a:xfrm>
              <a:off x="8106669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8" name="Google Shape;3108;p4"/>
            <p:cNvSpPr/>
            <p:nvPr/>
          </p:nvSpPr>
          <p:spPr>
            <a:xfrm>
              <a:off x="7950142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63"/>
                    <a:pt x="382" y="763"/>
                  </a:cubicBezTo>
                  <a:cubicBezTo>
                    <a:pt x="596" y="763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9" name="Google Shape;3109;p4"/>
            <p:cNvSpPr/>
            <p:nvPr/>
          </p:nvSpPr>
          <p:spPr>
            <a:xfrm>
              <a:off x="8263196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63"/>
                    <a:pt x="394" y="763"/>
                  </a:cubicBezTo>
                  <a:cubicBezTo>
                    <a:pt x="608" y="763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0" name="Google Shape;3110;p4"/>
            <p:cNvSpPr/>
            <p:nvPr/>
          </p:nvSpPr>
          <p:spPr>
            <a:xfrm>
              <a:off x="7950142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1" name="Google Shape;3111;p4"/>
            <p:cNvSpPr/>
            <p:nvPr/>
          </p:nvSpPr>
          <p:spPr>
            <a:xfrm>
              <a:off x="8263196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2" name="Google Shape;3112;p4"/>
            <p:cNvSpPr/>
            <p:nvPr/>
          </p:nvSpPr>
          <p:spPr>
            <a:xfrm>
              <a:off x="779214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3" name="Google Shape;3113;p4"/>
            <p:cNvSpPr/>
            <p:nvPr/>
          </p:nvSpPr>
          <p:spPr>
            <a:xfrm>
              <a:off x="7792142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4" name="Google Shape;3114;p4"/>
            <p:cNvSpPr/>
            <p:nvPr/>
          </p:nvSpPr>
          <p:spPr>
            <a:xfrm>
              <a:off x="841972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5" name="Google Shape;3115;p4"/>
            <p:cNvSpPr/>
            <p:nvPr/>
          </p:nvSpPr>
          <p:spPr>
            <a:xfrm>
              <a:off x="8106669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6" name="Google Shape;3116;p4"/>
            <p:cNvSpPr/>
            <p:nvPr/>
          </p:nvSpPr>
          <p:spPr>
            <a:xfrm>
              <a:off x="779214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7" name="Google Shape;3117;p4"/>
            <p:cNvSpPr/>
            <p:nvPr/>
          </p:nvSpPr>
          <p:spPr>
            <a:xfrm>
              <a:off x="8419722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8" name="Google Shape;3118;p4"/>
            <p:cNvSpPr/>
            <p:nvPr/>
          </p:nvSpPr>
          <p:spPr>
            <a:xfrm>
              <a:off x="8106669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9" name="Google Shape;3119;p4"/>
            <p:cNvSpPr/>
            <p:nvPr/>
          </p:nvSpPr>
          <p:spPr>
            <a:xfrm>
              <a:off x="7950142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0" name="Google Shape;3120;p4"/>
            <p:cNvSpPr/>
            <p:nvPr/>
          </p:nvSpPr>
          <p:spPr>
            <a:xfrm>
              <a:off x="8263196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1" name="Google Shape;3121;p4"/>
            <p:cNvSpPr/>
            <p:nvPr/>
          </p:nvSpPr>
          <p:spPr>
            <a:xfrm>
              <a:off x="7792142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2" name="Google Shape;3122;p4"/>
            <p:cNvSpPr/>
            <p:nvPr/>
          </p:nvSpPr>
          <p:spPr>
            <a:xfrm>
              <a:off x="841972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3" name="Google Shape;3123;p4"/>
            <p:cNvSpPr/>
            <p:nvPr/>
          </p:nvSpPr>
          <p:spPr>
            <a:xfrm>
              <a:off x="8106669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4" name="Google Shape;3124;p4"/>
            <p:cNvSpPr/>
            <p:nvPr/>
          </p:nvSpPr>
          <p:spPr>
            <a:xfrm>
              <a:off x="779214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5" name="Google Shape;3125;p4"/>
            <p:cNvSpPr/>
            <p:nvPr/>
          </p:nvSpPr>
          <p:spPr>
            <a:xfrm>
              <a:off x="779214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6" name="Google Shape;3126;p4"/>
            <p:cNvSpPr/>
            <p:nvPr/>
          </p:nvSpPr>
          <p:spPr>
            <a:xfrm>
              <a:off x="7479088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7" name="Google Shape;3127;p4"/>
            <p:cNvSpPr/>
            <p:nvPr/>
          </p:nvSpPr>
          <p:spPr>
            <a:xfrm>
              <a:off x="7792142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8" name="Google Shape;3128;p4"/>
            <p:cNvSpPr/>
            <p:nvPr/>
          </p:nvSpPr>
          <p:spPr>
            <a:xfrm>
              <a:off x="7479088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9" name="Google Shape;3129;p4"/>
            <p:cNvSpPr/>
            <p:nvPr/>
          </p:nvSpPr>
          <p:spPr>
            <a:xfrm>
              <a:off x="7322562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0" name="Google Shape;3130;p4"/>
            <p:cNvSpPr/>
            <p:nvPr/>
          </p:nvSpPr>
          <p:spPr>
            <a:xfrm>
              <a:off x="7635615" y="394279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63" y="595"/>
                    <a:pt x="763" y="381"/>
                  </a:cubicBezTo>
                  <a:cubicBezTo>
                    <a:pt x="763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1" name="Google Shape;3131;p4"/>
            <p:cNvSpPr/>
            <p:nvPr/>
          </p:nvSpPr>
          <p:spPr>
            <a:xfrm>
              <a:off x="7164684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2" name="Google Shape;3132;p4"/>
            <p:cNvSpPr/>
            <p:nvPr/>
          </p:nvSpPr>
          <p:spPr>
            <a:xfrm>
              <a:off x="7164684" y="37847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3" name="Google Shape;3133;p4"/>
            <p:cNvSpPr/>
            <p:nvPr/>
          </p:nvSpPr>
          <p:spPr>
            <a:xfrm>
              <a:off x="779214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4" name="Google Shape;3134;p4"/>
            <p:cNvSpPr/>
            <p:nvPr/>
          </p:nvSpPr>
          <p:spPr>
            <a:xfrm>
              <a:off x="7479088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5" name="Google Shape;3135;p4"/>
            <p:cNvSpPr/>
            <p:nvPr/>
          </p:nvSpPr>
          <p:spPr>
            <a:xfrm>
              <a:off x="7792142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6" name="Google Shape;3136;p4"/>
            <p:cNvSpPr/>
            <p:nvPr/>
          </p:nvSpPr>
          <p:spPr>
            <a:xfrm>
              <a:off x="7479088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80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7" name="Google Shape;3137;p4"/>
            <p:cNvSpPr/>
            <p:nvPr/>
          </p:nvSpPr>
          <p:spPr>
            <a:xfrm>
              <a:off x="7322562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63"/>
                    <a:pt x="382" y="763"/>
                  </a:cubicBezTo>
                  <a:cubicBezTo>
                    <a:pt x="596" y="763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8" name="Google Shape;3138;p4"/>
            <p:cNvSpPr/>
            <p:nvPr/>
          </p:nvSpPr>
          <p:spPr>
            <a:xfrm>
              <a:off x="7635615" y="4570248"/>
              <a:ext cx="93744" cy="93744"/>
            </a:xfrm>
            <a:custGeom>
              <a:avLst/>
              <a:gdLst/>
              <a:ahLst/>
              <a:cxnLst/>
              <a:rect l="l" t="t" r="r" b="b"/>
              <a:pathLst>
                <a:path w="763" h="763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63"/>
                    <a:pt x="382" y="763"/>
                  </a:cubicBezTo>
                  <a:cubicBezTo>
                    <a:pt x="596" y="763"/>
                    <a:pt x="763" y="596"/>
                    <a:pt x="763" y="382"/>
                  </a:cubicBezTo>
                  <a:cubicBezTo>
                    <a:pt x="763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9" name="Google Shape;3139;p4"/>
            <p:cNvSpPr/>
            <p:nvPr/>
          </p:nvSpPr>
          <p:spPr>
            <a:xfrm>
              <a:off x="7322562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0" name="Google Shape;3140;p4"/>
            <p:cNvSpPr/>
            <p:nvPr/>
          </p:nvSpPr>
          <p:spPr>
            <a:xfrm>
              <a:off x="7635615" y="425719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1" name="Google Shape;3141;p4"/>
            <p:cNvSpPr/>
            <p:nvPr/>
          </p:nvSpPr>
          <p:spPr>
            <a:xfrm>
              <a:off x="7164684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2" name="Google Shape;3142;p4"/>
            <p:cNvSpPr/>
            <p:nvPr/>
          </p:nvSpPr>
          <p:spPr>
            <a:xfrm>
              <a:off x="7164684" y="4413721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3" name="Google Shape;3143;p4"/>
            <p:cNvSpPr/>
            <p:nvPr/>
          </p:nvSpPr>
          <p:spPr>
            <a:xfrm>
              <a:off x="779214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4" name="Google Shape;3144;p4"/>
            <p:cNvSpPr/>
            <p:nvPr/>
          </p:nvSpPr>
          <p:spPr>
            <a:xfrm>
              <a:off x="7479088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5" name="Google Shape;3145;p4"/>
            <p:cNvSpPr/>
            <p:nvPr/>
          </p:nvSpPr>
          <p:spPr>
            <a:xfrm>
              <a:off x="7164684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6" name="Google Shape;3146;p4"/>
            <p:cNvSpPr/>
            <p:nvPr/>
          </p:nvSpPr>
          <p:spPr>
            <a:xfrm>
              <a:off x="7792142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7" name="Google Shape;3147;p4"/>
            <p:cNvSpPr/>
            <p:nvPr/>
          </p:nvSpPr>
          <p:spPr>
            <a:xfrm>
              <a:off x="7479088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8" name="Google Shape;3148;p4"/>
            <p:cNvSpPr/>
            <p:nvPr/>
          </p:nvSpPr>
          <p:spPr>
            <a:xfrm>
              <a:off x="7322562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9" name="Google Shape;3149;p4"/>
            <p:cNvSpPr/>
            <p:nvPr/>
          </p:nvSpPr>
          <p:spPr>
            <a:xfrm>
              <a:off x="7635615" y="488477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0" name="Google Shape;3150;p4"/>
            <p:cNvSpPr/>
            <p:nvPr/>
          </p:nvSpPr>
          <p:spPr>
            <a:xfrm>
              <a:off x="7164684" y="5041302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1" name="Google Shape;3151;p4"/>
            <p:cNvSpPr/>
            <p:nvPr/>
          </p:nvSpPr>
          <p:spPr>
            <a:xfrm>
              <a:off x="779214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2" name="Google Shape;3152;p4"/>
            <p:cNvSpPr/>
            <p:nvPr/>
          </p:nvSpPr>
          <p:spPr>
            <a:xfrm>
              <a:off x="7479088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3" name="Google Shape;3153;p4"/>
            <p:cNvSpPr/>
            <p:nvPr/>
          </p:nvSpPr>
          <p:spPr>
            <a:xfrm>
              <a:off x="7164684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4" name="Google Shape;3154;p4"/>
            <p:cNvSpPr/>
            <p:nvPr/>
          </p:nvSpPr>
          <p:spPr>
            <a:xfrm>
              <a:off x="7164684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5" name="Google Shape;3155;p4"/>
            <p:cNvSpPr/>
            <p:nvPr/>
          </p:nvSpPr>
          <p:spPr>
            <a:xfrm>
              <a:off x="6850156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6" name="Google Shape;3156;p4"/>
            <p:cNvSpPr/>
            <p:nvPr/>
          </p:nvSpPr>
          <p:spPr>
            <a:xfrm>
              <a:off x="7164684" y="37847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7" name="Google Shape;3157;p4"/>
            <p:cNvSpPr/>
            <p:nvPr/>
          </p:nvSpPr>
          <p:spPr>
            <a:xfrm>
              <a:off x="6850156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8" name="Google Shape;3158;p4"/>
            <p:cNvSpPr/>
            <p:nvPr/>
          </p:nvSpPr>
          <p:spPr>
            <a:xfrm>
              <a:off x="6693630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9" name="Google Shape;3159;p4"/>
            <p:cNvSpPr/>
            <p:nvPr/>
          </p:nvSpPr>
          <p:spPr>
            <a:xfrm>
              <a:off x="7008157" y="39427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0" name="Google Shape;3160;p4"/>
            <p:cNvSpPr/>
            <p:nvPr/>
          </p:nvSpPr>
          <p:spPr>
            <a:xfrm>
              <a:off x="6538578" y="409931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1" name="Google Shape;3161;p4"/>
            <p:cNvSpPr/>
            <p:nvPr/>
          </p:nvSpPr>
          <p:spPr>
            <a:xfrm>
              <a:off x="6538578" y="3784789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2" name="Google Shape;3162;p4"/>
            <p:cNvSpPr/>
            <p:nvPr/>
          </p:nvSpPr>
          <p:spPr>
            <a:xfrm>
              <a:off x="7164684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3" name="Google Shape;3163;p4"/>
            <p:cNvSpPr/>
            <p:nvPr/>
          </p:nvSpPr>
          <p:spPr>
            <a:xfrm>
              <a:off x="6850156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4" name="Google Shape;3164;p4"/>
            <p:cNvSpPr/>
            <p:nvPr/>
          </p:nvSpPr>
          <p:spPr>
            <a:xfrm>
              <a:off x="7164684" y="4413721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5" name="Google Shape;3165;p4"/>
            <p:cNvSpPr/>
            <p:nvPr/>
          </p:nvSpPr>
          <p:spPr>
            <a:xfrm>
              <a:off x="6850156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6" name="Google Shape;3166;p4"/>
            <p:cNvSpPr/>
            <p:nvPr/>
          </p:nvSpPr>
          <p:spPr>
            <a:xfrm>
              <a:off x="6693630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63"/>
                    <a:pt x="381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7" name="Google Shape;3167;p4"/>
            <p:cNvSpPr/>
            <p:nvPr/>
          </p:nvSpPr>
          <p:spPr>
            <a:xfrm>
              <a:off x="7008157" y="457024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63"/>
                    <a:pt x="381" y="763"/>
                  </a:cubicBezTo>
                  <a:cubicBezTo>
                    <a:pt x="595" y="763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8" name="Google Shape;3168;p4"/>
            <p:cNvSpPr/>
            <p:nvPr/>
          </p:nvSpPr>
          <p:spPr>
            <a:xfrm>
              <a:off x="6693630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9" name="Google Shape;3169;p4"/>
            <p:cNvSpPr/>
            <p:nvPr/>
          </p:nvSpPr>
          <p:spPr>
            <a:xfrm>
              <a:off x="7008157" y="425719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0" name="Google Shape;3170;p4"/>
            <p:cNvSpPr/>
            <p:nvPr/>
          </p:nvSpPr>
          <p:spPr>
            <a:xfrm>
              <a:off x="6538578" y="472677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1" name="Google Shape;3171;p4"/>
            <p:cNvSpPr/>
            <p:nvPr/>
          </p:nvSpPr>
          <p:spPr>
            <a:xfrm>
              <a:off x="6538578" y="4413721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2" name="Google Shape;3172;p4"/>
            <p:cNvSpPr/>
            <p:nvPr/>
          </p:nvSpPr>
          <p:spPr>
            <a:xfrm>
              <a:off x="7164684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3" name="Google Shape;3173;p4"/>
            <p:cNvSpPr/>
            <p:nvPr/>
          </p:nvSpPr>
          <p:spPr>
            <a:xfrm>
              <a:off x="6850156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4" name="Google Shape;3174;p4"/>
            <p:cNvSpPr/>
            <p:nvPr/>
          </p:nvSpPr>
          <p:spPr>
            <a:xfrm>
              <a:off x="6538578" y="409931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5" name="Google Shape;3175;p4"/>
            <p:cNvSpPr/>
            <p:nvPr/>
          </p:nvSpPr>
          <p:spPr>
            <a:xfrm>
              <a:off x="7164684" y="5041302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6" name="Google Shape;3176;p4"/>
            <p:cNvSpPr/>
            <p:nvPr/>
          </p:nvSpPr>
          <p:spPr>
            <a:xfrm>
              <a:off x="6850156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7" name="Google Shape;3177;p4"/>
            <p:cNvSpPr/>
            <p:nvPr/>
          </p:nvSpPr>
          <p:spPr>
            <a:xfrm>
              <a:off x="6693630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8" name="Google Shape;3178;p4"/>
            <p:cNvSpPr/>
            <p:nvPr/>
          </p:nvSpPr>
          <p:spPr>
            <a:xfrm>
              <a:off x="7008157" y="488477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9" name="Google Shape;3179;p4"/>
            <p:cNvSpPr/>
            <p:nvPr/>
          </p:nvSpPr>
          <p:spPr>
            <a:xfrm>
              <a:off x="6538578" y="5041302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0" name="Google Shape;3180;p4"/>
            <p:cNvSpPr/>
            <p:nvPr/>
          </p:nvSpPr>
          <p:spPr>
            <a:xfrm>
              <a:off x="7164684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1" name="Google Shape;3181;p4"/>
            <p:cNvSpPr/>
            <p:nvPr/>
          </p:nvSpPr>
          <p:spPr>
            <a:xfrm>
              <a:off x="6850156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2" name="Google Shape;3182;p4"/>
            <p:cNvSpPr/>
            <p:nvPr/>
          </p:nvSpPr>
          <p:spPr>
            <a:xfrm>
              <a:off x="6538578" y="472677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3" name="Google Shape;3183;p4"/>
            <p:cNvSpPr/>
            <p:nvPr/>
          </p:nvSpPr>
          <p:spPr>
            <a:xfrm>
              <a:off x="6538578" y="409931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4" name="Google Shape;3184;p4"/>
            <p:cNvSpPr/>
            <p:nvPr/>
          </p:nvSpPr>
          <p:spPr>
            <a:xfrm>
              <a:off x="6222576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5" name="Google Shape;3185;p4"/>
            <p:cNvSpPr/>
            <p:nvPr/>
          </p:nvSpPr>
          <p:spPr>
            <a:xfrm>
              <a:off x="6538578" y="3784789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6" name="Google Shape;3186;p4"/>
            <p:cNvSpPr/>
            <p:nvPr/>
          </p:nvSpPr>
          <p:spPr>
            <a:xfrm>
              <a:off x="6222576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7" name="Google Shape;3187;p4"/>
            <p:cNvSpPr/>
            <p:nvPr/>
          </p:nvSpPr>
          <p:spPr>
            <a:xfrm>
              <a:off x="6066049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8" name="Google Shape;3188;p4"/>
            <p:cNvSpPr/>
            <p:nvPr/>
          </p:nvSpPr>
          <p:spPr>
            <a:xfrm>
              <a:off x="6380577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9" name="Google Shape;3189;p4"/>
            <p:cNvSpPr/>
            <p:nvPr/>
          </p:nvSpPr>
          <p:spPr>
            <a:xfrm>
              <a:off x="6538578" y="472677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0" name="Google Shape;3190;p4"/>
            <p:cNvSpPr/>
            <p:nvPr/>
          </p:nvSpPr>
          <p:spPr>
            <a:xfrm>
              <a:off x="6222576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1" name="Google Shape;3191;p4"/>
            <p:cNvSpPr/>
            <p:nvPr/>
          </p:nvSpPr>
          <p:spPr>
            <a:xfrm>
              <a:off x="6538578" y="4413721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2" name="Google Shape;3192;p4"/>
            <p:cNvSpPr/>
            <p:nvPr/>
          </p:nvSpPr>
          <p:spPr>
            <a:xfrm>
              <a:off x="6222576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3" name="Google Shape;3193;p4"/>
            <p:cNvSpPr/>
            <p:nvPr/>
          </p:nvSpPr>
          <p:spPr>
            <a:xfrm>
              <a:off x="6066049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93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4" name="Google Shape;3194;p4"/>
            <p:cNvSpPr/>
            <p:nvPr/>
          </p:nvSpPr>
          <p:spPr>
            <a:xfrm>
              <a:off x="6380577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81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5" name="Google Shape;3195;p4"/>
            <p:cNvSpPr/>
            <p:nvPr/>
          </p:nvSpPr>
          <p:spPr>
            <a:xfrm>
              <a:off x="6066049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6" name="Google Shape;3196;p4"/>
            <p:cNvSpPr/>
            <p:nvPr/>
          </p:nvSpPr>
          <p:spPr>
            <a:xfrm>
              <a:off x="6380577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7" name="Google Shape;3197;p4"/>
            <p:cNvSpPr/>
            <p:nvPr/>
          </p:nvSpPr>
          <p:spPr>
            <a:xfrm>
              <a:off x="6538578" y="409931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8" name="Google Shape;3198;p4"/>
            <p:cNvSpPr/>
            <p:nvPr/>
          </p:nvSpPr>
          <p:spPr>
            <a:xfrm>
              <a:off x="6222576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9" name="Google Shape;3199;p4"/>
            <p:cNvSpPr/>
            <p:nvPr/>
          </p:nvSpPr>
          <p:spPr>
            <a:xfrm>
              <a:off x="6538578" y="5041302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0" name="Google Shape;3200;p4"/>
            <p:cNvSpPr/>
            <p:nvPr/>
          </p:nvSpPr>
          <p:spPr>
            <a:xfrm>
              <a:off x="6222576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1" name="Google Shape;3201;p4"/>
            <p:cNvSpPr/>
            <p:nvPr/>
          </p:nvSpPr>
          <p:spPr>
            <a:xfrm>
              <a:off x="6066049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2" name="Google Shape;3202;p4"/>
            <p:cNvSpPr/>
            <p:nvPr/>
          </p:nvSpPr>
          <p:spPr>
            <a:xfrm>
              <a:off x="6380577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3" name="Google Shape;3203;p4"/>
            <p:cNvSpPr/>
            <p:nvPr/>
          </p:nvSpPr>
          <p:spPr>
            <a:xfrm>
              <a:off x="6538578" y="472677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4" name="Google Shape;3204;p4"/>
            <p:cNvSpPr/>
            <p:nvPr/>
          </p:nvSpPr>
          <p:spPr>
            <a:xfrm>
              <a:off x="6222576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205" name="Google Shape;3205;p4"/>
          <p:cNvSpPr txBox="1">
            <a:spLocks noGrp="1"/>
          </p:cNvSpPr>
          <p:nvPr>
            <p:ph type="title"/>
          </p:nvPr>
        </p:nvSpPr>
        <p:spPr>
          <a:xfrm>
            <a:off x="3608000" y="3071000"/>
            <a:ext cx="49760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000"/>
              <a:buNone/>
              <a:defRPr sz="5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3206" name="Google Shape;3206;p4"/>
          <p:cNvSpPr txBox="1">
            <a:spLocks noGrp="1"/>
          </p:cNvSpPr>
          <p:nvPr>
            <p:ph type="title" idx="2" hasCustomPrompt="1"/>
          </p:nvPr>
        </p:nvSpPr>
        <p:spPr>
          <a:xfrm>
            <a:off x="4646400" y="1950200"/>
            <a:ext cx="2899200" cy="1527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200"/>
              <a:buNone/>
              <a:defRPr sz="96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sp>
        <p:nvSpPr>
          <p:cNvPr id="3207" name="Google Shape;3207;p4"/>
          <p:cNvSpPr txBox="1">
            <a:spLocks noGrp="1"/>
          </p:cNvSpPr>
          <p:nvPr>
            <p:ph type="subTitle" idx="1"/>
          </p:nvPr>
        </p:nvSpPr>
        <p:spPr>
          <a:xfrm>
            <a:off x="4258633" y="3873833"/>
            <a:ext cx="3674400" cy="79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spcBef>
                <a:spcPts val="2133"/>
              </a:spcBef>
              <a:spcAft>
                <a:spcPts val="2133"/>
              </a:spcAft>
              <a:buSzPts val="16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880133666"/>
      </p:ext>
    </p:extLst>
  </p:cSld>
  <p:clrMapOvr>
    <a:masterClrMapping/>
  </p:clrMapOvr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bg>
      <p:bgPr>
        <a:solidFill>
          <a:schemeClr val="accent2"/>
        </a:solidFill>
        <a:effectLst/>
      </p:bgPr>
    </p:bg>
    <p:spTree>
      <p:nvGrpSpPr>
        <p:cNvPr id="1" name="Shape 32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209" name="Google Shape;3209;p5"/>
          <p:cNvGrpSpPr/>
          <p:nvPr/>
        </p:nvGrpSpPr>
        <p:grpSpPr>
          <a:xfrm>
            <a:off x="1" y="-38165"/>
            <a:ext cx="12192052" cy="5757433"/>
            <a:chOff x="0" y="-28624"/>
            <a:chExt cx="9144039" cy="4318075"/>
          </a:xfrm>
        </p:grpSpPr>
        <p:sp>
          <p:nvSpPr>
            <p:cNvPr id="3210" name="Google Shape;3210;p5"/>
            <p:cNvSpPr/>
            <p:nvPr/>
          </p:nvSpPr>
          <p:spPr>
            <a:xfrm>
              <a:off x="0" y="400206"/>
              <a:ext cx="4571109" cy="3889244"/>
            </a:xfrm>
            <a:custGeom>
              <a:avLst/>
              <a:gdLst/>
              <a:ahLst/>
              <a:cxnLst/>
              <a:rect l="l" t="t" r="r" b="b"/>
              <a:pathLst>
                <a:path w="60663" h="51614" extrusionOk="0">
                  <a:moveTo>
                    <a:pt x="1" y="0"/>
                  </a:moveTo>
                  <a:lnTo>
                    <a:pt x="1" y="9978"/>
                  </a:lnTo>
                  <a:lnTo>
                    <a:pt x="60663" y="5161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1" name="Google Shape;3211;p5"/>
            <p:cNvSpPr/>
            <p:nvPr/>
          </p:nvSpPr>
          <p:spPr>
            <a:xfrm>
              <a:off x="4571122" y="-28624"/>
              <a:ext cx="4572917" cy="4318075"/>
            </a:xfrm>
            <a:custGeom>
              <a:avLst/>
              <a:gdLst/>
              <a:ahLst/>
              <a:cxnLst/>
              <a:rect l="l" t="t" r="r" b="b"/>
              <a:pathLst>
                <a:path w="60687" h="57305" extrusionOk="0">
                  <a:moveTo>
                    <a:pt x="54638" y="0"/>
                  </a:moveTo>
                  <a:lnTo>
                    <a:pt x="0" y="57305"/>
                  </a:lnTo>
                  <a:lnTo>
                    <a:pt x="60686" y="5691"/>
                  </a:lnTo>
                  <a:lnTo>
                    <a:pt x="6068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212" name="Google Shape;3212;p5"/>
          <p:cNvSpPr txBox="1">
            <a:spLocks noGrp="1"/>
          </p:cNvSpPr>
          <p:nvPr>
            <p:ph type="title"/>
          </p:nvPr>
        </p:nvSpPr>
        <p:spPr>
          <a:xfrm>
            <a:off x="1798800" y="720000"/>
            <a:ext cx="8594400" cy="63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213" name="Google Shape;3213;p5"/>
          <p:cNvSpPr txBox="1">
            <a:spLocks noGrp="1"/>
          </p:cNvSpPr>
          <p:nvPr>
            <p:ph type="body" idx="1"/>
          </p:nvPr>
        </p:nvSpPr>
        <p:spPr>
          <a:xfrm>
            <a:off x="1435200" y="1282700"/>
            <a:ext cx="9321600" cy="4788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0639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62130"/>
              </a:buClr>
              <a:buSzPts val="1200"/>
              <a:buChar char="●"/>
              <a:defRPr sz="1600">
                <a:solidFill>
                  <a:srgbClr val="162130"/>
                </a:solidFill>
              </a:defRPr>
            </a:lvl1pPr>
            <a:lvl2pPr marL="1219170" lvl="1" indent="-40639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rgbClr val="162130"/>
              </a:buClr>
              <a:buSzPts val="1200"/>
              <a:buChar char="○"/>
              <a:defRPr sz="1600">
                <a:solidFill>
                  <a:srgbClr val="162130"/>
                </a:solidFill>
              </a:defRPr>
            </a:lvl2pPr>
            <a:lvl3pPr marL="1828754" lvl="2" indent="-40639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rgbClr val="162130"/>
              </a:buClr>
              <a:buSzPts val="1200"/>
              <a:buChar char="■"/>
              <a:defRPr sz="1600">
                <a:solidFill>
                  <a:srgbClr val="162130"/>
                </a:solidFill>
              </a:defRPr>
            </a:lvl3pPr>
            <a:lvl4pPr marL="2438339" lvl="3" indent="-40639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rgbClr val="162130"/>
              </a:buClr>
              <a:buSzPts val="1200"/>
              <a:buChar char="●"/>
              <a:defRPr sz="1600">
                <a:solidFill>
                  <a:srgbClr val="162130"/>
                </a:solidFill>
              </a:defRPr>
            </a:lvl4pPr>
            <a:lvl5pPr marL="3047924" lvl="4" indent="-40639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rgbClr val="162130"/>
              </a:buClr>
              <a:buSzPts val="1200"/>
              <a:buChar char="○"/>
              <a:defRPr sz="1600">
                <a:solidFill>
                  <a:srgbClr val="162130"/>
                </a:solidFill>
              </a:defRPr>
            </a:lvl5pPr>
            <a:lvl6pPr marL="3657509" lvl="5" indent="-40639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rgbClr val="162130"/>
              </a:buClr>
              <a:buSzPts val="1200"/>
              <a:buChar char="■"/>
              <a:defRPr sz="1600">
                <a:solidFill>
                  <a:srgbClr val="162130"/>
                </a:solidFill>
              </a:defRPr>
            </a:lvl6pPr>
            <a:lvl7pPr marL="4267093" lvl="6" indent="-40639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rgbClr val="162130"/>
              </a:buClr>
              <a:buSzPts val="1200"/>
              <a:buChar char="●"/>
              <a:defRPr sz="1600">
                <a:solidFill>
                  <a:srgbClr val="162130"/>
                </a:solidFill>
              </a:defRPr>
            </a:lvl7pPr>
            <a:lvl8pPr marL="4876678" lvl="7" indent="-40639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rgbClr val="162130"/>
              </a:buClr>
              <a:buSzPts val="1200"/>
              <a:buChar char="○"/>
              <a:defRPr sz="1600">
                <a:solidFill>
                  <a:srgbClr val="162130"/>
                </a:solidFill>
              </a:defRPr>
            </a:lvl8pPr>
            <a:lvl9pPr marL="5486263" lvl="8" indent="-40639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Clr>
                <a:srgbClr val="162130"/>
              </a:buClr>
              <a:buSzPts val="1200"/>
              <a:buChar char="■"/>
              <a:defRPr sz="1600">
                <a:solidFill>
                  <a:srgbClr val="162130"/>
                </a:solidFill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119372942"/>
      </p:ext>
    </p:extLst>
  </p:cSld>
  <p:clrMapOvr>
    <a:masterClrMapping/>
  </p:clrMapOvr>
</p:sldLayout>
</file>

<file path=ppt/slideLayouts/slideLayout8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bg>
      <p:bgPr>
        <a:solidFill>
          <a:schemeClr val="accent2"/>
        </a:solidFill>
        <a:effectLst/>
      </p:bgPr>
    </p:bg>
    <p:spTree>
      <p:nvGrpSpPr>
        <p:cNvPr id="1" name="Shape 32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215" name="Google Shape;3215;p6"/>
          <p:cNvGrpSpPr/>
          <p:nvPr/>
        </p:nvGrpSpPr>
        <p:grpSpPr>
          <a:xfrm>
            <a:off x="-817" y="44"/>
            <a:ext cx="12217279" cy="6883793"/>
            <a:chOff x="14670875" y="846675"/>
            <a:chExt cx="7166400" cy="3385250"/>
          </a:xfrm>
        </p:grpSpPr>
        <p:sp>
          <p:nvSpPr>
            <p:cNvPr id="3216" name="Google Shape;3216;p6"/>
            <p:cNvSpPr/>
            <p:nvPr/>
          </p:nvSpPr>
          <p:spPr>
            <a:xfrm>
              <a:off x="14670875" y="1183900"/>
              <a:ext cx="3582900" cy="3048025"/>
            </a:xfrm>
            <a:custGeom>
              <a:avLst/>
              <a:gdLst/>
              <a:ahLst/>
              <a:cxnLst/>
              <a:rect l="l" t="t" r="r" b="b"/>
              <a:pathLst>
                <a:path w="143316" h="121921" extrusionOk="0">
                  <a:moveTo>
                    <a:pt x="0" y="1"/>
                  </a:moveTo>
                  <a:lnTo>
                    <a:pt x="0" y="23539"/>
                  </a:lnTo>
                  <a:lnTo>
                    <a:pt x="143316" y="12192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7" name="Google Shape;3217;p6"/>
            <p:cNvSpPr/>
            <p:nvPr/>
          </p:nvSpPr>
          <p:spPr>
            <a:xfrm>
              <a:off x="14670875" y="3132050"/>
              <a:ext cx="3582900" cy="1099875"/>
            </a:xfrm>
            <a:custGeom>
              <a:avLst/>
              <a:gdLst/>
              <a:ahLst/>
              <a:cxnLst/>
              <a:rect l="l" t="t" r="r" b="b"/>
              <a:pathLst>
                <a:path w="143316" h="43995" extrusionOk="0">
                  <a:moveTo>
                    <a:pt x="0" y="1"/>
                  </a:moveTo>
                  <a:lnTo>
                    <a:pt x="0" y="15205"/>
                  </a:lnTo>
                  <a:lnTo>
                    <a:pt x="143316" y="4399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8" name="Google Shape;3218;p6"/>
            <p:cNvSpPr/>
            <p:nvPr/>
          </p:nvSpPr>
          <p:spPr>
            <a:xfrm>
              <a:off x="18253750" y="2724575"/>
              <a:ext cx="3583525" cy="1507350"/>
            </a:xfrm>
            <a:custGeom>
              <a:avLst/>
              <a:gdLst/>
              <a:ahLst/>
              <a:cxnLst/>
              <a:rect l="l" t="t" r="r" b="b"/>
              <a:pathLst>
                <a:path w="143341" h="60294" extrusionOk="0">
                  <a:moveTo>
                    <a:pt x="143340" y="0"/>
                  </a:moveTo>
                  <a:lnTo>
                    <a:pt x="1" y="60293"/>
                  </a:lnTo>
                  <a:lnTo>
                    <a:pt x="143340" y="16300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9" name="Google Shape;3219;p6"/>
            <p:cNvSpPr/>
            <p:nvPr/>
          </p:nvSpPr>
          <p:spPr>
            <a:xfrm>
              <a:off x="16185050" y="846675"/>
              <a:ext cx="2068725" cy="3385250"/>
            </a:xfrm>
            <a:custGeom>
              <a:avLst/>
              <a:gdLst/>
              <a:ahLst/>
              <a:cxnLst/>
              <a:rect l="l" t="t" r="r" b="b"/>
              <a:pathLst>
                <a:path w="82749" h="135410" extrusionOk="0">
                  <a:moveTo>
                    <a:pt x="0" y="0"/>
                  </a:moveTo>
                  <a:lnTo>
                    <a:pt x="82749" y="135409"/>
                  </a:lnTo>
                  <a:lnTo>
                    <a:pt x="1894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0" name="Google Shape;3220;p6"/>
            <p:cNvSpPr/>
            <p:nvPr/>
          </p:nvSpPr>
          <p:spPr>
            <a:xfrm>
              <a:off x="17877225" y="846675"/>
              <a:ext cx="376550" cy="3385250"/>
            </a:xfrm>
            <a:custGeom>
              <a:avLst/>
              <a:gdLst/>
              <a:ahLst/>
              <a:cxnLst/>
              <a:rect l="l" t="t" r="r" b="b"/>
              <a:pathLst>
                <a:path w="15062" h="135410" extrusionOk="0">
                  <a:moveTo>
                    <a:pt x="0" y="0"/>
                  </a:moveTo>
                  <a:lnTo>
                    <a:pt x="15062" y="135409"/>
                  </a:lnTo>
                  <a:lnTo>
                    <a:pt x="15062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1" name="Google Shape;3221;p6"/>
            <p:cNvSpPr/>
            <p:nvPr/>
          </p:nvSpPr>
          <p:spPr>
            <a:xfrm>
              <a:off x="18253750" y="846675"/>
              <a:ext cx="1595475" cy="3385250"/>
            </a:xfrm>
            <a:custGeom>
              <a:avLst/>
              <a:gdLst/>
              <a:ahLst/>
              <a:cxnLst/>
              <a:rect l="l" t="t" r="r" b="b"/>
              <a:pathLst>
                <a:path w="63819" h="135410" extrusionOk="0">
                  <a:moveTo>
                    <a:pt x="46566" y="0"/>
                  </a:moveTo>
                  <a:lnTo>
                    <a:pt x="1" y="135409"/>
                  </a:lnTo>
                  <a:lnTo>
                    <a:pt x="63818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2" name="Google Shape;3222;p6"/>
            <p:cNvSpPr/>
            <p:nvPr/>
          </p:nvSpPr>
          <p:spPr>
            <a:xfrm>
              <a:off x="18253750" y="846675"/>
              <a:ext cx="3583525" cy="3385250"/>
            </a:xfrm>
            <a:custGeom>
              <a:avLst/>
              <a:gdLst/>
              <a:ahLst/>
              <a:cxnLst/>
              <a:rect l="l" t="t" r="r" b="b"/>
              <a:pathLst>
                <a:path w="143341" h="135410" extrusionOk="0">
                  <a:moveTo>
                    <a:pt x="129053" y="0"/>
                  </a:moveTo>
                  <a:lnTo>
                    <a:pt x="1" y="135409"/>
                  </a:lnTo>
                  <a:lnTo>
                    <a:pt x="143340" y="13490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3" name="Google Shape;3223;p6"/>
            <p:cNvSpPr/>
            <p:nvPr/>
          </p:nvSpPr>
          <p:spPr>
            <a:xfrm>
              <a:off x="14670875" y="3876200"/>
              <a:ext cx="3582900" cy="355725"/>
            </a:xfrm>
            <a:custGeom>
              <a:avLst/>
              <a:gdLst/>
              <a:ahLst/>
              <a:cxnLst/>
              <a:rect l="l" t="t" r="r" b="b"/>
              <a:pathLst>
                <a:path w="143316" h="14229" extrusionOk="0">
                  <a:moveTo>
                    <a:pt x="0" y="1"/>
                  </a:moveTo>
                  <a:lnTo>
                    <a:pt x="0" y="14228"/>
                  </a:lnTo>
                  <a:lnTo>
                    <a:pt x="143316" y="1422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4" name="Google Shape;3224;p6"/>
            <p:cNvSpPr/>
            <p:nvPr/>
          </p:nvSpPr>
          <p:spPr>
            <a:xfrm>
              <a:off x="14670875" y="2277200"/>
              <a:ext cx="3582900" cy="1954725"/>
            </a:xfrm>
            <a:custGeom>
              <a:avLst/>
              <a:gdLst/>
              <a:ahLst/>
              <a:cxnLst/>
              <a:rect l="l" t="t" r="r" b="b"/>
              <a:pathLst>
                <a:path w="143316" h="78189" extrusionOk="0">
                  <a:moveTo>
                    <a:pt x="0" y="0"/>
                  </a:moveTo>
                  <a:lnTo>
                    <a:pt x="0" y="17895"/>
                  </a:lnTo>
                  <a:lnTo>
                    <a:pt x="143316" y="7818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5" name="Google Shape;3225;p6"/>
            <p:cNvSpPr/>
            <p:nvPr/>
          </p:nvSpPr>
          <p:spPr>
            <a:xfrm>
              <a:off x="15027450" y="846675"/>
              <a:ext cx="3226325" cy="3385250"/>
            </a:xfrm>
            <a:custGeom>
              <a:avLst/>
              <a:gdLst/>
              <a:ahLst/>
              <a:cxnLst/>
              <a:rect l="l" t="t" r="r" b="b"/>
              <a:pathLst>
                <a:path w="129053" h="135410" extrusionOk="0">
                  <a:moveTo>
                    <a:pt x="1" y="0"/>
                  </a:moveTo>
                  <a:lnTo>
                    <a:pt x="129053" y="135409"/>
                  </a:lnTo>
                  <a:lnTo>
                    <a:pt x="129053" y="135409"/>
                  </a:lnTo>
                  <a:lnTo>
                    <a:pt x="2492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6" name="Google Shape;3226;p6"/>
            <p:cNvSpPr/>
            <p:nvPr/>
          </p:nvSpPr>
          <p:spPr>
            <a:xfrm>
              <a:off x="17089625" y="846675"/>
              <a:ext cx="1164150" cy="3385250"/>
            </a:xfrm>
            <a:custGeom>
              <a:avLst/>
              <a:gdLst/>
              <a:ahLst/>
              <a:cxnLst/>
              <a:rect l="l" t="t" r="r" b="b"/>
              <a:pathLst>
                <a:path w="46566" h="135410" extrusionOk="0">
                  <a:moveTo>
                    <a:pt x="0" y="0"/>
                  </a:moveTo>
                  <a:lnTo>
                    <a:pt x="46566" y="135409"/>
                  </a:lnTo>
                  <a:lnTo>
                    <a:pt x="16098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7" name="Google Shape;3227;p6"/>
            <p:cNvSpPr/>
            <p:nvPr/>
          </p:nvSpPr>
          <p:spPr>
            <a:xfrm>
              <a:off x="18253750" y="846675"/>
              <a:ext cx="761725" cy="3385250"/>
            </a:xfrm>
            <a:custGeom>
              <a:avLst/>
              <a:gdLst/>
              <a:ahLst/>
              <a:cxnLst/>
              <a:rect l="l" t="t" r="r" b="b"/>
              <a:pathLst>
                <a:path w="30469" h="135410" extrusionOk="0">
                  <a:moveTo>
                    <a:pt x="15062" y="0"/>
                  </a:moveTo>
                  <a:lnTo>
                    <a:pt x="1" y="135409"/>
                  </a:lnTo>
                  <a:lnTo>
                    <a:pt x="30469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8" name="Google Shape;3228;p6"/>
            <p:cNvSpPr/>
            <p:nvPr/>
          </p:nvSpPr>
          <p:spPr>
            <a:xfrm>
              <a:off x="18253750" y="846675"/>
              <a:ext cx="2603325" cy="3385250"/>
            </a:xfrm>
            <a:custGeom>
              <a:avLst/>
              <a:gdLst/>
              <a:ahLst/>
              <a:cxnLst/>
              <a:rect l="l" t="t" r="r" b="b"/>
              <a:pathLst>
                <a:path w="104133" h="135410" extrusionOk="0">
                  <a:moveTo>
                    <a:pt x="82749" y="0"/>
                  </a:moveTo>
                  <a:lnTo>
                    <a:pt x="1" y="135409"/>
                  </a:lnTo>
                  <a:lnTo>
                    <a:pt x="10413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9" name="Google Shape;3229;p6"/>
            <p:cNvSpPr/>
            <p:nvPr/>
          </p:nvSpPr>
          <p:spPr>
            <a:xfrm>
              <a:off x="18253750" y="1772375"/>
              <a:ext cx="3583525" cy="2459550"/>
            </a:xfrm>
            <a:custGeom>
              <a:avLst/>
              <a:gdLst/>
              <a:ahLst/>
              <a:cxnLst/>
              <a:rect l="l" t="t" r="r" b="b"/>
              <a:pathLst>
                <a:path w="143341" h="98382" extrusionOk="0">
                  <a:moveTo>
                    <a:pt x="143340" y="0"/>
                  </a:moveTo>
                  <a:lnTo>
                    <a:pt x="1" y="98381"/>
                  </a:lnTo>
                  <a:lnTo>
                    <a:pt x="143340" y="20193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0" name="Google Shape;3230;p6"/>
            <p:cNvSpPr/>
            <p:nvPr/>
          </p:nvSpPr>
          <p:spPr>
            <a:xfrm>
              <a:off x="18253750" y="3512175"/>
              <a:ext cx="3583525" cy="719750"/>
            </a:xfrm>
            <a:custGeom>
              <a:avLst/>
              <a:gdLst/>
              <a:ahLst/>
              <a:cxnLst/>
              <a:rect l="l" t="t" r="r" b="b"/>
              <a:pathLst>
                <a:path w="143341" h="28790" extrusionOk="0">
                  <a:moveTo>
                    <a:pt x="143340" y="0"/>
                  </a:moveTo>
                  <a:lnTo>
                    <a:pt x="1" y="28789"/>
                  </a:lnTo>
                  <a:lnTo>
                    <a:pt x="143340" y="14562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231" name="Google Shape;3231;p6"/>
          <p:cNvSpPr txBox="1">
            <a:spLocks noGrp="1"/>
          </p:cNvSpPr>
          <p:nvPr>
            <p:ph type="subTitle" idx="1"/>
          </p:nvPr>
        </p:nvSpPr>
        <p:spPr>
          <a:xfrm>
            <a:off x="2232600" y="2984500"/>
            <a:ext cx="2997200" cy="432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None/>
              <a:defRPr sz="2667"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1pPr>
            <a:lvl2pPr lvl="1" algn="ctr"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2pPr>
            <a:lvl3pPr lvl="2" algn="ctr"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3pPr>
            <a:lvl4pPr lvl="3" algn="ctr"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4pPr>
            <a:lvl5pPr lvl="4" algn="ctr"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5pPr>
            <a:lvl6pPr lvl="5" algn="ctr"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6pPr>
            <a:lvl7pPr lvl="6" algn="ctr"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7pPr>
            <a:lvl8pPr lvl="7" algn="ctr"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8pPr>
            <a:lvl9pPr lvl="8" algn="ctr">
              <a:spcBef>
                <a:spcPts val="2133"/>
              </a:spcBef>
              <a:spcAft>
                <a:spcPts val="2133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9pPr>
          </a:lstStyle>
          <a:p>
            <a:endParaRPr/>
          </a:p>
        </p:txBody>
      </p:sp>
      <p:sp>
        <p:nvSpPr>
          <p:cNvPr id="3232" name="Google Shape;3232;p6"/>
          <p:cNvSpPr txBox="1">
            <a:spLocks noGrp="1"/>
          </p:cNvSpPr>
          <p:nvPr>
            <p:ph type="subTitle" idx="2"/>
          </p:nvPr>
        </p:nvSpPr>
        <p:spPr>
          <a:xfrm>
            <a:off x="2232600" y="3530600"/>
            <a:ext cx="2997200" cy="185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3233" name="Google Shape;3233;p6"/>
          <p:cNvSpPr txBox="1">
            <a:spLocks noGrp="1"/>
          </p:cNvSpPr>
          <p:nvPr>
            <p:ph type="subTitle" idx="3"/>
          </p:nvPr>
        </p:nvSpPr>
        <p:spPr>
          <a:xfrm>
            <a:off x="6962200" y="2984500"/>
            <a:ext cx="2997200" cy="432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2667"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1pPr>
            <a:lvl2pPr lvl="1" algn="ctr" rtl="0"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2pPr>
            <a:lvl3pPr lvl="2" algn="ctr" rtl="0"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3pPr>
            <a:lvl4pPr lvl="3" algn="ctr" rtl="0"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4pPr>
            <a:lvl5pPr lvl="4" algn="ctr" rtl="0"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5pPr>
            <a:lvl6pPr lvl="5" algn="ctr" rtl="0"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6pPr>
            <a:lvl7pPr lvl="6" algn="ctr" rtl="0"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7pPr>
            <a:lvl8pPr lvl="7" algn="ctr" rtl="0"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8pPr>
            <a:lvl9pPr lvl="8" algn="ctr" rtl="0">
              <a:spcBef>
                <a:spcPts val="2133"/>
              </a:spcBef>
              <a:spcAft>
                <a:spcPts val="2133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9pPr>
          </a:lstStyle>
          <a:p>
            <a:endParaRPr/>
          </a:p>
        </p:txBody>
      </p:sp>
      <p:sp>
        <p:nvSpPr>
          <p:cNvPr id="3234" name="Google Shape;3234;p6"/>
          <p:cNvSpPr txBox="1">
            <a:spLocks noGrp="1"/>
          </p:cNvSpPr>
          <p:nvPr>
            <p:ph type="subTitle" idx="4"/>
          </p:nvPr>
        </p:nvSpPr>
        <p:spPr>
          <a:xfrm>
            <a:off x="6962200" y="3530600"/>
            <a:ext cx="2997200" cy="185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3235" name="Google Shape;3235;p6"/>
          <p:cNvSpPr txBox="1">
            <a:spLocks noGrp="1"/>
          </p:cNvSpPr>
          <p:nvPr>
            <p:ph type="title"/>
          </p:nvPr>
        </p:nvSpPr>
        <p:spPr>
          <a:xfrm>
            <a:off x="2407400" y="720000"/>
            <a:ext cx="7376800" cy="132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392597834"/>
      </p:ext>
    </p:extLst>
  </p:cSld>
  <p:clrMapOvr>
    <a:masterClrMapping/>
  </p:clrMapOvr>
</p:sldLayout>
</file>

<file path=ppt/slideLayouts/slideLayout8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bg>
      <p:bgPr>
        <a:solidFill>
          <a:schemeClr val="accent3"/>
        </a:solidFill>
        <a:effectLst/>
      </p:bgPr>
    </p:bg>
    <p:spTree>
      <p:nvGrpSpPr>
        <p:cNvPr id="1" name="Shape 32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37" name="Google Shape;3237;p7"/>
          <p:cNvSpPr txBox="1">
            <a:spLocks noGrp="1"/>
          </p:cNvSpPr>
          <p:nvPr>
            <p:ph type="title"/>
          </p:nvPr>
        </p:nvSpPr>
        <p:spPr>
          <a:xfrm>
            <a:off x="3026200" y="2767400"/>
            <a:ext cx="6139600" cy="132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624603663"/>
      </p:ext>
    </p:extLst>
  </p:cSld>
  <p:clrMapOvr>
    <a:masterClrMapping/>
  </p:clrMapOvr>
</p:sldLayout>
</file>

<file path=ppt/slideLayouts/slideLayout8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bg>
      <p:bgPr>
        <a:solidFill>
          <a:schemeClr val="accent1"/>
        </a:solidFill>
        <a:effectLst/>
      </p:bgPr>
    </p:bg>
    <p:spTree>
      <p:nvGrpSpPr>
        <p:cNvPr id="1" name="Shape 32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239" name="Google Shape;3239;p8"/>
          <p:cNvGrpSpPr/>
          <p:nvPr/>
        </p:nvGrpSpPr>
        <p:grpSpPr>
          <a:xfrm flipH="1">
            <a:off x="-33" y="-558800"/>
            <a:ext cx="12181833" cy="7416811"/>
            <a:chOff x="-7728237" y="-419075"/>
            <a:chExt cx="15443501" cy="5562608"/>
          </a:xfrm>
        </p:grpSpPr>
        <p:sp>
          <p:nvSpPr>
            <p:cNvPr id="3240" name="Google Shape;3240;p8"/>
            <p:cNvSpPr/>
            <p:nvPr/>
          </p:nvSpPr>
          <p:spPr>
            <a:xfrm>
              <a:off x="3857953" y="2561831"/>
              <a:ext cx="3857311" cy="1033759"/>
            </a:xfrm>
            <a:custGeom>
              <a:avLst/>
              <a:gdLst/>
              <a:ahLst/>
              <a:cxnLst/>
              <a:rect l="l" t="t" r="r" b="b"/>
              <a:pathLst>
                <a:path w="55806" h="14956" extrusionOk="0">
                  <a:moveTo>
                    <a:pt x="1" y="1"/>
                  </a:moveTo>
                  <a:lnTo>
                    <a:pt x="55805" y="14955"/>
                  </a:lnTo>
                  <a:lnTo>
                    <a:pt x="5580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241" name="Google Shape;3241;p8"/>
            <p:cNvGrpSpPr/>
            <p:nvPr/>
          </p:nvGrpSpPr>
          <p:grpSpPr>
            <a:xfrm>
              <a:off x="-7728237" y="-419075"/>
              <a:ext cx="15443501" cy="5562608"/>
              <a:chOff x="-7728237" y="-419075"/>
              <a:chExt cx="15443501" cy="5562608"/>
            </a:xfrm>
          </p:grpSpPr>
          <p:sp>
            <p:nvSpPr>
              <p:cNvPr id="3242" name="Google Shape;3242;p8"/>
              <p:cNvSpPr/>
              <p:nvPr/>
            </p:nvSpPr>
            <p:spPr>
              <a:xfrm>
                <a:off x="1296122" y="0"/>
                <a:ext cx="2561933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37065" h="37065" extrusionOk="0">
                    <a:moveTo>
                      <a:pt x="1" y="1"/>
                    </a:moveTo>
                    <a:lnTo>
                      <a:pt x="37065" y="37065"/>
                    </a:lnTo>
                    <a:lnTo>
                      <a:pt x="1565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43" name="Google Shape;3243;p8"/>
              <p:cNvSpPr/>
              <p:nvPr/>
            </p:nvSpPr>
            <p:spPr>
              <a:xfrm>
                <a:off x="-7728185" y="2561825"/>
                <a:ext cx="11586214" cy="2581703"/>
              </a:xfrm>
              <a:custGeom>
                <a:avLst/>
                <a:gdLst/>
                <a:ahLst/>
                <a:cxnLst/>
                <a:rect l="l" t="t" r="r" b="b"/>
                <a:pathLst>
                  <a:path w="55817" h="32231" extrusionOk="0">
                    <a:moveTo>
                      <a:pt x="55817" y="1"/>
                    </a:moveTo>
                    <a:lnTo>
                      <a:pt x="0" y="14955"/>
                    </a:lnTo>
                    <a:lnTo>
                      <a:pt x="0" y="14955"/>
                    </a:lnTo>
                    <a:lnTo>
                      <a:pt x="0" y="32231"/>
                    </a:lnTo>
                    <a:lnTo>
                      <a:pt x="5581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44" name="Google Shape;3244;p8"/>
              <p:cNvSpPr/>
              <p:nvPr/>
            </p:nvSpPr>
            <p:spPr>
              <a:xfrm>
                <a:off x="-7728237" y="-19827"/>
                <a:ext cx="11586214" cy="2581702"/>
              </a:xfrm>
              <a:custGeom>
                <a:avLst/>
                <a:gdLst/>
                <a:ahLst/>
                <a:cxnLst/>
                <a:rect l="l" t="t" r="r" b="b"/>
                <a:pathLst>
                  <a:path w="55817" h="14943" extrusionOk="0">
                    <a:moveTo>
                      <a:pt x="0" y="0"/>
                    </a:moveTo>
                    <a:lnTo>
                      <a:pt x="0" y="14943"/>
                    </a:lnTo>
                    <a:lnTo>
                      <a:pt x="55817" y="1494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45" name="Google Shape;3245;p8"/>
              <p:cNvSpPr/>
              <p:nvPr/>
            </p:nvSpPr>
            <p:spPr>
              <a:xfrm>
                <a:off x="-1384678" y="2561825"/>
                <a:ext cx="5242776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37363" h="37351" extrusionOk="0">
                    <a:moveTo>
                      <a:pt x="37363" y="1"/>
                    </a:moveTo>
                    <a:lnTo>
                      <a:pt x="1" y="37351"/>
                    </a:lnTo>
                    <a:lnTo>
                      <a:pt x="15789" y="37351"/>
                    </a:lnTo>
                    <a:lnTo>
                      <a:pt x="3736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46" name="Google Shape;3246;p8"/>
              <p:cNvSpPr/>
              <p:nvPr/>
            </p:nvSpPr>
            <p:spPr>
              <a:xfrm>
                <a:off x="3165034" y="2561831"/>
                <a:ext cx="692997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10026" h="37351" extrusionOk="0">
                    <a:moveTo>
                      <a:pt x="10026" y="1"/>
                    </a:moveTo>
                    <a:lnTo>
                      <a:pt x="1" y="37351"/>
                    </a:lnTo>
                    <a:lnTo>
                      <a:pt x="10026" y="37351"/>
                    </a:lnTo>
                    <a:lnTo>
                      <a:pt x="1002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47" name="Google Shape;3247;p8"/>
              <p:cNvSpPr/>
              <p:nvPr/>
            </p:nvSpPr>
            <p:spPr>
              <a:xfrm>
                <a:off x="3857953" y="0"/>
                <a:ext cx="2561103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37053" h="37065" extrusionOk="0">
                    <a:moveTo>
                      <a:pt x="21384" y="1"/>
                    </a:moveTo>
                    <a:lnTo>
                      <a:pt x="1" y="37065"/>
                    </a:lnTo>
                    <a:lnTo>
                      <a:pt x="3705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48" name="Google Shape;3248;p8"/>
              <p:cNvSpPr/>
              <p:nvPr/>
            </p:nvSpPr>
            <p:spPr>
              <a:xfrm>
                <a:off x="3857953" y="2561831"/>
                <a:ext cx="1490435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21563" h="37351" extrusionOk="0">
                    <a:moveTo>
                      <a:pt x="1" y="1"/>
                    </a:moveTo>
                    <a:lnTo>
                      <a:pt x="9990" y="37351"/>
                    </a:lnTo>
                    <a:lnTo>
                      <a:pt x="21563" y="3735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49" name="Google Shape;3249;p8"/>
              <p:cNvSpPr/>
              <p:nvPr/>
            </p:nvSpPr>
            <p:spPr>
              <a:xfrm>
                <a:off x="3857953" y="334122"/>
                <a:ext cx="3857311" cy="2227807"/>
              </a:xfrm>
              <a:custGeom>
                <a:avLst/>
                <a:gdLst/>
                <a:ahLst/>
                <a:cxnLst/>
                <a:rect l="l" t="t" r="r" b="b"/>
                <a:pathLst>
                  <a:path w="55806" h="32231" extrusionOk="0">
                    <a:moveTo>
                      <a:pt x="55805" y="1"/>
                    </a:moveTo>
                    <a:lnTo>
                      <a:pt x="1" y="32231"/>
                    </a:lnTo>
                    <a:lnTo>
                      <a:pt x="55805" y="17288"/>
                    </a:lnTo>
                    <a:lnTo>
                      <a:pt x="5580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50" name="Google Shape;3250;p8"/>
              <p:cNvSpPr/>
              <p:nvPr/>
            </p:nvSpPr>
            <p:spPr>
              <a:xfrm>
                <a:off x="2378320" y="0"/>
                <a:ext cx="1479721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21408" h="37065" extrusionOk="0">
                    <a:moveTo>
                      <a:pt x="0" y="1"/>
                    </a:moveTo>
                    <a:lnTo>
                      <a:pt x="21408" y="37065"/>
                    </a:lnTo>
                    <a:lnTo>
                      <a:pt x="1146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51" name="Google Shape;3251;p8"/>
              <p:cNvSpPr/>
              <p:nvPr/>
            </p:nvSpPr>
            <p:spPr>
              <a:xfrm>
                <a:off x="3857953" y="0"/>
                <a:ext cx="685601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9919" h="37065" extrusionOk="0">
                    <a:moveTo>
                      <a:pt x="1" y="1"/>
                    </a:moveTo>
                    <a:lnTo>
                      <a:pt x="1" y="37065"/>
                    </a:lnTo>
                    <a:lnTo>
                      <a:pt x="9919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52" name="Google Shape;3252;p8"/>
              <p:cNvSpPr/>
              <p:nvPr/>
            </p:nvSpPr>
            <p:spPr>
              <a:xfrm>
                <a:off x="-1384635" y="-419075"/>
                <a:ext cx="5242751" cy="2981045"/>
              </a:xfrm>
              <a:custGeom>
                <a:avLst/>
                <a:gdLst/>
                <a:ahLst/>
                <a:cxnLst/>
                <a:rect l="l" t="t" r="r" b="b"/>
                <a:pathLst>
                  <a:path w="55817" h="37065" extrusionOk="0">
                    <a:moveTo>
                      <a:pt x="0" y="1"/>
                    </a:moveTo>
                    <a:lnTo>
                      <a:pt x="0" y="4835"/>
                    </a:lnTo>
                    <a:lnTo>
                      <a:pt x="55817" y="37065"/>
                    </a:lnTo>
                    <a:lnTo>
                      <a:pt x="1875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53" name="Google Shape;3253;p8"/>
              <p:cNvSpPr/>
              <p:nvPr/>
            </p:nvSpPr>
            <p:spPr>
              <a:xfrm>
                <a:off x="3857953" y="2561831"/>
                <a:ext cx="3857311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55806" h="37351" extrusionOk="0">
                    <a:moveTo>
                      <a:pt x="1" y="1"/>
                    </a:moveTo>
                    <a:lnTo>
                      <a:pt x="37351" y="37351"/>
                    </a:lnTo>
                    <a:lnTo>
                      <a:pt x="55805" y="37351"/>
                    </a:lnTo>
                    <a:lnTo>
                      <a:pt x="55805" y="3223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254" name="Google Shape;3254;p8"/>
          <p:cNvSpPr txBox="1">
            <a:spLocks noGrp="1"/>
          </p:cNvSpPr>
          <p:nvPr>
            <p:ph type="title"/>
          </p:nvPr>
        </p:nvSpPr>
        <p:spPr>
          <a:xfrm>
            <a:off x="6096100" y="720000"/>
            <a:ext cx="5136000" cy="1808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255" name="Google Shape;3255;p8"/>
          <p:cNvSpPr txBox="1">
            <a:spLocks noGrp="1"/>
          </p:cNvSpPr>
          <p:nvPr>
            <p:ph type="subTitle" idx="1"/>
          </p:nvPr>
        </p:nvSpPr>
        <p:spPr>
          <a:xfrm>
            <a:off x="7320833" y="3804200"/>
            <a:ext cx="2852000" cy="155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685362742"/>
      </p:ext>
    </p:extLst>
  </p:cSld>
  <p:clrMapOvr>
    <a:masterClrMapping/>
  </p:clrMapOvr>
</p:sldLayout>
</file>

<file path=ppt/slideLayouts/slideLayout8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bg>
      <p:bgPr>
        <a:solidFill>
          <a:schemeClr val="accent2"/>
        </a:solidFill>
        <a:effectLst/>
      </p:bgPr>
    </p:bg>
    <p:spTree>
      <p:nvGrpSpPr>
        <p:cNvPr id="1" name="Shape 32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257" name="Google Shape;3257;p9"/>
          <p:cNvGrpSpPr/>
          <p:nvPr/>
        </p:nvGrpSpPr>
        <p:grpSpPr>
          <a:xfrm>
            <a:off x="-89075" y="-115735"/>
            <a:ext cx="12370161" cy="8319393"/>
            <a:chOff x="14670875" y="846675"/>
            <a:chExt cx="7166400" cy="8013800"/>
          </a:xfrm>
        </p:grpSpPr>
        <p:sp>
          <p:nvSpPr>
            <p:cNvPr id="3258" name="Google Shape;3258;p9"/>
            <p:cNvSpPr/>
            <p:nvPr/>
          </p:nvSpPr>
          <p:spPr>
            <a:xfrm>
              <a:off x="17877225" y="846675"/>
              <a:ext cx="376550" cy="3385250"/>
            </a:xfrm>
            <a:custGeom>
              <a:avLst/>
              <a:gdLst/>
              <a:ahLst/>
              <a:cxnLst/>
              <a:rect l="l" t="t" r="r" b="b"/>
              <a:pathLst>
                <a:path w="15062" h="135410" extrusionOk="0">
                  <a:moveTo>
                    <a:pt x="0" y="0"/>
                  </a:moveTo>
                  <a:lnTo>
                    <a:pt x="15062" y="135409"/>
                  </a:lnTo>
                  <a:lnTo>
                    <a:pt x="15062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9" name="Google Shape;3259;p9"/>
            <p:cNvSpPr/>
            <p:nvPr/>
          </p:nvSpPr>
          <p:spPr>
            <a:xfrm>
              <a:off x="17089625" y="846675"/>
              <a:ext cx="1164150" cy="3385250"/>
            </a:xfrm>
            <a:custGeom>
              <a:avLst/>
              <a:gdLst/>
              <a:ahLst/>
              <a:cxnLst/>
              <a:rect l="l" t="t" r="r" b="b"/>
              <a:pathLst>
                <a:path w="46566" h="135410" extrusionOk="0">
                  <a:moveTo>
                    <a:pt x="0" y="0"/>
                  </a:moveTo>
                  <a:lnTo>
                    <a:pt x="46566" y="135409"/>
                  </a:lnTo>
                  <a:lnTo>
                    <a:pt x="16098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0" name="Google Shape;3260;p9"/>
            <p:cNvSpPr/>
            <p:nvPr/>
          </p:nvSpPr>
          <p:spPr>
            <a:xfrm>
              <a:off x="16185050" y="846675"/>
              <a:ext cx="2068725" cy="3385250"/>
            </a:xfrm>
            <a:custGeom>
              <a:avLst/>
              <a:gdLst/>
              <a:ahLst/>
              <a:cxnLst/>
              <a:rect l="l" t="t" r="r" b="b"/>
              <a:pathLst>
                <a:path w="82749" h="135410" extrusionOk="0">
                  <a:moveTo>
                    <a:pt x="0" y="0"/>
                  </a:moveTo>
                  <a:lnTo>
                    <a:pt x="82749" y="135409"/>
                  </a:lnTo>
                  <a:lnTo>
                    <a:pt x="1894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1" name="Google Shape;3261;p9"/>
            <p:cNvSpPr/>
            <p:nvPr/>
          </p:nvSpPr>
          <p:spPr>
            <a:xfrm>
              <a:off x="15027450" y="846675"/>
              <a:ext cx="3226325" cy="3385250"/>
            </a:xfrm>
            <a:custGeom>
              <a:avLst/>
              <a:gdLst/>
              <a:ahLst/>
              <a:cxnLst/>
              <a:rect l="l" t="t" r="r" b="b"/>
              <a:pathLst>
                <a:path w="129053" h="135410" extrusionOk="0">
                  <a:moveTo>
                    <a:pt x="1" y="0"/>
                  </a:moveTo>
                  <a:lnTo>
                    <a:pt x="129053" y="135409"/>
                  </a:lnTo>
                  <a:lnTo>
                    <a:pt x="129053" y="135409"/>
                  </a:lnTo>
                  <a:lnTo>
                    <a:pt x="2492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2" name="Google Shape;3262;p9"/>
            <p:cNvSpPr/>
            <p:nvPr/>
          </p:nvSpPr>
          <p:spPr>
            <a:xfrm>
              <a:off x="14670875" y="1183900"/>
              <a:ext cx="3582900" cy="3048025"/>
            </a:xfrm>
            <a:custGeom>
              <a:avLst/>
              <a:gdLst/>
              <a:ahLst/>
              <a:cxnLst/>
              <a:rect l="l" t="t" r="r" b="b"/>
              <a:pathLst>
                <a:path w="143316" h="121921" extrusionOk="0">
                  <a:moveTo>
                    <a:pt x="0" y="1"/>
                  </a:moveTo>
                  <a:lnTo>
                    <a:pt x="0" y="23539"/>
                  </a:lnTo>
                  <a:lnTo>
                    <a:pt x="143316" y="12192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3" name="Google Shape;3263;p9"/>
            <p:cNvSpPr/>
            <p:nvPr/>
          </p:nvSpPr>
          <p:spPr>
            <a:xfrm>
              <a:off x="14670875" y="2277200"/>
              <a:ext cx="3582900" cy="1954725"/>
            </a:xfrm>
            <a:custGeom>
              <a:avLst/>
              <a:gdLst/>
              <a:ahLst/>
              <a:cxnLst/>
              <a:rect l="l" t="t" r="r" b="b"/>
              <a:pathLst>
                <a:path w="143316" h="78189" extrusionOk="0">
                  <a:moveTo>
                    <a:pt x="0" y="0"/>
                  </a:moveTo>
                  <a:lnTo>
                    <a:pt x="0" y="17895"/>
                  </a:lnTo>
                  <a:lnTo>
                    <a:pt x="143316" y="7818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4" name="Google Shape;3264;p9"/>
            <p:cNvSpPr/>
            <p:nvPr/>
          </p:nvSpPr>
          <p:spPr>
            <a:xfrm>
              <a:off x="14670875" y="3132050"/>
              <a:ext cx="3582900" cy="1099875"/>
            </a:xfrm>
            <a:custGeom>
              <a:avLst/>
              <a:gdLst/>
              <a:ahLst/>
              <a:cxnLst/>
              <a:rect l="l" t="t" r="r" b="b"/>
              <a:pathLst>
                <a:path w="143316" h="43995" extrusionOk="0">
                  <a:moveTo>
                    <a:pt x="0" y="1"/>
                  </a:moveTo>
                  <a:lnTo>
                    <a:pt x="0" y="15205"/>
                  </a:lnTo>
                  <a:lnTo>
                    <a:pt x="143316" y="4399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5" name="Google Shape;3265;p9"/>
            <p:cNvSpPr/>
            <p:nvPr/>
          </p:nvSpPr>
          <p:spPr>
            <a:xfrm>
              <a:off x="14670875" y="3876200"/>
              <a:ext cx="3582900" cy="355725"/>
            </a:xfrm>
            <a:custGeom>
              <a:avLst/>
              <a:gdLst/>
              <a:ahLst/>
              <a:cxnLst/>
              <a:rect l="l" t="t" r="r" b="b"/>
              <a:pathLst>
                <a:path w="143316" h="14229" extrusionOk="0">
                  <a:moveTo>
                    <a:pt x="0" y="1"/>
                  </a:moveTo>
                  <a:lnTo>
                    <a:pt x="0" y="14228"/>
                  </a:lnTo>
                  <a:lnTo>
                    <a:pt x="143316" y="1422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6" name="Google Shape;3266;p9"/>
            <p:cNvSpPr/>
            <p:nvPr/>
          </p:nvSpPr>
          <p:spPr>
            <a:xfrm>
              <a:off x="14670875" y="4231900"/>
              <a:ext cx="3582900" cy="719450"/>
            </a:xfrm>
            <a:custGeom>
              <a:avLst/>
              <a:gdLst/>
              <a:ahLst/>
              <a:cxnLst/>
              <a:rect l="l" t="t" r="r" b="b"/>
              <a:pathLst>
                <a:path w="143316" h="28778" extrusionOk="0">
                  <a:moveTo>
                    <a:pt x="143316" y="0"/>
                  </a:moveTo>
                  <a:lnTo>
                    <a:pt x="0" y="14228"/>
                  </a:lnTo>
                  <a:lnTo>
                    <a:pt x="0" y="28778"/>
                  </a:lnTo>
                  <a:lnTo>
                    <a:pt x="14331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7" name="Google Shape;3267;p9"/>
            <p:cNvSpPr/>
            <p:nvPr/>
          </p:nvSpPr>
          <p:spPr>
            <a:xfrm>
              <a:off x="14670875" y="4231900"/>
              <a:ext cx="3582900" cy="1506750"/>
            </a:xfrm>
            <a:custGeom>
              <a:avLst/>
              <a:gdLst/>
              <a:ahLst/>
              <a:cxnLst/>
              <a:rect l="l" t="t" r="r" b="b"/>
              <a:pathLst>
                <a:path w="143316" h="60270" extrusionOk="0">
                  <a:moveTo>
                    <a:pt x="143316" y="0"/>
                  </a:moveTo>
                  <a:lnTo>
                    <a:pt x="0" y="43994"/>
                  </a:lnTo>
                  <a:lnTo>
                    <a:pt x="0" y="60270"/>
                  </a:lnTo>
                  <a:lnTo>
                    <a:pt x="14331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8" name="Google Shape;3268;p9"/>
            <p:cNvSpPr/>
            <p:nvPr/>
          </p:nvSpPr>
          <p:spPr>
            <a:xfrm>
              <a:off x="14670875" y="4231900"/>
              <a:ext cx="3582900" cy="2459250"/>
            </a:xfrm>
            <a:custGeom>
              <a:avLst/>
              <a:gdLst/>
              <a:ahLst/>
              <a:cxnLst/>
              <a:rect l="l" t="t" r="r" b="b"/>
              <a:pathLst>
                <a:path w="143316" h="98370" extrusionOk="0">
                  <a:moveTo>
                    <a:pt x="143316" y="0"/>
                  </a:moveTo>
                  <a:lnTo>
                    <a:pt x="0" y="78165"/>
                  </a:lnTo>
                  <a:lnTo>
                    <a:pt x="0" y="98370"/>
                  </a:lnTo>
                  <a:lnTo>
                    <a:pt x="14331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9" name="Google Shape;3269;p9"/>
            <p:cNvSpPr/>
            <p:nvPr/>
          </p:nvSpPr>
          <p:spPr>
            <a:xfrm>
              <a:off x="14670875" y="4231900"/>
              <a:ext cx="3582900" cy="3384975"/>
            </a:xfrm>
            <a:custGeom>
              <a:avLst/>
              <a:gdLst/>
              <a:ahLst/>
              <a:cxnLst/>
              <a:rect l="l" t="t" r="r" b="b"/>
              <a:pathLst>
                <a:path w="143316" h="135399" extrusionOk="0">
                  <a:moveTo>
                    <a:pt x="143316" y="0"/>
                  </a:moveTo>
                  <a:lnTo>
                    <a:pt x="0" y="121896"/>
                  </a:lnTo>
                  <a:lnTo>
                    <a:pt x="0" y="135398"/>
                  </a:lnTo>
                  <a:lnTo>
                    <a:pt x="14264" y="135398"/>
                  </a:lnTo>
                  <a:lnTo>
                    <a:pt x="14331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0" name="Google Shape;3270;p9"/>
            <p:cNvSpPr/>
            <p:nvPr/>
          </p:nvSpPr>
          <p:spPr>
            <a:xfrm>
              <a:off x="15650450" y="4231900"/>
              <a:ext cx="2603325" cy="3384975"/>
            </a:xfrm>
            <a:custGeom>
              <a:avLst/>
              <a:gdLst/>
              <a:ahLst/>
              <a:cxnLst/>
              <a:rect l="l" t="t" r="r" b="b"/>
              <a:pathLst>
                <a:path w="104133" h="135399" extrusionOk="0">
                  <a:moveTo>
                    <a:pt x="104133" y="0"/>
                  </a:moveTo>
                  <a:lnTo>
                    <a:pt x="1" y="135398"/>
                  </a:lnTo>
                  <a:lnTo>
                    <a:pt x="21384" y="135398"/>
                  </a:lnTo>
                  <a:lnTo>
                    <a:pt x="10413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1" name="Google Shape;3271;p9"/>
            <p:cNvSpPr/>
            <p:nvPr/>
          </p:nvSpPr>
          <p:spPr>
            <a:xfrm>
              <a:off x="16658625" y="4231900"/>
              <a:ext cx="1595150" cy="3384975"/>
            </a:xfrm>
            <a:custGeom>
              <a:avLst/>
              <a:gdLst/>
              <a:ahLst/>
              <a:cxnLst/>
              <a:rect l="l" t="t" r="r" b="b"/>
              <a:pathLst>
                <a:path w="63806" h="135399" extrusionOk="0">
                  <a:moveTo>
                    <a:pt x="63806" y="0"/>
                  </a:moveTo>
                  <a:lnTo>
                    <a:pt x="0" y="135398"/>
                  </a:lnTo>
                  <a:lnTo>
                    <a:pt x="17240" y="135398"/>
                  </a:lnTo>
                  <a:lnTo>
                    <a:pt x="6380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2" name="Google Shape;3272;p9"/>
            <p:cNvSpPr/>
            <p:nvPr/>
          </p:nvSpPr>
          <p:spPr>
            <a:xfrm>
              <a:off x="17217625" y="4231900"/>
              <a:ext cx="1036150" cy="4610700"/>
            </a:xfrm>
            <a:custGeom>
              <a:avLst/>
              <a:gdLst/>
              <a:ahLst/>
              <a:cxnLst/>
              <a:rect l="l" t="t" r="r" b="b"/>
              <a:pathLst>
                <a:path w="41446" h="184428" extrusionOk="0">
                  <a:moveTo>
                    <a:pt x="41446" y="0"/>
                  </a:moveTo>
                  <a:lnTo>
                    <a:pt x="0" y="184428"/>
                  </a:lnTo>
                  <a:lnTo>
                    <a:pt x="21324" y="180213"/>
                  </a:lnTo>
                  <a:lnTo>
                    <a:pt x="4144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3" name="Google Shape;3273;p9"/>
            <p:cNvSpPr/>
            <p:nvPr/>
          </p:nvSpPr>
          <p:spPr>
            <a:xfrm>
              <a:off x="18249000" y="4231900"/>
              <a:ext cx="519125" cy="4487775"/>
            </a:xfrm>
            <a:custGeom>
              <a:avLst/>
              <a:gdLst/>
              <a:ahLst/>
              <a:cxnLst/>
              <a:rect l="l" t="t" r="r" b="b"/>
              <a:pathLst>
                <a:path w="20765" h="179511" extrusionOk="0">
                  <a:moveTo>
                    <a:pt x="191" y="0"/>
                  </a:moveTo>
                  <a:lnTo>
                    <a:pt x="0" y="179034"/>
                  </a:lnTo>
                  <a:lnTo>
                    <a:pt x="20765" y="179511"/>
                  </a:lnTo>
                  <a:lnTo>
                    <a:pt x="19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4" name="Google Shape;3274;p9"/>
            <p:cNvSpPr/>
            <p:nvPr/>
          </p:nvSpPr>
          <p:spPr>
            <a:xfrm>
              <a:off x="18253750" y="4231900"/>
              <a:ext cx="1419850" cy="4628575"/>
            </a:xfrm>
            <a:custGeom>
              <a:avLst/>
              <a:gdLst/>
              <a:ahLst/>
              <a:cxnLst/>
              <a:rect l="l" t="t" r="r" b="b"/>
              <a:pathLst>
                <a:path w="56794" h="185143" extrusionOk="0">
                  <a:moveTo>
                    <a:pt x="1" y="0"/>
                  </a:moveTo>
                  <a:lnTo>
                    <a:pt x="41768" y="185142"/>
                  </a:lnTo>
                  <a:lnTo>
                    <a:pt x="56794" y="16521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5" name="Google Shape;3275;p9"/>
            <p:cNvSpPr/>
            <p:nvPr/>
          </p:nvSpPr>
          <p:spPr>
            <a:xfrm>
              <a:off x="18253750" y="4231900"/>
              <a:ext cx="2068750" cy="3384975"/>
            </a:xfrm>
            <a:custGeom>
              <a:avLst/>
              <a:gdLst/>
              <a:ahLst/>
              <a:cxnLst/>
              <a:rect l="l" t="t" r="r" b="b"/>
              <a:pathLst>
                <a:path w="82750" h="135399" extrusionOk="0">
                  <a:moveTo>
                    <a:pt x="1" y="0"/>
                  </a:moveTo>
                  <a:lnTo>
                    <a:pt x="63818" y="135398"/>
                  </a:lnTo>
                  <a:lnTo>
                    <a:pt x="82749" y="13539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6" name="Google Shape;3276;p9"/>
            <p:cNvSpPr/>
            <p:nvPr/>
          </p:nvSpPr>
          <p:spPr>
            <a:xfrm>
              <a:off x="18253750" y="4231900"/>
              <a:ext cx="3226325" cy="3384975"/>
            </a:xfrm>
            <a:custGeom>
              <a:avLst/>
              <a:gdLst/>
              <a:ahLst/>
              <a:cxnLst/>
              <a:rect l="l" t="t" r="r" b="b"/>
              <a:pathLst>
                <a:path w="129053" h="135399" extrusionOk="0">
                  <a:moveTo>
                    <a:pt x="1" y="0"/>
                  </a:moveTo>
                  <a:lnTo>
                    <a:pt x="104133" y="135398"/>
                  </a:lnTo>
                  <a:lnTo>
                    <a:pt x="129053" y="13539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7" name="Google Shape;3277;p9"/>
            <p:cNvSpPr/>
            <p:nvPr/>
          </p:nvSpPr>
          <p:spPr>
            <a:xfrm>
              <a:off x="18253750" y="4231900"/>
              <a:ext cx="3583525" cy="3048025"/>
            </a:xfrm>
            <a:custGeom>
              <a:avLst/>
              <a:gdLst/>
              <a:ahLst/>
              <a:cxnLst/>
              <a:rect l="l" t="t" r="r" b="b"/>
              <a:pathLst>
                <a:path w="143341" h="121921" extrusionOk="0">
                  <a:moveTo>
                    <a:pt x="1" y="0"/>
                  </a:moveTo>
                  <a:lnTo>
                    <a:pt x="143340" y="121920"/>
                  </a:lnTo>
                  <a:lnTo>
                    <a:pt x="143340" y="9837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8" name="Google Shape;3278;p9"/>
            <p:cNvSpPr/>
            <p:nvPr/>
          </p:nvSpPr>
          <p:spPr>
            <a:xfrm>
              <a:off x="18253750" y="4231900"/>
              <a:ext cx="3583525" cy="1954125"/>
            </a:xfrm>
            <a:custGeom>
              <a:avLst/>
              <a:gdLst/>
              <a:ahLst/>
              <a:cxnLst/>
              <a:rect l="l" t="t" r="r" b="b"/>
              <a:pathLst>
                <a:path w="143341" h="78165" extrusionOk="0">
                  <a:moveTo>
                    <a:pt x="1" y="0"/>
                  </a:moveTo>
                  <a:lnTo>
                    <a:pt x="143340" y="78165"/>
                  </a:lnTo>
                  <a:lnTo>
                    <a:pt x="143340" y="6027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9" name="Google Shape;3279;p9"/>
            <p:cNvSpPr/>
            <p:nvPr/>
          </p:nvSpPr>
          <p:spPr>
            <a:xfrm>
              <a:off x="18253750" y="4231900"/>
              <a:ext cx="3583525" cy="1099850"/>
            </a:xfrm>
            <a:custGeom>
              <a:avLst/>
              <a:gdLst/>
              <a:ahLst/>
              <a:cxnLst/>
              <a:rect l="l" t="t" r="r" b="b"/>
              <a:pathLst>
                <a:path w="143341" h="43994" extrusionOk="0">
                  <a:moveTo>
                    <a:pt x="1" y="0"/>
                  </a:moveTo>
                  <a:lnTo>
                    <a:pt x="143340" y="43994"/>
                  </a:lnTo>
                  <a:lnTo>
                    <a:pt x="143340" y="2877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0" name="Google Shape;3280;p9"/>
            <p:cNvSpPr/>
            <p:nvPr/>
          </p:nvSpPr>
          <p:spPr>
            <a:xfrm>
              <a:off x="18253750" y="4231900"/>
              <a:ext cx="3583525" cy="355725"/>
            </a:xfrm>
            <a:custGeom>
              <a:avLst/>
              <a:gdLst/>
              <a:ahLst/>
              <a:cxnLst/>
              <a:rect l="l" t="t" r="r" b="b"/>
              <a:pathLst>
                <a:path w="143341" h="14229" extrusionOk="0">
                  <a:moveTo>
                    <a:pt x="1" y="0"/>
                  </a:moveTo>
                  <a:lnTo>
                    <a:pt x="143340" y="14228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1" name="Google Shape;3281;p9"/>
            <p:cNvSpPr/>
            <p:nvPr/>
          </p:nvSpPr>
          <p:spPr>
            <a:xfrm>
              <a:off x="18253750" y="3512175"/>
              <a:ext cx="3583525" cy="719750"/>
            </a:xfrm>
            <a:custGeom>
              <a:avLst/>
              <a:gdLst/>
              <a:ahLst/>
              <a:cxnLst/>
              <a:rect l="l" t="t" r="r" b="b"/>
              <a:pathLst>
                <a:path w="143341" h="28790" extrusionOk="0">
                  <a:moveTo>
                    <a:pt x="143340" y="0"/>
                  </a:moveTo>
                  <a:lnTo>
                    <a:pt x="1" y="28789"/>
                  </a:lnTo>
                  <a:lnTo>
                    <a:pt x="143340" y="14562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2" name="Google Shape;3282;p9"/>
            <p:cNvSpPr/>
            <p:nvPr/>
          </p:nvSpPr>
          <p:spPr>
            <a:xfrm>
              <a:off x="18253750" y="2724575"/>
              <a:ext cx="3583525" cy="1507350"/>
            </a:xfrm>
            <a:custGeom>
              <a:avLst/>
              <a:gdLst/>
              <a:ahLst/>
              <a:cxnLst/>
              <a:rect l="l" t="t" r="r" b="b"/>
              <a:pathLst>
                <a:path w="143341" h="60294" extrusionOk="0">
                  <a:moveTo>
                    <a:pt x="143340" y="0"/>
                  </a:moveTo>
                  <a:lnTo>
                    <a:pt x="1" y="60293"/>
                  </a:lnTo>
                  <a:lnTo>
                    <a:pt x="143340" y="16300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3" name="Google Shape;3283;p9"/>
            <p:cNvSpPr/>
            <p:nvPr/>
          </p:nvSpPr>
          <p:spPr>
            <a:xfrm>
              <a:off x="18253750" y="1772375"/>
              <a:ext cx="3583525" cy="2459550"/>
            </a:xfrm>
            <a:custGeom>
              <a:avLst/>
              <a:gdLst/>
              <a:ahLst/>
              <a:cxnLst/>
              <a:rect l="l" t="t" r="r" b="b"/>
              <a:pathLst>
                <a:path w="143341" h="98382" extrusionOk="0">
                  <a:moveTo>
                    <a:pt x="143340" y="0"/>
                  </a:moveTo>
                  <a:lnTo>
                    <a:pt x="1" y="98381"/>
                  </a:lnTo>
                  <a:lnTo>
                    <a:pt x="143340" y="20193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4" name="Google Shape;3284;p9"/>
            <p:cNvSpPr/>
            <p:nvPr/>
          </p:nvSpPr>
          <p:spPr>
            <a:xfrm>
              <a:off x="18253750" y="846675"/>
              <a:ext cx="3583525" cy="3385250"/>
            </a:xfrm>
            <a:custGeom>
              <a:avLst/>
              <a:gdLst/>
              <a:ahLst/>
              <a:cxnLst/>
              <a:rect l="l" t="t" r="r" b="b"/>
              <a:pathLst>
                <a:path w="143341" h="135410" extrusionOk="0">
                  <a:moveTo>
                    <a:pt x="129053" y="0"/>
                  </a:moveTo>
                  <a:lnTo>
                    <a:pt x="1" y="135409"/>
                  </a:lnTo>
                  <a:lnTo>
                    <a:pt x="143340" y="13490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5" name="Google Shape;3285;p9"/>
            <p:cNvSpPr/>
            <p:nvPr/>
          </p:nvSpPr>
          <p:spPr>
            <a:xfrm>
              <a:off x="18253750" y="846675"/>
              <a:ext cx="2603325" cy="3385250"/>
            </a:xfrm>
            <a:custGeom>
              <a:avLst/>
              <a:gdLst/>
              <a:ahLst/>
              <a:cxnLst/>
              <a:rect l="l" t="t" r="r" b="b"/>
              <a:pathLst>
                <a:path w="104133" h="135410" extrusionOk="0">
                  <a:moveTo>
                    <a:pt x="82749" y="0"/>
                  </a:moveTo>
                  <a:lnTo>
                    <a:pt x="1" y="135409"/>
                  </a:lnTo>
                  <a:lnTo>
                    <a:pt x="10413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6" name="Google Shape;3286;p9"/>
            <p:cNvSpPr/>
            <p:nvPr/>
          </p:nvSpPr>
          <p:spPr>
            <a:xfrm>
              <a:off x="18253750" y="846675"/>
              <a:ext cx="1595475" cy="3385250"/>
            </a:xfrm>
            <a:custGeom>
              <a:avLst/>
              <a:gdLst/>
              <a:ahLst/>
              <a:cxnLst/>
              <a:rect l="l" t="t" r="r" b="b"/>
              <a:pathLst>
                <a:path w="63819" h="135410" extrusionOk="0">
                  <a:moveTo>
                    <a:pt x="46566" y="0"/>
                  </a:moveTo>
                  <a:lnTo>
                    <a:pt x="1" y="135409"/>
                  </a:lnTo>
                  <a:lnTo>
                    <a:pt x="63818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7" name="Google Shape;3287;p9"/>
            <p:cNvSpPr/>
            <p:nvPr/>
          </p:nvSpPr>
          <p:spPr>
            <a:xfrm>
              <a:off x="18253750" y="846675"/>
              <a:ext cx="761725" cy="3385250"/>
            </a:xfrm>
            <a:custGeom>
              <a:avLst/>
              <a:gdLst/>
              <a:ahLst/>
              <a:cxnLst/>
              <a:rect l="l" t="t" r="r" b="b"/>
              <a:pathLst>
                <a:path w="30469" h="135410" extrusionOk="0">
                  <a:moveTo>
                    <a:pt x="15062" y="0"/>
                  </a:moveTo>
                  <a:lnTo>
                    <a:pt x="1" y="135409"/>
                  </a:lnTo>
                  <a:lnTo>
                    <a:pt x="30469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288" name="Google Shape;3288;p9"/>
          <p:cNvSpPr txBox="1">
            <a:spLocks noGrp="1"/>
          </p:cNvSpPr>
          <p:nvPr>
            <p:ph type="title"/>
          </p:nvPr>
        </p:nvSpPr>
        <p:spPr>
          <a:xfrm>
            <a:off x="4131400" y="2108300"/>
            <a:ext cx="3929200" cy="108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000"/>
              <a:buNone/>
              <a:defRPr sz="5333"/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endParaRPr/>
          </a:p>
        </p:txBody>
      </p:sp>
      <p:sp>
        <p:nvSpPr>
          <p:cNvPr id="3289" name="Google Shape;3289;p9"/>
          <p:cNvSpPr txBox="1">
            <a:spLocks noGrp="1"/>
          </p:cNvSpPr>
          <p:nvPr>
            <p:ph type="subTitle" idx="1"/>
          </p:nvPr>
        </p:nvSpPr>
        <p:spPr>
          <a:xfrm>
            <a:off x="3397200" y="3072533"/>
            <a:ext cx="5397600" cy="118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2pPr>
            <a:lvl3pPr lvl="2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3pPr>
            <a:lvl4pPr lvl="3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4pPr>
            <a:lvl5pPr lvl="4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5pPr>
            <a:lvl6pPr lvl="5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6pPr>
            <a:lvl7pPr lvl="6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7pPr>
            <a:lvl8pPr lvl="7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8pPr>
            <a:lvl9pPr lvl="8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038313585"/>
      </p:ext>
    </p:extLst>
  </p:cSld>
  <p:clrMapOvr>
    <a:masterClrMapping/>
  </p:clrMapOvr>
</p:sldLayout>
</file>

<file path=ppt/slideLayouts/slideLayout8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bg>
      <p:bgPr>
        <a:solidFill>
          <a:schemeClr val="accent2"/>
        </a:solidFill>
        <a:effectLst/>
      </p:bgPr>
    </p:bg>
    <p:spTree>
      <p:nvGrpSpPr>
        <p:cNvPr id="1" name="Shape 32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291" name="Google Shape;3291;p10"/>
          <p:cNvGrpSpPr/>
          <p:nvPr/>
        </p:nvGrpSpPr>
        <p:grpSpPr>
          <a:xfrm flipH="1">
            <a:off x="-33" y="-558800"/>
            <a:ext cx="12181833" cy="7416811"/>
            <a:chOff x="-7728237" y="-419075"/>
            <a:chExt cx="15443501" cy="5562608"/>
          </a:xfrm>
        </p:grpSpPr>
        <p:sp>
          <p:nvSpPr>
            <p:cNvPr id="3292" name="Google Shape;3292;p10"/>
            <p:cNvSpPr/>
            <p:nvPr/>
          </p:nvSpPr>
          <p:spPr>
            <a:xfrm>
              <a:off x="3857953" y="2561831"/>
              <a:ext cx="3857311" cy="1033759"/>
            </a:xfrm>
            <a:custGeom>
              <a:avLst/>
              <a:gdLst/>
              <a:ahLst/>
              <a:cxnLst/>
              <a:rect l="l" t="t" r="r" b="b"/>
              <a:pathLst>
                <a:path w="55806" h="14956" extrusionOk="0">
                  <a:moveTo>
                    <a:pt x="1" y="1"/>
                  </a:moveTo>
                  <a:lnTo>
                    <a:pt x="55805" y="14955"/>
                  </a:lnTo>
                  <a:lnTo>
                    <a:pt x="55805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293" name="Google Shape;3293;p10"/>
            <p:cNvGrpSpPr/>
            <p:nvPr/>
          </p:nvGrpSpPr>
          <p:grpSpPr>
            <a:xfrm>
              <a:off x="-7728237" y="-419075"/>
              <a:ext cx="15443501" cy="5562608"/>
              <a:chOff x="-7728237" y="-419075"/>
              <a:chExt cx="15443501" cy="5562608"/>
            </a:xfrm>
          </p:grpSpPr>
          <p:sp>
            <p:nvSpPr>
              <p:cNvPr id="3294" name="Google Shape;3294;p10"/>
              <p:cNvSpPr/>
              <p:nvPr/>
            </p:nvSpPr>
            <p:spPr>
              <a:xfrm>
                <a:off x="1296122" y="0"/>
                <a:ext cx="2561933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37065" h="37065" extrusionOk="0">
                    <a:moveTo>
                      <a:pt x="1" y="1"/>
                    </a:moveTo>
                    <a:lnTo>
                      <a:pt x="37065" y="37065"/>
                    </a:lnTo>
                    <a:lnTo>
                      <a:pt x="15657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5" name="Google Shape;3295;p10"/>
              <p:cNvSpPr/>
              <p:nvPr/>
            </p:nvSpPr>
            <p:spPr>
              <a:xfrm>
                <a:off x="-7728185" y="2561825"/>
                <a:ext cx="11586214" cy="2581703"/>
              </a:xfrm>
              <a:custGeom>
                <a:avLst/>
                <a:gdLst/>
                <a:ahLst/>
                <a:cxnLst/>
                <a:rect l="l" t="t" r="r" b="b"/>
                <a:pathLst>
                  <a:path w="55817" h="32231" extrusionOk="0">
                    <a:moveTo>
                      <a:pt x="55817" y="1"/>
                    </a:moveTo>
                    <a:lnTo>
                      <a:pt x="0" y="14955"/>
                    </a:lnTo>
                    <a:lnTo>
                      <a:pt x="0" y="14955"/>
                    </a:lnTo>
                    <a:lnTo>
                      <a:pt x="0" y="32231"/>
                    </a:lnTo>
                    <a:lnTo>
                      <a:pt x="55817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6" name="Google Shape;3296;p10"/>
              <p:cNvSpPr/>
              <p:nvPr/>
            </p:nvSpPr>
            <p:spPr>
              <a:xfrm>
                <a:off x="-7728237" y="-19827"/>
                <a:ext cx="11586214" cy="2581702"/>
              </a:xfrm>
              <a:custGeom>
                <a:avLst/>
                <a:gdLst/>
                <a:ahLst/>
                <a:cxnLst/>
                <a:rect l="l" t="t" r="r" b="b"/>
                <a:pathLst>
                  <a:path w="55817" h="14943" extrusionOk="0">
                    <a:moveTo>
                      <a:pt x="0" y="0"/>
                    </a:moveTo>
                    <a:lnTo>
                      <a:pt x="0" y="14943"/>
                    </a:lnTo>
                    <a:lnTo>
                      <a:pt x="55817" y="1494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7" name="Google Shape;3297;p10"/>
              <p:cNvSpPr/>
              <p:nvPr/>
            </p:nvSpPr>
            <p:spPr>
              <a:xfrm>
                <a:off x="-1384678" y="2561825"/>
                <a:ext cx="5242776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37363" h="37351" extrusionOk="0">
                    <a:moveTo>
                      <a:pt x="37363" y="1"/>
                    </a:moveTo>
                    <a:lnTo>
                      <a:pt x="1" y="37351"/>
                    </a:lnTo>
                    <a:lnTo>
                      <a:pt x="15789" y="37351"/>
                    </a:lnTo>
                    <a:lnTo>
                      <a:pt x="3736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8" name="Google Shape;3298;p10"/>
              <p:cNvSpPr/>
              <p:nvPr/>
            </p:nvSpPr>
            <p:spPr>
              <a:xfrm>
                <a:off x="3165034" y="2561831"/>
                <a:ext cx="692997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10026" h="37351" extrusionOk="0">
                    <a:moveTo>
                      <a:pt x="10026" y="1"/>
                    </a:moveTo>
                    <a:lnTo>
                      <a:pt x="1" y="37351"/>
                    </a:lnTo>
                    <a:lnTo>
                      <a:pt x="10026" y="37351"/>
                    </a:lnTo>
                    <a:lnTo>
                      <a:pt x="10026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9" name="Google Shape;3299;p10"/>
              <p:cNvSpPr/>
              <p:nvPr/>
            </p:nvSpPr>
            <p:spPr>
              <a:xfrm>
                <a:off x="3857953" y="0"/>
                <a:ext cx="2561103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37053" h="37065" extrusionOk="0">
                    <a:moveTo>
                      <a:pt x="21384" y="1"/>
                    </a:moveTo>
                    <a:lnTo>
                      <a:pt x="1" y="37065"/>
                    </a:lnTo>
                    <a:lnTo>
                      <a:pt x="3705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0" name="Google Shape;3300;p10"/>
              <p:cNvSpPr/>
              <p:nvPr/>
            </p:nvSpPr>
            <p:spPr>
              <a:xfrm>
                <a:off x="3857953" y="2561831"/>
                <a:ext cx="1490435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21563" h="37351" extrusionOk="0">
                    <a:moveTo>
                      <a:pt x="1" y="1"/>
                    </a:moveTo>
                    <a:lnTo>
                      <a:pt x="9990" y="37351"/>
                    </a:lnTo>
                    <a:lnTo>
                      <a:pt x="21563" y="3735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1" name="Google Shape;3301;p10"/>
              <p:cNvSpPr/>
              <p:nvPr/>
            </p:nvSpPr>
            <p:spPr>
              <a:xfrm>
                <a:off x="3857953" y="334122"/>
                <a:ext cx="3857311" cy="2227807"/>
              </a:xfrm>
              <a:custGeom>
                <a:avLst/>
                <a:gdLst/>
                <a:ahLst/>
                <a:cxnLst/>
                <a:rect l="l" t="t" r="r" b="b"/>
                <a:pathLst>
                  <a:path w="55806" h="32231" extrusionOk="0">
                    <a:moveTo>
                      <a:pt x="55805" y="1"/>
                    </a:moveTo>
                    <a:lnTo>
                      <a:pt x="1" y="32231"/>
                    </a:lnTo>
                    <a:lnTo>
                      <a:pt x="55805" y="17288"/>
                    </a:lnTo>
                    <a:lnTo>
                      <a:pt x="55805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2" name="Google Shape;3302;p10"/>
              <p:cNvSpPr/>
              <p:nvPr/>
            </p:nvSpPr>
            <p:spPr>
              <a:xfrm>
                <a:off x="2378320" y="0"/>
                <a:ext cx="1479721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21408" h="37065" extrusionOk="0">
                    <a:moveTo>
                      <a:pt x="0" y="1"/>
                    </a:moveTo>
                    <a:lnTo>
                      <a:pt x="21408" y="37065"/>
                    </a:lnTo>
                    <a:lnTo>
                      <a:pt x="11466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3" name="Google Shape;3303;p10"/>
              <p:cNvSpPr/>
              <p:nvPr/>
            </p:nvSpPr>
            <p:spPr>
              <a:xfrm>
                <a:off x="3857953" y="0"/>
                <a:ext cx="685601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9919" h="37065" extrusionOk="0">
                    <a:moveTo>
                      <a:pt x="1" y="1"/>
                    </a:moveTo>
                    <a:lnTo>
                      <a:pt x="1" y="37065"/>
                    </a:lnTo>
                    <a:lnTo>
                      <a:pt x="9919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4" name="Google Shape;3304;p10"/>
              <p:cNvSpPr/>
              <p:nvPr/>
            </p:nvSpPr>
            <p:spPr>
              <a:xfrm>
                <a:off x="-1384635" y="-419075"/>
                <a:ext cx="5242751" cy="2981045"/>
              </a:xfrm>
              <a:custGeom>
                <a:avLst/>
                <a:gdLst/>
                <a:ahLst/>
                <a:cxnLst/>
                <a:rect l="l" t="t" r="r" b="b"/>
                <a:pathLst>
                  <a:path w="55817" h="37065" extrusionOk="0">
                    <a:moveTo>
                      <a:pt x="0" y="1"/>
                    </a:moveTo>
                    <a:lnTo>
                      <a:pt x="0" y="4835"/>
                    </a:lnTo>
                    <a:lnTo>
                      <a:pt x="55817" y="37065"/>
                    </a:lnTo>
                    <a:lnTo>
                      <a:pt x="1875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5" name="Google Shape;3305;p10"/>
              <p:cNvSpPr/>
              <p:nvPr/>
            </p:nvSpPr>
            <p:spPr>
              <a:xfrm>
                <a:off x="3857953" y="2561831"/>
                <a:ext cx="3857311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55806" h="37351" extrusionOk="0">
                    <a:moveTo>
                      <a:pt x="1" y="1"/>
                    </a:moveTo>
                    <a:lnTo>
                      <a:pt x="37351" y="37351"/>
                    </a:lnTo>
                    <a:lnTo>
                      <a:pt x="55805" y="37351"/>
                    </a:lnTo>
                    <a:lnTo>
                      <a:pt x="55805" y="3223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306" name="Google Shape;3306;p10"/>
          <p:cNvSpPr txBox="1">
            <a:spLocks noGrp="1"/>
          </p:cNvSpPr>
          <p:nvPr>
            <p:ph type="body" idx="1"/>
          </p:nvPr>
        </p:nvSpPr>
        <p:spPr>
          <a:xfrm>
            <a:off x="6586000" y="1246900"/>
            <a:ext cx="4381600" cy="464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40256"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1pPr>
            <a:lvl2pPr marL="1219170" lvl="1" indent="-440256">
              <a:spcBef>
                <a:spcPts val="2133"/>
              </a:spcBef>
              <a:spcAft>
                <a:spcPts val="0"/>
              </a:spcAft>
              <a:buSzPts val="1600"/>
              <a:buChar char="○"/>
              <a:defRPr/>
            </a:lvl2pPr>
            <a:lvl3pPr marL="1828754" lvl="2" indent="-440256">
              <a:spcBef>
                <a:spcPts val="2133"/>
              </a:spcBef>
              <a:spcAft>
                <a:spcPts val="0"/>
              </a:spcAft>
              <a:buSzPts val="1600"/>
              <a:buChar char="■"/>
              <a:defRPr/>
            </a:lvl3pPr>
            <a:lvl4pPr marL="2438339" lvl="3" indent="-440256">
              <a:spcBef>
                <a:spcPts val="2133"/>
              </a:spcBef>
              <a:spcAft>
                <a:spcPts val="0"/>
              </a:spcAft>
              <a:buSzPts val="1600"/>
              <a:buChar char="●"/>
              <a:defRPr/>
            </a:lvl4pPr>
            <a:lvl5pPr marL="3047924" lvl="4" indent="-440256">
              <a:spcBef>
                <a:spcPts val="2133"/>
              </a:spcBef>
              <a:spcAft>
                <a:spcPts val="0"/>
              </a:spcAft>
              <a:buSzPts val="1600"/>
              <a:buChar char="○"/>
              <a:defRPr/>
            </a:lvl5pPr>
            <a:lvl6pPr marL="3657509" lvl="5" indent="-440256">
              <a:spcBef>
                <a:spcPts val="2133"/>
              </a:spcBef>
              <a:spcAft>
                <a:spcPts val="0"/>
              </a:spcAft>
              <a:buSzPts val="1600"/>
              <a:buChar char="■"/>
              <a:defRPr/>
            </a:lvl6pPr>
            <a:lvl7pPr marL="4267093" lvl="6" indent="-440256">
              <a:spcBef>
                <a:spcPts val="2133"/>
              </a:spcBef>
              <a:spcAft>
                <a:spcPts val="0"/>
              </a:spcAft>
              <a:buSzPts val="1600"/>
              <a:buChar char="●"/>
              <a:defRPr/>
            </a:lvl7pPr>
            <a:lvl8pPr marL="4876678" lvl="7" indent="-440256">
              <a:spcBef>
                <a:spcPts val="2133"/>
              </a:spcBef>
              <a:spcAft>
                <a:spcPts val="0"/>
              </a:spcAft>
              <a:buSzPts val="1600"/>
              <a:buChar char="○"/>
              <a:defRPr/>
            </a:lvl8pPr>
            <a:lvl9pPr marL="5486263" lvl="8" indent="-440256">
              <a:spcBef>
                <a:spcPts val="2133"/>
              </a:spcBef>
              <a:spcAft>
                <a:spcPts val="2133"/>
              </a:spcAft>
              <a:buSzPts val="1600"/>
              <a:buChar char="■"/>
              <a:defRPr/>
            </a:lvl9pPr>
          </a:lstStyle>
          <a:p>
            <a:endParaRPr/>
          </a:p>
        </p:txBody>
      </p:sp>
      <p:sp>
        <p:nvSpPr>
          <p:cNvPr id="3307" name="Google Shape;3307;p10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5136000" cy="98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308" name="Google Shape;3308;p10"/>
          <p:cNvSpPr txBox="1">
            <a:spLocks noGrp="1"/>
          </p:cNvSpPr>
          <p:nvPr>
            <p:ph type="subTitle" idx="2"/>
          </p:nvPr>
        </p:nvSpPr>
        <p:spPr>
          <a:xfrm>
            <a:off x="1873400" y="2781300"/>
            <a:ext cx="3695600" cy="186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2133"/>
              </a:spcBef>
              <a:spcAft>
                <a:spcPts val="2133"/>
              </a:spcAft>
              <a:buSzPts val="16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127246730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/>
          <p:cNvSpPr>
            <a:spLocks noGrp="1"/>
          </p:cNvSpPr>
          <p:nvPr>
            <p:ph type="pic" sz="quarter" idx="10" hasCustomPrompt="1"/>
          </p:nvPr>
        </p:nvSpPr>
        <p:spPr>
          <a:xfrm>
            <a:off x="6285900" y="2081359"/>
            <a:ext cx="4846032" cy="2614108"/>
          </a:xfrm>
          <a:custGeom>
            <a:avLst/>
            <a:gdLst>
              <a:gd name="connsiteX0" fmla="*/ 94791 w 4846032"/>
              <a:gd name="connsiteY0" fmla="*/ 0 h 2614108"/>
              <a:gd name="connsiteX1" fmla="*/ 4751241 w 4846032"/>
              <a:gd name="connsiteY1" fmla="*/ 0 h 2614108"/>
              <a:gd name="connsiteX2" fmla="*/ 4846032 w 4846032"/>
              <a:gd name="connsiteY2" fmla="*/ 94799 h 2614108"/>
              <a:gd name="connsiteX3" fmla="*/ 4846032 w 4846032"/>
              <a:gd name="connsiteY3" fmla="*/ 315068 h 2614108"/>
              <a:gd name="connsiteX4" fmla="*/ 4846032 w 4846032"/>
              <a:gd name="connsiteY4" fmla="*/ 521574 h 2614108"/>
              <a:gd name="connsiteX5" fmla="*/ 4846032 w 4846032"/>
              <a:gd name="connsiteY5" fmla="*/ 714763 h 2614108"/>
              <a:gd name="connsiteX6" fmla="*/ 4846032 w 4846032"/>
              <a:gd name="connsiteY6" fmla="*/ 895077 h 2614108"/>
              <a:gd name="connsiteX7" fmla="*/ 4846032 w 4846032"/>
              <a:gd name="connsiteY7" fmla="*/ 1062960 h 2614108"/>
              <a:gd name="connsiteX8" fmla="*/ 4846032 w 4846032"/>
              <a:gd name="connsiteY8" fmla="*/ 1218858 h 2614108"/>
              <a:gd name="connsiteX9" fmla="*/ 4846032 w 4846032"/>
              <a:gd name="connsiteY9" fmla="*/ 1363213 h 2614108"/>
              <a:gd name="connsiteX10" fmla="*/ 4846032 w 4846032"/>
              <a:gd name="connsiteY10" fmla="*/ 1496469 h 2614108"/>
              <a:gd name="connsiteX11" fmla="*/ 4846032 w 4846032"/>
              <a:gd name="connsiteY11" fmla="*/ 1619071 h 2614108"/>
              <a:gd name="connsiteX12" fmla="*/ 4846032 w 4846032"/>
              <a:gd name="connsiteY12" fmla="*/ 1731462 h 2614108"/>
              <a:gd name="connsiteX13" fmla="*/ 4846032 w 4846032"/>
              <a:gd name="connsiteY13" fmla="*/ 1834086 h 2614108"/>
              <a:gd name="connsiteX14" fmla="*/ 4846032 w 4846032"/>
              <a:gd name="connsiteY14" fmla="*/ 1927388 h 2614108"/>
              <a:gd name="connsiteX15" fmla="*/ 4846032 w 4846032"/>
              <a:gd name="connsiteY15" fmla="*/ 2011810 h 2614108"/>
              <a:gd name="connsiteX16" fmla="*/ 4846032 w 4846032"/>
              <a:gd name="connsiteY16" fmla="*/ 2087798 h 2614108"/>
              <a:gd name="connsiteX17" fmla="*/ 4846032 w 4846032"/>
              <a:gd name="connsiteY17" fmla="*/ 2155796 h 2614108"/>
              <a:gd name="connsiteX18" fmla="*/ 4846032 w 4846032"/>
              <a:gd name="connsiteY18" fmla="*/ 2216245 h 2614108"/>
              <a:gd name="connsiteX19" fmla="*/ 4846032 w 4846032"/>
              <a:gd name="connsiteY19" fmla="*/ 2316280 h 2614108"/>
              <a:gd name="connsiteX20" fmla="*/ 4846032 w 4846032"/>
              <a:gd name="connsiteY20" fmla="*/ 2391454 h 2614108"/>
              <a:gd name="connsiteX21" fmla="*/ 4846032 w 4846032"/>
              <a:gd name="connsiteY21" fmla="*/ 2445319 h 2614108"/>
              <a:gd name="connsiteX22" fmla="*/ 4846032 w 4846032"/>
              <a:gd name="connsiteY22" fmla="*/ 2481426 h 2614108"/>
              <a:gd name="connsiteX23" fmla="*/ 4846032 w 4846032"/>
              <a:gd name="connsiteY23" fmla="*/ 2503327 h 2614108"/>
              <a:gd name="connsiteX24" fmla="*/ 4846032 w 4846032"/>
              <a:gd name="connsiteY24" fmla="*/ 2514574 h 2614108"/>
              <a:gd name="connsiteX25" fmla="*/ 4846032 w 4846032"/>
              <a:gd name="connsiteY25" fmla="*/ 2519309 h 2614108"/>
              <a:gd name="connsiteX26" fmla="*/ 4751241 w 4846032"/>
              <a:gd name="connsiteY26" fmla="*/ 2614108 h 2614108"/>
              <a:gd name="connsiteX27" fmla="*/ 94791 w 4846032"/>
              <a:gd name="connsiteY27" fmla="*/ 2614108 h 2614108"/>
              <a:gd name="connsiteX28" fmla="*/ 0 w 4846032"/>
              <a:gd name="connsiteY28" fmla="*/ 2519309 h 2614108"/>
              <a:gd name="connsiteX29" fmla="*/ 0 w 4846032"/>
              <a:gd name="connsiteY29" fmla="*/ 2299040 h 2614108"/>
              <a:gd name="connsiteX30" fmla="*/ 0 w 4846032"/>
              <a:gd name="connsiteY30" fmla="*/ 2092534 h 2614108"/>
              <a:gd name="connsiteX31" fmla="*/ 0 w 4846032"/>
              <a:gd name="connsiteY31" fmla="*/ 1899345 h 2614108"/>
              <a:gd name="connsiteX32" fmla="*/ 0 w 4846032"/>
              <a:gd name="connsiteY32" fmla="*/ 1719031 h 2614108"/>
              <a:gd name="connsiteX33" fmla="*/ 0 w 4846032"/>
              <a:gd name="connsiteY33" fmla="*/ 1551148 h 2614108"/>
              <a:gd name="connsiteX34" fmla="*/ 0 w 4846032"/>
              <a:gd name="connsiteY34" fmla="*/ 1395250 h 2614108"/>
              <a:gd name="connsiteX35" fmla="*/ 0 w 4846032"/>
              <a:gd name="connsiteY35" fmla="*/ 1250895 h 2614108"/>
              <a:gd name="connsiteX36" fmla="*/ 0 w 4846032"/>
              <a:gd name="connsiteY36" fmla="*/ 1117639 h 2614108"/>
              <a:gd name="connsiteX37" fmla="*/ 0 w 4846032"/>
              <a:gd name="connsiteY37" fmla="*/ 995037 h 2614108"/>
              <a:gd name="connsiteX38" fmla="*/ 0 w 4846032"/>
              <a:gd name="connsiteY38" fmla="*/ 882646 h 2614108"/>
              <a:gd name="connsiteX39" fmla="*/ 0 w 4846032"/>
              <a:gd name="connsiteY39" fmla="*/ 780022 h 2614108"/>
              <a:gd name="connsiteX40" fmla="*/ 0 w 4846032"/>
              <a:gd name="connsiteY40" fmla="*/ 686720 h 2614108"/>
              <a:gd name="connsiteX41" fmla="*/ 0 w 4846032"/>
              <a:gd name="connsiteY41" fmla="*/ 602298 h 2614108"/>
              <a:gd name="connsiteX42" fmla="*/ 0 w 4846032"/>
              <a:gd name="connsiteY42" fmla="*/ 526310 h 2614108"/>
              <a:gd name="connsiteX43" fmla="*/ 0 w 4846032"/>
              <a:gd name="connsiteY43" fmla="*/ 458313 h 2614108"/>
              <a:gd name="connsiteX44" fmla="*/ 0 w 4846032"/>
              <a:gd name="connsiteY44" fmla="*/ 397863 h 2614108"/>
              <a:gd name="connsiteX45" fmla="*/ 0 w 4846032"/>
              <a:gd name="connsiteY45" fmla="*/ 297828 h 2614108"/>
              <a:gd name="connsiteX46" fmla="*/ 0 w 4846032"/>
              <a:gd name="connsiteY46" fmla="*/ 222654 h 2614108"/>
              <a:gd name="connsiteX47" fmla="*/ 0 w 4846032"/>
              <a:gd name="connsiteY47" fmla="*/ 168789 h 2614108"/>
              <a:gd name="connsiteX48" fmla="*/ 0 w 4846032"/>
              <a:gd name="connsiteY48" fmla="*/ 132682 h 2614108"/>
              <a:gd name="connsiteX49" fmla="*/ 0 w 4846032"/>
              <a:gd name="connsiteY49" fmla="*/ 110781 h 2614108"/>
              <a:gd name="connsiteX50" fmla="*/ 0 w 4846032"/>
              <a:gd name="connsiteY50" fmla="*/ 99534 h 2614108"/>
              <a:gd name="connsiteX51" fmla="*/ 0 w 4846032"/>
              <a:gd name="connsiteY51" fmla="*/ 94799 h 2614108"/>
              <a:gd name="connsiteX52" fmla="*/ 94791 w 4846032"/>
              <a:gd name="connsiteY52" fmla="*/ 0 h 26141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4846032" h="2614108">
                <a:moveTo>
                  <a:pt x="94791" y="0"/>
                </a:moveTo>
                <a:cubicBezTo>
                  <a:pt x="4751241" y="0"/>
                  <a:pt x="4751241" y="0"/>
                  <a:pt x="4751241" y="0"/>
                </a:cubicBezTo>
                <a:cubicBezTo>
                  <a:pt x="4803181" y="0"/>
                  <a:pt x="4846032" y="41556"/>
                  <a:pt x="4846032" y="94799"/>
                </a:cubicBezTo>
                <a:lnTo>
                  <a:pt x="4846032" y="315068"/>
                </a:lnTo>
                <a:lnTo>
                  <a:pt x="4846032" y="521574"/>
                </a:lnTo>
                <a:lnTo>
                  <a:pt x="4846032" y="714763"/>
                </a:lnTo>
                <a:lnTo>
                  <a:pt x="4846032" y="895077"/>
                </a:lnTo>
                <a:lnTo>
                  <a:pt x="4846032" y="1062960"/>
                </a:lnTo>
                <a:lnTo>
                  <a:pt x="4846032" y="1218858"/>
                </a:lnTo>
                <a:lnTo>
                  <a:pt x="4846032" y="1363213"/>
                </a:lnTo>
                <a:lnTo>
                  <a:pt x="4846032" y="1496469"/>
                </a:lnTo>
                <a:lnTo>
                  <a:pt x="4846032" y="1619071"/>
                </a:lnTo>
                <a:lnTo>
                  <a:pt x="4846032" y="1731462"/>
                </a:lnTo>
                <a:lnTo>
                  <a:pt x="4846032" y="1834086"/>
                </a:lnTo>
                <a:lnTo>
                  <a:pt x="4846032" y="1927388"/>
                </a:lnTo>
                <a:lnTo>
                  <a:pt x="4846032" y="2011810"/>
                </a:lnTo>
                <a:lnTo>
                  <a:pt x="4846032" y="2087798"/>
                </a:lnTo>
                <a:lnTo>
                  <a:pt x="4846032" y="2155796"/>
                </a:lnTo>
                <a:lnTo>
                  <a:pt x="4846032" y="2216245"/>
                </a:lnTo>
                <a:lnTo>
                  <a:pt x="4846032" y="2316280"/>
                </a:lnTo>
                <a:lnTo>
                  <a:pt x="4846032" y="2391454"/>
                </a:lnTo>
                <a:lnTo>
                  <a:pt x="4846032" y="2445319"/>
                </a:lnTo>
                <a:lnTo>
                  <a:pt x="4846032" y="2481426"/>
                </a:lnTo>
                <a:lnTo>
                  <a:pt x="4846032" y="2503327"/>
                </a:lnTo>
                <a:lnTo>
                  <a:pt x="4846032" y="2514574"/>
                </a:lnTo>
                <a:lnTo>
                  <a:pt x="4846032" y="2519309"/>
                </a:lnTo>
                <a:cubicBezTo>
                  <a:pt x="4846032" y="2571254"/>
                  <a:pt x="4803181" y="2614108"/>
                  <a:pt x="4751241" y="2614108"/>
                </a:cubicBezTo>
                <a:cubicBezTo>
                  <a:pt x="94791" y="2614108"/>
                  <a:pt x="94791" y="2614108"/>
                  <a:pt x="94791" y="2614108"/>
                </a:cubicBezTo>
                <a:cubicBezTo>
                  <a:pt x="42851" y="2614108"/>
                  <a:pt x="0" y="2571254"/>
                  <a:pt x="0" y="2519309"/>
                </a:cubicBezTo>
                <a:lnTo>
                  <a:pt x="0" y="2299040"/>
                </a:lnTo>
                <a:lnTo>
                  <a:pt x="0" y="2092534"/>
                </a:lnTo>
                <a:lnTo>
                  <a:pt x="0" y="1899345"/>
                </a:lnTo>
                <a:lnTo>
                  <a:pt x="0" y="1719031"/>
                </a:lnTo>
                <a:lnTo>
                  <a:pt x="0" y="1551148"/>
                </a:lnTo>
                <a:lnTo>
                  <a:pt x="0" y="1395250"/>
                </a:lnTo>
                <a:lnTo>
                  <a:pt x="0" y="1250895"/>
                </a:lnTo>
                <a:lnTo>
                  <a:pt x="0" y="1117639"/>
                </a:lnTo>
                <a:lnTo>
                  <a:pt x="0" y="995037"/>
                </a:lnTo>
                <a:lnTo>
                  <a:pt x="0" y="882646"/>
                </a:lnTo>
                <a:lnTo>
                  <a:pt x="0" y="780022"/>
                </a:lnTo>
                <a:lnTo>
                  <a:pt x="0" y="686720"/>
                </a:lnTo>
                <a:lnTo>
                  <a:pt x="0" y="602298"/>
                </a:lnTo>
                <a:lnTo>
                  <a:pt x="0" y="526310"/>
                </a:lnTo>
                <a:lnTo>
                  <a:pt x="0" y="458313"/>
                </a:lnTo>
                <a:lnTo>
                  <a:pt x="0" y="397863"/>
                </a:lnTo>
                <a:lnTo>
                  <a:pt x="0" y="297828"/>
                </a:lnTo>
                <a:lnTo>
                  <a:pt x="0" y="222654"/>
                </a:lnTo>
                <a:lnTo>
                  <a:pt x="0" y="168789"/>
                </a:lnTo>
                <a:lnTo>
                  <a:pt x="0" y="132682"/>
                </a:lnTo>
                <a:lnTo>
                  <a:pt x="0" y="110781"/>
                </a:lnTo>
                <a:lnTo>
                  <a:pt x="0" y="99534"/>
                </a:lnTo>
                <a:lnTo>
                  <a:pt x="0" y="94799"/>
                </a:lnTo>
                <a:cubicBezTo>
                  <a:pt x="0" y="41556"/>
                  <a:pt x="42851" y="0"/>
                  <a:pt x="94791" y="0"/>
                </a:cubicBez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defRPr sz="1200" b="0">
                <a:solidFill>
                  <a:schemeClr val="tx2"/>
                </a:solidFill>
              </a:defRPr>
            </a:lvl1pPr>
          </a:lstStyle>
          <a:p>
            <a:r>
              <a:rPr lang="vi-VN"/>
              <a:t>Drag &amp; Drop Image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5947255"/>
      </p:ext>
    </p:extLst>
  </p:cSld>
  <p:clrMapOvr>
    <a:masterClrMapping/>
  </p:clrMapOvr>
</p:sldLayout>
</file>

<file path=ppt/slideLayouts/slideLayout9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bg>
      <p:bgPr>
        <a:solidFill>
          <a:schemeClr val="accent2"/>
        </a:solidFill>
        <a:effectLst/>
      </p:bgPr>
    </p:bg>
    <p:spTree>
      <p:nvGrpSpPr>
        <p:cNvPr id="1" name="Shape 33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310" name="Google Shape;3310;p11"/>
          <p:cNvGrpSpPr/>
          <p:nvPr/>
        </p:nvGrpSpPr>
        <p:grpSpPr>
          <a:xfrm>
            <a:off x="-817" y="44"/>
            <a:ext cx="12217279" cy="6883793"/>
            <a:chOff x="14670875" y="846675"/>
            <a:chExt cx="7166400" cy="3385250"/>
          </a:xfrm>
        </p:grpSpPr>
        <p:sp>
          <p:nvSpPr>
            <p:cNvPr id="3311" name="Google Shape;3311;p11"/>
            <p:cNvSpPr/>
            <p:nvPr/>
          </p:nvSpPr>
          <p:spPr>
            <a:xfrm>
              <a:off x="14670875" y="1183900"/>
              <a:ext cx="3582900" cy="3048025"/>
            </a:xfrm>
            <a:custGeom>
              <a:avLst/>
              <a:gdLst/>
              <a:ahLst/>
              <a:cxnLst/>
              <a:rect l="l" t="t" r="r" b="b"/>
              <a:pathLst>
                <a:path w="143316" h="121921" extrusionOk="0">
                  <a:moveTo>
                    <a:pt x="0" y="1"/>
                  </a:moveTo>
                  <a:lnTo>
                    <a:pt x="0" y="23539"/>
                  </a:lnTo>
                  <a:lnTo>
                    <a:pt x="143316" y="12192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12" name="Google Shape;3312;p11"/>
            <p:cNvSpPr/>
            <p:nvPr/>
          </p:nvSpPr>
          <p:spPr>
            <a:xfrm>
              <a:off x="14670875" y="3132050"/>
              <a:ext cx="3582900" cy="1099875"/>
            </a:xfrm>
            <a:custGeom>
              <a:avLst/>
              <a:gdLst/>
              <a:ahLst/>
              <a:cxnLst/>
              <a:rect l="l" t="t" r="r" b="b"/>
              <a:pathLst>
                <a:path w="143316" h="43995" extrusionOk="0">
                  <a:moveTo>
                    <a:pt x="0" y="1"/>
                  </a:moveTo>
                  <a:lnTo>
                    <a:pt x="0" y="15205"/>
                  </a:lnTo>
                  <a:lnTo>
                    <a:pt x="143316" y="4399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13" name="Google Shape;3313;p11"/>
            <p:cNvSpPr/>
            <p:nvPr/>
          </p:nvSpPr>
          <p:spPr>
            <a:xfrm>
              <a:off x="18253750" y="2724575"/>
              <a:ext cx="3583525" cy="1507350"/>
            </a:xfrm>
            <a:custGeom>
              <a:avLst/>
              <a:gdLst/>
              <a:ahLst/>
              <a:cxnLst/>
              <a:rect l="l" t="t" r="r" b="b"/>
              <a:pathLst>
                <a:path w="143341" h="60294" extrusionOk="0">
                  <a:moveTo>
                    <a:pt x="143340" y="0"/>
                  </a:moveTo>
                  <a:lnTo>
                    <a:pt x="1" y="60293"/>
                  </a:lnTo>
                  <a:lnTo>
                    <a:pt x="143340" y="16300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14" name="Google Shape;3314;p11"/>
            <p:cNvSpPr/>
            <p:nvPr/>
          </p:nvSpPr>
          <p:spPr>
            <a:xfrm>
              <a:off x="16185050" y="846675"/>
              <a:ext cx="2068725" cy="3385250"/>
            </a:xfrm>
            <a:custGeom>
              <a:avLst/>
              <a:gdLst/>
              <a:ahLst/>
              <a:cxnLst/>
              <a:rect l="l" t="t" r="r" b="b"/>
              <a:pathLst>
                <a:path w="82749" h="135410" extrusionOk="0">
                  <a:moveTo>
                    <a:pt x="0" y="0"/>
                  </a:moveTo>
                  <a:lnTo>
                    <a:pt x="82749" y="135409"/>
                  </a:lnTo>
                  <a:lnTo>
                    <a:pt x="1894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15" name="Google Shape;3315;p11"/>
            <p:cNvSpPr/>
            <p:nvPr/>
          </p:nvSpPr>
          <p:spPr>
            <a:xfrm>
              <a:off x="17877225" y="846675"/>
              <a:ext cx="376550" cy="3385250"/>
            </a:xfrm>
            <a:custGeom>
              <a:avLst/>
              <a:gdLst/>
              <a:ahLst/>
              <a:cxnLst/>
              <a:rect l="l" t="t" r="r" b="b"/>
              <a:pathLst>
                <a:path w="15062" h="135410" extrusionOk="0">
                  <a:moveTo>
                    <a:pt x="0" y="0"/>
                  </a:moveTo>
                  <a:lnTo>
                    <a:pt x="15062" y="135409"/>
                  </a:lnTo>
                  <a:lnTo>
                    <a:pt x="15062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16" name="Google Shape;3316;p11"/>
            <p:cNvSpPr/>
            <p:nvPr/>
          </p:nvSpPr>
          <p:spPr>
            <a:xfrm>
              <a:off x="18253750" y="846675"/>
              <a:ext cx="1595475" cy="3385250"/>
            </a:xfrm>
            <a:custGeom>
              <a:avLst/>
              <a:gdLst/>
              <a:ahLst/>
              <a:cxnLst/>
              <a:rect l="l" t="t" r="r" b="b"/>
              <a:pathLst>
                <a:path w="63819" h="135410" extrusionOk="0">
                  <a:moveTo>
                    <a:pt x="46566" y="0"/>
                  </a:moveTo>
                  <a:lnTo>
                    <a:pt x="1" y="135409"/>
                  </a:lnTo>
                  <a:lnTo>
                    <a:pt x="63818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17" name="Google Shape;3317;p11"/>
            <p:cNvSpPr/>
            <p:nvPr/>
          </p:nvSpPr>
          <p:spPr>
            <a:xfrm>
              <a:off x="18253750" y="846675"/>
              <a:ext cx="3583525" cy="3385250"/>
            </a:xfrm>
            <a:custGeom>
              <a:avLst/>
              <a:gdLst/>
              <a:ahLst/>
              <a:cxnLst/>
              <a:rect l="l" t="t" r="r" b="b"/>
              <a:pathLst>
                <a:path w="143341" h="135410" extrusionOk="0">
                  <a:moveTo>
                    <a:pt x="129053" y="0"/>
                  </a:moveTo>
                  <a:lnTo>
                    <a:pt x="1" y="135409"/>
                  </a:lnTo>
                  <a:lnTo>
                    <a:pt x="143340" y="13490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18" name="Google Shape;3318;p11"/>
            <p:cNvSpPr/>
            <p:nvPr/>
          </p:nvSpPr>
          <p:spPr>
            <a:xfrm>
              <a:off x="14670875" y="3876200"/>
              <a:ext cx="3582900" cy="355725"/>
            </a:xfrm>
            <a:custGeom>
              <a:avLst/>
              <a:gdLst/>
              <a:ahLst/>
              <a:cxnLst/>
              <a:rect l="l" t="t" r="r" b="b"/>
              <a:pathLst>
                <a:path w="143316" h="14229" extrusionOk="0">
                  <a:moveTo>
                    <a:pt x="0" y="1"/>
                  </a:moveTo>
                  <a:lnTo>
                    <a:pt x="0" y="14228"/>
                  </a:lnTo>
                  <a:lnTo>
                    <a:pt x="143316" y="1422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19" name="Google Shape;3319;p11"/>
            <p:cNvSpPr/>
            <p:nvPr/>
          </p:nvSpPr>
          <p:spPr>
            <a:xfrm>
              <a:off x="14670875" y="2277200"/>
              <a:ext cx="3582900" cy="1954725"/>
            </a:xfrm>
            <a:custGeom>
              <a:avLst/>
              <a:gdLst/>
              <a:ahLst/>
              <a:cxnLst/>
              <a:rect l="l" t="t" r="r" b="b"/>
              <a:pathLst>
                <a:path w="143316" h="78189" extrusionOk="0">
                  <a:moveTo>
                    <a:pt x="0" y="0"/>
                  </a:moveTo>
                  <a:lnTo>
                    <a:pt x="0" y="17895"/>
                  </a:lnTo>
                  <a:lnTo>
                    <a:pt x="143316" y="7818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20" name="Google Shape;3320;p11"/>
            <p:cNvSpPr/>
            <p:nvPr/>
          </p:nvSpPr>
          <p:spPr>
            <a:xfrm>
              <a:off x="15027450" y="846675"/>
              <a:ext cx="3226325" cy="3385250"/>
            </a:xfrm>
            <a:custGeom>
              <a:avLst/>
              <a:gdLst/>
              <a:ahLst/>
              <a:cxnLst/>
              <a:rect l="l" t="t" r="r" b="b"/>
              <a:pathLst>
                <a:path w="129053" h="135410" extrusionOk="0">
                  <a:moveTo>
                    <a:pt x="1" y="0"/>
                  </a:moveTo>
                  <a:lnTo>
                    <a:pt x="129053" y="135409"/>
                  </a:lnTo>
                  <a:lnTo>
                    <a:pt x="129053" y="135409"/>
                  </a:lnTo>
                  <a:lnTo>
                    <a:pt x="2492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21" name="Google Shape;3321;p11"/>
            <p:cNvSpPr/>
            <p:nvPr/>
          </p:nvSpPr>
          <p:spPr>
            <a:xfrm>
              <a:off x="17089625" y="846675"/>
              <a:ext cx="1164150" cy="3385250"/>
            </a:xfrm>
            <a:custGeom>
              <a:avLst/>
              <a:gdLst/>
              <a:ahLst/>
              <a:cxnLst/>
              <a:rect l="l" t="t" r="r" b="b"/>
              <a:pathLst>
                <a:path w="46566" h="135410" extrusionOk="0">
                  <a:moveTo>
                    <a:pt x="0" y="0"/>
                  </a:moveTo>
                  <a:lnTo>
                    <a:pt x="46566" y="135409"/>
                  </a:lnTo>
                  <a:lnTo>
                    <a:pt x="16098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22" name="Google Shape;3322;p11"/>
            <p:cNvSpPr/>
            <p:nvPr/>
          </p:nvSpPr>
          <p:spPr>
            <a:xfrm>
              <a:off x="18253750" y="846675"/>
              <a:ext cx="761725" cy="3385250"/>
            </a:xfrm>
            <a:custGeom>
              <a:avLst/>
              <a:gdLst/>
              <a:ahLst/>
              <a:cxnLst/>
              <a:rect l="l" t="t" r="r" b="b"/>
              <a:pathLst>
                <a:path w="30469" h="135410" extrusionOk="0">
                  <a:moveTo>
                    <a:pt x="15062" y="0"/>
                  </a:moveTo>
                  <a:lnTo>
                    <a:pt x="1" y="135409"/>
                  </a:lnTo>
                  <a:lnTo>
                    <a:pt x="30469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23" name="Google Shape;3323;p11"/>
            <p:cNvSpPr/>
            <p:nvPr/>
          </p:nvSpPr>
          <p:spPr>
            <a:xfrm>
              <a:off x="18253750" y="846675"/>
              <a:ext cx="2603325" cy="3385250"/>
            </a:xfrm>
            <a:custGeom>
              <a:avLst/>
              <a:gdLst/>
              <a:ahLst/>
              <a:cxnLst/>
              <a:rect l="l" t="t" r="r" b="b"/>
              <a:pathLst>
                <a:path w="104133" h="135410" extrusionOk="0">
                  <a:moveTo>
                    <a:pt x="82749" y="0"/>
                  </a:moveTo>
                  <a:lnTo>
                    <a:pt x="1" y="135409"/>
                  </a:lnTo>
                  <a:lnTo>
                    <a:pt x="10413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24" name="Google Shape;3324;p11"/>
            <p:cNvSpPr/>
            <p:nvPr/>
          </p:nvSpPr>
          <p:spPr>
            <a:xfrm>
              <a:off x="18253750" y="1772375"/>
              <a:ext cx="3583525" cy="2459550"/>
            </a:xfrm>
            <a:custGeom>
              <a:avLst/>
              <a:gdLst/>
              <a:ahLst/>
              <a:cxnLst/>
              <a:rect l="l" t="t" r="r" b="b"/>
              <a:pathLst>
                <a:path w="143341" h="98382" extrusionOk="0">
                  <a:moveTo>
                    <a:pt x="143340" y="0"/>
                  </a:moveTo>
                  <a:lnTo>
                    <a:pt x="1" y="98381"/>
                  </a:lnTo>
                  <a:lnTo>
                    <a:pt x="143340" y="20193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25" name="Google Shape;3325;p11"/>
            <p:cNvSpPr/>
            <p:nvPr/>
          </p:nvSpPr>
          <p:spPr>
            <a:xfrm>
              <a:off x="18253750" y="3512175"/>
              <a:ext cx="3583525" cy="719750"/>
            </a:xfrm>
            <a:custGeom>
              <a:avLst/>
              <a:gdLst/>
              <a:ahLst/>
              <a:cxnLst/>
              <a:rect l="l" t="t" r="r" b="b"/>
              <a:pathLst>
                <a:path w="143341" h="28790" extrusionOk="0">
                  <a:moveTo>
                    <a:pt x="143340" y="0"/>
                  </a:moveTo>
                  <a:lnTo>
                    <a:pt x="1" y="28789"/>
                  </a:lnTo>
                  <a:lnTo>
                    <a:pt x="143340" y="14562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326" name="Google Shape;3326;p11"/>
          <p:cNvSpPr txBox="1">
            <a:spLocks noGrp="1"/>
          </p:cNvSpPr>
          <p:nvPr>
            <p:ph type="body" idx="1"/>
          </p:nvPr>
        </p:nvSpPr>
        <p:spPr>
          <a:xfrm>
            <a:off x="4301817" y="3679233"/>
            <a:ext cx="3612000" cy="80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30479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1pPr>
          </a:lstStyle>
          <a:p>
            <a:endParaRPr/>
          </a:p>
        </p:txBody>
      </p:sp>
      <p:sp>
        <p:nvSpPr>
          <p:cNvPr id="3327" name="Google Shape;3327;p11"/>
          <p:cNvSpPr txBox="1">
            <a:spLocks noGrp="1"/>
          </p:cNvSpPr>
          <p:nvPr>
            <p:ph type="title"/>
          </p:nvPr>
        </p:nvSpPr>
        <p:spPr>
          <a:xfrm>
            <a:off x="2559200" y="1822500"/>
            <a:ext cx="7074000" cy="200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accent1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accent1"/>
                </a:solidFill>
                <a:latin typeface="Architects Daughter"/>
                <a:ea typeface="Architects Daughter"/>
                <a:cs typeface="Architects Daughter"/>
                <a:sym typeface="Architects Daughter"/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accent1"/>
                </a:solidFill>
                <a:latin typeface="Architects Daughter"/>
                <a:ea typeface="Architects Daughter"/>
                <a:cs typeface="Architects Daughter"/>
                <a:sym typeface="Architects Daughter"/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accent1"/>
                </a:solidFill>
                <a:latin typeface="Architects Daughter"/>
                <a:ea typeface="Architects Daughter"/>
                <a:cs typeface="Architects Daughter"/>
                <a:sym typeface="Architects Daughter"/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accent1"/>
                </a:solidFill>
                <a:latin typeface="Architects Daughter"/>
                <a:ea typeface="Architects Daughter"/>
                <a:cs typeface="Architects Daughter"/>
                <a:sym typeface="Architects Daughter"/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accent1"/>
                </a:solidFill>
                <a:latin typeface="Architects Daughter"/>
                <a:ea typeface="Architects Daughter"/>
                <a:cs typeface="Architects Daughter"/>
                <a:sym typeface="Architects Daughter"/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accent1"/>
                </a:solidFill>
                <a:latin typeface="Architects Daughter"/>
                <a:ea typeface="Architects Daughter"/>
                <a:cs typeface="Architects Daughter"/>
                <a:sym typeface="Architects Daughter"/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accent1"/>
                </a:solidFill>
                <a:latin typeface="Architects Daughter"/>
                <a:ea typeface="Architects Daughter"/>
                <a:cs typeface="Architects Daughter"/>
                <a:sym typeface="Architects Daughter"/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accent1"/>
                </a:solidFill>
                <a:latin typeface="Architects Daughter"/>
                <a:ea typeface="Architects Daughter"/>
                <a:cs typeface="Architects Daughter"/>
                <a:sym typeface="Architects Daughter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453060624"/>
      </p:ext>
    </p:extLst>
  </p:cSld>
  <p:clrMapOvr>
    <a:masterClrMapping/>
  </p:clrMapOvr>
</p:sldLayout>
</file>

<file path=ppt/slideLayouts/slideLayout9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bg>
      <p:bgPr>
        <a:solidFill>
          <a:schemeClr val="accent3"/>
        </a:solidFill>
        <a:effectLst/>
      </p:bgPr>
    </p:bg>
    <p:spTree>
      <p:nvGrpSpPr>
        <p:cNvPr id="1" name="Shape 33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329" name="Google Shape;3329;p12"/>
          <p:cNvGrpSpPr/>
          <p:nvPr/>
        </p:nvGrpSpPr>
        <p:grpSpPr>
          <a:xfrm>
            <a:off x="-70629" y="49331"/>
            <a:ext cx="12262623" cy="6799363"/>
            <a:chOff x="-52972" y="36998"/>
            <a:chExt cx="9196967" cy="5099522"/>
          </a:xfrm>
        </p:grpSpPr>
        <p:sp>
          <p:nvSpPr>
            <p:cNvPr id="3330" name="Google Shape;3330;p12"/>
            <p:cNvSpPr/>
            <p:nvPr/>
          </p:nvSpPr>
          <p:spPr>
            <a:xfrm>
              <a:off x="5909535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1" name="Google Shape;3331;p12"/>
            <p:cNvSpPr/>
            <p:nvPr/>
          </p:nvSpPr>
          <p:spPr>
            <a:xfrm>
              <a:off x="5909535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2" name="Google Shape;3332;p12"/>
            <p:cNvSpPr/>
            <p:nvPr/>
          </p:nvSpPr>
          <p:spPr>
            <a:xfrm>
              <a:off x="5909535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3" name="Google Shape;3333;p12"/>
            <p:cNvSpPr/>
            <p:nvPr/>
          </p:nvSpPr>
          <p:spPr>
            <a:xfrm>
              <a:off x="5909535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4" name="Google Shape;3334;p12"/>
            <p:cNvSpPr/>
            <p:nvPr/>
          </p:nvSpPr>
          <p:spPr>
            <a:xfrm>
              <a:off x="5909535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5" name="Google Shape;3335;p12"/>
            <p:cNvSpPr/>
            <p:nvPr/>
          </p:nvSpPr>
          <p:spPr>
            <a:xfrm>
              <a:off x="5909535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6" name="Google Shape;3336;p12"/>
            <p:cNvSpPr/>
            <p:nvPr/>
          </p:nvSpPr>
          <p:spPr>
            <a:xfrm>
              <a:off x="5909535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7" name="Google Shape;3337;p12"/>
            <p:cNvSpPr/>
            <p:nvPr/>
          </p:nvSpPr>
          <p:spPr>
            <a:xfrm>
              <a:off x="5909535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8" name="Google Shape;3338;p12"/>
            <p:cNvSpPr/>
            <p:nvPr/>
          </p:nvSpPr>
          <p:spPr>
            <a:xfrm>
              <a:off x="5909535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9" name="Google Shape;3339;p12"/>
            <p:cNvSpPr/>
            <p:nvPr/>
          </p:nvSpPr>
          <p:spPr>
            <a:xfrm>
              <a:off x="5909535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40" name="Google Shape;3340;p12"/>
            <p:cNvSpPr/>
            <p:nvPr/>
          </p:nvSpPr>
          <p:spPr>
            <a:xfrm>
              <a:off x="5909535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41" name="Google Shape;3341;p12"/>
            <p:cNvSpPr/>
            <p:nvPr/>
          </p:nvSpPr>
          <p:spPr>
            <a:xfrm>
              <a:off x="5909535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42" name="Google Shape;3342;p12"/>
            <p:cNvSpPr/>
            <p:nvPr/>
          </p:nvSpPr>
          <p:spPr>
            <a:xfrm>
              <a:off x="5909535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43" name="Google Shape;3343;p12"/>
            <p:cNvSpPr/>
            <p:nvPr/>
          </p:nvSpPr>
          <p:spPr>
            <a:xfrm>
              <a:off x="5909535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44" name="Google Shape;3344;p12"/>
            <p:cNvSpPr/>
            <p:nvPr/>
          </p:nvSpPr>
          <p:spPr>
            <a:xfrm>
              <a:off x="5909535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45" name="Google Shape;3345;p12"/>
            <p:cNvSpPr/>
            <p:nvPr/>
          </p:nvSpPr>
          <p:spPr>
            <a:xfrm>
              <a:off x="5909535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46" name="Google Shape;3346;p12"/>
            <p:cNvSpPr/>
            <p:nvPr/>
          </p:nvSpPr>
          <p:spPr>
            <a:xfrm>
              <a:off x="5909535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47" name="Google Shape;3347;p12"/>
            <p:cNvSpPr/>
            <p:nvPr/>
          </p:nvSpPr>
          <p:spPr>
            <a:xfrm>
              <a:off x="5909535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48" name="Google Shape;3348;p12"/>
            <p:cNvSpPr/>
            <p:nvPr/>
          </p:nvSpPr>
          <p:spPr>
            <a:xfrm>
              <a:off x="5909535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49" name="Google Shape;3349;p12"/>
            <p:cNvSpPr/>
            <p:nvPr/>
          </p:nvSpPr>
          <p:spPr>
            <a:xfrm>
              <a:off x="5595008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50" name="Google Shape;3350;p12"/>
            <p:cNvSpPr/>
            <p:nvPr/>
          </p:nvSpPr>
          <p:spPr>
            <a:xfrm>
              <a:off x="528048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51" name="Google Shape;3351;p12"/>
            <p:cNvSpPr/>
            <p:nvPr/>
          </p:nvSpPr>
          <p:spPr>
            <a:xfrm>
              <a:off x="5909535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52" name="Google Shape;3352;p12"/>
            <p:cNvSpPr/>
            <p:nvPr/>
          </p:nvSpPr>
          <p:spPr>
            <a:xfrm>
              <a:off x="5595008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53" name="Google Shape;3353;p12"/>
            <p:cNvSpPr/>
            <p:nvPr/>
          </p:nvSpPr>
          <p:spPr>
            <a:xfrm>
              <a:off x="5909535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54" name="Google Shape;3354;p12"/>
            <p:cNvSpPr/>
            <p:nvPr/>
          </p:nvSpPr>
          <p:spPr>
            <a:xfrm>
              <a:off x="5595008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55" name="Google Shape;3355;p12"/>
            <p:cNvSpPr/>
            <p:nvPr/>
          </p:nvSpPr>
          <p:spPr>
            <a:xfrm>
              <a:off x="5437007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56" name="Google Shape;3356;p12"/>
            <p:cNvSpPr/>
            <p:nvPr/>
          </p:nvSpPr>
          <p:spPr>
            <a:xfrm>
              <a:off x="5751534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57" name="Google Shape;3357;p12"/>
            <p:cNvSpPr/>
            <p:nvPr/>
          </p:nvSpPr>
          <p:spPr>
            <a:xfrm>
              <a:off x="5437007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58" name="Google Shape;3358;p12"/>
            <p:cNvSpPr/>
            <p:nvPr/>
          </p:nvSpPr>
          <p:spPr>
            <a:xfrm>
              <a:off x="5751534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59" name="Google Shape;3359;p12"/>
            <p:cNvSpPr/>
            <p:nvPr/>
          </p:nvSpPr>
          <p:spPr>
            <a:xfrm>
              <a:off x="528048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60" name="Google Shape;3360;p12"/>
            <p:cNvSpPr/>
            <p:nvPr/>
          </p:nvSpPr>
          <p:spPr>
            <a:xfrm>
              <a:off x="528048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61" name="Google Shape;3361;p12"/>
            <p:cNvSpPr/>
            <p:nvPr/>
          </p:nvSpPr>
          <p:spPr>
            <a:xfrm>
              <a:off x="5909535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62" name="Google Shape;3362;p12"/>
            <p:cNvSpPr/>
            <p:nvPr/>
          </p:nvSpPr>
          <p:spPr>
            <a:xfrm>
              <a:off x="5595008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63" name="Google Shape;3363;p12"/>
            <p:cNvSpPr/>
            <p:nvPr/>
          </p:nvSpPr>
          <p:spPr>
            <a:xfrm>
              <a:off x="528048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64" name="Google Shape;3364;p12"/>
            <p:cNvSpPr/>
            <p:nvPr/>
          </p:nvSpPr>
          <p:spPr>
            <a:xfrm>
              <a:off x="5909535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65" name="Google Shape;3365;p12"/>
            <p:cNvSpPr/>
            <p:nvPr/>
          </p:nvSpPr>
          <p:spPr>
            <a:xfrm>
              <a:off x="5595008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66" name="Google Shape;3366;p12"/>
            <p:cNvSpPr/>
            <p:nvPr/>
          </p:nvSpPr>
          <p:spPr>
            <a:xfrm>
              <a:off x="5909535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67" name="Google Shape;3367;p12"/>
            <p:cNvSpPr/>
            <p:nvPr/>
          </p:nvSpPr>
          <p:spPr>
            <a:xfrm>
              <a:off x="5595008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68" name="Google Shape;3368;p12"/>
            <p:cNvSpPr/>
            <p:nvPr/>
          </p:nvSpPr>
          <p:spPr>
            <a:xfrm>
              <a:off x="5437007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69" name="Google Shape;3369;p12"/>
            <p:cNvSpPr/>
            <p:nvPr/>
          </p:nvSpPr>
          <p:spPr>
            <a:xfrm>
              <a:off x="5751534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70" name="Google Shape;3370;p12"/>
            <p:cNvSpPr/>
            <p:nvPr/>
          </p:nvSpPr>
          <p:spPr>
            <a:xfrm>
              <a:off x="5437007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71" name="Google Shape;3371;p12"/>
            <p:cNvSpPr/>
            <p:nvPr/>
          </p:nvSpPr>
          <p:spPr>
            <a:xfrm>
              <a:off x="5751534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72" name="Google Shape;3372;p12"/>
            <p:cNvSpPr/>
            <p:nvPr/>
          </p:nvSpPr>
          <p:spPr>
            <a:xfrm>
              <a:off x="528048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73" name="Google Shape;3373;p12"/>
            <p:cNvSpPr/>
            <p:nvPr/>
          </p:nvSpPr>
          <p:spPr>
            <a:xfrm>
              <a:off x="528048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74" name="Google Shape;3374;p12"/>
            <p:cNvSpPr/>
            <p:nvPr/>
          </p:nvSpPr>
          <p:spPr>
            <a:xfrm>
              <a:off x="5909535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75" name="Google Shape;3375;p12"/>
            <p:cNvSpPr/>
            <p:nvPr/>
          </p:nvSpPr>
          <p:spPr>
            <a:xfrm>
              <a:off x="5595008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76" name="Google Shape;3376;p12"/>
            <p:cNvSpPr/>
            <p:nvPr/>
          </p:nvSpPr>
          <p:spPr>
            <a:xfrm>
              <a:off x="528048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77" name="Google Shape;3377;p12"/>
            <p:cNvSpPr/>
            <p:nvPr/>
          </p:nvSpPr>
          <p:spPr>
            <a:xfrm>
              <a:off x="5909535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78" name="Google Shape;3378;p12"/>
            <p:cNvSpPr/>
            <p:nvPr/>
          </p:nvSpPr>
          <p:spPr>
            <a:xfrm>
              <a:off x="5595008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79" name="Google Shape;3379;p12"/>
            <p:cNvSpPr/>
            <p:nvPr/>
          </p:nvSpPr>
          <p:spPr>
            <a:xfrm>
              <a:off x="5909535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80" name="Google Shape;3380;p12"/>
            <p:cNvSpPr/>
            <p:nvPr/>
          </p:nvSpPr>
          <p:spPr>
            <a:xfrm>
              <a:off x="5595008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81" name="Google Shape;3381;p12"/>
            <p:cNvSpPr/>
            <p:nvPr/>
          </p:nvSpPr>
          <p:spPr>
            <a:xfrm>
              <a:off x="5437007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82" name="Google Shape;3382;p12"/>
            <p:cNvSpPr/>
            <p:nvPr/>
          </p:nvSpPr>
          <p:spPr>
            <a:xfrm>
              <a:off x="5751534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83" name="Google Shape;3383;p12"/>
            <p:cNvSpPr/>
            <p:nvPr/>
          </p:nvSpPr>
          <p:spPr>
            <a:xfrm>
              <a:off x="5437007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84" name="Google Shape;3384;p12"/>
            <p:cNvSpPr/>
            <p:nvPr/>
          </p:nvSpPr>
          <p:spPr>
            <a:xfrm>
              <a:off x="5751534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85" name="Google Shape;3385;p12"/>
            <p:cNvSpPr/>
            <p:nvPr/>
          </p:nvSpPr>
          <p:spPr>
            <a:xfrm>
              <a:off x="528048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86" name="Google Shape;3386;p12"/>
            <p:cNvSpPr/>
            <p:nvPr/>
          </p:nvSpPr>
          <p:spPr>
            <a:xfrm>
              <a:off x="528048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87" name="Google Shape;3387;p12"/>
            <p:cNvSpPr/>
            <p:nvPr/>
          </p:nvSpPr>
          <p:spPr>
            <a:xfrm>
              <a:off x="5909535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88" name="Google Shape;3388;p12"/>
            <p:cNvSpPr/>
            <p:nvPr/>
          </p:nvSpPr>
          <p:spPr>
            <a:xfrm>
              <a:off x="5595008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89" name="Google Shape;3389;p12"/>
            <p:cNvSpPr/>
            <p:nvPr/>
          </p:nvSpPr>
          <p:spPr>
            <a:xfrm>
              <a:off x="528048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90" name="Google Shape;3390;p12"/>
            <p:cNvSpPr/>
            <p:nvPr/>
          </p:nvSpPr>
          <p:spPr>
            <a:xfrm>
              <a:off x="5909535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91" name="Google Shape;3391;p12"/>
            <p:cNvSpPr/>
            <p:nvPr/>
          </p:nvSpPr>
          <p:spPr>
            <a:xfrm>
              <a:off x="5595008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92" name="Google Shape;3392;p12"/>
            <p:cNvSpPr/>
            <p:nvPr/>
          </p:nvSpPr>
          <p:spPr>
            <a:xfrm>
              <a:off x="5909535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93" name="Google Shape;3393;p12"/>
            <p:cNvSpPr/>
            <p:nvPr/>
          </p:nvSpPr>
          <p:spPr>
            <a:xfrm>
              <a:off x="5595008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94" name="Google Shape;3394;p12"/>
            <p:cNvSpPr/>
            <p:nvPr/>
          </p:nvSpPr>
          <p:spPr>
            <a:xfrm>
              <a:off x="5437007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95" name="Google Shape;3395;p12"/>
            <p:cNvSpPr/>
            <p:nvPr/>
          </p:nvSpPr>
          <p:spPr>
            <a:xfrm>
              <a:off x="5751534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96" name="Google Shape;3396;p12"/>
            <p:cNvSpPr/>
            <p:nvPr/>
          </p:nvSpPr>
          <p:spPr>
            <a:xfrm>
              <a:off x="5437007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97" name="Google Shape;3397;p12"/>
            <p:cNvSpPr/>
            <p:nvPr/>
          </p:nvSpPr>
          <p:spPr>
            <a:xfrm>
              <a:off x="5751534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98" name="Google Shape;3398;p12"/>
            <p:cNvSpPr/>
            <p:nvPr/>
          </p:nvSpPr>
          <p:spPr>
            <a:xfrm>
              <a:off x="528048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99" name="Google Shape;3399;p12"/>
            <p:cNvSpPr/>
            <p:nvPr/>
          </p:nvSpPr>
          <p:spPr>
            <a:xfrm>
              <a:off x="528048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00" name="Google Shape;3400;p12"/>
            <p:cNvSpPr/>
            <p:nvPr/>
          </p:nvSpPr>
          <p:spPr>
            <a:xfrm>
              <a:off x="5909535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01" name="Google Shape;3401;p12"/>
            <p:cNvSpPr/>
            <p:nvPr/>
          </p:nvSpPr>
          <p:spPr>
            <a:xfrm>
              <a:off x="5595008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02" name="Google Shape;3402;p12"/>
            <p:cNvSpPr/>
            <p:nvPr/>
          </p:nvSpPr>
          <p:spPr>
            <a:xfrm>
              <a:off x="528048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03" name="Google Shape;3403;p12"/>
            <p:cNvSpPr/>
            <p:nvPr/>
          </p:nvSpPr>
          <p:spPr>
            <a:xfrm>
              <a:off x="5909535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04" name="Google Shape;3404;p12"/>
            <p:cNvSpPr/>
            <p:nvPr/>
          </p:nvSpPr>
          <p:spPr>
            <a:xfrm>
              <a:off x="5595008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05" name="Google Shape;3405;p12"/>
            <p:cNvSpPr/>
            <p:nvPr/>
          </p:nvSpPr>
          <p:spPr>
            <a:xfrm>
              <a:off x="5909535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06" name="Google Shape;3406;p12"/>
            <p:cNvSpPr/>
            <p:nvPr/>
          </p:nvSpPr>
          <p:spPr>
            <a:xfrm>
              <a:off x="5595008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07" name="Google Shape;3407;p12"/>
            <p:cNvSpPr/>
            <p:nvPr/>
          </p:nvSpPr>
          <p:spPr>
            <a:xfrm>
              <a:off x="5437007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08" name="Google Shape;3408;p12"/>
            <p:cNvSpPr/>
            <p:nvPr/>
          </p:nvSpPr>
          <p:spPr>
            <a:xfrm>
              <a:off x="5751534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09" name="Google Shape;3409;p12"/>
            <p:cNvSpPr/>
            <p:nvPr/>
          </p:nvSpPr>
          <p:spPr>
            <a:xfrm>
              <a:off x="5437007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62"/>
                    <a:pt x="393" y="762"/>
                  </a:cubicBezTo>
                  <a:cubicBezTo>
                    <a:pt x="608" y="762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10" name="Google Shape;3410;p12"/>
            <p:cNvSpPr/>
            <p:nvPr/>
          </p:nvSpPr>
          <p:spPr>
            <a:xfrm>
              <a:off x="5751534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93" y="762"/>
                  </a:cubicBezTo>
                  <a:cubicBezTo>
                    <a:pt x="608" y="762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11" name="Google Shape;3411;p12"/>
            <p:cNvSpPr/>
            <p:nvPr/>
          </p:nvSpPr>
          <p:spPr>
            <a:xfrm>
              <a:off x="528048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12" name="Google Shape;3412;p12"/>
            <p:cNvSpPr/>
            <p:nvPr/>
          </p:nvSpPr>
          <p:spPr>
            <a:xfrm>
              <a:off x="528048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13" name="Google Shape;3413;p12"/>
            <p:cNvSpPr/>
            <p:nvPr/>
          </p:nvSpPr>
          <p:spPr>
            <a:xfrm>
              <a:off x="5909535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14" name="Google Shape;3414;p12"/>
            <p:cNvSpPr/>
            <p:nvPr/>
          </p:nvSpPr>
          <p:spPr>
            <a:xfrm>
              <a:off x="5595008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15" name="Google Shape;3415;p12"/>
            <p:cNvSpPr/>
            <p:nvPr/>
          </p:nvSpPr>
          <p:spPr>
            <a:xfrm>
              <a:off x="528048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16" name="Google Shape;3416;p12"/>
            <p:cNvSpPr/>
            <p:nvPr/>
          </p:nvSpPr>
          <p:spPr>
            <a:xfrm>
              <a:off x="5909535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17" name="Google Shape;3417;p12"/>
            <p:cNvSpPr/>
            <p:nvPr/>
          </p:nvSpPr>
          <p:spPr>
            <a:xfrm>
              <a:off x="5595008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18" name="Google Shape;3418;p12"/>
            <p:cNvSpPr/>
            <p:nvPr/>
          </p:nvSpPr>
          <p:spPr>
            <a:xfrm>
              <a:off x="5437007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19" name="Google Shape;3419;p12"/>
            <p:cNvSpPr/>
            <p:nvPr/>
          </p:nvSpPr>
          <p:spPr>
            <a:xfrm>
              <a:off x="5751534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20" name="Google Shape;3420;p12"/>
            <p:cNvSpPr/>
            <p:nvPr/>
          </p:nvSpPr>
          <p:spPr>
            <a:xfrm>
              <a:off x="5437007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21" name="Google Shape;3421;p12"/>
            <p:cNvSpPr/>
            <p:nvPr/>
          </p:nvSpPr>
          <p:spPr>
            <a:xfrm>
              <a:off x="5751534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22" name="Google Shape;3422;p12"/>
            <p:cNvSpPr/>
            <p:nvPr/>
          </p:nvSpPr>
          <p:spPr>
            <a:xfrm>
              <a:off x="528048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23" name="Google Shape;3423;p12"/>
            <p:cNvSpPr/>
            <p:nvPr/>
          </p:nvSpPr>
          <p:spPr>
            <a:xfrm>
              <a:off x="5909535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24" name="Google Shape;3424;p12"/>
            <p:cNvSpPr/>
            <p:nvPr/>
          </p:nvSpPr>
          <p:spPr>
            <a:xfrm>
              <a:off x="5595008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25" name="Google Shape;3425;p12"/>
            <p:cNvSpPr/>
            <p:nvPr/>
          </p:nvSpPr>
          <p:spPr>
            <a:xfrm>
              <a:off x="528048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26" name="Google Shape;3426;p12"/>
            <p:cNvSpPr/>
            <p:nvPr/>
          </p:nvSpPr>
          <p:spPr>
            <a:xfrm>
              <a:off x="528048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27" name="Google Shape;3427;p12"/>
            <p:cNvSpPr/>
            <p:nvPr/>
          </p:nvSpPr>
          <p:spPr>
            <a:xfrm>
              <a:off x="4967427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28" name="Google Shape;3428;p12"/>
            <p:cNvSpPr/>
            <p:nvPr/>
          </p:nvSpPr>
          <p:spPr>
            <a:xfrm>
              <a:off x="465290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29" name="Google Shape;3429;p12"/>
            <p:cNvSpPr/>
            <p:nvPr/>
          </p:nvSpPr>
          <p:spPr>
            <a:xfrm>
              <a:off x="528048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30" name="Google Shape;3430;p12"/>
            <p:cNvSpPr/>
            <p:nvPr/>
          </p:nvSpPr>
          <p:spPr>
            <a:xfrm>
              <a:off x="4967427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31" name="Google Shape;3431;p12"/>
            <p:cNvSpPr/>
            <p:nvPr/>
          </p:nvSpPr>
          <p:spPr>
            <a:xfrm>
              <a:off x="528048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32" name="Google Shape;3432;p12"/>
            <p:cNvSpPr/>
            <p:nvPr/>
          </p:nvSpPr>
          <p:spPr>
            <a:xfrm>
              <a:off x="4967427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33" name="Google Shape;3433;p12"/>
            <p:cNvSpPr/>
            <p:nvPr/>
          </p:nvSpPr>
          <p:spPr>
            <a:xfrm>
              <a:off x="4810900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34" name="Google Shape;3434;p12"/>
            <p:cNvSpPr/>
            <p:nvPr/>
          </p:nvSpPr>
          <p:spPr>
            <a:xfrm>
              <a:off x="5123954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35" name="Google Shape;3435;p12"/>
            <p:cNvSpPr/>
            <p:nvPr/>
          </p:nvSpPr>
          <p:spPr>
            <a:xfrm>
              <a:off x="4810900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36" name="Google Shape;3436;p12"/>
            <p:cNvSpPr/>
            <p:nvPr/>
          </p:nvSpPr>
          <p:spPr>
            <a:xfrm>
              <a:off x="5123954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37" name="Google Shape;3437;p12"/>
            <p:cNvSpPr/>
            <p:nvPr/>
          </p:nvSpPr>
          <p:spPr>
            <a:xfrm>
              <a:off x="465290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38" name="Google Shape;3438;p12"/>
            <p:cNvSpPr/>
            <p:nvPr/>
          </p:nvSpPr>
          <p:spPr>
            <a:xfrm>
              <a:off x="465290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39" name="Google Shape;3439;p12"/>
            <p:cNvSpPr/>
            <p:nvPr/>
          </p:nvSpPr>
          <p:spPr>
            <a:xfrm>
              <a:off x="528048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40" name="Google Shape;3440;p12"/>
            <p:cNvSpPr/>
            <p:nvPr/>
          </p:nvSpPr>
          <p:spPr>
            <a:xfrm>
              <a:off x="4967427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41" name="Google Shape;3441;p12"/>
            <p:cNvSpPr/>
            <p:nvPr/>
          </p:nvSpPr>
          <p:spPr>
            <a:xfrm>
              <a:off x="465290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42" name="Google Shape;3442;p12"/>
            <p:cNvSpPr/>
            <p:nvPr/>
          </p:nvSpPr>
          <p:spPr>
            <a:xfrm>
              <a:off x="528048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43" name="Google Shape;3443;p12"/>
            <p:cNvSpPr/>
            <p:nvPr/>
          </p:nvSpPr>
          <p:spPr>
            <a:xfrm>
              <a:off x="4967427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44" name="Google Shape;3444;p12"/>
            <p:cNvSpPr/>
            <p:nvPr/>
          </p:nvSpPr>
          <p:spPr>
            <a:xfrm>
              <a:off x="528048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45" name="Google Shape;3445;p12"/>
            <p:cNvSpPr/>
            <p:nvPr/>
          </p:nvSpPr>
          <p:spPr>
            <a:xfrm>
              <a:off x="4967427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46" name="Google Shape;3446;p12"/>
            <p:cNvSpPr/>
            <p:nvPr/>
          </p:nvSpPr>
          <p:spPr>
            <a:xfrm>
              <a:off x="4810900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47" name="Google Shape;3447;p12"/>
            <p:cNvSpPr/>
            <p:nvPr/>
          </p:nvSpPr>
          <p:spPr>
            <a:xfrm>
              <a:off x="5123954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48" name="Google Shape;3448;p12"/>
            <p:cNvSpPr/>
            <p:nvPr/>
          </p:nvSpPr>
          <p:spPr>
            <a:xfrm>
              <a:off x="4810900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49" name="Google Shape;3449;p12"/>
            <p:cNvSpPr/>
            <p:nvPr/>
          </p:nvSpPr>
          <p:spPr>
            <a:xfrm>
              <a:off x="5123954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50" name="Google Shape;3450;p12"/>
            <p:cNvSpPr/>
            <p:nvPr/>
          </p:nvSpPr>
          <p:spPr>
            <a:xfrm>
              <a:off x="465290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51" name="Google Shape;3451;p12"/>
            <p:cNvSpPr/>
            <p:nvPr/>
          </p:nvSpPr>
          <p:spPr>
            <a:xfrm>
              <a:off x="465290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52" name="Google Shape;3452;p12"/>
            <p:cNvSpPr/>
            <p:nvPr/>
          </p:nvSpPr>
          <p:spPr>
            <a:xfrm>
              <a:off x="528048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53" name="Google Shape;3453;p12"/>
            <p:cNvSpPr/>
            <p:nvPr/>
          </p:nvSpPr>
          <p:spPr>
            <a:xfrm>
              <a:off x="4967427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54" name="Google Shape;3454;p12"/>
            <p:cNvSpPr/>
            <p:nvPr/>
          </p:nvSpPr>
          <p:spPr>
            <a:xfrm>
              <a:off x="465290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55" name="Google Shape;3455;p12"/>
            <p:cNvSpPr/>
            <p:nvPr/>
          </p:nvSpPr>
          <p:spPr>
            <a:xfrm>
              <a:off x="528048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56" name="Google Shape;3456;p12"/>
            <p:cNvSpPr/>
            <p:nvPr/>
          </p:nvSpPr>
          <p:spPr>
            <a:xfrm>
              <a:off x="4967427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57" name="Google Shape;3457;p12"/>
            <p:cNvSpPr/>
            <p:nvPr/>
          </p:nvSpPr>
          <p:spPr>
            <a:xfrm>
              <a:off x="528048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58" name="Google Shape;3458;p12"/>
            <p:cNvSpPr/>
            <p:nvPr/>
          </p:nvSpPr>
          <p:spPr>
            <a:xfrm>
              <a:off x="4967427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59" name="Google Shape;3459;p12"/>
            <p:cNvSpPr/>
            <p:nvPr/>
          </p:nvSpPr>
          <p:spPr>
            <a:xfrm>
              <a:off x="4810900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0" name="Google Shape;3460;p12"/>
            <p:cNvSpPr/>
            <p:nvPr/>
          </p:nvSpPr>
          <p:spPr>
            <a:xfrm>
              <a:off x="5123954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1" name="Google Shape;3461;p12"/>
            <p:cNvSpPr/>
            <p:nvPr/>
          </p:nvSpPr>
          <p:spPr>
            <a:xfrm>
              <a:off x="4810900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2" name="Google Shape;3462;p12"/>
            <p:cNvSpPr/>
            <p:nvPr/>
          </p:nvSpPr>
          <p:spPr>
            <a:xfrm>
              <a:off x="5123954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3" name="Google Shape;3463;p12"/>
            <p:cNvSpPr/>
            <p:nvPr/>
          </p:nvSpPr>
          <p:spPr>
            <a:xfrm>
              <a:off x="465290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4" name="Google Shape;3464;p12"/>
            <p:cNvSpPr/>
            <p:nvPr/>
          </p:nvSpPr>
          <p:spPr>
            <a:xfrm>
              <a:off x="465290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5" name="Google Shape;3465;p12"/>
            <p:cNvSpPr/>
            <p:nvPr/>
          </p:nvSpPr>
          <p:spPr>
            <a:xfrm>
              <a:off x="528048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6" name="Google Shape;3466;p12"/>
            <p:cNvSpPr/>
            <p:nvPr/>
          </p:nvSpPr>
          <p:spPr>
            <a:xfrm>
              <a:off x="4967427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7" name="Google Shape;3467;p12"/>
            <p:cNvSpPr/>
            <p:nvPr/>
          </p:nvSpPr>
          <p:spPr>
            <a:xfrm>
              <a:off x="465290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8" name="Google Shape;3468;p12"/>
            <p:cNvSpPr/>
            <p:nvPr/>
          </p:nvSpPr>
          <p:spPr>
            <a:xfrm>
              <a:off x="528048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9" name="Google Shape;3469;p12"/>
            <p:cNvSpPr/>
            <p:nvPr/>
          </p:nvSpPr>
          <p:spPr>
            <a:xfrm>
              <a:off x="4967427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0" name="Google Shape;3470;p12"/>
            <p:cNvSpPr/>
            <p:nvPr/>
          </p:nvSpPr>
          <p:spPr>
            <a:xfrm>
              <a:off x="528048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1" name="Google Shape;3471;p12"/>
            <p:cNvSpPr/>
            <p:nvPr/>
          </p:nvSpPr>
          <p:spPr>
            <a:xfrm>
              <a:off x="4967427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2" name="Google Shape;3472;p12"/>
            <p:cNvSpPr/>
            <p:nvPr/>
          </p:nvSpPr>
          <p:spPr>
            <a:xfrm>
              <a:off x="4810900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3" name="Google Shape;3473;p12"/>
            <p:cNvSpPr/>
            <p:nvPr/>
          </p:nvSpPr>
          <p:spPr>
            <a:xfrm>
              <a:off x="5123954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4" name="Google Shape;3474;p12"/>
            <p:cNvSpPr/>
            <p:nvPr/>
          </p:nvSpPr>
          <p:spPr>
            <a:xfrm>
              <a:off x="4810900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5" name="Google Shape;3475;p12"/>
            <p:cNvSpPr/>
            <p:nvPr/>
          </p:nvSpPr>
          <p:spPr>
            <a:xfrm>
              <a:off x="5123954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6" name="Google Shape;3476;p12"/>
            <p:cNvSpPr/>
            <p:nvPr/>
          </p:nvSpPr>
          <p:spPr>
            <a:xfrm>
              <a:off x="465290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7" name="Google Shape;3477;p12"/>
            <p:cNvSpPr/>
            <p:nvPr/>
          </p:nvSpPr>
          <p:spPr>
            <a:xfrm>
              <a:off x="465290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8" name="Google Shape;3478;p12"/>
            <p:cNvSpPr/>
            <p:nvPr/>
          </p:nvSpPr>
          <p:spPr>
            <a:xfrm>
              <a:off x="528048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9" name="Google Shape;3479;p12"/>
            <p:cNvSpPr/>
            <p:nvPr/>
          </p:nvSpPr>
          <p:spPr>
            <a:xfrm>
              <a:off x="4967427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0" name="Google Shape;3480;p12"/>
            <p:cNvSpPr/>
            <p:nvPr/>
          </p:nvSpPr>
          <p:spPr>
            <a:xfrm>
              <a:off x="465290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1" name="Google Shape;3481;p12"/>
            <p:cNvSpPr/>
            <p:nvPr/>
          </p:nvSpPr>
          <p:spPr>
            <a:xfrm>
              <a:off x="528048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2" name="Google Shape;3482;p12"/>
            <p:cNvSpPr/>
            <p:nvPr/>
          </p:nvSpPr>
          <p:spPr>
            <a:xfrm>
              <a:off x="4967427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3" name="Google Shape;3483;p12"/>
            <p:cNvSpPr/>
            <p:nvPr/>
          </p:nvSpPr>
          <p:spPr>
            <a:xfrm>
              <a:off x="528048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4" name="Google Shape;3484;p12"/>
            <p:cNvSpPr/>
            <p:nvPr/>
          </p:nvSpPr>
          <p:spPr>
            <a:xfrm>
              <a:off x="4967427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5" name="Google Shape;3485;p12"/>
            <p:cNvSpPr/>
            <p:nvPr/>
          </p:nvSpPr>
          <p:spPr>
            <a:xfrm>
              <a:off x="4810900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6" name="Google Shape;3486;p12"/>
            <p:cNvSpPr/>
            <p:nvPr/>
          </p:nvSpPr>
          <p:spPr>
            <a:xfrm>
              <a:off x="5123954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7" name="Google Shape;3487;p12"/>
            <p:cNvSpPr/>
            <p:nvPr/>
          </p:nvSpPr>
          <p:spPr>
            <a:xfrm>
              <a:off x="4810900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62"/>
                    <a:pt x="382" y="762"/>
                  </a:cubicBezTo>
                  <a:cubicBezTo>
                    <a:pt x="596" y="762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8" name="Google Shape;3488;p12"/>
            <p:cNvSpPr/>
            <p:nvPr/>
          </p:nvSpPr>
          <p:spPr>
            <a:xfrm>
              <a:off x="5123954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62"/>
                    <a:pt x="394" y="762"/>
                  </a:cubicBezTo>
                  <a:cubicBezTo>
                    <a:pt x="608" y="762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9" name="Google Shape;3489;p12"/>
            <p:cNvSpPr/>
            <p:nvPr/>
          </p:nvSpPr>
          <p:spPr>
            <a:xfrm>
              <a:off x="465290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90" name="Google Shape;3490;p12"/>
            <p:cNvSpPr/>
            <p:nvPr/>
          </p:nvSpPr>
          <p:spPr>
            <a:xfrm>
              <a:off x="465290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91" name="Google Shape;3491;p12"/>
            <p:cNvSpPr/>
            <p:nvPr/>
          </p:nvSpPr>
          <p:spPr>
            <a:xfrm>
              <a:off x="528048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92" name="Google Shape;3492;p12"/>
            <p:cNvSpPr/>
            <p:nvPr/>
          </p:nvSpPr>
          <p:spPr>
            <a:xfrm>
              <a:off x="4967427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93" name="Google Shape;3493;p12"/>
            <p:cNvSpPr/>
            <p:nvPr/>
          </p:nvSpPr>
          <p:spPr>
            <a:xfrm>
              <a:off x="465290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94" name="Google Shape;3494;p12"/>
            <p:cNvSpPr/>
            <p:nvPr/>
          </p:nvSpPr>
          <p:spPr>
            <a:xfrm>
              <a:off x="528048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95" name="Google Shape;3495;p12"/>
            <p:cNvSpPr/>
            <p:nvPr/>
          </p:nvSpPr>
          <p:spPr>
            <a:xfrm>
              <a:off x="4967427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96" name="Google Shape;3496;p12"/>
            <p:cNvSpPr/>
            <p:nvPr/>
          </p:nvSpPr>
          <p:spPr>
            <a:xfrm>
              <a:off x="4810900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97" name="Google Shape;3497;p12"/>
            <p:cNvSpPr/>
            <p:nvPr/>
          </p:nvSpPr>
          <p:spPr>
            <a:xfrm>
              <a:off x="5123954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98" name="Google Shape;3498;p12"/>
            <p:cNvSpPr/>
            <p:nvPr/>
          </p:nvSpPr>
          <p:spPr>
            <a:xfrm>
              <a:off x="4810900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99" name="Google Shape;3499;p12"/>
            <p:cNvSpPr/>
            <p:nvPr/>
          </p:nvSpPr>
          <p:spPr>
            <a:xfrm>
              <a:off x="5123954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0" name="Google Shape;3500;p12"/>
            <p:cNvSpPr/>
            <p:nvPr/>
          </p:nvSpPr>
          <p:spPr>
            <a:xfrm>
              <a:off x="465290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1" name="Google Shape;3501;p12"/>
            <p:cNvSpPr/>
            <p:nvPr/>
          </p:nvSpPr>
          <p:spPr>
            <a:xfrm>
              <a:off x="528048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2" name="Google Shape;3502;p12"/>
            <p:cNvSpPr/>
            <p:nvPr/>
          </p:nvSpPr>
          <p:spPr>
            <a:xfrm>
              <a:off x="4967427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3" name="Google Shape;3503;p12"/>
            <p:cNvSpPr/>
            <p:nvPr/>
          </p:nvSpPr>
          <p:spPr>
            <a:xfrm>
              <a:off x="465290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4" name="Google Shape;3504;p12"/>
            <p:cNvSpPr/>
            <p:nvPr/>
          </p:nvSpPr>
          <p:spPr>
            <a:xfrm>
              <a:off x="465290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5" name="Google Shape;3505;p12"/>
            <p:cNvSpPr/>
            <p:nvPr/>
          </p:nvSpPr>
          <p:spPr>
            <a:xfrm>
              <a:off x="4339846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6" name="Google Shape;3506;p12"/>
            <p:cNvSpPr/>
            <p:nvPr/>
          </p:nvSpPr>
          <p:spPr>
            <a:xfrm>
              <a:off x="4025442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7" name="Google Shape;3507;p12"/>
            <p:cNvSpPr/>
            <p:nvPr/>
          </p:nvSpPr>
          <p:spPr>
            <a:xfrm>
              <a:off x="465290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8" name="Google Shape;3508;p12"/>
            <p:cNvSpPr/>
            <p:nvPr/>
          </p:nvSpPr>
          <p:spPr>
            <a:xfrm>
              <a:off x="4339846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9" name="Google Shape;3509;p12"/>
            <p:cNvSpPr/>
            <p:nvPr/>
          </p:nvSpPr>
          <p:spPr>
            <a:xfrm>
              <a:off x="465290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0" name="Google Shape;3510;p12"/>
            <p:cNvSpPr/>
            <p:nvPr/>
          </p:nvSpPr>
          <p:spPr>
            <a:xfrm>
              <a:off x="4339846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1" name="Google Shape;3511;p12"/>
            <p:cNvSpPr/>
            <p:nvPr/>
          </p:nvSpPr>
          <p:spPr>
            <a:xfrm>
              <a:off x="4183320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2" name="Google Shape;3512;p12"/>
            <p:cNvSpPr/>
            <p:nvPr/>
          </p:nvSpPr>
          <p:spPr>
            <a:xfrm>
              <a:off x="4496373" y="50657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63" y="596"/>
                    <a:pt x="763" y="381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3" name="Google Shape;3513;p12"/>
            <p:cNvSpPr/>
            <p:nvPr/>
          </p:nvSpPr>
          <p:spPr>
            <a:xfrm>
              <a:off x="4183320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4" name="Google Shape;3514;p12"/>
            <p:cNvSpPr/>
            <p:nvPr/>
          </p:nvSpPr>
          <p:spPr>
            <a:xfrm>
              <a:off x="4496373" y="19352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63" y="608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5" name="Google Shape;3515;p12"/>
            <p:cNvSpPr/>
            <p:nvPr/>
          </p:nvSpPr>
          <p:spPr>
            <a:xfrm>
              <a:off x="4025442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6" name="Google Shape;3516;p12"/>
            <p:cNvSpPr/>
            <p:nvPr/>
          </p:nvSpPr>
          <p:spPr>
            <a:xfrm>
              <a:off x="4025442" y="35152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7" name="Google Shape;3517;p12"/>
            <p:cNvSpPr/>
            <p:nvPr/>
          </p:nvSpPr>
          <p:spPr>
            <a:xfrm>
              <a:off x="465290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8" name="Google Shape;3518;p12"/>
            <p:cNvSpPr/>
            <p:nvPr/>
          </p:nvSpPr>
          <p:spPr>
            <a:xfrm>
              <a:off x="4339846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9" name="Google Shape;3519;p12"/>
            <p:cNvSpPr/>
            <p:nvPr/>
          </p:nvSpPr>
          <p:spPr>
            <a:xfrm>
              <a:off x="4025442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0" name="Google Shape;3520;p12"/>
            <p:cNvSpPr/>
            <p:nvPr/>
          </p:nvSpPr>
          <p:spPr>
            <a:xfrm>
              <a:off x="465290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1" name="Google Shape;3521;p12"/>
            <p:cNvSpPr/>
            <p:nvPr/>
          </p:nvSpPr>
          <p:spPr>
            <a:xfrm>
              <a:off x="4339846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2" name="Google Shape;3522;p12"/>
            <p:cNvSpPr/>
            <p:nvPr/>
          </p:nvSpPr>
          <p:spPr>
            <a:xfrm>
              <a:off x="465290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3" name="Google Shape;3523;p12"/>
            <p:cNvSpPr/>
            <p:nvPr/>
          </p:nvSpPr>
          <p:spPr>
            <a:xfrm>
              <a:off x="4339846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4" name="Google Shape;3524;p12"/>
            <p:cNvSpPr/>
            <p:nvPr/>
          </p:nvSpPr>
          <p:spPr>
            <a:xfrm>
              <a:off x="4183320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75" y="595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5" name="Google Shape;3525;p12"/>
            <p:cNvSpPr/>
            <p:nvPr/>
          </p:nvSpPr>
          <p:spPr>
            <a:xfrm>
              <a:off x="4496373" y="1135632"/>
              <a:ext cx="93744" cy="95096"/>
            </a:xfrm>
            <a:custGeom>
              <a:avLst/>
              <a:gdLst/>
              <a:ahLst/>
              <a:cxnLst/>
              <a:rect l="l" t="t" r="r" b="b"/>
              <a:pathLst>
                <a:path w="763" h="774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63" y="595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6" name="Google Shape;3526;p12"/>
            <p:cNvSpPr/>
            <p:nvPr/>
          </p:nvSpPr>
          <p:spPr>
            <a:xfrm>
              <a:off x="4183320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75" y="596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7" name="Google Shape;3527;p12"/>
            <p:cNvSpPr/>
            <p:nvPr/>
          </p:nvSpPr>
          <p:spPr>
            <a:xfrm>
              <a:off x="4496373" y="82110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63" y="596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8" name="Google Shape;3528;p12"/>
            <p:cNvSpPr/>
            <p:nvPr/>
          </p:nvSpPr>
          <p:spPr>
            <a:xfrm>
              <a:off x="4025442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9" name="Google Shape;3529;p12"/>
            <p:cNvSpPr/>
            <p:nvPr/>
          </p:nvSpPr>
          <p:spPr>
            <a:xfrm>
              <a:off x="4025442" y="97910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0" name="Google Shape;3530;p12"/>
            <p:cNvSpPr/>
            <p:nvPr/>
          </p:nvSpPr>
          <p:spPr>
            <a:xfrm>
              <a:off x="465290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1" name="Google Shape;3531;p12"/>
            <p:cNvSpPr/>
            <p:nvPr/>
          </p:nvSpPr>
          <p:spPr>
            <a:xfrm>
              <a:off x="4339846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2" name="Google Shape;3532;p12"/>
            <p:cNvSpPr/>
            <p:nvPr/>
          </p:nvSpPr>
          <p:spPr>
            <a:xfrm>
              <a:off x="4025442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3" name="Google Shape;3533;p12"/>
            <p:cNvSpPr/>
            <p:nvPr/>
          </p:nvSpPr>
          <p:spPr>
            <a:xfrm>
              <a:off x="465290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4" name="Google Shape;3534;p12"/>
            <p:cNvSpPr/>
            <p:nvPr/>
          </p:nvSpPr>
          <p:spPr>
            <a:xfrm>
              <a:off x="4339846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5" name="Google Shape;3535;p12"/>
            <p:cNvSpPr/>
            <p:nvPr/>
          </p:nvSpPr>
          <p:spPr>
            <a:xfrm>
              <a:off x="465290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6" name="Google Shape;3536;p12"/>
            <p:cNvSpPr/>
            <p:nvPr/>
          </p:nvSpPr>
          <p:spPr>
            <a:xfrm>
              <a:off x="4339846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80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7" name="Google Shape;3537;p12"/>
            <p:cNvSpPr/>
            <p:nvPr/>
          </p:nvSpPr>
          <p:spPr>
            <a:xfrm>
              <a:off x="4183320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8" name="Google Shape;3538;p12"/>
            <p:cNvSpPr/>
            <p:nvPr/>
          </p:nvSpPr>
          <p:spPr>
            <a:xfrm>
              <a:off x="4496373" y="176309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9" name="Google Shape;3539;p12"/>
            <p:cNvSpPr/>
            <p:nvPr/>
          </p:nvSpPr>
          <p:spPr>
            <a:xfrm>
              <a:off x="4183320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0" name="Google Shape;3540;p12"/>
            <p:cNvSpPr/>
            <p:nvPr/>
          </p:nvSpPr>
          <p:spPr>
            <a:xfrm>
              <a:off x="4496373" y="1448685"/>
              <a:ext cx="93744" cy="95096"/>
            </a:xfrm>
            <a:custGeom>
              <a:avLst/>
              <a:gdLst/>
              <a:ahLst/>
              <a:cxnLst/>
              <a:rect l="l" t="t" r="r" b="b"/>
              <a:pathLst>
                <a:path w="763" h="774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63" y="595"/>
                    <a:pt x="763" y="381"/>
                  </a:cubicBezTo>
                  <a:cubicBezTo>
                    <a:pt x="763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1" name="Google Shape;3541;p12"/>
            <p:cNvSpPr/>
            <p:nvPr/>
          </p:nvSpPr>
          <p:spPr>
            <a:xfrm>
              <a:off x="4025442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2" name="Google Shape;3542;p12"/>
            <p:cNvSpPr/>
            <p:nvPr/>
          </p:nvSpPr>
          <p:spPr>
            <a:xfrm>
              <a:off x="4025442" y="16050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3" name="Google Shape;3543;p12"/>
            <p:cNvSpPr/>
            <p:nvPr/>
          </p:nvSpPr>
          <p:spPr>
            <a:xfrm>
              <a:off x="465290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4" name="Google Shape;3544;p12"/>
            <p:cNvSpPr/>
            <p:nvPr/>
          </p:nvSpPr>
          <p:spPr>
            <a:xfrm>
              <a:off x="4339846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5" name="Google Shape;3545;p12"/>
            <p:cNvSpPr/>
            <p:nvPr/>
          </p:nvSpPr>
          <p:spPr>
            <a:xfrm>
              <a:off x="4025442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6" name="Google Shape;3546;p12"/>
            <p:cNvSpPr/>
            <p:nvPr/>
          </p:nvSpPr>
          <p:spPr>
            <a:xfrm>
              <a:off x="465290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7" name="Google Shape;3547;p12"/>
            <p:cNvSpPr/>
            <p:nvPr/>
          </p:nvSpPr>
          <p:spPr>
            <a:xfrm>
              <a:off x="4339846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8" name="Google Shape;3548;p12"/>
            <p:cNvSpPr/>
            <p:nvPr/>
          </p:nvSpPr>
          <p:spPr>
            <a:xfrm>
              <a:off x="465290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9" name="Google Shape;3549;p12"/>
            <p:cNvSpPr/>
            <p:nvPr/>
          </p:nvSpPr>
          <p:spPr>
            <a:xfrm>
              <a:off x="4339846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0" name="Google Shape;3550;p12"/>
            <p:cNvSpPr/>
            <p:nvPr/>
          </p:nvSpPr>
          <p:spPr>
            <a:xfrm>
              <a:off x="4183320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79"/>
                    <a:pt x="1" y="394"/>
                  </a:cubicBezTo>
                  <a:cubicBezTo>
                    <a:pt x="1" y="608"/>
                    <a:pt x="168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1" name="Google Shape;3551;p12"/>
            <p:cNvSpPr/>
            <p:nvPr/>
          </p:nvSpPr>
          <p:spPr>
            <a:xfrm>
              <a:off x="4496373" y="238919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79"/>
                    <a:pt x="1" y="394"/>
                  </a:cubicBezTo>
                  <a:cubicBezTo>
                    <a:pt x="1" y="608"/>
                    <a:pt x="168" y="775"/>
                    <a:pt x="382" y="775"/>
                  </a:cubicBezTo>
                  <a:cubicBezTo>
                    <a:pt x="596" y="775"/>
                    <a:pt x="763" y="608"/>
                    <a:pt x="763" y="394"/>
                  </a:cubicBezTo>
                  <a:cubicBezTo>
                    <a:pt x="763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2" name="Google Shape;3552;p12"/>
            <p:cNvSpPr/>
            <p:nvPr/>
          </p:nvSpPr>
          <p:spPr>
            <a:xfrm>
              <a:off x="4183320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3" name="Google Shape;3553;p12"/>
            <p:cNvSpPr/>
            <p:nvPr/>
          </p:nvSpPr>
          <p:spPr>
            <a:xfrm>
              <a:off x="4496373" y="2076143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4" name="Google Shape;3554;p12"/>
            <p:cNvSpPr/>
            <p:nvPr/>
          </p:nvSpPr>
          <p:spPr>
            <a:xfrm>
              <a:off x="4025442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5" name="Google Shape;3555;p12"/>
            <p:cNvSpPr/>
            <p:nvPr/>
          </p:nvSpPr>
          <p:spPr>
            <a:xfrm>
              <a:off x="4025442" y="223267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6" name="Google Shape;3556;p12"/>
            <p:cNvSpPr/>
            <p:nvPr/>
          </p:nvSpPr>
          <p:spPr>
            <a:xfrm>
              <a:off x="465290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7" name="Google Shape;3557;p12"/>
            <p:cNvSpPr/>
            <p:nvPr/>
          </p:nvSpPr>
          <p:spPr>
            <a:xfrm>
              <a:off x="4339846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8" name="Google Shape;3558;p12"/>
            <p:cNvSpPr/>
            <p:nvPr/>
          </p:nvSpPr>
          <p:spPr>
            <a:xfrm>
              <a:off x="4025442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9" name="Google Shape;3559;p12"/>
            <p:cNvSpPr/>
            <p:nvPr/>
          </p:nvSpPr>
          <p:spPr>
            <a:xfrm>
              <a:off x="465290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0" name="Google Shape;3560;p12"/>
            <p:cNvSpPr/>
            <p:nvPr/>
          </p:nvSpPr>
          <p:spPr>
            <a:xfrm>
              <a:off x="4339846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1" name="Google Shape;3561;p12"/>
            <p:cNvSpPr/>
            <p:nvPr/>
          </p:nvSpPr>
          <p:spPr>
            <a:xfrm>
              <a:off x="465290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2" name="Google Shape;3562;p12"/>
            <p:cNvSpPr/>
            <p:nvPr/>
          </p:nvSpPr>
          <p:spPr>
            <a:xfrm>
              <a:off x="4339846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3" name="Google Shape;3563;p12"/>
            <p:cNvSpPr/>
            <p:nvPr/>
          </p:nvSpPr>
          <p:spPr>
            <a:xfrm>
              <a:off x="4183320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4" name="Google Shape;3564;p12"/>
            <p:cNvSpPr/>
            <p:nvPr/>
          </p:nvSpPr>
          <p:spPr>
            <a:xfrm>
              <a:off x="4496373" y="301677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63" y="608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5" name="Google Shape;3565;p12"/>
            <p:cNvSpPr/>
            <p:nvPr/>
          </p:nvSpPr>
          <p:spPr>
            <a:xfrm>
              <a:off x="4183320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6"/>
                    <a:pt x="168" y="762"/>
                    <a:pt x="382" y="762"/>
                  </a:cubicBezTo>
                  <a:cubicBezTo>
                    <a:pt x="596" y="762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6" name="Google Shape;3566;p12"/>
            <p:cNvSpPr/>
            <p:nvPr/>
          </p:nvSpPr>
          <p:spPr>
            <a:xfrm>
              <a:off x="4496373" y="2705198"/>
              <a:ext cx="93744" cy="93744"/>
            </a:xfrm>
            <a:custGeom>
              <a:avLst/>
              <a:gdLst/>
              <a:ahLst/>
              <a:cxnLst/>
              <a:rect l="l" t="t" r="r" b="b"/>
              <a:pathLst>
                <a:path w="763" h="763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6"/>
                    <a:pt x="168" y="762"/>
                    <a:pt x="382" y="762"/>
                  </a:cubicBezTo>
                  <a:cubicBezTo>
                    <a:pt x="596" y="762"/>
                    <a:pt x="763" y="596"/>
                    <a:pt x="763" y="381"/>
                  </a:cubicBezTo>
                  <a:cubicBezTo>
                    <a:pt x="763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7" name="Google Shape;3567;p12"/>
            <p:cNvSpPr/>
            <p:nvPr/>
          </p:nvSpPr>
          <p:spPr>
            <a:xfrm>
              <a:off x="4025442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8" name="Google Shape;3568;p12"/>
            <p:cNvSpPr/>
            <p:nvPr/>
          </p:nvSpPr>
          <p:spPr>
            <a:xfrm>
              <a:off x="4025442" y="286025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9" name="Google Shape;3569;p12"/>
            <p:cNvSpPr/>
            <p:nvPr/>
          </p:nvSpPr>
          <p:spPr>
            <a:xfrm>
              <a:off x="465290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0" name="Google Shape;3570;p12"/>
            <p:cNvSpPr/>
            <p:nvPr/>
          </p:nvSpPr>
          <p:spPr>
            <a:xfrm>
              <a:off x="4339846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1" name="Google Shape;3571;p12"/>
            <p:cNvSpPr/>
            <p:nvPr/>
          </p:nvSpPr>
          <p:spPr>
            <a:xfrm>
              <a:off x="4025442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2" name="Google Shape;3572;p12"/>
            <p:cNvSpPr/>
            <p:nvPr/>
          </p:nvSpPr>
          <p:spPr>
            <a:xfrm>
              <a:off x="465290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3" name="Google Shape;3573;p12"/>
            <p:cNvSpPr/>
            <p:nvPr/>
          </p:nvSpPr>
          <p:spPr>
            <a:xfrm>
              <a:off x="4339846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4" name="Google Shape;3574;p12"/>
            <p:cNvSpPr/>
            <p:nvPr/>
          </p:nvSpPr>
          <p:spPr>
            <a:xfrm>
              <a:off x="4183320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5" name="Google Shape;3575;p12"/>
            <p:cNvSpPr/>
            <p:nvPr/>
          </p:nvSpPr>
          <p:spPr>
            <a:xfrm>
              <a:off x="4496373" y="364435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63" y="596"/>
                    <a:pt x="763" y="381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6" name="Google Shape;3576;p12"/>
            <p:cNvSpPr/>
            <p:nvPr/>
          </p:nvSpPr>
          <p:spPr>
            <a:xfrm>
              <a:off x="4183320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7" name="Google Shape;3577;p12"/>
            <p:cNvSpPr/>
            <p:nvPr/>
          </p:nvSpPr>
          <p:spPr>
            <a:xfrm>
              <a:off x="4496373" y="33313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63" y="608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8" name="Google Shape;3578;p12"/>
            <p:cNvSpPr/>
            <p:nvPr/>
          </p:nvSpPr>
          <p:spPr>
            <a:xfrm>
              <a:off x="4025442" y="34893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9" name="Google Shape;3579;p12"/>
            <p:cNvSpPr/>
            <p:nvPr/>
          </p:nvSpPr>
          <p:spPr>
            <a:xfrm>
              <a:off x="465290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0" name="Google Shape;3580;p12"/>
            <p:cNvSpPr/>
            <p:nvPr/>
          </p:nvSpPr>
          <p:spPr>
            <a:xfrm>
              <a:off x="4339846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1" name="Google Shape;3581;p12"/>
            <p:cNvSpPr/>
            <p:nvPr/>
          </p:nvSpPr>
          <p:spPr>
            <a:xfrm>
              <a:off x="4025442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2" name="Google Shape;3582;p12"/>
            <p:cNvSpPr/>
            <p:nvPr/>
          </p:nvSpPr>
          <p:spPr>
            <a:xfrm>
              <a:off x="4025442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3" name="Google Shape;3583;p12"/>
            <p:cNvSpPr/>
            <p:nvPr/>
          </p:nvSpPr>
          <p:spPr>
            <a:xfrm>
              <a:off x="3710914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4" name="Google Shape;3584;p12"/>
            <p:cNvSpPr/>
            <p:nvPr/>
          </p:nvSpPr>
          <p:spPr>
            <a:xfrm>
              <a:off x="3399336" y="3699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5" name="Google Shape;3585;p12"/>
            <p:cNvSpPr/>
            <p:nvPr/>
          </p:nvSpPr>
          <p:spPr>
            <a:xfrm>
              <a:off x="4025442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6" name="Google Shape;3586;p12"/>
            <p:cNvSpPr/>
            <p:nvPr/>
          </p:nvSpPr>
          <p:spPr>
            <a:xfrm>
              <a:off x="3710914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7" name="Google Shape;3587;p12"/>
            <p:cNvSpPr/>
            <p:nvPr/>
          </p:nvSpPr>
          <p:spPr>
            <a:xfrm>
              <a:off x="4025442" y="35152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8" name="Google Shape;3588;p12"/>
            <p:cNvSpPr/>
            <p:nvPr/>
          </p:nvSpPr>
          <p:spPr>
            <a:xfrm>
              <a:off x="3710914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9" name="Google Shape;3589;p12"/>
            <p:cNvSpPr/>
            <p:nvPr/>
          </p:nvSpPr>
          <p:spPr>
            <a:xfrm>
              <a:off x="3554388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0" name="Google Shape;3590;p12"/>
            <p:cNvSpPr/>
            <p:nvPr/>
          </p:nvSpPr>
          <p:spPr>
            <a:xfrm>
              <a:off x="3868915" y="5065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1" name="Google Shape;3591;p12"/>
            <p:cNvSpPr/>
            <p:nvPr/>
          </p:nvSpPr>
          <p:spPr>
            <a:xfrm>
              <a:off x="3554388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2" name="Google Shape;3592;p12"/>
            <p:cNvSpPr/>
            <p:nvPr/>
          </p:nvSpPr>
          <p:spPr>
            <a:xfrm>
              <a:off x="3868915" y="19352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3" name="Google Shape;3593;p12"/>
            <p:cNvSpPr/>
            <p:nvPr/>
          </p:nvSpPr>
          <p:spPr>
            <a:xfrm>
              <a:off x="3399336" y="6631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4" name="Google Shape;3594;p12"/>
            <p:cNvSpPr/>
            <p:nvPr/>
          </p:nvSpPr>
          <p:spPr>
            <a:xfrm>
              <a:off x="3399336" y="35152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5" name="Google Shape;3595;p12"/>
            <p:cNvSpPr/>
            <p:nvPr/>
          </p:nvSpPr>
          <p:spPr>
            <a:xfrm>
              <a:off x="4025442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6" name="Google Shape;3596;p12"/>
            <p:cNvSpPr/>
            <p:nvPr/>
          </p:nvSpPr>
          <p:spPr>
            <a:xfrm>
              <a:off x="3710914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7" name="Google Shape;3597;p12"/>
            <p:cNvSpPr/>
            <p:nvPr/>
          </p:nvSpPr>
          <p:spPr>
            <a:xfrm>
              <a:off x="3399336" y="3699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8" name="Google Shape;3598;p12"/>
            <p:cNvSpPr/>
            <p:nvPr/>
          </p:nvSpPr>
          <p:spPr>
            <a:xfrm>
              <a:off x="4025442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9" name="Google Shape;3599;p12"/>
            <p:cNvSpPr/>
            <p:nvPr/>
          </p:nvSpPr>
          <p:spPr>
            <a:xfrm>
              <a:off x="3710914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0" name="Google Shape;3600;p12"/>
            <p:cNvSpPr/>
            <p:nvPr/>
          </p:nvSpPr>
          <p:spPr>
            <a:xfrm>
              <a:off x="4025442" y="97910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1" name="Google Shape;3601;p12"/>
            <p:cNvSpPr/>
            <p:nvPr/>
          </p:nvSpPr>
          <p:spPr>
            <a:xfrm>
              <a:off x="3710914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2" name="Google Shape;3602;p12"/>
            <p:cNvSpPr/>
            <p:nvPr/>
          </p:nvSpPr>
          <p:spPr>
            <a:xfrm>
              <a:off x="3554388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3" name="Google Shape;3603;p12"/>
            <p:cNvSpPr/>
            <p:nvPr/>
          </p:nvSpPr>
          <p:spPr>
            <a:xfrm>
              <a:off x="3868915" y="1135632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4" name="Google Shape;3604;p12"/>
            <p:cNvSpPr/>
            <p:nvPr/>
          </p:nvSpPr>
          <p:spPr>
            <a:xfrm>
              <a:off x="3554388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5" name="Google Shape;3605;p12"/>
            <p:cNvSpPr/>
            <p:nvPr/>
          </p:nvSpPr>
          <p:spPr>
            <a:xfrm>
              <a:off x="3868915" y="8211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6" name="Google Shape;3606;p12"/>
            <p:cNvSpPr/>
            <p:nvPr/>
          </p:nvSpPr>
          <p:spPr>
            <a:xfrm>
              <a:off x="3399336" y="129068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7" name="Google Shape;3607;p12"/>
            <p:cNvSpPr/>
            <p:nvPr/>
          </p:nvSpPr>
          <p:spPr>
            <a:xfrm>
              <a:off x="3399336" y="97910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62" y="595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8" name="Google Shape;3608;p12"/>
            <p:cNvSpPr/>
            <p:nvPr/>
          </p:nvSpPr>
          <p:spPr>
            <a:xfrm>
              <a:off x="4025442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9" name="Google Shape;3609;p12"/>
            <p:cNvSpPr/>
            <p:nvPr/>
          </p:nvSpPr>
          <p:spPr>
            <a:xfrm>
              <a:off x="3710914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0" name="Google Shape;3610;p12"/>
            <p:cNvSpPr/>
            <p:nvPr/>
          </p:nvSpPr>
          <p:spPr>
            <a:xfrm>
              <a:off x="3399336" y="6631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1" name="Google Shape;3611;p12"/>
            <p:cNvSpPr/>
            <p:nvPr/>
          </p:nvSpPr>
          <p:spPr>
            <a:xfrm>
              <a:off x="4025442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2" name="Google Shape;3612;p12"/>
            <p:cNvSpPr/>
            <p:nvPr/>
          </p:nvSpPr>
          <p:spPr>
            <a:xfrm>
              <a:off x="3710914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3" name="Google Shape;3613;p12"/>
            <p:cNvSpPr/>
            <p:nvPr/>
          </p:nvSpPr>
          <p:spPr>
            <a:xfrm>
              <a:off x="4025442" y="16050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4" name="Google Shape;3614;p12"/>
            <p:cNvSpPr/>
            <p:nvPr/>
          </p:nvSpPr>
          <p:spPr>
            <a:xfrm>
              <a:off x="3710914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5" name="Google Shape;3615;p12"/>
            <p:cNvSpPr/>
            <p:nvPr/>
          </p:nvSpPr>
          <p:spPr>
            <a:xfrm>
              <a:off x="3554388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6" name="Google Shape;3616;p12"/>
            <p:cNvSpPr/>
            <p:nvPr/>
          </p:nvSpPr>
          <p:spPr>
            <a:xfrm>
              <a:off x="3868915" y="17630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7" name="Google Shape;3617;p12"/>
            <p:cNvSpPr/>
            <p:nvPr/>
          </p:nvSpPr>
          <p:spPr>
            <a:xfrm>
              <a:off x="3554388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8" name="Google Shape;3618;p12"/>
            <p:cNvSpPr/>
            <p:nvPr/>
          </p:nvSpPr>
          <p:spPr>
            <a:xfrm>
              <a:off x="3868915" y="1448685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9" name="Google Shape;3619;p12"/>
            <p:cNvSpPr/>
            <p:nvPr/>
          </p:nvSpPr>
          <p:spPr>
            <a:xfrm>
              <a:off x="3399336" y="191961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0" name="Google Shape;3620;p12"/>
            <p:cNvSpPr/>
            <p:nvPr/>
          </p:nvSpPr>
          <p:spPr>
            <a:xfrm>
              <a:off x="3399336" y="1605089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1" name="Google Shape;3621;p12"/>
            <p:cNvSpPr/>
            <p:nvPr/>
          </p:nvSpPr>
          <p:spPr>
            <a:xfrm>
              <a:off x="4025442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2" name="Google Shape;3622;p12"/>
            <p:cNvSpPr/>
            <p:nvPr/>
          </p:nvSpPr>
          <p:spPr>
            <a:xfrm>
              <a:off x="3710914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3" name="Google Shape;3623;p12"/>
            <p:cNvSpPr/>
            <p:nvPr/>
          </p:nvSpPr>
          <p:spPr>
            <a:xfrm>
              <a:off x="3399336" y="129068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4" name="Google Shape;3624;p12"/>
            <p:cNvSpPr/>
            <p:nvPr/>
          </p:nvSpPr>
          <p:spPr>
            <a:xfrm>
              <a:off x="4025442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5" name="Google Shape;3625;p12"/>
            <p:cNvSpPr/>
            <p:nvPr/>
          </p:nvSpPr>
          <p:spPr>
            <a:xfrm>
              <a:off x="3710914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6" name="Google Shape;3626;p12"/>
            <p:cNvSpPr/>
            <p:nvPr/>
          </p:nvSpPr>
          <p:spPr>
            <a:xfrm>
              <a:off x="4025442" y="223267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7" name="Google Shape;3627;p12"/>
            <p:cNvSpPr/>
            <p:nvPr/>
          </p:nvSpPr>
          <p:spPr>
            <a:xfrm>
              <a:off x="3710914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8" name="Google Shape;3628;p12"/>
            <p:cNvSpPr/>
            <p:nvPr/>
          </p:nvSpPr>
          <p:spPr>
            <a:xfrm>
              <a:off x="3554388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9" name="Google Shape;3629;p12"/>
            <p:cNvSpPr/>
            <p:nvPr/>
          </p:nvSpPr>
          <p:spPr>
            <a:xfrm>
              <a:off x="3868915" y="238919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0" name="Google Shape;3630;p12"/>
            <p:cNvSpPr/>
            <p:nvPr/>
          </p:nvSpPr>
          <p:spPr>
            <a:xfrm>
              <a:off x="3554388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1" name="Google Shape;3631;p12"/>
            <p:cNvSpPr/>
            <p:nvPr/>
          </p:nvSpPr>
          <p:spPr>
            <a:xfrm>
              <a:off x="3868915" y="2076143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2" name="Google Shape;3632;p12"/>
            <p:cNvSpPr/>
            <p:nvPr/>
          </p:nvSpPr>
          <p:spPr>
            <a:xfrm>
              <a:off x="3399336" y="254719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3" name="Google Shape;3633;p12"/>
            <p:cNvSpPr/>
            <p:nvPr/>
          </p:nvSpPr>
          <p:spPr>
            <a:xfrm>
              <a:off x="3399336" y="223267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4" name="Google Shape;3634;p12"/>
            <p:cNvSpPr/>
            <p:nvPr/>
          </p:nvSpPr>
          <p:spPr>
            <a:xfrm>
              <a:off x="4025442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5" name="Google Shape;3635;p12"/>
            <p:cNvSpPr/>
            <p:nvPr/>
          </p:nvSpPr>
          <p:spPr>
            <a:xfrm>
              <a:off x="3710914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6" name="Google Shape;3636;p12"/>
            <p:cNvSpPr/>
            <p:nvPr/>
          </p:nvSpPr>
          <p:spPr>
            <a:xfrm>
              <a:off x="3399336" y="191961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7" name="Google Shape;3637;p12"/>
            <p:cNvSpPr/>
            <p:nvPr/>
          </p:nvSpPr>
          <p:spPr>
            <a:xfrm>
              <a:off x="4025442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8" name="Google Shape;3638;p12"/>
            <p:cNvSpPr/>
            <p:nvPr/>
          </p:nvSpPr>
          <p:spPr>
            <a:xfrm>
              <a:off x="3710914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9" name="Google Shape;3639;p12"/>
            <p:cNvSpPr/>
            <p:nvPr/>
          </p:nvSpPr>
          <p:spPr>
            <a:xfrm>
              <a:off x="4025442" y="286025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0" name="Google Shape;3640;p12"/>
            <p:cNvSpPr/>
            <p:nvPr/>
          </p:nvSpPr>
          <p:spPr>
            <a:xfrm>
              <a:off x="3710914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1" name="Google Shape;3641;p12"/>
            <p:cNvSpPr/>
            <p:nvPr/>
          </p:nvSpPr>
          <p:spPr>
            <a:xfrm>
              <a:off x="3554388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2" name="Google Shape;3642;p12"/>
            <p:cNvSpPr/>
            <p:nvPr/>
          </p:nvSpPr>
          <p:spPr>
            <a:xfrm>
              <a:off x="3868915" y="30167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3" name="Google Shape;3643;p12"/>
            <p:cNvSpPr/>
            <p:nvPr/>
          </p:nvSpPr>
          <p:spPr>
            <a:xfrm>
              <a:off x="3554388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62"/>
                    <a:pt x="381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4" name="Google Shape;3644;p12"/>
            <p:cNvSpPr/>
            <p:nvPr/>
          </p:nvSpPr>
          <p:spPr>
            <a:xfrm>
              <a:off x="3868915" y="270519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62"/>
                    <a:pt x="381" y="762"/>
                  </a:cubicBezTo>
                  <a:cubicBezTo>
                    <a:pt x="595" y="762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5" name="Google Shape;3645;p12"/>
            <p:cNvSpPr/>
            <p:nvPr/>
          </p:nvSpPr>
          <p:spPr>
            <a:xfrm>
              <a:off x="3399336" y="317477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6" name="Google Shape;3646;p12"/>
            <p:cNvSpPr/>
            <p:nvPr/>
          </p:nvSpPr>
          <p:spPr>
            <a:xfrm>
              <a:off x="3399336" y="286025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7" name="Google Shape;3647;p12"/>
            <p:cNvSpPr/>
            <p:nvPr/>
          </p:nvSpPr>
          <p:spPr>
            <a:xfrm>
              <a:off x="4025442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8" name="Google Shape;3648;p12"/>
            <p:cNvSpPr/>
            <p:nvPr/>
          </p:nvSpPr>
          <p:spPr>
            <a:xfrm>
              <a:off x="3710914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9" name="Google Shape;3649;p12"/>
            <p:cNvSpPr/>
            <p:nvPr/>
          </p:nvSpPr>
          <p:spPr>
            <a:xfrm>
              <a:off x="3399336" y="254719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0" name="Google Shape;3650;p12"/>
            <p:cNvSpPr/>
            <p:nvPr/>
          </p:nvSpPr>
          <p:spPr>
            <a:xfrm>
              <a:off x="4025442" y="34893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1" name="Google Shape;3651;p12"/>
            <p:cNvSpPr/>
            <p:nvPr/>
          </p:nvSpPr>
          <p:spPr>
            <a:xfrm>
              <a:off x="3710914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2" name="Google Shape;3652;p12"/>
            <p:cNvSpPr/>
            <p:nvPr/>
          </p:nvSpPr>
          <p:spPr>
            <a:xfrm>
              <a:off x="3554388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3" name="Google Shape;3653;p12"/>
            <p:cNvSpPr/>
            <p:nvPr/>
          </p:nvSpPr>
          <p:spPr>
            <a:xfrm>
              <a:off x="3868915" y="364435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4" name="Google Shape;3654;p12"/>
            <p:cNvSpPr/>
            <p:nvPr/>
          </p:nvSpPr>
          <p:spPr>
            <a:xfrm>
              <a:off x="3554388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5" name="Google Shape;3655;p12"/>
            <p:cNvSpPr/>
            <p:nvPr/>
          </p:nvSpPr>
          <p:spPr>
            <a:xfrm>
              <a:off x="3868915" y="33313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6" name="Google Shape;3656;p12"/>
            <p:cNvSpPr/>
            <p:nvPr/>
          </p:nvSpPr>
          <p:spPr>
            <a:xfrm>
              <a:off x="3399336" y="348930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7" name="Google Shape;3657;p12"/>
            <p:cNvSpPr/>
            <p:nvPr/>
          </p:nvSpPr>
          <p:spPr>
            <a:xfrm>
              <a:off x="4025442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8" name="Google Shape;3658;p12"/>
            <p:cNvSpPr/>
            <p:nvPr/>
          </p:nvSpPr>
          <p:spPr>
            <a:xfrm>
              <a:off x="3710914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9" name="Google Shape;3659;p12"/>
            <p:cNvSpPr/>
            <p:nvPr/>
          </p:nvSpPr>
          <p:spPr>
            <a:xfrm>
              <a:off x="3399336" y="317477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0" name="Google Shape;3660;p12"/>
            <p:cNvSpPr/>
            <p:nvPr/>
          </p:nvSpPr>
          <p:spPr>
            <a:xfrm>
              <a:off x="3399336" y="3699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1" name="Google Shape;3661;p12"/>
            <p:cNvSpPr/>
            <p:nvPr/>
          </p:nvSpPr>
          <p:spPr>
            <a:xfrm>
              <a:off x="3083334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2" name="Google Shape;3662;p12"/>
            <p:cNvSpPr/>
            <p:nvPr/>
          </p:nvSpPr>
          <p:spPr>
            <a:xfrm>
              <a:off x="2770281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3" name="Google Shape;3663;p12"/>
            <p:cNvSpPr/>
            <p:nvPr/>
          </p:nvSpPr>
          <p:spPr>
            <a:xfrm>
              <a:off x="3399336" y="6631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4" name="Google Shape;3664;p12"/>
            <p:cNvSpPr/>
            <p:nvPr/>
          </p:nvSpPr>
          <p:spPr>
            <a:xfrm>
              <a:off x="3083334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5" name="Google Shape;3665;p12"/>
            <p:cNvSpPr/>
            <p:nvPr/>
          </p:nvSpPr>
          <p:spPr>
            <a:xfrm>
              <a:off x="3399336" y="35152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6" name="Google Shape;3666;p12"/>
            <p:cNvSpPr/>
            <p:nvPr/>
          </p:nvSpPr>
          <p:spPr>
            <a:xfrm>
              <a:off x="3083334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7" name="Google Shape;3667;p12"/>
            <p:cNvSpPr/>
            <p:nvPr/>
          </p:nvSpPr>
          <p:spPr>
            <a:xfrm>
              <a:off x="2926807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8" name="Google Shape;3668;p12"/>
            <p:cNvSpPr/>
            <p:nvPr/>
          </p:nvSpPr>
          <p:spPr>
            <a:xfrm>
              <a:off x="3241335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9" name="Google Shape;3669;p12"/>
            <p:cNvSpPr/>
            <p:nvPr/>
          </p:nvSpPr>
          <p:spPr>
            <a:xfrm>
              <a:off x="2926807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0" name="Google Shape;3670;p12"/>
            <p:cNvSpPr/>
            <p:nvPr/>
          </p:nvSpPr>
          <p:spPr>
            <a:xfrm>
              <a:off x="3241335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1" name="Google Shape;3671;p12"/>
            <p:cNvSpPr/>
            <p:nvPr/>
          </p:nvSpPr>
          <p:spPr>
            <a:xfrm>
              <a:off x="2770281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2" name="Google Shape;3672;p12"/>
            <p:cNvSpPr/>
            <p:nvPr/>
          </p:nvSpPr>
          <p:spPr>
            <a:xfrm>
              <a:off x="2770281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3" name="Google Shape;3673;p12"/>
            <p:cNvSpPr/>
            <p:nvPr/>
          </p:nvSpPr>
          <p:spPr>
            <a:xfrm>
              <a:off x="3399336" y="3699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4" name="Google Shape;3674;p12"/>
            <p:cNvSpPr/>
            <p:nvPr/>
          </p:nvSpPr>
          <p:spPr>
            <a:xfrm>
              <a:off x="3083334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5" name="Google Shape;3675;p12"/>
            <p:cNvSpPr/>
            <p:nvPr/>
          </p:nvSpPr>
          <p:spPr>
            <a:xfrm>
              <a:off x="2770281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6" name="Google Shape;3676;p12"/>
            <p:cNvSpPr/>
            <p:nvPr/>
          </p:nvSpPr>
          <p:spPr>
            <a:xfrm>
              <a:off x="3399336" y="129068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7" name="Google Shape;3677;p12"/>
            <p:cNvSpPr/>
            <p:nvPr/>
          </p:nvSpPr>
          <p:spPr>
            <a:xfrm>
              <a:off x="3083334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8" name="Google Shape;3678;p12"/>
            <p:cNvSpPr/>
            <p:nvPr/>
          </p:nvSpPr>
          <p:spPr>
            <a:xfrm>
              <a:off x="3399336" y="97910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62" y="595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9" name="Google Shape;3679;p12"/>
            <p:cNvSpPr/>
            <p:nvPr/>
          </p:nvSpPr>
          <p:spPr>
            <a:xfrm>
              <a:off x="3083334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0" name="Google Shape;3680;p12"/>
            <p:cNvSpPr/>
            <p:nvPr/>
          </p:nvSpPr>
          <p:spPr>
            <a:xfrm>
              <a:off x="2926807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1" name="Google Shape;3681;p12"/>
            <p:cNvSpPr/>
            <p:nvPr/>
          </p:nvSpPr>
          <p:spPr>
            <a:xfrm>
              <a:off x="3241335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2" name="Google Shape;3682;p12"/>
            <p:cNvSpPr/>
            <p:nvPr/>
          </p:nvSpPr>
          <p:spPr>
            <a:xfrm>
              <a:off x="2926807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3" name="Google Shape;3683;p12"/>
            <p:cNvSpPr/>
            <p:nvPr/>
          </p:nvSpPr>
          <p:spPr>
            <a:xfrm>
              <a:off x="3241335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4" name="Google Shape;3684;p12"/>
            <p:cNvSpPr/>
            <p:nvPr/>
          </p:nvSpPr>
          <p:spPr>
            <a:xfrm>
              <a:off x="2770281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5" name="Google Shape;3685;p12"/>
            <p:cNvSpPr/>
            <p:nvPr/>
          </p:nvSpPr>
          <p:spPr>
            <a:xfrm>
              <a:off x="2770281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6" name="Google Shape;3686;p12"/>
            <p:cNvSpPr/>
            <p:nvPr/>
          </p:nvSpPr>
          <p:spPr>
            <a:xfrm>
              <a:off x="3399336" y="6631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7" name="Google Shape;3687;p12"/>
            <p:cNvSpPr/>
            <p:nvPr/>
          </p:nvSpPr>
          <p:spPr>
            <a:xfrm>
              <a:off x="3083334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8" name="Google Shape;3688;p12"/>
            <p:cNvSpPr/>
            <p:nvPr/>
          </p:nvSpPr>
          <p:spPr>
            <a:xfrm>
              <a:off x="2770281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9" name="Google Shape;3689;p12"/>
            <p:cNvSpPr/>
            <p:nvPr/>
          </p:nvSpPr>
          <p:spPr>
            <a:xfrm>
              <a:off x="3399336" y="191961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0" name="Google Shape;3690;p12"/>
            <p:cNvSpPr/>
            <p:nvPr/>
          </p:nvSpPr>
          <p:spPr>
            <a:xfrm>
              <a:off x="3083334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1" name="Google Shape;3691;p12"/>
            <p:cNvSpPr/>
            <p:nvPr/>
          </p:nvSpPr>
          <p:spPr>
            <a:xfrm>
              <a:off x="3399336" y="1605089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2" name="Google Shape;3692;p12"/>
            <p:cNvSpPr/>
            <p:nvPr/>
          </p:nvSpPr>
          <p:spPr>
            <a:xfrm>
              <a:off x="3083334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3" name="Google Shape;3693;p12"/>
            <p:cNvSpPr/>
            <p:nvPr/>
          </p:nvSpPr>
          <p:spPr>
            <a:xfrm>
              <a:off x="2926807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4" name="Google Shape;3694;p12"/>
            <p:cNvSpPr/>
            <p:nvPr/>
          </p:nvSpPr>
          <p:spPr>
            <a:xfrm>
              <a:off x="3241335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5" name="Google Shape;3695;p12"/>
            <p:cNvSpPr/>
            <p:nvPr/>
          </p:nvSpPr>
          <p:spPr>
            <a:xfrm>
              <a:off x="2926807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6" name="Google Shape;3696;p12"/>
            <p:cNvSpPr/>
            <p:nvPr/>
          </p:nvSpPr>
          <p:spPr>
            <a:xfrm>
              <a:off x="3241335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7" name="Google Shape;3697;p12"/>
            <p:cNvSpPr/>
            <p:nvPr/>
          </p:nvSpPr>
          <p:spPr>
            <a:xfrm>
              <a:off x="2770281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8" name="Google Shape;3698;p12"/>
            <p:cNvSpPr/>
            <p:nvPr/>
          </p:nvSpPr>
          <p:spPr>
            <a:xfrm>
              <a:off x="2770281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9" name="Google Shape;3699;p12"/>
            <p:cNvSpPr/>
            <p:nvPr/>
          </p:nvSpPr>
          <p:spPr>
            <a:xfrm>
              <a:off x="3399336" y="129068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0" name="Google Shape;3700;p12"/>
            <p:cNvSpPr/>
            <p:nvPr/>
          </p:nvSpPr>
          <p:spPr>
            <a:xfrm>
              <a:off x="3083334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1" name="Google Shape;3701;p12"/>
            <p:cNvSpPr/>
            <p:nvPr/>
          </p:nvSpPr>
          <p:spPr>
            <a:xfrm>
              <a:off x="2770281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2" name="Google Shape;3702;p12"/>
            <p:cNvSpPr/>
            <p:nvPr/>
          </p:nvSpPr>
          <p:spPr>
            <a:xfrm>
              <a:off x="3399336" y="254719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3" name="Google Shape;3703;p12"/>
            <p:cNvSpPr/>
            <p:nvPr/>
          </p:nvSpPr>
          <p:spPr>
            <a:xfrm>
              <a:off x="3083334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4" name="Google Shape;3704;p12"/>
            <p:cNvSpPr/>
            <p:nvPr/>
          </p:nvSpPr>
          <p:spPr>
            <a:xfrm>
              <a:off x="3399336" y="223267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5" name="Google Shape;3705;p12"/>
            <p:cNvSpPr/>
            <p:nvPr/>
          </p:nvSpPr>
          <p:spPr>
            <a:xfrm>
              <a:off x="3083334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6" name="Google Shape;3706;p12"/>
            <p:cNvSpPr/>
            <p:nvPr/>
          </p:nvSpPr>
          <p:spPr>
            <a:xfrm>
              <a:off x="2926807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7" name="Google Shape;3707;p12"/>
            <p:cNvSpPr/>
            <p:nvPr/>
          </p:nvSpPr>
          <p:spPr>
            <a:xfrm>
              <a:off x="3241335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8" name="Google Shape;3708;p12"/>
            <p:cNvSpPr/>
            <p:nvPr/>
          </p:nvSpPr>
          <p:spPr>
            <a:xfrm>
              <a:off x="2926807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9" name="Google Shape;3709;p12"/>
            <p:cNvSpPr/>
            <p:nvPr/>
          </p:nvSpPr>
          <p:spPr>
            <a:xfrm>
              <a:off x="3241335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0" name="Google Shape;3710;p12"/>
            <p:cNvSpPr/>
            <p:nvPr/>
          </p:nvSpPr>
          <p:spPr>
            <a:xfrm>
              <a:off x="2770281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1" name="Google Shape;3711;p12"/>
            <p:cNvSpPr/>
            <p:nvPr/>
          </p:nvSpPr>
          <p:spPr>
            <a:xfrm>
              <a:off x="2770281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2" name="Google Shape;3712;p12"/>
            <p:cNvSpPr/>
            <p:nvPr/>
          </p:nvSpPr>
          <p:spPr>
            <a:xfrm>
              <a:off x="3399336" y="191961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3" name="Google Shape;3713;p12"/>
            <p:cNvSpPr/>
            <p:nvPr/>
          </p:nvSpPr>
          <p:spPr>
            <a:xfrm>
              <a:off x="3083334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4" name="Google Shape;3714;p12"/>
            <p:cNvSpPr/>
            <p:nvPr/>
          </p:nvSpPr>
          <p:spPr>
            <a:xfrm>
              <a:off x="2770281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5" name="Google Shape;3715;p12"/>
            <p:cNvSpPr/>
            <p:nvPr/>
          </p:nvSpPr>
          <p:spPr>
            <a:xfrm>
              <a:off x="3399336" y="317477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6" name="Google Shape;3716;p12"/>
            <p:cNvSpPr/>
            <p:nvPr/>
          </p:nvSpPr>
          <p:spPr>
            <a:xfrm>
              <a:off x="3083334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7" name="Google Shape;3717;p12"/>
            <p:cNvSpPr/>
            <p:nvPr/>
          </p:nvSpPr>
          <p:spPr>
            <a:xfrm>
              <a:off x="3399336" y="286025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8" name="Google Shape;3718;p12"/>
            <p:cNvSpPr/>
            <p:nvPr/>
          </p:nvSpPr>
          <p:spPr>
            <a:xfrm>
              <a:off x="3083334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9" name="Google Shape;3719;p12"/>
            <p:cNvSpPr/>
            <p:nvPr/>
          </p:nvSpPr>
          <p:spPr>
            <a:xfrm>
              <a:off x="2926807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0" name="Google Shape;3720;p12"/>
            <p:cNvSpPr/>
            <p:nvPr/>
          </p:nvSpPr>
          <p:spPr>
            <a:xfrm>
              <a:off x="3241335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1" name="Google Shape;3721;p12"/>
            <p:cNvSpPr/>
            <p:nvPr/>
          </p:nvSpPr>
          <p:spPr>
            <a:xfrm>
              <a:off x="2926807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93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2" name="Google Shape;3722;p12"/>
            <p:cNvSpPr/>
            <p:nvPr/>
          </p:nvSpPr>
          <p:spPr>
            <a:xfrm>
              <a:off x="3241335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81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3" name="Google Shape;3723;p12"/>
            <p:cNvSpPr/>
            <p:nvPr/>
          </p:nvSpPr>
          <p:spPr>
            <a:xfrm>
              <a:off x="2770281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4" name="Google Shape;3724;p12"/>
            <p:cNvSpPr/>
            <p:nvPr/>
          </p:nvSpPr>
          <p:spPr>
            <a:xfrm>
              <a:off x="2770281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5" name="Google Shape;3725;p12"/>
            <p:cNvSpPr/>
            <p:nvPr/>
          </p:nvSpPr>
          <p:spPr>
            <a:xfrm>
              <a:off x="3399336" y="254719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6" name="Google Shape;3726;p12"/>
            <p:cNvSpPr/>
            <p:nvPr/>
          </p:nvSpPr>
          <p:spPr>
            <a:xfrm>
              <a:off x="3083334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7" name="Google Shape;3727;p12"/>
            <p:cNvSpPr/>
            <p:nvPr/>
          </p:nvSpPr>
          <p:spPr>
            <a:xfrm>
              <a:off x="2770281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8" name="Google Shape;3728;p12"/>
            <p:cNvSpPr/>
            <p:nvPr/>
          </p:nvSpPr>
          <p:spPr>
            <a:xfrm>
              <a:off x="3399336" y="348930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9" name="Google Shape;3729;p12"/>
            <p:cNvSpPr/>
            <p:nvPr/>
          </p:nvSpPr>
          <p:spPr>
            <a:xfrm>
              <a:off x="3083334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0" name="Google Shape;3730;p12"/>
            <p:cNvSpPr/>
            <p:nvPr/>
          </p:nvSpPr>
          <p:spPr>
            <a:xfrm>
              <a:off x="2926807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1" name="Google Shape;3731;p12"/>
            <p:cNvSpPr/>
            <p:nvPr/>
          </p:nvSpPr>
          <p:spPr>
            <a:xfrm>
              <a:off x="3241335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2" name="Google Shape;3732;p12"/>
            <p:cNvSpPr/>
            <p:nvPr/>
          </p:nvSpPr>
          <p:spPr>
            <a:xfrm>
              <a:off x="2926807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3" name="Google Shape;3733;p12"/>
            <p:cNvSpPr/>
            <p:nvPr/>
          </p:nvSpPr>
          <p:spPr>
            <a:xfrm>
              <a:off x="3241335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4" name="Google Shape;3734;p12"/>
            <p:cNvSpPr/>
            <p:nvPr/>
          </p:nvSpPr>
          <p:spPr>
            <a:xfrm>
              <a:off x="2770281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5" name="Google Shape;3735;p12"/>
            <p:cNvSpPr/>
            <p:nvPr/>
          </p:nvSpPr>
          <p:spPr>
            <a:xfrm>
              <a:off x="3399336" y="317477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6" name="Google Shape;3736;p12"/>
            <p:cNvSpPr/>
            <p:nvPr/>
          </p:nvSpPr>
          <p:spPr>
            <a:xfrm>
              <a:off x="3083334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7" name="Google Shape;3737;p12"/>
            <p:cNvSpPr/>
            <p:nvPr/>
          </p:nvSpPr>
          <p:spPr>
            <a:xfrm>
              <a:off x="2770281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8" name="Google Shape;3738;p12"/>
            <p:cNvSpPr/>
            <p:nvPr/>
          </p:nvSpPr>
          <p:spPr>
            <a:xfrm>
              <a:off x="2770281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9" name="Google Shape;3739;p12"/>
            <p:cNvSpPr/>
            <p:nvPr/>
          </p:nvSpPr>
          <p:spPr>
            <a:xfrm>
              <a:off x="2457228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0" name="Google Shape;3740;p12"/>
            <p:cNvSpPr/>
            <p:nvPr/>
          </p:nvSpPr>
          <p:spPr>
            <a:xfrm>
              <a:off x="214270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1" name="Google Shape;3741;p12"/>
            <p:cNvSpPr/>
            <p:nvPr/>
          </p:nvSpPr>
          <p:spPr>
            <a:xfrm>
              <a:off x="2770281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2" name="Google Shape;3742;p12"/>
            <p:cNvSpPr/>
            <p:nvPr/>
          </p:nvSpPr>
          <p:spPr>
            <a:xfrm>
              <a:off x="2457228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3" name="Google Shape;3743;p12"/>
            <p:cNvSpPr/>
            <p:nvPr/>
          </p:nvSpPr>
          <p:spPr>
            <a:xfrm>
              <a:off x="2770281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4" name="Google Shape;3744;p12"/>
            <p:cNvSpPr/>
            <p:nvPr/>
          </p:nvSpPr>
          <p:spPr>
            <a:xfrm>
              <a:off x="2457228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5" name="Google Shape;3745;p12"/>
            <p:cNvSpPr/>
            <p:nvPr/>
          </p:nvSpPr>
          <p:spPr>
            <a:xfrm>
              <a:off x="2299227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6" name="Google Shape;3746;p12"/>
            <p:cNvSpPr/>
            <p:nvPr/>
          </p:nvSpPr>
          <p:spPr>
            <a:xfrm>
              <a:off x="2613754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7" name="Google Shape;3747;p12"/>
            <p:cNvSpPr/>
            <p:nvPr/>
          </p:nvSpPr>
          <p:spPr>
            <a:xfrm>
              <a:off x="2299227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8" name="Google Shape;3748;p12"/>
            <p:cNvSpPr/>
            <p:nvPr/>
          </p:nvSpPr>
          <p:spPr>
            <a:xfrm>
              <a:off x="2613754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9" name="Google Shape;3749;p12"/>
            <p:cNvSpPr/>
            <p:nvPr/>
          </p:nvSpPr>
          <p:spPr>
            <a:xfrm>
              <a:off x="214270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0" name="Google Shape;3750;p12"/>
            <p:cNvSpPr/>
            <p:nvPr/>
          </p:nvSpPr>
          <p:spPr>
            <a:xfrm>
              <a:off x="214270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1" name="Google Shape;3751;p12"/>
            <p:cNvSpPr/>
            <p:nvPr/>
          </p:nvSpPr>
          <p:spPr>
            <a:xfrm>
              <a:off x="2770281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2" name="Google Shape;3752;p12"/>
            <p:cNvSpPr/>
            <p:nvPr/>
          </p:nvSpPr>
          <p:spPr>
            <a:xfrm>
              <a:off x="2457228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3" name="Google Shape;3753;p12"/>
            <p:cNvSpPr/>
            <p:nvPr/>
          </p:nvSpPr>
          <p:spPr>
            <a:xfrm>
              <a:off x="214270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4" name="Google Shape;3754;p12"/>
            <p:cNvSpPr/>
            <p:nvPr/>
          </p:nvSpPr>
          <p:spPr>
            <a:xfrm>
              <a:off x="2770281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5" name="Google Shape;3755;p12"/>
            <p:cNvSpPr/>
            <p:nvPr/>
          </p:nvSpPr>
          <p:spPr>
            <a:xfrm>
              <a:off x="2457228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6" name="Google Shape;3756;p12"/>
            <p:cNvSpPr/>
            <p:nvPr/>
          </p:nvSpPr>
          <p:spPr>
            <a:xfrm>
              <a:off x="2770281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7" name="Google Shape;3757;p12"/>
            <p:cNvSpPr/>
            <p:nvPr/>
          </p:nvSpPr>
          <p:spPr>
            <a:xfrm>
              <a:off x="2457228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8" name="Google Shape;3758;p12"/>
            <p:cNvSpPr/>
            <p:nvPr/>
          </p:nvSpPr>
          <p:spPr>
            <a:xfrm>
              <a:off x="2299227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9" name="Google Shape;3759;p12"/>
            <p:cNvSpPr/>
            <p:nvPr/>
          </p:nvSpPr>
          <p:spPr>
            <a:xfrm>
              <a:off x="2613754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0" name="Google Shape;3760;p12"/>
            <p:cNvSpPr/>
            <p:nvPr/>
          </p:nvSpPr>
          <p:spPr>
            <a:xfrm>
              <a:off x="2299227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1" name="Google Shape;3761;p12"/>
            <p:cNvSpPr/>
            <p:nvPr/>
          </p:nvSpPr>
          <p:spPr>
            <a:xfrm>
              <a:off x="2613754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2" name="Google Shape;3762;p12"/>
            <p:cNvSpPr/>
            <p:nvPr/>
          </p:nvSpPr>
          <p:spPr>
            <a:xfrm>
              <a:off x="214270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3" name="Google Shape;3763;p12"/>
            <p:cNvSpPr/>
            <p:nvPr/>
          </p:nvSpPr>
          <p:spPr>
            <a:xfrm>
              <a:off x="214270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4" name="Google Shape;3764;p12"/>
            <p:cNvSpPr/>
            <p:nvPr/>
          </p:nvSpPr>
          <p:spPr>
            <a:xfrm>
              <a:off x="2770281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5" name="Google Shape;3765;p12"/>
            <p:cNvSpPr/>
            <p:nvPr/>
          </p:nvSpPr>
          <p:spPr>
            <a:xfrm>
              <a:off x="2457228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6" name="Google Shape;3766;p12"/>
            <p:cNvSpPr/>
            <p:nvPr/>
          </p:nvSpPr>
          <p:spPr>
            <a:xfrm>
              <a:off x="214270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7" name="Google Shape;3767;p12"/>
            <p:cNvSpPr/>
            <p:nvPr/>
          </p:nvSpPr>
          <p:spPr>
            <a:xfrm>
              <a:off x="2770281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8" name="Google Shape;3768;p12"/>
            <p:cNvSpPr/>
            <p:nvPr/>
          </p:nvSpPr>
          <p:spPr>
            <a:xfrm>
              <a:off x="2457228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9" name="Google Shape;3769;p12"/>
            <p:cNvSpPr/>
            <p:nvPr/>
          </p:nvSpPr>
          <p:spPr>
            <a:xfrm>
              <a:off x="2770281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0" name="Google Shape;3770;p12"/>
            <p:cNvSpPr/>
            <p:nvPr/>
          </p:nvSpPr>
          <p:spPr>
            <a:xfrm>
              <a:off x="2457228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1" name="Google Shape;3771;p12"/>
            <p:cNvSpPr/>
            <p:nvPr/>
          </p:nvSpPr>
          <p:spPr>
            <a:xfrm>
              <a:off x="2299227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2" name="Google Shape;3772;p12"/>
            <p:cNvSpPr/>
            <p:nvPr/>
          </p:nvSpPr>
          <p:spPr>
            <a:xfrm>
              <a:off x="2613754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3" name="Google Shape;3773;p12"/>
            <p:cNvSpPr/>
            <p:nvPr/>
          </p:nvSpPr>
          <p:spPr>
            <a:xfrm>
              <a:off x="2299227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4" name="Google Shape;3774;p12"/>
            <p:cNvSpPr/>
            <p:nvPr/>
          </p:nvSpPr>
          <p:spPr>
            <a:xfrm>
              <a:off x="2613754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5" name="Google Shape;3775;p12"/>
            <p:cNvSpPr/>
            <p:nvPr/>
          </p:nvSpPr>
          <p:spPr>
            <a:xfrm>
              <a:off x="214270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6" name="Google Shape;3776;p12"/>
            <p:cNvSpPr/>
            <p:nvPr/>
          </p:nvSpPr>
          <p:spPr>
            <a:xfrm>
              <a:off x="214270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7" name="Google Shape;3777;p12"/>
            <p:cNvSpPr/>
            <p:nvPr/>
          </p:nvSpPr>
          <p:spPr>
            <a:xfrm>
              <a:off x="2770281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8" name="Google Shape;3778;p12"/>
            <p:cNvSpPr/>
            <p:nvPr/>
          </p:nvSpPr>
          <p:spPr>
            <a:xfrm>
              <a:off x="2457228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9" name="Google Shape;3779;p12"/>
            <p:cNvSpPr/>
            <p:nvPr/>
          </p:nvSpPr>
          <p:spPr>
            <a:xfrm>
              <a:off x="214270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80" name="Google Shape;3780;p12"/>
            <p:cNvSpPr/>
            <p:nvPr/>
          </p:nvSpPr>
          <p:spPr>
            <a:xfrm>
              <a:off x="2770281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81" name="Google Shape;3781;p12"/>
            <p:cNvSpPr/>
            <p:nvPr/>
          </p:nvSpPr>
          <p:spPr>
            <a:xfrm>
              <a:off x="2457228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82" name="Google Shape;3782;p12"/>
            <p:cNvSpPr/>
            <p:nvPr/>
          </p:nvSpPr>
          <p:spPr>
            <a:xfrm>
              <a:off x="2770281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83" name="Google Shape;3783;p12"/>
            <p:cNvSpPr/>
            <p:nvPr/>
          </p:nvSpPr>
          <p:spPr>
            <a:xfrm>
              <a:off x="2457228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84" name="Google Shape;3784;p12"/>
            <p:cNvSpPr/>
            <p:nvPr/>
          </p:nvSpPr>
          <p:spPr>
            <a:xfrm>
              <a:off x="2299227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85" name="Google Shape;3785;p12"/>
            <p:cNvSpPr/>
            <p:nvPr/>
          </p:nvSpPr>
          <p:spPr>
            <a:xfrm>
              <a:off x="2613754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86" name="Google Shape;3786;p12"/>
            <p:cNvSpPr/>
            <p:nvPr/>
          </p:nvSpPr>
          <p:spPr>
            <a:xfrm>
              <a:off x="2299227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87" name="Google Shape;3787;p12"/>
            <p:cNvSpPr/>
            <p:nvPr/>
          </p:nvSpPr>
          <p:spPr>
            <a:xfrm>
              <a:off x="2613754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88" name="Google Shape;3788;p12"/>
            <p:cNvSpPr/>
            <p:nvPr/>
          </p:nvSpPr>
          <p:spPr>
            <a:xfrm>
              <a:off x="214270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89" name="Google Shape;3789;p12"/>
            <p:cNvSpPr/>
            <p:nvPr/>
          </p:nvSpPr>
          <p:spPr>
            <a:xfrm>
              <a:off x="214270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0" name="Google Shape;3790;p12"/>
            <p:cNvSpPr/>
            <p:nvPr/>
          </p:nvSpPr>
          <p:spPr>
            <a:xfrm>
              <a:off x="2770281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1" name="Google Shape;3791;p12"/>
            <p:cNvSpPr/>
            <p:nvPr/>
          </p:nvSpPr>
          <p:spPr>
            <a:xfrm>
              <a:off x="2457228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2" name="Google Shape;3792;p12"/>
            <p:cNvSpPr/>
            <p:nvPr/>
          </p:nvSpPr>
          <p:spPr>
            <a:xfrm>
              <a:off x="214270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3" name="Google Shape;3793;p12"/>
            <p:cNvSpPr/>
            <p:nvPr/>
          </p:nvSpPr>
          <p:spPr>
            <a:xfrm>
              <a:off x="2770281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4" name="Google Shape;3794;p12"/>
            <p:cNvSpPr/>
            <p:nvPr/>
          </p:nvSpPr>
          <p:spPr>
            <a:xfrm>
              <a:off x="2457228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5" name="Google Shape;3795;p12"/>
            <p:cNvSpPr/>
            <p:nvPr/>
          </p:nvSpPr>
          <p:spPr>
            <a:xfrm>
              <a:off x="2770281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6" name="Google Shape;3796;p12"/>
            <p:cNvSpPr/>
            <p:nvPr/>
          </p:nvSpPr>
          <p:spPr>
            <a:xfrm>
              <a:off x="2457228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7" name="Google Shape;3797;p12"/>
            <p:cNvSpPr/>
            <p:nvPr/>
          </p:nvSpPr>
          <p:spPr>
            <a:xfrm>
              <a:off x="2299227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8" name="Google Shape;3798;p12"/>
            <p:cNvSpPr/>
            <p:nvPr/>
          </p:nvSpPr>
          <p:spPr>
            <a:xfrm>
              <a:off x="2613754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9" name="Google Shape;3799;p12"/>
            <p:cNvSpPr/>
            <p:nvPr/>
          </p:nvSpPr>
          <p:spPr>
            <a:xfrm>
              <a:off x="2299227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62"/>
                    <a:pt x="394" y="762"/>
                  </a:cubicBezTo>
                  <a:cubicBezTo>
                    <a:pt x="608" y="762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0" name="Google Shape;3800;p12"/>
            <p:cNvSpPr/>
            <p:nvPr/>
          </p:nvSpPr>
          <p:spPr>
            <a:xfrm>
              <a:off x="2613754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62"/>
                    <a:pt x="393" y="762"/>
                  </a:cubicBezTo>
                  <a:cubicBezTo>
                    <a:pt x="608" y="762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1" name="Google Shape;3801;p12"/>
            <p:cNvSpPr/>
            <p:nvPr/>
          </p:nvSpPr>
          <p:spPr>
            <a:xfrm>
              <a:off x="214270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2" name="Google Shape;3802;p12"/>
            <p:cNvSpPr/>
            <p:nvPr/>
          </p:nvSpPr>
          <p:spPr>
            <a:xfrm>
              <a:off x="214270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3" name="Google Shape;3803;p12"/>
            <p:cNvSpPr/>
            <p:nvPr/>
          </p:nvSpPr>
          <p:spPr>
            <a:xfrm>
              <a:off x="2770281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4" name="Google Shape;3804;p12"/>
            <p:cNvSpPr/>
            <p:nvPr/>
          </p:nvSpPr>
          <p:spPr>
            <a:xfrm>
              <a:off x="2457228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5" name="Google Shape;3805;p12"/>
            <p:cNvSpPr/>
            <p:nvPr/>
          </p:nvSpPr>
          <p:spPr>
            <a:xfrm>
              <a:off x="214270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6" name="Google Shape;3806;p12"/>
            <p:cNvSpPr/>
            <p:nvPr/>
          </p:nvSpPr>
          <p:spPr>
            <a:xfrm>
              <a:off x="2770281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7" name="Google Shape;3807;p12"/>
            <p:cNvSpPr/>
            <p:nvPr/>
          </p:nvSpPr>
          <p:spPr>
            <a:xfrm>
              <a:off x="2457228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8" name="Google Shape;3808;p12"/>
            <p:cNvSpPr/>
            <p:nvPr/>
          </p:nvSpPr>
          <p:spPr>
            <a:xfrm>
              <a:off x="2299227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9" name="Google Shape;3809;p12"/>
            <p:cNvSpPr/>
            <p:nvPr/>
          </p:nvSpPr>
          <p:spPr>
            <a:xfrm>
              <a:off x="2613754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0" name="Google Shape;3810;p12"/>
            <p:cNvSpPr/>
            <p:nvPr/>
          </p:nvSpPr>
          <p:spPr>
            <a:xfrm>
              <a:off x="2299227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1" name="Google Shape;3811;p12"/>
            <p:cNvSpPr/>
            <p:nvPr/>
          </p:nvSpPr>
          <p:spPr>
            <a:xfrm>
              <a:off x="2613754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2" name="Google Shape;3812;p12"/>
            <p:cNvSpPr/>
            <p:nvPr/>
          </p:nvSpPr>
          <p:spPr>
            <a:xfrm>
              <a:off x="214270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3" name="Google Shape;3813;p12"/>
            <p:cNvSpPr/>
            <p:nvPr/>
          </p:nvSpPr>
          <p:spPr>
            <a:xfrm>
              <a:off x="2770281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4" name="Google Shape;3814;p12"/>
            <p:cNvSpPr/>
            <p:nvPr/>
          </p:nvSpPr>
          <p:spPr>
            <a:xfrm>
              <a:off x="2457228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5" name="Google Shape;3815;p12"/>
            <p:cNvSpPr/>
            <p:nvPr/>
          </p:nvSpPr>
          <p:spPr>
            <a:xfrm>
              <a:off x="214270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6" name="Google Shape;3816;p12"/>
            <p:cNvSpPr/>
            <p:nvPr/>
          </p:nvSpPr>
          <p:spPr>
            <a:xfrm>
              <a:off x="214270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7" name="Google Shape;3817;p12"/>
            <p:cNvSpPr/>
            <p:nvPr/>
          </p:nvSpPr>
          <p:spPr>
            <a:xfrm>
              <a:off x="1829647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8" name="Google Shape;3818;p12"/>
            <p:cNvSpPr/>
            <p:nvPr/>
          </p:nvSpPr>
          <p:spPr>
            <a:xfrm>
              <a:off x="151512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67"/>
                    <a:pt x="1" y="382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9" name="Google Shape;3819;p12"/>
            <p:cNvSpPr/>
            <p:nvPr/>
          </p:nvSpPr>
          <p:spPr>
            <a:xfrm>
              <a:off x="214270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20" name="Google Shape;3820;p12"/>
            <p:cNvSpPr/>
            <p:nvPr/>
          </p:nvSpPr>
          <p:spPr>
            <a:xfrm>
              <a:off x="1829647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21" name="Google Shape;3821;p12"/>
            <p:cNvSpPr/>
            <p:nvPr/>
          </p:nvSpPr>
          <p:spPr>
            <a:xfrm>
              <a:off x="214270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22" name="Google Shape;3822;p12"/>
            <p:cNvSpPr/>
            <p:nvPr/>
          </p:nvSpPr>
          <p:spPr>
            <a:xfrm>
              <a:off x="1829647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23" name="Google Shape;3823;p12"/>
            <p:cNvSpPr/>
            <p:nvPr/>
          </p:nvSpPr>
          <p:spPr>
            <a:xfrm>
              <a:off x="1673120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24" name="Google Shape;3824;p12"/>
            <p:cNvSpPr/>
            <p:nvPr/>
          </p:nvSpPr>
          <p:spPr>
            <a:xfrm>
              <a:off x="1984699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25" name="Google Shape;3825;p12"/>
            <p:cNvSpPr/>
            <p:nvPr/>
          </p:nvSpPr>
          <p:spPr>
            <a:xfrm>
              <a:off x="1673120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26" name="Google Shape;3826;p12"/>
            <p:cNvSpPr/>
            <p:nvPr/>
          </p:nvSpPr>
          <p:spPr>
            <a:xfrm>
              <a:off x="1984699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27" name="Google Shape;3827;p12"/>
            <p:cNvSpPr/>
            <p:nvPr/>
          </p:nvSpPr>
          <p:spPr>
            <a:xfrm>
              <a:off x="151512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8"/>
                    <a:pt x="180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28" name="Google Shape;3828;p12"/>
            <p:cNvSpPr/>
            <p:nvPr/>
          </p:nvSpPr>
          <p:spPr>
            <a:xfrm>
              <a:off x="151512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29" name="Google Shape;3829;p12"/>
            <p:cNvSpPr/>
            <p:nvPr/>
          </p:nvSpPr>
          <p:spPr>
            <a:xfrm>
              <a:off x="214270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30" name="Google Shape;3830;p12"/>
            <p:cNvSpPr/>
            <p:nvPr/>
          </p:nvSpPr>
          <p:spPr>
            <a:xfrm>
              <a:off x="1829647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31" name="Google Shape;3831;p12"/>
            <p:cNvSpPr/>
            <p:nvPr/>
          </p:nvSpPr>
          <p:spPr>
            <a:xfrm>
              <a:off x="151512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67"/>
                    <a:pt x="1" y="382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32" name="Google Shape;3832;p12"/>
            <p:cNvSpPr/>
            <p:nvPr/>
          </p:nvSpPr>
          <p:spPr>
            <a:xfrm>
              <a:off x="214270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33" name="Google Shape;3833;p12"/>
            <p:cNvSpPr/>
            <p:nvPr/>
          </p:nvSpPr>
          <p:spPr>
            <a:xfrm>
              <a:off x="1829647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34" name="Google Shape;3834;p12"/>
            <p:cNvSpPr/>
            <p:nvPr/>
          </p:nvSpPr>
          <p:spPr>
            <a:xfrm>
              <a:off x="214270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35" name="Google Shape;3835;p12"/>
            <p:cNvSpPr/>
            <p:nvPr/>
          </p:nvSpPr>
          <p:spPr>
            <a:xfrm>
              <a:off x="1829647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36" name="Google Shape;3836;p12"/>
            <p:cNvSpPr/>
            <p:nvPr/>
          </p:nvSpPr>
          <p:spPr>
            <a:xfrm>
              <a:off x="1673120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37" name="Google Shape;3837;p12"/>
            <p:cNvSpPr/>
            <p:nvPr/>
          </p:nvSpPr>
          <p:spPr>
            <a:xfrm>
              <a:off x="1984699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38" name="Google Shape;3838;p12"/>
            <p:cNvSpPr/>
            <p:nvPr/>
          </p:nvSpPr>
          <p:spPr>
            <a:xfrm>
              <a:off x="1673120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39" name="Google Shape;3839;p12"/>
            <p:cNvSpPr/>
            <p:nvPr/>
          </p:nvSpPr>
          <p:spPr>
            <a:xfrm>
              <a:off x="1984699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0" name="Google Shape;3840;p12"/>
            <p:cNvSpPr/>
            <p:nvPr/>
          </p:nvSpPr>
          <p:spPr>
            <a:xfrm>
              <a:off x="151512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1" name="Google Shape;3841;p12"/>
            <p:cNvSpPr/>
            <p:nvPr/>
          </p:nvSpPr>
          <p:spPr>
            <a:xfrm>
              <a:off x="151512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5"/>
                    <a:pt x="180" y="774"/>
                    <a:pt x="394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2" name="Google Shape;3842;p12"/>
            <p:cNvSpPr/>
            <p:nvPr/>
          </p:nvSpPr>
          <p:spPr>
            <a:xfrm>
              <a:off x="214270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3" name="Google Shape;3843;p12"/>
            <p:cNvSpPr/>
            <p:nvPr/>
          </p:nvSpPr>
          <p:spPr>
            <a:xfrm>
              <a:off x="1829647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4" name="Google Shape;3844;p12"/>
            <p:cNvSpPr/>
            <p:nvPr/>
          </p:nvSpPr>
          <p:spPr>
            <a:xfrm>
              <a:off x="151512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8"/>
                    <a:pt x="180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5" name="Google Shape;3845;p12"/>
            <p:cNvSpPr/>
            <p:nvPr/>
          </p:nvSpPr>
          <p:spPr>
            <a:xfrm>
              <a:off x="214270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6" name="Google Shape;3846;p12"/>
            <p:cNvSpPr/>
            <p:nvPr/>
          </p:nvSpPr>
          <p:spPr>
            <a:xfrm>
              <a:off x="1829647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7" name="Google Shape;3847;p12"/>
            <p:cNvSpPr/>
            <p:nvPr/>
          </p:nvSpPr>
          <p:spPr>
            <a:xfrm>
              <a:off x="214270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8" name="Google Shape;3848;p12"/>
            <p:cNvSpPr/>
            <p:nvPr/>
          </p:nvSpPr>
          <p:spPr>
            <a:xfrm>
              <a:off x="1829647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9" name="Google Shape;3849;p12"/>
            <p:cNvSpPr/>
            <p:nvPr/>
          </p:nvSpPr>
          <p:spPr>
            <a:xfrm>
              <a:off x="1673120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0" name="Google Shape;3850;p12"/>
            <p:cNvSpPr/>
            <p:nvPr/>
          </p:nvSpPr>
          <p:spPr>
            <a:xfrm>
              <a:off x="1984699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1" name="Google Shape;3851;p12"/>
            <p:cNvSpPr/>
            <p:nvPr/>
          </p:nvSpPr>
          <p:spPr>
            <a:xfrm>
              <a:off x="1673120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2" name="Google Shape;3852;p12"/>
            <p:cNvSpPr/>
            <p:nvPr/>
          </p:nvSpPr>
          <p:spPr>
            <a:xfrm>
              <a:off x="1984699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3" name="Google Shape;3853;p12"/>
            <p:cNvSpPr/>
            <p:nvPr/>
          </p:nvSpPr>
          <p:spPr>
            <a:xfrm>
              <a:off x="151512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4" name="Google Shape;3854;p12"/>
            <p:cNvSpPr/>
            <p:nvPr/>
          </p:nvSpPr>
          <p:spPr>
            <a:xfrm>
              <a:off x="151512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80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5" name="Google Shape;3855;p12"/>
            <p:cNvSpPr/>
            <p:nvPr/>
          </p:nvSpPr>
          <p:spPr>
            <a:xfrm>
              <a:off x="214270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6" name="Google Shape;3856;p12"/>
            <p:cNvSpPr/>
            <p:nvPr/>
          </p:nvSpPr>
          <p:spPr>
            <a:xfrm>
              <a:off x="1829647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7" name="Google Shape;3857;p12"/>
            <p:cNvSpPr/>
            <p:nvPr/>
          </p:nvSpPr>
          <p:spPr>
            <a:xfrm>
              <a:off x="151512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8" name="Google Shape;3858;p12"/>
            <p:cNvSpPr/>
            <p:nvPr/>
          </p:nvSpPr>
          <p:spPr>
            <a:xfrm>
              <a:off x="214270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9" name="Google Shape;3859;p12"/>
            <p:cNvSpPr/>
            <p:nvPr/>
          </p:nvSpPr>
          <p:spPr>
            <a:xfrm>
              <a:off x="1829647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60" name="Google Shape;3860;p12"/>
            <p:cNvSpPr/>
            <p:nvPr/>
          </p:nvSpPr>
          <p:spPr>
            <a:xfrm>
              <a:off x="214270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61" name="Google Shape;3861;p12"/>
            <p:cNvSpPr/>
            <p:nvPr/>
          </p:nvSpPr>
          <p:spPr>
            <a:xfrm>
              <a:off x="1829647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62" name="Google Shape;3862;p12"/>
            <p:cNvSpPr/>
            <p:nvPr/>
          </p:nvSpPr>
          <p:spPr>
            <a:xfrm>
              <a:off x="1673120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63" name="Google Shape;3863;p12"/>
            <p:cNvSpPr/>
            <p:nvPr/>
          </p:nvSpPr>
          <p:spPr>
            <a:xfrm>
              <a:off x="1984699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64" name="Google Shape;3864;p12"/>
            <p:cNvSpPr/>
            <p:nvPr/>
          </p:nvSpPr>
          <p:spPr>
            <a:xfrm>
              <a:off x="1673120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65" name="Google Shape;3865;p12"/>
            <p:cNvSpPr/>
            <p:nvPr/>
          </p:nvSpPr>
          <p:spPr>
            <a:xfrm>
              <a:off x="1984699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66" name="Google Shape;3866;p12"/>
            <p:cNvSpPr/>
            <p:nvPr/>
          </p:nvSpPr>
          <p:spPr>
            <a:xfrm>
              <a:off x="151512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82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67" name="Google Shape;3867;p12"/>
            <p:cNvSpPr/>
            <p:nvPr/>
          </p:nvSpPr>
          <p:spPr>
            <a:xfrm>
              <a:off x="151512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68" name="Google Shape;3868;p12"/>
            <p:cNvSpPr/>
            <p:nvPr/>
          </p:nvSpPr>
          <p:spPr>
            <a:xfrm>
              <a:off x="214270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69" name="Google Shape;3869;p12"/>
            <p:cNvSpPr/>
            <p:nvPr/>
          </p:nvSpPr>
          <p:spPr>
            <a:xfrm>
              <a:off x="1829647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70" name="Google Shape;3870;p12"/>
            <p:cNvSpPr/>
            <p:nvPr/>
          </p:nvSpPr>
          <p:spPr>
            <a:xfrm>
              <a:off x="151512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71" name="Google Shape;3871;p12"/>
            <p:cNvSpPr/>
            <p:nvPr/>
          </p:nvSpPr>
          <p:spPr>
            <a:xfrm>
              <a:off x="214270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72" name="Google Shape;3872;p12"/>
            <p:cNvSpPr/>
            <p:nvPr/>
          </p:nvSpPr>
          <p:spPr>
            <a:xfrm>
              <a:off x="1829647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73" name="Google Shape;3873;p12"/>
            <p:cNvSpPr/>
            <p:nvPr/>
          </p:nvSpPr>
          <p:spPr>
            <a:xfrm>
              <a:off x="214270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74" name="Google Shape;3874;p12"/>
            <p:cNvSpPr/>
            <p:nvPr/>
          </p:nvSpPr>
          <p:spPr>
            <a:xfrm>
              <a:off x="1829647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75" name="Google Shape;3875;p12"/>
            <p:cNvSpPr/>
            <p:nvPr/>
          </p:nvSpPr>
          <p:spPr>
            <a:xfrm>
              <a:off x="1673120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76" name="Google Shape;3876;p12"/>
            <p:cNvSpPr/>
            <p:nvPr/>
          </p:nvSpPr>
          <p:spPr>
            <a:xfrm>
              <a:off x="1984699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77" name="Google Shape;3877;p12"/>
            <p:cNvSpPr/>
            <p:nvPr/>
          </p:nvSpPr>
          <p:spPr>
            <a:xfrm>
              <a:off x="1673120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62"/>
                    <a:pt x="382" y="762"/>
                  </a:cubicBezTo>
                  <a:cubicBezTo>
                    <a:pt x="596" y="762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78" name="Google Shape;3878;p12"/>
            <p:cNvSpPr/>
            <p:nvPr/>
          </p:nvSpPr>
          <p:spPr>
            <a:xfrm>
              <a:off x="1984699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62"/>
                    <a:pt x="394" y="762"/>
                  </a:cubicBezTo>
                  <a:cubicBezTo>
                    <a:pt x="608" y="762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79" name="Google Shape;3879;p12"/>
            <p:cNvSpPr/>
            <p:nvPr/>
          </p:nvSpPr>
          <p:spPr>
            <a:xfrm>
              <a:off x="151512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80" name="Google Shape;3880;p12"/>
            <p:cNvSpPr/>
            <p:nvPr/>
          </p:nvSpPr>
          <p:spPr>
            <a:xfrm>
              <a:off x="151512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67"/>
                    <a:pt x="1" y="382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81" name="Google Shape;3881;p12"/>
            <p:cNvSpPr/>
            <p:nvPr/>
          </p:nvSpPr>
          <p:spPr>
            <a:xfrm>
              <a:off x="214270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82" name="Google Shape;3882;p12"/>
            <p:cNvSpPr/>
            <p:nvPr/>
          </p:nvSpPr>
          <p:spPr>
            <a:xfrm>
              <a:off x="1829647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83" name="Google Shape;3883;p12"/>
            <p:cNvSpPr/>
            <p:nvPr/>
          </p:nvSpPr>
          <p:spPr>
            <a:xfrm>
              <a:off x="151512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82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84" name="Google Shape;3884;p12"/>
            <p:cNvSpPr/>
            <p:nvPr/>
          </p:nvSpPr>
          <p:spPr>
            <a:xfrm>
              <a:off x="214270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85" name="Google Shape;3885;p12"/>
            <p:cNvSpPr/>
            <p:nvPr/>
          </p:nvSpPr>
          <p:spPr>
            <a:xfrm>
              <a:off x="1829647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86" name="Google Shape;3886;p12"/>
            <p:cNvSpPr/>
            <p:nvPr/>
          </p:nvSpPr>
          <p:spPr>
            <a:xfrm>
              <a:off x="1673120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87" name="Google Shape;3887;p12"/>
            <p:cNvSpPr/>
            <p:nvPr/>
          </p:nvSpPr>
          <p:spPr>
            <a:xfrm>
              <a:off x="1984699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88" name="Google Shape;3888;p12"/>
            <p:cNvSpPr/>
            <p:nvPr/>
          </p:nvSpPr>
          <p:spPr>
            <a:xfrm>
              <a:off x="1673120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89" name="Google Shape;3889;p12"/>
            <p:cNvSpPr/>
            <p:nvPr/>
          </p:nvSpPr>
          <p:spPr>
            <a:xfrm>
              <a:off x="1984699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90" name="Google Shape;3890;p12"/>
            <p:cNvSpPr/>
            <p:nvPr/>
          </p:nvSpPr>
          <p:spPr>
            <a:xfrm>
              <a:off x="151512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91" name="Google Shape;3891;p12"/>
            <p:cNvSpPr/>
            <p:nvPr/>
          </p:nvSpPr>
          <p:spPr>
            <a:xfrm>
              <a:off x="214270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92" name="Google Shape;3892;p12"/>
            <p:cNvSpPr/>
            <p:nvPr/>
          </p:nvSpPr>
          <p:spPr>
            <a:xfrm>
              <a:off x="1829647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93" name="Google Shape;3893;p12"/>
            <p:cNvSpPr/>
            <p:nvPr/>
          </p:nvSpPr>
          <p:spPr>
            <a:xfrm>
              <a:off x="151512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94" name="Google Shape;3894;p12"/>
            <p:cNvSpPr/>
            <p:nvPr/>
          </p:nvSpPr>
          <p:spPr>
            <a:xfrm>
              <a:off x="151512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67"/>
                    <a:pt x="1" y="382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95" name="Google Shape;3895;p12"/>
            <p:cNvSpPr/>
            <p:nvPr/>
          </p:nvSpPr>
          <p:spPr>
            <a:xfrm>
              <a:off x="1200715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5" y="774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96" name="Google Shape;3896;p12"/>
            <p:cNvSpPr/>
            <p:nvPr/>
          </p:nvSpPr>
          <p:spPr>
            <a:xfrm>
              <a:off x="887662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97" name="Google Shape;3897;p12"/>
            <p:cNvSpPr/>
            <p:nvPr/>
          </p:nvSpPr>
          <p:spPr>
            <a:xfrm>
              <a:off x="151512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8"/>
                    <a:pt x="180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98" name="Google Shape;3898;p12"/>
            <p:cNvSpPr/>
            <p:nvPr/>
          </p:nvSpPr>
          <p:spPr>
            <a:xfrm>
              <a:off x="1200715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99" name="Google Shape;3899;p12"/>
            <p:cNvSpPr/>
            <p:nvPr/>
          </p:nvSpPr>
          <p:spPr>
            <a:xfrm>
              <a:off x="151512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00" name="Google Shape;3900;p12"/>
            <p:cNvSpPr/>
            <p:nvPr/>
          </p:nvSpPr>
          <p:spPr>
            <a:xfrm>
              <a:off x="1200715" y="35152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01" name="Google Shape;3901;p12"/>
            <p:cNvSpPr/>
            <p:nvPr/>
          </p:nvSpPr>
          <p:spPr>
            <a:xfrm>
              <a:off x="1045663" y="5065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02" name="Google Shape;3902;p12"/>
            <p:cNvSpPr/>
            <p:nvPr/>
          </p:nvSpPr>
          <p:spPr>
            <a:xfrm>
              <a:off x="1357241" y="5065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03" name="Google Shape;3903;p12"/>
            <p:cNvSpPr/>
            <p:nvPr/>
          </p:nvSpPr>
          <p:spPr>
            <a:xfrm>
              <a:off x="1045663" y="19352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04" name="Google Shape;3904;p12"/>
            <p:cNvSpPr/>
            <p:nvPr/>
          </p:nvSpPr>
          <p:spPr>
            <a:xfrm>
              <a:off x="1357241" y="19352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05" name="Google Shape;3905;p12"/>
            <p:cNvSpPr/>
            <p:nvPr/>
          </p:nvSpPr>
          <p:spPr>
            <a:xfrm>
              <a:off x="887662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06" name="Google Shape;3906;p12"/>
            <p:cNvSpPr/>
            <p:nvPr/>
          </p:nvSpPr>
          <p:spPr>
            <a:xfrm>
              <a:off x="887662" y="35152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07" name="Google Shape;3907;p12"/>
            <p:cNvSpPr/>
            <p:nvPr/>
          </p:nvSpPr>
          <p:spPr>
            <a:xfrm>
              <a:off x="151512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67"/>
                    <a:pt x="1" y="382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08" name="Google Shape;3908;p12"/>
            <p:cNvSpPr/>
            <p:nvPr/>
          </p:nvSpPr>
          <p:spPr>
            <a:xfrm>
              <a:off x="1200715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5" y="774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09" name="Google Shape;3909;p12"/>
            <p:cNvSpPr/>
            <p:nvPr/>
          </p:nvSpPr>
          <p:spPr>
            <a:xfrm>
              <a:off x="887662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10" name="Google Shape;3910;p12"/>
            <p:cNvSpPr/>
            <p:nvPr/>
          </p:nvSpPr>
          <p:spPr>
            <a:xfrm>
              <a:off x="151512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11" name="Google Shape;3911;p12"/>
            <p:cNvSpPr/>
            <p:nvPr/>
          </p:nvSpPr>
          <p:spPr>
            <a:xfrm>
              <a:off x="1200715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81" y="774"/>
                  </a:cubicBezTo>
                  <a:cubicBezTo>
                    <a:pt x="595" y="774"/>
                    <a:pt x="774" y="607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12" name="Google Shape;3912;p12"/>
            <p:cNvSpPr/>
            <p:nvPr/>
          </p:nvSpPr>
          <p:spPr>
            <a:xfrm>
              <a:off x="151512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5"/>
                    <a:pt x="180" y="774"/>
                    <a:pt x="394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13" name="Google Shape;3913;p12"/>
            <p:cNvSpPr/>
            <p:nvPr/>
          </p:nvSpPr>
          <p:spPr>
            <a:xfrm>
              <a:off x="1200715" y="97910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14" name="Google Shape;3914;p12"/>
            <p:cNvSpPr/>
            <p:nvPr/>
          </p:nvSpPr>
          <p:spPr>
            <a:xfrm>
              <a:off x="1045663" y="1135632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15" name="Google Shape;3915;p12"/>
            <p:cNvSpPr/>
            <p:nvPr/>
          </p:nvSpPr>
          <p:spPr>
            <a:xfrm>
              <a:off x="1357241" y="1135632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16" name="Google Shape;3916;p12"/>
            <p:cNvSpPr/>
            <p:nvPr/>
          </p:nvSpPr>
          <p:spPr>
            <a:xfrm>
              <a:off x="1045663" y="8211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17" name="Google Shape;3917;p12"/>
            <p:cNvSpPr/>
            <p:nvPr/>
          </p:nvSpPr>
          <p:spPr>
            <a:xfrm>
              <a:off x="1357241" y="8211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18" name="Google Shape;3918;p12"/>
            <p:cNvSpPr/>
            <p:nvPr/>
          </p:nvSpPr>
          <p:spPr>
            <a:xfrm>
              <a:off x="887662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19" name="Google Shape;3919;p12"/>
            <p:cNvSpPr/>
            <p:nvPr/>
          </p:nvSpPr>
          <p:spPr>
            <a:xfrm>
              <a:off x="887662" y="97910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20" name="Google Shape;3920;p12"/>
            <p:cNvSpPr/>
            <p:nvPr/>
          </p:nvSpPr>
          <p:spPr>
            <a:xfrm>
              <a:off x="151512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8"/>
                    <a:pt x="180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21" name="Google Shape;3921;p12"/>
            <p:cNvSpPr/>
            <p:nvPr/>
          </p:nvSpPr>
          <p:spPr>
            <a:xfrm>
              <a:off x="1200715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22" name="Google Shape;3922;p12"/>
            <p:cNvSpPr/>
            <p:nvPr/>
          </p:nvSpPr>
          <p:spPr>
            <a:xfrm>
              <a:off x="887662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23" name="Google Shape;3923;p12"/>
            <p:cNvSpPr/>
            <p:nvPr/>
          </p:nvSpPr>
          <p:spPr>
            <a:xfrm>
              <a:off x="151512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24" name="Google Shape;3924;p12"/>
            <p:cNvSpPr/>
            <p:nvPr/>
          </p:nvSpPr>
          <p:spPr>
            <a:xfrm>
              <a:off x="1200715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25" name="Google Shape;3925;p12"/>
            <p:cNvSpPr/>
            <p:nvPr/>
          </p:nvSpPr>
          <p:spPr>
            <a:xfrm>
              <a:off x="151512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80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26" name="Google Shape;3926;p12"/>
            <p:cNvSpPr/>
            <p:nvPr/>
          </p:nvSpPr>
          <p:spPr>
            <a:xfrm>
              <a:off x="1200715" y="16050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27" name="Google Shape;3927;p12"/>
            <p:cNvSpPr/>
            <p:nvPr/>
          </p:nvSpPr>
          <p:spPr>
            <a:xfrm>
              <a:off x="1045663" y="17630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28" name="Google Shape;3928;p12"/>
            <p:cNvSpPr/>
            <p:nvPr/>
          </p:nvSpPr>
          <p:spPr>
            <a:xfrm>
              <a:off x="1357241" y="17630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68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29" name="Google Shape;3929;p12"/>
            <p:cNvSpPr/>
            <p:nvPr/>
          </p:nvSpPr>
          <p:spPr>
            <a:xfrm>
              <a:off x="1045663" y="1448685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30" name="Google Shape;3930;p12"/>
            <p:cNvSpPr/>
            <p:nvPr/>
          </p:nvSpPr>
          <p:spPr>
            <a:xfrm>
              <a:off x="1357241" y="1448685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31" name="Google Shape;3931;p12"/>
            <p:cNvSpPr/>
            <p:nvPr/>
          </p:nvSpPr>
          <p:spPr>
            <a:xfrm>
              <a:off x="887662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32" name="Google Shape;3932;p12"/>
            <p:cNvSpPr/>
            <p:nvPr/>
          </p:nvSpPr>
          <p:spPr>
            <a:xfrm>
              <a:off x="887662" y="16050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33" name="Google Shape;3933;p12"/>
            <p:cNvSpPr/>
            <p:nvPr/>
          </p:nvSpPr>
          <p:spPr>
            <a:xfrm>
              <a:off x="151512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34" name="Google Shape;3934;p12"/>
            <p:cNvSpPr/>
            <p:nvPr/>
          </p:nvSpPr>
          <p:spPr>
            <a:xfrm>
              <a:off x="1200715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81" y="774"/>
                  </a:cubicBezTo>
                  <a:cubicBezTo>
                    <a:pt x="595" y="774"/>
                    <a:pt x="774" y="607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35" name="Google Shape;3935;p12"/>
            <p:cNvSpPr/>
            <p:nvPr/>
          </p:nvSpPr>
          <p:spPr>
            <a:xfrm>
              <a:off x="887662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36" name="Google Shape;3936;p12"/>
            <p:cNvSpPr/>
            <p:nvPr/>
          </p:nvSpPr>
          <p:spPr>
            <a:xfrm>
              <a:off x="151512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82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37" name="Google Shape;3937;p12"/>
            <p:cNvSpPr/>
            <p:nvPr/>
          </p:nvSpPr>
          <p:spPr>
            <a:xfrm>
              <a:off x="1200715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38" name="Google Shape;3938;p12"/>
            <p:cNvSpPr/>
            <p:nvPr/>
          </p:nvSpPr>
          <p:spPr>
            <a:xfrm>
              <a:off x="151512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39" name="Google Shape;3939;p12"/>
            <p:cNvSpPr/>
            <p:nvPr/>
          </p:nvSpPr>
          <p:spPr>
            <a:xfrm>
              <a:off x="1200715" y="223267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5" y="775"/>
                    <a:pt x="774" y="596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40" name="Google Shape;3940;p12"/>
            <p:cNvSpPr/>
            <p:nvPr/>
          </p:nvSpPr>
          <p:spPr>
            <a:xfrm>
              <a:off x="1045663" y="238919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41" name="Google Shape;3941;p12"/>
            <p:cNvSpPr/>
            <p:nvPr/>
          </p:nvSpPr>
          <p:spPr>
            <a:xfrm>
              <a:off x="1357241" y="238919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42" name="Google Shape;3942;p12"/>
            <p:cNvSpPr/>
            <p:nvPr/>
          </p:nvSpPr>
          <p:spPr>
            <a:xfrm>
              <a:off x="1045663" y="2076143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43" name="Google Shape;3943;p12"/>
            <p:cNvSpPr/>
            <p:nvPr/>
          </p:nvSpPr>
          <p:spPr>
            <a:xfrm>
              <a:off x="1357241" y="2076143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44" name="Google Shape;3944;p12"/>
            <p:cNvSpPr/>
            <p:nvPr/>
          </p:nvSpPr>
          <p:spPr>
            <a:xfrm>
              <a:off x="887662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45" name="Google Shape;3945;p12"/>
            <p:cNvSpPr/>
            <p:nvPr/>
          </p:nvSpPr>
          <p:spPr>
            <a:xfrm>
              <a:off x="887662" y="223267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46" name="Google Shape;3946;p12"/>
            <p:cNvSpPr/>
            <p:nvPr/>
          </p:nvSpPr>
          <p:spPr>
            <a:xfrm>
              <a:off x="151512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47" name="Google Shape;3947;p12"/>
            <p:cNvSpPr/>
            <p:nvPr/>
          </p:nvSpPr>
          <p:spPr>
            <a:xfrm>
              <a:off x="1200715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48" name="Google Shape;3948;p12"/>
            <p:cNvSpPr/>
            <p:nvPr/>
          </p:nvSpPr>
          <p:spPr>
            <a:xfrm>
              <a:off x="887662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49" name="Google Shape;3949;p12"/>
            <p:cNvSpPr/>
            <p:nvPr/>
          </p:nvSpPr>
          <p:spPr>
            <a:xfrm>
              <a:off x="151512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50" name="Google Shape;3950;p12"/>
            <p:cNvSpPr/>
            <p:nvPr/>
          </p:nvSpPr>
          <p:spPr>
            <a:xfrm>
              <a:off x="1200715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51" name="Google Shape;3951;p12"/>
            <p:cNvSpPr/>
            <p:nvPr/>
          </p:nvSpPr>
          <p:spPr>
            <a:xfrm>
              <a:off x="151512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67"/>
                    <a:pt x="1" y="382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52" name="Google Shape;3952;p12"/>
            <p:cNvSpPr/>
            <p:nvPr/>
          </p:nvSpPr>
          <p:spPr>
            <a:xfrm>
              <a:off x="1200715" y="286025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5" y="774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53" name="Google Shape;3953;p12"/>
            <p:cNvSpPr/>
            <p:nvPr/>
          </p:nvSpPr>
          <p:spPr>
            <a:xfrm>
              <a:off x="1045663" y="30167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54" name="Google Shape;3954;p12"/>
            <p:cNvSpPr/>
            <p:nvPr/>
          </p:nvSpPr>
          <p:spPr>
            <a:xfrm>
              <a:off x="1357241" y="30167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55" name="Google Shape;3955;p12"/>
            <p:cNvSpPr/>
            <p:nvPr/>
          </p:nvSpPr>
          <p:spPr>
            <a:xfrm>
              <a:off x="1045663" y="270519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62"/>
                    <a:pt x="381" y="762"/>
                  </a:cubicBezTo>
                  <a:cubicBezTo>
                    <a:pt x="595" y="762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56" name="Google Shape;3956;p12"/>
            <p:cNvSpPr/>
            <p:nvPr/>
          </p:nvSpPr>
          <p:spPr>
            <a:xfrm>
              <a:off x="1357241" y="270519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93" y="762"/>
                  </a:cubicBezTo>
                  <a:cubicBezTo>
                    <a:pt x="607" y="762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57" name="Google Shape;3957;p12"/>
            <p:cNvSpPr/>
            <p:nvPr/>
          </p:nvSpPr>
          <p:spPr>
            <a:xfrm>
              <a:off x="887662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58" name="Google Shape;3958;p12"/>
            <p:cNvSpPr/>
            <p:nvPr/>
          </p:nvSpPr>
          <p:spPr>
            <a:xfrm>
              <a:off x="887662" y="286025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59" name="Google Shape;3959;p12"/>
            <p:cNvSpPr/>
            <p:nvPr/>
          </p:nvSpPr>
          <p:spPr>
            <a:xfrm>
              <a:off x="151512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82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60" name="Google Shape;3960;p12"/>
            <p:cNvSpPr/>
            <p:nvPr/>
          </p:nvSpPr>
          <p:spPr>
            <a:xfrm>
              <a:off x="1200715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61" name="Google Shape;3961;p12"/>
            <p:cNvSpPr/>
            <p:nvPr/>
          </p:nvSpPr>
          <p:spPr>
            <a:xfrm>
              <a:off x="887662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62" name="Google Shape;3962;p12"/>
            <p:cNvSpPr/>
            <p:nvPr/>
          </p:nvSpPr>
          <p:spPr>
            <a:xfrm>
              <a:off x="151512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63" name="Google Shape;3963;p12"/>
            <p:cNvSpPr/>
            <p:nvPr/>
          </p:nvSpPr>
          <p:spPr>
            <a:xfrm>
              <a:off x="1200715" y="34893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64" name="Google Shape;3964;p12"/>
            <p:cNvSpPr/>
            <p:nvPr/>
          </p:nvSpPr>
          <p:spPr>
            <a:xfrm>
              <a:off x="1045663" y="364435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65" name="Google Shape;3965;p12"/>
            <p:cNvSpPr/>
            <p:nvPr/>
          </p:nvSpPr>
          <p:spPr>
            <a:xfrm>
              <a:off x="1357241" y="364435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66" name="Google Shape;3966;p12"/>
            <p:cNvSpPr/>
            <p:nvPr/>
          </p:nvSpPr>
          <p:spPr>
            <a:xfrm>
              <a:off x="1045663" y="33313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67" name="Google Shape;3967;p12"/>
            <p:cNvSpPr/>
            <p:nvPr/>
          </p:nvSpPr>
          <p:spPr>
            <a:xfrm>
              <a:off x="1357241" y="33313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68" name="Google Shape;3968;p12"/>
            <p:cNvSpPr/>
            <p:nvPr/>
          </p:nvSpPr>
          <p:spPr>
            <a:xfrm>
              <a:off x="887662" y="34893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69" name="Google Shape;3969;p12"/>
            <p:cNvSpPr/>
            <p:nvPr/>
          </p:nvSpPr>
          <p:spPr>
            <a:xfrm>
              <a:off x="151512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70" name="Google Shape;3970;p12"/>
            <p:cNvSpPr/>
            <p:nvPr/>
          </p:nvSpPr>
          <p:spPr>
            <a:xfrm>
              <a:off x="1200715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71" name="Google Shape;3971;p12"/>
            <p:cNvSpPr/>
            <p:nvPr/>
          </p:nvSpPr>
          <p:spPr>
            <a:xfrm>
              <a:off x="887662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72" name="Google Shape;3972;p12"/>
            <p:cNvSpPr/>
            <p:nvPr/>
          </p:nvSpPr>
          <p:spPr>
            <a:xfrm>
              <a:off x="887662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73" name="Google Shape;3973;p12"/>
            <p:cNvSpPr/>
            <p:nvPr/>
          </p:nvSpPr>
          <p:spPr>
            <a:xfrm>
              <a:off x="573134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74" name="Google Shape;3974;p12"/>
            <p:cNvSpPr/>
            <p:nvPr/>
          </p:nvSpPr>
          <p:spPr>
            <a:xfrm>
              <a:off x="260081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75" name="Google Shape;3975;p12"/>
            <p:cNvSpPr/>
            <p:nvPr/>
          </p:nvSpPr>
          <p:spPr>
            <a:xfrm>
              <a:off x="887662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76" name="Google Shape;3976;p12"/>
            <p:cNvSpPr/>
            <p:nvPr/>
          </p:nvSpPr>
          <p:spPr>
            <a:xfrm>
              <a:off x="573134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77" name="Google Shape;3977;p12"/>
            <p:cNvSpPr/>
            <p:nvPr/>
          </p:nvSpPr>
          <p:spPr>
            <a:xfrm>
              <a:off x="887662" y="35152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78" name="Google Shape;3978;p12"/>
            <p:cNvSpPr/>
            <p:nvPr/>
          </p:nvSpPr>
          <p:spPr>
            <a:xfrm>
              <a:off x="573134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79" name="Google Shape;3979;p12"/>
            <p:cNvSpPr/>
            <p:nvPr/>
          </p:nvSpPr>
          <p:spPr>
            <a:xfrm>
              <a:off x="416608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80" name="Google Shape;3980;p12"/>
            <p:cNvSpPr/>
            <p:nvPr/>
          </p:nvSpPr>
          <p:spPr>
            <a:xfrm>
              <a:off x="731135" y="5065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81" name="Google Shape;3981;p12"/>
            <p:cNvSpPr/>
            <p:nvPr/>
          </p:nvSpPr>
          <p:spPr>
            <a:xfrm>
              <a:off x="416608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82" name="Google Shape;3982;p12"/>
            <p:cNvSpPr/>
            <p:nvPr/>
          </p:nvSpPr>
          <p:spPr>
            <a:xfrm>
              <a:off x="731135" y="19352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83" name="Google Shape;3983;p12"/>
            <p:cNvSpPr/>
            <p:nvPr/>
          </p:nvSpPr>
          <p:spPr>
            <a:xfrm>
              <a:off x="260081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84" name="Google Shape;3984;p12"/>
            <p:cNvSpPr/>
            <p:nvPr/>
          </p:nvSpPr>
          <p:spPr>
            <a:xfrm>
              <a:off x="260081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85" name="Google Shape;3985;p12"/>
            <p:cNvSpPr/>
            <p:nvPr/>
          </p:nvSpPr>
          <p:spPr>
            <a:xfrm>
              <a:off x="887662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86" name="Google Shape;3986;p12"/>
            <p:cNvSpPr/>
            <p:nvPr/>
          </p:nvSpPr>
          <p:spPr>
            <a:xfrm>
              <a:off x="573134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87" name="Google Shape;3987;p12"/>
            <p:cNvSpPr/>
            <p:nvPr/>
          </p:nvSpPr>
          <p:spPr>
            <a:xfrm>
              <a:off x="260081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88" name="Google Shape;3988;p12"/>
            <p:cNvSpPr/>
            <p:nvPr/>
          </p:nvSpPr>
          <p:spPr>
            <a:xfrm>
              <a:off x="887662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89" name="Google Shape;3989;p12"/>
            <p:cNvSpPr/>
            <p:nvPr/>
          </p:nvSpPr>
          <p:spPr>
            <a:xfrm>
              <a:off x="573134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90" name="Google Shape;3990;p12"/>
            <p:cNvSpPr/>
            <p:nvPr/>
          </p:nvSpPr>
          <p:spPr>
            <a:xfrm>
              <a:off x="887662" y="97910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91" name="Google Shape;3991;p12"/>
            <p:cNvSpPr/>
            <p:nvPr/>
          </p:nvSpPr>
          <p:spPr>
            <a:xfrm>
              <a:off x="573134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92" name="Google Shape;3992;p12"/>
            <p:cNvSpPr/>
            <p:nvPr/>
          </p:nvSpPr>
          <p:spPr>
            <a:xfrm>
              <a:off x="416608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93" name="Google Shape;3993;p12"/>
            <p:cNvSpPr/>
            <p:nvPr/>
          </p:nvSpPr>
          <p:spPr>
            <a:xfrm>
              <a:off x="731135" y="1135632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94" name="Google Shape;3994;p12"/>
            <p:cNvSpPr/>
            <p:nvPr/>
          </p:nvSpPr>
          <p:spPr>
            <a:xfrm>
              <a:off x="416608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95" name="Google Shape;3995;p12"/>
            <p:cNvSpPr/>
            <p:nvPr/>
          </p:nvSpPr>
          <p:spPr>
            <a:xfrm>
              <a:off x="731135" y="8211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96" name="Google Shape;3996;p12"/>
            <p:cNvSpPr/>
            <p:nvPr/>
          </p:nvSpPr>
          <p:spPr>
            <a:xfrm>
              <a:off x="260081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97" name="Google Shape;3997;p12"/>
            <p:cNvSpPr/>
            <p:nvPr/>
          </p:nvSpPr>
          <p:spPr>
            <a:xfrm>
              <a:off x="260081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98" name="Google Shape;3998;p12"/>
            <p:cNvSpPr/>
            <p:nvPr/>
          </p:nvSpPr>
          <p:spPr>
            <a:xfrm>
              <a:off x="887662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99" name="Google Shape;3999;p12"/>
            <p:cNvSpPr/>
            <p:nvPr/>
          </p:nvSpPr>
          <p:spPr>
            <a:xfrm>
              <a:off x="573134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00" name="Google Shape;4000;p12"/>
            <p:cNvSpPr/>
            <p:nvPr/>
          </p:nvSpPr>
          <p:spPr>
            <a:xfrm>
              <a:off x="260081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01" name="Google Shape;4001;p12"/>
            <p:cNvSpPr/>
            <p:nvPr/>
          </p:nvSpPr>
          <p:spPr>
            <a:xfrm>
              <a:off x="887662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02" name="Google Shape;4002;p12"/>
            <p:cNvSpPr/>
            <p:nvPr/>
          </p:nvSpPr>
          <p:spPr>
            <a:xfrm>
              <a:off x="573134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03" name="Google Shape;4003;p12"/>
            <p:cNvSpPr/>
            <p:nvPr/>
          </p:nvSpPr>
          <p:spPr>
            <a:xfrm>
              <a:off x="887662" y="16050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04" name="Google Shape;4004;p12"/>
            <p:cNvSpPr/>
            <p:nvPr/>
          </p:nvSpPr>
          <p:spPr>
            <a:xfrm>
              <a:off x="573134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05" name="Google Shape;4005;p12"/>
            <p:cNvSpPr/>
            <p:nvPr/>
          </p:nvSpPr>
          <p:spPr>
            <a:xfrm>
              <a:off x="416608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06" name="Google Shape;4006;p12"/>
            <p:cNvSpPr/>
            <p:nvPr/>
          </p:nvSpPr>
          <p:spPr>
            <a:xfrm>
              <a:off x="731135" y="17630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07" name="Google Shape;4007;p12"/>
            <p:cNvSpPr/>
            <p:nvPr/>
          </p:nvSpPr>
          <p:spPr>
            <a:xfrm>
              <a:off x="416608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08" name="Google Shape;4008;p12"/>
            <p:cNvSpPr/>
            <p:nvPr/>
          </p:nvSpPr>
          <p:spPr>
            <a:xfrm>
              <a:off x="731135" y="1448685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09" name="Google Shape;4009;p12"/>
            <p:cNvSpPr/>
            <p:nvPr/>
          </p:nvSpPr>
          <p:spPr>
            <a:xfrm>
              <a:off x="260081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10" name="Google Shape;4010;p12"/>
            <p:cNvSpPr/>
            <p:nvPr/>
          </p:nvSpPr>
          <p:spPr>
            <a:xfrm>
              <a:off x="260081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11" name="Google Shape;4011;p12"/>
            <p:cNvSpPr/>
            <p:nvPr/>
          </p:nvSpPr>
          <p:spPr>
            <a:xfrm>
              <a:off x="887662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12" name="Google Shape;4012;p12"/>
            <p:cNvSpPr/>
            <p:nvPr/>
          </p:nvSpPr>
          <p:spPr>
            <a:xfrm>
              <a:off x="573134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13" name="Google Shape;4013;p12"/>
            <p:cNvSpPr/>
            <p:nvPr/>
          </p:nvSpPr>
          <p:spPr>
            <a:xfrm>
              <a:off x="260081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14" name="Google Shape;4014;p12"/>
            <p:cNvSpPr/>
            <p:nvPr/>
          </p:nvSpPr>
          <p:spPr>
            <a:xfrm>
              <a:off x="887662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15" name="Google Shape;4015;p12"/>
            <p:cNvSpPr/>
            <p:nvPr/>
          </p:nvSpPr>
          <p:spPr>
            <a:xfrm>
              <a:off x="573134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16" name="Google Shape;4016;p12"/>
            <p:cNvSpPr/>
            <p:nvPr/>
          </p:nvSpPr>
          <p:spPr>
            <a:xfrm>
              <a:off x="887662" y="223267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17" name="Google Shape;4017;p12"/>
            <p:cNvSpPr/>
            <p:nvPr/>
          </p:nvSpPr>
          <p:spPr>
            <a:xfrm>
              <a:off x="573134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18" name="Google Shape;4018;p12"/>
            <p:cNvSpPr/>
            <p:nvPr/>
          </p:nvSpPr>
          <p:spPr>
            <a:xfrm>
              <a:off x="416608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19" name="Google Shape;4019;p12"/>
            <p:cNvSpPr/>
            <p:nvPr/>
          </p:nvSpPr>
          <p:spPr>
            <a:xfrm>
              <a:off x="731135" y="238919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20" name="Google Shape;4020;p12"/>
            <p:cNvSpPr/>
            <p:nvPr/>
          </p:nvSpPr>
          <p:spPr>
            <a:xfrm>
              <a:off x="416608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21" name="Google Shape;4021;p12"/>
            <p:cNvSpPr/>
            <p:nvPr/>
          </p:nvSpPr>
          <p:spPr>
            <a:xfrm>
              <a:off x="731135" y="2076143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22" name="Google Shape;4022;p12"/>
            <p:cNvSpPr/>
            <p:nvPr/>
          </p:nvSpPr>
          <p:spPr>
            <a:xfrm>
              <a:off x="260081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23" name="Google Shape;4023;p12"/>
            <p:cNvSpPr/>
            <p:nvPr/>
          </p:nvSpPr>
          <p:spPr>
            <a:xfrm>
              <a:off x="260081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24" name="Google Shape;4024;p12"/>
            <p:cNvSpPr/>
            <p:nvPr/>
          </p:nvSpPr>
          <p:spPr>
            <a:xfrm>
              <a:off x="887662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25" name="Google Shape;4025;p12"/>
            <p:cNvSpPr/>
            <p:nvPr/>
          </p:nvSpPr>
          <p:spPr>
            <a:xfrm>
              <a:off x="573134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26" name="Google Shape;4026;p12"/>
            <p:cNvSpPr/>
            <p:nvPr/>
          </p:nvSpPr>
          <p:spPr>
            <a:xfrm>
              <a:off x="260081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27" name="Google Shape;4027;p12"/>
            <p:cNvSpPr/>
            <p:nvPr/>
          </p:nvSpPr>
          <p:spPr>
            <a:xfrm>
              <a:off x="887662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28" name="Google Shape;4028;p12"/>
            <p:cNvSpPr/>
            <p:nvPr/>
          </p:nvSpPr>
          <p:spPr>
            <a:xfrm>
              <a:off x="573134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29" name="Google Shape;4029;p12"/>
            <p:cNvSpPr/>
            <p:nvPr/>
          </p:nvSpPr>
          <p:spPr>
            <a:xfrm>
              <a:off x="887662" y="286025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30" name="Google Shape;4030;p12"/>
            <p:cNvSpPr/>
            <p:nvPr/>
          </p:nvSpPr>
          <p:spPr>
            <a:xfrm>
              <a:off x="573134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31" name="Google Shape;4031;p12"/>
            <p:cNvSpPr/>
            <p:nvPr/>
          </p:nvSpPr>
          <p:spPr>
            <a:xfrm>
              <a:off x="416608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32" name="Google Shape;4032;p12"/>
            <p:cNvSpPr/>
            <p:nvPr/>
          </p:nvSpPr>
          <p:spPr>
            <a:xfrm>
              <a:off x="731135" y="30167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33" name="Google Shape;4033;p12"/>
            <p:cNvSpPr/>
            <p:nvPr/>
          </p:nvSpPr>
          <p:spPr>
            <a:xfrm>
              <a:off x="416608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62"/>
                    <a:pt x="381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34" name="Google Shape;4034;p12"/>
            <p:cNvSpPr/>
            <p:nvPr/>
          </p:nvSpPr>
          <p:spPr>
            <a:xfrm>
              <a:off x="731135" y="270519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62"/>
                    <a:pt x="381" y="762"/>
                  </a:cubicBezTo>
                  <a:cubicBezTo>
                    <a:pt x="595" y="762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35" name="Google Shape;4035;p12"/>
            <p:cNvSpPr/>
            <p:nvPr/>
          </p:nvSpPr>
          <p:spPr>
            <a:xfrm>
              <a:off x="260081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36" name="Google Shape;4036;p12"/>
            <p:cNvSpPr/>
            <p:nvPr/>
          </p:nvSpPr>
          <p:spPr>
            <a:xfrm>
              <a:off x="260081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37" name="Google Shape;4037;p12"/>
            <p:cNvSpPr/>
            <p:nvPr/>
          </p:nvSpPr>
          <p:spPr>
            <a:xfrm>
              <a:off x="887662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38" name="Google Shape;4038;p12"/>
            <p:cNvSpPr/>
            <p:nvPr/>
          </p:nvSpPr>
          <p:spPr>
            <a:xfrm>
              <a:off x="573134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39" name="Google Shape;4039;p12"/>
            <p:cNvSpPr/>
            <p:nvPr/>
          </p:nvSpPr>
          <p:spPr>
            <a:xfrm>
              <a:off x="260081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40" name="Google Shape;4040;p12"/>
            <p:cNvSpPr/>
            <p:nvPr/>
          </p:nvSpPr>
          <p:spPr>
            <a:xfrm>
              <a:off x="887662" y="34893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41" name="Google Shape;4041;p12"/>
            <p:cNvSpPr/>
            <p:nvPr/>
          </p:nvSpPr>
          <p:spPr>
            <a:xfrm>
              <a:off x="573134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42" name="Google Shape;4042;p12"/>
            <p:cNvSpPr/>
            <p:nvPr/>
          </p:nvSpPr>
          <p:spPr>
            <a:xfrm>
              <a:off x="416608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43" name="Google Shape;4043;p12"/>
            <p:cNvSpPr/>
            <p:nvPr/>
          </p:nvSpPr>
          <p:spPr>
            <a:xfrm>
              <a:off x="731135" y="364435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44" name="Google Shape;4044;p12"/>
            <p:cNvSpPr/>
            <p:nvPr/>
          </p:nvSpPr>
          <p:spPr>
            <a:xfrm>
              <a:off x="416608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45" name="Google Shape;4045;p12"/>
            <p:cNvSpPr/>
            <p:nvPr/>
          </p:nvSpPr>
          <p:spPr>
            <a:xfrm>
              <a:off x="731135" y="33313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46" name="Google Shape;4046;p12"/>
            <p:cNvSpPr/>
            <p:nvPr/>
          </p:nvSpPr>
          <p:spPr>
            <a:xfrm>
              <a:off x="260081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47" name="Google Shape;4047;p12"/>
            <p:cNvSpPr/>
            <p:nvPr/>
          </p:nvSpPr>
          <p:spPr>
            <a:xfrm>
              <a:off x="887662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48" name="Google Shape;4048;p12"/>
            <p:cNvSpPr/>
            <p:nvPr/>
          </p:nvSpPr>
          <p:spPr>
            <a:xfrm>
              <a:off x="573134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49" name="Google Shape;4049;p12"/>
            <p:cNvSpPr/>
            <p:nvPr/>
          </p:nvSpPr>
          <p:spPr>
            <a:xfrm>
              <a:off x="260081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50" name="Google Shape;4050;p12"/>
            <p:cNvSpPr/>
            <p:nvPr/>
          </p:nvSpPr>
          <p:spPr>
            <a:xfrm>
              <a:off x="260081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51" name="Google Shape;4051;p12"/>
            <p:cNvSpPr/>
            <p:nvPr/>
          </p:nvSpPr>
          <p:spPr>
            <a:xfrm>
              <a:off x="-5297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52" name="Google Shape;4052;p12"/>
            <p:cNvSpPr/>
            <p:nvPr/>
          </p:nvSpPr>
          <p:spPr>
            <a:xfrm>
              <a:off x="260081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53" name="Google Shape;4053;p12"/>
            <p:cNvSpPr/>
            <p:nvPr/>
          </p:nvSpPr>
          <p:spPr>
            <a:xfrm>
              <a:off x="-5297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54" name="Google Shape;4054;p12"/>
            <p:cNvSpPr/>
            <p:nvPr/>
          </p:nvSpPr>
          <p:spPr>
            <a:xfrm>
              <a:off x="260081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55" name="Google Shape;4055;p12"/>
            <p:cNvSpPr/>
            <p:nvPr/>
          </p:nvSpPr>
          <p:spPr>
            <a:xfrm>
              <a:off x="-52972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56" name="Google Shape;4056;p12"/>
            <p:cNvSpPr/>
            <p:nvPr/>
          </p:nvSpPr>
          <p:spPr>
            <a:xfrm>
              <a:off x="103555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57" name="Google Shape;4057;p12"/>
            <p:cNvSpPr/>
            <p:nvPr/>
          </p:nvSpPr>
          <p:spPr>
            <a:xfrm>
              <a:off x="103555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58" name="Google Shape;4058;p12"/>
            <p:cNvSpPr/>
            <p:nvPr/>
          </p:nvSpPr>
          <p:spPr>
            <a:xfrm>
              <a:off x="260081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59" name="Google Shape;4059;p12"/>
            <p:cNvSpPr/>
            <p:nvPr/>
          </p:nvSpPr>
          <p:spPr>
            <a:xfrm>
              <a:off x="-5297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60" name="Google Shape;4060;p12"/>
            <p:cNvSpPr/>
            <p:nvPr/>
          </p:nvSpPr>
          <p:spPr>
            <a:xfrm>
              <a:off x="260081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61" name="Google Shape;4061;p12"/>
            <p:cNvSpPr/>
            <p:nvPr/>
          </p:nvSpPr>
          <p:spPr>
            <a:xfrm>
              <a:off x="-5297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62" name="Google Shape;4062;p12"/>
            <p:cNvSpPr/>
            <p:nvPr/>
          </p:nvSpPr>
          <p:spPr>
            <a:xfrm>
              <a:off x="260081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63" name="Google Shape;4063;p12"/>
            <p:cNvSpPr/>
            <p:nvPr/>
          </p:nvSpPr>
          <p:spPr>
            <a:xfrm>
              <a:off x="-52972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64" name="Google Shape;4064;p12"/>
            <p:cNvSpPr/>
            <p:nvPr/>
          </p:nvSpPr>
          <p:spPr>
            <a:xfrm>
              <a:off x="103555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65" name="Google Shape;4065;p12"/>
            <p:cNvSpPr/>
            <p:nvPr/>
          </p:nvSpPr>
          <p:spPr>
            <a:xfrm>
              <a:off x="103555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66" name="Google Shape;4066;p12"/>
            <p:cNvSpPr/>
            <p:nvPr/>
          </p:nvSpPr>
          <p:spPr>
            <a:xfrm>
              <a:off x="260081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67" name="Google Shape;4067;p12"/>
            <p:cNvSpPr/>
            <p:nvPr/>
          </p:nvSpPr>
          <p:spPr>
            <a:xfrm>
              <a:off x="-5297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68" name="Google Shape;4068;p12"/>
            <p:cNvSpPr/>
            <p:nvPr/>
          </p:nvSpPr>
          <p:spPr>
            <a:xfrm>
              <a:off x="260081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69" name="Google Shape;4069;p12"/>
            <p:cNvSpPr/>
            <p:nvPr/>
          </p:nvSpPr>
          <p:spPr>
            <a:xfrm>
              <a:off x="-5297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70" name="Google Shape;4070;p12"/>
            <p:cNvSpPr/>
            <p:nvPr/>
          </p:nvSpPr>
          <p:spPr>
            <a:xfrm>
              <a:off x="260081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71" name="Google Shape;4071;p12"/>
            <p:cNvSpPr/>
            <p:nvPr/>
          </p:nvSpPr>
          <p:spPr>
            <a:xfrm>
              <a:off x="-52972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72" name="Google Shape;4072;p12"/>
            <p:cNvSpPr/>
            <p:nvPr/>
          </p:nvSpPr>
          <p:spPr>
            <a:xfrm>
              <a:off x="103555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73" name="Google Shape;4073;p12"/>
            <p:cNvSpPr/>
            <p:nvPr/>
          </p:nvSpPr>
          <p:spPr>
            <a:xfrm>
              <a:off x="103555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74" name="Google Shape;4074;p12"/>
            <p:cNvSpPr/>
            <p:nvPr/>
          </p:nvSpPr>
          <p:spPr>
            <a:xfrm>
              <a:off x="260081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75" name="Google Shape;4075;p12"/>
            <p:cNvSpPr/>
            <p:nvPr/>
          </p:nvSpPr>
          <p:spPr>
            <a:xfrm>
              <a:off x="-5297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76" name="Google Shape;4076;p12"/>
            <p:cNvSpPr/>
            <p:nvPr/>
          </p:nvSpPr>
          <p:spPr>
            <a:xfrm>
              <a:off x="260081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77" name="Google Shape;4077;p12"/>
            <p:cNvSpPr/>
            <p:nvPr/>
          </p:nvSpPr>
          <p:spPr>
            <a:xfrm>
              <a:off x="-5297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78" name="Google Shape;4078;p12"/>
            <p:cNvSpPr/>
            <p:nvPr/>
          </p:nvSpPr>
          <p:spPr>
            <a:xfrm>
              <a:off x="260081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79" name="Google Shape;4079;p12"/>
            <p:cNvSpPr/>
            <p:nvPr/>
          </p:nvSpPr>
          <p:spPr>
            <a:xfrm>
              <a:off x="-52972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80" name="Google Shape;4080;p12"/>
            <p:cNvSpPr/>
            <p:nvPr/>
          </p:nvSpPr>
          <p:spPr>
            <a:xfrm>
              <a:off x="103555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81" name="Google Shape;4081;p12"/>
            <p:cNvSpPr/>
            <p:nvPr/>
          </p:nvSpPr>
          <p:spPr>
            <a:xfrm>
              <a:off x="103555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82" name="Google Shape;4082;p12"/>
            <p:cNvSpPr/>
            <p:nvPr/>
          </p:nvSpPr>
          <p:spPr>
            <a:xfrm>
              <a:off x="260081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83" name="Google Shape;4083;p12"/>
            <p:cNvSpPr/>
            <p:nvPr/>
          </p:nvSpPr>
          <p:spPr>
            <a:xfrm>
              <a:off x="-5297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84" name="Google Shape;4084;p12"/>
            <p:cNvSpPr/>
            <p:nvPr/>
          </p:nvSpPr>
          <p:spPr>
            <a:xfrm>
              <a:off x="260081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85" name="Google Shape;4085;p12"/>
            <p:cNvSpPr/>
            <p:nvPr/>
          </p:nvSpPr>
          <p:spPr>
            <a:xfrm>
              <a:off x="-5297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86" name="Google Shape;4086;p12"/>
            <p:cNvSpPr/>
            <p:nvPr/>
          </p:nvSpPr>
          <p:spPr>
            <a:xfrm>
              <a:off x="260081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87" name="Google Shape;4087;p12"/>
            <p:cNvSpPr/>
            <p:nvPr/>
          </p:nvSpPr>
          <p:spPr>
            <a:xfrm>
              <a:off x="-52972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88" name="Google Shape;4088;p12"/>
            <p:cNvSpPr/>
            <p:nvPr/>
          </p:nvSpPr>
          <p:spPr>
            <a:xfrm>
              <a:off x="103555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89" name="Google Shape;4089;p12"/>
            <p:cNvSpPr/>
            <p:nvPr/>
          </p:nvSpPr>
          <p:spPr>
            <a:xfrm>
              <a:off x="103555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81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90" name="Google Shape;4090;p12"/>
            <p:cNvSpPr/>
            <p:nvPr/>
          </p:nvSpPr>
          <p:spPr>
            <a:xfrm>
              <a:off x="260081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91" name="Google Shape;4091;p12"/>
            <p:cNvSpPr/>
            <p:nvPr/>
          </p:nvSpPr>
          <p:spPr>
            <a:xfrm>
              <a:off x="-5297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92" name="Google Shape;4092;p12"/>
            <p:cNvSpPr/>
            <p:nvPr/>
          </p:nvSpPr>
          <p:spPr>
            <a:xfrm>
              <a:off x="260081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93" name="Google Shape;4093;p12"/>
            <p:cNvSpPr/>
            <p:nvPr/>
          </p:nvSpPr>
          <p:spPr>
            <a:xfrm>
              <a:off x="-52972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94" name="Google Shape;4094;p12"/>
            <p:cNvSpPr/>
            <p:nvPr/>
          </p:nvSpPr>
          <p:spPr>
            <a:xfrm>
              <a:off x="103555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95" name="Google Shape;4095;p12"/>
            <p:cNvSpPr/>
            <p:nvPr/>
          </p:nvSpPr>
          <p:spPr>
            <a:xfrm>
              <a:off x="103555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96" name="Google Shape;4096;p12"/>
            <p:cNvSpPr/>
            <p:nvPr/>
          </p:nvSpPr>
          <p:spPr>
            <a:xfrm>
              <a:off x="260081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97" name="Google Shape;4097;p12"/>
            <p:cNvSpPr/>
            <p:nvPr/>
          </p:nvSpPr>
          <p:spPr>
            <a:xfrm>
              <a:off x="-5297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98" name="Google Shape;4098;p12"/>
            <p:cNvSpPr/>
            <p:nvPr/>
          </p:nvSpPr>
          <p:spPr>
            <a:xfrm>
              <a:off x="5909535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99" name="Google Shape;4099;p12"/>
            <p:cNvSpPr/>
            <p:nvPr/>
          </p:nvSpPr>
          <p:spPr>
            <a:xfrm>
              <a:off x="5909535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00" name="Google Shape;4100;p12"/>
            <p:cNvSpPr/>
            <p:nvPr/>
          </p:nvSpPr>
          <p:spPr>
            <a:xfrm>
              <a:off x="5909535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01" name="Google Shape;4101;p12"/>
            <p:cNvSpPr/>
            <p:nvPr/>
          </p:nvSpPr>
          <p:spPr>
            <a:xfrm>
              <a:off x="5909535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02" name="Google Shape;4102;p12"/>
            <p:cNvSpPr/>
            <p:nvPr/>
          </p:nvSpPr>
          <p:spPr>
            <a:xfrm>
              <a:off x="5909535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03" name="Google Shape;4103;p12"/>
            <p:cNvSpPr/>
            <p:nvPr/>
          </p:nvSpPr>
          <p:spPr>
            <a:xfrm>
              <a:off x="5909535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04" name="Google Shape;4104;p12"/>
            <p:cNvSpPr/>
            <p:nvPr/>
          </p:nvSpPr>
          <p:spPr>
            <a:xfrm>
              <a:off x="5909535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05" name="Google Shape;4105;p12"/>
            <p:cNvSpPr/>
            <p:nvPr/>
          </p:nvSpPr>
          <p:spPr>
            <a:xfrm>
              <a:off x="5909535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06" name="Google Shape;4106;p12"/>
            <p:cNvSpPr/>
            <p:nvPr/>
          </p:nvSpPr>
          <p:spPr>
            <a:xfrm>
              <a:off x="5595008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07" name="Google Shape;4107;p12"/>
            <p:cNvSpPr/>
            <p:nvPr/>
          </p:nvSpPr>
          <p:spPr>
            <a:xfrm>
              <a:off x="5909535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08" name="Google Shape;4108;p12"/>
            <p:cNvSpPr/>
            <p:nvPr/>
          </p:nvSpPr>
          <p:spPr>
            <a:xfrm>
              <a:off x="5595008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09" name="Google Shape;4109;p12"/>
            <p:cNvSpPr/>
            <p:nvPr/>
          </p:nvSpPr>
          <p:spPr>
            <a:xfrm>
              <a:off x="5437007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10" name="Google Shape;4110;p12"/>
            <p:cNvSpPr/>
            <p:nvPr/>
          </p:nvSpPr>
          <p:spPr>
            <a:xfrm>
              <a:off x="5751534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11" name="Google Shape;4111;p12"/>
            <p:cNvSpPr/>
            <p:nvPr/>
          </p:nvSpPr>
          <p:spPr>
            <a:xfrm>
              <a:off x="528048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12" name="Google Shape;4112;p12"/>
            <p:cNvSpPr/>
            <p:nvPr/>
          </p:nvSpPr>
          <p:spPr>
            <a:xfrm>
              <a:off x="528048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13" name="Google Shape;4113;p12"/>
            <p:cNvSpPr/>
            <p:nvPr/>
          </p:nvSpPr>
          <p:spPr>
            <a:xfrm>
              <a:off x="5909535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14" name="Google Shape;4114;p12"/>
            <p:cNvSpPr/>
            <p:nvPr/>
          </p:nvSpPr>
          <p:spPr>
            <a:xfrm>
              <a:off x="5595008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15" name="Google Shape;4115;p12"/>
            <p:cNvSpPr/>
            <p:nvPr/>
          </p:nvSpPr>
          <p:spPr>
            <a:xfrm>
              <a:off x="5909535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16" name="Google Shape;4116;p12"/>
            <p:cNvSpPr/>
            <p:nvPr/>
          </p:nvSpPr>
          <p:spPr>
            <a:xfrm>
              <a:off x="5595008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17" name="Google Shape;4117;p12"/>
            <p:cNvSpPr/>
            <p:nvPr/>
          </p:nvSpPr>
          <p:spPr>
            <a:xfrm>
              <a:off x="5437007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63"/>
                    <a:pt x="393" y="763"/>
                  </a:cubicBezTo>
                  <a:cubicBezTo>
                    <a:pt x="608" y="763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18" name="Google Shape;4118;p12"/>
            <p:cNvSpPr/>
            <p:nvPr/>
          </p:nvSpPr>
          <p:spPr>
            <a:xfrm>
              <a:off x="5751534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93" y="763"/>
                  </a:cubicBezTo>
                  <a:cubicBezTo>
                    <a:pt x="608" y="763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19" name="Google Shape;4119;p12"/>
            <p:cNvSpPr/>
            <p:nvPr/>
          </p:nvSpPr>
          <p:spPr>
            <a:xfrm>
              <a:off x="5437007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20" name="Google Shape;4120;p12"/>
            <p:cNvSpPr/>
            <p:nvPr/>
          </p:nvSpPr>
          <p:spPr>
            <a:xfrm>
              <a:off x="5751534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21" name="Google Shape;4121;p12"/>
            <p:cNvSpPr/>
            <p:nvPr/>
          </p:nvSpPr>
          <p:spPr>
            <a:xfrm>
              <a:off x="528048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22" name="Google Shape;4122;p12"/>
            <p:cNvSpPr/>
            <p:nvPr/>
          </p:nvSpPr>
          <p:spPr>
            <a:xfrm>
              <a:off x="528048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23" name="Google Shape;4123;p12"/>
            <p:cNvSpPr/>
            <p:nvPr/>
          </p:nvSpPr>
          <p:spPr>
            <a:xfrm>
              <a:off x="5909535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24" name="Google Shape;4124;p12"/>
            <p:cNvSpPr/>
            <p:nvPr/>
          </p:nvSpPr>
          <p:spPr>
            <a:xfrm>
              <a:off x="5595008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25" name="Google Shape;4125;p12"/>
            <p:cNvSpPr/>
            <p:nvPr/>
          </p:nvSpPr>
          <p:spPr>
            <a:xfrm>
              <a:off x="528048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26" name="Google Shape;4126;p12"/>
            <p:cNvSpPr/>
            <p:nvPr/>
          </p:nvSpPr>
          <p:spPr>
            <a:xfrm>
              <a:off x="5909535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27" name="Google Shape;4127;p12"/>
            <p:cNvSpPr/>
            <p:nvPr/>
          </p:nvSpPr>
          <p:spPr>
            <a:xfrm>
              <a:off x="5595008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28" name="Google Shape;4128;p12"/>
            <p:cNvSpPr/>
            <p:nvPr/>
          </p:nvSpPr>
          <p:spPr>
            <a:xfrm>
              <a:off x="5437007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29" name="Google Shape;4129;p12"/>
            <p:cNvSpPr/>
            <p:nvPr/>
          </p:nvSpPr>
          <p:spPr>
            <a:xfrm>
              <a:off x="5751534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30" name="Google Shape;4130;p12"/>
            <p:cNvSpPr/>
            <p:nvPr/>
          </p:nvSpPr>
          <p:spPr>
            <a:xfrm>
              <a:off x="528048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31" name="Google Shape;4131;p12"/>
            <p:cNvSpPr/>
            <p:nvPr/>
          </p:nvSpPr>
          <p:spPr>
            <a:xfrm>
              <a:off x="5909535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32" name="Google Shape;4132;p12"/>
            <p:cNvSpPr/>
            <p:nvPr/>
          </p:nvSpPr>
          <p:spPr>
            <a:xfrm>
              <a:off x="5595008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33" name="Google Shape;4133;p12"/>
            <p:cNvSpPr/>
            <p:nvPr/>
          </p:nvSpPr>
          <p:spPr>
            <a:xfrm>
              <a:off x="528048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34" name="Google Shape;4134;p12"/>
            <p:cNvSpPr/>
            <p:nvPr/>
          </p:nvSpPr>
          <p:spPr>
            <a:xfrm>
              <a:off x="528048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35" name="Google Shape;4135;p12"/>
            <p:cNvSpPr/>
            <p:nvPr/>
          </p:nvSpPr>
          <p:spPr>
            <a:xfrm>
              <a:off x="4967427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36" name="Google Shape;4136;p12"/>
            <p:cNvSpPr/>
            <p:nvPr/>
          </p:nvSpPr>
          <p:spPr>
            <a:xfrm>
              <a:off x="528048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37" name="Google Shape;4137;p12"/>
            <p:cNvSpPr/>
            <p:nvPr/>
          </p:nvSpPr>
          <p:spPr>
            <a:xfrm>
              <a:off x="4967427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38" name="Google Shape;4138;p12"/>
            <p:cNvSpPr/>
            <p:nvPr/>
          </p:nvSpPr>
          <p:spPr>
            <a:xfrm>
              <a:off x="4810900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39" name="Google Shape;4139;p12"/>
            <p:cNvSpPr/>
            <p:nvPr/>
          </p:nvSpPr>
          <p:spPr>
            <a:xfrm>
              <a:off x="5123954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40" name="Google Shape;4140;p12"/>
            <p:cNvSpPr/>
            <p:nvPr/>
          </p:nvSpPr>
          <p:spPr>
            <a:xfrm>
              <a:off x="465290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41" name="Google Shape;4141;p12"/>
            <p:cNvSpPr/>
            <p:nvPr/>
          </p:nvSpPr>
          <p:spPr>
            <a:xfrm>
              <a:off x="465290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42" name="Google Shape;4142;p12"/>
            <p:cNvSpPr/>
            <p:nvPr/>
          </p:nvSpPr>
          <p:spPr>
            <a:xfrm>
              <a:off x="528048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43" name="Google Shape;4143;p12"/>
            <p:cNvSpPr/>
            <p:nvPr/>
          </p:nvSpPr>
          <p:spPr>
            <a:xfrm>
              <a:off x="4967427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44" name="Google Shape;4144;p12"/>
            <p:cNvSpPr/>
            <p:nvPr/>
          </p:nvSpPr>
          <p:spPr>
            <a:xfrm>
              <a:off x="528048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45" name="Google Shape;4145;p12"/>
            <p:cNvSpPr/>
            <p:nvPr/>
          </p:nvSpPr>
          <p:spPr>
            <a:xfrm>
              <a:off x="4967427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46" name="Google Shape;4146;p12"/>
            <p:cNvSpPr/>
            <p:nvPr/>
          </p:nvSpPr>
          <p:spPr>
            <a:xfrm>
              <a:off x="4810900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63"/>
                    <a:pt x="382" y="763"/>
                  </a:cubicBezTo>
                  <a:cubicBezTo>
                    <a:pt x="596" y="763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47" name="Google Shape;4147;p12"/>
            <p:cNvSpPr/>
            <p:nvPr/>
          </p:nvSpPr>
          <p:spPr>
            <a:xfrm>
              <a:off x="5123954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63"/>
                    <a:pt x="394" y="763"/>
                  </a:cubicBezTo>
                  <a:cubicBezTo>
                    <a:pt x="608" y="763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48" name="Google Shape;4148;p12"/>
            <p:cNvSpPr/>
            <p:nvPr/>
          </p:nvSpPr>
          <p:spPr>
            <a:xfrm>
              <a:off x="4810900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49" name="Google Shape;4149;p12"/>
            <p:cNvSpPr/>
            <p:nvPr/>
          </p:nvSpPr>
          <p:spPr>
            <a:xfrm>
              <a:off x="5123954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50" name="Google Shape;4150;p12"/>
            <p:cNvSpPr/>
            <p:nvPr/>
          </p:nvSpPr>
          <p:spPr>
            <a:xfrm>
              <a:off x="465290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51" name="Google Shape;4151;p12"/>
            <p:cNvSpPr/>
            <p:nvPr/>
          </p:nvSpPr>
          <p:spPr>
            <a:xfrm>
              <a:off x="465290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52" name="Google Shape;4152;p12"/>
            <p:cNvSpPr/>
            <p:nvPr/>
          </p:nvSpPr>
          <p:spPr>
            <a:xfrm>
              <a:off x="528048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53" name="Google Shape;4153;p12"/>
            <p:cNvSpPr/>
            <p:nvPr/>
          </p:nvSpPr>
          <p:spPr>
            <a:xfrm>
              <a:off x="4967427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54" name="Google Shape;4154;p12"/>
            <p:cNvSpPr/>
            <p:nvPr/>
          </p:nvSpPr>
          <p:spPr>
            <a:xfrm>
              <a:off x="465290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55" name="Google Shape;4155;p12"/>
            <p:cNvSpPr/>
            <p:nvPr/>
          </p:nvSpPr>
          <p:spPr>
            <a:xfrm>
              <a:off x="528048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56" name="Google Shape;4156;p12"/>
            <p:cNvSpPr/>
            <p:nvPr/>
          </p:nvSpPr>
          <p:spPr>
            <a:xfrm>
              <a:off x="4967427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57" name="Google Shape;4157;p12"/>
            <p:cNvSpPr/>
            <p:nvPr/>
          </p:nvSpPr>
          <p:spPr>
            <a:xfrm>
              <a:off x="4810900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58" name="Google Shape;4158;p12"/>
            <p:cNvSpPr/>
            <p:nvPr/>
          </p:nvSpPr>
          <p:spPr>
            <a:xfrm>
              <a:off x="5123954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59" name="Google Shape;4159;p12"/>
            <p:cNvSpPr/>
            <p:nvPr/>
          </p:nvSpPr>
          <p:spPr>
            <a:xfrm>
              <a:off x="465290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60" name="Google Shape;4160;p12"/>
            <p:cNvSpPr/>
            <p:nvPr/>
          </p:nvSpPr>
          <p:spPr>
            <a:xfrm>
              <a:off x="528048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61" name="Google Shape;4161;p12"/>
            <p:cNvSpPr/>
            <p:nvPr/>
          </p:nvSpPr>
          <p:spPr>
            <a:xfrm>
              <a:off x="4967427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62" name="Google Shape;4162;p12"/>
            <p:cNvSpPr/>
            <p:nvPr/>
          </p:nvSpPr>
          <p:spPr>
            <a:xfrm>
              <a:off x="465290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63" name="Google Shape;4163;p12"/>
            <p:cNvSpPr/>
            <p:nvPr/>
          </p:nvSpPr>
          <p:spPr>
            <a:xfrm>
              <a:off x="465290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64" name="Google Shape;4164;p12"/>
            <p:cNvSpPr/>
            <p:nvPr/>
          </p:nvSpPr>
          <p:spPr>
            <a:xfrm>
              <a:off x="4339846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65" name="Google Shape;4165;p12"/>
            <p:cNvSpPr/>
            <p:nvPr/>
          </p:nvSpPr>
          <p:spPr>
            <a:xfrm>
              <a:off x="465290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66" name="Google Shape;4166;p12"/>
            <p:cNvSpPr/>
            <p:nvPr/>
          </p:nvSpPr>
          <p:spPr>
            <a:xfrm>
              <a:off x="4339846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67" name="Google Shape;4167;p12"/>
            <p:cNvSpPr/>
            <p:nvPr/>
          </p:nvSpPr>
          <p:spPr>
            <a:xfrm>
              <a:off x="4183320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68" name="Google Shape;4168;p12"/>
            <p:cNvSpPr/>
            <p:nvPr/>
          </p:nvSpPr>
          <p:spPr>
            <a:xfrm>
              <a:off x="4496373" y="394279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63" y="595"/>
                    <a:pt x="763" y="381"/>
                  </a:cubicBezTo>
                  <a:cubicBezTo>
                    <a:pt x="763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69" name="Google Shape;4169;p12"/>
            <p:cNvSpPr/>
            <p:nvPr/>
          </p:nvSpPr>
          <p:spPr>
            <a:xfrm>
              <a:off x="4025442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70" name="Google Shape;4170;p12"/>
            <p:cNvSpPr/>
            <p:nvPr/>
          </p:nvSpPr>
          <p:spPr>
            <a:xfrm>
              <a:off x="4025442" y="37847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71" name="Google Shape;4171;p12"/>
            <p:cNvSpPr/>
            <p:nvPr/>
          </p:nvSpPr>
          <p:spPr>
            <a:xfrm>
              <a:off x="465290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72" name="Google Shape;4172;p12"/>
            <p:cNvSpPr/>
            <p:nvPr/>
          </p:nvSpPr>
          <p:spPr>
            <a:xfrm>
              <a:off x="4339846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73" name="Google Shape;4173;p12"/>
            <p:cNvSpPr/>
            <p:nvPr/>
          </p:nvSpPr>
          <p:spPr>
            <a:xfrm>
              <a:off x="465290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74" name="Google Shape;4174;p12"/>
            <p:cNvSpPr/>
            <p:nvPr/>
          </p:nvSpPr>
          <p:spPr>
            <a:xfrm>
              <a:off x="4339846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80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75" name="Google Shape;4175;p12"/>
            <p:cNvSpPr/>
            <p:nvPr/>
          </p:nvSpPr>
          <p:spPr>
            <a:xfrm>
              <a:off x="4183320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63"/>
                    <a:pt x="382" y="763"/>
                  </a:cubicBezTo>
                  <a:cubicBezTo>
                    <a:pt x="596" y="763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76" name="Google Shape;4176;p12"/>
            <p:cNvSpPr/>
            <p:nvPr/>
          </p:nvSpPr>
          <p:spPr>
            <a:xfrm>
              <a:off x="4496373" y="4570248"/>
              <a:ext cx="93744" cy="93744"/>
            </a:xfrm>
            <a:custGeom>
              <a:avLst/>
              <a:gdLst/>
              <a:ahLst/>
              <a:cxnLst/>
              <a:rect l="l" t="t" r="r" b="b"/>
              <a:pathLst>
                <a:path w="763" h="763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63"/>
                    <a:pt x="382" y="763"/>
                  </a:cubicBezTo>
                  <a:cubicBezTo>
                    <a:pt x="596" y="763"/>
                    <a:pt x="763" y="596"/>
                    <a:pt x="763" y="382"/>
                  </a:cubicBezTo>
                  <a:cubicBezTo>
                    <a:pt x="763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77" name="Google Shape;4177;p12"/>
            <p:cNvSpPr/>
            <p:nvPr/>
          </p:nvSpPr>
          <p:spPr>
            <a:xfrm>
              <a:off x="4183320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78" name="Google Shape;4178;p12"/>
            <p:cNvSpPr/>
            <p:nvPr/>
          </p:nvSpPr>
          <p:spPr>
            <a:xfrm>
              <a:off x="4496373" y="425719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79" name="Google Shape;4179;p12"/>
            <p:cNvSpPr/>
            <p:nvPr/>
          </p:nvSpPr>
          <p:spPr>
            <a:xfrm>
              <a:off x="4025442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80" name="Google Shape;4180;p12"/>
            <p:cNvSpPr/>
            <p:nvPr/>
          </p:nvSpPr>
          <p:spPr>
            <a:xfrm>
              <a:off x="4025442" y="4413721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81" name="Google Shape;4181;p12"/>
            <p:cNvSpPr/>
            <p:nvPr/>
          </p:nvSpPr>
          <p:spPr>
            <a:xfrm>
              <a:off x="465290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82" name="Google Shape;4182;p12"/>
            <p:cNvSpPr/>
            <p:nvPr/>
          </p:nvSpPr>
          <p:spPr>
            <a:xfrm>
              <a:off x="4339846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83" name="Google Shape;4183;p12"/>
            <p:cNvSpPr/>
            <p:nvPr/>
          </p:nvSpPr>
          <p:spPr>
            <a:xfrm>
              <a:off x="4025442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84" name="Google Shape;4184;p12"/>
            <p:cNvSpPr/>
            <p:nvPr/>
          </p:nvSpPr>
          <p:spPr>
            <a:xfrm>
              <a:off x="465290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85" name="Google Shape;4185;p12"/>
            <p:cNvSpPr/>
            <p:nvPr/>
          </p:nvSpPr>
          <p:spPr>
            <a:xfrm>
              <a:off x="4339846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86" name="Google Shape;4186;p12"/>
            <p:cNvSpPr/>
            <p:nvPr/>
          </p:nvSpPr>
          <p:spPr>
            <a:xfrm>
              <a:off x="4183320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87" name="Google Shape;4187;p12"/>
            <p:cNvSpPr/>
            <p:nvPr/>
          </p:nvSpPr>
          <p:spPr>
            <a:xfrm>
              <a:off x="4496373" y="488477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88" name="Google Shape;4188;p12"/>
            <p:cNvSpPr/>
            <p:nvPr/>
          </p:nvSpPr>
          <p:spPr>
            <a:xfrm>
              <a:off x="4025442" y="5041302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89" name="Google Shape;4189;p12"/>
            <p:cNvSpPr/>
            <p:nvPr/>
          </p:nvSpPr>
          <p:spPr>
            <a:xfrm>
              <a:off x="465290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90" name="Google Shape;4190;p12"/>
            <p:cNvSpPr/>
            <p:nvPr/>
          </p:nvSpPr>
          <p:spPr>
            <a:xfrm>
              <a:off x="4339846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91" name="Google Shape;4191;p12"/>
            <p:cNvSpPr/>
            <p:nvPr/>
          </p:nvSpPr>
          <p:spPr>
            <a:xfrm>
              <a:off x="4025442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92" name="Google Shape;4192;p12"/>
            <p:cNvSpPr/>
            <p:nvPr/>
          </p:nvSpPr>
          <p:spPr>
            <a:xfrm>
              <a:off x="4025442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93" name="Google Shape;4193;p12"/>
            <p:cNvSpPr/>
            <p:nvPr/>
          </p:nvSpPr>
          <p:spPr>
            <a:xfrm>
              <a:off x="3710914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94" name="Google Shape;4194;p12"/>
            <p:cNvSpPr/>
            <p:nvPr/>
          </p:nvSpPr>
          <p:spPr>
            <a:xfrm>
              <a:off x="4025442" y="37847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95" name="Google Shape;4195;p12"/>
            <p:cNvSpPr/>
            <p:nvPr/>
          </p:nvSpPr>
          <p:spPr>
            <a:xfrm>
              <a:off x="3710914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96" name="Google Shape;4196;p12"/>
            <p:cNvSpPr/>
            <p:nvPr/>
          </p:nvSpPr>
          <p:spPr>
            <a:xfrm>
              <a:off x="3554388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97" name="Google Shape;4197;p12"/>
            <p:cNvSpPr/>
            <p:nvPr/>
          </p:nvSpPr>
          <p:spPr>
            <a:xfrm>
              <a:off x="3868915" y="39427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98" name="Google Shape;4198;p12"/>
            <p:cNvSpPr/>
            <p:nvPr/>
          </p:nvSpPr>
          <p:spPr>
            <a:xfrm>
              <a:off x="3399336" y="409931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99" name="Google Shape;4199;p12"/>
            <p:cNvSpPr/>
            <p:nvPr/>
          </p:nvSpPr>
          <p:spPr>
            <a:xfrm>
              <a:off x="3399336" y="3784789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00" name="Google Shape;4200;p12"/>
            <p:cNvSpPr/>
            <p:nvPr/>
          </p:nvSpPr>
          <p:spPr>
            <a:xfrm>
              <a:off x="4025442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01" name="Google Shape;4201;p12"/>
            <p:cNvSpPr/>
            <p:nvPr/>
          </p:nvSpPr>
          <p:spPr>
            <a:xfrm>
              <a:off x="3710914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02" name="Google Shape;4202;p12"/>
            <p:cNvSpPr/>
            <p:nvPr/>
          </p:nvSpPr>
          <p:spPr>
            <a:xfrm>
              <a:off x="4025442" y="4413721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03" name="Google Shape;4203;p12"/>
            <p:cNvSpPr/>
            <p:nvPr/>
          </p:nvSpPr>
          <p:spPr>
            <a:xfrm>
              <a:off x="3710914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04" name="Google Shape;4204;p12"/>
            <p:cNvSpPr/>
            <p:nvPr/>
          </p:nvSpPr>
          <p:spPr>
            <a:xfrm>
              <a:off x="3554388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63"/>
                    <a:pt x="381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05" name="Google Shape;4205;p12"/>
            <p:cNvSpPr/>
            <p:nvPr/>
          </p:nvSpPr>
          <p:spPr>
            <a:xfrm>
              <a:off x="3868915" y="457024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63"/>
                    <a:pt x="381" y="763"/>
                  </a:cubicBezTo>
                  <a:cubicBezTo>
                    <a:pt x="595" y="763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06" name="Google Shape;4206;p12"/>
            <p:cNvSpPr/>
            <p:nvPr/>
          </p:nvSpPr>
          <p:spPr>
            <a:xfrm>
              <a:off x="3554388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07" name="Google Shape;4207;p12"/>
            <p:cNvSpPr/>
            <p:nvPr/>
          </p:nvSpPr>
          <p:spPr>
            <a:xfrm>
              <a:off x="3868915" y="425719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08" name="Google Shape;4208;p12"/>
            <p:cNvSpPr/>
            <p:nvPr/>
          </p:nvSpPr>
          <p:spPr>
            <a:xfrm>
              <a:off x="3399336" y="472677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09" name="Google Shape;4209;p12"/>
            <p:cNvSpPr/>
            <p:nvPr/>
          </p:nvSpPr>
          <p:spPr>
            <a:xfrm>
              <a:off x="3399336" y="4413721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10" name="Google Shape;4210;p12"/>
            <p:cNvSpPr/>
            <p:nvPr/>
          </p:nvSpPr>
          <p:spPr>
            <a:xfrm>
              <a:off x="4025442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11" name="Google Shape;4211;p12"/>
            <p:cNvSpPr/>
            <p:nvPr/>
          </p:nvSpPr>
          <p:spPr>
            <a:xfrm>
              <a:off x="3710914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12" name="Google Shape;4212;p12"/>
            <p:cNvSpPr/>
            <p:nvPr/>
          </p:nvSpPr>
          <p:spPr>
            <a:xfrm>
              <a:off x="3399336" y="409931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13" name="Google Shape;4213;p12"/>
            <p:cNvSpPr/>
            <p:nvPr/>
          </p:nvSpPr>
          <p:spPr>
            <a:xfrm>
              <a:off x="4025442" y="5041302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14" name="Google Shape;4214;p12"/>
            <p:cNvSpPr/>
            <p:nvPr/>
          </p:nvSpPr>
          <p:spPr>
            <a:xfrm>
              <a:off x="3710914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15" name="Google Shape;4215;p12"/>
            <p:cNvSpPr/>
            <p:nvPr/>
          </p:nvSpPr>
          <p:spPr>
            <a:xfrm>
              <a:off x="3554388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16" name="Google Shape;4216;p12"/>
            <p:cNvSpPr/>
            <p:nvPr/>
          </p:nvSpPr>
          <p:spPr>
            <a:xfrm>
              <a:off x="3868915" y="488477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17" name="Google Shape;4217;p12"/>
            <p:cNvSpPr/>
            <p:nvPr/>
          </p:nvSpPr>
          <p:spPr>
            <a:xfrm>
              <a:off x="3399336" y="5041302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18" name="Google Shape;4218;p12"/>
            <p:cNvSpPr/>
            <p:nvPr/>
          </p:nvSpPr>
          <p:spPr>
            <a:xfrm>
              <a:off x="4025442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19" name="Google Shape;4219;p12"/>
            <p:cNvSpPr/>
            <p:nvPr/>
          </p:nvSpPr>
          <p:spPr>
            <a:xfrm>
              <a:off x="3710914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20" name="Google Shape;4220;p12"/>
            <p:cNvSpPr/>
            <p:nvPr/>
          </p:nvSpPr>
          <p:spPr>
            <a:xfrm>
              <a:off x="3399336" y="472677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21" name="Google Shape;4221;p12"/>
            <p:cNvSpPr/>
            <p:nvPr/>
          </p:nvSpPr>
          <p:spPr>
            <a:xfrm>
              <a:off x="3399336" y="409931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22" name="Google Shape;4222;p12"/>
            <p:cNvSpPr/>
            <p:nvPr/>
          </p:nvSpPr>
          <p:spPr>
            <a:xfrm>
              <a:off x="3083334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23" name="Google Shape;4223;p12"/>
            <p:cNvSpPr/>
            <p:nvPr/>
          </p:nvSpPr>
          <p:spPr>
            <a:xfrm>
              <a:off x="3399336" y="3784789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24" name="Google Shape;4224;p12"/>
            <p:cNvSpPr/>
            <p:nvPr/>
          </p:nvSpPr>
          <p:spPr>
            <a:xfrm>
              <a:off x="3083334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25" name="Google Shape;4225;p12"/>
            <p:cNvSpPr/>
            <p:nvPr/>
          </p:nvSpPr>
          <p:spPr>
            <a:xfrm>
              <a:off x="2926807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26" name="Google Shape;4226;p12"/>
            <p:cNvSpPr/>
            <p:nvPr/>
          </p:nvSpPr>
          <p:spPr>
            <a:xfrm>
              <a:off x="3241335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27" name="Google Shape;4227;p12"/>
            <p:cNvSpPr/>
            <p:nvPr/>
          </p:nvSpPr>
          <p:spPr>
            <a:xfrm>
              <a:off x="2770281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28" name="Google Shape;4228;p12"/>
            <p:cNvSpPr/>
            <p:nvPr/>
          </p:nvSpPr>
          <p:spPr>
            <a:xfrm>
              <a:off x="2770281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29" name="Google Shape;4229;p12"/>
            <p:cNvSpPr/>
            <p:nvPr/>
          </p:nvSpPr>
          <p:spPr>
            <a:xfrm>
              <a:off x="3399336" y="472677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30" name="Google Shape;4230;p12"/>
            <p:cNvSpPr/>
            <p:nvPr/>
          </p:nvSpPr>
          <p:spPr>
            <a:xfrm>
              <a:off x="3083334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31" name="Google Shape;4231;p12"/>
            <p:cNvSpPr/>
            <p:nvPr/>
          </p:nvSpPr>
          <p:spPr>
            <a:xfrm>
              <a:off x="3399336" y="4413721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32" name="Google Shape;4232;p12"/>
            <p:cNvSpPr/>
            <p:nvPr/>
          </p:nvSpPr>
          <p:spPr>
            <a:xfrm>
              <a:off x="3083334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33" name="Google Shape;4233;p12"/>
            <p:cNvSpPr/>
            <p:nvPr/>
          </p:nvSpPr>
          <p:spPr>
            <a:xfrm>
              <a:off x="2926807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93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34" name="Google Shape;4234;p12"/>
            <p:cNvSpPr/>
            <p:nvPr/>
          </p:nvSpPr>
          <p:spPr>
            <a:xfrm>
              <a:off x="3241335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81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35" name="Google Shape;4235;p12"/>
            <p:cNvSpPr/>
            <p:nvPr/>
          </p:nvSpPr>
          <p:spPr>
            <a:xfrm>
              <a:off x="2926807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36" name="Google Shape;4236;p12"/>
            <p:cNvSpPr/>
            <p:nvPr/>
          </p:nvSpPr>
          <p:spPr>
            <a:xfrm>
              <a:off x="3241335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37" name="Google Shape;4237;p12"/>
            <p:cNvSpPr/>
            <p:nvPr/>
          </p:nvSpPr>
          <p:spPr>
            <a:xfrm>
              <a:off x="2770281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38" name="Google Shape;4238;p12"/>
            <p:cNvSpPr/>
            <p:nvPr/>
          </p:nvSpPr>
          <p:spPr>
            <a:xfrm>
              <a:off x="2770281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39" name="Google Shape;4239;p12"/>
            <p:cNvSpPr/>
            <p:nvPr/>
          </p:nvSpPr>
          <p:spPr>
            <a:xfrm>
              <a:off x="3399336" y="409931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40" name="Google Shape;4240;p12"/>
            <p:cNvSpPr/>
            <p:nvPr/>
          </p:nvSpPr>
          <p:spPr>
            <a:xfrm>
              <a:off x="3083334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41" name="Google Shape;4241;p12"/>
            <p:cNvSpPr/>
            <p:nvPr/>
          </p:nvSpPr>
          <p:spPr>
            <a:xfrm>
              <a:off x="2770281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42" name="Google Shape;4242;p12"/>
            <p:cNvSpPr/>
            <p:nvPr/>
          </p:nvSpPr>
          <p:spPr>
            <a:xfrm>
              <a:off x="3399336" y="5041302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43" name="Google Shape;4243;p12"/>
            <p:cNvSpPr/>
            <p:nvPr/>
          </p:nvSpPr>
          <p:spPr>
            <a:xfrm>
              <a:off x="3083334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44" name="Google Shape;4244;p12"/>
            <p:cNvSpPr/>
            <p:nvPr/>
          </p:nvSpPr>
          <p:spPr>
            <a:xfrm>
              <a:off x="2926807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45" name="Google Shape;4245;p12"/>
            <p:cNvSpPr/>
            <p:nvPr/>
          </p:nvSpPr>
          <p:spPr>
            <a:xfrm>
              <a:off x="3241335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46" name="Google Shape;4246;p12"/>
            <p:cNvSpPr/>
            <p:nvPr/>
          </p:nvSpPr>
          <p:spPr>
            <a:xfrm>
              <a:off x="2770281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47" name="Google Shape;4247;p12"/>
            <p:cNvSpPr/>
            <p:nvPr/>
          </p:nvSpPr>
          <p:spPr>
            <a:xfrm>
              <a:off x="3399336" y="472677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48" name="Google Shape;4248;p12"/>
            <p:cNvSpPr/>
            <p:nvPr/>
          </p:nvSpPr>
          <p:spPr>
            <a:xfrm>
              <a:off x="3083334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49" name="Google Shape;4249;p12"/>
            <p:cNvSpPr/>
            <p:nvPr/>
          </p:nvSpPr>
          <p:spPr>
            <a:xfrm>
              <a:off x="2770281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50" name="Google Shape;4250;p12"/>
            <p:cNvSpPr/>
            <p:nvPr/>
          </p:nvSpPr>
          <p:spPr>
            <a:xfrm>
              <a:off x="2770281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51" name="Google Shape;4251;p12"/>
            <p:cNvSpPr/>
            <p:nvPr/>
          </p:nvSpPr>
          <p:spPr>
            <a:xfrm>
              <a:off x="2457228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52" name="Google Shape;4252;p12"/>
            <p:cNvSpPr/>
            <p:nvPr/>
          </p:nvSpPr>
          <p:spPr>
            <a:xfrm>
              <a:off x="2770281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53" name="Google Shape;4253;p12"/>
            <p:cNvSpPr/>
            <p:nvPr/>
          </p:nvSpPr>
          <p:spPr>
            <a:xfrm>
              <a:off x="2457228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54" name="Google Shape;4254;p12"/>
            <p:cNvSpPr/>
            <p:nvPr/>
          </p:nvSpPr>
          <p:spPr>
            <a:xfrm>
              <a:off x="2299227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55" name="Google Shape;4255;p12"/>
            <p:cNvSpPr/>
            <p:nvPr/>
          </p:nvSpPr>
          <p:spPr>
            <a:xfrm>
              <a:off x="2613754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56" name="Google Shape;4256;p12"/>
            <p:cNvSpPr/>
            <p:nvPr/>
          </p:nvSpPr>
          <p:spPr>
            <a:xfrm>
              <a:off x="214270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57" name="Google Shape;4257;p12"/>
            <p:cNvSpPr/>
            <p:nvPr/>
          </p:nvSpPr>
          <p:spPr>
            <a:xfrm>
              <a:off x="214270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58" name="Google Shape;4258;p12"/>
            <p:cNvSpPr/>
            <p:nvPr/>
          </p:nvSpPr>
          <p:spPr>
            <a:xfrm>
              <a:off x="2770281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59" name="Google Shape;4259;p12"/>
            <p:cNvSpPr/>
            <p:nvPr/>
          </p:nvSpPr>
          <p:spPr>
            <a:xfrm>
              <a:off x="2457228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60" name="Google Shape;4260;p12"/>
            <p:cNvSpPr/>
            <p:nvPr/>
          </p:nvSpPr>
          <p:spPr>
            <a:xfrm>
              <a:off x="2770281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61" name="Google Shape;4261;p12"/>
            <p:cNvSpPr/>
            <p:nvPr/>
          </p:nvSpPr>
          <p:spPr>
            <a:xfrm>
              <a:off x="2457228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62" name="Google Shape;4262;p12"/>
            <p:cNvSpPr/>
            <p:nvPr/>
          </p:nvSpPr>
          <p:spPr>
            <a:xfrm>
              <a:off x="2299227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63"/>
                    <a:pt x="394" y="763"/>
                  </a:cubicBezTo>
                  <a:cubicBezTo>
                    <a:pt x="608" y="763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63" name="Google Shape;4263;p12"/>
            <p:cNvSpPr/>
            <p:nvPr/>
          </p:nvSpPr>
          <p:spPr>
            <a:xfrm>
              <a:off x="2613754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63"/>
                    <a:pt x="393" y="763"/>
                  </a:cubicBezTo>
                  <a:cubicBezTo>
                    <a:pt x="608" y="763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64" name="Google Shape;4264;p12"/>
            <p:cNvSpPr/>
            <p:nvPr/>
          </p:nvSpPr>
          <p:spPr>
            <a:xfrm>
              <a:off x="2299227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65" name="Google Shape;4265;p12"/>
            <p:cNvSpPr/>
            <p:nvPr/>
          </p:nvSpPr>
          <p:spPr>
            <a:xfrm>
              <a:off x="2613754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66" name="Google Shape;4266;p12"/>
            <p:cNvSpPr/>
            <p:nvPr/>
          </p:nvSpPr>
          <p:spPr>
            <a:xfrm>
              <a:off x="214270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67" name="Google Shape;4267;p12"/>
            <p:cNvSpPr/>
            <p:nvPr/>
          </p:nvSpPr>
          <p:spPr>
            <a:xfrm>
              <a:off x="214270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68" name="Google Shape;4268;p12"/>
            <p:cNvSpPr/>
            <p:nvPr/>
          </p:nvSpPr>
          <p:spPr>
            <a:xfrm>
              <a:off x="2770281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69" name="Google Shape;4269;p12"/>
            <p:cNvSpPr/>
            <p:nvPr/>
          </p:nvSpPr>
          <p:spPr>
            <a:xfrm>
              <a:off x="2457228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70" name="Google Shape;4270;p12"/>
            <p:cNvSpPr/>
            <p:nvPr/>
          </p:nvSpPr>
          <p:spPr>
            <a:xfrm>
              <a:off x="214270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71" name="Google Shape;4271;p12"/>
            <p:cNvSpPr/>
            <p:nvPr/>
          </p:nvSpPr>
          <p:spPr>
            <a:xfrm>
              <a:off x="2770281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72" name="Google Shape;4272;p12"/>
            <p:cNvSpPr/>
            <p:nvPr/>
          </p:nvSpPr>
          <p:spPr>
            <a:xfrm>
              <a:off x="2457228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73" name="Google Shape;4273;p12"/>
            <p:cNvSpPr/>
            <p:nvPr/>
          </p:nvSpPr>
          <p:spPr>
            <a:xfrm>
              <a:off x="2299227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74" name="Google Shape;4274;p12"/>
            <p:cNvSpPr/>
            <p:nvPr/>
          </p:nvSpPr>
          <p:spPr>
            <a:xfrm>
              <a:off x="2613754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75" name="Google Shape;4275;p12"/>
            <p:cNvSpPr/>
            <p:nvPr/>
          </p:nvSpPr>
          <p:spPr>
            <a:xfrm>
              <a:off x="214270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76" name="Google Shape;4276;p12"/>
            <p:cNvSpPr/>
            <p:nvPr/>
          </p:nvSpPr>
          <p:spPr>
            <a:xfrm>
              <a:off x="2770281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77" name="Google Shape;4277;p12"/>
            <p:cNvSpPr/>
            <p:nvPr/>
          </p:nvSpPr>
          <p:spPr>
            <a:xfrm>
              <a:off x="2457228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78" name="Google Shape;4278;p12"/>
            <p:cNvSpPr/>
            <p:nvPr/>
          </p:nvSpPr>
          <p:spPr>
            <a:xfrm>
              <a:off x="214270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79" name="Google Shape;4279;p12"/>
            <p:cNvSpPr/>
            <p:nvPr/>
          </p:nvSpPr>
          <p:spPr>
            <a:xfrm>
              <a:off x="214270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80" name="Google Shape;4280;p12"/>
            <p:cNvSpPr/>
            <p:nvPr/>
          </p:nvSpPr>
          <p:spPr>
            <a:xfrm>
              <a:off x="1829647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81" name="Google Shape;4281;p12"/>
            <p:cNvSpPr/>
            <p:nvPr/>
          </p:nvSpPr>
          <p:spPr>
            <a:xfrm>
              <a:off x="214270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82" name="Google Shape;4282;p12"/>
            <p:cNvSpPr/>
            <p:nvPr/>
          </p:nvSpPr>
          <p:spPr>
            <a:xfrm>
              <a:off x="1829647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83" name="Google Shape;4283;p12"/>
            <p:cNvSpPr/>
            <p:nvPr/>
          </p:nvSpPr>
          <p:spPr>
            <a:xfrm>
              <a:off x="1673120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84" name="Google Shape;4284;p12"/>
            <p:cNvSpPr/>
            <p:nvPr/>
          </p:nvSpPr>
          <p:spPr>
            <a:xfrm>
              <a:off x="1984699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85" name="Google Shape;4285;p12"/>
            <p:cNvSpPr/>
            <p:nvPr/>
          </p:nvSpPr>
          <p:spPr>
            <a:xfrm>
              <a:off x="151512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86" name="Google Shape;4286;p12"/>
            <p:cNvSpPr/>
            <p:nvPr/>
          </p:nvSpPr>
          <p:spPr>
            <a:xfrm>
              <a:off x="151512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87" name="Google Shape;4287;p12"/>
            <p:cNvSpPr/>
            <p:nvPr/>
          </p:nvSpPr>
          <p:spPr>
            <a:xfrm>
              <a:off x="214270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88" name="Google Shape;4288;p12"/>
            <p:cNvSpPr/>
            <p:nvPr/>
          </p:nvSpPr>
          <p:spPr>
            <a:xfrm>
              <a:off x="1829647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89" name="Google Shape;4289;p12"/>
            <p:cNvSpPr/>
            <p:nvPr/>
          </p:nvSpPr>
          <p:spPr>
            <a:xfrm>
              <a:off x="214270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90" name="Google Shape;4290;p12"/>
            <p:cNvSpPr/>
            <p:nvPr/>
          </p:nvSpPr>
          <p:spPr>
            <a:xfrm>
              <a:off x="1829647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91" name="Google Shape;4291;p12"/>
            <p:cNvSpPr/>
            <p:nvPr/>
          </p:nvSpPr>
          <p:spPr>
            <a:xfrm>
              <a:off x="1673120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63"/>
                    <a:pt x="382" y="763"/>
                  </a:cubicBezTo>
                  <a:cubicBezTo>
                    <a:pt x="596" y="763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92" name="Google Shape;4292;p12"/>
            <p:cNvSpPr/>
            <p:nvPr/>
          </p:nvSpPr>
          <p:spPr>
            <a:xfrm>
              <a:off x="1984699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63"/>
                    <a:pt x="394" y="763"/>
                  </a:cubicBezTo>
                  <a:cubicBezTo>
                    <a:pt x="608" y="763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93" name="Google Shape;4293;p12"/>
            <p:cNvSpPr/>
            <p:nvPr/>
          </p:nvSpPr>
          <p:spPr>
            <a:xfrm>
              <a:off x="1673120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94" name="Google Shape;4294;p12"/>
            <p:cNvSpPr/>
            <p:nvPr/>
          </p:nvSpPr>
          <p:spPr>
            <a:xfrm>
              <a:off x="1984699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95" name="Google Shape;4295;p12"/>
            <p:cNvSpPr/>
            <p:nvPr/>
          </p:nvSpPr>
          <p:spPr>
            <a:xfrm>
              <a:off x="151512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96" name="Google Shape;4296;p12"/>
            <p:cNvSpPr/>
            <p:nvPr/>
          </p:nvSpPr>
          <p:spPr>
            <a:xfrm>
              <a:off x="151512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80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97" name="Google Shape;4297;p12"/>
            <p:cNvSpPr/>
            <p:nvPr/>
          </p:nvSpPr>
          <p:spPr>
            <a:xfrm>
              <a:off x="214270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98" name="Google Shape;4298;p12"/>
            <p:cNvSpPr/>
            <p:nvPr/>
          </p:nvSpPr>
          <p:spPr>
            <a:xfrm>
              <a:off x="1829647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99" name="Google Shape;4299;p12"/>
            <p:cNvSpPr/>
            <p:nvPr/>
          </p:nvSpPr>
          <p:spPr>
            <a:xfrm>
              <a:off x="151512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00" name="Google Shape;4300;p12"/>
            <p:cNvSpPr/>
            <p:nvPr/>
          </p:nvSpPr>
          <p:spPr>
            <a:xfrm>
              <a:off x="214270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01" name="Google Shape;4301;p12"/>
            <p:cNvSpPr/>
            <p:nvPr/>
          </p:nvSpPr>
          <p:spPr>
            <a:xfrm>
              <a:off x="1829647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02" name="Google Shape;4302;p12"/>
            <p:cNvSpPr/>
            <p:nvPr/>
          </p:nvSpPr>
          <p:spPr>
            <a:xfrm>
              <a:off x="1673120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03" name="Google Shape;4303;p12"/>
            <p:cNvSpPr/>
            <p:nvPr/>
          </p:nvSpPr>
          <p:spPr>
            <a:xfrm>
              <a:off x="1984699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04" name="Google Shape;4304;p12"/>
            <p:cNvSpPr/>
            <p:nvPr/>
          </p:nvSpPr>
          <p:spPr>
            <a:xfrm>
              <a:off x="151512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82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05" name="Google Shape;4305;p12"/>
            <p:cNvSpPr/>
            <p:nvPr/>
          </p:nvSpPr>
          <p:spPr>
            <a:xfrm>
              <a:off x="214270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06" name="Google Shape;4306;p12"/>
            <p:cNvSpPr/>
            <p:nvPr/>
          </p:nvSpPr>
          <p:spPr>
            <a:xfrm>
              <a:off x="1829647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07" name="Google Shape;4307;p12"/>
            <p:cNvSpPr/>
            <p:nvPr/>
          </p:nvSpPr>
          <p:spPr>
            <a:xfrm>
              <a:off x="151512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08" name="Google Shape;4308;p12"/>
            <p:cNvSpPr/>
            <p:nvPr/>
          </p:nvSpPr>
          <p:spPr>
            <a:xfrm>
              <a:off x="151512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09" name="Google Shape;4309;p12"/>
            <p:cNvSpPr/>
            <p:nvPr/>
          </p:nvSpPr>
          <p:spPr>
            <a:xfrm>
              <a:off x="1200715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81" y="774"/>
                  </a:cubicBezTo>
                  <a:cubicBezTo>
                    <a:pt x="595" y="774"/>
                    <a:pt x="774" y="607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10" name="Google Shape;4310;p12"/>
            <p:cNvSpPr/>
            <p:nvPr/>
          </p:nvSpPr>
          <p:spPr>
            <a:xfrm>
              <a:off x="151512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11" name="Google Shape;4311;p12"/>
            <p:cNvSpPr/>
            <p:nvPr/>
          </p:nvSpPr>
          <p:spPr>
            <a:xfrm>
              <a:off x="1200715" y="37847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81" y="774"/>
                  </a:cubicBezTo>
                  <a:cubicBezTo>
                    <a:pt x="595" y="774"/>
                    <a:pt x="774" y="607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12" name="Google Shape;4312;p12"/>
            <p:cNvSpPr/>
            <p:nvPr/>
          </p:nvSpPr>
          <p:spPr>
            <a:xfrm>
              <a:off x="1045663" y="39427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13" name="Google Shape;4313;p12"/>
            <p:cNvSpPr/>
            <p:nvPr/>
          </p:nvSpPr>
          <p:spPr>
            <a:xfrm>
              <a:off x="1357241" y="39427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14" name="Google Shape;4314;p12"/>
            <p:cNvSpPr/>
            <p:nvPr/>
          </p:nvSpPr>
          <p:spPr>
            <a:xfrm>
              <a:off x="887662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15" name="Google Shape;4315;p12"/>
            <p:cNvSpPr/>
            <p:nvPr/>
          </p:nvSpPr>
          <p:spPr>
            <a:xfrm>
              <a:off x="887662" y="37847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16" name="Google Shape;4316;p12"/>
            <p:cNvSpPr/>
            <p:nvPr/>
          </p:nvSpPr>
          <p:spPr>
            <a:xfrm>
              <a:off x="151512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17" name="Google Shape;4317;p12"/>
            <p:cNvSpPr/>
            <p:nvPr/>
          </p:nvSpPr>
          <p:spPr>
            <a:xfrm>
              <a:off x="1200715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5" y="775"/>
                    <a:pt x="774" y="596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18" name="Google Shape;4318;p12"/>
            <p:cNvSpPr/>
            <p:nvPr/>
          </p:nvSpPr>
          <p:spPr>
            <a:xfrm>
              <a:off x="151512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80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19" name="Google Shape;4319;p12"/>
            <p:cNvSpPr/>
            <p:nvPr/>
          </p:nvSpPr>
          <p:spPr>
            <a:xfrm>
              <a:off x="1200715" y="4413721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20" name="Google Shape;4320;p12"/>
            <p:cNvSpPr/>
            <p:nvPr/>
          </p:nvSpPr>
          <p:spPr>
            <a:xfrm>
              <a:off x="1045663" y="457024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63"/>
                    <a:pt x="381" y="763"/>
                  </a:cubicBezTo>
                  <a:cubicBezTo>
                    <a:pt x="595" y="763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21" name="Google Shape;4321;p12"/>
            <p:cNvSpPr/>
            <p:nvPr/>
          </p:nvSpPr>
          <p:spPr>
            <a:xfrm>
              <a:off x="1357241" y="457024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93" y="763"/>
                  </a:cubicBezTo>
                  <a:cubicBezTo>
                    <a:pt x="607" y="763"/>
                    <a:pt x="774" y="596"/>
                    <a:pt x="774" y="382"/>
                  </a:cubicBezTo>
                  <a:cubicBezTo>
                    <a:pt x="774" y="168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22" name="Google Shape;4322;p12"/>
            <p:cNvSpPr/>
            <p:nvPr/>
          </p:nvSpPr>
          <p:spPr>
            <a:xfrm>
              <a:off x="1045663" y="425719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23" name="Google Shape;4323;p12"/>
            <p:cNvSpPr/>
            <p:nvPr/>
          </p:nvSpPr>
          <p:spPr>
            <a:xfrm>
              <a:off x="1357241" y="425719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68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24" name="Google Shape;4324;p12"/>
            <p:cNvSpPr/>
            <p:nvPr/>
          </p:nvSpPr>
          <p:spPr>
            <a:xfrm>
              <a:off x="887662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25" name="Google Shape;4325;p12"/>
            <p:cNvSpPr/>
            <p:nvPr/>
          </p:nvSpPr>
          <p:spPr>
            <a:xfrm>
              <a:off x="887662" y="4413721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26" name="Google Shape;4326;p12"/>
            <p:cNvSpPr/>
            <p:nvPr/>
          </p:nvSpPr>
          <p:spPr>
            <a:xfrm>
              <a:off x="151512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27" name="Google Shape;4327;p12"/>
            <p:cNvSpPr/>
            <p:nvPr/>
          </p:nvSpPr>
          <p:spPr>
            <a:xfrm>
              <a:off x="1200715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81" y="774"/>
                  </a:cubicBezTo>
                  <a:cubicBezTo>
                    <a:pt x="595" y="774"/>
                    <a:pt x="774" y="607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28" name="Google Shape;4328;p12"/>
            <p:cNvSpPr/>
            <p:nvPr/>
          </p:nvSpPr>
          <p:spPr>
            <a:xfrm>
              <a:off x="887662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29" name="Google Shape;4329;p12"/>
            <p:cNvSpPr/>
            <p:nvPr/>
          </p:nvSpPr>
          <p:spPr>
            <a:xfrm>
              <a:off x="151512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82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30" name="Google Shape;4330;p12"/>
            <p:cNvSpPr/>
            <p:nvPr/>
          </p:nvSpPr>
          <p:spPr>
            <a:xfrm>
              <a:off x="1200715" y="5041302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31" name="Google Shape;4331;p12"/>
            <p:cNvSpPr/>
            <p:nvPr/>
          </p:nvSpPr>
          <p:spPr>
            <a:xfrm>
              <a:off x="1045663" y="488477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32" name="Google Shape;4332;p12"/>
            <p:cNvSpPr/>
            <p:nvPr/>
          </p:nvSpPr>
          <p:spPr>
            <a:xfrm>
              <a:off x="1357241" y="488477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33" name="Google Shape;4333;p12"/>
            <p:cNvSpPr/>
            <p:nvPr/>
          </p:nvSpPr>
          <p:spPr>
            <a:xfrm>
              <a:off x="887662" y="5041302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34" name="Google Shape;4334;p12"/>
            <p:cNvSpPr/>
            <p:nvPr/>
          </p:nvSpPr>
          <p:spPr>
            <a:xfrm>
              <a:off x="151512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35" name="Google Shape;4335;p12"/>
            <p:cNvSpPr/>
            <p:nvPr/>
          </p:nvSpPr>
          <p:spPr>
            <a:xfrm>
              <a:off x="1200715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5" y="775"/>
                    <a:pt x="774" y="596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36" name="Google Shape;4336;p12"/>
            <p:cNvSpPr/>
            <p:nvPr/>
          </p:nvSpPr>
          <p:spPr>
            <a:xfrm>
              <a:off x="887662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37" name="Google Shape;4337;p12"/>
            <p:cNvSpPr/>
            <p:nvPr/>
          </p:nvSpPr>
          <p:spPr>
            <a:xfrm>
              <a:off x="887662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38" name="Google Shape;4338;p12"/>
            <p:cNvSpPr/>
            <p:nvPr/>
          </p:nvSpPr>
          <p:spPr>
            <a:xfrm>
              <a:off x="573134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39" name="Google Shape;4339;p12"/>
            <p:cNvSpPr/>
            <p:nvPr/>
          </p:nvSpPr>
          <p:spPr>
            <a:xfrm>
              <a:off x="887662" y="37847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40" name="Google Shape;4340;p12"/>
            <p:cNvSpPr/>
            <p:nvPr/>
          </p:nvSpPr>
          <p:spPr>
            <a:xfrm>
              <a:off x="573134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41" name="Google Shape;4341;p12"/>
            <p:cNvSpPr/>
            <p:nvPr/>
          </p:nvSpPr>
          <p:spPr>
            <a:xfrm>
              <a:off x="416608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42" name="Google Shape;4342;p12"/>
            <p:cNvSpPr/>
            <p:nvPr/>
          </p:nvSpPr>
          <p:spPr>
            <a:xfrm>
              <a:off x="731135" y="39427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43" name="Google Shape;4343;p12"/>
            <p:cNvSpPr/>
            <p:nvPr/>
          </p:nvSpPr>
          <p:spPr>
            <a:xfrm>
              <a:off x="260081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44" name="Google Shape;4344;p12"/>
            <p:cNvSpPr/>
            <p:nvPr/>
          </p:nvSpPr>
          <p:spPr>
            <a:xfrm>
              <a:off x="260081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45" name="Google Shape;4345;p12"/>
            <p:cNvSpPr/>
            <p:nvPr/>
          </p:nvSpPr>
          <p:spPr>
            <a:xfrm>
              <a:off x="887662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46" name="Google Shape;4346;p12"/>
            <p:cNvSpPr/>
            <p:nvPr/>
          </p:nvSpPr>
          <p:spPr>
            <a:xfrm>
              <a:off x="573134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47" name="Google Shape;4347;p12"/>
            <p:cNvSpPr/>
            <p:nvPr/>
          </p:nvSpPr>
          <p:spPr>
            <a:xfrm>
              <a:off x="887662" y="4413721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48" name="Google Shape;4348;p12"/>
            <p:cNvSpPr/>
            <p:nvPr/>
          </p:nvSpPr>
          <p:spPr>
            <a:xfrm>
              <a:off x="573134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49" name="Google Shape;4349;p12"/>
            <p:cNvSpPr/>
            <p:nvPr/>
          </p:nvSpPr>
          <p:spPr>
            <a:xfrm>
              <a:off x="416608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63"/>
                    <a:pt x="381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50" name="Google Shape;4350;p12"/>
            <p:cNvSpPr/>
            <p:nvPr/>
          </p:nvSpPr>
          <p:spPr>
            <a:xfrm>
              <a:off x="731135" y="457024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63"/>
                    <a:pt x="381" y="763"/>
                  </a:cubicBezTo>
                  <a:cubicBezTo>
                    <a:pt x="595" y="763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51" name="Google Shape;4351;p12"/>
            <p:cNvSpPr/>
            <p:nvPr/>
          </p:nvSpPr>
          <p:spPr>
            <a:xfrm>
              <a:off x="416608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52" name="Google Shape;4352;p12"/>
            <p:cNvSpPr/>
            <p:nvPr/>
          </p:nvSpPr>
          <p:spPr>
            <a:xfrm>
              <a:off x="731135" y="425719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53" name="Google Shape;4353;p12"/>
            <p:cNvSpPr/>
            <p:nvPr/>
          </p:nvSpPr>
          <p:spPr>
            <a:xfrm>
              <a:off x="260081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54" name="Google Shape;4354;p12"/>
            <p:cNvSpPr/>
            <p:nvPr/>
          </p:nvSpPr>
          <p:spPr>
            <a:xfrm>
              <a:off x="260081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55" name="Google Shape;4355;p12"/>
            <p:cNvSpPr/>
            <p:nvPr/>
          </p:nvSpPr>
          <p:spPr>
            <a:xfrm>
              <a:off x="887662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56" name="Google Shape;4356;p12"/>
            <p:cNvSpPr/>
            <p:nvPr/>
          </p:nvSpPr>
          <p:spPr>
            <a:xfrm>
              <a:off x="573134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57" name="Google Shape;4357;p12"/>
            <p:cNvSpPr/>
            <p:nvPr/>
          </p:nvSpPr>
          <p:spPr>
            <a:xfrm>
              <a:off x="260081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58" name="Google Shape;4358;p12"/>
            <p:cNvSpPr/>
            <p:nvPr/>
          </p:nvSpPr>
          <p:spPr>
            <a:xfrm>
              <a:off x="887662" y="5041302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59" name="Google Shape;4359;p12"/>
            <p:cNvSpPr/>
            <p:nvPr/>
          </p:nvSpPr>
          <p:spPr>
            <a:xfrm>
              <a:off x="573134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60" name="Google Shape;4360;p12"/>
            <p:cNvSpPr/>
            <p:nvPr/>
          </p:nvSpPr>
          <p:spPr>
            <a:xfrm>
              <a:off x="416608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61" name="Google Shape;4361;p12"/>
            <p:cNvSpPr/>
            <p:nvPr/>
          </p:nvSpPr>
          <p:spPr>
            <a:xfrm>
              <a:off x="731135" y="488477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62" name="Google Shape;4362;p12"/>
            <p:cNvSpPr/>
            <p:nvPr/>
          </p:nvSpPr>
          <p:spPr>
            <a:xfrm>
              <a:off x="260081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63" name="Google Shape;4363;p12"/>
            <p:cNvSpPr/>
            <p:nvPr/>
          </p:nvSpPr>
          <p:spPr>
            <a:xfrm>
              <a:off x="887662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64" name="Google Shape;4364;p12"/>
            <p:cNvSpPr/>
            <p:nvPr/>
          </p:nvSpPr>
          <p:spPr>
            <a:xfrm>
              <a:off x="573134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65" name="Google Shape;4365;p12"/>
            <p:cNvSpPr/>
            <p:nvPr/>
          </p:nvSpPr>
          <p:spPr>
            <a:xfrm>
              <a:off x="260081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66" name="Google Shape;4366;p12"/>
            <p:cNvSpPr/>
            <p:nvPr/>
          </p:nvSpPr>
          <p:spPr>
            <a:xfrm>
              <a:off x="260081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67" name="Google Shape;4367;p12"/>
            <p:cNvSpPr/>
            <p:nvPr/>
          </p:nvSpPr>
          <p:spPr>
            <a:xfrm>
              <a:off x="-5297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68" name="Google Shape;4368;p12"/>
            <p:cNvSpPr/>
            <p:nvPr/>
          </p:nvSpPr>
          <p:spPr>
            <a:xfrm>
              <a:off x="260081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69" name="Google Shape;4369;p12"/>
            <p:cNvSpPr/>
            <p:nvPr/>
          </p:nvSpPr>
          <p:spPr>
            <a:xfrm>
              <a:off x="-52972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0" name="Google Shape;4370;p12"/>
            <p:cNvSpPr/>
            <p:nvPr/>
          </p:nvSpPr>
          <p:spPr>
            <a:xfrm>
              <a:off x="103555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1" name="Google Shape;4371;p12"/>
            <p:cNvSpPr/>
            <p:nvPr/>
          </p:nvSpPr>
          <p:spPr>
            <a:xfrm>
              <a:off x="260081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2" name="Google Shape;4372;p12"/>
            <p:cNvSpPr/>
            <p:nvPr/>
          </p:nvSpPr>
          <p:spPr>
            <a:xfrm>
              <a:off x="-5297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3" name="Google Shape;4373;p12"/>
            <p:cNvSpPr/>
            <p:nvPr/>
          </p:nvSpPr>
          <p:spPr>
            <a:xfrm>
              <a:off x="260081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4" name="Google Shape;4374;p12"/>
            <p:cNvSpPr/>
            <p:nvPr/>
          </p:nvSpPr>
          <p:spPr>
            <a:xfrm>
              <a:off x="-52972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5" name="Google Shape;4375;p12"/>
            <p:cNvSpPr/>
            <p:nvPr/>
          </p:nvSpPr>
          <p:spPr>
            <a:xfrm>
              <a:off x="103555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81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6" name="Google Shape;4376;p12"/>
            <p:cNvSpPr/>
            <p:nvPr/>
          </p:nvSpPr>
          <p:spPr>
            <a:xfrm>
              <a:off x="103555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7" name="Google Shape;4377;p12"/>
            <p:cNvSpPr/>
            <p:nvPr/>
          </p:nvSpPr>
          <p:spPr>
            <a:xfrm>
              <a:off x="260081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8" name="Google Shape;4378;p12"/>
            <p:cNvSpPr/>
            <p:nvPr/>
          </p:nvSpPr>
          <p:spPr>
            <a:xfrm>
              <a:off x="-5297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9" name="Google Shape;4379;p12"/>
            <p:cNvSpPr/>
            <p:nvPr/>
          </p:nvSpPr>
          <p:spPr>
            <a:xfrm>
              <a:off x="260081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80" name="Google Shape;4380;p12"/>
            <p:cNvSpPr/>
            <p:nvPr/>
          </p:nvSpPr>
          <p:spPr>
            <a:xfrm>
              <a:off x="-52972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81" name="Google Shape;4381;p12"/>
            <p:cNvSpPr/>
            <p:nvPr/>
          </p:nvSpPr>
          <p:spPr>
            <a:xfrm>
              <a:off x="103555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82" name="Google Shape;4382;p12"/>
            <p:cNvSpPr/>
            <p:nvPr/>
          </p:nvSpPr>
          <p:spPr>
            <a:xfrm>
              <a:off x="260081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83" name="Google Shape;4383;p12"/>
            <p:cNvSpPr/>
            <p:nvPr/>
          </p:nvSpPr>
          <p:spPr>
            <a:xfrm>
              <a:off x="-5297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84" name="Google Shape;4384;p12"/>
            <p:cNvSpPr/>
            <p:nvPr/>
          </p:nvSpPr>
          <p:spPr>
            <a:xfrm>
              <a:off x="9048777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85" name="Google Shape;4385;p12"/>
            <p:cNvSpPr/>
            <p:nvPr/>
          </p:nvSpPr>
          <p:spPr>
            <a:xfrm>
              <a:off x="9048777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86" name="Google Shape;4386;p12"/>
            <p:cNvSpPr/>
            <p:nvPr/>
          </p:nvSpPr>
          <p:spPr>
            <a:xfrm>
              <a:off x="9048777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87" name="Google Shape;4387;p12"/>
            <p:cNvSpPr/>
            <p:nvPr/>
          </p:nvSpPr>
          <p:spPr>
            <a:xfrm>
              <a:off x="9048777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88" name="Google Shape;4388;p12"/>
            <p:cNvSpPr/>
            <p:nvPr/>
          </p:nvSpPr>
          <p:spPr>
            <a:xfrm>
              <a:off x="9048777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89" name="Google Shape;4389;p12"/>
            <p:cNvSpPr/>
            <p:nvPr/>
          </p:nvSpPr>
          <p:spPr>
            <a:xfrm>
              <a:off x="9048777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90" name="Google Shape;4390;p12"/>
            <p:cNvSpPr/>
            <p:nvPr/>
          </p:nvSpPr>
          <p:spPr>
            <a:xfrm>
              <a:off x="9048777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91" name="Google Shape;4391;p12"/>
            <p:cNvSpPr/>
            <p:nvPr/>
          </p:nvSpPr>
          <p:spPr>
            <a:xfrm>
              <a:off x="9048777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92" name="Google Shape;4392;p12"/>
            <p:cNvSpPr/>
            <p:nvPr/>
          </p:nvSpPr>
          <p:spPr>
            <a:xfrm>
              <a:off x="9048777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93" name="Google Shape;4393;p12"/>
            <p:cNvSpPr/>
            <p:nvPr/>
          </p:nvSpPr>
          <p:spPr>
            <a:xfrm>
              <a:off x="9048777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94" name="Google Shape;4394;p12"/>
            <p:cNvSpPr/>
            <p:nvPr/>
          </p:nvSpPr>
          <p:spPr>
            <a:xfrm>
              <a:off x="9048777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95" name="Google Shape;4395;p12"/>
            <p:cNvSpPr/>
            <p:nvPr/>
          </p:nvSpPr>
          <p:spPr>
            <a:xfrm>
              <a:off x="9048777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96" name="Google Shape;4396;p12"/>
            <p:cNvSpPr/>
            <p:nvPr/>
          </p:nvSpPr>
          <p:spPr>
            <a:xfrm>
              <a:off x="9048777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97" name="Google Shape;4397;p12"/>
            <p:cNvSpPr/>
            <p:nvPr/>
          </p:nvSpPr>
          <p:spPr>
            <a:xfrm>
              <a:off x="9048777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98" name="Google Shape;4398;p12"/>
            <p:cNvSpPr/>
            <p:nvPr/>
          </p:nvSpPr>
          <p:spPr>
            <a:xfrm>
              <a:off x="9048777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99" name="Google Shape;4399;p12"/>
            <p:cNvSpPr/>
            <p:nvPr/>
          </p:nvSpPr>
          <p:spPr>
            <a:xfrm>
              <a:off x="9048777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00" name="Google Shape;4400;p12"/>
            <p:cNvSpPr/>
            <p:nvPr/>
          </p:nvSpPr>
          <p:spPr>
            <a:xfrm>
              <a:off x="9048777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01" name="Google Shape;4401;p12"/>
            <p:cNvSpPr/>
            <p:nvPr/>
          </p:nvSpPr>
          <p:spPr>
            <a:xfrm>
              <a:off x="9048777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02" name="Google Shape;4402;p12"/>
            <p:cNvSpPr/>
            <p:nvPr/>
          </p:nvSpPr>
          <p:spPr>
            <a:xfrm>
              <a:off x="9048777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03" name="Google Shape;4403;p12"/>
            <p:cNvSpPr/>
            <p:nvPr/>
          </p:nvSpPr>
          <p:spPr>
            <a:xfrm>
              <a:off x="873425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04" name="Google Shape;4404;p12"/>
            <p:cNvSpPr/>
            <p:nvPr/>
          </p:nvSpPr>
          <p:spPr>
            <a:xfrm>
              <a:off x="841972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05" name="Google Shape;4405;p12"/>
            <p:cNvSpPr/>
            <p:nvPr/>
          </p:nvSpPr>
          <p:spPr>
            <a:xfrm>
              <a:off x="9048777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06" name="Google Shape;4406;p12"/>
            <p:cNvSpPr/>
            <p:nvPr/>
          </p:nvSpPr>
          <p:spPr>
            <a:xfrm>
              <a:off x="873425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07" name="Google Shape;4407;p12"/>
            <p:cNvSpPr/>
            <p:nvPr/>
          </p:nvSpPr>
          <p:spPr>
            <a:xfrm>
              <a:off x="9048777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08" name="Google Shape;4408;p12"/>
            <p:cNvSpPr/>
            <p:nvPr/>
          </p:nvSpPr>
          <p:spPr>
            <a:xfrm>
              <a:off x="873425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09" name="Google Shape;4409;p12"/>
            <p:cNvSpPr/>
            <p:nvPr/>
          </p:nvSpPr>
          <p:spPr>
            <a:xfrm>
              <a:off x="8576249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10" name="Google Shape;4410;p12"/>
            <p:cNvSpPr/>
            <p:nvPr/>
          </p:nvSpPr>
          <p:spPr>
            <a:xfrm>
              <a:off x="8890776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11" name="Google Shape;4411;p12"/>
            <p:cNvSpPr/>
            <p:nvPr/>
          </p:nvSpPr>
          <p:spPr>
            <a:xfrm>
              <a:off x="8576249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12" name="Google Shape;4412;p12"/>
            <p:cNvSpPr/>
            <p:nvPr/>
          </p:nvSpPr>
          <p:spPr>
            <a:xfrm>
              <a:off x="8890776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13" name="Google Shape;4413;p12"/>
            <p:cNvSpPr/>
            <p:nvPr/>
          </p:nvSpPr>
          <p:spPr>
            <a:xfrm>
              <a:off x="841972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14" name="Google Shape;4414;p12"/>
            <p:cNvSpPr/>
            <p:nvPr/>
          </p:nvSpPr>
          <p:spPr>
            <a:xfrm>
              <a:off x="8419722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15" name="Google Shape;4415;p12"/>
            <p:cNvSpPr/>
            <p:nvPr/>
          </p:nvSpPr>
          <p:spPr>
            <a:xfrm>
              <a:off x="9048777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16" name="Google Shape;4416;p12"/>
            <p:cNvSpPr/>
            <p:nvPr/>
          </p:nvSpPr>
          <p:spPr>
            <a:xfrm>
              <a:off x="873425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17" name="Google Shape;4417;p12"/>
            <p:cNvSpPr/>
            <p:nvPr/>
          </p:nvSpPr>
          <p:spPr>
            <a:xfrm>
              <a:off x="841972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18" name="Google Shape;4418;p12"/>
            <p:cNvSpPr/>
            <p:nvPr/>
          </p:nvSpPr>
          <p:spPr>
            <a:xfrm>
              <a:off x="9048777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19" name="Google Shape;4419;p12"/>
            <p:cNvSpPr/>
            <p:nvPr/>
          </p:nvSpPr>
          <p:spPr>
            <a:xfrm>
              <a:off x="873425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20" name="Google Shape;4420;p12"/>
            <p:cNvSpPr/>
            <p:nvPr/>
          </p:nvSpPr>
          <p:spPr>
            <a:xfrm>
              <a:off x="9048777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21" name="Google Shape;4421;p12"/>
            <p:cNvSpPr/>
            <p:nvPr/>
          </p:nvSpPr>
          <p:spPr>
            <a:xfrm>
              <a:off x="873425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22" name="Google Shape;4422;p12"/>
            <p:cNvSpPr/>
            <p:nvPr/>
          </p:nvSpPr>
          <p:spPr>
            <a:xfrm>
              <a:off x="8576249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23" name="Google Shape;4423;p12"/>
            <p:cNvSpPr/>
            <p:nvPr/>
          </p:nvSpPr>
          <p:spPr>
            <a:xfrm>
              <a:off x="8890776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24" name="Google Shape;4424;p12"/>
            <p:cNvSpPr/>
            <p:nvPr/>
          </p:nvSpPr>
          <p:spPr>
            <a:xfrm>
              <a:off x="8576249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25" name="Google Shape;4425;p12"/>
            <p:cNvSpPr/>
            <p:nvPr/>
          </p:nvSpPr>
          <p:spPr>
            <a:xfrm>
              <a:off x="8890776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26" name="Google Shape;4426;p12"/>
            <p:cNvSpPr/>
            <p:nvPr/>
          </p:nvSpPr>
          <p:spPr>
            <a:xfrm>
              <a:off x="841972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27" name="Google Shape;4427;p12"/>
            <p:cNvSpPr/>
            <p:nvPr/>
          </p:nvSpPr>
          <p:spPr>
            <a:xfrm>
              <a:off x="8419722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28" name="Google Shape;4428;p12"/>
            <p:cNvSpPr/>
            <p:nvPr/>
          </p:nvSpPr>
          <p:spPr>
            <a:xfrm>
              <a:off x="9048777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29" name="Google Shape;4429;p12"/>
            <p:cNvSpPr/>
            <p:nvPr/>
          </p:nvSpPr>
          <p:spPr>
            <a:xfrm>
              <a:off x="873425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30" name="Google Shape;4430;p12"/>
            <p:cNvSpPr/>
            <p:nvPr/>
          </p:nvSpPr>
          <p:spPr>
            <a:xfrm>
              <a:off x="841972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31" name="Google Shape;4431;p12"/>
            <p:cNvSpPr/>
            <p:nvPr/>
          </p:nvSpPr>
          <p:spPr>
            <a:xfrm>
              <a:off x="9048777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32" name="Google Shape;4432;p12"/>
            <p:cNvSpPr/>
            <p:nvPr/>
          </p:nvSpPr>
          <p:spPr>
            <a:xfrm>
              <a:off x="873425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33" name="Google Shape;4433;p12"/>
            <p:cNvSpPr/>
            <p:nvPr/>
          </p:nvSpPr>
          <p:spPr>
            <a:xfrm>
              <a:off x="9048777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34" name="Google Shape;4434;p12"/>
            <p:cNvSpPr/>
            <p:nvPr/>
          </p:nvSpPr>
          <p:spPr>
            <a:xfrm>
              <a:off x="873425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35" name="Google Shape;4435;p12"/>
            <p:cNvSpPr/>
            <p:nvPr/>
          </p:nvSpPr>
          <p:spPr>
            <a:xfrm>
              <a:off x="8576249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36" name="Google Shape;4436;p12"/>
            <p:cNvSpPr/>
            <p:nvPr/>
          </p:nvSpPr>
          <p:spPr>
            <a:xfrm>
              <a:off x="8890776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37" name="Google Shape;4437;p12"/>
            <p:cNvSpPr/>
            <p:nvPr/>
          </p:nvSpPr>
          <p:spPr>
            <a:xfrm>
              <a:off x="8576249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38" name="Google Shape;4438;p12"/>
            <p:cNvSpPr/>
            <p:nvPr/>
          </p:nvSpPr>
          <p:spPr>
            <a:xfrm>
              <a:off x="8890776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39" name="Google Shape;4439;p12"/>
            <p:cNvSpPr/>
            <p:nvPr/>
          </p:nvSpPr>
          <p:spPr>
            <a:xfrm>
              <a:off x="841972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40" name="Google Shape;4440;p12"/>
            <p:cNvSpPr/>
            <p:nvPr/>
          </p:nvSpPr>
          <p:spPr>
            <a:xfrm>
              <a:off x="8419722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41" name="Google Shape;4441;p12"/>
            <p:cNvSpPr/>
            <p:nvPr/>
          </p:nvSpPr>
          <p:spPr>
            <a:xfrm>
              <a:off x="9048777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42" name="Google Shape;4442;p12"/>
            <p:cNvSpPr/>
            <p:nvPr/>
          </p:nvSpPr>
          <p:spPr>
            <a:xfrm>
              <a:off x="873425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43" name="Google Shape;4443;p12"/>
            <p:cNvSpPr/>
            <p:nvPr/>
          </p:nvSpPr>
          <p:spPr>
            <a:xfrm>
              <a:off x="841972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44" name="Google Shape;4444;p12"/>
            <p:cNvSpPr/>
            <p:nvPr/>
          </p:nvSpPr>
          <p:spPr>
            <a:xfrm>
              <a:off x="9048777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45" name="Google Shape;4445;p12"/>
            <p:cNvSpPr/>
            <p:nvPr/>
          </p:nvSpPr>
          <p:spPr>
            <a:xfrm>
              <a:off x="873425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46" name="Google Shape;4446;p12"/>
            <p:cNvSpPr/>
            <p:nvPr/>
          </p:nvSpPr>
          <p:spPr>
            <a:xfrm>
              <a:off x="9048777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47" name="Google Shape;4447;p12"/>
            <p:cNvSpPr/>
            <p:nvPr/>
          </p:nvSpPr>
          <p:spPr>
            <a:xfrm>
              <a:off x="873425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48" name="Google Shape;4448;p12"/>
            <p:cNvSpPr/>
            <p:nvPr/>
          </p:nvSpPr>
          <p:spPr>
            <a:xfrm>
              <a:off x="8576249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49" name="Google Shape;4449;p12"/>
            <p:cNvSpPr/>
            <p:nvPr/>
          </p:nvSpPr>
          <p:spPr>
            <a:xfrm>
              <a:off x="8890776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50" name="Google Shape;4450;p12"/>
            <p:cNvSpPr/>
            <p:nvPr/>
          </p:nvSpPr>
          <p:spPr>
            <a:xfrm>
              <a:off x="8576249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51" name="Google Shape;4451;p12"/>
            <p:cNvSpPr/>
            <p:nvPr/>
          </p:nvSpPr>
          <p:spPr>
            <a:xfrm>
              <a:off x="8890776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52" name="Google Shape;4452;p12"/>
            <p:cNvSpPr/>
            <p:nvPr/>
          </p:nvSpPr>
          <p:spPr>
            <a:xfrm>
              <a:off x="841972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53" name="Google Shape;4453;p12"/>
            <p:cNvSpPr/>
            <p:nvPr/>
          </p:nvSpPr>
          <p:spPr>
            <a:xfrm>
              <a:off x="8419722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54" name="Google Shape;4454;p12"/>
            <p:cNvSpPr/>
            <p:nvPr/>
          </p:nvSpPr>
          <p:spPr>
            <a:xfrm>
              <a:off x="9048777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55" name="Google Shape;4455;p12"/>
            <p:cNvSpPr/>
            <p:nvPr/>
          </p:nvSpPr>
          <p:spPr>
            <a:xfrm>
              <a:off x="873425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56" name="Google Shape;4456;p12"/>
            <p:cNvSpPr/>
            <p:nvPr/>
          </p:nvSpPr>
          <p:spPr>
            <a:xfrm>
              <a:off x="841972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57" name="Google Shape;4457;p12"/>
            <p:cNvSpPr/>
            <p:nvPr/>
          </p:nvSpPr>
          <p:spPr>
            <a:xfrm>
              <a:off x="9048777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58" name="Google Shape;4458;p12"/>
            <p:cNvSpPr/>
            <p:nvPr/>
          </p:nvSpPr>
          <p:spPr>
            <a:xfrm>
              <a:off x="873425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59" name="Google Shape;4459;p12"/>
            <p:cNvSpPr/>
            <p:nvPr/>
          </p:nvSpPr>
          <p:spPr>
            <a:xfrm>
              <a:off x="9048777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60" name="Google Shape;4460;p12"/>
            <p:cNvSpPr/>
            <p:nvPr/>
          </p:nvSpPr>
          <p:spPr>
            <a:xfrm>
              <a:off x="873425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61" name="Google Shape;4461;p12"/>
            <p:cNvSpPr/>
            <p:nvPr/>
          </p:nvSpPr>
          <p:spPr>
            <a:xfrm>
              <a:off x="8576249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62" name="Google Shape;4462;p12"/>
            <p:cNvSpPr/>
            <p:nvPr/>
          </p:nvSpPr>
          <p:spPr>
            <a:xfrm>
              <a:off x="8890776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63" name="Google Shape;4463;p12"/>
            <p:cNvSpPr/>
            <p:nvPr/>
          </p:nvSpPr>
          <p:spPr>
            <a:xfrm>
              <a:off x="8576249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62"/>
                    <a:pt x="393" y="762"/>
                  </a:cubicBezTo>
                  <a:cubicBezTo>
                    <a:pt x="608" y="762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64" name="Google Shape;4464;p12"/>
            <p:cNvSpPr/>
            <p:nvPr/>
          </p:nvSpPr>
          <p:spPr>
            <a:xfrm>
              <a:off x="8890776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93" y="762"/>
                  </a:cubicBezTo>
                  <a:cubicBezTo>
                    <a:pt x="608" y="762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65" name="Google Shape;4465;p12"/>
            <p:cNvSpPr/>
            <p:nvPr/>
          </p:nvSpPr>
          <p:spPr>
            <a:xfrm>
              <a:off x="841972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66" name="Google Shape;4466;p12"/>
            <p:cNvSpPr/>
            <p:nvPr/>
          </p:nvSpPr>
          <p:spPr>
            <a:xfrm>
              <a:off x="8419722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67" name="Google Shape;4467;p12"/>
            <p:cNvSpPr/>
            <p:nvPr/>
          </p:nvSpPr>
          <p:spPr>
            <a:xfrm>
              <a:off x="9048777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68" name="Google Shape;4468;p12"/>
            <p:cNvSpPr/>
            <p:nvPr/>
          </p:nvSpPr>
          <p:spPr>
            <a:xfrm>
              <a:off x="873425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69" name="Google Shape;4469;p12"/>
            <p:cNvSpPr/>
            <p:nvPr/>
          </p:nvSpPr>
          <p:spPr>
            <a:xfrm>
              <a:off x="841972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70" name="Google Shape;4470;p12"/>
            <p:cNvSpPr/>
            <p:nvPr/>
          </p:nvSpPr>
          <p:spPr>
            <a:xfrm>
              <a:off x="9048777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71" name="Google Shape;4471;p12"/>
            <p:cNvSpPr/>
            <p:nvPr/>
          </p:nvSpPr>
          <p:spPr>
            <a:xfrm>
              <a:off x="873425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72" name="Google Shape;4472;p12"/>
            <p:cNvSpPr/>
            <p:nvPr/>
          </p:nvSpPr>
          <p:spPr>
            <a:xfrm>
              <a:off x="8576249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73" name="Google Shape;4473;p12"/>
            <p:cNvSpPr/>
            <p:nvPr/>
          </p:nvSpPr>
          <p:spPr>
            <a:xfrm>
              <a:off x="8890776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74" name="Google Shape;4474;p12"/>
            <p:cNvSpPr/>
            <p:nvPr/>
          </p:nvSpPr>
          <p:spPr>
            <a:xfrm>
              <a:off x="8576249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75" name="Google Shape;4475;p12"/>
            <p:cNvSpPr/>
            <p:nvPr/>
          </p:nvSpPr>
          <p:spPr>
            <a:xfrm>
              <a:off x="8890776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76" name="Google Shape;4476;p12"/>
            <p:cNvSpPr/>
            <p:nvPr/>
          </p:nvSpPr>
          <p:spPr>
            <a:xfrm>
              <a:off x="8419722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77" name="Google Shape;4477;p12"/>
            <p:cNvSpPr/>
            <p:nvPr/>
          </p:nvSpPr>
          <p:spPr>
            <a:xfrm>
              <a:off x="9048777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78" name="Google Shape;4478;p12"/>
            <p:cNvSpPr/>
            <p:nvPr/>
          </p:nvSpPr>
          <p:spPr>
            <a:xfrm>
              <a:off x="873425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79" name="Google Shape;4479;p12"/>
            <p:cNvSpPr/>
            <p:nvPr/>
          </p:nvSpPr>
          <p:spPr>
            <a:xfrm>
              <a:off x="841972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80" name="Google Shape;4480;p12"/>
            <p:cNvSpPr/>
            <p:nvPr/>
          </p:nvSpPr>
          <p:spPr>
            <a:xfrm>
              <a:off x="841972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81" name="Google Shape;4481;p12"/>
            <p:cNvSpPr/>
            <p:nvPr/>
          </p:nvSpPr>
          <p:spPr>
            <a:xfrm>
              <a:off x="8106669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82" name="Google Shape;4482;p12"/>
            <p:cNvSpPr/>
            <p:nvPr/>
          </p:nvSpPr>
          <p:spPr>
            <a:xfrm>
              <a:off x="779214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83" name="Google Shape;4483;p12"/>
            <p:cNvSpPr/>
            <p:nvPr/>
          </p:nvSpPr>
          <p:spPr>
            <a:xfrm>
              <a:off x="841972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84" name="Google Shape;4484;p12"/>
            <p:cNvSpPr/>
            <p:nvPr/>
          </p:nvSpPr>
          <p:spPr>
            <a:xfrm>
              <a:off x="8106669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85" name="Google Shape;4485;p12"/>
            <p:cNvSpPr/>
            <p:nvPr/>
          </p:nvSpPr>
          <p:spPr>
            <a:xfrm>
              <a:off x="8419722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86" name="Google Shape;4486;p12"/>
            <p:cNvSpPr/>
            <p:nvPr/>
          </p:nvSpPr>
          <p:spPr>
            <a:xfrm>
              <a:off x="8106669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87" name="Google Shape;4487;p12"/>
            <p:cNvSpPr/>
            <p:nvPr/>
          </p:nvSpPr>
          <p:spPr>
            <a:xfrm>
              <a:off x="7950142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88" name="Google Shape;4488;p12"/>
            <p:cNvSpPr/>
            <p:nvPr/>
          </p:nvSpPr>
          <p:spPr>
            <a:xfrm>
              <a:off x="8263196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89" name="Google Shape;4489;p12"/>
            <p:cNvSpPr/>
            <p:nvPr/>
          </p:nvSpPr>
          <p:spPr>
            <a:xfrm>
              <a:off x="7950142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90" name="Google Shape;4490;p12"/>
            <p:cNvSpPr/>
            <p:nvPr/>
          </p:nvSpPr>
          <p:spPr>
            <a:xfrm>
              <a:off x="8263196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91" name="Google Shape;4491;p12"/>
            <p:cNvSpPr/>
            <p:nvPr/>
          </p:nvSpPr>
          <p:spPr>
            <a:xfrm>
              <a:off x="779214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92" name="Google Shape;4492;p12"/>
            <p:cNvSpPr/>
            <p:nvPr/>
          </p:nvSpPr>
          <p:spPr>
            <a:xfrm>
              <a:off x="7792142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93" name="Google Shape;4493;p12"/>
            <p:cNvSpPr/>
            <p:nvPr/>
          </p:nvSpPr>
          <p:spPr>
            <a:xfrm>
              <a:off x="841972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94" name="Google Shape;4494;p12"/>
            <p:cNvSpPr/>
            <p:nvPr/>
          </p:nvSpPr>
          <p:spPr>
            <a:xfrm>
              <a:off x="8106669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95" name="Google Shape;4495;p12"/>
            <p:cNvSpPr/>
            <p:nvPr/>
          </p:nvSpPr>
          <p:spPr>
            <a:xfrm>
              <a:off x="779214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96" name="Google Shape;4496;p12"/>
            <p:cNvSpPr/>
            <p:nvPr/>
          </p:nvSpPr>
          <p:spPr>
            <a:xfrm>
              <a:off x="841972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97" name="Google Shape;4497;p12"/>
            <p:cNvSpPr/>
            <p:nvPr/>
          </p:nvSpPr>
          <p:spPr>
            <a:xfrm>
              <a:off x="8106669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98" name="Google Shape;4498;p12"/>
            <p:cNvSpPr/>
            <p:nvPr/>
          </p:nvSpPr>
          <p:spPr>
            <a:xfrm>
              <a:off x="8419722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99" name="Google Shape;4499;p12"/>
            <p:cNvSpPr/>
            <p:nvPr/>
          </p:nvSpPr>
          <p:spPr>
            <a:xfrm>
              <a:off x="8106669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00" name="Google Shape;4500;p12"/>
            <p:cNvSpPr/>
            <p:nvPr/>
          </p:nvSpPr>
          <p:spPr>
            <a:xfrm>
              <a:off x="7950142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01" name="Google Shape;4501;p12"/>
            <p:cNvSpPr/>
            <p:nvPr/>
          </p:nvSpPr>
          <p:spPr>
            <a:xfrm>
              <a:off x="8263196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02" name="Google Shape;4502;p12"/>
            <p:cNvSpPr/>
            <p:nvPr/>
          </p:nvSpPr>
          <p:spPr>
            <a:xfrm>
              <a:off x="7950142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03" name="Google Shape;4503;p12"/>
            <p:cNvSpPr/>
            <p:nvPr/>
          </p:nvSpPr>
          <p:spPr>
            <a:xfrm>
              <a:off x="8263196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04" name="Google Shape;4504;p12"/>
            <p:cNvSpPr/>
            <p:nvPr/>
          </p:nvSpPr>
          <p:spPr>
            <a:xfrm>
              <a:off x="779214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05" name="Google Shape;4505;p12"/>
            <p:cNvSpPr/>
            <p:nvPr/>
          </p:nvSpPr>
          <p:spPr>
            <a:xfrm>
              <a:off x="7792142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06" name="Google Shape;4506;p12"/>
            <p:cNvSpPr/>
            <p:nvPr/>
          </p:nvSpPr>
          <p:spPr>
            <a:xfrm>
              <a:off x="841972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07" name="Google Shape;4507;p12"/>
            <p:cNvSpPr/>
            <p:nvPr/>
          </p:nvSpPr>
          <p:spPr>
            <a:xfrm>
              <a:off x="8106669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08" name="Google Shape;4508;p12"/>
            <p:cNvSpPr/>
            <p:nvPr/>
          </p:nvSpPr>
          <p:spPr>
            <a:xfrm>
              <a:off x="779214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09" name="Google Shape;4509;p12"/>
            <p:cNvSpPr/>
            <p:nvPr/>
          </p:nvSpPr>
          <p:spPr>
            <a:xfrm>
              <a:off x="841972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10" name="Google Shape;4510;p12"/>
            <p:cNvSpPr/>
            <p:nvPr/>
          </p:nvSpPr>
          <p:spPr>
            <a:xfrm>
              <a:off x="8106669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11" name="Google Shape;4511;p12"/>
            <p:cNvSpPr/>
            <p:nvPr/>
          </p:nvSpPr>
          <p:spPr>
            <a:xfrm>
              <a:off x="8419722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12" name="Google Shape;4512;p12"/>
            <p:cNvSpPr/>
            <p:nvPr/>
          </p:nvSpPr>
          <p:spPr>
            <a:xfrm>
              <a:off x="8106669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13" name="Google Shape;4513;p12"/>
            <p:cNvSpPr/>
            <p:nvPr/>
          </p:nvSpPr>
          <p:spPr>
            <a:xfrm>
              <a:off x="7950142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14" name="Google Shape;4514;p12"/>
            <p:cNvSpPr/>
            <p:nvPr/>
          </p:nvSpPr>
          <p:spPr>
            <a:xfrm>
              <a:off x="8263196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15" name="Google Shape;4515;p12"/>
            <p:cNvSpPr/>
            <p:nvPr/>
          </p:nvSpPr>
          <p:spPr>
            <a:xfrm>
              <a:off x="7950142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16" name="Google Shape;4516;p12"/>
            <p:cNvSpPr/>
            <p:nvPr/>
          </p:nvSpPr>
          <p:spPr>
            <a:xfrm>
              <a:off x="8263196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17" name="Google Shape;4517;p12"/>
            <p:cNvSpPr/>
            <p:nvPr/>
          </p:nvSpPr>
          <p:spPr>
            <a:xfrm>
              <a:off x="779214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18" name="Google Shape;4518;p12"/>
            <p:cNvSpPr/>
            <p:nvPr/>
          </p:nvSpPr>
          <p:spPr>
            <a:xfrm>
              <a:off x="7792142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19" name="Google Shape;4519;p12"/>
            <p:cNvSpPr/>
            <p:nvPr/>
          </p:nvSpPr>
          <p:spPr>
            <a:xfrm>
              <a:off x="841972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20" name="Google Shape;4520;p12"/>
            <p:cNvSpPr/>
            <p:nvPr/>
          </p:nvSpPr>
          <p:spPr>
            <a:xfrm>
              <a:off x="8106669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21" name="Google Shape;4521;p12"/>
            <p:cNvSpPr/>
            <p:nvPr/>
          </p:nvSpPr>
          <p:spPr>
            <a:xfrm>
              <a:off x="779214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22" name="Google Shape;4522;p12"/>
            <p:cNvSpPr/>
            <p:nvPr/>
          </p:nvSpPr>
          <p:spPr>
            <a:xfrm>
              <a:off x="841972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23" name="Google Shape;4523;p12"/>
            <p:cNvSpPr/>
            <p:nvPr/>
          </p:nvSpPr>
          <p:spPr>
            <a:xfrm>
              <a:off x="8106669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24" name="Google Shape;4524;p12"/>
            <p:cNvSpPr/>
            <p:nvPr/>
          </p:nvSpPr>
          <p:spPr>
            <a:xfrm>
              <a:off x="8419722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25" name="Google Shape;4525;p12"/>
            <p:cNvSpPr/>
            <p:nvPr/>
          </p:nvSpPr>
          <p:spPr>
            <a:xfrm>
              <a:off x="8106669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26" name="Google Shape;4526;p12"/>
            <p:cNvSpPr/>
            <p:nvPr/>
          </p:nvSpPr>
          <p:spPr>
            <a:xfrm>
              <a:off x="7950142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27" name="Google Shape;4527;p12"/>
            <p:cNvSpPr/>
            <p:nvPr/>
          </p:nvSpPr>
          <p:spPr>
            <a:xfrm>
              <a:off x="8263196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28" name="Google Shape;4528;p12"/>
            <p:cNvSpPr/>
            <p:nvPr/>
          </p:nvSpPr>
          <p:spPr>
            <a:xfrm>
              <a:off x="7950142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29" name="Google Shape;4529;p12"/>
            <p:cNvSpPr/>
            <p:nvPr/>
          </p:nvSpPr>
          <p:spPr>
            <a:xfrm>
              <a:off x="8263196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30" name="Google Shape;4530;p12"/>
            <p:cNvSpPr/>
            <p:nvPr/>
          </p:nvSpPr>
          <p:spPr>
            <a:xfrm>
              <a:off x="779214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31" name="Google Shape;4531;p12"/>
            <p:cNvSpPr/>
            <p:nvPr/>
          </p:nvSpPr>
          <p:spPr>
            <a:xfrm>
              <a:off x="7792142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32" name="Google Shape;4532;p12"/>
            <p:cNvSpPr/>
            <p:nvPr/>
          </p:nvSpPr>
          <p:spPr>
            <a:xfrm>
              <a:off x="841972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33" name="Google Shape;4533;p12"/>
            <p:cNvSpPr/>
            <p:nvPr/>
          </p:nvSpPr>
          <p:spPr>
            <a:xfrm>
              <a:off x="8106669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34" name="Google Shape;4534;p12"/>
            <p:cNvSpPr/>
            <p:nvPr/>
          </p:nvSpPr>
          <p:spPr>
            <a:xfrm>
              <a:off x="779214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35" name="Google Shape;4535;p12"/>
            <p:cNvSpPr/>
            <p:nvPr/>
          </p:nvSpPr>
          <p:spPr>
            <a:xfrm>
              <a:off x="841972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36" name="Google Shape;4536;p12"/>
            <p:cNvSpPr/>
            <p:nvPr/>
          </p:nvSpPr>
          <p:spPr>
            <a:xfrm>
              <a:off x="8106669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37" name="Google Shape;4537;p12"/>
            <p:cNvSpPr/>
            <p:nvPr/>
          </p:nvSpPr>
          <p:spPr>
            <a:xfrm>
              <a:off x="8419722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38" name="Google Shape;4538;p12"/>
            <p:cNvSpPr/>
            <p:nvPr/>
          </p:nvSpPr>
          <p:spPr>
            <a:xfrm>
              <a:off x="8106669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39" name="Google Shape;4539;p12"/>
            <p:cNvSpPr/>
            <p:nvPr/>
          </p:nvSpPr>
          <p:spPr>
            <a:xfrm>
              <a:off x="7950142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40" name="Google Shape;4540;p12"/>
            <p:cNvSpPr/>
            <p:nvPr/>
          </p:nvSpPr>
          <p:spPr>
            <a:xfrm>
              <a:off x="8263196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41" name="Google Shape;4541;p12"/>
            <p:cNvSpPr/>
            <p:nvPr/>
          </p:nvSpPr>
          <p:spPr>
            <a:xfrm>
              <a:off x="7950142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62"/>
                    <a:pt x="382" y="762"/>
                  </a:cubicBezTo>
                  <a:cubicBezTo>
                    <a:pt x="596" y="762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42" name="Google Shape;4542;p12"/>
            <p:cNvSpPr/>
            <p:nvPr/>
          </p:nvSpPr>
          <p:spPr>
            <a:xfrm>
              <a:off x="8263196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62"/>
                    <a:pt x="394" y="762"/>
                  </a:cubicBezTo>
                  <a:cubicBezTo>
                    <a:pt x="608" y="762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43" name="Google Shape;4543;p12"/>
            <p:cNvSpPr/>
            <p:nvPr/>
          </p:nvSpPr>
          <p:spPr>
            <a:xfrm>
              <a:off x="779214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44" name="Google Shape;4544;p12"/>
            <p:cNvSpPr/>
            <p:nvPr/>
          </p:nvSpPr>
          <p:spPr>
            <a:xfrm>
              <a:off x="7792142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45" name="Google Shape;4545;p12"/>
            <p:cNvSpPr/>
            <p:nvPr/>
          </p:nvSpPr>
          <p:spPr>
            <a:xfrm>
              <a:off x="841972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46" name="Google Shape;4546;p12"/>
            <p:cNvSpPr/>
            <p:nvPr/>
          </p:nvSpPr>
          <p:spPr>
            <a:xfrm>
              <a:off x="8106669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47" name="Google Shape;4547;p12"/>
            <p:cNvSpPr/>
            <p:nvPr/>
          </p:nvSpPr>
          <p:spPr>
            <a:xfrm>
              <a:off x="779214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48" name="Google Shape;4548;p12"/>
            <p:cNvSpPr/>
            <p:nvPr/>
          </p:nvSpPr>
          <p:spPr>
            <a:xfrm>
              <a:off x="8419722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49" name="Google Shape;4549;p12"/>
            <p:cNvSpPr/>
            <p:nvPr/>
          </p:nvSpPr>
          <p:spPr>
            <a:xfrm>
              <a:off x="8106669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50" name="Google Shape;4550;p12"/>
            <p:cNvSpPr/>
            <p:nvPr/>
          </p:nvSpPr>
          <p:spPr>
            <a:xfrm>
              <a:off x="7950142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51" name="Google Shape;4551;p12"/>
            <p:cNvSpPr/>
            <p:nvPr/>
          </p:nvSpPr>
          <p:spPr>
            <a:xfrm>
              <a:off x="8263196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52" name="Google Shape;4552;p12"/>
            <p:cNvSpPr/>
            <p:nvPr/>
          </p:nvSpPr>
          <p:spPr>
            <a:xfrm>
              <a:off x="7950142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53" name="Google Shape;4553;p12"/>
            <p:cNvSpPr/>
            <p:nvPr/>
          </p:nvSpPr>
          <p:spPr>
            <a:xfrm>
              <a:off x="8263196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54" name="Google Shape;4554;p12"/>
            <p:cNvSpPr/>
            <p:nvPr/>
          </p:nvSpPr>
          <p:spPr>
            <a:xfrm>
              <a:off x="7792142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55" name="Google Shape;4555;p12"/>
            <p:cNvSpPr/>
            <p:nvPr/>
          </p:nvSpPr>
          <p:spPr>
            <a:xfrm>
              <a:off x="841972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56" name="Google Shape;4556;p12"/>
            <p:cNvSpPr/>
            <p:nvPr/>
          </p:nvSpPr>
          <p:spPr>
            <a:xfrm>
              <a:off x="8106669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57" name="Google Shape;4557;p12"/>
            <p:cNvSpPr/>
            <p:nvPr/>
          </p:nvSpPr>
          <p:spPr>
            <a:xfrm>
              <a:off x="779214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58" name="Google Shape;4558;p12"/>
            <p:cNvSpPr/>
            <p:nvPr/>
          </p:nvSpPr>
          <p:spPr>
            <a:xfrm>
              <a:off x="779214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59" name="Google Shape;4559;p12"/>
            <p:cNvSpPr/>
            <p:nvPr/>
          </p:nvSpPr>
          <p:spPr>
            <a:xfrm>
              <a:off x="7479088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60" name="Google Shape;4560;p12"/>
            <p:cNvSpPr/>
            <p:nvPr/>
          </p:nvSpPr>
          <p:spPr>
            <a:xfrm>
              <a:off x="7164684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61" name="Google Shape;4561;p12"/>
            <p:cNvSpPr/>
            <p:nvPr/>
          </p:nvSpPr>
          <p:spPr>
            <a:xfrm>
              <a:off x="779214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62" name="Google Shape;4562;p12"/>
            <p:cNvSpPr/>
            <p:nvPr/>
          </p:nvSpPr>
          <p:spPr>
            <a:xfrm>
              <a:off x="7479088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63" name="Google Shape;4563;p12"/>
            <p:cNvSpPr/>
            <p:nvPr/>
          </p:nvSpPr>
          <p:spPr>
            <a:xfrm>
              <a:off x="7792142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64" name="Google Shape;4564;p12"/>
            <p:cNvSpPr/>
            <p:nvPr/>
          </p:nvSpPr>
          <p:spPr>
            <a:xfrm>
              <a:off x="7479088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65" name="Google Shape;4565;p12"/>
            <p:cNvSpPr/>
            <p:nvPr/>
          </p:nvSpPr>
          <p:spPr>
            <a:xfrm>
              <a:off x="7322562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66" name="Google Shape;4566;p12"/>
            <p:cNvSpPr/>
            <p:nvPr/>
          </p:nvSpPr>
          <p:spPr>
            <a:xfrm>
              <a:off x="7635615" y="50657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63" y="596"/>
                    <a:pt x="763" y="381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67" name="Google Shape;4567;p12"/>
            <p:cNvSpPr/>
            <p:nvPr/>
          </p:nvSpPr>
          <p:spPr>
            <a:xfrm>
              <a:off x="7322562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68" name="Google Shape;4568;p12"/>
            <p:cNvSpPr/>
            <p:nvPr/>
          </p:nvSpPr>
          <p:spPr>
            <a:xfrm>
              <a:off x="7635615" y="19352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63" y="608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69" name="Google Shape;4569;p12"/>
            <p:cNvSpPr/>
            <p:nvPr/>
          </p:nvSpPr>
          <p:spPr>
            <a:xfrm>
              <a:off x="7164684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70" name="Google Shape;4570;p12"/>
            <p:cNvSpPr/>
            <p:nvPr/>
          </p:nvSpPr>
          <p:spPr>
            <a:xfrm>
              <a:off x="7164684" y="35152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71" name="Google Shape;4571;p12"/>
            <p:cNvSpPr/>
            <p:nvPr/>
          </p:nvSpPr>
          <p:spPr>
            <a:xfrm>
              <a:off x="779214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72" name="Google Shape;4572;p12"/>
            <p:cNvSpPr/>
            <p:nvPr/>
          </p:nvSpPr>
          <p:spPr>
            <a:xfrm>
              <a:off x="7479088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73" name="Google Shape;4573;p12"/>
            <p:cNvSpPr/>
            <p:nvPr/>
          </p:nvSpPr>
          <p:spPr>
            <a:xfrm>
              <a:off x="7164684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74" name="Google Shape;4574;p12"/>
            <p:cNvSpPr/>
            <p:nvPr/>
          </p:nvSpPr>
          <p:spPr>
            <a:xfrm>
              <a:off x="779214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75" name="Google Shape;4575;p12"/>
            <p:cNvSpPr/>
            <p:nvPr/>
          </p:nvSpPr>
          <p:spPr>
            <a:xfrm>
              <a:off x="7479088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76" name="Google Shape;4576;p12"/>
            <p:cNvSpPr/>
            <p:nvPr/>
          </p:nvSpPr>
          <p:spPr>
            <a:xfrm>
              <a:off x="7792142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77" name="Google Shape;4577;p12"/>
            <p:cNvSpPr/>
            <p:nvPr/>
          </p:nvSpPr>
          <p:spPr>
            <a:xfrm>
              <a:off x="7479088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78" name="Google Shape;4578;p12"/>
            <p:cNvSpPr/>
            <p:nvPr/>
          </p:nvSpPr>
          <p:spPr>
            <a:xfrm>
              <a:off x="7322562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75" y="595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79" name="Google Shape;4579;p12"/>
            <p:cNvSpPr/>
            <p:nvPr/>
          </p:nvSpPr>
          <p:spPr>
            <a:xfrm>
              <a:off x="7635615" y="1135632"/>
              <a:ext cx="93744" cy="95096"/>
            </a:xfrm>
            <a:custGeom>
              <a:avLst/>
              <a:gdLst/>
              <a:ahLst/>
              <a:cxnLst/>
              <a:rect l="l" t="t" r="r" b="b"/>
              <a:pathLst>
                <a:path w="763" h="774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63" y="595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80" name="Google Shape;4580;p12"/>
            <p:cNvSpPr/>
            <p:nvPr/>
          </p:nvSpPr>
          <p:spPr>
            <a:xfrm>
              <a:off x="7322562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75" y="596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81" name="Google Shape;4581;p12"/>
            <p:cNvSpPr/>
            <p:nvPr/>
          </p:nvSpPr>
          <p:spPr>
            <a:xfrm>
              <a:off x="7635615" y="82110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63" y="596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82" name="Google Shape;4582;p12"/>
            <p:cNvSpPr/>
            <p:nvPr/>
          </p:nvSpPr>
          <p:spPr>
            <a:xfrm>
              <a:off x="7164684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83" name="Google Shape;4583;p12"/>
            <p:cNvSpPr/>
            <p:nvPr/>
          </p:nvSpPr>
          <p:spPr>
            <a:xfrm>
              <a:off x="7164684" y="97910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84" name="Google Shape;4584;p12"/>
            <p:cNvSpPr/>
            <p:nvPr/>
          </p:nvSpPr>
          <p:spPr>
            <a:xfrm>
              <a:off x="779214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85" name="Google Shape;4585;p12"/>
            <p:cNvSpPr/>
            <p:nvPr/>
          </p:nvSpPr>
          <p:spPr>
            <a:xfrm>
              <a:off x="7479088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86" name="Google Shape;4586;p12"/>
            <p:cNvSpPr/>
            <p:nvPr/>
          </p:nvSpPr>
          <p:spPr>
            <a:xfrm>
              <a:off x="7164684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87" name="Google Shape;4587;p12"/>
            <p:cNvSpPr/>
            <p:nvPr/>
          </p:nvSpPr>
          <p:spPr>
            <a:xfrm>
              <a:off x="779214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88" name="Google Shape;4588;p12"/>
            <p:cNvSpPr/>
            <p:nvPr/>
          </p:nvSpPr>
          <p:spPr>
            <a:xfrm>
              <a:off x="7479088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89" name="Google Shape;4589;p12"/>
            <p:cNvSpPr/>
            <p:nvPr/>
          </p:nvSpPr>
          <p:spPr>
            <a:xfrm>
              <a:off x="7792142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0" name="Google Shape;4590;p12"/>
            <p:cNvSpPr/>
            <p:nvPr/>
          </p:nvSpPr>
          <p:spPr>
            <a:xfrm>
              <a:off x="7479088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80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1" name="Google Shape;4591;p12"/>
            <p:cNvSpPr/>
            <p:nvPr/>
          </p:nvSpPr>
          <p:spPr>
            <a:xfrm>
              <a:off x="7322562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2" name="Google Shape;4592;p12"/>
            <p:cNvSpPr/>
            <p:nvPr/>
          </p:nvSpPr>
          <p:spPr>
            <a:xfrm>
              <a:off x="7635615" y="176309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3" name="Google Shape;4593;p12"/>
            <p:cNvSpPr/>
            <p:nvPr/>
          </p:nvSpPr>
          <p:spPr>
            <a:xfrm>
              <a:off x="7322562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4" name="Google Shape;4594;p12"/>
            <p:cNvSpPr/>
            <p:nvPr/>
          </p:nvSpPr>
          <p:spPr>
            <a:xfrm>
              <a:off x="7635615" y="1448685"/>
              <a:ext cx="93744" cy="95096"/>
            </a:xfrm>
            <a:custGeom>
              <a:avLst/>
              <a:gdLst/>
              <a:ahLst/>
              <a:cxnLst/>
              <a:rect l="l" t="t" r="r" b="b"/>
              <a:pathLst>
                <a:path w="763" h="774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63" y="595"/>
                    <a:pt x="763" y="381"/>
                  </a:cubicBezTo>
                  <a:cubicBezTo>
                    <a:pt x="763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5" name="Google Shape;4595;p12"/>
            <p:cNvSpPr/>
            <p:nvPr/>
          </p:nvSpPr>
          <p:spPr>
            <a:xfrm>
              <a:off x="7164684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6" name="Google Shape;4596;p12"/>
            <p:cNvSpPr/>
            <p:nvPr/>
          </p:nvSpPr>
          <p:spPr>
            <a:xfrm>
              <a:off x="7164684" y="16050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7" name="Google Shape;4597;p12"/>
            <p:cNvSpPr/>
            <p:nvPr/>
          </p:nvSpPr>
          <p:spPr>
            <a:xfrm>
              <a:off x="779214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8" name="Google Shape;4598;p12"/>
            <p:cNvSpPr/>
            <p:nvPr/>
          </p:nvSpPr>
          <p:spPr>
            <a:xfrm>
              <a:off x="7479088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9" name="Google Shape;4599;p12"/>
            <p:cNvSpPr/>
            <p:nvPr/>
          </p:nvSpPr>
          <p:spPr>
            <a:xfrm>
              <a:off x="7164684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0" name="Google Shape;4600;p12"/>
            <p:cNvSpPr/>
            <p:nvPr/>
          </p:nvSpPr>
          <p:spPr>
            <a:xfrm>
              <a:off x="779214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1" name="Google Shape;4601;p12"/>
            <p:cNvSpPr/>
            <p:nvPr/>
          </p:nvSpPr>
          <p:spPr>
            <a:xfrm>
              <a:off x="7479088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2" name="Google Shape;4602;p12"/>
            <p:cNvSpPr/>
            <p:nvPr/>
          </p:nvSpPr>
          <p:spPr>
            <a:xfrm>
              <a:off x="7792142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3" name="Google Shape;4603;p12"/>
            <p:cNvSpPr/>
            <p:nvPr/>
          </p:nvSpPr>
          <p:spPr>
            <a:xfrm>
              <a:off x="7479088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4" name="Google Shape;4604;p12"/>
            <p:cNvSpPr/>
            <p:nvPr/>
          </p:nvSpPr>
          <p:spPr>
            <a:xfrm>
              <a:off x="7322562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79"/>
                    <a:pt x="1" y="394"/>
                  </a:cubicBezTo>
                  <a:cubicBezTo>
                    <a:pt x="1" y="608"/>
                    <a:pt x="168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5" name="Google Shape;4605;p12"/>
            <p:cNvSpPr/>
            <p:nvPr/>
          </p:nvSpPr>
          <p:spPr>
            <a:xfrm>
              <a:off x="7635615" y="238919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79"/>
                    <a:pt x="1" y="394"/>
                  </a:cubicBezTo>
                  <a:cubicBezTo>
                    <a:pt x="1" y="608"/>
                    <a:pt x="168" y="775"/>
                    <a:pt x="382" y="775"/>
                  </a:cubicBezTo>
                  <a:cubicBezTo>
                    <a:pt x="596" y="775"/>
                    <a:pt x="763" y="608"/>
                    <a:pt x="763" y="394"/>
                  </a:cubicBezTo>
                  <a:cubicBezTo>
                    <a:pt x="763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6" name="Google Shape;4606;p12"/>
            <p:cNvSpPr/>
            <p:nvPr/>
          </p:nvSpPr>
          <p:spPr>
            <a:xfrm>
              <a:off x="7322562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7" name="Google Shape;4607;p12"/>
            <p:cNvSpPr/>
            <p:nvPr/>
          </p:nvSpPr>
          <p:spPr>
            <a:xfrm>
              <a:off x="7635615" y="2076143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8" name="Google Shape;4608;p12"/>
            <p:cNvSpPr/>
            <p:nvPr/>
          </p:nvSpPr>
          <p:spPr>
            <a:xfrm>
              <a:off x="7164684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9" name="Google Shape;4609;p12"/>
            <p:cNvSpPr/>
            <p:nvPr/>
          </p:nvSpPr>
          <p:spPr>
            <a:xfrm>
              <a:off x="7164684" y="223267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0" name="Google Shape;4610;p12"/>
            <p:cNvSpPr/>
            <p:nvPr/>
          </p:nvSpPr>
          <p:spPr>
            <a:xfrm>
              <a:off x="779214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1" name="Google Shape;4611;p12"/>
            <p:cNvSpPr/>
            <p:nvPr/>
          </p:nvSpPr>
          <p:spPr>
            <a:xfrm>
              <a:off x="7479088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2" name="Google Shape;4612;p12"/>
            <p:cNvSpPr/>
            <p:nvPr/>
          </p:nvSpPr>
          <p:spPr>
            <a:xfrm>
              <a:off x="7164684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3" name="Google Shape;4613;p12"/>
            <p:cNvSpPr/>
            <p:nvPr/>
          </p:nvSpPr>
          <p:spPr>
            <a:xfrm>
              <a:off x="779214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4" name="Google Shape;4614;p12"/>
            <p:cNvSpPr/>
            <p:nvPr/>
          </p:nvSpPr>
          <p:spPr>
            <a:xfrm>
              <a:off x="7479088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5" name="Google Shape;4615;p12"/>
            <p:cNvSpPr/>
            <p:nvPr/>
          </p:nvSpPr>
          <p:spPr>
            <a:xfrm>
              <a:off x="7792142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6" name="Google Shape;4616;p12"/>
            <p:cNvSpPr/>
            <p:nvPr/>
          </p:nvSpPr>
          <p:spPr>
            <a:xfrm>
              <a:off x="7479088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7" name="Google Shape;4617;p12"/>
            <p:cNvSpPr/>
            <p:nvPr/>
          </p:nvSpPr>
          <p:spPr>
            <a:xfrm>
              <a:off x="7322562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8" name="Google Shape;4618;p12"/>
            <p:cNvSpPr/>
            <p:nvPr/>
          </p:nvSpPr>
          <p:spPr>
            <a:xfrm>
              <a:off x="7635615" y="301677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63" y="608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9" name="Google Shape;4619;p12"/>
            <p:cNvSpPr/>
            <p:nvPr/>
          </p:nvSpPr>
          <p:spPr>
            <a:xfrm>
              <a:off x="7322562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6"/>
                    <a:pt x="168" y="762"/>
                    <a:pt x="382" y="762"/>
                  </a:cubicBezTo>
                  <a:cubicBezTo>
                    <a:pt x="596" y="762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0" name="Google Shape;4620;p12"/>
            <p:cNvSpPr/>
            <p:nvPr/>
          </p:nvSpPr>
          <p:spPr>
            <a:xfrm>
              <a:off x="7635615" y="2705198"/>
              <a:ext cx="93744" cy="93744"/>
            </a:xfrm>
            <a:custGeom>
              <a:avLst/>
              <a:gdLst/>
              <a:ahLst/>
              <a:cxnLst/>
              <a:rect l="l" t="t" r="r" b="b"/>
              <a:pathLst>
                <a:path w="763" h="763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6"/>
                    <a:pt x="168" y="762"/>
                    <a:pt x="382" y="762"/>
                  </a:cubicBezTo>
                  <a:cubicBezTo>
                    <a:pt x="596" y="762"/>
                    <a:pt x="763" y="596"/>
                    <a:pt x="763" y="381"/>
                  </a:cubicBezTo>
                  <a:cubicBezTo>
                    <a:pt x="763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1" name="Google Shape;4621;p12"/>
            <p:cNvSpPr/>
            <p:nvPr/>
          </p:nvSpPr>
          <p:spPr>
            <a:xfrm>
              <a:off x="7164684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2" name="Google Shape;4622;p12"/>
            <p:cNvSpPr/>
            <p:nvPr/>
          </p:nvSpPr>
          <p:spPr>
            <a:xfrm>
              <a:off x="7164684" y="286025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3" name="Google Shape;4623;p12"/>
            <p:cNvSpPr/>
            <p:nvPr/>
          </p:nvSpPr>
          <p:spPr>
            <a:xfrm>
              <a:off x="779214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4" name="Google Shape;4624;p12"/>
            <p:cNvSpPr/>
            <p:nvPr/>
          </p:nvSpPr>
          <p:spPr>
            <a:xfrm>
              <a:off x="7479088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5" name="Google Shape;4625;p12"/>
            <p:cNvSpPr/>
            <p:nvPr/>
          </p:nvSpPr>
          <p:spPr>
            <a:xfrm>
              <a:off x="7164684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6" name="Google Shape;4626;p12"/>
            <p:cNvSpPr/>
            <p:nvPr/>
          </p:nvSpPr>
          <p:spPr>
            <a:xfrm>
              <a:off x="7792142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7" name="Google Shape;4627;p12"/>
            <p:cNvSpPr/>
            <p:nvPr/>
          </p:nvSpPr>
          <p:spPr>
            <a:xfrm>
              <a:off x="7479088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8" name="Google Shape;4628;p12"/>
            <p:cNvSpPr/>
            <p:nvPr/>
          </p:nvSpPr>
          <p:spPr>
            <a:xfrm>
              <a:off x="7322562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9" name="Google Shape;4629;p12"/>
            <p:cNvSpPr/>
            <p:nvPr/>
          </p:nvSpPr>
          <p:spPr>
            <a:xfrm>
              <a:off x="7635615" y="364435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63" y="596"/>
                    <a:pt x="763" y="381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0" name="Google Shape;4630;p12"/>
            <p:cNvSpPr/>
            <p:nvPr/>
          </p:nvSpPr>
          <p:spPr>
            <a:xfrm>
              <a:off x="7322562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1" name="Google Shape;4631;p12"/>
            <p:cNvSpPr/>
            <p:nvPr/>
          </p:nvSpPr>
          <p:spPr>
            <a:xfrm>
              <a:off x="7635615" y="33313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63" y="608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2" name="Google Shape;4632;p12"/>
            <p:cNvSpPr/>
            <p:nvPr/>
          </p:nvSpPr>
          <p:spPr>
            <a:xfrm>
              <a:off x="7164684" y="34893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3" name="Google Shape;4633;p12"/>
            <p:cNvSpPr/>
            <p:nvPr/>
          </p:nvSpPr>
          <p:spPr>
            <a:xfrm>
              <a:off x="779214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4" name="Google Shape;4634;p12"/>
            <p:cNvSpPr/>
            <p:nvPr/>
          </p:nvSpPr>
          <p:spPr>
            <a:xfrm>
              <a:off x="7479088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5" name="Google Shape;4635;p12"/>
            <p:cNvSpPr/>
            <p:nvPr/>
          </p:nvSpPr>
          <p:spPr>
            <a:xfrm>
              <a:off x="7164684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6" name="Google Shape;4636;p12"/>
            <p:cNvSpPr/>
            <p:nvPr/>
          </p:nvSpPr>
          <p:spPr>
            <a:xfrm>
              <a:off x="7164684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7" name="Google Shape;4637;p12"/>
            <p:cNvSpPr/>
            <p:nvPr/>
          </p:nvSpPr>
          <p:spPr>
            <a:xfrm>
              <a:off x="6850156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8" name="Google Shape;4638;p12"/>
            <p:cNvSpPr/>
            <p:nvPr/>
          </p:nvSpPr>
          <p:spPr>
            <a:xfrm>
              <a:off x="6538578" y="3699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9" name="Google Shape;4639;p12"/>
            <p:cNvSpPr/>
            <p:nvPr/>
          </p:nvSpPr>
          <p:spPr>
            <a:xfrm>
              <a:off x="7164684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40" name="Google Shape;4640;p12"/>
            <p:cNvSpPr/>
            <p:nvPr/>
          </p:nvSpPr>
          <p:spPr>
            <a:xfrm>
              <a:off x="6850156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41" name="Google Shape;4641;p12"/>
            <p:cNvSpPr/>
            <p:nvPr/>
          </p:nvSpPr>
          <p:spPr>
            <a:xfrm>
              <a:off x="7164684" y="35152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42" name="Google Shape;4642;p12"/>
            <p:cNvSpPr/>
            <p:nvPr/>
          </p:nvSpPr>
          <p:spPr>
            <a:xfrm>
              <a:off x="6850156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43" name="Google Shape;4643;p12"/>
            <p:cNvSpPr/>
            <p:nvPr/>
          </p:nvSpPr>
          <p:spPr>
            <a:xfrm>
              <a:off x="6693630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44" name="Google Shape;4644;p12"/>
            <p:cNvSpPr/>
            <p:nvPr/>
          </p:nvSpPr>
          <p:spPr>
            <a:xfrm>
              <a:off x="7008157" y="5065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45" name="Google Shape;4645;p12"/>
            <p:cNvSpPr/>
            <p:nvPr/>
          </p:nvSpPr>
          <p:spPr>
            <a:xfrm>
              <a:off x="6693630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46" name="Google Shape;4646;p12"/>
            <p:cNvSpPr/>
            <p:nvPr/>
          </p:nvSpPr>
          <p:spPr>
            <a:xfrm>
              <a:off x="7008157" y="19352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47" name="Google Shape;4647;p12"/>
            <p:cNvSpPr/>
            <p:nvPr/>
          </p:nvSpPr>
          <p:spPr>
            <a:xfrm>
              <a:off x="6538578" y="6631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48" name="Google Shape;4648;p12"/>
            <p:cNvSpPr/>
            <p:nvPr/>
          </p:nvSpPr>
          <p:spPr>
            <a:xfrm>
              <a:off x="6538578" y="35152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49" name="Google Shape;4649;p12"/>
            <p:cNvSpPr/>
            <p:nvPr/>
          </p:nvSpPr>
          <p:spPr>
            <a:xfrm>
              <a:off x="7164684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50" name="Google Shape;4650;p12"/>
            <p:cNvSpPr/>
            <p:nvPr/>
          </p:nvSpPr>
          <p:spPr>
            <a:xfrm>
              <a:off x="6850156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51" name="Google Shape;4651;p12"/>
            <p:cNvSpPr/>
            <p:nvPr/>
          </p:nvSpPr>
          <p:spPr>
            <a:xfrm>
              <a:off x="6538578" y="3699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52" name="Google Shape;4652;p12"/>
            <p:cNvSpPr/>
            <p:nvPr/>
          </p:nvSpPr>
          <p:spPr>
            <a:xfrm>
              <a:off x="7164684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53" name="Google Shape;4653;p12"/>
            <p:cNvSpPr/>
            <p:nvPr/>
          </p:nvSpPr>
          <p:spPr>
            <a:xfrm>
              <a:off x="6850156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54" name="Google Shape;4654;p12"/>
            <p:cNvSpPr/>
            <p:nvPr/>
          </p:nvSpPr>
          <p:spPr>
            <a:xfrm>
              <a:off x="7164684" y="97910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55" name="Google Shape;4655;p12"/>
            <p:cNvSpPr/>
            <p:nvPr/>
          </p:nvSpPr>
          <p:spPr>
            <a:xfrm>
              <a:off x="6850156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56" name="Google Shape;4656;p12"/>
            <p:cNvSpPr/>
            <p:nvPr/>
          </p:nvSpPr>
          <p:spPr>
            <a:xfrm>
              <a:off x="6693630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57" name="Google Shape;4657;p12"/>
            <p:cNvSpPr/>
            <p:nvPr/>
          </p:nvSpPr>
          <p:spPr>
            <a:xfrm>
              <a:off x="7008157" y="1135632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58" name="Google Shape;4658;p12"/>
            <p:cNvSpPr/>
            <p:nvPr/>
          </p:nvSpPr>
          <p:spPr>
            <a:xfrm>
              <a:off x="6693630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59" name="Google Shape;4659;p12"/>
            <p:cNvSpPr/>
            <p:nvPr/>
          </p:nvSpPr>
          <p:spPr>
            <a:xfrm>
              <a:off x="7008157" y="8211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60" name="Google Shape;4660;p12"/>
            <p:cNvSpPr/>
            <p:nvPr/>
          </p:nvSpPr>
          <p:spPr>
            <a:xfrm>
              <a:off x="6538578" y="129068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61" name="Google Shape;4661;p12"/>
            <p:cNvSpPr/>
            <p:nvPr/>
          </p:nvSpPr>
          <p:spPr>
            <a:xfrm>
              <a:off x="6538578" y="97910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62" y="595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62" name="Google Shape;4662;p12"/>
            <p:cNvSpPr/>
            <p:nvPr/>
          </p:nvSpPr>
          <p:spPr>
            <a:xfrm>
              <a:off x="7164684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63" name="Google Shape;4663;p12"/>
            <p:cNvSpPr/>
            <p:nvPr/>
          </p:nvSpPr>
          <p:spPr>
            <a:xfrm>
              <a:off x="6850156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64" name="Google Shape;4664;p12"/>
            <p:cNvSpPr/>
            <p:nvPr/>
          </p:nvSpPr>
          <p:spPr>
            <a:xfrm>
              <a:off x="6538578" y="6631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65" name="Google Shape;4665;p12"/>
            <p:cNvSpPr/>
            <p:nvPr/>
          </p:nvSpPr>
          <p:spPr>
            <a:xfrm>
              <a:off x="7164684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66" name="Google Shape;4666;p12"/>
            <p:cNvSpPr/>
            <p:nvPr/>
          </p:nvSpPr>
          <p:spPr>
            <a:xfrm>
              <a:off x="6850156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67" name="Google Shape;4667;p12"/>
            <p:cNvSpPr/>
            <p:nvPr/>
          </p:nvSpPr>
          <p:spPr>
            <a:xfrm>
              <a:off x="7164684" y="16050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68" name="Google Shape;4668;p12"/>
            <p:cNvSpPr/>
            <p:nvPr/>
          </p:nvSpPr>
          <p:spPr>
            <a:xfrm>
              <a:off x="6850156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69" name="Google Shape;4669;p12"/>
            <p:cNvSpPr/>
            <p:nvPr/>
          </p:nvSpPr>
          <p:spPr>
            <a:xfrm>
              <a:off x="6693630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0" name="Google Shape;4670;p12"/>
            <p:cNvSpPr/>
            <p:nvPr/>
          </p:nvSpPr>
          <p:spPr>
            <a:xfrm>
              <a:off x="7008157" y="17630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1" name="Google Shape;4671;p12"/>
            <p:cNvSpPr/>
            <p:nvPr/>
          </p:nvSpPr>
          <p:spPr>
            <a:xfrm>
              <a:off x="6693630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2" name="Google Shape;4672;p12"/>
            <p:cNvSpPr/>
            <p:nvPr/>
          </p:nvSpPr>
          <p:spPr>
            <a:xfrm>
              <a:off x="7008157" y="1448685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3" name="Google Shape;4673;p12"/>
            <p:cNvSpPr/>
            <p:nvPr/>
          </p:nvSpPr>
          <p:spPr>
            <a:xfrm>
              <a:off x="6538578" y="191961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4" name="Google Shape;4674;p12"/>
            <p:cNvSpPr/>
            <p:nvPr/>
          </p:nvSpPr>
          <p:spPr>
            <a:xfrm>
              <a:off x="6538578" y="1605089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5" name="Google Shape;4675;p12"/>
            <p:cNvSpPr/>
            <p:nvPr/>
          </p:nvSpPr>
          <p:spPr>
            <a:xfrm>
              <a:off x="7164684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6" name="Google Shape;4676;p12"/>
            <p:cNvSpPr/>
            <p:nvPr/>
          </p:nvSpPr>
          <p:spPr>
            <a:xfrm>
              <a:off x="6850156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7" name="Google Shape;4677;p12"/>
            <p:cNvSpPr/>
            <p:nvPr/>
          </p:nvSpPr>
          <p:spPr>
            <a:xfrm>
              <a:off x="6538578" y="129068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8" name="Google Shape;4678;p12"/>
            <p:cNvSpPr/>
            <p:nvPr/>
          </p:nvSpPr>
          <p:spPr>
            <a:xfrm>
              <a:off x="7164684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9" name="Google Shape;4679;p12"/>
            <p:cNvSpPr/>
            <p:nvPr/>
          </p:nvSpPr>
          <p:spPr>
            <a:xfrm>
              <a:off x="6850156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0" name="Google Shape;4680;p12"/>
            <p:cNvSpPr/>
            <p:nvPr/>
          </p:nvSpPr>
          <p:spPr>
            <a:xfrm>
              <a:off x="7164684" y="223267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1" name="Google Shape;4681;p12"/>
            <p:cNvSpPr/>
            <p:nvPr/>
          </p:nvSpPr>
          <p:spPr>
            <a:xfrm>
              <a:off x="6850156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2" name="Google Shape;4682;p12"/>
            <p:cNvSpPr/>
            <p:nvPr/>
          </p:nvSpPr>
          <p:spPr>
            <a:xfrm>
              <a:off x="6693630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3" name="Google Shape;4683;p12"/>
            <p:cNvSpPr/>
            <p:nvPr/>
          </p:nvSpPr>
          <p:spPr>
            <a:xfrm>
              <a:off x="7008157" y="238919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4" name="Google Shape;4684;p12"/>
            <p:cNvSpPr/>
            <p:nvPr/>
          </p:nvSpPr>
          <p:spPr>
            <a:xfrm>
              <a:off x="6693630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5" name="Google Shape;4685;p12"/>
            <p:cNvSpPr/>
            <p:nvPr/>
          </p:nvSpPr>
          <p:spPr>
            <a:xfrm>
              <a:off x="7008157" y="2076143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6" name="Google Shape;4686;p12"/>
            <p:cNvSpPr/>
            <p:nvPr/>
          </p:nvSpPr>
          <p:spPr>
            <a:xfrm>
              <a:off x="6538578" y="254719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7" name="Google Shape;4687;p12"/>
            <p:cNvSpPr/>
            <p:nvPr/>
          </p:nvSpPr>
          <p:spPr>
            <a:xfrm>
              <a:off x="6538578" y="223267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8" name="Google Shape;4688;p12"/>
            <p:cNvSpPr/>
            <p:nvPr/>
          </p:nvSpPr>
          <p:spPr>
            <a:xfrm>
              <a:off x="7164684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9" name="Google Shape;4689;p12"/>
            <p:cNvSpPr/>
            <p:nvPr/>
          </p:nvSpPr>
          <p:spPr>
            <a:xfrm>
              <a:off x="6850156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0" name="Google Shape;4690;p12"/>
            <p:cNvSpPr/>
            <p:nvPr/>
          </p:nvSpPr>
          <p:spPr>
            <a:xfrm>
              <a:off x="6538578" y="191961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1" name="Google Shape;4691;p12"/>
            <p:cNvSpPr/>
            <p:nvPr/>
          </p:nvSpPr>
          <p:spPr>
            <a:xfrm>
              <a:off x="7164684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2" name="Google Shape;4692;p12"/>
            <p:cNvSpPr/>
            <p:nvPr/>
          </p:nvSpPr>
          <p:spPr>
            <a:xfrm>
              <a:off x="6850156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3" name="Google Shape;4693;p12"/>
            <p:cNvSpPr/>
            <p:nvPr/>
          </p:nvSpPr>
          <p:spPr>
            <a:xfrm>
              <a:off x="7164684" y="286025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4" name="Google Shape;4694;p12"/>
            <p:cNvSpPr/>
            <p:nvPr/>
          </p:nvSpPr>
          <p:spPr>
            <a:xfrm>
              <a:off x="6850156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5" name="Google Shape;4695;p12"/>
            <p:cNvSpPr/>
            <p:nvPr/>
          </p:nvSpPr>
          <p:spPr>
            <a:xfrm>
              <a:off x="6693630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6" name="Google Shape;4696;p12"/>
            <p:cNvSpPr/>
            <p:nvPr/>
          </p:nvSpPr>
          <p:spPr>
            <a:xfrm>
              <a:off x="7008157" y="30167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7" name="Google Shape;4697;p12"/>
            <p:cNvSpPr/>
            <p:nvPr/>
          </p:nvSpPr>
          <p:spPr>
            <a:xfrm>
              <a:off x="6693630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62"/>
                    <a:pt x="381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8" name="Google Shape;4698;p12"/>
            <p:cNvSpPr/>
            <p:nvPr/>
          </p:nvSpPr>
          <p:spPr>
            <a:xfrm>
              <a:off x="7008157" y="270519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62"/>
                    <a:pt x="381" y="762"/>
                  </a:cubicBezTo>
                  <a:cubicBezTo>
                    <a:pt x="595" y="762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9" name="Google Shape;4699;p12"/>
            <p:cNvSpPr/>
            <p:nvPr/>
          </p:nvSpPr>
          <p:spPr>
            <a:xfrm>
              <a:off x="6538578" y="317477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0" name="Google Shape;4700;p12"/>
            <p:cNvSpPr/>
            <p:nvPr/>
          </p:nvSpPr>
          <p:spPr>
            <a:xfrm>
              <a:off x="6538578" y="286025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1" name="Google Shape;4701;p12"/>
            <p:cNvSpPr/>
            <p:nvPr/>
          </p:nvSpPr>
          <p:spPr>
            <a:xfrm>
              <a:off x="7164684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2" name="Google Shape;4702;p12"/>
            <p:cNvSpPr/>
            <p:nvPr/>
          </p:nvSpPr>
          <p:spPr>
            <a:xfrm>
              <a:off x="6850156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3" name="Google Shape;4703;p12"/>
            <p:cNvSpPr/>
            <p:nvPr/>
          </p:nvSpPr>
          <p:spPr>
            <a:xfrm>
              <a:off x="6538578" y="254719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4" name="Google Shape;4704;p12"/>
            <p:cNvSpPr/>
            <p:nvPr/>
          </p:nvSpPr>
          <p:spPr>
            <a:xfrm>
              <a:off x="7164684" y="34893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5" name="Google Shape;4705;p12"/>
            <p:cNvSpPr/>
            <p:nvPr/>
          </p:nvSpPr>
          <p:spPr>
            <a:xfrm>
              <a:off x="6850156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6" name="Google Shape;4706;p12"/>
            <p:cNvSpPr/>
            <p:nvPr/>
          </p:nvSpPr>
          <p:spPr>
            <a:xfrm>
              <a:off x="6693630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7" name="Google Shape;4707;p12"/>
            <p:cNvSpPr/>
            <p:nvPr/>
          </p:nvSpPr>
          <p:spPr>
            <a:xfrm>
              <a:off x="7008157" y="364435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8" name="Google Shape;4708;p12"/>
            <p:cNvSpPr/>
            <p:nvPr/>
          </p:nvSpPr>
          <p:spPr>
            <a:xfrm>
              <a:off x="6693630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9" name="Google Shape;4709;p12"/>
            <p:cNvSpPr/>
            <p:nvPr/>
          </p:nvSpPr>
          <p:spPr>
            <a:xfrm>
              <a:off x="7008157" y="33313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0" name="Google Shape;4710;p12"/>
            <p:cNvSpPr/>
            <p:nvPr/>
          </p:nvSpPr>
          <p:spPr>
            <a:xfrm>
              <a:off x="6538578" y="348930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1" name="Google Shape;4711;p12"/>
            <p:cNvSpPr/>
            <p:nvPr/>
          </p:nvSpPr>
          <p:spPr>
            <a:xfrm>
              <a:off x="7164684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2" name="Google Shape;4712;p12"/>
            <p:cNvSpPr/>
            <p:nvPr/>
          </p:nvSpPr>
          <p:spPr>
            <a:xfrm>
              <a:off x="6850156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3" name="Google Shape;4713;p12"/>
            <p:cNvSpPr/>
            <p:nvPr/>
          </p:nvSpPr>
          <p:spPr>
            <a:xfrm>
              <a:off x="6538578" y="317477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4" name="Google Shape;4714;p12"/>
            <p:cNvSpPr/>
            <p:nvPr/>
          </p:nvSpPr>
          <p:spPr>
            <a:xfrm>
              <a:off x="6538578" y="3699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5" name="Google Shape;4715;p12"/>
            <p:cNvSpPr/>
            <p:nvPr/>
          </p:nvSpPr>
          <p:spPr>
            <a:xfrm>
              <a:off x="6222576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6" name="Google Shape;4716;p12"/>
            <p:cNvSpPr/>
            <p:nvPr/>
          </p:nvSpPr>
          <p:spPr>
            <a:xfrm>
              <a:off x="6538578" y="6631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7" name="Google Shape;4717;p12"/>
            <p:cNvSpPr/>
            <p:nvPr/>
          </p:nvSpPr>
          <p:spPr>
            <a:xfrm>
              <a:off x="6222576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8" name="Google Shape;4718;p12"/>
            <p:cNvSpPr/>
            <p:nvPr/>
          </p:nvSpPr>
          <p:spPr>
            <a:xfrm>
              <a:off x="6538578" y="35152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9" name="Google Shape;4719;p12"/>
            <p:cNvSpPr/>
            <p:nvPr/>
          </p:nvSpPr>
          <p:spPr>
            <a:xfrm>
              <a:off x="6222576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0" name="Google Shape;4720;p12"/>
            <p:cNvSpPr/>
            <p:nvPr/>
          </p:nvSpPr>
          <p:spPr>
            <a:xfrm>
              <a:off x="6066049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1" name="Google Shape;4721;p12"/>
            <p:cNvSpPr/>
            <p:nvPr/>
          </p:nvSpPr>
          <p:spPr>
            <a:xfrm>
              <a:off x="6380577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2" name="Google Shape;4722;p12"/>
            <p:cNvSpPr/>
            <p:nvPr/>
          </p:nvSpPr>
          <p:spPr>
            <a:xfrm>
              <a:off x="6066049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3" name="Google Shape;4723;p12"/>
            <p:cNvSpPr/>
            <p:nvPr/>
          </p:nvSpPr>
          <p:spPr>
            <a:xfrm>
              <a:off x="6380577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4" name="Google Shape;4724;p12"/>
            <p:cNvSpPr/>
            <p:nvPr/>
          </p:nvSpPr>
          <p:spPr>
            <a:xfrm>
              <a:off x="6538578" y="3699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5" name="Google Shape;4725;p12"/>
            <p:cNvSpPr/>
            <p:nvPr/>
          </p:nvSpPr>
          <p:spPr>
            <a:xfrm>
              <a:off x="6222576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6" name="Google Shape;4726;p12"/>
            <p:cNvSpPr/>
            <p:nvPr/>
          </p:nvSpPr>
          <p:spPr>
            <a:xfrm>
              <a:off x="6538578" y="129068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7" name="Google Shape;4727;p12"/>
            <p:cNvSpPr/>
            <p:nvPr/>
          </p:nvSpPr>
          <p:spPr>
            <a:xfrm>
              <a:off x="6222576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8" name="Google Shape;4728;p12"/>
            <p:cNvSpPr/>
            <p:nvPr/>
          </p:nvSpPr>
          <p:spPr>
            <a:xfrm>
              <a:off x="6538578" y="97910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62" y="595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9" name="Google Shape;4729;p12"/>
            <p:cNvSpPr/>
            <p:nvPr/>
          </p:nvSpPr>
          <p:spPr>
            <a:xfrm>
              <a:off x="6222576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0" name="Google Shape;4730;p12"/>
            <p:cNvSpPr/>
            <p:nvPr/>
          </p:nvSpPr>
          <p:spPr>
            <a:xfrm>
              <a:off x="6066049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1" name="Google Shape;4731;p12"/>
            <p:cNvSpPr/>
            <p:nvPr/>
          </p:nvSpPr>
          <p:spPr>
            <a:xfrm>
              <a:off x="6380577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2" name="Google Shape;4732;p12"/>
            <p:cNvSpPr/>
            <p:nvPr/>
          </p:nvSpPr>
          <p:spPr>
            <a:xfrm>
              <a:off x="6066049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3" name="Google Shape;4733;p12"/>
            <p:cNvSpPr/>
            <p:nvPr/>
          </p:nvSpPr>
          <p:spPr>
            <a:xfrm>
              <a:off x="6380577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4" name="Google Shape;4734;p12"/>
            <p:cNvSpPr/>
            <p:nvPr/>
          </p:nvSpPr>
          <p:spPr>
            <a:xfrm>
              <a:off x="6538578" y="6631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5" name="Google Shape;4735;p12"/>
            <p:cNvSpPr/>
            <p:nvPr/>
          </p:nvSpPr>
          <p:spPr>
            <a:xfrm>
              <a:off x="6222576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6" name="Google Shape;4736;p12"/>
            <p:cNvSpPr/>
            <p:nvPr/>
          </p:nvSpPr>
          <p:spPr>
            <a:xfrm>
              <a:off x="6538578" y="191961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7" name="Google Shape;4737;p12"/>
            <p:cNvSpPr/>
            <p:nvPr/>
          </p:nvSpPr>
          <p:spPr>
            <a:xfrm>
              <a:off x="6222576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8" name="Google Shape;4738;p12"/>
            <p:cNvSpPr/>
            <p:nvPr/>
          </p:nvSpPr>
          <p:spPr>
            <a:xfrm>
              <a:off x="6538578" y="1605089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9" name="Google Shape;4739;p12"/>
            <p:cNvSpPr/>
            <p:nvPr/>
          </p:nvSpPr>
          <p:spPr>
            <a:xfrm>
              <a:off x="6222576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0" name="Google Shape;4740;p12"/>
            <p:cNvSpPr/>
            <p:nvPr/>
          </p:nvSpPr>
          <p:spPr>
            <a:xfrm>
              <a:off x="6066049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1" name="Google Shape;4741;p12"/>
            <p:cNvSpPr/>
            <p:nvPr/>
          </p:nvSpPr>
          <p:spPr>
            <a:xfrm>
              <a:off x="6380577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2" name="Google Shape;4742;p12"/>
            <p:cNvSpPr/>
            <p:nvPr/>
          </p:nvSpPr>
          <p:spPr>
            <a:xfrm>
              <a:off x="6066049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3" name="Google Shape;4743;p12"/>
            <p:cNvSpPr/>
            <p:nvPr/>
          </p:nvSpPr>
          <p:spPr>
            <a:xfrm>
              <a:off x="6380577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4" name="Google Shape;4744;p12"/>
            <p:cNvSpPr/>
            <p:nvPr/>
          </p:nvSpPr>
          <p:spPr>
            <a:xfrm>
              <a:off x="6538578" y="129068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5" name="Google Shape;4745;p12"/>
            <p:cNvSpPr/>
            <p:nvPr/>
          </p:nvSpPr>
          <p:spPr>
            <a:xfrm>
              <a:off x="6222576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6" name="Google Shape;4746;p12"/>
            <p:cNvSpPr/>
            <p:nvPr/>
          </p:nvSpPr>
          <p:spPr>
            <a:xfrm>
              <a:off x="6538578" y="254719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7" name="Google Shape;4747;p12"/>
            <p:cNvSpPr/>
            <p:nvPr/>
          </p:nvSpPr>
          <p:spPr>
            <a:xfrm>
              <a:off x="6222576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8" name="Google Shape;4748;p12"/>
            <p:cNvSpPr/>
            <p:nvPr/>
          </p:nvSpPr>
          <p:spPr>
            <a:xfrm>
              <a:off x="6538578" y="223267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9" name="Google Shape;4749;p12"/>
            <p:cNvSpPr/>
            <p:nvPr/>
          </p:nvSpPr>
          <p:spPr>
            <a:xfrm>
              <a:off x="6222576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0" name="Google Shape;4750;p12"/>
            <p:cNvSpPr/>
            <p:nvPr/>
          </p:nvSpPr>
          <p:spPr>
            <a:xfrm>
              <a:off x="6066049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1" name="Google Shape;4751;p12"/>
            <p:cNvSpPr/>
            <p:nvPr/>
          </p:nvSpPr>
          <p:spPr>
            <a:xfrm>
              <a:off x="6380577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2" name="Google Shape;4752;p12"/>
            <p:cNvSpPr/>
            <p:nvPr/>
          </p:nvSpPr>
          <p:spPr>
            <a:xfrm>
              <a:off x="6066049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3" name="Google Shape;4753;p12"/>
            <p:cNvSpPr/>
            <p:nvPr/>
          </p:nvSpPr>
          <p:spPr>
            <a:xfrm>
              <a:off x="6380577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4" name="Google Shape;4754;p12"/>
            <p:cNvSpPr/>
            <p:nvPr/>
          </p:nvSpPr>
          <p:spPr>
            <a:xfrm>
              <a:off x="6538578" y="191961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5" name="Google Shape;4755;p12"/>
            <p:cNvSpPr/>
            <p:nvPr/>
          </p:nvSpPr>
          <p:spPr>
            <a:xfrm>
              <a:off x="6222576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6" name="Google Shape;4756;p12"/>
            <p:cNvSpPr/>
            <p:nvPr/>
          </p:nvSpPr>
          <p:spPr>
            <a:xfrm>
              <a:off x="6538578" y="317477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7" name="Google Shape;4757;p12"/>
            <p:cNvSpPr/>
            <p:nvPr/>
          </p:nvSpPr>
          <p:spPr>
            <a:xfrm>
              <a:off x="6222576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8" name="Google Shape;4758;p12"/>
            <p:cNvSpPr/>
            <p:nvPr/>
          </p:nvSpPr>
          <p:spPr>
            <a:xfrm>
              <a:off x="6538578" y="286025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9" name="Google Shape;4759;p12"/>
            <p:cNvSpPr/>
            <p:nvPr/>
          </p:nvSpPr>
          <p:spPr>
            <a:xfrm>
              <a:off x="6222576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0" name="Google Shape;4760;p12"/>
            <p:cNvSpPr/>
            <p:nvPr/>
          </p:nvSpPr>
          <p:spPr>
            <a:xfrm>
              <a:off x="6066049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1" name="Google Shape;4761;p12"/>
            <p:cNvSpPr/>
            <p:nvPr/>
          </p:nvSpPr>
          <p:spPr>
            <a:xfrm>
              <a:off x="6380577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2" name="Google Shape;4762;p12"/>
            <p:cNvSpPr/>
            <p:nvPr/>
          </p:nvSpPr>
          <p:spPr>
            <a:xfrm>
              <a:off x="6066049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93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3" name="Google Shape;4763;p12"/>
            <p:cNvSpPr/>
            <p:nvPr/>
          </p:nvSpPr>
          <p:spPr>
            <a:xfrm>
              <a:off x="6380577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81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4" name="Google Shape;4764;p12"/>
            <p:cNvSpPr/>
            <p:nvPr/>
          </p:nvSpPr>
          <p:spPr>
            <a:xfrm>
              <a:off x="6538578" y="254719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5" name="Google Shape;4765;p12"/>
            <p:cNvSpPr/>
            <p:nvPr/>
          </p:nvSpPr>
          <p:spPr>
            <a:xfrm>
              <a:off x="6222576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6" name="Google Shape;4766;p12"/>
            <p:cNvSpPr/>
            <p:nvPr/>
          </p:nvSpPr>
          <p:spPr>
            <a:xfrm>
              <a:off x="6538578" y="348930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7" name="Google Shape;4767;p12"/>
            <p:cNvSpPr/>
            <p:nvPr/>
          </p:nvSpPr>
          <p:spPr>
            <a:xfrm>
              <a:off x="6222576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8" name="Google Shape;4768;p12"/>
            <p:cNvSpPr/>
            <p:nvPr/>
          </p:nvSpPr>
          <p:spPr>
            <a:xfrm>
              <a:off x="6066049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9" name="Google Shape;4769;p12"/>
            <p:cNvSpPr/>
            <p:nvPr/>
          </p:nvSpPr>
          <p:spPr>
            <a:xfrm>
              <a:off x="6380577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0" name="Google Shape;4770;p12"/>
            <p:cNvSpPr/>
            <p:nvPr/>
          </p:nvSpPr>
          <p:spPr>
            <a:xfrm>
              <a:off x="6066049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1" name="Google Shape;4771;p12"/>
            <p:cNvSpPr/>
            <p:nvPr/>
          </p:nvSpPr>
          <p:spPr>
            <a:xfrm>
              <a:off x="6380577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2" name="Google Shape;4772;p12"/>
            <p:cNvSpPr/>
            <p:nvPr/>
          </p:nvSpPr>
          <p:spPr>
            <a:xfrm>
              <a:off x="6538578" y="317477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3" name="Google Shape;4773;p12"/>
            <p:cNvSpPr/>
            <p:nvPr/>
          </p:nvSpPr>
          <p:spPr>
            <a:xfrm>
              <a:off x="6222576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4" name="Google Shape;4774;p12"/>
            <p:cNvSpPr/>
            <p:nvPr/>
          </p:nvSpPr>
          <p:spPr>
            <a:xfrm>
              <a:off x="9048777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5" name="Google Shape;4775;p12"/>
            <p:cNvSpPr/>
            <p:nvPr/>
          </p:nvSpPr>
          <p:spPr>
            <a:xfrm>
              <a:off x="9048777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6" name="Google Shape;4776;p12"/>
            <p:cNvSpPr/>
            <p:nvPr/>
          </p:nvSpPr>
          <p:spPr>
            <a:xfrm>
              <a:off x="9048777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7" name="Google Shape;4777;p12"/>
            <p:cNvSpPr/>
            <p:nvPr/>
          </p:nvSpPr>
          <p:spPr>
            <a:xfrm>
              <a:off x="9048777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8" name="Google Shape;4778;p12"/>
            <p:cNvSpPr/>
            <p:nvPr/>
          </p:nvSpPr>
          <p:spPr>
            <a:xfrm>
              <a:off x="9048777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9" name="Google Shape;4779;p12"/>
            <p:cNvSpPr/>
            <p:nvPr/>
          </p:nvSpPr>
          <p:spPr>
            <a:xfrm>
              <a:off x="9048777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0" name="Google Shape;4780;p12"/>
            <p:cNvSpPr/>
            <p:nvPr/>
          </p:nvSpPr>
          <p:spPr>
            <a:xfrm>
              <a:off x="9048777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1" name="Google Shape;4781;p12"/>
            <p:cNvSpPr/>
            <p:nvPr/>
          </p:nvSpPr>
          <p:spPr>
            <a:xfrm>
              <a:off x="9048777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2" name="Google Shape;4782;p12"/>
            <p:cNvSpPr/>
            <p:nvPr/>
          </p:nvSpPr>
          <p:spPr>
            <a:xfrm>
              <a:off x="873425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3" name="Google Shape;4783;p12"/>
            <p:cNvSpPr/>
            <p:nvPr/>
          </p:nvSpPr>
          <p:spPr>
            <a:xfrm>
              <a:off x="9048777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4" name="Google Shape;4784;p12"/>
            <p:cNvSpPr/>
            <p:nvPr/>
          </p:nvSpPr>
          <p:spPr>
            <a:xfrm>
              <a:off x="873425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5" name="Google Shape;4785;p12"/>
            <p:cNvSpPr/>
            <p:nvPr/>
          </p:nvSpPr>
          <p:spPr>
            <a:xfrm>
              <a:off x="8576249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6" name="Google Shape;4786;p12"/>
            <p:cNvSpPr/>
            <p:nvPr/>
          </p:nvSpPr>
          <p:spPr>
            <a:xfrm>
              <a:off x="8890776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7" name="Google Shape;4787;p12"/>
            <p:cNvSpPr/>
            <p:nvPr/>
          </p:nvSpPr>
          <p:spPr>
            <a:xfrm>
              <a:off x="841972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8" name="Google Shape;4788;p12"/>
            <p:cNvSpPr/>
            <p:nvPr/>
          </p:nvSpPr>
          <p:spPr>
            <a:xfrm>
              <a:off x="8419722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9" name="Google Shape;4789;p12"/>
            <p:cNvSpPr/>
            <p:nvPr/>
          </p:nvSpPr>
          <p:spPr>
            <a:xfrm>
              <a:off x="9048777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0" name="Google Shape;4790;p12"/>
            <p:cNvSpPr/>
            <p:nvPr/>
          </p:nvSpPr>
          <p:spPr>
            <a:xfrm>
              <a:off x="873425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1" name="Google Shape;4791;p12"/>
            <p:cNvSpPr/>
            <p:nvPr/>
          </p:nvSpPr>
          <p:spPr>
            <a:xfrm>
              <a:off x="9048777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2" name="Google Shape;4792;p12"/>
            <p:cNvSpPr/>
            <p:nvPr/>
          </p:nvSpPr>
          <p:spPr>
            <a:xfrm>
              <a:off x="873425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3" name="Google Shape;4793;p12"/>
            <p:cNvSpPr/>
            <p:nvPr/>
          </p:nvSpPr>
          <p:spPr>
            <a:xfrm>
              <a:off x="8576249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63"/>
                    <a:pt x="393" y="763"/>
                  </a:cubicBezTo>
                  <a:cubicBezTo>
                    <a:pt x="608" y="763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4" name="Google Shape;4794;p12"/>
            <p:cNvSpPr/>
            <p:nvPr/>
          </p:nvSpPr>
          <p:spPr>
            <a:xfrm>
              <a:off x="8890776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93" y="763"/>
                  </a:cubicBezTo>
                  <a:cubicBezTo>
                    <a:pt x="608" y="763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5" name="Google Shape;4795;p12"/>
            <p:cNvSpPr/>
            <p:nvPr/>
          </p:nvSpPr>
          <p:spPr>
            <a:xfrm>
              <a:off x="8576249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6" name="Google Shape;4796;p12"/>
            <p:cNvSpPr/>
            <p:nvPr/>
          </p:nvSpPr>
          <p:spPr>
            <a:xfrm>
              <a:off x="8890776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7" name="Google Shape;4797;p12"/>
            <p:cNvSpPr/>
            <p:nvPr/>
          </p:nvSpPr>
          <p:spPr>
            <a:xfrm>
              <a:off x="841972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8" name="Google Shape;4798;p12"/>
            <p:cNvSpPr/>
            <p:nvPr/>
          </p:nvSpPr>
          <p:spPr>
            <a:xfrm>
              <a:off x="8419722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9" name="Google Shape;4799;p12"/>
            <p:cNvSpPr/>
            <p:nvPr/>
          </p:nvSpPr>
          <p:spPr>
            <a:xfrm>
              <a:off x="9048777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0" name="Google Shape;4800;p12"/>
            <p:cNvSpPr/>
            <p:nvPr/>
          </p:nvSpPr>
          <p:spPr>
            <a:xfrm>
              <a:off x="873425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1" name="Google Shape;4801;p12"/>
            <p:cNvSpPr/>
            <p:nvPr/>
          </p:nvSpPr>
          <p:spPr>
            <a:xfrm>
              <a:off x="841972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2" name="Google Shape;4802;p12"/>
            <p:cNvSpPr/>
            <p:nvPr/>
          </p:nvSpPr>
          <p:spPr>
            <a:xfrm>
              <a:off x="9048777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3" name="Google Shape;4803;p12"/>
            <p:cNvSpPr/>
            <p:nvPr/>
          </p:nvSpPr>
          <p:spPr>
            <a:xfrm>
              <a:off x="873425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4" name="Google Shape;4804;p12"/>
            <p:cNvSpPr/>
            <p:nvPr/>
          </p:nvSpPr>
          <p:spPr>
            <a:xfrm>
              <a:off x="8576249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5" name="Google Shape;4805;p12"/>
            <p:cNvSpPr/>
            <p:nvPr/>
          </p:nvSpPr>
          <p:spPr>
            <a:xfrm>
              <a:off x="8890776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6" name="Google Shape;4806;p12"/>
            <p:cNvSpPr/>
            <p:nvPr/>
          </p:nvSpPr>
          <p:spPr>
            <a:xfrm>
              <a:off x="8419722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7" name="Google Shape;4807;p12"/>
            <p:cNvSpPr/>
            <p:nvPr/>
          </p:nvSpPr>
          <p:spPr>
            <a:xfrm>
              <a:off x="9048777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8" name="Google Shape;4808;p12"/>
            <p:cNvSpPr/>
            <p:nvPr/>
          </p:nvSpPr>
          <p:spPr>
            <a:xfrm>
              <a:off x="873425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9" name="Google Shape;4809;p12"/>
            <p:cNvSpPr/>
            <p:nvPr/>
          </p:nvSpPr>
          <p:spPr>
            <a:xfrm>
              <a:off x="841972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0" name="Google Shape;4810;p12"/>
            <p:cNvSpPr/>
            <p:nvPr/>
          </p:nvSpPr>
          <p:spPr>
            <a:xfrm>
              <a:off x="841972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1" name="Google Shape;4811;p12"/>
            <p:cNvSpPr/>
            <p:nvPr/>
          </p:nvSpPr>
          <p:spPr>
            <a:xfrm>
              <a:off x="8106669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2" name="Google Shape;4812;p12"/>
            <p:cNvSpPr/>
            <p:nvPr/>
          </p:nvSpPr>
          <p:spPr>
            <a:xfrm>
              <a:off x="8419722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3" name="Google Shape;4813;p12"/>
            <p:cNvSpPr/>
            <p:nvPr/>
          </p:nvSpPr>
          <p:spPr>
            <a:xfrm>
              <a:off x="8106669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4" name="Google Shape;4814;p12"/>
            <p:cNvSpPr/>
            <p:nvPr/>
          </p:nvSpPr>
          <p:spPr>
            <a:xfrm>
              <a:off x="7950142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5" name="Google Shape;4815;p12"/>
            <p:cNvSpPr/>
            <p:nvPr/>
          </p:nvSpPr>
          <p:spPr>
            <a:xfrm>
              <a:off x="8263196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6" name="Google Shape;4816;p12"/>
            <p:cNvSpPr/>
            <p:nvPr/>
          </p:nvSpPr>
          <p:spPr>
            <a:xfrm>
              <a:off x="779214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7" name="Google Shape;4817;p12"/>
            <p:cNvSpPr/>
            <p:nvPr/>
          </p:nvSpPr>
          <p:spPr>
            <a:xfrm>
              <a:off x="7792142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8" name="Google Shape;4818;p12"/>
            <p:cNvSpPr/>
            <p:nvPr/>
          </p:nvSpPr>
          <p:spPr>
            <a:xfrm>
              <a:off x="841972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9" name="Google Shape;4819;p12"/>
            <p:cNvSpPr/>
            <p:nvPr/>
          </p:nvSpPr>
          <p:spPr>
            <a:xfrm>
              <a:off x="8106669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0" name="Google Shape;4820;p12"/>
            <p:cNvSpPr/>
            <p:nvPr/>
          </p:nvSpPr>
          <p:spPr>
            <a:xfrm>
              <a:off x="8419722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1" name="Google Shape;4821;p12"/>
            <p:cNvSpPr/>
            <p:nvPr/>
          </p:nvSpPr>
          <p:spPr>
            <a:xfrm>
              <a:off x="8106669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2" name="Google Shape;4822;p12"/>
            <p:cNvSpPr/>
            <p:nvPr/>
          </p:nvSpPr>
          <p:spPr>
            <a:xfrm>
              <a:off x="7950142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63"/>
                    <a:pt x="382" y="763"/>
                  </a:cubicBezTo>
                  <a:cubicBezTo>
                    <a:pt x="596" y="763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3" name="Google Shape;4823;p12"/>
            <p:cNvSpPr/>
            <p:nvPr/>
          </p:nvSpPr>
          <p:spPr>
            <a:xfrm>
              <a:off x="8263196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63"/>
                    <a:pt x="394" y="763"/>
                  </a:cubicBezTo>
                  <a:cubicBezTo>
                    <a:pt x="608" y="763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4" name="Google Shape;4824;p12"/>
            <p:cNvSpPr/>
            <p:nvPr/>
          </p:nvSpPr>
          <p:spPr>
            <a:xfrm>
              <a:off x="7950142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5" name="Google Shape;4825;p12"/>
            <p:cNvSpPr/>
            <p:nvPr/>
          </p:nvSpPr>
          <p:spPr>
            <a:xfrm>
              <a:off x="8263196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6" name="Google Shape;4826;p12"/>
            <p:cNvSpPr/>
            <p:nvPr/>
          </p:nvSpPr>
          <p:spPr>
            <a:xfrm>
              <a:off x="779214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7" name="Google Shape;4827;p12"/>
            <p:cNvSpPr/>
            <p:nvPr/>
          </p:nvSpPr>
          <p:spPr>
            <a:xfrm>
              <a:off x="7792142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8" name="Google Shape;4828;p12"/>
            <p:cNvSpPr/>
            <p:nvPr/>
          </p:nvSpPr>
          <p:spPr>
            <a:xfrm>
              <a:off x="841972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9" name="Google Shape;4829;p12"/>
            <p:cNvSpPr/>
            <p:nvPr/>
          </p:nvSpPr>
          <p:spPr>
            <a:xfrm>
              <a:off x="8106669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0" name="Google Shape;4830;p12"/>
            <p:cNvSpPr/>
            <p:nvPr/>
          </p:nvSpPr>
          <p:spPr>
            <a:xfrm>
              <a:off x="779214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1" name="Google Shape;4831;p12"/>
            <p:cNvSpPr/>
            <p:nvPr/>
          </p:nvSpPr>
          <p:spPr>
            <a:xfrm>
              <a:off x="8419722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2" name="Google Shape;4832;p12"/>
            <p:cNvSpPr/>
            <p:nvPr/>
          </p:nvSpPr>
          <p:spPr>
            <a:xfrm>
              <a:off x="8106669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3" name="Google Shape;4833;p12"/>
            <p:cNvSpPr/>
            <p:nvPr/>
          </p:nvSpPr>
          <p:spPr>
            <a:xfrm>
              <a:off x="7950142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4" name="Google Shape;4834;p12"/>
            <p:cNvSpPr/>
            <p:nvPr/>
          </p:nvSpPr>
          <p:spPr>
            <a:xfrm>
              <a:off x="8263196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5" name="Google Shape;4835;p12"/>
            <p:cNvSpPr/>
            <p:nvPr/>
          </p:nvSpPr>
          <p:spPr>
            <a:xfrm>
              <a:off x="7792142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6" name="Google Shape;4836;p12"/>
            <p:cNvSpPr/>
            <p:nvPr/>
          </p:nvSpPr>
          <p:spPr>
            <a:xfrm>
              <a:off x="841972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7" name="Google Shape;4837;p12"/>
            <p:cNvSpPr/>
            <p:nvPr/>
          </p:nvSpPr>
          <p:spPr>
            <a:xfrm>
              <a:off x="8106669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8" name="Google Shape;4838;p12"/>
            <p:cNvSpPr/>
            <p:nvPr/>
          </p:nvSpPr>
          <p:spPr>
            <a:xfrm>
              <a:off x="779214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9" name="Google Shape;4839;p12"/>
            <p:cNvSpPr/>
            <p:nvPr/>
          </p:nvSpPr>
          <p:spPr>
            <a:xfrm>
              <a:off x="779214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40" name="Google Shape;4840;p12"/>
            <p:cNvSpPr/>
            <p:nvPr/>
          </p:nvSpPr>
          <p:spPr>
            <a:xfrm>
              <a:off x="7479088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41" name="Google Shape;4841;p12"/>
            <p:cNvSpPr/>
            <p:nvPr/>
          </p:nvSpPr>
          <p:spPr>
            <a:xfrm>
              <a:off x="7792142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42" name="Google Shape;4842;p12"/>
            <p:cNvSpPr/>
            <p:nvPr/>
          </p:nvSpPr>
          <p:spPr>
            <a:xfrm>
              <a:off x="7479088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43" name="Google Shape;4843;p12"/>
            <p:cNvSpPr/>
            <p:nvPr/>
          </p:nvSpPr>
          <p:spPr>
            <a:xfrm>
              <a:off x="7322562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44" name="Google Shape;4844;p12"/>
            <p:cNvSpPr/>
            <p:nvPr/>
          </p:nvSpPr>
          <p:spPr>
            <a:xfrm>
              <a:off x="7635615" y="394279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63" y="595"/>
                    <a:pt x="763" y="381"/>
                  </a:cubicBezTo>
                  <a:cubicBezTo>
                    <a:pt x="763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45" name="Google Shape;4845;p12"/>
            <p:cNvSpPr/>
            <p:nvPr/>
          </p:nvSpPr>
          <p:spPr>
            <a:xfrm>
              <a:off x="7164684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46" name="Google Shape;4846;p12"/>
            <p:cNvSpPr/>
            <p:nvPr/>
          </p:nvSpPr>
          <p:spPr>
            <a:xfrm>
              <a:off x="7164684" y="37847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47" name="Google Shape;4847;p12"/>
            <p:cNvSpPr/>
            <p:nvPr/>
          </p:nvSpPr>
          <p:spPr>
            <a:xfrm>
              <a:off x="779214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48" name="Google Shape;4848;p12"/>
            <p:cNvSpPr/>
            <p:nvPr/>
          </p:nvSpPr>
          <p:spPr>
            <a:xfrm>
              <a:off x="7479088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49" name="Google Shape;4849;p12"/>
            <p:cNvSpPr/>
            <p:nvPr/>
          </p:nvSpPr>
          <p:spPr>
            <a:xfrm>
              <a:off x="7792142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50" name="Google Shape;4850;p12"/>
            <p:cNvSpPr/>
            <p:nvPr/>
          </p:nvSpPr>
          <p:spPr>
            <a:xfrm>
              <a:off x="7479088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80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51" name="Google Shape;4851;p12"/>
            <p:cNvSpPr/>
            <p:nvPr/>
          </p:nvSpPr>
          <p:spPr>
            <a:xfrm>
              <a:off x="7322562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63"/>
                    <a:pt x="382" y="763"/>
                  </a:cubicBezTo>
                  <a:cubicBezTo>
                    <a:pt x="596" y="763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52" name="Google Shape;4852;p12"/>
            <p:cNvSpPr/>
            <p:nvPr/>
          </p:nvSpPr>
          <p:spPr>
            <a:xfrm>
              <a:off x="7635615" y="4570248"/>
              <a:ext cx="93744" cy="93744"/>
            </a:xfrm>
            <a:custGeom>
              <a:avLst/>
              <a:gdLst/>
              <a:ahLst/>
              <a:cxnLst/>
              <a:rect l="l" t="t" r="r" b="b"/>
              <a:pathLst>
                <a:path w="763" h="763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63"/>
                    <a:pt x="382" y="763"/>
                  </a:cubicBezTo>
                  <a:cubicBezTo>
                    <a:pt x="596" y="763"/>
                    <a:pt x="763" y="596"/>
                    <a:pt x="763" y="382"/>
                  </a:cubicBezTo>
                  <a:cubicBezTo>
                    <a:pt x="763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53" name="Google Shape;4853;p12"/>
            <p:cNvSpPr/>
            <p:nvPr/>
          </p:nvSpPr>
          <p:spPr>
            <a:xfrm>
              <a:off x="7322562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54" name="Google Shape;4854;p12"/>
            <p:cNvSpPr/>
            <p:nvPr/>
          </p:nvSpPr>
          <p:spPr>
            <a:xfrm>
              <a:off x="7635615" y="425719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55" name="Google Shape;4855;p12"/>
            <p:cNvSpPr/>
            <p:nvPr/>
          </p:nvSpPr>
          <p:spPr>
            <a:xfrm>
              <a:off x="7164684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56" name="Google Shape;4856;p12"/>
            <p:cNvSpPr/>
            <p:nvPr/>
          </p:nvSpPr>
          <p:spPr>
            <a:xfrm>
              <a:off x="7164684" y="4413721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57" name="Google Shape;4857;p12"/>
            <p:cNvSpPr/>
            <p:nvPr/>
          </p:nvSpPr>
          <p:spPr>
            <a:xfrm>
              <a:off x="779214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58" name="Google Shape;4858;p12"/>
            <p:cNvSpPr/>
            <p:nvPr/>
          </p:nvSpPr>
          <p:spPr>
            <a:xfrm>
              <a:off x="7479088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59" name="Google Shape;4859;p12"/>
            <p:cNvSpPr/>
            <p:nvPr/>
          </p:nvSpPr>
          <p:spPr>
            <a:xfrm>
              <a:off x="7164684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60" name="Google Shape;4860;p12"/>
            <p:cNvSpPr/>
            <p:nvPr/>
          </p:nvSpPr>
          <p:spPr>
            <a:xfrm>
              <a:off x="7792142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61" name="Google Shape;4861;p12"/>
            <p:cNvSpPr/>
            <p:nvPr/>
          </p:nvSpPr>
          <p:spPr>
            <a:xfrm>
              <a:off x="7479088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62" name="Google Shape;4862;p12"/>
            <p:cNvSpPr/>
            <p:nvPr/>
          </p:nvSpPr>
          <p:spPr>
            <a:xfrm>
              <a:off x="7322562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63" name="Google Shape;4863;p12"/>
            <p:cNvSpPr/>
            <p:nvPr/>
          </p:nvSpPr>
          <p:spPr>
            <a:xfrm>
              <a:off x="7635615" y="488477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64" name="Google Shape;4864;p12"/>
            <p:cNvSpPr/>
            <p:nvPr/>
          </p:nvSpPr>
          <p:spPr>
            <a:xfrm>
              <a:off x="7164684" y="5041302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65" name="Google Shape;4865;p12"/>
            <p:cNvSpPr/>
            <p:nvPr/>
          </p:nvSpPr>
          <p:spPr>
            <a:xfrm>
              <a:off x="779214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66" name="Google Shape;4866;p12"/>
            <p:cNvSpPr/>
            <p:nvPr/>
          </p:nvSpPr>
          <p:spPr>
            <a:xfrm>
              <a:off x="7479088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67" name="Google Shape;4867;p12"/>
            <p:cNvSpPr/>
            <p:nvPr/>
          </p:nvSpPr>
          <p:spPr>
            <a:xfrm>
              <a:off x="7164684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68" name="Google Shape;4868;p12"/>
            <p:cNvSpPr/>
            <p:nvPr/>
          </p:nvSpPr>
          <p:spPr>
            <a:xfrm>
              <a:off x="7164684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69" name="Google Shape;4869;p12"/>
            <p:cNvSpPr/>
            <p:nvPr/>
          </p:nvSpPr>
          <p:spPr>
            <a:xfrm>
              <a:off x="6850156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70" name="Google Shape;4870;p12"/>
            <p:cNvSpPr/>
            <p:nvPr/>
          </p:nvSpPr>
          <p:spPr>
            <a:xfrm>
              <a:off x="7164684" y="37847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71" name="Google Shape;4871;p12"/>
            <p:cNvSpPr/>
            <p:nvPr/>
          </p:nvSpPr>
          <p:spPr>
            <a:xfrm>
              <a:off x="6850156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72" name="Google Shape;4872;p12"/>
            <p:cNvSpPr/>
            <p:nvPr/>
          </p:nvSpPr>
          <p:spPr>
            <a:xfrm>
              <a:off x="6693630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73" name="Google Shape;4873;p12"/>
            <p:cNvSpPr/>
            <p:nvPr/>
          </p:nvSpPr>
          <p:spPr>
            <a:xfrm>
              <a:off x="7008157" y="39427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74" name="Google Shape;4874;p12"/>
            <p:cNvSpPr/>
            <p:nvPr/>
          </p:nvSpPr>
          <p:spPr>
            <a:xfrm>
              <a:off x="6538578" y="409931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75" name="Google Shape;4875;p12"/>
            <p:cNvSpPr/>
            <p:nvPr/>
          </p:nvSpPr>
          <p:spPr>
            <a:xfrm>
              <a:off x="6538578" y="3784789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76" name="Google Shape;4876;p12"/>
            <p:cNvSpPr/>
            <p:nvPr/>
          </p:nvSpPr>
          <p:spPr>
            <a:xfrm>
              <a:off x="7164684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77" name="Google Shape;4877;p12"/>
            <p:cNvSpPr/>
            <p:nvPr/>
          </p:nvSpPr>
          <p:spPr>
            <a:xfrm>
              <a:off x="6850156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78" name="Google Shape;4878;p12"/>
            <p:cNvSpPr/>
            <p:nvPr/>
          </p:nvSpPr>
          <p:spPr>
            <a:xfrm>
              <a:off x="7164684" y="4413721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79" name="Google Shape;4879;p12"/>
            <p:cNvSpPr/>
            <p:nvPr/>
          </p:nvSpPr>
          <p:spPr>
            <a:xfrm>
              <a:off x="6850156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80" name="Google Shape;4880;p12"/>
            <p:cNvSpPr/>
            <p:nvPr/>
          </p:nvSpPr>
          <p:spPr>
            <a:xfrm>
              <a:off x="6693630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63"/>
                    <a:pt x="381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81" name="Google Shape;4881;p12"/>
            <p:cNvSpPr/>
            <p:nvPr/>
          </p:nvSpPr>
          <p:spPr>
            <a:xfrm>
              <a:off x="7008157" y="457024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63"/>
                    <a:pt x="381" y="763"/>
                  </a:cubicBezTo>
                  <a:cubicBezTo>
                    <a:pt x="595" y="763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82" name="Google Shape;4882;p12"/>
            <p:cNvSpPr/>
            <p:nvPr/>
          </p:nvSpPr>
          <p:spPr>
            <a:xfrm>
              <a:off x="6693630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83" name="Google Shape;4883;p12"/>
            <p:cNvSpPr/>
            <p:nvPr/>
          </p:nvSpPr>
          <p:spPr>
            <a:xfrm>
              <a:off x="7008157" y="425719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84" name="Google Shape;4884;p12"/>
            <p:cNvSpPr/>
            <p:nvPr/>
          </p:nvSpPr>
          <p:spPr>
            <a:xfrm>
              <a:off x="6538578" y="472677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85" name="Google Shape;4885;p12"/>
            <p:cNvSpPr/>
            <p:nvPr/>
          </p:nvSpPr>
          <p:spPr>
            <a:xfrm>
              <a:off x="6538578" y="4413721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86" name="Google Shape;4886;p12"/>
            <p:cNvSpPr/>
            <p:nvPr/>
          </p:nvSpPr>
          <p:spPr>
            <a:xfrm>
              <a:off x="7164684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87" name="Google Shape;4887;p12"/>
            <p:cNvSpPr/>
            <p:nvPr/>
          </p:nvSpPr>
          <p:spPr>
            <a:xfrm>
              <a:off x="6850156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88" name="Google Shape;4888;p12"/>
            <p:cNvSpPr/>
            <p:nvPr/>
          </p:nvSpPr>
          <p:spPr>
            <a:xfrm>
              <a:off x="6538578" y="409931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89" name="Google Shape;4889;p12"/>
            <p:cNvSpPr/>
            <p:nvPr/>
          </p:nvSpPr>
          <p:spPr>
            <a:xfrm>
              <a:off x="7164684" y="5041302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90" name="Google Shape;4890;p12"/>
            <p:cNvSpPr/>
            <p:nvPr/>
          </p:nvSpPr>
          <p:spPr>
            <a:xfrm>
              <a:off x="6850156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91" name="Google Shape;4891;p12"/>
            <p:cNvSpPr/>
            <p:nvPr/>
          </p:nvSpPr>
          <p:spPr>
            <a:xfrm>
              <a:off x="6693630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92" name="Google Shape;4892;p12"/>
            <p:cNvSpPr/>
            <p:nvPr/>
          </p:nvSpPr>
          <p:spPr>
            <a:xfrm>
              <a:off x="7008157" y="488477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93" name="Google Shape;4893;p12"/>
            <p:cNvSpPr/>
            <p:nvPr/>
          </p:nvSpPr>
          <p:spPr>
            <a:xfrm>
              <a:off x="6538578" y="5041302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94" name="Google Shape;4894;p12"/>
            <p:cNvSpPr/>
            <p:nvPr/>
          </p:nvSpPr>
          <p:spPr>
            <a:xfrm>
              <a:off x="7164684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95" name="Google Shape;4895;p12"/>
            <p:cNvSpPr/>
            <p:nvPr/>
          </p:nvSpPr>
          <p:spPr>
            <a:xfrm>
              <a:off x="6850156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96" name="Google Shape;4896;p12"/>
            <p:cNvSpPr/>
            <p:nvPr/>
          </p:nvSpPr>
          <p:spPr>
            <a:xfrm>
              <a:off x="6538578" y="472677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97" name="Google Shape;4897;p12"/>
            <p:cNvSpPr/>
            <p:nvPr/>
          </p:nvSpPr>
          <p:spPr>
            <a:xfrm>
              <a:off x="6538578" y="409931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98" name="Google Shape;4898;p12"/>
            <p:cNvSpPr/>
            <p:nvPr/>
          </p:nvSpPr>
          <p:spPr>
            <a:xfrm>
              <a:off x="6222576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99" name="Google Shape;4899;p12"/>
            <p:cNvSpPr/>
            <p:nvPr/>
          </p:nvSpPr>
          <p:spPr>
            <a:xfrm>
              <a:off x="6538578" y="3784789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00" name="Google Shape;4900;p12"/>
            <p:cNvSpPr/>
            <p:nvPr/>
          </p:nvSpPr>
          <p:spPr>
            <a:xfrm>
              <a:off x="6222576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01" name="Google Shape;4901;p12"/>
            <p:cNvSpPr/>
            <p:nvPr/>
          </p:nvSpPr>
          <p:spPr>
            <a:xfrm>
              <a:off x="6066049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02" name="Google Shape;4902;p12"/>
            <p:cNvSpPr/>
            <p:nvPr/>
          </p:nvSpPr>
          <p:spPr>
            <a:xfrm>
              <a:off x="6380577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03" name="Google Shape;4903;p12"/>
            <p:cNvSpPr/>
            <p:nvPr/>
          </p:nvSpPr>
          <p:spPr>
            <a:xfrm>
              <a:off x="6538578" y="472677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04" name="Google Shape;4904;p12"/>
            <p:cNvSpPr/>
            <p:nvPr/>
          </p:nvSpPr>
          <p:spPr>
            <a:xfrm>
              <a:off x="6222576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05" name="Google Shape;4905;p12"/>
            <p:cNvSpPr/>
            <p:nvPr/>
          </p:nvSpPr>
          <p:spPr>
            <a:xfrm>
              <a:off x="6538578" y="4413721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06" name="Google Shape;4906;p12"/>
            <p:cNvSpPr/>
            <p:nvPr/>
          </p:nvSpPr>
          <p:spPr>
            <a:xfrm>
              <a:off x="6222576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07" name="Google Shape;4907;p12"/>
            <p:cNvSpPr/>
            <p:nvPr/>
          </p:nvSpPr>
          <p:spPr>
            <a:xfrm>
              <a:off x="6066049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93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08" name="Google Shape;4908;p12"/>
            <p:cNvSpPr/>
            <p:nvPr/>
          </p:nvSpPr>
          <p:spPr>
            <a:xfrm>
              <a:off x="6380577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81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09" name="Google Shape;4909;p12"/>
            <p:cNvSpPr/>
            <p:nvPr/>
          </p:nvSpPr>
          <p:spPr>
            <a:xfrm>
              <a:off x="6066049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10" name="Google Shape;4910;p12"/>
            <p:cNvSpPr/>
            <p:nvPr/>
          </p:nvSpPr>
          <p:spPr>
            <a:xfrm>
              <a:off x="6380577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11" name="Google Shape;4911;p12"/>
            <p:cNvSpPr/>
            <p:nvPr/>
          </p:nvSpPr>
          <p:spPr>
            <a:xfrm>
              <a:off x="6538578" y="409931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12" name="Google Shape;4912;p12"/>
            <p:cNvSpPr/>
            <p:nvPr/>
          </p:nvSpPr>
          <p:spPr>
            <a:xfrm>
              <a:off x="6222576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13" name="Google Shape;4913;p12"/>
            <p:cNvSpPr/>
            <p:nvPr/>
          </p:nvSpPr>
          <p:spPr>
            <a:xfrm>
              <a:off x="6538578" y="5041302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14" name="Google Shape;4914;p12"/>
            <p:cNvSpPr/>
            <p:nvPr/>
          </p:nvSpPr>
          <p:spPr>
            <a:xfrm>
              <a:off x="6222576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15" name="Google Shape;4915;p12"/>
            <p:cNvSpPr/>
            <p:nvPr/>
          </p:nvSpPr>
          <p:spPr>
            <a:xfrm>
              <a:off x="6066049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16" name="Google Shape;4916;p12"/>
            <p:cNvSpPr/>
            <p:nvPr/>
          </p:nvSpPr>
          <p:spPr>
            <a:xfrm>
              <a:off x="6380577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17" name="Google Shape;4917;p12"/>
            <p:cNvSpPr/>
            <p:nvPr/>
          </p:nvSpPr>
          <p:spPr>
            <a:xfrm>
              <a:off x="6538578" y="472677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18" name="Google Shape;4918;p12"/>
            <p:cNvSpPr/>
            <p:nvPr/>
          </p:nvSpPr>
          <p:spPr>
            <a:xfrm>
              <a:off x="6222576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4919" name="Google Shape;4919;p12"/>
          <p:cNvSpPr txBox="1">
            <a:spLocks noGrp="1"/>
          </p:cNvSpPr>
          <p:nvPr>
            <p:ph type="title" hasCustomPrompt="1"/>
          </p:nvPr>
        </p:nvSpPr>
        <p:spPr>
          <a:xfrm>
            <a:off x="1371600" y="2260600"/>
            <a:ext cx="9474000" cy="1832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200"/>
              <a:buNone/>
              <a:defRPr sz="9600">
                <a:solidFill>
                  <a:schemeClr val="accent1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sp>
        <p:nvSpPr>
          <p:cNvPr id="4920" name="Google Shape;4920;p12"/>
          <p:cNvSpPr txBox="1">
            <a:spLocks noGrp="1"/>
          </p:cNvSpPr>
          <p:nvPr>
            <p:ph type="subTitle" idx="1"/>
          </p:nvPr>
        </p:nvSpPr>
        <p:spPr>
          <a:xfrm>
            <a:off x="2514600" y="3873500"/>
            <a:ext cx="7162800" cy="508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2pPr>
            <a:lvl3pPr lvl="2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3pPr>
            <a:lvl4pPr lvl="3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4pPr>
            <a:lvl5pPr lvl="4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5pPr>
            <a:lvl6pPr lvl="5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6pPr>
            <a:lvl7pPr lvl="6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7pPr>
            <a:lvl8pPr lvl="7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8pPr>
            <a:lvl9pPr lvl="8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457719347"/>
      </p:ext>
    </p:extLst>
  </p:cSld>
  <p:clrMapOvr>
    <a:masterClrMapping/>
  </p:clrMapOvr>
</p:sldLayout>
</file>

<file path=ppt/slideLayouts/slideLayout9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bg>
      <p:bgPr>
        <a:solidFill>
          <a:schemeClr val="accent2"/>
        </a:solidFill>
        <a:effectLst/>
      </p:bgPr>
    </p:bg>
    <p:spTree>
      <p:nvGrpSpPr>
        <p:cNvPr id="1" name="Shape 49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923" name="Google Shape;4923;p14"/>
          <p:cNvGrpSpPr/>
          <p:nvPr/>
        </p:nvGrpSpPr>
        <p:grpSpPr>
          <a:xfrm>
            <a:off x="-89075" y="-115735"/>
            <a:ext cx="12370161" cy="8319393"/>
            <a:chOff x="14670875" y="846675"/>
            <a:chExt cx="7166400" cy="8013800"/>
          </a:xfrm>
        </p:grpSpPr>
        <p:sp>
          <p:nvSpPr>
            <p:cNvPr id="4924" name="Google Shape;4924;p14"/>
            <p:cNvSpPr/>
            <p:nvPr/>
          </p:nvSpPr>
          <p:spPr>
            <a:xfrm>
              <a:off x="17877225" y="846675"/>
              <a:ext cx="376550" cy="3385250"/>
            </a:xfrm>
            <a:custGeom>
              <a:avLst/>
              <a:gdLst/>
              <a:ahLst/>
              <a:cxnLst/>
              <a:rect l="l" t="t" r="r" b="b"/>
              <a:pathLst>
                <a:path w="15062" h="135410" extrusionOk="0">
                  <a:moveTo>
                    <a:pt x="0" y="0"/>
                  </a:moveTo>
                  <a:lnTo>
                    <a:pt x="15062" y="135409"/>
                  </a:lnTo>
                  <a:lnTo>
                    <a:pt x="15062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25" name="Google Shape;4925;p14"/>
            <p:cNvSpPr/>
            <p:nvPr/>
          </p:nvSpPr>
          <p:spPr>
            <a:xfrm>
              <a:off x="17089625" y="846675"/>
              <a:ext cx="1164150" cy="3385250"/>
            </a:xfrm>
            <a:custGeom>
              <a:avLst/>
              <a:gdLst/>
              <a:ahLst/>
              <a:cxnLst/>
              <a:rect l="l" t="t" r="r" b="b"/>
              <a:pathLst>
                <a:path w="46566" h="135410" extrusionOk="0">
                  <a:moveTo>
                    <a:pt x="0" y="0"/>
                  </a:moveTo>
                  <a:lnTo>
                    <a:pt x="46566" y="135409"/>
                  </a:lnTo>
                  <a:lnTo>
                    <a:pt x="16098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26" name="Google Shape;4926;p14"/>
            <p:cNvSpPr/>
            <p:nvPr/>
          </p:nvSpPr>
          <p:spPr>
            <a:xfrm>
              <a:off x="16185050" y="846675"/>
              <a:ext cx="2068725" cy="3385250"/>
            </a:xfrm>
            <a:custGeom>
              <a:avLst/>
              <a:gdLst/>
              <a:ahLst/>
              <a:cxnLst/>
              <a:rect l="l" t="t" r="r" b="b"/>
              <a:pathLst>
                <a:path w="82749" h="135410" extrusionOk="0">
                  <a:moveTo>
                    <a:pt x="0" y="0"/>
                  </a:moveTo>
                  <a:lnTo>
                    <a:pt x="82749" y="135409"/>
                  </a:lnTo>
                  <a:lnTo>
                    <a:pt x="1894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27" name="Google Shape;4927;p14"/>
            <p:cNvSpPr/>
            <p:nvPr/>
          </p:nvSpPr>
          <p:spPr>
            <a:xfrm>
              <a:off x="15027450" y="846675"/>
              <a:ext cx="3226325" cy="3385250"/>
            </a:xfrm>
            <a:custGeom>
              <a:avLst/>
              <a:gdLst/>
              <a:ahLst/>
              <a:cxnLst/>
              <a:rect l="l" t="t" r="r" b="b"/>
              <a:pathLst>
                <a:path w="129053" h="135410" extrusionOk="0">
                  <a:moveTo>
                    <a:pt x="1" y="0"/>
                  </a:moveTo>
                  <a:lnTo>
                    <a:pt x="129053" y="135409"/>
                  </a:lnTo>
                  <a:lnTo>
                    <a:pt x="129053" y="135409"/>
                  </a:lnTo>
                  <a:lnTo>
                    <a:pt x="2492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28" name="Google Shape;4928;p14"/>
            <p:cNvSpPr/>
            <p:nvPr/>
          </p:nvSpPr>
          <p:spPr>
            <a:xfrm>
              <a:off x="14670875" y="1183900"/>
              <a:ext cx="3582900" cy="3048025"/>
            </a:xfrm>
            <a:custGeom>
              <a:avLst/>
              <a:gdLst/>
              <a:ahLst/>
              <a:cxnLst/>
              <a:rect l="l" t="t" r="r" b="b"/>
              <a:pathLst>
                <a:path w="143316" h="121921" extrusionOk="0">
                  <a:moveTo>
                    <a:pt x="0" y="1"/>
                  </a:moveTo>
                  <a:lnTo>
                    <a:pt x="0" y="23539"/>
                  </a:lnTo>
                  <a:lnTo>
                    <a:pt x="143316" y="12192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29" name="Google Shape;4929;p14"/>
            <p:cNvSpPr/>
            <p:nvPr/>
          </p:nvSpPr>
          <p:spPr>
            <a:xfrm>
              <a:off x="14670875" y="2277200"/>
              <a:ext cx="3582900" cy="1954725"/>
            </a:xfrm>
            <a:custGeom>
              <a:avLst/>
              <a:gdLst/>
              <a:ahLst/>
              <a:cxnLst/>
              <a:rect l="l" t="t" r="r" b="b"/>
              <a:pathLst>
                <a:path w="143316" h="78189" extrusionOk="0">
                  <a:moveTo>
                    <a:pt x="0" y="0"/>
                  </a:moveTo>
                  <a:lnTo>
                    <a:pt x="0" y="17895"/>
                  </a:lnTo>
                  <a:lnTo>
                    <a:pt x="143316" y="7818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30" name="Google Shape;4930;p14"/>
            <p:cNvSpPr/>
            <p:nvPr/>
          </p:nvSpPr>
          <p:spPr>
            <a:xfrm>
              <a:off x="14670875" y="3132050"/>
              <a:ext cx="3582900" cy="1099875"/>
            </a:xfrm>
            <a:custGeom>
              <a:avLst/>
              <a:gdLst/>
              <a:ahLst/>
              <a:cxnLst/>
              <a:rect l="l" t="t" r="r" b="b"/>
              <a:pathLst>
                <a:path w="143316" h="43995" extrusionOk="0">
                  <a:moveTo>
                    <a:pt x="0" y="1"/>
                  </a:moveTo>
                  <a:lnTo>
                    <a:pt x="0" y="15205"/>
                  </a:lnTo>
                  <a:lnTo>
                    <a:pt x="143316" y="4399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31" name="Google Shape;4931;p14"/>
            <p:cNvSpPr/>
            <p:nvPr/>
          </p:nvSpPr>
          <p:spPr>
            <a:xfrm>
              <a:off x="14670875" y="3876200"/>
              <a:ext cx="3582900" cy="355725"/>
            </a:xfrm>
            <a:custGeom>
              <a:avLst/>
              <a:gdLst/>
              <a:ahLst/>
              <a:cxnLst/>
              <a:rect l="l" t="t" r="r" b="b"/>
              <a:pathLst>
                <a:path w="143316" h="14229" extrusionOk="0">
                  <a:moveTo>
                    <a:pt x="0" y="1"/>
                  </a:moveTo>
                  <a:lnTo>
                    <a:pt x="0" y="14228"/>
                  </a:lnTo>
                  <a:lnTo>
                    <a:pt x="143316" y="1422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32" name="Google Shape;4932;p14"/>
            <p:cNvSpPr/>
            <p:nvPr/>
          </p:nvSpPr>
          <p:spPr>
            <a:xfrm>
              <a:off x="14670875" y="4231900"/>
              <a:ext cx="3582900" cy="719450"/>
            </a:xfrm>
            <a:custGeom>
              <a:avLst/>
              <a:gdLst/>
              <a:ahLst/>
              <a:cxnLst/>
              <a:rect l="l" t="t" r="r" b="b"/>
              <a:pathLst>
                <a:path w="143316" h="28778" extrusionOk="0">
                  <a:moveTo>
                    <a:pt x="143316" y="0"/>
                  </a:moveTo>
                  <a:lnTo>
                    <a:pt x="0" y="14228"/>
                  </a:lnTo>
                  <a:lnTo>
                    <a:pt x="0" y="28778"/>
                  </a:lnTo>
                  <a:lnTo>
                    <a:pt x="14331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33" name="Google Shape;4933;p14"/>
            <p:cNvSpPr/>
            <p:nvPr/>
          </p:nvSpPr>
          <p:spPr>
            <a:xfrm>
              <a:off x="14670875" y="4231900"/>
              <a:ext cx="3582900" cy="1506750"/>
            </a:xfrm>
            <a:custGeom>
              <a:avLst/>
              <a:gdLst/>
              <a:ahLst/>
              <a:cxnLst/>
              <a:rect l="l" t="t" r="r" b="b"/>
              <a:pathLst>
                <a:path w="143316" h="60270" extrusionOk="0">
                  <a:moveTo>
                    <a:pt x="143316" y="0"/>
                  </a:moveTo>
                  <a:lnTo>
                    <a:pt x="0" y="43994"/>
                  </a:lnTo>
                  <a:lnTo>
                    <a:pt x="0" y="60270"/>
                  </a:lnTo>
                  <a:lnTo>
                    <a:pt x="14331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34" name="Google Shape;4934;p14"/>
            <p:cNvSpPr/>
            <p:nvPr/>
          </p:nvSpPr>
          <p:spPr>
            <a:xfrm>
              <a:off x="14670875" y="4231900"/>
              <a:ext cx="3582900" cy="2459250"/>
            </a:xfrm>
            <a:custGeom>
              <a:avLst/>
              <a:gdLst/>
              <a:ahLst/>
              <a:cxnLst/>
              <a:rect l="l" t="t" r="r" b="b"/>
              <a:pathLst>
                <a:path w="143316" h="98370" extrusionOk="0">
                  <a:moveTo>
                    <a:pt x="143316" y="0"/>
                  </a:moveTo>
                  <a:lnTo>
                    <a:pt x="0" y="78165"/>
                  </a:lnTo>
                  <a:lnTo>
                    <a:pt x="0" y="98370"/>
                  </a:lnTo>
                  <a:lnTo>
                    <a:pt x="14331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35" name="Google Shape;4935;p14"/>
            <p:cNvSpPr/>
            <p:nvPr/>
          </p:nvSpPr>
          <p:spPr>
            <a:xfrm>
              <a:off x="14670875" y="4231900"/>
              <a:ext cx="3582900" cy="3384975"/>
            </a:xfrm>
            <a:custGeom>
              <a:avLst/>
              <a:gdLst/>
              <a:ahLst/>
              <a:cxnLst/>
              <a:rect l="l" t="t" r="r" b="b"/>
              <a:pathLst>
                <a:path w="143316" h="135399" extrusionOk="0">
                  <a:moveTo>
                    <a:pt x="143316" y="0"/>
                  </a:moveTo>
                  <a:lnTo>
                    <a:pt x="0" y="121896"/>
                  </a:lnTo>
                  <a:lnTo>
                    <a:pt x="0" y="135398"/>
                  </a:lnTo>
                  <a:lnTo>
                    <a:pt x="14264" y="135398"/>
                  </a:lnTo>
                  <a:lnTo>
                    <a:pt x="14331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36" name="Google Shape;4936;p14"/>
            <p:cNvSpPr/>
            <p:nvPr/>
          </p:nvSpPr>
          <p:spPr>
            <a:xfrm>
              <a:off x="15650450" y="4231900"/>
              <a:ext cx="2603325" cy="3384975"/>
            </a:xfrm>
            <a:custGeom>
              <a:avLst/>
              <a:gdLst/>
              <a:ahLst/>
              <a:cxnLst/>
              <a:rect l="l" t="t" r="r" b="b"/>
              <a:pathLst>
                <a:path w="104133" h="135399" extrusionOk="0">
                  <a:moveTo>
                    <a:pt x="104133" y="0"/>
                  </a:moveTo>
                  <a:lnTo>
                    <a:pt x="1" y="135398"/>
                  </a:lnTo>
                  <a:lnTo>
                    <a:pt x="21384" y="135398"/>
                  </a:lnTo>
                  <a:lnTo>
                    <a:pt x="10413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37" name="Google Shape;4937;p14"/>
            <p:cNvSpPr/>
            <p:nvPr/>
          </p:nvSpPr>
          <p:spPr>
            <a:xfrm>
              <a:off x="16658625" y="4231900"/>
              <a:ext cx="1595150" cy="3384975"/>
            </a:xfrm>
            <a:custGeom>
              <a:avLst/>
              <a:gdLst/>
              <a:ahLst/>
              <a:cxnLst/>
              <a:rect l="l" t="t" r="r" b="b"/>
              <a:pathLst>
                <a:path w="63806" h="135399" extrusionOk="0">
                  <a:moveTo>
                    <a:pt x="63806" y="0"/>
                  </a:moveTo>
                  <a:lnTo>
                    <a:pt x="0" y="135398"/>
                  </a:lnTo>
                  <a:lnTo>
                    <a:pt x="17240" y="135398"/>
                  </a:lnTo>
                  <a:lnTo>
                    <a:pt x="6380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38" name="Google Shape;4938;p14"/>
            <p:cNvSpPr/>
            <p:nvPr/>
          </p:nvSpPr>
          <p:spPr>
            <a:xfrm>
              <a:off x="17217625" y="4231900"/>
              <a:ext cx="1036150" cy="4610700"/>
            </a:xfrm>
            <a:custGeom>
              <a:avLst/>
              <a:gdLst/>
              <a:ahLst/>
              <a:cxnLst/>
              <a:rect l="l" t="t" r="r" b="b"/>
              <a:pathLst>
                <a:path w="41446" h="184428" extrusionOk="0">
                  <a:moveTo>
                    <a:pt x="41446" y="0"/>
                  </a:moveTo>
                  <a:lnTo>
                    <a:pt x="0" y="184428"/>
                  </a:lnTo>
                  <a:lnTo>
                    <a:pt x="21324" y="180213"/>
                  </a:lnTo>
                  <a:lnTo>
                    <a:pt x="4144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39" name="Google Shape;4939;p14"/>
            <p:cNvSpPr/>
            <p:nvPr/>
          </p:nvSpPr>
          <p:spPr>
            <a:xfrm>
              <a:off x="18249000" y="4231900"/>
              <a:ext cx="519125" cy="4487775"/>
            </a:xfrm>
            <a:custGeom>
              <a:avLst/>
              <a:gdLst/>
              <a:ahLst/>
              <a:cxnLst/>
              <a:rect l="l" t="t" r="r" b="b"/>
              <a:pathLst>
                <a:path w="20765" h="179511" extrusionOk="0">
                  <a:moveTo>
                    <a:pt x="191" y="0"/>
                  </a:moveTo>
                  <a:lnTo>
                    <a:pt x="0" y="179034"/>
                  </a:lnTo>
                  <a:lnTo>
                    <a:pt x="20765" y="179511"/>
                  </a:lnTo>
                  <a:lnTo>
                    <a:pt x="19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40" name="Google Shape;4940;p14"/>
            <p:cNvSpPr/>
            <p:nvPr/>
          </p:nvSpPr>
          <p:spPr>
            <a:xfrm>
              <a:off x="18253750" y="4231900"/>
              <a:ext cx="1419850" cy="4628575"/>
            </a:xfrm>
            <a:custGeom>
              <a:avLst/>
              <a:gdLst/>
              <a:ahLst/>
              <a:cxnLst/>
              <a:rect l="l" t="t" r="r" b="b"/>
              <a:pathLst>
                <a:path w="56794" h="185143" extrusionOk="0">
                  <a:moveTo>
                    <a:pt x="1" y="0"/>
                  </a:moveTo>
                  <a:lnTo>
                    <a:pt x="41768" y="185142"/>
                  </a:lnTo>
                  <a:lnTo>
                    <a:pt x="56794" y="16521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41" name="Google Shape;4941;p14"/>
            <p:cNvSpPr/>
            <p:nvPr/>
          </p:nvSpPr>
          <p:spPr>
            <a:xfrm>
              <a:off x="18253750" y="4231900"/>
              <a:ext cx="2068750" cy="3384975"/>
            </a:xfrm>
            <a:custGeom>
              <a:avLst/>
              <a:gdLst/>
              <a:ahLst/>
              <a:cxnLst/>
              <a:rect l="l" t="t" r="r" b="b"/>
              <a:pathLst>
                <a:path w="82750" h="135399" extrusionOk="0">
                  <a:moveTo>
                    <a:pt x="1" y="0"/>
                  </a:moveTo>
                  <a:lnTo>
                    <a:pt x="63818" y="135398"/>
                  </a:lnTo>
                  <a:lnTo>
                    <a:pt x="82749" y="13539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42" name="Google Shape;4942;p14"/>
            <p:cNvSpPr/>
            <p:nvPr/>
          </p:nvSpPr>
          <p:spPr>
            <a:xfrm>
              <a:off x="18253750" y="4231900"/>
              <a:ext cx="3226325" cy="3384975"/>
            </a:xfrm>
            <a:custGeom>
              <a:avLst/>
              <a:gdLst/>
              <a:ahLst/>
              <a:cxnLst/>
              <a:rect l="l" t="t" r="r" b="b"/>
              <a:pathLst>
                <a:path w="129053" h="135399" extrusionOk="0">
                  <a:moveTo>
                    <a:pt x="1" y="0"/>
                  </a:moveTo>
                  <a:lnTo>
                    <a:pt x="104133" y="135398"/>
                  </a:lnTo>
                  <a:lnTo>
                    <a:pt x="129053" y="13539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43" name="Google Shape;4943;p14"/>
            <p:cNvSpPr/>
            <p:nvPr/>
          </p:nvSpPr>
          <p:spPr>
            <a:xfrm>
              <a:off x="18253750" y="4231900"/>
              <a:ext cx="3583525" cy="3048025"/>
            </a:xfrm>
            <a:custGeom>
              <a:avLst/>
              <a:gdLst/>
              <a:ahLst/>
              <a:cxnLst/>
              <a:rect l="l" t="t" r="r" b="b"/>
              <a:pathLst>
                <a:path w="143341" h="121921" extrusionOk="0">
                  <a:moveTo>
                    <a:pt x="1" y="0"/>
                  </a:moveTo>
                  <a:lnTo>
                    <a:pt x="143340" y="121920"/>
                  </a:lnTo>
                  <a:lnTo>
                    <a:pt x="143340" y="9837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44" name="Google Shape;4944;p14"/>
            <p:cNvSpPr/>
            <p:nvPr/>
          </p:nvSpPr>
          <p:spPr>
            <a:xfrm>
              <a:off x="18253750" y="4231900"/>
              <a:ext cx="3583525" cy="1954125"/>
            </a:xfrm>
            <a:custGeom>
              <a:avLst/>
              <a:gdLst/>
              <a:ahLst/>
              <a:cxnLst/>
              <a:rect l="l" t="t" r="r" b="b"/>
              <a:pathLst>
                <a:path w="143341" h="78165" extrusionOk="0">
                  <a:moveTo>
                    <a:pt x="1" y="0"/>
                  </a:moveTo>
                  <a:lnTo>
                    <a:pt x="143340" y="78165"/>
                  </a:lnTo>
                  <a:lnTo>
                    <a:pt x="143340" y="6027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45" name="Google Shape;4945;p14"/>
            <p:cNvSpPr/>
            <p:nvPr/>
          </p:nvSpPr>
          <p:spPr>
            <a:xfrm>
              <a:off x="18253750" y="4231900"/>
              <a:ext cx="3583525" cy="1099850"/>
            </a:xfrm>
            <a:custGeom>
              <a:avLst/>
              <a:gdLst/>
              <a:ahLst/>
              <a:cxnLst/>
              <a:rect l="l" t="t" r="r" b="b"/>
              <a:pathLst>
                <a:path w="143341" h="43994" extrusionOk="0">
                  <a:moveTo>
                    <a:pt x="1" y="0"/>
                  </a:moveTo>
                  <a:lnTo>
                    <a:pt x="143340" y="43994"/>
                  </a:lnTo>
                  <a:lnTo>
                    <a:pt x="143340" y="2877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46" name="Google Shape;4946;p14"/>
            <p:cNvSpPr/>
            <p:nvPr/>
          </p:nvSpPr>
          <p:spPr>
            <a:xfrm>
              <a:off x="18253750" y="4231900"/>
              <a:ext cx="3583525" cy="355725"/>
            </a:xfrm>
            <a:custGeom>
              <a:avLst/>
              <a:gdLst/>
              <a:ahLst/>
              <a:cxnLst/>
              <a:rect l="l" t="t" r="r" b="b"/>
              <a:pathLst>
                <a:path w="143341" h="14229" extrusionOk="0">
                  <a:moveTo>
                    <a:pt x="1" y="0"/>
                  </a:moveTo>
                  <a:lnTo>
                    <a:pt x="143340" y="14228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47" name="Google Shape;4947;p14"/>
            <p:cNvSpPr/>
            <p:nvPr/>
          </p:nvSpPr>
          <p:spPr>
            <a:xfrm>
              <a:off x="18253750" y="3512175"/>
              <a:ext cx="3583525" cy="719750"/>
            </a:xfrm>
            <a:custGeom>
              <a:avLst/>
              <a:gdLst/>
              <a:ahLst/>
              <a:cxnLst/>
              <a:rect l="l" t="t" r="r" b="b"/>
              <a:pathLst>
                <a:path w="143341" h="28790" extrusionOk="0">
                  <a:moveTo>
                    <a:pt x="143340" y="0"/>
                  </a:moveTo>
                  <a:lnTo>
                    <a:pt x="1" y="28789"/>
                  </a:lnTo>
                  <a:lnTo>
                    <a:pt x="143340" y="14562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48" name="Google Shape;4948;p14"/>
            <p:cNvSpPr/>
            <p:nvPr/>
          </p:nvSpPr>
          <p:spPr>
            <a:xfrm>
              <a:off x="18253750" y="2724575"/>
              <a:ext cx="3583525" cy="1507350"/>
            </a:xfrm>
            <a:custGeom>
              <a:avLst/>
              <a:gdLst/>
              <a:ahLst/>
              <a:cxnLst/>
              <a:rect l="l" t="t" r="r" b="b"/>
              <a:pathLst>
                <a:path w="143341" h="60294" extrusionOk="0">
                  <a:moveTo>
                    <a:pt x="143340" y="0"/>
                  </a:moveTo>
                  <a:lnTo>
                    <a:pt x="1" y="60293"/>
                  </a:lnTo>
                  <a:lnTo>
                    <a:pt x="143340" y="16300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49" name="Google Shape;4949;p14"/>
            <p:cNvSpPr/>
            <p:nvPr/>
          </p:nvSpPr>
          <p:spPr>
            <a:xfrm>
              <a:off x="18253750" y="1772375"/>
              <a:ext cx="3583525" cy="2459550"/>
            </a:xfrm>
            <a:custGeom>
              <a:avLst/>
              <a:gdLst/>
              <a:ahLst/>
              <a:cxnLst/>
              <a:rect l="l" t="t" r="r" b="b"/>
              <a:pathLst>
                <a:path w="143341" h="98382" extrusionOk="0">
                  <a:moveTo>
                    <a:pt x="143340" y="0"/>
                  </a:moveTo>
                  <a:lnTo>
                    <a:pt x="1" y="98381"/>
                  </a:lnTo>
                  <a:lnTo>
                    <a:pt x="143340" y="20193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50" name="Google Shape;4950;p14"/>
            <p:cNvSpPr/>
            <p:nvPr/>
          </p:nvSpPr>
          <p:spPr>
            <a:xfrm>
              <a:off x="18253750" y="846675"/>
              <a:ext cx="3583525" cy="3385250"/>
            </a:xfrm>
            <a:custGeom>
              <a:avLst/>
              <a:gdLst/>
              <a:ahLst/>
              <a:cxnLst/>
              <a:rect l="l" t="t" r="r" b="b"/>
              <a:pathLst>
                <a:path w="143341" h="135410" extrusionOk="0">
                  <a:moveTo>
                    <a:pt x="129053" y="0"/>
                  </a:moveTo>
                  <a:lnTo>
                    <a:pt x="1" y="135409"/>
                  </a:lnTo>
                  <a:lnTo>
                    <a:pt x="143340" y="13490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51" name="Google Shape;4951;p14"/>
            <p:cNvSpPr/>
            <p:nvPr/>
          </p:nvSpPr>
          <p:spPr>
            <a:xfrm>
              <a:off x="18253750" y="846675"/>
              <a:ext cx="2603325" cy="3385250"/>
            </a:xfrm>
            <a:custGeom>
              <a:avLst/>
              <a:gdLst/>
              <a:ahLst/>
              <a:cxnLst/>
              <a:rect l="l" t="t" r="r" b="b"/>
              <a:pathLst>
                <a:path w="104133" h="135410" extrusionOk="0">
                  <a:moveTo>
                    <a:pt x="82749" y="0"/>
                  </a:moveTo>
                  <a:lnTo>
                    <a:pt x="1" y="135409"/>
                  </a:lnTo>
                  <a:lnTo>
                    <a:pt x="10413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52" name="Google Shape;4952;p14"/>
            <p:cNvSpPr/>
            <p:nvPr/>
          </p:nvSpPr>
          <p:spPr>
            <a:xfrm>
              <a:off x="18253750" y="846675"/>
              <a:ext cx="1595475" cy="3385250"/>
            </a:xfrm>
            <a:custGeom>
              <a:avLst/>
              <a:gdLst/>
              <a:ahLst/>
              <a:cxnLst/>
              <a:rect l="l" t="t" r="r" b="b"/>
              <a:pathLst>
                <a:path w="63819" h="135410" extrusionOk="0">
                  <a:moveTo>
                    <a:pt x="46566" y="0"/>
                  </a:moveTo>
                  <a:lnTo>
                    <a:pt x="1" y="135409"/>
                  </a:lnTo>
                  <a:lnTo>
                    <a:pt x="63818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53" name="Google Shape;4953;p14"/>
            <p:cNvSpPr/>
            <p:nvPr/>
          </p:nvSpPr>
          <p:spPr>
            <a:xfrm>
              <a:off x="18253750" y="846675"/>
              <a:ext cx="761725" cy="3385250"/>
            </a:xfrm>
            <a:custGeom>
              <a:avLst/>
              <a:gdLst/>
              <a:ahLst/>
              <a:cxnLst/>
              <a:rect l="l" t="t" r="r" b="b"/>
              <a:pathLst>
                <a:path w="30469" h="135410" extrusionOk="0">
                  <a:moveTo>
                    <a:pt x="15062" y="0"/>
                  </a:moveTo>
                  <a:lnTo>
                    <a:pt x="1" y="135409"/>
                  </a:lnTo>
                  <a:lnTo>
                    <a:pt x="30469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2445237640"/>
      </p:ext>
    </p:extLst>
  </p:cSld>
  <p:clrMapOvr>
    <a:masterClrMapping/>
  </p:clrMapOvr>
</p:sldLayout>
</file>

<file path=ppt/slideLayouts/slideLayout9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2">
  <p:cSld name="Background 2">
    <p:bg>
      <p:bgPr>
        <a:solidFill>
          <a:schemeClr val="accent1"/>
        </a:solidFill>
        <a:effectLst/>
      </p:bgPr>
    </p:bg>
    <p:spTree>
      <p:nvGrpSpPr>
        <p:cNvPr id="1" name="Shape 49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955" name="Google Shape;4955;p15"/>
          <p:cNvGrpSpPr/>
          <p:nvPr/>
        </p:nvGrpSpPr>
        <p:grpSpPr>
          <a:xfrm>
            <a:off x="0" y="-67"/>
            <a:ext cx="12197683" cy="6858131"/>
            <a:chOff x="0" y="-50"/>
            <a:chExt cx="9148262" cy="5143598"/>
          </a:xfrm>
        </p:grpSpPr>
        <p:sp>
          <p:nvSpPr>
            <p:cNvPr id="4956" name="Google Shape;4956;p15"/>
            <p:cNvSpPr/>
            <p:nvPr/>
          </p:nvSpPr>
          <p:spPr>
            <a:xfrm>
              <a:off x="4325059" y="0"/>
              <a:ext cx="493862" cy="2571817"/>
            </a:xfrm>
            <a:custGeom>
              <a:avLst/>
              <a:gdLst/>
              <a:ahLst/>
              <a:cxnLst/>
              <a:rect l="l" t="t" r="r" b="b"/>
              <a:pathLst>
                <a:path w="7145" h="37208" extrusionOk="0">
                  <a:moveTo>
                    <a:pt x="1" y="1"/>
                  </a:moveTo>
                  <a:lnTo>
                    <a:pt x="3572" y="37208"/>
                  </a:lnTo>
                  <a:lnTo>
                    <a:pt x="7144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57" name="Google Shape;4957;p15"/>
            <p:cNvSpPr/>
            <p:nvPr/>
          </p:nvSpPr>
          <p:spPr>
            <a:xfrm>
              <a:off x="2276476" y="0"/>
              <a:ext cx="2295578" cy="2571817"/>
            </a:xfrm>
            <a:custGeom>
              <a:avLst/>
              <a:gdLst/>
              <a:ahLst/>
              <a:cxnLst/>
              <a:rect l="l" t="t" r="r" b="b"/>
              <a:pathLst>
                <a:path w="26504" h="37208" extrusionOk="0">
                  <a:moveTo>
                    <a:pt x="0" y="1"/>
                  </a:moveTo>
                  <a:lnTo>
                    <a:pt x="26503" y="37208"/>
                  </a:lnTo>
                  <a:lnTo>
                    <a:pt x="952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58" name="Google Shape;4958;p15"/>
            <p:cNvSpPr/>
            <p:nvPr/>
          </p:nvSpPr>
          <p:spPr>
            <a:xfrm>
              <a:off x="0" y="0"/>
              <a:ext cx="4576212" cy="2571219"/>
            </a:xfrm>
            <a:custGeom>
              <a:avLst/>
              <a:gdLst/>
              <a:ahLst/>
              <a:cxnLst/>
              <a:rect l="l" t="t" r="r" b="b"/>
              <a:pathLst>
                <a:path w="37208" h="26504" extrusionOk="0">
                  <a:moveTo>
                    <a:pt x="0" y="0"/>
                  </a:moveTo>
                  <a:lnTo>
                    <a:pt x="0" y="9525"/>
                  </a:lnTo>
                  <a:lnTo>
                    <a:pt x="37207" y="2650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59" name="Google Shape;4959;p15"/>
            <p:cNvSpPr/>
            <p:nvPr/>
          </p:nvSpPr>
          <p:spPr>
            <a:xfrm>
              <a:off x="0" y="2224569"/>
              <a:ext cx="4576212" cy="693154"/>
            </a:xfrm>
            <a:custGeom>
              <a:avLst/>
              <a:gdLst/>
              <a:ahLst/>
              <a:cxnLst/>
              <a:rect l="l" t="t" r="r" b="b"/>
              <a:pathLst>
                <a:path w="37208" h="7145" extrusionOk="0">
                  <a:moveTo>
                    <a:pt x="0" y="1"/>
                  </a:moveTo>
                  <a:lnTo>
                    <a:pt x="0" y="7145"/>
                  </a:lnTo>
                  <a:lnTo>
                    <a:pt x="37207" y="357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60" name="Google Shape;4960;p15"/>
            <p:cNvSpPr/>
            <p:nvPr/>
          </p:nvSpPr>
          <p:spPr>
            <a:xfrm>
              <a:off x="0" y="2571094"/>
              <a:ext cx="4576212" cy="2572383"/>
            </a:xfrm>
            <a:custGeom>
              <a:avLst/>
              <a:gdLst/>
              <a:ahLst/>
              <a:cxnLst/>
              <a:rect l="l" t="t" r="r" b="b"/>
              <a:pathLst>
                <a:path w="37208" h="26516" extrusionOk="0">
                  <a:moveTo>
                    <a:pt x="37207" y="1"/>
                  </a:moveTo>
                  <a:lnTo>
                    <a:pt x="0" y="16991"/>
                  </a:lnTo>
                  <a:lnTo>
                    <a:pt x="0" y="26516"/>
                  </a:lnTo>
                  <a:lnTo>
                    <a:pt x="3720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61" name="Google Shape;4961;p15"/>
            <p:cNvSpPr/>
            <p:nvPr/>
          </p:nvSpPr>
          <p:spPr>
            <a:xfrm>
              <a:off x="2276476" y="2571725"/>
              <a:ext cx="2295578" cy="2571817"/>
            </a:xfrm>
            <a:custGeom>
              <a:avLst/>
              <a:gdLst/>
              <a:ahLst/>
              <a:cxnLst/>
              <a:rect l="l" t="t" r="r" b="b"/>
              <a:pathLst>
                <a:path w="26504" h="37208" extrusionOk="0">
                  <a:moveTo>
                    <a:pt x="26503" y="1"/>
                  </a:moveTo>
                  <a:lnTo>
                    <a:pt x="0" y="37208"/>
                  </a:lnTo>
                  <a:lnTo>
                    <a:pt x="9525" y="37208"/>
                  </a:lnTo>
                  <a:lnTo>
                    <a:pt x="2650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62" name="Google Shape;4962;p15"/>
            <p:cNvSpPr/>
            <p:nvPr/>
          </p:nvSpPr>
          <p:spPr>
            <a:xfrm>
              <a:off x="4325059" y="2571715"/>
              <a:ext cx="493862" cy="2571817"/>
            </a:xfrm>
            <a:custGeom>
              <a:avLst/>
              <a:gdLst/>
              <a:ahLst/>
              <a:cxnLst/>
              <a:rect l="l" t="t" r="r" b="b"/>
              <a:pathLst>
                <a:path w="7145" h="37208" extrusionOk="0">
                  <a:moveTo>
                    <a:pt x="3572" y="1"/>
                  </a:moveTo>
                  <a:lnTo>
                    <a:pt x="1" y="37208"/>
                  </a:lnTo>
                  <a:lnTo>
                    <a:pt x="7144" y="37208"/>
                  </a:lnTo>
                  <a:lnTo>
                    <a:pt x="357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63" name="Google Shape;4963;p15"/>
            <p:cNvSpPr/>
            <p:nvPr/>
          </p:nvSpPr>
          <p:spPr>
            <a:xfrm>
              <a:off x="4571949" y="2571725"/>
              <a:ext cx="2295578" cy="2571817"/>
            </a:xfrm>
            <a:custGeom>
              <a:avLst/>
              <a:gdLst/>
              <a:ahLst/>
              <a:cxnLst/>
              <a:rect l="l" t="t" r="r" b="b"/>
              <a:pathLst>
                <a:path w="26504" h="37208" extrusionOk="0">
                  <a:moveTo>
                    <a:pt x="0" y="1"/>
                  </a:moveTo>
                  <a:lnTo>
                    <a:pt x="16979" y="37208"/>
                  </a:lnTo>
                  <a:lnTo>
                    <a:pt x="26504" y="3720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64" name="Google Shape;4964;p15"/>
            <p:cNvSpPr/>
            <p:nvPr/>
          </p:nvSpPr>
          <p:spPr>
            <a:xfrm>
              <a:off x="4572050" y="2571098"/>
              <a:ext cx="4576212" cy="2572450"/>
            </a:xfrm>
            <a:custGeom>
              <a:avLst/>
              <a:gdLst/>
              <a:ahLst/>
              <a:cxnLst/>
              <a:rect l="l" t="t" r="r" b="b"/>
              <a:pathLst>
                <a:path w="37208" h="26516" extrusionOk="0">
                  <a:moveTo>
                    <a:pt x="0" y="1"/>
                  </a:moveTo>
                  <a:lnTo>
                    <a:pt x="37207" y="26516"/>
                  </a:lnTo>
                  <a:lnTo>
                    <a:pt x="37207" y="1699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65" name="Google Shape;4965;p15"/>
            <p:cNvSpPr/>
            <p:nvPr/>
          </p:nvSpPr>
          <p:spPr>
            <a:xfrm>
              <a:off x="4572050" y="2224566"/>
              <a:ext cx="4576212" cy="693172"/>
            </a:xfrm>
            <a:custGeom>
              <a:avLst/>
              <a:gdLst/>
              <a:ahLst/>
              <a:cxnLst/>
              <a:rect l="l" t="t" r="r" b="b"/>
              <a:pathLst>
                <a:path w="37208" h="7145" extrusionOk="0">
                  <a:moveTo>
                    <a:pt x="37207" y="1"/>
                  </a:moveTo>
                  <a:lnTo>
                    <a:pt x="0" y="3573"/>
                  </a:lnTo>
                  <a:lnTo>
                    <a:pt x="37207" y="7145"/>
                  </a:lnTo>
                  <a:lnTo>
                    <a:pt x="3720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66" name="Google Shape;4966;p15"/>
            <p:cNvSpPr/>
            <p:nvPr/>
          </p:nvSpPr>
          <p:spPr>
            <a:xfrm>
              <a:off x="4572050" y="-50"/>
              <a:ext cx="4576212" cy="2571286"/>
            </a:xfrm>
            <a:custGeom>
              <a:avLst/>
              <a:gdLst/>
              <a:ahLst/>
              <a:cxnLst/>
              <a:rect l="l" t="t" r="r" b="b"/>
              <a:pathLst>
                <a:path w="37208" h="26504" extrusionOk="0">
                  <a:moveTo>
                    <a:pt x="37207" y="0"/>
                  </a:moveTo>
                  <a:lnTo>
                    <a:pt x="0" y="26504"/>
                  </a:lnTo>
                  <a:lnTo>
                    <a:pt x="37207" y="9525"/>
                  </a:lnTo>
                  <a:lnTo>
                    <a:pt x="3720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67" name="Google Shape;4967;p15"/>
            <p:cNvSpPr/>
            <p:nvPr/>
          </p:nvSpPr>
          <p:spPr>
            <a:xfrm>
              <a:off x="4571949" y="0"/>
              <a:ext cx="2295578" cy="2571817"/>
            </a:xfrm>
            <a:custGeom>
              <a:avLst/>
              <a:gdLst/>
              <a:ahLst/>
              <a:cxnLst/>
              <a:rect l="l" t="t" r="r" b="b"/>
              <a:pathLst>
                <a:path w="26504" h="37208" extrusionOk="0">
                  <a:moveTo>
                    <a:pt x="16979" y="1"/>
                  </a:moveTo>
                  <a:lnTo>
                    <a:pt x="0" y="37208"/>
                  </a:lnTo>
                  <a:lnTo>
                    <a:pt x="26504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1463320853"/>
      </p:ext>
    </p:extLst>
  </p:cSld>
  <p:clrMapOvr>
    <a:masterClrMapping/>
  </p:clrMapOvr>
</p:sldLayout>
</file>

<file path=ppt/slideLayouts/slideLayout9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3">
  <p:cSld name="Background 3">
    <p:bg>
      <p:bgPr>
        <a:solidFill>
          <a:schemeClr val="accent3"/>
        </a:solidFill>
        <a:effectLst/>
      </p:bgPr>
    </p:bg>
    <p:spTree>
      <p:nvGrpSpPr>
        <p:cNvPr id="1" name="Shape 49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969" name="Google Shape;4969;p16"/>
          <p:cNvGrpSpPr/>
          <p:nvPr/>
        </p:nvGrpSpPr>
        <p:grpSpPr>
          <a:xfrm>
            <a:off x="-70629" y="49331"/>
            <a:ext cx="12262623" cy="6799363"/>
            <a:chOff x="-52972" y="36998"/>
            <a:chExt cx="9196967" cy="5099522"/>
          </a:xfrm>
        </p:grpSpPr>
        <p:sp>
          <p:nvSpPr>
            <p:cNvPr id="4970" name="Google Shape;4970;p16"/>
            <p:cNvSpPr/>
            <p:nvPr/>
          </p:nvSpPr>
          <p:spPr>
            <a:xfrm>
              <a:off x="5909535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71" name="Google Shape;4971;p16"/>
            <p:cNvSpPr/>
            <p:nvPr/>
          </p:nvSpPr>
          <p:spPr>
            <a:xfrm>
              <a:off x="5909535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72" name="Google Shape;4972;p16"/>
            <p:cNvSpPr/>
            <p:nvPr/>
          </p:nvSpPr>
          <p:spPr>
            <a:xfrm>
              <a:off x="5909535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73" name="Google Shape;4973;p16"/>
            <p:cNvSpPr/>
            <p:nvPr/>
          </p:nvSpPr>
          <p:spPr>
            <a:xfrm>
              <a:off x="5909535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74" name="Google Shape;4974;p16"/>
            <p:cNvSpPr/>
            <p:nvPr/>
          </p:nvSpPr>
          <p:spPr>
            <a:xfrm>
              <a:off x="5909535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75" name="Google Shape;4975;p16"/>
            <p:cNvSpPr/>
            <p:nvPr/>
          </p:nvSpPr>
          <p:spPr>
            <a:xfrm>
              <a:off x="5909535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76" name="Google Shape;4976;p16"/>
            <p:cNvSpPr/>
            <p:nvPr/>
          </p:nvSpPr>
          <p:spPr>
            <a:xfrm>
              <a:off x="5909535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77" name="Google Shape;4977;p16"/>
            <p:cNvSpPr/>
            <p:nvPr/>
          </p:nvSpPr>
          <p:spPr>
            <a:xfrm>
              <a:off x="5909535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78" name="Google Shape;4978;p16"/>
            <p:cNvSpPr/>
            <p:nvPr/>
          </p:nvSpPr>
          <p:spPr>
            <a:xfrm>
              <a:off x="5909535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79" name="Google Shape;4979;p16"/>
            <p:cNvSpPr/>
            <p:nvPr/>
          </p:nvSpPr>
          <p:spPr>
            <a:xfrm>
              <a:off x="5909535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80" name="Google Shape;4980;p16"/>
            <p:cNvSpPr/>
            <p:nvPr/>
          </p:nvSpPr>
          <p:spPr>
            <a:xfrm>
              <a:off x="5909535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81" name="Google Shape;4981;p16"/>
            <p:cNvSpPr/>
            <p:nvPr/>
          </p:nvSpPr>
          <p:spPr>
            <a:xfrm>
              <a:off x="5909535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82" name="Google Shape;4982;p16"/>
            <p:cNvSpPr/>
            <p:nvPr/>
          </p:nvSpPr>
          <p:spPr>
            <a:xfrm>
              <a:off x="5909535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83" name="Google Shape;4983;p16"/>
            <p:cNvSpPr/>
            <p:nvPr/>
          </p:nvSpPr>
          <p:spPr>
            <a:xfrm>
              <a:off x="5909535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84" name="Google Shape;4984;p16"/>
            <p:cNvSpPr/>
            <p:nvPr/>
          </p:nvSpPr>
          <p:spPr>
            <a:xfrm>
              <a:off x="5909535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85" name="Google Shape;4985;p16"/>
            <p:cNvSpPr/>
            <p:nvPr/>
          </p:nvSpPr>
          <p:spPr>
            <a:xfrm>
              <a:off x="5909535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86" name="Google Shape;4986;p16"/>
            <p:cNvSpPr/>
            <p:nvPr/>
          </p:nvSpPr>
          <p:spPr>
            <a:xfrm>
              <a:off x="5909535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87" name="Google Shape;4987;p16"/>
            <p:cNvSpPr/>
            <p:nvPr/>
          </p:nvSpPr>
          <p:spPr>
            <a:xfrm>
              <a:off x="5909535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88" name="Google Shape;4988;p16"/>
            <p:cNvSpPr/>
            <p:nvPr/>
          </p:nvSpPr>
          <p:spPr>
            <a:xfrm>
              <a:off x="5909535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89" name="Google Shape;4989;p16"/>
            <p:cNvSpPr/>
            <p:nvPr/>
          </p:nvSpPr>
          <p:spPr>
            <a:xfrm>
              <a:off x="5595008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0" name="Google Shape;4990;p16"/>
            <p:cNvSpPr/>
            <p:nvPr/>
          </p:nvSpPr>
          <p:spPr>
            <a:xfrm>
              <a:off x="528048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1" name="Google Shape;4991;p16"/>
            <p:cNvSpPr/>
            <p:nvPr/>
          </p:nvSpPr>
          <p:spPr>
            <a:xfrm>
              <a:off x="5909535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2" name="Google Shape;4992;p16"/>
            <p:cNvSpPr/>
            <p:nvPr/>
          </p:nvSpPr>
          <p:spPr>
            <a:xfrm>
              <a:off x="5595008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3" name="Google Shape;4993;p16"/>
            <p:cNvSpPr/>
            <p:nvPr/>
          </p:nvSpPr>
          <p:spPr>
            <a:xfrm>
              <a:off x="5909535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4" name="Google Shape;4994;p16"/>
            <p:cNvSpPr/>
            <p:nvPr/>
          </p:nvSpPr>
          <p:spPr>
            <a:xfrm>
              <a:off x="5595008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5" name="Google Shape;4995;p16"/>
            <p:cNvSpPr/>
            <p:nvPr/>
          </p:nvSpPr>
          <p:spPr>
            <a:xfrm>
              <a:off x="5437007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6" name="Google Shape;4996;p16"/>
            <p:cNvSpPr/>
            <p:nvPr/>
          </p:nvSpPr>
          <p:spPr>
            <a:xfrm>
              <a:off x="5751534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7" name="Google Shape;4997;p16"/>
            <p:cNvSpPr/>
            <p:nvPr/>
          </p:nvSpPr>
          <p:spPr>
            <a:xfrm>
              <a:off x="5437007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8" name="Google Shape;4998;p16"/>
            <p:cNvSpPr/>
            <p:nvPr/>
          </p:nvSpPr>
          <p:spPr>
            <a:xfrm>
              <a:off x="5751534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9" name="Google Shape;4999;p16"/>
            <p:cNvSpPr/>
            <p:nvPr/>
          </p:nvSpPr>
          <p:spPr>
            <a:xfrm>
              <a:off x="528048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00" name="Google Shape;5000;p16"/>
            <p:cNvSpPr/>
            <p:nvPr/>
          </p:nvSpPr>
          <p:spPr>
            <a:xfrm>
              <a:off x="528048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01" name="Google Shape;5001;p16"/>
            <p:cNvSpPr/>
            <p:nvPr/>
          </p:nvSpPr>
          <p:spPr>
            <a:xfrm>
              <a:off x="5909535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02" name="Google Shape;5002;p16"/>
            <p:cNvSpPr/>
            <p:nvPr/>
          </p:nvSpPr>
          <p:spPr>
            <a:xfrm>
              <a:off x="5595008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03" name="Google Shape;5003;p16"/>
            <p:cNvSpPr/>
            <p:nvPr/>
          </p:nvSpPr>
          <p:spPr>
            <a:xfrm>
              <a:off x="528048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04" name="Google Shape;5004;p16"/>
            <p:cNvSpPr/>
            <p:nvPr/>
          </p:nvSpPr>
          <p:spPr>
            <a:xfrm>
              <a:off x="5909535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05" name="Google Shape;5005;p16"/>
            <p:cNvSpPr/>
            <p:nvPr/>
          </p:nvSpPr>
          <p:spPr>
            <a:xfrm>
              <a:off x="5595008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06" name="Google Shape;5006;p16"/>
            <p:cNvSpPr/>
            <p:nvPr/>
          </p:nvSpPr>
          <p:spPr>
            <a:xfrm>
              <a:off x="5909535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07" name="Google Shape;5007;p16"/>
            <p:cNvSpPr/>
            <p:nvPr/>
          </p:nvSpPr>
          <p:spPr>
            <a:xfrm>
              <a:off x="5595008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08" name="Google Shape;5008;p16"/>
            <p:cNvSpPr/>
            <p:nvPr/>
          </p:nvSpPr>
          <p:spPr>
            <a:xfrm>
              <a:off x="5437007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09" name="Google Shape;5009;p16"/>
            <p:cNvSpPr/>
            <p:nvPr/>
          </p:nvSpPr>
          <p:spPr>
            <a:xfrm>
              <a:off x="5751534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10" name="Google Shape;5010;p16"/>
            <p:cNvSpPr/>
            <p:nvPr/>
          </p:nvSpPr>
          <p:spPr>
            <a:xfrm>
              <a:off x="5437007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11" name="Google Shape;5011;p16"/>
            <p:cNvSpPr/>
            <p:nvPr/>
          </p:nvSpPr>
          <p:spPr>
            <a:xfrm>
              <a:off x="5751534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12" name="Google Shape;5012;p16"/>
            <p:cNvSpPr/>
            <p:nvPr/>
          </p:nvSpPr>
          <p:spPr>
            <a:xfrm>
              <a:off x="528048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13" name="Google Shape;5013;p16"/>
            <p:cNvSpPr/>
            <p:nvPr/>
          </p:nvSpPr>
          <p:spPr>
            <a:xfrm>
              <a:off x="528048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14" name="Google Shape;5014;p16"/>
            <p:cNvSpPr/>
            <p:nvPr/>
          </p:nvSpPr>
          <p:spPr>
            <a:xfrm>
              <a:off x="5909535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15" name="Google Shape;5015;p16"/>
            <p:cNvSpPr/>
            <p:nvPr/>
          </p:nvSpPr>
          <p:spPr>
            <a:xfrm>
              <a:off x="5595008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16" name="Google Shape;5016;p16"/>
            <p:cNvSpPr/>
            <p:nvPr/>
          </p:nvSpPr>
          <p:spPr>
            <a:xfrm>
              <a:off x="528048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17" name="Google Shape;5017;p16"/>
            <p:cNvSpPr/>
            <p:nvPr/>
          </p:nvSpPr>
          <p:spPr>
            <a:xfrm>
              <a:off x="5909535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18" name="Google Shape;5018;p16"/>
            <p:cNvSpPr/>
            <p:nvPr/>
          </p:nvSpPr>
          <p:spPr>
            <a:xfrm>
              <a:off x="5595008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19" name="Google Shape;5019;p16"/>
            <p:cNvSpPr/>
            <p:nvPr/>
          </p:nvSpPr>
          <p:spPr>
            <a:xfrm>
              <a:off x="5909535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20" name="Google Shape;5020;p16"/>
            <p:cNvSpPr/>
            <p:nvPr/>
          </p:nvSpPr>
          <p:spPr>
            <a:xfrm>
              <a:off x="5595008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21" name="Google Shape;5021;p16"/>
            <p:cNvSpPr/>
            <p:nvPr/>
          </p:nvSpPr>
          <p:spPr>
            <a:xfrm>
              <a:off x="5437007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22" name="Google Shape;5022;p16"/>
            <p:cNvSpPr/>
            <p:nvPr/>
          </p:nvSpPr>
          <p:spPr>
            <a:xfrm>
              <a:off x="5751534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23" name="Google Shape;5023;p16"/>
            <p:cNvSpPr/>
            <p:nvPr/>
          </p:nvSpPr>
          <p:spPr>
            <a:xfrm>
              <a:off x="5437007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24" name="Google Shape;5024;p16"/>
            <p:cNvSpPr/>
            <p:nvPr/>
          </p:nvSpPr>
          <p:spPr>
            <a:xfrm>
              <a:off x="5751534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25" name="Google Shape;5025;p16"/>
            <p:cNvSpPr/>
            <p:nvPr/>
          </p:nvSpPr>
          <p:spPr>
            <a:xfrm>
              <a:off x="528048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26" name="Google Shape;5026;p16"/>
            <p:cNvSpPr/>
            <p:nvPr/>
          </p:nvSpPr>
          <p:spPr>
            <a:xfrm>
              <a:off x="528048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27" name="Google Shape;5027;p16"/>
            <p:cNvSpPr/>
            <p:nvPr/>
          </p:nvSpPr>
          <p:spPr>
            <a:xfrm>
              <a:off x="5909535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28" name="Google Shape;5028;p16"/>
            <p:cNvSpPr/>
            <p:nvPr/>
          </p:nvSpPr>
          <p:spPr>
            <a:xfrm>
              <a:off x="5595008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29" name="Google Shape;5029;p16"/>
            <p:cNvSpPr/>
            <p:nvPr/>
          </p:nvSpPr>
          <p:spPr>
            <a:xfrm>
              <a:off x="528048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30" name="Google Shape;5030;p16"/>
            <p:cNvSpPr/>
            <p:nvPr/>
          </p:nvSpPr>
          <p:spPr>
            <a:xfrm>
              <a:off x="5909535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31" name="Google Shape;5031;p16"/>
            <p:cNvSpPr/>
            <p:nvPr/>
          </p:nvSpPr>
          <p:spPr>
            <a:xfrm>
              <a:off x="5595008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32" name="Google Shape;5032;p16"/>
            <p:cNvSpPr/>
            <p:nvPr/>
          </p:nvSpPr>
          <p:spPr>
            <a:xfrm>
              <a:off x="5909535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33" name="Google Shape;5033;p16"/>
            <p:cNvSpPr/>
            <p:nvPr/>
          </p:nvSpPr>
          <p:spPr>
            <a:xfrm>
              <a:off x="5595008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34" name="Google Shape;5034;p16"/>
            <p:cNvSpPr/>
            <p:nvPr/>
          </p:nvSpPr>
          <p:spPr>
            <a:xfrm>
              <a:off x="5437007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35" name="Google Shape;5035;p16"/>
            <p:cNvSpPr/>
            <p:nvPr/>
          </p:nvSpPr>
          <p:spPr>
            <a:xfrm>
              <a:off x="5751534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36" name="Google Shape;5036;p16"/>
            <p:cNvSpPr/>
            <p:nvPr/>
          </p:nvSpPr>
          <p:spPr>
            <a:xfrm>
              <a:off x="5437007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37" name="Google Shape;5037;p16"/>
            <p:cNvSpPr/>
            <p:nvPr/>
          </p:nvSpPr>
          <p:spPr>
            <a:xfrm>
              <a:off x="5751534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38" name="Google Shape;5038;p16"/>
            <p:cNvSpPr/>
            <p:nvPr/>
          </p:nvSpPr>
          <p:spPr>
            <a:xfrm>
              <a:off x="528048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39" name="Google Shape;5039;p16"/>
            <p:cNvSpPr/>
            <p:nvPr/>
          </p:nvSpPr>
          <p:spPr>
            <a:xfrm>
              <a:off x="528048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40" name="Google Shape;5040;p16"/>
            <p:cNvSpPr/>
            <p:nvPr/>
          </p:nvSpPr>
          <p:spPr>
            <a:xfrm>
              <a:off x="5909535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41" name="Google Shape;5041;p16"/>
            <p:cNvSpPr/>
            <p:nvPr/>
          </p:nvSpPr>
          <p:spPr>
            <a:xfrm>
              <a:off x="5595008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42" name="Google Shape;5042;p16"/>
            <p:cNvSpPr/>
            <p:nvPr/>
          </p:nvSpPr>
          <p:spPr>
            <a:xfrm>
              <a:off x="528048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43" name="Google Shape;5043;p16"/>
            <p:cNvSpPr/>
            <p:nvPr/>
          </p:nvSpPr>
          <p:spPr>
            <a:xfrm>
              <a:off x="5909535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44" name="Google Shape;5044;p16"/>
            <p:cNvSpPr/>
            <p:nvPr/>
          </p:nvSpPr>
          <p:spPr>
            <a:xfrm>
              <a:off x="5595008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45" name="Google Shape;5045;p16"/>
            <p:cNvSpPr/>
            <p:nvPr/>
          </p:nvSpPr>
          <p:spPr>
            <a:xfrm>
              <a:off x="5909535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46" name="Google Shape;5046;p16"/>
            <p:cNvSpPr/>
            <p:nvPr/>
          </p:nvSpPr>
          <p:spPr>
            <a:xfrm>
              <a:off x="5595008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47" name="Google Shape;5047;p16"/>
            <p:cNvSpPr/>
            <p:nvPr/>
          </p:nvSpPr>
          <p:spPr>
            <a:xfrm>
              <a:off x="5437007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48" name="Google Shape;5048;p16"/>
            <p:cNvSpPr/>
            <p:nvPr/>
          </p:nvSpPr>
          <p:spPr>
            <a:xfrm>
              <a:off x="5751534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49" name="Google Shape;5049;p16"/>
            <p:cNvSpPr/>
            <p:nvPr/>
          </p:nvSpPr>
          <p:spPr>
            <a:xfrm>
              <a:off x="5437007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62"/>
                    <a:pt x="393" y="762"/>
                  </a:cubicBezTo>
                  <a:cubicBezTo>
                    <a:pt x="608" y="762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50" name="Google Shape;5050;p16"/>
            <p:cNvSpPr/>
            <p:nvPr/>
          </p:nvSpPr>
          <p:spPr>
            <a:xfrm>
              <a:off x="5751534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93" y="762"/>
                  </a:cubicBezTo>
                  <a:cubicBezTo>
                    <a:pt x="608" y="762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51" name="Google Shape;5051;p16"/>
            <p:cNvSpPr/>
            <p:nvPr/>
          </p:nvSpPr>
          <p:spPr>
            <a:xfrm>
              <a:off x="528048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52" name="Google Shape;5052;p16"/>
            <p:cNvSpPr/>
            <p:nvPr/>
          </p:nvSpPr>
          <p:spPr>
            <a:xfrm>
              <a:off x="528048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53" name="Google Shape;5053;p16"/>
            <p:cNvSpPr/>
            <p:nvPr/>
          </p:nvSpPr>
          <p:spPr>
            <a:xfrm>
              <a:off x="5909535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54" name="Google Shape;5054;p16"/>
            <p:cNvSpPr/>
            <p:nvPr/>
          </p:nvSpPr>
          <p:spPr>
            <a:xfrm>
              <a:off x="5595008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55" name="Google Shape;5055;p16"/>
            <p:cNvSpPr/>
            <p:nvPr/>
          </p:nvSpPr>
          <p:spPr>
            <a:xfrm>
              <a:off x="528048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56" name="Google Shape;5056;p16"/>
            <p:cNvSpPr/>
            <p:nvPr/>
          </p:nvSpPr>
          <p:spPr>
            <a:xfrm>
              <a:off x="5909535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57" name="Google Shape;5057;p16"/>
            <p:cNvSpPr/>
            <p:nvPr/>
          </p:nvSpPr>
          <p:spPr>
            <a:xfrm>
              <a:off x="5595008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58" name="Google Shape;5058;p16"/>
            <p:cNvSpPr/>
            <p:nvPr/>
          </p:nvSpPr>
          <p:spPr>
            <a:xfrm>
              <a:off x="5437007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59" name="Google Shape;5059;p16"/>
            <p:cNvSpPr/>
            <p:nvPr/>
          </p:nvSpPr>
          <p:spPr>
            <a:xfrm>
              <a:off x="5751534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60" name="Google Shape;5060;p16"/>
            <p:cNvSpPr/>
            <p:nvPr/>
          </p:nvSpPr>
          <p:spPr>
            <a:xfrm>
              <a:off x="5437007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61" name="Google Shape;5061;p16"/>
            <p:cNvSpPr/>
            <p:nvPr/>
          </p:nvSpPr>
          <p:spPr>
            <a:xfrm>
              <a:off x="5751534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62" name="Google Shape;5062;p16"/>
            <p:cNvSpPr/>
            <p:nvPr/>
          </p:nvSpPr>
          <p:spPr>
            <a:xfrm>
              <a:off x="528048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63" name="Google Shape;5063;p16"/>
            <p:cNvSpPr/>
            <p:nvPr/>
          </p:nvSpPr>
          <p:spPr>
            <a:xfrm>
              <a:off x="5909535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64" name="Google Shape;5064;p16"/>
            <p:cNvSpPr/>
            <p:nvPr/>
          </p:nvSpPr>
          <p:spPr>
            <a:xfrm>
              <a:off x="5595008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65" name="Google Shape;5065;p16"/>
            <p:cNvSpPr/>
            <p:nvPr/>
          </p:nvSpPr>
          <p:spPr>
            <a:xfrm>
              <a:off x="528048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66" name="Google Shape;5066;p16"/>
            <p:cNvSpPr/>
            <p:nvPr/>
          </p:nvSpPr>
          <p:spPr>
            <a:xfrm>
              <a:off x="528048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67" name="Google Shape;5067;p16"/>
            <p:cNvSpPr/>
            <p:nvPr/>
          </p:nvSpPr>
          <p:spPr>
            <a:xfrm>
              <a:off x="4967427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68" name="Google Shape;5068;p16"/>
            <p:cNvSpPr/>
            <p:nvPr/>
          </p:nvSpPr>
          <p:spPr>
            <a:xfrm>
              <a:off x="465290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69" name="Google Shape;5069;p16"/>
            <p:cNvSpPr/>
            <p:nvPr/>
          </p:nvSpPr>
          <p:spPr>
            <a:xfrm>
              <a:off x="528048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70" name="Google Shape;5070;p16"/>
            <p:cNvSpPr/>
            <p:nvPr/>
          </p:nvSpPr>
          <p:spPr>
            <a:xfrm>
              <a:off x="4967427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71" name="Google Shape;5071;p16"/>
            <p:cNvSpPr/>
            <p:nvPr/>
          </p:nvSpPr>
          <p:spPr>
            <a:xfrm>
              <a:off x="528048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72" name="Google Shape;5072;p16"/>
            <p:cNvSpPr/>
            <p:nvPr/>
          </p:nvSpPr>
          <p:spPr>
            <a:xfrm>
              <a:off x="4967427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73" name="Google Shape;5073;p16"/>
            <p:cNvSpPr/>
            <p:nvPr/>
          </p:nvSpPr>
          <p:spPr>
            <a:xfrm>
              <a:off x="4810900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74" name="Google Shape;5074;p16"/>
            <p:cNvSpPr/>
            <p:nvPr/>
          </p:nvSpPr>
          <p:spPr>
            <a:xfrm>
              <a:off x="5123954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75" name="Google Shape;5075;p16"/>
            <p:cNvSpPr/>
            <p:nvPr/>
          </p:nvSpPr>
          <p:spPr>
            <a:xfrm>
              <a:off x="4810900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76" name="Google Shape;5076;p16"/>
            <p:cNvSpPr/>
            <p:nvPr/>
          </p:nvSpPr>
          <p:spPr>
            <a:xfrm>
              <a:off x="5123954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77" name="Google Shape;5077;p16"/>
            <p:cNvSpPr/>
            <p:nvPr/>
          </p:nvSpPr>
          <p:spPr>
            <a:xfrm>
              <a:off x="465290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78" name="Google Shape;5078;p16"/>
            <p:cNvSpPr/>
            <p:nvPr/>
          </p:nvSpPr>
          <p:spPr>
            <a:xfrm>
              <a:off x="465290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79" name="Google Shape;5079;p16"/>
            <p:cNvSpPr/>
            <p:nvPr/>
          </p:nvSpPr>
          <p:spPr>
            <a:xfrm>
              <a:off x="528048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80" name="Google Shape;5080;p16"/>
            <p:cNvSpPr/>
            <p:nvPr/>
          </p:nvSpPr>
          <p:spPr>
            <a:xfrm>
              <a:off x="4967427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81" name="Google Shape;5081;p16"/>
            <p:cNvSpPr/>
            <p:nvPr/>
          </p:nvSpPr>
          <p:spPr>
            <a:xfrm>
              <a:off x="465290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82" name="Google Shape;5082;p16"/>
            <p:cNvSpPr/>
            <p:nvPr/>
          </p:nvSpPr>
          <p:spPr>
            <a:xfrm>
              <a:off x="528048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83" name="Google Shape;5083;p16"/>
            <p:cNvSpPr/>
            <p:nvPr/>
          </p:nvSpPr>
          <p:spPr>
            <a:xfrm>
              <a:off x="4967427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84" name="Google Shape;5084;p16"/>
            <p:cNvSpPr/>
            <p:nvPr/>
          </p:nvSpPr>
          <p:spPr>
            <a:xfrm>
              <a:off x="528048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85" name="Google Shape;5085;p16"/>
            <p:cNvSpPr/>
            <p:nvPr/>
          </p:nvSpPr>
          <p:spPr>
            <a:xfrm>
              <a:off x="4967427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86" name="Google Shape;5086;p16"/>
            <p:cNvSpPr/>
            <p:nvPr/>
          </p:nvSpPr>
          <p:spPr>
            <a:xfrm>
              <a:off x="4810900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87" name="Google Shape;5087;p16"/>
            <p:cNvSpPr/>
            <p:nvPr/>
          </p:nvSpPr>
          <p:spPr>
            <a:xfrm>
              <a:off x="5123954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88" name="Google Shape;5088;p16"/>
            <p:cNvSpPr/>
            <p:nvPr/>
          </p:nvSpPr>
          <p:spPr>
            <a:xfrm>
              <a:off x="4810900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89" name="Google Shape;5089;p16"/>
            <p:cNvSpPr/>
            <p:nvPr/>
          </p:nvSpPr>
          <p:spPr>
            <a:xfrm>
              <a:off x="5123954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90" name="Google Shape;5090;p16"/>
            <p:cNvSpPr/>
            <p:nvPr/>
          </p:nvSpPr>
          <p:spPr>
            <a:xfrm>
              <a:off x="465290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91" name="Google Shape;5091;p16"/>
            <p:cNvSpPr/>
            <p:nvPr/>
          </p:nvSpPr>
          <p:spPr>
            <a:xfrm>
              <a:off x="465290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92" name="Google Shape;5092;p16"/>
            <p:cNvSpPr/>
            <p:nvPr/>
          </p:nvSpPr>
          <p:spPr>
            <a:xfrm>
              <a:off x="528048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93" name="Google Shape;5093;p16"/>
            <p:cNvSpPr/>
            <p:nvPr/>
          </p:nvSpPr>
          <p:spPr>
            <a:xfrm>
              <a:off x="4967427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94" name="Google Shape;5094;p16"/>
            <p:cNvSpPr/>
            <p:nvPr/>
          </p:nvSpPr>
          <p:spPr>
            <a:xfrm>
              <a:off x="465290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95" name="Google Shape;5095;p16"/>
            <p:cNvSpPr/>
            <p:nvPr/>
          </p:nvSpPr>
          <p:spPr>
            <a:xfrm>
              <a:off x="528048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96" name="Google Shape;5096;p16"/>
            <p:cNvSpPr/>
            <p:nvPr/>
          </p:nvSpPr>
          <p:spPr>
            <a:xfrm>
              <a:off x="4967427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97" name="Google Shape;5097;p16"/>
            <p:cNvSpPr/>
            <p:nvPr/>
          </p:nvSpPr>
          <p:spPr>
            <a:xfrm>
              <a:off x="528048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98" name="Google Shape;5098;p16"/>
            <p:cNvSpPr/>
            <p:nvPr/>
          </p:nvSpPr>
          <p:spPr>
            <a:xfrm>
              <a:off x="4967427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99" name="Google Shape;5099;p16"/>
            <p:cNvSpPr/>
            <p:nvPr/>
          </p:nvSpPr>
          <p:spPr>
            <a:xfrm>
              <a:off x="4810900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00" name="Google Shape;5100;p16"/>
            <p:cNvSpPr/>
            <p:nvPr/>
          </p:nvSpPr>
          <p:spPr>
            <a:xfrm>
              <a:off x="5123954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01" name="Google Shape;5101;p16"/>
            <p:cNvSpPr/>
            <p:nvPr/>
          </p:nvSpPr>
          <p:spPr>
            <a:xfrm>
              <a:off x="4810900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02" name="Google Shape;5102;p16"/>
            <p:cNvSpPr/>
            <p:nvPr/>
          </p:nvSpPr>
          <p:spPr>
            <a:xfrm>
              <a:off x="5123954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03" name="Google Shape;5103;p16"/>
            <p:cNvSpPr/>
            <p:nvPr/>
          </p:nvSpPr>
          <p:spPr>
            <a:xfrm>
              <a:off x="465290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04" name="Google Shape;5104;p16"/>
            <p:cNvSpPr/>
            <p:nvPr/>
          </p:nvSpPr>
          <p:spPr>
            <a:xfrm>
              <a:off x="465290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05" name="Google Shape;5105;p16"/>
            <p:cNvSpPr/>
            <p:nvPr/>
          </p:nvSpPr>
          <p:spPr>
            <a:xfrm>
              <a:off x="528048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06" name="Google Shape;5106;p16"/>
            <p:cNvSpPr/>
            <p:nvPr/>
          </p:nvSpPr>
          <p:spPr>
            <a:xfrm>
              <a:off x="4967427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07" name="Google Shape;5107;p16"/>
            <p:cNvSpPr/>
            <p:nvPr/>
          </p:nvSpPr>
          <p:spPr>
            <a:xfrm>
              <a:off x="465290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08" name="Google Shape;5108;p16"/>
            <p:cNvSpPr/>
            <p:nvPr/>
          </p:nvSpPr>
          <p:spPr>
            <a:xfrm>
              <a:off x="528048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09" name="Google Shape;5109;p16"/>
            <p:cNvSpPr/>
            <p:nvPr/>
          </p:nvSpPr>
          <p:spPr>
            <a:xfrm>
              <a:off x="4967427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10" name="Google Shape;5110;p16"/>
            <p:cNvSpPr/>
            <p:nvPr/>
          </p:nvSpPr>
          <p:spPr>
            <a:xfrm>
              <a:off x="528048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11" name="Google Shape;5111;p16"/>
            <p:cNvSpPr/>
            <p:nvPr/>
          </p:nvSpPr>
          <p:spPr>
            <a:xfrm>
              <a:off x="4967427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12" name="Google Shape;5112;p16"/>
            <p:cNvSpPr/>
            <p:nvPr/>
          </p:nvSpPr>
          <p:spPr>
            <a:xfrm>
              <a:off x="4810900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13" name="Google Shape;5113;p16"/>
            <p:cNvSpPr/>
            <p:nvPr/>
          </p:nvSpPr>
          <p:spPr>
            <a:xfrm>
              <a:off x="5123954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14" name="Google Shape;5114;p16"/>
            <p:cNvSpPr/>
            <p:nvPr/>
          </p:nvSpPr>
          <p:spPr>
            <a:xfrm>
              <a:off x="4810900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15" name="Google Shape;5115;p16"/>
            <p:cNvSpPr/>
            <p:nvPr/>
          </p:nvSpPr>
          <p:spPr>
            <a:xfrm>
              <a:off x="5123954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16" name="Google Shape;5116;p16"/>
            <p:cNvSpPr/>
            <p:nvPr/>
          </p:nvSpPr>
          <p:spPr>
            <a:xfrm>
              <a:off x="465290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17" name="Google Shape;5117;p16"/>
            <p:cNvSpPr/>
            <p:nvPr/>
          </p:nvSpPr>
          <p:spPr>
            <a:xfrm>
              <a:off x="465290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18" name="Google Shape;5118;p16"/>
            <p:cNvSpPr/>
            <p:nvPr/>
          </p:nvSpPr>
          <p:spPr>
            <a:xfrm>
              <a:off x="528048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19" name="Google Shape;5119;p16"/>
            <p:cNvSpPr/>
            <p:nvPr/>
          </p:nvSpPr>
          <p:spPr>
            <a:xfrm>
              <a:off x="4967427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20" name="Google Shape;5120;p16"/>
            <p:cNvSpPr/>
            <p:nvPr/>
          </p:nvSpPr>
          <p:spPr>
            <a:xfrm>
              <a:off x="465290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21" name="Google Shape;5121;p16"/>
            <p:cNvSpPr/>
            <p:nvPr/>
          </p:nvSpPr>
          <p:spPr>
            <a:xfrm>
              <a:off x="528048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22" name="Google Shape;5122;p16"/>
            <p:cNvSpPr/>
            <p:nvPr/>
          </p:nvSpPr>
          <p:spPr>
            <a:xfrm>
              <a:off x="4967427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23" name="Google Shape;5123;p16"/>
            <p:cNvSpPr/>
            <p:nvPr/>
          </p:nvSpPr>
          <p:spPr>
            <a:xfrm>
              <a:off x="528048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24" name="Google Shape;5124;p16"/>
            <p:cNvSpPr/>
            <p:nvPr/>
          </p:nvSpPr>
          <p:spPr>
            <a:xfrm>
              <a:off x="4967427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25" name="Google Shape;5125;p16"/>
            <p:cNvSpPr/>
            <p:nvPr/>
          </p:nvSpPr>
          <p:spPr>
            <a:xfrm>
              <a:off x="4810900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26" name="Google Shape;5126;p16"/>
            <p:cNvSpPr/>
            <p:nvPr/>
          </p:nvSpPr>
          <p:spPr>
            <a:xfrm>
              <a:off x="5123954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27" name="Google Shape;5127;p16"/>
            <p:cNvSpPr/>
            <p:nvPr/>
          </p:nvSpPr>
          <p:spPr>
            <a:xfrm>
              <a:off x="4810900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62"/>
                    <a:pt x="382" y="762"/>
                  </a:cubicBezTo>
                  <a:cubicBezTo>
                    <a:pt x="596" y="762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28" name="Google Shape;5128;p16"/>
            <p:cNvSpPr/>
            <p:nvPr/>
          </p:nvSpPr>
          <p:spPr>
            <a:xfrm>
              <a:off x="5123954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62"/>
                    <a:pt x="394" y="762"/>
                  </a:cubicBezTo>
                  <a:cubicBezTo>
                    <a:pt x="608" y="762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29" name="Google Shape;5129;p16"/>
            <p:cNvSpPr/>
            <p:nvPr/>
          </p:nvSpPr>
          <p:spPr>
            <a:xfrm>
              <a:off x="465290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30" name="Google Shape;5130;p16"/>
            <p:cNvSpPr/>
            <p:nvPr/>
          </p:nvSpPr>
          <p:spPr>
            <a:xfrm>
              <a:off x="465290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31" name="Google Shape;5131;p16"/>
            <p:cNvSpPr/>
            <p:nvPr/>
          </p:nvSpPr>
          <p:spPr>
            <a:xfrm>
              <a:off x="528048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32" name="Google Shape;5132;p16"/>
            <p:cNvSpPr/>
            <p:nvPr/>
          </p:nvSpPr>
          <p:spPr>
            <a:xfrm>
              <a:off x="4967427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33" name="Google Shape;5133;p16"/>
            <p:cNvSpPr/>
            <p:nvPr/>
          </p:nvSpPr>
          <p:spPr>
            <a:xfrm>
              <a:off x="465290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34" name="Google Shape;5134;p16"/>
            <p:cNvSpPr/>
            <p:nvPr/>
          </p:nvSpPr>
          <p:spPr>
            <a:xfrm>
              <a:off x="528048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35" name="Google Shape;5135;p16"/>
            <p:cNvSpPr/>
            <p:nvPr/>
          </p:nvSpPr>
          <p:spPr>
            <a:xfrm>
              <a:off x="4967427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36" name="Google Shape;5136;p16"/>
            <p:cNvSpPr/>
            <p:nvPr/>
          </p:nvSpPr>
          <p:spPr>
            <a:xfrm>
              <a:off x="4810900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37" name="Google Shape;5137;p16"/>
            <p:cNvSpPr/>
            <p:nvPr/>
          </p:nvSpPr>
          <p:spPr>
            <a:xfrm>
              <a:off x="5123954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38" name="Google Shape;5138;p16"/>
            <p:cNvSpPr/>
            <p:nvPr/>
          </p:nvSpPr>
          <p:spPr>
            <a:xfrm>
              <a:off x="4810900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39" name="Google Shape;5139;p16"/>
            <p:cNvSpPr/>
            <p:nvPr/>
          </p:nvSpPr>
          <p:spPr>
            <a:xfrm>
              <a:off x="5123954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40" name="Google Shape;5140;p16"/>
            <p:cNvSpPr/>
            <p:nvPr/>
          </p:nvSpPr>
          <p:spPr>
            <a:xfrm>
              <a:off x="465290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41" name="Google Shape;5141;p16"/>
            <p:cNvSpPr/>
            <p:nvPr/>
          </p:nvSpPr>
          <p:spPr>
            <a:xfrm>
              <a:off x="528048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42" name="Google Shape;5142;p16"/>
            <p:cNvSpPr/>
            <p:nvPr/>
          </p:nvSpPr>
          <p:spPr>
            <a:xfrm>
              <a:off x="4967427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43" name="Google Shape;5143;p16"/>
            <p:cNvSpPr/>
            <p:nvPr/>
          </p:nvSpPr>
          <p:spPr>
            <a:xfrm>
              <a:off x="465290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44" name="Google Shape;5144;p16"/>
            <p:cNvSpPr/>
            <p:nvPr/>
          </p:nvSpPr>
          <p:spPr>
            <a:xfrm>
              <a:off x="465290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45" name="Google Shape;5145;p16"/>
            <p:cNvSpPr/>
            <p:nvPr/>
          </p:nvSpPr>
          <p:spPr>
            <a:xfrm>
              <a:off x="4339846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46" name="Google Shape;5146;p16"/>
            <p:cNvSpPr/>
            <p:nvPr/>
          </p:nvSpPr>
          <p:spPr>
            <a:xfrm>
              <a:off x="4025442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47" name="Google Shape;5147;p16"/>
            <p:cNvSpPr/>
            <p:nvPr/>
          </p:nvSpPr>
          <p:spPr>
            <a:xfrm>
              <a:off x="465290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48" name="Google Shape;5148;p16"/>
            <p:cNvSpPr/>
            <p:nvPr/>
          </p:nvSpPr>
          <p:spPr>
            <a:xfrm>
              <a:off x="4339846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49" name="Google Shape;5149;p16"/>
            <p:cNvSpPr/>
            <p:nvPr/>
          </p:nvSpPr>
          <p:spPr>
            <a:xfrm>
              <a:off x="465290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50" name="Google Shape;5150;p16"/>
            <p:cNvSpPr/>
            <p:nvPr/>
          </p:nvSpPr>
          <p:spPr>
            <a:xfrm>
              <a:off x="4339846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51" name="Google Shape;5151;p16"/>
            <p:cNvSpPr/>
            <p:nvPr/>
          </p:nvSpPr>
          <p:spPr>
            <a:xfrm>
              <a:off x="4183320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52" name="Google Shape;5152;p16"/>
            <p:cNvSpPr/>
            <p:nvPr/>
          </p:nvSpPr>
          <p:spPr>
            <a:xfrm>
              <a:off x="4496373" y="50657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63" y="596"/>
                    <a:pt x="763" y="381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53" name="Google Shape;5153;p16"/>
            <p:cNvSpPr/>
            <p:nvPr/>
          </p:nvSpPr>
          <p:spPr>
            <a:xfrm>
              <a:off x="4183320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54" name="Google Shape;5154;p16"/>
            <p:cNvSpPr/>
            <p:nvPr/>
          </p:nvSpPr>
          <p:spPr>
            <a:xfrm>
              <a:off x="4496373" y="19352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63" y="608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55" name="Google Shape;5155;p16"/>
            <p:cNvSpPr/>
            <p:nvPr/>
          </p:nvSpPr>
          <p:spPr>
            <a:xfrm>
              <a:off x="4025442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56" name="Google Shape;5156;p16"/>
            <p:cNvSpPr/>
            <p:nvPr/>
          </p:nvSpPr>
          <p:spPr>
            <a:xfrm>
              <a:off x="4025442" y="35152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57" name="Google Shape;5157;p16"/>
            <p:cNvSpPr/>
            <p:nvPr/>
          </p:nvSpPr>
          <p:spPr>
            <a:xfrm>
              <a:off x="465290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58" name="Google Shape;5158;p16"/>
            <p:cNvSpPr/>
            <p:nvPr/>
          </p:nvSpPr>
          <p:spPr>
            <a:xfrm>
              <a:off x="4339846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59" name="Google Shape;5159;p16"/>
            <p:cNvSpPr/>
            <p:nvPr/>
          </p:nvSpPr>
          <p:spPr>
            <a:xfrm>
              <a:off x="4025442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60" name="Google Shape;5160;p16"/>
            <p:cNvSpPr/>
            <p:nvPr/>
          </p:nvSpPr>
          <p:spPr>
            <a:xfrm>
              <a:off x="465290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61" name="Google Shape;5161;p16"/>
            <p:cNvSpPr/>
            <p:nvPr/>
          </p:nvSpPr>
          <p:spPr>
            <a:xfrm>
              <a:off x="4339846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62" name="Google Shape;5162;p16"/>
            <p:cNvSpPr/>
            <p:nvPr/>
          </p:nvSpPr>
          <p:spPr>
            <a:xfrm>
              <a:off x="465290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63" name="Google Shape;5163;p16"/>
            <p:cNvSpPr/>
            <p:nvPr/>
          </p:nvSpPr>
          <p:spPr>
            <a:xfrm>
              <a:off x="4339846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64" name="Google Shape;5164;p16"/>
            <p:cNvSpPr/>
            <p:nvPr/>
          </p:nvSpPr>
          <p:spPr>
            <a:xfrm>
              <a:off x="4183320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75" y="595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65" name="Google Shape;5165;p16"/>
            <p:cNvSpPr/>
            <p:nvPr/>
          </p:nvSpPr>
          <p:spPr>
            <a:xfrm>
              <a:off x="4496373" y="1135632"/>
              <a:ext cx="93744" cy="95096"/>
            </a:xfrm>
            <a:custGeom>
              <a:avLst/>
              <a:gdLst/>
              <a:ahLst/>
              <a:cxnLst/>
              <a:rect l="l" t="t" r="r" b="b"/>
              <a:pathLst>
                <a:path w="763" h="774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63" y="595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66" name="Google Shape;5166;p16"/>
            <p:cNvSpPr/>
            <p:nvPr/>
          </p:nvSpPr>
          <p:spPr>
            <a:xfrm>
              <a:off x="4183320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75" y="596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67" name="Google Shape;5167;p16"/>
            <p:cNvSpPr/>
            <p:nvPr/>
          </p:nvSpPr>
          <p:spPr>
            <a:xfrm>
              <a:off x="4496373" y="82110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63" y="596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68" name="Google Shape;5168;p16"/>
            <p:cNvSpPr/>
            <p:nvPr/>
          </p:nvSpPr>
          <p:spPr>
            <a:xfrm>
              <a:off x="4025442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69" name="Google Shape;5169;p16"/>
            <p:cNvSpPr/>
            <p:nvPr/>
          </p:nvSpPr>
          <p:spPr>
            <a:xfrm>
              <a:off x="4025442" y="97910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70" name="Google Shape;5170;p16"/>
            <p:cNvSpPr/>
            <p:nvPr/>
          </p:nvSpPr>
          <p:spPr>
            <a:xfrm>
              <a:off x="465290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71" name="Google Shape;5171;p16"/>
            <p:cNvSpPr/>
            <p:nvPr/>
          </p:nvSpPr>
          <p:spPr>
            <a:xfrm>
              <a:off x="4339846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72" name="Google Shape;5172;p16"/>
            <p:cNvSpPr/>
            <p:nvPr/>
          </p:nvSpPr>
          <p:spPr>
            <a:xfrm>
              <a:off x="4025442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73" name="Google Shape;5173;p16"/>
            <p:cNvSpPr/>
            <p:nvPr/>
          </p:nvSpPr>
          <p:spPr>
            <a:xfrm>
              <a:off x="465290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74" name="Google Shape;5174;p16"/>
            <p:cNvSpPr/>
            <p:nvPr/>
          </p:nvSpPr>
          <p:spPr>
            <a:xfrm>
              <a:off x="4339846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75" name="Google Shape;5175;p16"/>
            <p:cNvSpPr/>
            <p:nvPr/>
          </p:nvSpPr>
          <p:spPr>
            <a:xfrm>
              <a:off x="465290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76" name="Google Shape;5176;p16"/>
            <p:cNvSpPr/>
            <p:nvPr/>
          </p:nvSpPr>
          <p:spPr>
            <a:xfrm>
              <a:off x="4339846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80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77" name="Google Shape;5177;p16"/>
            <p:cNvSpPr/>
            <p:nvPr/>
          </p:nvSpPr>
          <p:spPr>
            <a:xfrm>
              <a:off x="4183320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78" name="Google Shape;5178;p16"/>
            <p:cNvSpPr/>
            <p:nvPr/>
          </p:nvSpPr>
          <p:spPr>
            <a:xfrm>
              <a:off x="4496373" y="176309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79" name="Google Shape;5179;p16"/>
            <p:cNvSpPr/>
            <p:nvPr/>
          </p:nvSpPr>
          <p:spPr>
            <a:xfrm>
              <a:off x="4183320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80" name="Google Shape;5180;p16"/>
            <p:cNvSpPr/>
            <p:nvPr/>
          </p:nvSpPr>
          <p:spPr>
            <a:xfrm>
              <a:off x="4496373" y="1448685"/>
              <a:ext cx="93744" cy="95096"/>
            </a:xfrm>
            <a:custGeom>
              <a:avLst/>
              <a:gdLst/>
              <a:ahLst/>
              <a:cxnLst/>
              <a:rect l="l" t="t" r="r" b="b"/>
              <a:pathLst>
                <a:path w="763" h="774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63" y="595"/>
                    <a:pt x="763" y="381"/>
                  </a:cubicBezTo>
                  <a:cubicBezTo>
                    <a:pt x="763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81" name="Google Shape;5181;p16"/>
            <p:cNvSpPr/>
            <p:nvPr/>
          </p:nvSpPr>
          <p:spPr>
            <a:xfrm>
              <a:off x="4025442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82" name="Google Shape;5182;p16"/>
            <p:cNvSpPr/>
            <p:nvPr/>
          </p:nvSpPr>
          <p:spPr>
            <a:xfrm>
              <a:off x="4025442" y="16050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83" name="Google Shape;5183;p16"/>
            <p:cNvSpPr/>
            <p:nvPr/>
          </p:nvSpPr>
          <p:spPr>
            <a:xfrm>
              <a:off x="465290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84" name="Google Shape;5184;p16"/>
            <p:cNvSpPr/>
            <p:nvPr/>
          </p:nvSpPr>
          <p:spPr>
            <a:xfrm>
              <a:off x="4339846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85" name="Google Shape;5185;p16"/>
            <p:cNvSpPr/>
            <p:nvPr/>
          </p:nvSpPr>
          <p:spPr>
            <a:xfrm>
              <a:off x="4025442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86" name="Google Shape;5186;p16"/>
            <p:cNvSpPr/>
            <p:nvPr/>
          </p:nvSpPr>
          <p:spPr>
            <a:xfrm>
              <a:off x="465290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87" name="Google Shape;5187;p16"/>
            <p:cNvSpPr/>
            <p:nvPr/>
          </p:nvSpPr>
          <p:spPr>
            <a:xfrm>
              <a:off x="4339846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88" name="Google Shape;5188;p16"/>
            <p:cNvSpPr/>
            <p:nvPr/>
          </p:nvSpPr>
          <p:spPr>
            <a:xfrm>
              <a:off x="465290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89" name="Google Shape;5189;p16"/>
            <p:cNvSpPr/>
            <p:nvPr/>
          </p:nvSpPr>
          <p:spPr>
            <a:xfrm>
              <a:off x="4339846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90" name="Google Shape;5190;p16"/>
            <p:cNvSpPr/>
            <p:nvPr/>
          </p:nvSpPr>
          <p:spPr>
            <a:xfrm>
              <a:off x="4183320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79"/>
                    <a:pt x="1" y="394"/>
                  </a:cubicBezTo>
                  <a:cubicBezTo>
                    <a:pt x="1" y="608"/>
                    <a:pt x="168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91" name="Google Shape;5191;p16"/>
            <p:cNvSpPr/>
            <p:nvPr/>
          </p:nvSpPr>
          <p:spPr>
            <a:xfrm>
              <a:off x="4496373" y="238919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79"/>
                    <a:pt x="1" y="394"/>
                  </a:cubicBezTo>
                  <a:cubicBezTo>
                    <a:pt x="1" y="608"/>
                    <a:pt x="168" y="775"/>
                    <a:pt x="382" y="775"/>
                  </a:cubicBezTo>
                  <a:cubicBezTo>
                    <a:pt x="596" y="775"/>
                    <a:pt x="763" y="608"/>
                    <a:pt x="763" y="394"/>
                  </a:cubicBezTo>
                  <a:cubicBezTo>
                    <a:pt x="763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92" name="Google Shape;5192;p16"/>
            <p:cNvSpPr/>
            <p:nvPr/>
          </p:nvSpPr>
          <p:spPr>
            <a:xfrm>
              <a:off x="4183320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93" name="Google Shape;5193;p16"/>
            <p:cNvSpPr/>
            <p:nvPr/>
          </p:nvSpPr>
          <p:spPr>
            <a:xfrm>
              <a:off x="4496373" y="2076143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94" name="Google Shape;5194;p16"/>
            <p:cNvSpPr/>
            <p:nvPr/>
          </p:nvSpPr>
          <p:spPr>
            <a:xfrm>
              <a:off x="4025442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95" name="Google Shape;5195;p16"/>
            <p:cNvSpPr/>
            <p:nvPr/>
          </p:nvSpPr>
          <p:spPr>
            <a:xfrm>
              <a:off x="4025442" y="223267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96" name="Google Shape;5196;p16"/>
            <p:cNvSpPr/>
            <p:nvPr/>
          </p:nvSpPr>
          <p:spPr>
            <a:xfrm>
              <a:off x="465290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97" name="Google Shape;5197;p16"/>
            <p:cNvSpPr/>
            <p:nvPr/>
          </p:nvSpPr>
          <p:spPr>
            <a:xfrm>
              <a:off x="4339846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98" name="Google Shape;5198;p16"/>
            <p:cNvSpPr/>
            <p:nvPr/>
          </p:nvSpPr>
          <p:spPr>
            <a:xfrm>
              <a:off x="4025442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99" name="Google Shape;5199;p16"/>
            <p:cNvSpPr/>
            <p:nvPr/>
          </p:nvSpPr>
          <p:spPr>
            <a:xfrm>
              <a:off x="465290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00" name="Google Shape;5200;p16"/>
            <p:cNvSpPr/>
            <p:nvPr/>
          </p:nvSpPr>
          <p:spPr>
            <a:xfrm>
              <a:off x="4339846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01" name="Google Shape;5201;p16"/>
            <p:cNvSpPr/>
            <p:nvPr/>
          </p:nvSpPr>
          <p:spPr>
            <a:xfrm>
              <a:off x="465290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02" name="Google Shape;5202;p16"/>
            <p:cNvSpPr/>
            <p:nvPr/>
          </p:nvSpPr>
          <p:spPr>
            <a:xfrm>
              <a:off x="4339846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03" name="Google Shape;5203;p16"/>
            <p:cNvSpPr/>
            <p:nvPr/>
          </p:nvSpPr>
          <p:spPr>
            <a:xfrm>
              <a:off x="4183320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04" name="Google Shape;5204;p16"/>
            <p:cNvSpPr/>
            <p:nvPr/>
          </p:nvSpPr>
          <p:spPr>
            <a:xfrm>
              <a:off x="4496373" y="301677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63" y="608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05" name="Google Shape;5205;p16"/>
            <p:cNvSpPr/>
            <p:nvPr/>
          </p:nvSpPr>
          <p:spPr>
            <a:xfrm>
              <a:off x="4183320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6"/>
                    <a:pt x="168" y="762"/>
                    <a:pt x="382" y="762"/>
                  </a:cubicBezTo>
                  <a:cubicBezTo>
                    <a:pt x="596" y="762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06" name="Google Shape;5206;p16"/>
            <p:cNvSpPr/>
            <p:nvPr/>
          </p:nvSpPr>
          <p:spPr>
            <a:xfrm>
              <a:off x="4496373" y="2705198"/>
              <a:ext cx="93744" cy="93744"/>
            </a:xfrm>
            <a:custGeom>
              <a:avLst/>
              <a:gdLst/>
              <a:ahLst/>
              <a:cxnLst/>
              <a:rect l="l" t="t" r="r" b="b"/>
              <a:pathLst>
                <a:path w="763" h="763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6"/>
                    <a:pt x="168" y="762"/>
                    <a:pt x="382" y="762"/>
                  </a:cubicBezTo>
                  <a:cubicBezTo>
                    <a:pt x="596" y="762"/>
                    <a:pt x="763" y="596"/>
                    <a:pt x="763" y="381"/>
                  </a:cubicBezTo>
                  <a:cubicBezTo>
                    <a:pt x="763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07" name="Google Shape;5207;p16"/>
            <p:cNvSpPr/>
            <p:nvPr/>
          </p:nvSpPr>
          <p:spPr>
            <a:xfrm>
              <a:off x="4025442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08" name="Google Shape;5208;p16"/>
            <p:cNvSpPr/>
            <p:nvPr/>
          </p:nvSpPr>
          <p:spPr>
            <a:xfrm>
              <a:off x="4025442" y="286025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09" name="Google Shape;5209;p16"/>
            <p:cNvSpPr/>
            <p:nvPr/>
          </p:nvSpPr>
          <p:spPr>
            <a:xfrm>
              <a:off x="465290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10" name="Google Shape;5210;p16"/>
            <p:cNvSpPr/>
            <p:nvPr/>
          </p:nvSpPr>
          <p:spPr>
            <a:xfrm>
              <a:off x="4339846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11" name="Google Shape;5211;p16"/>
            <p:cNvSpPr/>
            <p:nvPr/>
          </p:nvSpPr>
          <p:spPr>
            <a:xfrm>
              <a:off x="4025442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12" name="Google Shape;5212;p16"/>
            <p:cNvSpPr/>
            <p:nvPr/>
          </p:nvSpPr>
          <p:spPr>
            <a:xfrm>
              <a:off x="465290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13" name="Google Shape;5213;p16"/>
            <p:cNvSpPr/>
            <p:nvPr/>
          </p:nvSpPr>
          <p:spPr>
            <a:xfrm>
              <a:off x="4339846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14" name="Google Shape;5214;p16"/>
            <p:cNvSpPr/>
            <p:nvPr/>
          </p:nvSpPr>
          <p:spPr>
            <a:xfrm>
              <a:off x="4183320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15" name="Google Shape;5215;p16"/>
            <p:cNvSpPr/>
            <p:nvPr/>
          </p:nvSpPr>
          <p:spPr>
            <a:xfrm>
              <a:off x="4496373" y="364435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63" y="596"/>
                    <a:pt x="763" y="381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16" name="Google Shape;5216;p16"/>
            <p:cNvSpPr/>
            <p:nvPr/>
          </p:nvSpPr>
          <p:spPr>
            <a:xfrm>
              <a:off x="4183320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17" name="Google Shape;5217;p16"/>
            <p:cNvSpPr/>
            <p:nvPr/>
          </p:nvSpPr>
          <p:spPr>
            <a:xfrm>
              <a:off x="4496373" y="33313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63" y="608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18" name="Google Shape;5218;p16"/>
            <p:cNvSpPr/>
            <p:nvPr/>
          </p:nvSpPr>
          <p:spPr>
            <a:xfrm>
              <a:off x="4025442" y="34893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19" name="Google Shape;5219;p16"/>
            <p:cNvSpPr/>
            <p:nvPr/>
          </p:nvSpPr>
          <p:spPr>
            <a:xfrm>
              <a:off x="465290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20" name="Google Shape;5220;p16"/>
            <p:cNvSpPr/>
            <p:nvPr/>
          </p:nvSpPr>
          <p:spPr>
            <a:xfrm>
              <a:off x="4339846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21" name="Google Shape;5221;p16"/>
            <p:cNvSpPr/>
            <p:nvPr/>
          </p:nvSpPr>
          <p:spPr>
            <a:xfrm>
              <a:off x="4025442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22" name="Google Shape;5222;p16"/>
            <p:cNvSpPr/>
            <p:nvPr/>
          </p:nvSpPr>
          <p:spPr>
            <a:xfrm>
              <a:off x="4025442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23" name="Google Shape;5223;p16"/>
            <p:cNvSpPr/>
            <p:nvPr/>
          </p:nvSpPr>
          <p:spPr>
            <a:xfrm>
              <a:off x="3710914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24" name="Google Shape;5224;p16"/>
            <p:cNvSpPr/>
            <p:nvPr/>
          </p:nvSpPr>
          <p:spPr>
            <a:xfrm>
              <a:off x="3399336" y="3699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25" name="Google Shape;5225;p16"/>
            <p:cNvSpPr/>
            <p:nvPr/>
          </p:nvSpPr>
          <p:spPr>
            <a:xfrm>
              <a:off x="4025442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26" name="Google Shape;5226;p16"/>
            <p:cNvSpPr/>
            <p:nvPr/>
          </p:nvSpPr>
          <p:spPr>
            <a:xfrm>
              <a:off x="3710914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27" name="Google Shape;5227;p16"/>
            <p:cNvSpPr/>
            <p:nvPr/>
          </p:nvSpPr>
          <p:spPr>
            <a:xfrm>
              <a:off x="4025442" y="35152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28" name="Google Shape;5228;p16"/>
            <p:cNvSpPr/>
            <p:nvPr/>
          </p:nvSpPr>
          <p:spPr>
            <a:xfrm>
              <a:off x="3710914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29" name="Google Shape;5229;p16"/>
            <p:cNvSpPr/>
            <p:nvPr/>
          </p:nvSpPr>
          <p:spPr>
            <a:xfrm>
              <a:off x="3554388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30" name="Google Shape;5230;p16"/>
            <p:cNvSpPr/>
            <p:nvPr/>
          </p:nvSpPr>
          <p:spPr>
            <a:xfrm>
              <a:off x="3868915" y="5065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31" name="Google Shape;5231;p16"/>
            <p:cNvSpPr/>
            <p:nvPr/>
          </p:nvSpPr>
          <p:spPr>
            <a:xfrm>
              <a:off x="3554388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32" name="Google Shape;5232;p16"/>
            <p:cNvSpPr/>
            <p:nvPr/>
          </p:nvSpPr>
          <p:spPr>
            <a:xfrm>
              <a:off x="3868915" y="19352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33" name="Google Shape;5233;p16"/>
            <p:cNvSpPr/>
            <p:nvPr/>
          </p:nvSpPr>
          <p:spPr>
            <a:xfrm>
              <a:off x="3399336" y="6631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34" name="Google Shape;5234;p16"/>
            <p:cNvSpPr/>
            <p:nvPr/>
          </p:nvSpPr>
          <p:spPr>
            <a:xfrm>
              <a:off x="3399336" y="35152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35" name="Google Shape;5235;p16"/>
            <p:cNvSpPr/>
            <p:nvPr/>
          </p:nvSpPr>
          <p:spPr>
            <a:xfrm>
              <a:off x="4025442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36" name="Google Shape;5236;p16"/>
            <p:cNvSpPr/>
            <p:nvPr/>
          </p:nvSpPr>
          <p:spPr>
            <a:xfrm>
              <a:off x="3710914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37" name="Google Shape;5237;p16"/>
            <p:cNvSpPr/>
            <p:nvPr/>
          </p:nvSpPr>
          <p:spPr>
            <a:xfrm>
              <a:off x="3399336" y="3699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38" name="Google Shape;5238;p16"/>
            <p:cNvSpPr/>
            <p:nvPr/>
          </p:nvSpPr>
          <p:spPr>
            <a:xfrm>
              <a:off x="4025442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39" name="Google Shape;5239;p16"/>
            <p:cNvSpPr/>
            <p:nvPr/>
          </p:nvSpPr>
          <p:spPr>
            <a:xfrm>
              <a:off x="3710914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40" name="Google Shape;5240;p16"/>
            <p:cNvSpPr/>
            <p:nvPr/>
          </p:nvSpPr>
          <p:spPr>
            <a:xfrm>
              <a:off x="4025442" y="97910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41" name="Google Shape;5241;p16"/>
            <p:cNvSpPr/>
            <p:nvPr/>
          </p:nvSpPr>
          <p:spPr>
            <a:xfrm>
              <a:off x="3710914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42" name="Google Shape;5242;p16"/>
            <p:cNvSpPr/>
            <p:nvPr/>
          </p:nvSpPr>
          <p:spPr>
            <a:xfrm>
              <a:off x="3554388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43" name="Google Shape;5243;p16"/>
            <p:cNvSpPr/>
            <p:nvPr/>
          </p:nvSpPr>
          <p:spPr>
            <a:xfrm>
              <a:off x="3868915" y="1135632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44" name="Google Shape;5244;p16"/>
            <p:cNvSpPr/>
            <p:nvPr/>
          </p:nvSpPr>
          <p:spPr>
            <a:xfrm>
              <a:off x="3554388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45" name="Google Shape;5245;p16"/>
            <p:cNvSpPr/>
            <p:nvPr/>
          </p:nvSpPr>
          <p:spPr>
            <a:xfrm>
              <a:off x="3868915" y="8211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46" name="Google Shape;5246;p16"/>
            <p:cNvSpPr/>
            <p:nvPr/>
          </p:nvSpPr>
          <p:spPr>
            <a:xfrm>
              <a:off x="3399336" y="129068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47" name="Google Shape;5247;p16"/>
            <p:cNvSpPr/>
            <p:nvPr/>
          </p:nvSpPr>
          <p:spPr>
            <a:xfrm>
              <a:off x="3399336" y="97910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62" y="595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48" name="Google Shape;5248;p16"/>
            <p:cNvSpPr/>
            <p:nvPr/>
          </p:nvSpPr>
          <p:spPr>
            <a:xfrm>
              <a:off x="4025442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49" name="Google Shape;5249;p16"/>
            <p:cNvSpPr/>
            <p:nvPr/>
          </p:nvSpPr>
          <p:spPr>
            <a:xfrm>
              <a:off x="3710914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50" name="Google Shape;5250;p16"/>
            <p:cNvSpPr/>
            <p:nvPr/>
          </p:nvSpPr>
          <p:spPr>
            <a:xfrm>
              <a:off x="3399336" y="6631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51" name="Google Shape;5251;p16"/>
            <p:cNvSpPr/>
            <p:nvPr/>
          </p:nvSpPr>
          <p:spPr>
            <a:xfrm>
              <a:off x="4025442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52" name="Google Shape;5252;p16"/>
            <p:cNvSpPr/>
            <p:nvPr/>
          </p:nvSpPr>
          <p:spPr>
            <a:xfrm>
              <a:off x="3710914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53" name="Google Shape;5253;p16"/>
            <p:cNvSpPr/>
            <p:nvPr/>
          </p:nvSpPr>
          <p:spPr>
            <a:xfrm>
              <a:off x="4025442" y="16050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54" name="Google Shape;5254;p16"/>
            <p:cNvSpPr/>
            <p:nvPr/>
          </p:nvSpPr>
          <p:spPr>
            <a:xfrm>
              <a:off x="3710914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55" name="Google Shape;5255;p16"/>
            <p:cNvSpPr/>
            <p:nvPr/>
          </p:nvSpPr>
          <p:spPr>
            <a:xfrm>
              <a:off x="3554388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56" name="Google Shape;5256;p16"/>
            <p:cNvSpPr/>
            <p:nvPr/>
          </p:nvSpPr>
          <p:spPr>
            <a:xfrm>
              <a:off x="3868915" y="17630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57" name="Google Shape;5257;p16"/>
            <p:cNvSpPr/>
            <p:nvPr/>
          </p:nvSpPr>
          <p:spPr>
            <a:xfrm>
              <a:off x="3554388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58" name="Google Shape;5258;p16"/>
            <p:cNvSpPr/>
            <p:nvPr/>
          </p:nvSpPr>
          <p:spPr>
            <a:xfrm>
              <a:off x="3868915" y="1448685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59" name="Google Shape;5259;p16"/>
            <p:cNvSpPr/>
            <p:nvPr/>
          </p:nvSpPr>
          <p:spPr>
            <a:xfrm>
              <a:off x="3399336" y="191961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60" name="Google Shape;5260;p16"/>
            <p:cNvSpPr/>
            <p:nvPr/>
          </p:nvSpPr>
          <p:spPr>
            <a:xfrm>
              <a:off x="3399336" y="1605089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61" name="Google Shape;5261;p16"/>
            <p:cNvSpPr/>
            <p:nvPr/>
          </p:nvSpPr>
          <p:spPr>
            <a:xfrm>
              <a:off x="4025442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62" name="Google Shape;5262;p16"/>
            <p:cNvSpPr/>
            <p:nvPr/>
          </p:nvSpPr>
          <p:spPr>
            <a:xfrm>
              <a:off x="3710914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63" name="Google Shape;5263;p16"/>
            <p:cNvSpPr/>
            <p:nvPr/>
          </p:nvSpPr>
          <p:spPr>
            <a:xfrm>
              <a:off x="3399336" y="129068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64" name="Google Shape;5264;p16"/>
            <p:cNvSpPr/>
            <p:nvPr/>
          </p:nvSpPr>
          <p:spPr>
            <a:xfrm>
              <a:off x="4025442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65" name="Google Shape;5265;p16"/>
            <p:cNvSpPr/>
            <p:nvPr/>
          </p:nvSpPr>
          <p:spPr>
            <a:xfrm>
              <a:off x="3710914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66" name="Google Shape;5266;p16"/>
            <p:cNvSpPr/>
            <p:nvPr/>
          </p:nvSpPr>
          <p:spPr>
            <a:xfrm>
              <a:off x="4025442" y="223267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67" name="Google Shape;5267;p16"/>
            <p:cNvSpPr/>
            <p:nvPr/>
          </p:nvSpPr>
          <p:spPr>
            <a:xfrm>
              <a:off x="3710914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68" name="Google Shape;5268;p16"/>
            <p:cNvSpPr/>
            <p:nvPr/>
          </p:nvSpPr>
          <p:spPr>
            <a:xfrm>
              <a:off x="3554388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69" name="Google Shape;5269;p16"/>
            <p:cNvSpPr/>
            <p:nvPr/>
          </p:nvSpPr>
          <p:spPr>
            <a:xfrm>
              <a:off x="3868915" y="238919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70" name="Google Shape;5270;p16"/>
            <p:cNvSpPr/>
            <p:nvPr/>
          </p:nvSpPr>
          <p:spPr>
            <a:xfrm>
              <a:off x="3554388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71" name="Google Shape;5271;p16"/>
            <p:cNvSpPr/>
            <p:nvPr/>
          </p:nvSpPr>
          <p:spPr>
            <a:xfrm>
              <a:off x="3868915" y="2076143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72" name="Google Shape;5272;p16"/>
            <p:cNvSpPr/>
            <p:nvPr/>
          </p:nvSpPr>
          <p:spPr>
            <a:xfrm>
              <a:off x="3399336" y="254719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73" name="Google Shape;5273;p16"/>
            <p:cNvSpPr/>
            <p:nvPr/>
          </p:nvSpPr>
          <p:spPr>
            <a:xfrm>
              <a:off x="3399336" y="223267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74" name="Google Shape;5274;p16"/>
            <p:cNvSpPr/>
            <p:nvPr/>
          </p:nvSpPr>
          <p:spPr>
            <a:xfrm>
              <a:off x="4025442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75" name="Google Shape;5275;p16"/>
            <p:cNvSpPr/>
            <p:nvPr/>
          </p:nvSpPr>
          <p:spPr>
            <a:xfrm>
              <a:off x="3710914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76" name="Google Shape;5276;p16"/>
            <p:cNvSpPr/>
            <p:nvPr/>
          </p:nvSpPr>
          <p:spPr>
            <a:xfrm>
              <a:off x="3399336" y="191961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77" name="Google Shape;5277;p16"/>
            <p:cNvSpPr/>
            <p:nvPr/>
          </p:nvSpPr>
          <p:spPr>
            <a:xfrm>
              <a:off x="4025442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78" name="Google Shape;5278;p16"/>
            <p:cNvSpPr/>
            <p:nvPr/>
          </p:nvSpPr>
          <p:spPr>
            <a:xfrm>
              <a:off x="3710914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79" name="Google Shape;5279;p16"/>
            <p:cNvSpPr/>
            <p:nvPr/>
          </p:nvSpPr>
          <p:spPr>
            <a:xfrm>
              <a:off x="4025442" y="286025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80" name="Google Shape;5280;p16"/>
            <p:cNvSpPr/>
            <p:nvPr/>
          </p:nvSpPr>
          <p:spPr>
            <a:xfrm>
              <a:off x="3710914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81" name="Google Shape;5281;p16"/>
            <p:cNvSpPr/>
            <p:nvPr/>
          </p:nvSpPr>
          <p:spPr>
            <a:xfrm>
              <a:off x="3554388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82" name="Google Shape;5282;p16"/>
            <p:cNvSpPr/>
            <p:nvPr/>
          </p:nvSpPr>
          <p:spPr>
            <a:xfrm>
              <a:off x="3868915" y="30167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83" name="Google Shape;5283;p16"/>
            <p:cNvSpPr/>
            <p:nvPr/>
          </p:nvSpPr>
          <p:spPr>
            <a:xfrm>
              <a:off x="3554388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62"/>
                    <a:pt x="381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84" name="Google Shape;5284;p16"/>
            <p:cNvSpPr/>
            <p:nvPr/>
          </p:nvSpPr>
          <p:spPr>
            <a:xfrm>
              <a:off x="3868915" y="270519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62"/>
                    <a:pt x="381" y="762"/>
                  </a:cubicBezTo>
                  <a:cubicBezTo>
                    <a:pt x="595" y="762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85" name="Google Shape;5285;p16"/>
            <p:cNvSpPr/>
            <p:nvPr/>
          </p:nvSpPr>
          <p:spPr>
            <a:xfrm>
              <a:off x="3399336" y="317477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86" name="Google Shape;5286;p16"/>
            <p:cNvSpPr/>
            <p:nvPr/>
          </p:nvSpPr>
          <p:spPr>
            <a:xfrm>
              <a:off x="3399336" y="286025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87" name="Google Shape;5287;p16"/>
            <p:cNvSpPr/>
            <p:nvPr/>
          </p:nvSpPr>
          <p:spPr>
            <a:xfrm>
              <a:off x="4025442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88" name="Google Shape;5288;p16"/>
            <p:cNvSpPr/>
            <p:nvPr/>
          </p:nvSpPr>
          <p:spPr>
            <a:xfrm>
              <a:off x="3710914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89" name="Google Shape;5289;p16"/>
            <p:cNvSpPr/>
            <p:nvPr/>
          </p:nvSpPr>
          <p:spPr>
            <a:xfrm>
              <a:off x="3399336" y="254719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90" name="Google Shape;5290;p16"/>
            <p:cNvSpPr/>
            <p:nvPr/>
          </p:nvSpPr>
          <p:spPr>
            <a:xfrm>
              <a:off x="4025442" y="34893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91" name="Google Shape;5291;p16"/>
            <p:cNvSpPr/>
            <p:nvPr/>
          </p:nvSpPr>
          <p:spPr>
            <a:xfrm>
              <a:off x="3710914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92" name="Google Shape;5292;p16"/>
            <p:cNvSpPr/>
            <p:nvPr/>
          </p:nvSpPr>
          <p:spPr>
            <a:xfrm>
              <a:off x="3554388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93" name="Google Shape;5293;p16"/>
            <p:cNvSpPr/>
            <p:nvPr/>
          </p:nvSpPr>
          <p:spPr>
            <a:xfrm>
              <a:off x="3868915" y="364435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94" name="Google Shape;5294;p16"/>
            <p:cNvSpPr/>
            <p:nvPr/>
          </p:nvSpPr>
          <p:spPr>
            <a:xfrm>
              <a:off x="3554388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95" name="Google Shape;5295;p16"/>
            <p:cNvSpPr/>
            <p:nvPr/>
          </p:nvSpPr>
          <p:spPr>
            <a:xfrm>
              <a:off x="3868915" y="33313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96" name="Google Shape;5296;p16"/>
            <p:cNvSpPr/>
            <p:nvPr/>
          </p:nvSpPr>
          <p:spPr>
            <a:xfrm>
              <a:off x="3399336" y="348930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97" name="Google Shape;5297;p16"/>
            <p:cNvSpPr/>
            <p:nvPr/>
          </p:nvSpPr>
          <p:spPr>
            <a:xfrm>
              <a:off x="4025442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98" name="Google Shape;5298;p16"/>
            <p:cNvSpPr/>
            <p:nvPr/>
          </p:nvSpPr>
          <p:spPr>
            <a:xfrm>
              <a:off x="3710914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99" name="Google Shape;5299;p16"/>
            <p:cNvSpPr/>
            <p:nvPr/>
          </p:nvSpPr>
          <p:spPr>
            <a:xfrm>
              <a:off x="3399336" y="317477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00" name="Google Shape;5300;p16"/>
            <p:cNvSpPr/>
            <p:nvPr/>
          </p:nvSpPr>
          <p:spPr>
            <a:xfrm>
              <a:off x="3399336" y="3699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01" name="Google Shape;5301;p16"/>
            <p:cNvSpPr/>
            <p:nvPr/>
          </p:nvSpPr>
          <p:spPr>
            <a:xfrm>
              <a:off x="3083334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02" name="Google Shape;5302;p16"/>
            <p:cNvSpPr/>
            <p:nvPr/>
          </p:nvSpPr>
          <p:spPr>
            <a:xfrm>
              <a:off x="2770281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03" name="Google Shape;5303;p16"/>
            <p:cNvSpPr/>
            <p:nvPr/>
          </p:nvSpPr>
          <p:spPr>
            <a:xfrm>
              <a:off x="3399336" y="6631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04" name="Google Shape;5304;p16"/>
            <p:cNvSpPr/>
            <p:nvPr/>
          </p:nvSpPr>
          <p:spPr>
            <a:xfrm>
              <a:off x="3083334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05" name="Google Shape;5305;p16"/>
            <p:cNvSpPr/>
            <p:nvPr/>
          </p:nvSpPr>
          <p:spPr>
            <a:xfrm>
              <a:off x="3399336" y="35152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06" name="Google Shape;5306;p16"/>
            <p:cNvSpPr/>
            <p:nvPr/>
          </p:nvSpPr>
          <p:spPr>
            <a:xfrm>
              <a:off x="3083334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07" name="Google Shape;5307;p16"/>
            <p:cNvSpPr/>
            <p:nvPr/>
          </p:nvSpPr>
          <p:spPr>
            <a:xfrm>
              <a:off x="2926807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08" name="Google Shape;5308;p16"/>
            <p:cNvSpPr/>
            <p:nvPr/>
          </p:nvSpPr>
          <p:spPr>
            <a:xfrm>
              <a:off x="3241335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09" name="Google Shape;5309;p16"/>
            <p:cNvSpPr/>
            <p:nvPr/>
          </p:nvSpPr>
          <p:spPr>
            <a:xfrm>
              <a:off x="2926807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10" name="Google Shape;5310;p16"/>
            <p:cNvSpPr/>
            <p:nvPr/>
          </p:nvSpPr>
          <p:spPr>
            <a:xfrm>
              <a:off x="3241335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11" name="Google Shape;5311;p16"/>
            <p:cNvSpPr/>
            <p:nvPr/>
          </p:nvSpPr>
          <p:spPr>
            <a:xfrm>
              <a:off x="2770281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12" name="Google Shape;5312;p16"/>
            <p:cNvSpPr/>
            <p:nvPr/>
          </p:nvSpPr>
          <p:spPr>
            <a:xfrm>
              <a:off x="2770281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13" name="Google Shape;5313;p16"/>
            <p:cNvSpPr/>
            <p:nvPr/>
          </p:nvSpPr>
          <p:spPr>
            <a:xfrm>
              <a:off x="3399336" y="3699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14" name="Google Shape;5314;p16"/>
            <p:cNvSpPr/>
            <p:nvPr/>
          </p:nvSpPr>
          <p:spPr>
            <a:xfrm>
              <a:off x="3083334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15" name="Google Shape;5315;p16"/>
            <p:cNvSpPr/>
            <p:nvPr/>
          </p:nvSpPr>
          <p:spPr>
            <a:xfrm>
              <a:off x="2770281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16" name="Google Shape;5316;p16"/>
            <p:cNvSpPr/>
            <p:nvPr/>
          </p:nvSpPr>
          <p:spPr>
            <a:xfrm>
              <a:off x="3399336" y="129068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17" name="Google Shape;5317;p16"/>
            <p:cNvSpPr/>
            <p:nvPr/>
          </p:nvSpPr>
          <p:spPr>
            <a:xfrm>
              <a:off x="3083334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18" name="Google Shape;5318;p16"/>
            <p:cNvSpPr/>
            <p:nvPr/>
          </p:nvSpPr>
          <p:spPr>
            <a:xfrm>
              <a:off x="3399336" y="97910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62" y="595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19" name="Google Shape;5319;p16"/>
            <p:cNvSpPr/>
            <p:nvPr/>
          </p:nvSpPr>
          <p:spPr>
            <a:xfrm>
              <a:off x="3083334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20" name="Google Shape;5320;p16"/>
            <p:cNvSpPr/>
            <p:nvPr/>
          </p:nvSpPr>
          <p:spPr>
            <a:xfrm>
              <a:off x="2926807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21" name="Google Shape;5321;p16"/>
            <p:cNvSpPr/>
            <p:nvPr/>
          </p:nvSpPr>
          <p:spPr>
            <a:xfrm>
              <a:off x="3241335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22" name="Google Shape;5322;p16"/>
            <p:cNvSpPr/>
            <p:nvPr/>
          </p:nvSpPr>
          <p:spPr>
            <a:xfrm>
              <a:off x="2926807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23" name="Google Shape;5323;p16"/>
            <p:cNvSpPr/>
            <p:nvPr/>
          </p:nvSpPr>
          <p:spPr>
            <a:xfrm>
              <a:off x="3241335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24" name="Google Shape;5324;p16"/>
            <p:cNvSpPr/>
            <p:nvPr/>
          </p:nvSpPr>
          <p:spPr>
            <a:xfrm>
              <a:off x="2770281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25" name="Google Shape;5325;p16"/>
            <p:cNvSpPr/>
            <p:nvPr/>
          </p:nvSpPr>
          <p:spPr>
            <a:xfrm>
              <a:off x="2770281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26" name="Google Shape;5326;p16"/>
            <p:cNvSpPr/>
            <p:nvPr/>
          </p:nvSpPr>
          <p:spPr>
            <a:xfrm>
              <a:off x="3399336" y="6631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27" name="Google Shape;5327;p16"/>
            <p:cNvSpPr/>
            <p:nvPr/>
          </p:nvSpPr>
          <p:spPr>
            <a:xfrm>
              <a:off x="3083334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28" name="Google Shape;5328;p16"/>
            <p:cNvSpPr/>
            <p:nvPr/>
          </p:nvSpPr>
          <p:spPr>
            <a:xfrm>
              <a:off x="2770281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29" name="Google Shape;5329;p16"/>
            <p:cNvSpPr/>
            <p:nvPr/>
          </p:nvSpPr>
          <p:spPr>
            <a:xfrm>
              <a:off x="3399336" y="191961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30" name="Google Shape;5330;p16"/>
            <p:cNvSpPr/>
            <p:nvPr/>
          </p:nvSpPr>
          <p:spPr>
            <a:xfrm>
              <a:off x="3083334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31" name="Google Shape;5331;p16"/>
            <p:cNvSpPr/>
            <p:nvPr/>
          </p:nvSpPr>
          <p:spPr>
            <a:xfrm>
              <a:off x="3399336" y="1605089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32" name="Google Shape;5332;p16"/>
            <p:cNvSpPr/>
            <p:nvPr/>
          </p:nvSpPr>
          <p:spPr>
            <a:xfrm>
              <a:off x="3083334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33" name="Google Shape;5333;p16"/>
            <p:cNvSpPr/>
            <p:nvPr/>
          </p:nvSpPr>
          <p:spPr>
            <a:xfrm>
              <a:off x="2926807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34" name="Google Shape;5334;p16"/>
            <p:cNvSpPr/>
            <p:nvPr/>
          </p:nvSpPr>
          <p:spPr>
            <a:xfrm>
              <a:off x="3241335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35" name="Google Shape;5335;p16"/>
            <p:cNvSpPr/>
            <p:nvPr/>
          </p:nvSpPr>
          <p:spPr>
            <a:xfrm>
              <a:off x="2926807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36" name="Google Shape;5336;p16"/>
            <p:cNvSpPr/>
            <p:nvPr/>
          </p:nvSpPr>
          <p:spPr>
            <a:xfrm>
              <a:off x="3241335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37" name="Google Shape;5337;p16"/>
            <p:cNvSpPr/>
            <p:nvPr/>
          </p:nvSpPr>
          <p:spPr>
            <a:xfrm>
              <a:off x="2770281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38" name="Google Shape;5338;p16"/>
            <p:cNvSpPr/>
            <p:nvPr/>
          </p:nvSpPr>
          <p:spPr>
            <a:xfrm>
              <a:off x="2770281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39" name="Google Shape;5339;p16"/>
            <p:cNvSpPr/>
            <p:nvPr/>
          </p:nvSpPr>
          <p:spPr>
            <a:xfrm>
              <a:off x="3399336" y="129068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40" name="Google Shape;5340;p16"/>
            <p:cNvSpPr/>
            <p:nvPr/>
          </p:nvSpPr>
          <p:spPr>
            <a:xfrm>
              <a:off x="3083334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41" name="Google Shape;5341;p16"/>
            <p:cNvSpPr/>
            <p:nvPr/>
          </p:nvSpPr>
          <p:spPr>
            <a:xfrm>
              <a:off x="2770281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42" name="Google Shape;5342;p16"/>
            <p:cNvSpPr/>
            <p:nvPr/>
          </p:nvSpPr>
          <p:spPr>
            <a:xfrm>
              <a:off x="3399336" y="254719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43" name="Google Shape;5343;p16"/>
            <p:cNvSpPr/>
            <p:nvPr/>
          </p:nvSpPr>
          <p:spPr>
            <a:xfrm>
              <a:off x="3083334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44" name="Google Shape;5344;p16"/>
            <p:cNvSpPr/>
            <p:nvPr/>
          </p:nvSpPr>
          <p:spPr>
            <a:xfrm>
              <a:off x="3399336" y="223267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45" name="Google Shape;5345;p16"/>
            <p:cNvSpPr/>
            <p:nvPr/>
          </p:nvSpPr>
          <p:spPr>
            <a:xfrm>
              <a:off x="3083334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46" name="Google Shape;5346;p16"/>
            <p:cNvSpPr/>
            <p:nvPr/>
          </p:nvSpPr>
          <p:spPr>
            <a:xfrm>
              <a:off x="2926807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47" name="Google Shape;5347;p16"/>
            <p:cNvSpPr/>
            <p:nvPr/>
          </p:nvSpPr>
          <p:spPr>
            <a:xfrm>
              <a:off x="3241335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48" name="Google Shape;5348;p16"/>
            <p:cNvSpPr/>
            <p:nvPr/>
          </p:nvSpPr>
          <p:spPr>
            <a:xfrm>
              <a:off x="2926807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49" name="Google Shape;5349;p16"/>
            <p:cNvSpPr/>
            <p:nvPr/>
          </p:nvSpPr>
          <p:spPr>
            <a:xfrm>
              <a:off x="3241335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50" name="Google Shape;5350;p16"/>
            <p:cNvSpPr/>
            <p:nvPr/>
          </p:nvSpPr>
          <p:spPr>
            <a:xfrm>
              <a:off x="2770281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51" name="Google Shape;5351;p16"/>
            <p:cNvSpPr/>
            <p:nvPr/>
          </p:nvSpPr>
          <p:spPr>
            <a:xfrm>
              <a:off x="2770281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52" name="Google Shape;5352;p16"/>
            <p:cNvSpPr/>
            <p:nvPr/>
          </p:nvSpPr>
          <p:spPr>
            <a:xfrm>
              <a:off x="3399336" y="191961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53" name="Google Shape;5353;p16"/>
            <p:cNvSpPr/>
            <p:nvPr/>
          </p:nvSpPr>
          <p:spPr>
            <a:xfrm>
              <a:off x="3083334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54" name="Google Shape;5354;p16"/>
            <p:cNvSpPr/>
            <p:nvPr/>
          </p:nvSpPr>
          <p:spPr>
            <a:xfrm>
              <a:off x="2770281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55" name="Google Shape;5355;p16"/>
            <p:cNvSpPr/>
            <p:nvPr/>
          </p:nvSpPr>
          <p:spPr>
            <a:xfrm>
              <a:off x="3399336" y="317477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56" name="Google Shape;5356;p16"/>
            <p:cNvSpPr/>
            <p:nvPr/>
          </p:nvSpPr>
          <p:spPr>
            <a:xfrm>
              <a:off x="3083334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57" name="Google Shape;5357;p16"/>
            <p:cNvSpPr/>
            <p:nvPr/>
          </p:nvSpPr>
          <p:spPr>
            <a:xfrm>
              <a:off x="3399336" y="286025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58" name="Google Shape;5358;p16"/>
            <p:cNvSpPr/>
            <p:nvPr/>
          </p:nvSpPr>
          <p:spPr>
            <a:xfrm>
              <a:off x="3083334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59" name="Google Shape;5359;p16"/>
            <p:cNvSpPr/>
            <p:nvPr/>
          </p:nvSpPr>
          <p:spPr>
            <a:xfrm>
              <a:off x="2926807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60" name="Google Shape;5360;p16"/>
            <p:cNvSpPr/>
            <p:nvPr/>
          </p:nvSpPr>
          <p:spPr>
            <a:xfrm>
              <a:off x="3241335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61" name="Google Shape;5361;p16"/>
            <p:cNvSpPr/>
            <p:nvPr/>
          </p:nvSpPr>
          <p:spPr>
            <a:xfrm>
              <a:off x="2926807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93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62" name="Google Shape;5362;p16"/>
            <p:cNvSpPr/>
            <p:nvPr/>
          </p:nvSpPr>
          <p:spPr>
            <a:xfrm>
              <a:off x="3241335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81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63" name="Google Shape;5363;p16"/>
            <p:cNvSpPr/>
            <p:nvPr/>
          </p:nvSpPr>
          <p:spPr>
            <a:xfrm>
              <a:off x="2770281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64" name="Google Shape;5364;p16"/>
            <p:cNvSpPr/>
            <p:nvPr/>
          </p:nvSpPr>
          <p:spPr>
            <a:xfrm>
              <a:off x="2770281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65" name="Google Shape;5365;p16"/>
            <p:cNvSpPr/>
            <p:nvPr/>
          </p:nvSpPr>
          <p:spPr>
            <a:xfrm>
              <a:off x="3399336" y="254719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66" name="Google Shape;5366;p16"/>
            <p:cNvSpPr/>
            <p:nvPr/>
          </p:nvSpPr>
          <p:spPr>
            <a:xfrm>
              <a:off x="3083334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67" name="Google Shape;5367;p16"/>
            <p:cNvSpPr/>
            <p:nvPr/>
          </p:nvSpPr>
          <p:spPr>
            <a:xfrm>
              <a:off x="2770281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68" name="Google Shape;5368;p16"/>
            <p:cNvSpPr/>
            <p:nvPr/>
          </p:nvSpPr>
          <p:spPr>
            <a:xfrm>
              <a:off x="3399336" y="348930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69" name="Google Shape;5369;p16"/>
            <p:cNvSpPr/>
            <p:nvPr/>
          </p:nvSpPr>
          <p:spPr>
            <a:xfrm>
              <a:off x="3083334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70" name="Google Shape;5370;p16"/>
            <p:cNvSpPr/>
            <p:nvPr/>
          </p:nvSpPr>
          <p:spPr>
            <a:xfrm>
              <a:off x="2926807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71" name="Google Shape;5371;p16"/>
            <p:cNvSpPr/>
            <p:nvPr/>
          </p:nvSpPr>
          <p:spPr>
            <a:xfrm>
              <a:off x="3241335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72" name="Google Shape;5372;p16"/>
            <p:cNvSpPr/>
            <p:nvPr/>
          </p:nvSpPr>
          <p:spPr>
            <a:xfrm>
              <a:off x="2926807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73" name="Google Shape;5373;p16"/>
            <p:cNvSpPr/>
            <p:nvPr/>
          </p:nvSpPr>
          <p:spPr>
            <a:xfrm>
              <a:off x="3241335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74" name="Google Shape;5374;p16"/>
            <p:cNvSpPr/>
            <p:nvPr/>
          </p:nvSpPr>
          <p:spPr>
            <a:xfrm>
              <a:off x="2770281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75" name="Google Shape;5375;p16"/>
            <p:cNvSpPr/>
            <p:nvPr/>
          </p:nvSpPr>
          <p:spPr>
            <a:xfrm>
              <a:off x="3399336" y="317477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76" name="Google Shape;5376;p16"/>
            <p:cNvSpPr/>
            <p:nvPr/>
          </p:nvSpPr>
          <p:spPr>
            <a:xfrm>
              <a:off x="3083334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77" name="Google Shape;5377;p16"/>
            <p:cNvSpPr/>
            <p:nvPr/>
          </p:nvSpPr>
          <p:spPr>
            <a:xfrm>
              <a:off x="2770281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78" name="Google Shape;5378;p16"/>
            <p:cNvSpPr/>
            <p:nvPr/>
          </p:nvSpPr>
          <p:spPr>
            <a:xfrm>
              <a:off x="2770281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79" name="Google Shape;5379;p16"/>
            <p:cNvSpPr/>
            <p:nvPr/>
          </p:nvSpPr>
          <p:spPr>
            <a:xfrm>
              <a:off x="2457228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80" name="Google Shape;5380;p16"/>
            <p:cNvSpPr/>
            <p:nvPr/>
          </p:nvSpPr>
          <p:spPr>
            <a:xfrm>
              <a:off x="214270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81" name="Google Shape;5381;p16"/>
            <p:cNvSpPr/>
            <p:nvPr/>
          </p:nvSpPr>
          <p:spPr>
            <a:xfrm>
              <a:off x="2770281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82" name="Google Shape;5382;p16"/>
            <p:cNvSpPr/>
            <p:nvPr/>
          </p:nvSpPr>
          <p:spPr>
            <a:xfrm>
              <a:off x="2457228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83" name="Google Shape;5383;p16"/>
            <p:cNvSpPr/>
            <p:nvPr/>
          </p:nvSpPr>
          <p:spPr>
            <a:xfrm>
              <a:off x="2770281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84" name="Google Shape;5384;p16"/>
            <p:cNvSpPr/>
            <p:nvPr/>
          </p:nvSpPr>
          <p:spPr>
            <a:xfrm>
              <a:off x="2457228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85" name="Google Shape;5385;p16"/>
            <p:cNvSpPr/>
            <p:nvPr/>
          </p:nvSpPr>
          <p:spPr>
            <a:xfrm>
              <a:off x="2299227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86" name="Google Shape;5386;p16"/>
            <p:cNvSpPr/>
            <p:nvPr/>
          </p:nvSpPr>
          <p:spPr>
            <a:xfrm>
              <a:off x="2613754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87" name="Google Shape;5387;p16"/>
            <p:cNvSpPr/>
            <p:nvPr/>
          </p:nvSpPr>
          <p:spPr>
            <a:xfrm>
              <a:off x="2299227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88" name="Google Shape;5388;p16"/>
            <p:cNvSpPr/>
            <p:nvPr/>
          </p:nvSpPr>
          <p:spPr>
            <a:xfrm>
              <a:off x="2613754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89" name="Google Shape;5389;p16"/>
            <p:cNvSpPr/>
            <p:nvPr/>
          </p:nvSpPr>
          <p:spPr>
            <a:xfrm>
              <a:off x="214270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90" name="Google Shape;5390;p16"/>
            <p:cNvSpPr/>
            <p:nvPr/>
          </p:nvSpPr>
          <p:spPr>
            <a:xfrm>
              <a:off x="214270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91" name="Google Shape;5391;p16"/>
            <p:cNvSpPr/>
            <p:nvPr/>
          </p:nvSpPr>
          <p:spPr>
            <a:xfrm>
              <a:off x="2770281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92" name="Google Shape;5392;p16"/>
            <p:cNvSpPr/>
            <p:nvPr/>
          </p:nvSpPr>
          <p:spPr>
            <a:xfrm>
              <a:off x="2457228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93" name="Google Shape;5393;p16"/>
            <p:cNvSpPr/>
            <p:nvPr/>
          </p:nvSpPr>
          <p:spPr>
            <a:xfrm>
              <a:off x="214270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94" name="Google Shape;5394;p16"/>
            <p:cNvSpPr/>
            <p:nvPr/>
          </p:nvSpPr>
          <p:spPr>
            <a:xfrm>
              <a:off x="2770281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95" name="Google Shape;5395;p16"/>
            <p:cNvSpPr/>
            <p:nvPr/>
          </p:nvSpPr>
          <p:spPr>
            <a:xfrm>
              <a:off x="2457228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96" name="Google Shape;5396;p16"/>
            <p:cNvSpPr/>
            <p:nvPr/>
          </p:nvSpPr>
          <p:spPr>
            <a:xfrm>
              <a:off x="2770281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97" name="Google Shape;5397;p16"/>
            <p:cNvSpPr/>
            <p:nvPr/>
          </p:nvSpPr>
          <p:spPr>
            <a:xfrm>
              <a:off x="2457228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98" name="Google Shape;5398;p16"/>
            <p:cNvSpPr/>
            <p:nvPr/>
          </p:nvSpPr>
          <p:spPr>
            <a:xfrm>
              <a:off x="2299227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99" name="Google Shape;5399;p16"/>
            <p:cNvSpPr/>
            <p:nvPr/>
          </p:nvSpPr>
          <p:spPr>
            <a:xfrm>
              <a:off x="2613754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00" name="Google Shape;5400;p16"/>
            <p:cNvSpPr/>
            <p:nvPr/>
          </p:nvSpPr>
          <p:spPr>
            <a:xfrm>
              <a:off x="2299227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01" name="Google Shape;5401;p16"/>
            <p:cNvSpPr/>
            <p:nvPr/>
          </p:nvSpPr>
          <p:spPr>
            <a:xfrm>
              <a:off x="2613754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02" name="Google Shape;5402;p16"/>
            <p:cNvSpPr/>
            <p:nvPr/>
          </p:nvSpPr>
          <p:spPr>
            <a:xfrm>
              <a:off x="214270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03" name="Google Shape;5403;p16"/>
            <p:cNvSpPr/>
            <p:nvPr/>
          </p:nvSpPr>
          <p:spPr>
            <a:xfrm>
              <a:off x="214270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04" name="Google Shape;5404;p16"/>
            <p:cNvSpPr/>
            <p:nvPr/>
          </p:nvSpPr>
          <p:spPr>
            <a:xfrm>
              <a:off x="2770281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05" name="Google Shape;5405;p16"/>
            <p:cNvSpPr/>
            <p:nvPr/>
          </p:nvSpPr>
          <p:spPr>
            <a:xfrm>
              <a:off x="2457228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06" name="Google Shape;5406;p16"/>
            <p:cNvSpPr/>
            <p:nvPr/>
          </p:nvSpPr>
          <p:spPr>
            <a:xfrm>
              <a:off x="214270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07" name="Google Shape;5407;p16"/>
            <p:cNvSpPr/>
            <p:nvPr/>
          </p:nvSpPr>
          <p:spPr>
            <a:xfrm>
              <a:off x="2770281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08" name="Google Shape;5408;p16"/>
            <p:cNvSpPr/>
            <p:nvPr/>
          </p:nvSpPr>
          <p:spPr>
            <a:xfrm>
              <a:off x="2457228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09" name="Google Shape;5409;p16"/>
            <p:cNvSpPr/>
            <p:nvPr/>
          </p:nvSpPr>
          <p:spPr>
            <a:xfrm>
              <a:off x="2770281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10" name="Google Shape;5410;p16"/>
            <p:cNvSpPr/>
            <p:nvPr/>
          </p:nvSpPr>
          <p:spPr>
            <a:xfrm>
              <a:off x="2457228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11" name="Google Shape;5411;p16"/>
            <p:cNvSpPr/>
            <p:nvPr/>
          </p:nvSpPr>
          <p:spPr>
            <a:xfrm>
              <a:off x="2299227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12" name="Google Shape;5412;p16"/>
            <p:cNvSpPr/>
            <p:nvPr/>
          </p:nvSpPr>
          <p:spPr>
            <a:xfrm>
              <a:off x="2613754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13" name="Google Shape;5413;p16"/>
            <p:cNvSpPr/>
            <p:nvPr/>
          </p:nvSpPr>
          <p:spPr>
            <a:xfrm>
              <a:off x="2299227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14" name="Google Shape;5414;p16"/>
            <p:cNvSpPr/>
            <p:nvPr/>
          </p:nvSpPr>
          <p:spPr>
            <a:xfrm>
              <a:off x="2613754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15" name="Google Shape;5415;p16"/>
            <p:cNvSpPr/>
            <p:nvPr/>
          </p:nvSpPr>
          <p:spPr>
            <a:xfrm>
              <a:off x="214270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16" name="Google Shape;5416;p16"/>
            <p:cNvSpPr/>
            <p:nvPr/>
          </p:nvSpPr>
          <p:spPr>
            <a:xfrm>
              <a:off x="214270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17" name="Google Shape;5417;p16"/>
            <p:cNvSpPr/>
            <p:nvPr/>
          </p:nvSpPr>
          <p:spPr>
            <a:xfrm>
              <a:off x="2770281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18" name="Google Shape;5418;p16"/>
            <p:cNvSpPr/>
            <p:nvPr/>
          </p:nvSpPr>
          <p:spPr>
            <a:xfrm>
              <a:off x="2457228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19" name="Google Shape;5419;p16"/>
            <p:cNvSpPr/>
            <p:nvPr/>
          </p:nvSpPr>
          <p:spPr>
            <a:xfrm>
              <a:off x="214270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20" name="Google Shape;5420;p16"/>
            <p:cNvSpPr/>
            <p:nvPr/>
          </p:nvSpPr>
          <p:spPr>
            <a:xfrm>
              <a:off x="2770281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21" name="Google Shape;5421;p16"/>
            <p:cNvSpPr/>
            <p:nvPr/>
          </p:nvSpPr>
          <p:spPr>
            <a:xfrm>
              <a:off x="2457228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22" name="Google Shape;5422;p16"/>
            <p:cNvSpPr/>
            <p:nvPr/>
          </p:nvSpPr>
          <p:spPr>
            <a:xfrm>
              <a:off x="2770281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23" name="Google Shape;5423;p16"/>
            <p:cNvSpPr/>
            <p:nvPr/>
          </p:nvSpPr>
          <p:spPr>
            <a:xfrm>
              <a:off x="2457228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24" name="Google Shape;5424;p16"/>
            <p:cNvSpPr/>
            <p:nvPr/>
          </p:nvSpPr>
          <p:spPr>
            <a:xfrm>
              <a:off x="2299227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25" name="Google Shape;5425;p16"/>
            <p:cNvSpPr/>
            <p:nvPr/>
          </p:nvSpPr>
          <p:spPr>
            <a:xfrm>
              <a:off x="2613754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26" name="Google Shape;5426;p16"/>
            <p:cNvSpPr/>
            <p:nvPr/>
          </p:nvSpPr>
          <p:spPr>
            <a:xfrm>
              <a:off x="2299227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27" name="Google Shape;5427;p16"/>
            <p:cNvSpPr/>
            <p:nvPr/>
          </p:nvSpPr>
          <p:spPr>
            <a:xfrm>
              <a:off x="2613754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28" name="Google Shape;5428;p16"/>
            <p:cNvSpPr/>
            <p:nvPr/>
          </p:nvSpPr>
          <p:spPr>
            <a:xfrm>
              <a:off x="214270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29" name="Google Shape;5429;p16"/>
            <p:cNvSpPr/>
            <p:nvPr/>
          </p:nvSpPr>
          <p:spPr>
            <a:xfrm>
              <a:off x="214270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30" name="Google Shape;5430;p16"/>
            <p:cNvSpPr/>
            <p:nvPr/>
          </p:nvSpPr>
          <p:spPr>
            <a:xfrm>
              <a:off x="2770281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31" name="Google Shape;5431;p16"/>
            <p:cNvSpPr/>
            <p:nvPr/>
          </p:nvSpPr>
          <p:spPr>
            <a:xfrm>
              <a:off x="2457228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32" name="Google Shape;5432;p16"/>
            <p:cNvSpPr/>
            <p:nvPr/>
          </p:nvSpPr>
          <p:spPr>
            <a:xfrm>
              <a:off x="214270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33" name="Google Shape;5433;p16"/>
            <p:cNvSpPr/>
            <p:nvPr/>
          </p:nvSpPr>
          <p:spPr>
            <a:xfrm>
              <a:off x="2770281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34" name="Google Shape;5434;p16"/>
            <p:cNvSpPr/>
            <p:nvPr/>
          </p:nvSpPr>
          <p:spPr>
            <a:xfrm>
              <a:off x="2457228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35" name="Google Shape;5435;p16"/>
            <p:cNvSpPr/>
            <p:nvPr/>
          </p:nvSpPr>
          <p:spPr>
            <a:xfrm>
              <a:off x="2770281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36" name="Google Shape;5436;p16"/>
            <p:cNvSpPr/>
            <p:nvPr/>
          </p:nvSpPr>
          <p:spPr>
            <a:xfrm>
              <a:off x="2457228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37" name="Google Shape;5437;p16"/>
            <p:cNvSpPr/>
            <p:nvPr/>
          </p:nvSpPr>
          <p:spPr>
            <a:xfrm>
              <a:off x="2299227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38" name="Google Shape;5438;p16"/>
            <p:cNvSpPr/>
            <p:nvPr/>
          </p:nvSpPr>
          <p:spPr>
            <a:xfrm>
              <a:off x="2613754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39" name="Google Shape;5439;p16"/>
            <p:cNvSpPr/>
            <p:nvPr/>
          </p:nvSpPr>
          <p:spPr>
            <a:xfrm>
              <a:off x="2299227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62"/>
                    <a:pt x="394" y="762"/>
                  </a:cubicBezTo>
                  <a:cubicBezTo>
                    <a:pt x="608" y="762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40" name="Google Shape;5440;p16"/>
            <p:cNvSpPr/>
            <p:nvPr/>
          </p:nvSpPr>
          <p:spPr>
            <a:xfrm>
              <a:off x="2613754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62"/>
                    <a:pt x="393" y="762"/>
                  </a:cubicBezTo>
                  <a:cubicBezTo>
                    <a:pt x="608" y="762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41" name="Google Shape;5441;p16"/>
            <p:cNvSpPr/>
            <p:nvPr/>
          </p:nvSpPr>
          <p:spPr>
            <a:xfrm>
              <a:off x="214270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42" name="Google Shape;5442;p16"/>
            <p:cNvSpPr/>
            <p:nvPr/>
          </p:nvSpPr>
          <p:spPr>
            <a:xfrm>
              <a:off x="214270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43" name="Google Shape;5443;p16"/>
            <p:cNvSpPr/>
            <p:nvPr/>
          </p:nvSpPr>
          <p:spPr>
            <a:xfrm>
              <a:off x="2770281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44" name="Google Shape;5444;p16"/>
            <p:cNvSpPr/>
            <p:nvPr/>
          </p:nvSpPr>
          <p:spPr>
            <a:xfrm>
              <a:off x="2457228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45" name="Google Shape;5445;p16"/>
            <p:cNvSpPr/>
            <p:nvPr/>
          </p:nvSpPr>
          <p:spPr>
            <a:xfrm>
              <a:off x="214270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46" name="Google Shape;5446;p16"/>
            <p:cNvSpPr/>
            <p:nvPr/>
          </p:nvSpPr>
          <p:spPr>
            <a:xfrm>
              <a:off x="2770281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47" name="Google Shape;5447;p16"/>
            <p:cNvSpPr/>
            <p:nvPr/>
          </p:nvSpPr>
          <p:spPr>
            <a:xfrm>
              <a:off x="2457228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48" name="Google Shape;5448;p16"/>
            <p:cNvSpPr/>
            <p:nvPr/>
          </p:nvSpPr>
          <p:spPr>
            <a:xfrm>
              <a:off x="2299227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49" name="Google Shape;5449;p16"/>
            <p:cNvSpPr/>
            <p:nvPr/>
          </p:nvSpPr>
          <p:spPr>
            <a:xfrm>
              <a:off x="2613754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50" name="Google Shape;5450;p16"/>
            <p:cNvSpPr/>
            <p:nvPr/>
          </p:nvSpPr>
          <p:spPr>
            <a:xfrm>
              <a:off x="2299227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51" name="Google Shape;5451;p16"/>
            <p:cNvSpPr/>
            <p:nvPr/>
          </p:nvSpPr>
          <p:spPr>
            <a:xfrm>
              <a:off x="2613754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52" name="Google Shape;5452;p16"/>
            <p:cNvSpPr/>
            <p:nvPr/>
          </p:nvSpPr>
          <p:spPr>
            <a:xfrm>
              <a:off x="214270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53" name="Google Shape;5453;p16"/>
            <p:cNvSpPr/>
            <p:nvPr/>
          </p:nvSpPr>
          <p:spPr>
            <a:xfrm>
              <a:off x="2770281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54" name="Google Shape;5454;p16"/>
            <p:cNvSpPr/>
            <p:nvPr/>
          </p:nvSpPr>
          <p:spPr>
            <a:xfrm>
              <a:off x="2457228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55" name="Google Shape;5455;p16"/>
            <p:cNvSpPr/>
            <p:nvPr/>
          </p:nvSpPr>
          <p:spPr>
            <a:xfrm>
              <a:off x="214270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56" name="Google Shape;5456;p16"/>
            <p:cNvSpPr/>
            <p:nvPr/>
          </p:nvSpPr>
          <p:spPr>
            <a:xfrm>
              <a:off x="214270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57" name="Google Shape;5457;p16"/>
            <p:cNvSpPr/>
            <p:nvPr/>
          </p:nvSpPr>
          <p:spPr>
            <a:xfrm>
              <a:off x="1829647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58" name="Google Shape;5458;p16"/>
            <p:cNvSpPr/>
            <p:nvPr/>
          </p:nvSpPr>
          <p:spPr>
            <a:xfrm>
              <a:off x="151512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67"/>
                    <a:pt x="1" y="382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59" name="Google Shape;5459;p16"/>
            <p:cNvSpPr/>
            <p:nvPr/>
          </p:nvSpPr>
          <p:spPr>
            <a:xfrm>
              <a:off x="214270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60" name="Google Shape;5460;p16"/>
            <p:cNvSpPr/>
            <p:nvPr/>
          </p:nvSpPr>
          <p:spPr>
            <a:xfrm>
              <a:off x="1829647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61" name="Google Shape;5461;p16"/>
            <p:cNvSpPr/>
            <p:nvPr/>
          </p:nvSpPr>
          <p:spPr>
            <a:xfrm>
              <a:off x="214270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62" name="Google Shape;5462;p16"/>
            <p:cNvSpPr/>
            <p:nvPr/>
          </p:nvSpPr>
          <p:spPr>
            <a:xfrm>
              <a:off x="1829647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63" name="Google Shape;5463;p16"/>
            <p:cNvSpPr/>
            <p:nvPr/>
          </p:nvSpPr>
          <p:spPr>
            <a:xfrm>
              <a:off x="1673120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64" name="Google Shape;5464;p16"/>
            <p:cNvSpPr/>
            <p:nvPr/>
          </p:nvSpPr>
          <p:spPr>
            <a:xfrm>
              <a:off x="1984699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65" name="Google Shape;5465;p16"/>
            <p:cNvSpPr/>
            <p:nvPr/>
          </p:nvSpPr>
          <p:spPr>
            <a:xfrm>
              <a:off x="1673120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66" name="Google Shape;5466;p16"/>
            <p:cNvSpPr/>
            <p:nvPr/>
          </p:nvSpPr>
          <p:spPr>
            <a:xfrm>
              <a:off x="1984699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67" name="Google Shape;5467;p16"/>
            <p:cNvSpPr/>
            <p:nvPr/>
          </p:nvSpPr>
          <p:spPr>
            <a:xfrm>
              <a:off x="151512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8"/>
                    <a:pt x="180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68" name="Google Shape;5468;p16"/>
            <p:cNvSpPr/>
            <p:nvPr/>
          </p:nvSpPr>
          <p:spPr>
            <a:xfrm>
              <a:off x="151512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69" name="Google Shape;5469;p16"/>
            <p:cNvSpPr/>
            <p:nvPr/>
          </p:nvSpPr>
          <p:spPr>
            <a:xfrm>
              <a:off x="214270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70" name="Google Shape;5470;p16"/>
            <p:cNvSpPr/>
            <p:nvPr/>
          </p:nvSpPr>
          <p:spPr>
            <a:xfrm>
              <a:off x="1829647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71" name="Google Shape;5471;p16"/>
            <p:cNvSpPr/>
            <p:nvPr/>
          </p:nvSpPr>
          <p:spPr>
            <a:xfrm>
              <a:off x="151512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67"/>
                    <a:pt x="1" y="382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72" name="Google Shape;5472;p16"/>
            <p:cNvSpPr/>
            <p:nvPr/>
          </p:nvSpPr>
          <p:spPr>
            <a:xfrm>
              <a:off x="214270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73" name="Google Shape;5473;p16"/>
            <p:cNvSpPr/>
            <p:nvPr/>
          </p:nvSpPr>
          <p:spPr>
            <a:xfrm>
              <a:off x="1829647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74" name="Google Shape;5474;p16"/>
            <p:cNvSpPr/>
            <p:nvPr/>
          </p:nvSpPr>
          <p:spPr>
            <a:xfrm>
              <a:off x="214270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75" name="Google Shape;5475;p16"/>
            <p:cNvSpPr/>
            <p:nvPr/>
          </p:nvSpPr>
          <p:spPr>
            <a:xfrm>
              <a:off x="1829647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76" name="Google Shape;5476;p16"/>
            <p:cNvSpPr/>
            <p:nvPr/>
          </p:nvSpPr>
          <p:spPr>
            <a:xfrm>
              <a:off x="1673120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77" name="Google Shape;5477;p16"/>
            <p:cNvSpPr/>
            <p:nvPr/>
          </p:nvSpPr>
          <p:spPr>
            <a:xfrm>
              <a:off x="1984699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78" name="Google Shape;5478;p16"/>
            <p:cNvSpPr/>
            <p:nvPr/>
          </p:nvSpPr>
          <p:spPr>
            <a:xfrm>
              <a:off x="1673120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79" name="Google Shape;5479;p16"/>
            <p:cNvSpPr/>
            <p:nvPr/>
          </p:nvSpPr>
          <p:spPr>
            <a:xfrm>
              <a:off x="1984699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80" name="Google Shape;5480;p16"/>
            <p:cNvSpPr/>
            <p:nvPr/>
          </p:nvSpPr>
          <p:spPr>
            <a:xfrm>
              <a:off x="151512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81" name="Google Shape;5481;p16"/>
            <p:cNvSpPr/>
            <p:nvPr/>
          </p:nvSpPr>
          <p:spPr>
            <a:xfrm>
              <a:off x="151512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5"/>
                    <a:pt x="180" y="774"/>
                    <a:pt x="394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82" name="Google Shape;5482;p16"/>
            <p:cNvSpPr/>
            <p:nvPr/>
          </p:nvSpPr>
          <p:spPr>
            <a:xfrm>
              <a:off x="214270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83" name="Google Shape;5483;p16"/>
            <p:cNvSpPr/>
            <p:nvPr/>
          </p:nvSpPr>
          <p:spPr>
            <a:xfrm>
              <a:off x="1829647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84" name="Google Shape;5484;p16"/>
            <p:cNvSpPr/>
            <p:nvPr/>
          </p:nvSpPr>
          <p:spPr>
            <a:xfrm>
              <a:off x="151512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8"/>
                    <a:pt x="180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85" name="Google Shape;5485;p16"/>
            <p:cNvSpPr/>
            <p:nvPr/>
          </p:nvSpPr>
          <p:spPr>
            <a:xfrm>
              <a:off x="214270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86" name="Google Shape;5486;p16"/>
            <p:cNvSpPr/>
            <p:nvPr/>
          </p:nvSpPr>
          <p:spPr>
            <a:xfrm>
              <a:off x="1829647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87" name="Google Shape;5487;p16"/>
            <p:cNvSpPr/>
            <p:nvPr/>
          </p:nvSpPr>
          <p:spPr>
            <a:xfrm>
              <a:off x="214270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88" name="Google Shape;5488;p16"/>
            <p:cNvSpPr/>
            <p:nvPr/>
          </p:nvSpPr>
          <p:spPr>
            <a:xfrm>
              <a:off x="1829647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89" name="Google Shape;5489;p16"/>
            <p:cNvSpPr/>
            <p:nvPr/>
          </p:nvSpPr>
          <p:spPr>
            <a:xfrm>
              <a:off x="1673120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90" name="Google Shape;5490;p16"/>
            <p:cNvSpPr/>
            <p:nvPr/>
          </p:nvSpPr>
          <p:spPr>
            <a:xfrm>
              <a:off x="1984699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91" name="Google Shape;5491;p16"/>
            <p:cNvSpPr/>
            <p:nvPr/>
          </p:nvSpPr>
          <p:spPr>
            <a:xfrm>
              <a:off x="1673120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92" name="Google Shape;5492;p16"/>
            <p:cNvSpPr/>
            <p:nvPr/>
          </p:nvSpPr>
          <p:spPr>
            <a:xfrm>
              <a:off x="1984699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93" name="Google Shape;5493;p16"/>
            <p:cNvSpPr/>
            <p:nvPr/>
          </p:nvSpPr>
          <p:spPr>
            <a:xfrm>
              <a:off x="151512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94" name="Google Shape;5494;p16"/>
            <p:cNvSpPr/>
            <p:nvPr/>
          </p:nvSpPr>
          <p:spPr>
            <a:xfrm>
              <a:off x="151512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80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95" name="Google Shape;5495;p16"/>
            <p:cNvSpPr/>
            <p:nvPr/>
          </p:nvSpPr>
          <p:spPr>
            <a:xfrm>
              <a:off x="214270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96" name="Google Shape;5496;p16"/>
            <p:cNvSpPr/>
            <p:nvPr/>
          </p:nvSpPr>
          <p:spPr>
            <a:xfrm>
              <a:off x="1829647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97" name="Google Shape;5497;p16"/>
            <p:cNvSpPr/>
            <p:nvPr/>
          </p:nvSpPr>
          <p:spPr>
            <a:xfrm>
              <a:off x="151512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98" name="Google Shape;5498;p16"/>
            <p:cNvSpPr/>
            <p:nvPr/>
          </p:nvSpPr>
          <p:spPr>
            <a:xfrm>
              <a:off x="214270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99" name="Google Shape;5499;p16"/>
            <p:cNvSpPr/>
            <p:nvPr/>
          </p:nvSpPr>
          <p:spPr>
            <a:xfrm>
              <a:off x="1829647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00" name="Google Shape;5500;p16"/>
            <p:cNvSpPr/>
            <p:nvPr/>
          </p:nvSpPr>
          <p:spPr>
            <a:xfrm>
              <a:off x="214270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01" name="Google Shape;5501;p16"/>
            <p:cNvSpPr/>
            <p:nvPr/>
          </p:nvSpPr>
          <p:spPr>
            <a:xfrm>
              <a:off x="1829647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02" name="Google Shape;5502;p16"/>
            <p:cNvSpPr/>
            <p:nvPr/>
          </p:nvSpPr>
          <p:spPr>
            <a:xfrm>
              <a:off x="1673120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03" name="Google Shape;5503;p16"/>
            <p:cNvSpPr/>
            <p:nvPr/>
          </p:nvSpPr>
          <p:spPr>
            <a:xfrm>
              <a:off x="1984699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04" name="Google Shape;5504;p16"/>
            <p:cNvSpPr/>
            <p:nvPr/>
          </p:nvSpPr>
          <p:spPr>
            <a:xfrm>
              <a:off x="1673120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05" name="Google Shape;5505;p16"/>
            <p:cNvSpPr/>
            <p:nvPr/>
          </p:nvSpPr>
          <p:spPr>
            <a:xfrm>
              <a:off x="1984699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06" name="Google Shape;5506;p16"/>
            <p:cNvSpPr/>
            <p:nvPr/>
          </p:nvSpPr>
          <p:spPr>
            <a:xfrm>
              <a:off x="151512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82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07" name="Google Shape;5507;p16"/>
            <p:cNvSpPr/>
            <p:nvPr/>
          </p:nvSpPr>
          <p:spPr>
            <a:xfrm>
              <a:off x="151512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08" name="Google Shape;5508;p16"/>
            <p:cNvSpPr/>
            <p:nvPr/>
          </p:nvSpPr>
          <p:spPr>
            <a:xfrm>
              <a:off x="214270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09" name="Google Shape;5509;p16"/>
            <p:cNvSpPr/>
            <p:nvPr/>
          </p:nvSpPr>
          <p:spPr>
            <a:xfrm>
              <a:off x="1829647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10" name="Google Shape;5510;p16"/>
            <p:cNvSpPr/>
            <p:nvPr/>
          </p:nvSpPr>
          <p:spPr>
            <a:xfrm>
              <a:off x="151512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11" name="Google Shape;5511;p16"/>
            <p:cNvSpPr/>
            <p:nvPr/>
          </p:nvSpPr>
          <p:spPr>
            <a:xfrm>
              <a:off x="214270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12" name="Google Shape;5512;p16"/>
            <p:cNvSpPr/>
            <p:nvPr/>
          </p:nvSpPr>
          <p:spPr>
            <a:xfrm>
              <a:off x="1829647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13" name="Google Shape;5513;p16"/>
            <p:cNvSpPr/>
            <p:nvPr/>
          </p:nvSpPr>
          <p:spPr>
            <a:xfrm>
              <a:off x="214270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14" name="Google Shape;5514;p16"/>
            <p:cNvSpPr/>
            <p:nvPr/>
          </p:nvSpPr>
          <p:spPr>
            <a:xfrm>
              <a:off x="1829647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15" name="Google Shape;5515;p16"/>
            <p:cNvSpPr/>
            <p:nvPr/>
          </p:nvSpPr>
          <p:spPr>
            <a:xfrm>
              <a:off x="1673120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16" name="Google Shape;5516;p16"/>
            <p:cNvSpPr/>
            <p:nvPr/>
          </p:nvSpPr>
          <p:spPr>
            <a:xfrm>
              <a:off x="1984699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17" name="Google Shape;5517;p16"/>
            <p:cNvSpPr/>
            <p:nvPr/>
          </p:nvSpPr>
          <p:spPr>
            <a:xfrm>
              <a:off x="1673120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62"/>
                    <a:pt x="382" y="762"/>
                  </a:cubicBezTo>
                  <a:cubicBezTo>
                    <a:pt x="596" y="762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18" name="Google Shape;5518;p16"/>
            <p:cNvSpPr/>
            <p:nvPr/>
          </p:nvSpPr>
          <p:spPr>
            <a:xfrm>
              <a:off x="1984699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62"/>
                    <a:pt x="394" y="762"/>
                  </a:cubicBezTo>
                  <a:cubicBezTo>
                    <a:pt x="608" y="762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19" name="Google Shape;5519;p16"/>
            <p:cNvSpPr/>
            <p:nvPr/>
          </p:nvSpPr>
          <p:spPr>
            <a:xfrm>
              <a:off x="151512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20" name="Google Shape;5520;p16"/>
            <p:cNvSpPr/>
            <p:nvPr/>
          </p:nvSpPr>
          <p:spPr>
            <a:xfrm>
              <a:off x="151512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67"/>
                    <a:pt x="1" y="382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21" name="Google Shape;5521;p16"/>
            <p:cNvSpPr/>
            <p:nvPr/>
          </p:nvSpPr>
          <p:spPr>
            <a:xfrm>
              <a:off x="214270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22" name="Google Shape;5522;p16"/>
            <p:cNvSpPr/>
            <p:nvPr/>
          </p:nvSpPr>
          <p:spPr>
            <a:xfrm>
              <a:off x="1829647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23" name="Google Shape;5523;p16"/>
            <p:cNvSpPr/>
            <p:nvPr/>
          </p:nvSpPr>
          <p:spPr>
            <a:xfrm>
              <a:off x="151512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82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24" name="Google Shape;5524;p16"/>
            <p:cNvSpPr/>
            <p:nvPr/>
          </p:nvSpPr>
          <p:spPr>
            <a:xfrm>
              <a:off x="214270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25" name="Google Shape;5525;p16"/>
            <p:cNvSpPr/>
            <p:nvPr/>
          </p:nvSpPr>
          <p:spPr>
            <a:xfrm>
              <a:off x="1829647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26" name="Google Shape;5526;p16"/>
            <p:cNvSpPr/>
            <p:nvPr/>
          </p:nvSpPr>
          <p:spPr>
            <a:xfrm>
              <a:off x="1673120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27" name="Google Shape;5527;p16"/>
            <p:cNvSpPr/>
            <p:nvPr/>
          </p:nvSpPr>
          <p:spPr>
            <a:xfrm>
              <a:off x="1984699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28" name="Google Shape;5528;p16"/>
            <p:cNvSpPr/>
            <p:nvPr/>
          </p:nvSpPr>
          <p:spPr>
            <a:xfrm>
              <a:off x="1673120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29" name="Google Shape;5529;p16"/>
            <p:cNvSpPr/>
            <p:nvPr/>
          </p:nvSpPr>
          <p:spPr>
            <a:xfrm>
              <a:off x="1984699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30" name="Google Shape;5530;p16"/>
            <p:cNvSpPr/>
            <p:nvPr/>
          </p:nvSpPr>
          <p:spPr>
            <a:xfrm>
              <a:off x="151512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31" name="Google Shape;5531;p16"/>
            <p:cNvSpPr/>
            <p:nvPr/>
          </p:nvSpPr>
          <p:spPr>
            <a:xfrm>
              <a:off x="214270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32" name="Google Shape;5532;p16"/>
            <p:cNvSpPr/>
            <p:nvPr/>
          </p:nvSpPr>
          <p:spPr>
            <a:xfrm>
              <a:off x="1829647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33" name="Google Shape;5533;p16"/>
            <p:cNvSpPr/>
            <p:nvPr/>
          </p:nvSpPr>
          <p:spPr>
            <a:xfrm>
              <a:off x="151512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34" name="Google Shape;5534;p16"/>
            <p:cNvSpPr/>
            <p:nvPr/>
          </p:nvSpPr>
          <p:spPr>
            <a:xfrm>
              <a:off x="151512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67"/>
                    <a:pt x="1" y="382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35" name="Google Shape;5535;p16"/>
            <p:cNvSpPr/>
            <p:nvPr/>
          </p:nvSpPr>
          <p:spPr>
            <a:xfrm>
              <a:off x="1200715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5" y="774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36" name="Google Shape;5536;p16"/>
            <p:cNvSpPr/>
            <p:nvPr/>
          </p:nvSpPr>
          <p:spPr>
            <a:xfrm>
              <a:off x="887662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37" name="Google Shape;5537;p16"/>
            <p:cNvSpPr/>
            <p:nvPr/>
          </p:nvSpPr>
          <p:spPr>
            <a:xfrm>
              <a:off x="151512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8"/>
                    <a:pt x="180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38" name="Google Shape;5538;p16"/>
            <p:cNvSpPr/>
            <p:nvPr/>
          </p:nvSpPr>
          <p:spPr>
            <a:xfrm>
              <a:off x="1200715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39" name="Google Shape;5539;p16"/>
            <p:cNvSpPr/>
            <p:nvPr/>
          </p:nvSpPr>
          <p:spPr>
            <a:xfrm>
              <a:off x="151512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40" name="Google Shape;5540;p16"/>
            <p:cNvSpPr/>
            <p:nvPr/>
          </p:nvSpPr>
          <p:spPr>
            <a:xfrm>
              <a:off x="1200715" y="35152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41" name="Google Shape;5541;p16"/>
            <p:cNvSpPr/>
            <p:nvPr/>
          </p:nvSpPr>
          <p:spPr>
            <a:xfrm>
              <a:off x="1045663" y="5065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42" name="Google Shape;5542;p16"/>
            <p:cNvSpPr/>
            <p:nvPr/>
          </p:nvSpPr>
          <p:spPr>
            <a:xfrm>
              <a:off x="1357241" y="5065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43" name="Google Shape;5543;p16"/>
            <p:cNvSpPr/>
            <p:nvPr/>
          </p:nvSpPr>
          <p:spPr>
            <a:xfrm>
              <a:off x="1045663" y="19352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44" name="Google Shape;5544;p16"/>
            <p:cNvSpPr/>
            <p:nvPr/>
          </p:nvSpPr>
          <p:spPr>
            <a:xfrm>
              <a:off x="1357241" y="19352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45" name="Google Shape;5545;p16"/>
            <p:cNvSpPr/>
            <p:nvPr/>
          </p:nvSpPr>
          <p:spPr>
            <a:xfrm>
              <a:off x="887662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46" name="Google Shape;5546;p16"/>
            <p:cNvSpPr/>
            <p:nvPr/>
          </p:nvSpPr>
          <p:spPr>
            <a:xfrm>
              <a:off x="887662" y="35152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47" name="Google Shape;5547;p16"/>
            <p:cNvSpPr/>
            <p:nvPr/>
          </p:nvSpPr>
          <p:spPr>
            <a:xfrm>
              <a:off x="151512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67"/>
                    <a:pt x="1" y="382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48" name="Google Shape;5548;p16"/>
            <p:cNvSpPr/>
            <p:nvPr/>
          </p:nvSpPr>
          <p:spPr>
            <a:xfrm>
              <a:off x="1200715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5" y="774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49" name="Google Shape;5549;p16"/>
            <p:cNvSpPr/>
            <p:nvPr/>
          </p:nvSpPr>
          <p:spPr>
            <a:xfrm>
              <a:off x="887662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50" name="Google Shape;5550;p16"/>
            <p:cNvSpPr/>
            <p:nvPr/>
          </p:nvSpPr>
          <p:spPr>
            <a:xfrm>
              <a:off x="151512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51" name="Google Shape;5551;p16"/>
            <p:cNvSpPr/>
            <p:nvPr/>
          </p:nvSpPr>
          <p:spPr>
            <a:xfrm>
              <a:off x="1200715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81" y="774"/>
                  </a:cubicBezTo>
                  <a:cubicBezTo>
                    <a:pt x="595" y="774"/>
                    <a:pt x="774" y="607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52" name="Google Shape;5552;p16"/>
            <p:cNvSpPr/>
            <p:nvPr/>
          </p:nvSpPr>
          <p:spPr>
            <a:xfrm>
              <a:off x="151512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5"/>
                    <a:pt x="180" y="774"/>
                    <a:pt x="394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53" name="Google Shape;5553;p16"/>
            <p:cNvSpPr/>
            <p:nvPr/>
          </p:nvSpPr>
          <p:spPr>
            <a:xfrm>
              <a:off x="1200715" y="97910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54" name="Google Shape;5554;p16"/>
            <p:cNvSpPr/>
            <p:nvPr/>
          </p:nvSpPr>
          <p:spPr>
            <a:xfrm>
              <a:off x="1045663" y="1135632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55" name="Google Shape;5555;p16"/>
            <p:cNvSpPr/>
            <p:nvPr/>
          </p:nvSpPr>
          <p:spPr>
            <a:xfrm>
              <a:off x="1357241" y="1135632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56" name="Google Shape;5556;p16"/>
            <p:cNvSpPr/>
            <p:nvPr/>
          </p:nvSpPr>
          <p:spPr>
            <a:xfrm>
              <a:off x="1045663" y="8211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57" name="Google Shape;5557;p16"/>
            <p:cNvSpPr/>
            <p:nvPr/>
          </p:nvSpPr>
          <p:spPr>
            <a:xfrm>
              <a:off x="1357241" y="8211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58" name="Google Shape;5558;p16"/>
            <p:cNvSpPr/>
            <p:nvPr/>
          </p:nvSpPr>
          <p:spPr>
            <a:xfrm>
              <a:off x="887662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59" name="Google Shape;5559;p16"/>
            <p:cNvSpPr/>
            <p:nvPr/>
          </p:nvSpPr>
          <p:spPr>
            <a:xfrm>
              <a:off x="887662" y="97910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60" name="Google Shape;5560;p16"/>
            <p:cNvSpPr/>
            <p:nvPr/>
          </p:nvSpPr>
          <p:spPr>
            <a:xfrm>
              <a:off x="151512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8"/>
                    <a:pt x="180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61" name="Google Shape;5561;p16"/>
            <p:cNvSpPr/>
            <p:nvPr/>
          </p:nvSpPr>
          <p:spPr>
            <a:xfrm>
              <a:off x="1200715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62" name="Google Shape;5562;p16"/>
            <p:cNvSpPr/>
            <p:nvPr/>
          </p:nvSpPr>
          <p:spPr>
            <a:xfrm>
              <a:off x="887662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63" name="Google Shape;5563;p16"/>
            <p:cNvSpPr/>
            <p:nvPr/>
          </p:nvSpPr>
          <p:spPr>
            <a:xfrm>
              <a:off x="151512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64" name="Google Shape;5564;p16"/>
            <p:cNvSpPr/>
            <p:nvPr/>
          </p:nvSpPr>
          <p:spPr>
            <a:xfrm>
              <a:off x="1200715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65" name="Google Shape;5565;p16"/>
            <p:cNvSpPr/>
            <p:nvPr/>
          </p:nvSpPr>
          <p:spPr>
            <a:xfrm>
              <a:off x="151512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80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66" name="Google Shape;5566;p16"/>
            <p:cNvSpPr/>
            <p:nvPr/>
          </p:nvSpPr>
          <p:spPr>
            <a:xfrm>
              <a:off x="1200715" y="16050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67" name="Google Shape;5567;p16"/>
            <p:cNvSpPr/>
            <p:nvPr/>
          </p:nvSpPr>
          <p:spPr>
            <a:xfrm>
              <a:off x="1045663" y="17630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68" name="Google Shape;5568;p16"/>
            <p:cNvSpPr/>
            <p:nvPr/>
          </p:nvSpPr>
          <p:spPr>
            <a:xfrm>
              <a:off x="1357241" y="17630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68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69" name="Google Shape;5569;p16"/>
            <p:cNvSpPr/>
            <p:nvPr/>
          </p:nvSpPr>
          <p:spPr>
            <a:xfrm>
              <a:off x="1045663" y="1448685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70" name="Google Shape;5570;p16"/>
            <p:cNvSpPr/>
            <p:nvPr/>
          </p:nvSpPr>
          <p:spPr>
            <a:xfrm>
              <a:off x="1357241" y="1448685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71" name="Google Shape;5571;p16"/>
            <p:cNvSpPr/>
            <p:nvPr/>
          </p:nvSpPr>
          <p:spPr>
            <a:xfrm>
              <a:off x="887662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72" name="Google Shape;5572;p16"/>
            <p:cNvSpPr/>
            <p:nvPr/>
          </p:nvSpPr>
          <p:spPr>
            <a:xfrm>
              <a:off x="887662" y="16050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73" name="Google Shape;5573;p16"/>
            <p:cNvSpPr/>
            <p:nvPr/>
          </p:nvSpPr>
          <p:spPr>
            <a:xfrm>
              <a:off x="151512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74" name="Google Shape;5574;p16"/>
            <p:cNvSpPr/>
            <p:nvPr/>
          </p:nvSpPr>
          <p:spPr>
            <a:xfrm>
              <a:off x="1200715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81" y="774"/>
                  </a:cubicBezTo>
                  <a:cubicBezTo>
                    <a:pt x="595" y="774"/>
                    <a:pt x="774" y="607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75" name="Google Shape;5575;p16"/>
            <p:cNvSpPr/>
            <p:nvPr/>
          </p:nvSpPr>
          <p:spPr>
            <a:xfrm>
              <a:off x="887662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76" name="Google Shape;5576;p16"/>
            <p:cNvSpPr/>
            <p:nvPr/>
          </p:nvSpPr>
          <p:spPr>
            <a:xfrm>
              <a:off x="151512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82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77" name="Google Shape;5577;p16"/>
            <p:cNvSpPr/>
            <p:nvPr/>
          </p:nvSpPr>
          <p:spPr>
            <a:xfrm>
              <a:off x="1200715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78" name="Google Shape;5578;p16"/>
            <p:cNvSpPr/>
            <p:nvPr/>
          </p:nvSpPr>
          <p:spPr>
            <a:xfrm>
              <a:off x="151512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79" name="Google Shape;5579;p16"/>
            <p:cNvSpPr/>
            <p:nvPr/>
          </p:nvSpPr>
          <p:spPr>
            <a:xfrm>
              <a:off x="1200715" y="223267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5" y="775"/>
                    <a:pt x="774" y="596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80" name="Google Shape;5580;p16"/>
            <p:cNvSpPr/>
            <p:nvPr/>
          </p:nvSpPr>
          <p:spPr>
            <a:xfrm>
              <a:off x="1045663" y="238919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81" name="Google Shape;5581;p16"/>
            <p:cNvSpPr/>
            <p:nvPr/>
          </p:nvSpPr>
          <p:spPr>
            <a:xfrm>
              <a:off x="1357241" y="238919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82" name="Google Shape;5582;p16"/>
            <p:cNvSpPr/>
            <p:nvPr/>
          </p:nvSpPr>
          <p:spPr>
            <a:xfrm>
              <a:off x="1045663" y="2076143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83" name="Google Shape;5583;p16"/>
            <p:cNvSpPr/>
            <p:nvPr/>
          </p:nvSpPr>
          <p:spPr>
            <a:xfrm>
              <a:off x="1357241" y="2076143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84" name="Google Shape;5584;p16"/>
            <p:cNvSpPr/>
            <p:nvPr/>
          </p:nvSpPr>
          <p:spPr>
            <a:xfrm>
              <a:off x="887662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85" name="Google Shape;5585;p16"/>
            <p:cNvSpPr/>
            <p:nvPr/>
          </p:nvSpPr>
          <p:spPr>
            <a:xfrm>
              <a:off x="887662" y="223267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86" name="Google Shape;5586;p16"/>
            <p:cNvSpPr/>
            <p:nvPr/>
          </p:nvSpPr>
          <p:spPr>
            <a:xfrm>
              <a:off x="151512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87" name="Google Shape;5587;p16"/>
            <p:cNvSpPr/>
            <p:nvPr/>
          </p:nvSpPr>
          <p:spPr>
            <a:xfrm>
              <a:off x="1200715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88" name="Google Shape;5588;p16"/>
            <p:cNvSpPr/>
            <p:nvPr/>
          </p:nvSpPr>
          <p:spPr>
            <a:xfrm>
              <a:off x="887662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89" name="Google Shape;5589;p16"/>
            <p:cNvSpPr/>
            <p:nvPr/>
          </p:nvSpPr>
          <p:spPr>
            <a:xfrm>
              <a:off x="151512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90" name="Google Shape;5590;p16"/>
            <p:cNvSpPr/>
            <p:nvPr/>
          </p:nvSpPr>
          <p:spPr>
            <a:xfrm>
              <a:off x="1200715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91" name="Google Shape;5591;p16"/>
            <p:cNvSpPr/>
            <p:nvPr/>
          </p:nvSpPr>
          <p:spPr>
            <a:xfrm>
              <a:off x="151512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67"/>
                    <a:pt x="1" y="382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92" name="Google Shape;5592;p16"/>
            <p:cNvSpPr/>
            <p:nvPr/>
          </p:nvSpPr>
          <p:spPr>
            <a:xfrm>
              <a:off x="1200715" y="286025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5" y="774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93" name="Google Shape;5593;p16"/>
            <p:cNvSpPr/>
            <p:nvPr/>
          </p:nvSpPr>
          <p:spPr>
            <a:xfrm>
              <a:off x="1045663" y="30167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94" name="Google Shape;5594;p16"/>
            <p:cNvSpPr/>
            <p:nvPr/>
          </p:nvSpPr>
          <p:spPr>
            <a:xfrm>
              <a:off x="1357241" y="30167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95" name="Google Shape;5595;p16"/>
            <p:cNvSpPr/>
            <p:nvPr/>
          </p:nvSpPr>
          <p:spPr>
            <a:xfrm>
              <a:off x="1045663" y="270519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62"/>
                    <a:pt x="381" y="762"/>
                  </a:cubicBezTo>
                  <a:cubicBezTo>
                    <a:pt x="595" y="762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96" name="Google Shape;5596;p16"/>
            <p:cNvSpPr/>
            <p:nvPr/>
          </p:nvSpPr>
          <p:spPr>
            <a:xfrm>
              <a:off x="1357241" y="270519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93" y="762"/>
                  </a:cubicBezTo>
                  <a:cubicBezTo>
                    <a:pt x="607" y="762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97" name="Google Shape;5597;p16"/>
            <p:cNvSpPr/>
            <p:nvPr/>
          </p:nvSpPr>
          <p:spPr>
            <a:xfrm>
              <a:off x="887662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98" name="Google Shape;5598;p16"/>
            <p:cNvSpPr/>
            <p:nvPr/>
          </p:nvSpPr>
          <p:spPr>
            <a:xfrm>
              <a:off x="887662" y="286025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99" name="Google Shape;5599;p16"/>
            <p:cNvSpPr/>
            <p:nvPr/>
          </p:nvSpPr>
          <p:spPr>
            <a:xfrm>
              <a:off x="151512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82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00" name="Google Shape;5600;p16"/>
            <p:cNvSpPr/>
            <p:nvPr/>
          </p:nvSpPr>
          <p:spPr>
            <a:xfrm>
              <a:off x="1200715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01" name="Google Shape;5601;p16"/>
            <p:cNvSpPr/>
            <p:nvPr/>
          </p:nvSpPr>
          <p:spPr>
            <a:xfrm>
              <a:off x="887662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02" name="Google Shape;5602;p16"/>
            <p:cNvSpPr/>
            <p:nvPr/>
          </p:nvSpPr>
          <p:spPr>
            <a:xfrm>
              <a:off x="151512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03" name="Google Shape;5603;p16"/>
            <p:cNvSpPr/>
            <p:nvPr/>
          </p:nvSpPr>
          <p:spPr>
            <a:xfrm>
              <a:off x="1200715" y="34893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04" name="Google Shape;5604;p16"/>
            <p:cNvSpPr/>
            <p:nvPr/>
          </p:nvSpPr>
          <p:spPr>
            <a:xfrm>
              <a:off x="1045663" y="364435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05" name="Google Shape;5605;p16"/>
            <p:cNvSpPr/>
            <p:nvPr/>
          </p:nvSpPr>
          <p:spPr>
            <a:xfrm>
              <a:off x="1357241" y="364435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06" name="Google Shape;5606;p16"/>
            <p:cNvSpPr/>
            <p:nvPr/>
          </p:nvSpPr>
          <p:spPr>
            <a:xfrm>
              <a:off x="1045663" y="33313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07" name="Google Shape;5607;p16"/>
            <p:cNvSpPr/>
            <p:nvPr/>
          </p:nvSpPr>
          <p:spPr>
            <a:xfrm>
              <a:off x="1357241" y="33313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08" name="Google Shape;5608;p16"/>
            <p:cNvSpPr/>
            <p:nvPr/>
          </p:nvSpPr>
          <p:spPr>
            <a:xfrm>
              <a:off x="887662" y="34893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09" name="Google Shape;5609;p16"/>
            <p:cNvSpPr/>
            <p:nvPr/>
          </p:nvSpPr>
          <p:spPr>
            <a:xfrm>
              <a:off x="151512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10" name="Google Shape;5610;p16"/>
            <p:cNvSpPr/>
            <p:nvPr/>
          </p:nvSpPr>
          <p:spPr>
            <a:xfrm>
              <a:off x="1200715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11" name="Google Shape;5611;p16"/>
            <p:cNvSpPr/>
            <p:nvPr/>
          </p:nvSpPr>
          <p:spPr>
            <a:xfrm>
              <a:off x="887662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12" name="Google Shape;5612;p16"/>
            <p:cNvSpPr/>
            <p:nvPr/>
          </p:nvSpPr>
          <p:spPr>
            <a:xfrm>
              <a:off x="887662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13" name="Google Shape;5613;p16"/>
            <p:cNvSpPr/>
            <p:nvPr/>
          </p:nvSpPr>
          <p:spPr>
            <a:xfrm>
              <a:off x="573134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14" name="Google Shape;5614;p16"/>
            <p:cNvSpPr/>
            <p:nvPr/>
          </p:nvSpPr>
          <p:spPr>
            <a:xfrm>
              <a:off x="260081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15" name="Google Shape;5615;p16"/>
            <p:cNvSpPr/>
            <p:nvPr/>
          </p:nvSpPr>
          <p:spPr>
            <a:xfrm>
              <a:off x="887662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16" name="Google Shape;5616;p16"/>
            <p:cNvSpPr/>
            <p:nvPr/>
          </p:nvSpPr>
          <p:spPr>
            <a:xfrm>
              <a:off x="573134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17" name="Google Shape;5617;p16"/>
            <p:cNvSpPr/>
            <p:nvPr/>
          </p:nvSpPr>
          <p:spPr>
            <a:xfrm>
              <a:off x="887662" y="35152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18" name="Google Shape;5618;p16"/>
            <p:cNvSpPr/>
            <p:nvPr/>
          </p:nvSpPr>
          <p:spPr>
            <a:xfrm>
              <a:off x="573134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19" name="Google Shape;5619;p16"/>
            <p:cNvSpPr/>
            <p:nvPr/>
          </p:nvSpPr>
          <p:spPr>
            <a:xfrm>
              <a:off x="416608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20" name="Google Shape;5620;p16"/>
            <p:cNvSpPr/>
            <p:nvPr/>
          </p:nvSpPr>
          <p:spPr>
            <a:xfrm>
              <a:off x="731135" y="5065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21" name="Google Shape;5621;p16"/>
            <p:cNvSpPr/>
            <p:nvPr/>
          </p:nvSpPr>
          <p:spPr>
            <a:xfrm>
              <a:off x="416608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22" name="Google Shape;5622;p16"/>
            <p:cNvSpPr/>
            <p:nvPr/>
          </p:nvSpPr>
          <p:spPr>
            <a:xfrm>
              <a:off x="731135" y="19352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23" name="Google Shape;5623;p16"/>
            <p:cNvSpPr/>
            <p:nvPr/>
          </p:nvSpPr>
          <p:spPr>
            <a:xfrm>
              <a:off x="260081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24" name="Google Shape;5624;p16"/>
            <p:cNvSpPr/>
            <p:nvPr/>
          </p:nvSpPr>
          <p:spPr>
            <a:xfrm>
              <a:off x="260081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25" name="Google Shape;5625;p16"/>
            <p:cNvSpPr/>
            <p:nvPr/>
          </p:nvSpPr>
          <p:spPr>
            <a:xfrm>
              <a:off x="887662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26" name="Google Shape;5626;p16"/>
            <p:cNvSpPr/>
            <p:nvPr/>
          </p:nvSpPr>
          <p:spPr>
            <a:xfrm>
              <a:off x="573134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27" name="Google Shape;5627;p16"/>
            <p:cNvSpPr/>
            <p:nvPr/>
          </p:nvSpPr>
          <p:spPr>
            <a:xfrm>
              <a:off x="260081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28" name="Google Shape;5628;p16"/>
            <p:cNvSpPr/>
            <p:nvPr/>
          </p:nvSpPr>
          <p:spPr>
            <a:xfrm>
              <a:off x="887662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29" name="Google Shape;5629;p16"/>
            <p:cNvSpPr/>
            <p:nvPr/>
          </p:nvSpPr>
          <p:spPr>
            <a:xfrm>
              <a:off x="573134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30" name="Google Shape;5630;p16"/>
            <p:cNvSpPr/>
            <p:nvPr/>
          </p:nvSpPr>
          <p:spPr>
            <a:xfrm>
              <a:off x="887662" y="97910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31" name="Google Shape;5631;p16"/>
            <p:cNvSpPr/>
            <p:nvPr/>
          </p:nvSpPr>
          <p:spPr>
            <a:xfrm>
              <a:off x="573134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32" name="Google Shape;5632;p16"/>
            <p:cNvSpPr/>
            <p:nvPr/>
          </p:nvSpPr>
          <p:spPr>
            <a:xfrm>
              <a:off x="416608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33" name="Google Shape;5633;p16"/>
            <p:cNvSpPr/>
            <p:nvPr/>
          </p:nvSpPr>
          <p:spPr>
            <a:xfrm>
              <a:off x="731135" y="1135632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34" name="Google Shape;5634;p16"/>
            <p:cNvSpPr/>
            <p:nvPr/>
          </p:nvSpPr>
          <p:spPr>
            <a:xfrm>
              <a:off x="416608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35" name="Google Shape;5635;p16"/>
            <p:cNvSpPr/>
            <p:nvPr/>
          </p:nvSpPr>
          <p:spPr>
            <a:xfrm>
              <a:off x="731135" y="8211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36" name="Google Shape;5636;p16"/>
            <p:cNvSpPr/>
            <p:nvPr/>
          </p:nvSpPr>
          <p:spPr>
            <a:xfrm>
              <a:off x="260081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37" name="Google Shape;5637;p16"/>
            <p:cNvSpPr/>
            <p:nvPr/>
          </p:nvSpPr>
          <p:spPr>
            <a:xfrm>
              <a:off x="260081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38" name="Google Shape;5638;p16"/>
            <p:cNvSpPr/>
            <p:nvPr/>
          </p:nvSpPr>
          <p:spPr>
            <a:xfrm>
              <a:off x="887662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39" name="Google Shape;5639;p16"/>
            <p:cNvSpPr/>
            <p:nvPr/>
          </p:nvSpPr>
          <p:spPr>
            <a:xfrm>
              <a:off x="573134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40" name="Google Shape;5640;p16"/>
            <p:cNvSpPr/>
            <p:nvPr/>
          </p:nvSpPr>
          <p:spPr>
            <a:xfrm>
              <a:off x="260081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41" name="Google Shape;5641;p16"/>
            <p:cNvSpPr/>
            <p:nvPr/>
          </p:nvSpPr>
          <p:spPr>
            <a:xfrm>
              <a:off x="887662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42" name="Google Shape;5642;p16"/>
            <p:cNvSpPr/>
            <p:nvPr/>
          </p:nvSpPr>
          <p:spPr>
            <a:xfrm>
              <a:off x="573134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43" name="Google Shape;5643;p16"/>
            <p:cNvSpPr/>
            <p:nvPr/>
          </p:nvSpPr>
          <p:spPr>
            <a:xfrm>
              <a:off x="887662" y="16050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44" name="Google Shape;5644;p16"/>
            <p:cNvSpPr/>
            <p:nvPr/>
          </p:nvSpPr>
          <p:spPr>
            <a:xfrm>
              <a:off x="573134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45" name="Google Shape;5645;p16"/>
            <p:cNvSpPr/>
            <p:nvPr/>
          </p:nvSpPr>
          <p:spPr>
            <a:xfrm>
              <a:off x="416608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46" name="Google Shape;5646;p16"/>
            <p:cNvSpPr/>
            <p:nvPr/>
          </p:nvSpPr>
          <p:spPr>
            <a:xfrm>
              <a:off x="731135" y="17630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47" name="Google Shape;5647;p16"/>
            <p:cNvSpPr/>
            <p:nvPr/>
          </p:nvSpPr>
          <p:spPr>
            <a:xfrm>
              <a:off x="416608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48" name="Google Shape;5648;p16"/>
            <p:cNvSpPr/>
            <p:nvPr/>
          </p:nvSpPr>
          <p:spPr>
            <a:xfrm>
              <a:off x="731135" y="1448685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49" name="Google Shape;5649;p16"/>
            <p:cNvSpPr/>
            <p:nvPr/>
          </p:nvSpPr>
          <p:spPr>
            <a:xfrm>
              <a:off x="260081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50" name="Google Shape;5650;p16"/>
            <p:cNvSpPr/>
            <p:nvPr/>
          </p:nvSpPr>
          <p:spPr>
            <a:xfrm>
              <a:off x="260081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51" name="Google Shape;5651;p16"/>
            <p:cNvSpPr/>
            <p:nvPr/>
          </p:nvSpPr>
          <p:spPr>
            <a:xfrm>
              <a:off x="887662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52" name="Google Shape;5652;p16"/>
            <p:cNvSpPr/>
            <p:nvPr/>
          </p:nvSpPr>
          <p:spPr>
            <a:xfrm>
              <a:off x="573134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53" name="Google Shape;5653;p16"/>
            <p:cNvSpPr/>
            <p:nvPr/>
          </p:nvSpPr>
          <p:spPr>
            <a:xfrm>
              <a:off x="260081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54" name="Google Shape;5654;p16"/>
            <p:cNvSpPr/>
            <p:nvPr/>
          </p:nvSpPr>
          <p:spPr>
            <a:xfrm>
              <a:off x="887662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55" name="Google Shape;5655;p16"/>
            <p:cNvSpPr/>
            <p:nvPr/>
          </p:nvSpPr>
          <p:spPr>
            <a:xfrm>
              <a:off x="573134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56" name="Google Shape;5656;p16"/>
            <p:cNvSpPr/>
            <p:nvPr/>
          </p:nvSpPr>
          <p:spPr>
            <a:xfrm>
              <a:off x="887662" y="223267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57" name="Google Shape;5657;p16"/>
            <p:cNvSpPr/>
            <p:nvPr/>
          </p:nvSpPr>
          <p:spPr>
            <a:xfrm>
              <a:off x="573134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58" name="Google Shape;5658;p16"/>
            <p:cNvSpPr/>
            <p:nvPr/>
          </p:nvSpPr>
          <p:spPr>
            <a:xfrm>
              <a:off x="416608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59" name="Google Shape;5659;p16"/>
            <p:cNvSpPr/>
            <p:nvPr/>
          </p:nvSpPr>
          <p:spPr>
            <a:xfrm>
              <a:off x="731135" y="238919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60" name="Google Shape;5660;p16"/>
            <p:cNvSpPr/>
            <p:nvPr/>
          </p:nvSpPr>
          <p:spPr>
            <a:xfrm>
              <a:off x="416608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61" name="Google Shape;5661;p16"/>
            <p:cNvSpPr/>
            <p:nvPr/>
          </p:nvSpPr>
          <p:spPr>
            <a:xfrm>
              <a:off x="731135" y="2076143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62" name="Google Shape;5662;p16"/>
            <p:cNvSpPr/>
            <p:nvPr/>
          </p:nvSpPr>
          <p:spPr>
            <a:xfrm>
              <a:off x="260081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63" name="Google Shape;5663;p16"/>
            <p:cNvSpPr/>
            <p:nvPr/>
          </p:nvSpPr>
          <p:spPr>
            <a:xfrm>
              <a:off x="260081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64" name="Google Shape;5664;p16"/>
            <p:cNvSpPr/>
            <p:nvPr/>
          </p:nvSpPr>
          <p:spPr>
            <a:xfrm>
              <a:off x="887662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65" name="Google Shape;5665;p16"/>
            <p:cNvSpPr/>
            <p:nvPr/>
          </p:nvSpPr>
          <p:spPr>
            <a:xfrm>
              <a:off x="573134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66" name="Google Shape;5666;p16"/>
            <p:cNvSpPr/>
            <p:nvPr/>
          </p:nvSpPr>
          <p:spPr>
            <a:xfrm>
              <a:off x="260081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67" name="Google Shape;5667;p16"/>
            <p:cNvSpPr/>
            <p:nvPr/>
          </p:nvSpPr>
          <p:spPr>
            <a:xfrm>
              <a:off x="887662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68" name="Google Shape;5668;p16"/>
            <p:cNvSpPr/>
            <p:nvPr/>
          </p:nvSpPr>
          <p:spPr>
            <a:xfrm>
              <a:off x="573134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69" name="Google Shape;5669;p16"/>
            <p:cNvSpPr/>
            <p:nvPr/>
          </p:nvSpPr>
          <p:spPr>
            <a:xfrm>
              <a:off x="887662" y="286025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70" name="Google Shape;5670;p16"/>
            <p:cNvSpPr/>
            <p:nvPr/>
          </p:nvSpPr>
          <p:spPr>
            <a:xfrm>
              <a:off x="573134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71" name="Google Shape;5671;p16"/>
            <p:cNvSpPr/>
            <p:nvPr/>
          </p:nvSpPr>
          <p:spPr>
            <a:xfrm>
              <a:off x="416608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72" name="Google Shape;5672;p16"/>
            <p:cNvSpPr/>
            <p:nvPr/>
          </p:nvSpPr>
          <p:spPr>
            <a:xfrm>
              <a:off x="731135" y="30167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73" name="Google Shape;5673;p16"/>
            <p:cNvSpPr/>
            <p:nvPr/>
          </p:nvSpPr>
          <p:spPr>
            <a:xfrm>
              <a:off x="416608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62"/>
                    <a:pt x="381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74" name="Google Shape;5674;p16"/>
            <p:cNvSpPr/>
            <p:nvPr/>
          </p:nvSpPr>
          <p:spPr>
            <a:xfrm>
              <a:off x="731135" y="270519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62"/>
                    <a:pt x="381" y="762"/>
                  </a:cubicBezTo>
                  <a:cubicBezTo>
                    <a:pt x="595" y="762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75" name="Google Shape;5675;p16"/>
            <p:cNvSpPr/>
            <p:nvPr/>
          </p:nvSpPr>
          <p:spPr>
            <a:xfrm>
              <a:off x="260081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76" name="Google Shape;5676;p16"/>
            <p:cNvSpPr/>
            <p:nvPr/>
          </p:nvSpPr>
          <p:spPr>
            <a:xfrm>
              <a:off x="260081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77" name="Google Shape;5677;p16"/>
            <p:cNvSpPr/>
            <p:nvPr/>
          </p:nvSpPr>
          <p:spPr>
            <a:xfrm>
              <a:off x="887662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78" name="Google Shape;5678;p16"/>
            <p:cNvSpPr/>
            <p:nvPr/>
          </p:nvSpPr>
          <p:spPr>
            <a:xfrm>
              <a:off x="573134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79" name="Google Shape;5679;p16"/>
            <p:cNvSpPr/>
            <p:nvPr/>
          </p:nvSpPr>
          <p:spPr>
            <a:xfrm>
              <a:off x="260081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80" name="Google Shape;5680;p16"/>
            <p:cNvSpPr/>
            <p:nvPr/>
          </p:nvSpPr>
          <p:spPr>
            <a:xfrm>
              <a:off x="887662" y="34893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81" name="Google Shape;5681;p16"/>
            <p:cNvSpPr/>
            <p:nvPr/>
          </p:nvSpPr>
          <p:spPr>
            <a:xfrm>
              <a:off x="573134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82" name="Google Shape;5682;p16"/>
            <p:cNvSpPr/>
            <p:nvPr/>
          </p:nvSpPr>
          <p:spPr>
            <a:xfrm>
              <a:off x="416608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83" name="Google Shape;5683;p16"/>
            <p:cNvSpPr/>
            <p:nvPr/>
          </p:nvSpPr>
          <p:spPr>
            <a:xfrm>
              <a:off x="731135" y="364435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84" name="Google Shape;5684;p16"/>
            <p:cNvSpPr/>
            <p:nvPr/>
          </p:nvSpPr>
          <p:spPr>
            <a:xfrm>
              <a:off x="416608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85" name="Google Shape;5685;p16"/>
            <p:cNvSpPr/>
            <p:nvPr/>
          </p:nvSpPr>
          <p:spPr>
            <a:xfrm>
              <a:off x="731135" y="33313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86" name="Google Shape;5686;p16"/>
            <p:cNvSpPr/>
            <p:nvPr/>
          </p:nvSpPr>
          <p:spPr>
            <a:xfrm>
              <a:off x="260081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87" name="Google Shape;5687;p16"/>
            <p:cNvSpPr/>
            <p:nvPr/>
          </p:nvSpPr>
          <p:spPr>
            <a:xfrm>
              <a:off x="887662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88" name="Google Shape;5688;p16"/>
            <p:cNvSpPr/>
            <p:nvPr/>
          </p:nvSpPr>
          <p:spPr>
            <a:xfrm>
              <a:off x="573134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89" name="Google Shape;5689;p16"/>
            <p:cNvSpPr/>
            <p:nvPr/>
          </p:nvSpPr>
          <p:spPr>
            <a:xfrm>
              <a:off x="260081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90" name="Google Shape;5690;p16"/>
            <p:cNvSpPr/>
            <p:nvPr/>
          </p:nvSpPr>
          <p:spPr>
            <a:xfrm>
              <a:off x="260081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91" name="Google Shape;5691;p16"/>
            <p:cNvSpPr/>
            <p:nvPr/>
          </p:nvSpPr>
          <p:spPr>
            <a:xfrm>
              <a:off x="-5297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92" name="Google Shape;5692;p16"/>
            <p:cNvSpPr/>
            <p:nvPr/>
          </p:nvSpPr>
          <p:spPr>
            <a:xfrm>
              <a:off x="260081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93" name="Google Shape;5693;p16"/>
            <p:cNvSpPr/>
            <p:nvPr/>
          </p:nvSpPr>
          <p:spPr>
            <a:xfrm>
              <a:off x="-5297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94" name="Google Shape;5694;p16"/>
            <p:cNvSpPr/>
            <p:nvPr/>
          </p:nvSpPr>
          <p:spPr>
            <a:xfrm>
              <a:off x="260081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95" name="Google Shape;5695;p16"/>
            <p:cNvSpPr/>
            <p:nvPr/>
          </p:nvSpPr>
          <p:spPr>
            <a:xfrm>
              <a:off x="-52972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96" name="Google Shape;5696;p16"/>
            <p:cNvSpPr/>
            <p:nvPr/>
          </p:nvSpPr>
          <p:spPr>
            <a:xfrm>
              <a:off x="103555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97" name="Google Shape;5697;p16"/>
            <p:cNvSpPr/>
            <p:nvPr/>
          </p:nvSpPr>
          <p:spPr>
            <a:xfrm>
              <a:off x="103555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98" name="Google Shape;5698;p16"/>
            <p:cNvSpPr/>
            <p:nvPr/>
          </p:nvSpPr>
          <p:spPr>
            <a:xfrm>
              <a:off x="260081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99" name="Google Shape;5699;p16"/>
            <p:cNvSpPr/>
            <p:nvPr/>
          </p:nvSpPr>
          <p:spPr>
            <a:xfrm>
              <a:off x="-5297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00" name="Google Shape;5700;p16"/>
            <p:cNvSpPr/>
            <p:nvPr/>
          </p:nvSpPr>
          <p:spPr>
            <a:xfrm>
              <a:off x="260081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01" name="Google Shape;5701;p16"/>
            <p:cNvSpPr/>
            <p:nvPr/>
          </p:nvSpPr>
          <p:spPr>
            <a:xfrm>
              <a:off x="-5297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02" name="Google Shape;5702;p16"/>
            <p:cNvSpPr/>
            <p:nvPr/>
          </p:nvSpPr>
          <p:spPr>
            <a:xfrm>
              <a:off x="260081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03" name="Google Shape;5703;p16"/>
            <p:cNvSpPr/>
            <p:nvPr/>
          </p:nvSpPr>
          <p:spPr>
            <a:xfrm>
              <a:off x="-52972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04" name="Google Shape;5704;p16"/>
            <p:cNvSpPr/>
            <p:nvPr/>
          </p:nvSpPr>
          <p:spPr>
            <a:xfrm>
              <a:off x="103555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05" name="Google Shape;5705;p16"/>
            <p:cNvSpPr/>
            <p:nvPr/>
          </p:nvSpPr>
          <p:spPr>
            <a:xfrm>
              <a:off x="103555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06" name="Google Shape;5706;p16"/>
            <p:cNvSpPr/>
            <p:nvPr/>
          </p:nvSpPr>
          <p:spPr>
            <a:xfrm>
              <a:off x="260081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07" name="Google Shape;5707;p16"/>
            <p:cNvSpPr/>
            <p:nvPr/>
          </p:nvSpPr>
          <p:spPr>
            <a:xfrm>
              <a:off x="-5297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08" name="Google Shape;5708;p16"/>
            <p:cNvSpPr/>
            <p:nvPr/>
          </p:nvSpPr>
          <p:spPr>
            <a:xfrm>
              <a:off x="260081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09" name="Google Shape;5709;p16"/>
            <p:cNvSpPr/>
            <p:nvPr/>
          </p:nvSpPr>
          <p:spPr>
            <a:xfrm>
              <a:off x="-5297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10" name="Google Shape;5710;p16"/>
            <p:cNvSpPr/>
            <p:nvPr/>
          </p:nvSpPr>
          <p:spPr>
            <a:xfrm>
              <a:off x="260081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11" name="Google Shape;5711;p16"/>
            <p:cNvSpPr/>
            <p:nvPr/>
          </p:nvSpPr>
          <p:spPr>
            <a:xfrm>
              <a:off x="-52972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12" name="Google Shape;5712;p16"/>
            <p:cNvSpPr/>
            <p:nvPr/>
          </p:nvSpPr>
          <p:spPr>
            <a:xfrm>
              <a:off x="103555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13" name="Google Shape;5713;p16"/>
            <p:cNvSpPr/>
            <p:nvPr/>
          </p:nvSpPr>
          <p:spPr>
            <a:xfrm>
              <a:off x="103555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14" name="Google Shape;5714;p16"/>
            <p:cNvSpPr/>
            <p:nvPr/>
          </p:nvSpPr>
          <p:spPr>
            <a:xfrm>
              <a:off x="260081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15" name="Google Shape;5715;p16"/>
            <p:cNvSpPr/>
            <p:nvPr/>
          </p:nvSpPr>
          <p:spPr>
            <a:xfrm>
              <a:off x="-5297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16" name="Google Shape;5716;p16"/>
            <p:cNvSpPr/>
            <p:nvPr/>
          </p:nvSpPr>
          <p:spPr>
            <a:xfrm>
              <a:off x="260081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17" name="Google Shape;5717;p16"/>
            <p:cNvSpPr/>
            <p:nvPr/>
          </p:nvSpPr>
          <p:spPr>
            <a:xfrm>
              <a:off x="-5297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18" name="Google Shape;5718;p16"/>
            <p:cNvSpPr/>
            <p:nvPr/>
          </p:nvSpPr>
          <p:spPr>
            <a:xfrm>
              <a:off x="260081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19" name="Google Shape;5719;p16"/>
            <p:cNvSpPr/>
            <p:nvPr/>
          </p:nvSpPr>
          <p:spPr>
            <a:xfrm>
              <a:off x="-52972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20" name="Google Shape;5720;p16"/>
            <p:cNvSpPr/>
            <p:nvPr/>
          </p:nvSpPr>
          <p:spPr>
            <a:xfrm>
              <a:off x="103555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21" name="Google Shape;5721;p16"/>
            <p:cNvSpPr/>
            <p:nvPr/>
          </p:nvSpPr>
          <p:spPr>
            <a:xfrm>
              <a:off x="103555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22" name="Google Shape;5722;p16"/>
            <p:cNvSpPr/>
            <p:nvPr/>
          </p:nvSpPr>
          <p:spPr>
            <a:xfrm>
              <a:off x="260081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23" name="Google Shape;5723;p16"/>
            <p:cNvSpPr/>
            <p:nvPr/>
          </p:nvSpPr>
          <p:spPr>
            <a:xfrm>
              <a:off x="-5297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24" name="Google Shape;5724;p16"/>
            <p:cNvSpPr/>
            <p:nvPr/>
          </p:nvSpPr>
          <p:spPr>
            <a:xfrm>
              <a:off x="260081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25" name="Google Shape;5725;p16"/>
            <p:cNvSpPr/>
            <p:nvPr/>
          </p:nvSpPr>
          <p:spPr>
            <a:xfrm>
              <a:off x="-5297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26" name="Google Shape;5726;p16"/>
            <p:cNvSpPr/>
            <p:nvPr/>
          </p:nvSpPr>
          <p:spPr>
            <a:xfrm>
              <a:off x="260081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27" name="Google Shape;5727;p16"/>
            <p:cNvSpPr/>
            <p:nvPr/>
          </p:nvSpPr>
          <p:spPr>
            <a:xfrm>
              <a:off x="-52972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28" name="Google Shape;5728;p16"/>
            <p:cNvSpPr/>
            <p:nvPr/>
          </p:nvSpPr>
          <p:spPr>
            <a:xfrm>
              <a:off x="103555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29" name="Google Shape;5729;p16"/>
            <p:cNvSpPr/>
            <p:nvPr/>
          </p:nvSpPr>
          <p:spPr>
            <a:xfrm>
              <a:off x="103555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81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30" name="Google Shape;5730;p16"/>
            <p:cNvSpPr/>
            <p:nvPr/>
          </p:nvSpPr>
          <p:spPr>
            <a:xfrm>
              <a:off x="260081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31" name="Google Shape;5731;p16"/>
            <p:cNvSpPr/>
            <p:nvPr/>
          </p:nvSpPr>
          <p:spPr>
            <a:xfrm>
              <a:off x="-5297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32" name="Google Shape;5732;p16"/>
            <p:cNvSpPr/>
            <p:nvPr/>
          </p:nvSpPr>
          <p:spPr>
            <a:xfrm>
              <a:off x="260081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33" name="Google Shape;5733;p16"/>
            <p:cNvSpPr/>
            <p:nvPr/>
          </p:nvSpPr>
          <p:spPr>
            <a:xfrm>
              <a:off x="-52972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34" name="Google Shape;5734;p16"/>
            <p:cNvSpPr/>
            <p:nvPr/>
          </p:nvSpPr>
          <p:spPr>
            <a:xfrm>
              <a:off x="103555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35" name="Google Shape;5735;p16"/>
            <p:cNvSpPr/>
            <p:nvPr/>
          </p:nvSpPr>
          <p:spPr>
            <a:xfrm>
              <a:off x="103555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36" name="Google Shape;5736;p16"/>
            <p:cNvSpPr/>
            <p:nvPr/>
          </p:nvSpPr>
          <p:spPr>
            <a:xfrm>
              <a:off x="260081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37" name="Google Shape;5737;p16"/>
            <p:cNvSpPr/>
            <p:nvPr/>
          </p:nvSpPr>
          <p:spPr>
            <a:xfrm>
              <a:off x="-5297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38" name="Google Shape;5738;p16"/>
            <p:cNvSpPr/>
            <p:nvPr/>
          </p:nvSpPr>
          <p:spPr>
            <a:xfrm>
              <a:off x="5909535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39" name="Google Shape;5739;p16"/>
            <p:cNvSpPr/>
            <p:nvPr/>
          </p:nvSpPr>
          <p:spPr>
            <a:xfrm>
              <a:off x="5909535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0" name="Google Shape;5740;p16"/>
            <p:cNvSpPr/>
            <p:nvPr/>
          </p:nvSpPr>
          <p:spPr>
            <a:xfrm>
              <a:off x="5909535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1" name="Google Shape;5741;p16"/>
            <p:cNvSpPr/>
            <p:nvPr/>
          </p:nvSpPr>
          <p:spPr>
            <a:xfrm>
              <a:off x="5909535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2" name="Google Shape;5742;p16"/>
            <p:cNvSpPr/>
            <p:nvPr/>
          </p:nvSpPr>
          <p:spPr>
            <a:xfrm>
              <a:off x="5909535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3" name="Google Shape;5743;p16"/>
            <p:cNvSpPr/>
            <p:nvPr/>
          </p:nvSpPr>
          <p:spPr>
            <a:xfrm>
              <a:off x="5909535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4" name="Google Shape;5744;p16"/>
            <p:cNvSpPr/>
            <p:nvPr/>
          </p:nvSpPr>
          <p:spPr>
            <a:xfrm>
              <a:off x="5909535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5" name="Google Shape;5745;p16"/>
            <p:cNvSpPr/>
            <p:nvPr/>
          </p:nvSpPr>
          <p:spPr>
            <a:xfrm>
              <a:off x="5909535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6" name="Google Shape;5746;p16"/>
            <p:cNvSpPr/>
            <p:nvPr/>
          </p:nvSpPr>
          <p:spPr>
            <a:xfrm>
              <a:off x="5595008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7" name="Google Shape;5747;p16"/>
            <p:cNvSpPr/>
            <p:nvPr/>
          </p:nvSpPr>
          <p:spPr>
            <a:xfrm>
              <a:off x="5909535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8" name="Google Shape;5748;p16"/>
            <p:cNvSpPr/>
            <p:nvPr/>
          </p:nvSpPr>
          <p:spPr>
            <a:xfrm>
              <a:off x="5595008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9" name="Google Shape;5749;p16"/>
            <p:cNvSpPr/>
            <p:nvPr/>
          </p:nvSpPr>
          <p:spPr>
            <a:xfrm>
              <a:off x="5437007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0" name="Google Shape;5750;p16"/>
            <p:cNvSpPr/>
            <p:nvPr/>
          </p:nvSpPr>
          <p:spPr>
            <a:xfrm>
              <a:off x="5751534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1" name="Google Shape;5751;p16"/>
            <p:cNvSpPr/>
            <p:nvPr/>
          </p:nvSpPr>
          <p:spPr>
            <a:xfrm>
              <a:off x="528048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2" name="Google Shape;5752;p16"/>
            <p:cNvSpPr/>
            <p:nvPr/>
          </p:nvSpPr>
          <p:spPr>
            <a:xfrm>
              <a:off x="528048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3" name="Google Shape;5753;p16"/>
            <p:cNvSpPr/>
            <p:nvPr/>
          </p:nvSpPr>
          <p:spPr>
            <a:xfrm>
              <a:off x="5909535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4" name="Google Shape;5754;p16"/>
            <p:cNvSpPr/>
            <p:nvPr/>
          </p:nvSpPr>
          <p:spPr>
            <a:xfrm>
              <a:off x="5595008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5" name="Google Shape;5755;p16"/>
            <p:cNvSpPr/>
            <p:nvPr/>
          </p:nvSpPr>
          <p:spPr>
            <a:xfrm>
              <a:off x="5909535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6" name="Google Shape;5756;p16"/>
            <p:cNvSpPr/>
            <p:nvPr/>
          </p:nvSpPr>
          <p:spPr>
            <a:xfrm>
              <a:off x="5595008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7" name="Google Shape;5757;p16"/>
            <p:cNvSpPr/>
            <p:nvPr/>
          </p:nvSpPr>
          <p:spPr>
            <a:xfrm>
              <a:off x="5437007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63"/>
                    <a:pt x="393" y="763"/>
                  </a:cubicBezTo>
                  <a:cubicBezTo>
                    <a:pt x="608" y="763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8" name="Google Shape;5758;p16"/>
            <p:cNvSpPr/>
            <p:nvPr/>
          </p:nvSpPr>
          <p:spPr>
            <a:xfrm>
              <a:off x="5751534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93" y="763"/>
                  </a:cubicBezTo>
                  <a:cubicBezTo>
                    <a:pt x="608" y="763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9" name="Google Shape;5759;p16"/>
            <p:cNvSpPr/>
            <p:nvPr/>
          </p:nvSpPr>
          <p:spPr>
            <a:xfrm>
              <a:off x="5437007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0" name="Google Shape;5760;p16"/>
            <p:cNvSpPr/>
            <p:nvPr/>
          </p:nvSpPr>
          <p:spPr>
            <a:xfrm>
              <a:off x="5751534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1" name="Google Shape;5761;p16"/>
            <p:cNvSpPr/>
            <p:nvPr/>
          </p:nvSpPr>
          <p:spPr>
            <a:xfrm>
              <a:off x="528048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2" name="Google Shape;5762;p16"/>
            <p:cNvSpPr/>
            <p:nvPr/>
          </p:nvSpPr>
          <p:spPr>
            <a:xfrm>
              <a:off x="528048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3" name="Google Shape;5763;p16"/>
            <p:cNvSpPr/>
            <p:nvPr/>
          </p:nvSpPr>
          <p:spPr>
            <a:xfrm>
              <a:off x="5909535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4" name="Google Shape;5764;p16"/>
            <p:cNvSpPr/>
            <p:nvPr/>
          </p:nvSpPr>
          <p:spPr>
            <a:xfrm>
              <a:off x="5595008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5" name="Google Shape;5765;p16"/>
            <p:cNvSpPr/>
            <p:nvPr/>
          </p:nvSpPr>
          <p:spPr>
            <a:xfrm>
              <a:off x="528048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6" name="Google Shape;5766;p16"/>
            <p:cNvSpPr/>
            <p:nvPr/>
          </p:nvSpPr>
          <p:spPr>
            <a:xfrm>
              <a:off x="5909535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7" name="Google Shape;5767;p16"/>
            <p:cNvSpPr/>
            <p:nvPr/>
          </p:nvSpPr>
          <p:spPr>
            <a:xfrm>
              <a:off x="5595008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8" name="Google Shape;5768;p16"/>
            <p:cNvSpPr/>
            <p:nvPr/>
          </p:nvSpPr>
          <p:spPr>
            <a:xfrm>
              <a:off x="5437007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9" name="Google Shape;5769;p16"/>
            <p:cNvSpPr/>
            <p:nvPr/>
          </p:nvSpPr>
          <p:spPr>
            <a:xfrm>
              <a:off x="5751534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0" name="Google Shape;5770;p16"/>
            <p:cNvSpPr/>
            <p:nvPr/>
          </p:nvSpPr>
          <p:spPr>
            <a:xfrm>
              <a:off x="528048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1" name="Google Shape;5771;p16"/>
            <p:cNvSpPr/>
            <p:nvPr/>
          </p:nvSpPr>
          <p:spPr>
            <a:xfrm>
              <a:off x="5909535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2" name="Google Shape;5772;p16"/>
            <p:cNvSpPr/>
            <p:nvPr/>
          </p:nvSpPr>
          <p:spPr>
            <a:xfrm>
              <a:off x="5595008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3" name="Google Shape;5773;p16"/>
            <p:cNvSpPr/>
            <p:nvPr/>
          </p:nvSpPr>
          <p:spPr>
            <a:xfrm>
              <a:off x="528048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4" name="Google Shape;5774;p16"/>
            <p:cNvSpPr/>
            <p:nvPr/>
          </p:nvSpPr>
          <p:spPr>
            <a:xfrm>
              <a:off x="528048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5" name="Google Shape;5775;p16"/>
            <p:cNvSpPr/>
            <p:nvPr/>
          </p:nvSpPr>
          <p:spPr>
            <a:xfrm>
              <a:off x="4967427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6" name="Google Shape;5776;p16"/>
            <p:cNvSpPr/>
            <p:nvPr/>
          </p:nvSpPr>
          <p:spPr>
            <a:xfrm>
              <a:off x="528048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7" name="Google Shape;5777;p16"/>
            <p:cNvSpPr/>
            <p:nvPr/>
          </p:nvSpPr>
          <p:spPr>
            <a:xfrm>
              <a:off x="4967427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8" name="Google Shape;5778;p16"/>
            <p:cNvSpPr/>
            <p:nvPr/>
          </p:nvSpPr>
          <p:spPr>
            <a:xfrm>
              <a:off x="4810900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9" name="Google Shape;5779;p16"/>
            <p:cNvSpPr/>
            <p:nvPr/>
          </p:nvSpPr>
          <p:spPr>
            <a:xfrm>
              <a:off x="5123954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0" name="Google Shape;5780;p16"/>
            <p:cNvSpPr/>
            <p:nvPr/>
          </p:nvSpPr>
          <p:spPr>
            <a:xfrm>
              <a:off x="465290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1" name="Google Shape;5781;p16"/>
            <p:cNvSpPr/>
            <p:nvPr/>
          </p:nvSpPr>
          <p:spPr>
            <a:xfrm>
              <a:off x="465290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2" name="Google Shape;5782;p16"/>
            <p:cNvSpPr/>
            <p:nvPr/>
          </p:nvSpPr>
          <p:spPr>
            <a:xfrm>
              <a:off x="528048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3" name="Google Shape;5783;p16"/>
            <p:cNvSpPr/>
            <p:nvPr/>
          </p:nvSpPr>
          <p:spPr>
            <a:xfrm>
              <a:off x="4967427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4" name="Google Shape;5784;p16"/>
            <p:cNvSpPr/>
            <p:nvPr/>
          </p:nvSpPr>
          <p:spPr>
            <a:xfrm>
              <a:off x="528048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5" name="Google Shape;5785;p16"/>
            <p:cNvSpPr/>
            <p:nvPr/>
          </p:nvSpPr>
          <p:spPr>
            <a:xfrm>
              <a:off x="4967427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6" name="Google Shape;5786;p16"/>
            <p:cNvSpPr/>
            <p:nvPr/>
          </p:nvSpPr>
          <p:spPr>
            <a:xfrm>
              <a:off x="4810900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63"/>
                    <a:pt x="382" y="763"/>
                  </a:cubicBezTo>
                  <a:cubicBezTo>
                    <a:pt x="596" y="763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7" name="Google Shape;5787;p16"/>
            <p:cNvSpPr/>
            <p:nvPr/>
          </p:nvSpPr>
          <p:spPr>
            <a:xfrm>
              <a:off x="5123954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63"/>
                    <a:pt x="394" y="763"/>
                  </a:cubicBezTo>
                  <a:cubicBezTo>
                    <a:pt x="608" y="763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8" name="Google Shape;5788;p16"/>
            <p:cNvSpPr/>
            <p:nvPr/>
          </p:nvSpPr>
          <p:spPr>
            <a:xfrm>
              <a:off x="4810900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9" name="Google Shape;5789;p16"/>
            <p:cNvSpPr/>
            <p:nvPr/>
          </p:nvSpPr>
          <p:spPr>
            <a:xfrm>
              <a:off x="5123954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0" name="Google Shape;5790;p16"/>
            <p:cNvSpPr/>
            <p:nvPr/>
          </p:nvSpPr>
          <p:spPr>
            <a:xfrm>
              <a:off x="465290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1" name="Google Shape;5791;p16"/>
            <p:cNvSpPr/>
            <p:nvPr/>
          </p:nvSpPr>
          <p:spPr>
            <a:xfrm>
              <a:off x="465290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2" name="Google Shape;5792;p16"/>
            <p:cNvSpPr/>
            <p:nvPr/>
          </p:nvSpPr>
          <p:spPr>
            <a:xfrm>
              <a:off x="528048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3" name="Google Shape;5793;p16"/>
            <p:cNvSpPr/>
            <p:nvPr/>
          </p:nvSpPr>
          <p:spPr>
            <a:xfrm>
              <a:off x="4967427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4" name="Google Shape;5794;p16"/>
            <p:cNvSpPr/>
            <p:nvPr/>
          </p:nvSpPr>
          <p:spPr>
            <a:xfrm>
              <a:off x="465290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5" name="Google Shape;5795;p16"/>
            <p:cNvSpPr/>
            <p:nvPr/>
          </p:nvSpPr>
          <p:spPr>
            <a:xfrm>
              <a:off x="528048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6" name="Google Shape;5796;p16"/>
            <p:cNvSpPr/>
            <p:nvPr/>
          </p:nvSpPr>
          <p:spPr>
            <a:xfrm>
              <a:off x="4967427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7" name="Google Shape;5797;p16"/>
            <p:cNvSpPr/>
            <p:nvPr/>
          </p:nvSpPr>
          <p:spPr>
            <a:xfrm>
              <a:off x="4810900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8" name="Google Shape;5798;p16"/>
            <p:cNvSpPr/>
            <p:nvPr/>
          </p:nvSpPr>
          <p:spPr>
            <a:xfrm>
              <a:off x="5123954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9" name="Google Shape;5799;p16"/>
            <p:cNvSpPr/>
            <p:nvPr/>
          </p:nvSpPr>
          <p:spPr>
            <a:xfrm>
              <a:off x="465290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0" name="Google Shape;5800;p16"/>
            <p:cNvSpPr/>
            <p:nvPr/>
          </p:nvSpPr>
          <p:spPr>
            <a:xfrm>
              <a:off x="528048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1" name="Google Shape;5801;p16"/>
            <p:cNvSpPr/>
            <p:nvPr/>
          </p:nvSpPr>
          <p:spPr>
            <a:xfrm>
              <a:off x="4967427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2" name="Google Shape;5802;p16"/>
            <p:cNvSpPr/>
            <p:nvPr/>
          </p:nvSpPr>
          <p:spPr>
            <a:xfrm>
              <a:off x="465290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3" name="Google Shape;5803;p16"/>
            <p:cNvSpPr/>
            <p:nvPr/>
          </p:nvSpPr>
          <p:spPr>
            <a:xfrm>
              <a:off x="465290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4" name="Google Shape;5804;p16"/>
            <p:cNvSpPr/>
            <p:nvPr/>
          </p:nvSpPr>
          <p:spPr>
            <a:xfrm>
              <a:off x="4339846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5" name="Google Shape;5805;p16"/>
            <p:cNvSpPr/>
            <p:nvPr/>
          </p:nvSpPr>
          <p:spPr>
            <a:xfrm>
              <a:off x="465290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6" name="Google Shape;5806;p16"/>
            <p:cNvSpPr/>
            <p:nvPr/>
          </p:nvSpPr>
          <p:spPr>
            <a:xfrm>
              <a:off x="4339846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7" name="Google Shape;5807;p16"/>
            <p:cNvSpPr/>
            <p:nvPr/>
          </p:nvSpPr>
          <p:spPr>
            <a:xfrm>
              <a:off x="4183320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8" name="Google Shape;5808;p16"/>
            <p:cNvSpPr/>
            <p:nvPr/>
          </p:nvSpPr>
          <p:spPr>
            <a:xfrm>
              <a:off x="4496373" y="394279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63" y="595"/>
                    <a:pt x="763" y="381"/>
                  </a:cubicBezTo>
                  <a:cubicBezTo>
                    <a:pt x="763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9" name="Google Shape;5809;p16"/>
            <p:cNvSpPr/>
            <p:nvPr/>
          </p:nvSpPr>
          <p:spPr>
            <a:xfrm>
              <a:off x="4025442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0" name="Google Shape;5810;p16"/>
            <p:cNvSpPr/>
            <p:nvPr/>
          </p:nvSpPr>
          <p:spPr>
            <a:xfrm>
              <a:off x="4025442" y="37847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1" name="Google Shape;5811;p16"/>
            <p:cNvSpPr/>
            <p:nvPr/>
          </p:nvSpPr>
          <p:spPr>
            <a:xfrm>
              <a:off x="465290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2" name="Google Shape;5812;p16"/>
            <p:cNvSpPr/>
            <p:nvPr/>
          </p:nvSpPr>
          <p:spPr>
            <a:xfrm>
              <a:off x="4339846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3" name="Google Shape;5813;p16"/>
            <p:cNvSpPr/>
            <p:nvPr/>
          </p:nvSpPr>
          <p:spPr>
            <a:xfrm>
              <a:off x="465290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4" name="Google Shape;5814;p16"/>
            <p:cNvSpPr/>
            <p:nvPr/>
          </p:nvSpPr>
          <p:spPr>
            <a:xfrm>
              <a:off x="4339846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80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5" name="Google Shape;5815;p16"/>
            <p:cNvSpPr/>
            <p:nvPr/>
          </p:nvSpPr>
          <p:spPr>
            <a:xfrm>
              <a:off x="4183320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63"/>
                    <a:pt x="382" y="763"/>
                  </a:cubicBezTo>
                  <a:cubicBezTo>
                    <a:pt x="596" y="763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6" name="Google Shape;5816;p16"/>
            <p:cNvSpPr/>
            <p:nvPr/>
          </p:nvSpPr>
          <p:spPr>
            <a:xfrm>
              <a:off x="4496373" y="4570248"/>
              <a:ext cx="93744" cy="93744"/>
            </a:xfrm>
            <a:custGeom>
              <a:avLst/>
              <a:gdLst/>
              <a:ahLst/>
              <a:cxnLst/>
              <a:rect l="l" t="t" r="r" b="b"/>
              <a:pathLst>
                <a:path w="763" h="763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63"/>
                    <a:pt x="382" y="763"/>
                  </a:cubicBezTo>
                  <a:cubicBezTo>
                    <a:pt x="596" y="763"/>
                    <a:pt x="763" y="596"/>
                    <a:pt x="763" y="382"/>
                  </a:cubicBezTo>
                  <a:cubicBezTo>
                    <a:pt x="763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7" name="Google Shape;5817;p16"/>
            <p:cNvSpPr/>
            <p:nvPr/>
          </p:nvSpPr>
          <p:spPr>
            <a:xfrm>
              <a:off x="4183320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8" name="Google Shape;5818;p16"/>
            <p:cNvSpPr/>
            <p:nvPr/>
          </p:nvSpPr>
          <p:spPr>
            <a:xfrm>
              <a:off x="4496373" y="425719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9" name="Google Shape;5819;p16"/>
            <p:cNvSpPr/>
            <p:nvPr/>
          </p:nvSpPr>
          <p:spPr>
            <a:xfrm>
              <a:off x="4025442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0" name="Google Shape;5820;p16"/>
            <p:cNvSpPr/>
            <p:nvPr/>
          </p:nvSpPr>
          <p:spPr>
            <a:xfrm>
              <a:off x="4025442" y="4413721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1" name="Google Shape;5821;p16"/>
            <p:cNvSpPr/>
            <p:nvPr/>
          </p:nvSpPr>
          <p:spPr>
            <a:xfrm>
              <a:off x="465290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2" name="Google Shape;5822;p16"/>
            <p:cNvSpPr/>
            <p:nvPr/>
          </p:nvSpPr>
          <p:spPr>
            <a:xfrm>
              <a:off x="4339846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3" name="Google Shape;5823;p16"/>
            <p:cNvSpPr/>
            <p:nvPr/>
          </p:nvSpPr>
          <p:spPr>
            <a:xfrm>
              <a:off x="4025442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4" name="Google Shape;5824;p16"/>
            <p:cNvSpPr/>
            <p:nvPr/>
          </p:nvSpPr>
          <p:spPr>
            <a:xfrm>
              <a:off x="465290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5" name="Google Shape;5825;p16"/>
            <p:cNvSpPr/>
            <p:nvPr/>
          </p:nvSpPr>
          <p:spPr>
            <a:xfrm>
              <a:off x="4339846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6" name="Google Shape;5826;p16"/>
            <p:cNvSpPr/>
            <p:nvPr/>
          </p:nvSpPr>
          <p:spPr>
            <a:xfrm>
              <a:off x="4183320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7" name="Google Shape;5827;p16"/>
            <p:cNvSpPr/>
            <p:nvPr/>
          </p:nvSpPr>
          <p:spPr>
            <a:xfrm>
              <a:off x="4496373" y="488477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8" name="Google Shape;5828;p16"/>
            <p:cNvSpPr/>
            <p:nvPr/>
          </p:nvSpPr>
          <p:spPr>
            <a:xfrm>
              <a:off x="4025442" y="5041302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9" name="Google Shape;5829;p16"/>
            <p:cNvSpPr/>
            <p:nvPr/>
          </p:nvSpPr>
          <p:spPr>
            <a:xfrm>
              <a:off x="465290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0" name="Google Shape;5830;p16"/>
            <p:cNvSpPr/>
            <p:nvPr/>
          </p:nvSpPr>
          <p:spPr>
            <a:xfrm>
              <a:off x="4339846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1" name="Google Shape;5831;p16"/>
            <p:cNvSpPr/>
            <p:nvPr/>
          </p:nvSpPr>
          <p:spPr>
            <a:xfrm>
              <a:off x="4025442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2" name="Google Shape;5832;p16"/>
            <p:cNvSpPr/>
            <p:nvPr/>
          </p:nvSpPr>
          <p:spPr>
            <a:xfrm>
              <a:off x="4025442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3" name="Google Shape;5833;p16"/>
            <p:cNvSpPr/>
            <p:nvPr/>
          </p:nvSpPr>
          <p:spPr>
            <a:xfrm>
              <a:off x="3710914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4" name="Google Shape;5834;p16"/>
            <p:cNvSpPr/>
            <p:nvPr/>
          </p:nvSpPr>
          <p:spPr>
            <a:xfrm>
              <a:off x="4025442" y="37847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5" name="Google Shape;5835;p16"/>
            <p:cNvSpPr/>
            <p:nvPr/>
          </p:nvSpPr>
          <p:spPr>
            <a:xfrm>
              <a:off x="3710914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6" name="Google Shape;5836;p16"/>
            <p:cNvSpPr/>
            <p:nvPr/>
          </p:nvSpPr>
          <p:spPr>
            <a:xfrm>
              <a:off x="3554388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7" name="Google Shape;5837;p16"/>
            <p:cNvSpPr/>
            <p:nvPr/>
          </p:nvSpPr>
          <p:spPr>
            <a:xfrm>
              <a:off x="3868915" y="39427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8" name="Google Shape;5838;p16"/>
            <p:cNvSpPr/>
            <p:nvPr/>
          </p:nvSpPr>
          <p:spPr>
            <a:xfrm>
              <a:off x="3399336" y="409931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9" name="Google Shape;5839;p16"/>
            <p:cNvSpPr/>
            <p:nvPr/>
          </p:nvSpPr>
          <p:spPr>
            <a:xfrm>
              <a:off x="3399336" y="3784789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0" name="Google Shape;5840;p16"/>
            <p:cNvSpPr/>
            <p:nvPr/>
          </p:nvSpPr>
          <p:spPr>
            <a:xfrm>
              <a:off x="4025442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1" name="Google Shape;5841;p16"/>
            <p:cNvSpPr/>
            <p:nvPr/>
          </p:nvSpPr>
          <p:spPr>
            <a:xfrm>
              <a:off x="3710914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2" name="Google Shape;5842;p16"/>
            <p:cNvSpPr/>
            <p:nvPr/>
          </p:nvSpPr>
          <p:spPr>
            <a:xfrm>
              <a:off x="4025442" y="4413721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3" name="Google Shape;5843;p16"/>
            <p:cNvSpPr/>
            <p:nvPr/>
          </p:nvSpPr>
          <p:spPr>
            <a:xfrm>
              <a:off x="3710914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4" name="Google Shape;5844;p16"/>
            <p:cNvSpPr/>
            <p:nvPr/>
          </p:nvSpPr>
          <p:spPr>
            <a:xfrm>
              <a:off x="3554388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63"/>
                    <a:pt x="381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5" name="Google Shape;5845;p16"/>
            <p:cNvSpPr/>
            <p:nvPr/>
          </p:nvSpPr>
          <p:spPr>
            <a:xfrm>
              <a:off x="3868915" y="457024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63"/>
                    <a:pt x="381" y="763"/>
                  </a:cubicBezTo>
                  <a:cubicBezTo>
                    <a:pt x="595" y="763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6" name="Google Shape;5846;p16"/>
            <p:cNvSpPr/>
            <p:nvPr/>
          </p:nvSpPr>
          <p:spPr>
            <a:xfrm>
              <a:off x="3554388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7" name="Google Shape;5847;p16"/>
            <p:cNvSpPr/>
            <p:nvPr/>
          </p:nvSpPr>
          <p:spPr>
            <a:xfrm>
              <a:off x="3868915" y="425719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8" name="Google Shape;5848;p16"/>
            <p:cNvSpPr/>
            <p:nvPr/>
          </p:nvSpPr>
          <p:spPr>
            <a:xfrm>
              <a:off x="3399336" y="472677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9" name="Google Shape;5849;p16"/>
            <p:cNvSpPr/>
            <p:nvPr/>
          </p:nvSpPr>
          <p:spPr>
            <a:xfrm>
              <a:off x="3399336" y="4413721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0" name="Google Shape;5850;p16"/>
            <p:cNvSpPr/>
            <p:nvPr/>
          </p:nvSpPr>
          <p:spPr>
            <a:xfrm>
              <a:off x="4025442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1" name="Google Shape;5851;p16"/>
            <p:cNvSpPr/>
            <p:nvPr/>
          </p:nvSpPr>
          <p:spPr>
            <a:xfrm>
              <a:off x="3710914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2" name="Google Shape;5852;p16"/>
            <p:cNvSpPr/>
            <p:nvPr/>
          </p:nvSpPr>
          <p:spPr>
            <a:xfrm>
              <a:off x="3399336" y="409931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3" name="Google Shape;5853;p16"/>
            <p:cNvSpPr/>
            <p:nvPr/>
          </p:nvSpPr>
          <p:spPr>
            <a:xfrm>
              <a:off x="4025442" y="5041302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4" name="Google Shape;5854;p16"/>
            <p:cNvSpPr/>
            <p:nvPr/>
          </p:nvSpPr>
          <p:spPr>
            <a:xfrm>
              <a:off x="3710914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5" name="Google Shape;5855;p16"/>
            <p:cNvSpPr/>
            <p:nvPr/>
          </p:nvSpPr>
          <p:spPr>
            <a:xfrm>
              <a:off x="3554388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6" name="Google Shape;5856;p16"/>
            <p:cNvSpPr/>
            <p:nvPr/>
          </p:nvSpPr>
          <p:spPr>
            <a:xfrm>
              <a:off x="3868915" y="488477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7" name="Google Shape;5857;p16"/>
            <p:cNvSpPr/>
            <p:nvPr/>
          </p:nvSpPr>
          <p:spPr>
            <a:xfrm>
              <a:off x="3399336" y="5041302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8" name="Google Shape;5858;p16"/>
            <p:cNvSpPr/>
            <p:nvPr/>
          </p:nvSpPr>
          <p:spPr>
            <a:xfrm>
              <a:off x="4025442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9" name="Google Shape;5859;p16"/>
            <p:cNvSpPr/>
            <p:nvPr/>
          </p:nvSpPr>
          <p:spPr>
            <a:xfrm>
              <a:off x="3710914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0" name="Google Shape;5860;p16"/>
            <p:cNvSpPr/>
            <p:nvPr/>
          </p:nvSpPr>
          <p:spPr>
            <a:xfrm>
              <a:off x="3399336" y="472677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1" name="Google Shape;5861;p16"/>
            <p:cNvSpPr/>
            <p:nvPr/>
          </p:nvSpPr>
          <p:spPr>
            <a:xfrm>
              <a:off x="3399336" y="409931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2" name="Google Shape;5862;p16"/>
            <p:cNvSpPr/>
            <p:nvPr/>
          </p:nvSpPr>
          <p:spPr>
            <a:xfrm>
              <a:off x="3083334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3" name="Google Shape;5863;p16"/>
            <p:cNvSpPr/>
            <p:nvPr/>
          </p:nvSpPr>
          <p:spPr>
            <a:xfrm>
              <a:off x="3399336" y="3784789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4" name="Google Shape;5864;p16"/>
            <p:cNvSpPr/>
            <p:nvPr/>
          </p:nvSpPr>
          <p:spPr>
            <a:xfrm>
              <a:off x="3083334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5" name="Google Shape;5865;p16"/>
            <p:cNvSpPr/>
            <p:nvPr/>
          </p:nvSpPr>
          <p:spPr>
            <a:xfrm>
              <a:off x="2926807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6" name="Google Shape;5866;p16"/>
            <p:cNvSpPr/>
            <p:nvPr/>
          </p:nvSpPr>
          <p:spPr>
            <a:xfrm>
              <a:off x="3241335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7" name="Google Shape;5867;p16"/>
            <p:cNvSpPr/>
            <p:nvPr/>
          </p:nvSpPr>
          <p:spPr>
            <a:xfrm>
              <a:off x="2770281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8" name="Google Shape;5868;p16"/>
            <p:cNvSpPr/>
            <p:nvPr/>
          </p:nvSpPr>
          <p:spPr>
            <a:xfrm>
              <a:off x="2770281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9" name="Google Shape;5869;p16"/>
            <p:cNvSpPr/>
            <p:nvPr/>
          </p:nvSpPr>
          <p:spPr>
            <a:xfrm>
              <a:off x="3399336" y="472677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0" name="Google Shape;5870;p16"/>
            <p:cNvSpPr/>
            <p:nvPr/>
          </p:nvSpPr>
          <p:spPr>
            <a:xfrm>
              <a:off x="3083334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1" name="Google Shape;5871;p16"/>
            <p:cNvSpPr/>
            <p:nvPr/>
          </p:nvSpPr>
          <p:spPr>
            <a:xfrm>
              <a:off x="3399336" y="4413721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2" name="Google Shape;5872;p16"/>
            <p:cNvSpPr/>
            <p:nvPr/>
          </p:nvSpPr>
          <p:spPr>
            <a:xfrm>
              <a:off x="3083334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3" name="Google Shape;5873;p16"/>
            <p:cNvSpPr/>
            <p:nvPr/>
          </p:nvSpPr>
          <p:spPr>
            <a:xfrm>
              <a:off x="2926807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93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4" name="Google Shape;5874;p16"/>
            <p:cNvSpPr/>
            <p:nvPr/>
          </p:nvSpPr>
          <p:spPr>
            <a:xfrm>
              <a:off x="3241335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81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5" name="Google Shape;5875;p16"/>
            <p:cNvSpPr/>
            <p:nvPr/>
          </p:nvSpPr>
          <p:spPr>
            <a:xfrm>
              <a:off x="2926807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6" name="Google Shape;5876;p16"/>
            <p:cNvSpPr/>
            <p:nvPr/>
          </p:nvSpPr>
          <p:spPr>
            <a:xfrm>
              <a:off x="3241335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7" name="Google Shape;5877;p16"/>
            <p:cNvSpPr/>
            <p:nvPr/>
          </p:nvSpPr>
          <p:spPr>
            <a:xfrm>
              <a:off x="2770281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8" name="Google Shape;5878;p16"/>
            <p:cNvSpPr/>
            <p:nvPr/>
          </p:nvSpPr>
          <p:spPr>
            <a:xfrm>
              <a:off x="2770281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9" name="Google Shape;5879;p16"/>
            <p:cNvSpPr/>
            <p:nvPr/>
          </p:nvSpPr>
          <p:spPr>
            <a:xfrm>
              <a:off x="3399336" y="409931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0" name="Google Shape;5880;p16"/>
            <p:cNvSpPr/>
            <p:nvPr/>
          </p:nvSpPr>
          <p:spPr>
            <a:xfrm>
              <a:off x="3083334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1" name="Google Shape;5881;p16"/>
            <p:cNvSpPr/>
            <p:nvPr/>
          </p:nvSpPr>
          <p:spPr>
            <a:xfrm>
              <a:off x="2770281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2" name="Google Shape;5882;p16"/>
            <p:cNvSpPr/>
            <p:nvPr/>
          </p:nvSpPr>
          <p:spPr>
            <a:xfrm>
              <a:off x="3399336" y="5041302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3" name="Google Shape;5883;p16"/>
            <p:cNvSpPr/>
            <p:nvPr/>
          </p:nvSpPr>
          <p:spPr>
            <a:xfrm>
              <a:off x="3083334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4" name="Google Shape;5884;p16"/>
            <p:cNvSpPr/>
            <p:nvPr/>
          </p:nvSpPr>
          <p:spPr>
            <a:xfrm>
              <a:off x="2926807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5" name="Google Shape;5885;p16"/>
            <p:cNvSpPr/>
            <p:nvPr/>
          </p:nvSpPr>
          <p:spPr>
            <a:xfrm>
              <a:off x="3241335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6" name="Google Shape;5886;p16"/>
            <p:cNvSpPr/>
            <p:nvPr/>
          </p:nvSpPr>
          <p:spPr>
            <a:xfrm>
              <a:off x="2770281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7" name="Google Shape;5887;p16"/>
            <p:cNvSpPr/>
            <p:nvPr/>
          </p:nvSpPr>
          <p:spPr>
            <a:xfrm>
              <a:off x="3399336" y="472677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8" name="Google Shape;5888;p16"/>
            <p:cNvSpPr/>
            <p:nvPr/>
          </p:nvSpPr>
          <p:spPr>
            <a:xfrm>
              <a:off x="3083334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9" name="Google Shape;5889;p16"/>
            <p:cNvSpPr/>
            <p:nvPr/>
          </p:nvSpPr>
          <p:spPr>
            <a:xfrm>
              <a:off x="2770281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0" name="Google Shape;5890;p16"/>
            <p:cNvSpPr/>
            <p:nvPr/>
          </p:nvSpPr>
          <p:spPr>
            <a:xfrm>
              <a:off x="2770281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1" name="Google Shape;5891;p16"/>
            <p:cNvSpPr/>
            <p:nvPr/>
          </p:nvSpPr>
          <p:spPr>
            <a:xfrm>
              <a:off x="2457228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2" name="Google Shape;5892;p16"/>
            <p:cNvSpPr/>
            <p:nvPr/>
          </p:nvSpPr>
          <p:spPr>
            <a:xfrm>
              <a:off x="2770281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3" name="Google Shape;5893;p16"/>
            <p:cNvSpPr/>
            <p:nvPr/>
          </p:nvSpPr>
          <p:spPr>
            <a:xfrm>
              <a:off x="2457228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4" name="Google Shape;5894;p16"/>
            <p:cNvSpPr/>
            <p:nvPr/>
          </p:nvSpPr>
          <p:spPr>
            <a:xfrm>
              <a:off x="2299227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5" name="Google Shape;5895;p16"/>
            <p:cNvSpPr/>
            <p:nvPr/>
          </p:nvSpPr>
          <p:spPr>
            <a:xfrm>
              <a:off x="2613754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6" name="Google Shape;5896;p16"/>
            <p:cNvSpPr/>
            <p:nvPr/>
          </p:nvSpPr>
          <p:spPr>
            <a:xfrm>
              <a:off x="214270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7" name="Google Shape;5897;p16"/>
            <p:cNvSpPr/>
            <p:nvPr/>
          </p:nvSpPr>
          <p:spPr>
            <a:xfrm>
              <a:off x="214270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8" name="Google Shape;5898;p16"/>
            <p:cNvSpPr/>
            <p:nvPr/>
          </p:nvSpPr>
          <p:spPr>
            <a:xfrm>
              <a:off x="2770281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9" name="Google Shape;5899;p16"/>
            <p:cNvSpPr/>
            <p:nvPr/>
          </p:nvSpPr>
          <p:spPr>
            <a:xfrm>
              <a:off x="2457228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0" name="Google Shape;5900;p16"/>
            <p:cNvSpPr/>
            <p:nvPr/>
          </p:nvSpPr>
          <p:spPr>
            <a:xfrm>
              <a:off x="2770281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1" name="Google Shape;5901;p16"/>
            <p:cNvSpPr/>
            <p:nvPr/>
          </p:nvSpPr>
          <p:spPr>
            <a:xfrm>
              <a:off x="2457228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2" name="Google Shape;5902;p16"/>
            <p:cNvSpPr/>
            <p:nvPr/>
          </p:nvSpPr>
          <p:spPr>
            <a:xfrm>
              <a:off x="2299227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63"/>
                    <a:pt x="394" y="763"/>
                  </a:cubicBezTo>
                  <a:cubicBezTo>
                    <a:pt x="608" y="763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3" name="Google Shape;5903;p16"/>
            <p:cNvSpPr/>
            <p:nvPr/>
          </p:nvSpPr>
          <p:spPr>
            <a:xfrm>
              <a:off x="2613754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63"/>
                    <a:pt x="393" y="763"/>
                  </a:cubicBezTo>
                  <a:cubicBezTo>
                    <a:pt x="608" y="763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4" name="Google Shape;5904;p16"/>
            <p:cNvSpPr/>
            <p:nvPr/>
          </p:nvSpPr>
          <p:spPr>
            <a:xfrm>
              <a:off x="2299227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5" name="Google Shape;5905;p16"/>
            <p:cNvSpPr/>
            <p:nvPr/>
          </p:nvSpPr>
          <p:spPr>
            <a:xfrm>
              <a:off x="2613754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6" name="Google Shape;5906;p16"/>
            <p:cNvSpPr/>
            <p:nvPr/>
          </p:nvSpPr>
          <p:spPr>
            <a:xfrm>
              <a:off x="214270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7" name="Google Shape;5907;p16"/>
            <p:cNvSpPr/>
            <p:nvPr/>
          </p:nvSpPr>
          <p:spPr>
            <a:xfrm>
              <a:off x="214270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8" name="Google Shape;5908;p16"/>
            <p:cNvSpPr/>
            <p:nvPr/>
          </p:nvSpPr>
          <p:spPr>
            <a:xfrm>
              <a:off x="2770281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9" name="Google Shape;5909;p16"/>
            <p:cNvSpPr/>
            <p:nvPr/>
          </p:nvSpPr>
          <p:spPr>
            <a:xfrm>
              <a:off x="2457228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0" name="Google Shape;5910;p16"/>
            <p:cNvSpPr/>
            <p:nvPr/>
          </p:nvSpPr>
          <p:spPr>
            <a:xfrm>
              <a:off x="214270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1" name="Google Shape;5911;p16"/>
            <p:cNvSpPr/>
            <p:nvPr/>
          </p:nvSpPr>
          <p:spPr>
            <a:xfrm>
              <a:off x="2770281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2" name="Google Shape;5912;p16"/>
            <p:cNvSpPr/>
            <p:nvPr/>
          </p:nvSpPr>
          <p:spPr>
            <a:xfrm>
              <a:off x="2457228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3" name="Google Shape;5913;p16"/>
            <p:cNvSpPr/>
            <p:nvPr/>
          </p:nvSpPr>
          <p:spPr>
            <a:xfrm>
              <a:off x="2299227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4" name="Google Shape;5914;p16"/>
            <p:cNvSpPr/>
            <p:nvPr/>
          </p:nvSpPr>
          <p:spPr>
            <a:xfrm>
              <a:off x="2613754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5" name="Google Shape;5915;p16"/>
            <p:cNvSpPr/>
            <p:nvPr/>
          </p:nvSpPr>
          <p:spPr>
            <a:xfrm>
              <a:off x="214270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6" name="Google Shape;5916;p16"/>
            <p:cNvSpPr/>
            <p:nvPr/>
          </p:nvSpPr>
          <p:spPr>
            <a:xfrm>
              <a:off x="2770281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7" name="Google Shape;5917;p16"/>
            <p:cNvSpPr/>
            <p:nvPr/>
          </p:nvSpPr>
          <p:spPr>
            <a:xfrm>
              <a:off x="2457228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8" name="Google Shape;5918;p16"/>
            <p:cNvSpPr/>
            <p:nvPr/>
          </p:nvSpPr>
          <p:spPr>
            <a:xfrm>
              <a:off x="214270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9" name="Google Shape;5919;p16"/>
            <p:cNvSpPr/>
            <p:nvPr/>
          </p:nvSpPr>
          <p:spPr>
            <a:xfrm>
              <a:off x="214270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0" name="Google Shape;5920;p16"/>
            <p:cNvSpPr/>
            <p:nvPr/>
          </p:nvSpPr>
          <p:spPr>
            <a:xfrm>
              <a:off x="1829647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1" name="Google Shape;5921;p16"/>
            <p:cNvSpPr/>
            <p:nvPr/>
          </p:nvSpPr>
          <p:spPr>
            <a:xfrm>
              <a:off x="214270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2" name="Google Shape;5922;p16"/>
            <p:cNvSpPr/>
            <p:nvPr/>
          </p:nvSpPr>
          <p:spPr>
            <a:xfrm>
              <a:off x="1829647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3" name="Google Shape;5923;p16"/>
            <p:cNvSpPr/>
            <p:nvPr/>
          </p:nvSpPr>
          <p:spPr>
            <a:xfrm>
              <a:off x="1673120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4" name="Google Shape;5924;p16"/>
            <p:cNvSpPr/>
            <p:nvPr/>
          </p:nvSpPr>
          <p:spPr>
            <a:xfrm>
              <a:off x="1984699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5" name="Google Shape;5925;p16"/>
            <p:cNvSpPr/>
            <p:nvPr/>
          </p:nvSpPr>
          <p:spPr>
            <a:xfrm>
              <a:off x="151512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6" name="Google Shape;5926;p16"/>
            <p:cNvSpPr/>
            <p:nvPr/>
          </p:nvSpPr>
          <p:spPr>
            <a:xfrm>
              <a:off x="151512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7" name="Google Shape;5927;p16"/>
            <p:cNvSpPr/>
            <p:nvPr/>
          </p:nvSpPr>
          <p:spPr>
            <a:xfrm>
              <a:off x="214270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8" name="Google Shape;5928;p16"/>
            <p:cNvSpPr/>
            <p:nvPr/>
          </p:nvSpPr>
          <p:spPr>
            <a:xfrm>
              <a:off x="1829647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9" name="Google Shape;5929;p16"/>
            <p:cNvSpPr/>
            <p:nvPr/>
          </p:nvSpPr>
          <p:spPr>
            <a:xfrm>
              <a:off x="214270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0" name="Google Shape;5930;p16"/>
            <p:cNvSpPr/>
            <p:nvPr/>
          </p:nvSpPr>
          <p:spPr>
            <a:xfrm>
              <a:off x="1829647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1" name="Google Shape;5931;p16"/>
            <p:cNvSpPr/>
            <p:nvPr/>
          </p:nvSpPr>
          <p:spPr>
            <a:xfrm>
              <a:off x="1673120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63"/>
                    <a:pt x="382" y="763"/>
                  </a:cubicBezTo>
                  <a:cubicBezTo>
                    <a:pt x="596" y="763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2" name="Google Shape;5932;p16"/>
            <p:cNvSpPr/>
            <p:nvPr/>
          </p:nvSpPr>
          <p:spPr>
            <a:xfrm>
              <a:off x="1984699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63"/>
                    <a:pt x="394" y="763"/>
                  </a:cubicBezTo>
                  <a:cubicBezTo>
                    <a:pt x="608" y="763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3" name="Google Shape;5933;p16"/>
            <p:cNvSpPr/>
            <p:nvPr/>
          </p:nvSpPr>
          <p:spPr>
            <a:xfrm>
              <a:off x="1673120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4" name="Google Shape;5934;p16"/>
            <p:cNvSpPr/>
            <p:nvPr/>
          </p:nvSpPr>
          <p:spPr>
            <a:xfrm>
              <a:off x="1984699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5" name="Google Shape;5935;p16"/>
            <p:cNvSpPr/>
            <p:nvPr/>
          </p:nvSpPr>
          <p:spPr>
            <a:xfrm>
              <a:off x="151512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6" name="Google Shape;5936;p16"/>
            <p:cNvSpPr/>
            <p:nvPr/>
          </p:nvSpPr>
          <p:spPr>
            <a:xfrm>
              <a:off x="151512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80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7" name="Google Shape;5937;p16"/>
            <p:cNvSpPr/>
            <p:nvPr/>
          </p:nvSpPr>
          <p:spPr>
            <a:xfrm>
              <a:off x="214270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8" name="Google Shape;5938;p16"/>
            <p:cNvSpPr/>
            <p:nvPr/>
          </p:nvSpPr>
          <p:spPr>
            <a:xfrm>
              <a:off x="1829647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9" name="Google Shape;5939;p16"/>
            <p:cNvSpPr/>
            <p:nvPr/>
          </p:nvSpPr>
          <p:spPr>
            <a:xfrm>
              <a:off x="151512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0" name="Google Shape;5940;p16"/>
            <p:cNvSpPr/>
            <p:nvPr/>
          </p:nvSpPr>
          <p:spPr>
            <a:xfrm>
              <a:off x="214270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1" name="Google Shape;5941;p16"/>
            <p:cNvSpPr/>
            <p:nvPr/>
          </p:nvSpPr>
          <p:spPr>
            <a:xfrm>
              <a:off x="1829647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2" name="Google Shape;5942;p16"/>
            <p:cNvSpPr/>
            <p:nvPr/>
          </p:nvSpPr>
          <p:spPr>
            <a:xfrm>
              <a:off x="1673120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3" name="Google Shape;5943;p16"/>
            <p:cNvSpPr/>
            <p:nvPr/>
          </p:nvSpPr>
          <p:spPr>
            <a:xfrm>
              <a:off x="1984699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4" name="Google Shape;5944;p16"/>
            <p:cNvSpPr/>
            <p:nvPr/>
          </p:nvSpPr>
          <p:spPr>
            <a:xfrm>
              <a:off x="151512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82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5" name="Google Shape;5945;p16"/>
            <p:cNvSpPr/>
            <p:nvPr/>
          </p:nvSpPr>
          <p:spPr>
            <a:xfrm>
              <a:off x="214270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6" name="Google Shape;5946;p16"/>
            <p:cNvSpPr/>
            <p:nvPr/>
          </p:nvSpPr>
          <p:spPr>
            <a:xfrm>
              <a:off x="1829647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7" name="Google Shape;5947;p16"/>
            <p:cNvSpPr/>
            <p:nvPr/>
          </p:nvSpPr>
          <p:spPr>
            <a:xfrm>
              <a:off x="151512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8" name="Google Shape;5948;p16"/>
            <p:cNvSpPr/>
            <p:nvPr/>
          </p:nvSpPr>
          <p:spPr>
            <a:xfrm>
              <a:off x="151512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9" name="Google Shape;5949;p16"/>
            <p:cNvSpPr/>
            <p:nvPr/>
          </p:nvSpPr>
          <p:spPr>
            <a:xfrm>
              <a:off x="1200715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81" y="774"/>
                  </a:cubicBezTo>
                  <a:cubicBezTo>
                    <a:pt x="595" y="774"/>
                    <a:pt x="774" y="607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0" name="Google Shape;5950;p16"/>
            <p:cNvSpPr/>
            <p:nvPr/>
          </p:nvSpPr>
          <p:spPr>
            <a:xfrm>
              <a:off x="151512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1" name="Google Shape;5951;p16"/>
            <p:cNvSpPr/>
            <p:nvPr/>
          </p:nvSpPr>
          <p:spPr>
            <a:xfrm>
              <a:off x="1200715" y="37847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81" y="774"/>
                  </a:cubicBezTo>
                  <a:cubicBezTo>
                    <a:pt x="595" y="774"/>
                    <a:pt x="774" y="607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2" name="Google Shape;5952;p16"/>
            <p:cNvSpPr/>
            <p:nvPr/>
          </p:nvSpPr>
          <p:spPr>
            <a:xfrm>
              <a:off x="1045663" y="39427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3" name="Google Shape;5953;p16"/>
            <p:cNvSpPr/>
            <p:nvPr/>
          </p:nvSpPr>
          <p:spPr>
            <a:xfrm>
              <a:off x="1357241" y="39427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4" name="Google Shape;5954;p16"/>
            <p:cNvSpPr/>
            <p:nvPr/>
          </p:nvSpPr>
          <p:spPr>
            <a:xfrm>
              <a:off x="887662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5" name="Google Shape;5955;p16"/>
            <p:cNvSpPr/>
            <p:nvPr/>
          </p:nvSpPr>
          <p:spPr>
            <a:xfrm>
              <a:off x="887662" y="37847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6" name="Google Shape;5956;p16"/>
            <p:cNvSpPr/>
            <p:nvPr/>
          </p:nvSpPr>
          <p:spPr>
            <a:xfrm>
              <a:off x="151512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7" name="Google Shape;5957;p16"/>
            <p:cNvSpPr/>
            <p:nvPr/>
          </p:nvSpPr>
          <p:spPr>
            <a:xfrm>
              <a:off x="1200715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5" y="775"/>
                    <a:pt x="774" y="596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8" name="Google Shape;5958;p16"/>
            <p:cNvSpPr/>
            <p:nvPr/>
          </p:nvSpPr>
          <p:spPr>
            <a:xfrm>
              <a:off x="151512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80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9" name="Google Shape;5959;p16"/>
            <p:cNvSpPr/>
            <p:nvPr/>
          </p:nvSpPr>
          <p:spPr>
            <a:xfrm>
              <a:off x="1200715" y="4413721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0" name="Google Shape;5960;p16"/>
            <p:cNvSpPr/>
            <p:nvPr/>
          </p:nvSpPr>
          <p:spPr>
            <a:xfrm>
              <a:off x="1045663" y="457024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63"/>
                    <a:pt x="381" y="763"/>
                  </a:cubicBezTo>
                  <a:cubicBezTo>
                    <a:pt x="595" y="763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1" name="Google Shape;5961;p16"/>
            <p:cNvSpPr/>
            <p:nvPr/>
          </p:nvSpPr>
          <p:spPr>
            <a:xfrm>
              <a:off x="1357241" y="457024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93" y="763"/>
                  </a:cubicBezTo>
                  <a:cubicBezTo>
                    <a:pt x="607" y="763"/>
                    <a:pt x="774" y="596"/>
                    <a:pt x="774" y="382"/>
                  </a:cubicBezTo>
                  <a:cubicBezTo>
                    <a:pt x="774" y="168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2" name="Google Shape;5962;p16"/>
            <p:cNvSpPr/>
            <p:nvPr/>
          </p:nvSpPr>
          <p:spPr>
            <a:xfrm>
              <a:off x="1045663" y="425719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3" name="Google Shape;5963;p16"/>
            <p:cNvSpPr/>
            <p:nvPr/>
          </p:nvSpPr>
          <p:spPr>
            <a:xfrm>
              <a:off x="1357241" y="425719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68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4" name="Google Shape;5964;p16"/>
            <p:cNvSpPr/>
            <p:nvPr/>
          </p:nvSpPr>
          <p:spPr>
            <a:xfrm>
              <a:off x="887662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5" name="Google Shape;5965;p16"/>
            <p:cNvSpPr/>
            <p:nvPr/>
          </p:nvSpPr>
          <p:spPr>
            <a:xfrm>
              <a:off x="887662" y="4413721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6" name="Google Shape;5966;p16"/>
            <p:cNvSpPr/>
            <p:nvPr/>
          </p:nvSpPr>
          <p:spPr>
            <a:xfrm>
              <a:off x="151512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7" name="Google Shape;5967;p16"/>
            <p:cNvSpPr/>
            <p:nvPr/>
          </p:nvSpPr>
          <p:spPr>
            <a:xfrm>
              <a:off x="1200715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81" y="774"/>
                  </a:cubicBezTo>
                  <a:cubicBezTo>
                    <a:pt x="595" y="774"/>
                    <a:pt x="774" y="607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8" name="Google Shape;5968;p16"/>
            <p:cNvSpPr/>
            <p:nvPr/>
          </p:nvSpPr>
          <p:spPr>
            <a:xfrm>
              <a:off x="887662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9" name="Google Shape;5969;p16"/>
            <p:cNvSpPr/>
            <p:nvPr/>
          </p:nvSpPr>
          <p:spPr>
            <a:xfrm>
              <a:off x="151512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82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0" name="Google Shape;5970;p16"/>
            <p:cNvSpPr/>
            <p:nvPr/>
          </p:nvSpPr>
          <p:spPr>
            <a:xfrm>
              <a:off x="1200715" y="5041302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1" name="Google Shape;5971;p16"/>
            <p:cNvSpPr/>
            <p:nvPr/>
          </p:nvSpPr>
          <p:spPr>
            <a:xfrm>
              <a:off x="1045663" y="488477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2" name="Google Shape;5972;p16"/>
            <p:cNvSpPr/>
            <p:nvPr/>
          </p:nvSpPr>
          <p:spPr>
            <a:xfrm>
              <a:off x="1357241" y="488477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3" name="Google Shape;5973;p16"/>
            <p:cNvSpPr/>
            <p:nvPr/>
          </p:nvSpPr>
          <p:spPr>
            <a:xfrm>
              <a:off x="887662" y="5041302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4" name="Google Shape;5974;p16"/>
            <p:cNvSpPr/>
            <p:nvPr/>
          </p:nvSpPr>
          <p:spPr>
            <a:xfrm>
              <a:off x="151512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5" name="Google Shape;5975;p16"/>
            <p:cNvSpPr/>
            <p:nvPr/>
          </p:nvSpPr>
          <p:spPr>
            <a:xfrm>
              <a:off x="1200715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5" y="775"/>
                    <a:pt x="774" y="596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6" name="Google Shape;5976;p16"/>
            <p:cNvSpPr/>
            <p:nvPr/>
          </p:nvSpPr>
          <p:spPr>
            <a:xfrm>
              <a:off x="887662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7" name="Google Shape;5977;p16"/>
            <p:cNvSpPr/>
            <p:nvPr/>
          </p:nvSpPr>
          <p:spPr>
            <a:xfrm>
              <a:off x="887662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8" name="Google Shape;5978;p16"/>
            <p:cNvSpPr/>
            <p:nvPr/>
          </p:nvSpPr>
          <p:spPr>
            <a:xfrm>
              <a:off x="573134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9" name="Google Shape;5979;p16"/>
            <p:cNvSpPr/>
            <p:nvPr/>
          </p:nvSpPr>
          <p:spPr>
            <a:xfrm>
              <a:off x="887662" y="37847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0" name="Google Shape;5980;p16"/>
            <p:cNvSpPr/>
            <p:nvPr/>
          </p:nvSpPr>
          <p:spPr>
            <a:xfrm>
              <a:off x="573134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1" name="Google Shape;5981;p16"/>
            <p:cNvSpPr/>
            <p:nvPr/>
          </p:nvSpPr>
          <p:spPr>
            <a:xfrm>
              <a:off x="416608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2" name="Google Shape;5982;p16"/>
            <p:cNvSpPr/>
            <p:nvPr/>
          </p:nvSpPr>
          <p:spPr>
            <a:xfrm>
              <a:off x="731135" y="39427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3" name="Google Shape;5983;p16"/>
            <p:cNvSpPr/>
            <p:nvPr/>
          </p:nvSpPr>
          <p:spPr>
            <a:xfrm>
              <a:off x="260081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4" name="Google Shape;5984;p16"/>
            <p:cNvSpPr/>
            <p:nvPr/>
          </p:nvSpPr>
          <p:spPr>
            <a:xfrm>
              <a:off x="260081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5" name="Google Shape;5985;p16"/>
            <p:cNvSpPr/>
            <p:nvPr/>
          </p:nvSpPr>
          <p:spPr>
            <a:xfrm>
              <a:off x="887662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6" name="Google Shape;5986;p16"/>
            <p:cNvSpPr/>
            <p:nvPr/>
          </p:nvSpPr>
          <p:spPr>
            <a:xfrm>
              <a:off x="573134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7" name="Google Shape;5987;p16"/>
            <p:cNvSpPr/>
            <p:nvPr/>
          </p:nvSpPr>
          <p:spPr>
            <a:xfrm>
              <a:off x="887662" y="4413721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8" name="Google Shape;5988;p16"/>
            <p:cNvSpPr/>
            <p:nvPr/>
          </p:nvSpPr>
          <p:spPr>
            <a:xfrm>
              <a:off x="573134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9" name="Google Shape;5989;p16"/>
            <p:cNvSpPr/>
            <p:nvPr/>
          </p:nvSpPr>
          <p:spPr>
            <a:xfrm>
              <a:off x="416608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63"/>
                    <a:pt x="381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0" name="Google Shape;5990;p16"/>
            <p:cNvSpPr/>
            <p:nvPr/>
          </p:nvSpPr>
          <p:spPr>
            <a:xfrm>
              <a:off x="731135" y="457024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63"/>
                    <a:pt x="381" y="763"/>
                  </a:cubicBezTo>
                  <a:cubicBezTo>
                    <a:pt x="595" y="763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1" name="Google Shape;5991;p16"/>
            <p:cNvSpPr/>
            <p:nvPr/>
          </p:nvSpPr>
          <p:spPr>
            <a:xfrm>
              <a:off x="416608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2" name="Google Shape;5992;p16"/>
            <p:cNvSpPr/>
            <p:nvPr/>
          </p:nvSpPr>
          <p:spPr>
            <a:xfrm>
              <a:off x="731135" y="425719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3" name="Google Shape;5993;p16"/>
            <p:cNvSpPr/>
            <p:nvPr/>
          </p:nvSpPr>
          <p:spPr>
            <a:xfrm>
              <a:off x="260081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4" name="Google Shape;5994;p16"/>
            <p:cNvSpPr/>
            <p:nvPr/>
          </p:nvSpPr>
          <p:spPr>
            <a:xfrm>
              <a:off x="260081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5" name="Google Shape;5995;p16"/>
            <p:cNvSpPr/>
            <p:nvPr/>
          </p:nvSpPr>
          <p:spPr>
            <a:xfrm>
              <a:off x="887662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6" name="Google Shape;5996;p16"/>
            <p:cNvSpPr/>
            <p:nvPr/>
          </p:nvSpPr>
          <p:spPr>
            <a:xfrm>
              <a:off x="573134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7" name="Google Shape;5997;p16"/>
            <p:cNvSpPr/>
            <p:nvPr/>
          </p:nvSpPr>
          <p:spPr>
            <a:xfrm>
              <a:off x="260081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8" name="Google Shape;5998;p16"/>
            <p:cNvSpPr/>
            <p:nvPr/>
          </p:nvSpPr>
          <p:spPr>
            <a:xfrm>
              <a:off x="887662" y="5041302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9" name="Google Shape;5999;p16"/>
            <p:cNvSpPr/>
            <p:nvPr/>
          </p:nvSpPr>
          <p:spPr>
            <a:xfrm>
              <a:off x="573134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0" name="Google Shape;6000;p16"/>
            <p:cNvSpPr/>
            <p:nvPr/>
          </p:nvSpPr>
          <p:spPr>
            <a:xfrm>
              <a:off x="416608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1" name="Google Shape;6001;p16"/>
            <p:cNvSpPr/>
            <p:nvPr/>
          </p:nvSpPr>
          <p:spPr>
            <a:xfrm>
              <a:off x="731135" y="488477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2" name="Google Shape;6002;p16"/>
            <p:cNvSpPr/>
            <p:nvPr/>
          </p:nvSpPr>
          <p:spPr>
            <a:xfrm>
              <a:off x="260081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3" name="Google Shape;6003;p16"/>
            <p:cNvSpPr/>
            <p:nvPr/>
          </p:nvSpPr>
          <p:spPr>
            <a:xfrm>
              <a:off x="887662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4" name="Google Shape;6004;p16"/>
            <p:cNvSpPr/>
            <p:nvPr/>
          </p:nvSpPr>
          <p:spPr>
            <a:xfrm>
              <a:off x="573134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5" name="Google Shape;6005;p16"/>
            <p:cNvSpPr/>
            <p:nvPr/>
          </p:nvSpPr>
          <p:spPr>
            <a:xfrm>
              <a:off x="260081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6" name="Google Shape;6006;p16"/>
            <p:cNvSpPr/>
            <p:nvPr/>
          </p:nvSpPr>
          <p:spPr>
            <a:xfrm>
              <a:off x="260081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7" name="Google Shape;6007;p16"/>
            <p:cNvSpPr/>
            <p:nvPr/>
          </p:nvSpPr>
          <p:spPr>
            <a:xfrm>
              <a:off x="-5297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8" name="Google Shape;6008;p16"/>
            <p:cNvSpPr/>
            <p:nvPr/>
          </p:nvSpPr>
          <p:spPr>
            <a:xfrm>
              <a:off x="260081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9" name="Google Shape;6009;p16"/>
            <p:cNvSpPr/>
            <p:nvPr/>
          </p:nvSpPr>
          <p:spPr>
            <a:xfrm>
              <a:off x="-52972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0" name="Google Shape;6010;p16"/>
            <p:cNvSpPr/>
            <p:nvPr/>
          </p:nvSpPr>
          <p:spPr>
            <a:xfrm>
              <a:off x="103555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1" name="Google Shape;6011;p16"/>
            <p:cNvSpPr/>
            <p:nvPr/>
          </p:nvSpPr>
          <p:spPr>
            <a:xfrm>
              <a:off x="260081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2" name="Google Shape;6012;p16"/>
            <p:cNvSpPr/>
            <p:nvPr/>
          </p:nvSpPr>
          <p:spPr>
            <a:xfrm>
              <a:off x="-5297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3" name="Google Shape;6013;p16"/>
            <p:cNvSpPr/>
            <p:nvPr/>
          </p:nvSpPr>
          <p:spPr>
            <a:xfrm>
              <a:off x="260081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4" name="Google Shape;6014;p16"/>
            <p:cNvSpPr/>
            <p:nvPr/>
          </p:nvSpPr>
          <p:spPr>
            <a:xfrm>
              <a:off x="-52972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5" name="Google Shape;6015;p16"/>
            <p:cNvSpPr/>
            <p:nvPr/>
          </p:nvSpPr>
          <p:spPr>
            <a:xfrm>
              <a:off x="103555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81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6" name="Google Shape;6016;p16"/>
            <p:cNvSpPr/>
            <p:nvPr/>
          </p:nvSpPr>
          <p:spPr>
            <a:xfrm>
              <a:off x="103555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7" name="Google Shape;6017;p16"/>
            <p:cNvSpPr/>
            <p:nvPr/>
          </p:nvSpPr>
          <p:spPr>
            <a:xfrm>
              <a:off x="260081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8" name="Google Shape;6018;p16"/>
            <p:cNvSpPr/>
            <p:nvPr/>
          </p:nvSpPr>
          <p:spPr>
            <a:xfrm>
              <a:off x="-5297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9" name="Google Shape;6019;p16"/>
            <p:cNvSpPr/>
            <p:nvPr/>
          </p:nvSpPr>
          <p:spPr>
            <a:xfrm>
              <a:off x="260081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0" name="Google Shape;6020;p16"/>
            <p:cNvSpPr/>
            <p:nvPr/>
          </p:nvSpPr>
          <p:spPr>
            <a:xfrm>
              <a:off x="-52972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1" name="Google Shape;6021;p16"/>
            <p:cNvSpPr/>
            <p:nvPr/>
          </p:nvSpPr>
          <p:spPr>
            <a:xfrm>
              <a:off x="103555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2" name="Google Shape;6022;p16"/>
            <p:cNvSpPr/>
            <p:nvPr/>
          </p:nvSpPr>
          <p:spPr>
            <a:xfrm>
              <a:off x="260081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3" name="Google Shape;6023;p16"/>
            <p:cNvSpPr/>
            <p:nvPr/>
          </p:nvSpPr>
          <p:spPr>
            <a:xfrm>
              <a:off x="-5297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4" name="Google Shape;6024;p16"/>
            <p:cNvSpPr/>
            <p:nvPr/>
          </p:nvSpPr>
          <p:spPr>
            <a:xfrm>
              <a:off x="9048777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5" name="Google Shape;6025;p16"/>
            <p:cNvSpPr/>
            <p:nvPr/>
          </p:nvSpPr>
          <p:spPr>
            <a:xfrm>
              <a:off x="9048777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6" name="Google Shape;6026;p16"/>
            <p:cNvSpPr/>
            <p:nvPr/>
          </p:nvSpPr>
          <p:spPr>
            <a:xfrm>
              <a:off x="9048777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7" name="Google Shape;6027;p16"/>
            <p:cNvSpPr/>
            <p:nvPr/>
          </p:nvSpPr>
          <p:spPr>
            <a:xfrm>
              <a:off x="9048777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8" name="Google Shape;6028;p16"/>
            <p:cNvSpPr/>
            <p:nvPr/>
          </p:nvSpPr>
          <p:spPr>
            <a:xfrm>
              <a:off x="9048777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9" name="Google Shape;6029;p16"/>
            <p:cNvSpPr/>
            <p:nvPr/>
          </p:nvSpPr>
          <p:spPr>
            <a:xfrm>
              <a:off x="9048777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0" name="Google Shape;6030;p16"/>
            <p:cNvSpPr/>
            <p:nvPr/>
          </p:nvSpPr>
          <p:spPr>
            <a:xfrm>
              <a:off x="9048777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1" name="Google Shape;6031;p16"/>
            <p:cNvSpPr/>
            <p:nvPr/>
          </p:nvSpPr>
          <p:spPr>
            <a:xfrm>
              <a:off x="9048777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2" name="Google Shape;6032;p16"/>
            <p:cNvSpPr/>
            <p:nvPr/>
          </p:nvSpPr>
          <p:spPr>
            <a:xfrm>
              <a:off x="9048777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3" name="Google Shape;6033;p16"/>
            <p:cNvSpPr/>
            <p:nvPr/>
          </p:nvSpPr>
          <p:spPr>
            <a:xfrm>
              <a:off x="9048777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4" name="Google Shape;6034;p16"/>
            <p:cNvSpPr/>
            <p:nvPr/>
          </p:nvSpPr>
          <p:spPr>
            <a:xfrm>
              <a:off x="9048777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5" name="Google Shape;6035;p16"/>
            <p:cNvSpPr/>
            <p:nvPr/>
          </p:nvSpPr>
          <p:spPr>
            <a:xfrm>
              <a:off x="9048777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6" name="Google Shape;6036;p16"/>
            <p:cNvSpPr/>
            <p:nvPr/>
          </p:nvSpPr>
          <p:spPr>
            <a:xfrm>
              <a:off x="9048777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7" name="Google Shape;6037;p16"/>
            <p:cNvSpPr/>
            <p:nvPr/>
          </p:nvSpPr>
          <p:spPr>
            <a:xfrm>
              <a:off x="9048777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8" name="Google Shape;6038;p16"/>
            <p:cNvSpPr/>
            <p:nvPr/>
          </p:nvSpPr>
          <p:spPr>
            <a:xfrm>
              <a:off x="9048777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9" name="Google Shape;6039;p16"/>
            <p:cNvSpPr/>
            <p:nvPr/>
          </p:nvSpPr>
          <p:spPr>
            <a:xfrm>
              <a:off x="9048777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0" name="Google Shape;6040;p16"/>
            <p:cNvSpPr/>
            <p:nvPr/>
          </p:nvSpPr>
          <p:spPr>
            <a:xfrm>
              <a:off x="9048777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1" name="Google Shape;6041;p16"/>
            <p:cNvSpPr/>
            <p:nvPr/>
          </p:nvSpPr>
          <p:spPr>
            <a:xfrm>
              <a:off x="9048777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2" name="Google Shape;6042;p16"/>
            <p:cNvSpPr/>
            <p:nvPr/>
          </p:nvSpPr>
          <p:spPr>
            <a:xfrm>
              <a:off x="9048777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3" name="Google Shape;6043;p16"/>
            <p:cNvSpPr/>
            <p:nvPr/>
          </p:nvSpPr>
          <p:spPr>
            <a:xfrm>
              <a:off x="873425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4" name="Google Shape;6044;p16"/>
            <p:cNvSpPr/>
            <p:nvPr/>
          </p:nvSpPr>
          <p:spPr>
            <a:xfrm>
              <a:off x="841972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5" name="Google Shape;6045;p16"/>
            <p:cNvSpPr/>
            <p:nvPr/>
          </p:nvSpPr>
          <p:spPr>
            <a:xfrm>
              <a:off x="9048777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6" name="Google Shape;6046;p16"/>
            <p:cNvSpPr/>
            <p:nvPr/>
          </p:nvSpPr>
          <p:spPr>
            <a:xfrm>
              <a:off x="873425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7" name="Google Shape;6047;p16"/>
            <p:cNvSpPr/>
            <p:nvPr/>
          </p:nvSpPr>
          <p:spPr>
            <a:xfrm>
              <a:off x="9048777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8" name="Google Shape;6048;p16"/>
            <p:cNvSpPr/>
            <p:nvPr/>
          </p:nvSpPr>
          <p:spPr>
            <a:xfrm>
              <a:off x="873425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9" name="Google Shape;6049;p16"/>
            <p:cNvSpPr/>
            <p:nvPr/>
          </p:nvSpPr>
          <p:spPr>
            <a:xfrm>
              <a:off x="8576249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0" name="Google Shape;6050;p16"/>
            <p:cNvSpPr/>
            <p:nvPr/>
          </p:nvSpPr>
          <p:spPr>
            <a:xfrm>
              <a:off x="8890776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1" name="Google Shape;6051;p16"/>
            <p:cNvSpPr/>
            <p:nvPr/>
          </p:nvSpPr>
          <p:spPr>
            <a:xfrm>
              <a:off x="8576249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2" name="Google Shape;6052;p16"/>
            <p:cNvSpPr/>
            <p:nvPr/>
          </p:nvSpPr>
          <p:spPr>
            <a:xfrm>
              <a:off x="8890776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3" name="Google Shape;6053;p16"/>
            <p:cNvSpPr/>
            <p:nvPr/>
          </p:nvSpPr>
          <p:spPr>
            <a:xfrm>
              <a:off x="841972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4" name="Google Shape;6054;p16"/>
            <p:cNvSpPr/>
            <p:nvPr/>
          </p:nvSpPr>
          <p:spPr>
            <a:xfrm>
              <a:off x="8419722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5" name="Google Shape;6055;p16"/>
            <p:cNvSpPr/>
            <p:nvPr/>
          </p:nvSpPr>
          <p:spPr>
            <a:xfrm>
              <a:off x="9048777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6" name="Google Shape;6056;p16"/>
            <p:cNvSpPr/>
            <p:nvPr/>
          </p:nvSpPr>
          <p:spPr>
            <a:xfrm>
              <a:off x="873425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7" name="Google Shape;6057;p16"/>
            <p:cNvSpPr/>
            <p:nvPr/>
          </p:nvSpPr>
          <p:spPr>
            <a:xfrm>
              <a:off x="841972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8" name="Google Shape;6058;p16"/>
            <p:cNvSpPr/>
            <p:nvPr/>
          </p:nvSpPr>
          <p:spPr>
            <a:xfrm>
              <a:off x="9048777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9" name="Google Shape;6059;p16"/>
            <p:cNvSpPr/>
            <p:nvPr/>
          </p:nvSpPr>
          <p:spPr>
            <a:xfrm>
              <a:off x="873425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0" name="Google Shape;6060;p16"/>
            <p:cNvSpPr/>
            <p:nvPr/>
          </p:nvSpPr>
          <p:spPr>
            <a:xfrm>
              <a:off x="9048777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1" name="Google Shape;6061;p16"/>
            <p:cNvSpPr/>
            <p:nvPr/>
          </p:nvSpPr>
          <p:spPr>
            <a:xfrm>
              <a:off x="873425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2" name="Google Shape;6062;p16"/>
            <p:cNvSpPr/>
            <p:nvPr/>
          </p:nvSpPr>
          <p:spPr>
            <a:xfrm>
              <a:off x="8576249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3" name="Google Shape;6063;p16"/>
            <p:cNvSpPr/>
            <p:nvPr/>
          </p:nvSpPr>
          <p:spPr>
            <a:xfrm>
              <a:off x="8890776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4" name="Google Shape;6064;p16"/>
            <p:cNvSpPr/>
            <p:nvPr/>
          </p:nvSpPr>
          <p:spPr>
            <a:xfrm>
              <a:off x="8576249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5" name="Google Shape;6065;p16"/>
            <p:cNvSpPr/>
            <p:nvPr/>
          </p:nvSpPr>
          <p:spPr>
            <a:xfrm>
              <a:off x="8890776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6" name="Google Shape;6066;p16"/>
            <p:cNvSpPr/>
            <p:nvPr/>
          </p:nvSpPr>
          <p:spPr>
            <a:xfrm>
              <a:off x="841972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7" name="Google Shape;6067;p16"/>
            <p:cNvSpPr/>
            <p:nvPr/>
          </p:nvSpPr>
          <p:spPr>
            <a:xfrm>
              <a:off x="8419722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8" name="Google Shape;6068;p16"/>
            <p:cNvSpPr/>
            <p:nvPr/>
          </p:nvSpPr>
          <p:spPr>
            <a:xfrm>
              <a:off x="9048777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9" name="Google Shape;6069;p16"/>
            <p:cNvSpPr/>
            <p:nvPr/>
          </p:nvSpPr>
          <p:spPr>
            <a:xfrm>
              <a:off x="873425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0" name="Google Shape;6070;p16"/>
            <p:cNvSpPr/>
            <p:nvPr/>
          </p:nvSpPr>
          <p:spPr>
            <a:xfrm>
              <a:off x="841972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1" name="Google Shape;6071;p16"/>
            <p:cNvSpPr/>
            <p:nvPr/>
          </p:nvSpPr>
          <p:spPr>
            <a:xfrm>
              <a:off x="9048777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2" name="Google Shape;6072;p16"/>
            <p:cNvSpPr/>
            <p:nvPr/>
          </p:nvSpPr>
          <p:spPr>
            <a:xfrm>
              <a:off x="873425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3" name="Google Shape;6073;p16"/>
            <p:cNvSpPr/>
            <p:nvPr/>
          </p:nvSpPr>
          <p:spPr>
            <a:xfrm>
              <a:off x="9048777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4" name="Google Shape;6074;p16"/>
            <p:cNvSpPr/>
            <p:nvPr/>
          </p:nvSpPr>
          <p:spPr>
            <a:xfrm>
              <a:off x="873425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5" name="Google Shape;6075;p16"/>
            <p:cNvSpPr/>
            <p:nvPr/>
          </p:nvSpPr>
          <p:spPr>
            <a:xfrm>
              <a:off x="8576249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6" name="Google Shape;6076;p16"/>
            <p:cNvSpPr/>
            <p:nvPr/>
          </p:nvSpPr>
          <p:spPr>
            <a:xfrm>
              <a:off x="8890776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7" name="Google Shape;6077;p16"/>
            <p:cNvSpPr/>
            <p:nvPr/>
          </p:nvSpPr>
          <p:spPr>
            <a:xfrm>
              <a:off x="8576249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8" name="Google Shape;6078;p16"/>
            <p:cNvSpPr/>
            <p:nvPr/>
          </p:nvSpPr>
          <p:spPr>
            <a:xfrm>
              <a:off x="8890776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9" name="Google Shape;6079;p16"/>
            <p:cNvSpPr/>
            <p:nvPr/>
          </p:nvSpPr>
          <p:spPr>
            <a:xfrm>
              <a:off x="841972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0" name="Google Shape;6080;p16"/>
            <p:cNvSpPr/>
            <p:nvPr/>
          </p:nvSpPr>
          <p:spPr>
            <a:xfrm>
              <a:off x="8419722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1" name="Google Shape;6081;p16"/>
            <p:cNvSpPr/>
            <p:nvPr/>
          </p:nvSpPr>
          <p:spPr>
            <a:xfrm>
              <a:off x="9048777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2" name="Google Shape;6082;p16"/>
            <p:cNvSpPr/>
            <p:nvPr/>
          </p:nvSpPr>
          <p:spPr>
            <a:xfrm>
              <a:off x="873425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3" name="Google Shape;6083;p16"/>
            <p:cNvSpPr/>
            <p:nvPr/>
          </p:nvSpPr>
          <p:spPr>
            <a:xfrm>
              <a:off x="841972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4" name="Google Shape;6084;p16"/>
            <p:cNvSpPr/>
            <p:nvPr/>
          </p:nvSpPr>
          <p:spPr>
            <a:xfrm>
              <a:off x="9048777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5" name="Google Shape;6085;p16"/>
            <p:cNvSpPr/>
            <p:nvPr/>
          </p:nvSpPr>
          <p:spPr>
            <a:xfrm>
              <a:off x="873425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6" name="Google Shape;6086;p16"/>
            <p:cNvSpPr/>
            <p:nvPr/>
          </p:nvSpPr>
          <p:spPr>
            <a:xfrm>
              <a:off x="9048777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7" name="Google Shape;6087;p16"/>
            <p:cNvSpPr/>
            <p:nvPr/>
          </p:nvSpPr>
          <p:spPr>
            <a:xfrm>
              <a:off x="873425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8" name="Google Shape;6088;p16"/>
            <p:cNvSpPr/>
            <p:nvPr/>
          </p:nvSpPr>
          <p:spPr>
            <a:xfrm>
              <a:off x="8576249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9" name="Google Shape;6089;p16"/>
            <p:cNvSpPr/>
            <p:nvPr/>
          </p:nvSpPr>
          <p:spPr>
            <a:xfrm>
              <a:off x="8890776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0" name="Google Shape;6090;p16"/>
            <p:cNvSpPr/>
            <p:nvPr/>
          </p:nvSpPr>
          <p:spPr>
            <a:xfrm>
              <a:off x="8576249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1" name="Google Shape;6091;p16"/>
            <p:cNvSpPr/>
            <p:nvPr/>
          </p:nvSpPr>
          <p:spPr>
            <a:xfrm>
              <a:off x="8890776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2" name="Google Shape;6092;p16"/>
            <p:cNvSpPr/>
            <p:nvPr/>
          </p:nvSpPr>
          <p:spPr>
            <a:xfrm>
              <a:off x="841972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3" name="Google Shape;6093;p16"/>
            <p:cNvSpPr/>
            <p:nvPr/>
          </p:nvSpPr>
          <p:spPr>
            <a:xfrm>
              <a:off x="8419722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4" name="Google Shape;6094;p16"/>
            <p:cNvSpPr/>
            <p:nvPr/>
          </p:nvSpPr>
          <p:spPr>
            <a:xfrm>
              <a:off x="9048777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5" name="Google Shape;6095;p16"/>
            <p:cNvSpPr/>
            <p:nvPr/>
          </p:nvSpPr>
          <p:spPr>
            <a:xfrm>
              <a:off x="873425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6" name="Google Shape;6096;p16"/>
            <p:cNvSpPr/>
            <p:nvPr/>
          </p:nvSpPr>
          <p:spPr>
            <a:xfrm>
              <a:off x="841972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7" name="Google Shape;6097;p16"/>
            <p:cNvSpPr/>
            <p:nvPr/>
          </p:nvSpPr>
          <p:spPr>
            <a:xfrm>
              <a:off x="9048777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8" name="Google Shape;6098;p16"/>
            <p:cNvSpPr/>
            <p:nvPr/>
          </p:nvSpPr>
          <p:spPr>
            <a:xfrm>
              <a:off x="873425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9" name="Google Shape;6099;p16"/>
            <p:cNvSpPr/>
            <p:nvPr/>
          </p:nvSpPr>
          <p:spPr>
            <a:xfrm>
              <a:off x="9048777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0" name="Google Shape;6100;p16"/>
            <p:cNvSpPr/>
            <p:nvPr/>
          </p:nvSpPr>
          <p:spPr>
            <a:xfrm>
              <a:off x="873425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1" name="Google Shape;6101;p16"/>
            <p:cNvSpPr/>
            <p:nvPr/>
          </p:nvSpPr>
          <p:spPr>
            <a:xfrm>
              <a:off x="8576249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2" name="Google Shape;6102;p16"/>
            <p:cNvSpPr/>
            <p:nvPr/>
          </p:nvSpPr>
          <p:spPr>
            <a:xfrm>
              <a:off x="8890776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3" name="Google Shape;6103;p16"/>
            <p:cNvSpPr/>
            <p:nvPr/>
          </p:nvSpPr>
          <p:spPr>
            <a:xfrm>
              <a:off x="8576249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62"/>
                    <a:pt x="393" y="762"/>
                  </a:cubicBezTo>
                  <a:cubicBezTo>
                    <a:pt x="608" y="762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4" name="Google Shape;6104;p16"/>
            <p:cNvSpPr/>
            <p:nvPr/>
          </p:nvSpPr>
          <p:spPr>
            <a:xfrm>
              <a:off x="8890776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93" y="762"/>
                  </a:cubicBezTo>
                  <a:cubicBezTo>
                    <a:pt x="608" y="762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5" name="Google Shape;6105;p16"/>
            <p:cNvSpPr/>
            <p:nvPr/>
          </p:nvSpPr>
          <p:spPr>
            <a:xfrm>
              <a:off x="841972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6" name="Google Shape;6106;p16"/>
            <p:cNvSpPr/>
            <p:nvPr/>
          </p:nvSpPr>
          <p:spPr>
            <a:xfrm>
              <a:off x="8419722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7" name="Google Shape;6107;p16"/>
            <p:cNvSpPr/>
            <p:nvPr/>
          </p:nvSpPr>
          <p:spPr>
            <a:xfrm>
              <a:off x="9048777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8" name="Google Shape;6108;p16"/>
            <p:cNvSpPr/>
            <p:nvPr/>
          </p:nvSpPr>
          <p:spPr>
            <a:xfrm>
              <a:off x="873425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9" name="Google Shape;6109;p16"/>
            <p:cNvSpPr/>
            <p:nvPr/>
          </p:nvSpPr>
          <p:spPr>
            <a:xfrm>
              <a:off x="841972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0" name="Google Shape;6110;p16"/>
            <p:cNvSpPr/>
            <p:nvPr/>
          </p:nvSpPr>
          <p:spPr>
            <a:xfrm>
              <a:off x="9048777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1" name="Google Shape;6111;p16"/>
            <p:cNvSpPr/>
            <p:nvPr/>
          </p:nvSpPr>
          <p:spPr>
            <a:xfrm>
              <a:off x="873425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2" name="Google Shape;6112;p16"/>
            <p:cNvSpPr/>
            <p:nvPr/>
          </p:nvSpPr>
          <p:spPr>
            <a:xfrm>
              <a:off x="8576249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3" name="Google Shape;6113;p16"/>
            <p:cNvSpPr/>
            <p:nvPr/>
          </p:nvSpPr>
          <p:spPr>
            <a:xfrm>
              <a:off x="8890776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4" name="Google Shape;6114;p16"/>
            <p:cNvSpPr/>
            <p:nvPr/>
          </p:nvSpPr>
          <p:spPr>
            <a:xfrm>
              <a:off x="8576249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5" name="Google Shape;6115;p16"/>
            <p:cNvSpPr/>
            <p:nvPr/>
          </p:nvSpPr>
          <p:spPr>
            <a:xfrm>
              <a:off x="8890776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6" name="Google Shape;6116;p16"/>
            <p:cNvSpPr/>
            <p:nvPr/>
          </p:nvSpPr>
          <p:spPr>
            <a:xfrm>
              <a:off x="8419722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7" name="Google Shape;6117;p16"/>
            <p:cNvSpPr/>
            <p:nvPr/>
          </p:nvSpPr>
          <p:spPr>
            <a:xfrm>
              <a:off x="9048777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8" name="Google Shape;6118;p16"/>
            <p:cNvSpPr/>
            <p:nvPr/>
          </p:nvSpPr>
          <p:spPr>
            <a:xfrm>
              <a:off x="873425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9" name="Google Shape;6119;p16"/>
            <p:cNvSpPr/>
            <p:nvPr/>
          </p:nvSpPr>
          <p:spPr>
            <a:xfrm>
              <a:off x="841972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0" name="Google Shape;6120;p16"/>
            <p:cNvSpPr/>
            <p:nvPr/>
          </p:nvSpPr>
          <p:spPr>
            <a:xfrm>
              <a:off x="841972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1" name="Google Shape;6121;p16"/>
            <p:cNvSpPr/>
            <p:nvPr/>
          </p:nvSpPr>
          <p:spPr>
            <a:xfrm>
              <a:off x="8106669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2" name="Google Shape;6122;p16"/>
            <p:cNvSpPr/>
            <p:nvPr/>
          </p:nvSpPr>
          <p:spPr>
            <a:xfrm>
              <a:off x="779214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3" name="Google Shape;6123;p16"/>
            <p:cNvSpPr/>
            <p:nvPr/>
          </p:nvSpPr>
          <p:spPr>
            <a:xfrm>
              <a:off x="841972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4" name="Google Shape;6124;p16"/>
            <p:cNvSpPr/>
            <p:nvPr/>
          </p:nvSpPr>
          <p:spPr>
            <a:xfrm>
              <a:off x="8106669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5" name="Google Shape;6125;p16"/>
            <p:cNvSpPr/>
            <p:nvPr/>
          </p:nvSpPr>
          <p:spPr>
            <a:xfrm>
              <a:off x="8419722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6" name="Google Shape;6126;p16"/>
            <p:cNvSpPr/>
            <p:nvPr/>
          </p:nvSpPr>
          <p:spPr>
            <a:xfrm>
              <a:off x="8106669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7" name="Google Shape;6127;p16"/>
            <p:cNvSpPr/>
            <p:nvPr/>
          </p:nvSpPr>
          <p:spPr>
            <a:xfrm>
              <a:off x="7950142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8" name="Google Shape;6128;p16"/>
            <p:cNvSpPr/>
            <p:nvPr/>
          </p:nvSpPr>
          <p:spPr>
            <a:xfrm>
              <a:off x="8263196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9" name="Google Shape;6129;p16"/>
            <p:cNvSpPr/>
            <p:nvPr/>
          </p:nvSpPr>
          <p:spPr>
            <a:xfrm>
              <a:off x="7950142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0" name="Google Shape;6130;p16"/>
            <p:cNvSpPr/>
            <p:nvPr/>
          </p:nvSpPr>
          <p:spPr>
            <a:xfrm>
              <a:off x="8263196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1" name="Google Shape;6131;p16"/>
            <p:cNvSpPr/>
            <p:nvPr/>
          </p:nvSpPr>
          <p:spPr>
            <a:xfrm>
              <a:off x="779214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2" name="Google Shape;6132;p16"/>
            <p:cNvSpPr/>
            <p:nvPr/>
          </p:nvSpPr>
          <p:spPr>
            <a:xfrm>
              <a:off x="7792142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3" name="Google Shape;6133;p16"/>
            <p:cNvSpPr/>
            <p:nvPr/>
          </p:nvSpPr>
          <p:spPr>
            <a:xfrm>
              <a:off x="841972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4" name="Google Shape;6134;p16"/>
            <p:cNvSpPr/>
            <p:nvPr/>
          </p:nvSpPr>
          <p:spPr>
            <a:xfrm>
              <a:off x="8106669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5" name="Google Shape;6135;p16"/>
            <p:cNvSpPr/>
            <p:nvPr/>
          </p:nvSpPr>
          <p:spPr>
            <a:xfrm>
              <a:off x="779214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6" name="Google Shape;6136;p16"/>
            <p:cNvSpPr/>
            <p:nvPr/>
          </p:nvSpPr>
          <p:spPr>
            <a:xfrm>
              <a:off x="841972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7" name="Google Shape;6137;p16"/>
            <p:cNvSpPr/>
            <p:nvPr/>
          </p:nvSpPr>
          <p:spPr>
            <a:xfrm>
              <a:off x="8106669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8" name="Google Shape;6138;p16"/>
            <p:cNvSpPr/>
            <p:nvPr/>
          </p:nvSpPr>
          <p:spPr>
            <a:xfrm>
              <a:off x="8419722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9" name="Google Shape;6139;p16"/>
            <p:cNvSpPr/>
            <p:nvPr/>
          </p:nvSpPr>
          <p:spPr>
            <a:xfrm>
              <a:off x="8106669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0" name="Google Shape;6140;p16"/>
            <p:cNvSpPr/>
            <p:nvPr/>
          </p:nvSpPr>
          <p:spPr>
            <a:xfrm>
              <a:off x="7950142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1" name="Google Shape;6141;p16"/>
            <p:cNvSpPr/>
            <p:nvPr/>
          </p:nvSpPr>
          <p:spPr>
            <a:xfrm>
              <a:off x="8263196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2" name="Google Shape;6142;p16"/>
            <p:cNvSpPr/>
            <p:nvPr/>
          </p:nvSpPr>
          <p:spPr>
            <a:xfrm>
              <a:off x="7950142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3" name="Google Shape;6143;p16"/>
            <p:cNvSpPr/>
            <p:nvPr/>
          </p:nvSpPr>
          <p:spPr>
            <a:xfrm>
              <a:off x="8263196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4" name="Google Shape;6144;p16"/>
            <p:cNvSpPr/>
            <p:nvPr/>
          </p:nvSpPr>
          <p:spPr>
            <a:xfrm>
              <a:off x="779214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5" name="Google Shape;6145;p16"/>
            <p:cNvSpPr/>
            <p:nvPr/>
          </p:nvSpPr>
          <p:spPr>
            <a:xfrm>
              <a:off x="7792142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6" name="Google Shape;6146;p16"/>
            <p:cNvSpPr/>
            <p:nvPr/>
          </p:nvSpPr>
          <p:spPr>
            <a:xfrm>
              <a:off x="841972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7" name="Google Shape;6147;p16"/>
            <p:cNvSpPr/>
            <p:nvPr/>
          </p:nvSpPr>
          <p:spPr>
            <a:xfrm>
              <a:off x="8106669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8" name="Google Shape;6148;p16"/>
            <p:cNvSpPr/>
            <p:nvPr/>
          </p:nvSpPr>
          <p:spPr>
            <a:xfrm>
              <a:off x="779214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9" name="Google Shape;6149;p16"/>
            <p:cNvSpPr/>
            <p:nvPr/>
          </p:nvSpPr>
          <p:spPr>
            <a:xfrm>
              <a:off x="841972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0" name="Google Shape;6150;p16"/>
            <p:cNvSpPr/>
            <p:nvPr/>
          </p:nvSpPr>
          <p:spPr>
            <a:xfrm>
              <a:off x="8106669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1" name="Google Shape;6151;p16"/>
            <p:cNvSpPr/>
            <p:nvPr/>
          </p:nvSpPr>
          <p:spPr>
            <a:xfrm>
              <a:off x="8419722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2" name="Google Shape;6152;p16"/>
            <p:cNvSpPr/>
            <p:nvPr/>
          </p:nvSpPr>
          <p:spPr>
            <a:xfrm>
              <a:off x="8106669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3" name="Google Shape;6153;p16"/>
            <p:cNvSpPr/>
            <p:nvPr/>
          </p:nvSpPr>
          <p:spPr>
            <a:xfrm>
              <a:off x="7950142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4" name="Google Shape;6154;p16"/>
            <p:cNvSpPr/>
            <p:nvPr/>
          </p:nvSpPr>
          <p:spPr>
            <a:xfrm>
              <a:off x="8263196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5" name="Google Shape;6155;p16"/>
            <p:cNvSpPr/>
            <p:nvPr/>
          </p:nvSpPr>
          <p:spPr>
            <a:xfrm>
              <a:off x="7950142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6" name="Google Shape;6156;p16"/>
            <p:cNvSpPr/>
            <p:nvPr/>
          </p:nvSpPr>
          <p:spPr>
            <a:xfrm>
              <a:off x="8263196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7" name="Google Shape;6157;p16"/>
            <p:cNvSpPr/>
            <p:nvPr/>
          </p:nvSpPr>
          <p:spPr>
            <a:xfrm>
              <a:off x="779214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8" name="Google Shape;6158;p16"/>
            <p:cNvSpPr/>
            <p:nvPr/>
          </p:nvSpPr>
          <p:spPr>
            <a:xfrm>
              <a:off x="7792142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9" name="Google Shape;6159;p16"/>
            <p:cNvSpPr/>
            <p:nvPr/>
          </p:nvSpPr>
          <p:spPr>
            <a:xfrm>
              <a:off x="841972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0" name="Google Shape;6160;p16"/>
            <p:cNvSpPr/>
            <p:nvPr/>
          </p:nvSpPr>
          <p:spPr>
            <a:xfrm>
              <a:off x="8106669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1" name="Google Shape;6161;p16"/>
            <p:cNvSpPr/>
            <p:nvPr/>
          </p:nvSpPr>
          <p:spPr>
            <a:xfrm>
              <a:off x="779214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2" name="Google Shape;6162;p16"/>
            <p:cNvSpPr/>
            <p:nvPr/>
          </p:nvSpPr>
          <p:spPr>
            <a:xfrm>
              <a:off x="841972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3" name="Google Shape;6163;p16"/>
            <p:cNvSpPr/>
            <p:nvPr/>
          </p:nvSpPr>
          <p:spPr>
            <a:xfrm>
              <a:off x="8106669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4" name="Google Shape;6164;p16"/>
            <p:cNvSpPr/>
            <p:nvPr/>
          </p:nvSpPr>
          <p:spPr>
            <a:xfrm>
              <a:off x="8419722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5" name="Google Shape;6165;p16"/>
            <p:cNvSpPr/>
            <p:nvPr/>
          </p:nvSpPr>
          <p:spPr>
            <a:xfrm>
              <a:off x="8106669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6" name="Google Shape;6166;p16"/>
            <p:cNvSpPr/>
            <p:nvPr/>
          </p:nvSpPr>
          <p:spPr>
            <a:xfrm>
              <a:off x="7950142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7" name="Google Shape;6167;p16"/>
            <p:cNvSpPr/>
            <p:nvPr/>
          </p:nvSpPr>
          <p:spPr>
            <a:xfrm>
              <a:off x="8263196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8" name="Google Shape;6168;p16"/>
            <p:cNvSpPr/>
            <p:nvPr/>
          </p:nvSpPr>
          <p:spPr>
            <a:xfrm>
              <a:off x="7950142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9" name="Google Shape;6169;p16"/>
            <p:cNvSpPr/>
            <p:nvPr/>
          </p:nvSpPr>
          <p:spPr>
            <a:xfrm>
              <a:off x="8263196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0" name="Google Shape;6170;p16"/>
            <p:cNvSpPr/>
            <p:nvPr/>
          </p:nvSpPr>
          <p:spPr>
            <a:xfrm>
              <a:off x="779214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1" name="Google Shape;6171;p16"/>
            <p:cNvSpPr/>
            <p:nvPr/>
          </p:nvSpPr>
          <p:spPr>
            <a:xfrm>
              <a:off x="7792142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2" name="Google Shape;6172;p16"/>
            <p:cNvSpPr/>
            <p:nvPr/>
          </p:nvSpPr>
          <p:spPr>
            <a:xfrm>
              <a:off x="841972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3" name="Google Shape;6173;p16"/>
            <p:cNvSpPr/>
            <p:nvPr/>
          </p:nvSpPr>
          <p:spPr>
            <a:xfrm>
              <a:off x="8106669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4" name="Google Shape;6174;p16"/>
            <p:cNvSpPr/>
            <p:nvPr/>
          </p:nvSpPr>
          <p:spPr>
            <a:xfrm>
              <a:off x="779214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5" name="Google Shape;6175;p16"/>
            <p:cNvSpPr/>
            <p:nvPr/>
          </p:nvSpPr>
          <p:spPr>
            <a:xfrm>
              <a:off x="841972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6" name="Google Shape;6176;p16"/>
            <p:cNvSpPr/>
            <p:nvPr/>
          </p:nvSpPr>
          <p:spPr>
            <a:xfrm>
              <a:off x="8106669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7" name="Google Shape;6177;p16"/>
            <p:cNvSpPr/>
            <p:nvPr/>
          </p:nvSpPr>
          <p:spPr>
            <a:xfrm>
              <a:off x="8419722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8" name="Google Shape;6178;p16"/>
            <p:cNvSpPr/>
            <p:nvPr/>
          </p:nvSpPr>
          <p:spPr>
            <a:xfrm>
              <a:off x="8106669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9" name="Google Shape;6179;p16"/>
            <p:cNvSpPr/>
            <p:nvPr/>
          </p:nvSpPr>
          <p:spPr>
            <a:xfrm>
              <a:off x="7950142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0" name="Google Shape;6180;p16"/>
            <p:cNvSpPr/>
            <p:nvPr/>
          </p:nvSpPr>
          <p:spPr>
            <a:xfrm>
              <a:off x="8263196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1" name="Google Shape;6181;p16"/>
            <p:cNvSpPr/>
            <p:nvPr/>
          </p:nvSpPr>
          <p:spPr>
            <a:xfrm>
              <a:off x="7950142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62"/>
                    <a:pt x="382" y="762"/>
                  </a:cubicBezTo>
                  <a:cubicBezTo>
                    <a:pt x="596" y="762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2" name="Google Shape;6182;p16"/>
            <p:cNvSpPr/>
            <p:nvPr/>
          </p:nvSpPr>
          <p:spPr>
            <a:xfrm>
              <a:off x="8263196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62"/>
                    <a:pt x="394" y="762"/>
                  </a:cubicBezTo>
                  <a:cubicBezTo>
                    <a:pt x="608" y="762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3" name="Google Shape;6183;p16"/>
            <p:cNvSpPr/>
            <p:nvPr/>
          </p:nvSpPr>
          <p:spPr>
            <a:xfrm>
              <a:off x="779214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4" name="Google Shape;6184;p16"/>
            <p:cNvSpPr/>
            <p:nvPr/>
          </p:nvSpPr>
          <p:spPr>
            <a:xfrm>
              <a:off x="7792142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5" name="Google Shape;6185;p16"/>
            <p:cNvSpPr/>
            <p:nvPr/>
          </p:nvSpPr>
          <p:spPr>
            <a:xfrm>
              <a:off x="841972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6" name="Google Shape;6186;p16"/>
            <p:cNvSpPr/>
            <p:nvPr/>
          </p:nvSpPr>
          <p:spPr>
            <a:xfrm>
              <a:off x="8106669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7" name="Google Shape;6187;p16"/>
            <p:cNvSpPr/>
            <p:nvPr/>
          </p:nvSpPr>
          <p:spPr>
            <a:xfrm>
              <a:off x="779214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8" name="Google Shape;6188;p16"/>
            <p:cNvSpPr/>
            <p:nvPr/>
          </p:nvSpPr>
          <p:spPr>
            <a:xfrm>
              <a:off x="8419722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9" name="Google Shape;6189;p16"/>
            <p:cNvSpPr/>
            <p:nvPr/>
          </p:nvSpPr>
          <p:spPr>
            <a:xfrm>
              <a:off x="8106669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0" name="Google Shape;6190;p16"/>
            <p:cNvSpPr/>
            <p:nvPr/>
          </p:nvSpPr>
          <p:spPr>
            <a:xfrm>
              <a:off x="7950142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1" name="Google Shape;6191;p16"/>
            <p:cNvSpPr/>
            <p:nvPr/>
          </p:nvSpPr>
          <p:spPr>
            <a:xfrm>
              <a:off x="8263196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2" name="Google Shape;6192;p16"/>
            <p:cNvSpPr/>
            <p:nvPr/>
          </p:nvSpPr>
          <p:spPr>
            <a:xfrm>
              <a:off x="7950142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3" name="Google Shape;6193;p16"/>
            <p:cNvSpPr/>
            <p:nvPr/>
          </p:nvSpPr>
          <p:spPr>
            <a:xfrm>
              <a:off x="8263196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4" name="Google Shape;6194;p16"/>
            <p:cNvSpPr/>
            <p:nvPr/>
          </p:nvSpPr>
          <p:spPr>
            <a:xfrm>
              <a:off x="7792142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5" name="Google Shape;6195;p16"/>
            <p:cNvSpPr/>
            <p:nvPr/>
          </p:nvSpPr>
          <p:spPr>
            <a:xfrm>
              <a:off x="841972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6" name="Google Shape;6196;p16"/>
            <p:cNvSpPr/>
            <p:nvPr/>
          </p:nvSpPr>
          <p:spPr>
            <a:xfrm>
              <a:off x="8106669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7" name="Google Shape;6197;p16"/>
            <p:cNvSpPr/>
            <p:nvPr/>
          </p:nvSpPr>
          <p:spPr>
            <a:xfrm>
              <a:off x="779214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8" name="Google Shape;6198;p16"/>
            <p:cNvSpPr/>
            <p:nvPr/>
          </p:nvSpPr>
          <p:spPr>
            <a:xfrm>
              <a:off x="779214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9" name="Google Shape;6199;p16"/>
            <p:cNvSpPr/>
            <p:nvPr/>
          </p:nvSpPr>
          <p:spPr>
            <a:xfrm>
              <a:off x="7479088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0" name="Google Shape;6200;p16"/>
            <p:cNvSpPr/>
            <p:nvPr/>
          </p:nvSpPr>
          <p:spPr>
            <a:xfrm>
              <a:off x="7164684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1" name="Google Shape;6201;p16"/>
            <p:cNvSpPr/>
            <p:nvPr/>
          </p:nvSpPr>
          <p:spPr>
            <a:xfrm>
              <a:off x="779214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2" name="Google Shape;6202;p16"/>
            <p:cNvSpPr/>
            <p:nvPr/>
          </p:nvSpPr>
          <p:spPr>
            <a:xfrm>
              <a:off x="7479088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3" name="Google Shape;6203;p16"/>
            <p:cNvSpPr/>
            <p:nvPr/>
          </p:nvSpPr>
          <p:spPr>
            <a:xfrm>
              <a:off x="7792142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4" name="Google Shape;6204;p16"/>
            <p:cNvSpPr/>
            <p:nvPr/>
          </p:nvSpPr>
          <p:spPr>
            <a:xfrm>
              <a:off x="7479088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5" name="Google Shape;6205;p16"/>
            <p:cNvSpPr/>
            <p:nvPr/>
          </p:nvSpPr>
          <p:spPr>
            <a:xfrm>
              <a:off x="7322562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6" name="Google Shape;6206;p16"/>
            <p:cNvSpPr/>
            <p:nvPr/>
          </p:nvSpPr>
          <p:spPr>
            <a:xfrm>
              <a:off x="7635615" y="50657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63" y="596"/>
                    <a:pt x="763" y="381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7" name="Google Shape;6207;p16"/>
            <p:cNvSpPr/>
            <p:nvPr/>
          </p:nvSpPr>
          <p:spPr>
            <a:xfrm>
              <a:off x="7322562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8" name="Google Shape;6208;p16"/>
            <p:cNvSpPr/>
            <p:nvPr/>
          </p:nvSpPr>
          <p:spPr>
            <a:xfrm>
              <a:off x="7635615" y="19352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63" y="608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9" name="Google Shape;6209;p16"/>
            <p:cNvSpPr/>
            <p:nvPr/>
          </p:nvSpPr>
          <p:spPr>
            <a:xfrm>
              <a:off x="7164684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10" name="Google Shape;6210;p16"/>
            <p:cNvSpPr/>
            <p:nvPr/>
          </p:nvSpPr>
          <p:spPr>
            <a:xfrm>
              <a:off x="7164684" y="35152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11" name="Google Shape;6211;p16"/>
            <p:cNvSpPr/>
            <p:nvPr/>
          </p:nvSpPr>
          <p:spPr>
            <a:xfrm>
              <a:off x="779214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12" name="Google Shape;6212;p16"/>
            <p:cNvSpPr/>
            <p:nvPr/>
          </p:nvSpPr>
          <p:spPr>
            <a:xfrm>
              <a:off x="7479088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13" name="Google Shape;6213;p16"/>
            <p:cNvSpPr/>
            <p:nvPr/>
          </p:nvSpPr>
          <p:spPr>
            <a:xfrm>
              <a:off x="7164684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14" name="Google Shape;6214;p16"/>
            <p:cNvSpPr/>
            <p:nvPr/>
          </p:nvSpPr>
          <p:spPr>
            <a:xfrm>
              <a:off x="779214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15" name="Google Shape;6215;p16"/>
            <p:cNvSpPr/>
            <p:nvPr/>
          </p:nvSpPr>
          <p:spPr>
            <a:xfrm>
              <a:off x="7479088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16" name="Google Shape;6216;p16"/>
            <p:cNvSpPr/>
            <p:nvPr/>
          </p:nvSpPr>
          <p:spPr>
            <a:xfrm>
              <a:off x="7792142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17" name="Google Shape;6217;p16"/>
            <p:cNvSpPr/>
            <p:nvPr/>
          </p:nvSpPr>
          <p:spPr>
            <a:xfrm>
              <a:off x="7479088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18" name="Google Shape;6218;p16"/>
            <p:cNvSpPr/>
            <p:nvPr/>
          </p:nvSpPr>
          <p:spPr>
            <a:xfrm>
              <a:off x="7322562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75" y="595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19" name="Google Shape;6219;p16"/>
            <p:cNvSpPr/>
            <p:nvPr/>
          </p:nvSpPr>
          <p:spPr>
            <a:xfrm>
              <a:off x="7635615" y="1135632"/>
              <a:ext cx="93744" cy="95096"/>
            </a:xfrm>
            <a:custGeom>
              <a:avLst/>
              <a:gdLst/>
              <a:ahLst/>
              <a:cxnLst/>
              <a:rect l="l" t="t" r="r" b="b"/>
              <a:pathLst>
                <a:path w="763" h="774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63" y="595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20" name="Google Shape;6220;p16"/>
            <p:cNvSpPr/>
            <p:nvPr/>
          </p:nvSpPr>
          <p:spPr>
            <a:xfrm>
              <a:off x="7322562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75" y="596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21" name="Google Shape;6221;p16"/>
            <p:cNvSpPr/>
            <p:nvPr/>
          </p:nvSpPr>
          <p:spPr>
            <a:xfrm>
              <a:off x="7635615" y="82110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63" y="596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22" name="Google Shape;6222;p16"/>
            <p:cNvSpPr/>
            <p:nvPr/>
          </p:nvSpPr>
          <p:spPr>
            <a:xfrm>
              <a:off x="7164684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23" name="Google Shape;6223;p16"/>
            <p:cNvSpPr/>
            <p:nvPr/>
          </p:nvSpPr>
          <p:spPr>
            <a:xfrm>
              <a:off x="7164684" y="97910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24" name="Google Shape;6224;p16"/>
            <p:cNvSpPr/>
            <p:nvPr/>
          </p:nvSpPr>
          <p:spPr>
            <a:xfrm>
              <a:off x="779214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25" name="Google Shape;6225;p16"/>
            <p:cNvSpPr/>
            <p:nvPr/>
          </p:nvSpPr>
          <p:spPr>
            <a:xfrm>
              <a:off x="7479088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26" name="Google Shape;6226;p16"/>
            <p:cNvSpPr/>
            <p:nvPr/>
          </p:nvSpPr>
          <p:spPr>
            <a:xfrm>
              <a:off x="7164684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27" name="Google Shape;6227;p16"/>
            <p:cNvSpPr/>
            <p:nvPr/>
          </p:nvSpPr>
          <p:spPr>
            <a:xfrm>
              <a:off x="779214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28" name="Google Shape;6228;p16"/>
            <p:cNvSpPr/>
            <p:nvPr/>
          </p:nvSpPr>
          <p:spPr>
            <a:xfrm>
              <a:off x="7479088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29" name="Google Shape;6229;p16"/>
            <p:cNvSpPr/>
            <p:nvPr/>
          </p:nvSpPr>
          <p:spPr>
            <a:xfrm>
              <a:off x="7792142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30" name="Google Shape;6230;p16"/>
            <p:cNvSpPr/>
            <p:nvPr/>
          </p:nvSpPr>
          <p:spPr>
            <a:xfrm>
              <a:off x="7479088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80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31" name="Google Shape;6231;p16"/>
            <p:cNvSpPr/>
            <p:nvPr/>
          </p:nvSpPr>
          <p:spPr>
            <a:xfrm>
              <a:off x="7322562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32" name="Google Shape;6232;p16"/>
            <p:cNvSpPr/>
            <p:nvPr/>
          </p:nvSpPr>
          <p:spPr>
            <a:xfrm>
              <a:off x="7635615" y="176309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33" name="Google Shape;6233;p16"/>
            <p:cNvSpPr/>
            <p:nvPr/>
          </p:nvSpPr>
          <p:spPr>
            <a:xfrm>
              <a:off x="7322562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34" name="Google Shape;6234;p16"/>
            <p:cNvSpPr/>
            <p:nvPr/>
          </p:nvSpPr>
          <p:spPr>
            <a:xfrm>
              <a:off x="7635615" y="1448685"/>
              <a:ext cx="93744" cy="95096"/>
            </a:xfrm>
            <a:custGeom>
              <a:avLst/>
              <a:gdLst/>
              <a:ahLst/>
              <a:cxnLst/>
              <a:rect l="l" t="t" r="r" b="b"/>
              <a:pathLst>
                <a:path w="763" h="774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63" y="595"/>
                    <a:pt x="763" y="381"/>
                  </a:cubicBezTo>
                  <a:cubicBezTo>
                    <a:pt x="763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35" name="Google Shape;6235;p16"/>
            <p:cNvSpPr/>
            <p:nvPr/>
          </p:nvSpPr>
          <p:spPr>
            <a:xfrm>
              <a:off x="7164684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36" name="Google Shape;6236;p16"/>
            <p:cNvSpPr/>
            <p:nvPr/>
          </p:nvSpPr>
          <p:spPr>
            <a:xfrm>
              <a:off x="7164684" y="16050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37" name="Google Shape;6237;p16"/>
            <p:cNvSpPr/>
            <p:nvPr/>
          </p:nvSpPr>
          <p:spPr>
            <a:xfrm>
              <a:off x="779214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38" name="Google Shape;6238;p16"/>
            <p:cNvSpPr/>
            <p:nvPr/>
          </p:nvSpPr>
          <p:spPr>
            <a:xfrm>
              <a:off x="7479088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39" name="Google Shape;6239;p16"/>
            <p:cNvSpPr/>
            <p:nvPr/>
          </p:nvSpPr>
          <p:spPr>
            <a:xfrm>
              <a:off x="7164684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40" name="Google Shape;6240;p16"/>
            <p:cNvSpPr/>
            <p:nvPr/>
          </p:nvSpPr>
          <p:spPr>
            <a:xfrm>
              <a:off x="779214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41" name="Google Shape;6241;p16"/>
            <p:cNvSpPr/>
            <p:nvPr/>
          </p:nvSpPr>
          <p:spPr>
            <a:xfrm>
              <a:off x="7479088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42" name="Google Shape;6242;p16"/>
            <p:cNvSpPr/>
            <p:nvPr/>
          </p:nvSpPr>
          <p:spPr>
            <a:xfrm>
              <a:off x="7792142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43" name="Google Shape;6243;p16"/>
            <p:cNvSpPr/>
            <p:nvPr/>
          </p:nvSpPr>
          <p:spPr>
            <a:xfrm>
              <a:off x="7479088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44" name="Google Shape;6244;p16"/>
            <p:cNvSpPr/>
            <p:nvPr/>
          </p:nvSpPr>
          <p:spPr>
            <a:xfrm>
              <a:off x="7322562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79"/>
                    <a:pt x="1" y="394"/>
                  </a:cubicBezTo>
                  <a:cubicBezTo>
                    <a:pt x="1" y="608"/>
                    <a:pt x="168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45" name="Google Shape;6245;p16"/>
            <p:cNvSpPr/>
            <p:nvPr/>
          </p:nvSpPr>
          <p:spPr>
            <a:xfrm>
              <a:off x="7635615" y="238919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79"/>
                    <a:pt x="1" y="394"/>
                  </a:cubicBezTo>
                  <a:cubicBezTo>
                    <a:pt x="1" y="608"/>
                    <a:pt x="168" y="775"/>
                    <a:pt x="382" y="775"/>
                  </a:cubicBezTo>
                  <a:cubicBezTo>
                    <a:pt x="596" y="775"/>
                    <a:pt x="763" y="608"/>
                    <a:pt x="763" y="394"/>
                  </a:cubicBezTo>
                  <a:cubicBezTo>
                    <a:pt x="763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46" name="Google Shape;6246;p16"/>
            <p:cNvSpPr/>
            <p:nvPr/>
          </p:nvSpPr>
          <p:spPr>
            <a:xfrm>
              <a:off x="7322562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47" name="Google Shape;6247;p16"/>
            <p:cNvSpPr/>
            <p:nvPr/>
          </p:nvSpPr>
          <p:spPr>
            <a:xfrm>
              <a:off x="7635615" y="2076143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48" name="Google Shape;6248;p16"/>
            <p:cNvSpPr/>
            <p:nvPr/>
          </p:nvSpPr>
          <p:spPr>
            <a:xfrm>
              <a:off x="7164684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49" name="Google Shape;6249;p16"/>
            <p:cNvSpPr/>
            <p:nvPr/>
          </p:nvSpPr>
          <p:spPr>
            <a:xfrm>
              <a:off x="7164684" y="223267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50" name="Google Shape;6250;p16"/>
            <p:cNvSpPr/>
            <p:nvPr/>
          </p:nvSpPr>
          <p:spPr>
            <a:xfrm>
              <a:off x="779214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51" name="Google Shape;6251;p16"/>
            <p:cNvSpPr/>
            <p:nvPr/>
          </p:nvSpPr>
          <p:spPr>
            <a:xfrm>
              <a:off x="7479088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52" name="Google Shape;6252;p16"/>
            <p:cNvSpPr/>
            <p:nvPr/>
          </p:nvSpPr>
          <p:spPr>
            <a:xfrm>
              <a:off x="7164684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53" name="Google Shape;6253;p16"/>
            <p:cNvSpPr/>
            <p:nvPr/>
          </p:nvSpPr>
          <p:spPr>
            <a:xfrm>
              <a:off x="779214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54" name="Google Shape;6254;p16"/>
            <p:cNvSpPr/>
            <p:nvPr/>
          </p:nvSpPr>
          <p:spPr>
            <a:xfrm>
              <a:off x="7479088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55" name="Google Shape;6255;p16"/>
            <p:cNvSpPr/>
            <p:nvPr/>
          </p:nvSpPr>
          <p:spPr>
            <a:xfrm>
              <a:off x="7792142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56" name="Google Shape;6256;p16"/>
            <p:cNvSpPr/>
            <p:nvPr/>
          </p:nvSpPr>
          <p:spPr>
            <a:xfrm>
              <a:off x="7479088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57" name="Google Shape;6257;p16"/>
            <p:cNvSpPr/>
            <p:nvPr/>
          </p:nvSpPr>
          <p:spPr>
            <a:xfrm>
              <a:off x="7322562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58" name="Google Shape;6258;p16"/>
            <p:cNvSpPr/>
            <p:nvPr/>
          </p:nvSpPr>
          <p:spPr>
            <a:xfrm>
              <a:off x="7635615" y="301677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63" y="608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59" name="Google Shape;6259;p16"/>
            <p:cNvSpPr/>
            <p:nvPr/>
          </p:nvSpPr>
          <p:spPr>
            <a:xfrm>
              <a:off x="7322562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6"/>
                    <a:pt x="168" y="762"/>
                    <a:pt x="382" y="762"/>
                  </a:cubicBezTo>
                  <a:cubicBezTo>
                    <a:pt x="596" y="762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0" name="Google Shape;6260;p16"/>
            <p:cNvSpPr/>
            <p:nvPr/>
          </p:nvSpPr>
          <p:spPr>
            <a:xfrm>
              <a:off x="7635615" y="2705198"/>
              <a:ext cx="93744" cy="93744"/>
            </a:xfrm>
            <a:custGeom>
              <a:avLst/>
              <a:gdLst/>
              <a:ahLst/>
              <a:cxnLst/>
              <a:rect l="l" t="t" r="r" b="b"/>
              <a:pathLst>
                <a:path w="763" h="763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6"/>
                    <a:pt x="168" y="762"/>
                    <a:pt x="382" y="762"/>
                  </a:cubicBezTo>
                  <a:cubicBezTo>
                    <a:pt x="596" y="762"/>
                    <a:pt x="763" y="596"/>
                    <a:pt x="763" y="381"/>
                  </a:cubicBezTo>
                  <a:cubicBezTo>
                    <a:pt x="763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1" name="Google Shape;6261;p16"/>
            <p:cNvSpPr/>
            <p:nvPr/>
          </p:nvSpPr>
          <p:spPr>
            <a:xfrm>
              <a:off x="7164684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2" name="Google Shape;6262;p16"/>
            <p:cNvSpPr/>
            <p:nvPr/>
          </p:nvSpPr>
          <p:spPr>
            <a:xfrm>
              <a:off x="7164684" y="286025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3" name="Google Shape;6263;p16"/>
            <p:cNvSpPr/>
            <p:nvPr/>
          </p:nvSpPr>
          <p:spPr>
            <a:xfrm>
              <a:off x="779214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4" name="Google Shape;6264;p16"/>
            <p:cNvSpPr/>
            <p:nvPr/>
          </p:nvSpPr>
          <p:spPr>
            <a:xfrm>
              <a:off x="7479088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5" name="Google Shape;6265;p16"/>
            <p:cNvSpPr/>
            <p:nvPr/>
          </p:nvSpPr>
          <p:spPr>
            <a:xfrm>
              <a:off x="7164684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6" name="Google Shape;6266;p16"/>
            <p:cNvSpPr/>
            <p:nvPr/>
          </p:nvSpPr>
          <p:spPr>
            <a:xfrm>
              <a:off x="7792142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7" name="Google Shape;6267;p16"/>
            <p:cNvSpPr/>
            <p:nvPr/>
          </p:nvSpPr>
          <p:spPr>
            <a:xfrm>
              <a:off x="7479088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8" name="Google Shape;6268;p16"/>
            <p:cNvSpPr/>
            <p:nvPr/>
          </p:nvSpPr>
          <p:spPr>
            <a:xfrm>
              <a:off x="7322562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9" name="Google Shape;6269;p16"/>
            <p:cNvSpPr/>
            <p:nvPr/>
          </p:nvSpPr>
          <p:spPr>
            <a:xfrm>
              <a:off x="7635615" y="364435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63" y="596"/>
                    <a:pt x="763" y="381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70" name="Google Shape;6270;p16"/>
            <p:cNvSpPr/>
            <p:nvPr/>
          </p:nvSpPr>
          <p:spPr>
            <a:xfrm>
              <a:off x="7322562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71" name="Google Shape;6271;p16"/>
            <p:cNvSpPr/>
            <p:nvPr/>
          </p:nvSpPr>
          <p:spPr>
            <a:xfrm>
              <a:off x="7635615" y="33313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63" y="608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72" name="Google Shape;6272;p16"/>
            <p:cNvSpPr/>
            <p:nvPr/>
          </p:nvSpPr>
          <p:spPr>
            <a:xfrm>
              <a:off x="7164684" y="34893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73" name="Google Shape;6273;p16"/>
            <p:cNvSpPr/>
            <p:nvPr/>
          </p:nvSpPr>
          <p:spPr>
            <a:xfrm>
              <a:off x="779214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74" name="Google Shape;6274;p16"/>
            <p:cNvSpPr/>
            <p:nvPr/>
          </p:nvSpPr>
          <p:spPr>
            <a:xfrm>
              <a:off x="7479088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75" name="Google Shape;6275;p16"/>
            <p:cNvSpPr/>
            <p:nvPr/>
          </p:nvSpPr>
          <p:spPr>
            <a:xfrm>
              <a:off x="7164684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76" name="Google Shape;6276;p16"/>
            <p:cNvSpPr/>
            <p:nvPr/>
          </p:nvSpPr>
          <p:spPr>
            <a:xfrm>
              <a:off x="7164684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77" name="Google Shape;6277;p16"/>
            <p:cNvSpPr/>
            <p:nvPr/>
          </p:nvSpPr>
          <p:spPr>
            <a:xfrm>
              <a:off x="6850156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78" name="Google Shape;6278;p16"/>
            <p:cNvSpPr/>
            <p:nvPr/>
          </p:nvSpPr>
          <p:spPr>
            <a:xfrm>
              <a:off x="6538578" y="3699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79" name="Google Shape;6279;p16"/>
            <p:cNvSpPr/>
            <p:nvPr/>
          </p:nvSpPr>
          <p:spPr>
            <a:xfrm>
              <a:off x="7164684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80" name="Google Shape;6280;p16"/>
            <p:cNvSpPr/>
            <p:nvPr/>
          </p:nvSpPr>
          <p:spPr>
            <a:xfrm>
              <a:off x="6850156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81" name="Google Shape;6281;p16"/>
            <p:cNvSpPr/>
            <p:nvPr/>
          </p:nvSpPr>
          <p:spPr>
            <a:xfrm>
              <a:off x="7164684" y="35152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82" name="Google Shape;6282;p16"/>
            <p:cNvSpPr/>
            <p:nvPr/>
          </p:nvSpPr>
          <p:spPr>
            <a:xfrm>
              <a:off x="6850156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83" name="Google Shape;6283;p16"/>
            <p:cNvSpPr/>
            <p:nvPr/>
          </p:nvSpPr>
          <p:spPr>
            <a:xfrm>
              <a:off x="6693630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84" name="Google Shape;6284;p16"/>
            <p:cNvSpPr/>
            <p:nvPr/>
          </p:nvSpPr>
          <p:spPr>
            <a:xfrm>
              <a:off x="7008157" y="5065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85" name="Google Shape;6285;p16"/>
            <p:cNvSpPr/>
            <p:nvPr/>
          </p:nvSpPr>
          <p:spPr>
            <a:xfrm>
              <a:off x="6693630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86" name="Google Shape;6286;p16"/>
            <p:cNvSpPr/>
            <p:nvPr/>
          </p:nvSpPr>
          <p:spPr>
            <a:xfrm>
              <a:off x="7008157" y="19352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87" name="Google Shape;6287;p16"/>
            <p:cNvSpPr/>
            <p:nvPr/>
          </p:nvSpPr>
          <p:spPr>
            <a:xfrm>
              <a:off x="6538578" y="6631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88" name="Google Shape;6288;p16"/>
            <p:cNvSpPr/>
            <p:nvPr/>
          </p:nvSpPr>
          <p:spPr>
            <a:xfrm>
              <a:off x="6538578" y="35152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89" name="Google Shape;6289;p16"/>
            <p:cNvSpPr/>
            <p:nvPr/>
          </p:nvSpPr>
          <p:spPr>
            <a:xfrm>
              <a:off x="7164684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90" name="Google Shape;6290;p16"/>
            <p:cNvSpPr/>
            <p:nvPr/>
          </p:nvSpPr>
          <p:spPr>
            <a:xfrm>
              <a:off x="6850156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91" name="Google Shape;6291;p16"/>
            <p:cNvSpPr/>
            <p:nvPr/>
          </p:nvSpPr>
          <p:spPr>
            <a:xfrm>
              <a:off x="6538578" y="3699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92" name="Google Shape;6292;p16"/>
            <p:cNvSpPr/>
            <p:nvPr/>
          </p:nvSpPr>
          <p:spPr>
            <a:xfrm>
              <a:off x="7164684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93" name="Google Shape;6293;p16"/>
            <p:cNvSpPr/>
            <p:nvPr/>
          </p:nvSpPr>
          <p:spPr>
            <a:xfrm>
              <a:off x="6850156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94" name="Google Shape;6294;p16"/>
            <p:cNvSpPr/>
            <p:nvPr/>
          </p:nvSpPr>
          <p:spPr>
            <a:xfrm>
              <a:off x="7164684" y="97910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95" name="Google Shape;6295;p16"/>
            <p:cNvSpPr/>
            <p:nvPr/>
          </p:nvSpPr>
          <p:spPr>
            <a:xfrm>
              <a:off x="6850156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96" name="Google Shape;6296;p16"/>
            <p:cNvSpPr/>
            <p:nvPr/>
          </p:nvSpPr>
          <p:spPr>
            <a:xfrm>
              <a:off x="6693630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97" name="Google Shape;6297;p16"/>
            <p:cNvSpPr/>
            <p:nvPr/>
          </p:nvSpPr>
          <p:spPr>
            <a:xfrm>
              <a:off x="7008157" y="1135632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98" name="Google Shape;6298;p16"/>
            <p:cNvSpPr/>
            <p:nvPr/>
          </p:nvSpPr>
          <p:spPr>
            <a:xfrm>
              <a:off x="6693630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99" name="Google Shape;6299;p16"/>
            <p:cNvSpPr/>
            <p:nvPr/>
          </p:nvSpPr>
          <p:spPr>
            <a:xfrm>
              <a:off x="7008157" y="8211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00" name="Google Shape;6300;p16"/>
            <p:cNvSpPr/>
            <p:nvPr/>
          </p:nvSpPr>
          <p:spPr>
            <a:xfrm>
              <a:off x="6538578" y="129068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01" name="Google Shape;6301;p16"/>
            <p:cNvSpPr/>
            <p:nvPr/>
          </p:nvSpPr>
          <p:spPr>
            <a:xfrm>
              <a:off x="6538578" y="97910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62" y="595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02" name="Google Shape;6302;p16"/>
            <p:cNvSpPr/>
            <p:nvPr/>
          </p:nvSpPr>
          <p:spPr>
            <a:xfrm>
              <a:off x="7164684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03" name="Google Shape;6303;p16"/>
            <p:cNvSpPr/>
            <p:nvPr/>
          </p:nvSpPr>
          <p:spPr>
            <a:xfrm>
              <a:off x="6850156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04" name="Google Shape;6304;p16"/>
            <p:cNvSpPr/>
            <p:nvPr/>
          </p:nvSpPr>
          <p:spPr>
            <a:xfrm>
              <a:off x="6538578" y="6631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05" name="Google Shape;6305;p16"/>
            <p:cNvSpPr/>
            <p:nvPr/>
          </p:nvSpPr>
          <p:spPr>
            <a:xfrm>
              <a:off x="7164684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06" name="Google Shape;6306;p16"/>
            <p:cNvSpPr/>
            <p:nvPr/>
          </p:nvSpPr>
          <p:spPr>
            <a:xfrm>
              <a:off x="6850156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07" name="Google Shape;6307;p16"/>
            <p:cNvSpPr/>
            <p:nvPr/>
          </p:nvSpPr>
          <p:spPr>
            <a:xfrm>
              <a:off x="7164684" y="16050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08" name="Google Shape;6308;p16"/>
            <p:cNvSpPr/>
            <p:nvPr/>
          </p:nvSpPr>
          <p:spPr>
            <a:xfrm>
              <a:off x="6850156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09" name="Google Shape;6309;p16"/>
            <p:cNvSpPr/>
            <p:nvPr/>
          </p:nvSpPr>
          <p:spPr>
            <a:xfrm>
              <a:off x="6693630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10" name="Google Shape;6310;p16"/>
            <p:cNvSpPr/>
            <p:nvPr/>
          </p:nvSpPr>
          <p:spPr>
            <a:xfrm>
              <a:off x="7008157" y="17630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11" name="Google Shape;6311;p16"/>
            <p:cNvSpPr/>
            <p:nvPr/>
          </p:nvSpPr>
          <p:spPr>
            <a:xfrm>
              <a:off x="6693630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12" name="Google Shape;6312;p16"/>
            <p:cNvSpPr/>
            <p:nvPr/>
          </p:nvSpPr>
          <p:spPr>
            <a:xfrm>
              <a:off x="7008157" y="1448685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13" name="Google Shape;6313;p16"/>
            <p:cNvSpPr/>
            <p:nvPr/>
          </p:nvSpPr>
          <p:spPr>
            <a:xfrm>
              <a:off x="6538578" y="191961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14" name="Google Shape;6314;p16"/>
            <p:cNvSpPr/>
            <p:nvPr/>
          </p:nvSpPr>
          <p:spPr>
            <a:xfrm>
              <a:off x="6538578" y="1605089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15" name="Google Shape;6315;p16"/>
            <p:cNvSpPr/>
            <p:nvPr/>
          </p:nvSpPr>
          <p:spPr>
            <a:xfrm>
              <a:off x="7164684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16" name="Google Shape;6316;p16"/>
            <p:cNvSpPr/>
            <p:nvPr/>
          </p:nvSpPr>
          <p:spPr>
            <a:xfrm>
              <a:off x="6850156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17" name="Google Shape;6317;p16"/>
            <p:cNvSpPr/>
            <p:nvPr/>
          </p:nvSpPr>
          <p:spPr>
            <a:xfrm>
              <a:off x="6538578" y="129068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18" name="Google Shape;6318;p16"/>
            <p:cNvSpPr/>
            <p:nvPr/>
          </p:nvSpPr>
          <p:spPr>
            <a:xfrm>
              <a:off x="7164684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19" name="Google Shape;6319;p16"/>
            <p:cNvSpPr/>
            <p:nvPr/>
          </p:nvSpPr>
          <p:spPr>
            <a:xfrm>
              <a:off x="6850156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20" name="Google Shape;6320;p16"/>
            <p:cNvSpPr/>
            <p:nvPr/>
          </p:nvSpPr>
          <p:spPr>
            <a:xfrm>
              <a:off x="7164684" y="223267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21" name="Google Shape;6321;p16"/>
            <p:cNvSpPr/>
            <p:nvPr/>
          </p:nvSpPr>
          <p:spPr>
            <a:xfrm>
              <a:off x="6850156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22" name="Google Shape;6322;p16"/>
            <p:cNvSpPr/>
            <p:nvPr/>
          </p:nvSpPr>
          <p:spPr>
            <a:xfrm>
              <a:off x="6693630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23" name="Google Shape;6323;p16"/>
            <p:cNvSpPr/>
            <p:nvPr/>
          </p:nvSpPr>
          <p:spPr>
            <a:xfrm>
              <a:off x="7008157" y="238919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24" name="Google Shape;6324;p16"/>
            <p:cNvSpPr/>
            <p:nvPr/>
          </p:nvSpPr>
          <p:spPr>
            <a:xfrm>
              <a:off x="6693630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25" name="Google Shape;6325;p16"/>
            <p:cNvSpPr/>
            <p:nvPr/>
          </p:nvSpPr>
          <p:spPr>
            <a:xfrm>
              <a:off x="7008157" y="2076143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26" name="Google Shape;6326;p16"/>
            <p:cNvSpPr/>
            <p:nvPr/>
          </p:nvSpPr>
          <p:spPr>
            <a:xfrm>
              <a:off x="6538578" y="254719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27" name="Google Shape;6327;p16"/>
            <p:cNvSpPr/>
            <p:nvPr/>
          </p:nvSpPr>
          <p:spPr>
            <a:xfrm>
              <a:off x="6538578" y="223267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28" name="Google Shape;6328;p16"/>
            <p:cNvSpPr/>
            <p:nvPr/>
          </p:nvSpPr>
          <p:spPr>
            <a:xfrm>
              <a:off x="7164684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29" name="Google Shape;6329;p16"/>
            <p:cNvSpPr/>
            <p:nvPr/>
          </p:nvSpPr>
          <p:spPr>
            <a:xfrm>
              <a:off x="6850156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30" name="Google Shape;6330;p16"/>
            <p:cNvSpPr/>
            <p:nvPr/>
          </p:nvSpPr>
          <p:spPr>
            <a:xfrm>
              <a:off x="6538578" y="191961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31" name="Google Shape;6331;p16"/>
            <p:cNvSpPr/>
            <p:nvPr/>
          </p:nvSpPr>
          <p:spPr>
            <a:xfrm>
              <a:off x="7164684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32" name="Google Shape;6332;p16"/>
            <p:cNvSpPr/>
            <p:nvPr/>
          </p:nvSpPr>
          <p:spPr>
            <a:xfrm>
              <a:off x="6850156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33" name="Google Shape;6333;p16"/>
            <p:cNvSpPr/>
            <p:nvPr/>
          </p:nvSpPr>
          <p:spPr>
            <a:xfrm>
              <a:off x="7164684" y="286025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34" name="Google Shape;6334;p16"/>
            <p:cNvSpPr/>
            <p:nvPr/>
          </p:nvSpPr>
          <p:spPr>
            <a:xfrm>
              <a:off x="6850156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35" name="Google Shape;6335;p16"/>
            <p:cNvSpPr/>
            <p:nvPr/>
          </p:nvSpPr>
          <p:spPr>
            <a:xfrm>
              <a:off x="6693630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36" name="Google Shape;6336;p16"/>
            <p:cNvSpPr/>
            <p:nvPr/>
          </p:nvSpPr>
          <p:spPr>
            <a:xfrm>
              <a:off x="7008157" y="30167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37" name="Google Shape;6337;p16"/>
            <p:cNvSpPr/>
            <p:nvPr/>
          </p:nvSpPr>
          <p:spPr>
            <a:xfrm>
              <a:off x="6693630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62"/>
                    <a:pt x="381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38" name="Google Shape;6338;p16"/>
            <p:cNvSpPr/>
            <p:nvPr/>
          </p:nvSpPr>
          <p:spPr>
            <a:xfrm>
              <a:off x="7008157" y="270519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62"/>
                    <a:pt x="381" y="762"/>
                  </a:cubicBezTo>
                  <a:cubicBezTo>
                    <a:pt x="595" y="762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39" name="Google Shape;6339;p16"/>
            <p:cNvSpPr/>
            <p:nvPr/>
          </p:nvSpPr>
          <p:spPr>
            <a:xfrm>
              <a:off x="6538578" y="317477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40" name="Google Shape;6340;p16"/>
            <p:cNvSpPr/>
            <p:nvPr/>
          </p:nvSpPr>
          <p:spPr>
            <a:xfrm>
              <a:off x="6538578" y="286025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41" name="Google Shape;6341;p16"/>
            <p:cNvSpPr/>
            <p:nvPr/>
          </p:nvSpPr>
          <p:spPr>
            <a:xfrm>
              <a:off x="7164684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42" name="Google Shape;6342;p16"/>
            <p:cNvSpPr/>
            <p:nvPr/>
          </p:nvSpPr>
          <p:spPr>
            <a:xfrm>
              <a:off x="6850156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43" name="Google Shape;6343;p16"/>
            <p:cNvSpPr/>
            <p:nvPr/>
          </p:nvSpPr>
          <p:spPr>
            <a:xfrm>
              <a:off x="6538578" y="254719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44" name="Google Shape;6344;p16"/>
            <p:cNvSpPr/>
            <p:nvPr/>
          </p:nvSpPr>
          <p:spPr>
            <a:xfrm>
              <a:off x="7164684" y="34893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45" name="Google Shape;6345;p16"/>
            <p:cNvSpPr/>
            <p:nvPr/>
          </p:nvSpPr>
          <p:spPr>
            <a:xfrm>
              <a:off x="6850156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46" name="Google Shape;6346;p16"/>
            <p:cNvSpPr/>
            <p:nvPr/>
          </p:nvSpPr>
          <p:spPr>
            <a:xfrm>
              <a:off x="6693630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47" name="Google Shape;6347;p16"/>
            <p:cNvSpPr/>
            <p:nvPr/>
          </p:nvSpPr>
          <p:spPr>
            <a:xfrm>
              <a:off x="7008157" y="364435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48" name="Google Shape;6348;p16"/>
            <p:cNvSpPr/>
            <p:nvPr/>
          </p:nvSpPr>
          <p:spPr>
            <a:xfrm>
              <a:off x="6693630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49" name="Google Shape;6349;p16"/>
            <p:cNvSpPr/>
            <p:nvPr/>
          </p:nvSpPr>
          <p:spPr>
            <a:xfrm>
              <a:off x="7008157" y="33313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50" name="Google Shape;6350;p16"/>
            <p:cNvSpPr/>
            <p:nvPr/>
          </p:nvSpPr>
          <p:spPr>
            <a:xfrm>
              <a:off x="6538578" y="348930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51" name="Google Shape;6351;p16"/>
            <p:cNvSpPr/>
            <p:nvPr/>
          </p:nvSpPr>
          <p:spPr>
            <a:xfrm>
              <a:off x="7164684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52" name="Google Shape;6352;p16"/>
            <p:cNvSpPr/>
            <p:nvPr/>
          </p:nvSpPr>
          <p:spPr>
            <a:xfrm>
              <a:off x="6850156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53" name="Google Shape;6353;p16"/>
            <p:cNvSpPr/>
            <p:nvPr/>
          </p:nvSpPr>
          <p:spPr>
            <a:xfrm>
              <a:off x="6538578" y="317477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54" name="Google Shape;6354;p16"/>
            <p:cNvSpPr/>
            <p:nvPr/>
          </p:nvSpPr>
          <p:spPr>
            <a:xfrm>
              <a:off x="6538578" y="3699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55" name="Google Shape;6355;p16"/>
            <p:cNvSpPr/>
            <p:nvPr/>
          </p:nvSpPr>
          <p:spPr>
            <a:xfrm>
              <a:off x="6222576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56" name="Google Shape;6356;p16"/>
            <p:cNvSpPr/>
            <p:nvPr/>
          </p:nvSpPr>
          <p:spPr>
            <a:xfrm>
              <a:off x="6538578" y="6631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57" name="Google Shape;6357;p16"/>
            <p:cNvSpPr/>
            <p:nvPr/>
          </p:nvSpPr>
          <p:spPr>
            <a:xfrm>
              <a:off x="6222576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58" name="Google Shape;6358;p16"/>
            <p:cNvSpPr/>
            <p:nvPr/>
          </p:nvSpPr>
          <p:spPr>
            <a:xfrm>
              <a:off x="6538578" y="35152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59" name="Google Shape;6359;p16"/>
            <p:cNvSpPr/>
            <p:nvPr/>
          </p:nvSpPr>
          <p:spPr>
            <a:xfrm>
              <a:off x="6222576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60" name="Google Shape;6360;p16"/>
            <p:cNvSpPr/>
            <p:nvPr/>
          </p:nvSpPr>
          <p:spPr>
            <a:xfrm>
              <a:off x="6066049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61" name="Google Shape;6361;p16"/>
            <p:cNvSpPr/>
            <p:nvPr/>
          </p:nvSpPr>
          <p:spPr>
            <a:xfrm>
              <a:off x="6380577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62" name="Google Shape;6362;p16"/>
            <p:cNvSpPr/>
            <p:nvPr/>
          </p:nvSpPr>
          <p:spPr>
            <a:xfrm>
              <a:off x="6066049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63" name="Google Shape;6363;p16"/>
            <p:cNvSpPr/>
            <p:nvPr/>
          </p:nvSpPr>
          <p:spPr>
            <a:xfrm>
              <a:off x="6380577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64" name="Google Shape;6364;p16"/>
            <p:cNvSpPr/>
            <p:nvPr/>
          </p:nvSpPr>
          <p:spPr>
            <a:xfrm>
              <a:off x="6538578" y="3699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65" name="Google Shape;6365;p16"/>
            <p:cNvSpPr/>
            <p:nvPr/>
          </p:nvSpPr>
          <p:spPr>
            <a:xfrm>
              <a:off x="6222576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66" name="Google Shape;6366;p16"/>
            <p:cNvSpPr/>
            <p:nvPr/>
          </p:nvSpPr>
          <p:spPr>
            <a:xfrm>
              <a:off x="6538578" y="129068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67" name="Google Shape;6367;p16"/>
            <p:cNvSpPr/>
            <p:nvPr/>
          </p:nvSpPr>
          <p:spPr>
            <a:xfrm>
              <a:off x="6222576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68" name="Google Shape;6368;p16"/>
            <p:cNvSpPr/>
            <p:nvPr/>
          </p:nvSpPr>
          <p:spPr>
            <a:xfrm>
              <a:off x="6538578" y="97910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62" y="595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69" name="Google Shape;6369;p16"/>
            <p:cNvSpPr/>
            <p:nvPr/>
          </p:nvSpPr>
          <p:spPr>
            <a:xfrm>
              <a:off x="6222576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0" name="Google Shape;6370;p16"/>
            <p:cNvSpPr/>
            <p:nvPr/>
          </p:nvSpPr>
          <p:spPr>
            <a:xfrm>
              <a:off x="6066049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1" name="Google Shape;6371;p16"/>
            <p:cNvSpPr/>
            <p:nvPr/>
          </p:nvSpPr>
          <p:spPr>
            <a:xfrm>
              <a:off x="6380577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2" name="Google Shape;6372;p16"/>
            <p:cNvSpPr/>
            <p:nvPr/>
          </p:nvSpPr>
          <p:spPr>
            <a:xfrm>
              <a:off x="6066049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3" name="Google Shape;6373;p16"/>
            <p:cNvSpPr/>
            <p:nvPr/>
          </p:nvSpPr>
          <p:spPr>
            <a:xfrm>
              <a:off x="6380577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4" name="Google Shape;6374;p16"/>
            <p:cNvSpPr/>
            <p:nvPr/>
          </p:nvSpPr>
          <p:spPr>
            <a:xfrm>
              <a:off x="6538578" y="6631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5" name="Google Shape;6375;p16"/>
            <p:cNvSpPr/>
            <p:nvPr/>
          </p:nvSpPr>
          <p:spPr>
            <a:xfrm>
              <a:off x="6222576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6" name="Google Shape;6376;p16"/>
            <p:cNvSpPr/>
            <p:nvPr/>
          </p:nvSpPr>
          <p:spPr>
            <a:xfrm>
              <a:off x="6538578" y="191961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7" name="Google Shape;6377;p16"/>
            <p:cNvSpPr/>
            <p:nvPr/>
          </p:nvSpPr>
          <p:spPr>
            <a:xfrm>
              <a:off x="6222576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8" name="Google Shape;6378;p16"/>
            <p:cNvSpPr/>
            <p:nvPr/>
          </p:nvSpPr>
          <p:spPr>
            <a:xfrm>
              <a:off x="6538578" y="1605089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9" name="Google Shape;6379;p16"/>
            <p:cNvSpPr/>
            <p:nvPr/>
          </p:nvSpPr>
          <p:spPr>
            <a:xfrm>
              <a:off x="6222576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0" name="Google Shape;6380;p16"/>
            <p:cNvSpPr/>
            <p:nvPr/>
          </p:nvSpPr>
          <p:spPr>
            <a:xfrm>
              <a:off x="6066049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1" name="Google Shape;6381;p16"/>
            <p:cNvSpPr/>
            <p:nvPr/>
          </p:nvSpPr>
          <p:spPr>
            <a:xfrm>
              <a:off x="6380577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2" name="Google Shape;6382;p16"/>
            <p:cNvSpPr/>
            <p:nvPr/>
          </p:nvSpPr>
          <p:spPr>
            <a:xfrm>
              <a:off x="6066049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3" name="Google Shape;6383;p16"/>
            <p:cNvSpPr/>
            <p:nvPr/>
          </p:nvSpPr>
          <p:spPr>
            <a:xfrm>
              <a:off x="6380577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4" name="Google Shape;6384;p16"/>
            <p:cNvSpPr/>
            <p:nvPr/>
          </p:nvSpPr>
          <p:spPr>
            <a:xfrm>
              <a:off x="6538578" y="129068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5" name="Google Shape;6385;p16"/>
            <p:cNvSpPr/>
            <p:nvPr/>
          </p:nvSpPr>
          <p:spPr>
            <a:xfrm>
              <a:off x="6222576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6" name="Google Shape;6386;p16"/>
            <p:cNvSpPr/>
            <p:nvPr/>
          </p:nvSpPr>
          <p:spPr>
            <a:xfrm>
              <a:off x="6538578" y="254719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7" name="Google Shape;6387;p16"/>
            <p:cNvSpPr/>
            <p:nvPr/>
          </p:nvSpPr>
          <p:spPr>
            <a:xfrm>
              <a:off x="6222576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8" name="Google Shape;6388;p16"/>
            <p:cNvSpPr/>
            <p:nvPr/>
          </p:nvSpPr>
          <p:spPr>
            <a:xfrm>
              <a:off x="6538578" y="223267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9" name="Google Shape;6389;p16"/>
            <p:cNvSpPr/>
            <p:nvPr/>
          </p:nvSpPr>
          <p:spPr>
            <a:xfrm>
              <a:off x="6222576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0" name="Google Shape;6390;p16"/>
            <p:cNvSpPr/>
            <p:nvPr/>
          </p:nvSpPr>
          <p:spPr>
            <a:xfrm>
              <a:off x="6066049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1" name="Google Shape;6391;p16"/>
            <p:cNvSpPr/>
            <p:nvPr/>
          </p:nvSpPr>
          <p:spPr>
            <a:xfrm>
              <a:off x="6380577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2" name="Google Shape;6392;p16"/>
            <p:cNvSpPr/>
            <p:nvPr/>
          </p:nvSpPr>
          <p:spPr>
            <a:xfrm>
              <a:off x="6066049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3" name="Google Shape;6393;p16"/>
            <p:cNvSpPr/>
            <p:nvPr/>
          </p:nvSpPr>
          <p:spPr>
            <a:xfrm>
              <a:off x="6380577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4" name="Google Shape;6394;p16"/>
            <p:cNvSpPr/>
            <p:nvPr/>
          </p:nvSpPr>
          <p:spPr>
            <a:xfrm>
              <a:off x="6538578" y="191961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5" name="Google Shape;6395;p16"/>
            <p:cNvSpPr/>
            <p:nvPr/>
          </p:nvSpPr>
          <p:spPr>
            <a:xfrm>
              <a:off x="6222576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6" name="Google Shape;6396;p16"/>
            <p:cNvSpPr/>
            <p:nvPr/>
          </p:nvSpPr>
          <p:spPr>
            <a:xfrm>
              <a:off x="6538578" y="317477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7" name="Google Shape;6397;p16"/>
            <p:cNvSpPr/>
            <p:nvPr/>
          </p:nvSpPr>
          <p:spPr>
            <a:xfrm>
              <a:off x="6222576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8" name="Google Shape;6398;p16"/>
            <p:cNvSpPr/>
            <p:nvPr/>
          </p:nvSpPr>
          <p:spPr>
            <a:xfrm>
              <a:off x="6538578" y="286025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9" name="Google Shape;6399;p16"/>
            <p:cNvSpPr/>
            <p:nvPr/>
          </p:nvSpPr>
          <p:spPr>
            <a:xfrm>
              <a:off x="6222576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0" name="Google Shape;6400;p16"/>
            <p:cNvSpPr/>
            <p:nvPr/>
          </p:nvSpPr>
          <p:spPr>
            <a:xfrm>
              <a:off x="6066049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1" name="Google Shape;6401;p16"/>
            <p:cNvSpPr/>
            <p:nvPr/>
          </p:nvSpPr>
          <p:spPr>
            <a:xfrm>
              <a:off x="6380577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2" name="Google Shape;6402;p16"/>
            <p:cNvSpPr/>
            <p:nvPr/>
          </p:nvSpPr>
          <p:spPr>
            <a:xfrm>
              <a:off x="6066049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93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3" name="Google Shape;6403;p16"/>
            <p:cNvSpPr/>
            <p:nvPr/>
          </p:nvSpPr>
          <p:spPr>
            <a:xfrm>
              <a:off x="6380577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81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4" name="Google Shape;6404;p16"/>
            <p:cNvSpPr/>
            <p:nvPr/>
          </p:nvSpPr>
          <p:spPr>
            <a:xfrm>
              <a:off x="6538578" y="254719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5" name="Google Shape;6405;p16"/>
            <p:cNvSpPr/>
            <p:nvPr/>
          </p:nvSpPr>
          <p:spPr>
            <a:xfrm>
              <a:off x="6222576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6" name="Google Shape;6406;p16"/>
            <p:cNvSpPr/>
            <p:nvPr/>
          </p:nvSpPr>
          <p:spPr>
            <a:xfrm>
              <a:off x="6538578" y="348930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7" name="Google Shape;6407;p16"/>
            <p:cNvSpPr/>
            <p:nvPr/>
          </p:nvSpPr>
          <p:spPr>
            <a:xfrm>
              <a:off x="6222576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8" name="Google Shape;6408;p16"/>
            <p:cNvSpPr/>
            <p:nvPr/>
          </p:nvSpPr>
          <p:spPr>
            <a:xfrm>
              <a:off x="6066049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9" name="Google Shape;6409;p16"/>
            <p:cNvSpPr/>
            <p:nvPr/>
          </p:nvSpPr>
          <p:spPr>
            <a:xfrm>
              <a:off x="6380577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10" name="Google Shape;6410;p16"/>
            <p:cNvSpPr/>
            <p:nvPr/>
          </p:nvSpPr>
          <p:spPr>
            <a:xfrm>
              <a:off x="6066049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11" name="Google Shape;6411;p16"/>
            <p:cNvSpPr/>
            <p:nvPr/>
          </p:nvSpPr>
          <p:spPr>
            <a:xfrm>
              <a:off x="6380577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12" name="Google Shape;6412;p16"/>
            <p:cNvSpPr/>
            <p:nvPr/>
          </p:nvSpPr>
          <p:spPr>
            <a:xfrm>
              <a:off x="6538578" y="317477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13" name="Google Shape;6413;p16"/>
            <p:cNvSpPr/>
            <p:nvPr/>
          </p:nvSpPr>
          <p:spPr>
            <a:xfrm>
              <a:off x="6222576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14" name="Google Shape;6414;p16"/>
            <p:cNvSpPr/>
            <p:nvPr/>
          </p:nvSpPr>
          <p:spPr>
            <a:xfrm>
              <a:off x="9048777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15" name="Google Shape;6415;p16"/>
            <p:cNvSpPr/>
            <p:nvPr/>
          </p:nvSpPr>
          <p:spPr>
            <a:xfrm>
              <a:off x="9048777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16" name="Google Shape;6416;p16"/>
            <p:cNvSpPr/>
            <p:nvPr/>
          </p:nvSpPr>
          <p:spPr>
            <a:xfrm>
              <a:off x="9048777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17" name="Google Shape;6417;p16"/>
            <p:cNvSpPr/>
            <p:nvPr/>
          </p:nvSpPr>
          <p:spPr>
            <a:xfrm>
              <a:off x="9048777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18" name="Google Shape;6418;p16"/>
            <p:cNvSpPr/>
            <p:nvPr/>
          </p:nvSpPr>
          <p:spPr>
            <a:xfrm>
              <a:off x="9048777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19" name="Google Shape;6419;p16"/>
            <p:cNvSpPr/>
            <p:nvPr/>
          </p:nvSpPr>
          <p:spPr>
            <a:xfrm>
              <a:off x="9048777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20" name="Google Shape;6420;p16"/>
            <p:cNvSpPr/>
            <p:nvPr/>
          </p:nvSpPr>
          <p:spPr>
            <a:xfrm>
              <a:off x="9048777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21" name="Google Shape;6421;p16"/>
            <p:cNvSpPr/>
            <p:nvPr/>
          </p:nvSpPr>
          <p:spPr>
            <a:xfrm>
              <a:off x="9048777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22" name="Google Shape;6422;p16"/>
            <p:cNvSpPr/>
            <p:nvPr/>
          </p:nvSpPr>
          <p:spPr>
            <a:xfrm>
              <a:off x="873425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23" name="Google Shape;6423;p16"/>
            <p:cNvSpPr/>
            <p:nvPr/>
          </p:nvSpPr>
          <p:spPr>
            <a:xfrm>
              <a:off x="9048777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24" name="Google Shape;6424;p16"/>
            <p:cNvSpPr/>
            <p:nvPr/>
          </p:nvSpPr>
          <p:spPr>
            <a:xfrm>
              <a:off x="873425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25" name="Google Shape;6425;p16"/>
            <p:cNvSpPr/>
            <p:nvPr/>
          </p:nvSpPr>
          <p:spPr>
            <a:xfrm>
              <a:off x="8576249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26" name="Google Shape;6426;p16"/>
            <p:cNvSpPr/>
            <p:nvPr/>
          </p:nvSpPr>
          <p:spPr>
            <a:xfrm>
              <a:off x="8890776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27" name="Google Shape;6427;p16"/>
            <p:cNvSpPr/>
            <p:nvPr/>
          </p:nvSpPr>
          <p:spPr>
            <a:xfrm>
              <a:off x="841972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28" name="Google Shape;6428;p16"/>
            <p:cNvSpPr/>
            <p:nvPr/>
          </p:nvSpPr>
          <p:spPr>
            <a:xfrm>
              <a:off x="8419722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29" name="Google Shape;6429;p16"/>
            <p:cNvSpPr/>
            <p:nvPr/>
          </p:nvSpPr>
          <p:spPr>
            <a:xfrm>
              <a:off x="9048777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0" name="Google Shape;6430;p16"/>
            <p:cNvSpPr/>
            <p:nvPr/>
          </p:nvSpPr>
          <p:spPr>
            <a:xfrm>
              <a:off x="873425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1" name="Google Shape;6431;p16"/>
            <p:cNvSpPr/>
            <p:nvPr/>
          </p:nvSpPr>
          <p:spPr>
            <a:xfrm>
              <a:off x="9048777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2" name="Google Shape;6432;p16"/>
            <p:cNvSpPr/>
            <p:nvPr/>
          </p:nvSpPr>
          <p:spPr>
            <a:xfrm>
              <a:off x="873425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3" name="Google Shape;6433;p16"/>
            <p:cNvSpPr/>
            <p:nvPr/>
          </p:nvSpPr>
          <p:spPr>
            <a:xfrm>
              <a:off x="8576249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63"/>
                    <a:pt x="393" y="763"/>
                  </a:cubicBezTo>
                  <a:cubicBezTo>
                    <a:pt x="608" y="763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4" name="Google Shape;6434;p16"/>
            <p:cNvSpPr/>
            <p:nvPr/>
          </p:nvSpPr>
          <p:spPr>
            <a:xfrm>
              <a:off x="8890776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93" y="763"/>
                  </a:cubicBezTo>
                  <a:cubicBezTo>
                    <a:pt x="608" y="763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5" name="Google Shape;6435;p16"/>
            <p:cNvSpPr/>
            <p:nvPr/>
          </p:nvSpPr>
          <p:spPr>
            <a:xfrm>
              <a:off x="8576249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6" name="Google Shape;6436;p16"/>
            <p:cNvSpPr/>
            <p:nvPr/>
          </p:nvSpPr>
          <p:spPr>
            <a:xfrm>
              <a:off x="8890776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7" name="Google Shape;6437;p16"/>
            <p:cNvSpPr/>
            <p:nvPr/>
          </p:nvSpPr>
          <p:spPr>
            <a:xfrm>
              <a:off x="841972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8" name="Google Shape;6438;p16"/>
            <p:cNvSpPr/>
            <p:nvPr/>
          </p:nvSpPr>
          <p:spPr>
            <a:xfrm>
              <a:off x="8419722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9" name="Google Shape;6439;p16"/>
            <p:cNvSpPr/>
            <p:nvPr/>
          </p:nvSpPr>
          <p:spPr>
            <a:xfrm>
              <a:off x="9048777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40" name="Google Shape;6440;p16"/>
            <p:cNvSpPr/>
            <p:nvPr/>
          </p:nvSpPr>
          <p:spPr>
            <a:xfrm>
              <a:off x="873425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41" name="Google Shape;6441;p16"/>
            <p:cNvSpPr/>
            <p:nvPr/>
          </p:nvSpPr>
          <p:spPr>
            <a:xfrm>
              <a:off x="841972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42" name="Google Shape;6442;p16"/>
            <p:cNvSpPr/>
            <p:nvPr/>
          </p:nvSpPr>
          <p:spPr>
            <a:xfrm>
              <a:off x="9048777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43" name="Google Shape;6443;p16"/>
            <p:cNvSpPr/>
            <p:nvPr/>
          </p:nvSpPr>
          <p:spPr>
            <a:xfrm>
              <a:off x="873425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44" name="Google Shape;6444;p16"/>
            <p:cNvSpPr/>
            <p:nvPr/>
          </p:nvSpPr>
          <p:spPr>
            <a:xfrm>
              <a:off x="8576249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45" name="Google Shape;6445;p16"/>
            <p:cNvSpPr/>
            <p:nvPr/>
          </p:nvSpPr>
          <p:spPr>
            <a:xfrm>
              <a:off x="8890776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46" name="Google Shape;6446;p16"/>
            <p:cNvSpPr/>
            <p:nvPr/>
          </p:nvSpPr>
          <p:spPr>
            <a:xfrm>
              <a:off x="8419722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47" name="Google Shape;6447;p16"/>
            <p:cNvSpPr/>
            <p:nvPr/>
          </p:nvSpPr>
          <p:spPr>
            <a:xfrm>
              <a:off x="9048777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48" name="Google Shape;6448;p16"/>
            <p:cNvSpPr/>
            <p:nvPr/>
          </p:nvSpPr>
          <p:spPr>
            <a:xfrm>
              <a:off x="873425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49" name="Google Shape;6449;p16"/>
            <p:cNvSpPr/>
            <p:nvPr/>
          </p:nvSpPr>
          <p:spPr>
            <a:xfrm>
              <a:off x="841972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50" name="Google Shape;6450;p16"/>
            <p:cNvSpPr/>
            <p:nvPr/>
          </p:nvSpPr>
          <p:spPr>
            <a:xfrm>
              <a:off x="841972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51" name="Google Shape;6451;p16"/>
            <p:cNvSpPr/>
            <p:nvPr/>
          </p:nvSpPr>
          <p:spPr>
            <a:xfrm>
              <a:off x="8106669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52" name="Google Shape;6452;p16"/>
            <p:cNvSpPr/>
            <p:nvPr/>
          </p:nvSpPr>
          <p:spPr>
            <a:xfrm>
              <a:off x="8419722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53" name="Google Shape;6453;p16"/>
            <p:cNvSpPr/>
            <p:nvPr/>
          </p:nvSpPr>
          <p:spPr>
            <a:xfrm>
              <a:off x="8106669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54" name="Google Shape;6454;p16"/>
            <p:cNvSpPr/>
            <p:nvPr/>
          </p:nvSpPr>
          <p:spPr>
            <a:xfrm>
              <a:off x="7950142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55" name="Google Shape;6455;p16"/>
            <p:cNvSpPr/>
            <p:nvPr/>
          </p:nvSpPr>
          <p:spPr>
            <a:xfrm>
              <a:off x="8263196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56" name="Google Shape;6456;p16"/>
            <p:cNvSpPr/>
            <p:nvPr/>
          </p:nvSpPr>
          <p:spPr>
            <a:xfrm>
              <a:off x="779214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57" name="Google Shape;6457;p16"/>
            <p:cNvSpPr/>
            <p:nvPr/>
          </p:nvSpPr>
          <p:spPr>
            <a:xfrm>
              <a:off x="7792142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58" name="Google Shape;6458;p16"/>
            <p:cNvSpPr/>
            <p:nvPr/>
          </p:nvSpPr>
          <p:spPr>
            <a:xfrm>
              <a:off x="841972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59" name="Google Shape;6459;p16"/>
            <p:cNvSpPr/>
            <p:nvPr/>
          </p:nvSpPr>
          <p:spPr>
            <a:xfrm>
              <a:off x="8106669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60" name="Google Shape;6460;p16"/>
            <p:cNvSpPr/>
            <p:nvPr/>
          </p:nvSpPr>
          <p:spPr>
            <a:xfrm>
              <a:off x="8419722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61" name="Google Shape;6461;p16"/>
            <p:cNvSpPr/>
            <p:nvPr/>
          </p:nvSpPr>
          <p:spPr>
            <a:xfrm>
              <a:off x="8106669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62" name="Google Shape;6462;p16"/>
            <p:cNvSpPr/>
            <p:nvPr/>
          </p:nvSpPr>
          <p:spPr>
            <a:xfrm>
              <a:off x="7950142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63"/>
                    <a:pt x="382" y="763"/>
                  </a:cubicBezTo>
                  <a:cubicBezTo>
                    <a:pt x="596" y="763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63" name="Google Shape;6463;p16"/>
            <p:cNvSpPr/>
            <p:nvPr/>
          </p:nvSpPr>
          <p:spPr>
            <a:xfrm>
              <a:off x="8263196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63"/>
                    <a:pt x="394" y="763"/>
                  </a:cubicBezTo>
                  <a:cubicBezTo>
                    <a:pt x="608" y="763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64" name="Google Shape;6464;p16"/>
            <p:cNvSpPr/>
            <p:nvPr/>
          </p:nvSpPr>
          <p:spPr>
            <a:xfrm>
              <a:off x="7950142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65" name="Google Shape;6465;p16"/>
            <p:cNvSpPr/>
            <p:nvPr/>
          </p:nvSpPr>
          <p:spPr>
            <a:xfrm>
              <a:off x="8263196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66" name="Google Shape;6466;p16"/>
            <p:cNvSpPr/>
            <p:nvPr/>
          </p:nvSpPr>
          <p:spPr>
            <a:xfrm>
              <a:off x="779214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67" name="Google Shape;6467;p16"/>
            <p:cNvSpPr/>
            <p:nvPr/>
          </p:nvSpPr>
          <p:spPr>
            <a:xfrm>
              <a:off x="7792142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68" name="Google Shape;6468;p16"/>
            <p:cNvSpPr/>
            <p:nvPr/>
          </p:nvSpPr>
          <p:spPr>
            <a:xfrm>
              <a:off x="841972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69" name="Google Shape;6469;p16"/>
            <p:cNvSpPr/>
            <p:nvPr/>
          </p:nvSpPr>
          <p:spPr>
            <a:xfrm>
              <a:off x="8106669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0" name="Google Shape;6470;p16"/>
            <p:cNvSpPr/>
            <p:nvPr/>
          </p:nvSpPr>
          <p:spPr>
            <a:xfrm>
              <a:off x="779214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1" name="Google Shape;6471;p16"/>
            <p:cNvSpPr/>
            <p:nvPr/>
          </p:nvSpPr>
          <p:spPr>
            <a:xfrm>
              <a:off x="8419722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2" name="Google Shape;6472;p16"/>
            <p:cNvSpPr/>
            <p:nvPr/>
          </p:nvSpPr>
          <p:spPr>
            <a:xfrm>
              <a:off x="8106669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3" name="Google Shape;6473;p16"/>
            <p:cNvSpPr/>
            <p:nvPr/>
          </p:nvSpPr>
          <p:spPr>
            <a:xfrm>
              <a:off x="7950142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4" name="Google Shape;6474;p16"/>
            <p:cNvSpPr/>
            <p:nvPr/>
          </p:nvSpPr>
          <p:spPr>
            <a:xfrm>
              <a:off x="8263196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5" name="Google Shape;6475;p16"/>
            <p:cNvSpPr/>
            <p:nvPr/>
          </p:nvSpPr>
          <p:spPr>
            <a:xfrm>
              <a:off x="7792142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6" name="Google Shape;6476;p16"/>
            <p:cNvSpPr/>
            <p:nvPr/>
          </p:nvSpPr>
          <p:spPr>
            <a:xfrm>
              <a:off x="841972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7" name="Google Shape;6477;p16"/>
            <p:cNvSpPr/>
            <p:nvPr/>
          </p:nvSpPr>
          <p:spPr>
            <a:xfrm>
              <a:off x="8106669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8" name="Google Shape;6478;p16"/>
            <p:cNvSpPr/>
            <p:nvPr/>
          </p:nvSpPr>
          <p:spPr>
            <a:xfrm>
              <a:off x="779214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9" name="Google Shape;6479;p16"/>
            <p:cNvSpPr/>
            <p:nvPr/>
          </p:nvSpPr>
          <p:spPr>
            <a:xfrm>
              <a:off x="779214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0" name="Google Shape;6480;p16"/>
            <p:cNvSpPr/>
            <p:nvPr/>
          </p:nvSpPr>
          <p:spPr>
            <a:xfrm>
              <a:off x="7479088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1" name="Google Shape;6481;p16"/>
            <p:cNvSpPr/>
            <p:nvPr/>
          </p:nvSpPr>
          <p:spPr>
            <a:xfrm>
              <a:off x="7792142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2" name="Google Shape;6482;p16"/>
            <p:cNvSpPr/>
            <p:nvPr/>
          </p:nvSpPr>
          <p:spPr>
            <a:xfrm>
              <a:off x="7479088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3" name="Google Shape;6483;p16"/>
            <p:cNvSpPr/>
            <p:nvPr/>
          </p:nvSpPr>
          <p:spPr>
            <a:xfrm>
              <a:off x="7322562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4" name="Google Shape;6484;p16"/>
            <p:cNvSpPr/>
            <p:nvPr/>
          </p:nvSpPr>
          <p:spPr>
            <a:xfrm>
              <a:off x="7635615" y="394279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63" y="595"/>
                    <a:pt x="763" y="381"/>
                  </a:cubicBezTo>
                  <a:cubicBezTo>
                    <a:pt x="763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5" name="Google Shape;6485;p16"/>
            <p:cNvSpPr/>
            <p:nvPr/>
          </p:nvSpPr>
          <p:spPr>
            <a:xfrm>
              <a:off x="7164684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6" name="Google Shape;6486;p16"/>
            <p:cNvSpPr/>
            <p:nvPr/>
          </p:nvSpPr>
          <p:spPr>
            <a:xfrm>
              <a:off x="7164684" y="37847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7" name="Google Shape;6487;p16"/>
            <p:cNvSpPr/>
            <p:nvPr/>
          </p:nvSpPr>
          <p:spPr>
            <a:xfrm>
              <a:off x="779214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8" name="Google Shape;6488;p16"/>
            <p:cNvSpPr/>
            <p:nvPr/>
          </p:nvSpPr>
          <p:spPr>
            <a:xfrm>
              <a:off x="7479088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9" name="Google Shape;6489;p16"/>
            <p:cNvSpPr/>
            <p:nvPr/>
          </p:nvSpPr>
          <p:spPr>
            <a:xfrm>
              <a:off x="7792142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0" name="Google Shape;6490;p16"/>
            <p:cNvSpPr/>
            <p:nvPr/>
          </p:nvSpPr>
          <p:spPr>
            <a:xfrm>
              <a:off x="7479088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80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1" name="Google Shape;6491;p16"/>
            <p:cNvSpPr/>
            <p:nvPr/>
          </p:nvSpPr>
          <p:spPr>
            <a:xfrm>
              <a:off x="7322562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63"/>
                    <a:pt x="382" y="763"/>
                  </a:cubicBezTo>
                  <a:cubicBezTo>
                    <a:pt x="596" y="763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2" name="Google Shape;6492;p16"/>
            <p:cNvSpPr/>
            <p:nvPr/>
          </p:nvSpPr>
          <p:spPr>
            <a:xfrm>
              <a:off x="7635615" y="4570248"/>
              <a:ext cx="93744" cy="93744"/>
            </a:xfrm>
            <a:custGeom>
              <a:avLst/>
              <a:gdLst/>
              <a:ahLst/>
              <a:cxnLst/>
              <a:rect l="l" t="t" r="r" b="b"/>
              <a:pathLst>
                <a:path w="763" h="763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63"/>
                    <a:pt x="382" y="763"/>
                  </a:cubicBezTo>
                  <a:cubicBezTo>
                    <a:pt x="596" y="763"/>
                    <a:pt x="763" y="596"/>
                    <a:pt x="763" y="382"/>
                  </a:cubicBezTo>
                  <a:cubicBezTo>
                    <a:pt x="763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3" name="Google Shape;6493;p16"/>
            <p:cNvSpPr/>
            <p:nvPr/>
          </p:nvSpPr>
          <p:spPr>
            <a:xfrm>
              <a:off x="7322562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4" name="Google Shape;6494;p16"/>
            <p:cNvSpPr/>
            <p:nvPr/>
          </p:nvSpPr>
          <p:spPr>
            <a:xfrm>
              <a:off x="7635615" y="425719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5" name="Google Shape;6495;p16"/>
            <p:cNvSpPr/>
            <p:nvPr/>
          </p:nvSpPr>
          <p:spPr>
            <a:xfrm>
              <a:off x="7164684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6" name="Google Shape;6496;p16"/>
            <p:cNvSpPr/>
            <p:nvPr/>
          </p:nvSpPr>
          <p:spPr>
            <a:xfrm>
              <a:off x="7164684" y="4413721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7" name="Google Shape;6497;p16"/>
            <p:cNvSpPr/>
            <p:nvPr/>
          </p:nvSpPr>
          <p:spPr>
            <a:xfrm>
              <a:off x="779214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8" name="Google Shape;6498;p16"/>
            <p:cNvSpPr/>
            <p:nvPr/>
          </p:nvSpPr>
          <p:spPr>
            <a:xfrm>
              <a:off x="7479088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9" name="Google Shape;6499;p16"/>
            <p:cNvSpPr/>
            <p:nvPr/>
          </p:nvSpPr>
          <p:spPr>
            <a:xfrm>
              <a:off x="7164684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0" name="Google Shape;6500;p16"/>
            <p:cNvSpPr/>
            <p:nvPr/>
          </p:nvSpPr>
          <p:spPr>
            <a:xfrm>
              <a:off x="7792142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1" name="Google Shape;6501;p16"/>
            <p:cNvSpPr/>
            <p:nvPr/>
          </p:nvSpPr>
          <p:spPr>
            <a:xfrm>
              <a:off x="7479088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2" name="Google Shape;6502;p16"/>
            <p:cNvSpPr/>
            <p:nvPr/>
          </p:nvSpPr>
          <p:spPr>
            <a:xfrm>
              <a:off x="7322562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3" name="Google Shape;6503;p16"/>
            <p:cNvSpPr/>
            <p:nvPr/>
          </p:nvSpPr>
          <p:spPr>
            <a:xfrm>
              <a:off x="7635615" y="488477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4" name="Google Shape;6504;p16"/>
            <p:cNvSpPr/>
            <p:nvPr/>
          </p:nvSpPr>
          <p:spPr>
            <a:xfrm>
              <a:off x="7164684" y="5041302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5" name="Google Shape;6505;p16"/>
            <p:cNvSpPr/>
            <p:nvPr/>
          </p:nvSpPr>
          <p:spPr>
            <a:xfrm>
              <a:off x="779214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6" name="Google Shape;6506;p16"/>
            <p:cNvSpPr/>
            <p:nvPr/>
          </p:nvSpPr>
          <p:spPr>
            <a:xfrm>
              <a:off x="7479088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7" name="Google Shape;6507;p16"/>
            <p:cNvSpPr/>
            <p:nvPr/>
          </p:nvSpPr>
          <p:spPr>
            <a:xfrm>
              <a:off x="7164684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8" name="Google Shape;6508;p16"/>
            <p:cNvSpPr/>
            <p:nvPr/>
          </p:nvSpPr>
          <p:spPr>
            <a:xfrm>
              <a:off x="7164684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9" name="Google Shape;6509;p16"/>
            <p:cNvSpPr/>
            <p:nvPr/>
          </p:nvSpPr>
          <p:spPr>
            <a:xfrm>
              <a:off x="6850156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0" name="Google Shape;6510;p16"/>
            <p:cNvSpPr/>
            <p:nvPr/>
          </p:nvSpPr>
          <p:spPr>
            <a:xfrm>
              <a:off x="7164684" y="37847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1" name="Google Shape;6511;p16"/>
            <p:cNvSpPr/>
            <p:nvPr/>
          </p:nvSpPr>
          <p:spPr>
            <a:xfrm>
              <a:off x="6850156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2" name="Google Shape;6512;p16"/>
            <p:cNvSpPr/>
            <p:nvPr/>
          </p:nvSpPr>
          <p:spPr>
            <a:xfrm>
              <a:off x="6693630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3" name="Google Shape;6513;p16"/>
            <p:cNvSpPr/>
            <p:nvPr/>
          </p:nvSpPr>
          <p:spPr>
            <a:xfrm>
              <a:off x="7008157" y="39427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4" name="Google Shape;6514;p16"/>
            <p:cNvSpPr/>
            <p:nvPr/>
          </p:nvSpPr>
          <p:spPr>
            <a:xfrm>
              <a:off x="6538578" y="409931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5" name="Google Shape;6515;p16"/>
            <p:cNvSpPr/>
            <p:nvPr/>
          </p:nvSpPr>
          <p:spPr>
            <a:xfrm>
              <a:off x="6538578" y="3784789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6" name="Google Shape;6516;p16"/>
            <p:cNvSpPr/>
            <p:nvPr/>
          </p:nvSpPr>
          <p:spPr>
            <a:xfrm>
              <a:off x="7164684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7" name="Google Shape;6517;p16"/>
            <p:cNvSpPr/>
            <p:nvPr/>
          </p:nvSpPr>
          <p:spPr>
            <a:xfrm>
              <a:off x="6850156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8" name="Google Shape;6518;p16"/>
            <p:cNvSpPr/>
            <p:nvPr/>
          </p:nvSpPr>
          <p:spPr>
            <a:xfrm>
              <a:off x="7164684" y="4413721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9" name="Google Shape;6519;p16"/>
            <p:cNvSpPr/>
            <p:nvPr/>
          </p:nvSpPr>
          <p:spPr>
            <a:xfrm>
              <a:off x="6850156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0" name="Google Shape;6520;p16"/>
            <p:cNvSpPr/>
            <p:nvPr/>
          </p:nvSpPr>
          <p:spPr>
            <a:xfrm>
              <a:off x="6693630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63"/>
                    <a:pt x="381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1" name="Google Shape;6521;p16"/>
            <p:cNvSpPr/>
            <p:nvPr/>
          </p:nvSpPr>
          <p:spPr>
            <a:xfrm>
              <a:off x="7008157" y="457024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63"/>
                    <a:pt x="381" y="763"/>
                  </a:cubicBezTo>
                  <a:cubicBezTo>
                    <a:pt x="595" y="763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2" name="Google Shape;6522;p16"/>
            <p:cNvSpPr/>
            <p:nvPr/>
          </p:nvSpPr>
          <p:spPr>
            <a:xfrm>
              <a:off x="6693630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3" name="Google Shape;6523;p16"/>
            <p:cNvSpPr/>
            <p:nvPr/>
          </p:nvSpPr>
          <p:spPr>
            <a:xfrm>
              <a:off x="7008157" y="425719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4" name="Google Shape;6524;p16"/>
            <p:cNvSpPr/>
            <p:nvPr/>
          </p:nvSpPr>
          <p:spPr>
            <a:xfrm>
              <a:off x="6538578" y="472677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5" name="Google Shape;6525;p16"/>
            <p:cNvSpPr/>
            <p:nvPr/>
          </p:nvSpPr>
          <p:spPr>
            <a:xfrm>
              <a:off x="6538578" y="4413721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6" name="Google Shape;6526;p16"/>
            <p:cNvSpPr/>
            <p:nvPr/>
          </p:nvSpPr>
          <p:spPr>
            <a:xfrm>
              <a:off x="7164684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7" name="Google Shape;6527;p16"/>
            <p:cNvSpPr/>
            <p:nvPr/>
          </p:nvSpPr>
          <p:spPr>
            <a:xfrm>
              <a:off x="6850156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8" name="Google Shape;6528;p16"/>
            <p:cNvSpPr/>
            <p:nvPr/>
          </p:nvSpPr>
          <p:spPr>
            <a:xfrm>
              <a:off x="6538578" y="409931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9" name="Google Shape;6529;p16"/>
            <p:cNvSpPr/>
            <p:nvPr/>
          </p:nvSpPr>
          <p:spPr>
            <a:xfrm>
              <a:off x="7164684" y="5041302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0" name="Google Shape;6530;p16"/>
            <p:cNvSpPr/>
            <p:nvPr/>
          </p:nvSpPr>
          <p:spPr>
            <a:xfrm>
              <a:off x="6850156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1" name="Google Shape;6531;p16"/>
            <p:cNvSpPr/>
            <p:nvPr/>
          </p:nvSpPr>
          <p:spPr>
            <a:xfrm>
              <a:off x="6693630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2" name="Google Shape;6532;p16"/>
            <p:cNvSpPr/>
            <p:nvPr/>
          </p:nvSpPr>
          <p:spPr>
            <a:xfrm>
              <a:off x="7008157" y="488477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3" name="Google Shape;6533;p16"/>
            <p:cNvSpPr/>
            <p:nvPr/>
          </p:nvSpPr>
          <p:spPr>
            <a:xfrm>
              <a:off x="6538578" y="5041302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4" name="Google Shape;6534;p16"/>
            <p:cNvSpPr/>
            <p:nvPr/>
          </p:nvSpPr>
          <p:spPr>
            <a:xfrm>
              <a:off x="7164684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5" name="Google Shape;6535;p16"/>
            <p:cNvSpPr/>
            <p:nvPr/>
          </p:nvSpPr>
          <p:spPr>
            <a:xfrm>
              <a:off x="6850156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6" name="Google Shape;6536;p16"/>
            <p:cNvSpPr/>
            <p:nvPr/>
          </p:nvSpPr>
          <p:spPr>
            <a:xfrm>
              <a:off x="6538578" y="472677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7" name="Google Shape;6537;p16"/>
            <p:cNvSpPr/>
            <p:nvPr/>
          </p:nvSpPr>
          <p:spPr>
            <a:xfrm>
              <a:off x="6538578" y="409931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8" name="Google Shape;6538;p16"/>
            <p:cNvSpPr/>
            <p:nvPr/>
          </p:nvSpPr>
          <p:spPr>
            <a:xfrm>
              <a:off x="6222576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9" name="Google Shape;6539;p16"/>
            <p:cNvSpPr/>
            <p:nvPr/>
          </p:nvSpPr>
          <p:spPr>
            <a:xfrm>
              <a:off x="6538578" y="3784789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0" name="Google Shape;6540;p16"/>
            <p:cNvSpPr/>
            <p:nvPr/>
          </p:nvSpPr>
          <p:spPr>
            <a:xfrm>
              <a:off x="6222576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1" name="Google Shape;6541;p16"/>
            <p:cNvSpPr/>
            <p:nvPr/>
          </p:nvSpPr>
          <p:spPr>
            <a:xfrm>
              <a:off x="6066049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2" name="Google Shape;6542;p16"/>
            <p:cNvSpPr/>
            <p:nvPr/>
          </p:nvSpPr>
          <p:spPr>
            <a:xfrm>
              <a:off x="6380577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3" name="Google Shape;6543;p16"/>
            <p:cNvSpPr/>
            <p:nvPr/>
          </p:nvSpPr>
          <p:spPr>
            <a:xfrm>
              <a:off x="6538578" y="472677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4" name="Google Shape;6544;p16"/>
            <p:cNvSpPr/>
            <p:nvPr/>
          </p:nvSpPr>
          <p:spPr>
            <a:xfrm>
              <a:off x="6222576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5" name="Google Shape;6545;p16"/>
            <p:cNvSpPr/>
            <p:nvPr/>
          </p:nvSpPr>
          <p:spPr>
            <a:xfrm>
              <a:off x="6538578" y="4413721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6" name="Google Shape;6546;p16"/>
            <p:cNvSpPr/>
            <p:nvPr/>
          </p:nvSpPr>
          <p:spPr>
            <a:xfrm>
              <a:off x="6222576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7" name="Google Shape;6547;p16"/>
            <p:cNvSpPr/>
            <p:nvPr/>
          </p:nvSpPr>
          <p:spPr>
            <a:xfrm>
              <a:off x="6066049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93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8" name="Google Shape;6548;p16"/>
            <p:cNvSpPr/>
            <p:nvPr/>
          </p:nvSpPr>
          <p:spPr>
            <a:xfrm>
              <a:off x="6380577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81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9" name="Google Shape;6549;p16"/>
            <p:cNvSpPr/>
            <p:nvPr/>
          </p:nvSpPr>
          <p:spPr>
            <a:xfrm>
              <a:off x="6066049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0" name="Google Shape;6550;p16"/>
            <p:cNvSpPr/>
            <p:nvPr/>
          </p:nvSpPr>
          <p:spPr>
            <a:xfrm>
              <a:off x="6380577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1" name="Google Shape;6551;p16"/>
            <p:cNvSpPr/>
            <p:nvPr/>
          </p:nvSpPr>
          <p:spPr>
            <a:xfrm>
              <a:off x="6538578" y="409931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2" name="Google Shape;6552;p16"/>
            <p:cNvSpPr/>
            <p:nvPr/>
          </p:nvSpPr>
          <p:spPr>
            <a:xfrm>
              <a:off x="6222576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3" name="Google Shape;6553;p16"/>
            <p:cNvSpPr/>
            <p:nvPr/>
          </p:nvSpPr>
          <p:spPr>
            <a:xfrm>
              <a:off x="6538578" y="5041302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4" name="Google Shape;6554;p16"/>
            <p:cNvSpPr/>
            <p:nvPr/>
          </p:nvSpPr>
          <p:spPr>
            <a:xfrm>
              <a:off x="6222576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5" name="Google Shape;6555;p16"/>
            <p:cNvSpPr/>
            <p:nvPr/>
          </p:nvSpPr>
          <p:spPr>
            <a:xfrm>
              <a:off x="6066049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6" name="Google Shape;6556;p16"/>
            <p:cNvSpPr/>
            <p:nvPr/>
          </p:nvSpPr>
          <p:spPr>
            <a:xfrm>
              <a:off x="6380577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7" name="Google Shape;6557;p16"/>
            <p:cNvSpPr/>
            <p:nvPr/>
          </p:nvSpPr>
          <p:spPr>
            <a:xfrm>
              <a:off x="6538578" y="472677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8" name="Google Shape;6558;p16"/>
            <p:cNvSpPr/>
            <p:nvPr/>
          </p:nvSpPr>
          <p:spPr>
            <a:xfrm>
              <a:off x="6222576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1746561144"/>
      </p:ext>
    </p:extLst>
  </p:cSld>
  <p:clrMapOvr>
    <a:masterClrMapping/>
  </p:clrMapOvr>
</p:sldLayout>
</file>

<file path=ppt/slideLayouts/slideLayout9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2">
  <p:cSld name="Section Header 2">
    <p:bg>
      <p:bgPr>
        <a:solidFill>
          <a:schemeClr val="accent1"/>
        </a:solidFill>
        <a:effectLst/>
      </p:bgPr>
    </p:bg>
    <p:spTree>
      <p:nvGrpSpPr>
        <p:cNvPr id="1" name="Shape 65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560" name="Google Shape;6560;p17"/>
          <p:cNvGrpSpPr/>
          <p:nvPr/>
        </p:nvGrpSpPr>
        <p:grpSpPr>
          <a:xfrm>
            <a:off x="0" y="-67"/>
            <a:ext cx="12197683" cy="6858131"/>
            <a:chOff x="0" y="-50"/>
            <a:chExt cx="9148262" cy="5143598"/>
          </a:xfrm>
        </p:grpSpPr>
        <p:sp>
          <p:nvSpPr>
            <p:cNvPr id="6561" name="Google Shape;6561;p17"/>
            <p:cNvSpPr/>
            <p:nvPr/>
          </p:nvSpPr>
          <p:spPr>
            <a:xfrm>
              <a:off x="4325059" y="0"/>
              <a:ext cx="493862" cy="2571817"/>
            </a:xfrm>
            <a:custGeom>
              <a:avLst/>
              <a:gdLst/>
              <a:ahLst/>
              <a:cxnLst/>
              <a:rect l="l" t="t" r="r" b="b"/>
              <a:pathLst>
                <a:path w="7145" h="37208" extrusionOk="0">
                  <a:moveTo>
                    <a:pt x="1" y="1"/>
                  </a:moveTo>
                  <a:lnTo>
                    <a:pt x="3572" y="37208"/>
                  </a:lnTo>
                  <a:lnTo>
                    <a:pt x="7144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2" name="Google Shape;6562;p17"/>
            <p:cNvSpPr/>
            <p:nvPr/>
          </p:nvSpPr>
          <p:spPr>
            <a:xfrm>
              <a:off x="2276476" y="0"/>
              <a:ext cx="2295578" cy="2571817"/>
            </a:xfrm>
            <a:custGeom>
              <a:avLst/>
              <a:gdLst/>
              <a:ahLst/>
              <a:cxnLst/>
              <a:rect l="l" t="t" r="r" b="b"/>
              <a:pathLst>
                <a:path w="26504" h="37208" extrusionOk="0">
                  <a:moveTo>
                    <a:pt x="0" y="1"/>
                  </a:moveTo>
                  <a:lnTo>
                    <a:pt x="26503" y="37208"/>
                  </a:lnTo>
                  <a:lnTo>
                    <a:pt x="952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3" name="Google Shape;6563;p17"/>
            <p:cNvSpPr/>
            <p:nvPr/>
          </p:nvSpPr>
          <p:spPr>
            <a:xfrm>
              <a:off x="0" y="0"/>
              <a:ext cx="4576212" cy="2571219"/>
            </a:xfrm>
            <a:custGeom>
              <a:avLst/>
              <a:gdLst/>
              <a:ahLst/>
              <a:cxnLst/>
              <a:rect l="l" t="t" r="r" b="b"/>
              <a:pathLst>
                <a:path w="37208" h="26504" extrusionOk="0">
                  <a:moveTo>
                    <a:pt x="0" y="0"/>
                  </a:moveTo>
                  <a:lnTo>
                    <a:pt x="0" y="9525"/>
                  </a:lnTo>
                  <a:lnTo>
                    <a:pt x="37207" y="2650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4" name="Google Shape;6564;p17"/>
            <p:cNvSpPr/>
            <p:nvPr/>
          </p:nvSpPr>
          <p:spPr>
            <a:xfrm>
              <a:off x="0" y="2224569"/>
              <a:ext cx="4576212" cy="693154"/>
            </a:xfrm>
            <a:custGeom>
              <a:avLst/>
              <a:gdLst/>
              <a:ahLst/>
              <a:cxnLst/>
              <a:rect l="l" t="t" r="r" b="b"/>
              <a:pathLst>
                <a:path w="37208" h="7145" extrusionOk="0">
                  <a:moveTo>
                    <a:pt x="0" y="1"/>
                  </a:moveTo>
                  <a:lnTo>
                    <a:pt x="0" y="7145"/>
                  </a:lnTo>
                  <a:lnTo>
                    <a:pt x="37207" y="357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5" name="Google Shape;6565;p17"/>
            <p:cNvSpPr/>
            <p:nvPr/>
          </p:nvSpPr>
          <p:spPr>
            <a:xfrm>
              <a:off x="0" y="2571094"/>
              <a:ext cx="4576212" cy="2572383"/>
            </a:xfrm>
            <a:custGeom>
              <a:avLst/>
              <a:gdLst/>
              <a:ahLst/>
              <a:cxnLst/>
              <a:rect l="l" t="t" r="r" b="b"/>
              <a:pathLst>
                <a:path w="37208" h="26516" extrusionOk="0">
                  <a:moveTo>
                    <a:pt x="37207" y="1"/>
                  </a:moveTo>
                  <a:lnTo>
                    <a:pt x="0" y="16991"/>
                  </a:lnTo>
                  <a:lnTo>
                    <a:pt x="0" y="26516"/>
                  </a:lnTo>
                  <a:lnTo>
                    <a:pt x="3720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6" name="Google Shape;6566;p17"/>
            <p:cNvSpPr/>
            <p:nvPr/>
          </p:nvSpPr>
          <p:spPr>
            <a:xfrm>
              <a:off x="2276476" y="2571725"/>
              <a:ext cx="2295578" cy="2571817"/>
            </a:xfrm>
            <a:custGeom>
              <a:avLst/>
              <a:gdLst/>
              <a:ahLst/>
              <a:cxnLst/>
              <a:rect l="l" t="t" r="r" b="b"/>
              <a:pathLst>
                <a:path w="26504" h="37208" extrusionOk="0">
                  <a:moveTo>
                    <a:pt x="26503" y="1"/>
                  </a:moveTo>
                  <a:lnTo>
                    <a:pt x="0" y="37208"/>
                  </a:lnTo>
                  <a:lnTo>
                    <a:pt x="9525" y="37208"/>
                  </a:lnTo>
                  <a:lnTo>
                    <a:pt x="2650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7" name="Google Shape;6567;p17"/>
            <p:cNvSpPr/>
            <p:nvPr/>
          </p:nvSpPr>
          <p:spPr>
            <a:xfrm>
              <a:off x="4325059" y="2571715"/>
              <a:ext cx="493862" cy="2571817"/>
            </a:xfrm>
            <a:custGeom>
              <a:avLst/>
              <a:gdLst/>
              <a:ahLst/>
              <a:cxnLst/>
              <a:rect l="l" t="t" r="r" b="b"/>
              <a:pathLst>
                <a:path w="7145" h="37208" extrusionOk="0">
                  <a:moveTo>
                    <a:pt x="3572" y="1"/>
                  </a:moveTo>
                  <a:lnTo>
                    <a:pt x="1" y="37208"/>
                  </a:lnTo>
                  <a:lnTo>
                    <a:pt x="7144" y="37208"/>
                  </a:lnTo>
                  <a:lnTo>
                    <a:pt x="357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8" name="Google Shape;6568;p17"/>
            <p:cNvSpPr/>
            <p:nvPr/>
          </p:nvSpPr>
          <p:spPr>
            <a:xfrm>
              <a:off x="4571949" y="2571725"/>
              <a:ext cx="2295578" cy="2571817"/>
            </a:xfrm>
            <a:custGeom>
              <a:avLst/>
              <a:gdLst/>
              <a:ahLst/>
              <a:cxnLst/>
              <a:rect l="l" t="t" r="r" b="b"/>
              <a:pathLst>
                <a:path w="26504" h="37208" extrusionOk="0">
                  <a:moveTo>
                    <a:pt x="0" y="1"/>
                  </a:moveTo>
                  <a:lnTo>
                    <a:pt x="16979" y="37208"/>
                  </a:lnTo>
                  <a:lnTo>
                    <a:pt x="26504" y="3720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9" name="Google Shape;6569;p17"/>
            <p:cNvSpPr/>
            <p:nvPr/>
          </p:nvSpPr>
          <p:spPr>
            <a:xfrm>
              <a:off x="4572050" y="2571098"/>
              <a:ext cx="4576212" cy="2572450"/>
            </a:xfrm>
            <a:custGeom>
              <a:avLst/>
              <a:gdLst/>
              <a:ahLst/>
              <a:cxnLst/>
              <a:rect l="l" t="t" r="r" b="b"/>
              <a:pathLst>
                <a:path w="37208" h="26516" extrusionOk="0">
                  <a:moveTo>
                    <a:pt x="0" y="1"/>
                  </a:moveTo>
                  <a:lnTo>
                    <a:pt x="37207" y="26516"/>
                  </a:lnTo>
                  <a:lnTo>
                    <a:pt x="37207" y="1699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0" name="Google Shape;6570;p17"/>
            <p:cNvSpPr/>
            <p:nvPr/>
          </p:nvSpPr>
          <p:spPr>
            <a:xfrm>
              <a:off x="4572050" y="2224566"/>
              <a:ext cx="4576212" cy="693172"/>
            </a:xfrm>
            <a:custGeom>
              <a:avLst/>
              <a:gdLst/>
              <a:ahLst/>
              <a:cxnLst/>
              <a:rect l="l" t="t" r="r" b="b"/>
              <a:pathLst>
                <a:path w="37208" h="7145" extrusionOk="0">
                  <a:moveTo>
                    <a:pt x="37207" y="1"/>
                  </a:moveTo>
                  <a:lnTo>
                    <a:pt x="0" y="3573"/>
                  </a:lnTo>
                  <a:lnTo>
                    <a:pt x="37207" y="7145"/>
                  </a:lnTo>
                  <a:lnTo>
                    <a:pt x="3720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1" name="Google Shape;6571;p17"/>
            <p:cNvSpPr/>
            <p:nvPr/>
          </p:nvSpPr>
          <p:spPr>
            <a:xfrm>
              <a:off x="4572050" y="-50"/>
              <a:ext cx="4576212" cy="2571286"/>
            </a:xfrm>
            <a:custGeom>
              <a:avLst/>
              <a:gdLst/>
              <a:ahLst/>
              <a:cxnLst/>
              <a:rect l="l" t="t" r="r" b="b"/>
              <a:pathLst>
                <a:path w="37208" h="26504" extrusionOk="0">
                  <a:moveTo>
                    <a:pt x="37207" y="0"/>
                  </a:moveTo>
                  <a:lnTo>
                    <a:pt x="0" y="26504"/>
                  </a:lnTo>
                  <a:lnTo>
                    <a:pt x="37207" y="9525"/>
                  </a:lnTo>
                  <a:lnTo>
                    <a:pt x="3720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2" name="Google Shape;6572;p17"/>
            <p:cNvSpPr/>
            <p:nvPr/>
          </p:nvSpPr>
          <p:spPr>
            <a:xfrm>
              <a:off x="4571949" y="0"/>
              <a:ext cx="2295578" cy="2571817"/>
            </a:xfrm>
            <a:custGeom>
              <a:avLst/>
              <a:gdLst/>
              <a:ahLst/>
              <a:cxnLst/>
              <a:rect l="l" t="t" r="r" b="b"/>
              <a:pathLst>
                <a:path w="26504" h="37208" extrusionOk="0">
                  <a:moveTo>
                    <a:pt x="16979" y="1"/>
                  </a:moveTo>
                  <a:lnTo>
                    <a:pt x="0" y="37208"/>
                  </a:lnTo>
                  <a:lnTo>
                    <a:pt x="26504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6573" name="Google Shape;6573;p17"/>
          <p:cNvSpPr txBox="1">
            <a:spLocks noGrp="1"/>
          </p:cNvSpPr>
          <p:nvPr>
            <p:ph type="title"/>
          </p:nvPr>
        </p:nvSpPr>
        <p:spPr>
          <a:xfrm>
            <a:off x="3608000" y="3071000"/>
            <a:ext cx="49760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000"/>
              <a:buNone/>
              <a:defRPr sz="5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6574" name="Google Shape;6574;p17"/>
          <p:cNvSpPr txBox="1">
            <a:spLocks noGrp="1"/>
          </p:cNvSpPr>
          <p:nvPr>
            <p:ph type="title" idx="2" hasCustomPrompt="1"/>
          </p:nvPr>
        </p:nvSpPr>
        <p:spPr>
          <a:xfrm>
            <a:off x="4646400" y="1950200"/>
            <a:ext cx="2899200" cy="1527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200"/>
              <a:buNone/>
              <a:defRPr sz="96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sp>
        <p:nvSpPr>
          <p:cNvPr id="6575" name="Google Shape;6575;p17"/>
          <p:cNvSpPr txBox="1">
            <a:spLocks noGrp="1"/>
          </p:cNvSpPr>
          <p:nvPr>
            <p:ph type="subTitle" idx="1"/>
          </p:nvPr>
        </p:nvSpPr>
        <p:spPr>
          <a:xfrm>
            <a:off x="4258633" y="3873833"/>
            <a:ext cx="3674400" cy="79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spcBef>
                <a:spcPts val="2133"/>
              </a:spcBef>
              <a:spcAft>
                <a:spcPts val="2133"/>
              </a:spcAft>
              <a:buSzPts val="16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358747915"/>
      </p:ext>
    </p:extLst>
  </p:cSld>
  <p:clrMapOvr>
    <a:masterClrMapping/>
  </p:clrMapOvr>
</p:sldLayout>
</file>

<file path=ppt/slideLayouts/slideLayout9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3">
  <p:cSld name="Section Header 3">
    <p:bg>
      <p:bgPr>
        <a:solidFill>
          <a:schemeClr val="accent1"/>
        </a:solidFill>
        <a:effectLst/>
      </p:bgPr>
    </p:bg>
    <p:spTree>
      <p:nvGrpSpPr>
        <p:cNvPr id="1" name="Shape 65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577" name="Google Shape;6577;p18"/>
          <p:cNvGrpSpPr/>
          <p:nvPr/>
        </p:nvGrpSpPr>
        <p:grpSpPr>
          <a:xfrm>
            <a:off x="-33" y="-558800"/>
            <a:ext cx="12181833" cy="7416811"/>
            <a:chOff x="-7728237" y="-419075"/>
            <a:chExt cx="15443501" cy="5562608"/>
          </a:xfrm>
        </p:grpSpPr>
        <p:sp>
          <p:nvSpPr>
            <p:cNvPr id="6578" name="Google Shape;6578;p18"/>
            <p:cNvSpPr/>
            <p:nvPr/>
          </p:nvSpPr>
          <p:spPr>
            <a:xfrm>
              <a:off x="3857953" y="2561831"/>
              <a:ext cx="3857311" cy="1033759"/>
            </a:xfrm>
            <a:custGeom>
              <a:avLst/>
              <a:gdLst/>
              <a:ahLst/>
              <a:cxnLst/>
              <a:rect l="l" t="t" r="r" b="b"/>
              <a:pathLst>
                <a:path w="55806" h="14956" extrusionOk="0">
                  <a:moveTo>
                    <a:pt x="1" y="1"/>
                  </a:moveTo>
                  <a:lnTo>
                    <a:pt x="55805" y="14955"/>
                  </a:lnTo>
                  <a:lnTo>
                    <a:pt x="5580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6579" name="Google Shape;6579;p18"/>
            <p:cNvGrpSpPr/>
            <p:nvPr/>
          </p:nvGrpSpPr>
          <p:grpSpPr>
            <a:xfrm>
              <a:off x="-7728237" y="-419075"/>
              <a:ext cx="15443501" cy="5562608"/>
              <a:chOff x="-7728237" y="-419075"/>
              <a:chExt cx="15443501" cy="5562608"/>
            </a:xfrm>
          </p:grpSpPr>
          <p:sp>
            <p:nvSpPr>
              <p:cNvPr id="6580" name="Google Shape;6580;p18"/>
              <p:cNvSpPr/>
              <p:nvPr/>
            </p:nvSpPr>
            <p:spPr>
              <a:xfrm>
                <a:off x="1296122" y="0"/>
                <a:ext cx="2561933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37065" h="37065" extrusionOk="0">
                    <a:moveTo>
                      <a:pt x="1" y="1"/>
                    </a:moveTo>
                    <a:lnTo>
                      <a:pt x="37065" y="37065"/>
                    </a:lnTo>
                    <a:lnTo>
                      <a:pt x="1565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581" name="Google Shape;6581;p18"/>
              <p:cNvSpPr/>
              <p:nvPr/>
            </p:nvSpPr>
            <p:spPr>
              <a:xfrm>
                <a:off x="-7728185" y="2561825"/>
                <a:ext cx="11586214" cy="2581703"/>
              </a:xfrm>
              <a:custGeom>
                <a:avLst/>
                <a:gdLst/>
                <a:ahLst/>
                <a:cxnLst/>
                <a:rect l="l" t="t" r="r" b="b"/>
                <a:pathLst>
                  <a:path w="55817" h="32231" extrusionOk="0">
                    <a:moveTo>
                      <a:pt x="55817" y="1"/>
                    </a:moveTo>
                    <a:lnTo>
                      <a:pt x="0" y="14955"/>
                    </a:lnTo>
                    <a:lnTo>
                      <a:pt x="0" y="14955"/>
                    </a:lnTo>
                    <a:lnTo>
                      <a:pt x="0" y="32231"/>
                    </a:lnTo>
                    <a:lnTo>
                      <a:pt x="5581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582" name="Google Shape;6582;p18"/>
              <p:cNvSpPr/>
              <p:nvPr/>
            </p:nvSpPr>
            <p:spPr>
              <a:xfrm>
                <a:off x="-7728237" y="-19827"/>
                <a:ext cx="11586214" cy="2581702"/>
              </a:xfrm>
              <a:custGeom>
                <a:avLst/>
                <a:gdLst/>
                <a:ahLst/>
                <a:cxnLst/>
                <a:rect l="l" t="t" r="r" b="b"/>
                <a:pathLst>
                  <a:path w="55817" h="14943" extrusionOk="0">
                    <a:moveTo>
                      <a:pt x="0" y="0"/>
                    </a:moveTo>
                    <a:lnTo>
                      <a:pt x="0" y="14943"/>
                    </a:lnTo>
                    <a:lnTo>
                      <a:pt x="55817" y="1494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583" name="Google Shape;6583;p18"/>
              <p:cNvSpPr/>
              <p:nvPr/>
            </p:nvSpPr>
            <p:spPr>
              <a:xfrm>
                <a:off x="-1384678" y="2561825"/>
                <a:ext cx="5242776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37363" h="37351" extrusionOk="0">
                    <a:moveTo>
                      <a:pt x="37363" y="1"/>
                    </a:moveTo>
                    <a:lnTo>
                      <a:pt x="1" y="37351"/>
                    </a:lnTo>
                    <a:lnTo>
                      <a:pt x="15789" y="37351"/>
                    </a:lnTo>
                    <a:lnTo>
                      <a:pt x="3736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584" name="Google Shape;6584;p18"/>
              <p:cNvSpPr/>
              <p:nvPr/>
            </p:nvSpPr>
            <p:spPr>
              <a:xfrm>
                <a:off x="3165034" y="2561831"/>
                <a:ext cx="692997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10026" h="37351" extrusionOk="0">
                    <a:moveTo>
                      <a:pt x="10026" y="1"/>
                    </a:moveTo>
                    <a:lnTo>
                      <a:pt x="1" y="37351"/>
                    </a:lnTo>
                    <a:lnTo>
                      <a:pt x="10026" y="37351"/>
                    </a:lnTo>
                    <a:lnTo>
                      <a:pt x="1002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585" name="Google Shape;6585;p18"/>
              <p:cNvSpPr/>
              <p:nvPr/>
            </p:nvSpPr>
            <p:spPr>
              <a:xfrm>
                <a:off x="3857953" y="0"/>
                <a:ext cx="2561103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37053" h="37065" extrusionOk="0">
                    <a:moveTo>
                      <a:pt x="21384" y="1"/>
                    </a:moveTo>
                    <a:lnTo>
                      <a:pt x="1" y="37065"/>
                    </a:lnTo>
                    <a:lnTo>
                      <a:pt x="3705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586" name="Google Shape;6586;p18"/>
              <p:cNvSpPr/>
              <p:nvPr/>
            </p:nvSpPr>
            <p:spPr>
              <a:xfrm>
                <a:off x="3857953" y="2561831"/>
                <a:ext cx="1490435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21563" h="37351" extrusionOk="0">
                    <a:moveTo>
                      <a:pt x="1" y="1"/>
                    </a:moveTo>
                    <a:lnTo>
                      <a:pt x="9990" y="37351"/>
                    </a:lnTo>
                    <a:lnTo>
                      <a:pt x="21563" y="3735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587" name="Google Shape;6587;p18"/>
              <p:cNvSpPr/>
              <p:nvPr/>
            </p:nvSpPr>
            <p:spPr>
              <a:xfrm>
                <a:off x="3857953" y="334122"/>
                <a:ext cx="3857311" cy="2227807"/>
              </a:xfrm>
              <a:custGeom>
                <a:avLst/>
                <a:gdLst/>
                <a:ahLst/>
                <a:cxnLst/>
                <a:rect l="l" t="t" r="r" b="b"/>
                <a:pathLst>
                  <a:path w="55806" h="32231" extrusionOk="0">
                    <a:moveTo>
                      <a:pt x="55805" y="1"/>
                    </a:moveTo>
                    <a:lnTo>
                      <a:pt x="1" y="32231"/>
                    </a:lnTo>
                    <a:lnTo>
                      <a:pt x="55805" y="17288"/>
                    </a:lnTo>
                    <a:lnTo>
                      <a:pt x="5580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588" name="Google Shape;6588;p18"/>
              <p:cNvSpPr/>
              <p:nvPr/>
            </p:nvSpPr>
            <p:spPr>
              <a:xfrm>
                <a:off x="2378320" y="0"/>
                <a:ext cx="1479721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21408" h="37065" extrusionOk="0">
                    <a:moveTo>
                      <a:pt x="0" y="1"/>
                    </a:moveTo>
                    <a:lnTo>
                      <a:pt x="21408" y="37065"/>
                    </a:lnTo>
                    <a:lnTo>
                      <a:pt x="1146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589" name="Google Shape;6589;p18"/>
              <p:cNvSpPr/>
              <p:nvPr/>
            </p:nvSpPr>
            <p:spPr>
              <a:xfrm>
                <a:off x="3857953" y="0"/>
                <a:ext cx="685601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9919" h="37065" extrusionOk="0">
                    <a:moveTo>
                      <a:pt x="1" y="1"/>
                    </a:moveTo>
                    <a:lnTo>
                      <a:pt x="1" y="37065"/>
                    </a:lnTo>
                    <a:lnTo>
                      <a:pt x="9919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590" name="Google Shape;6590;p18"/>
              <p:cNvSpPr/>
              <p:nvPr/>
            </p:nvSpPr>
            <p:spPr>
              <a:xfrm>
                <a:off x="-1384635" y="-419075"/>
                <a:ext cx="5242751" cy="2981045"/>
              </a:xfrm>
              <a:custGeom>
                <a:avLst/>
                <a:gdLst/>
                <a:ahLst/>
                <a:cxnLst/>
                <a:rect l="l" t="t" r="r" b="b"/>
                <a:pathLst>
                  <a:path w="55817" h="37065" extrusionOk="0">
                    <a:moveTo>
                      <a:pt x="0" y="1"/>
                    </a:moveTo>
                    <a:lnTo>
                      <a:pt x="0" y="4835"/>
                    </a:lnTo>
                    <a:lnTo>
                      <a:pt x="55817" y="37065"/>
                    </a:lnTo>
                    <a:lnTo>
                      <a:pt x="1875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591" name="Google Shape;6591;p18"/>
              <p:cNvSpPr/>
              <p:nvPr/>
            </p:nvSpPr>
            <p:spPr>
              <a:xfrm>
                <a:off x="3857953" y="2561831"/>
                <a:ext cx="3857311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55806" h="37351" extrusionOk="0">
                    <a:moveTo>
                      <a:pt x="1" y="1"/>
                    </a:moveTo>
                    <a:lnTo>
                      <a:pt x="37351" y="37351"/>
                    </a:lnTo>
                    <a:lnTo>
                      <a:pt x="55805" y="37351"/>
                    </a:lnTo>
                    <a:lnTo>
                      <a:pt x="55805" y="3223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6592" name="Google Shape;6592;p18"/>
          <p:cNvSpPr txBox="1">
            <a:spLocks noGrp="1"/>
          </p:cNvSpPr>
          <p:nvPr>
            <p:ph type="title"/>
          </p:nvPr>
        </p:nvSpPr>
        <p:spPr>
          <a:xfrm>
            <a:off x="4530067" y="3071000"/>
            <a:ext cx="49760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000"/>
              <a:buNone/>
              <a:defRPr sz="5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6593" name="Google Shape;6593;p18"/>
          <p:cNvSpPr txBox="1">
            <a:spLocks noGrp="1"/>
          </p:cNvSpPr>
          <p:nvPr>
            <p:ph type="title" idx="2" hasCustomPrompt="1"/>
          </p:nvPr>
        </p:nvSpPr>
        <p:spPr>
          <a:xfrm>
            <a:off x="5568467" y="1950200"/>
            <a:ext cx="2899200" cy="1527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200"/>
              <a:buNone/>
              <a:defRPr sz="96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sp>
        <p:nvSpPr>
          <p:cNvPr id="6594" name="Google Shape;6594;p18"/>
          <p:cNvSpPr txBox="1">
            <a:spLocks noGrp="1"/>
          </p:cNvSpPr>
          <p:nvPr>
            <p:ph type="subTitle" idx="1"/>
          </p:nvPr>
        </p:nvSpPr>
        <p:spPr>
          <a:xfrm>
            <a:off x="5180700" y="3873833"/>
            <a:ext cx="3674400" cy="79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spcBef>
                <a:spcPts val="2133"/>
              </a:spcBef>
              <a:spcAft>
                <a:spcPts val="2133"/>
              </a:spcAft>
              <a:buSzPts val="16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148138603"/>
      </p:ext>
    </p:extLst>
  </p:cSld>
  <p:clrMapOvr>
    <a:masterClrMapping/>
  </p:clrMapOvr>
</p:sldLayout>
</file>

<file path=ppt/slideLayouts/slideLayout9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5">
  <p:cSld name="Section Header 5">
    <p:bg>
      <p:bgPr>
        <a:solidFill>
          <a:schemeClr val="accent1"/>
        </a:solidFill>
        <a:effectLst/>
      </p:bgPr>
    </p:bg>
    <p:spTree>
      <p:nvGrpSpPr>
        <p:cNvPr id="1" name="Shape 65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596" name="Google Shape;6596;p19"/>
          <p:cNvGrpSpPr/>
          <p:nvPr/>
        </p:nvGrpSpPr>
        <p:grpSpPr>
          <a:xfrm flipH="1">
            <a:off x="-33" y="-558800"/>
            <a:ext cx="12181833" cy="7416811"/>
            <a:chOff x="-7728237" y="-419075"/>
            <a:chExt cx="15443501" cy="5562608"/>
          </a:xfrm>
        </p:grpSpPr>
        <p:sp>
          <p:nvSpPr>
            <p:cNvPr id="6597" name="Google Shape;6597;p19"/>
            <p:cNvSpPr/>
            <p:nvPr/>
          </p:nvSpPr>
          <p:spPr>
            <a:xfrm>
              <a:off x="3857953" y="2561831"/>
              <a:ext cx="3857311" cy="1033759"/>
            </a:xfrm>
            <a:custGeom>
              <a:avLst/>
              <a:gdLst/>
              <a:ahLst/>
              <a:cxnLst/>
              <a:rect l="l" t="t" r="r" b="b"/>
              <a:pathLst>
                <a:path w="55806" h="14956" extrusionOk="0">
                  <a:moveTo>
                    <a:pt x="1" y="1"/>
                  </a:moveTo>
                  <a:lnTo>
                    <a:pt x="55805" y="14955"/>
                  </a:lnTo>
                  <a:lnTo>
                    <a:pt x="5580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6598" name="Google Shape;6598;p19"/>
            <p:cNvGrpSpPr/>
            <p:nvPr/>
          </p:nvGrpSpPr>
          <p:grpSpPr>
            <a:xfrm>
              <a:off x="-7728237" y="-419075"/>
              <a:ext cx="15443501" cy="5562608"/>
              <a:chOff x="-7728237" y="-419075"/>
              <a:chExt cx="15443501" cy="5562608"/>
            </a:xfrm>
          </p:grpSpPr>
          <p:sp>
            <p:nvSpPr>
              <p:cNvPr id="6599" name="Google Shape;6599;p19"/>
              <p:cNvSpPr/>
              <p:nvPr/>
            </p:nvSpPr>
            <p:spPr>
              <a:xfrm>
                <a:off x="1296122" y="0"/>
                <a:ext cx="2561933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37065" h="37065" extrusionOk="0">
                    <a:moveTo>
                      <a:pt x="1" y="1"/>
                    </a:moveTo>
                    <a:lnTo>
                      <a:pt x="37065" y="37065"/>
                    </a:lnTo>
                    <a:lnTo>
                      <a:pt x="1565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00" name="Google Shape;6600;p19"/>
              <p:cNvSpPr/>
              <p:nvPr/>
            </p:nvSpPr>
            <p:spPr>
              <a:xfrm>
                <a:off x="-7728185" y="2561825"/>
                <a:ext cx="11586214" cy="2581703"/>
              </a:xfrm>
              <a:custGeom>
                <a:avLst/>
                <a:gdLst/>
                <a:ahLst/>
                <a:cxnLst/>
                <a:rect l="l" t="t" r="r" b="b"/>
                <a:pathLst>
                  <a:path w="55817" h="32231" extrusionOk="0">
                    <a:moveTo>
                      <a:pt x="55817" y="1"/>
                    </a:moveTo>
                    <a:lnTo>
                      <a:pt x="0" y="14955"/>
                    </a:lnTo>
                    <a:lnTo>
                      <a:pt x="0" y="14955"/>
                    </a:lnTo>
                    <a:lnTo>
                      <a:pt x="0" y="32231"/>
                    </a:lnTo>
                    <a:lnTo>
                      <a:pt x="5581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01" name="Google Shape;6601;p19"/>
              <p:cNvSpPr/>
              <p:nvPr/>
            </p:nvSpPr>
            <p:spPr>
              <a:xfrm>
                <a:off x="-7728237" y="-19827"/>
                <a:ext cx="11586214" cy="2581702"/>
              </a:xfrm>
              <a:custGeom>
                <a:avLst/>
                <a:gdLst/>
                <a:ahLst/>
                <a:cxnLst/>
                <a:rect l="l" t="t" r="r" b="b"/>
                <a:pathLst>
                  <a:path w="55817" h="14943" extrusionOk="0">
                    <a:moveTo>
                      <a:pt x="0" y="0"/>
                    </a:moveTo>
                    <a:lnTo>
                      <a:pt x="0" y="14943"/>
                    </a:lnTo>
                    <a:lnTo>
                      <a:pt x="55817" y="1494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02" name="Google Shape;6602;p19"/>
              <p:cNvSpPr/>
              <p:nvPr/>
            </p:nvSpPr>
            <p:spPr>
              <a:xfrm>
                <a:off x="-1384678" y="2561825"/>
                <a:ext cx="5242776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37363" h="37351" extrusionOk="0">
                    <a:moveTo>
                      <a:pt x="37363" y="1"/>
                    </a:moveTo>
                    <a:lnTo>
                      <a:pt x="1" y="37351"/>
                    </a:lnTo>
                    <a:lnTo>
                      <a:pt x="15789" y="37351"/>
                    </a:lnTo>
                    <a:lnTo>
                      <a:pt x="3736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03" name="Google Shape;6603;p19"/>
              <p:cNvSpPr/>
              <p:nvPr/>
            </p:nvSpPr>
            <p:spPr>
              <a:xfrm>
                <a:off x="3165034" y="2561831"/>
                <a:ext cx="692997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10026" h="37351" extrusionOk="0">
                    <a:moveTo>
                      <a:pt x="10026" y="1"/>
                    </a:moveTo>
                    <a:lnTo>
                      <a:pt x="1" y="37351"/>
                    </a:lnTo>
                    <a:lnTo>
                      <a:pt x="10026" y="37351"/>
                    </a:lnTo>
                    <a:lnTo>
                      <a:pt x="1002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04" name="Google Shape;6604;p19"/>
              <p:cNvSpPr/>
              <p:nvPr/>
            </p:nvSpPr>
            <p:spPr>
              <a:xfrm>
                <a:off x="3857953" y="0"/>
                <a:ext cx="2561103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37053" h="37065" extrusionOk="0">
                    <a:moveTo>
                      <a:pt x="21384" y="1"/>
                    </a:moveTo>
                    <a:lnTo>
                      <a:pt x="1" y="37065"/>
                    </a:lnTo>
                    <a:lnTo>
                      <a:pt x="3705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05" name="Google Shape;6605;p19"/>
              <p:cNvSpPr/>
              <p:nvPr/>
            </p:nvSpPr>
            <p:spPr>
              <a:xfrm>
                <a:off x="3857953" y="2561831"/>
                <a:ext cx="1490435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21563" h="37351" extrusionOk="0">
                    <a:moveTo>
                      <a:pt x="1" y="1"/>
                    </a:moveTo>
                    <a:lnTo>
                      <a:pt x="9990" y="37351"/>
                    </a:lnTo>
                    <a:lnTo>
                      <a:pt x="21563" y="3735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06" name="Google Shape;6606;p19"/>
              <p:cNvSpPr/>
              <p:nvPr/>
            </p:nvSpPr>
            <p:spPr>
              <a:xfrm>
                <a:off x="3857953" y="334122"/>
                <a:ext cx="3857311" cy="2227807"/>
              </a:xfrm>
              <a:custGeom>
                <a:avLst/>
                <a:gdLst/>
                <a:ahLst/>
                <a:cxnLst/>
                <a:rect l="l" t="t" r="r" b="b"/>
                <a:pathLst>
                  <a:path w="55806" h="32231" extrusionOk="0">
                    <a:moveTo>
                      <a:pt x="55805" y="1"/>
                    </a:moveTo>
                    <a:lnTo>
                      <a:pt x="1" y="32231"/>
                    </a:lnTo>
                    <a:lnTo>
                      <a:pt x="55805" y="17288"/>
                    </a:lnTo>
                    <a:lnTo>
                      <a:pt x="5580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07" name="Google Shape;6607;p19"/>
              <p:cNvSpPr/>
              <p:nvPr/>
            </p:nvSpPr>
            <p:spPr>
              <a:xfrm>
                <a:off x="2378320" y="0"/>
                <a:ext cx="1479721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21408" h="37065" extrusionOk="0">
                    <a:moveTo>
                      <a:pt x="0" y="1"/>
                    </a:moveTo>
                    <a:lnTo>
                      <a:pt x="21408" y="37065"/>
                    </a:lnTo>
                    <a:lnTo>
                      <a:pt x="1146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08" name="Google Shape;6608;p19"/>
              <p:cNvSpPr/>
              <p:nvPr/>
            </p:nvSpPr>
            <p:spPr>
              <a:xfrm>
                <a:off x="3857953" y="0"/>
                <a:ext cx="685601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9919" h="37065" extrusionOk="0">
                    <a:moveTo>
                      <a:pt x="1" y="1"/>
                    </a:moveTo>
                    <a:lnTo>
                      <a:pt x="1" y="37065"/>
                    </a:lnTo>
                    <a:lnTo>
                      <a:pt x="9919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09" name="Google Shape;6609;p19"/>
              <p:cNvSpPr/>
              <p:nvPr/>
            </p:nvSpPr>
            <p:spPr>
              <a:xfrm>
                <a:off x="-1384635" y="-419075"/>
                <a:ext cx="5242751" cy="2981045"/>
              </a:xfrm>
              <a:custGeom>
                <a:avLst/>
                <a:gdLst/>
                <a:ahLst/>
                <a:cxnLst/>
                <a:rect l="l" t="t" r="r" b="b"/>
                <a:pathLst>
                  <a:path w="55817" h="37065" extrusionOk="0">
                    <a:moveTo>
                      <a:pt x="0" y="1"/>
                    </a:moveTo>
                    <a:lnTo>
                      <a:pt x="0" y="4835"/>
                    </a:lnTo>
                    <a:lnTo>
                      <a:pt x="55817" y="37065"/>
                    </a:lnTo>
                    <a:lnTo>
                      <a:pt x="1875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10" name="Google Shape;6610;p19"/>
              <p:cNvSpPr/>
              <p:nvPr/>
            </p:nvSpPr>
            <p:spPr>
              <a:xfrm>
                <a:off x="3857953" y="2561831"/>
                <a:ext cx="3857311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55806" h="37351" extrusionOk="0">
                    <a:moveTo>
                      <a:pt x="1" y="1"/>
                    </a:moveTo>
                    <a:lnTo>
                      <a:pt x="37351" y="37351"/>
                    </a:lnTo>
                    <a:lnTo>
                      <a:pt x="55805" y="37351"/>
                    </a:lnTo>
                    <a:lnTo>
                      <a:pt x="55805" y="3223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6611" name="Google Shape;6611;p19"/>
          <p:cNvSpPr txBox="1">
            <a:spLocks noGrp="1"/>
          </p:cNvSpPr>
          <p:nvPr>
            <p:ph type="title"/>
          </p:nvPr>
        </p:nvSpPr>
        <p:spPr>
          <a:xfrm>
            <a:off x="2414200" y="3071000"/>
            <a:ext cx="49760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000"/>
              <a:buNone/>
              <a:defRPr sz="5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6612" name="Google Shape;6612;p19"/>
          <p:cNvSpPr txBox="1">
            <a:spLocks noGrp="1"/>
          </p:cNvSpPr>
          <p:nvPr>
            <p:ph type="title" idx="2" hasCustomPrompt="1"/>
          </p:nvPr>
        </p:nvSpPr>
        <p:spPr>
          <a:xfrm>
            <a:off x="3452600" y="1950200"/>
            <a:ext cx="2899200" cy="1527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200"/>
              <a:buNone/>
              <a:defRPr sz="96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sp>
        <p:nvSpPr>
          <p:cNvPr id="6613" name="Google Shape;6613;p19"/>
          <p:cNvSpPr txBox="1">
            <a:spLocks noGrp="1"/>
          </p:cNvSpPr>
          <p:nvPr>
            <p:ph type="subTitle" idx="1"/>
          </p:nvPr>
        </p:nvSpPr>
        <p:spPr>
          <a:xfrm>
            <a:off x="3064833" y="3873833"/>
            <a:ext cx="3674400" cy="79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spcBef>
                <a:spcPts val="2133"/>
              </a:spcBef>
              <a:spcAft>
                <a:spcPts val="2133"/>
              </a:spcAft>
              <a:buSzPts val="16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665890322"/>
      </p:ext>
    </p:extLst>
  </p:cSld>
  <p:clrMapOvr>
    <a:masterClrMapping/>
  </p:clrMapOvr>
</p:sldLayout>
</file>

<file path=ppt/slideLayouts/slideLayout9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6">
  <p:cSld name="Section Header 6">
    <p:bg>
      <p:bgPr>
        <a:solidFill>
          <a:schemeClr val="accent3"/>
        </a:solidFill>
        <a:effectLst/>
      </p:bgPr>
    </p:bg>
    <p:spTree>
      <p:nvGrpSpPr>
        <p:cNvPr id="1" name="Shape 66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615" name="Google Shape;6615;p20"/>
          <p:cNvGrpSpPr/>
          <p:nvPr/>
        </p:nvGrpSpPr>
        <p:grpSpPr>
          <a:xfrm>
            <a:off x="-177807" y="34"/>
            <a:ext cx="12407827" cy="6858017"/>
            <a:chOff x="-113074" y="-12"/>
            <a:chExt cx="5148476" cy="5143513"/>
          </a:xfrm>
        </p:grpSpPr>
        <p:sp>
          <p:nvSpPr>
            <p:cNvPr id="6616" name="Google Shape;6616;p20"/>
            <p:cNvSpPr/>
            <p:nvPr/>
          </p:nvSpPr>
          <p:spPr>
            <a:xfrm>
              <a:off x="-96740" y="12213"/>
              <a:ext cx="2138828" cy="2117064"/>
            </a:xfrm>
            <a:custGeom>
              <a:avLst/>
              <a:gdLst/>
              <a:ahLst/>
              <a:cxnLst/>
              <a:rect l="l" t="t" r="r" b="b"/>
              <a:pathLst>
                <a:path w="42161" h="41732" extrusionOk="0">
                  <a:moveTo>
                    <a:pt x="417" y="0"/>
                  </a:moveTo>
                  <a:lnTo>
                    <a:pt x="0" y="453"/>
                  </a:lnTo>
                  <a:lnTo>
                    <a:pt x="42160" y="41732"/>
                  </a:lnTo>
                  <a:lnTo>
                    <a:pt x="417" y="0"/>
                  </a:lnTo>
                  <a:close/>
                </a:path>
              </a:pathLst>
            </a:custGeom>
            <a:solidFill>
              <a:srgbClr val="EEC1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7" name="Google Shape;6617;p20"/>
            <p:cNvSpPr/>
            <p:nvPr/>
          </p:nvSpPr>
          <p:spPr>
            <a:xfrm>
              <a:off x="3048817" y="12822"/>
              <a:ext cx="1972078" cy="1992624"/>
            </a:xfrm>
            <a:custGeom>
              <a:avLst/>
              <a:gdLst/>
              <a:ahLst/>
              <a:cxnLst/>
              <a:rect l="l" t="t" r="r" b="b"/>
              <a:pathLst>
                <a:path w="38874" h="39279" extrusionOk="0">
                  <a:moveTo>
                    <a:pt x="38433" y="0"/>
                  </a:moveTo>
                  <a:lnTo>
                    <a:pt x="0" y="39279"/>
                  </a:lnTo>
                  <a:lnTo>
                    <a:pt x="38874" y="429"/>
                  </a:lnTo>
                  <a:lnTo>
                    <a:pt x="3843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8" name="Google Shape;6618;p20"/>
            <p:cNvSpPr/>
            <p:nvPr/>
          </p:nvSpPr>
          <p:spPr>
            <a:xfrm>
              <a:off x="-96740" y="3061090"/>
              <a:ext cx="2091699" cy="2069378"/>
            </a:xfrm>
            <a:custGeom>
              <a:avLst/>
              <a:gdLst/>
              <a:ahLst/>
              <a:cxnLst/>
              <a:rect l="l" t="t" r="r" b="b"/>
              <a:pathLst>
                <a:path w="41232" h="40792" extrusionOk="0">
                  <a:moveTo>
                    <a:pt x="41232" y="1"/>
                  </a:moveTo>
                  <a:lnTo>
                    <a:pt x="0" y="40363"/>
                  </a:lnTo>
                  <a:lnTo>
                    <a:pt x="417" y="40792"/>
                  </a:lnTo>
                  <a:lnTo>
                    <a:pt x="4123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9" name="Google Shape;6619;p20"/>
            <p:cNvSpPr/>
            <p:nvPr/>
          </p:nvSpPr>
          <p:spPr>
            <a:xfrm>
              <a:off x="3605661" y="3700116"/>
              <a:ext cx="1415215" cy="1430332"/>
            </a:xfrm>
            <a:custGeom>
              <a:avLst/>
              <a:gdLst/>
              <a:ahLst/>
              <a:cxnLst/>
              <a:rect l="l" t="t" r="r" b="b"/>
              <a:pathLst>
                <a:path w="27897" h="28195" extrusionOk="0">
                  <a:moveTo>
                    <a:pt x="1" y="1"/>
                  </a:moveTo>
                  <a:lnTo>
                    <a:pt x="27456" y="28195"/>
                  </a:lnTo>
                  <a:lnTo>
                    <a:pt x="27897" y="2776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EC1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0" name="Google Shape;6620;p20"/>
            <p:cNvSpPr/>
            <p:nvPr/>
          </p:nvSpPr>
          <p:spPr>
            <a:xfrm>
              <a:off x="3164781" y="12822"/>
              <a:ext cx="1592161" cy="1795132"/>
            </a:xfrm>
            <a:custGeom>
              <a:avLst/>
              <a:gdLst/>
              <a:ahLst/>
              <a:cxnLst/>
              <a:rect l="l" t="t" r="r" b="b"/>
              <a:pathLst>
                <a:path w="31385" h="35386" extrusionOk="0">
                  <a:moveTo>
                    <a:pt x="30933" y="0"/>
                  </a:moveTo>
                  <a:lnTo>
                    <a:pt x="0" y="35385"/>
                  </a:lnTo>
                  <a:lnTo>
                    <a:pt x="31385" y="429"/>
                  </a:lnTo>
                  <a:lnTo>
                    <a:pt x="3093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1" name="Google Shape;6621;p20"/>
            <p:cNvSpPr/>
            <p:nvPr/>
          </p:nvSpPr>
          <p:spPr>
            <a:xfrm>
              <a:off x="2987182" y="15815"/>
              <a:ext cx="917554" cy="1650805"/>
            </a:xfrm>
            <a:custGeom>
              <a:avLst/>
              <a:gdLst/>
              <a:ahLst/>
              <a:cxnLst/>
              <a:rect l="l" t="t" r="r" b="b"/>
              <a:pathLst>
                <a:path w="18087" h="32541" extrusionOk="0">
                  <a:moveTo>
                    <a:pt x="17562" y="1"/>
                  </a:moveTo>
                  <a:lnTo>
                    <a:pt x="1" y="32540"/>
                  </a:lnTo>
                  <a:lnTo>
                    <a:pt x="18086" y="298"/>
                  </a:lnTo>
                  <a:lnTo>
                    <a:pt x="1756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2" name="Google Shape;6622;p20"/>
            <p:cNvSpPr/>
            <p:nvPr/>
          </p:nvSpPr>
          <p:spPr>
            <a:xfrm>
              <a:off x="4132930" y="13989"/>
              <a:ext cx="496545" cy="590802"/>
            </a:xfrm>
            <a:custGeom>
              <a:avLst/>
              <a:gdLst/>
              <a:ahLst/>
              <a:cxnLst/>
              <a:rect l="l" t="t" r="r" b="b"/>
              <a:pathLst>
                <a:path w="9788" h="11646" extrusionOk="0">
                  <a:moveTo>
                    <a:pt x="9323" y="1"/>
                  </a:moveTo>
                  <a:lnTo>
                    <a:pt x="1" y="11645"/>
                  </a:lnTo>
                  <a:lnTo>
                    <a:pt x="9788" y="382"/>
                  </a:lnTo>
                  <a:lnTo>
                    <a:pt x="932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3" name="Google Shape;6623;p20"/>
            <p:cNvSpPr/>
            <p:nvPr/>
          </p:nvSpPr>
          <p:spPr>
            <a:xfrm>
              <a:off x="2156710" y="21243"/>
              <a:ext cx="247715" cy="1871278"/>
            </a:xfrm>
            <a:custGeom>
              <a:avLst/>
              <a:gdLst/>
              <a:ahLst/>
              <a:cxnLst/>
              <a:rect l="l" t="t" r="r" b="b"/>
              <a:pathLst>
                <a:path w="4883" h="36887" extrusionOk="0">
                  <a:moveTo>
                    <a:pt x="620" y="1"/>
                  </a:moveTo>
                  <a:lnTo>
                    <a:pt x="1" y="96"/>
                  </a:lnTo>
                  <a:lnTo>
                    <a:pt x="4882" y="36886"/>
                  </a:lnTo>
                  <a:lnTo>
                    <a:pt x="6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4" name="Google Shape;6624;p20"/>
            <p:cNvSpPr/>
            <p:nvPr/>
          </p:nvSpPr>
          <p:spPr>
            <a:xfrm>
              <a:off x="1587133" y="18250"/>
              <a:ext cx="602875" cy="1696665"/>
            </a:xfrm>
            <a:custGeom>
              <a:avLst/>
              <a:gdLst/>
              <a:ahLst/>
              <a:cxnLst/>
              <a:rect l="l" t="t" r="r" b="b"/>
              <a:pathLst>
                <a:path w="11884" h="33445" extrusionOk="0">
                  <a:moveTo>
                    <a:pt x="561" y="0"/>
                  </a:moveTo>
                  <a:lnTo>
                    <a:pt x="1" y="215"/>
                  </a:lnTo>
                  <a:lnTo>
                    <a:pt x="11883" y="33445"/>
                  </a:lnTo>
                  <a:lnTo>
                    <a:pt x="56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5" name="Google Shape;6625;p20"/>
            <p:cNvSpPr/>
            <p:nvPr/>
          </p:nvSpPr>
          <p:spPr>
            <a:xfrm>
              <a:off x="1397511" y="17641"/>
              <a:ext cx="271253" cy="613732"/>
            </a:xfrm>
            <a:custGeom>
              <a:avLst/>
              <a:gdLst/>
              <a:ahLst/>
              <a:cxnLst/>
              <a:rect l="l" t="t" r="r" b="b"/>
              <a:pathLst>
                <a:path w="5347" h="12098" extrusionOk="0">
                  <a:moveTo>
                    <a:pt x="548" y="0"/>
                  </a:moveTo>
                  <a:lnTo>
                    <a:pt x="0" y="238"/>
                  </a:lnTo>
                  <a:lnTo>
                    <a:pt x="5346" y="12097"/>
                  </a:lnTo>
                  <a:lnTo>
                    <a:pt x="54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6" name="Google Shape;6626;p20"/>
            <p:cNvSpPr/>
            <p:nvPr/>
          </p:nvSpPr>
          <p:spPr>
            <a:xfrm>
              <a:off x="2798727" y="19467"/>
              <a:ext cx="483863" cy="1538438"/>
            </a:xfrm>
            <a:custGeom>
              <a:avLst/>
              <a:gdLst/>
              <a:ahLst/>
              <a:cxnLst/>
              <a:rect l="l" t="t" r="r" b="b"/>
              <a:pathLst>
                <a:path w="9538" h="30326" extrusionOk="0">
                  <a:moveTo>
                    <a:pt x="8954" y="0"/>
                  </a:moveTo>
                  <a:lnTo>
                    <a:pt x="1" y="30325"/>
                  </a:lnTo>
                  <a:lnTo>
                    <a:pt x="9538" y="167"/>
                  </a:lnTo>
                  <a:lnTo>
                    <a:pt x="895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7" name="Google Shape;6627;p20"/>
            <p:cNvSpPr/>
            <p:nvPr/>
          </p:nvSpPr>
          <p:spPr>
            <a:xfrm>
              <a:off x="-96131" y="409619"/>
              <a:ext cx="1769767" cy="1481062"/>
            </a:xfrm>
            <a:custGeom>
              <a:avLst/>
              <a:gdLst/>
              <a:ahLst/>
              <a:cxnLst/>
              <a:rect l="l" t="t" r="r" b="b"/>
              <a:pathLst>
                <a:path w="34886" h="29195" extrusionOk="0">
                  <a:moveTo>
                    <a:pt x="393" y="0"/>
                  </a:moveTo>
                  <a:lnTo>
                    <a:pt x="0" y="453"/>
                  </a:lnTo>
                  <a:lnTo>
                    <a:pt x="34886" y="29195"/>
                  </a:lnTo>
                  <a:lnTo>
                    <a:pt x="34886" y="29195"/>
                  </a:lnTo>
                  <a:lnTo>
                    <a:pt x="39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8" name="Google Shape;6628;p20"/>
            <p:cNvSpPr/>
            <p:nvPr/>
          </p:nvSpPr>
          <p:spPr>
            <a:xfrm>
              <a:off x="-90703" y="1793337"/>
              <a:ext cx="1896643" cy="575075"/>
            </a:xfrm>
            <a:custGeom>
              <a:avLst/>
              <a:gdLst/>
              <a:ahLst/>
              <a:cxnLst/>
              <a:rect l="l" t="t" r="r" b="b"/>
              <a:pathLst>
                <a:path w="37387" h="11336" extrusionOk="0">
                  <a:moveTo>
                    <a:pt x="179" y="1"/>
                  </a:moveTo>
                  <a:lnTo>
                    <a:pt x="0" y="584"/>
                  </a:lnTo>
                  <a:lnTo>
                    <a:pt x="37386" y="11335"/>
                  </a:lnTo>
                  <a:lnTo>
                    <a:pt x="37386" y="11335"/>
                  </a:lnTo>
                  <a:lnTo>
                    <a:pt x="17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9" name="Google Shape;6629;p20"/>
            <p:cNvSpPr/>
            <p:nvPr/>
          </p:nvSpPr>
          <p:spPr>
            <a:xfrm>
              <a:off x="4111827" y="4764346"/>
              <a:ext cx="279674" cy="364241"/>
            </a:xfrm>
            <a:custGeom>
              <a:avLst/>
              <a:gdLst/>
              <a:ahLst/>
              <a:cxnLst/>
              <a:rect l="l" t="t" r="r" b="b"/>
              <a:pathLst>
                <a:path w="5513" h="7180" extrusionOk="0">
                  <a:moveTo>
                    <a:pt x="0" y="0"/>
                  </a:moveTo>
                  <a:lnTo>
                    <a:pt x="5025" y="7180"/>
                  </a:lnTo>
                  <a:lnTo>
                    <a:pt x="5513" y="681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0" name="Google Shape;6630;p20"/>
            <p:cNvSpPr/>
            <p:nvPr/>
          </p:nvSpPr>
          <p:spPr>
            <a:xfrm>
              <a:off x="3466767" y="2922196"/>
              <a:ext cx="1548077" cy="553312"/>
            </a:xfrm>
            <a:custGeom>
              <a:avLst/>
              <a:gdLst/>
              <a:ahLst/>
              <a:cxnLst/>
              <a:rect l="l" t="t" r="r" b="b"/>
              <a:pathLst>
                <a:path w="30516" h="10907" extrusionOk="0">
                  <a:moveTo>
                    <a:pt x="0" y="0"/>
                  </a:moveTo>
                  <a:lnTo>
                    <a:pt x="30314" y="10906"/>
                  </a:lnTo>
                  <a:lnTo>
                    <a:pt x="30516" y="103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1" name="Google Shape;6631;p20"/>
            <p:cNvSpPr/>
            <p:nvPr/>
          </p:nvSpPr>
          <p:spPr>
            <a:xfrm>
              <a:off x="3075956" y="2712028"/>
              <a:ext cx="1937125" cy="456671"/>
            </a:xfrm>
            <a:custGeom>
              <a:avLst/>
              <a:gdLst/>
              <a:ahLst/>
              <a:cxnLst/>
              <a:rect l="l" t="t" r="r" b="b"/>
              <a:pathLst>
                <a:path w="38185" h="9002" extrusionOk="0">
                  <a:moveTo>
                    <a:pt x="1" y="0"/>
                  </a:moveTo>
                  <a:lnTo>
                    <a:pt x="38053" y="9001"/>
                  </a:lnTo>
                  <a:lnTo>
                    <a:pt x="38184" y="843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2" name="Google Shape;6632;p20"/>
            <p:cNvSpPr/>
            <p:nvPr/>
          </p:nvSpPr>
          <p:spPr>
            <a:xfrm>
              <a:off x="3287392" y="1590424"/>
              <a:ext cx="1728067" cy="668063"/>
            </a:xfrm>
            <a:custGeom>
              <a:avLst/>
              <a:gdLst/>
              <a:ahLst/>
              <a:cxnLst/>
              <a:rect l="l" t="t" r="r" b="b"/>
              <a:pathLst>
                <a:path w="34064" h="13169" extrusionOk="0">
                  <a:moveTo>
                    <a:pt x="33838" y="0"/>
                  </a:moveTo>
                  <a:lnTo>
                    <a:pt x="0" y="13168"/>
                  </a:lnTo>
                  <a:lnTo>
                    <a:pt x="34064" y="560"/>
                  </a:lnTo>
                  <a:lnTo>
                    <a:pt x="3383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3" name="Google Shape;6633;p20"/>
            <p:cNvSpPr/>
            <p:nvPr/>
          </p:nvSpPr>
          <p:spPr>
            <a:xfrm>
              <a:off x="-93747" y="2899825"/>
              <a:ext cx="1805430" cy="1011759"/>
            </a:xfrm>
            <a:custGeom>
              <a:avLst/>
              <a:gdLst/>
              <a:ahLst/>
              <a:cxnLst/>
              <a:rect l="l" t="t" r="r" b="b"/>
              <a:pathLst>
                <a:path w="35589" h="19944" extrusionOk="0">
                  <a:moveTo>
                    <a:pt x="35589" y="1"/>
                  </a:moveTo>
                  <a:lnTo>
                    <a:pt x="1" y="19408"/>
                  </a:lnTo>
                  <a:lnTo>
                    <a:pt x="299" y="19944"/>
                  </a:lnTo>
                  <a:lnTo>
                    <a:pt x="3558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4" name="Google Shape;6634;p20"/>
            <p:cNvSpPr/>
            <p:nvPr/>
          </p:nvSpPr>
          <p:spPr>
            <a:xfrm>
              <a:off x="2980537" y="3326856"/>
              <a:ext cx="1180893" cy="1801169"/>
            </a:xfrm>
            <a:custGeom>
              <a:avLst/>
              <a:gdLst/>
              <a:ahLst/>
              <a:cxnLst/>
              <a:rect l="l" t="t" r="r" b="b"/>
              <a:pathLst>
                <a:path w="23278" h="35505" extrusionOk="0">
                  <a:moveTo>
                    <a:pt x="1" y="1"/>
                  </a:moveTo>
                  <a:lnTo>
                    <a:pt x="22777" y="35505"/>
                  </a:lnTo>
                  <a:lnTo>
                    <a:pt x="23277" y="3516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5" name="Google Shape;6635;p20"/>
            <p:cNvSpPr/>
            <p:nvPr/>
          </p:nvSpPr>
          <p:spPr>
            <a:xfrm>
              <a:off x="2967854" y="3028472"/>
              <a:ext cx="2053043" cy="1957620"/>
            </a:xfrm>
            <a:custGeom>
              <a:avLst/>
              <a:gdLst/>
              <a:ahLst/>
              <a:cxnLst/>
              <a:rect l="l" t="t" r="r" b="b"/>
              <a:pathLst>
                <a:path w="40470" h="38589" extrusionOk="0">
                  <a:moveTo>
                    <a:pt x="1" y="1"/>
                  </a:moveTo>
                  <a:lnTo>
                    <a:pt x="40029" y="38589"/>
                  </a:lnTo>
                  <a:lnTo>
                    <a:pt x="40470" y="3816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6" name="Google Shape;6636;p20"/>
            <p:cNvSpPr/>
            <p:nvPr/>
          </p:nvSpPr>
          <p:spPr>
            <a:xfrm>
              <a:off x="3922154" y="1433369"/>
              <a:ext cx="1093891" cy="501365"/>
            </a:xfrm>
            <a:custGeom>
              <a:avLst/>
              <a:gdLst/>
              <a:ahLst/>
              <a:cxnLst/>
              <a:rect l="l" t="t" r="r" b="b"/>
              <a:pathLst>
                <a:path w="21563" h="9883" extrusionOk="0">
                  <a:moveTo>
                    <a:pt x="21313" y="1"/>
                  </a:moveTo>
                  <a:lnTo>
                    <a:pt x="1" y="9883"/>
                  </a:lnTo>
                  <a:lnTo>
                    <a:pt x="21563" y="548"/>
                  </a:lnTo>
                  <a:lnTo>
                    <a:pt x="2131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7" name="Google Shape;6637;p20"/>
            <p:cNvSpPr/>
            <p:nvPr/>
          </p:nvSpPr>
          <p:spPr>
            <a:xfrm>
              <a:off x="59097" y="4113856"/>
              <a:ext cx="964631" cy="1016578"/>
            </a:xfrm>
            <a:custGeom>
              <a:avLst/>
              <a:gdLst/>
              <a:ahLst/>
              <a:cxnLst/>
              <a:rect l="l" t="t" r="r" b="b"/>
              <a:pathLst>
                <a:path w="19015" h="20039" extrusionOk="0">
                  <a:moveTo>
                    <a:pt x="19014" y="0"/>
                  </a:moveTo>
                  <a:lnTo>
                    <a:pt x="0" y="19610"/>
                  </a:lnTo>
                  <a:lnTo>
                    <a:pt x="429" y="20039"/>
                  </a:lnTo>
                  <a:lnTo>
                    <a:pt x="1901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8" name="Google Shape;6638;p20"/>
            <p:cNvSpPr/>
            <p:nvPr/>
          </p:nvSpPr>
          <p:spPr>
            <a:xfrm>
              <a:off x="-93747" y="3352829"/>
              <a:ext cx="1174856" cy="662635"/>
            </a:xfrm>
            <a:custGeom>
              <a:avLst/>
              <a:gdLst/>
              <a:ahLst/>
              <a:cxnLst/>
              <a:rect l="l" t="t" r="r" b="b"/>
              <a:pathLst>
                <a:path w="23159" h="13062" extrusionOk="0">
                  <a:moveTo>
                    <a:pt x="23159" y="1"/>
                  </a:moveTo>
                  <a:lnTo>
                    <a:pt x="1" y="12526"/>
                  </a:lnTo>
                  <a:lnTo>
                    <a:pt x="299" y="13062"/>
                  </a:lnTo>
                  <a:lnTo>
                    <a:pt x="2315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9" name="Google Shape;6639;p20"/>
            <p:cNvSpPr/>
            <p:nvPr/>
          </p:nvSpPr>
          <p:spPr>
            <a:xfrm>
              <a:off x="-91312" y="1652008"/>
              <a:ext cx="616116" cy="230162"/>
            </a:xfrm>
            <a:custGeom>
              <a:avLst/>
              <a:gdLst/>
              <a:ahLst/>
              <a:cxnLst/>
              <a:rect l="l" t="t" r="r" b="b"/>
              <a:pathLst>
                <a:path w="12145" h="4537" extrusionOk="0">
                  <a:moveTo>
                    <a:pt x="203" y="1"/>
                  </a:moveTo>
                  <a:lnTo>
                    <a:pt x="1" y="572"/>
                  </a:lnTo>
                  <a:lnTo>
                    <a:pt x="12145" y="4537"/>
                  </a:lnTo>
                  <a:lnTo>
                    <a:pt x="20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0" name="Google Shape;6640;p20"/>
            <p:cNvSpPr/>
            <p:nvPr/>
          </p:nvSpPr>
          <p:spPr>
            <a:xfrm>
              <a:off x="1972516" y="3207898"/>
              <a:ext cx="391433" cy="1914094"/>
            </a:xfrm>
            <a:custGeom>
              <a:avLst/>
              <a:gdLst/>
              <a:ahLst/>
              <a:cxnLst/>
              <a:rect l="l" t="t" r="r" b="b"/>
              <a:pathLst>
                <a:path w="7716" h="37731" extrusionOk="0">
                  <a:moveTo>
                    <a:pt x="7715" y="0"/>
                  </a:moveTo>
                  <a:lnTo>
                    <a:pt x="0" y="37624"/>
                  </a:lnTo>
                  <a:lnTo>
                    <a:pt x="595" y="37731"/>
                  </a:lnTo>
                  <a:lnTo>
                    <a:pt x="7715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1" name="Google Shape;6641;p20"/>
            <p:cNvSpPr/>
            <p:nvPr/>
          </p:nvSpPr>
          <p:spPr>
            <a:xfrm>
              <a:off x="2160920" y="4414625"/>
              <a:ext cx="101561" cy="706720"/>
            </a:xfrm>
            <a:custGeom>
              <a:avLst/>
              <a:gdLst/>
              <a:ahLst/>
              <a:cxnLst/>
              <a:rect l="l" t="t" r="r" b="b"/>
              <a:pathLst>
                <a:path w="2002" h="13931" extrusionOk="0">
                  <a:moveTo>
                    <a:pt x="2001" y="1"/>
                  </a:moveTo>
                  <a:lnTo>
                    <a:pt x="1" y="13860"/>
                  </a:lnTo>
                  <a:lnTo>
                    <a:pt x="596" y="13931"/>
                  </a:lnTo>
                  <a:lnTo>
                    <a:pt x="200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2" name="Google Shape;6642;p20"/>
            <p:cNvSpPr/>
            <p:nvPr/>
          </p:nvSpPr>
          <p:spPr>
            <a:xfrm>
              <a:off x="-90094" y="2860561"/>
              <a:ext cx="1409178" cy="362466"/>
            </a:xfrm>
            <a:custGeom>
              <a:avLst/>
              <a:gdLst/>
              <a:ahLst/>
              <a:cxnLst/>
              <a:rect l="l" t="t" r="r" b="b"/>
              <a:pathLst>
                <a:path w="27778" h="7145" extrusionOk="0">
                  <a:moveTo>
                    <a:pt x="27778" y="1"/>
                  </a:moveTo>
                  <a:lnTo>
                    <a:pt x="0" y="6549"/>
                  </a:lnTo>
                  <a:lnTo>
                    <a:pt x="155" y="7145"/>
                  </a:lnTo>
                  <a:lnTo>
                    <a:pt x="2777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3" name="Google Shape;6643;p20"/>
            <p:cNvSpPr/>
            <p:nvPr/>
          </p:nvSpPr>
          <p:spPr>
            <a:xfrm>
              <a:off x="59097" y="12822"/>
              <a:ext cx="1490701" cy="1569840"/>
            </a:xfrm>
            <a:custGeom>
              <a:avLst/>
              <a:gdLst/>
              <a:ahLst/>
              <a:cxnLst/>
              <a:rect l="l" t="t" r="r" b="b"/>
              <a:pathLst>
                <a:path w="29385" h="30945" extrusionOk="0">
                  <a:moveTo>
                    <a:pt x="429" y="0"/>
                  </a:moveTo>
                  <a:lnTo>
                    <a:pt x="0" y="429"/>
                  </a:lnTo>
                  <a:lnTo>
                    <a:pt x="29385" y="30944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4" name="Google Shape;6644;p20"/>
            <p:cNvSpPr/>
            <p:nvPr/>
          </p:nvSpPr>
          <p:spPr>
            <a:xfrm>
              <a:off x="-111857" y="2990426"/>
              <a:ext cx="2131573" cy="2152372"/>
            </a:xfrm>
            <a:custGeom>
              <a:avLst/>
              <a:gdLst/>
              <a:ahLst/>
              <a:cxnLst/>
              <a:rect l="l" t="t" r="r" b="b"/>
              <a:pathLst>
                <a:path w="42018" h="42428" extrusionOk="0">
                  <a:moveTo>
                    <a:pt x="42018" y="1"/>
                  </a:moveTo>
                  <a:lnTo>
                    <a:pt x="167" y="41661"/>
                  </a:lnTo>
                  <a:cubicBezTo>
                    <a:pt x="1" y="41839"/>
                    <a:pt x="1" y="42137"/>
                    <a:pt x="179" y="42304"/>
                  </a:cubicBezTo>
                  <a:cubicBezTo>
                    <a:pt x="267" y="42386"/>
                    <a:pt x="381" y="42427"/>
                    <a:pt x="495" y="42427"/>
                  </a:cubicBezTo>
                  <a:cubicBezTo>
                    <a:pt x="613" y="42427"/>
                    <a:pt x="731" y="42383"/>
                    <a:pt x="822" y="42292"/>
                  </a:cubicBezTo>
                  <a:lnTo>
                    <a:pt x="4201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5" name="Google Shape;6645;p20"/>
            <p:cNvSpPr/>
            <p:nvPr/>
          </p:nvSpPr>
          <p:spPr>
            <a:xfrm>
              <a:off x="-111248" y="546"/>
              <a:ext cx="2007183" cy="1983797"/>
            </a:xfrm>
            <a:custGeom>
              <a:avLst/>
              <a:gdLst/>
              <a:ahLst/>
              <a:cxnLst/>
              <a:rect l="l" t="t" r="r" b="b"/>
              <a:pathLst>
                <a:path w="39566" h="39105" extrusionOk="0">
                  <a:moveTo>
                    <a:pt x="510" y="0"/>
                  </a:moveTo>
                  <a:cubicBezTo>
                    <a:pt x="382" y="0"/>
                    <a:pt x="256" y="52"/>
                    <a:pt x="167" y="147"/>
                  </a:cubicBezTo>
                  <a:cubicBezTo>
                    <a:pt x="1" y="325"/>
                    <a:pt x="1" y="599"/>
                    <a:pt x="179" y="778"/>
                  </a:cubicBezTo>
                  <a:lnTo>
                    <a:pt x="39565" y="39104"/>
                  </a:lnTo>
                  <a:lnTo>
                    <a:pt x="822" y="123"/>
                  </a:lnTo>
                  <a:cubicBezTo>
                    <a:pt x="733" y="40"/>
                    <a:pt x="621" y="0"/>
                    <a:pt x="51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6" name="Google Shape;6646;p20"/>
            <p:cNvSpPr/>
            <p:nvPr/>
          </p:nvSpPr>
          <p:spPr>
            <a:xfrm>
              <a:off x="2950962" y="3038770"/>
              <a:ext cx="2083836" cy="2103925"/>
            </a:xfrm>
            <a:custGeom>
              <a:avLst/>
              <a:gdLst/>
              <a:ahLst/>
              <a:cxnLst/>
              <a:rect l="l" t="t" r="r" b="b"/>
              <a:pathLst>
                <a:path w="41077" h="41473" extrusionOk="0">
                  <a:moveTo>
                    <a:pt x="0" y="0"/>
                  </a:moveTo>
                  <a:lnTo>
                    <a:pt x="40267" y="41339"/>
                  </a:lnTo>
                  <a:cubicBezTo>
                    <a:pt x="40357" y="41428"/>
                    <a:pt x="40470" y="41473"/>
                    <a:pt x="40583" y="41473"/>
                  </a:cubicBezTo>
                  <a:cubicBezTo>
                    <a:pt x="40696" y="41473"/>
                    <a:pt x="40809" y="41428"/>
                    <a:pt x="40898" y="41339"/>
                  </a:cubicBezTo>
                  <a:cubicBezTo>
                    <a:pt x="41077" y="41160"/>
                    <a:pt x="41077" y="40874"/>
                    <a:pt x="40898" y="4069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7" name="Google Shape;6647;p20"/>
            <p:cNvSpPr/>
            <p:nvPr/>
          </p:nvSpPr>
          <p:spPr>
            <a:xfrm>
              <a:off x="3590594" y="-12"/>
              <a:ext cx="1444182" cy="1427441"/>
            </a:xfrm>
            <a:custGeom>
              <a:avLst/>
              <a:gdLst/>
              <a:ahLst/>
              <a:cxnLst/>
              <a:rect l="l" t="t" r="r" b="b"/>
              <a:pathLst>
                <a:path w="28468" h="28138" extrusionOk="0">
                  <a:moveTo>
                    <a:pt x="27974" y="0"/>
                  </a:moveTo>
                  <a:cubicBezTo>
                    <a:pt x="27861" y="0"/>
                    <a:pt x="27748" y="45"/>
                    <a:pt x="27658" y="134"/>
                  </a:cubicBezTo>
                  <a:lnTo>
                    <a:pt x="0" y="28137"/>
                  </a:lnTo>
                  <a:lnTo>
                    <a:pt x="28277" y="777"/>
                  </a:lnTo>
                  <a:lnTo>
                    <a:pt x="28289" y="777"/>
                  </a:lnTo>
                  <a:cubicBezTo>
                    <a:pt x="28468" y="598"/>
                    <a:pt x="28468" y="313"/>
                    <a:pt x="28289" y="134"/>
                  </a:cubicBezTo>
                  <a:cubicBezTo>
                    <a:pt x="28200" y="45"/>
                    <a:pt x="28087" y="0"/>
                    <a:pt x="279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8" name="Google Shape;6648;p20"/>
            <p:cNvSpPr/>
            <p:nvPr/>
          </p:nvSpPr>
          <p:spPr>
            <a:xfrm>
              <a:off x="-102776" y="272500"/>
              <a:ext cx="1801777" cy="1595864"/>
            </a:xfrm>
            <a:custGeom>
              <a:avLst/>
              <a:gdLst/>
              <a:ahLst/>
              <a:cxnLst/>
              <a:rect l="l" t="t" r="r" b="b"/>
              <a:pathLst>
                <a:path w="35517" h="31458" extrusionOk="0">
                  <a:moveTo>
                    <a:pt x="324" y="1"/>
                  </a:moveTo>
                  <a:cubicBezTo>
                    <a:pt x="243" y="1"/>
                    <a:pt x="164" y="34"/>
                    <a:pt x="107" y="96"/>
                  </a:cubicBezTo>
                  <a:cubicBezTo>
                    <a:pt x="0" y="227"/>
                    <a:pt x="12" y="417"/>
                    <a:pt x="131" y="525"/>
                  </a:cubicBezTo>
                  <a:lnTo>
                    <a:pt x="35517" y="31457"/>
                  </a:lnTo>
                  <a:lnTo>
                    <a:pt x="536" y="84"/>
                  </a:lnTo>
                  <a:cubicBezTo>
                    <a:pt x="474" y="28"/>
                    <a:pt x="398" y="1"/>
                    <a:pt x="32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9" name="Google Shape;6649;p20"/>
            <p:cNvSpPr/>
            <p:nvPr/>
          </p:nvSpPr>
          <p:spPr>
            <a:xfrm>
              <a:off x="-113074" y="1118599"/>
              <a:ext cx="1670133" cy="927902"/>
            </a:xfrm>
            <a:custGeom>
              <a:avLst/>
              <a:gdLst/>
              <a:ahLst/>
              <a:cxnLst/>
              <a:rect l="l" t="t" r="r" b="b"/>
              <a:pathLst>
                <a:path w="32922" h="18291" extrusionOk="0">
                  <a:moveTo>
                    <a:pt x="543" y="1"/>
                  </a:moveTo>
                  <a:cubicBezTo>
                    <a:pt x="370" y="1"/>
                    <a:pt x="205" y="99"/>
                    <a:pt x="120" y="252"/>
                  </a:cubicBezTo>
                  <a:cubicBezTo>
                    <a:pt x="1" y="455"/>
                    <a:pt x="84" y="741"/>
                    <a:pt x="310" y="860"/>
                  </a:cubicBezTo>
                  <a:lnTo>
                    <a:pt x="32922" y="18290"/>
                  </a:lnTo>
                  <a:lnTo>
                    <a:pt x="751" y="50"/>
                  </a:lnTo>
                  <a:cubicBezTo>
                    <a:pt x="683" y="16"/>
                    <a:pt x="613" y="1"/>
                    <a:pt x="54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0" name="Google Shape;6650;p20"/>
            <p:cNvSpPr/>
            <p:nvPr/>
          </p:nvSpPr>
          <p:spPr>
            <a:xfrm>
              <a:off x="-103994" y="399676"/>
              <a:ext cx="598614" cy="501060"/>
            </a:xfrm>
            <a:custGeom>
              <a:avLst/>
              <a:gdLst/>
              <a:ahLst/>
              <a:cxnLst/>
              <a:rect l="l" t="t" r="r" b="b"/>
              <a:pathLst>
                <a:path w="11800" h="9877" extrusionOk="0">
                  <a:moveTo>
                    <a:pt x="347" y="0"/>
                  </a:moveTo>
                  <a:cubicBezTo>
                    <a:pt x="255" y="0"/>
                    <a:pt x="162" y="40"/>
                    <a:pt x="96" y="113"/>
                  </a:cubicBezTo>
                  <a:cubicBezTo>
                    <a:pt x="0" y="256"/>
                    <a:pt x="12" y="447"/>
                    <a:pt x="143" y="554"/>
                  </a:cubicBezTo>
                  <a:lnTo>
                    <a:pt x="11800" y="9876"/>
                  </a:lnTo>
                  <a:lnTo>
                    <a:pt x="548" y="77"/>
                  </a:lnTo>
                  <a:cubicBezTo>
                    <a:pt x="490" y="25"/>
                    <a:pt x="419" y="0"/>
                    <a:pt x="34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1" name="Google Shape;6651;p20"/>
            <p:cNvSpPr/>
            <p:nvPr/>
          </p:nvSpPr>
          <p:spPr>
            <a:xfrm>
              <a:off x="-110030" y="2629240"/>
              <a:ext cx="1892381" cy="255223"/>
            </a:xfrm>
            <a:custGeom>
              <a:avLst/>
              <a:gdLst/>
              <a:ahLst/>
              <a:cxnLst/>
              <a:rect l="l" t="t" r="r" b="b"/>
              <a:pathLst>
                <a:path w="37303" h="5031" extrusionOk="0">
                  <a:moveTo>
                    <a:pt x="37303" y="1"/>
                  </a:moveTo>
                  <a:lnTo>
                    <a:pt x="417" y="4120"/>
                  </a:lnTo>
                  <a:cubicBezTo>
                    <a:pt x="155" y="4144"/>
                    <a:pt x="0" y="4382"/>
                    <a:pt x="24" y="4644"/>
                  </a:cubicBezTo>
                  <a:cubicBezTo>
                    <a:pt x="57" y="4872"/>
                    <a:pt x="237" y="5030"/>
                    <a:pt x="466" y="5030"/>
                  </a:cubicBezTo>
                  <a:cubicBezTo>
                    <a:pt x="489" y="5030"/>
                    <a:pt x="512" y="5029"/>
                    <a:pt x="536" y="5025"/>
                  </a:cubicBezTo>
                  <a:lnTo>
                    <a:pt x="3730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2" name="Google Shape;6652;p20"/>
            <p:cNvSpPr/>
            <p:nvPr/>
          </p:nvSpPr>
          <p:spPr>
            <a:xfrm>
              <a:off x="-103385" y="2842451"/>
              <a:ext cx="1708789" cy="605057"/>
            </a:xfrm>
            <a:custGeom>
              <a:avLst/>
              <a:gdLst/>
              <a:ahLst/>
              <a:cxnLst/>
              <a:rect l="l" t="t" r="r" b="b"/>
              <a:pathLst>
                <a:path w="33684" h="11927" extrusionOk="0">
                  <a:moveTo>
                    <a:pt x="33683" y="1"/>
                  </a:moveTo>
                  <a:lnTo>
                    <a:pt x="239" y="11335"/>
                  </a:lnTo>
                  <a:cubicBezTo>
                    <a:pt x="72" y="11395"/>
                    <a:pt x="0" y="11574"/>
                    <a:pt x="48" y="11728"/>
                  </a:cubicBezTo>
                  <a:cubicBezTo>
                    <a:pt x="94" y="11849"/>
                    <a:pt x="199" y="11926"/>
                    <a:pt x="321" y="11926"/>
                  </a:cubicBezTo>
                  <a:cubicBezTo>
                    <a:pt x="356" y="11926"/>
                    <a:pt x="392" y="11920"/>
                    <a:pt x="429" y="11907"/>
                  </a:cubicBezTo>
                  <a:lnTo>
                    <a:pt x="336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3" name="Google Shape;6653;p20"/>
            <p:cNvSpPr/>
            <p:nvPr/>
          </p:nvSpPr>
          <p:spPr>
            <a:xfrm>
              <a:off x="-103994" y="3364294"/>
              <a:ext cx="625805" cy="272674"/>
            </a:xfrm>
            <a:custGeom>
              <a:avLst/>
              <a:gdLst/>
              <a:ahLst/>
              <a:cxnLst/>
              <a:rect l="l" t="t" r="r" b="b"/>
              <a:pathLst>
                <a:path w="12336" h="5375" extrusionOk="0">
                  <a:moveTo>
                    <a:pt x="12335" y="1"/>
                  </a:moveTo>
                  <a:lnTo>
                    <a:pt x="239" y="4799"/>
                  </a:lnTo>
                  <a:cubicBezTo>
                    <a:pt x="72" y="4870"/>
                    <a:pt x="0" y="5049"/>
                    <a:pt x="72" y="5192"/>
                  </a:cubicBezTo>
                  <a:cubicBezTo>
                    <a:pt x="124" y="5306"/>
                    <a:pt x="235" y="5374"/>
                    <a:pt x="351" y="5374"/>
                  </a:cubicBezTo>
                  <a:cubicBezTo>
                    <a:pt x="393" y="5374"/>
                    <a:pt x="436" y="5366"/>
                    <a:pt x="477" y="5347"/>
                  </a:cubicBezTo>
                  <a:lnTo>
                    <a:pt x="1233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4" name="Google Shape;6654;p20"/>
            <p:cNvSpPr/>
            <p:nvPr/>
          </p:nvSpPr>
          <p:spPr>
            <a:xfrm>
              <a:off x="-103385" y="1749863"/>
              <a:ext cx="1551729" cy="484472"/>
            </a:xfrm>
            <a:custGeom>
              <a:avLst/>
              <a:gdLst/>
              <a:ahLst/>
              <a:cxnLst/>
              <a:rect l="l" t="t" r="r" b="b"/>
              <a:pathLst>
                <a:path w="30588" h="9550" extrusionOk="0">
                  <a:moveTo>
                    <a:pt x="347" y="1"/>
                  </a:moveTo>
                  <a:cubicBezTo>
                    <a:pt x="208" y="1"/>
                    <a:pt x="78" y="95"/>
                    <a:pt x="48" y="215"/>
                  </a:cubicBezTo>
                  <a:cubicBezTo>
                    <a:pt x="0" y="369"/>
                    <a:pt x="84" y="548"/>
                    <a:pt x="250" y="584"/>
                  </a:cubicBezTo>
                  <a:lnTo>
                    <a:pt x="30588" y="9549"/>
                  </a:lnTo>
                  <a:lnTo>
                    <a:pt x="30588" y="9549"/>
                  </a:lnTo>
                  <a:lnTo>
                    <a:pt x="429" y="12"/>
                  </a:lnTo>
                  <a:cubicBezTo>
                    <a:pt x="402" y="4"/>
                    <a:pt x="374" y="1"/>
                    <a:pt x="34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5" name="Google Shape;6655;p20"/>
            <p:cNvSpPr/>
            <p:nvPr/>
          </p:nvSpPr>
          <p:spPr>
            <a:xfrm>
              <a:off x="293411" y="3358866"/>
              <a:ext cx="1488317" cy="1775804"/>
            </a:xfrm>
            <a:custGeom>
              <a:avLst/>
              <a:gdLst/>
              <a:ahLst/>
              <a:cxnLst/>
              <a:rect l="l" t="t" r="r" b="b"/>
              <a:pathLst>
                <a:path w="29338" h="35005" extrusionOk="0">
                  <a:moveTo>
                    <a:pt x="29338" y="1"/>
                  </a:moveTo>
                  <a:lnTo>
                    <a:pt x="120" y="34505"/>
                  </a:lnTo>
                  <a:cubicBezTo>
                    <a:pt x="120" y="34505"/>
                    <a:pt x="120" y="34505"/>
                    <a:pt x="120" y="34505"/>
                  </a:cubicBezTo>
                  <a:lnTo>
                    <a:pt x="120" y="34505"/>
                  </a:lnTo>
                  <a:cubicBezTo>
                    <a:pt x="112" y="34505"/>
                    <a:pt x="109" y="34510"/>
                    <a:pt x="112" y="34510"/>
                  </a:cubicBezTo>
                  <a:cubicBezTo>
                    <a:pt x="113" y="34510"/>
                    <a:pt x="116" y="34509"/>
                    <a:pt x="120" y="34505"/>
                  </a:cubicBezTo>
                  <a:lnTo>
                    <a:pt x="120" y="34505"/>
                  </a:lnTo>
                  <a:cubicBezTo>
                    <a:pt x="1" y="34636"/>
                    <a:pt x="25" y="34826"/>
                    <a:pt x="167" y="34933"/>
                  </a:cubicBezTo>
                  <a:cubicBezTo>
                    <a:pt x="225" y="34981"/>
                    <a:pt x="297" y="35005"/>
                    <a:pt x="367" y="35005"/>
                  </a:cubicBezTo>
                  <a:cubicBezTo>
                    <a:pt x="456" y="35005"/>
                    <a:pt x="543" y="34966"/>
                    <a:pt x="596" y="34886"/>
                  </a:cubicBezTo>
                  <a:lnTo>
                    <a:pt x="2933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6" name="Google Shape;6656;p20"/>
            <p:cNvSpPr/>
            <p:nvPr/>
          </p:nvSpPr>
          <p:spPr>
            <a:xfrm>
              <a:off x="1672306" y="3227784"/>
              <a:ext cx="587149" cy="1915717"/>
            </a:xfrm>
            <a:custGeom>
              <a:avLst/>
              <a:gdLst/>
              <a:ahLst/>
              <a:cxnLst/>
              <a:rect l="l" t="t" r="r" b="b"/>
              <a:pathLst>
                <a:path w="11574" h="37763" extrusionOk="0">
                  <a:moveTo>
                    <a:pt x="11574" y="1"/>
                  </a:moveTo>
                  <a:lnTo>
                    <a:pt x="72" y="37160"/>
                  </a:lnTo>
                  <a:cubicBezTo>
                    <a:pt x="1" y="37410"/>
                    <a:pt x="132" y="37672"/>
                    <a:pt x="382" y="37744"/>
                  </a:cubicBezTo>
                  <a:cubicBezTo>
                    <a:pt x="423" y="37756"/>
                    <a:pt x="466" y="37762"/>
                    <a:pt x="508" y="37762"/>
                  </a:cubicBezTo>
                  <a:cubicBezTo>
                    <a:pt x="706" y="37762"/>
                    <a:pt x="894" y="37631"/>
                    <a:pt x="953" y="37434"/>
                  </a:cubicBezTo>
                  <a:lnTo>
                    <a:pt x="1157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7" name="Google Shape;6657;p20"/>
            <p:cNvSpPr/>
            <p:nvPr/>
          </p:nvSpPr>
          <p:spPr>
            <a:xfrm>
              <a:off x="4654771" y="637795"/>
              <a:ext cx="372713" cy="283479"/>
            </a:xfrm>
            <a:custGeom>
              <a:avLst/>
              <a:gdLst/>
              <a:ahLst/>
              <a:cxnLst/>
              <a:rect l="l" t="t" r="r" b="b"/>
              <a:pathLst>
                <a:path w="7347" h="5588" extrusionOk="0">
                  <a:moveTo>
                    <a:pt x="7007" y="0"/>
                  </a:moveTo>
                  <a:cubicBezTo>
                    <a:pt x="6938" y="0"/>
                    <a:pt x="6868" y="21"/>
                    <a:pt x="6811" y="63"/>
                  </a:cubicBezTo>
                  <a:lnTo>
                    <a:pt x="1" y="5587"/>
                  </a:lnTo>
                  <a:lnTo>
                    <a:pt x="7180" y="563"/>
                  </a:lnTo>
                  <a:lnTo>
                    <a:pt x="7204" y="539"/>
                  </a:lnTo>
                  <a:cubicBezTo>
                    <a:pt x="7335" y="444"/>
                    <a:pt x="7347" y="241"/>
                    <a:pt x="7240" y="110"/>
                  </a:cubicBezTo>
                  <a:cubicBezTo>
                    <a:pt x="7186" y="36"/>
                    <a:pt x="7098" y="0"/>
                    <a:pt x="700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8" name="Google Shape;6658;p20"/>
            <p:cNvSpPr/>
            <p:nvPr/>
          </p:nvSpPr>
          <p:spPr>
            <a:xfrm>
              <a:off x="2813235" y="8713"/>
              <a:ext cx="554530" cy="1558223"/>
            </a:xfrm>
            <a:custGeom>
              <a:avLst/>
              <a:gdLst/>
              <a:ahLst/>
              <a:cxnLst/>
              <a:rect l="l" t="t" r="r" b="b"/>
              <a:pathLst>
                <a:path w="10931" h="30716" extrusionOk="0">
                  <a:moveTo>
                    <a:pt x="10633" y="1"/>
                  </a:moveTo>
                  <a:cubicBezTo>
                    <a:pt x="10497" y="1"/>
                    <a:pt x="10373" y="73"/>
                    <a:pt x="10323" y="212"/>
                  </a:cubicBezTo>
                  <a:lnTo>
                    <a:pt x="1" y="30716"/>
                  </a:lnTo>
                  <a:lnTo>
                    <a:pt x="10895" y="403"/>
                  </a:lnTo>
                  <a:cubicBezTo>
                    <a:pt x="10931" y="236"/>
                    <a:pt x="10859" y="57"/>
                    <a:pt x="10716" y="10"/>
                  </a:cubicBezTo>
                  <a:cubicBezTo>
                    <a:pt x="10688" y="4"/>
                    <a:pt x="10660" y="1"/>
                    <a:pt x="1063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9" name="Google Shape;6659;p20"/>
            <p:cNvSpPr/>
            <p:nvPr/>
          </p:nvSpPr>
          <p:spPr>
            <a:xfrm>
              <a:off x="2601850" y="89"/>
              <a:ext cx="468136" cy="1957062"/>
            </a:xfrm>
            <a:custGeom>
              <a:avLst/>
              <a:gdLst/>
              <a:ahLst/>
              <a:cxnLst/>
              <a:rect l="l" t="t" r="r" b="b"/>
              <a:pathLst>
                <a:path w="9228" h="38578" extrusionOk="0">
                  <a:moveTo>
                    <a:pt x="8708" y="0"/>
                  </a:moveTo>
                  <a:cubicBezTo>
                    <a:pt x="8508" y="0"/>
                    <a:pt x="8326" y="144"/>
                    <a:pt x="8275" y="358"/>
                  </a:cubicBezTo>
                  <a:lnTo>
                    <a:pt x="0" y="38577"/>
                  </a:lnTo>
                  <a:lnTo>
                    <a:pt x="0" y="38577"/>
                  </a:lnTo>
                  <a:lnTo>
                    <a:pt x="9168" y="573"/>
                  </a:lnTo>
                  <a:cubicBezTo>
                    <a:pt x="9228" y="311"/>
                    <a:pt x="9049" y="84"/>
                    <a:pt x="8811" y="13"/>
                  </a:cubicBezTo>
                  <a:cubicBezTo>
                    <a:pt x="8777" y="4"/>
                    <a:pt x="8742" y="0"/>
                    <a:pt x="870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0" name="Google Shape;6660;p20"/>
            <p:cNvSpPr/>
            <p:nvPr/>
          </p:nvSpPr>
          <p:spPr>
            <a:xfrm>
              <a:off x="1467567" y="241"/>
              <a:ext cx="680137" cy="1746076"/>
            </a:xfrm>
            <a:custGeom>
              <a:avLst/>
              <a:gdLst/>
              <a:ahLst/>
              <a:cxnLst/>
              <a:rect l="l" t="t" r="r" b="b"/>
              <a:pathLst>
                <a:path w="13407" h="34419" extrusionOk="0">
                  <a:moveTo>
                    <a:pt x="513" y="1"/>
                  </a:moveTo>
                  <a:cubicBezTo>
                    <a:pt x="456" y="1"/>
                    <a:pt x="399" y="11"/>
                    <a:pt x="346" y="34"/>
                  </a:cubicBezTo>
                  <a:cubicBezTo>
                    <a:pt x="120" y="117"/>
                    <a:pt x="1" y="391"/>
                    <a:pt x="96" y="629"/>
                  </a:cubicBezTo>
                  <a:lnTo>
                    <a:pt x="13407" y="34419"/>
                  </a:lnTo>
                  <a:lnTo>
                    <a:pt x="953" y="296"/>
                  </a:lnTo>
                  <a:cubicBezTo>
                    <a:pt x="889" y="113"/>
                    <a:pt x="700" y="1"/>
                    <a:pt x="51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1" name="Google Shape;6661;p20"/>
            <p:cNvSpPr/>
            <p:nvPr/>
          </p:nvSpPr>
          <p:spPr>
            <a:xfrm>
              <a:off x="2790306" y="3321428"/>
              <a:ext cx="1002070" cy="1801676"/>
            </a:xfrm>
            <a:custGeom>
              <a:avLst/>
              <a:gdLst/>
              <a:ahLst/>
              <a:cxnLst/>
              <a:rect l="l" t="t" r="r" b="b"/>
              <a:pathLst>
                <a:path w="19753" h="35515" extrusionOk="0">
                  <a:moveTo>
                    <a:pt x="0" y="0"/>
                  </a:moveTo>
                  <a:lnTo>
                    <a:pt x="19598" y="35481"/>
                  </a:lnTo>
                  <a:cubicBezTo>
                    <a:pt x="19615" y="35498"/>
                    <a:pt x="19649" y="35515"/>
                    <a:pt x="19677" y="35515"/>
                  </a:cubicBezTo>
                  <a:cubicBezTo>
                    <a:pt x="19688" y="35515"/>
                    <a:pt x="19698" y="35512"/>
                    <a:pt x="19705" y="35505"/>
                  </a:cubicBezTo>
                  <a:cubicBezTo>
                    <a:pt x="19741" y="35493"/>
                    <a:pt x="19753" y="35433"/>
                    <a:pt x="19741" y="3541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2" name="Google Shape;6662;p20"/>
            <p:cNvSpPr/>
            <p:nvPr/>
          </p:nvSpPr>
          <p:spPr>
            <a:xfrm>
              <a:off x="3216727" y="869573"/>
              <a:ext cx="1810807" cy="1183582"/>
            </a:xfrm>
            <a:custGeom>
              <a:avLst/>
              <a:gdLst/>
              <a:ahLst/>
              <a:cxnLst/>
              <a:rect l="l" t="t" r="r" b="b"/>
              <a:pathLst>
                <a:path w="35695" h="23331" extrusionOk="0">
                  <a:moveTo>
                    <a:pt x="35359" y="1"/>
                  </a:moveTo>
                  <a:cubicBezTo>
                    <a:pt x="35302" y="1"/>
                    <a:pt x="35244" y="18"/>
                    <a:pt x="35195" y="54"/>
                  </a:cubicBezTo>
                  <a:lnTo>
                    <a:pt x="0" y="23330"/>
                  </a:lnTo>
                  <a:lnTo>
                    <a:pt x="35516" y="554"/>
                  </a:lnTo>
                  <a:cubicBezTo>
                    <a:pt x="35647" y="470"/>
                    <a:pt x="35695" y="280"/>
                    <a:pt x="35600" y="137"/>
                  </a:cubicBezTo>
                  <a:cubicBezTo>
                    <a:pt x="35548" y="48"/>
                    <a:pt x="35454" y="1"/>
                    <a:pt x="3535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3" name="Google Shape;6663;p20"/>
            <p:cNvSpPr/>
            <p:nvPr/>
          </p:nvSpPr>
          <p:spPr>
            <a:xfrm>
              <a:off x="2917735" y="8205"/>
              <a:ext cx="1964874" cy="2057051"/>
            </a:xfrm>
            <a:custGeom>
              <a:avLst/>
              <a:gdLst/>
              <a:ahLst/>
              <a:cxnLst/>
              <a:rect l="l" t="t" r="r" b="b"/>
              <a:pathLst>
                <a:path w="38732" h="40549" extrusionOk="0">
                  <a:moveTo>
                    <a:pt x="38409" y="1"/>
                  </a:moveTo>
                  <a:cubicBezTo>
                    <a:pt x="38324" y="1"/>
                    <a:pt x="38237" y="38"/>
                    <a:pt x="38172" y="103"/>
                  </a:cubicBezTo>
                  <a:lnTo>
                    <a:pt x="0" y="40548"/>
                  </a:lnTo>
                  <a:lnTo>
                    <a:pt x="38612" y="520"/>
                  </a:lnTo>
                  <a:cubicBezTo>
                    <a:pt x="38731" y="389"/>
                    <a:pt x="38731" y="198"/>
                    <a:pt x="38601" y="79"/>
                  </a:cubicBezTo>
                  <a:cubicBezTo>
                    <a:pt x="38547" y="26"/>
                    <a:pt x="38479" y="1"/>
                    <a:pt x="3840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4" name="Google Shape;6664;p20"/>
            <p:cNvSpPr/>
            <p:nvPr/>
          </p:nvSpPr>
          <p:spPr>
            <a:xfrm>
              <a:off x="1319593" y="8003"/>
              <a:ext cx="505017" cy="1103530"/>
            </a:xfrm>
            <a:custGeom>
              <a:avLst/>
              <a:gdLst/>
              <a:ahLst/>
              <a:cxnLst/>
              <a:rect l="l" t="t" r="r" b="b"/>
              <a:pathLst>
                <a:path w="9955" h="21753" extrusionOk="0">
                  <a:moveTo>
                    <a:pt x="354" y="1"/>
                  </a:moveTo>
                  <a:cubicBezTo>
                    <a:pt x="311" y="1"/>
                    <a:pt x="267" y="12"/>
                    <a:pt x="227" y="36"/>
                  </a:cubicBezTo>
                  <a:cubicBezTo>
                    <a:pt x="72" y="119"/>
                    <a:pt x="1" y="298"/>
                    <a:pt x="72" y="440"/>
                  </a:cubicBezTo>
                  <a:lnTo>
                    <a:pt x="9954" y="21753"/>
                  </a:lnTo>
                  <a:lnTo>
                    <a:pt x="632" y="190"/>
                  </a:lnTo>
                  <a:cubicBezTo>
                    <a:pt x="572" y="71"/>
                    <a:pt x="464" y="1"/>
                    <a:pt x="3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5" name="Google Shape;6665;p20"/>
            <p:cNvSpPr/>
            <p:nvPr/>
          </p:nvSpPr>
          <p:spPr>
            <a:xfrm>
              <a:off x="4004283" y="4009356"/>
              <a:ext cx="1022666" cy="969501"/>
            </a:xfrm>
            <a:custGeom>
              <a:avLst/>
              <a:gdLst/>
              <a:ahLst/>
              <a:cxnLst/>
              <a:rect l="l" t="t" r="r" b="b"/>
              <a:pathLst>
                <a:path w="20159" h="19111" extrusionOk="0">
                  <a:moveTo>
                    <a:pt x="1" y="1"/>
                  </a:moveTo>
                  <a:lnTo>
                    <a:pt x="19598" y="19027"/>
                  </a:lnTo>
                  <a:cubicBezTo>
                    <a:pt x="19666" y="19083"/>
                    <a:pt x="19745" y="19110"/>
                    <a:pt x="19820" y="19110"/>
                  </a:cubicBezTo>
                  <a:cubicBezTo>
                    <a:pt x="19904" y="19110"/>
                    <a:pt x="19983" y="19077"/>
                    <a:pt x="20039" y="19015"/>
                  </a:cubicBezTo>
                  <a:cubicBezTo>
                    <a:pt x="20158" y="18896"/>
                    <a:pt x="20134" y="18705"/>
                    <a:pt x="20015" y="18586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6" name="Google Shape;6666;p20"/>
            <p:cNvSpPr/>
            <p:nvPr/>
          </p:nvSpPr>
          <p:spPr>
            <a:xfrm>
              <a:off x="3243258" y="3951982"/>
              <a:ext cx="675368" cy="1190785"/>
            </a:xfrm>
            <a:custGeom>
              <a:avLst/>
              <a:gdLst/>
              <a:ahLst/>
              <a:cxnLst/>
              <a:rect l="l" t="t" r="r" b="b"/>
              <a:pathLst>
                <a:path w="13313" h="23473" extrusionOk="0">
                  <a:moveTo>
                    <a:pt x="1" y="0"/>
                  </a:moveTo>
                  <a:lnTo>
                    <a:pt x="12383" y="23230"/>
                  </a:lnTo>
                  <a:cubicBezTo>
                    <a:pt x="12471" y="23388"/>
                    <a:pt x="12627" y="23473"/>
                    <a:pt x="12788" y="23473"/>
                  </a:cubicBezTo>
                  <a:cubicBezTo>
                    <a:pt x="12869" y="23473"/>
                    <a:pt x="12951" y="23452"/>
                    <a:pt x="13026" y="23408"/>
                  </a:cubicBezTo>
                  <a:cubicBezTo>
                    <a:pt x="13229" y="23277"/>
                    <a:pt x="13312" y="23003"/>
                    <a:pt x="13193" y="22777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7" name="Google Shape;6667;p20"/>
            <p:cNvSpPr/>
            <p:nvPr/>
          </p:nvSpPr>
          <p:spPr>
            <a:xfrm>
              <a:off x="1543811" y="4508878"/>
              <a:ext cx="228843" cy="622660"/>
            </a:xfrm>
            <a:custGeom>
              <a:avLst/>
              <a:gdLst/>
              <a:ahLst/>
              <a:cxnLst/>
              <a:rect l="l" t="t" r="r" b="b"/>
              <a:pathLst>
                <a:path w="4511" h="12274" extrusionOk="0">
                  <a:moveTo>
                    <a:pt x="45" y="11954"/>
                  </a:moveTo>
                  <a:cubicBezTo>
                    <a:pt x="45" y="11958"/>
                    <a:pt x="44" y="11961"/>
                    <a:pt x="43" y="11962"/>
                  </a:cubicBezTo>
                  <a:lnTo>
                    <a:pt x="43" y="11962"/>
                  </a:lnTo>
                  <a:cubicBezTo>
                    <a:pt x="43" y="11959"/>
                    <a:pt x="44" y="11957"/>
                    <a:pt x="45" y="11954"/>
                  </a:cubicBezTo>
                  <a:close/>
                  <a:moveTo>
                    <a:pt x="4510" y="0"/>
                  </a:moveTo>
                  <a:lnTo>
                    <a:pt x="45" y="11954"/>
                  </a:lnTo>
                  <a:cubicBezTo>
                    <a:pt x="45" y="11954"/>
                    <a:pt x="45" y="11954"/>
                    <a:pt x="45" y="11954"/>
                  </a:cubicBezTo>
                  <a:lnTo>
                    <a:pt x="45" y="11954"/>
                  </a:lnTo>
                  <a:cubicBezTo>
                    <a:pt x="45" y="11954"/>
                    <a:pt x="45" y="11954"/>
                    <a:pt x="45" y="11954"/>
                  </a:cubicBezTo>
                  <a:lnTo>
                    <a:pt x="45" y="11954"/>
                  </a:lnTo>
                  <a:cubicBezTo>
                    <a:pt x="39" y="11960"/>
                    <a:pt x="39" y="11963"/>
                    <a:pt x="41" y="11963"/>
                  </a:cubicBezTo>
                  <a:cubicBezTo>
                    <a:pt x="41" y="11963"/>
                    <a:pt x="42" y="11963"/>
                    <a:pt x="43" y="11962"/>
                  </a:cubicBezTo>
                  <a:lnTo>
                    <a:pt x="43" y="11962"/>
                  </a:lnTo>
                  <a:cubicBezTo>
                    <a:pt x="0" y="12090"/>
                    <a:pt x="60" y="12217"/>
                    <a:pt x="200" y="12263"/>
                  </a:cubicBezTo>
                  <a:cubicBezTo>
                    <a:pt x="223" y="12270"/>
                    <a:pt x="246" y="12274"/>
                    <a:pt x="269" y="12274"/>
                  </a:cubicBezTo>
                  <a:cubicBezTo>
                    <a:pt x="362" y="12274"/>
                    <a:pt x="445" y="12216"/>
                    <a:pt x="474" y="12121"/>
                  </a:cubicBezTo>
                  <a:lnTo>
                    <a:pt x="451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8" name="Google Shape;6668;p20"/>
            <p:cNvSpPr/>
            <p:nvPr/>
          </p:nvSpPr>
          <p:spPr>
            <a:xfrm>
              <a:off x="3098327" y="2669112"/>
              <a:ext cx="1937074" cy="399296"/>
            </a:xfrm>
            <a:custGeom>
              <a:avLst/>
              <a:gdLst/>
              <a:ahLst/>
              <a:cxnLst/>
              <a:rect l="l" t="t" r="r" b="b"/>
              <a:pathLst>
                <a:path w="38184" h="7871" extrusionOk="0">
                  <a:moveTo>
                    <a:pt x="0" y="1"/>
                  </a:moveTo>
                  <a:lnTo>
                    <a:pt x="37600" y="7859"/>
                  </a:lnTo>
                  <a:cubicBezTo>
                    <a:pt x="37635" y="7867"/>
                    <a:pt x="37669" y="7871"/>
                    <a:pt x="37702" y="7871"/>
                  </a:cubicBezTo>
                  <a:cubicBezTo>
                    <a:pt x="37912" y="7871"/>
                    <a:pt x="38095" y="7717"/>
                    <a:pt x="38136" y="7502"/>
                  </a:cubicBezTo>
                  <a:cubicBezTo>
                    <a:pt x="38184" y="7252"/>
                    <a:pt x="38017" y="7013"/>
                    <a:pt x="37767" y="6966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9" name="Google Shape;6669;p20"/>
            <p:cNvSpPr/>
            <p:nvPr/>
          </p:nvSpPr>
          <p:spPr>
            <a:xfrm>
              <a:off x="4305101" y="2771178"/>
              <a:ext cx="721228" cy="101714"/>
            </a:xfrm>
            <a:custGeom>
              <a:avLst/>
              <a:gdLst/>
              <a:ahLst/>
              <a:cxnLst/>
              <a:rect l="l" t="t" r="r" b="b"/>
              <a:pathLst>
                <a:path w="14217" h="2005" extrusionOk="0">
                  <a:moveTo>
                    <a:pt x="0" y="1"/>
                  </a:moveTo>
                  <a:lnTo>
                    <a:pt x="13847" y="2001"/>
                  </a:lnTo>
                  <a:cubicBezTo>
                    <a:pt x="13863" y="2003"/>
                    <a:pt x="13879" y="2004"/>
                    <a:pt x="13895" y="2004"/>
                  </a:cubicBezTo>
                  <a:cubicBezTo>
                    <a:pt x="14061" y="2004"/>
                    <a:pt x="14181" y="1891"/>
                    <a:pt x="14192" y="1727"/>
                  </a:cubicBezTo>
                  <a:cubicBezTo>
                    <a:pt x="14216" y="1561"/>
                    <a:pt x="14085" y="1406"/>
                    <a:pt x="13930" y="1394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0" name="Google Shape;6670;p20"/>
            <p:cNvSpPr/>
            <p:nvPr/>
          </p:nvSpPr>
          <p:spPr>
            <a:xfrm>
              <a:off x="2751042" y="3714015"/>
              <a:ext cx="364850" cy="1420694"/>
            </a:xfrm>
            <a:custGeom>
              <a:avLst/>
              <a:gdLst/>
              <a:ahLst/>
              <a:cxnLst/>
              <a:rect l="l" t="t" r="r" b="b"/>
              <a:pathLst>
                <a:path w="7192" h="28005" extrusionOk="0">
                  <a:moveTo>
                    <a:pt x="0" y="0"/>
                  </a:moveTo>
                  <a:lnTo>
                    <a:pt x="6549" y="27766"/>
                  </a:lnTo>
                  <a:cubicBezTo>
                    <a:pt x="6588" y="27913"/>
                    <a:pt x="6709" y="28004"/>
                    <a:pt x="6837" y="28004"/>
                  </a:cubicBezTo>
                  <a:cubicBezTo>
                    <a:pt x="6864" y="28004"/>
                    <a:pt x="6891" y="28000"/>
                    <a:pt x="6918" y="27992"/>
                  </a:cubicBezTo>
                  <a:cubicBezTo>
                    <a:pt x="7085" y="27944"/>
                    <a:pt x="7192" y="27790"/>
                    <a:pt x="7144" y="27623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1" name="Google Shape;6671;p20"/>
            <p:cNvSpPr/>
            <p:nvPr/>
          </p:nvSpPr>
          <p:spPr>
            <a:xfrm>
              <a:off x="-103385" y="3483911"/>
              <a:ext cx="1576485" cy="1495165"/>
            </a:xfrm>
            <a:custGeom>
              <a:avLst/>
              <a:gdLst/>
              <a:ahLst/>
              <a:cxnLst/>
              <a:rect l="l" t="t" r="r" b="b"/>
              <a:pathLst>
                <a:path w="31076" h="29473" extrusionOk="0">
                  <a:moveTo>
                    <a:pt x="31076" y="0"/>
                  </a:moveTo>
                  <a:lnTo>
                    <a:pt x="131" y="28944"/>
                  </a:lnTo>
                  <a:cubicBezTo>
                    <a:pt x="12" y="29063"/>
                    <a:pt x="0" y="29254"/>
                    <a:pt x="119" y="29373"/>
                  </a:cubicBezTo>
                  <a:cubicBezTo>
                    <a:pt x="180" y="29440"/>
                    <a:pt x="260" y="29473"/>
                    <a:pt x="339" y="29473"/>
                  </a:cubicBezTo>
                  <a:cubicBezTo>
                    <a:pt x="415" y="29473"/>
                    <a:pt x="490" y="29443"/>
                    <a:pt x="548" y="29385"/>
                  </a:cubicBezTo>
                  <a:lnTo>
                    <a:pt x="310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6672" name="Google Shape;6672;p20"/>
          <p:cNvSpPr txBox="1">
            <a:spLocks noGrp="1"/>
          </p:cNvSpPr>
          <p:nvPr>
            <p:ph type="title"/>
          </p:nvPr>
        </p:nvSpPr>
        <p:spPr>
          <a:xfrm>
            <a:off x="3608000" y="3071000"/>
            <a:ext cx="49760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000"/>
              <a:buNone/>
              <a:defRPr sz="5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6673" name="Google Shape;6673;p20"/>
          <p:cNvSpPr txBox="1">
            <a:spLocks noGrp="1"/>
          </p:cNvSpPr>
          <p:nvPr>
            <p:ph type="title" idx="2" hasCustomPrompt="1"/>
          </p:nvPr>
        </p:nvSpPr>
        <p:spPr>
          <a:xfrm>
            <a:off x="4646400" y="1950200"/>
            <a:ext cx="2899200" cy="1527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200"/>
              <a:buNone/>
              <a:defRPr sz="96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sp>
        <p:nvSpPr>
          <p:cNvPr id="6674" name="Google Shape;6674;p20"/>
          <p:cNvSpPr txBox="1">
            <a:spLocks noGrp="1"/>
          </p:cNvSpPr>
          <p:nvPr>
            <p:ph type="subTitle" idx="1"/>
          </p:nvPr>
        </p:nvSpPr>
        <p:spPr>
          <a:xfrm>
            <a:off x="4258633" y="3873833"/>
            <a:ext cx="3674400" cy="79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spcBef>
                <a:spcPts val="2133"/>
              </a:spcBef>
              <a:spcAft>
                <a:spcPts val="2133"/>
              </a:spcAft>
              <a:buSzPts val="16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72066752"/>
      </p:ext>
    </p:extLst>
  </p:cSld>
  <p:clrMapOvr>
    <a:masterClrMapping/>
  </p:clrMapOvr>
</p:sldLayout>
</file>

<file path=ppt/slideLayouts/slideLayout9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s">
  <p:cSld name="Big Numbers">
    <p:bg>
      <p:bgPr>
        <a:solidFill>
          <a:schemeClr val="accent2"/>
        </a:solidFill>
        <a:effectLst/>
      </p:bgPr>
    </p:bg>
    <p:spTree>
      <p:nvGrpSpPr>
        <p:cNvPr id="1" name="Shape 66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676" name="Google Shape;6676;p21"/>
          <p:cNvGrpSpPr/>
          <p:nvPr/>
        </p:nvGrpSpPr>
        <p:grpSpPr>
          <a:xfrm>
            <a:off x="0" y="-67"/>
            <a:ext cx="12197683" cy="6858131"/>
            <a:chOff x="0" y="-50"/>
            <a:chExt cx="9148262" cy="5143598"/>
          </a:xfrm>
        </p:grpSpPr>
        <p:sp>
          <p:nvSpPr>
            <p:cNvPr id="6677" name="Google Shape;6677;p21"/>
            <p:cNvSpPr/>
            <p:nvPr/>
          </p:nvSpPr>
          <p:spPr>
            <a:xfrm>
              <a:off x="4325059" y="0"/>
              <a:ext cx="493862" cy="2571817"/>
            </a:xfrm>
            <a:custGeom>
              <a:avLst/>
              <a:gdLst/>
              <a:ahLst/>
              <a:cxnLst/>
              <a:rect l="l" t="t" r="r" b="b"/>
              <a:pathLst>
                <a:path w="7145" h="37208" extrusionOk="0">
                  <a:moveTo>
                    <a:pt x="1" y="1"/>
                  </a:moveTo>
                  <a:lnTo>
                    <a:pt x="3572" y="37208"/>
                  </a:lnTo>
                  <a:lnTo>
                    <a:pt x="7144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8" name="Google Shape;6678;p21"/>
            <p:cNvSpPr/>
            <p:nvPr/>
          </p:nvSpPr>
          <p:spPr>
            <a:xfrm>
              <a:off x="2276476" y="0"/>
              <a:ext cx="2295578" cy="2571817"/>
            </a:xfrm>
            <a:custGeom>
              <a:avLst/>
              <a:gdLst/>
              <a:ahLst/>
              <a:cxnLst/>
              <a:rect l="l" t="t" r="r" b="b"/>
              <a:pathLst>
                <a:path w="26504" h="37208" extrusionOk="0">
                  <a:moveTo>
                    <a:pt x="0" y="1"/>
                  </a:moveTo>
                  <a:lnTo>
                    <a:pt x="26503" y="37208"/>
                  </a:lnTo>
                  <a:lnTo>
                    <a:pt x="9525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9" name="Google Shape;6679;p21"/>
            <p:cNvSpPr/>
            <p:nvPr/>
          </p:nvSpPr>
          <p:spPr>
            <a:xfrm>
              <a:off x="0" y="0"/>
              <a:ext cx="4576212" cy="2571219"/>
            </a:xfrm>
            <a:custGeom>
              <a:avLst/>
              <a:gdLst/>
              <a:ahLst/>
              <a:cxnLst/>
              <a:rect l="l" t="t" r="r" b="b"/>
              <a:pathLst>
                <a:path w="37208" h="26504" extrusionOk="0">
                  <a:moveTo>
                    <a:pt x="0" y="0"/>
                  </a:moveTo>
                  <a:lnTo>
                    <a:pt x="0" y="9525"/>
                  </a:lnTo>
                  <a:lnTo>
                    <a:pt x="37207" y="2650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0" name="Google Shape;6680;p21"/>
            <p:cNvSpPr/>
            <p:nvPr/>
          </p:nvSpPr>
          <p:spPr>
            <a:xfrm>
              <a:off x="0" y="2224569"/>
              <a:ext cx="4576212" cy="693154"/>
            </a:xfrm>
            <a:custGeom>
              <a:avLst/>
              <a:gdLst/>
              <a:ahLst/>
              <a:cxnLst/>
              <a:rect l="l" t="t" r="r" b="b"/>
              <a:pathLst>
                <a:path w="37208" h="7145" extrusionOk="0">
                  <a:moveTo>
                    <a:pt x="0" y="1"/>
                  </a:moveTo>
                  <a:lnTo>
                    <a:pt x="0" y="7145"/>
                  </a:lnTo>
                  <a:lnTo>
                    <a:pt x="37207" y="357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1" name="Google Shape;6681;p21"/>
            <p:cNvSpPr/>
            <p:nvPr/>
          </p:nvSpPr>
          <p:spPr>
            <a:xfrm>
              <a:off x="0" y="2571094"/>
              <a:ext cx="4576212" cy="2572383"/>
            </a:xfrm>
            <a:custGeom>
              <a:avLst/>
              <a:gdLst/>
              <a:ahLst/>
              <a:cxnLst/>
              <a:rect l="l" t="t" r="r" b="b"/>
              <a:pathLst>
                <a:path w="37208" h="26516" extrusionOk="0">
                  <a:moveTo>
                    <a:pt x="37207" y="1"/>
                  </a:moveTo>
                  <a:lnTo>
                    <a:pt x="0" y="16991"/>
                  </a:lnTo>
                  <a:lnTo>
                    <a:pt x="0" y="26516"/>
                  </a:lnTo>
                  <a:lnTo>
                    <a:pt x="37207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2" name="Google Shape;6682;p21"/>
            <p:cNvSpPr/>
            <p:nvPr/>
          </p:nvSpPr>
          <p:spPr>
            <a:xfrm>
              <a:off x="2276476" y="2571725"/>
              <a:ext cx="2295578" cy="2571817"/>
            </a:xfrm>
            <a:custGeom>
              <a:avLst/>
              <a:gdLst/>
              <a:ahLst/>
              <a:cxnLst/>
              <a:rect l="l" t="t" r="r" b="b"/>
              <a:pathLst>
                <a:path w="26504" h="37208" extrusionOk="0">
                  <a:moveTo>
                    <a:pt x="26503" y="1"/>
                  </a:moveTo>
                  <a:lnTo>
                    <a:pt x="0" y="37208"/>
                  </a:lnTo>
                  <a:lnTo>
                    <a:pt x="9525" y="37208"/>
                  </a:lnTo>
                  <a:lnTo>
                    <a:pt x="26503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3" name="Google Shape;6683;p21"/>
            <p:cNvSpPr/>
            <p:nvPr/>
          </p:nvSpPr>
          <p:spPr>
            <a:xfrm>
              <a:off x="4325059" y="2571715"/>
              <a:ext cx="493862" cy="2571817"/>
            </a:xfrm>
            <a:custGeom>
              <a:avLst/>
              <a:gdLst/>
              <a:ahLst/>
              <a:cxnLst/>
              <a:rect l="l" t="t" r="r" b="b"/>
              <a:pathLst>
                <a:path w="7145" h="37208" extrusionOk="0">
                  <a:moveTo>
                    <a:pt x="3572" y="1"/>
                  </a:moveTo>
                  <a:lnTo>
                    <a:pt x="1" y="37208"/>
                  </a:lnTo>
                  <a:lnTo>
                    <a:pt x="7144" y="37208"/>
                  </a:lnTo>
                  <a:lnTo>
                    <a:pt x="3572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4" name="Google Shape;6684;p21"/>
            <p:cNvSpPr/>
            <p:nvPr/>
          </p:nvSpPr>
          <p:spPr>
            <a:xfrm>
              <a:off x="4571949" y="2571725"/>
              <a:ext cx="2295578" cy="2571817"/>
            </a:xfrm>
            <a:custGeom>
              <a:avLst/>
              <a:gdLst/>
              <a:ahLst/>
              <a:cxnLst/>
              <a:rect l="l" t="t" r="r" b="b"/>
              <a:pathLst>
                <a:path w="26504" h="37208" extrusionOk="0">
                  <a:moveTo>
                    <a:pt x="0" y="1"/>
                  </a:moveTo>
                  <a:lnTo>
                    <a:pt x="16979" y="37208"/>
                  </a:lnTo>
                  <a:lnTo>
                    <a:pt x="26504" y="3720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5" name="Google Shape;6685;p21"/>
            <p:cNvSpPr/>
            <p:nvPr/>
          </p:nvSpPr>
          <p:spPr>
            <a:xfrm>
              <a:off x="4572050" y="2571098"/>
              <a:ext cx="4576212" cy="2572450"/>
            </a:xfrm>
            <a:custGeom>
              <a:avLst/>
              <a:gdLst/>
              <a:ahLst/>
              <a:cxnLst/>
              <a:rect l="l" t="t" r="r" b="b"/>
              <a:pathLst>
                <a:path w="37208" h="26516" extrusionOk="0">
                  <a:moveTo>
                    <a:pt x="0" y="1"/>
                  </a:moveTo>
                  <a:lnTo>
                    <a:pt x="37207" y="26516"/>
                  </a:lnTo>
                  <a:lnTo>
                    <a:pt x="37207" y="1699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6" name="Google Shape;6686;p21"/>
            <p:cNvSpPr/>
            <p:nvPr/>
          </p:nvSpPr>
          <p:spPr>
            <a:xfrm>
              <a:off x="4572050" y="2224566"/>
              <a:ext cx="4576212" cy="693172"/>
            </a:xfrm>
            <a:custGeom>
              <a:avLst/>
              <a:gdLst/>
              <a:ahLst/>
              <a:cxnLst/>
              <a:rect l="l" t="t" r="r" b="b"/>
              <a:pathLst>
                <a:path w="37208" h="7145" extrusionOk="0">
                  <a:moveTo>
                    <a:pt x="37207" y="1"/>
                  </a:moveTo>
                  <a:lnTo>
                    <a:pt x="0" y="3573"/>
                  </a:lnTo>
                  <a:lnTo>
                    <a:pt x="37207" y="7145"/>
                  </a:lnTo>
                  <a:lnTo>
                    <a:pt x="37207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7" name="Google Shape;6687;p21"/>
            <p:cNvSpPr/>
            <p:nvPr/>
          </p:nvSpPr>
          <p:spPr>
            <a:xfrm>
              <a:off x="4572050" y="-50"/>
              <a:ext cx="4576212" cy="2571286"/>
            </a:xfrm>
            <a:custGeom>
              <a:avLst/>
              <a:gdLst/>
              <a:ahLst/>
              <a:cxnLst/>
              <a:rect l="l" t="t" r="r" b="b"/>
              <a:pathLst>
                <a:path w="37208" h="26504" extrusionOk="0">
                  <a:moveTo>
                    <a:pt x="37207" y="0"/>
                  </a:moveTo>
                  <a:lnTo>
                    <a:pt x="0" y="26504"/>
                  </a:lnTo>
                  <a:lnTo>
                    <a:pt x="37207" y="9525"/>
                  </a:lnTo>
                  <a:lnTo>
                    <a:pt x="37207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8" name="Google Shape;6688;p21"/>
            <p:cNvSpPr/>
            <p:nvPr/>
          </p:nvSpPr>
          <p:spPr>
            <a:xfrm>
              <a:off x="4571949" y="0"/>
              <a:ext cx="2295578" cy="2571817"/>
            </a:xfrm>
            <a:custGeom>
              <a:avLst/>
              <a:gdLst/>
              <a:ahLst/>
              <a:cxnLst/>
              <a:rect l="l" t="t" r="r" b="b"/>
              <a:pathLst>
                <a:path w="26504" h="37208" extrusionOk="0">
                  <a:moveTo>
                    <a:pt x="16979" y="1"/>
                  </a:moveTo>
                  <a:lnTo>
                    <a:pt x="0" y="37208"/>
                  </a:lnTo>
                  <a:lnTo>
                    <a:pt x="26504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6689" name="Google Shape;6689;p21"/>
          <p:cNvSpPr txBox="1">
            <a:spLocks noGrp="1"/>
          </p:cNvSpPr>
          <p:nvPr>
            <p:ph type="subTitle" idx="1"/>
          </p:nvPr>
        </p:nvSpPr>
        <p:spPr>
          <a:xfrm>
            <a:off x="7213600" y="3687400"/>
            <a:ext cx="2895600" cy="584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2pPr>
            <a:lvl3pPr lvl="2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3pPr>
            <a:lvl4pPr lvl="3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4pPr>
            <a:lvl5pPr lvl="4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5pPr>
            <a:lvl6pPr lvl="5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6pPr>
            <a:lvl7pPr lvl="6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7pPr>
            <a:lvl8pPr lvl="7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8pPr>
            <a:lvl9pPr lvl="8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6690" name="Google Shape;6690;p21"/>
          <p:cNvSpPr txBox="1">
            <a:spLocks noGrp="1"/>
          </p:cNvSpPr>
          <p:nvPr>
            <p:ph type="subTitle" idx="2"/>
          </p:nvPr>
        </p:nvSpPr>
        <p:spPr>
          <a:xfrm>
            <a:off x="2997033" y="5368533"/>
            <a:ext cx="2197200" cy="584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6691" name="Google Shape;6691;p21"/>
          <p:cNvSpPr txBox="1">
            <a:spLocks noGrp="1"/>
          </p:cNvSpPr>
          <p:nvPr>
            <p:ph type="subTitle" idx="3"/>
          </p:nvPr>
        </p:nvSpPr>
        <p:spPr>
          <a:xfrm>
            <a:off x="2006600" y="2159200"/>
            <a:ext cx="2895600" cy="584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6692" name="Google Shape;6692;p21"/>
          <p:cNvSpPr txBox="1">
            <a:spLocks noGrp="1"/>
          </p:cNvSpPr>
          <p:nvPr>
            <p:ph type="title" hasCustomPrompt="1"/>
          </p:nvPr>
        </p:nvSpPr>
        <p:spPr>
          <a:xfrm>
            <a:off x="2004800" y="1231900"/>
            <a:ext cx="2899200" cy="96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800"/>
              <a:buNone/>
              <a:defRPr sz="6400">
                <a:solidFill>
                  <a:schemeClr val="accent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6000">
                <a:solidFill>
                  <a:schemeClr val="accent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6000">
                <a:solidFill>
                  <a:schemeClr val="accent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6000">
                <a:solidFill>
                  <a:schemeClr val="accent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6000">
                <a:solidFill>
                  <a:schemeClr val="accent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6000">
                <a:solidFill>
                  <a:schemeClr val="accent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6000">
                <a:solidFill>
                  <a:schemeClr val="accent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6000">
                <a:solidFill>
                  <a:schemeClr val="accent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6000">
                <a:solidFill>
                  <a:schemeClr val="accen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6693" name="Google Shape;6693;p21"/>
          <p:cNvSpPr txBox="1">
            <a:spLocks noGrp="1"/>
          </p:cNvSpPr>
          <p:nvPr>
            <p:ph type="title" idx="4" hasCustomPrompt="1"/>
          </p:nvPr>
        </p:nvSpPr>
        <p:spPr>
          <a:xfrm>
            <a:off x="2372433" y="4427100"/>
            <a:ext cx="2899200" cy="96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800"/>
              <a:buNone/>
              <a:defRPr sz="6400">
                <a:solidFill>
                  <a:schemeClr val="accent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6000">
                <a:solidFill>
                  <a:schemeClr val="accent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6000">
                <a:solidFill>
                  <a:schemeClr val="accent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6000">
                <a:solidFill>
                  <a:schemeClr val="accent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6000">
                <a:solidFill>
                  <a:schemeClr val="accent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6000">
                <a:solidFill>
                  <a:schemeClr val="accent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6000">
                <a:solidFill>
                  <a:schemeClr val="accent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6000">
                <a:solidFill>
                  <a:schemeClr val="accent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6000">
                <a:solidFill>
                  <a:schemeClr val="accen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6694" name="Google Shape;6694;p21"/>
          <p:cNvSpPr txBox="1">
            <a:spLocks noGrp="1"/>
          </p:cNvSpPr>
          <p:nvPr>
            <p:ph type="title" idx="5" hasCustomPrompt="1"/>
          </p:nvPr>
        </p:nvSpPr>
        <p:spPr>
          <a:xfrm>
            <a:off x="6999800" y="2745967"/>
            <a:ext cx="3323600" cy="96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800"/>
              <a:buNone/>
              <a:defRPr sz="6400">
                <a:solidFill>
                  <a:schemeClr val="accent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6000">
                <a:solidFill>
                  <a:schemeClr val="accent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6000">
                <a:solidFill>
                  <a:schemeClr val="accent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6000">
                <a:solidFill>
                  <a:schemeClr val="accent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6000">
                <a:solidFill>
                  <a:schemeClr val="accent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6000">
                <a:solidFill>
                  <a:schemeClr val="accent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6000">
                <a:solidFill>
                  <a:schemeClr val="accent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6000">
                <a:solidFill>
                  <a:schemeClr val="accent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6000">
                <a:solidFill>
                  <a:schemeClr val="accent1"/>
                </a:solidFill>
              </a:defRPr>
            </a:lvl9pPr>
          </a:lstStyle>
          <a:p>
            <a:r>
              <a:t>xx%</a:t>
            </a:r>
          </a:p>
        </p:txBody>
      </p:sp>
    </p:spTree>
    <p:extLst>
      <p:ext uri="{BB962C8B-B14F-4D97-AF65-F5344CB8AC3E}">
        <p14:creationId xmlns:p14="http://schemas.microsoft.com/office/powerpoint/2010/main" val="1020374439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theme" Target="../theme/theme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8.xml"/><Relationship Id="rId13" Type="http://schemas.openxmlformats.org/officeDocument/2006/relationships/slideLayout" Target="../slideLayouts/slideLayout23.xml"/><Relationship Id="rId18" Type="http://schemas.openxmlformats.org/officeDocument/2006/relationships/slideLayout" Target="../slideLayouts/slideLayout28.xml"/><Relationship Id="rId26" Type="http://schemas.openxmlformats.org/officeDocument/2006/relationships/slideLayout" Target="../slideLayouts/slideLayout36.xml"/><Relationship Id="rId3" Type="http://schemas.openxmlformats.org/officeDocument/2006/relationships/slideLayout" Target="../slideLayouts/slideLayout13.xml"/><Relationship Id="rId21" Type="http://schemas.openxmlformats.org/officeDocument/2006/relationships/slideLayout" Target="../slideLayouts/slideLayout31.xml"/><Relationship Id="rId7" Type="http://schemas.openxmlformats.org/officeDocument/2006/relationships/slideLayout" Target="../slideLayouts/slideLayout17.xml"/><Relationship Id="rId12" Type="http://schemas.openxmlformats.org/officeDocument/2006/relationships/slideLayout" Target="../slideLayouts/slideLayout22.xml"/><Relationship Id="rId17" Type="http://schemas.openxmlformats.org/officeDocument/2006/relationships/slideLayout" Target="../slideLayouts/slideLayout27.xml"/><Relationship Id="rId25" Type="http://schemas.openxmlformats.org/officeDocument/2006/relationships/slideLayout" Target="../slideLayouts/slideLayout35.xml"/><Relationship Id="rId2" Type="http://schemas.openxmlformats.org/officeDocument/2006/relationships/slideLayout" Target="../slideLayouts/slideLayout12.xml"/><Relationship Id="rId16" Type="http://schemas.openxmlformats.org/officeDocument/2006/relationships/slideLayout" Target="../slideLayouts/slideLayout26.xml"/><Relationship Id="rId20" Type="http://schemas.openxmlformats.org/officeDocument/2006/relationships/slideLayout" Target="../slideLayouts/slideLayout30.xml"/><Relationship Id="rId29" Type="http://schemas.openxmlformats.org/officeDocument/2006/relationships/slideLayout" Target="../slideLayouts/slideLayout39.xml"/><Relationship Id="rId1" Type="http://schemas.openxmlformats.org/officeDocument/2006/relationships/slideLayout" Target="../slideLayouts/slideLayout11.xml"/><Relationship Id="rId6" Type="http://schemas.openxmlformats.org/officeDocument/2006/relationships/slideLayout" Target="../slideLayouts/slideLayout16.xml"/><Relationship Id="rId11" Type="http://schemas.openxmlformats.org/officeDocument/2006/relationships/slideLayout" Target="../slideLayouts/slideLayout21.xml"/><Relationship Id="rId24" Type="http://schemas.openxmlformats.org/officeDocument/2006/relationships/slideLayout" Target="../slideLayouts/slideLayout34.xml"/><Relationship Id="rId5" Type="http://schemas.openxmlformats.org/officeDocument/2006/relationships/slideLayout" Target="../slideLayouts/slideLayout15.xml"/><Relationship Id="rId15" Type="http://schemas.openxmlformats.org/officeDocument/2006/relationships/slideLayout" Target="../slideLayouts/slideLayout25.xml"/><Relationship Id="rId23" Type="http://schemas.openxmlformats.org/officeDocument/2006/relationships/slideLayout" Target="../slideLayouts/slideLayout33.xml"/><Relationship Id="rId28" Type="http://schemas.openxmlformats.org/officeDocument/2006/relationships/slideLayout" Target="../slideLayouts/slideLayout38.xml"/><Relationship Id="rId10" Type="http://schemas.openxmlformats.org/officeDocument/2006/relationships/slideLayout" Target="../slideLayouts/slideLayout20.xml"/><Relationship Id="rId19" Type="http://schemas.openxmlformats.org/officeDocument/2006/relationships/slideLayout" Target="../slideLayouts/slideLayout29.xml"/><Relationship Id="rId31" Type="http://schemas.openxmlformats.org/officeDocument/2006/relationships/theme" Target="../theme/theme2.xml"/><Relationship Id="rId4" Type="http://schemas.openxmlformats.org/officeDocument/2006/relationships/slideLayout" Target="../slideLayouts/slideLayout14.xml"/><Relationship Id="rId9" Type="http://schemas.openxmlformats.org/officeDocument/2006/relationships/slideLayout" Target="../slideLayouts/slideLayout19.xml"/><Relationship Id="rId14" Type="http://schemas.openxmlformats.org/officeDocument/2006/relationships/slideLayout" Target="../slideLayouts/slideLayout24.xml"/><Relationship Id="rId22" Type="http://schemas.openxmlformats.org/officeDocument/2006/relationships/slideLayout" Target="../slideLayouts/slideLayout32.xml"/><Relationship Id="rId27" Type="http://schemas.openxmlformats.org/officeDocument/2006/relationships/slideLayout" Target="../slideLayouts/slideLayout37.xml"/><Relationship Id="rId30" Type="http://schemas.openxmlformats.org/officeDocument/2006/relationships/slideLayout" Target="../slideLayouts/slideLayout40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8.xml"/><Relationship Id="rId13" Type="http://schemas.openxmlformats.org/officeDocument/2006/relationships/slideLayout" Target="../slideLayouts/slideLayout53.xml"/><Relationship Id="rId18" Type="http://schemas.openxmlformats.org/officeDocument/2006/relationships/slideLayout" Target="../slideLayouts/slideLayout58.xml"/><Relationship Id="rId26" Type="http://schemas.openxmlformats.org/officeDocument/2006/relationships/slideLayout" Target="../slideLayouts/slideLayout66.xml"/><Relationship Id="rId3" Type="http://schemas.openxmlformats.org/officeDocument/2006/relationships/slideLayout" Target="../slideLayouts/slideLayout43.xml"/><Relationship Id="rId21" Type="http://schemas.openxmlformats.org/officeDocument/2006/relationships/slideLayout" Target="../slideLayouts/slideLayout61.xml"/><Relationship Id="rId7" Type="http://schemas.openxmlformats.org/officeDocument/2006/relationships/slideLayout" Target="../slideLayouts/slideLayout47.xml"/><Relationship Id="rId12" Type="http://schemas.openxmlformats.org/officeDocument/2006/relationships/slideLayout" Target="../slideLayouts/slideLayout52.xml"/><Relationship Id="rId17" Type="http://schemas.openxmlformats.org/officeDocument/2006/relationships/slideLayout" Target="../slideLayouts/slideLayout57.xml"/><Relationship Id="rId25" Type="http://schemas.openxmlformats.org/officeDocument/2006/relationships/slideLayout" Target="../slideLayouts/slideLayout65.xml"/><Relationship Id="rId2" Type="http://schemas.openxmlformats.org/officeDocument/2006/relationships/slideLayout" Target="../slideLayouts/slideLayout42.xml"/><Relationship Id="rId16" Type="http://schemas.openxmlformats.org/officeDocument/2006/relationships/slideLayout" Target="../slideLayouts/slideLayout56.xml"/><Relationship Id="rId20" Type="http://schemas.openxmlformats.org/officeDocument/2006/relationships/slideLayout" Target="../slideLayouts/slideLayout60.xml"/><Relationship Id="rId29" Type="http://schemas.openxmlformats.org/officeDocument/2006/relationships/slideLayout" Target="../slideLayouts/slideLayout69.xml"/><Relationship Id="rId1" Type="http://schemas.openxmlformats.org/officeDocument/2006/relationships/slideLayout" Target="../slideLayouts/slideLayout41.xml"/><Relationship Id="rId6" Type="http://schemas.openxmlformats.org/officeDocument/2006/relationships/slideLayout" Target="../slideLayouts/slideLayout46.xml"/><Relationship Id="rId11" Type="http://schemas.openxmlformats.org/officeDocument/2006/relationships/slideLayout" Target="../slideLayouts/slideLayout51.xml"/><Relationship Id="rId24" Type="http://schemas.openxmlformats.org/officeDocument/2006/relationships/slideLayout" Target="../slideLayouts/slideLayout64.xml"/><Relationship Id="rId5" Type="http://schemas.openxmlformats.org/officeDocument/2006/relationships/slideLayout" Target="../slideLayouts/slideLayout45.xml"/><Relationship Id="rId15" Type="http://schemas.openxmlformats.org/officeDocument/2006/relationships/slideLayout" Target="../slideLayouts/slideLayout55.xml"/><Relationship Id="rId23" Type="http://schemas.openxmlformats.org/officeDocument/2006/relationships/slideLayout" Target="../slideLayouts/slideLayout63.xml"/><Relationship Id="rId28" Type="http://schemas.openxmlformats.org/officeDocument/2006/relationships/slideLayout" Target="../slideLayouts/slideLayout68.xml"/><Relationship Id="rId10" Type="http://schemas.openxmlformats.org/officeDocument/2006/relationships/slideLayout" Target="../slideLayouts/slideLayout50.xml"/><Relationship Id="rId19" Type="http://schemas.openxmlformats.org/officeDocument/2006/relationships/slideLayout" Target="../slideLayouts/slideLayout59.xml"/><Relationship Id="rId31" Type="http://schemas.openxmlformats.org/officeDocument/2006/relationships/theme" Target="../theme/theme3.xml"/><Relationship Id="rId4" Type="http://schemas.openxmlformats.org/officeDocument/2006/relationships/slideLayout" Target="../slideLayouts/slideLayout44.xml"/><Relationship Id="rId9" Type="http://schemas.openxmlformats.org/officeDocument/2006/relationships/slideLayout" Target="../slideLayouts/slideLayout49.xml"/><Relationship Id="rId14" Type="http://schemas.openxmlformats.org/officeDocument/2006/relationships/slideLayout" Target="../slideLayouts/slideLayout54.xml"/><Relationship Id="rId22" Type="http://schemas.openxmlformats.org/officeDocument/2006/relationships/slideLayout" Target="../slideLayouts/slideLayout62.xml"/><Relationship Id="rId27" Type="http://schemas.openxmlformats.org/officeDocument/2006/relationships/slideLayout" Target="../slideLayouts/slideLayout67.xml"/><Relationship Id="rId30" Type="http://schemas.openxmlformats.org/officeDocument/2006/relationships/slideLayout" Target="../slideLayouts/slideLayout70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78.xml"/><Relationship Id="rId3" Type="http://schemas.openxmlformats.org/officeDocument/2006/relationships/slideLayout" Target="../slideLayouts/slideLayout73.xml"/><Relationship Id="rId7" Type="http://schemas.openxmlformats.org/officeDocument/2006/relationships/slideLayout" Target="../slideLayouts/slideLayout77.xml"/><Relationship Id="rId2" Type="http://schemas.openxmlformats.org/officeDocument/2006/relationships/slideLayout" Target="../slideLayouts/slideLayout72.xml"/><Relationship Id="rId1" Type="http://schemas.openxmlformats.org/officeDocument/2006/relationships/slideLayout" Target="../slideLayouts/slideLayout71.xml"/><Relationship Id="rId6" Type="http://schemas.openxmlformats.org/officeDocument/2006/relationships/slideLayout" Target="../slideLayouts/slideLayout76.xml"/><Relationship Id="rId11" Type="http://schemas.openxmlformats.org/officeDocument/2006/relationships/theme" Target="../theme/theme4.xml"/><Relationship Id="rId5" Type="http://schemas.openxmlformats.org/officeDocument/2006/relationships/slideLayout" Target="../slideLayouts/slideLayout75.xml"/><Relationship Id="rId10" Type="http://schemas.openxmlformats.org/officeDocument/2006/relationships/slideLayout" Target="../slideLayouts/slideLayout80.xml"/><Relationship Id="rId4" Type="http://schemas.openxmlformats.org/officeDocument/2006/relationships/slideLayout" Target="../slideLayouts/slideLayout74.xml"/><Relationship Id="rId9" Type="http://schemas.openxmlformats.org/officeDocument/2006/relationships/slideLayout" Target="../slideLayouts/slideLayout79.xml"/></Relationships>
</file>

<file path=ppt/slideMasters/_rels/slideMaster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8.xml"/><Relationship Id="rId13" Type="http://schemas.openxmlformats.org/officeDocument/2006/relationships/slideLayout" Target="../slideLayouts/slideLayout93.xml"/><Relationship Id="rId18" Type="http://schemas.openxmlformats.org/officeDocument/2006/relationships/slideLayout" Target="../slideLayouts/slideLayout98.xml"/><Relationship Id="rId26" Type="http://schemas.openxmlformats.org/officeDocument/2006/relationships/slideLayout" Target="../slideLayouts/slideLayout106.xml"/><Relationship Id="rId3" Type="http://schemas.openxmlformats.org/officeDocument/2006/relationships/slideLayout" Target="../slideLayouts/slideLayout83.xml"/><Relationship Id="rId21" Type="http://schemas.openxmlformats.org/officeDocument/2006/relationships/slideLayout" Target="../slideLayouts/slideLayout101.xml"/><Relationship Id="rId34" Type="http://schemas.openxmlformats.org/officeDocument/2006/relationships/slideLayout" Target="../slideLayouts/slideLayout114.xml"/><Relationship Id="rId7" Type="http://schemas.openxmlformats.org/officeDocument/2006/relationships/slideLayout" Target="../slideLayouts/slideLayout87.xml"/><Relationship Id="rId12" Type="http://schemas.openxmlformats.org/officeDocument/2006/relationships/slideLayout" Target="../slideLayouts/slideLayout92.xml"/><Relationship Id="rId17" Type="http://schemas.openxmlformats.org/officeDocument/2006/relationships/slideLayout" Target="../slideLayouts/slideLayout97.xml"/><Relationship Id="rId25" Type="http://schemas.openxmlformats.org/officeDocument/2006/relationships/slideLayout" Target="../slideLayouts/slideLayout105.xml"/><Relationship Id="rId33" Type="http://schemas.openxmlformats.org/officeDocument/2006/relationships/slideLayout" Target="../slideLayouts/slideLayout113.xml"/><Relationship Id="rId2" Type="http://schemas.openxmlformats.org/officeDocument/2006/relationships/slideLayout" Target="../slideLayouts/slideLayout82.xml"/><Relationship Id="rId16" Type="http://schemas.openxmlformats.org/officeDocument/2006/relationships/slideLayout" Target="../slideLayouts/slideLayout96.xml"/><Relationship Id="rId20" Type="http://schemas.openxmlformats.org/officeDocument/2006/relationships/slideLayout" Target="../slideLayouts/slideLayout100.xml"/><Relationship Id="rId29" Type="http://schemas.openxmlformats.org/officeDocument/2006/relationships/slideLayout" Target="../slideLayouts/slideLayout109.xml"/><Relationship Id="rId1" Type="http://schemas.openxmlformats.org/officeDocument/2006/relationships/slideLayout" Target="../slideLayouts/slideLayout81.xml"/><Relationship Id="rId6" Type="http://schemas.openxmlformats.org/officeDocument/2006/relationships/slideLayout" Target="../slideLayouts/slideLayout86.xml"/><Relationship Id="rId11" Type="http://schemas.openxmlformats.org/officeDocument/2006/relationships/slideLayout" Target="../slideLayouts/slideLayout91.xml"/><Relationship Id="rId24" Type="http://schemas.openxmlformats.org/officeDocument/2006/relationships/slideLayout" Target="../slideLayouts/slideLayout104.xml"/><Relationship Id="rId32" Type="http://schemas.openxmlformats.org/officeDocument/2006/relationships/slideLayout" Target="../slideLayouts/slideLayout112.xml"/><Relationship Id="rId37" Type="http://schemas.openxmlformats.org/officeDocument/2006/relationships/theme" Target="../theme/theme5.xml"/><Relationship Id="rId5" Type="http://schemas.openxmlformats.org/officeDocument/2006/relationships/slideLayout" Target="../slideLayouts/slideLayout85.xml"/><Relationship Id="rId15" Type="http://schemas.openxmlformats.org/officeDocument/2006/relationships/slideLayout" Target="../slideLayouts/slideLayout95.xml"/><Relationship Id="rId23" Type="http://schemas.openxmlformats.org/officeDocument/2006/relationships/slideLayout" Target="../slideLayouts/slideLayout103.xml"/><Relationship Id="rId28" Type="http://schemas.openxmlformats.org/officeDocument/2006/relationships/slideLayout" Target="../slideLayouts/slideLayout108.xml"/><Relationship Id="rId36" Type="http://schemas.openxmlformats.org/officeDocument/2006/relationships/slideLayout" Target="../slideLayouts/slideLayout116.xml"/><Relationship Id="rId10" Type="http://schemas.openxmlformats.org/officeDocument/2006/relationships/slideLayout" Target="../slideLayouts/slideLayout90.xml"/><Relationship Id="rId19" Type="http://schemas.openxmlformats.org/officeDocument/2006/relationships/slideLayout" Target="../slideLayouts/slideLayout99.xml"/><Relationship Id="rId31" Type="http://schemas.openxmlformats.org/officeDocument/2006/relationships/slideLayout" Target="../slideLayouts/slideLayout111.xml"/><Relationship Id="rId4" Type="http://schemas.openxmlformats.org/officeDocument/2006/relationships/slideLayout" Target="../slideLayouts/slideLayout84.xml"/><Relationship Id="rId9" Type="http://schemas.openxmlformats.org/officeDocument/2006/relationships/slideLayout" Target="../slideLayouts/slideLayout89.xml"/><Relationship Id="rId14" Type="http://schemas.openxmlformats.org/officeDocument/2006/relationships/slideLayout" Target="../slideLayouts/slideLayout94.xml"/><Relationship Id="rId22" Type="http://schemas.openxmlformats.org/officeDocument/2006/relationships/slideLayout" Target="../slideLayouts/slideLayout102.xml"/><Relationship Id="rId27" Type="http://schemas.openxmlformats.org/officeDocument/2006/relationships/slideLayout" Target="../slideLayouts/slideLayout107.xml"/><Relationship Id="rId30" Type="http://schemas.openxmlformats.org/officeDocument/2006/relationships/slideLayout" Target="../slideLayouts/slideLayout110.xml"/><Relationship Id="rId35" Type="http://schemas.openxmlformats.org/officeDocument/2006/relationships/slideLayout" Target="../slideLayouts/slideLayout115.xml"/></Relationships>
</file>

<file path=ppt/slideMasters/_rels/slideMaster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24.xml"/><Relationship Id="rId13" Type="http://schemas.openxmlformats.org/officeDocument/2006/relationships/slideLayout" Target="../slideLayouts/slideLayout129.xml"/><Relationship Id="rId18" Type="http://schemas.openxmlformats.org/officeDocument/2006/relationships/slideLayout" Target="../slideLayouts/slideLayout134.xml"/><Relationship Id="rId26" Type="http://schemas.openxmlformats.org/officeDocument/2006/relationships/slideLayout" Target="../slideLayouts/slideLayout142.xml"/><Relationship Id="rId3" Type="http://schemas.openxmlformats.org/officeDocument/2006/relationships/slideLayout" Target="../slideLayouts/slideLayout119.xml"/><Relationship Id="rId21" Type="http://schemas.openxmlformats.org/officeDocument/2006/relationships/slideLayout" Target="../slideLayouts/slideLayout137.xml"/><Relationship Id="rId7" Type="http://schemas.openxmlformats.org/officeDocument/2006/relationships/slideLayout" Target="../slideLayouts/slideLayout123.xml"/><Relationship Id="rId12" Type="http://schemas.openxmlformats.org/officeDocument/2006/relationships/slideLayout" Target="../slideLayouts/slideLayout128.xml"/><Relationship Id="rId17" Type="http://schemas.openxmlformats.org/officeDocument/2006/relationships/slideLayout" Target="../slideLayouts/slideLayout133.xml"/><Relationship Id="rId25" Type="http://schemas.openxmlformats.org/officeDocument/2006/relationships/slideLayout" Target="../slideLayouts/slideLayout141.xml"/><Relationship Id="rId2" Type="http://schemas.openxmlformats.org/officeDocument/2006/relationships/slideLayout" Target="../slideLayouts/slideLayout118.xml"/><Relationship Id="rId16" Type="http://schemas.openxmlformats.org/officeDocument/2006/relationships/slideLayout" Target="../slideLayouts/slideLayout132.xml"/><Relationship Id="rId20" Type="http://schemas.openxmlformats.org/officeDocument/2006/relationships/slideLayout" Target="../slideLayouts/slideLayout136.xml"/><Relationship Id="rId29" Type="http://schemas.openxmlformats.org/officeDocument/2006/relationships/slideLayout" Target="../slideLayouts/slideLayout145.xml"/><Relationship Id="rId1" Type="http://schemas.openxmlformats.org/officeDocument/2006/relationships/slideLayout" Target="../slideLayouts/slideLayout117.xml"/><Relationship Id="rId6" Type="http://schemas.openxmlformats.org/officeDocument/2006/relationships/slideLayout" Target="../slideLayouts/slideLayout122.xml"/><Relationship Id="rId11" Type="http://schemas.openxmlformats.org/officeDocument/2006/relationships/slideLayout" Target="../slideLayouts/slideLayout127.xml"/><Relationship Id="rId24" Type="http://schemas.openxmlformats.org/officeDocument/2006/relationships/slideLayout" Target="../slideLayouts/slideLayout140.xml"/><Relationship Id="rId5" Type="http://schemas.openxmlformats.org/officeDocument/2006/relationships/slideLayout" Target="../slideLayouts/slideLayout121.xml"/><Relationship Id="rId15" Type="http://schemas.openxmlformats.org/officeDocument/2006/relationships/slideLayout" Target="../slideLayouts/slideLayout131.xml"/><Relationship Id="rId23" Type="http://schemas.openxmlformats.org/officeDocument/2006/relationships/slideLayout" Target="../slideLayouts/slideLayout139.xml"/><Relationship Id="rId28" Type="http://schemas.openxmlformats.org/officeDocument/2006/relationships/slideLayout" Target="../slideLayouts/slideLayout144.xml"/><Relationship Id="rId10" Type="http://schemas.openxmlformats.org/officeDocument/2006/relationships/slideLayout" Target="../slideLayouts/slideLayout126.xml"/><Relationship Id="rId19" Type="http://schemas.openxmlformats.org/officeDocument/2006/relationships/slideLayout" Target="../slideLayouts/slideLayout135.xml"/><Relationship Id="rId4" Type="http://schemas.openxmlformats.org/officeDocument/2006/relationships/slideLayout" Target="../slideLayouts/slideLayout120.xml"/><Relationship Id="rId9" Type="http://schemas.openxmlformats.org/officeDocument/2006/relationships/slideLayout" Target="../slideLayouts/slideLayout125.xml"/><Relationship Id="rId14" Type="http://schemas.openxmlformats.org/officeDocument/2006/relationships/slideLayout" Target="../slideLayouts/slideLayout130.xml"/><Relationship Id="rId22" Type="http://schemas.openxmlformats.org/officeDocument/2006/relationships/slideLayout" Target="../slideLayouts/slideLayout138.xml"/><Relationship Id="rId27" Type="http://schemas.openxmlformats.org/officeDocument/2006/relationships/slideLayout" Target="../slideLayouts/slideLayout143.xml"/><Relationship Id="rId30" Type="http://schemas.openxmlformats.org/officeDocument/2006/relationships/theme" Target="../theme/theme6.xml"/></Relationships>
</file>

<file path=ppt/slideMasters/_rels/slideMaster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53.xml"/><Relationship Id="rId13" Type="http://schemas.openxmlformats.org/officeDocument/2006/relationships/slideLayout" Target="../slideLayouts/slideLayout158.xml"/><Relationship Id="rId18" Type="http://schemas.openxmlformats.org/officeDocument/2006/relationships/slideLayout" Target="../slideLayouts/slideLayout163.xml"/><Relationship Id="rId26" Type="http://schemas.openxmlformats.org/officeDocument/2006/relationships/slideLayout" Target="../slideLayouts/slideLayout171.xml"/><Relationship Id="rId3" Type="http://schemas.openxmlformats.org/officeDocument/2006/relationships/slideLayout" Target="../slideLayouts/slideLayout148.xml"/><Relationship Id="rId21" Type="http://schemas.openxmlformats.org/officeDocument/2006/relationships/slideLayout" Target="../slideLayouts/slideLayout166.xml"/><Relationship Id="rId34" Type="http://schemas.openxmlformats.org/officeDocument/2006/relationships/slideLayout" Target="../slideLayouts/slideLayout179.xml"/><Relationship Id="rId7" Type="http://schemas.openxmlformats.org/officeDocument/2006/relationships/slideLayout" Target="../slideLayouts/slideLayout152.xml"/><Relationship Id="rId12" Type="http://schemas.openxmlformats.org/officeDocument/2006/relationships/slideLayout" Target="../slideLayouts/slideLayout157.xml"/><Relationship Id="rId17" Type="http://schemas.openxmlformats.org/officeDocument/2006/relationships/slideLayout" Target="../slideLayouts/slideLayout162.xml"/><Relationship Id="rId25" Type="http://schemas.openxmlformats.org/officeDocument/2006/relationships/slideLayout" Target="../slideLayouts/slideLayout170.xml"/><Relationship Id="rId33" Type="http://schemas.openxmlformats.org/officeDocument/2006/relationships/slideLayout" Target="../slideLayouts/slideLayout178.xml"/><Relationship Id="rId2" Type="http://schemas.openxmlformats.org/officeDocument/2006/relationships/slideLayout" Target="../slideLayouts/slideLayout147.xml"/><Relationship Id="rId16" Type="http://schemas.openxmlformats.org/officeDocument/2006/relationships/slideLayout" Target="../slideLayouts/slideLayout161.xml"/><Relationship Id="rId20" Type="http://schemas.openxmlformats.org/officeDocument/2006/relationships/slideLayout" Target="../slideLayouts/slideLayout165.xml"/><Relationship Id="rId29" Type="http://schemas.openxmlformats.org/officeDocument/2006/relationships/slideLayout" Target="../slideLayouts/slideLayout174.xml"/><Relationship Id="rId1" Type="http://schemas.openxmlformats.org/officeDocument/2006/relationships/slideLayout" Target="../slideLayouts/slideLayout146.xml"/><Relationship Id="rId6" Type="http://schemas.openxmlformats.org/officeDocument/2006/relationships/slideLayout" Target="../slideLayouts/slideLayout151.xml"/><Relationship Id="rId11" Type="http://schemas.openxmlformats.org/officeDocument/2006/relationships/slideLayout" Target="../slideLayouts/slideLayout156.xml"/><Relationship Id="rId24" Type="http://schemas.openxmlformats.org/officeDocument/2006/relationships/slideLayout" Target="../slideLayouts/slideLayout169.xml"/><Relationship Id="rId32" Type="http://schemas.openxmlformats.org/officeDocument/2006/relationships/slideLayout" Target="../slideLayouts/slideLayout177.xml"/><Relationship Id="rId5" Type="http://schemas.openxmlformats.org/officeDocument/2006/relationships/slideLayout" Target="../slideLayouts/slideLayout150.xml"/><Relationship Id="rId15" Type="http://schemas.openxmlformats.org/officeDocument/2006/relationships/slideLayout" Target="../slideLayouts/slideLayout160.xml"/><Relationship Id="rId23" Type="http://schemas.openxmlformats.org/officeDocument/2006/relationships/slideLayout" Target="../slideLayouts/slideLayout168.xml"/><Relationship Id="rId28" Type="http://schemas.openxmlformats.org/officeDocument/2006/relationships/slideLayout" Target="../slideLayouts/slideLayout173.xml"/><Relationship Id="rId36" Type="http://schemas.openxmlformats.org/officeDocument/2006/relationships/theme" Target="../theme/theme7.xml"/><Relationship Id="rId10" Type="http://schemas.openxmlformats.org/officeDocument/2006/relationships/slideLayout" Target="../slideLayouts/slideLayout155.xml"/><Relationship Id="rId19" Type="http://schemas.openxmlformats.org/officeDocument/2006/relationships/slideLayout" Target="../slideLayouts/slideLayout164.xml"/><Relationship Id="rId31" Type="http://schemas.openxmlformats.org/officeDocument/2006/relationships/slideLayout" Target="../slideLayouts/slideLayout176.xml"/><Relationship Id="rId4" Type="http://schemas.openxmlformats.org/officeDocument/2006/relationships/slideLayout" Target="../slideLayouts/slideLayout149.xml"/><Relationship Id="rId9" Type="http://schemas.openxmlformats.org/officeDocument/2006/relationships/slideLayout" Target="../slideLayouts/slideLayout154.xml"/><Relationship Id="rId14" Type="http://schemas.openxmlformats.org/officeDocument/2006/relationships/slideLayout" Target="../slideLayouts/slideLayout159.xml"/><Relationship Id="rId22" Type="http://schemas.openxmlformats.org/officeDocument/2006/relationships/slideLayout" Target="../slideLayouts/slideLayout167.xml"/><Relationship Id="rId27" Type="http://schemas.openxmlformats.org/officeDocument/2006/relationships/slideLayout" Target="../slideLayouts/slideLayout172.xml"/><Relationship Id="rId30" Type="http://schemas.openxmlformats.org/officeDocument/2006/relationships/slideLayout" Target="../slideLayouts/slideLayout175.xml"/><Relationship Id="rId35" Type="http://schemas.openxmlformats.org/officeDocument/2006/relationships/slideLayout" Target="../slideLayouts/slideLayout180.xml"/></Relationships>
</file>

<file path=ppt/slideMasters/_rels/slideMaster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88.xml"/><Relationship Id="rId3" Type="http://schemas.openxmlformats.org/officeDocument/2006/relationships/slideLayout" Target="../slideLayouts/slideLayout183.xml"/><Relationship Id="rId7" Type="http://schemas.openxmlformats.org/officeDocument/2006/relationships/slideLayout" Target="../slideLayouts/slideLayout187.xml"/><Relationship Id="rId12" Type="http://schemas.openxmlformats.org/officeDocument/2006/relationships/theme" Target="../theme/theme8.xml"/><Relationship Id="rId2" Type="http://schemas.openxmlformats.org/officeDocument/2006/relationships/slideLayout" Target="../slideLayouts/slideLayout182.xml"/><Relationship Id="rId1" Type="http://schemas.openxmlformats.org/officeDocument/2006/relationships/slideLayout" Target="../slideLayouts/slideLayout181.xml"/><Relationship Id="rId6" Type="http://schemas.openxmlformats.org/officeDocument/2006/relationships/slideLayout" Target="../slideLayouts/slideLayout186.xml"/><Relationship Id="rId11" Type="http://schemas.openxmlformats.org/officeDocument/2006/relationships/slideLayout" Target="../slideLayouts/slideLayout191.xml"/><Relationship Id="rId5" Type="http://schemas.openxmlformats.org/officeDocument/2006/relationships/slideLayout" Target="../slideLayouts/slideLayout185.xml"/><Relationship Id="rId10" Type="http://schemas.openxmlformats.org/officeDocument/2006/relationships/slideLayout" Target="../slideLayouts/slideLayout190.xml"/><Relationship Id="rId4" Type="http://schemas.openxmlformats.org/officeDocument/2006/relationships/slideLayout" Target="../slideLayouts/slideLayout184.xml"/><Relationship Id="rId9" Type="http://schemas.openxmlformats.org/officeDocument/2006/relationships/slideLayout" Target="../slideLayouts/slideLayout18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" name="9Slide.vn - 2019">
            <a:extLst>
              <a:ext uri="{FF2B5EF4-FFF2-40B4-BE49-F238E27FC236}">
                <a16:creationId xmlns:a16="http://schemas.microsoft.com/office/drawing/2014/main" id="{879F4DE3-9CB0-44C4-BF95-3B9384185753}"/>
              </a:ext>
            </a:extLst>
          </p:cNvPr>
          <p:cNvSpPr txBox="1"/>
          <p:nvPr userDrawn="1"/>
        </p:nvSpPr>
        <p:spPr>
          <a:xfrm>
            <a:off x="0" y="-1656987"/>
            <a:ext cx="12192000" cy="513987"/>
          </a:xfrm>
          <a:prstGeom prst="rect">
            <a:avLst/>
          </a:prstGeom>
          <a:noFill/>
        </p:spPr>
        <p:txBody>
          <a:bodyPr vert="horz" wrap="none" lIns="91440" tIns="45720" rIns="91440" bIns="45720" rtlCol="0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2400">
                <a:solidFill>
                  <a:srgbClr val="CFCFCF"/>
                </a:solidFill>
              </a:rPr>
              <a:t>www.9slide.vn</a:t>
            </a:r>
          </a:p>
        </p:txBody>
      </p:sp>
      <p:grpSp>
        <p:nvGrpSpPr>
          <p:cNvPr id="2" name="Group 1"/>
          <p:cNvGrpSpPr/>
          <p:nvPr userDrawn="1"/>
        </p:nvGrpSpPr>
        <p:grpSpPr>
          <a:xfrm>
            <a:off x="-1519238" y="-4194176"/>
            <a:ext cx="15240003" cy="15236826"/>
            <a:chOff x="-1519238" y="-4194176"/>
            <a:chExt cx="15240003" cy="15236826"/>
          </a:xfrm>
          <a:gradFill flip="none" rotWithShape="1">
            <a:gsLst>
              <a:gs pos="50000">
                <a:schemeClr val="tx2">
                  <a:lumMod val="75000"/>
                  <a:alpha val="50000"/>
                </a:schemeClr>
              </a:gs>
              <a:gs pos="0">
                <a:schemeClr val="tx2">
                  <a:alpha val="0"/>
                </a:schemeClr>
              </a:gs>
            </a:gsLst>
            <a:path path="circle">
              <a:fillToRect l="50000" t="50000" r="50000" b="50000"/>
            </a:path>
            <a:tileRect/>
          </a:gradFill>
        </p:grpSpPr>
        <p:sp>
          <p:nvSpPr>
            <p:cNvPr id="3" name="Freeform 6"/>
            <p:cNvSpPr>
              <a:spLocks/>
            </p:cNvSpPr>
            <p:nvPr userDrawn="1"/>
          </p:nvSpPr>
          <p:spPr bwMode="auto">
            <a:xfrm>
              <a:off x="-1519238" y="3414712"/>
              <a:ext cx="7600951" cy="1055688"/>
            </a:xfrm>
            <a:custGeom>
              <a:avLst/>
              <a:gdLst>
                <a:gd name="T0" fmla="*/ 4788 w 4788"/>
                <a:gd name="T1" fmla="*/ 0 h 665"/>
                <a:gd name="T2" fmla="*/ 3448 w 4788"/>
                <a:gd name="T3" fmla="*/ 338 h 665"/>
                <a:gd name="T4" fmla="*/ 3477 w 4788"/>
                <a:gd name="T5" fmla="*/ 195 h 665"/>
                <a:gd name="T6" fmla="*/ 993 w 4788"/>
                <a:gd name="T7" fmla="*/ 665 h 665"/>
                <a:gd name="T8" fmla="*/ 1146 w 4788"/>
                <a:gd name="T9" fmla="*/ 333 h 665"/>
                <a:gd name="T10" fmla="*/ 0 w 4788"/>
                <a:gd name="T11" fmla="*/ 478 h 665"/>
                <a:gd name="T12" fmla="*/ 0 w 4788"/>
                <a:gd name="T13" fmla="*/ 164 h 665"/>
                <a:gd name="T14" fmla="*/ 2262 w 4788"/>
                <a:gd name="T15" fmla="*/ 0 h 665"/>
                <a:gd name="T16" fmla="*/ 2034 w 4788"/>
                <a:gd name="T17" fmla="*/ 245 h 665"/>
                <a:gd name="T18" fmla="*/ 4788 w 4788"/>
                <a:gd name="T19" fmla="*/ 0 h 6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788" h="665">
                  <a:moveTo>
                    <a:pt x="4788" y="0"/>
                  </a:moveTo>
                  <a:lnTo>
                    <a:pt x="3448" y="338"/>
                  </a:lnTo>
                  <a:lnTo>
                    <a:pt x="3477" y="195"/>
                  </a:lnTo>
                  <a:lnTo>
                    <a:pt x="993" y="665"/>
                  </a:lnTo>
                  <a:lnTo>
                    <a:pt x="1146" y="333"/>
                  </a:lnTo>
                  <a:lnTo>
                    <a:pt x="0" y="478"/>
                  </a:lnTo>
                  <a:lnTo>
                    <a:pt x="0" y="164"/>
                  </a:lnTo>
                  <a:lnTo>
                    <a:pt x="2262" y="0"/>
                  </a:lnTo>
                  <a:lnTo>
                    <a:pt x="2034" y="245"/>
                  </a:lnTo>
                  <a:lnTo>
                    <a:pt x="478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" name="Freeform 7"/>
            <p:cNvSpPr>
              <a:spLocks/>
            </p:cNvSpPr>
            <p:nvPr userDrawn="1"/>
          </p:nvSpPr>
          <p:spPr bwMode="auto">
            <a:xfrm>
              <a:off x="-1212850" y="3414712"/>
              <a:ext cx="7294564" cy="2625725"/>
            </a:xfrm>
            <a:custGeom>
              <a:avLst/>
              <a:gdLst>
                <a:gd name="T0" fmla="*/ 4595 w 4595"/>
                <a:gd name="T1" fmla="*/ 0 h 1654"/>
                <a:gd name="T2" fmla="*/ 3379 w 4595"/>
                <a:gd name="T3" fmla="*/ 660 h 1654"/>
                <a:gd name="T4" fmla="*/ 3374 w 4595"/>
                <a:gd name="T5" fmla="*/ 515 h 1654"/>
                <a:gd name="T6" fmla="*/ 1086 w 4595"/>
                <a:gd name="T7" fmla="*/ 1588 h 1654"/>
                <a:gd name="T8" fmla="*/ 1149 w 4595"/>
                <a:gd name="T9" fmla="*/ 1228 h 1654"/>
                <a:gd name="T10" fmla="*/ 79 w 4595"/>
                <a:gd name="T11" fmla="*/ 1654 h 1654"/>
                <a:gd name="T12" fmla="*/ 0 w 4595"/>
                <a:gd name="T13" fmla="*/ 1347 h 1654"/>
                <a:gd name="T14" fmla="*/ 2148 w 4595"/>
                <a:gd name="T15" fmla="*/ 629 h 1654"/>
                <a:gd name="T16" fmla="*/ 1987 w 4595"/>
                <a:gd name="T17" fmla="*/ 922 h 1654"/>
                <a:gd name="T18" fmla="*/ 4595 w 4595"/>
                <a:gd name="T19" fmla="*/ 0 h 16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595" h="1654">
                  <a:moveTo>
                    <a:pt x="4595" y="0"/>
                  </a:moveTo>
                  <a:lnTo>
                    <a:pt x="3379" y="660"/>
                  </a:lnTo>
                  <a:lnTo>
                    <a:pt x="3374" y="515"/>
                  </a:lnTo>
                  <a:lnTo>
                    <a:pt x="1086" y="1588"/>
                  </a:lnTo>
                  <a:lnTo>
                    <a:pt x="1149" y="1228"/>
                  </a:lnTo>
                  <a:lnTo>
                    <a:pt x="79" y="1654"/>
                  </a:lnTo>
                  <a:lnTo>
                    <a:pt x="0" y="1347"/>
                  </a:lnTo>
                  <a:lnTo>
                    <a:pt x="2148" y="629"/>
                  </a:lnTo>
                  <a:lnTo>
                    <a:pt x="1987" y="922"/>
                  </a:lnTo>
                  <a:lnTo>
                    <a:pt x="459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" name="Freeform 8"/>
            <p:cNvSpPr>
              <a:spLocks/>
            </p:cNvSpPr>
            <p:nvPr userDrawn="1"/>
          </p:nvSpPr>
          <p:spPr bwMode="auto">
            <a:xfrm>
              <a:off x="-454025" y="3414712"/>
              <a:ext cx="6535739" cy="4327525"/>
            </a:xfrm>
            <a:custGeom>
              <a:avLst/>
              <a:gdLst>
                <a:gd name="T0" fmla="*/ 4117 w 4117"/>
                <a:gd name="T1" fmla="*/ 0 h 2726"/>
                <a:gd name="T2" fmla="*/ 3105 w 4117"/>
                <a:gd name="T3" fmla="*/ 943 h 2726"/>
                <a:gd name="T4" fmla="*/ 3062 w 4117"/>
                <a:gd name="T5" fmla="*/ 803 h 2726"/>
                <a:gd name="T6" fmla="*/ 1112 w 4117"/>
                <a:gd name="T7" fmla="*/ 2409 h 2726"/>
                <a:gd name="T8" fmla="*/ 1086 w 4117"/>
                <a:gd name="T9" fmla="*/ 2045 h 2726"/>
                <a:gd name="T10" fmla="*/ 153 w 4117"/>
                <a:gd name="T11" fmla="*/ 2726 h 2726"/>
                <a:gd name="T12" fmla="*/ 0 w 4117"/>
                <a:gd name="T13" fmla="*/ 2449 h 2726"/>
                <a:gd name="T14" fmla="*/ 1902 w 4117"/>
                <a:gd name="T15" fmla="*/ 1218 h 2726"/>
                <a:gd name="T16" fmla="*/ 1820 w 4117"/>
                <a:gd name="T17" fmla="*/ 1543 h 2726"/>
                <a:gd name="T18" fmla="*/ 4117 w 4117"/>
                <a:gd name="T19" fmla="*/ 0 h 27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117" h="2726">
                  <a:moveTo>
                    <a:pt x="4117" y="0"/>
                  </a:moveTo>
                  <a:lnTo>
                    <a:pt x="3105" y="943"/>
                  </a:lnTo>
                  <a:lnTo>
                    <a:pt x="3062" y="803"/>
                  </a:lnTo>
                  <a:lnTo>
                    <a:pt x="1112" y="2409"/>
                  </a:lnTo>
                  <a:lnTo>
                    <a:pt x="1086" y="2045"/>
                  </a:lnTo>
                  <a:lnTo>
                    <a:pt x="153" y="2726"/>
                  </a:lnTo>
                  <a:lnTo>
                    <a:pt x="0" y="2449"/>
                  </a:lnTo>
                  <a:lnTo>
                    <a:pt x="1902" y="1218"/>
                  </a:lnTo>
                  <a:lnTo>
                    <a:pt x="1820" y="1543"/>
                  </a:lnTo>
                  <a:lnTo>
                    <a:pt x="411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" name="Freeform 9"/>
            <p:cNvSpPr>
              <a:spLocks/>
            </p:cNvSpPr>
            <p:nvPr userDrawn="1"/>
          </p:nvSpPr>
          <p:spPr bwMode="auto">
            <a:xfrm>
              <a:off x="720725" y="3414712"/>
              <a:ext cx="5360989" cy="5753100"/>
            </a:xfrm>
            <a:custGeom>
              <a:avLst/>
              <a:gdLst>
                <a:gd name="T0" fmla="*/ 3377 w 3377"/>
                <a:gd name="T1" fmla="*/ 0 h 3624"/>
                <a:gd name="T2" fmla="*/ 2632 w 3377"/>
                <a:gd name="T3" fmla="*/ 1165 h 3624"/>
                <a:gd name="T4" fmla="*/ 2555 w 3377"/>
                <a:gd name="T5" fmla="*/ 1041 h 3624"/>
                <a:gd name="T6" fmla="*/ 1067 w 3377"/>
                <a:gd name="T7" fmla="*/ 3083 h 3624"/>
                <a:gd name="T8" fmla="*/ 951 w 3377"/>
                <a:gd name="T9" fmla="*/ 2734 h 3624"/>
                <a:gd name="T10" fmla="*/ 216 w 3377"/>
                <a:gd name="T11" fmla="*/ 3624 h 3624"/>
                <a:gd name="T12" fmla="*/ 0 w 3377"/>
                <a:gd name="T13" fmla="*/ 3395 h 3624"/>
                <a:gd name="T14" fmla="*/ 1535 w 3377"/>
                <a:gd name="T15" fmla="*/ 1728 h 3624"/>
                <a:gd name="T16" fmla="*/ 1538 w 3377"/>
                <a:gd name="T17" fmla="*/ 2063 h 3624"/>
                <a:gd name="T18" fmla="*/ 3377 w 3377"/>
                <a:gd name="T19" fmla="*/ 0 h 36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377" h="3624">
                  <a:moveTo>
                    <a:pt x="3377" y="0"/>
                  </a:moveTo>
                  <a:lnTo>
                    <a:pt x="2632" y="1165"/>
                  </a:lnTo>
                  <a:lnTo>
                    <a:pt x="2555" y="1041"/>
                  </a:lnTo>
                  <a:lnTo>
                    <a:pt x="1067" y="3083"/>
                  </a:lnTo>
                  <a:lnTo>
                    <a:pt x="951" y="2734"/>
                  </a:lnTo>
                  <a:lnTo>
                    <a:pt x="216" y="3624"/>
                  </a:lnTo>
                  <a:lnTo>
                    <a:pt x="0" y="3395"/>
                  </a:lnTo>
                  <a:lnTo>
                    <a:pt x="1535" y="1728"/>
                  </a:lnTo>
                  <a:lnTo>
                    <a:pt x="1538" y="2063"/>
                  </a:lnTo>
                  <a:lnTo>
                    <a:pt x="337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" name="Freeform 10"/>
            <p:cNvSpPr>
              <a:spLocks/>
            </p:cNvSpPr>
            <p:nvPr userDrawn="1"/>
          </p:nvSpPr>
          <p:spPr bwMode="auto">
            <a:xfrm>
              <a:off x="2230438" y="3414712"/>
              <a:ext cx="3851276" cy="6823075"/>
            </a:xfrm>
            <a:custGeom>
              <a:avLst/>
              <a:gdLst>
                <a:gd name="T0" fmla="*/ 2426 w 2426"/>
                <a:gd name="T1" fmla="*/ 0 h 4298"/>
                <a:gd name="T2" fmla="*/ 1992 w 2426"/>
                <a:gd name="T3" fmla="*/ 1313 h 4298"/>
                <a:gd name="T4" fmla="*/ 1889 w 2426"/>
                <a:gd name="T5" fmla="*/ 1212 h 4298"/>
                <a:gd name="T6" fmla="*/ 954 w 2426"/>
                <a:gd name="T7" fmla="*/ 3558 h 4298"/>
                <a:gd name="T8" fmla="*/ 756 w 2426"/>
                <a:gd name="T9" fmla="*/ 3252 h 4298"/>
                <a:gd name="T10" fmla="*/ 267 w 2426"/>
                <a:gd name="T11" fmla="*/ 4298 h 4298"/>
                <a:gd name="T12" fmla="*/ 0 w 2426"/>
                <a:gd name="T13" fmla="*/ 4129 h 4298"/>
                <a:gd name="T14" fmla="*/ 1073 w 2426"/>
                <a:gd name="T15" fmla="*/ 2132 h 4298"/>
                <a:gd name="T16" fmla="*/ 1157 w 2426"/>
                <a:gd name="T17" fmla="*/ 2457 h 4298"/>
                <a:gd name="T18" fmla="*/ 2426 w 2426"/>
                <a:gd name="T19" fmla="*/ 0 h 42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26" h="4298">
                  <a:moveTo>
                    <a:pt x="2426" y="0"/>
                  </a:moveTo>
                  <a:lnTo>
                    <a:pt x="1992" y="1313"/>
                  </a:lnTo>
                  <a:lnTo>
                    <a:pt x="1889" y="1212"/>
                  </a:lnTo>
                  <a:lnTo>
                    <a:pt x="954" y="3558"/>
                  </a:lnTo>
                  <a:lnTo>
                    <a:pt x="756" y="3252"/>
                  </a:lnTo>
                  <a:lnTo>
                    <a:pt x="267" y="4298"/>
                  </a:lnTo>
                  <a:lnTo>
                    <a:pt x="0" y="4129"/>
                  </a:lnTo>
                  <a:lnTo>
                    <a:pt x="1073" y="2132"/>
                  </a:lnTo>
                  <a:lnTo>
                    <a:pt x="1157" y="2457"/>
                  </a:lnTo>
                  <a:lnTo>
                    <a:pt x="242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" name="Freeform 11"/>
            <p:cNvSpPr>
              <a:spLocks/>
            </p:cNvSpPr>
            <p:nvPr userDrawn="1"/>
          </p:nvSpPr>
          <p:spPr bwMode="auto">
            <a:xfrm>
              <a:off x="3979863" y="3414712"/>
              <a:ext cx="2101850" cy="7461250"/>
            </a:xfrm>
            <a:custGeom>
              <a:avLst/>
              <a:gdLst>
                <a:gd name="T0" fmla="*/ 1324 w 1324"/>
                <a:gd name="T1" fmla="*/ 0 h 4700"/>
                <a:gd name="T2" fmla="*/ 1231 w 1324"/>
                <a:gd name="T3" fmla="*/ 1379 h 4700"/>
                <a:gd name="T4" fmla="*/ 1107 w 1324"/>
                <a:gd name="T5" fmla="*/ 1307 h 4700"/>
                <a:gd name="T6" fmla="*/ 785 w 1324"/>
                <a:gd name="T7" fmla="*/ 3815 h 4700"/>
                <a:gd name="T8" fmla="*/ 515 w 1324"/>
                <a:gd name="T9" fmla="*/ 3566 h 4700"/>
                <a:gd name="T10" fmla="*/ 301 w 1324"/>
                <a:gd name="T11" fmla="*/ 4700 h 4700"/>
                <a:gd name="T12" fmla="*/ 0 w 1324"/>
                <a:gd name="T13" fmla="*/ 4602 h 4700"/>
                <a:gd name="T14" fmla="*/ 544 w 1324"/>
                <a:gd name="T15" fmla="*/ 2401 h 4700"/>
                <a:gd name="T16" fmla="*/ 708 w 1324"/>
                <a:gd name="T17" fmla="*/ 2694 h 4700"/>
                <a:gd name="T18" fmla="*/ 1324 w 1324"/>
                <a:gd name="T19" fmla="*/ 0 h 47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24" h="4700">
                  <a:moveTo>
                    <a:pt x="1324" y="0"/>
                  </a:moveTo>
                  <a:lnTo>
                    <a:pt x="1231" y="1379"/>
                  </a:lnTo>
                  <a:lnTo>
                    <a:pt x="1107" y="1307"/>
                  </a:lnTo>
                  <a:lnTo>
                    <a:pt x="785" y="3815"/>
                  </a:lnTo>
                  <a:lnTo>
                    <a:pt x="515" y="3566"/>
                  </a:lnTo>
                  <a:lnTo>
                    <a:pt x="301" y="4700"/>
                  </a:lnTo>
                  <a:lnTo>
                    <a:pt x="0" y="4602"/>
                  </a:lnTo>
                  <a:lnTo>
                    <a:pt x="544" y="2401"/>
                  </a:lnTo>
                  <a:lnTo>
                    <a:pt x="708" y="2694"/>
                  </a:lnTo>
                  <a:lnTo>
                    <a:pt x="132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" name="Freeform 12"/>
            <p:cNvSpPr>
              <a:spLocks/>
            </p:cNvSpPr>
            <p:nvPr userDrawn="1"/>
          </p:nvSpPr>
          <p:spPr bwMode="auto">
            <a:xfrm>
              <a:off x="5829301" y="3414712"/>
              <a:ext cx="927100" cy="7627938"/>
            </a:xfrm>
            <a:custGeom>
              <a:avLst/>
              <a:gdLst>
                <a:gd name="T0" fmla="*/ 159 w 584"/>
                <a:gd name="T1" fmla="*/ 0 h 4805"/>
                <a:gd name="T2" fmla="*/ 412 w 584"/>
                <a:gd name="T3" fmla="*/ 1360 h 4805"/>
                <a:gd name="T4" fmla="*/ 272 w 584"/>
                <a:gd name="T5" fmla="*/ 1321 h 4805"/>
                <a:gd name="T6" fmla="*/ 584 w 584"/>
                <a:gd name="T7" fmla="*/ 3828 h 4805"/>
                <a:gd name="T8" fmla="*/ 262 w 584"/>
                <a:gd name="T9" fmla="*/ 3653 h 4805"/>
                <a:gd name="T10" fmla="*/ 338 w 584"/>
                <a:gd name="T11" fmla="*/ 4805 h 4805"/>
                <a:gd name="T12" fmla="*/ 21 w 584"/>
                <a:gd name="T13" fmla="*/ 4787 h 4805"/>
                <a:gd name="T14" fmla="*/ 0 w 584"/>
                <a:gd name="T15" fmla="*/ 2520 h 4805"/>
                <a:gd name="T16" fmla="*/ 233 w 584"/>
                <a:gd name="T17" fmla="*/ 2763 h 4805"/>
                <a:gd name="T18" fmla="*/ 159 w 584"/>
                <a:gd name="T19" fmla="*/ 0 h 48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84" h="4805">
                  <a:moveTo>
                    <a:pt x="159" y="0"/>
                  </a:moveTo>
                  <a:lnTo>
                    <a:pt x="412" y="1360"/>
                  </a:lnTo>
                  <a:lnTo>
                    <a:pt x="272" y="1321"/>
                  </a:lnTo>
                  <a:lnTo>
                    <a:pt x="584" y="3828"/>
                  </a:lnTo>
                  <a:lnTo>
                    <a:pt x="262" y="3653"/>
                  </a:lnTo>
                  <a:lnTo>
                    <a:pt x="338" y="4805"/>
                  </a:lnTo>
                  <a:lnTo>
                    <a:pt x="21" y="4787"/>
                  </a:lnTo>
                  <a:lnTo>
                    <a:pt x="0" y="2520"/>
                  </a:lnTo>
                  <a:lnTo>
                    <a:pt x="233" y="2763"/>
                  </a:lnTo>
                  <a:lnTo>
                    <a:pt x="15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" name="Freeform 13"/>
            <p:cNvSpPr>
              <a:spLocks/>
            </p:cNvSpPr>
            <p:nvPr userDrawn="1"/>
          </p:nvSpPr>
          <p:spPr bwMode="auto">
            <a:xfrm>
              <a:off x="6081713" y="3414712"/>
              <a:ext cx="2171700" cy="7415213"/>
            </a:xfrm>
            <a:custGeom>
              <a:avLst/>
              <a:gdLst>
                <a:gd name="T0" fmla="*/ 0 w 1368"/>
                <a:gd name="T1" fmla="*/ 0 h 4671"/>
                <a:gd name="T2" fmla="*/ 584 w 1368"/>
                <a:gd name="T3" fmla="*/ 1255 h 4671"/>
                <a:gd name="T4" fmla="*/ 441 w 1368"/>
                <a:gd name="T5" fmla="*/ 1252 h 4671"/>
                <a:gd name="T6" fmla="*/ 1366 w 1368"/>
                <a:gd name="T7" fmla="*/ 3601 h 4671"/>
                <a:gd name="T8" fmla="*/ 1009 w 1368"/>
                <a:gd name="T9" fmla="*/ 3513 h 4671"/>
                <a:gd name="T10" fmla="*/ 1368 w 1368"/>
                <a:gd name="T11" fmla="*/ 4612 h 4671"/>
                <a:gd name="T12" fmla="*/ 1059 w 1368"/>
                <a:gd name="T13" fmla="*/ 4671 h 4671"/>
                <a:gd name="T14" fmla="*/ 475 w 1368"/>
                <a:gd name="T15" fmla="*/ 2480 h 4671"/>
                <a:gd name="T16" fmla="*/ 758 w 1368"/>
                <a:gd name="T17" fmla="*/ 2660 h 4671"/>
                <a:gd name="T18" fmla="*/ 0 w 1368"/>
                <a:gd name="T19" fmla="*/ 0 h 46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68" h="4671">
                  <a:moveTo>
                    <a:pt x="0" y="0"/>
                  </a:moveTo>
                  <a:lnTo>
                    <a:pt x="584" y="1255"/>
                  </a:lnTo>
                  <a:lnTo>
                    <a:pt x="441" y="1252"/>
                  </a:lnTo>
                  <a:lnTo>
                    <a:pt x="1366" y="3601"/>
                  </a:lnTo>
                  <a:lnTo>
                    <a:pt x="1009" y="3513"/>
                  </a:lnTo>
                  <a:lnTo>
                    <a:pt x="1368" y="4612"/>
                  </a:lnTo>
                  <a:lnTo>
                    <a:pt x="1059" y="4671"/>
                  </a:lnTo>
                  <a:lnTo>
                    <a:pt x="475" y="2480"/>
                  </a:lnTo>
                  <a:lnTo>
                    <a:pt x="758" y="266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" name="Freeform 14"/>
            <p:cNvSpPr>
              <a:spLocks/>
            </p:cNvSpPr>
            <p:nvPr userDrawn="1"/>
          </p:nvSpPr>
          <p:spPr bwMode="auto">
            <a:xfrm>
              <a:off x="6081713" y="3414712"/>
              <a:ext cx="3925888" cy="6764338"/>
            </a:xfrm>
            <a:custGeom>
              <a:avLst/>
              <a:gdLst>
                <a:gd name="T0" fmla="*/ 0 w 2473"/>
                <a:gd name="T1" fmla="*/ 0 h 4261"/>
                <a:gd name="T2" fmla="*/ 877 w 2473"/>
                <a:gd name="T3" fmla="*/ 1070 h 4261"/>
                <a:gd name="T4" fmla="*/ 737 w 2473"/>
                <a:gd name="T5" fmla="*/ 1104 h 4261"/>
                <a:gd name="T6" fmla="*/ 2219 w 2473"/>
                <a:gd name="T7" fmla="*/ 3149 h 4261"/>
                <a:gd name="T8" fmla="*/ 1852 w 2473"/>
                <a:gd name="T9" fmla="*/ 3154 h 4261"/>
                <a:gd name="T10" fmla="*/ 2473 w 2473"/>
                <a:gd name="T11" fmla="*/ 4126 h 4261"/>
                <a:gd name="T12" fmla="*/ 2188 w 2473"/>
                <a:gd name="T13" fmla="*/ 4261 h 4261"/>
                <a:gd name="T14" fmla="*/ 1078 w 2473"/>
                <a:gd name="T15" fmla="*/ 2285 h 4261"/>
                <a:gd name="T16" fmla="*/ 1395 w 2473"/>
                <a:gd name="T17" fmla="*/ 2388 h 4261"/>
                <a:gd name="T18" fmla="*/ 0 w 2473"/>
                <a:gd name="T19" fmla="*/ 0 h 4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73" h="4261">
                  <a:moveTo>
                    <a:pt x="0" y="0"/>
                  </a:moveTo>
                  <a:lnTo>
                    <a:pt x="877" y="1070"/>
                  </a:lnTo>
                  <a:lnTo>
                    <a:pt x="737" y="1104"/>
                  </a:lnTo>
                  <a:lnTo>
                    <a:pt x="2219" y="3149"/>
                  </a:lnTo>
                  <a:lnTo>
                    <a:pt x="1852" y="3154"/>
                  </a:lnTo>
                  <a:lnTo>
                    <a:pt x="2473" y="4126"/>
                  </a:lnTo>
                  <a:lnTo>
                    <a:pt x="2188" y="4261"/>
                  </a:lnTo>
                  <a:lnTo>
                    <a:pt x="1078" y="2285"/>
                  </a:lnTo>
                  <a:lnTo>
                    <a:pt x="1395" y="2388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" name="Freeform 15"/>
            <p:cNvSpPr>
              <a:spLocks/>
            </p:cNvSpPr>
            <p:nvPr userDrawn="1"/>
          </p:nvSpPr>
          <p:spPr bwMode="auto">
            <a:xfrm>
              <a:off x="6081713" y="3414712"/>
              <a:ext cx="5432426" cy="5686425"/>
            </a:xfrm>
            <a:custGeom>
              <a:avLst/>
              <a:gdLst>
                <a:gd name="T0" fmla="*/ 0 w 3422"/>
                <a:gd name="T1" fmla="*/ 0 h 3582"/>
                <a:gd name="T2" fmla="*/ 1115 w 3422"/>
                <a:gd name="T3" fmla="*/ 816 h 3582"/>
                <a:gd name="T4" fmla="*/ 988 w 3422"/>
                <a:gd name="T5" fmla="*/ 885 h 3582"/>
                <a:gd name="T6" fmla="*/ 2933 w 3422"/>
                <a:gd name="T7" fmla="*/ 2499 h 3582"/>
                <a:gd name="T8" fmla="*/ 2579 w 3422"/>
                <a:gd name="T9" fmla="*/ 2594 h 3582"/>
                <a:gd name="T10" fmla="*/ 3422 w 3422"/>
                <a:gd name="T11" fmla="*/ 3381 h 3582"/>
                <a:gd name="T12" fmla="*/ 3179 w 3422"/>
                <a:gd name="T13" fmla="*/ 3582 h 3582"/>
                <a:gd name="T14" fmla="*/ 1612 w 3422"/>
                <a:gd name="T15" fmla="*/ 1947 h 3582"/>
                <a:gd name="T16" fmla="*/ 1947 w 3422"/>
                <a:gd name="T17" fmla="*/ 1965 h 3582"/>
                <a:gd name="T18" fmla="*/ 0 w 3422"/>
                <a:gd name="T19" fmla="*/ 0 h 35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22" h="3582">
                  <a:moveTo>
                    <a:pt x="0" y="0"/>
                  </a:moveTo>
                  <a:lnTo>
                    <a:pt x="1115" y="816"/>
                  </a:lnTo>
                  <a:lnTo>
                    <a:pt x="988" y="885"/>
                  </a:lnTo>
                  <a:lnTo>
                    <a:pt x="2933" y="2499"/>
                  </a:lnTo>
                  <a:lnTo>
                    <a:pt x="2579" y="2594"/>
                  </a:lnTo>
                  <a:lnTo>
                    <a:pt x="3422" y="3381"/>
                  </a:lnTo>
                  <a:lnTo>
                    <a:pt x="3179" y="3582"/>
                  </a:lnTo>
                  <a:lnTo>
                    <a:pt x="1612" y="1947"/>
                  </a:lnTo>
                  <a:lnTo>
                    <a:pt x="1947" y="1965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" name="Freeform 16"/>
            <p:cNvSpPr>
              <a:spLocks/>
            </p:cNvSpPr>
            <p:nvPr userDrawn="1"/>
          </p:nvSpPr>
          <p:spPr bwMode="auto">
            <a:xfrm>
              <a:off x="6081713" y="3414712"/>
              <a:ext cx="6597651" cy="4256088"/>
            </a:xfrm>
            <a:custGeom>
              <a:avLst/>
              <a:gdLst>
                <a:gd name="T0" fmla="*/ 0 w 4156"/>
                <a:gd name="T1" fmla="*/ 0 h 2681"/>
                <a:gd name="T2" fmla="*/ 1284 w 4156"/>
                <a:gd name="T3" fmla="*/ 515 h 2681"/>
                <a:gd name="T4" fmla="*/ 1178 w 4156"/>
                <a:gd name="T5" fmla="*/ 613 h 2681"/>
                <a:gd name="T6" fmla="*/ 3461 w 4156"/>
                <a:gd name="T7" fmla="*/ 1691 h 2681"/>
                <a:gd name="T8" fmla="*/ 3144 w 4156"/>
                <a:gd name="T9" fmla="*/ 1870 h 2681"/>
                <a:gd name="T10" fmla="*/ 4156 w 4156"/>
                <a:gd name="T11" fmla="*/ 2425 h 2681"/>
                <a:gd name="T12" fmla="*/ 3971 w 4156"/>
                <a:gd name="T13" fmla="*/ 2681 h 2681"/>
                <a:gd name="T14" fmla="*/ 2045 w 4156"/>
                <a:gd name="T15" fmla="*/ 1484 h 2681"/>
                <a:gd name="T16" fmla="*/ 2375 w 4156"/>
                <a:gd name="T17" fmla="*/ 1421 h 2681"/>
                <a:gd name="T18" fmla="*/ 0 w 4156"/>
                <a:gd name="T19" fmla="*/ 0 h 26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156" h="2681">
                  <a:moveTo>
                    <a:pt x="0" y="0"/>
                  </a:moveTo>
                  <a:lnTo>
                    <a:pt x="1284" y="515"/>
                  </a:lnTo>
                  <a:lnTo>
                    <a:pt x="1178" y="613"/>
                  </a:lnTo>
                  <a:lnTo>
                    <a:pt x="3461" y="1691"/>
                  </a:lnTo>
                  <a:lnTo>
                    <a:pt x="3144" y="1870"/>
                  </a:lnTo>
                  <a:lnTo>
                    <a:pt x="4156" y="2425"/>
                  </a:lnTo>
                  <a:lnTo>
                    <a:pt x="3971" y="2681"/>
                  </a:lnTo>
                  <a:lnTo>
                    <a:pt x="2045" y="1484"/>
                  </a:lnTo>
                  <a:lnTo>
                    <a:pt x="2375" y="1421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" name="Freeform 17"/>
            <p:cNvSpPr>
              <a:spLocks/>
            </p:cNvSpPr>
            <p:nvPr userDrawn="1"/>
          </p:nvSpPr>
          <p:spPr bwMode="auto">
            <a:xfrm>
              <a:off x="6081713" y="3414712"/>
              <a:ext cx="7348539" cy="2554288"/>
            </a:xfrm>
            <a:custGeom>
              <a:avLst/>
              <a:gdLst>
                <a:gd name="T0" fmla="*/ 0 w 4629"/>
                <a:gd name="T1" fmla="*/ 0 h 1609"/>
                <a:gd name="T2" fmla="*/ 1371 w 4629"/>
                <a:gd name="T3" fmla="*/ 179 h 1609"/>
                <a:gd name="T4" fmla="*/ 1294 w 4629"/>
                <a:gd name="T5" fmla="*/ 298 h 1609"/>
                <a:gd name="T6" fmla="*/ 3773 w 4629"/>
                <a:gd name="T7" fmla="*/ 776 h 1609"/>
                <a:gd name="T8" fmla="*/ 3509 w 4629"/>
                <a:gd name="T9" fmla="*/ 1030 h 1609"/>
                <a:gd name="T10" fmla="*/ 4629 w 4629"/>
                <a:gd name="T11" fmla="*/ 1315 h 1609"/>
                <a:gd name="T12" fmla="*/ 4513 w 4629"/>
                <a:gd name="T13" fmla="*/ 1609 h 1609"/>
                <a:gd name="T14" fmla="*/ 2349 w 4629"/>
                <a:gd name="T15" fmla="*/ 930 h 1609"/>
                <a:gd name="T16" fmla="*/ 2653 w 4629"/>
                <a:gd name="T17" fmla="*/ 784 h 1609"/>
                <a:gd name="T18" fmla="*/ 0 w 4629"/>
                <a:gd name="T19" fmla="*/ 0 h 16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629" h="1609">
                  <a:moveTo>
                    <a:pt x="0" y="0"/>
                  </a:moveTo>
                  <a:lnTo>
                    <a:pt x="1371" y="179"/>
                  </a:lnTo>
                  <a:lnTo>
                    <a:pt x="1294" y="298"/>
                  </a:lnTo>
                  <a:lnTo>
                    <a:pt x="3773" y="776"/>
                  </a:lnTo>
                  <a:lnTo>
                    <a:pt x="3509" y="1030"/>
                  </a:lnTo>
                  <a:lnTo>
                    <a:pt x="4629" y="1315"/>
                  </a:lnTo>
                  <a:lnTo>
                    <a:pt x="4513" y="1609"/>
                  </a:lnTo>
                  <a:lnTo>
                    <a:pt x="2349" y="930"/>
                  </a:lnTo>
                  <a:lnTo>
                    <a:pt x="2653" y="784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" name="Freeform 18"/>
            <p:cNvSpPr>
              <a:spLocks/>
            </p:cNvSpPr>
            <p:nvPr userDrawn="1"/>
          </p:nvSpPr>
          <p:spPr bwMode="auto">
            <a:xfrm>
              <a:off x="6081713" y="3121024"/>
              <a:ext cx="7639052" cy="985838"/>
            </a:xfrm>
            <a:custGeom>
              <a:avLst/>
              <a:gdLst>
                <a:gd name="T0" fmla="*/ 0 w 4812"/>
                <a:gd name="T1" fmla="*/ 185 h 621"/>
                <a:gd name="T2" fmla="*/ 1374 w 4812"/>
                <a:gd name="T3" fmla="*/ 18 h 621"/>
                <a:gd name="T4" fmla="*/ 1326 w 4812"/>
                <a:gd name="T5" fmla="*/ 153 h 621"/>
                <a:gd name="T6" fmla="*/ 3850 w 4812"/>
                <a:gd name="T7" fmla="*/ 0 h 621"/>
                <a:gd name="T8" fmla="*/ 3657 w 4812"/>
                <a:gd name="T9" fmla="*/ 312 h 621"/>
                <a:gd name="T10" fmla="*/ 4812 w 4812"/>
                <a:gd name="T11" fmla="*/ 309 h 621"/>
                <a:gd name="T12" fmla="*/ 4772 w 4812"/>
                <a:gd name="T13" fmla="*/ 621 h 621"/>
                <a:gd name="T14" fmla="*/ 2507 w 4812"/>
                <a:gd name="T15" fmla="*/ 502 h 621"/>
                <a:gd name="T16" fmla="*/ 2764 w 4812"/>
                <a:gd name="T17" fmla="*/ 285 h 621"/>
                <a:gd name="T18" fmla="*/ 0 w 4812"/>
                <a:gd name="T19" fmla="*/ 185 h 6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812" h="621">
                  <a:moveTo>
                    <a:pt x="0" y="185"/>
                  </a:moveTo>
                  <a:lnTo>
                    <a:pt x="1374" y="18"/>
                  </a:lnTo>
                  <a:lnTo>
                    <a:pt x="1326" y="153"/>
                  </a:lnTo>
                  <a:lnTo>
                    <a:pt x="3850" y="0"/>
                  </a:lnTo>
                  <a:lnTo>
                    <a:pt x="3657" y="312"/>
                  </a:lnTo>
                  <a:lnTo>
                    <a:pt x="4812" y="309"/>
                  </a:lnTo>
                  <a:lnTo>
                    <a:pt x="4772" y="621"/>
                  </a:lnTo>
                  <a:lnTo>
                    <a:pt x="2507" y="502"/>
                  </a:lnTo>
                  <a:lnTo>
                    <a:pt x="2764" y="285"/>
                  </a:lnTo>
                  <a:lnTo>
                    <a:pt x="0" y="18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" name="Freeform 19"/>
            <p:cNvSpPr>
              <a:spLocks/>
            </p:cNvSpPr>
            <p:nvPr userDrawn="1"/>
          </p:nvSpPr>
          <p:spPr bwMode="auto">
            <a:xfrm>
              <a:off x="6081713" y="1611312"/>
              <a:ext cx="7508876" cy="1803400"/>
            </a:xfrm>
            <a:custGeom>
              <a:avLst/>
              <a:gdLst>
                <a:gd name="T0" fmla="*/ 0 w 4730"/>
                <a:gd name="T1" fmla="*/ 1136 h 1136"/>
                <a:gd name="T2" fmla="*/ 1289 w 4730"/>
                <a:gd name="T3" fmla="*/ 631 h 1136"/>
                <a:gd name="T4" fmla="*/ 1279 w 4730"/>
                <a:gd name="T5" fmla="*/ 776 h 1136"/>
                <a:gd name="T6" fmla="*/ 3683 w 4730"/>
                <a:gd name="T7" fmla="*/ 0 h 1136"/>
                <a:gd name="T8" fmla="*/ 3572 w 4730"/>
                <a:gd name="T9" fmla="*/ 348 h 1136"/>
                <a:gd name="T10" fmla="*/ 4690 w 4730"/>
                <a:gd name="T11" fmla="*/ 61 h 1136"/>
                <a:gd name="T12" fmla="*/ 4730 w 4730"/>
                <a:gd name="T13" fmla="*/ 372 h 1136"/>
                <a:gd name="T14" fmla="*/ 2507 w 4730"/>
                <a:gd name="T15" fmla="*/ 819 h 1136"/>
                <a:gd name="T16" fmla="*/ 2703 w 4730"/>
                <a:gd name="T17" fmla="*/ 547 h 1136"/>
                <a:gd name="T18" fmla="*/ 0 w 4730"/>
                <a:gd name="T19" fmla="*/ 1136 h 1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730" h="1136">
                  <a:moveTo>
                    <a:pt x="0" y="1136"/>
                  </a:moveTo>
                  <a:lnTo>
                    <a:pt x="1289" y="631"/>
                  </a:lnTo>
                  <a:lnTo>
                    <a:pt x="1279" y="776"/>
                  </a:lnTo>
                  <a:lnTo>
                    <a:pt x="3683" y="0"/>
                  </a:lnTo>
                  <a:lnTo>
                    <a:pt x="3572" y="348"/>
                  </a:lnTo>
                  <a:lnTo>
                    <a:pt x="4690" y="61"/>
                  </a:lnTo>
                  <a:lnTo>
                    <a:pt x="4730" y="372"/>
                  </a:lnTo>
                  <a:lnTo>
                    <a:pt x="2507" y="819"/>
                  </a:lnTo>
                  <a:lnTo>
                    <a:pt x="2703" y="547"/>
                  </a:lnTo>
                  <a:lnTo>
                    <a:pt x="0" y="113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" name="Freeform 20"/>
            <p:cNvSpPr>
              <a:spLocks/>
            </p:cNvSpPr>
            <p:nvPr userDrawn="1"/>
          </p:nvSpPr>
          <p:spPr bwMode="auto">
            <a:xfrm>
              <a:off x="6081713" y="-92076"/>
              <a:ext cx="6970714" cy="3506788"/>
            </a:xfrm>
            <a:custGeom>
              <a:avLst/>
              <a:gdLst>
                <a:gd name="T0" fmla="*/ 0 w 4391"/>
                <a:gd name="T1" fmla="*/ 2209 h 2209"/>
                <a:gd name="T2" fmla="*/ 1123 w 4391"/>
                <a:gd name="T3" fmla="*/ 1400 h 2209"/>
                <a:gd name="T4" fmla="*/ 1149 w 4391"/>
                <a:gd name="T5" fmla="*/ 1543 h 2209"/>
                <a:gd name="T6" fmla="*/ 3284 w 4391"/>
                <a:gd name="T7" fmla="*/ 193 h 2209"/>
                <a:gd name="T8" fmla="*/ 3266 w 4391"/>
                <a:gd name="T9" fmla="*/ 558 h 2209"/>
                <a:gd name="T10" fmla="*/ 4275 w 4391"/>
                <a:gd name="T11" fmla="*/ 0 h 2209"/>
                <a:gd name="T12" fmla="*/ 4391 w 4391"/>
                <a:gd name="T13" fmla="*/ 293 h 2209"/>
                <a:gd name="T14" fmla="*/ 2351 w 4391"/>
                <a:gd name="T15" fmla="*/ 1279 h 2209"/>
                <a:gd name="T16" fmla="*/ 2473 w 4391"/>
                <a:gd name="T17" fmla="*/ 967 h 2209"/>
                <a:gd name="T18" fmla="*/ 0 w 4391"/>
                <a:gd name="T19" fmla="*/ 2209 h 2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391" h="2209">
                  <a:moveTo>
                    <a:pt x="0" y="2209"/>
                  </a:moveTo>
                  <a:lnTo>
                    <a:pt x="1123" y="1400"/>
                  </a:lnTo>
                  <a:lnTo>
                    <a:pt x="1149" y="1543"/>
                  </a:lnTo>
                  <a:lnTo>
                    <a:pt x="3284" y="193"/>
                  </a:lnTo>
                  <a:lnTo>
                    <a:pt x="3266" y="558"/>
                  </a:lnTo>
                  <a:lnTo>
                    <a:pt x="4275" y="0"/>
                  </a:lnTo>
                  <a:lnTo>
                    <a:pt x="4391" y="293"/>
                  </a:lnTo>
                  <a:lnTo>
                    <a:pt x="2351" y="1279"/>
                  </a:lnTo>
                  <a:lnTo>
                    <a:pt x="2473" y="967"/>
                  </a:lnTo>
                  <a:lnTo>
                    <a:pt x="0" y="220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" name="Freeform 21"/>
            <p:cNvSpPr>
              <a:spLocks/>
            </p:cNvSpPr>
            <p:nvPr userDrawn="1"/>
          </p:nvSpPr>
          <p:spPr bwMode="auto">
            <a:xfrm>
              <a:off x="6081713" y="-1668463"/>
              <a:ext cx="5997576" cy="5083175"/>
            </a:xfrm>
            <a:custGeom>
              <a:avLst/>
              <a:gdLst>
                <a:gd name="T0" fmla="*/ 0 w 3778"/>
                <a:gd name="T1" fmla="*/ 3202 h 3202"/>
                <a:gd name="T2" fmla="*/ 888 w 3778"/>
                <a:gd name="T3" fmla="*/ 2140 h 3202"/>
                <a:gd name="T4" fmla="*/ 946 w 3778"/>
                <a:gd name="T5" fmla="*/ 2272 h 3202"/>
                <a:gd name="T6" fmla="*/ 2679 w 3778"/>
                <a:gd name="T7" fmla="*/ 433 h 3202"/>
                <a:gd name="T8" fmla="*/ 2753 w 3778"/>
                <a:gd name="T9" fmla="*/ 792 h 3202"/>
                <a:gd name="T10" fmla="*/ 3591 w 3778"/>
                <a:gd name="T11" fmla="*/ 0 h 3202"/>
                <a:gd name="T12" fmla="*/ 3778 w 3778"/>
                <a:gd name="T13" fmla="*/ 256 h 3202"/>
                <a:gd name="T14" fmla="*/ 2045 w 3778"/>
                <a:gd name="T15" fmla="*/ 1717 h 3202"/>
                <a:gd name="T16" fmla="*/ 2085 w 3778"/>
                <a:gd name="T17" fmla="*/ 1384 h 3202"/>
                <a:gd name="T18" fmla="*/ 0 w 3778"/>
                <a:gd name="T19" fmla="*/ 3202 h 3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778" h="3202">
                  <a:moveTo>
                    <a:pt x="0" y="3202"/>
                  </a:moveTo>
                  <a:lnTo>
                    <a:pt x="888" y="2140"/>
                  </a:lnTo>
                  <a:lnTo>
                    <a:pt x="946" y="2272"/>
                  </a:lnTo>
                  <a:lnTo>
                    <a:pt x="2679" y="433"/>
                  </a:lnTo>
                  <a:lnTo>
                    <a:pt x="2753" y="792"/>
                  </a:lnTo>
                  <a:lnTo>
                    <a:pt x="3591" y="0"/>
                  </a:lnTo>
                  <a:lnTo>
                    <a:pt x="3778" y="256"/>
                  </a:lnTo>
                  <a:lnTo>
                    <a:pt x="2045" y="1717"/>
                  </a:lnTo>
                  <a:lnTo>
                    <a:pt x="2085" y="1384"/>
                  </a:lnTo>
                  <a:lnTo>
                    <a:pt x="0" y="320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" name="Freeform 22"/>
            <p:cNvSpPr>
              <a:spLocks/>
            </p:cNvSpPr>
            <p:nvPr userDrawn="1"/>
          </p:nvSpPr>
          <p:spPr bwMode="auto">
            <a:xfrm>
              <a:off x="6081713" y="-2927351"/>
              <a:ext cx="4646613" cy="6342063"/>
            </a:xfrm>
            <a:custGeom>
              <a:avLst/>
              <a:gdLst>
                <a:gd name="T0" fmla="*/ 0 w 2927"/>
                <a:gd name="T1" fmla="*/ 3995 h 3995"/>
                <a:gd name="T2" fmla="*/ 594 w 2927"/>
                <a:gd name="T3" fmla="*/ 2745 h 3995"/>
                <a:gd name="T4" fmla="*/ 687 w 2927"/>
                <a:gd name="T5" fmla="*/ 2859 h 3995"/>
                <a:gd name="T6" fmla="*/ 1908 w 2927"/>
                <a:gd name="T7" fmla="*/ 647 h 3995"/>
                <a:gd name="T8" fmla="*/ 2066 w 2927"/>
                <a:gd name="T9" fmla="*/ 975 h 3995"/>
                <a:gd name="T10" fmla="*/ 2682 w 2927"/>
                <a:gd name="T11" fmla="*/ 0 h 3995"/>
                <a:gd name="T12" fmla="*/ 2927 w 2927"/>
                <a:gd name="T13" fmla="*/ 201 h 3995"/>
                <a:gd name="T14" fmla="*/ 1612 w 2927"/>
                <a:gd name="T15" fmla="*/ 2048 h 3995"/>
                <a:gd name="T16" fmla="*/ 1567 w 2927"/>
                <a:gd name="T17" fmla="*/ 1715 h 3995"/>
                <a:gd name="T18" fmla="*/ 0 w 2927"/>
                <a:gd name="T19" fmla="*/ 3995 h 39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27" h="3995">
                  <a:moveTo>
                    <a:pt x="0" y="3995"/>
                  </a:moveTo>
                  <a:lnTo>
                    <a:pt x="594" y="2745"/>
                  </a:lnTo>
                  <a:lnTo>
                    <a:pt x="687" y="2859"/>
                  </a:lnTo>
                  <a:lnTo>
                    <a:pt x="1908" y="647"/>
                  </a:lnTo>
                  <a:lnTo>
                    <a:pt x="2066" y="975"/>
                  </a:lnTo>
                  <a:lnTo>
                    <a:pt x="2682" y="0"/>
                  </a:lnTo>
                  <a:lnTo>
                    <a:pt x="2927" y="201"/>
                  </a:lnTo>
                  <a:lnTo>
                    <a:pt x="1612" y="2048"/>
                  </a:lnTo>
                  <a:lnTo>
                    <a:pt x="1567" y="1715"/>
                  </a:lnTo>
                  <a:lnTo>
                    <a:pt x="0" y="399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Freeform 23"/>
            <p:cNvSpPr>
              <a:spLocks/>
            </p:cNvSpPr>
            <p:nvPr userDrawn="1"/>
          </p:nvSpPr>
          <p:spPr bwMode="auto">
            <a:xfrm>
              <a:off x="6081713" y="-3786188"/>
              <a:ext cx="3003551" cy="7200900"/>
            </a:xfrm>
            <a:custGeom>
              <a:avLst/>
              <a:gdLst>
                <a:gd name="T0" fmla="*/ 0 w 1892"/>
                <a:gd name="T1" fmla="*/ 4536 h 4536"/>
                <a:gd name="T2" fmla="*/ 267 w 1892"/>
                <a:gd name="T3" fmla="*/ 3178 h 4536"/>
                <a:gd name="T4" fmla="*/ 380 w 1892"/>
                <a:gd name="T5" fmla="*/ 3265 h 4536"/>
                <a:gd name="T6" fmla="*/ 1014 w 1892"/>
                <a:gd name="T7" fmla="*/ 819 h 4536"/>
                <a:gd name="T8" fmla="*/ 1250 w 1892"/>
                <a:gd name="T9" fmla="*/ 1099 h 4536"/>
                <a:gd name="T10" fmla="*/ 1604 w 1892"/>
                <a:gd name="T11" fmla="*/ 0 h 4536"/>
                <a:gd name="T12" fmla="*/ 1892 w 1892"/>
                <a:gd name="T13" fmla="*/ 134 h 4536"/>
                <a:gd name="T14" fmla="*/ 1078 w 1892"/>
                <a:gd name="T15" fmla="*/ 2251 h 4536"/>
                <a:gd name="T16" fmla="*/ 951 w 1892"/>
                <a:gd name="T17" fmla="*/ 1939 h 4536"/>
                <a:gd name="T18" fmla="*/ 0 w 1892"/>
                <a:gd name="T19" fmla="*/ 4536 h 45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92" h="4536">
                  <a:moveTo>
                    <a:pt x="0" y="4536"/>
                  </a:moveTo>
                  <a:lnTo>
                    <a:pt x="267" y="3178"/>
                  </a:lnTo>
                  <a:lnTo>
                    <a:pt x="380" y="3265"/>
                  </a:lnTo>
                  <a:lnTo>
                    <a:pt x="1014" y="819"/>
                  </a:lnTo>
                  <a:lnTo>
                    <a:pt x="1250" y="1099"/>
                  </a:lnTo>
                  <a:lnTo>
                    <a:pt x="1604" y="0"/>
                  </a:lnTo>
                  <a:lnTo>
                    <a:pt x="1892" y="134"/>
                  </a:lnTo>
                  <a:lnTo>
                    <a:pt x="1078" y="2251"/>
                  </a:lnTo>
                  <a:lnTo>
                    <a:pt x="951" y="1939"/>
                  </a:lnTo>
                  <a:lnTo>
                    <a:pt x="0" y="453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Freeform 24"/>
            <p:cNvSpPr>
              <a:spLocks/>
            </p:cNvSpPr>
            <p:nvPr userDrawn="1"/>
          </p:nvSpPr>
          <p:spPr bwMode="auto">
            <a:xfrm>
              <a:off x="5954713" y="-4194176"/>
              <a:ext cx="1296988" cy="7608888"/>
            </a:xfrm>
            <a:custGeom>
              <a:avLst/>
              <a:gdLst>
                <a:gd name="T0" fmla="*/ 80 w 817"/>
                <a:gd name="T1" fmla="*/ 4793 h 4793"/>
                <a:gd name="T2" fmla="*/ 0 w 817"/>
                <a:gd name="T3" fmla="*/ 3411 h 4793"/>
                <a:gd name="T4" fmla="*/ 133 w 817"/>
                <a:gd name="T5" fmla="*/ 3467 h 4793"/>
                <a:gd name="T6" fmla="*/ 138 w 817"/>
                <a:gd name="T7" fmla="*/ 941 h 4793"/>
                <a:gd name="T8" fmla="*/ 436 w 817"/>
                <a:gd name="T9" fmla="*/ 1152 h 4793"/>
                <a:gd name="T10" fmla="*/ 505 w 817"/>
                <a:gd name="T11" fmla="*/ 0 h 4793"/>
                <a:gd name="T12" fmla="*/ 817 w 817"/>
                <a:gd name="T13" fmla="*/ 61 h 4793"/>
                <a:gd name="T14" fmla="*/ 555 w 817"/>
                <a:gd name="T15" fmla="*/ 2309 h 4793"/>
                <a:gd name="T16" fmla="*/ 354 w 817"/>
                <a:gd name="T17" fmla="*/ 2040 h 4793"/>
                <a:gd name="T18" fmla="*/ 80 w 817"/>
                <a:gd name="T19" fmla="*/ 4793 h 47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17" h="4793">
                  <a:moveTo>
                    <a:pt x="80" y="4793"/>
                  </a:moveTo>
                  <a:lnTo>
                    <a:pt x="0" y="3411"/>
                  </a:lnTo>
                  <a:lnTo>
                    <a:pt x="133" y="3467"/>
                  </a:lnTo>
                  <a:lnTo>
                    <a:pt x="138" y="941"/>
                  </a:lnTo>
                  <a:lnTo>
                    <a:pt x="436" y="1152"/>
                  </a:lnTo>
                  <a:lnTo>
                    <a:pt x="505" y="0"/>
                  </a:lnTo>
                  <a:lnTo>
                    <a:pt x="817" y="61"/>
                  </a:lnTo>
                  <a:lnTo>
                    <a:pt x="555" y="2309"/>
                  </a:lnTo>
                  <a:lnTo>
                    <a:pt x="354" y="2040"/>
                  </a:lnTo>
                  <a:lnTo>
                    <a:pt x="80" y="479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" name="Freeform 25"/>
            <p:cNvSpPr>
              <a:spLocks/>
            </p:cNvSpPr>
            <p:nvPr userDrawn="1"/>
          </p:nvSpPr>
          <p:spPr bwMode="auto">
            <a:xfrm>
              <a:off x="4651376" y="-4156076"/>
              <a:ext cx="1430338" cy="7570788"/>
            </a:xfrm>
            <a:custGeom>
              <a:avLst/>
              <a:gdLst>
                <a:gd name="T0" fmla="*/ 901 w 901"/>
                <a:gd name="T1" fmla="*/ 4769 h 4769"/>
                <a:gd name="T2" fmla="*/ 481 w 901"/>
                <a:gd name="T3" fmla="*/ 3450 h 4769"/>
                <a:gd name="T4" fmla="*/ 623 w 901"/>
                <a:gd name="T5" fmla="*/ 3472 h 4769"/>
                <a:gd name="T6" fmla="*/ 0 w 901"/>
                <a:gd name="T7" fmla="*/ 1023 h 4769"/>
                <a:gd name="T8" fmla="*/ 340 w 901"/>
                <a:gd name="T9" fmla="*/ 1155 h 4769"/>
                <a:gd name="T10" fmla="*/ 121 w 901"/>
                <a:gd name="T11" fmla="*/ 21 h 4769"/>
                <a:gd name="T12" fmla="*/ 438 w 901"/>
                <a:gd name="T13" fmla="*/ 0 h 4769"/>
                <a:gd name="T14" fmla="*/ 742 w 901"/>
                <a:gd name="T15" fmla="*/ 2246 h 4769"/>
                <a:gd name="T16" fmla="*/ 483 w 901"/>
                <a:gd name="T17" fmla="*/ 2034 h 4769"/>
                <a:gd name="T18" fmla="*/ 901 w 901"/>
                <a:gd name="T19" fmla="*/ 4769 h 47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01" h="4769">
                  <a:moveTo>
                    <a:pt x="901" y="4769"/>
                  </a:moveTo>
                  <a:lnTo>
                    <a:pt x="481" y="3450"/>
                  </a:lnTo>
                  <a:lnTo>
                    <a:pt x="623" y="3472"/>
                  </a:lnTo>
                  <a:lnTo>
                    <a:pt x="0" y="1023"/>
                  </a:lnTo>
                  <a:lnTo>
                    <a:pt x="340" y="1155"/>
                  </a:lnTo>
                  <a:lnTo>
                    <a:pt x="121" y="21"/>
                  </a:lnTo>
                  <a:lnTo>
                    <a:pt x="438" y="0"/>
                  </a:lnTo>
                  <a:lnTo>
                    <a:pt x="742" y="2246"/>
                  </a:lnTo>
                  <a:lnTo>
                    <a:pt x="483" y="2034"/>
                  </a:lnTo>
                  <a:lnTo>
                    <a:pt x="901" y="476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Freeform 26"/>
            <p:cNvSpPr>
              <a:spLocks/>
            </p:cNvSpPr>
            <p:nvPr userDrawn="1"/>
          </p:nvSpPr>
          <p:spPr bwMode="auto">
            <a:xfrm>
              <a:off x="3009900" y="-3732213"/>
              <a:ext cx="3071813" cy="7146925"/>
            </a:xfrm>
            <a:custGeom>
              <a:avLst/>
              <a:gdLst>
                <a:gd name="T0" fmla="*/ 1935 w 1935"/>
                <a:gd name="T1" fmla="*/ 4502 h 4502"/>
                <a:gd name="T2" fmla="*/ 1200 w 1935"/>
                <a:gd name="T3" fmla="*/ 3331 h 4502"/>
                <a:gd name="T4" fmla="*/ 1343 w 1935"/>
                <a:gd name="T5" fmla="*/ 3313 h 4502"/>
                <a:gd name="T6" fmla="*/ 130 w 1935"/>
                <a:gd name="T7" fmla="*/ 1099 h 4502"/>
                <a:gd name="T8" fmla="*/ 495 w 1935"/>
                <a:gd name="T9" fmla="*/ 1141 h 4502"/>
                <a:gd name="T10" fmla="*/ 0 w 1935"/>
                <a:gd name="T11" fmla="*/ 98 h 4502"/>
                <a:gd name="T12" fmla="*/ 302 w 1935"/>
                <a:gd name="T13" fmla="*/ 0 h 4502"/>
                <a:gd name="T14" fmla="*/ 1155 w 1935"/>
                <a:gd name="T15" fmla="*/ 2098 h 4502"/>
                <a:gd name="T16" fmla="*/ 851 w 1935"/>
                <a:gd name="T17" fmla="*/ 1958 h 4502"/>
                <a:gd name="T18" fmla="*/ 1935 w 1935"/>
                <a:gd name="T19" fmla="*/ 4502 h 45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35" h="4502">
                  <a:moveTo>
                    <a:pt x="1935" y="4502"/>
                  </a:moveTo>
                  <a:lnTo>
                    <a:pt x="1200" y="3331"/>
                  </a:lnTo>
                  <a:lnTo>
                    <a:pt x="1343" y="3313"/>
                  </a:lnTo>
                  <a:lnTo>
                    <a:pt x="130" y="1099"/>
                  </a:lnTo>
                  <a:lnTo>
                    <a:pt x="495" y="1141"/>
                  </a:lnTo>
                  <a:lnTo>
                    <a:pt x="0" y="98"/>
                  </a:lnTo>
                  <a:lnTo>
                    <a:pt x="302" y="0"/>
                  </a:lnTo>
                  <a:lnTo>
                    <a:pt x="1155" y="2098"/>
                  </a:lnTo>
                  <a:lnTo>
                    <a:pt x="851" y="1958"/>
                  </a:lnTo>
                  <a:lnTo>
                    <a:pt x="1935" y="450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Freeform 27"/>
            <p:cNvSpPr>
              <a:spLocks/>
            </p:cNvSpPr>
            <p:nvPr userDrawn="1"/>
          </p:nvSpPr>
          <p:spPr bwMode="auto">
            <a:xfrm>
              <a:off x="1366838" y="-2863851"/>
              <a:ext cx="4714876" cy="6278563"/>
            </a:xfrm>
            <a:custGeom>
              <a:avLst/>
              <a:gdLst>
                <a:gd name="T0" fmla="*/ 2970 w 2970"/>
                <a:gd name="T1" fmla="*/ 3955 h 3955"/>
                <a:gd name="T2" fmla="*/ 1966 w 2970"/>
                <a:gd name="T3" fmla="*/ 3004 h 3955"/>
                <a:gd name="T4" fmla="*/ 2100 w 2970"/>
                <a:gd name="T5" fmla="*/ 2951 h 3955"/>
                <a:gd name="T6" fmla="*/ 375 w 2970"/>
                <a:gd name="T7" fmla="*/ 1107 h 3955"/>
                <a:gd name="T8" fmla="*/ 737 w 2970"/>
                <a:gd name="T9" fmla="*/ 1057 h 3955"/>
                <a:gd name="T10" fmla="*/ 0 w 2970"/>
                <a:gd name="T11" fmla="*/ 169 h 3955"/>
                <a:gd name="T12" fmla="*/ 266 w 2970"/>
                <a:gd name="T13" fmla="*/ 0 h 3955"/>
                <a:gd name="T14" fmla="*/ 1617 w 2970"/>
                <a:gd name="T15" fmla="*/ 1820 h 3955"/>
                <a:gd name="T16" fmla="*/ 1286 w 2970"/>
                <a:gd name="T17" fmla="*/ 1759 h 3955"/>
                <a:gd name="T18" fmla="*/ 2970 w 2970"/>
                <a:gd name="T19" fmla="*/ 3955 h 3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70" h="3955">
                  <a:moveTo>
                    <a:pt x="2970" y="3955"/>
                  </a:moveTo>
                  <a:lnTo>
                    <a:pt x="1966" y="3004"/>
                  </a:lnTo>
                  <a:lnTo>
                    <a:pt x="2100" y="2951"/>
                  </a:lnTo>
                  <a:lnTo>
                    <a:pt x="375" y="1107"/>
                  </a:lnTo>
                  <a:lnTo>
                    <a:pt x="737" y="1057"/>
                  </a:lnTo>
                  <a:lnTo>
                    <a:pt x="0" y="169"/>
                  </a:lnTo>
                  <a:lnTo>
                    <a:pt x="266" y="0"/>
                  </a:lnTo>
                  <a:lnTo>
                    <a:pt x="1617" y="1820"/>
                  </a:lnTo>
                  <a:lnTo>
                    <a:pt x="1286" y="1759"/>
                  </a:lnTo>
                  <a:lnTo>
                    <a:pt x="2970" y="395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Freeform 28"/>
            <p:cNvSpPr>
              <a:spLocks/>
            </p:cNvSpPr>
            <p:nvPr userDrawn="1"/>
          </p:nvSpPr>
          <p:spPr bwMode="auto">
            <a:xfrm>
              <a:off x="19050" y="-1597026"/>
              <a:ext cx="6062664" cy="5011738"/>
            </a:xfrm>
            <a:custGeom>
              <a:avLst/>
              <a:gdLst>
                <a:gd name="T0" fmla="*/ 3819 w 3819"/>
                <a:gd name="T1" fmla="*/ 3157 h 3157"/>
                <a:gd name="T2" fmla="*/ 2611 w 3819"/>
                <a:gd name="T3" fmla="*/ 2486 h 3157"/>
                <a:gd name="T4" fmla="*/ 2727 w 3819"/>
                <a:gd name="T5" fmla="*/ 2401 h 3157"/>
                <a:gd name="T6" fmla="*/ 598 w 3819"/>
                <a:gd name="T7" fmla="*/ 1043 h 3157"/>
                <a:gd name="T8" fmla="*/ 936 w 3819"/>
                <a:gd name="T9" fmla="*/ 906 h 3157"/>
                <a:gd name="T10" fmla="*/ 0 w 3819"/>
                <a:gd name="T11" fmla="*/ 230 h 3157"/>
                <a:gd name="T12" fmla="*/ 217 w 3819"/>
                <a:gd name="T13" fmla="*/ 0 h 3157"/>
                <a:gd name="T14" fmla="*/ 1977 w 3819"/>
                <a:gd name="T15" fmla="*/ 1426 h 3157"/>
                <a:gd name="T16" fmla="*/ 1644 w 3819"/>
                <a:gd name="T17" fmla="*/ 1450 h 3157"/>
                <a:gd name="T18" fmla="*/ 3819 w 3819"/>
                <a:gd name="T19" fmla="*/ 3157 h 3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819" h="3157">
                  <a:moveTo>
                    <a:pt x="3819" y="3157"/>
                  </a:moveTo>
                  <a:lnTo>
                    <a:pt x="2611" y="2486"/>
                  </a:lnTo>
                  <a:lnTo>
                    <a:pt x="2727" y="2401"/>
                  </a:lnTo>
                  <a:lnTo>
                    <a:pt x="598" y="1043"/>
                  </a:lnTo>
                  <a:lnTo>
                    <a:pt x="936" y="906"/>
                  </a:lnTo>
                  <a:lnTo>
                    <a:pt x="0" y="230"/>
                  </a:lnTo>
                  <a:lnTo>
                    <a:pt x="217" y="0"/>
                  </a:lnTo>
                  <a:lnTo>
                    <a:pt x="1977" y="1426"/>
                  </a:lnTo>
                  <a:lnTo>
                    <a:pt x="1644" y="1450"/>
                  </a:lnTo>
                  <a:lnTo>
                    <a:pt x="3819" y="315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Freeform 29"/>
            <p:cNvSpPr>
              <a:spLocks/>
            </p:cNvSpPr>
            <p:nvPr userDrawn="1"/>
          </p:nvSpPr>
          <p:spPr bwMode="auto">
            <a:xfrm>
              <a:off x="-944563" y="-20638"/>
              <a:ext cx="7026276" cy="3435350"/>
            </a:xfrm>
            <a:custGeom>
              <a:avLst/>
              <a:gdLst>
                <a:gd name="T0" fmla="*/ 4426 w 4426"/>
                <a:gd name="T1" fmla="*/ 2164 h 2164"/>
                <a:gd name="T2" fmla="*/ 3089 w 4426"/>
                <a:gd name="T3" fmla="*/ 1812 h 2164"/>
                <a:gd name="T4" fmla="*/ 3181 w 4426"/>
                <a:gd name="T5" fmla="*/ 1704 h 2164"/>
                <a:gd name="T6" fmla="*/ 779 w 4426"/>
                <a:gd name="T7" fmla="*/ 919 h 2164"/>
                <a:gd name="T8" fmla="*/ 1075 w 4426"/>
                <a:gd name="T9" fmla="*/ 700 h 2164"/>
                <a:gd name="T10" fmla="*/ 0 w 4426"/>
                <a:gd name="T11" fmla="*/ 277 h 2164"/>
                <a:gd name="T12" fmla="*/ 153 w 4426"/>
                <a:gd name="T13" fmla="*/ 0 h 2164"/>
                <a:gd name="T14" fmla="*/ 2211 w 4426"/>
                <a:gd name="T15" fmla="*/ 946 h 2164"/>
                <a:gd name="T16" fmla="*/ 1894 w 4426"/>
                <a:gd name="T17" fmla="*/ 1052 h 2164"/>
                <a:gd name="T18" fmla="*/ 4426 w 4426"/>
                <a:gd name="T19" fmla="*/ 2164 h 2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426" h="2164">
                  <a:moveTo>
                    <a:pt x="4426" y="2164"/>
                  </a:moveTo>
                  <a:lnTo>
                    <a:pt x="3089" y="1812"/>
                  </a:lnTo>
                  <a:lnTo>
                    <a:pt x="3181" y="1704"/>
                  </a:lnTo>
                  <a:lnTo>
                    <a:pt x="779" y="919"/>
                  </a:lnTo>
                  <a:lnTo>
                    <a:pt x="1075" y="700"/>
                  </a:lnTo>
                  <a:lnTo>
                    <a:pt x="0" y="277"/>
                  </a:lnTo>
                  <a:lnTo>
                    <a:pt x="153" y="0"/>
                  </a:lnTo>
                  <a:lnTo>
                    <a:pt x="2211" y="946"/>
                  </a:lnTo>
                  <a:lnTo>
                    <a:pt x="1894" y="1052"/>
                  </a:lnTo>
                  <a:lnTo>
                    <a:pt x="4426" y="216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" name="Freeform 30"/>
            <p:cNvSpPr>
              <a:spLocks/>
            </p:cNvSpPr>
            <p:nvPr userDrawn="1"/>
          </p:nvSpPr>
          <p:spPr bwMode="auto">
            <a:xfrm>
              <a:off x="-1470025" y="1774824"/>
              <a:ext cx="7551739" cy="1639888"/>
            </a:xfrm>
            <a:custGeom>
              <a:avLst/>
              <a:gdLst>
                <a:gd name="T0" fmla="*/ 4757 w 4757"/>
                <a:gd name="T1" fmla="*/ 1033 h 1033"/>
                <a:gd name="T2" fmla="*/ 3375 w 4757"/>
                <a:gd name="T3" fmla="*/ 1027 h 1033"/>
                <a:gd name="T4" fmla="*/ 3438 w 4757"/>
                <a:gd name="T5" fmla="*/ 895 h 1033"/>
                <a:gd name="T6" fmla="*/ 917 w 4757"/>
                <a:gd name="T7" fmla="*/ 734 h 1033"/>
                <a:gd name="T8" fmla="*/ 1147 w 4757"/>
                <a:gd name="T9" fmla="*/ 449 h 1033"/>
                <a:gd name="T10" fmla="*/ 0 w 4757"/>
                <a:gd name="T11" fmla="*/ 306 h 1033"/>
                <a:gd name="T12" fmla="*/ 80 w 4757"/>
                <a:gd name="T13" fmla="*/ 0 h 1033"/>
                <a:gd name="T14" fmla="*/ 2310 w 4757"/>
                <a:gd name="T15" fmla="*/ 404 h 1033"/>
                <a:gd name="T16" fmla="*/ 2027 w 4757"/>
                <a:gd name="T17" fmla="*/ 586 h 1033"/>
                <a:gd name="T18" fmla="*/ 4757 w 4757"/>
                <a:gd name="T19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757" h="1033">
                  <a:moveTo>
                    <a:pt x="4757" y="1033"/>
                  </a:moveTo>
                  <a:lnTo>
                    <a:pt x="3375" y="1027"/>
                  </a:lnTo>
                  <a:lnTo>
                    <a:pt x="3438" y="895"/>
                  </a:lnTo>
                  <a:lnTo>
                    <a:pt x="917" y="734"/>
                  </a:lnTo>
                  <a:lnTo>
                    <a:pt x="1147" y="449"/>
                  </a:lnTo>
                  <a:lnTo>
                    <a:pt x="0" y="306"/>
                  </a:lnTo>
                  <a:lnTo>
                    <a:pt x="80" y="0"/>
                  </a:lnTo>
                  <a:lnTo>
                    <a:pt x="2310" y="404"/>
                  </a:lnTo>
                  <a:lnTo>
                    <a:pt x="2027" y="586"/>
                  </a:lnTo>
                  <a:lnTo>
                    <a:pt x="4757" y="103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8" name="Group 27"/>
          <p:cNvGrpSpPr/>
          <p:nvPr userDrawn="1"/>
        </p:nvGrpSpPr>
        <p:grpSpPr>
          <a:xfrm>
            <a:off x="-1365250" y="-4033838"/>
            <a:ext cx="14897102" cy="14892338"/>
            <a:chOff x="-1365250" y="-4033838"/>
            <a:chExt cx="14897102" cy="14892338"/>
          </a:xfrm>
          <a:solidFill>
            <a:schemeClr val="tx2">
              <a:lumMod val="50000"/>
              <a:alpha val="30000"/>
            </a:schemeClr>
          </a:solidFill>
        </p:grpSpPr>
        <p:sp>
          <p:nvSpPr>
            <p:cNvPr id="29" name="Freeform 31"/>
            <p:cNvSpPr>
              <a:spLocks/>
            </p:cNvSpPr>
            <p:nvPr userDrawn="1"/>
          </p:nvSpPr>
          <p:spPr bwMode="auto">
            <a:xfrm>
              <a:off x="-1365250" y="3335337"/>
              <a:ext cx="4832351" cy="184150"/>
            </a:xfrm>
            <a:custGeom>
              <a:avLst/>
              <a:gdLst>
                <a:gd name="T0" fmla="*/ 0 w 3044"/>
                <a:gd name="T1" fmla="*/ 116 h 116"/>
                <a:gd name="T2" fmla="*/ 3044 w 3044"/>
                <a:gd name="T3" fmla="*/ 58 h 116"/>
                <a:gd name="T4" fmla="*/ 0 w 3044"/>
                <a:gd name="T5" fmla="*/ 0 h 116"/>
                <a:gd name="T6" fmla="*/ 0 w 3044"/>
                <a:gd name="T7" fmla="*/ 116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44" h="116">
                  <a:moveTo>
                    <a:pt x="0" y="116"/>
                  </a:moveTo>
                  <a:lnTo>
                    <a:pt x="3044" y="58"/>
                  </a:lnTo>
                  <a:lnTo>
                    <a:pt x="0" y="0"/>
                  </a:lnTo>
                  <a:lnTo>
                    <a:pt x="0" y="1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" name="Freeform 32"/>
            <p:cNvSpPr>
              <a:spLocks/>
            </p:cNvSpPr>
            <p:nvPr userDrawn="1"/>
          </p:nvSpPr>
          <p:spPr bwMode="auto">
            <a:xfrm>
              <a:off x="-1025525" y="4232275"/>
              <a:ext cx="4627563" cy="1585913"/>
            </a:xfrm>
            <a:custGeom>
              <a:avLst/>
              <a:gdLst>
                <a:gd name="T0" fmla="*/ 37 w 2915"/>
                <a:gd name="T1" fmla="*/ 999 h 999"/>
                <a:gd name="T2" fmla="*/ 2915 w 2915"/>
                <a:gd name="T3" fmla="*/ 0 h 999"/>
                <a:gd name="T4" fmla="*/ 0 w 2915"/>
                <a:gd name="T5" fmla="*/ 885 h 999"/>
                <a:gd name="T6" fmla="*/ 37 w 2915"/>
                <a:gd name="T7" fmla="*/ 999 h 9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15" h="999">
                  <a:moveTo>
                    <a:pt x="37" y="999"/>
                  </a:moveTo>
                  <a:lnTo>
                    <a:pt x="2915" y="0"/>
                  </a:lnTo>
                  <a:lnTo>
                    <a:pt x="0" y="885"/>
                  </a:lnTo>
                  <a:lnTo>
                    <a:pt x="37" y="99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" name="Freeform 33"/>
            <p:cNvSpPr>
              <a:spLocks/>
            </p:cNvSpPr>
            <p:nvPr userDrawn="1"/>
          </p:nvSpPr>
          <p:spPr bwMode="auto">
            <a:xfrm>
              <a:off x="11112" y="4962525"/>
              <a:ext cx="3963988" cy="2914650"/>
            </a:xfrm>
            <a:custGeom>
              <a:avLst/>
              <a:gdLst>
                <a:gd name="T0" fmla="*/ 69 w 2497"/>
                <a:gd name="T1" fmla="*/ 1836 h 1836"/>
                <a:gd name="T2" fmla="*/ 2497 w 2497"/>
                <a:gd name="T3" fmla="*/ 0 h 1836"/>
                <a:gd name="T4" fmla="*/ 0 w 2497"/>
                <a:gd name="T5" fmla="*/ 1741 h 1836"/>
                <a:gd name="T6" fmla="*/ 69 w 2497"/>
                <a:gd name="T7" fmla="*/ 1836 h 18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97" h="1836">
                  <a:moveTo>
                    <a:pt x="69" y="1836"/>
                  </a:moveTo>
                  <a:lnTo>
                    <a:pt x="2497" y="0"/>
                  </a:lnTo>
                  <a:lnTo>
                    <a:pt x="0" y="1741"/>
                  </a:lnTo>
                  <a:lnTo>
                    <a:pt x="69" y="183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" name="Freeform 34"/>
            <p:cNvSpPr>
              <a:spLocks/>
            </p:cNvSpPr>
            <p:nvPr userDrawn="1"/>
          </p:nvSpPr>
          <p:spPr bwMode="auto">
            <a:xfrm>
              <a:off x="1638300" y="5537200"/>
              <a:ext cx="2919413" cy="3962400"/>
            </a:xfrm>
            <a:custGeom>
              <a:avLst/>
              <a:gdLst>
                <a:gd name="T0" fmla="*/ 95 w 1839"/>
                <a:gd name="T1" fmla="*/ 2496 h 2496"/>
                <a:gd name="T2" fmla="*/ 1839 w 1839"/>
                <a:gd name="T3" fmla="*/ 0 h 2496"/>
                <a:gd name="T4" fmla="*/ 0 w 1839"/>
                <a:gd name="T5" fmla="*/ 2427 h 2496"/>
                <a:gd name="T6" fmla="*/ 95 w 1839"/>
                <a:gd name="T7" fmla="*/ 2496 h 24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39" h="2496">
                  <a:moveTo>
                    <a:pt x="95" y="2496"/>
                  </a:moveTo>
                  <a:lnTo>
                    <a:pt x="1839" y="0"/>
                  </a:lnTo>
                  <a:lnTo>
                    <a:pt x="0" y="2427"/>
                  </a:lnTo>
                  <a:lnTo>
                    <a:pt x="95" y="249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" name="Freeform 35"/>
            <p:cNvSpPr>
              <a:spLocks/>
            </p:cNvSpPr>
            <p:nvPr userDrawn="1"/>
          </p:nvSpPr>
          <p:spPr bwMode="auto">
            <a:xfrm>
              <a:off x="3706813" y="5900737"/>
              <a:ext cx="1581150" cy="4625975"/>
            </a:xfrm>
            <a:custGeom>
              <a:avLst/>
              <a:gdLst>
                <a:gd name="T0" fmla="*/ 111 w 996"/>
                <a:gd name="T1" fmla="*/ 2914 h 2914"/>
                <a:gd name="T2" fmla="*/ 996 w 996"/>
                <a:gd name="T3" fmla="*/ 0 h 2914"/>
                <a:gd name="T4" fmla="*/ 0 w 996"/>
                <a:gd name="T5" fmla="*/ 2877 h 2914"/>
                <a:gd name="T6" fmla="*/ 111 w 996"/>
                <a:gd name="T7" fmla="*/ 2914 h 29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96" h="2914">
                  <a:moveTo>
                    <a:pt x="111" y="2914"/>
                  </a:moveTo>
                  <a:lnTo>
                    <a:pt x="996" y="0"/>
                  </a:lnTo>
                  <a:lnTo>
                    <a:pt x="0" y="2877"/>
                  </a:lnTo>
                  <a:lnTo>
                    <a:pt x="111" y="291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" name="Freeform 36"/>
            <p:cNvSpPr>
              <a:spLocks/>
            </p:cNvSpPr>
            <p:nvPr userDrawn="1"/>
          </p:nvSpPr>
          <p:spPr bwMode="auto">
            <a:xfrm>
              <a:off x="6000751" y="6027737"/>
              <a:ext cx="188913" cy="4830763"/>
            </a:xfrm>
            <a:custGeom>
              <a:avLst/>
              <a:gdLst>
                <a:gd name="T0" fmla="*/ 119 w 119"/>
                <a:gd name="T1" fmla="*/ 3043 h 3043"/>
                <a:gd name="T2" fmla="*/ 61 w 119"/>
                <a:gd name="T3" fmla="*/ 0 h 3043"/>
                <a:gd name="T4" fmla="*/ 0 w 119"/>
                <a:gd name="T5" fmla="*/ 3043 h 3043"/>
                <a:gd name="T6" fmla="*/ 119 w 119"/>
                <a:gd name="T7" fmla="*/ 3043 h 30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9" h="3043">
                  <a:moveTo>
                    <a:pt x="119" y="3043"/>
                  </a:moveTo>
                  <a:lnTo>
                    <a:pt x="61" y="0"/>
                  </a:lnTo>
                  <a:lnTo>
                    <a:pt x="0" y="3043"/>
                  </a:lnTo>
                  <a:lnTo>
                    <a:pt x="119" y="304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" name="Freeform 37"/>
            <p:cNvSpPr>
              <a:spLocks/>
            </p:cNvSpPr>
            <p:nvPr userDrawn="1"/>
          </p:nvSpPr>
          <p:spPr bwMode="auto">
            <a:xfrm>
              <a:off x="6904039" y="5892800"/>
              <a:ext cx="1581150" cy="4625975"/>
            </a:xfrm>
            <a:custGeom>
              <a:avLst/>
              <a:gdLst>
                <a:gd name="T0" fmla="*/ 996 w 996"/>
                <a:gd name="T1" fmla="*/ 2877 h 2914"/>
                <a:gd name="T2" fmla="*/ 0 w 996"/>
                <a:gd name="T3" fmla="*/ 0 h 2914"/>
                <a:gd name="T4" fmla="*/ 885 w 996"/>
                <a:gd name="T5" fmla="*/ 2914 h 2914"/>
                <a:gd name="T6" fmla="*/ 996 w 996"/>
                <a:gd name="T7" fmla="*/ 2877 h 29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96" h="2914">
                  <a:moveTo>
                    <a:pt x="996" y="2877"/>
                  </a:moveTo>
                  <a:lnTo>
                    <a:pt x="0" y="0"/>
                  </a:lnTo>
                  <a:lnTo>
                    <a:pt x="885" y="2914"/>
                  </a:lnTo>
                  <a:lnTo>
                    <a:pt x="996" y="28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" name="Freeform 38"/>
            <p:cNvSpPr>
              <a:spLocks/>
            </p:cNvSpPr>
            <p:nvPr userDrawn="1"/>
          </p:nvSpPr>
          <p:spPr bwMode="auto">
            <a:xfrm>
              <a:off x="7629526" y="5519737"/>
              <a:ext cx="2914651" cy="3963988"/>
            </a:xfrm>
            <a:custGeom>
              <a:avLst/>
              <a:gdLst>
                <a:gd name="T0" fmla="*/ 1836 w 1836"/>
                <a:gd name="T1" fmla="*/ 2428 h 2497"/>
                <a:gd name="T2" fmla="*/ 0 w 1836"/>
                <a:gd name="T3" fmla="*/ 0 h 2497"/>
                <a:gd name="T4" fmla="*/ 1744 w 1836"/>
                <a:gd name="T5" fmla="*/ 2497 h 2497"/>
                <a:gd name="T6" fmla="*/ 1836 w 1836"/>
                <a:gd name="T7" fmla="*/ 2428 h 24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36" h="2497">
                  <a:moveTo>
                    <a:pt x="1836" y="2428"/>
                  </a:moveTo>
                  <a:lnTo>
                    <a:pt x="0" y="0"/>
                  </a:lnTo>
                  <a:lnTo>
                    <a:pt x="1744" y="2497"/>
                  </a:lnTo>
                  <a:lnTo>
                    <a:pt x="1836" y="24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" name="Freeform 39"/>
            <p:cNvSpPr>
              <a:spLocks/>
            </p:cNvSpPr>
            <p:nvPr userDrawn="1"/>
          </p:nvSpPr>
          <p:spPr bwMode="auto">
            <a:xfrm>
              <a:off x="8204201" y="4937125"/>
              <a:ext cx="3967163" cy="2917825"/>
            </a:xfrm>
            <a:custGeom>
              <a:avLst/>
              <a:gdLst>
                <a:gd name="T0" fmla="*/ 2499 w 2499"/>
                <a:gd name="T1" fmla="*/ 1743 h 1838"/>
                <a:gd name="T2" fmla="*/ 0 w 2499"/>
                <a:gd name="T3" fmla="*/ 0 h 1838"/>
                <a:gd name="T4" fmla="*/ 2428 w 2499"/>
                <a:gd name="T5" fmla="*/ 1838 h 1838"/>
                <a:gd name="T6" fmla="*/ 2499 w 2499"/>
                <a:gd name="T7" fmla="*/ 1743 h 18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99" h="1838">
                  <a:moveTo>
                    <a:pt x="2499" y="1743"/>
                  </a:moveTo>
                  <a:lnTo>
                    <a:pt x="0" y="0"/>
                  </a:lnTo>
                  <a:lnTo>
                    <a:pt x="2428" y="1838"/>
                  </a:lnTo>
                  <a:lnTo>
                    <a:pt x="2499" y="174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" name="Freeform 40"/>
            <p:cNvSpPr>
              <a:spLocks/>
            </p:cNvSpPr>
            <p:nvPr userDrawn="1"/>
          </p:nvSpPr>
          <p:spPr bwMode="auto">
            <a:xfrm>
              <a:off x="8572501" y="4206875"/>
              <a:ext cx="4627563" cy="1585913"/>
            </a:xfrm>
            <a:custGeom>
              <a:avLst/>
              <a:gdLst>
                <a:gd name="T0" fmla="*/ 2915 w 2915"/>
                <a:gd name="T1" fmla="*/ 885 h 999"/>
                <a:gd name="T2" fmla="*/ 0 w 2915"/>
                <a:gd name="T3" fmla="*/ 0 h 999"/>
                <a:gd name="T4" fmla="*/ 2878 w 2915"/>
                <a:gd name="T5" fmla="*/ 999 h 999"/>
                <a:gd name="T6" fmla="*/ 2915 w 2915"/>
                <a:gd name="T7" fmla="*/ 885 h 9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15" h="999">
                  <a:moveTo>
                    <a:pt x="2915" y="885"/>
                  </a:moveTo>
                  <a:lnTo>
                    <a:pt x="0" y="0"/>
                  </a:lnTo>
                  <a:lnTo>
                    <a:pt x="2878" y="999"/>
                  </a:lnTo>
                  <a:lnTo>
                    <a:pt x="2915" y="88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" name="Freeform 41"/>
            <p:cNvSpPr>
              <a:spLocks/>
            </p:cNvSpPr>
            <p:nvPr userDrawn="1"/>
          </p:nvSpPr>
          <p:spPr bwMode="auto">
            <a:xfrm>
              <a:off x="8694739" y="3305174"/>
              <a:ext cx="4837113" cy="188913"/>
            </a:xfrm>
            <a:custGeom>
              <a:avLst/>
              <a:gdLst>
                <a:gd name="T0" fmla="*/ 3047 w 3047"/>
                <a:gd name="T1" fmla="*/ 0 h 119"/>
                <a:gd name="T2" fmla="*/ 0 w 3047"/>
                <a:gd name="T3" fmla="*/ 61 h 119"/>
                <a:gd name="T4" fmla="*/ 3047 w 3047"/>
                <a:gd name="T5" fmla="*/ 119 h 119"/>
                <a:gd name="T6" fmla="*/ 3047 w 3047"/>
                <a:gd name="T7" fmla="*/ 0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47" h="119">
                  <a:moveTo>
                    <a:pt x="3047" y="0"/>
                  </a:moveTo>
                  <a:lnTo>
                    <a:pt x="0" y="61"/>
                  </a:lnTo>
                  <a:lnTo>
                    <a:pt x="3047" y="119"/>
                  </a:lnTo>
                  <a:lnTo>
                    <a:pt x="304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" name="Freeform 42"/>
            <p:cNvSpPr>
              <a:spLocks/>
            </p:cNvSpPr>
            <p:nvPr userDrawn="1"/>
          </p:nvSpPr>
          <p:spPr bwMode="auto">
            <a:xfrm>
              <a:off x="8564564" y="1011237"/>
              <a:ext cx="4627563" cy="1581150"/>
            </a:xfrm>
            <a:custGeom>
              <a:avLst/>
              <a:gdLst>
                <a:gd name="T0" fmla="*/ 2878 w 2915"/>
                <a:gd name="T1" fmla="*/ 0 h 996"/>
                <a:gd name="T2" fmla="*/ 0 w 2915"/>
                <a:gd name="T3" fmla="*/ 996 h 996"/>
                <a:gd name="T4" fmla="*/ 2915 w 2915"/>
                <a:gd name="T5" fmla="*/ 111 h 996"/>
                <a:gd name="T6" fmla="*/ 2878 w 2915"/>
                <a:gd name="T7" fmla="*/ 0 h 9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15" h="996">
                  <a:moveTo>
                    <a:pt x="2878" y="0"/>
                  </a:moveTo>
                  <a:lnTo>
                    <a:pt x="0" y="996"/>
                  </a:lnTo>
                  <a:lnTo>
                    <a:pt x="2915" y="111"/>
                  </a:lnTo>
                  <a:lnTo>
                    <a:pt x="287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" name="Freeform 43"/>
            <p:cNvSpPr>
              <a:spLocks/>
            </p:cNvSpPr>
            <p:nvPr userDrawn="1"/>
          </p:nvSpPr>
          <p:spPr bwMode="auto">
            <a:xfrm>
              <a:off x="8186739" y="-1047751"/>
              <a:ext cx="3968751" cy="2914650"/>
            </a:xfrm>
            <a:custGeom>
              <a:avLst/>
              <a:gdLst>
                <a:gd name="T0" fmla="*/ 2431 w 2500"/>
                <a:gd name="T1" fmla="*/ 0 h 1836"/>
                <a:gd name="T2" fmla="*/ 0 w 2500"/>
                <a:gd name="T3" fmla="*/ 1836 h 1836"/>
                <a:gd name="T4" fmla="*/ 2500 w 2500"/>
                <a:gd name="T5" fmla="*/ 95 h 1836"/>
                <a:gd name="T6" fmla="*/ 2431 w 2500"/>
                <a:gd name="T7" fmla="*/ 0 h 18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00" h="1836">
                  <a:moveTo>
                    <a:pt x="2431" y="0"/>
                  </a:moveTo>
                  <a:lnTo>
                    <a:pt x="0" y="1836"/>
                  </a:lnTo>
                  <a:lnTo>
                    <a:pt x="2500" y="95"/>
                  </a:lnTo>
                  <a:lnTo>
                    <a:pt x="243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" name="Freeform 44"/>
            <p:cNvSpPr>
              <a:spLocks/>
            </p:cNvSpPr>
            <p:nvPr userDrawn="1"/>
          </p:nvSpPr>
          <p:spPr bwMode="auto">
            <a:xfrm>
              <a:off x="7608889" y="-2671763"/>
              <a:ext cx="2914651" cy="3963988"/>
            </a:xfrm>
            <a:custGeom>
              <a:avLst/>
              <a:gdLst>
                <a:gd name="T0" fmla="*/ 1741 w 1836"/>
                <a:gd name="T1" fmla="*/ 0 h 2497"/>
                <a:gd name="T2" fmla="*/ 0 w 1836"/>
                <a:gd name="T3" fmla="*/ 2497 h 2497"/>
                <a:gd name="T4" fmla="*/ 1836 w 1836"/>
                <a:gd name="T5" fmla="*/ 69 h 2497"/>
                <a:gd name="T6" fmla="*/ 1741 w 1836"/>
                <a:gd name="T7" fmla="*/ 0 h 24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36" h="2497">
                  <a:moveTo>
                    <a:pt x="1741" y="0"/>
                  </a:moveTo>
                  <a:lnTo>
                    <a:pt x="0" y="2497"/>
                  </a:lnTo>
                  <a:lnTo>
                    <a:pt x="1836" y="69"/>
                  </a:lnTo>
                  <a:lnTo>
                    <a:pt x="174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" name="Freeform 45"/>
            <p:cNvSpPr>
              <a:spLocks/>
            </p:cNvSpPr>
            <p:nvPr userDrawn="1"/>
          </p:nvSpPr>
          <p:spPr bwMode="auto">
            <a:xfrm>
              <a:off x="6878639" y="-3702051"/>
              <a:ext cx="1581150" cy="4624388"/>
            </a:xfrm>
            <a:custGeom>
              <a:avLst/>
              <a:gdLst>
                <a:gd name="T0" fmla="*/ 885 w 996"/>
                <a:gd name="T1" fmla="*/ 0 h 2913"/>
                <a:gd name="T2" fmla="*/ 0 w 996"/>
                <a:gd name="T3" fmla="*/ 2913 h 2913"/>
                <a:gd name="T4" fmla="*/ 996 w 996"/>
                <a:gd name="T5" fmla="*/ 37 h 2913"/>
                <a:gd name="T6" fmla="*/ 885 w 996"/>
                <a:gd name="T7" fmla="*/ 0 h 29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96" h="2913">
                  <a:moveTo>
                    <a:pt x="885" y="0"/>
                  </a:moveTo>
                  <a:lnTo>
                    <a:pt x="0" y="2913"/>
                  </a:lnTo>
                  <a:lnTo>
                    <a:pt x="996" y="37"/>
                  </a:lnTo>
                  <a:lnTo>
                    <a:pt x="88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" name="Freeform 46"/>
            <p:cNvSpPr>
              <a:spLocks/>
            </p:cNvSpPr>
            <p:nvPr userDrawn="1"/>
          </p:nvSpPr>
          <p:spPr bwMode="auto">
            <a:xfrm>
              <a:off x="5976938" y="-4033838"/>
              <a:ext cx="184150" cy="4835525"/>
            </a:xfrm>
            <a:custGeom>
              <a:avLst/>
              <a:gdLst>
                <a:gd name="T0" fmla="*/ 0 w 116"/>
                <a:gd name="T1" fmla="*/ 0 h 3046"/>
                <a:gd name="T2" fmla="*/ 58 w 116"/>
                <a:gd name="T3" fmla="*/ 3046 h 3046"/>
                <a:gd name="T4" fmla="*/ 116 w 116"/>
                <a:gd name="T5" fmla="*/ 0 h 3046"/>
                <a:gd name="T6" fmla="*/ 0 w 116"/>
                <a:gd name="T7" fmla="*/ 0 h 30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6" h="3046">
                  <a:moveTo>
                    <a:pt x="0" y="0"/>
                  </a:moveTo>
                  <a:lnTo>
                    <a:pt x="58" y="3046"/>
                  </a:lnTo>
                  <a:lnTo>
                    <a:pt x="116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" name="Freeform 47"/>
            <p:cNvSpPr>
              <a:spLocks/>
            </p:cNvSpPr>
            <p:nvPr userDrawn="1"/>
          </p:nvSpPr>
          <p:spPr bwMode="auto">
            <a:xfrm>
              <a:off x="3681413" y="-3694113"/>
              <a:ext cx="1581150" cy="4625975"/>
            </a:xfrm>
            <a:custGeom>
              <a:avLst/>
              <a:gdLst>
                <a:gd name="T0" fmla="*/ 0 w 996"/>
                <a:gd name="T1" fmla="*/ 37 h 2914"/>
                <a:gd name="T2" fmla="*/ 996 w 996"/>
                <a:gd name="T3" fmla="*/ 2914 h 2914"/>
                <a:gd name="T4" fmla="*/ 111 w 996"/>
                <a:gd name="T5" fmla="*/ 0 h 2914"/>
                <a:gd name="T6" fmla="*/ 0 w 996"/>
                <a:gd name="T7" fmla="*/ 37 h 29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96" h="2914">
                  <a:moveTo>
                    <a:pt x="0" y="37"/>
                  </a:moveTo>
                  <a:lnTo>
                    <a:pt x="996" y="2914"/>
                  </a:lnTo>
                  <a:lnTo>
                    <a:pt x="111" y="0"/>
                  </a:lnTo>
                  <a:lnTo>
                    <a:pt x="0" y="3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" name="Freeform 48"/>
            <p:cNvSpPr>
              <a:spLocks/>
            </p:cNvSpPr>
            <p:nvPr userDrawn="1"/>
          </p:nvSpPr>
          <p:spPr bwMode="auto">
            <a:xfrm>
              <a:off x="1617663" y="-2659063"/>
              <a:ext cx="2919413" cy="3968750"/>
            </a:xfrm>
            <a:custGeom>
              <a:avLst/>
              <a:gdLst>
                <a:gd name="T0" fmla="*/ 0 w 1839"/>
                <a:gd name="T1" fmla="*/ 69 h 2500"/>
                <a:gd name="T2" fmla="*/ 1839 w 1839"/>
                <a:gd name="T3" fmla="*/ 2500 h 2500"/>
                <a:gd name="T4" fmla="*/ 95 w 1839"/>
                <a:gd name="T5" fmla="*/ 0 h 2500"/>
                <a:gd name="T6" fmla="*/ 0 w 1839"/>
                <a:gd name="T7" fmla="*/ 69 h 2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39" h="2500">
                  <a:moveTo>
                    <a:pt x="0" y="69"/>
                  </a:moveTo>
                  <a:lnTo>
                    <a:pt x="1839" y="2500"/>
                  </a:lnTo>
                  <a:lnTo>
                    <a:pt x="95" y="0"/>
                  </a:lnTo>
                  <a:lnTo>
                    <a:pt x="0" y="6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" name="Freeform 49"/>
            <p:cNvSpPr>
              <a:spLocks/>
            </p:cNvSpPr>
            <p:nvPr userDrawn="1"/>
          </p:nvSpPr>
          <p:spPr bwMode="auto">
            <a:xfrm>
              <a:off x="-4763" y="-1027113"/>
              <a:ext cx="3963988" cy="2914650"/>
            </a:xfrm>
            <a:custGeom>
              <a:avLst/>
              <a:gdLst>
                <a:gd name="T0" fmla="*/ 0 w 2497"/>
                <a:gd name="T1" fmla="*/ 95 h 1836"/>
                <a:gd name="T2" fmla="*/ 2497 w 2497"/>
                <a:gd name="T3" fmla="*/ 1836 h 1836"/>
                <a:gd name="T4" fmla="*/ 68 w 2497"/>
                <a:gd name="T5" fmla="*/ 0 h 1836"/>
                <a:gd name="T6" fmla="*/ 0 w 2497"/>
                <a:gd name="T7" fmla="*/ 95 h 18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97" h="1836">
                  <a:moveTo>
                    <a:pt x="0" y="95"/>
                  </a:moveTo>
                  <a:lnTo>
                    <a:pt x="2497" y="1836"/>
                  </a:lnTo>
                  <a:lnTo>
                    <a:pt x="68" y="0"/>
                  </a:lnTo>
                  <a:lnTo>
                    <a:pt x="0" y="9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" name="Freeform 50"/>
            <p:cNvSpPr>
              <a:spLocks/>
            </p:cNvSpPr>
            <p:nvPr userDrawn="1"/>
          </p:nvSpPr>
          <p:spPr bwMode="auto">
            <a:xfrm>
              <a:off x="-1033463" y="1036637"/>
              <a:ext cx="4627563" cy="1581150"/>
            </a:xfrm>
            <a:custGeom>
              <a:avLst/>
              <a:gdLst>
                <a:gd name="T0" fmla="*/ 0 w 2915"/>
                <a:gd name="T1" fmla="*/ 111 h 996"/>
                <a:gd name="T2" fmla="*/ 2915 w 2915"/>
                <a:gd name="T3" fmla="*/ 996 h 996"/>
                <a:gd name="T4" fmla="*/ 37 w 2915"/>
                <a:gd name="T5" fmla="*/ 0 h 996"/>
                <a:gd name="T6" fmla="*/ 0 w 2915"/>
                <a:gd name="T7" fmla="*/ 111 h 9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15" h="996">
                  <a:moveTo>
                    <a:pt x="0" y="111"/>
                  </a:moveTo>
                  <a:lnTo>
                    <a:pt x="2915" y="996"/>
                  </a:lnTo>
                  <a:lnTo>
                    <a:pt x="37" y="0"/>
                  </a:lnTo>
                  <a:lnTo>
                    <a:pt x="0" y="1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49" name="Freeform 51"/>
          <p:cNvSpPr>
            <a:spLocks noEditPoints="1"/>
          </p:cNvSpPr>
          <p:nvPr userDrawn="1"/>
        </p:nvSpPr>
        <p:spPr bwMode="auto">
          <a:xfrm>
            <a:off x="2217738" y="-414338"/>
            <a:ext cx="7713664" cy="7686676"/>
          </a:xfrm>
          <a:custGeom>
            <a:avLst/>
            <a:gdLst>
              <a:gd name="T0" fmla="*/ 43 w 1839"/>
              <a:gd name="T1" fmla="*/ 647 h 1833"/>
              <a:gd name="T2" fmla="*/ 1812 w 1839"/>
              <a:gd name="T3" fmla="*/ 973 h 1833"/>
              <a:gd name="T4" fmla="*/ 1732 w 1839"/>
              <a:gd name="T5" fmla="*/ 817 h 1833"/>
              <a:gd name="T6" fmla="*/ 1664 w 1839"/>
              <a:gd name="T7" fmla="*/ 454 h 1833"/>
              <a:gd name="T8" fmla="*/ 1456 w 1839"/>
              <a:gd name="T9" fmla="*/ 173 h 1833"/>
              <a:gd name="T10" fmla="*/ 1220 w 1839"/>
              <a:gd name="T11" fmla="*/ 72 h 1833"/>
              <a:gd name="T12" fmla="*/ 929 w 1839"/>
              <a:gd name="T13" fmla="*/ 100 h 1833"/>
              <a:gd name="T14" fmla="*/ 665 w 1839"/>
              <a:gd name="T15" fmla="*/ 186 h 1833"/>
              <a:gd name="T16" fmla="*/ 370 w 1839"/>
              <a:gd name="T17" fmla="*/ 231 h 1833"/>
              <a:gd name="T18" fmla="*/ 193 w 1839"/>
              <a:gd name="T19" fmla="*/ 380 h 1833"/>
              <a:gd name="T20" fmla="*/ 147 w 1839"/>
              <a:gd name="T21" fmla="*/ 1210 h 1833"/>
              <a:gd name="T22" fmla="*/ 37 w 1839"/>
              <a:gd name="T23" fmla="*/ 914 h 1833"/>
              <a:gd name="T24" fmla="*/ 226 w 1839"/>
              <a:gd name="T25" fmla="*/ 1424 h 1833"/>
              <a:gd name="T26" fmla="*/ 425 w 1839"/>
              <a:gd name="T27" fmla="*/ 1645 h 1833"/>
              <a:gd name="T28" fmla="*/ 666 w 1839"/>
              <a:gd name="T29" fmla="*/ 1710 h 1833"/>
              <a:gd name="T30" fmla="*/ 974 w 1839"/>
              <a:gd name="T31" fmla="*/ 1776 h 1833"/>
              <a:gd name="T32" fmla="*/ 1251 w 1839"/>
              <a:gd name="T33" fmla="*/ 1759 h 1833"/>
              <a:gd name="T34" fmla="*/ 1579 w 1839"/>
              <a:gd name="T35" fmla="*/ 1331 h 1833"/>
              <a:gd name="T36" fmla="*/ 1539 w 1839"/>
              <a:gd name="T37" fmla="*/ 514 h 1833"/>
              <a:gd name="T38" fmla="*/ 777 w 1839"/>
              <a:gd name="T39" fmla="*/ 191 h 1833"/>
              <a:gd name="T40" fmla="*/ 215 w 1839"/>
              <a:gd name="T41" fmla="*/ 690 h 1833"/>
              <a:gd name="T42" fmla="*/ 446 w 1839"/>
              <a:gd name="T43" fmla="*/ 1449 h 1833"/>
              <a:gd name="T44" fmla="*/ 1378 w 1839"/>
              <a:gd name="T45" fmla="*/ 1503 h 1833"/>
              <a:gd name="T46" fmla="*/ 1601 w 1839"/>
              <a:gd name="T47" fmla="*/ 1364 h 1833"/>
              <a:gd name="T48" fmla="*/ 1668 w 1839"/>
              <a:gd name="T49" fmla="*/ 983 h 1833"/>
              <a:gd name="T50" fmla="*/ 922 w 1839"/>
              <a:gd name="T51" fmla="*/ 1651 h 1833"/>
              <a:gd name="T52" fmla="*/ 1605 w 1839"/>
              <a:gd name="T53" fmla="*/ 1085 h 1833"/>
              <a:gd name="T54" fmla="*/ 475 w 1839"/>
              <a:gd name="T55" fmla="*/ 387 h 1833"/>
              <a:gd name="T56" fmla="*/ 1267 w 1839"/>
              <a:gd name="T57" fmla="*/ 1533 h 1833"/>
              <a:gd name="T58" fmla="*/ 1309 w 1839"/>
              <a:gd name="T59" fmla="*/ 1466 h 1833"/>
              <a:gd name="T60" fmla="*/ 283 w 1839"/>
              <a:gd name="T61" fmla="*/ 699 h 1833"/>
              <a:gd name="T62" fmla="*/ 1167 w 1839"/>
              <a:gd name="T63" fmla="*/ 310 h 1833"/>
              <a:gd name="T64" fmla="*/ 274 w 1839"/>
              <a:gd name="T65" fmla="*/ 807 h 1833"/>
              <a:gd name="T66" fmla="*/ 307 w 1839"/>
              <a:gd name="T67" fmla="*/ 1151 h 1833"/>
              <a:gd name="T68" fmla="*/ 453 w 1839"/>
              <a:gd name="T69" fmla="*/ 503 h 1833"/>
              <a:gd name="T70" fmla="*/ 651 w 1839"/>
              <a:gd name="T71" fmla="*/ 1464 h 1833"/>
              <a:gd name="T72" fmla="*/ 1490 w 1839"/>
              <a:gd name="T73" fmla="*/ 661 h 1833"/>
              <a:gd name="T74" fmla="*/ 333 w 1839"/>
              <a:gd name="T75" fmla="*/ 1059 h 1833"/>
              <a:gd name="T76" fmla="*/ 378 w 1839"/>
              <a:gd name="T77" fmla="*/ 1140 h 1833"/>
              <a:gd name="T78" fmla="*/ 1484 w 1839"/>
              <a:gd name="T79" fmla="*/ 1017 h 1833"/>
              <a:gd name="T80" fmla="*/ 1280 w 1839"/>
              <a:gd name="T81" fmla="*/ 1370 h 1833"/>
              <a:gd name="T82" fmla="*/ 366 w 1839"/>
              <a:gd name="T83" fmla="*/ 799 h 1833"/>
              <a:gd name="T84" fmla="*/ 764 w 1839"/>
              <a:gd name="T85" fmla="*/ 1452 h 1833"/>
              <a:gd name="T86" fmla="*/ 1253 w 1839"/>
              <a:gd name="T87" fmla="*/ 1316 h 1833"/>
              <a:gd name="T88" fmla="*/ 855 w 1839"/>
              <a:gd name="T89" fmla="*/ 418 h 1833"/>
              <a:gd name="T90" fmla="*/ 503 w 1839"/>
              <a:gd name="T91" fmla="*/ 1165 h 1833"/>
              <a:gd name="T92" fmla="*/ 520 w 1839"/>
              <a:gd name="T93" fmla="*/ 621 h 1833"/>
              <a:gd name="T94" fmla="*/ 447 w 1839"/>
              <a:gd name="T95" fmla="*/ 834 h 1833"/>
              <a:gd name="T96" fmla="*/ 1380 w 1839"/>
              <a:gd name="T97" fmla="*/ 831 h 1833"/>
              <a:gd name="T98" fmla="*/ 496 w 1839"/>
              <a:gd name="T99" fmla="*/ 918 h 1833"/>
              <a:gd name="T100" fmla="*/ 1254 w 1839"/>
              <a:gd name="T101" fmla="*/ 1163 h 1833"/>
              <a:gd name="T102" fmla="*/ 725 w 1839"/>
              <a:gd name="T103" fmla="*/ 1282 h 1833"/>
              <a:gd name="T104" fmla="*/ 1297 w 1839"/>
              <a:gd name="T105" fmla="*/ 1003 h 1833"/>
              <a:gd name="T106" fmla="*/ 1150 w 1839"/>
              <a:gd name="T107" fmla="*/ 619 h 1833"/>
              <a:gd name="T108" fmla="*/ 973 w 1839"/>
              <a:gd name="T109" fmla="*/ 1250 h 1833"/>
              <a:gd name="T110" fmla="*/ 1096 w 1839"/>
              <a:gd name="T111" fmla="*/ 643 h 1833"/>
              <a:gd name="T112" fmla="*/ 626 w 1839"/>
              <a:gd name="T113" fmla="*/ 957 h 1833"/>
              <a:gd name="T114" fmla="*/ 778 w 1839"/>
              <a:gd name="T115" fmla="*/ 658 h 1833"/>
              <a:gd name="T116" fmla="*/ 898 w 1839"/>
              <a:gd name="T117" fmla="*/ 1185 h 1833"/>
              <a:gd name="T118" fmla="*/ 698 w 1839"/>
              <a:gd name="T119" fmla="*/ 828 h 1833"/>
              <a:gd name="T120" fmla="*/ 832 w 1839"/>
              <a:gd name="T121" fmla="*/ 1085 h 1833"/>
              <a:gd name="T122" fmla="*/ 960 w 1839"/>
              <a:gd name="T123" fmla="*/ 1078 h 1833"/>
              <a:gd name="T124" fmla="*/ 894 w 1839"/>
              <a:gd name="T125" fmla="*/ 818 h 18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839" h="1833">
                <a:moveTo>
                  <a:pt x="207" y="1073"/>
                </a:moveTo>
                <a:cubicBezTo>
                  <a:pt x="207" y="1073"/>
                  <a:pt x="207" y="1073"/>
                  <a:pt x="207" y="1073"/>
                </a:cubicBezTo>
                <a:cubicBezTo>
                  <a:pt x="207" y="1073"/>
                  <a:pt x="206" y="1073"/>
                  <a:pt x="206" y="1073"/>
                </a:cubicBezTo>
                <a:cubicBezTo>
                  <a:pt x="206" y="1073"/>
                  <a:pt x="207" y="1073"/>
                  <a:pt x="207" y="1073"/>
                </a:cubicBezTo>
                <a:cubicBezTo>
                  <a:pt x="207" y="1073"/>
                  <a:pt x="207" y="1073"/>
                  <a:pt x="207" y="1073"/>
                </a:cubicBezTo>
                <a:close/>
                <a:moveTo>
                  <a:pt x="297" y="1300"/>
                </a:moveTo>
                <a:cubicBezTo>
                  <a:pt x="297" y="1300"/>
                  <a:pt x="297" y="1300"/>
                  <a:pt x="297" y="1300"/>
                </a:cubicBezTo>
                <a:cubicBezTo>
                  <a:pt x="297" y="1300"/>
                  <a:pt x="297" y="1300"/>
                  <a:pt x="297" y="1300"/>
                </a:cubicBezTo>
                <a:cubicBezTo>
                  <a:pt x="297" y="1300"/>
                  <a:pt x="297" y="1300"/>
                  <a:pt x="297" y="1300"/>
                </a:cubicBezTo>
                <a:cubicBezTo>
                  <a:pt x="297" y="1300"/>
                  <a:pt x="297" y="1300"/>
                  <a:pt x="297" y="1300"/>
                </a:cubicBezTo>
                <a:close/>
                <a:moveTo>
                  <a:pt x="186" y="1017"/>
                </a:moveTo>
                <a:cubicBezTo>
                  <a:pt x="186" y="1017"/>
                  <a:pt x="186" y="1017"/>
                  <a:pt x="186" y="1016"/>
                </a:cubicBezTo>
                <a:cubicBezTo>
                  <a:pt x="186" y="1016"/>
                  <a:pt x="186" y="1016"/>
                  <a:pt x="186" y="1016"/>
                </a:cubicBezTo>
                <a:cubicBezTo>
                  <a:pt x="186" y="1017"/>
                  <a:pt x="186" y="1017"/>
                  <a:pt x="186" y="1017"/>
                </a:cubicBezTo>
                <a:cubicBezTo>
                  <a:pt x="186" y="1017"/>
                  <a:pt x="186" y="1017"/>
                  <a:pt x="186" y="1017"/>
                </a:cubicBezTo>
                <a:cubicBezTo>
                  <a:pt x="186" y="1017"/>
                  <a:pt x="186" y="1017"/>
                  <a:pt x="186" y="1017"/>
                </a:cubicBezTo>
                <a:close/>
                <a:moveTo>
                  <a:pt x="1798" y="1137"/>
                </a:moveTo>
                <a:cubicBezTo>
                  <a:pt x="1798" y="1141"/>
                  <a:pt x="1797" y="1145"/>
                  <a:pt x="1797" y="1149"/>
                </a:cubicBezTo>
                <a:cubicBezTo>
                  <a:pt x="1800" y="1150"/>
                  <a:pt x="1802" y="1150"/>
                  <a:pt x="1804" y="1150"/>
                </a:cubicBezTo>
                <a:cubicBezTo>
                  <a:pt x="1804" y="1164"/>
                  <a:pt x="1777" y="1246"/>
                  <a:pt x="1765" y="1270"/>
                </a:cubicBezTo>
                <a:cubicBezTo>
                  <a:pt x="1763" y="1270"/>
                  <a:pt x="1761" y="1270"/>
                  <a:pt x="1759" y="1270"/>
                </a:cubicBezTo>
                <a:cubicBezTo>
                  <a:pt x="1759" y="1274"/>
                  <a:pt x="1758" y="1278"/>
                  <a:pt x="1757" y="1283"/>
                </a:cubicBezTo>
                <a:cubicBezTo>
                  <a:pt x="1757" y="1286"/>
                  <a:pt x="1757" y="1289"/>
                  <a:pt x="1756" y="1291"/>
                </a:cubicBezTo>
                <a:cubicBezTo>
                  <a:pt x="1747" y="1309"/>
                  <a:pt x="1739" y="1327"/>
                  <a:pt x="1730" y="1344"/>
                </a:cubicBezTo>
                <a:cubicBezTo>
                  <a:pt x="1727" y="1349"/>
                  <a:pt x="1724" y="1355"/>
                  <a:pt x="1721" y="1360"/>
                </a:cubicBezTo>
                <a:cubicBezTo>
                  <a:pt x="1719" y="1366"/>
                  <a:pt x="1715" y="1371"/>
                  <a:pt x="1712" y="1376"/>
                </a:cubicBezTo>
                <a:cubicBezTo>
                  <a:pt x="1711" y="1378"/>
                  <a:pt x="1710" y="1380"/>
                  <a:pt x="1708" y="1383"/>
                </a:cubicBezTo>
                <a:cubicBezTo>
                  <a:pt x="1708" y="1380"/>
                  <a:pt x="1708" y="1378"/>
                  <a:pt x="1708" y="1375"/>
                </a:cubicBezTo>
                <a:cubicBezTo>
                  <a:pt x="1704" y="1375"/>
                  <a:pt x="1699" y="1374"/>
                  <a:pt x="1695" y="1374"/>
                </a:cubicBezTo>
                <a:cubicBezTo>
                  <a:pt x="1694" y="1378"/>
                  <a:pt x="1694" y="1382"/>
                  <a:pt x="1694" y="1387"/>
                </a:cubicBezTo>
                <a:cubicBezTo>
                  <a:pt x="1697" y="1387"/>
                  <a:pt x="1700" y="1388"/>
                  <a:pt x="1705" y="1388"/>
                </a:cubicBezTo>
                <a:cubicBezTo>
                  <a:pt x="1703" y="1391"/>
                  <a:pt x="1702" y="1393"/>
                  <a:pt x="1701" y="1395"/>
                </a:cubicBezTo>
                <a:cubicBezTo>
                  <a:pt x="1687" y="1415"/>
                  <a:pt x="1674" y="1435"/>
                  <a:pt x="1660" y="1454"/>
                </a:cubicBezTo>
                <a:cubicBezTo>
                  <a:pt x="1656" y="1461"/>
                  <a:pt x="1651" y="1467"/>
                  <a:pt x="1647" y="1473"/>
                </a:cubicBezTo>
                <a:cubicBezTo>
                  <a:pt x="1644" y="1479"/>
                  <a:pt x="1640" y="1480"/>
                  <a:pt x="1634" y="1478"/>
                </a:cubicBezTo>
                <a:cubicBezTo>
                  <a:pt x="1633" y="1478"/>
                  <a:pt x="1632" y="1478"/>
                  <a:pt x="1631" y="1478"/>
                </a:cubicBezTo>
                <a:cubicBezTo>
                  <a:pt x="1631" y="1484"/>
                  <a:pt x="1632" y="1490"/>
                  <a:pt x="1629" y="1495"/>
                </a:cubicBezTo>
                <a:cubicBezTo>
                  <a:pt x="1626" y="1502"/>
                  <a:pt x="1620" y="1507"/>
                  <a:pt x="1614" y="1512"/>
                </a:cubicBezTo>
                <a:cubicBezTo>
                  <a:pt x="1614" y="1510"/>
                  <a:pt x="1614" y="1507"/>
                  <a:pt x="1614" y="1504"/>
                </a:cubicBezTo>
                <a:cubicBezTo>
                  <a:pt x="1610" y="1503"/>
                  <a:pt x="1606" y="1503"/>
                  <a:pt x="1601" y="1502"/>
                </a:cubicBezTo>
                <a:cubicBezTo>
                  <a:pt x="1600" y="1507"/>
                  <a:pt x="1600" y="1511"/>
                  <a:pt x="1600" y="1516"/>
                </a:cubicBezTo>
                <a:cubicBezTo>
                  <a:pt x="1603" y="1516"/>
                  <a:pt x="1606" y="1517"/>
                  <a:pt x="1611" y="1517"/>
                </a:cubicBezTo>
                <a:cubicBezTo>
                  <a:pt x="1552" y="1586"/>
                  <a:pt x="1484" y="1643"/>
                  <a:pt x="1408" y="1691"/>
                </a:cubicBezTo>
                <a:cubicBezTo>
                  <a:pt x="1406" y="1686"/>
                  <a:pt x="1406" y="1686"/>
                  <a:pt x="1407" y="1678"/>
                </a:cubicBezTo>
                <a:cubicBezTo>
                  <a:pt x="1403" y="1677"/>
                  <a:pt x="1399" y="1677"/>
                  <a:pt x="1395" y="1677"/>
                </a:cubicBezTo>
                <a:cubicBezTo>
                  <a:pt x="1394" y="1681"/>
                  <a:pt x="1394" y="1685"/>
                  <a:pt x="1393" y="1690"/>
                </a:cubicBezTo>
                <a:cubicBezTo>
                  <a:pt x="1397" y="1690"/>
                  <a:pt x="1401" y="1691"/>
                  <a:pt x="1405" y="1691"/>
                </a:cubicBezTo>
                <a:cubicBezTo>
                  <a:pt x="1405" y="1692"/>
                  <a:pt x="1405" y="1692"/>
                  <a:pt x="1405" y="1693"/>
                </a:cubicBezTo>
                <a:cubicBezTo>
                  <a:pt x="1401" y="1696"/>
                  <a:pt x="1397" y="1699"/>
                  <a:pt x="1392" y="1701"/>
                </a:cubicBezTo>
                <a:cubicBezTo>
                  <a:pt x="1388" y="1704"/>
                  <a:pt x="1384" y="1706"/>
                  <a:pt x="1378" y="1709"/>
                </a:cubicBezTo>
                <a:cubicBezTo>
                  <a:pt x="1378" y="1707"/>
                  <a:pt x="1378" y="1705"/>
                  <a:pt x="1378" y="1703"/>
                </a:cubicBezTo>
                <a:cubicBezTo>
                  <a:pt x="1374" y="1702"/>
                  <a:pt x="1369" y="1702"/>
                  <a:pt x="1365" y="1701"/>
                </a:cubicBezTo>
                <a:cubicBezTo>
                  <a:pt x="1365" y="1707"/>
                  <a:pt x="1364" y="1712"/>
                  <a:pt x="1364" y="1718"/>
                </a:cubicBezTo>
                <a:cubicBezTo>
                  <a:pt x="1355" y="1722"/>
                  <a:pt x="1347" y="1730"/>
                  <a:pt x="1335" y="1726"/>
                </a:cubicBezTo>
                <a:cubicBezTo>
                  <a:pt x="1335" y="1730"/>
                  <a:pt x="1335" y="1733"/>
                  <a:pt x="1330" y="1735"/>
                </a:cubicBezTo>
                <a:cubicBezTo>
                  <a:pt x="1312" y="1745"/>
                  <a:pt x="1257" y="1769"/>
                  <a:pt x="1238" y="1775"/>
                </a:cubicBezTo>
                <a:cubicBezTo>
                  <a:pt x="1235" y="1774"/>
                  <a:pt x="1232" y="1773"/>
                  <a:pt x="1230" y="1772"/>
                </a:cubicBezTo>
                <a:cubicBezTo>
                  <a:pt x="1228" y="1772"/>
                  <a:pt x="1225" y="1772"/>
                  <a:pt x="1223" y="1771"/>
                </a:cubicBezTo>
                <a:cubicBezTo>
                  <a:pt x="1222" y="1772"/>
                  <a:pt x="1222" y="1772"/>
                  <a:pt x="1222" y="1772"/>
                </a:cubicBezTo>
                <a:cubicBezTo>
                  <a:pt x="1221" y="1782"/>
                  <a:pt x="1221" y="1782"/>
                  <a:pt x="1212" y="1785"/>
                </a:cubicBezTo>
                <a:cubicBezTo>
                  <a:pt x="1195" y="1790"/>
                  <a:pt x="1177" y="1795"/>
                  <a:pt x="1159" y="1801"/>
                </a:cubicBezTo>
                <a:cubicBezTo>
                  <a:pt x="1157" y="1801"/>
                  <a:pt x="1154" y="1802"/>
                  <a:pt x="1151" y="1802"/>
                </a:cubicBezTo>
                <a:cubicBezTo>
                  <a:pt x="1151" y="1799"/>
                  <a:pt x="1151" y="1796"/>
                  <a:pt x="1151" y="1792"/>
                </a:cubicBezTo>
                <a:cubicBezTo>
                  <a:pt x="1147" y="1792"/>
                  <a:pt x="1143" y="1791"/>
                  <a:pt x="1138" y="1791"/>
                </a:cubicBezTo>
                <a:cubicBezTo>
                  <a:pt x="1138" y="1796"/>
                  <a:pt x="1137" y="1801"/>
                  <a:pt x="1137" y="1807"/>
                </a:cubicBezTo>
                <a:cubicBezTo>
                  <a:pt x="1114" y="1812"/>
                  <a:pt x="1091" y="1816"/>
                  <a:pt x="1067" y="1821"/>
                </a:cubicBezTo>
                <a:cubicBezTo>
                  <a:pt x="1067" y="1817"/>
                  <a:pt x="1067" y="1815"/>
                  <a:pt x="1067" y="1812"/>
                </a:cubicBezTo>
                <a:cubicBezTo>
                  <a:pt x="1062" y="1812"/>
                  <a:pt x="1058" y="1812"/>
                  <a:pt x="1054" y="1811"/>
                </a:cubicBezTo>
                <a:cubicBezTo>
                  <a:pt x="1053" y="1815"/>
                  <a:pt x="1053" y="1819"/>
                  <a:pt x="1053" y="1822"/>
                </a:cubicBezTo>
                <a:cubicBezTo>
                  <a:pt x="1037" y="1826"/>
                  <a:pt x="955" y="1833"/>
                  <a:pt x="929" y="1832"/>
                </a:cubicBezTo>
                <a:cubicBezTo>
                  <a:pt x="929" y="1830"/>
                  <a:pt x="929" y="1829"/>
                  <a:pt x="929" y="1827"/>
                </a:cubicBezTo>
                <a:cubicBezTo>
                  <a:pt x="925" y="1827"/>
                  <a:pt x="921" y="1826"/>
                  <a:pt x="916" y="1826"/>
                </a:cubicBezTo>
                <a:cubicBezTo>
                  <a:pt x="916" y="1828"/>
                  <a:pt x="915" y="1830"/>
                  <a:pt x="915" y="1831"/>
                </a:cubicBezTo>
                <a:cubicBezTo>
                  <a:pt x="901" y="1831"/>
                  <a:pt x="888" y="1831"/>
                  <a:pt x="874" y="1831"/>
                </a:cubicBezTo>
                <a:cubicBezTo>
                  <a:pt x="874" y="1828"/>
                  <a:pt x="874" y="1825"/>
                  <a:pt x="874" y="1823"/>
                </a:cubicBezTo>
                <a:cubicBezTo>
                  <a:pt x="870" y="1822"/>
                  <a:pt x="866" y="1822"/>
                  <a:pt x="861" y="1822"/>
                </a:cubicBezTo>
                <a:cubicBezTo>
                  <a:pt x="861" y="1824"/>
                  <a:pt x="861" y="1827"/>
                  <a:pt x="860" y="1830"/>
                </a:cubicBezTo>
                <a:cubicBezTo>
                  <a:pt x="847" y="1829"/>
                  <a:pt x="833" y="1828"/>
                  <a:pt x="819" y="1827"/>
                </a:cubicBezTo>
                <a:cubicBezTo>
                  <a:pt x="819" y="1823"/>
                  <a:pt x="820" y="1821"/>
                  <a:pt x="820" y="1818"/>
                </a:cubicBezTo>
                <a:cubicBezTo>
                  <a:pt x="816" y="1817"/>
                  <a:pt x="812" y="1817"/>
                  <a:pt x="808" y="1817"/>
                </a:cubicBezTo>
                <a:cubicBezTo>
                  <a:pt x="807" y="1819"/>
                  <a:pt x="807" y="1822"/>
                  <a:pt x="806" y="1825"/>
                </a:cubicBezTo>
                <a:cubicBezTo>
                  <a:pt x="793" y="1824"/>
                  <a:pt x="780" y="1821"/>
                  <a:pt x="766" y="1820"/>
                </a:cubicBezTo>
                <a:cubicBezTo>
                  <a:pt x="766" y="1817"/>
                  <a:pt x="766" y="1815"/>
                  <a:pt x="765" y="1814"/>
                </a:cubicBezTo>
                <a:cubicBezTo>
                  <a:pt x="761" y="1813"/>
                  <a:pt x="758" y="1813"/>
                  <a:pt x="753" y="1812"/>
                </a:cubicBezTo>
                <a:cubicBezTo>
                  <a:pt x="753" y="1813"/>
                  <a:pt x="752" y="1815"/>
                  <a:pt x="751" y="1817"/>
                </a:cubicBezTo>
                <a:cubicBezTo>
                  <a:pt x="711" y="1809"/>
                  <a:pt x="671" y="1799"/>
                  <a:pt x="631" y="1786"/>
                </a:cubicBezTo>
                <a:cubicBezTo>
                  <a:pt x="632" y="1782"/>
                  <a:pt x="632" y="1778"/>
                  <a:pt x="632" y="1774"/>
                </a:cubicBezTo>
                <a:cubicBezTo>
                  <a:pt x="628" y="1774"/>
                  <a:pt x="624" y="1773"/>
                  <a:pt x="619" y="1773"/>
                </a:cubicBezTo>
                <a:cubicBezTo>
                  <a:pt x="619" y="1775"/>
                  <a:pt x="619" y="1778"/>
                  <a:pt x="619" y="1781"/>
                </a:cubicBezTo>
                <a:cubicBezTo>
                  <a:pt x="594" y="1773"/>
                  <a:pt x="571" y="1764"/>
                  <a:pt x="547" y="1753"/>
                </a:cubicBezTo>
                <a:cubicBezTo>
                  <a:pt x="549" y="1753"/>
                  <a:pt x="550" y="1752"/>
                  <a:pt x="552" y="1752"/>
                </a:cubicBezTo>
                <a:cubicBezTo>
                  <a:pt x="552" y="1748"/>
                  <a:pt x="552" y="1745"/>
                  <a:pt x="553" y="1740"/>
                </a:cubicBezTo>
                <a:cubicBezTo>
                  <a:pt x="549" y="1740"/>
                  <a:pt x="545" y="1739"/>
                  <a:pt x="541" y="1739"/>
                </a:cubicBezTo>
                <a:cubicBezTo>
                  <a:pt x="540" y="1742"/>
                  <a:pt x="540" y="1745"/>
                  <a:pt x="539" y="1750"/>
                </a:cubicBezTo>
                <a:cubicBezTo>
                  <a:pt x="531" y="1746"/>
                  <a:pt x="524" y="1743"/>
                  <a:pt x="517" y="1739"/>
                </a:cubicBezTo>
                <a:cubicBezTo>
                  <a:pt x="505" y="1733"/>
                  <a:pt x="494" y="1727"/>
                  <a:pt x="482" y="1721"/>
                </a:cubicBezTo>
                <a:cubicBezTo>
                  <a:pt x="470" y="1715"/>
                  <a:pt x="473" y="1716"/>
                  <a:pt x="474" y="1705"/>
                </a:cubicBezTo>
                <a:cubicBezTo>
                  <a:pt x="470" y="1705"/>
                  <a:pt x="466" y="1704"/>
                  <a:pt x="462" y="1704"/>
                </a:cubicBezTo>
                <a:cubicBezTo>
                  <a:pt x="461" y="1705"/>
                  <a:pt x="460" y="1707"/>
                  <a:pt x="459" y="1709"/>
                </a:cubicBezTo>
                <a:cubicBezTo>
                  <a:pt x="450" y="1703"/>
                  <a:pt x="441" y="1698"/>
                  <a:pt x="432" y="1692"/>
                </a:cubicBezTo>
                <a:cubicBezTo>
                  <a:pt x="413" y="1679"/>
                  <a:pt x="394" y="1666"/>
                  <a:pt x="375" y="1653"/>
                </a:cubicBezTo>
                <a:cubicBezTo>
                  <a:pt x="371" y="1650"/>
                  <a:pt x="369" y="1647"/>
                  <a:pt x="371" y="1641"/>
                </a:cubicBezTo>
                <a:cubicBezTo>
                  <a:pt x="357" y="1643"/>
                  <a:pt x="350" y="1633"/>
                  <a:pt x="340" y="1626"/>
                </a:cubicBezTo>
                <a:cubicBezTo>
                  <a:pt x="347" y="1623"/>
                  <a:pt x="342" y="1617"/>
                  <a:pt x="346" y="1612"/>
                </a:cubicBezTo>
                <a:cubicBezTo>
                  <a:pt x="341" y="1612"/>
                  <a:pt x="337" y="1612"/>
                  <a:pt x="333" y="1611"/>
                </a:cubicBezTo>
                <a:cubicBezTo>
                  <a:pt x="332" y="1613"/>
                  <a:pt x="332" y="1615"/>
                  <a:pt x="332" y="1619"/>
                </a:cubicBezTo>
                <a:cubicBezTo>
                  <a:pt x="322" y="1610"/>
                  <a:pt x="312" y="1603"/>
                  <a:pt x="304" y="1594"/>
                </a:cubicBezTo>
                <a:cubicBezTo>
                  <a:pt x="304" y="1594"/>
                  <a:pt x="304" y="1594"/>
                  <a:pt x="304" y="1594"/>
                </a:cubicBezTo>
                <a:cubicBezTo>
                  <a:pt x="301" y="1591"/>
                  <a:pt x="297" y="1588"/>
                  <a:pt x="293" y="1585"/>
                </a:cubicBezTo>
                <a:cubicBezTo>
                  <a:pt x="233" y="1527"/>
                  <a:pt x="180" y="1463"/>
                  <a:pt x="137" y="1392"/>
                </a:cubicBezTo>
                <a:cubicBezTo>
                  <a:pt x="136" y="1391"/>
                  <a:pt x="136" y="1390"/>
                  <a:pt x="135" y="1388"/>
                </a:cubicBezTo>
                <a:cubicBezTo>
                  <a:pt x="137" y="1388"/>
                  <a:pt x="139" y="1388"/>
                  <a:pt x="141" y="1388"/>
                </a:cubicBezTo>
                <a:cubicBezTo>
                  <a:pt x="142" y="1388"/>
                  <a:pt x="144" y="1388"/>
                  <a:pt x="146" y="1389"/>
                </a:cubicBezTo>
                <a:cubicBezTo>
                  <a:pt x="147" y="1384"/>
                  <a:pt x="147" y="1380"/>
                  <a:pt x="147" y="1375"/>
                </a:cubicBezTo>
                <a:cubicBezTo>
                  <a:pt x="143" y="1375"/>
                  <a:pt x="139" y="1374"/>
                  <a:pt x="134" y="1374"/>
                </a:cubicBezTo>
                <a:cubicBezTo>
                  <a:pt x="134" y="1377"/>
                  <a:pt x="133" y="1379"/>
                  <a:pt x="133" y="1383"/>
                </a:cubicBezTo>
                <a:cubicBezTo>
                  <a:pt x="127" y="1378"/>
                  <a:pt x="125" y="1371"/>
                  <a:pt x="121" y="1366"/>
                </a:cubicBezTo>
                <a:cubicBezTo>
                  <a:pt x="117" y="1359"/>
                  <a:pt x="125" y="1353"/>
                  <a:pt x="121" y="1346"/>
                </a:cubicBezTo>
                <a:cubicBezTo>
                  <a:pt x="121" y="1346"/>
                  <a:pt x="120" y="1346"/>
                  <a:pt x="119" y="1346"/>
                </a:cubicBezTo>
                <a:cubicBezTo>
                  <a:pt x="112" y="1347"/>
                  <a:pt x="108" y="1344"/>
                  <a:pt x="106" y="1338"/>
                </a:cubicBezTo>
                <a:cubicBezTo>
                  <a:pt x="104" y="1331"/>
                  <a:pt x="97" y="1325"/>
                  <a:pt x="98" y="1317"/>
                </a:cubicBezTo>
                <a:cubicBezTo>
                  <a:pt x="88" y="1306"/>
                  <a:pt x="85" y="1292"/>
                  <a:pt x="79" y="1280"/>
                </a:cubicBezTo>
                <a:cubicBezTo>
                  <a:pt x="74" y="1269"/>
                  <a:pt x="69" y="1257"/>
                  <a:pt x="64" y="1244"/>
                </a:cubicBezTo>
                <a:cubicBezTo>
                  <a:pt x="69" y="1245"/>
                  <a:pt x="72" y="1245"/>
                  <a:pt x="76" y="1245"/>
                </a:cubicBezTo>
                <a:cubicBezTo>
                  <a:pt x="77" y="1241"/>
                  <a:pt x="77" y="1237"/>
                  <a:pt x="77" y="1233"/>
                </a:cubicBezTo>
                <a:cubicBezTo>
                  <a:pt x="73" y="1232"/>
                  <a:pt x="69" y="1232"/>
                  <a:pt x="64" y="1231"/>
                </a:cubicBezTo>
                <a:cubicBezTo>
                  <a:pt x="64" y="1234"/>
                  <a:pt x="63" y="1236"/>
                  <a:pt x="63" y="1238"/>
                </a:cubicBezTo>
                <a:cubicBezTo>
                  <a:pt x="62" y="1237"/>
                  <a:pt x="61" y="1236"/>
                  <a:pt x="61" y="1236"/>
                </a:cubicBezTo>
                <a:cubicBezTo>
                  <a:pt x="58" y="1228"/>
                  <a:pt x="55" y="1220"/>
                  <a:pt x="53" y="1212"/>
                </a:cubicBezTo>
                <a:cubicBezTo>
                  <a:pt x="52" y="1210"/>
                  <a:pt x="53" y="1206"/>
                  <a:pt x="52" y="1203"/>
                </a:cubicBezTo>
                <a:cubicBezTo>
                  <a:pt x="51" y="1201"/>
                  <a:pt x="49" y="1199"/>
                  <a:pt x="48" y="1197"/>
                </a:cubicBezTo>
                <a:cubicBezTo>
                  <a:pt x="42" y="1177"/>
                  <a:pt x="37" y="1158"/>
                  <a:pt x="31" y="1138"/>
                </a:cubicBezTo>
                <a:cubicBezTo>
                  <a:pt x="29" y="1133"/>
                  <a:pt x="33" y="1129"/>
                  <a:pt x="32" y="1124"/>
                </a:cubicBezTo>
                <a:cubicBezTo>
                  <a:pt x="32" y="1122"/>
                  <a:pt x="33" y="1120"/>
                  <a:pt x="33" y="1118"/>
                </a:cubicBezTo>
                <a:cubicBezTo>
                  <a:pt x="31" y="1118"/>
                  <a:pt x="29" y="1118"/>
                  <a:pt x="26" y="1118"/>
                </a:cubicBezTo>
                <a:cubicBezTo>
                  <a:pt x="17" y="1077"/>
                  <a:pt x="11" y="1036"/>
                  <a:pt x="7" y="993"/>
                </a:cubicBezTo>
                <a:cubicBezTo>
                  <a:pt x="11" y="993"/>
                  <a:pt x="14" y="993"/>
                  <a:pt x="17" y="993"/>
                </a:cubicBezTo>
                <a:cubicBezTo>
                  <a:pt x="17" y="989"/>
                  <a:pt x="17" y="985"/>
                  <a:pt x="18" y="980"/>
                </a:cubicBezTo>
                <a:cubicBezTo>
                  <a:pt x="14" y="980"/>
                  <a:pt x="10" y="980"/>
                  <a:pt x="6" y="979"/>
                </a:cubicBezTo>
                <a:cubicBezTo>
                  <a:pt x="0" y="889"/>
                  <a:pt x="7" y="801"/>
                  <a:pt x="27" y="713"/>
                </a:cubicBezTo>
                <a:cubicBezTo>
                  <a:pt x="27" y="715"/>
                  <a:pt x="27" y="718"/>
                  <a:pt x="28" y="720"/>
                </a:cubicBezTo>
                <a:cubicBezTo>
                  <a:pt x="32" y="721"/>
                  <a:pt x="36" y="721"/>
                  <a:pt x="40" y="722"/>
                </a:cubicBezTo>
                <a:cubicBezTo>
                  <a:pt x="41" y="718"/>
                  <a:pt x="41" y="714"/>
                  <a:pt x="41" y="709"/>
                </a:cubicBezTo>
                <a:cubicBezTo>
                  <a:pt x="37" y="709"/>
                  <a:pt x="33" y="708"/>
                  <a:pt x="27" y="708"/>
                </a:cubicBezTo>
                <a:cubicBezTo>
                  <a:pt x="31" y="693"/>
                  <a:pt x="34" y="680"/>
                  <a:pt x="38" y="667"/>
                </a:cubicBezTo>
                <a:cubicBezTo>
                  <a:pt x="41" y="667"/>
                  <a:pt x="42" y="668"/>
                  <a:pt x="44" y="668"/>
                </a:cubicBezTo>
                <a:cubicBezTo>
                  <a:pt x="44" y="667"/>
                  <a:pt x="45" y="666"/>
                  <a:pt x="45" y="666"/>
                </a:cubicBezTo>
                <a:cubicBezTo>
                  <a:pt x="44" y="661"/>
                  <a:pt x="47" y="656"/>
                  <a:pt x="43" y="652"/>
                </a:cubicBezTo>
                <a:cubicBezTo>
                  <a:pt x="42" y="652"/>
                  <a:pt x="43" y="649"/>
                  <a:pt x="43" y="647"/>
                </a:cubicBezTo>
                <a:cubicBezTo>
                  <a:pt x="50" y="628"/>
                  <a:pt x="57" y="608"/>
                  <a:pt x="63" y="588"/>
                </a:cubicBezTo>
                <a:cubicBezTo>
                  <a:pt x="69" y="588"/>
                  <a:pt x="73" y="588"/>
                  <a:pt x="78" y="588"/>
                </a:cubicBezTo>
                <a:cubicBezTo>
                  <a:pt x="79" y="584"/>
                  <a:pt x="79" y="580"/>
                  <a:pt x="80" y="575"/>
                </a:cubicBezTo>
                <a:cubicBezTo>
                  <a:pt x="77" y="575"/>
                  <a:pt x="74" y="575"/>
                  <a:pt x="70" y="574"/>
                </a:cubicBezTo>
                <a:cubicBezTo>
                  <a:pt x="71" y="572"/>
                  <a:pt x="71" y="570"/>
                  <a:pt x="72" y="568"/>
                </a:cubicBezTo>
                <a:cubicBezTo>
                  <a:pt x="80" y="550"/>
                  <a:pt x="88" y="532"/>
                  <a:pt x="96" y="514"/>
                </a:cubicBezTo>
                <a:cubicBezTo>
                  <a:pt x="98" y="509"/>
                  <a:pt x="101" y="508"/>
                  <a:pt x="106" y="508"/>
                </a:cubicBezTo>
                <a:cubicBezTo>
                  <a:pt x="108" y="508"/>
                  <a:pt x="111" y="509"/>
                  <a:pt x="114" y="509"/>
                </a:cubicBezTo>
                <a:cubicBezTo>
                  <a:pt x="114" y="505"/>
                  <a:pt x="114" y="501"/>
                  <a:pt x="115" y="496"/>
                </a:cubicBezTo>
                <a:cubicBezTo>
                  <a:pt x="112" y="496"/>
                  <a:pt x="110" y="496"/>
                  <a:pt x="106" y="495"/>
                </a:cubicBezTo>
                <a:cubicBezTo>
                  <a:pt x="110" y="487"/>
                  <a:pt x="113" y="480"/>
                  <a:pt x="117" y="474"/>
                </a:cubicBezTo>
                <a:cubicBezTo>
                  <a:pt x="125" y="460"/>
                  <a:pt x="132" y="447"/>
                  <a:pt x="140" y="435"/>
                </a:cubicBezTo>
                <a:cubicBezTo>
                  <a:pt x="142" y="432"/>
                  <a:pt x="144" y="430"/>
                  <a:pt x="148" y="427"/>
                </a:cubicBezTo>
                <a:cubicBezTo>
                  <a:pt x="148" y="417"/>
                  <a:pt x="157" y="409"/>
                  <a:pt x="163" y="400"/>
                </a:cubicBezTo>
                <a:cubicBezTo>
                  <a:pt x="164" y="402"/>
                  <a:pt x="164" y="403"/>
                  <a:pt x="165" y="404"/>
                </a:cubicBezTo>
                <a:cubicBezTo>
                  <a:pt x="169" y="404"/>
                  <a:pt x="173" y="405"/>
                  <a:pt x="177" y="405"/>
                </a:cubicBezTo>
                <a:cubicBezTo>
                  <a:pt x="178" y="401"/>
                  <a:pt x="178" y="397"/>
                  <a:pt x="179" y="392"/>
                </a:cubicBezTo>
                <a:cubicBezTo>
                  <a:pt x="176" y="392"/>
                  <a:pt x="173" y="392"/>
                  <a:pt x="170" y="392"/>
                </a:cubicBezTo>
                <a:cubicBezTo>
                  <a:pt x="170" y="388"/>
                  <a:pt x="172" y="386"/>
                  <a:pt x="174" y="383"/>
                </a:cubicBezTo>
                <a:cubicBezTo>
                  <a:pt x="196" y="353"/>
                  <a:pt x="220" y="323"/>
                  <a:pt x="246" y="295"/>
                </a:cubicBezTo>
                <a:cubicBezTo>
                  <a:pt x="250" y="291"/>
                  <a:pt x="255" y="286"/>
                  <a:pt x="259" y="281"/>
                </a:cubicBezTo>
                <a:cubicBezTo>
                  <a:pt x="262" y="278"/>
                  <a:pt x="265" y="275"/>
                  <a:pt x="272" y="277"/>
                </a:cubicBezTo>
                <a:cubicBezTo>
                  <a:pt x="269" y="269"/>
                  <a:pt x="273" y="266"/>
                  <a:pt x="277" y="263"/>
                </a:cubicBezTo>
                <a:cubicBezTo>
                  <a:pt x="279" y="261"/>
                  <a:pt x="282" y="259"/>
                  <a:pt x="284" y="256"/>
                </a:cubicBezTo>
                <a:cubicBezTo>
                  <a:pt x="288" y="251"/>
                  <a:pt x="293" y="249"/>
                  <a:pt x="300" y="252"/>
                </a:cubicBezTo>
                <a:cubicBezTo>
                  <a:pt x="300" y="244"/>
                  <a:pt x="302" y="238"/>
                  <a:pt x="308" y="233"/>
                </a:cubicBezTo>
                <a:cubicBezTo>
                  <a:pt x="315" y="228"/>
                  <a:pt x="320" y="225"/>
                  <a:pt x="329" y="227"/>
                </a:cubicBezTo>
                <a:cubicBezTo>
                  <a:pt x="329" y="218"/>
                  <a:pt x="332" y="212"/>
                  <a:pt x="338" y="207"/>
                </a:cubicBezTo>
                <a:cubicBezTo>
                  <a:pt x="345" y="202"/>
                  <a:pt x="351" y="200"/>
                  <a:pt x="359" y="203"/>
                </a:cubicBezTo>
                <a:cubicBezTo>
                  <a:pt x="358" y="194"/>
                  <a:pt x="361" y="188"/>
                  <a:pt x="368" y="184"/>
                </a:cubicBezTo>
                <a:cubicBezTo>
                  <a:pt x="374" y="180"/>
                  <a:pt x="379" y="174"/>
                  <a:pt x="389" y="178"/>
                </a:cubicBezTo>
                <a:cubicBezTo>
                  <a:pt x="387" y="169"/>
                  <a:pt x="393" y="165"/>
                  <a:pt x="399" y="162"/>
                </a:cubicBezTo>
                <a:cubicBezTo>
                  <a:pt x="405" y="158"/>
                  <a:pt x="410" y="153"/>
                  <a:pt x="417" y="151"/>
                </a:cubicBezTo>
                <a:cubicBezTo>
                  <a:pt x="419" y="151"/>
                  <a:pt x="420" y="147"/>
                  <a:pt x="423" y="146"/>
                </a:cubicBezTo>
                <a:cubicBezTo>
                  <a:pt x="453" y="126"/>
                  <a:pt x="484" y="108"/>
                  <a:pt x="517" y="93"/>
                </a:cubicBezTo>
                <a:cubicBezTo>
                  <a:pt x="517" y="92"/>
                  <a:pt x="518" y="93"/>
                  <a:pt x="519" y="92"/>
                </a:cubicBezTo>
                <a:cubicBezTo>
                  <a:pt x="519" y="97"/>
                  <a:pt x="519" y="101"/>
                  <a:pt x="519" y="106"/>
                </a:cubicBezTo>
                <a:cubicBezTo>
                  <a:pt x="523" y="107"/>
                  <a:pt x="527" y="107"/>
                  <a:pt x="532" y="108"/>
                </a:cubicBezTo>
                <a:cubicBezTo>
                  <a:pt x="532" y="103"/>
                  <a:pt x="533" y="99"/>
                  <a:pt x="533" y="94"/>
                </a:cubicBezTo>
                <a:cubicBezTo>
                  <a:pt x="529" y="94"/>
                  <a:pt x="525" y="93"/>
                  <a:pt x="521" y="93"/>
                </a:cubicBezTo>
                <a:cubicBezTo>
                  <a:pt x="521" y="92"/>
                  <a:pt x="521" y="91"/>
                  <a:pt x="521" y="91"/>
                </a:cubicBezTo>
                <a:cubicBezTo>
                  <a:pt x="529" y="87"/>
                  <a:pt x="538" y="83"/>
                  <a:pt x="546" y="79"/>
                </a:cubicBezTo>
                <a:cubicBezTo>
                  <a:pt x="550" y="84"/>
                  <a:pt x="556" y="80"/>
                  <a:pt x="561" y="83"/>
                </a:cubicBezTo>
                <a:cubicBezTo>
                  <a:pt x="559" y="73"/>
                  <a:pt x="566" y="70"/>
                  <a:pt x="573" y="67"/>
                </a:cubicBezTo>
                <a:cubicBezTo>
                  <a:pt x="601" y="58"/>
                  <a:pt x="628" y="48"/>
                  <a:pt x="656" y="38"/>
                </a:cubicBezTo>
                <a:cubicBezTo>
                  <a:pt x="661" y="36"/>
                  <a:pt x="667" y="37"/>
                  <a:pt x="674" y="36"/>
                </a:cubicBezTo>
                <a:cubicBezTo>
                  <a:pt x="675" y="34"/>
                  <a:pt x="676" y="32"/>
                  <a:pt x="680" y="31"/>
                </a:cubicBezTo>
                <a:cubicBezTo>
                  <a:pt x="700" y="26"/>
                  <a:pt x="719" y="21"/>
                  <a:pt x="739" y="17"/>
                </a:cubicBezTo>
                <a:cubicBezTo>
                  <a:pt x="745" y="16"/>
                  <a:pt x="751" y="17"/>
                  <a:pt x="758" y="17"/>
                </a:cubicBezTo>
                <a:cubicBezTo>
                  <a:pt x="759" y="13"/>
                  <a:pt x="763" y="12"/>
                  <a:pt x="767" y="12"/>
                </a:cubicBezTo>
                <a:cubicBezTo>
                  <a:pt x="780" y="10"/>
                  <a:pt x="793" y="8"/>
                  <a:pt x="806" y="6"/>
                </a:cubicBezTo>
                <a:cubicBezTo>
                  <a:pt x="828" y="4"/>
                  <a:pt x="850" y="3"/>
                  <a:pt x="871" y="1"/>
                </a:cubicBezTo>
                <a:cubicBezTo>
                  <a:pt x="876" y="0"/>
                  <a:pt x="881" y="0"/>
                  <a:pt x="886" y="1"/>
                </a:cubicBezTo>
                <a:cubicBezTo>
                  <a:pt x="891" y="2"/>
                  <a:pt x="896" y="4"/>
                  <a:pt x="900" y="0"/>
                </a:cubicBezTo>
                <a:cubicBezTo>
                  <a:pt x="901" y="0"/>
                  <a:pt x="902" y="0"/>
                  <a:pt x="902" y="0"/>
                </a:cubicBezTo>
                <a:cubicBezTo>
                  <a:pt x="914" y="0"/>
                  <a:pt x="926" y="0"/>
                  <a:pt x="938" y="0"/>
                </a:cubicBezTo>
                <a:cubicBezTo>
                  <a:pt x="938" y="2"/>
                  <a:pt x="939" y="4"/>
                  <a:pt x="939" y="6"/>
                </a:cubicBezTo>
                <a:cubicBezTo>
                  <a:pt x="943" y="6"/>
                  <a:pt x="947" y="6"/>
                  <a:pt x="951" y="7"/>
                </a:cubicBezTo>
                <a:cubicBezTo>
                  <a:pt x="952" y="5"/>
                  <a:pt x="952" y="3"/>
                  <a:pt x="953" y="0"/>
                </a:cubicBezTo>
                <a:cubicBezTo>
                  <a:pt x="966" y="1"/>
                  <a:pt x="979" y="1"/>
                  <a:pt x="993" y="2"/>
                </a:cubicBezTo>
                <a:cubicBezTo>
                  <a:pt x="993" y="6"/>
                  <a:pt x="993" y="8"/>
                  <a:pt x="993" y="11"/>
                </a:cubicBezTo>
                <a:cubicBezTo>
                  <a:pt x="997" y="11"/>
                  <a:pt x="1001" y="11"/>
                  <a:pt x="1005" y="12"/>
                </a:cubicBezTo>
                <a:cubicBezTo>
                  <a:pt x="1005" y="9"/>
                  <a:pt x="1006" y="7"/>
                  <a:pt x="1006" y="3"/>
                </a:cubicBezTo>
                <a:cubicBezTo>
                  <a:pt x="1020" y="5"/>
                  <a:pt x="1033" y="7"/>
                  <a:pt x="1047" y="8"/>
                </a:cubicBezTo>
                <a:cubicBezTo>
                  <a:pt x="1047" y="11"/>
                  <a:pt x="1047" y="14"/>
                  <a:pt x="1047" y="16"/>
                </a:cubicBezTo>
                <a:cubicBezTo>
                  <a:pt x="1051" y="16"/>
                  <a:pt x="1055" y="16"/>
                  <a:pt x="1060" y="16"/>
                </a:cubicBezTo>
                <a:cubicBezTo>
                  <a:pt x="1060" y="15"/>
                  <a:pt x="1060" y="13"/>
                  <a:pt x="1061" y="10"/>
                </a:cubicBezTo>
                <a:cubicBezTo>
                  <a:pt x="1073" y="12"/>
                  <a:pt x="1085" y="14"/>
                  <a:pt x="1096" y="17"/>
                </a:cubicBezTo>
                <a:cubicBezTo>
                  <a:pt x="1101" y="18"/>
                  <a:pt x="1107" y="21"/>
                  <a:pt x="1112" y="21"/>
                </a:cubicBezTo>
                <a:cubicBezTo>
                  <a:pt x="1139" y="24"/>
                  <a:pt x="1165" y="33"/>
                  <a:pt x="1191" y="40"/>
                </a:cubicBezTo>
                <a:cubicBezTo>
                  <a:pt x="1191" y="41"/>
                  <a:pt x="1192" y="41"/>
                  <a:pt x="1194" y="42"/>
                </a:cubicBezTo>
                <a:cubicBezTo>
                  <a:pt x="1189" y="42"/>
                  <a:pt x="1185" y="42"/>
                  <a:pt x="1182" y="42"/>
                </a:cubicBezTo>
                <a:cubicBezTo>
                  <a:pt x="1181" y="46"/>
                  <a:pt x="1181" y="49"/>
                  <a:pt x="1181" y="54"/>
                </a:cubicBezTo>
                <a:cubicBezTo>
                  <a:pt x="1185" y="54"/>
                  <a:pt x="1189" y="55"/>
                  <a:pt x="1193" y="56"/>
                </a:cubicBezTo>
                <a:cubicBezTo>
                  <a:pt x="1194" y="51"/>
                  <a:pt x="1194" y="47"/>
                  <a:pt x="1195" y="42"/>
                </a:cubicBezTo>
                <a:cubicBezTo>
                  <a:pt x="1209" y="45"/>
                  <a:pt x="1221" y="50"/>
                  <a:pt x="1233" y="55"/>
                </a:cubicBezTo>
                <a:cubicBezTo>
                  <a:pt x="1235" y="55"/>
                  <a:pt x="1235" y="57"/>
                  <a:pt x="1236" y="59"/>
                </a:cubicBezTo>
                <a:cubicBezTo>
                  <a:pt x="1246" y="59"/>
                  <a:pt x="1255" y="62"/>
                  <a:pt x="1264" y="66"/>
                </a:cubicBezTo>
                <a:cubicBezTo>
                  <a:pt x="1279" y="73"/>
                  <a:pt x="1294" y="79"/>
                  <a:pt x="1309" y="86"/>
                </a:cubicBezTo>
                <a:cubicBezTo>
                  <a:pt x="1312" y="87"/>
                  <a:pt x="1316" y="88"/>
                  <a:pt x="1315" y="92"/>
                </a:cubicBezTo>
                <a:cubicBezTo>
                  <a:pt x="1322" y="94"/>
                  <a:pt x="1329" y="95"/>
                  <a:pt x="1335" y="98"/>
                </a:cubicBezTo>
                <a:cubicBezTo>
                  <a:pt x="1360" y="113"/>
                  <a:pt x="1386" y="128"/>
                  <a:pt x="1411" y="142"/>
                </a:cubicBezTo>
                <a:cubicBezTo>
                  <a:pt x="1418" y="146"/>
                  <a:pt x="1421" y="150"/>
                  <a:pt x="1418" y="158"/>
                </a:cubicBezTo>
                <a:cubicBezTo>
                  <a:pt x="1423" y="158"/>
                  <a:pt x="1427" y="157"/>
                  <a:pt x="1432" y="157"/>
                </a:cubicBezTo>
                <a:cubicBezTo>
                  <a:pt x="1434" y="157"/>
                  <a:pt x="1435" y="158"/>
                  <a:pt x="1437" y="159"/>
                </a:cubicBezTo>
                <a:cubicBezTo>
                  <a:pt x="1443" y="164"/>
                  <a:pt x="1449" y="168"/>
                  <a:pt x="1456" y="172"/>
                </a:cubicBezTo>
                <a:cubicBezTo>
                  <a:pt x="1456" y="172"/>
                  <a:pt x="1456" y="172"/>
                  <a:pt x="1456" y="172"/>
                </a:cubicBezTo>
                <a:cubicBezTo>
                  <a:pt x="1477" y="189"/>
                  <a:pt x="1498" y="206"/>
                  <a:pt x="1520" y="223"/>
                </a:cubicBezTo>
                <a:cubicBezTo>
                  <a:pt x="1526" y="229"/>
                  <a:pt x="1533" y="235"/>
                  <a:pt x="1539" y="241"/>
                </a:cubicBezTo>
                <a:cubicBezTo>
                  <a:pt x="1544" y="245"/>
                  <a:pt x="1548" y="251"/>
                  <a:pt x="1554" y="254"/>
                </a:cubicBezTo>
                <a:cubicBezTo>
                  <a:pt x="1559" y="258"/>
                  <a:pt x="1563" y="264"/>
                  <a:pt x="1568" y="268"/>
                </a:cubicBezTo>
                <a:cubicBezTo>
                  <a:pt x="1572" y="272"/>
                  <a:pt x="1574" y="275"/>
                  <a:pt x="1571" y="280"/>
                </a:cubicBezTo>
                <a:cubicBezTo>
                  <a:pt x="1579" y="279"/>
                  <a:pt x="1584" y="283"/>
                  <a:pt x="1588" y="289"/>
                </a:cubicBezTo>
                <a:cubicBezTo>
                  <a:pt x="1589" y="290"/>
                  <a:pt x="1589" y="291"/>
                  <a:pt x="1590" y="291"/>
                </a:cubicBezTo>
                <a:cubicBezTo>
                  <a:pt x="1596" y="296"/>
                  <a:pt x="1599" y="302"/>
                  <a:pt x="1596" y="310"/>
                </a:cubicBezTo>
                <a:cubicBezTo>
                  <a:pt x="1605" y="309"/>
                  <a:pt x="1611" y="313"/>
                  <a:pt x="1616" y="319"/>
                </a:cubicBezTo>
                <a:cubicBezTo>
                  <a:pt x="1621" y="325"/>
                  <a:pt x="1624" y="331"/>
                  <a:pt x="1620" y="340"/>
                </a:cubicBezTo>
                <a:cubicBezTo>
                  <a:pt x="1629" y="340"/>
                  <a:pt x="1635" y="341"/>
                  <a:pt x="1640" y="348"/>
                </a:cubicBezTo>
                <a:cubicBezTo>
                  <a:pt x="1644" y="355"/>
                  <a:pt x="1649" y="360"/>
                  <a:pt x="1645" y="369"/>
                </a:cubicBezTo>
                <a:cubicBezTo>
                  <a:pt x="1654" y="368"/>
                  <a:pt x="1658" y="372"/>
                  <a:pt x="1662" y="378"/>
                </a:cubicBezTo>
                <a:cubicBezTo>
                  <a:pt x="1664" y="381"/>
                  <a:pt x="1666" y="384"/>
                  <a:pt x="1668" y="387"/>
                </a:cubicBezTo>
                <a:cubicBezTo>
                  <a:pt x="1671" y="390"/>
                  <a:pt x="1672" y="394"/>
                  <a:pt x="1671" y="397"/>
                </a:cubicBezTo>
                <a:cubicBezTo>
                  <a:pt x="1674" y="399"/>
                  <a:pt x="1677" y="401"/>
                  <a:pt x="1679" y="403"/>
                </a:cubicBezTo>
                <a:cubicBezTo>
                  <a:pt x="1706" y="442"/>
                  <a:pt x="1729" y="483"/>
                  <a:pt x="1749" y="526"/>
                </a:cubicBezTo>
                <a:cubicBezTo>
                  <a:pt x="1749" y="527"/>
                  <a:pt x="1750" y="528"/>
                  <a:pt x="1750" y="529"/>
                </a:cubicBezTo>
                <a:cubicBezTo>
                  <a:pt x="1747" y="529"/>
                  <a:pt x="1745" y="529"/>
                  <a:pt x="1742" y="529"/>
                </a:cubicBezTo>
                <a:cubicBezTo>
                  <a:pt x="1741" y="533"/>
                  <a:pt x="1741" y="537"/>
                  <a:pt x="1740" y="542"/>
                </a:cubicBezTo>
                <a:cubicBezTo>
                  <a:pt x="1744" y="542"/>
                  <a:pt x="1748" y="543"/>
                  <a:pt x="1753" y="543"/>
                </a:cubicBezTo>
                <a:cubicBezTo>
                  <a:pt x="1753" y="542"/>
                  <a:pt x="1754" y="540"/>
                  <a:pt x="1755" y="538"/>
                </a:cubicBezTo>
                <a:cubicBezTo>
                  <a:pt x="1759" y="549"/>
                  <a:pt x="1767" y="559"/>
                  <a:pt x="1766" y="570"/>
                </a:cubicBezTo>
                <a:cubicBezTo>
                  <a:pt x="1768" y="573"/>
                  <a:pt x="1770" y="574"/>
                  <a:pt x="1771" y="577"/>
                </a:cubicBezTo>
                <a:cubicBezTo>
                  <a:pt x="1779" y="598"/>
                  <a:pt x="1787" y="620"/>
                  <a:pt x="1795" y="642"/>
                </a:cubicBezTo>
                <a:cubicBezTo>
                  <a:pt x="1791" y="642"/>
                  <a:pt x="1789" y="642"/>
                  <a:pt x="1786" y="642"/>
                </a:cubicBezTo>
                <a:cubicBezTo>
                  <a:pt x="1786" y="646"/>
                  <a:pt x="1785" y="651"/>
                  <a:pt x="1785" y="656"/>
                </a:cubicBezTo>
                <a:cubicBezTo>
                  <a:pt x="1786" y="656"/>
                  <a:pt x="1787" y="656"/>
                  <a:pt x="1788" y="656"/>
                </a:cubicBezTo>
                <a:cubicBezTo>
                  <a:pt x="1798" y="656"/>
                  <a:pt x="1799" y="656"/>
                  <a:pt x="1801" y="666"/>
                </a:cubicBezTo>
                <a:cubicBezTo>
                  <a:pt x="1807" y="686"/>
                  <a:pt x="1812" y="706"/>
                  <a:pt x="1817" y="727"/>
                </a:cubicBezTo>
                <a:cubicBezTo>
                  <a:pt x="1813" y="727"/>
                  <a:pt x="1810" y="727"/>
                  <a:pt x="1807" y="727"/>
                </a:cubicBezTo>
                <a:cubicBezTo>
                  <a:pt x="1806" y="731"/>
                  <a:pt x="1806" y="735"/>
                  <a:pt x="1805" y="739"/>
                </a:cubicBezTo>
                <a:cubicBezTo>
                  <a:pt x="1806" y="739"/>
                  <a:pt x="1806" y="739"/>
                  <a:pt x="1807" y="739"/>
                </a:cubicBezTo>
                <a:cubicBezTo>
                  <a:pt x="1819" y="740"/>
                  <a:pt x="1819" y="739"/>
                  <a:pt x="1821" y="752"/>
                </a:cubicBezTo>
                <a:cubicBezTo>
                  <a:pt x="1824" y="771"/>
                  <a:pt x="1827" y="790"/>
                  <a:pt x="1830" y="809"/>
                </a:cubicBezTo>
                <a:cubicBezTo>
                  <a:pt x="1828" y="810"/>
                  <a:pt x="1827" y="810"/>
                  <a:pt x="1826" y="811"/>
                </a:cubicBezTo>
                <a:cubicBezTo>
                  <a:pt x="1826" y="815"/>
                  <a:pt x="1825" y="819"/>
                  <a:pt x="1825" y="823"/>
                </a:cubicBezTo>
                <a:cubicBezTo>
                  <a:pt x="1827" y="824"/>
                  <a:pt x="1829" y="824"/>
                  <a:pt x="1832" y="825"/>
                </a:cubicBezTo>
                <a:cubicBezTo>
                  <a:pt x="1833" y="838"/>
                  <a:pt x="1833" y="851"/>
                  <a:pt x="1834" y="865"/>
                </a:cubicBezTo>
                <a:cubicBezTo>
                  <a:pt x="1830" y="865"/>
                  <a:pt x="1826" y="865"/>
                  <a:pt x="1822" y="865"/>
                </a:cubicBezTo>
                <a:cubicBezTo>
                  <a:pt x="1821" y="869"/>
                  <a:pt x="1821" y="874"/>
                  <a:pt x="1820" y="878"/>
                </a:cubicBezTo>
                <a:cubicBezTo>
                  <a:pt x="1825" y="878"/>
                  <a:pt x="1829" y="879"/>
                  <a:pt x="1833" y="879"/>
                </a:cubicBezTo>
                <a:cubicBezTo>
                  <a:pt x="1834" y="877"/>
                  <a:pt x="1834" y="875"/>
                  <a:pt x="1834" y="873"/>
                </a:cubicBezTo>
                <a:cubicBezTo>
                  <a:pt x="1839" y="962"/>
                  <a:pt x="1830" y="1050"/>
                  <a:pt x="1809" y="1137"/>
                </a:cubicBezTo>
                <a:cubicBezTo>
                  <a:pt x="1805" y="1137"/>
                  <a:pt x="1802" y="1137"/>
                  <a:pt x="1798" y="1137"/>
                </a:cubicBezTo>
                <a:close/>
                <a:moveTo>
                  <a:pt x="1816" y="1084"/>
                </a:moveTo>
                <a:cubicBezTo>
                  <a:pt x="1811" y="1083"/>
                  <a:pt x="1806" y="1083"/>
                  <a:pt x="1802" y="1082"/>
                </a:cubicBezTo>
                <a:cubicBezTo>
                  <a:pt x="1802" y="1087"/>
                  <a:pt x="1801" y="1091"/>
                  <a:pt x="1801" y="1096"/>
                </a:cubicBezTo>
                <a:cubicBezTo>
                  <a:pt x="1805" y="1096"/>
                  <a:pt x="1810" y="1096"/>
                  <a:pt x="1814" y="1097"/>
                </a:cubicBezTo>
                <a:cubicBezTo>
                  <a:pt x="1815" y="1092"/>
                  <a:pt x="1815" y="1088"/>
                  <a:pt x="1816" y="1084"/>
                </a:cubicBezTo>
                <a:close/>
                <a:moveTo>
                  <a:pt x="1804" y="904"/>
                </a:moveTo>
                <a:cubicBezTo>
                  <a:pt x="1805" y="899"/>
                  <a:pt x="1805" y="895"/>
                  <a:pt x="1806" y="890"/>
                </a:cubicBezTo>
                <a:cubicBezTo>
                  <a:pt x="1801" y="890"/>
                  <a:pt x="1796" y="889"/>
                  <a:pt x="1791" y="889"/>
                </a:cubicBezTo>
                <a:cubicBezTo>
                  <a:pt x="1791" y="894"/>
                  <a:pt x="1790" y="898"/>
                  <a:pt x="1790" y="904"/>
                </a:cubicBezTo>
                <a:cubicBezTo>
                  <a:pt x="1795" y="904"/>
                  <a:pt x="1799" y="904"/>
                  <a:pt x="1804" y="904"/>
                </a:cubicBezTo>
                <a:close/>
                <a:moveTo>
                  <a:pt x="1821" y="1029"/>
                </a:moveTo>
                <a:cubicBezTo>
                  <a:pt x="1816" y="1029"/>
                  <a:pt x="1812" y="1028"/>
                  <a:pt x="1807" y="1027"/>
                </a:cubicBezTo>
                <a:cubicBezTo>
                  <a:pt x="1807" y="1032"/>
                  <a:pt x="1806" y="1037"/>
                  <a:pt x="1806" y="1041"/>
                </a:cubicBezTo>
                <a:cubicBezTo>
                  <a:pt x="1811" y="1042"/>
                  <a:pt x="1815" y="1042"/>
                  <a:pt x="1820" y="1042"/>
                </a:cubicBezTo>
                <a:cubicBezTo>
                  <a:pt x="1820" y="1038"/>
                  <a:pt x="1820" y="1034"/>
                  <a:pt x="1821" y="1029"/>
                </a:cubicBezTo>
                <a:close/>
                <a:moveTo>
                  <a:pt x="1825" y="974"/>
                </a:moveTo>
                <a:cubicBezTo>
                  <a:pt x="1820" y="974"/>
                  <a:pt x="1816" y="974"/>
                  <a:pt x="1812" y="973"/>
                </a:cubicBezTo>
                <a:cubicBezTo>
                  <a:pt x="1812" y="978"/>
                  <a:pt x="1811" y="982"/>
                  <a:pt x="1811" y="987"/>
                </a:cubicBezTo>
                <a:cubicBezTo>
                  <a:pt x="1815" y="987"/>
                  <a:pt x="1819" y="987"/>
                  <a:pt x="1824" y="987"/>
                </a:cubicBezTo>
                <a:cubicBezTo>
                  <a:pt x="1824" y="982"/>
                  <a:pt x="1825" y="978"/>
                  <a:pt x="1825" y="974"/>
                </a:cubicBezTo>
                <a:close/>
                <a:moveTo>
                  <a:pt x="1815" y="932"/>
                </a:moveTo>
                <a:cubicBezTo>
                  <a:pt x="1820" y="932"/>
                  <a:pt x="1825" y="933"/>
                  <a:pt x="1829" y="933"/>
                </a:cubicBezTo>
                <a:cubicBezTo>
                  <a:pt x="1829" y="928"/>
                  <a:pt x="1829" y="924"/>
                  <a:pt x="1830" y="920"/>
                </a:cubicBezTo>
                <a:cubicBezTo>
                  <a:pt x="1825" y="920"/>
                  <a:pt x="1821" y="920"/>
                  <a:pt x="1817" y="919"/>
                </a:cubicBezTo>
                <a:cubicBezTo>
                  <a:pt x="1816" y="924"/>
                  <a:pt x="1816" y="927"/>
                  <a:pt x="1815" y="932"/>
                </a:cubicBezTo>
                <a:close/>
                <a:moveTo>
                  <a:pt x="1800" y="794"/>
                </a:moveTo>
                <a:cubicBezTo>
                  <a:pt x="1805" y="794"/>
                  <a:pt x="1809" y="795"/>
                  <a:pt x="1813" y="795"/>
                </a:cubicBezTo>
                <a:cubicBezTo>
                  <a:pt x="1814" y="790"/>
                  <a:pt x="1814" y="786"/>
                  <a:pt x="1815" y="782"/>
                </a:cubicBezTo>
                <a:cubicBezTo>
                  <a:pt x="1810" y="781"/>
                  <a:pt x="1805" y="780"/>
                  <a:pt x="1801" y="780"/>
                </a:cubicBezTo>
                <a:cubicBezTo>
                  <a:pt x="1800" y="785"/>
                  <a:pt x="1800" y="789"/>
                  <a:pt x="1800" y="794"/>
                </a:cubicBezTo>
                <a:close/>
                <a:moveTo>
                  <a:pt x="1795" y="849"/>
                </a:moveTo>
                <a:cubicBezTo>
                  <a:pt x="1800" y="849"/>
                  <a:pt x="1804" y="849"/>
                  <a:pt x="1809" y="849"/>
                </a:cubicBezTo>
                <a:cubicBezTo>
                  <a:pt x="1809" y="845"/>
                  <a:pt x="1809" y="840"/>
                  <a:pt x="1810" y="836"/>
                </a:cubicBezTo>
                <a:cubicBezTo>
                  <a:pt x="1805" y="836"/>
                  <a:pt x="1801" y="835"/>
                  <a:pt x="1797" y="835"/>
                </a:cubicBezTo>
                <a:cubicBezTo>
                  <a:pt x="1796" y="839"/>
                  <a:pt x="1796" y="844"/>
                  <a:pt x="1795" y="849"/>
                </a:cubicBezTo>
                <a:close/>
                <a:moveTo>
                  <a:pt x="1780" y="711"/>
                </a:moveTo>
                <a:cubicBezTo>
                  <a:pt x="1784" y="711"/>
                  <a:pt x="1789" y="711"/>
                  <a:pt x="1793" y="711"/>
                </a:cubicBezTo>
                <a:cubicBezTo>
                  <a:pt x="1794" y="706"/>
                  <a:pt x="1794" y="702"/>
                  <a:pt x="1794" y="698"/>
                </a:cubicBezTo>
                <a:cubicBezTo>
                  <a:pt x="1790" y="698"/>
                  <a:pt x="1786" y="697"/>
                  <a:pt x="1781" y="697"/>
                </a:cubicBezTo>
                <a:cubicBezTo>
                  <a:pt x="1781" y="702"/>
                  <a:pt x="1780" y="706"/>
                  <a:pt x="1780" y="711"/>
                </a:cubicBezTo>
                <a:close/>
                <a:moveTo>
                  <a:pt x="1774" y="765"/>
                </a:moveTo>
                <a:cubicBezTo>
                  <a:pt x="1780" y="766"/>
                  <a:pt x="1784" y="766"/>
                  <a:pt x="1790" y="767"/>
                </a:cubicBezTo>
                <a:cubicBezTo>
                  <a:pt x="1790" y="761"/>
                  <a:pt x="1790" y="757"/>
                  <a:pt x="1790" y="752"/>
                </a:cubicBezTo>
                <a:cubicBezTo>
                  <a:pt x="1785" y="752"/>
                  <a:pt x="1781" y="751"/>
                  <a:pt x="1776" y="751"/>
                </a:cubicBezTo>
                <a:cubicBezTo>
                  <a:pt x="1776" y="756"/>
                  <a:pt x="1775" y="761"/>
                  <a:pt x="1774" y="765"/>
                </a:cubicBezTo>
                <a:close/>
                <a:moveTo>
                  <a:pt x="1682" y="1095"/>
                </a:moveTo>
                <a:cubicBezTo>
                  <a:pt x="1672" y="1099"/>
                  <a:pt x="1665" y="1096"/>
                  <a:pt x="1658" y="1090"/>
                </a:cubicBezTo>
                <a:cubicBezTo>
                  <a:pt x="1663" y="1100"/>
                  <a:pt x="1663" y="1109"/>
                  <a:pt x="1655" y="1117"/>
                </a:cubicBezTo>
                <a:cubicBezTo>
                  <a:pt x="1659" y="1116"/>
                  <a:pt x="1663" y="1114"/>
                  <a:pt x="1667" y="1114"/>
                </a:cubicBezTo>
                <a:cubicBezTo>
                  <a:pt x="1672" y="1114"/>
                  <a:pt x="1676" y="1115"/>
                  <a:pt x="1681" y="1117"/>
                </a:cubicBezTo>
                <a:cubicBezTo>
                  <a:pt x="1677" y="1109"/>
                  <a:pt x="1678" y="1103"/>
                  <a:pt x="1682" y="1095"/>
                </a:cubicBezTo>
                <a:close/>
                <a:moveTo>
                  <a:pt x="1628" y="1141"/>
                </a:moveTo>
                <a:cubicBezTo>
                  <a:pt x="1635" y="1138"/>
                  <a:pt x="1642" y="1137"/>
                  <a:pt x="1651" y="1142"/>
                </a:cubicBezTo>
                <a:cubicBezTo>
                  <a:pt x="1647" y="1133"/>
                  <a:pt x="1650" y="1125"/>
                  <a:pt x="1653" y="1118"/>
                </a:cubicBezTo>
                <a:cubicBezTo>
                  <a:pt x="1645" y="1123"/>
                  <a:pt x="1638" y="1120"/>
                  <a:pt x="1630" y="1117"/>
                </a:cubicBezTo>
                <a:cubicBezTo>
                  <a:pt x="1634" y="1126"/>
                  <a:pt x="1632" y="1133"/>
                  <a:pt x="1628" y="1141"/>
                </a:cubicBezTo>
                <a:close/>
                <a:moveTo>
                  <a:pt x="1651" y="1222"/>
                </a:moveTo>
                <a:cubicBezTo>
                  <a:pt x="1656" y="1222"/>
                  <a:pt x="1663" y="1222"/>
                  <a:pt x="1669" y="1223"/>
                </a:cubicBezTo>
                <a:cubicBezTo>
                  <a:pt x="1669" y="1217"/>
                  <a:pt x="1670" y="1211"/>
                  <a:pt x="1670" y="1205"/>
                </a:cubicBezTo>
                <a:cubicBezTo>
                  <a:pt x="1664" y="1204"/>
                  <a:pt x="1658" y="1203"/>
                  <a:pt x="1652" y="1203"/>
                </a:cubicBezTo>
                <a:cubicBezTo>
                  <a:pt x="1652" y="1209"/>
                  <a:pt x="1651" y="1215"/>
                  <a:pt x="1651" y="1222"/>
                </a:cubicBezTo>
                <a:close/>
                <a:moveTo>
                  <a:pt x="1673" y="1168"/>
                </a:moveTo>
                <a:cubicBezTo>
                  <a:pt x="1674" y="1162"/>
                  <a:pt x="1674" y="1156"/>
                  <a:pt x="1675" y="1151"/>
                </a:cubicBezTo>
                <a:cubicBezTo>
                  <a:pt x="1669" y="1151"/>
                  <a:pt x="1663" y="1150"/>
                  <a:pt x="1658" y="1149"/>
                </a:cubicBezTo>
                <a:cubicBezTo>
                  <a:pt x="1657" y="1155"/>
                  <a:pt x="1657" y="1161"/>
                  <a:pt x="1656" y="1167"/>
                </a:cubicBezTo>
                <a:cubicBezTo>
                  <a:pt x="1662" y="1167"/>
                  <a:pt x="1668" y="1168"/>
                  <a:pt x="1673" y="1168"/>
                </a:cubicBezTo>
                <a:close/>
                <a:moveTo>
                  <a:pt x="1686" y="1063"/>
                </a:moveTo>
                <a:cubicBezTo>
                  <a:pt x="1682" y="1054"/>
                  <a:pt x="1684" y="1047"/>
                  <a:pt x="1688" y="1039"/>
                </a:cubicBezTo>
                <a:cubicBezTo>
                  <a:pt x="1680" y="1044"/>
                  <a:pt x="1673" y="1042"/>
                  <a:pt x="1664" y="1038"/>
                </a:cubicBezTo>
                <a:cubicBezTo>
                  <a:pt x="1668" y="1047"/>
                  <a:pt x="1667" y="1054"/>
                  <a:pt x="1662" y="1061"/>
                </a:cubicBezTo>
                <a:cubicBezTo>
                  <a:pt x="1670" y="1057"/>
                  <a:pt x="1677" y="1058"/>
                  <a:pt x="1686" y="1063"/>
                </a:cubicBezTo>
                <a:close/>
                <a:moveTo>
                  <a:pt x="1686" y="1142"/>
                </a:moveTo>
                <a:cubicBezTo>
                  <a:pt x="1691" y="1142"/>
                  <a:pt x="1697" y="1143"/>
                  <a:pt x="1703" y="1143"/>
                </a:cubicBezTo>
                <a:cubicBezTo>
                  <a:pt x="1703" y="1137"/>
                  <a:pt x="1704" y="1131"/>
                  <a:pt x="1705" y="1126"/>
                </a:cubicBezTo>
                <a:cubicBezTo>
                  <a:pt x="1699" y="1125"/>
                  <a:pt x="1692" y="1124"/>
                  <a:pt x="1686" y="1124"/>
                </a:cubicBezTo>
                <a:cubicBezTo>
                  <a:pt x="1686" y="1130"/>
                  <a:pt x="1686" y="1136"/>
                  <a:pt x="1686" y="1142"/>
                </a:cubicBezTo>
                <a:close/>
                <a:moveTo>
                  <a:pt x="1708" y="1089"/>
                </a:moveTo>
                <a:cubicBezTo>
                  <a:pt x="1709" y="1083"/>
                  <a:pt x="1709" y="1078"/>
                  <a:pt x="1709" y="1072"/>
                </a:cubicBezTo>
                <a:cubicBezTo>
                  <a:pt x="1703" y="1071"/>
                  <a:pt x="1697" y="1070"/>
                  <a:pt x="1691" y="1070"/>
                </a:cubicBezTo>
                <a:cubicBezTo>
                  <a:pt x="1691" y="1075"/>
                  <a:pt x="1691" y="1082"/>
                  <a:pt x="1691" y="1088"/>
                </a:cubicBezTo>
                <a:cubicBezTo>
                  <a:pt x="1696" y="1088"/>
                  <a:pt x="1702" y="1088"/>
                  <a:pt x="1708" y="1089"/>
                </a:cubicBezTo>
                <a:close/>
                <a:moveTo>
                  <a:pt x="1712" y="1034"/>
                </a:moveTo>
                <a:cubicBezTo>
                  <a:pt x="1713" y="1029"/>
                  <a:pt x="1714" y="1023"/>
                  <a:pt x="1714" y="1018"/>
                </a:cubicBezTo>
                <a:cubicBezTo>
                  <a:pt x="1708" y="1017"/>
                  <a:pt x="1701" y="1016"/>
                  <a:pt x="1695" y="1015"/>
                </a:cubicBezTo>
                <a:cubicBezTo>
                  <a:pt x="1697" y="1022"/>
                  <a:pt x="1697" y="1029"/>
                  <a:pt x="1692" y="1035"/>
                </a:cubicBezTo>
                <a:cubicBezTo>
                  <a:pt x="1699" y="1035"/>
                  <a:pt x="1706" y="1034"/>
                  <a:pt x="1712" y="1034"/>
                </a:cubicBezTo>
                <a:close/>
                <a:moveTo>
                  <a:pt x="1671" y="952"/>
                </a:moveTo>
                <a:cubicBezTo>
                  <a:pt x="1679" y="949"/>
                  <a:pt x="1687" y="948"/>
                  <a:pt x="1693" y="953"/>
                </a:cubicBezTo>
                <a:cubicBezTo>
                  <a:pt x="1694" y="946"/>
                  <a:pt x="1694" y="939"/>
                  <a:pt x="1695" y="932"/>
                </a:cubicBezTo>
                <a:cubicBezTo>
                  <a:pt x="1687" y="935"/>
                  <a:pt x="1680" y="933"/>
                  <a:pt x="1673" y="928"/>
                </a:cubicBezTo>
                <a:cubicBezTo>
                  <a:pt x="1676" y="936"/>
                  <a:pt x="1678" y="944"/>
                  <a:pt x="1671" y="952"/>
                </a:cubicBezTo>
                <a:close/>
                <a:moveTo>
                  <a:pt x="1672" y="900"/>
                </a:moveTo>
                <a:cubicBezTo>
                  <a:pt x="1674" y="899"/>
                  <a:pt x="1677" y="899"/>
                  <a:pt x="1679" y="898"/>
                </a:cubicBezTo>
                <a:cubicBezTo>
                  <a:pt x="1684" y="895"/>
                  <a:pt x="1689" y="895"/>
                  <a:pt x="1695" y="897"/>
                </a:cubicBezTo>
                <a:cubicBezTo>
                  <a:pt x="1696" y="898"/>
                  <a:pt x="1697" y="898"/>
                  <a:pt x="1699" y="898"/>
                </a:cubicBezTo>
                <a:cubicBezTo>
                  <a:pt x="1698" y="894"/>
                  <a:pt x="1697" y="891"/>
                  <a:pt x="1698" y="888"/>
                </a:cubicBezTo>
                <a:cubicBezTo>
                  <a:pt x="1698" y="884"/>
                  <a:pt x="1699" y="881"/>
                  <a:pt x="1700" y="878"/>
                </a:cubicBezTo>
                <a:cubicBezTo>
                  <a:pt x="1696" y="878"/>
                  <a:pt x="1693" y="879"/>
                  <a:pt x="1690" y="879"/>
                </a:cubicBezTo>
                <a:cubicBezTo>
                  <a:pt x="1686" y="878"/>
                  <a:pt x="1683" y="877"/>
                  <a:pt x="1680" y="876"/>
                </a:cubicBezTo>
                <a:cubicBezTo>
                  <a:pt x="1682" y="890"/>
                  <a:pt x="1680" y="895"/>
                  <a:pt x="1672" y="900"/>
                </a:cubicBezTo>
                <a:close/>
                <a:moveTo>
                  <a:pt x="1680" y="844"/>
                </a:moveTo>
                <a:cubicBezTo>
                  <a:pt x="1688" y="840"/>
                  <a:pt x="1695" y="840"/>
                  <a:pt x="1702" y="844"/>
                </a:cubicBezTo>
                <a:cubicBezTo>
                  <a:pt x="1703" y="837"/>
                  <a:pt x="1704" y="830"/>
                  <a:pt x="1704" y="823"/>
                </a:cubicBezTo>
                <a:cubicBezTo>
                  <a:pt x="1697" y="826"/>
                  <a:pt x="1690" y="823"/>
                  <a:pt x="1683" y="820"/>
                </a:cubicBezTo>
                <a:cubicBezTo>
                  <a:pt x="1688" y="829"/>
                  <a:pt x="1686" y="837"/>
                  <a:pt x="1680" y="844"/>
                </a:cubicBezTo>
                <a:close/>
                <a:moveTo>
                  <a:pt x="1597" y="561"/>
                </a:moveTo>
                <a:cubicBezTo>
                  <a:pt x="1605" y="561"/>
                  <a:pt x="1611" y="561"/>
                  <a:pt x="1617" y="561"/>
                </a:cubicBezTo>
                <a:cubicBezTo>
                  <a:pt x="1618" y="555"/>
                  <a:pt x="1618" y="549"/>
                  <a:pt x="1619" y="542"/>
                </a:cubicBezTo>
                <a:cubicBezTo>
                  <a:pt x="1616" y="542"/>
                  <a:pt x="1613" y="543"/>
                  <a:pt x="1610" y="543"/>
                </a:cubicBezTo>
                <a:cubicBezTo>
                  <a:pt x="1607" y="543"/>
                  <a:pt x="1604" y="542"/>
                  <a:pt x="1600" y="541"/>
                </a:cubicBezTo>
                <a:cubicBezTo>
                  <a:pt x="1603" y="549"/>
                  <a:pt x="1601" y="555"/>
                  <a:pt x="1597" y="561"/>
                </a:cubicBezTo>
                <a:close/>
                <a:moveTo>
                  <a:pt x="1622" y="506"/>
                </a:moveTo>
                <a:cubicBezTo>
                  <a:pt x="1622" y="501"/>
                  <a:pt x="1623" y="494"/>
                  <a:pt x="1623" y="489"/>
                </a:cubicBezTo>
                <a:cubicBezTo>
                  <a:pt x="1617" y="488"/>
                  <a:pt x="1611" y="488"/>
                  <a:pt x="1606" y="487"/>
                </a:cubicBezTo>
                <a:cubicBezTo>
                  <a:pt x="1605" y="493"/>
                  <a:pt x="1605" y="499"/>
                  <a:pt x="1604" y="505"/>
                </a:cubicBezTo>
                <a:cubicBezTo>
                  <a:pt x="1610" y="505"/>
                  <a:pt x="1616" y="506"/>
                  <a:pt x="1622" y="506"/>
                </a:cubicBezTo>
                <a:close/>
                <a:moveTo>
                  <a:pt x="1616" y="646"/>
                </a:moveTo>
                <a:cubicBezTo>
                  <a:pt x="1625" y="643"/>
                  <a:pt x="1633" y="642"/>
                  <a:pt x="1641" y="650"/>
                </a:cubicBezTo>
                <a:cubicBezTo>
                  <a:pt x="1637" y="642"/>
                  <a:pt x="1636" y="633"/>
                  <a:pt x="1643" y="624"/>
                </a:cubicBezTo>
                <a:cubicBezTo>
                  <a:pt x="1632" y="628"/>
                  <a:pt x="1625" y="626"/>
                  <a:pt x="1617" y="621"/>
                </a:cubicBezTo>
                <a:cubicBezTo>
                  <a:pt x="1618" y="622"/>
                  <a:pt x="1618" y="624"/>
                  <a:pt x="1619" y="625"/>
                </a:cubicBezTo>
                <a:cubicBezTo>
                  <a:pt x="1622" y="633"/>
                  <a:pt x="1620" y="640"/>
                  <a:pt x="1616" y="646"/>
                </a:cubicBezTo>
                <a:close/>
                <a:moveTo>
                  <a:pt x="1642" y="590"/>
                </a:moveTo>
                <a:cubicBezTo>
                  <a:pt x="1642" y="584"/>
                  <a:pt x="1643" y="579"/>
                  <a:pt x="1643" y="573"/>
                </a:cubicBezTo>
                <a:cubicBezTo>
                  <a:pt x="1638" y="573"/>
                  <a:pt x="1632" y="572"/>
                  <a:pt x="1626" y="571"/>
                </a:cubicBezTo>
                <a:cubicBezTo>
                  <a:pt x="1626" y="577"/>
                  <a:pt x="1625" y="583"/>
                  <a:pt x="1625" y="589"/>
                </a:cubicBezTo>
                <a:cubicBezTo>
                  <a:pt x="1630" y="589"/>
                  <a:pt x="1636" y="589"/>
                  <a:pt x="1642" y="590"/>
                </a:cubicBezTo>
                <a:close/>
                <a:moveTo>
                  <a:pt x="1641" y="676"/>
                </a:moveTo>
                <a:cubicBezTo>
                  <a:pt x="1648" y="672"/>
                  <a:pt x="1656" y="672"/>
                  <a:pt x="1662" y="676"/>
                </a:cubicBezTo>
                <a:cubicBezTo>
                  <a:pt x="1663" y="669"/>
                  <a:pt x="1664" y="662"/>
                  <a:pt x="1664" y="655"/>
                </a:cubicBezTo>
                <a:cubicBezTo>
                  <a:pt x="1657" y="659"/>
                  <a:pt x="1650" y="655"/>
                  <a:pt x="1643" y="653"/>
                </a:cubicBezTo>
                <a:cubicBezTo>
                  <a:pt x="1648" y="661"/>
                  <a:pt x="1645" y="669"/>
                  <a:pt x="1641" y="676"/>
                </a:cubicBezTo>
                <a:close/>
                <a:moveTo>
                  <a:pt x="1648" y="619"/>
                </a:moveTo>
                <a:cubicBezTo>
                  <a:pt x="1654" y="619"/>
                  <a:pt x="1660" y="619"/>
                  <a:pt x="1666" y="619"/>
                </a:cubicBezTo>
                <a:cubicBezTo>
                  <a:pt x="1667" y="613"/>
                  <a:pt x="1667" y="607"/>
                  <a:pt x="1668" y="602"/>
                </a:cubicBezTo>
                <a:cubicBezTo>
                  <a:pt x="1662" y="602"/>
                  <a:pt x="1656" y="601"/>
                  <a:pt x="1649" y="601"/>
                </a:cubicBezTo>
                <a:cubicBezTo>
                  <a:pt x="1653" y="607"/>
                  <a:pt x="1650" y="613"/>
                  <a:pt x="1648" y="619"/>
                </a:cubicBezTo>
                <a:close/>
                <a:moveTo>
                  <a:pt x="1664" y="757"/>
                </a:moveTo>
                <a:cubicBezTo>
                  <a:pt x="1670" y="758"/>
                  <a:pt x="1676" y="758"/>
                  <a:pt x="1682" y="758"/>
                </a:cubicBezTo>
                <a:cubicBezTo>
                  <a:pt x="1683" y="752"/>
                  <a:pt x="1683" y="746"/>
                  <a:pt x="1683" y="741"/>
                </a:cubicBezTo>
                <a:cubicBezTo>
                  <a:pt x="1680" y="741"/>
                  <a:pt x="1677" y="741"/>
                  <a:pt x="1674" y="740"/>
                </a:cubicBezTo>
                <a:cubicBezTo>
                  <a:pt x="1671" y="740"/>
                  <a:pt x="1668" y="739"/>
                  <a:pt x="1666" y="738"/>
                </a:cubicBezTo>
                <a:cubicBezTo>
                  <a:pt x="1665" y="745"/>
                  <a:pt x="1665" y="752"/>
                  <a:pt x="1664" y="757"/>
                </a:cubicBezTo>
                <a:close/>
                <a:moveTo>
                  <a:pt x="1741" y="828"/>
                </a:moveTo>
                <a:cubicBezTo>
                  <a:pt x="1740" y="834"/>
                  <a:pt x="1740" y="839"/>
                  <a:pt x="1740" y="845"/>
                </a:cubicBezTo>
                <a:cubicBezTo>
                  <a:pt x="1745" y="845"/>
                  <a:pt x="1751" y="846"/>
                  <a:pt x="1756" y="846"/>
                </a:cubicBezTo>
                <a:cubicBezTo>
                  <a:pt x="1756" y="840"/>
                  <a:pt x="1757" y="835"/>
                  <a:pt x="1757" y="831"/>
                </a:cubicBezTo>
                <a:cubicBezTo>
                  <a:pt x="1751" y="830"/>
                  <a:pt x="1746" y="829"/>
                  <a:pt x="1741" y="828"/>
                </a:cubicBezTo>
                <a:close/>
                <a:moveTo>
                  <a:pt x="1760" y="791"/>
                </a:moveTo>
                <a:cubicBezTo>
                  <a:pt x="1760" y="787"/>
                  <a:pt x="1761" y="782"/>
                  <a:pt x="1761" y="776"/>
                </a:cubicBezTo>
                <a:cubicBezTo>
                  <a:pt x="1756" y="776"/>
                  <a:pt x="1750" y="775"/>
                  <a:pt x="1745" y="774"/>
                </a:cubicBezTo>
                <a:cubicBezTo>
                  <a:pt x="1745" y="780"/>
                  <a:pt x="1744" y="785"/>
                  <a:pt x="1744" y="791"/>
                </a:cubicBezTo>
                <a:cubicBezTo>
                  <a:pt x="1749" y="791"/>
                  <a:pt x="1754" y="791"/>
                  <a:pt x="1760" y="791"/>
                </a:cubicBezTo>
                <a:close/>
                <a:moveTo>
                  <a:pt x="1742" y="692"/>
                </a:moveTo>
                <a:cubicBezTo>
                  <a:pt x="1736" y="691"/>
                  <a:pt x="1731" y="690"/>
                  <a:pt x="1726" y="690"/>
                </a:cubicBezTo>
                <a:cubicBezTo>
                  <a:pt x="1725" y="696"/>
                  <a:pt x="1725" y="701"/>
                  <a:pt x="1724" y="707"/>
                </a:cubicBezTo>
                <a:cubicBezTo>
                  <a:pt x="1730" y="707"/>
                  <a:pt x="1735" y="707"/>
                  <a:pt x="1740" y="708"/>
                </a:cubicBezTo>
                <a:cubicBezTo>
                  <a:pt x="1741" y="702"/>
                  <a:pt x="1741" y="697"/>
                  <a:pt x="1742" y="692"/>
                </a:cubicBezTo>
                <a:close/>
                <a:moveTo>
                  <a:pt x="1720" y="744"/>
                </a:moveTo>
                <a:cubicBezTo>
                  <a:pt x="1720" y="750"/>
                  <a:pt x="1719" y="756"/>
                  <a:pt x="1719" y="761"/>
                </a:cubicBezTo>
                <a:cubicBezTo>
                  <a:pt x="1725" y="762"/>
                  <a:pt x="1730" y="762"/>
                  <a:pt x="1736" y="763"/>
                </a:cubicBezTo>
                <a:cubicBezTo>
                  <a:pt x="1736" y="757"/>
                  <a:pt x="1737" y="752"/>
                  <a:pt x="1737" y="746"/>
                </a:cubicBezTo>
                <a:cubicBezTo>
                  <a:pt x="1731" y="745"/>
                  <a:pt x="1726" y="745"/>
                  <a:pt x="1720" y="744"/>
                </a:cubicBezTo>
                <a:close/>
                <a:moveTo>
                  <a:pt x="1716" y="799"/>
                </a:moveTo>
                <a:cubicBezTo>
                  <a:pt x="1715" y="805"/>
                  <a:pt x="1715" y="811"/>
                  <a:pt x="1714" y="816"/>
                </a:cubicBezTo>
                <a:cubicBezTo>
                  <a:pt x="1720" y="817"/>
                  <a:pt x="1726" y="817"/>
                  <a:pt x="1732" y="817"/>
                </a:cubicBezTo>
                <a:cubicBezTo>
                  <a:pt x="1732" y="812"/>
                  <a:pt x="1733" y="805"/>
                  <a:pt x="1733" y="800"/>
                </a:cubicBezTo>
                <a:cubicBezTo>
                  <a:pt x="1728" y="800"/>
                  <a:pt x="1722" y="799"/>
                  <a:pt x="1716" y="799"/>
                </a:cubicBezTo>
                <a:close/>
                <a:moveTo>
                  <a:pt x="1727" y="864"/>
                </a:moveTo>
                <a:cubicBezTo>
                  <a:pt x="1727" y="861"/>
                  <a:pt x="1728" y="858"/>
                  <a:pt x="1728" y="855"/>
                </a:cubicBezTo>
                <a:cubicBezTo>
                  <a:pt x="1722" y="854"/>
                  <a:pt x="1716" y="853"/>
                  <a:pt x="1710" y="852"/>
                </a:cubicBezTo>
                <a:cubicBezTo>
                  <a:pt x="1710" y="858"/>
                  <a:pt x="1710" y="864"/>
                  <a:pt x="1709" y="870"/>
                </a:cubicBezTo>
                <a:cubicBezTo>
                  <a:pt x="1715" y="870"/>
                  <a:pt x="1721" y="871"/>
                  <a:pt x="1728" y="872"/>
                </a:cubicBezTo>
                <a:cubicBezTo>
                  <a:pt x="1727" y="869"/>
                  <a:pt x="1727" y="866"/>
                  <a:pt x="1727" y="864"/>
                </a:cubicBezTo>
                <a:close/>
                <a:moveTo>
                  <a:pt x="1706" y="906"/>
                </a:moveTo>
                <a:cubicBezTo>
                  <a:pt x="1706" y="913"/>
                  <a:pt x="1705" y="919"/>
                  <a:pt x="1705" y="925"/>
                </a:cubicBezTo>
                <a:cubicBezTo>
                  <a:pt x="1711" y="925"/>
                  <a:pt x="1717" y="925"/>
                  <a:pt x="1722" y="926"/>
                </a:cubicBezTo>
                <a:cubicBezTo>
                  <a:pt x="1722" y="920"/>
                  <a:pt x="1723" y="914"/>
                  <a:pt x="1723" y="908"/>
                </a:cubicBezTo>
                <a:cubicBezTo>
                  <a:pt x="1717" y="908"/>
                  <a:pt x="1711" y="907"/>
                  <a:pt x="1706" y="906"/>
                </a:cubicBezTo>
                <a:close/>
                <a:moveTo>
                  <a:pt x="1717" y="662"/>
                </a:moveTo>
                <a:cubicBezTo>
                  <a:pt x="1712" y="662"/>
                  <a:pt x="1706" y="661"/>
                  <a:pt x="1701" y="660"/>
                </a:cubicBezTo>
                <a:cubicBezTo>
                  <a:pt x="1700" y="666"/>
                  <a:pt x="1700" y="672"/>
                  <a:pt x="1700" y="677"/>
                </a:cubicBezTo>
                <a:cubicBezTo>
                  <a:pt x="1705" y="677"/>
                  <a:pt x="1711" y="678"/>
                  <a:pt x="1716" y="678"/>
                </a:cubicBezTo>
                <a:cubicBezTo>
                  <a:pt x="1716" y="673"/>
                  <a:pt x="1717" y="668"/>
                  <a:pt x="1717" y="662"/>
                </a:cubicBezTo>
                <a:close/>
                <a:moveTo>
                  <a:pt x="1694" y="713"/>
                </a:moveTo>
                <a:cubicBezTo>
                  <a:pt x="1694" y="719"/>
                  <a:pt x="1694" y="726"/>
                  <a:pt x="1694" y="732"/>
                </a:cubicBezTo>
                <a:cubicBezTo>
                  <a:pt x="1700" y="732"/>
                  <a:pt x="1706" y="733"/>
                  <a:pt x="1711" y="733"/>
                </a:cubicBezTo>
                <a:cubicBezTo>
                  <a:pt x="1712" y="727"/>
                  <a:pt x="1712" y="721"/>
                  <a:pt x="1713" y="716"/>
                </a:cubicBezTo>
                <a:cubicBezTo>
                  <a:pt x="1707" y="715"/>
                  <a:pt x="1700" y="714"/>
                  <a:pt x="1694" y="713"/>
                </a:cubicBezTo>
                <a:close/>
                <a:moveTo>
                  <a:pt x="1691" y="768"/>
                </a:moveTo>
                <a:cubicBezTo>
                  <a:pt x="1690" y="775"/>
                  <a:pt x="1689" y="781"/>
                  <a:pt x="1689" y="787"/>
                </a:cubicBezTo>
                <a:cubicBezTo>
                  <a:pt x="1695" y="787"/>
                  <a:pt x="1701" y="787"/>
                  <a:pt x="1706" y="787"/>
                </a:cubicBezTo>
                <a:cubicBezTo>
                  <a:pt x="1707" y="782"/>
                  <a:pt x="1708" y="776"/>
                  <a:pt x="1708" y="770"/>
                </a:cubicBezTo>
                <a:cubicBezTo>
                  <a:pt x="1702" y="769"/>
                  <a:pt x="1696" y="769"/>
                  <a:pt x="1691" y="768"/>
                </a:cubicBezTo>
                <a:close/>
                <a:moveTo>
                  <a:pt x="1693" y="632"/>
                </a:moveTo>
                <a:cubicBezTo>
                  <a:pt x="1688" y="632"/>
                  <a:pt x="1682" y="631"/>
                  <a:pt x="1676" y="631"/>
                </a:cubicBezTo>
                <a:cubicBezTo>
                  <a:pt x="1675" y="637"/>
                  <a:pt x="1675" y="643"/>
                  <a:pt x="1674" y="648"/>
                </a:cubicBezTo>
                <a:cubicBezTo>
                  <a:pt x="1680" y="649"/>
                  <a:pt x="1686" y="649"/>
                  <a:pt x="1692" y="649"/>
                </a:cubicBezTo>
                <a:cubicBezTo>
                  <a:pt x="1692" y="644"/>
                  <a:pt x="1693" y="637"/>
                  <a:pt x="1693" y="632"/>
                </a:cubicBezTo>
                <a:close/>
                <a:moveTo>
                  <a:pt x="1670" y="684"/>
                </a:moveTo>
                <a:cubicBezTo>
                  <a:pt x="1670" y="690"/>
                  <a:pt x="1669" y="697"/>
                  <a:pt x="1669" y="703"/>
                </a:cubicBezTo>
                <a:cubicBezTo>
                  <a:pt x="1675" y="704"/>
                  <a:pt x="1682" y="704"/>
                  <a:pt x="1688" y="705"/>
                </a:cubicBezTo>
                <a:cubicBezTo>
                  <a:pt x="1688" y="699"/>
                  <a:pt x="1688" y="692"/>
                  <a:pt x="1688" y="687"/>
                </a:cubicBezTo>
                <a:cubicBezTo>
                  <a:pt x="1682" y="686"/>
                  <a:pt x="1675" y="685"/>
                  <a:pt x="1670" y="684"/>
                </a:cubicBezTo>
                <a:close/>
                <a:moveTo>
                  <a:pt x="1717" y="981"/>
                </a:moveTo>
                <a:cubicBezTo>
                  <a:pt x="1718" y="975"/>
                  <a:pt x="1719" y="968"/>
                  <a:pt x="1719" y="963"/>
                </a:cubicBezTo>
                <a:cubicBezTo>
                  <a:pt x="1713" y="962"/>
                  <a:pt x="1707" y="961"/>
                  <a:pt x="1701" y="960"/>
                </a:cubicBezTo>
                <a:cubicBezTo>
                  <a:pt x="1700" y="967"/>
                  <a:pt x="1700" y="974"/>
                  <a:pt x="1699" y="979"/>
                </a:cubicBezTo>
                <a:cubicBezTo>
                  <a:pt x="1705" y="980"/>
                  <a:pt x="1712" y="980"/>
                  <a:pt x="1717" y="981"/>
                </a:cubicBezTo>
                <a:close/>
                <a:moveTo>
                  <a:pt x="1715" y="1117"/>
                </a:moveTo>
                <a:cubicBezTo>
                  <a:pt x="1721" y="1117"/>
                  <a:pt x="1727" y="1118"/>
                  <a:pt x="1732" y="1118"/>
                </a:cubicBezTo>
                <a:cubicBezTo>
                  <a:pt x="1733" y="1113"/>
                  <a:pt x="1733" y="1107"/>
                  <a:pt x="1734" y="1102"/>
                </a:cubicBezTo>
                <a:cubicBezTo>
                  <a:pt x="1728" y="1101"/>
                  <a:pt x="1722" y="1100"/>
                  <a:pt x="1717" y="1100"/>
                </a:cubicBezTo>
                <a:cubicBezTo>
                  <a:pt x="1716" y="1105"/>
                  <a:pt x="1716" y="1111"/>
                  <a:pt x="1715" y="1117"/>
                </a:cubicBezTo>
                <a:close/>
                <a:moveTo>
                  <a:pt x="1736" y="1063"/>
                </a:moveTo>
                <a:cubicBezTo>
                  <a:pt x="1737" y="1058"/>
                  <a:pt x="1737" y="1053"/>
                  <a:pt x="1738" y="1048"/>
                </a:cubicBezTo>
                <a:cubicBezTo>
                  <a:pt x="1732" y="1047"/>
                  <a:pt x="1727" y="1047"/>
                  <a:pt x="1722" y="1046"/>
                </a:cubicBezTo>
                <a:cubicBezTo>
                  <a:pt x="1722" y="1052"/>
                  <a:pt x="1721" y="1057"/>
                  <a:pt x="1721" y="1062"/>
                </a:cubicBezTo>
                <a:cubicBezTo>
                  <a:pt x="1726" y="1063"/>
                  <a:pt x="1731" y="1063"/>
                  <a:pt x="1736" y="1063"/>
                </a:cubicBezTo>
                <a:close/>
                <a:moveTo>
                  <a:pt x="1742" y="1010"/>
                </a:moveTo>
                <a:cubicBezTo>
                  <a:pt x="1742" y="1004"/>
                  <a:pt x="1743" y="999"/>
                  <a:pt x="1743" y="993"/>
                </a:cubicBezTo>
                <a:cubicBezTo>
                  <a:pt x="1737" y="992"/>
                  <a:pt x="1731" y="992"/>
                  <a:pt x="1726" y="991"/>
                </a:cubicBezTo>
                <a:cubicBezTo>
                  <a:pt x="1726" y="997"/>
                  <a:pt x="1725" y="1003"/>
                  <a:pt x="1725" y="1009"/>
                </a:cubicBezTo>
                <a:cubicBezTo>
                  <a:pt x="1730" y="1009"/>
                  <a:pt x="1736" y="1010"/>
                  <a:pt x="1742" y="1010"/>
                </a:cubicBezTo>
                <a:close/>
                <a:moveTo>
                  <a:pt x="1746" y="955"/>
                </a:moveTo>
                <a:cubicBezTo>
                  <a:pt x="1747" y="950"/>
                  <a:pt x="1747" y="944"/>
                  <a:pt x="1748" y="939"/>
                </a:cubicBezTo>
                <a:cubicBezTo>
                  <a:pt x="1742" y="938"/>
                  <a:pt x="1737" y="937"/>
                  <a:pt x="1732" y="937"/>
                </a:cubicBezTo>
                <a:cubicBezTo>
                  <a:pt x="1731" y="943"/>
                  <a:pt x="1730" y="949"/>
                  <a:pt x="1730" y="955"/>
                </a:cubicBezTo>
                <a:cubicBezTo>
                  <a:pt x="1735" y="955"/>
                  <a:pt x="1741" y="955"/>
                  <a:pt x="1746" y="955"/>
                </a:cubicBezTo>
                <a:close/>
                <a:moveTo>
                  <a:pt x="1751" y="901"/>
                </a:moveTo>
                <a:cubicBezTo>
                  <a:pt x="1752" y="896"/>
                  <a:pt x="1752" y="890"/>
                  <a:pt x="1752" y="884"/>
                </a:cubicBezTo>
                <a:cubicBezTo>
                  <a:pt x="1747" y="883"/>
                  <a:pt x="1741" y="883"/>
                  <a:pt x="1736" y="882"/>
                </a:cubicBezTo>
                <a:cubicBezTo>
                  <a:pt x="1735" y="888"/>
                  <a:pt x="1735" y="894"/>
                  <a:pt x="1734" y="899"/>
                </a:cubicBezTo>
                <a:cubicBezTo>
                  <a:pt x="1740" y="900"/>
                  <a:pt x="1746" y="900"/>
                  <a:pt x="1751" y="901"/>
                </a:cubicBezTo>
                <a:close/>
                <a:moveTo>
                  <a:pt x="1750" y="1037"/>
                </a:moveTo>
                <a:cubicBezTo>
                  <a:pt x="1756" y="1038"/>
                  <a:pt x="1761" y="1038"/>
                  <a:pt x="1766" y="1038"/>
                </a:cubicBezTo>
                <a:cubicBezTo>
                  <a:pt x="1766" y="1033"/>
                  <a:pt x="1767" y="1029"/>
                  <a:pt x="1767" y="1024"/>
                </a:cubicBezTo>
                <a:cubicBezTo>
                  <a:pt x="1761" y="1023"/>
                  <a:pt x="1756" y="1022"/>
                  <a:pt x="1751" y="1021"/>
                </a:cubicBezTo>
                <a:cubicBezTo>
                  <a:pt x="1751" y="1027"/>
                  <a:pt x="1751" y="1032"/>
                  <a:pt x="1750" y="1037"/>
                </a:cubicBezTo>
                <a:close/>
                <a:moveTo>
                  <a:pt x="1772" y="985"/>
                </a:moveTo>
                <a:cubicBezTo>
                  <a:pt x="1772" y="979"/>
                  <a:pt x="1772" y="974"/>
                  <a:pt x="1772" y="969"/>
                </a:cubicBezTo>
                <a:cubicBezTo>
                  <a:pt x="1767" y="968"/>
                  <a:pt x="1761" y="968"/>
                  <a:pt x="1757" y="967"/>
                </a:cubicBezTo>
                <a:cubicBezTo>
                  <a:pt x="1756" y="973"/>
                  <a:pt x="1755" y="978"/>
                  <a:pt x="1755" y="984"/>
                </a:cubicBezTo>
                <a:cubicBezTo>
                  <a:pt x="1760" y="984"/>
                  <a:pt x="1766" y="984"/>
                  <a:pt x="1772" y="985"/>
                </a:cubicBezTo>
                <a:close/>
                <a:moveTo>
                  <a:pt x="1775" y="930"/>
                </a:moveTo>
                <a:cubicBezTo>
                  <a:pt x="1776" y="925"/>
                  <a:pt x="1776" y="919"/>
                  <a:pt x="1776" y="915"/>
                </a:cubicBezTo>
                <a:cubicBezTo>
                  <a:pt x="1771" y="914"/>
                  <a:pt x="1766" y="913"/>
                  <a:pt x="1761" y="912"/>
                </a:cubicBezTo>
                <a:cubicBezTo>
                  <a:pt x="1760" y="918"/>
                  <a:pt x="1760" y="923"/>
                  <a:pt x="1759" y="929"/>
                </a:cubicBezTo>
                <a:cubicBezTo>
                  <a:pt x="1764" y="929"/>
                  <a:pt x="1770" y="930"/>
                  <a:pt x="1775" y="930"/>
                </a:cubicBezTo>
                <a:close/>
                <a:moveTo>
                  <a:pt x="1780" y="875"/>
                </a:moveTo>
                <a:cubicBezTo>
                  <a:pt x="1781" y="870"/>
                  <a:pt x="1781" y="865"/>
                  <a:pt x="1782" y="860"/>
                </a:cubicBezTo>
                <a:cubicBezTo>
                  <a:pt x="1776" y="859"/>
                  <a:pt x="1771" y="859"/>
                  <a:pt x="1766" y="858"/>
                </a:cubicBezTo>
                <a:cubicBezTo>
                  <a:pt x="1766" y="863"/>
                  <a:pt x="1765" y="869"/>
                  <a:pt x="1765" y="874"/>
                </a:cubicBezTo>
                <a:cubicBezTo>
                  <a:pt x="1770" y="875"/>
                  <a:pt x="1775" y="875"/>
                  <a:pt x="1780" y="875"/>
                </a:cubicBezTo>
                <a:close/>
                <a:moveTo>
                  <a:pt x="1784" y="820"/>
                </a:moveTo>
                <a:cubicBezTo>
                  <a:pt x="1785" y="815"/>
                  <a:pt x="1785" y="811"/>
                  <a:pt x="1785" y="806"/>
                </a:cubicBezTo>
                <a:cubicBezTo>
                  <a:pt x="1781" y="806"/>
                  <a:pt x="1776" y="805"/>
                  <a:pt x="1771" y="805"/>
                </a:cubicBezTo>
                <a:cubicBezTo>
                  <a:pt x="1771" y="810"/>
                  <a:pt x="1770" y="815"/>
                  <a:pt x="1770" y="820"/>
                </a:cubicBezTo>
                <a:cubicBezTo>
                  <a:pt x="1775" y="820"/>
                  <a:pt x="1779" y="820"/>
                  <a:pt x="1784" y="820"/>
                </a:cubicBezTo>
                <a:close/>
                <a:moveTo>
                  <a:pt x="1760" y="626"/>
                </a:moveTo>
                <a:cubicBezTo>
                  <a:pt x="1765" y="626"/>
                  <a:pt x="1769" y="627"/>
                  <a:pt x="1774" y="627"/>
                </a:cubicBezTo>
                <a:cubicBezTo>
                  <a:pt x="1774" y="622"/>
                  <a:pt x="1774" y="618"/>
                  <a:pt x="1774" y="614"/>
                </a:cubicBezTo>
                <a:cubicBezTo>
                  <a:pt x="1769" y="614"/>
                  <a:pt x="1765" y="613"/>
                  <a:pt x="1761" y="613"/>
                </a:cubicBezTo>
                <a:cubicBezTo>
                  <a:pt x="1761" y="617"/>
                  <a:pt x="1760" y="621"/>
                  <a:pt x="1760" y="626"/>
                </a:cubicBezTo>
                <a:close/>
                <a:moveTo>
                  <a:pt x="1755" y="681"/>
                </a:moveTo>
                <a:cubicBezTo>
                  <a:pt x="1759" y="681"/>
                  <a:pt x="1764" y="681"/>
                  <a:pt x="1769" y="681"/>
                </a:cubicBezTo>
                <a:cubicBezTo>
                  <a:pt x="1769" y="677"/>
                  <a:pt x="1769" y="672"/>
                  <a:pt x="1770" y="668"/>
                </a:cubicBezTo>
                <a:cubicBezTo>
                  <a:pt x="1765" y="667"/>
                  <a:pt x="1761" y="667"/>
                  <a:pt x="1756" y="666"/>
                </a:cubicBezTo>
                <a:cubicBezTo>
                  <a:pt x="1756" y="671"/>
                  <a:pt x="1755" y="676"/>
                  <a:pt x="1755" y="681"/>
                </a:cubicBezTo>
                <a:close/>
                <a:moveTo>
                  <a:pt x="1751" y="720"/>
                </a:moveTo>
                <a:cubicBezTo>
                  <a:pt x="1750" y="726"/>
                  <a:pt x="1750" y="731"/>
                  <a:pt x="1749" y="736"/>
                </a:cubicBezTo>
                <a:cubicBezTo>
                  <a:pt x="1754" y="736"/>
                  <a:pt x="1759" y="737"/>
                  <a:pt x="1765" y="737"/>
                </a:cubicBezTo>
                <a:cubicBezTo>
                  <a:pt x="1765" y="732"/>
                  <a:pt x="1766" y="727"/>
                  <a:pt x="1766" y="722"/>
                </a:cubicBezTo>
                <a:cubicBezTo>
                  <a:pt x="1761" y="721"/>
                  <a:pt x="1756" y="721"/>
                  <a:pt x="1751" y="720"/>
                </a:cubicBezTo>
                <a:close/>
                <a:moveTo>
                  <a:pt x="1735" y="597"/>
                </a:moveTo>
                <a:cubicBezTo>
                  <a:pt x="1739" y="598"/>
                  <a:pt x="1744" y="598"/>
                  <a:pt x="1749" y="598"/>
                </a:cubicBezTo>
                <a:cubicBezTo>
                  <a:pt x="1749" y="593"/>
                  <a:pt x="1750" y="589"/>
                  <a:pt x="1750" y="584"/>
                </a:cubicBezTo>
                <a:cubicBezTo>
                  <a:pt x="1745" y="584"/>
                  <a:pt x="1740" y="583"/>
                  <a:pt x="1736" y="583"/>
                </a:cubicBezTo>
                <a:cubicBezTo>
                  <a:pt x="1735" y="588"/>
                  <a:pt x="1735" y="593"/>
                  <a:pt x="1735" y="597"/>
                </a:cubicBezTo>
                <a:close/>
                <a:moveTo>
                  <a:pt x="1730" y="651"/>
                </a:moveTo>
                <a:cubicBezTo>
                  <a:pt x="1735" y="652"/>
                  <a:pt x="1740" y="652"/>
                  <a:pt x="1745" y="652"/>
                </a:cubicBezTo>
                <a:cubicBezTo>
                  <a:pt x="1745" y="648"/>
                  <a:pt x="1745" y="643"/>
                  <a:pt x="1745" y="638"/>
                </a:cubicBezTo>
                <a:cubicBezTo>
                  <a:pt x="1740" y="638"/>
                  <a:pt x="1736" y="637"/>
                  <a:pt x="1731" y="637"/>
                </a:cubicBezTo>
                <a:cubicBezTo>
                  <a:pt x="1731" y="642"/>
                  <a:pt x="1731" y="647"/>
                  <a:pt x="1730" y="651"/>
                </a:cubicBezTo>
                <a:close/>
                <a:moveTo>
                  <a:pt x="1716" y="513"/>
                </a:moveTo>
                <a:cubicBezTo>
                  <a:pt x="1720" y="513"/>
                  <a:pt x="1724" y="513"/>
                  <a:pt x="1728" y="513"/>
                </a:cubicBezTo>
                <a:cubicBezTo>
                  <a:pt x="1729" y="509"/>
                  <a:pt x="1729" y="505"/>
                  <a:pt x="1730" y="500"/>
                </a:cubicBezTo>
                <a:cubicBezTo>
                  <a:pt x="1725" y="500"/>
                  <a:pt x="1721" y="499"/>
                  <a:pt x="1717" y="499"/>
                </a:cubicBezTo>
                <a:cubicBezTo>
                  <a:pt x="1716" y="503"/>
                  <a:pt x="1716" y="508"/>
                  <a:pt x="1716" y="513"/>
                </a:cubicBezTo>
                <a:close/>
                <a:moveTo>
                  <a:pt x="1710" y="568"/>
                </a:moveTo>
                <a:cubicBezTo>
                  <a:pt x="1715" y="568"/>
                  <a:pt x="1720" y="568"/>
                  <a:pt x="1724" y="569"/>
                </a:cubicBezTo>
                <a:cubicBezTo>
                  <a:pt x="1725" y="564"/>
                  <a:pt x="1725" y="559"/>
                  <a:pt x="1726" y="555"/>
                </a:cubicBezTo>
                <a:cubicBezTo>
                  <a:pt x="1721" y="554"/>
                  <a:pt x="1716" y="553"/>
                  <a:pt x="1711" y="553"/>
                </a:cubicBezTo>
                <a:cubicBezTo>
                  <a:pt x="1711" y="558"/>
                  <a:pt x="1710" y="562"/>
                  <a:pt x="1710" y="568"/>
                </a:cubicBezTo>
                <a:close/>
                <a:moveTo>
                  <a:pt x="1706" y="606"/>
                </a:moveTo>
                <a:cubicBezTo>
                  <a:pt x="1705" y="612"/>
                  <a:pt x="1704" y="618"/>
                  <a:pt x="1704" y="623"/>
                </a:cubicBezTo>
                <a:cubicBezTo>
                  <a:pt x="1709" y="623"/>
                  <a:pt x="1714" y="623"/>
                  <a:pt x="1720" y="623"/>
                </a:cubicBezTo>
                <a:cubicBezTo>
                  <a:pt x="1720" y="618"/>
                  <a:pt x="1721" y="613"/>
                  <a:pt x="1721" y="608"/>
                </a:cubicBezTo>
                <a:cubicBezTo>
                  <a:pt x="1716" y="608"/>
                  <a:pt x="1710" y="607"/>
                  <a:pt x="1706" y="606"/>
                </a:cubicBezTo>
                <a:close/>
                <a:moveTo>
                  <a:pt x="1690" y="484"/>
                </a:moveTo>
                <a:cubicBezTo>
                  <a:pt x="1695" y="484"/>
                  <a:pt x="1699" y="484"/>
                  <a:pt x="1704" y="484"/>
                </a:cubicBezTo>
                <a:cubicBezTo>
                  <a:pt x="1704" y="480"/>
                  <a:pt x="1704" y="476"/>
                  <a:pt x="1704" y="471"/>
                </a:cubicBezTo>
                <a:cubicBezTo>
                  <a:pt x="1700" y="471"/>
                  <a:pt x="1696" y="470"/>
                  <a:pt x="1692" y="470"/>
                </a:cubicBezTo>
                <a:cubicBezTo>
                  <a:pt x="1691" y="475"/>
                  <a:pt x="1691" y="479"/>
                  <a:pt x="1690" y="484"/>
                </a:cubicBezTo>
                <a:close/>
                <a:moveTo>
                  <a:pt x="1685" y="538"/>
                </a:moveTo>
                <a:cubicBezTo>
                  <a:pt x="1690" y="538"/>
                  <a:pt x="1695" y="539"/>
                  <a:pt x="1700" y="539"/>
                </a:cubicBezTo>
                <a:cubicBezTo>
                  <a:pt x="1700" y="534"/>
                  <a:pt x="1700" y="530"/>
                  <a:pt x="1700" y="525"/>
                </a:cubicBezTo>
                <a:cubicBezTo>
                  <a:pt x="1695" y="525"/>
                  <a:pt x="1691" y="524"/>
                  <a:pt x="1686" y="523"/>
                </a:cubicBezTo>
                <a:cubicBezTo>
                  <a:pt x="1686" y="528"/>
                  <a:pt x="1685" y="533"/>
                  <a:pt x="1685" y="538"/>
                </a:cubicBezTo>
                <a:close/>
                <a:moveTo>
                  <a:pt x="1681" y="576"/>
                </a:moveTo>
                <a:cubicBezTo>
                  <a:pt x="1680" y="582"/>
                  <a:pt x="1680" y="587"/>
                  <a:pt x="1679" y="593"/>
                </a:cubicBezTo>
                <a:cubicBezTo>
                  <a:pt x="1685" y="593"/>
                  <a:pt x="1690" y="594"/>
                  <a:pt x="1695" y="594"/>
                </a:cubicBezTo>
                <a:cubicBezTo>
                  <a:pt x="1696" y="589"/>
                  <a:pt x="1696" y="583"/>
                  <a:pt x="1697" y="578"/>
                </a:cubicBezTo>
                <a:cubicBezTo>
                  <a:pt x="1691" y="578"/>
                  <a:pt x="1686" y="577"/>
                  <a:pt x="1681" y="576"/>
                </a:cubicBezTo>
                <a:close/>
                <a:moveTo>
                  <a:pt x="1664" y="454"/>
                </a:moveTo>
                <a:cubicBezTo>
                  <a:pt x="1669" y="454"/>
                  <a:pt x="1674" y="454"/>
                  <a:pt x="1679" y="454"/>
                </a:cubicBezTo>
                <a:cubicBezTo>
                  <a:pt x="1679" y="450"/>
                  <a:pt x="1680" y="446"/>
                  <a:pt x="1680" y="441"/>
                </a:cubicBezTo>
                <a:cubicBezTo>
                  <a:pt x="1675" y="440"/>
                  <a:pt x="1671" y="440"/>
                  <a:pt x="1666" y="440"/>
                </a:cubicBezTo>
                <a:cubicBezTo>
                  <a:pt x="1666" y="445"/>
                  <a:pt x="1665" y="450"/>
                  <a:pt x="1664" y="454"/>
                </a:cubicBezTo>
                <a:close/>
                <a:moveTo>
                  <a:pt x="1660" y="509"/>
                </a:moveTo>
                <a:cubicBezTo>
                  <a:pt x="1665" y="510"/>
                  <a:pt x="1670" y="510"/>
                  <a:pt x="1676" y="510"/>
                </a:cubicBezTo>
                <a:cubicBezTo>
                  <a:pt x="1676" y="505"/>
                  <a:pt x="1676" y="500"/>
                  <a:pt x="1677" y="495"/>
                </a:cubicBezTo>
                <a:cubicBezTo>
                  <a:pt x="1671" y="494"/>
                  <a:pt x="1666" y="494"/>
                  <a:pt x="1661" y="493"/>
                </a:cubicBezTo>
                <a:cubicBezTo>
                  <a:pt x="1661" y="499"/>
                  <a:pt x="1660" y="504"/>
                  <a:pt x="1660" y="509"/>
                </a:cubicBezTo>
                <a:close/>
                <a:moveTo>
                  <a:pt x="1656" y="547"/>
                </a:moveTo>
                <a:cubicBezTo>
                  <a:pt x="1655" y="553"/>
                  <a:pt x="1655" y="558"/>
                  <a:pt x="1654" y="563"/>
                </a:cubicBezTo>
                <a:cubicBezTo>
                  <a:pt x="1660" y="564"/>
                  <a:pt x="1666" y="564"/>
                  <a:pt x="1671" y="565"/>
                </a:cubicBezTo>
                <a:cubicBezTo>
                  <a:pt x="1671" y="560"/>
                  <a:pt x="1672" y="554"/>
                  <a:pt x="1672" y="549"/>
                </a:cubicBezTo>
                <a:cubicBezTo>
                  <a:pt x="1667" y="549"/>
                  <a:pt x="1661" y="548"/>
                  <a:pt x="1656" y="547"/>
                </a:cubicBezTo>
                <a:close/>
                <a:moveTo>
                  <a:pt x="1640" y="424"/>
                </a:moveTo>
                <a:cubicBezTo>
                  <a:pt x="1645" y="425"/>
                  <a:pt x="1650" y="425"/>
                  <a:pt x="1654" y="425"/>
                </a:cubicBezTo>
                <a:cubicBezTo>
                  <a:pt x="1655" y="420"/>
                  <a:pt x="1655" y="416"/>
                  <a:pt x="1655" y="411"/>
                </a:cubicBezTo>
                <a:cubicBezTo>
                  <a:pt x="1651" y="411"/>
                  <a:pt x="1646" y="410"/>
                  <a:pt x="1641" y="409"/>
                </a:cubicBezTo>
                <a:cubicBezTo>
                  <a:pt x="1641" y="415"/>
                  <a:pt x="1641" y="419"/>
                  <a:pt x="1640" y="424"/>
                </a:cubicBezTo>
                <a:close/>
                <a:moveTo>
                  <a:pt x="1635" y="480"/>
                </a:moveTo>
                <a:cubicBezTo>
                  <a:pt x="1640" y="480"/>
                  <a:pt x="1646" y="480"/>
                  <a:pt x="1651" y="480"/>
                </a:cubicBezTo>
                <a:cubicBezTo>
                  <a:pt x="1651" y="475"/>
                  <a:pt x="1652" y="470"/>
                  <a:pt x="1652" y="465"/>
                </a:cubicBezTo>
                <a:cubicBezTo>
                  <a:pt x="1647" y="464"/>
                  <a:pt x="1642" y="464"/>
                  <a:pt x="1637" y="464"/>
                </a:cubicBezTo>
                <a:cubicBezTo>
                  <a:pt x="1636" y="469"/>
                  <a:pt x="1635" y="475"/>
                  <a:pt x="1635" y="480"/>
                </a:cubicBezTo>
                <a:close/>
                <a:moveTo>
                  <a:pt x="1631" y="517"/>
                </a:moveTo>
                <a:cubicBezTo>
                  <a:pt x="1630" y="523"/>
                  <a:pt x="1629" y="530"/>
                  <a:pt x="1629" y="535"/>
                </a:cubicBezTo>
                <a:cubicBezTo>
                  <a:pt x="1634" y="535"/>
                  <a:pt x="1640" y="535"/>
                  <a:pt x="1646" y="536"/>
                </a:cubicBezTo>
                <a:cubicBezTo>
                  <a:pt x="1647" y="530"/>
                  <a:pt x="1647" y="524"/>
                  <a:pt x="1648" y="519"/>
                </a:cubicBezTo>
                <a:cubicBezTo>
                  <a:pt x="1642" y="518"/>
                  <a:pt x="1636" y="518"/>
                  <a:pt x="1631" y="517"/>
                </a:cubicBezTo>
                <a:close/>
                <a:moveTo>
                  <a:pt x="1615" y="395"/>
                </a:moveTo>
                <a:cubicBezTo>
                  <a:pt x="1620" y="396"/>
                  <a:pt x="1625" y="396"/>
                  <a:pt x="1630" y="397"/>
                </a:cubicBezTo>
                <a:cubicBezTo>
                  <a:pt x="1630" y="391"/>
                  <a:pt x="1630" y="387"/>
                  <a:pt x="1630" y="382"/>
                </a:cubicBezTo>
                <a:cubicBezTo>
                  <a:pt x="1625" y="382"/>
                  <a:pt x="1621" y="381"/>
                  <a:pt x="1617" y="381"/>
                </a:cubicBezTo>
                <a:cubicBezTo>
                  <a:pt x="1616" y="386"/>
                  <a:pt x="1616" y="390"/>
                  <a:pt x="1615" y="395"/>
                </a:cubicBezTo>
                <a:close/>
                <a:moveTo>
                  <a:pt x="1610" y="450"/>
                </a:moveTo>
                <a:cubicBezTo>
                  <a:pt x="1615" y="450"/>
                  <a:pt x="1620" y="450"/>
                  <a:pt x="1625" y="451"/>
                </a:cubicBezTo>
                <a:cubicBezTo>
                  <a:pt x="1626" y="446"/>
                  <a:pt x="1626" y="441"/>
                  <a:pt x="1626" y="436"/>
                </a:cubicBezTo>
                <a:cubicBezTo>
                  <a:pt x="1621" y="435"/>
                  <a:pt x="1616" y="435"/>
                  <a:pt x="1612" y="435"/>
                </a:cubicBezTo>
                <a:cubicBezTo>
                  <a:pt x="1611" y="440"/>
                  <a:pt x="1611" y="445"/>
                  <a:pt x="1610" y="450"/>
                </a:cubicBezTo>
                <a:close/>
                <a:moveTo>
                  <a:pt x="1590" y="366"/>
                </a:moveTo>
                <a:cubicBezTo>
                  <a:pt x="1596" y="366"/>
                  <a:pt x="1600" y="366"/>
                  <a:pt x="1605" y="366"/>
                </a:cubicBezTo>
                <a:cubicBezTo>
                  <a:pt x="1605" y="361"/>
                  <a:pt x="1606" y="357"/>
                  <a:pt x="1606" y="352"/>
                </a:cubicBezTo>
                <a:cubicBezTo>
                  <a:pt x="1601" y="352"/>
                  <a:pt x="1596" y="351"/>
                  <a:pt x="1592" y="351"/>
                </a:cubicBezTo>
                <a:cubicBezTo>
                  <a:pt x="1591" y="356"/>
                  <a:pt x="1591" y="361"/>
                  <a:pt x="1590" y="366"/>
                </a:cubicBezTo>
                <a:close/>
                <a:moveTo>
                  <a:pt x="1585" y="421"/>
                </a:moveTo>
                <a:cubicBezTo>
                  <a:pt x="1591" y="421"/>
                  <a:pt x="1596" y="421"/>
                  <a:pt x="1601" y="422"/>
                </a:cubicBezTo>
                <a:cubicBezTo>
                  <a:pt x="1601" y="416"/>
                  <a:pt x="1602" y="411"/>
                  <a:pt x="1602" y="406"/>
                </a:cubicBezTo>
                <a:cubicBezTo>
                  <a:pt x="1597" y="406"/>
                  <a:pt x="1592" y="405"/>
                  <a:pt x="1587" y="405"/>
                </a:cubicBezTo>
                <a:cubicBezTo>
                  <a:pt x="1586" y="410"/>
                  <a:pt x="1586" y="415"/>
                  <a:pt x="1585" y="421"/>
                </a:cubicBezTo>
                <a:close/>
                <a:moveTo>
                  <a:pt x="1581" y="458"/>
                </a:moveTo>
                <a:cubicBezTo>
                  <a:pt x="1581" y="464"/>
                  <a:pt x="1580" y="470"/>
                  <a:pt x="1580" y="475"/>
                </a:cubicBezTo>
                <a:cubicBezTo>
                  <a:pt x="1585" y="476"/>
                  <a:pt x="1592" y="476"/>
                  <a:pt x="1597" y="477"/>
                </a:cubicBezTo>
                <a:cubicBezTo>
                  <a:pt x="1598" y="471"/>
                  <a:pt x="1598" y="465"/>
                  <a:pt x="1598" y="460"/>
                </a:cubicBezTo>
                <a:cubicBezTo>
                  <a:pt x="1593" y="459"/>
                  <a:pt x="1587" y="459"/>
                  <a:pt x="1581" y="458"/>
                </a:cubicBezTo>
                <a:close/>
                <a:moveTo>
                  <a:pt x="1566" y="335"/>
                </a:moveTo>
                <a:cubicBezTo>
                  <a:pt x="1571" y="336"/>
                  <a:pt x="1576" y="336"/>
                  <a:pt x="1581" y="337"/>
                </a:cubicBezTo>
                <a:cubicBezTo>
                  <a:pt x="1581" y="332"/>
                  <a:pt x="1581" y="327"/>
                  <a:pt x="1581" y="322"/>
                </a:cubicBezTo>
                <a:cubicBezTo>
                  <a:pt x="1576" y="322"/>
                  <a:pt x="1571" y="321"/>
                  <a:pt x="1566" y="321"/>
                </a:cubicBezTo>
                <a:cubicBezTo>
                  <a:pt x="1566" y="326"/>
                  <a:pt x="1566" y="331"/>
                  <a:pt x="1566" y="335"/>
                </a:cubicBezTo>
                <a:close/>
                <a:moveTo>
                  <a:pt x="1560" y="391"/>
                </a:moveTo>
                <a:cubicBezTo>
                  <a:pt x="1566" y="391"/>
                  <a:pt x="1571" y="391"/>
                  <a:pt x="1576" y="391"/>
                </a:cubicBezTo>
                <a:cubicBezTo>
                  <a:pt x="1576" y="386"/>
                  <a:pt x="1577" y="381"/>
                  <a:pt x="1577" y="376"/>
                </a:cubicBezTo>
                <a:cubicBezTo>
                  <a:pt x="1572" y="376"/>
                  <a:pt x="1567" y="375"/>
                  <a:pt x="1562" y="375"/>
                </a:cubicBezTo>
                <a:cubicBezTo>
                  <a:pt x="1562" y="381"/>
                  <a:pt x="1561" y="386"/>
                  <a:pt x="1560" y="391"/>
                </a:cubicBezTo>
                <a:close/>
                <a:moveTo>
                  <a:pt x="1574" y="430"/>
                </a:moveTo>
                <a:cubicBezTo>
                  <a:pt x="1568" y="429"/>
                  <a:pt x="1562" y="429"/>
                  <a:pt x="1556" y="428"/>
                </a:cubicBezTo>
                <a:cubicBezTo>
                  <a:pt x="1556" y="431"/>
                  <a:pt x="1556" y="435"/>
                  <a:pt x="1556" y="438"/>
                </a:cubicBezTo>
                <a:cubicBezTo>
                  <a:pt x="1556" y="441"/>
                  <a:pt x="1554" y="444"/>
                  <a:pt x="1554" y="446"/>
                </a:cubicBezTo>
                <a:cubicBezTo>
                  <a:pt x="1561" y="447"/>
                  <a:pt x="1567" y="447"/>
                  <a:pt x="1573" y="448"/>
                </a:cubicBezTo>
                <a:cubicBezTo>
                  <a:pt x="1573" y="442"/>
                  <a:pt x="1573" y="436"/>
                  <a:pt x="1574" y="430"/>
                </a:cubicBezTo>
                <a:close/>
                <a:moveTo>
                  <a:pt x="1541" y="306"/>
                </a:moveTo>
                <a:cubicBezTo>
                  <a:pt x="1546" y="307"/>
                  <a:pt x="1551" y="307"/>
                  <a:pt x="1556" y="308"/>
                </a:cubicBezTo>
                <a:cubicBezTo>
                  <a:pt x="1556" y="303"/>
                  <a:pt x="1556" y="298"/>
                  <a:pt x="1556" y="294"/>
                </a:cubicBezTo>
                <a:cubicBezTo>
                  <a:pt x="1552" y="293"/>
                  <a:pt x="1547" y="293"/>
                  <a:pt x="1543" y="292"/>
                </a:cubicBezTo>
                <a:cubicBezTo>
                  <a:pt x="1542" y="297"/>
                  <a:pt x="1542" y="302"/>
                  <a:pt x="1541" y="306"/>
                </a:cubicBezTo>
                <a:close/>
                <a:moveTo>
                  <a:pt x="1535" y="362"/>
                </a:moveTo>
                <a:cubicBezTo>
                  <a:pt x="1540" y="362"/>
                  <a:pt x="1546" y="362"/>
                  <a:pt x="1551" y="362"/>
                </a:cubicBezTo>
                <a:cubicBezTo>
                  <a:pt x="1552" y="357"/>
                  <a:pt x="1552" y="352"/>
                  <a:pt x="1552" y="347"/>
                </a:cubicBezTo>
                <a:cubicBezTo>
                  <a:pt x="1546" y="347"/>
                  <a:pt x="1541" y="346"/>
                  <a:pt x="1537" y="345"/>
                </a:cubicBezTo>
                <a:cubicBezTo>
                  <a:pt x="1536" y="351"/>
                  <a:pt x="1535" y="356"/>
                  <a:pt x="1535" y="362"/>
                </a:cubicBezTo>
                <a:close/>
                <a:moveTo>
                  <a:pt x="1532" y="398"/>
                </a:moveTo>
                <a:cubicBezTo>
                  <a:pt x="1531" y="404"/>
                  <a:pt x="1530" y="411"/>
                  <a:pt x="1530" y="416"/>
                </a:cubicBezTo>
                <a:cubicBezTo>
                  <a:pt x="1536" y="417"/>
                  <a:pt x="1542" y="417"/>
                  <a:pt x="1548" y="418"/>
                </a:cubicBezTo>
                <a:cubicBezTo>
                  <a:pt x="1548" y="412"/>
                  <a:pt x="1549" y="406"/>
                  <a:pt x="1549" y="400"/>
                </a:cubicBezTo>
                <a:cubicBezTo>
                  <a:pt x="1543" y="399"/>
                  <a:pt x="1537" y="399"/>
                  <a:pt x="1532" y="398"/>
                </a:cubicBezTo>
                <a:close/>
                <a:moveTo>
                  <a:pt x="1516" y="277"/>
                </a:moveTo>
                <a:cubicBezTo>
                  <a:pt x="1521" y="277"/>
                  <a:pt x="1526" y="277"/>
                  <a:pt x="1531" y="278"/>
                </a:cubicBezTo>
                <a:cubicBezTo>
                  <a:pt x="1531" y="273"/>
                  <a:pt x="1531" y="268"/>
                  <a:pt x="1531" y="264"/>
                </a:cubicBezTo>
                <a:cubicBezTo>
                  <a:pt x="1527" y="263"/>
                  <a:pt x="1523" y="263"/>
                  <a:pt x="1518" y="262"/>
                </a:cubicBezTo>
                <a:cubicBezTo>
                  <a:pt x="1517" y="267"/>
                  <a:pt x="1517" y="272"/>
                  <a:pt x="1516" y="277"/>
                </a:cubicBezTo>
                <a:close/>
                <a:moveTo>
                  <a:pt x="1510" y="332"/>
                </a:moveTo>
                <a:cubicBezTo>
                  <a:pt x="1516" y="332"/>
                  <a:pt x="1521" y="333"/>
                  <a:pt x="1527" y="333"/>
                </a:cubicBezTo>
                <a:cubicBezTo>
                  <a:pt x="1527" y="328"/>
                  <a:pt x="1527" y="323"/>
                  <a:pt x="1528" y="317"/>
                </a:cubicBezTo>
                <a:cubicBezTo>
                  <a:pt x="1522" y="317"/>
                  <a:pt x="1517" y="316"/>
                  <a:pt x="1512" y="316"/>
                </a:cubicBezTo>
                <a:cubicBezTo>
                  <a:pt x="1511" y="321"/>
                  <a:pt x="1511" y="326"/>
                  <a:pt x="1510" y="332"/>
                </a:cubicBezTo>
                <a:close/>
                <a:moveTo>
                  <a:pt x="1507" y="370"/>
                </a:moveTo>
                <a:cubicBezTo>
                  <a:pt x="1506" y="375"/>
                  <a:pt x="1506" y="381"/>
                  <a:pt x="1506" y="386"/>
                </a:cubicBezTo>
                <a:cubicBezTo>
                  <a:pt x="1512" y="387"/>
                  <a:pt x="1518" y="388"/>
                  <a:pt x="1524" y="388"/>
                </a:cubicBezTo>
                <a:cubicBezTo>
                  <a:pt x="1524" y="382"/>
                  <a:pt x="1524" y="377"/>
                  <a:pt x="1524" y="371"/>
                </a:cubicBezTo>
                <a:cubicBezTo>
                  <a:pt x="1518" y="371"/>
                  <a:pt x="1512" y="370"/>
                  <a:pt x="1507" y="370"/>
                </a:cubicBezTo>
                <a:close/>
                <a:moveTo>
                  <a:pt x="1492" y="247"/>
                </a:moveTo>
                <a:cubicBezTo>
                  <a:pt x="1497" y="247"/>
                  <a:pt x="1501" y="247"/>
                  <a:pt x="1506" y="248"/>
                </a:cubicBezTo>
                <a:cubicBezTo>
                  <a:pt x="1506" y="243"/>
                  <a:pt x="1507" y="239"/>
                  <a:pt x="1507" y="234"/>
                </a:cubicBezTo>
                <a:cubicBezTo>
                  <a:pt x="1502" y="233"/>
                  <a:pt x="1498" y="233"/>
                  <a:pt x="1493" y="232"/>
                </a:cubicBezTo>
                <a:cubicBezTo>
                  <a:pt x="1493" y="237"/>
                  <a:pt x="1492" y="242"/>
                  <a:pt x="1492" y="247"/>
                </a:cubicBezTo>
                <a:close/>
                <a:moveTo>
                  <a:pt x="1485" y="302"/>
                </a:moveTo>
                <a:cubicBezTo>
                  <a:pt x="1491" y="303"/>
                  <a:pt x="1497" y="303"/>
                  <a:pt x="1502" y="303"/>
                </a:cubicBezTo>
                <a:cubicBezTo>
                  <a:pt x="1502" y="298"/>
                  <a:pt x="1503" y="293"/>
                  <a:pt x="1503" y="288"/>
                </a:cubicBezTo>
                <a:cubicBezTo>
                  <a:pt x="1498" y="287"/>
                  <a:pt x="1492" y="286"/>
                  <a:pt x="1487" y="286"/>
                </a:cubicBezTo>
                <a:cubicBezTo>
                  <a:pt x="1487" y="292"/>
                  <a:pt x="1486" y="297"/>
                  <a:pt x="1485" y="302"/>
                </a:cubicBezTo>
                <a:close/>
                <a:moveTo>
                  <a:pt x="1483" y="340"/>
                </a:moveTo>
                <a:cubicBezTo>
                  <a:pt x="1482" y="346"/>
                  <a:pt x="1481" y="352"/>
                  <a:pt x="1480" y="358"/>
                </a:cubicBezTo>
                <a:cubicBezTo>
                  <a:pt x="1486" y="358"/>
                  <a:pt x="1492" y="358"/>
                  <a:pt x="1497" y="358"/>
                </a:cubicBezTo>
                <a:cubicBezTo>
                  <a:pt x="1498" y="353"/>
                  <a:pt x="1498" y="347"/>
                  <a:pt x="1499" y="341"/>
                </a:cubicBezTo>
                <a:cubicBezTo>
                  <a:pt x="1493" y="341"/>
                  <a:pt x="1488" y="340"/>
                  <a:pt x="1483" y="340"/>
                </a:cubicBezTo>
                <a:close/>
                <a:moveTo>
                  <a:pt x="1497" y="393"/>
                </a:moveTo>
                <a:cubicBezTo>
                  <a:pt x="1488" y="398"/>
                  <a:pt x="1481" y="393"/>
                  <a:pt x="1475" y="392"/>
                </a:cubicBezTo>
                <a:cubicBezTo>
                  <a:pt x="1478" y="399"/>
                  <a:pt x="1476" y="406"/>
                  <a:pt x="1474" y="414"/>
                </a:cubicBezTo>
                <a:cubicBezTo>
                  <a:pt x="1482" y="410"/>
                  <a:pt x="1489" y="412"/>
                  <a:pt x="1496" y="416"/>
                </a:cubicBezTo>
                <a:cubicBezTo>
                  <a:pt x="1493" y="409"/>
                  <a:pt x="1493" y="402"/>
                  <a:pt x="1497" y="393"/>
                </a:cubicBezTo>
                <a:close/>
                <a:moveTo>
                  <a:pt x="1474" y="363"/>
                </a:moveTo>
                <a:cubicBezTo>
                  <a:pt x="1464" y="367"/>
                  <a:pt x="1457" y="365"/>
                  <a:pt x="1449" y="361"/>
                </a:cubicBezTo>
                <a:cubicBezTo>
                  <a:pt x="1454" y="370"/>
                  <a:pt x="1452" y="378"/>
                  <a:pt x="1446" y="385"/>
                </a:cubicBezTo>
                <a:cubicBezTo>
                  <a:pt x="1447" y="385"/>
                  <a:pt x="1448" y="385"/>
                  <a:pt x="1449" y="385"/>
                </a:cubicBezTo>
                <a:cubicBezTo>
                  <a:pt x="1458" y="381"/>
                  <a:pt x="1466" y="382"/>
                  <a:pt x="1472" y="389"/>
                </a:cubicBezTo>
                <a:cubicBezTo>
                  <a:pt x="1469" y="381"/>
                  <a:pt x="1467" y="373"/>
                  <a:pt x="1474" y="363"/>
                </a:cubicBezTo>
                <a:close/>
                <a:moveTo>
                  <a:pt x="1421" y="356"/>
                </a:moveTo>
                <a:cubicBezTo>
                  <a:pt x="1430" y="352"/>
                  <a:pt x="1439" y="350"/>
                  <a:pt x="1447" y="358"/>
                </a:cubicBezTo>
                <a:cubicBezTo>
                  <a:pt x="1444" y="351"/>
                  <a:pt x="1443" y="343"/>
                  <a:pt x="1447" y="336"/>
                </a:cubicBezTo>
                <a:cubicBezTo>
                  <a:pt x="1440" y="335"/>
                  <a:pt x="1433" y="334"/>
                  <a:pt x="1426" y="334"/>
                </a:cubicBezTo>
                <a:cubicBezTo>
                  <a:pt x="1429" y="342"/>
                  <a:pt x="1427" y="350"/>
                  <a:pt x="1421" y="356"/>
                </a:cubicBezTo>
                <a:close/>
                <a:moveTo>
                  <a:pt x="1467" y="218"/>
                </a:moveTo>
                <a:cubicBezTo>
                  <a:pt x="1472" y="218"/>
                  <a:pt x="1477" y="218"/>
                  <a:pt x="1482" y="219"/>
                </a:cubicBezTo>
                <a:cubicBezTo>
                  <a:pt x="1482" y="214"/>
                  <a:pt x="1482" y="210"/>
                  <a:pt x="1482" y="205"/>
                </a:cubicBezTo>
                <a:cubicBezTo>
                  <a:pt x="1478" y="205"/>
                  <a:pt x="1474" y="204"/>
                  <a:pt x="1469" y="204"/>
                </a:cubicBezTo>
                <a:cubicBezTo>
                  <a:pt x="1468" y="209"/>
                  <a:pt x="1468" y="213"/>
                  <a:pt x="1467" y="218"/>
                </a:cubicBezTo>
                <a:close/>
                <a:moveTo>
                  <a:pt x="1461" y="272"/>
                </a:moveTo>
                <a:cubicBezTo>
                  <a:pt x="1466" y="273"/>
                  <a:pt x="1472" y="273"/>
                  <a:pt x="1477" y="273"/>
                </a:cubicBezTo>
                <a:cubicBezTo>
                  <a:pt x="1477" y="269"/>
                  <a:pt x="1478" y="264"/>
                  <a:pt x="1478" y="259"/>
                </a:cubicBezTo>
                <a:cubicBezTo>
                  <a:pt x="1473" y="258"/>
                  <a:pt x="1468" y="258"/>
                  <a:pt x="1462" y="257"/>
                </a:cubicBezTo>
                <a:cubicBezTo>
                  <a:pt x="1462" y="262"/>
                  <a:pt x="1462" y="267"/>
                  <a:pt x="1461" y="272"/>
                </a:cubicBezTo>
                <a:close/>
                <a:moveTo>
                  <a:pt x="1455" y="328"/>
                </a:moveTo>
                <a:cubicBezTo>
                  <a:pt x="1461" y="328"/>
                  <a:pt x="1467" y="328"/>
                  <a:pt x="1473" y="329"/>
                </a:cubicBezTo>
                <a:cubicBezTo>
                  <a:pt x="1473" y="323"/>
                  <a:pt x="1474" y="317"/>
                  <a:pt x="1474" y="312"/>
                </a:cubicBezTo>
                <a:cubicBezTo>
                  <a:pt x="1469" y="311"/>
                  <a:pt x="1463" y="311"/>
                  <a:pt x="1458" y="310"/>
                </a:cubicBezTo>
                <a:cubicBezTo>
                  <a:pt x="1457" y="316"/>
                  <a:pt x="1456" y="322"/>
                  <a:pt x="1455" y="328"/>
                </a:cubicBezTo>
                <a:close/>
                <a:moveTo>
                  <a:pt x="1443" y="187"/>
                </a:moveTo>
                <a:cubicBezTo>
                  <a:pt x="1447" y="188"/>
                  <a:pt x="1451" y="188"/>
                  <a:pt x="1456" y="188"/>
                </a:cubicBezTo>
                <a:cubicBezTo>
                  <a:pt x="1456" y="183"/>
                  <a:pt x="1456" y="178"/>
                  <a:pt x="1456" y="173"/>
                </a:cubicBezTo>
                <a:cubicBezTo>
                  <a:pt x="1454" y="173"/>
                  <a:pt x="1453" y="175"/>
                  <a:pt x="1451" y="175"/>
                </a:cubicBezTo>
                <a:cubicBezTo>
                  <a:pt x="1449" y="175"/>
                  <a:pt x="1447" y="174"/>
                  <a:pt x="1444" y="174"/>
                </a:cubicBezTo>
                <a:cubicBezTo>
                  <a:pt x="1444" y="179"/>
                  <a:pt x="1443" y="183"/>
                  <a:pt x="1443" y="187"/>
                </a:cubicBezTo>
                <a:close/>
                <a:moveTo>
                  <a:pt x="1436" y="243"/>
                </a:moveTo>
                <a:cubicBezTo>
                  <a:pt x="1442" y="244"/>
                  <a:pt x="1447" y="244"/>
                  <a:pt x="1452" y="244"/>
                </a:cubicBezTo>
                <a:cubicBezTo>
                  <a:pt x="1453" y="239"/>
                  <a:pt x="1453" y="234"/>
                  <a:pt x="1453" y="229"/>
                </a:cubicBezTo>
                <a:cubicBezTo>
                  <a:pt x="1448" y="228"/>
                  <a:pt x="1443" y="228"/>
                  <a:pt x="1438" y="228"/>
                </a:cubicBezTo>
                <a:cubicBezTo>
                  <a:pt x="1438" y="233"/>
                  <a:pt x="1437" y="238"/>
                  <a:pt x="1436" y="243"/>
                </a:cubicBezTo>
                <a:close/>
                <a:moveTo>
                  <a:pt x="1431" y="298"/>
                </a:moveTo>
                <a:cubicBezTo>
                  <a:pt x="1437" y="298"/>
                  <a:pt x="1442" y="298"/>
                  <a:pt x="1448" y="299"/>
                </a:cubicBezTo>
                <a:cubicBezTo>
                  <a:pt x="1448" y="294"/>
                  <a:pt x="1449" y="288"/>
                  <a:pt x="1449" y="283"/>
                </a:cubicBezTo>
                <a:cubicBezTo>
                  <a:pt x="1443" y="282"/>
                  <a:pt x="1438" y="282"/>
                  <a:pt x="1433" y="282"/>
                </a:cubicBezTo>
                <a:cubicBezTo>
                  <a:pt x="1433" y="287"/>
                  <a:pt x="1432" y="293"/>
                  <a:pt x="1431" y="298"/>
                </a:cubicBezTo>
                <a:close/>
                <a:moveTo>
                  <a:pt x="1412" y="213"/>
                </a:moveTo>
                <a:cubicBezTo>
                  <a:pt x="1417" y="213"/>
                  <a:pt x="1422" y="214"/>
                  <a:pt x="1427" y="214"/>
                </a:cubicBezTo>
                <a:cubicBezTo>
                  <a:pt x="1428" y="209"/>
                  <a:pt x="1428" y="205"/>
                  <a:pt x="1428" y="200"/>
                </a:cubicBezTo>
                <a:cubicBezTo>
                  <a:pt x="1423" y="199"/>
                  <a:pt x="1419" y="198"/>
                  <a:pt x="1414" y="198"/>
                </a:cubicBezTo>
                <a:cubicBezTo>
                  <a:pt x="1413" y="203"/>
                  <a:pt x="1412" y="208"/>
                  <a:pt x="1412" y="213"/>
                </a:cubicBezTo>
                <a:close/>
                <a:moveTo>
                  <a:pt x="1405" y="269"/>
                </a:moveTo>
                <a:cubicBezTo>
                  <a:pt x="1411" y="269"/>
                  <a:pt x="1417" y="269"/>
                  <a:pt x="1423" y="269"/>
                </a:cubicBezTo>
                <a:cubicBezTo>
                  <a:pt x="1423" y="264"/>
                  <a:pt x="1424" y="258"/>
                  <a:pt x="1424" y="253"/>
                </a:cubicBezTo>
                <a:cubicBezTo>
                  <a:pt x="1419" y="252"/>
                  <a:pt x="1413" y="252"/>
                  <a:pt x="1408" y="251"/>
                </a:cubicBezTo>
                <a:cubicBezTo>
                  <a:pt x="1407" y="258"/>
                  <a:pt x="1406" y="264"/>
                  <a:pt x="1405" y="269"/>
                </a:cubicBezTo>
                <a:close/>
                <a:moveTo>
                  <a:pt x="1399" y="325"/>
                </a:moveTo>
                <a:cubicBezTo>
                  <a:pt x="1408" y="321"/>
                  <a:pt x="1414" y="323"/>
                  <a:pt x="1420" y="326"/>
                </a:cubicBezTo>
                <a:cubicBezTo>
                  <a:pt x="1420" y="319"/>
                  <a:pt x="1420" y="313"/>
                  <a:pt x="1420" y="307"/>
                </a:cubicBezTo>
                <a:cubicBezTo>
                  <a:pt x="1414" y="306"/>
                  <a:pt x="1408" y="305"/>
                  <a:pt x="1401" y="304"/>
                </a:cubicBezTo>
                <a:cubicBezTo>
                  <a:pt x="1404" y="311"/>
                  <a:pt x="1402" y="317"/>
                  <a:pt x="1399" y="325"/>
                </a:cubicBezTo>
                <a:close/>
                <a:moveTo>
                  <a:pt x="1388" y="183"/>
                </a:moveTo>
                <a:cubicBezTo>
                  <a:pt x="1393" y="183"/>
                  <a:pt x="1397" y="184"/>
                  <a:pt x="1402" y="184"/>
                </a:cubicBezTo>
                <a:cubicBezTo>
                  <a:pt x="1402" y="179"/>
                  <a:pt x="1403" y="175"/>
                  <a:pt x="1403" y="171"/>
                </a:cubicBezTo>
                <a:cubicBezTo>
                  <a:pt x="1399" y="170"/>
                  <a:pt x="1394" y="170"/>
                  <a:pt x="1389" y="169"/>
                </a:cubicBezTo>
                <a:cubicBezTo>
                  <a:pt x="1389" y="174"/>
                  <a:pt x="1388" y="179"/>
                  <a:pt x="1388" y="183"/>
                </a:cubicBezTo>
                <a:close/>
                <a:moveTo>
                  <a:pt x="1381" y="239"/>
                </a:moveTo>
                <a:cubicBezTo>
                  <a:pt x="1387" y="239"/>
                  <a:pt x="1392" y="239"/>
                  <a:pt x="1398" y="240"/>
                </a:cubicBezTo>
                <a:cubicBezTo>
                  <a:pt x="1399" y="234"/>
                  <a:pt x="1399" y="229"/>
                  <a:pt x="1399" y="224"/>
                </a:cubicBezTo>
                <a:cubicBezTo>
                  <a:pt x="1394" y="223"/>
                  <a:pt x="1388" y="222"/>
                  <a:pt x="1383" y="222"/>
                </a:cubicBezTo>
                <a:cubicBezTo>
                  <a:pt x="1382" y="228"/>
                  <a:pt x="1382" y="233"/>
                  <a:pt x="1381" y="239"/>
                </a:cubicBezTo>
                <a:close/>
                <a:moveTo>
                  <a:pt x="1378" y="276"/>
                </a:moveTo>
                <a:cubicBezTo>
                  <a:pt x="1377" y="282"/>
                  <a:pt x="1377" y="288"/>
                  <a:pt x="1376" y="294"/>
                </a:cubicBezTo>
                <a:cubicBezTo>
                  <a:pt x="1383" y="294"/>
                  <a:pt x="1389" y="295"/>
                  <a:pt x="1395" y="296"/>
                </a:cubicBezTo>
                <a:cubicBezTo>
                  <a:pt x="1395" y="290"/>
                  <a:pt x="1396" y="283"/>
                  <a:pt x="1396" y="277"/>
                </a:cubicBezTo>
                <a:cubicBezTo>
                  <a:pt x="1390" y="276"/>
                  <a:pt x="1384" y="276"/>
                  <a:pt x="1378" y="276"/>
                </a:cubicBezTo>
                <a:close/>
                <a:moveTo>
                  <a:pt x="1363" y="154"/>
                </a:moveTo>
                <a:cubicBezTo>
                  <a:pt x="1368" y="154"/>
                  <a:pt x="1373" y="155"/>
                  <a:pt x="1378" y="155"/>
                </a:cubicBezTo>
                <a:cubicBezTo>
                  <a:pt x="1378" y="150"/>
                  <a:pt x="1378" y="146"/>
                  <a:pt x="1378" y="141"/>
                </a:cubicBezTo>
                <a:cubicBezTo>
                  <a:pt x="1374" y="141"/>
                  <a:pt x="1369" y="140"/>
                  <a:pt x="1365" y="140"/>
                </a:cubicBezTo>
                <a:cubicBezTo>
                  <a:pt x="1364" y="145"/>
                  <a:pt x="1364" y="150"/>
                  <a:pt x="1363" y="154"/>
                </a:cubicBezTo>
                <a:close/>
                <a:moveTo>
                  <a:pt x="1357" y="208"/>
                </a:moveTo>
                <a:cubicBezTo>
                  <a:pt x="1362" y="209"/>
                  <a:pt x="1368" y="209"/>
                  <a:pt x="1374" y="210"/>
                </a:cubicBezTo>
                <a:cubicBezTo>
                  <a:pt x="1374" y="205"/>
                  <a:pt x="1374" y="200"/>
                  <a:pt x="1374" y="195"/>
                </a:cubicBezTo>
                <a:cubicBezTo>
                  <a:pt x="1369" y="194"/>
                  <a:pt x="1363" y="193"/>
                  <a:pt x="1358" y="193"/>
                </a:cubicBezTo>
                <a:cubicBezTo>
                  <a:pt x="1358" y="198"/>
                  <a:pt x="1357" y="204"/>
                  <a:pt x="1357" y="208"/>
                </a:cubicBezTo>
                <a:close/>
                <a:moveTo>
                  <a:pt x="1354" y="246"/>
                </a:moveTo>
                <a:cubicBezTo>
                  <a:pt x="1353" y="252"/>
                  <a:pt x="1352" y="258"/>
                  <a:pt x="1351" y="265"/>
                </a:cubicBezTo>
                <a:cubicBezTo>
                  <a:pt x="1356" y="265"/>
                  <a:pt x="1363" y="265"/>
                  <a:pt x="1369" y="265"/>
                </a:cubicBezTo>
                <a:cubicBezTo>
                  <a:pt x="1369" y="259"/>
                  <a:pt x="1370" y="253"/>
                  <a:pt x="1371" y="247"/>
                </a:cubicBezTo>
                <a:cubicBezTo>
                  <a:pt x="1365" y="247"/>
                  <a:pt x="1359" y="246"/>
                  <a:pt x="1354" y="246"/>
                </a:cubicBezTo>
                <a:close/>
                <a:moveTo>
                  <a:pt x="1339" y="124"/>
                </a:moveTo>
                <a:cubicBezTo>
                  <a:pt x="1344" y="124"/>
                  <a:pt x="1348" y="124"/>
                  <a:pt x="1352" y="125"/>
                </a:cubicBezTo>
                <a:cubicBezTo>
                  <a:pt x="1353" y="119"/>
                  <a:pt x="1353" y="115"/>
                  <a:pt x="1353" y="111"/>
                </a:cubicBezTo>
                <a:cubicBezTo>
                  <a:pt x="1349" y="111"/>
                  <a:pt x="1344" y="111"/>
                  <a:pt x="1340" y="111"/>
                </a:cubicBezTo>
                <a:cubicBezTo>
                  <a:pt x="1340" y="115"/>
                  <a:pt x="1339" y="119"/>
                  <a:pt x="1339" y="124"/>
                </a:cubicBezTo>
                <a:close/>
                <a:moveTo>
                  <a:pt x="1332" y="179"/>
                </a:moveTo>
                <a:cubicBezTo>
                  <a:pt x="1338" y="180"/>
                  <a:pt x="1343" y="180"/>
                  <a:pt x="1348" y="181"/>
                </a:cubicBezTo>
                <a:cubicBezTo>
                  <a:pt x="1349" y="175"/>
                  <a:pt x="1349" y="170"/>
                  <a:pt x="1349" y="165"/>
                </a:cubicBezTo>
                <a:cubicBezTo>
                  <a:pt x="1344" y="165"/>
                  <a:pt x="1340" y="164"/>
                  <a:pt x="1334" y="164"/>
                </a:cubicBezTo>
                <a:cubicBezTo>
                  <a:pt x="1334" y="169"/>
                  <a:pt x="1333" y="174"/>
                  <a:pt x="1332" y="179"/>
                </a:cubicBezTo>
                <a:close/>
                <a:moveTo>
                  <a:pt x="1327" y="234"/>
                </a:moveTo>
                <a:cubicBezTo>
                  <a:pt x="1332" y="234"/>
                  <a:pt x="1338" y="234"/>
                  <a:pt x="1344" y="235"/>
                </a:cubicBezTo>
                <a:cubicBezTo>
                  <a:pt x="1344" y="229"/>
                  <a:pt x="1345" y="224"/>
                  <a:pt x="1345" y="219"/>
                </a:cubicBezTo>
                <a:cubicBezTo>
                  <a:pt x="1339" y="218"/>
                  <a:pt x="1334" y="218"/>
                  <a:pt x="1329" y="217"/>
                </a:cubicBezTo>
                <a:cubicBezTo>
                  <a:pt x="1328" y="223"/>
                  <a:pt x="1328" y="228"/>
                  <a:pt x="1327" y="234"/>
                </a:cubicBezTo>
                <a:close/>
                <a:moveTo>
                  <a:pt x="1344" y="270"/>
                </a:moveTo>
                <a:cubicBezTo>
                  <a:pt x="1335" y="272"/>
                  <a:pt x="1327" y="272"/>
                  <a:pt x="1321" y="266"/>
                </a:cubicBezTo>
                <a:cubicBezTo>
                  <a:pt x="1314" y="259"/>
                  <a:pt x="1315" y="250"/>
                  <a:pt x="1317" y="243"/>
                </a:cubicBezTo>
                <a:cubicBezTo>
                  <a:pt x="1310" y="242"/>
                  <a:pt x="1304" y="241"/>
                  <a:pt x="1297" y="240"/>
                </a:cubicBezTo>
                <a:cubicBezTo>
                  <a:pt x="1300" y="248"/>
                  <a:pt x="1298" y="256"/>
                  <a:pt x="1293" y="262"/>
                </a:cubicBezTo>
                <a:cubicBezTo>
                  <a:pt x="1295" y="262"/>
                  <a:pt x="1297" y="261"/>
                  <a:pt x="1299" y="261"/>
                </a:cubicBezTo>
                <a:cubicBezTo>
                  <a:pt x="1307" y="258"/>
                  <a:pt x="1313" y="260"/>
                  <a:pt x="1318" y="266"/>
                </a:cubicBezTo>
                <a:cubicBezTo>
                  <a:pt x="1324" y="272"/>
                  <a:pt x="1324" y="279"/>
                  <a:pt x="1321" y="286"/>
                </a:cubicBezTo>
                <a:cubicBezTo>
                  <a:pt x="1321" y="288"/>
                  <a:pt x="1320" y="290"/>
                  <a:pt x="1319" y="292"/>
                </a:cubicBezTo>
                <a:cubicBezTo>
                  <a:pt x="1326" y="288"/>
                  <a:pt x="1334" y="288"/>
                  <a:pt x="1341" y="293"/>
                </a:cubicBezTo>
                <a:cubicBezTo>
                  <a:pt x="1342" y="293"/>
                  <a:pt x="1343" y="293"/>
                  <a:pt x="1343" y="293"/>
                </a:cubicBezTo>
                <a:cubicBezTo>
                  <a:pt x="1339" y="286"/>
                  <a:pt x="1340" y="278"/>
                  <a:pt x="1344" y="270"/>
                </a:cubicBezTo>
                <a:close/>
                <a:moveTo>
                  <a:pt x="1308" y="149"/>
                </a:moveTo>
                <a:cubicBezTo>
                  <a:pt x="1313" y="150"/>
                  <a:pt x="1318" y="150"/>
                  <a:pt x="1323" y="150"/>
                </a:cubicBezTo>
                <a:cubicBezTo>
                  <a:pt x="1324" y="145"/>
                  <a:pt x="1324" y="140"/>
                  <a:pt x="1324" y="135"/>
                </a:cubicBezTo>
                <a:cubicBezTo>
                  <a:pt x="1319" y="135"/>
                  <a:pt x="1314" y="134"/>
                  <a:pt x="1310" y="134"/>
                </a:cubicBezTo>
                <a:cubicBezTo>
                  <a:pt x="1309" y="139"/>
                  <a:pt x="1308" y="144"/>
                  <a:pt x="1308" y="149"/>
                </a:cubicBezTo>
                <a:close/>
                <a:moveTo>
                  <a:pt x="1302" y="205"/>
                </a:moveTo>
                <a:cubicBezTo>
                  <a:pt x="1308" y="205"/>
                  <a:pt x="1314" y="205"/>
                  <a:pt x="1319" y="206"/>
                </a:cubicBezTo>
                <a:cubicBezTo>
                  <a:pt x="1320" y="200"/>
                  <a:pt x="1320" y="194"/>
                  <a:pt x="1320" y="189"/>
                </a:cubicBezTo>
                <a:cubicBezTo>
                  <a:pt x="1315" y="188"/>
                  <a:pt x="1310" y="188"/>
                  <a:pt x="1305" y="188"/>
                </a:cubicBezTo>
                <a:cubicBezTo>
                  <a:pt x="1304" y="193"/>
                  <a:pt x="1303" y="199"/>
                  <a:pt x="1302" y="205"/>
                </a:cubicBezTo>
                <a:close/>
                <a:moveTo>
                  <a:pt x="1284" y="119"/>
                </a:moveTo>
                <a:cubicBezTo>
                  <a:pt x="1289" y="119"/>
                  <a:pt x="1293" y="120"/>
                  <a:pt x="1298" y="120"/>
                </a:cubicBezTo>
                <a:cubicBezTo>
                  <a:pt x="1298" y="115"/>
                  <a:pt x="1299" y="111"/>
                  <a:pt x="1299" y="107"/>
                </a:cubicBezTo>
                <a:cubicBezTo>
                  <a:pt x="1294" y="106"/>
                  <a:pt x="1290" y="106"/>
                  <a:pt x="1285" y="105"/>
                </a:cubicBezTo>
                <a:cubicBezTo>
                  <a:pt x="1285" y="110"/>
                  <a:pt x="1284" y="114"/>
                  <a:pt x="1284" y="119"/>
                </a:cubicBezTo>
                <a:close/>
                <a:moveTo>
                  <a:pt x="1277" y="175"/>
                </a:moveTo>
                <a:cubicBezTo>
                  <a:pt x="1283" y="175"/>
                  <a:pt x="1289" y="175"/>
                  <a:pt x="1294" y="175"/>
                </a:cubicBezTo>
                <a:cubicBezTo>
                  <a:pt x="1295" y="170"/>
                  <a:pt x="1295" y="164"/>
                  <a:pt x="1295" y="159"/>
                </a:cubicBezTo>
                <a:cubicBezTo>
                  <a:pt x="1290" y="159"/>
                  <a:pt x="1284" y="158"/>
                  <a:pt x="1279" y="158"/>
                </a:cubicBezTo>
                <a:cubicBezTo>
                  <a:pt x="1279" y="163"/>
                  <a:pt x="1278" y="169"/>
                  <a:pt x="1277" y="175"/>
                </a:cubicBezTo>
                <a:close/>
                <a:moveTo>
                  <a:pt x="1269" y="232"/>
                </a:moveTo>
                <a:cubicBezTo>
                  <a:pt x="1278" y="229"/>
                  <a:pt x="1285" y="229"/>
                  <a:pt x="1291" y="233"/>
                </a:cubicBezTo>
                <a:cubicBezTo>
                  <a:pt x="1291" y="226"/>
                  <a:pt x="1292" y="219"/>
                  <a:pt x="1292" y="213"/>
                </a:cubicBezTo>
                <a:cubicBezTo>
                  <a:pt x="1286" y="212"/>
                  <a:pt x="1280" y="212"/>
                  <a:pt x="1273" y="211"/>
                </a:cubicBezTo>
                <a:cubicBezTo>
                  <a:pt x="1276" y="218"/>
                  <a:pt x="1274" y="224"/>
                  <a:pt x="1269" y="232"/>
                </a:cubicBezTo>
                <a:close/>
                <a:moveTo>
                  <a:pt x="1259" y="90"/>
                </a:moveTo>
                <a:cubicBezTo>
                  <a:pt x="1264" y="90"/>
                  <a:pt x="1269" y="90"/>
                  <a:pt x="1273" y="90"/>
                </a:cubicBezTo>
                <a:cubicBezTo>
                  <a:pt x="1274" y="86"/>
                  <a:pt x="1274" y="81"/>
                  <a:pt x="1274" y="77"/>
                </a:cubicBezTo>
                <a:cubicBezTo>
                  <a:pt x="1270" y="77"/>
                  <a:pt x="1265" y="76"/>
                  <a:pt x="1261" y="76"/>
                </a:cubicBezTo>
                <a:cubicBezTo>
                  <a:pt x="1260" y="81"/>
                  <a:pt x="1260" y="85"/>
                  <a:pt x="1259" y="90"/>
                </a:cubicBezTo>
                <a:close/>
                <a:moveTo>
                  <a:pt x="1253" y="144"/>
                </a:moveTo>
                <a:cubicBezTo>
                  <a:pt x="1259" y="145"/>
                  <a:pt x="1264" y="145"/>
                  <a:pt x="1269" y="146"/>
                </a:cubicBezTo>
                <a:cubicBezTo>
                  <a:pt x="1269" y="141"/>
                  <a:pt x="1270" y="136"/>
                  <a:pt x="1270" y="131"/>
                </a:cubicBezTo>
                <a:cubicBezTo>
                  <a:pt x="1265" y="130"/>
                  <a:pt x="1260" y="130"/>
                  <a:pt x="1254" y="129"/>
                </a:cubicBezTo>
                <a:cubicBezTo>
                  <a:pt x="1254" y="134"/>
                  <a:pt x="1254" y="139"/>
                  <a:pt x="1253" y="144"/>
                </a:cubicBezTo>
                <a:close/>
                <a:moveTo>
                  <a:pt x="1248" y="199"/>
                </a:moveTo>
                <a:cubicBezTo>
                  <a:pt x="1254" y="200"/>
                  <a:pt x="1260" y="201"/>
                  <a:pt x="1266" y="201"/>
                </a:cubicBezTo>
                <a:cubicBezTo>
                  <a:pt x="1266" y="196"/>
                  <a:pt x="1267" y="189"/>
                  <a:pt x="1267" y="183"/>
                </a:cubicBezTo>
                <a:cubicBezTo>
                  <a:pt x="1262" y="183"/>
                  <a:pt x="1255" y="182"/>
                  <a:pt x="1249" y="182"/>
                </a:cubicBezTo>
                <a:cubicBezTo>
                  <a:pt x="1249" y="188"/>
                  <a:pt x="1248" y="194"/>
                  <a:pt x="1248" y="199"/>
                </a:cubicBezTo>
                <a:close/>
                <a:moveTo>
                  <a:pt x="1267" y="234"/>
                </a:moveTo>
                <a:cubicBezTo>
                  <a:pt x="1257" y="238"/>
                  <a:pt x="1250" y="238"/>
                  <a:pt x="1241" y="232"/>
                </a:cubicBezTo>
                <a:cubicBezTo>
                  <a:pt x="1246" y="244"/>
                  <a:pt x="1243" y="252"/>
                  <a:pt x="1237" y="259"/>
                </a:cubicBezTo>
                <a:cubicBezTo>
                  <a:pt x="1237" y="259"/>
                  <a:pt x="1237" y="259"/>
                  <a:pt x="1238" y="259"/>
                </a:cubicBezTo>
                <a:cubicBezTo>
                  <a:pt x="1248" y="253"/>
                  <a:pt x="1257" y="254"/>
                  <a:pt x="1265" y="262"/>
                </a:cubicBezTo>
                <a:cubicBezTo>
                  <a:pt x="1261" y="253"/>
                  <a:pt x="1259" y="245"/>
                  <a:pt x="1267" y="234"/>
                </a:cubicBezTo>
                <a:close/>
                <a:moveTo>
                  <a:pt x="1216" y="226"/>
                </a:moveTo>
                <a:cubicBezTo>
                  <a:pt x="1224" y="223"/>
                  <a:pt x="1232" y="225"/>
                  <a:pt x="1238" y="229"/>
                </a:cubicBezTo>
                <a:cubicBezTo>
                  <a:pt x="1238" y="222"/>
                  <a:pt x="1238" y="215"/>
                  <a:pt x="1238" y="209"/>
                </a:cubicBezTo>
                <a:cubicBezTo>
                  <a:pt x="1231" y="208"/>
                  <a:pt x="1224" y="207"/>
                  <a:pt x="1217" y="206"/>
                </a:cubicBezTo>
                <a:cubicBezTo>
                  <a:pt x="1220" y="212"/>
                  <a:pt x="1220" y="219"/>
                  <a:pt x="1216" y="226"/>
                </a:cubicBezTo>
                <a:close/>
                <a:moveTo>
                  <a:pt x="1229" y="115"/>
                </a:moveTo>
                <a:cubicBezTo>
                  <a:pt x="1234" y="115"/>
                  <a:pt x="1239" y="116"/>
                  <a:pt x="1244" y="116"/>
                </a:cubicBezTo>
                <a:cubicBezTo>
                  <a:pt x="1244" y="111"/>
                  <a:pt x="1245" y="106"/>
                  <a:pt x="1245" y="101"/>
                </a:cubicBezTo>
                <a:cubicBezTo>
                  <a:pt x="1240" y="101"/>
                  <a:pt x="1235" y="100"/>
                  <a:pt x="1230" y="100"/>
                </a:cubicBezTo>
                <a:cubicBezTo>
                  <a:pt x="1230" y="105"/>
                  <a:pt x="1229" y="110"/>
                  <a:pt x="1229" y="115"/>
                </a:cubicBezTo>
                <a:close/>
                <a:moveTo>
                  <a:pt x="1223" y="170"/>
                </a:moveTo>
                <a:cubicBezTo>
                  <a:pt x="1229" y="171"/>
                  <a:pt x="1235" y="171"/>
                  <a:pt x="1241" y="172"/>
                </a:cubicBezTo>
                <a:cubicBezTo>
                  <a:pt x="1241" y="166"/>
                  <a:pt x="1241" y="160"/>
                  <a:pt x="1241" y="155"/>
                </a:cubicBezTo>
                <a:cubicBezTo>
                  <a:pt x="1235" y="154"/>
                  <a:pt x="1230" y="154"/>
                  <a:pt x="1226" y="154"/>
                </a:cubicBezTo>
                <a:cubicBezTo>
                  <a:pt x="1225" y="160"/>
                  <a:pt x="1224" y="165"/>
                  <a:pt x="1223" y="170"/>
                </a:cubicBezTo>
                <a:close/>
                <a:moveTo>
                  <a:pt x="1204" y="85"/>
                </a:moveTo>
                <a:cubicBezTo>
                  <a:pt x="1209" y="85"/>
                  <a:pt x="1214" y="85"/>
                  <a:pt x="1219" y="86"/>
                </a:cubicBezTo>
                <a:cubicBezTo>
                  <a:pt x="1219" y="81"/>
                  <a:pt x="1220" y="77"/>
                  <a:pt x="1220" y="72"/>
                </a:cubicBezTo>
                <a:cubicBezTo>
                  <a:pt x="1215" y="71"/>
                  <a:pt x="1210" y="71"/>
                  <a:pt x="1206" y="71"/>
                </a:cubicBezTo>
                <a:cubicBezTo>
                  <a:pt x="1206" y="75"/>
                  <a:pt x="1205" y="80"/>
                  <a:pt x="1204" y="85"/>
                </a:cubicBezTo>
                <a:close/>
                <a:moveTo>
                  <a:pt x="1199" y="141"/>
                </a:moveTo>
                <a:cubicBezTo>
                  <a:pt x="1204" y="141"/>
                  <a:pt x="1210" y="141"/>
                  <a:pt x="1215" y="141"/>
                </a:cubicBezTo>
                <a:cubicBezTo>
                  <a:pt x="1215" y="136"/>
                  <a:pt x="1216" y="131"/>
                  <a:pt x="1216" y="125"/>
                </a:cubicBezTo>
                <a:cubicBezTo>
                  <a:pt x="1211" y="125"/>
                  <a:pt x="1206" y="124"/>
                  <a:pt x="1201" y="124"/>
                </a:cubicBezTo>
                <a:cubicBezTo>
                  <a:pt x="1200" y="130"/>
                  <a:pt x="1199" y="135"/>
                  <a:pt x="1199" y="141"/>
                </a:cubicBezTo>
                <a:close/>
                <a:moveTo>
                  <a:pt x="1193" y="196"/>
                </a:moveTo>
                <a:cubicBezTo>
                  <a:pt x="1198" y="196"/>
                  <a:pt x="1205" y="197"/>
                  <a:pt x="1212" y="197"/>
                </a:cubicBezTo>
                <a:cubicBezTo>
                  <a:pt x="1212" y="192"/>
                  <a:pt x="1212" y="185"/>
                  <a:pt x="1213" y="179"/>
                </a:cubicBezTo>
                <a:cubicBezTo>
                  <a:pt x="1207" y="178"/>
                  <a:pt x="1200" y="177"/>
                  <a:pt x="1195" y="177"/>
                </a:cubicBezTo>
                <a:cubicBezTo>
                  <a:pt x="1194" y="183"/>
                  <a:pt x="1193" y="190"/>
                  <a:pt x="1193" y="196"/>
                </a:cubicBezTo>
                <a:close/>
                <a:moveTo>
                  <a:pt x="1174" y="110"/>
                </a:moveTo>
                <a:cubicBezTo>
                  <a:pt x="1180" y="110"/>
                  <a:pt x="1185" y="111"/>
                  <a:pt x="1190" y="111"/>
                </a:cubicBezTo>
                <a:cubicBezTo>
                  <a:pt x="1190" y="106"/>
                  <a:pt x="1190" y="101"/>
                  <a:pt x="1191" y="96"/>
                </a:cubicBezTo>
                <a:cubicBezTo>
                  <a:pt x="1186" y="95"/>
                  <a:pt x="1181" y="95"/>
                  <a:pt x="1176" y="95"/>
                </a:cubicBezTo>
                <a:cubicBezTo>
                  <a:pt x="1176" y="100"/>
                  <a:pt x="1175" y="105"/>
                  <a:pt x="1174" y="110"/>
                </a:cubicBezTo>
                <a:close/>
                <a:moveTo>
                  <a:pt x="1168" y="166"/>
                </a:moveTo>
                <a:cubicBezTo>
                  <a:pt x="1174" y="166"/>
                  <a:pt x="1180" y="167"/>
                  <a:pt x="1187" y="167"/>
                </a:cubicBezTo>
                <a:cubicBezTo>
                  <a:pt x="1187" y="161"/>
                  <a:pt x="1187" y="155"/>
                  <a:pt x="1188" y="149"/>
                </a:cubicBezTo>
                <a:cubicBezTo>
                  <a:pt x="1182" y="149"/>
                  <a:pt x="1176" y="148"/>
                  <a:pt x="1171" y="148"/>
                </a:cubicBezTo>
                <a:cubicBezTo>
                  <a:pt x="1170" y="154"/>
                  <a:pt x="1169" y="160"/>
                  <a:pt x="1168" y="166"/>
                </a:cubicBezTo>
                <a:close/>
                <a:moveTo>
                  <a:pt x="1150" y="80"/>
                </a:moveTo>
                <a:cubicBezTo>
                  <a:pt x="1155" y="80"/>
                  <a:pt x="1160" y="81"/>
                  <a:pt x="1165" y="81"/>
                </a:cubicBezTo>
                <a:cubicBezTo>
                  <a:pt x="1165" y="76"/>
                  <a:pt x="1165" y="72"/>
                  <a:pt x="1165" y="67"/>
                </a:cubicBezTo>
                <a:cubicBezTo>
                  <a:pt x="1160" y="67"/>
                  <a:pt x="1155" y="66"/>
                  <a:pt x="1151" y="66"/>
                </a:cubicBezTo>
                <a:cubicBezTo>
                  <a:pt x="1151" y="71"/>
                  <a:pt x="1150" y="76"/>
                  <a:pt x="1150" y="80"/>
                </a:cubicBezTo>
                <a:close/>
                <a:moveTo>
                  <a:pt x="1144" y="135"/>
                </a:moveTo>
                <a:cubicBezTo>
                  <a:pt x="1150" y="136"/>
                  <a:pt x="1156" y="136"/>
                  <a:pt x="1162" y="137"/>
                </a:cubicBezTo>
                <a:cubicBezTo>
                  <a:pt x="1162" y="131"/>
                  <a:pt x="1162" y="125"/>
                  <a:pt x="1163" y="120"/>
                </a:cubicBezTo>
                <a:cubicBezTo>
                  <a:pt x="1157" y="119"/>
                  <a:pt x="1151" y="119"/>
                  <a:pt x="1146" y="118"/>
                </a:cubicBezTo>
                <a:cubicBezTo>
                  <a:pt x="1145" y="124"/>
                  <a:pt x="1145" y="130"/>
                  <a:pt x="1144" y="135"/>
                </a:cubicBezTo>
                <a:close/>
                <a:moveTo>
                  <a:pt x="1159" y="174"/>
                </a:moveTo>
                <a:cubicBezTo>
                  <a:pt x="1152" y="173"/>
                  <a:pt x="1145" y="172"/>
                  <a:pt x="1139" y="171"/>
                </a:cubicBezTo>
                <a:cubicBezTo>
                  <a:pt x="1141" y="178"/>
                  <a:pt x="1140" y="185"/>
                  <a:pt x="1136" y="191"/>
                </a:cubicBezTo>
                <a:cubicBezTo>
                  <a:pt x="1136" y="192"/>
                  <a:pt x="1136" y="193"/>
                  <a:pt x="1136" y="193"/>
                </a:cubicBezTo>
                <a:cubicBezTo>
                  <a:pt x="1142" y="190"/>
                  <a:pt x="1148" y="190"/>
                  <a:pt x="1155" y="193"/>
                </a:cubicBezTo>
                <a:cubicBezTo>
                  <a:pt x="1156" y="193"/>
                  <a:pt x="1158" y="194"/>
                  <a:pt x="1159" y="194"/>
                </a:cubicBezTo>
                <a:cubicBezTo>
                  <a:pt x="1156" y="187"/>
                  <a:pt x="1157" y="180"/>
                  <a:pt x="1159" y="174"/>
                </a:cubicBezTo>
                <a:close/>
                <a:moveTo>
                  <a:pt x="1125" y="50"/>
                </a:moveTo>
                <a:cubicBezTo>
                  <a:pt x="1130" y="51"/>
                  <a:pt x="1135" y="51"/>
                  <a:pt x="1139" y="52"/>
                </a:cubicBezTo>
                <a:cubicBezTo>
                  <a:pt x="1140" y="47"/>
                  <a:pt x="1140" y="43"/>
                  <a:pt x="1140" y="38"/>
                </a:cubicBezTo>
                <a:cubicBezTo>
                  <a:pt x="1136" y="37"/>
                  <a:pt x="1132" y="37"/>
                  <a:pt x="1127" y="37"/>
                </a:cubicBezTo>
                <a:cubicBezTo>
                  <a:pt x="1126" y="41"/>
                  <a:pt x="1126" y="46"/>
                  <a:pt x="1125" y="50"/>
                </a:cubicBezTo>
                <a:close/>
                <a:moveTo>
                  <a:pt x="1120" y="106"/>
                </a:moveTo>
                <a:cubicBezTo>
                  <a:pt x="1126" y="107"/>
                  <a:pt x="1131" y="107"/>
                  <a:pt x="1137" y="108"/>
                </a:cubicBezTo>
                <a:cubicBezTo>
                  <a:pt x="1137" y="102"/>
                  <a:pt x="1137" y="96"/>
                  <a:pt x="1137" y="91"/>
                </a:cubicBezTo>
                <a:cubicBezTo>
                  <a:pt x="1132" y="91"/>
                  <a:pt x="1127" y="91"/>
                  <a:pt x="1122" y="90"/>
                </a:cubicBezTo>
                <a:cubicBezTo>
                  <a:pt x="1121" y="96"/>
                  <a:pt x="1120" y="101"/>
                  <a:pt x="1120" y="106"/>
                </a:cubicBezTo>
                <a:close/>
                <a:moveTo>
                  <a:pt x="1114" y="160"/>
                </a:moveTo>
                <a:cubicBezTo>
                  <a:pt x="1120" y="161"/>
                  <a:pt x="1127" y="162"/>
                  <a:pt x="1133" y="163"/>
                </a:cubicBezTo>
                <a:cubicBezTo>
                  <a:pt x="1133" y="157"/>
                  <a:pt x="1133" y="151"/>
                  <a:pt x="1133" y="145"/>
                </a:cubicBezTo>
                <a:cubicBezTo>
                  <a:pt x="1127" y="144"/>
                  <a:pt x="1121" y="144"/>
                  <a:pt x="1116" y="143"/>
                </a:cubicBezTo>
                <a:cubicBezTo>
                  <a:pt x="1115" y="149"/>
                  <a:pt x="1114" y="155"/>
                  <a:pt x="1114" y="160"/>
                </a:cubicBezTo>
                <a:close/>
                <a:moveTo>
                  <a:pt x="1096" y="76"/>
                </a:moveTo>
                <a:cubicBezTo>
                  <a:pt x="1100" y="76"/>
                  <a:pt x="1105" y="76"/>
                  <a:pt x="1110" y="77"/>
                </a:cubicBezTo>
                <a:cubicBezTo>
                  <a:pt x="1111" y="71"/>
                  <a:pt x="1111" y="67"/>
                  <a:pt x="1111" y="62"/>
                </a:cubicBezTo>
                <a:cubicBezTo>
                  <a:pt x="1107" y="62"/>
                  <a:pt x="1102" y="61"/>
                  <a:pt x="1098" y="61"/>
                </a:cubicBezTo>
                <a:cubicBezTo>
                  <a:pt x="1097" y="66"/>
                  <a:pt x="1096" y="71"/>
                  <a:pt x="1096" y="76"/>
                </a:cubicBezTo>
                <a:close/>
                <a:moveTo>
                  <a:pt x="1089" y="131"/>
                </a:moveTo>
                <a:cubicBezTo>
                  <a:pt x="1095" y="132"/>
                  <a:pt x="1101" y="132"/>
                  <a:pt x="1107" y="133"/>
                </a:cubicBezTo>
                <a:cubicBezTo>
                  <a:pt x="1108" y="127"/>
                  <a:pt x="1108" y="121"/>
                  <a:pt x="1108" y="116"/>
                </a:cubicBezTo>
                <a:cubicBezTo>
                  <a:pt x="1103" y="115"/>
                  <a:pt x="1097" y="114"/>
                  <a:pt x="1091" y="114"/>
                </a:cubicBezTo>
                <a:cubicBezTo>
                  <a:pt x="1091" y="120"/>
                  <a:pt x="1090" y="126"/>
                  <a:pt x="1089" y="131"/>
                </a:cubicBezTo>
                <a:close/>
                <a:moveTo>
                  <a:pt x="1079" y="189"/>
                </a:moveTo>
                <a:cubicBezTo>
                  <a:pt x="1088" y="185"/>
                  <a:pt x="1097" y="184"/>
                  <a:pt x="1105" y="191"/>
                </a:cubicBezTo>
                <a:cubicBezTo>
                  <a:pt x="1102" y="183"/>
                  <a:pt x="1101" y="176"/>
                  <a:pt x="1105" y="169"/>
                </a:cubicBezTo>
                <a:cubicBezTo>
                  <a:pt x="1098" y="169"/>
                  <a:pt x="1091" y="168"/>
                  <a:pt x="1084" y="167"/>
                </a:cubicBezTo>
                <a:cubicBezTo>
                  <a:pt x="1087" y="175"/>
                  <a:pt x="1085" y="182"/>
                  <a:pt x="1079" y="189"/>
                </a:cubicBezTo>
                <a:close/>
                <a:moveTo>
                  <a:pt x="1072" y="45"/>
                </a:moveTo>
                <a:cubicBezTo>
                  <a:pt x="1077" y="46"/>
                  <a:pt x="1081" y="46"/>
                  <a:pt x="1085" y="46"/>
                </a:cubicBezTo>
                <a:cubicBezTo>
                  <a:pt x="1085" y="42"/>
                  <a:pt x="1086" y="37"/>
                  <a:pt x="1086" y="32"/>
                </a:cubicBezTo>
                <a:cubicBezTo>
                  <a:pt x="1082" y="32"/>
                  <a:pt x="1077" y="32"/>
                  <a:pt x="1073" y="32"/>
                </a:cubicBezTo>
                <a:cubicBezTo>
                  <a:pt x="1073" y="37"/>
                  <a:pt x="1072" y="41"/>
                  <a:pt x="1072" y="45"/>
                </a:cubicBezTo>
                <a:close/>
                <a:moveTo>
                  <a:pt x="1065" y="101"/>
                </a:moveTo>
                <a:cubicBezTo>
                  <a:pt x="1071" y="102"/>
                  <a:pt x="1077" y="102"/>
                  <a:pt x="1082" y="102"/>
                </a:cubicBezTo>
                <a:cubicBezTo>
                  <a:pt x="1082" y="97"/>
                  <a:pt x="1083" y="92"/>
                  <a:pt x="1083" y="86"/>
                </a:cubicBezTo>
                <a:cubicBezTo>
                  <a:pt x="1077" y="86"/>
                  <a:pt x="1072" y="85"/>
                  <a:pt x="1067" y="85"/>
                </a:cubicBezTo>
                <a:cubicBezTo>
                  <a:pt x="1066" y="90"/>
                  <a:pt x="1066" y="96"/>
                  <a:pt x="1065" y="101"/>
                </a:cubicBezTo>
                <a:close/>
                <a:moveTo>
                  <a:pt x="1058" y="158"/>
                </a:moveTo>
                <a:cubicBezTo>
                  <a:pt x="1065" y="155"/>
                  <a:pt x="1072" y="156"/>
                  <a:pt x="1078" y="160"/>
                </a:cubicBezTo>
                <a:cubicBezTo>
                  <a:pt x="1078" y="153"/>
                  <a:pt x="1079" y="146"/>
                  <a:pt x="1079" y="140"/>
                </a:cubicBezTo>
                <a:cubicBezTo>
                  <a:pt x="1073" y="139"/>
                  <a:pt x="1066" y="138"/>
                  <a:pt x="1061" y="138"/>
                </a:cubicBezTo>
                <a:cubicBezTo>
                  <a:pt x="1060" y="144"/>
                  <a:pt x="1059" y="151"/>
                  <a:pt x="1058" y="158"/>
                </a:cubicBezTo>
                <a:close/>
                <a:moveTo>
                  <a:pt x="1041" y="71"/>
                </a:moveTo>
                <a:cubicBezTo>
                  <a:pt x="1047" y="71"/>
                  <a:pt x="1052" y="72"/>
                  <a:pt x="1057" y="72"/>
                </a:cubicBezTo>
                <a:cubicBezTo>
                  <a:pt x="1057" y="67"/>
                  <a:pt x="1057" y="63"/>
                  <a:pt x="1057" y="58"/>
                </a:cubicBezTo>
                <a:cubicBezTo>
                  <a:pt x="1053" y="57"/>
                  <a:pt x="1048" y="57"/>
                  <a:pt x="1043" y="56"/>
                </a:cubicBezTo>
                <a:cubicBezTo>
                  <a:pt x="1042" y="61"/>
                  <a:pt x="1042" y="66"/>
                  <a:pt x="1041" y="71"/>
                </a:cubicBezTo>
                <a:close/>
                <a:moveTo>
                  <a:pt x="1034" y="126"/>
                </a:moveTo>
                <a:cubicBezTo>
                  <a:pt x="1040" y="127"/>
                  <a:pt x="1047" y="127"/>
                  <a:pt x="1053" y="128"/>
                </a:cubicBezTo>
                <a:cubicBezTo>
                  <a:pt x="1053" y="122"/>
                  <a:pt x="1053" y="116"/>
                  <a:pt x="1054" y="110"/>
                </a:cubicBezTo>
                <a:cubicBezTo>
                  <a:pt x="1048" y="110"/>
                  <a:pt x="1042" y="109"/>
                  <a:pt x="1037" y="109"/>
                </a:cubicBezTo>
                <a:cubicBezTo>
                  <a:pt x="1036" y="115"/>
                  <a:pt x="1035" y="121"/>
                  <a:pt x="1034" y="126"/>
                </a:cubicBezTo>
                <a:close/>
                <a:moveTo>
                  <a:pt x="1017" y="41"/>
                </a:moveTo>
                <a:cubicBezTo>
                  <a:pt x="1022" y="42"/>
                  <a:pt x="1027" y="42"/>
                  <a:pt x="1032" y="43"/>
                </a:cubicBezTo>
                <a:cubicBezTo>
                  <a:pt x="1032" y="37"/>
                  <a:pt x="1032" y="32"/>
                  <a:pt x="1032" y="28"/>
                </a:cubicBezTo>
                <a:cubicBezTo>
                  <a:pt x="1028" y="28"/>
                  <a:pt x="1023" y="28"/>
                  <a:pt x="1019" y="28"/>
                </a:cubicBezTo>
                <a:cubicBezTo>
                  <a:pt x="1018" y="32"/>
                  <a:pt x="1018" y="37"/>
                  <a:pt x="1017" y="41"/>
                </a:cubicBezTo>
                <a:close/>
                <a:moveTo>
                  <a:pt x="1011" y="96"/>
                </a:moveTo>
                <a:cubicBezTo>
                  <a:pt x="1017" y="96"/>
                  <a:pt x="1022" y="97"/>
                  <a:pt x="1028" y="98"/>
                </a:cubicBezTo>
                <a:cubicBezTo>
                  <a:pt x="1028" y="93"/>
                  <a:pt x="1028" y="87"/>
                  <a:pt x="1028" y="82"/>
                </a:cubicBezTo>
                <a:cubicBezTo>
                  <a:pt x="1023" y="81"/>
                  <a:pt x="1017" y="81"/>
                  <a:pt x="1012" y="80"/>
                </a:cubicBezTo>
                <a:cubicBezTo>
                  <a:pt x="1012" y="86"/>
                  <a:pt x="1011" y="91"/>
                  <a:pt x="1011" y="96"/>
                </a:cubicBezTo>
                <a:close/>
                <a:moveTo>
                  <a:pt x="1005" y="152"/>
                </a:moveTo>
                <a:cubicBezTo>
                  <a:pt x="1010" y="152"/>
                  <a:pt x="1017" y="152"/>
                  <a:pt x="1023" y="152"/>
                </a:cubicBezTo>
                <a:cubicBezTo>
                  <a:pt x="1024" y="146"/>
                  <a:pt x="1024" y="140"/>
                  <a:pt x="1025" y="134"/>
                </a:cubicBezTo>
                <a:cubicBezTo>
                  <a:pt x="1019" y="134"/>
                  <a:pt x="1013" y="134"/>
                  <a:pt x="1007" y="133"/>
                </a:cubicBezTo>
                <a:cubicBezTo>
                  <a:pt x="1006" y="140"/>
                  <a:pt x="1006" y="146"/>
                  <a:pt x="1005" y="152"/>
                </a:cubicBezTo>
                <a:close/>
                <a:moveTo>
                  <a:pt x="986" y="66"/>
                </a:moveTo>
                <a:cubicBezTo>
                  <a:pt x="992" y="67"/>
                  <a:pt x="997" y="67"/>
                  <a:pt x="1003" y="68"/>
                </a:cubicBezTo>
                <a:cubicBezTo>
                  <a:pt x="1003" y="63"/>
                  <a:pt x="1003" y="58"/>
                  <a:pt x="1003" y="53"/>
                </a:cubicBezTo>
                <a:cubicBezTo>
                  <a:pt x="998" y="52"/>
                  <a:pt x="993" y="52"/>
                  <a:pt x="988" y="51"/>
                </a:cubicBezTo>
                <a:cubicBezTo>
                  <a:pt x="988" y="56"/>
                  <a:pt x="987" y="62"/>
                  <a:pt x="986" y="66"/>
                </a:cubicBezTo>
                <a:close/>
                <a:moveTo>
                  <a:pt x="981" y="121"/>
                </a:moveTo>
                <a:cubicBezTo>
                  <a:pt x="986" y="121"/>
                  <a:pt x="992" y="122"/>
                  <a:pt x="999" y="122"/>
                </a:cubicBezTo>
                <a:cubicBezTo>
                  <a:pt x="999" y="117"/>
                  <a:pt x="999" y="111"/>
                  <a:pt x="999" y="106"/>
                </a:cubicBezTo>
                <a:cubicBezTo>
                  <a:pt x="993" y="105"/>
                  <a:pt x="988" y="105"/>
                  <a:pt x="983" y="105"/>
                </a:cubicBezTo>
                <a:cubicBezTo>
                  <a:pt x="982" y="111"/>
                  <a:pt x="982" y="116"/>
                  <a:pt x="981" y="121"/>
                </a:cubicBezTo>
                <a:close/>
                <a:moveTo>
                  <a:pt x="962" y="36"/>
                </a:moveTo>
                <a:cubicBezTo>
                  <a:pt x="967" y="37"/>
                  <a:pt x="972" y="37"/>
                  <a:pt x="977" y="37"/>
                </a:cubicBezTo>
                <a:cubicBezTo>
                  <a:pt x="977" y="33"/>
                  <a:pt x="977" y="28"/>
                  <a:pt x="978" y="23"/>
                </a:cubicBezTo>
                <a:cubicBezTo>
                  <a:pt x="973" y="23"/>
                  <a:pt x="969" y="22"/>
                  <a:pt x="964" y="22"/>
                </a:cubicBezTo>
                <a:cubicBezTo>
                  <a:pt x="964" y="27"/>
                  <a:pt x="963" y="31"/>
                  <a:pt x="962" y="36"/>
                </a:cubicBezTo>
                <a:close/>
                <a:moveTo>
                  <a:pt x="956" y="92"/>
                </a:moveTo>
                <a:cubicBezTo>
                  <a:pt x="961" y="92"/>
                  <a:pt x="967" y="92"/>
                  <a:pt x="973" y="92"/>
                </a:cubicBezTo>
                <a:cubicBezTo>
                  <a:pt x="973" y="87"/>
                  <a:pt x="973" y="82"/>
                  <a:pt x="974" y="77"/>
                </a:cubicBezTo>
                <a:cubicBezTo>
                  <a:pt x="968" y="76"/>
                  <a:pt x="963" y="76"/>
                  <a:pt x="958" y="75"/>
                </a:cubicBezTo>
                <a:cubicBezTo>
                  <a:pt x="957" y="81"/>
                  <a:pt x="956" y="87"/>
                  <a:pt x="956" y="92"/>
                </a:cubicBezTo>
                <a:close/>
                <a:moveTo>
                  <a:pt x="947" y="150"/>
                </a:moveTo>
                <a:cubicBezTo>
                  <a:pt x="948" y="149"/>
                  <a:pt x="950" y="149"/>
                  <a:pt x="952" y="148"/>
                </a:cubicBezTo>
                <a:cubicBezTo>
                  <a:pt x="960" y="145"/>
                  <a:pt x="967" y="147"/>
                  <a:pt x="972" y="153"/>
                </a:cubicBezTo>
                <a:cubicBezTo>
                  <a:pt x="978" y="160"/>
                  <a:pt x="978" y="167"/>
                  <a:pt x="975" y="175"/>
                </a:cubicBezTo>
                <a:cubicBezTo>
                  <a:pt x="974" y="176"/>
                  <a:pt x="973" y="178"/>
                  <a:pt x="972" y="179"/>
                </a:cubicBezTo>
                <a:cubicBezTo>
                  <a:pt x="980" y="176"/>
                  <a:pt x="988" y="175"/>
                  <a:pt x="995" y="180"/>
                </a:cubicBezTo>
                <a:cubicBezTo>
                  <a:pt x="995" y="181"/>
                  <a:pt x="996" y="180"/>
                  <a:pt x="997" y="181"/>
                </a:cubicBezTo>
                <a:cubicBezTo>
                  <a:pt x="993" y="172"/>
                  <a:pt x="993" y="165"/>
                  <a:pt x="999" y="156"/>
                </a:cubicBezTo>
                <a:cubicBezTo>
                  <a:pt x="982" y="163"/>
                  <a:pt x="964" y="153"/>
                  <a:pt x="971" y="130"/>
                </a:cubicBezTo>
                <a:cubicBezTo>
                  <a:pt x="965" y="130"/>
                  <a:pt x="958" y="129"/>
                  <a:pt x="952" y="128"/>
                </a:cubicBezTo>
                <a:cubicBezTo>
                  <a:pt x="953" y="136"/>
                  <a:pt x="952" y="144"/>
                  <a:pt x="947" y="150"/>
                </a:cubicBezTo>
                <a:close/>
                <a:moveTo>
                  <a:pt x="932" y="61"/>
                </a:moveTo>
                <a:cubicBezTo>
                  <a:pt x="937" y="62"/>
                  <a:pt x="943" y="62"/>
                  <a:pt x="948" y="63"/>
                </a:cubicBezTo>
                <a:cubicBezTo>
                  <a:pt x="948" y="58"/>
                  <a:pt x="948" y="53"/>
                  <a:pt x="948" y="48"/>
                </a:cubicBezTo>
                <a:cubicBezTo>
                  <a:pt x="943" y="47"/>
                  <a:pt x="939" y="47"/>
                  <a:pt x="934" y="46"/>
                </a:cubicBezTo>
                <a:cubicBezTo>
                  <a:pt x="933" y="52"/>
                  <a:pt x="932" y="56"/>
                  <a:pt x="932" y="61"/>
                </a:cubicBezTo>
                <a:close/>
                <a:moveTo>
                  <a:pt x="926" y="117"/>
                </a:moveTo>
                <a:cubicBezTo>
                  <a:pt x="932" y="117"/>
                  <a:pt x="938" y="118"/>
                  <a:pt x="944" y="119"/>
                </a:cubicBezTo>
                <a:cubicBezTo>
                  <a:pt x="945" y="113"/>
                  <a:pt x="945" y="106"/>
                  <a:pt x="946" y="100"/>
                </a:cubicBezTo>
                <a:cubicBezTo>
                  <a:pt x="940" y="100"/>
                  <a:pt x="934" y="100"/>
                  <a:pt x="929" y="100"/>
                </a:cubicBezTo>
                <a:cubicBezTo>
                  <a:pt x="928" y="105"/>
                  <a:pt x="927" y="111"/>
                  <a:pt x="926" y="117"/>
                </a:cubicBezTo>
                <a:close/>
                <a:moveTo>
                  <a:pt x="908" y="31"/>
                </a:moveTo>
                <a:cubicBezTo>
                  <a:pt x="913" y="31"/>
                  <a:pt x="918" y="32"/>
                  <a:pt x="922" y="32"/>
                </a:cubicBezTo>
                <a:cubicBezTo>
                  <a:pt x="922" y="28"/>
                  <a:pt x="922" y="23"/>
                  <a:pt x="922" y="19"/>
                </a:cubicBezTo>
                <a:cubicBezTo>
                  <a:pt x="918" y="18"/>
                  <a:pt x="914" y="18"/>
                  <a:pt x="910" y="18"/>
                </a:cubicBezTo>
                <a:cubicBezTo>
                  <a:pt x="909" y="22"/>
                  <a:pt x="909" y="27"/>
                  <a:pt x="908" y="31"/>
                </a:cubicBezTo>
                <a:close/>
                <a:moveTo>
                  <a:pt x="903" y="86"/>
                </a:moveTo>
                <a:cubicBezTo>
                  <a:pt x="908" y="87"/>
                  <a:pt x="913" y="87"/>
                  <a:pt x="918" y="88"/>
                </a:cubicBezTo>
                <a:cubicBezTo>
                  <a:pt x="918" y="82"/>
                  <a:pt x="919" y="77"/>
                  <a:pt x="919" y="72"/>
                </a:cubicBezTo>
                <a:cubicBezTo>
                  <a:pt x="914" y="71"/>
                  <a:pt x="909" y="71"/>
                  <a:pt x="904" y="70"/>
                </a:cubicBezTo>
                <a:cubicBezTo>
                  <a:pt x="904" y="76"/>
                  <a:pt x="903" y="81"/>
                  <a:pt x="903" y="86"/>
                </a:cubicBezTo>
                <a:close/>
                <a:moveTo>
                  <a:pt x="895" y="144"/>
                </a:moveTo>
                <a:cubicBezTo>
                  <a:pt x="902" y="141"/>
                  <a:pt x="909" y="141"/>
                  <a:pt x="915" y="145"/>
                </a:cubicBezTo>
                <a:cubicBezTo>
                  <a:pt x="915" y="138"/>
                  <a:pt x="916" y="131"/>
                  <a:pt x="916" y="124"/>
                </a:cubicBezTo>
                <a:cubicBezTo>
                  <a:pt x="914" y="125"/>
                  <a:pt x="910" y="125"/>
                  <a:pt x="907" y="125"/>
                </a:cubicBezTo>
                <a:cubicBezTo>
                  <a:pt x="904" y="125"/>
                  <a:pt x="901" y="124"/>
                  <a:pt x="899" y="123"/>
                </a:cubicBezTo>
                <a:cubicBezTo>
                  <a:pt x="897" y="130"/>
                  <a:pt x="896" y="137"/>
                  <a:pt x="895" y="144"/>
                </a:cubicBezTo>
                <a:close/>
                <a:moveTo>
                  <a:pt x="878" y="57"/>
                </a:moveTo>
                <a:cubicBezTo>
                  <a:pt x="884" y="57"/>
                  <a:pt x="889" y="58"/>
                  <a:pt x="893" y="58"/>
                </a:cubicBezTo>
                <a:cubicBezTo>
                  <a:pt x="893" y="53"/>
                  <a:pt x="893" y="48"/>
                  <a:pt x="893" y="43"/>
                </a:cubicBezTo>
                <a:cubicBezTo>
                  <a:pt x="889" y="43"/>
                  <a:pt x="885" y="43"/>
                  <a:pt x="880" y="42"/>
                </a:cubicBezTo>
                <a:cubicBezTo>
                  <a:pt x="880" y="48"/>
                  <a:pt x="879" y="52"/>
                  <a:pt x="878" y="57"/>
                </a:cubicBezTo>
                <a:close/>
                <a:moveTo>
                  <a:pt x="872" y="111"/>
                </a:moveTo>
                <a:cubicBezTo>
                  <a:pt x="878" y="112"/>
                  <a:pt x="884" y="113"/>
                  <a:pt x="890" y="113"/>
                </a:cubicBezTo>
                <a:cubicBezTo>
                  <a:pt x="890" y="108"/>
                  <a:pt x="890" y="102"/>
                  <a:pt x="891" y="97"/>
                </a:cubicBezTo>
                <a:cubicBezTo>
                  <a:pt x="885" y="96"/>
                  <a:pt x="879" y="96"/>
                  <a:pt x="874" y="95"/>
                </a:cubicBezTo>
                <a:cubicBezTo>
                  <a:pt x="873" y="100"/>
                  <a:pt x="873" y="106"/>
                  <a:pt x="872" y="111"/>
                </a:cubicBezTo>
                <a:close/>
                <a:moveTo>
                  <a:pt x="854" y="27"/>
                </a:moveTo>
                <a:cubicBezTo>
                  <a:pt x="859" y="27"/>
                  <a:pt x="863" y="27"/>
                  <a:pt x="868" y="27"/>
                </a:cubicBezTo>
                <a:cubicBezTo>
                  <a:pt x="868" y="22"/>
                  <a:pt x="868" y="18"/>
                  <a:pt x="868" y="14"/>
                </a:cubicBezTo>
                <a:cubicBezTo>
                  <a:pt x="864" y="13"/>
                  <a:pt x="860" y="13"/>
                  <a:pt x="856" y="13"/>
                </a:cubicBezTo>
                <a:cubicBezTo>
                  <a:pt x="855" y="18"/>
                  <a:pt x="855" y="22"/>
                  <a:pt x="854" y="27"/>
                </a:cubicBezTo>
                <a:close/>
                <a:moveTo>
                  <a:pt x="848" y="82"/>
                </a:moveTo>
                <a:cubicBezTo>
                  <a:pt x="853" y="83"/>
                  <a:pt x="859" y="83"/>
                  <a:pt x="865" y="84"/>
                </a:cubicBezTo>
                <a:cubicBezTo>
                  <a:pt x="865" y="78"/>
                  <a:pt x="865" y="73"/>
                  <a:pt x="865" y="68"/>
                </a:cubicBezTo>
                <a:cubicBezTo>
                  <a:pt x="860" y="67"/>
                  <a:pt x="855" y="67"/>
                  <a:pt x="850" y="66"/>
                </a:cubicBezTo>
                <a:cubicBezTo>
                  <a:pt x="849" y="72"/>
                  <a:pt x="848" y="77"/>
                  <a:pt x="848" y="82"/>
                </a:cubicBezTo>
                <a:close/>
                <a:moveTo>
                  <a:pt x="842" y="136"/>
                </a:moveTo>
                <a:cubicBezTo>
                  <a:pt x="848" y="137"/>
                  <a:pt x="855" y="138"/>
                  <a:pt x="861" y="139"/>
                </a:cubicBezTo>
                <a:cubicBezTo>
                  <a:pt x="861" y="133"/>
                  <a:pt x="861" y="127"/>
                  <a:pt x="861" y="121"/>
                </a:cubicBezTo>
                <a:cubicBezTo>
                  <a:pt x="858" y="121"/>
                  <a:pt x="855" y="121"/>
                  <a:pt x="852" y="121"/>
                </a:cubicBezTo>
                <a:cubicBezTo>
                  <a:pt x="849" y="120"/>
                  <a:pt x="846" y="119"/>
                  <a:pt x="844" y="119"/>
                </a:cubicBezTo>
                <a:cubicBezTo>
                  <a:pt x="843" y="125"/>
                  <a:pt x="842" y="131"/>
                  <a:pt x="842" y="136"/>
                </a:cubicBezTo>
                <a:close/>
                <a:moveTo>
                  <a:pt x="824" y="52"/>
                </a:moveTo>
                <a:cubicBezTo>
                  <a:pt x="829" y="52"/>
                  <a:pt x="834" y="53"/>
                  <a:pt x="839" y="53"/>
                </a:cubicBezTo>
                <a:cubicBezTo>
                  <a:pt x="839" y="48"/>
                  <a:pt x="840" y="44"/>
                  <a:pt x="840" y="38"/>
                </a:cubicBezTo>
                <a:cubicBezTo>
                  <a:pt x="835" y="38"/>
                  <a:pt x="831" y="38"/>
                  <a:pt x="826" y="37"/>
                </a:cubicBezTo>
                <a:cubicBezTo>
                  <a:pt x="825" y="42"/>
                  <a:pt x="825" y="47"/>
                  <a:pt x="824" y="52"/>
                </a:cubicBezTo>
                <a:close/>
                <a:moveTo>
                  <a:pt x="817" y="107"/>
                </a:moveTo>
                <a:cubicBezTo>
                  <a:pt x="824" y="108"/>
                  <a:pt x="830" y="108"/>
                  <a:pt x="835" y="109"/>
                </a:cubicBezTo>
                <a:cubicBezTo>
                  <a:pt x="835" y="103"/>
                  <a:pt x="836" y="97"/>
                  <a:pt x="836" y="92"/>
                </a:cubicBezTo>
                <a:cubicBezTo>
                  <a:pt x="830" y="91"/>
                  <a:pt x="825" y="91"/>
                  <a:pt x="820" y="90"/>
                </a:cubicBezTo>
                <a:cubicBezTo>
                  <a:pt x="819" y="96"/>
                  <a:pt x="818" y="102"/>
                  <a:pt x="817" y="107"/>
                </a:cubicBezTo>
                <a:close/>
                <a:moveTo>
                  <a:pt x="814" y="153"/>
                </a:moveTo>
                <a:cubicBezTo>
                  <a:pt x="814" y="156"/>
                  <a:pt x="812" y="160"/>
                  <a:pt x="812" y="162"/>
                </a:cubicBezTo>
                <a:cubicBezTo>
                  <a:pt x="819" y="162"/>
                  <a:pt x="825" y="163"/>
                  <a:pt x="831" y="163"/>
                </a:cubicBezTo>
                <a:cubicBezTo>
                  <a:pt x="831" y="158"/>
                  <a:pt x="831" y="152"/>
                  <a:pt x="831" y="145"/>
                </a:cubicBezTo>
                <a:cubicBezTo>
                  <a:pt x="826" y="145"/>
                  <a:pt x="820" y="144"/>
                  <a:pt x="814" y="144"/>
                </a:cubicBezTo>
                <a:cubicBezTo>
                  <a:pt x="814" y="147"/>
                  <a:pt x="814" y="150"/>
                  <a:pt x="814" y="153"/>
                </a:cubicBezTo>
                <a:close/>
                <a:moveTo>
                  <a:pt x="800" y="21"/>
                </a:moveTo>
                <a:cubicBezTo>
                  <a:pt x="805" y="22"/>
                  <a:pt x="809" y="22"/>
                  <a:pt x="814" y="22"/>
                </a:cubicBezTo>
                <a:cubicBezTo>
                  <a:pt x="814" y="18"/>
                  <a:pt x="814" y="14"/>
                  <a:pt x="814" y="10"/>
                </a:cubicBezTo>
                <a:cubicBezTo>
                  <a:pt x="810" y="9"/>
                  <a:pt x="806" y="9"/>
                  <a:pt x="802" y="9"/>
                </a:cubicBezTo>
                <a:cubicBezTo>
                  <a:pt x="801" y="13"/>
                  <a:pt x="801" y="17"/>
                  <a:pt x="800" y="21"/>
                </a:cubicBezTo>
                <a:close/>
                <a:moveTo>
                  <a:pt x="794" y="77"/>
                </a:moveTo>
                <a:cubicBezTo>
                  <a:pt x="799" y="77"/>
                  <a:pt x="804" y="78"/>
                  <a:pt x="810" y="78"/>
                </a:cubicBezTo>
                <a:cubicBezTo>
                  <a:pt x="810" y="73"/>
                  <a:pt x="810" y="68"/>
                  <a:pt x="811" y="63"/>
                </a:cubicBezTo>
                <a:cubicBezTo>
                  <a:pt x="805" y="62"/>
                  <a:pt x="800" y="62"/>
                  <a:pt x="796" y="61"/>
                </a:cubicBezTo>
                <a:cubicBezTo>
                  <a:pt x="795" y="67"/>
                  <a:pt x="794" y="72"/>
                  <a:pt x="794" y="77"/>
                </a:cubicBezTo>
                <a:close/>
                <a:moveTo>
                  <a:pt x="788" y="133"/>
                </a:moveTo>
                <a:cubicBezTo>
                  <a:pt x="793" y="133"/>
                  <a:pt x="800" y="133"/>
                  <a:pt x="805" y="133"/>
                </a:cubicBezTo>
                <a:cubicBezTo>
                  <a:pt x="806" y="128"/>
                  <a:pt x="806" y="122"/>
                  <a:pt x="807" y="116"/>
                </a:cubicBezTo>
                <a:cubicBezTo>
                  <a:pt x="802" y="116"/>
                  <a:pt x="796" y="115"/>
                  <a:pt x="791" y="115"/>
                </a:cubicBezTo>
                <a:cubicBezTo>
                  <a:pt x="790" y="121"/>
                  <a:pt x="789" y="127"/>
                  <a:pt x="788" y="133"/>
                </a:cubicBezTo>
                <a:close/>
                <a:moveTo>
                  <a:pt x="770" y="46"/>
                </a:moveTo>
                <a:cubicBezTo>
                  <a:pt x="775" y="47"/>
                  <a:pt x="780" y="47"/>
                  <a:pt x="784" y="48"/>
                </a:cubicBezTo>
                <a:cubicBezTo>
                  <a:pt x="784" y="43"/>
                  <a:pt x="784" y="39"/>
                  <a:pt x="784" y="34"/>
                </a:cubicBezTo>
                <a:cubicBezTo>
                  <a:pt x="780" y="34"/>
                  <a:pt x="776" y="33"/>
                  <a:pt x="772" y="33"/>
                </a:cubicBezTo>
                <a:cubicBezTo>
                  <a:pt x="771" y="37"/>
                  <a:pt x="771" y="42"/>
                  <a:pt x="770" y="46"/>
                </a:cubicBezTo>
                <a:close/>
                <a:moveTo>
                  <a:pt x="764" y="102"/>
                </a:moveTo>
                <a:cubicBezTo>
                  <a:pt x="769" y="102"/>
                  <a:pt x="775" y="103"/>
                  <a:pt x="780" y="103"/>
                </a:cubicBezTo>
                <a:cubicBezTo>
                  <a:pt x="780" y="98"/>
                  <a:pt x="781" y="92"/>
                  <a:pt x="781" y="87"/>
                </a:cubicBezTo>
                <a:cubicBezTo>
                  <a:pt x="776" y="86"/>
                  <a:pt x="771" y="86"/>
                  <a:pt x="766" y="86"/>
                </a:cubicBezTo>
                <a:cubicBezTo>
                  <a:pt x="766" y="91"/>
                  <a:pt x="765" y="97"/>
                  <a:pt x="764" y="102"/>
                </a:cubicBezTo>
                <a:close/>
                <a:moveTo>
                  <a:pt x="757" y="159"/>
                </a:moveTo>
                <a:cubicBezTo>
                  <a:pt x="764" y="156"/>
                  <a:pt x="771" y="157"/>
                  <a:pt x="777" y="160"/>
                </a:cubicBezTo>
                <a:cubicBezTo>
                  <a:pt x="777" y="154"/>
                  <a:pt x="778" y="147"/>
                  <a:pt x="778" y="140"/>
                </a:cubicBezTo>
                <a:cubicBezTo>
                  <a:pt x="772" y="140"/>
                  <a:pt x="766" y="139"/>
                  <a:pt x="760" y="139"/>
                </a:cubicBezTo>
                <a:cubicBezTo>
                  <a:pt x="759" y="145"/>
                  <a:pt x="758" y="152"/>
                  <a:pt x="757" y="159"/>
                </a:cubicBezTo>
                <a:close/>
                <a:moveTo>
                  <a:pt x="740" y="71"/>
                </a:moveTo>
                <a:cubicBezTo>
                  <a:pt x="745" y="72"/>
                  <a:pt x="750" y="72"/>
                  <a:pt x="755" y="73"/>
                </a:cubicBezTo>
                <a:cubicBezTo>
                  <a:pt x="755" y="68"/>
                  <a:pt x="755" y="63"/>
                  <a:pt x="755" y="59"/>
                </a:cubicBezTo>
                <a:cubicBezTo>
                  <a:pt x="751" y="58"/>
                  <a:pt x="746" y="58"/>
                  <a:pt x="741" y="57"/>
                </a:cubicBezTo>
                <a:cubicBezTo>
                  <a:pt x="741" y="62"/>
                  <a:pt x="740" y="67"/>
                  <a:pt x="740" y="71"/>
                </a:cubicBezTo>
                <a:close/>
                <a:moveTo>
                  <a:pt x="735" y="127"/>
                </a:moveTo>
                <a:cubicBezTo>
                  <a:pt x="740" y="127"/>
                  <a:pt x="746" y="128"/>
                  <a:pt x="752" y="129"/>
                </a:cubicBezTo>
                <a:cubicBezTo>
                  <a:pt x="752" y="123"/>
                  <a:pt x="752" y="117"/>
                  <a:pt x="753" y="111"/>
                </a:cubicBezTo>
                <a:cubicBezTo>
                  <a:pt x="747" y="111"/>
                  <a:pt x="741" y="110"/>
                  <a:pt x="735" y="109"/>
                </a:cubicBezTo>
                <a:cubicBezTo>
                  <a:pt x="735" y="115"/>
                  <a:pt x="735" y="121"/>
                  <a:pt x="735" y="127"/>
                </a:cubicBezTo>
                <a:close/>
                <a:moveTo>
                  <a:pt x="716" y="42"/>
                </a:moveTo>
                <a:cubicBezTo>
                  <a:pt x="720" y="42"/>
                  <a:pt x="725" y="43"/>
                  <a:pt x="730" y="43"/>
                </a:cubicBezTo>
                <a:cubicBezTo>
                  <a:pt x="730" y="38"/>
                  <a:pt x="730" y="34"/>
                  <a:pt x="730" y="29"/>
                </a:cubicBezTo>
                <a:cubicBezTo>
                  <a:pt x="726" y="29"/>
                  <a:pt x="722" y="28"/>
                  <a:pt x="717" y="28"/>
                </a:cubicBezTo>
                <a:cubicBezTo>
                  <a:pt x="717" y="33"/>
                  <a:pt x="716" y="37"/>
                  <a:pt x="716" y="42"/>
                </a:cubicBezTo>
                <a:close/>
                <a:moveTo>
                  <a:pt x="710" y="97"/>
                </a:moveTo>
                <a:cubicBezTo>
                  <a:pt x="716" y="98"/>
                  <a:pt x="721" y="98"/>
                  <a:pt x="727" y="99"/>
                </a:cubicBezTo>
                <a:cubicBezTo>
                  <a:pt x="727" y="94"/>
                  <a:pt x="727" y="88"/>
                  <a:pt x="727" y="82"/>
                </a:cubicBezTo>
                <a:cubicBezTo>
                  <a:pt x="722" y="82"/>
                  <a:pt x="717" y="82"/>
                  <a:pt x="712" y="82"/>
                </a:cubicBezTo>
                <a:cubicBezTo>
                  <a:pt x="711" y="87"/>
                  <a:pt x="711" y="93"/>
                  <a:pt x="710" y="97"/>
                </a:cubicBezTo>
                <a:close/>
                <a:moveTo>
                  <a:pt x="704" y="151"/>
                </a:moveTo>
                <a:cubicBezTo>
                  <a:pt x="710" y="152"/>
                  <a:pt x="716" y="153"/>
                  <a:pt x="723" y="154"/>
                </a:cubicBezTo>
                <a:cubicBezTo>
                  <a:pt x="723" y="148"/>
                  <a:pt x="723" y="143"/>
                  <a:pt x="723" y="137"/>
                </a:cubicBezTo>
                <a:cubicBezTo>
                  <a:pt x="717" y="136"/>
                  <a:pt x="711" y="135"/>
                  <a:pt x="706" y="135"/>
                </a:cubicBezTo>
                <a:cubicBezTo>
                  <a:pt x="705" y="141"/>
                  <a:pt x="705" y="146"/>
                  <a:pt x="704" y="151"/>
                </a:cubicBezTo>
                <a:close/>
                <a:moveTo>
                  <a:pt x="722" y="187"/>
                </a:moveTo>
                <a:cubicBezTo>
                  <a:pt x="715" y="190"/>
                  <a:pt x="707" y="190"/>
                  <a:pt x="698" y="186"/>
                </a:cubicBezTo>
                <a:cubicBezTo>
                  <a:pt x="702" y="194"/>
                  <a:pt x="701" y="201"/>
                  <a:pt x="697" y="207"/>
                </a:cubicBezTo>
                <a:cubicBezTo>
                  <a:pt x="696" y="208"/>
                  <a:pt x="696" y="209"/>
                  <a:pt x="696" y="209"/>
                </a:cubicBezTo>
                <a:cubicBezTo>
                  <a:pt x="705" y="206"/>
                  <a:pt x="713" y="207"/>
                  <a:pt x="720" y="212"/>
                </a:cubicBezTo>
                <a:cubicBezTo>
                  <a:pt x="716" y="203"/>
                  <a:pt x="717" y="195"/>
                  <a:pt x="722" y="187"/>
                </a:cubicBezTo>
                <a:close/>
                <a:moveTo>
                  <a:pt x="686" y="67"/>
                </a:moveTo>
                <a:cubicBezTo>
                  <a:pt x="691" y="67"/>
                  <a:pt x="695" y="67"/>
                  <a:pt x="700" y="68"/>
                </a:cubicBezTo>
                <a:cubicBezTo>
                  <a:pt x="700" y="63"/>
                  <a:pt x="700" y="58"/>
                  <a:pt x="701" y="54"/>
                </a:cubicBezTo>
                <a:cubicBezTo>
                  <a:pt x="696" y="53"/>
                  <a:pt x="692" y="53"/>
                  <a:pt x="688" y="53"/>
                </a:cubicBezTo>
                <a:cubicBezTo>
                  <a:pt x="687" y="58"/>
                  <a:pt x="687" y="62"/>
                  <a:pt x="686" y="67"/>
                </a:cubicBezTo>
                <a:close/>
                <a:moveTo>
                  <a:pt x="680" y="122"/>
                </a:moveTo>
                <a:cubicBezTo>
                  <a:pt x="686" y="123"/>
                  <a:pt x="691" y="123"/>
                  <a:pt x="697" y="124"/>
                </a:cubicBezTo>
                <a:cubicBezTo>
                  <a:pt x="697" y="118"/>
                  <a:pt x="697" y="113"/>
                  <a:pt x="698" y="107"/>
                </a:cubicBezTo>
                <a:cubicBezTo>
                  <a:pt x="692" y="107"/>
                  <a:pt x="687" y="106"/>
                  <a:pt x="682" y="106"/>
                </a:cubicBezTo>
                <a:cubicBezTo>
                  <a:pt x="681" y="112"/>
                  <a:pt x="680" y="117"/>
                  <a:pt x="680" y="122"/>
                </a:cubicBezTo>
                <a:close/>
                <a:moveTo>
                  <a:pt x="675" y="177"/>
                </a:moveTo>
                <a:cubicBezTo>
                  <a:pt x="680" y="177"/>
                  <a:pt x="687" y="178"/>
                  <a:pt x="693" y="178"/>
                </a:cubicBezTo>
                <a:cubicBezTo>
                  <a:pt x="693" y="173"/>
                  <a:pt x="693" y="167"/>
                  <a:pt x="693" y="161"/>
                </a:cubicBezTo>
                <a:cubicBezTo>
                  <a:pt x="688" y="161"/>
                  <a:pt x="682" y="160"/>
                  <a:pt x="676" y="160"/>
                </a:cubicBezTo>
                <a:cubicBezTo>
                  <a:pt x="676" y="165"/>
                  <a:pt x="675" y="171"/>
                  <a:pt x="675" y="177"/>
                </a:cubicBezTo>
                <a:close/>
                <a:moveTo>
                  <a:pt x="656" y="92"/>
                </a:moveTo>
                <a:cubicBezTo>
                  <a:pt x="662" y="92"/>
                  <a:pt x="666" y="93"/>
                  <a:pt x="671" y="93"/>
                </a:cubicBezTo>
                <a:cubicBezTo>
                  <a:pt x="672" y="88"/>
                  <a:pt x="672" y="84"/>
                  <a:pt x="672" y="78"/>
                </a:cubicBezTo>
                <a:cubicBezTo>
                  <a:pt x="667" y="78"/>
                  <a:pt x="663" y="77"/>
                  <a:pt x="658" y="77"/>
                </a:cubicBezTo>
                <a:cubicBezTo>
                  <a:pt x="657" y="82"/>
                  <a:pt x="657" y="87"/>
                  <a:pt x="656" y="92"/>
                </a:cubicBezTo>
                <a:close/>
                <a:moveTo>
                  <a:pt x="649" y="148"/>
                </a:moveTo>
                <a:cubicBezTo>
                  <a:pt x="655" y="148"/>
                  <a:pt x="661" y="148"/>
                  <a:pt x="667" y="148"/>
                </a:cubicBezTo>
                <a:cubicBezTo>
                  <a:pt x="667" y="143"/>
                  <a:pt x="668" y="137"/>
                  <a:pt x="668" y="132"/>
                </a:cubicBezTo>
                <a:cubicBezTo>
                  <a:pt x="662" y="131"/>
                  <a:pt x="657" y="131"/>
                  <a:pt x="652" y="130"/>
                </a:cubicBezTo>
                <a:cubicBezTo>
                  <a:pt x="651" y="137"/>
                  <a:pt x="650" y="142"/>
                  <a:pt x="649" y="148"/>
                </a:cubicBezTo>
                <a:close/>
                <a:moveTo>
                  <a:pt x="646" y="193"/>
                </a:moveTo>
                <a:cubicBezTo>
                  <a:pt x="646" y="196"/>
                  <a:pt x="645" y="199"/>
                  <a:pt x="644" y="201"/>
                </a:cubicBezTo>
                <a:cubicBezTo>
                  <a:pt x="651" y="202"/>
                  <a:pt x="658" y="203"/>
                  <a:pt x="665" y="204"/>
                </a:cubicBezTo>
                <a:cubicBezTo>
                  <a:pt x="665" y="198"/>
                  <a:pt x="665" y="192"/>
                  <a:pt x="665" y="186"/>
                </a:cubicBezTo>
                <a:cubicBezTo>
                  <a:pt x="659" y="185"/>
                  <a:pt x="652" y="184"/>
                  <a:pt x="646" y="184"/>
                </a:cubicBezTo>
                <a:cubicBezTo>
                  <a:pt x="646" y="186"/>
                  <a:pt x="647" y="189"/>
                  <a:pt x="646" y="193"/>
                </a:cubicBezTo>
                <a:close/>
                <a:moveTo>
                  <a:pt x="632" y="61"/>
                </a:moveTo>
                <a:cubicBezTo>
                  <a:pt x="637" y="61"/>
                  <a:pt x="641" y="62"/>
                  <a:pt x="646" y="63"/>
                </a:cubicBezTo>
                <a:cubicBezTo>
                  <a:pt x="646" y="58"/>
                  <a:pt x="646" y="54"/>
                  <a:pt x="646" y="50"/>
                </a:cubicBezTo>
                <a:cubicBezTo>
                  <a:pt x="642" y="49"/>
                  <a:pt x="638" y="49"/>
                  <a:pt x="633" y="49"/>
                </a:cubicBezTo>
                <a:cubicBezTo>
                  <a:pt x="633" y="53"/>
                  <a:pt x="633" y="57"/>
                  <a:pt x="632" y="61"/>
                </a:cubicBezTo>
                <a:close/>
                <a:moveTo>
                  <a:pt x="626" y="117"/>
                </a:moveTo>
                <a:cubicBezTo>
                  <a:pt x="631" y="117"/>
                  <a:pt x="636" y="118"/>
                  <a:pt x="642" y="118"/>
                </a:cubicBezTo>
                <a:cubicBezTo>
                  <a:pt x="642" y="113"/>
                  <a:pt x="642" y="108"/>
                  <a:pt x="643" y="103"/>
                </a:cubicBezTo>
                <a:cubicBezTo>
                  <a:pt x="637" y="102"/>
                  <a:pt x="632" y="102"/>
                  <a:pt x="628" y="101"/>
                </a:cubicBezTo>
                <a:cubicBezTo>
                  <a:pt x="627" y="107"/>
                  <a:pt x="626" y="112"/>
                  <a:pt x="626" y="117"/>
                </a:cubicBezTo>
                <a:close/>
                <a:moveTo>
                  <a:pt x="620" y="172"/>
                </a:moveTo>
                <a:cubicBezTo>
                  <a:pt x="626" y="173"/>
                  <a:pt x="633" y="173"/>
                  <a:pt x="638" y="174"/>
                </a:cubicBezTo>
                <a:cubicBezTo>
                  <a:pt x="639" y="168"/>
                  <a:pt x="639" y="162"/>
                  <a:pt x="640" y="155"/>
                </a:cubicBezTo>
                <a:cubicBezTo>
                  <a:pt x="634" y="155"/>
                  <a:pt x="628" y="155"/>
                  <a:pt x="622" y="155"/>
                </a:cubicBezTo>
                <a:cubicBezTo>
                  <a:pt x="622" y="161"/>
                  <a:pt x="621" y="167"/>
                  <a:pt x="620" y="172"/>
                </a:cubicBezTo>
                <a:close/>
                <a:moveTo>
                  <a:pt x="602" y="86"/>
                </a:moveTo>
                <a:cubicBezTo>
                  <a:pt x="607" y="87"/>
                  <a:pt x="612" y="87"/>
                  <a:pt x="616" y="88"/>
                </a:cubicBezTo>
                <a:cubicBezTo>
                  <a:pt x="616" y="83"/>
                  <a:pt x="617" y="79"/>
                  <a:pt x="617" y="74"/>
                </a:cubicBezTo>
                <a:cubicBezTo>
                  <a:pt x="612" y="74"/>
                  <a:pt x="608" y="74"/>
                  <a:pt x="603" y="73"/>
                </a:cubicBezTo>
                <a:cubicBezTo>
                  <a:pt x="603" y="78"/>
                  <a:pt x="603" y="82"/>
                  <a:pt x="602" y="86"/>
                </a:cubicBezTo>
                <a:close/>
                <a:moveTo>
                  <a:pt x="596" y="142"/>
                </a:moveTo>
                <a:cubicBezTo>
                  <a:pt x="602" y="142"/>
                  <a:pt x="607" y="143"/>
                  <a:pt x="612" y="143"/>
                </a:cubicBezTo>
                <a:cubicBezTo>
                  <a:pt x="612" y="138"/>
                  <a:pt x="613" y="133"/>
                  <a:pt x="613" y="126"/>
                </a:cubicBezTo>
                <a:cubicBezTo>
                  <a:pt x="608" y="126"/>
                  <a:pt x="603" y="126"/>
                  <a:pt x="598" y="126"/>
                </a:cubicBezTo>
                <a:cubicBezTo>
                  <a:pt x="598" y="132"/>
                  <a:pt x="597" y="137"/>
                  <a:pt x="596" y="142"/>
                </a:cubicBezTo>
                <a:close/>
                <a:moveTo>
                  <a:pt x="590" y="197"/>
                </a:moveTo>
                <a:cubicBezTo>
                  <a:pt x="596" y="198"/>
                  <a:pt x="603" y="198"/>
                  <a:pt x="609" y="199"/>
                </a:cubicBezTo>
                <a:cubicBezTo>
                  <a:pt x="609" y="193"/>
                  <a:pt x="610" y="186"/>
                  <a:pt x="610" y="181"/>
                </a:cubicBezTo>
                <a:cubicBezTo>
                  <a:pt x="604" y="180"/>
                  <a:pt x="598" y="180"/>
                  <a:pt x="592" y="179"/>
                </a:cubicBezTo>
                <a:cubicBezTo>
                  <a:pt x="592" y="185"/>
                  <a:pt x="591" y="192"/>
                  <a:pt x="590" y="197"/>
                </a:cubicBezTo>
                <a:close/>
                <a:moveTo>
                  <a:pt x="573" y="111"/>
                </a:moveTo>
                <a:cubicBezTo>
                  <a:pt x="578" y="112"/>
                  <a:pt x="582" y="112"/>
                  <a:pt x="587" y="112"/>
                </a:cubicBezTo>
                <a:cubicBezTo>
                  <a:pt x="587" y="107"/>
                  <a:pt x="587" y="103"/>
                  <a:pt x="587" y="99"/>
                </a:cubicBezTo>
                <a:cubicBezTo>
                  <a:pt x="583" y="99"/>
                  <a:pt x="579" y="98"/>
                  <a:pt x="574" y="98"/>
                </a:cubicBezTo>
                <a:cubicBezTo>
                  <a:pt x="574" y="102"/>
                  <a:pt x="573" y="106"/>
                  <a:pt x="573" y="111"/>
                </a:cubicBezTo>
                <a:close/>
                <a:moveTo>
                  <a:pt x="567" y="166"/>
                </a:moveTo>
                <a:cubicBezTo>
                  <a:pt x="572" y="167"/>
                  <a:pt x="578" y="168"/>
                  <a:pt x="583" y="168"/>
                </a:cubicBezTo>
                <a:cubicBezTo>
                  <a:pt x="584" y="162"/>
                  <a:pt x="584" y="156"/>
                  <a:pt x="585" y="152"/>
                </a:cubicBezTo>
                <a:cubicBezTo>
                  <a:pt x="579" y="151"/>
                  <a:pt x="573" y="151"/>
                  <a:pt x="568" y="150"/>
                </a:cubicBezTo>
                <a:cubicBezTo>
                  <a:pt x="568" y="156"/>
                  <a:pt x="567" y="161"/>
                  <a:pt x="567" y="166"/>
                </a:cubicBezTo>
                <a:close/>
                <a:moveTo>
                  <a:pt x="543" y="137"/>
                </a:moveTo>
                <a:cubicBezTo>
                  <a:pt x="548" y="138"/>
                  <a:pt x="553" y="138"/>
                  <a:pt x="558" y="139"/>
                </a:cubicBezTo>
                <a:cubicBezTo>
                  <a:pt x="558" y="133"/>
                  <a:pt x="558" y="128"/>
                  <a:pt x="558" y="123"/>
                </a:cubicBezTo>
                <a:cubicBezTo>
                  <a:pt x="554" y="123"/>
                  <a:pt x="549" y="123"/>
                  <a:pt x="544" y="122"/>
                </a:cubicBezTo>
                <a:cubicBezTo>
                  <a:pt x="544" y="127"/>
                  <a:pt x="543" y="132"/>
                  <a:pt x="543" y="137"/>
                </a:cubicBezTo>
                <a:close/>
                <a:moveTo>
                  <a:pt x="537" y="191"/>
                </a:moveTo>
                <a:cubicBezTo>
                  <a:pt x="543" y="192"/>
                  <a:pt x="548" y="193"/>
                  <a:pt x="554" y="193"/>
                </a:cubicBezTo>
                <a:cubicBezTo>
                  <a:pt x="554" y="188"/>
                  <a:pt x="554" y="183"/>
                  <a:pt x="555" y="177"/>
                </a:cubicBezTo>
                <a:cubicBezTo>
                  <a:pt x="549" y="177"/>
                  <a:pt x="544" y="176"/>
                  <a:pt x="538" y="176"/>
                </a:cubicBezTo>
                <a:cubicBezTo>
                  <a:pt x="538" y="181"/>
                  <a:pt x="537" y="187"/>
                  <a:pt x="537" y="191"/>
                </a:cubicBezTo>
                <a:close/>
                <a:moveTo>
                  <a:pt x="531" y="248"/>
                </a:moveTo>
                <a:cubicBezTo>
                  <a:pt x="538" y="246"/>
                  <a:pt x="545" y="247"/>
                  <a:pt x="552" y="251"/>
                </a:cubicBezTo>
                <a:cubicBezTo>
                  <a:pt x="549" y="243"/>
                  <a:pt x="549" y="236"/>
                  <a:pt x="554" y="229"/>
                </a:cubicBezTo>
                <a:cubicBezTo>
                  <a:pt x="554" y="228"/>
                  <a:pt x="553" y="227"/>
                  <a:pt x="553" y="226"/>
                </a:cubicBezTo>
                <a:cubicBezTo>
                  <a:pt x="555" y="225"/>
                  <a:pt x="557" y="225"/>
                  <a:pt x="559" y="224"/>
                </a:cubicBezTo>
                <a:cubicBezTo>
                  <a:pt x="565" y="221"/>
                  <a:pt x="571" y="221"/>
                  <a:pt x="577" y="224"/>
                </a:cubicBezTo>
                <a:cubicBezTo>
                  <a:pt x="578" y="224"/>
                  <a:pt x="579" y="224"/>
                  <a:pt x="579" y="224"/>
                </a:cubicBezTo>
                <a:cubicBezTo>
                  <a:pt x="579" y="217"/>
                  <a:pt x="580" y="211"/>
                  <a:pt x="580" y="205"/>
                </a:cubicBezTo>
                <a:cubicBezTo>
                  <a:pt x="575" y="205"/>
                  <a:pt x="568" y="204"/>
                  <a:pt x="561" y="204"/>
                </a:cubicBezTo>
                <a:cubicBezTo>
                  <a:pt x="562" y="206"/>
                  <a:pt x="562" y="208"/>
                  <a:pt x="562" y="211"/>
                </a:cubicBezTo>
                <a:cubicBezTo>
                  <a:pt x="562" y="217"/>
                  <a:pt x="561" y="223"/>
                  <a:pt x="553" y="226"/>
                </a:cubicBezTo>
                <a:cubicBezTo>
                  <a:pt x="553" y="226"/>
                  <a:pt x="553" y="226"/>
                  <a:pt x="553" y="226"/>
                </a:cubicBezTo>
                <a:cubicBezTo>
                  <a:pt x="547" y="233"/>
                  <a:pt x="540" y="229"/>
                  <a:pt x="533" y="228"/>
                </a:cubicBezTo>
                <a:cubicBezTo>
                  <a:pt x="532" y="235"/>
                  <a:pt x="532" y="242"/>
                  <a:pt x="531" y="248"/>
                </a:cubicBezTo>
                <a:close/>
                <a:moveTo>
                  <a:pt x="513" y="162"/>
                </a:moveTo>
                <a:cubicBezTo>
                  <a:pt x="518" y="162"/>
                  <a:pt x="523" y="163"/>
                  <a:pt x="528" y="164"/>
                </a:cubicBezTo>
                <a:cubicBezTo>
                  <a:pt x="529" y="158"/>
                  <a:pt x="529" y="153"/>
                  <a:pt x="529" y="148"/>
                </a:cubicBezTo>
                <a:cubicBezTo>
                  <a:pt x="524" y="147"/>
                  <a:pt x="519" y="147"/>
                  <a:pt x="514" y="147"/>
                </a:cubicBezTo>
                <a:cubicBezTo>
                  <a:pt x="514" y="152"/>
                  <a:pt x="513" y="157"/>
                  <a:pt x="513" y="162"/>
                </a:cubicBezTo>
                <a:close/>
                <a:moveTo>
                  <a:pt x="507" y="216"/>
                </a:moveTo>
                <a:cubicBezTo>
                  <a:pt x="513" y="217"/>
                  <a:pt x="519" y="217"/>
                  <a:pt x="525" y="218"/>
                </a:cubicBezTo>
                <a:cubicBezTo>
                  <a:pt x="525" y="213"/>
                  <a:pt x="525" y="207"/>
                  <a:pt x="525" y="201"/>
                </a:cubicBezTo>
                <a:cubicBezTo>
                  <a:pt x="519" y="201"/>
                  <a:pt x="514" y="201"/>
                  <a:pt x="509" y="200"/>
                </a:cubicBezTo>
                <a:cubicBezTo>
                  <a:pt x="509" y="206"/>
                  <a:pt x="508" y="211"/>
                  <a:pt x="507" y="216"/>
                </a:cubicBezTo>
                <a:close/>
                <a:moveTo>
                  <a:pt x="523" y="254"/>
                </a:moveTo>
                <a:cubicBezTo>
                  <a:pt x="516" y="254"/>
                  <a:pt x="509" y="253"/>
                  <a:pt x="502" y="253"/>
                </a:cubicBezTo>
                <a:cubicBezTo>
                  <a:pt x="505" y="260"/>
                  <a:pt x="502" y="267"/>
                  <a:pt x="500" y="274"/>
                </a:cubicBezTo>
                <a:cubicBezTo>
                  <a:pt x="507" y="271"/>
                  <a:pt x="514" y="271"/>
                  <a:pt x="520" y="275"/>
                </a:cubicBezTo>
                <a:cubicBezTo>
                  <a:pt x="521" y="276"/>
                  <a:pt x="522" y="276"/>
                  <a:pt x="523" y="276"/>
                </a:cubicBezTo>
                <a:cubicBezTo>
                  <a:pt x="519" y="268"/>
                  <a:pt x="520" y="261"/>
                  <a:pt x="523" y="254"/>
                </a:cubicBezTo>
                <a:close/>
                <a:moveTo>
                  <a:pt x="489" y="131"/>
                </a:moveTo>
                <a:cubicBezTo>
                  <a:pt x="493" y="132"/>
                  <a:pt x="498" y="132"/>
                  <a:pt x="503" y="133"/>
                </a:cubicBezTo>
                <a:cubicBezTo>
                  <a:pt x="503" y="128"/>
                  <a:pt x="503" y="123"/>
                  <a:pt x="504" y="119"/>
                </a:cubicBezTo>
                <a:cubicBezTo>
                  <a:pt x="499" y="118"/>
                  <a:pt x="495" y="118"/>
                  <a:pt x="490" y="118"/>
                </a:cubicBezTo>
                <a:cubicBezTo>
                  <a:pt x="490" y="122"/>
                  <a:pt x="489" y="126"/>
                  <a:pt x="489" y="131"/>
                </a:cubicBezTo>
                <a:close/>
                <a:moveTo>
                  <a:pt x="483" y="187"/>
                </a:moveTo>
                <a:cubicBezTo>
                  <a:pt x="489" y="187"/>
                  <a:pt x="494" y="188"/>
                  <a:pt x="499" y="188"/>
                </a:cubicBezTo>
                <a:cubicBezTo>
                  <a:pt x="499" y="183"/>
                  <a:pt x="499" y="178"/>
                  <a:pt x="500" y="172"/>
                </a:cubicBezTo>
                <a:cubicBezTo>
                  <a:pt x="495" y="172"/>
                  <a:pt x="490" y="172"/>
                  <a:pt x="485" y="172"/>
                </a:cubicBezTo>
                <a:cubicBezTo>
                  <a:pt x="485" y="177"/>
                  <a:pt x="484" y="182"/>
                  <a:pt x="483" y="187"/>
                </a:cubicBezTo>
                <a:close/>
                <a:moveTo>
                  <a:pt x="497" y="276"/>
                </a:moveTo>
                <a:cubicBezTo>
                  <a:pt x="488" y="280"/>
                  <a:pt x="479" y="281"/>
                  <a:pt x="470" y="274"/>
                </a:cubicBezTo>
                <a:cubicBezTo>
                  <a:pt x="474" y="284"/>
                  <a:pt x="474" y="292"/>
                  <a:pt x="468" y="300"/>
                </a:cubicBezTo>
                <a:cubicBezTo>
                  <a:pt x="477" y="296"/>
                  <a:pt x="485" y="294"/>
                  <a:pt x="493" y="302"/>
                </a:cubicBezTo>
                <a:cubicBezTo>
                  <a:pt x="489" y="293"/>
                  <a:pt x="489" y="284"/>
                  <a:pt x="497" y="276"/>
                </a:cubicBezTo>
                <a:close/>
                <a:moveTo>
                  <a:pt x="479" y="233"/>
                </a:moveTo>
                <a:cubicBezTo>
                  <a:pt x="479" y="236"/>
                  <a:pt x="478" y="239"/>
                  <a:pt x="477" y="241"/>
                </a:cubicBezTo>
                <a:cubicBezTo>
                  <a:pt x="484" y="242"/>
                  <a:pt x="490" y="243"/>
                  <a:pt x="495" y="243"/>
                </a:cubicBezTo>
                <a:cubicBezTo>
                  <a:pt x="495" y="237"/>
                  <a:pt x="496" y="231"/>
                  <a:pt x="496" y="226"/>
                </a:cubicBezTo>
                <a:cubicBezTo>
                  <a:pt x="490" y="226"/>
                  <a:pt x="485" y="225"/>
                  <a:pt x="478" y="225"/>
                </a:cubicBezTo>
                <a:cubicBezTo>
                  <a:pt x="479" y="227"/>
                  <a:pt x="479" y="230"/>
                  <a:pt x="479" y="233"/>
                </a:cubicBezTo>
                <a:close/>
                <a:moveTo>
                  <a:pt x="460" y="156"/>
                </a:moveTo>
                <a:cubicBezTo>
                  <a:pt x="465" y="157"/>
                  <a:pt x="469" y="157"/>
                  <a:pt x="473" y="157"/>
                </a:cubicBezTo>
                <a:cubicBezTo>
                  <a:pt x="473" y="153"/>
                  <a:pt x="474" y="148"/>
                  <a:pt x="474" y="143"/>
                </a:cubicBezTo>
                <a:cubicBezTo>
                  <a:pt x="470" y="143"/>
                  <a:pt x="466" y="143"/>
                  <a:pt x="461" y="143"/>
                </a:cubicBezTo>
                <a:cubicBezTo>
                  <a:pt x="461" y="148"/>
                  <a:pt x="460" y="152"/>
                  <a:pt x="460" y="156"/>
                </a:cubicBezTo>
                <a:close/>
                <a:moveTo>
                  <a:pt x="453" y="212"/>
                </a:moveTo>
                <a:cubicBezTo>
                  <a:pt x="459" y="212"/>
                  <a:pt x="465" y="213"/>
                  <a:pt x="470" y="213"/>
                </a:cubicBezTo>
                <a:cubicBezTo>
                  <a:pt x="470" y="208"/>
                  <a:pt x="471" y="202"/>
                  <a:pt x="471" y="197"/>
                </a:cubicBezTo>
                <a:cubicBezTo>
                  <a:pt x="465" y="197"/>
                  <a:pt x="460" y="196"/>
                  <a:pt x="455" y="196"/>
                </a:cubicBezTo>
                <a:cubicBezTo>
                  <a:pt x="455" y="201"/>
                  <a:pt x="454" y="206"/>
                  <a:pt x="453" y="212"/>
                </a:cubicBezTo>
                <a:close/>
                <a:moveTo>
                  <a:pt x="447" y="267"/>
                </a:moveTo>
                <a:cubicBezTo>
                  <a:pt x="454" y="268"/>
                  <a:pt x="460" y="268"/>
                  <a:pt x="466" y="269"/>
                </a:cubicBezTo>
                <a:cubicBezTo>
                  <a:pt x="466" y="264"/>
                  <a:pt x="466" y="257"/>
                  <a:pt x="466" y="251"/>
                </a:cubicBezTo>
                <a:cubicBezTo>
                  <a:pt x="460" y="250"/>
                  <a:pt x="455" y="250"/>
                  <a:pt x="449" y="249"/>
                </a:cubicBezTo>
                <a:cubicBezTo>
                  <a:pt x="449" y="255"/>
                  <a:pt x="448" y="261"/>
                  <a:pt x="447" y="267"/>
                </a:cubicBezTo>
                <a:close/>
                <a:moveTo>
                  <a:pt x="430" y="181"/>
                </a:moveTo>
                <a:cubicBezTo>
                  <a:pt x="435" y="181"/>
                  <a:pt x="440" y="182"/>
                  <a:pt x="444" y="182"/>
                </a:cubicBezTo>
                <a:cubicBezTo>
                  <a:pt x="445" y="177"/>
                  <a:pt x="445" y="172"/>
                  <a:pt x="445" y="168"/>
                </a:cubicBezTo>
                <a:cubicBezTo>
                  <a:pt x="440" y="168"/>
                  <a:pt x="436" y="167"/>
                  <a:pt x="431" y="167"/>
                </a:cubicBezTo>
                <a:cubicBezTo>
                  <a:pt x="431" y="172"/>
                  <a:pt x="430" y="176"/>
                  <a:pt x="430" y="181"/>
                </a:cubicBezTo>
                <a:close/>
                <a:moveTo>
                  <a:pt x="424" y="236"/>
                </a:moveTo>
                <a:cubicBezTo>
                  <a:pt x="429" y="237"/>
                  <a:pt x="435" y="237"/>
                  <a:pt x="440" y="238"/>
                </a:cubicBezTo>
                <a:cubicBezTo>
                  <a:pt x="440" y="232"/>
                  <a:pt x="441" y="227"/>
                  <a:pt x="441" y="222"/>
                </a:cubicBezTo>
                <a:cubicBezTo>
                  <a:pt x="436" y="221"/>
                  <a:pt x="430" y="221"/>
                  <a:pt x="425" y="221"/>
                </a:cubicBezTo>
                <a:cubicBezTo>
                  <a:pt x="425" y="226"/>
                  <a:pt x="424" y="231"/>
                  <a:pt x="424" y="236"/>
                </a:cubicBezTo>
                <a:close/>
                <a:moveTo>
                  <a:pt x="418" y="292"/>
                </a:moveTo>
                <a:cubicBezTo>
                  <a:pt x="424" y="292"/>
                  <a:pt x="430" y="293"/>
                  <a:pt x="435" y="293"/>
                </a:cubicBezTo>
                <a:cubicBezTo>
                  <a:pt x="436" y="287"/>
                  <a:pt x="436" y="281"/>
                  <a:pt x="437" y="275"/>
                </a:cubicBezTo>
                <a:cubicBezTo>
                  <a:pt x="432" y="275"/>
                  <a:pt x="426" y="275"/>
                  <a:pt x="420" y="274"/>
                </a:cubicBezTo>
                <a:cubicBezTo>
                  <a:pt x="420" y="280"/>
                  <a:pt x="419" y="286"/>
                  <a:pt x="418" y="292"/>
                </a:cubicBezTo>
                <a:close/>
                <a:moveTo>
                  <a:pt x="400" y="206"/>
                </a:moveTo>
                <a:cubicBezTo>
                  <a:pt x="405" y="206"/>
                  <a:pt x="409" y="207"/>
                  <a:pt x="414" y="207"/>
                </a:cubicBezTo>
                <a:cubicBezTo>
                  <a:pt x="415" y="202"/>
                  <a:pt x="415" y="198"/>
                  <a:pt x="415" y="193"/>
                </a:cubicBezTo>
                <a:cubicBezTo>
                  <a:pt x="411" y="192"/>
                  <a:pt x="406" y="192"/>
                  <a:pt x="401" y="192"/>
                </a:cubicBezTo>
                <a:cubicBezTo>
                  <a:pt x="401" y="196"/>
                  <a:pt x="400" y="201"/>
                  <a:pt x="400" y="206"/>
                </a:cubicBezTo>
                <a:close/>
                <a:moveTo>
                  <a:pt x="394" y="261"/>
                </a:moveTo>
                <a:cubicBezTo>
                  <a:pt x="399" y="262"/>
                  <a:pt x="405" y="262"/>
                  <a:pt x="410" y="263"/>
                </a:cubicBezTo>
                <a:cubicBezTo>
                  <a:pt x="411" y="257"/>
                  <a:pt x="411" y="251"/>
                  <a:pt x="411" y="246"/>
                </a:cubicBezTo>
                <a:cubicBezTo>
                  <a:pt x="406" y="246"/>
                  <a:pt x="401" y="246"/>
                  <a:pt x="397" y="246"/>
                </a:cubicBezTo>
                <a:cubicBezTo>
                  <a:pt x="396" y="251"/>
                  <a:pt x="395" y="256"/>
                  <a:pt x="394" y="261"/>
                </a:cubicBezTo>
                <a:close/>
                <a:moveTo>
                  <a:pt x="389" y="316"/>
                </a:moveTo>
                <a:cubicBezTo>
                  <a:pt x="394" y="317"/>
                  <a:pt x="401" y="318"/>
                  <a:pt x="407" y="318"/>
                </a:cubicBezTo>
                <a:cubicBezTo>
                  <a:pt x="407" y="312"/>
                  <a:pt x="407" y="306"/>
                  <a:pt x="408" y="300"/>
                </a:cubicBezTo>
                <a:cubicBezTo>
                  <a:pt x="402" y="300"/>
                  <a:pt x="396" y="299"/>
                  <a:pt x="390" y="299"/>
                </a:cubicBezTo>
                <a:cubicBezTo>
                  <a:pt x="390" y="304"/>
                  <a:pt x="389" y="311"/>
                  <a:pt x="389" y="316"/>
                </a:cubicBezTo>
                <a:close/>
                <a:moveTo>
                  <a:pt x="370" y="231"/>
                </a:moveTo>
                <a:cubicBezTo>
                  <a:pt x="375" y="231"/>
                  <a:pt x="380" y="231"/>
                  <a:pt x="385" y="232"/>
                </a:cubicBezTo>
                <a:cubicBezTo>
                  <a:pt x="385" y="227"/>
                  <a:pt x="385" y="223"/>
                  <a:pt x="385" y="218"/>
                </a:cubicBezTo>
                <a:cubicBezTo>
                  <a:pt x="380" y="218"/>
                  <a:pt x="376" y="217"/>
                  <a:pt x="371" y="217"/>
                </a:cubicBezTo>
                <a:cubicBezTo>
                  <a:pt x="371" y="222"/>
                  <a:pt x="371" y="226"/>
                  <a:pt x="370" y="231"/>
                </a:cubicBezTo>
                <a:close/>
                <a:moveTo>
                  <a:pt x="365" y="286"/>
                </a:moveTo>
                <a:cubicBezTo>
                  <a:pt x="370" y="286"/>
                  <a:pt x="376" y="287"/>
                  <a:pt x="381" y="288"/>
                </a:cubicBezTo>
                <a:cubicBezTo>
                  <a:pt x="382" y="282"/>
                  <a:pt x="382" y="277"/>
                  <a:pt x="382" y="271"/>
                </a:cubicBezTo>
                <a:cubicBezTo>
                  <a:pt x="377" y="271"/>
                  <a:pt x="371" y="270"/>
                  <a:pt x="366" y="270"/>
                </a:cubicBezTo>
                <a:cubicBezTo>
                  <a:pt x="366" y="275"/>
                  <a:pt x="365" y="281"/>
                  <a:pt x="365" y="286"/>
                </a:cubicBezTo>
                <a:close/>
                <a:moveTo>
                  <a:pt x="359" y="341"/>
                </a:moveTo>
                <a:cubicBezTo>
                  <a:pt x="365" y="342"/>
                  <a:pt x="371" y="342"/>
                  <a:pt x="377" y="343"/>
                </a:cubicBezTo>
                <a:cubicBezTo>
                  <a:pt x="377" y="337"/>
                  <a:pt x="378" y="331"/>
                  <a:pt x="378" y="325"/>
                </a:cubicBezTo>
                <a:cubicBezTo>
                  <a:pt x="372" y="324"/>
                  <a:pt x="366" y="324"/>
                  <a:pt x="361" y="324"/>
                </a:cubicBezTo>
                <a:cubicBezTo>
                  <a:pt x="360" y="329"/>
                  <a:pt x="359" y="336"/>
                  <a:pt x="359" y="341"/>
                </a:cubicBezTo>
                <a:close/>
                <a:moveTo>
                  <a:pt x="341" y="255"/>
                </a:moveTo>
                <a:cubicBezTo>
                  <a:pt x="346" y="256"/>
                  <a:pt x="351" y="256"/>
                  <a:pt x="356" y="257"/>
                </a:cubicBezTo>
                <a:cubicBezTo>
                  <a:pt x="356" y="252"/>
                  <a:pt x="356" y="248"/>
                  <a:pt x="357" y="242"/>
                </a:cubicBezTo>
                <a:cubicBezTo>
                  <a:pt x="352" y="242"/>
                  <a:pt x="347" y="242"/>
                  <a:pt x="342" y="242"/>
                </a:cubicBezTo>
                <a:cubicBezTo>
                  <a:pt x="342" y="247"/>
                  <a:pt x="342" y="251"/>
                  <a:pt x="341" y="255"/>
                </a:cubicBezTo>
                <a:close/>
                <a:moveTo>
                  <a:pt x="335" y="310"/>
                </a:moveTo>
                <a:cubicBezTo>
                  <a:pt x="341" y="311"/>
                  <a:pt x="346" y="312"/>
                  <a:pt x="351" y="312"/>
                </a:cubicBezTo>
                <a:cubicBezTo>
                  <a:pt x="352" y="307"/>
                  <a:pt x="352" y="301"/>
                  <a:pt x="353" y="296"/>
                </a:cubicBezTo>
                <a:cubicBezTo>
                  <a:pt x="347" y="295"/>
                  <a:pt x="342" y="295"/>
                  <a:pt x="337" y="295"/>
                </a:cubicBezTo>
                <a:cubicBezTo>
                  <a:pt x="336" y="300"/>
                  <a:pt x="335" y="306"/>
                  <a:pt x="335" y="310"/>
                </a:cubicBezTo>
                <a:close/>
                <a:moveTo>
                  <a:pt x="330" y="366"/>
                </a:moveTo>
                <a:cubicBezTo>
                  <a:pt x="336" y="366"/>
                  <a:pt x="341" y="367"/>
                  <a:pt x="347" y="367"/>
                </a:cubicBezTo>
                <a:cubicBezTo>
                  <a:pt x="347" y="361"/>
                  <a:pt x="348" y="355"/>
                  <a:pt x="348" y="349"/>
                </a:cubicBezTo>
                <a:cubicBezTo>
                  <a:pt x="343" y="349"/>
                  <a:pt x="337" y="349"/>
                  <a:pt x="332" y="349"/>
                </a:cubicBezTo>
                <a:cubicBezTo>
                  <a:pt x="331" y="355"/>
                  <a:pt x="330" y="361"/>
                  <a:pt x="330" y="366"/>
                </a:cubicBezTo>
                <a:close/>
                <a:moveTo>
                  <a:pt x="311" y="280"/>
                </a:moveTo>
                <a:cubicBezTo>
                  <a:pt x="316" y="281"/>
                  <a:pt x="321" y="281"/>
                  <a:pt x="326" y="282"/>
                </a:cubicBezTo>
                <a:cubicBezTo>
                  <a:pt x="326" y="277"/>
                  <a:pt x="326" y="272"/>
                  <a:pt x="327" y="268"/>
                </a:cubicBezTo>
                <a:cubicBezTo>
                  <a:pt x="322" y="267"/>
                  <a:pt x="317" y="267"/>
                  <a:pt x="313" y="267"/>
                </a:cubicBezTo>
                <a:cubicBezTo>
                  <a:pt x="312" y="271"/>
                  <a:pt x="312" y="276"/>
                  <a:pt x="311" y="280"/>
                </a:cubicBezTo>
                <a:close/>
                <a:moveTo>
                  <a:pt x="306" y="335"/>
                </a:moveTo>
                <a:cubicBezTo>
                  <a:pt x="311" y="336"/>
                  <a:pt x="316" y="336"/>
                  <a:pt x="321" y="337"/>
                </a:cubicBezTo>
                <a:cubicBezTo>
                  <a:pt x="322" y="331"/>
                  <a:pt x="322" y="326"/>
                  <a:pt x="323" y="320"/>
                </a:cubicBezTo>
                <a:cubicBezTo>
                  <a:pt x="318" y="320"/>
                  <a:pt x="313" y="320"/>
                  <a:pt x="308" y="320"/>
                </a:cubicBezTo>
                <a:cubicBezTo>
                  <a:pt x="307" y="325"/>
                  <a:pt x="307" y="330"/>
                  <a:pt x="306" y="335"/>
                </a:cubicBezTo>
                <a:close/>
                <a:moveTo>
                  <a:pt x="343" y="455"/>
                </a:moveTo>
                <a:cubicBezTo>
                  <a:pt x="335" y="459"/>
                  <a:pt x="327" y="459"/>
                  <a:pt x="318" y="453"/>
                </a:cubicBezTo>
                <a:cubicBezTo>
                  <a:pt x="322" y="464"/>
                  <a:pt x="321" y="472"/>
                  <a:pt x="313" y="479"/>
                </a:cubicBezTo>
                <a:cubicBezTo>
                  <a:pt x="315" y="479"/>
                  <a:pt x="316" y="478"/>
                  <a:pt x="317" y="478"/>
                </a:cubicBezTo>
                <a:cubicBezTo>
                  <a:pt x="326" y="473"/>
                  <a:pt x="334" y="474"/>
                  <a:pt x="341" y="482"/>
                </a:cubicBezTo>
                <a:cubicBezTo>
                  <a:pt x="338" y="473"/>
                  <a:pt x="336" y="464"/>
                  <a:pt x="343" y="455"/>
                </a:cubicBezTo>
                <a:close/>
                <a:moveTo>
                  <a:pt x="316" y="428"/>
                </a:moveTo>
                <a:cubicBezTo>
                  <a:pt x="309" y="428"/>
                  <a:pt x="302" y="428"/>
                  <a:pt x="296" y="427"/>
                </a:cubicBezTo>
                <a:cubicBezTo>
                  <a:pt x="296" y="434"/>
                  <a:pt x="295" y="440"/>
                  <a:pt x="294" y="447"/>
                </a:cubicBezTo>
                <a:cubicBezTo>
                  <a:pt x="301" y="444"/>
                  <a:pt x="307" y="445"/>
                  <a:pt x="314" y="449"/>
                </a:cubicBezTo>
                <a:cubicBezTo>
                  <a:pt x="311" y="442"/>
                  <a:pt x="313" y="434"/>
                  <a:pt x="316" y="428"/>
                </a:cubicBezTo>
                <a:close/>
                <a:moveTo>
                  <a:pt x="300" y="390"/>
                </a:moveTo>
                <a:cubicBezTo>
                  <a:pt x="306" y="391"/>
                  <a:pt x="313" y="392"/>
                  <a:pt x="318" y="392"/>
                </a:cubicBezTo>
                <a:cubicBezTo>
                  <a:pt x="318" y="386"/>
                  <a:pt x="319" y="380"/>
                  <a:pt x="319" y="375"/>
                </a:cubicBezTo>
                <a:cubicBezTo>
                  <a:pt x="313" y="374"/>
                  <a:pt x="307" y="374"/>
                  <a:pt x="302" y="373"/>
                </a:cubicBezTo>
                <a:cubicBezTo>
                  <a:pt x="301" y="379"/>
                  <a:pt x="301" y="385"/>
                  <a:pt x="300" y="390"/>
                </a:cubicBezTo>
                <a:close/>
                <a:moveTo>
                  <a:pt x="281" y="306"/>
                </a:moveTo>
                <a:cubicBezTo>
                  <a:pt x="287" y="306"/>
                  <a:pt x="292" y="306"/>
                  <a:pt x="297" y="307"/>
                </a:cubicBezTo>
                <a:cubicBezTo>
                  <a:pt x="297" y="302"/>
                  <a:pt x="297" y="297"/>
                  <a:pt x="297" y="292"/>
                </a:cubicBezTo>
                <a:cubicBezTo>
                  <a:pt x="292" y="292"/>
                  <a:pt x="287" y="292"/>
                  <a:pt x="283" y="291"/>
                </a:cubicBezTo>
                <a:cubicBezTo>
                  <a:pt x="282" y="296"/>
                  <a:pt x="282" y="301"/>
                  <a:pt x="281" y="306"/>
                </a:cubicBezTo>
                <a:close/>
                <a:moveTo>
                  <a:pt x="277" y="360"/>
                </a:moveTo>
                <a:cubicBezTo>
                  <a:pt x="282" y="360"/>
                  <a:pt x="288" y="361"/>
                  <a:pt x="293" y="362"/>
                </a:cubicBezTo>
                <a:cubicBezTo>
                  <a:pt x="293" y="357"/>
                  <a:pt x="293" y="352"/>
                  <a:pt x="293" y="346"/>
                </a:cubicBezTo>
                <a:cubicBezTo>
                  <a:pt x="288" y="346"/>
                  <a:pt x="283" y="345"/>
                  <a:pt x="278" y="345"/>
                </a:cubicBezTo>
                <a:cubicBezTo>
                  <a:pt x="277" y="350"/>
                  <a:pt x="277" y="355"/>
                  <a:pt x="277" y="360"/>
                </a:cubicBezTo>
                <a:close/>
                <a:moveTo>
                  <a:pt x="270" y="415"/>
                </a:moveTo>
                <a:cubicBezTo>
                  <a:pt x="273" y="415"/>
                  <a:pt x="276" y="415"/>
                  <a:pt x="279" y="415"/>
                </a:cubicBezTo>
                <a:cubicBezTo>
                  <a:pt x="282" y="416"/>
                  <a:pt x="285" y="417"/>
                  <a:pt x="288" y="417"/>
                </a:cubicBezTo>
                <a:cubicBezTo>
                  <a:pt x="288" y="411"/>
                  <a:pt x="289" y="405"/>
                  <a:pt x="289" y="399"/>
                </a:cubicBezTo>
                <a:cubicBezTo>
                  <a:pt x="284" y="399"/>
                  <a:pt x="278" y="398"/>
                  <a:pt x="272" y="398"/>
                </a:cubicBezTo>
                <a:cubicBezTo>
                  <a:pt x="272" y="404"/>
                  <a:pt x="271" y="410"/>
                  <a:pt x="270" y="415"/>
                </a:cubicBezTo>
                <a:close/>
                <a:moveTo>
                  <a:pt x="267" y="453"/>
                </a:moveTo>
                <a:cubicBezTo>
                  <a:pt x="267" y="458"/>
                  <a:pt x="266" y="465"/>
                  <a:pt x="265" y="471"/>
                </a:cubicBezTo>
                <a:cubicBezTo>
                  <a:pt x="268" y="471"/>
                  <a:pt x="271" y="470"/>
                  <a:pt x="274" y="470"/>
                </a:cubicBezTo>
                <a:cubicBezTo>
                  <a:pt x="277" y="471"/>
                  <a:pt x="280" y="472"/>
                  <a:pt x="283" y="472"/>
                </a:cubicBezTo>
                <a:cubicBezTo>
                  <a:pt x="284" y="466"/>
                  <a:pt x="284" y="459"/>
                  <a:pt x="285" y="453"/>
                </a:cubicBezTo>
                <a:cubicBezTo>
                  <a:pt x="279" y="453"/>
                  <a:pt x="273" y="453"/>
                  <a:pt x="267" y="453"/>
                </a:cubicBezTo>
                <a:close/>
                <a:moveTo>
                  <a:pt x="253" y="330"/>
                </a:moveTo>
                <a:cubicBezTo>
                  <a:pt x="257" y="331"/>
                  <a:pt x="262" y="331"/>
                  <a:pt x="267" y="332"/>
                </a:cubicBezTo>
                <a:cubicBezTo>
                  <a:pt x="267" y="327"/>
                  <a:pt x="268" y="322"/>
                  <a:pt x="268" y="317"/>
                </a:cubicBezTo>
                <a:cubicBezTo>
                  <a:pt x="263" y="317"/>
                  <a:pt x="259" y="317"/>
                  <a:pt x="254" y="317"/>
                </a:cubicBezTo>
                <a:cubicBezTo>
                  <a:pt x="253" y="321"/>
                  <a:pt x="253" y="326"/>
                  <a:pt x="253" y="330"/>
                </a:cubicBezTo>
                <a:close/>
                <a:moveTo>
                  <a:pt x="247" y="384"/>
                </a:moveTo>
                <a:cubicBezTo>
                  <a:pt x="252" y="385"/>
                  <a:pt x="257" y="386"/>
                  <a:pt x="262" y="386"/>
                </a:cubicBezTo>
                <a:cubicBezTo>
                  <a:pt x="263" y="381"/>
                  <a:pt x="263" y="376"/>
                  <a:pt x="263" y="371"/>
                </a:cubicBezTo>
                <a:cubicBezTo>
                  <a:pt x="258" y="371"/>
                  <a:pt x="253" y="370"/>
                  <a:pt x="248" y="370"/>
                </a:cubicBezTo>
                <a:cubicBezTo>
                  <a:pt x="248" y="375"/>
                  <a:pt x="247" y="380"/>
                  <a:pt x="247" y="384"/>
                </a:cubicBezTo>
                <a:close/>
                <a:moveTo>
                  <a:pt x="241" y="440"/>
                </a:moveTo>
                <a:cubicBezTo>
                  <a:pt x="247" y="440"/>
                  <a:pt x="253" y="441"/>
                  <a:pt x="258" y="441"/>
                </a:cubicBezTo>
                <a:cubicBezTo>
                  <a:pt x="258" y="435"/>
                  <a:pt x="259" y="430"/>
                  <a:pt x="259" y="424"/>
                </a:cubicBezTo>
                <a:cubicBezTo>
                  <a:pt x="254" y="424"/>
                  <a:pt x="249" y="424"/>
                  <a:pt x="243" y="424"/>
                </a:cubicBezTo>
                <a:cubicBezTo>
                  <a:pt x="243" y="429"/>
                  <a:pt x="242" y="434"/>
                  <a:pt x="241" y="440"/>
                </a:cubicBezTo>
                <a:close/>
                <a:moveTo>
                  <a:pt x="278" y="562"/>
                </a:moveTo>
                <a:cubicBezTo>
                  <a:pt x="278" y="561"/>
                  <a:pt x="278" y="560"/>
                  <a:pt x="278" y="559"/>
                </a:cubicBezTo>
                <a:cubicBezTo>
                  <a:pt x="271" y="564"/>
                  <a:pt x="264" y="563"/>
                  <a:pt x="256" y="559"/>
                </a:cubicBezTo>
                <a:cubicBezTo>
                  <a:pt x="259" y="568"/>
                  <a:pt x="257" y="575"/>
                  <a:pt x="253" y="581"/>
                </a:cubicBezTo>
                <a:cubicBezTo>
                  <a:pt x="260" y="578"/>
                  <a:pt x="268" y="578"/>
                  <a:pt x="275" y="583"/>
                </a:cubicBezTo>
                <a:cubicBezTo>
                  <a:pt x="276" y="583"/>
                  <a:pt x="277" y="583"/>
                  <a:pt x="277" y="583"/>
                </a:cubicBezTo>
                <a:cubicBezTo>
                  <a:pt x="273" y="576"/>
                  <a:pt x="273" y="569"/>
                  <a:pt x="278" y="562"/>
                </a:cubicBezTo>
                <a:close/>
                <a:moveTo>
                  <a:pt x="254" y="530"/>
                </a:moveTo>
                <a:cubicBezTo>
                  <a:pt x="245" y="533"/>
                  <a:pt x="238" y="533"/>
                  <a:pt x="230" y="529"/>
                </a:cubicBezTo>
                <a:cubicBezTo>
                  <a:pt x="234" y="538"/>
                  <a:pt x="232" y="545"/>
                  <a:pt x="227" y="553"/>
                </a:cubicBezTo>
                <a:cubicBezTo>
                  <a:pt x="236" y="548"/>
                  <a:pt x="243" y="549"/>
                  <a:pt x="251" y="553"/>
                </a:cubicBezTo>
                <a:cubicBezTo>
                  <a:pt x="248" y="545"/>
                  <a:pt x="249" y="538"/>
                  <a:pt x="254" y="530"/>
                </a:cubicBezTo>
                <a:close/>
                <a:moveTo>
                  <a:pt x="227" y="584"/>
                </a:moveTo>
                <a:cubicBezTo>
                  <a:pt x="227" y="591"/>
                  <a:pt x="226" y="598"/>
                  <a:pt x="226" y="605"/>
                </a:cubicBezTo>
                <a:cubicBezTo>
                  <a:pt x="234" y="601"/>
                  <a:pt x="241" y="605"/>
                  <a:pt x="248" y="609"/>
                </a:cubicBezTo>
                <a:cubicBezTo>
                  <a:pt x="244" y="601"/>
                  <a:pt x="244" y="593"/>
                  <a:pt x="249" y="585"/>
                </a:cubicBezTo>
                <a:cubicBezTo>
                  <a:pt x="242" y="587"/>
                  <a:pt x="234" y="588"/>
                  <a:pt x="227" y="584"/>
                </a:cubicBezTo>
                <a:close/>
                <a:moveTo>
                  <a:pt x="254" y="497"/>
                </a:moveTo>
                <a:cubicBezTo>
                  <a:pt x="255" y="491"/>
                  <a:pt x="255" y="484"/>
                  <a:pt x="255" y="478"/>
                </a:cubicBezTo>
                <a:cubicBezTo>
                  <a:pt x="250" y="478"/>
                  <a:pt x="244" y="477"/>
                  <a:pt x="238" y="477"/>
                </a:cubicBezTo>
                <a:cubicBezTo>
                  <a:pt x="237" y="483"/>
                  <a:pt x="236" y="489"/>
                  <a:pt x="236" y="494"/>
                </a:cubicBezTo>
                <a:cubicBezTo>
                  <a:pt x="242" y="495"/>
                  <a:pt x="248" y="496"/>
                  <a:pt x="254" y="497"/>
                </a:cubicBezTo>
                <a:close/>
                <a:moveTo>
                  <a:pt x="223" y="355"/>
                </a:moveTo>
                <a:cubicBezTo>
                  <a:pt x="228" y="355"/>
                  <a:pt x="232" y="356"/>
                  <a:pt x="237" y="356"/>
                </a:cubicBezTo>
                <a:cubicBezTo>
                  <a:pt x="237" y="351"/>
                  <a:pt x="238" y="346"/>
                  <a:pt x="238" y="342"/>
                </a:cubicBezTo>
                <a:cubicBezTo>
                  <a:pt x="233" y="342"/>
                  <a:pt x="229" y="341"/>
                  <a:pt x="224" y="341"/>
                </a:cubicBezTo>
                <a:cubicBezTo>
                  <a:pt x="224" y="346"/>
                  <a:pt x="223" y="350"/>
                  <a:pt x="223" y="355"/>
                </a:cubicBezTo>
                <a:close/>
                <a:moveTo>
                  <a:pt x="218" y="409"/>
                </a:moveTo>
                <a:cubicBezTo>
                  <a:pt x="223" y="409"/>
                  <a:pt x="228" y="410"/>
                  <a:pt x="232" y="410"/>
                </a:cubicBezTo>
                <a:cubicBezTo>
                  <a:pt x="233" y="406"/>
                  <a:pt x="233" y="401"/>
                  <a:pt x="233" y="396"/>
                </a:cubicBezTo>
                <a:cubicBezTo>
                  <a:pt x="229" y="396"/>
                  <a:pt x="224" y="395"/>
                  <a:pt x="219" y="395"/>
                </a:cubicBezTo>
                <a:cubicBezTo>
                  <a:pt x="219" y="400"/>
                  <a:pt x="219" y="404"/>
                  <a:pt x="218" y="409"/>
                </a:cubicBezTo>
                <a:close/>
                <a:moveTo>
                  <a:pt x="213" y="464"/>
                </a:moveTo>
                <a:cubicBezTo>
                  <a:pt x="218" y="465"/>
                  <a:pt x="224" y="465"/>
                  <a:pt x="229" y="466"/>
                </a:cubicBezTo>
                <a:cubicBezTo>
                  <a:pt x="229" y="460"/>
                  <a:pt x="229" y="455"/>
                  <a:pt x="230" y="449"/>
                </a:cubicBezTo>
                <a:cubicBezTo>
                  <a:pt x="224" y="449"/>
                  <a:pt x="219" y="448"/>
                  <a:pt x="213" y="448"/>
                </a:cubicBezTo>
                <a:cubicBezTo>
                  <a:pt x="213" y="453"/>
                  <a:pt x="213" y="459"/>
                  <a:pt x="213" y="464"/>
                </a:cubicBezTo>
                <a:close/>
                <a:moveTo>
                  <a:pt x="208" y="502"/>
                </a:moveTo>
                <a:cubicBezTo>
                  <a:pt x="208" y="508"/>
                  <a:pt x="207" y="514"/>
                  <a:pt x="206" y="519"/>
                </a:cubicBezTo>
                <a:cubicBezTo>
                  <a:pt x="212" y="520"/>
                  <a:pt x="218" y="520"/>
                  <a:pt x="224" y="521"/>
                </a:cubicBezTo>
                <a:cubicBezTo>
                  <a:pt x="224" y="515"/>
                  <a:pt x="225" y="509"/>
                  <a:pt x="225" y="503"/>
                </a:cubicBezTo>
                <a:cubicBezTo>
                  <a:pt x="220" y="503"/>
                  <a:pt x="214" y="502"/>
                  <a:pt x="208" y="502"/>
                </a:cubicBezTo>
                <a:close/>
                <a:moveTo>
                  <a:pt x="224" y="556"/>
                </a:moveTo>
                <a:cubicBezTo>
                  <a:pt x="217" y="556"/>
                  <a:pt x="210" y="556"/>
                  <a:pt x="204" y="556"/>
                </a:cubicBezTo>
                <a:cubicBezTo>
                  <a:pt x="203" y="562"/>
                  <a:pt x="202" y="569"/>
                  <a:pt x="201" y="574"/>
                </a:cubicBezTo>
                <a:cubicBezTo>
                  <a:pt x="208" y="575"/>
                  <a:pt x="215" y="576"/>
                  <a:pt x="221" y="577"/>
                </a:cubicBezTo>
                <a:cubicBezTo>
                  <a:pt x="219" y="570"/>
                  <a:pt x="220" y="562"/>
                  <a:pt x="224" y="556"/>
                </a:cubicBezTo>
                <a:close/>
                <a:moveTo>
                  <a:pt x="217" y="612"/>
                </a:moveTo>
                <a:cubicBezTo>
                  <a:pt x="211" y="611"/>
                  <a:pt x="204" y="611"/>
                  <a:pt x="198" y="610"/>
                </a:cubicBezTo>
                <a:cubicBezTo>
                  <a:pt x="197" y="617"/>
                  <a:pt x="197" y="623"/>
                  <a:pt x="196" y="630"/>
                </a:cubicBezTo>
                <a:cubicBezTo>
                  <a:pt x="204" y="627"/>
                  <a:pt x="211" y="630"/>
                  <a:pt x="218" y="634"/>
                </a:cubicBezTo>
                <a:cubicBezTo>
                  <a:pt x="215" y="627"/>
                  <a:pt x="213" y="619"/>
                  <a:pt x="217" y="612"/>
                </a:cubicBezTo>
                <a:close/>
                <a:moveTo>
                  <a:pt x="193" y="380"/>
                </a:moveTo>
                <a:cubicBezTo>
                  <a:pt x="198" y="380"/>
                  <a:pt x="202" y="380"/>
                  <a:pt x="207" y="380"/>
                </a:cubicBezTo>
                <a:cubicBezTo>
                  <a:pt x="207" y="376"/>
                  <a:pt x="208" y="371"/>
                  <a:pt x="208" y="367"/>
                </a:cubicBezTo>
                <a:cubicBezTo>
                  <a:pt x="204" y="367"/>
                  <a:pt x="200" y="366"/>
                  <a:pt x="195" y="366"/>
                </a:cubicBezTo>
                <a:cubicBezTo>
                  <a:pt x="194" y="371"/>
                  <a:pt x="194" y="375"/>
                  <a:pt x="193" y="380"/>
                </a:cubicBezTo>
                <a:close/>
                <a:moveTo>
                  <a:pt x="188" y="434"/>
                </a:moveTo>
                <a:cubicBezTo>
                  <a:pt x="194" y="435"/>
                  <a:pt x="199" y="436"/>
                  <a:pt x="204" y="436"/>
                </a:cubicBezTo>
                <a:cubicBezTo>
                  <a:pt x="204" y="431"/>
                  <a:pt x="204" y="426"/>
                  <a:pt x="204" y="421"/>
                </a:cubicBezTo>
                <a:cubicBezTo>
                  <a:pt x="199" y="421"/>
                  <a:pt x="195" y="420"/>
                  <a:pt x="190" y="420"/>
                </a:cubicBezTo>
                <a:cubicBezTo>
                  <a:pt x="189" y="425"/>
                  <a:pt x="189" y="429"/>
                  <a:pt x="188" y="434"/>
                </a:cubicBezTo>
                <a:close/>
                <a:moveTo>
                  <a:pt x="183" y="489"/>
                </a:moveTo>
                <a:cubicBezTo>
                  <a:pt x="188" y="489"/>
                  <a:pt x="194" y="490"/>
                  <a:pt x="199" y="491"/>
                </a:cubicBezTo>
                <a:cubicBezTo>
                  <a:pt x="199" y="485"/>
                  <a:pt x="199" y="480"/>
                  <a:pt x="199" y="475"/>
                </a:cubicBezTo>
                <a:cubicBezTo>
                  <a:pt x="194" y="475"/>
                  <a:pt x="189" y="474"/>
                  <a:pt x="184" y="474"/>
                </a:cubicBezTo>
                <a:cubicBezTo>
                  <a:pt x="184" y="479"/>
                  <a:pt x="183" y="484"/>
                  <a:pt x="183" y="489"/>
                </a:cubicBezTo>
                <a:close/>
                <a:moveTo>
                  <a:pt x="178" y="544"/>
                </a:moveTo>
                <a:cubicBezTo>
                  <a:pt x="183" y="544"/>
                  <a:pt x="189" y="545"/>
                  <a:pt x="194" y="545"/>
                </a:cubicBezTo>
                <a:cubicBezTo>
                  <a:pt x="194" y="539"/>
                  <a:pt x="195" y="533"/>
                  <a:pt x="195" y="528"/>
                </a:cubicBezTo>
                <a:cubicBezTo>
                  <a:pt x="190" y="528"/>
                  <a:pt x="185" y="528"/>
                  <a:pt x="180" y="528"/>
                </a:cubicBezTo>
                <a:cubicBezTo>
                  <a:pt x="179" y="533"/>
                  <a:pt x="178" y="538"/>
                  <a:pt x="178" y="544"/>
                </a:cubicBezTo>
                <a:close/>
                <a:moveTo>
                  <a:pt x="174" y="581"/>
                </a:moveTo>
                <a:cubicBezTo>
                  <a:pt x="173" y="587"/>
                  <a:pt x="173" y="593"/>
                  <a:pt x="172" y="598"/>
                </a:cubicBezTo>
                <a:cubicBezTo>
                  <a:pt x="178" y="599"/>
                  <a:pt x="184" y="600"/>
                  <a:pt x="190" y="601"/>
                </a:cubicBezTo>
                <a:cubicBezTo>
                  <a:pt x="190" y="595"/>
                  <a:pt x="191" y="588"/>
                  <a:pt x="191" y="582"/>
                </a:cubicBezTo>
                <a:cubicBezTo>
                  <a:pt x="186" y="582"/>
                  <a:pt x="180" y="582"/>
                  <a:pt x="174" y="581"/>
                </a:cubicBezTo>
                <a:close/>
                <a:moveTo>
                  <a:pt x="180" y="743"/>
                </a:moveTo>
                <a:cubicBezTo>
                  <a:pt x="172" y="745"/>
                  <a:pt x="165" y="746"/>
                  <a:pt x="157" y="742"/>
                </a:cubicBezTo>
                <a:cubicBezTo>
                  <a:pt x="160" y="750"/>
                  <a:pt x="158" y="756"/>
                  <a:pt x="155" y="764"/>
                </a:cubicBezTo>
                <a:cubicBezTo>
                  <a:pt x="162" y="761"/>
                  <a:pt x="169" y="761"/>
                  <a:pt x="175" y="765"/>
                </a:cubicBezTo>
                <a:cubicBezTo>
                  <a:pt x="176" y="766"/>
                  <a:pt x="177" y="766"/>
                  <a:pt x="179" y="766"/>
                </a:cubicBezTo>
                <a:cubicBezTo>
                  <a:pt x="174" y="758"/>
                  <a:pt x="176" y="751"/>
                  <a:pt x="180" y="743"/>
                </a:cubicBezTo>
                <a:close/>
                <a:moveTo>
                  <a:pt x="164" y="958"/>
                </a:moveTo>
                <a:cubicBezTo>
                  <a:pt x="156" y="963"/>
                  <a:pt x="148" y="964"/>
                  <a:pt x="140" y="960"/>
                </a:cubicBezTo>
                <a:cubicBezTo>
                  <a:pt x="139" y="967"/>
                  <a:pt x="139" y="974"/>
                  <a:pt x="138" y="981"/>
                </a:cubicBezTo>
                <a:cubicBezTo>
                  <a:pt x="146" y="978"/>
                  <a:pt x="153" y="979"/>
                  <a:pt x="159" y="985"/>
                </a:cubicBezTo>
                <a:cubicBezTo>
                  <a:pt x="159" y="984"/>
                  <a:pt x="159" y="982"/>
                  <a:pt x="158" y="981"/>
                </a:cubicBezTo>
                <a:cubicBezTo>
                  <a:pt x="155" y="972"/>
                  <a:pt x="157" y="965"/>
                  <a:pt x="164" y="958"/>
                </a:cubicBezTo>
                <a:close/>
                <a:moveTo>
                  <a:pt x="179" y="1047"/>
                </a:moveTo>
                <a:cubicBezTo>
                  <a:pt x="172" y="1046"/>
                  <a:pt x="166" y="1046"/>
                  <a:pt x="160" y="1045"/>
                </a:cubicBezTo>
                <a:cubicBezTo>
                  <a:pt x="160" y="1051"/>
                  <a:pt x="159" y="1058"/>
                  <a:pt x="158" y="1065"/>
                </a:cubicBezTo>
                <a:cubicBezTo>
                  <a:pt x="165" y="1063"/>
                  <a:pt x="172" y="1064"/>
                  <a:pt x="179" y="1067"/>
                </a:cubicBezTo>
                <a:cubicBezTo>
                  <a:pt x="175" y="1060"/>
                  <a:pt x="177" y="1053"/>
                  <a:pt x="179" y="1047"/>
                </a:cubicBezTo>
                <a:close/>
                <a:moveTo>
                  <a:pt x="167" y="1164"/>
                </a:moveTo>
                <a:cubicBezTo>
                  <a:pt x="168" y="1161"/>
                  <a:pt x="169" y="1158"/>
                  <a:pt x="170" y="1155"/>
                </a:cubicBezTo>
                <a:cubicBezTo>
                  <a:pt x="163" y="1155"/>
                  <a:pt x="156" y="1154"/>
                  <a:pt x="151" y="1154"/>
                </a:cubicBezTo>
                <a:cubicBezTo>
                  <a:pt x="150" y="1160"/>
                  <a:pt x="150" y="1166"/>
                  <a:pt x="149" y="1171"/>
                </a:cubicBezTo>
                <a:cubicBezTo>
                  <a:pt x="155" y="1172"/>
                  <a:pt x="161" y="1173"/>
                  <a:pt x="168" y="1174"/>
                </a:cubicBezTo>
                <a:cubicBezTo>
                  <a:pt x="167" y="1171"/>
                  <a:pt x="167" y="1167"/>
                  <a:pt x="167" y="1164"/>
                </a:cubicBezTo>
                <a:close/>
                <a:moveTo>
                  <a:pt x="76" y="946"/>
                </a:moveTo>
                <a:cubicBezTo>
                  <a:pt x="77" y="940"/>
                  <a:pt x="78" y="935"/>
                  <a:pt x="78" y="929"/>
                </a:cubicBezTo>
                <a:cubicBezTo>
                  <a:pt x="76" y="929"/>
                  <a:pt x="73" y="930"/>
                  <a:pt x="71" y="929"/>
                </a:cubicBezTo>
                <a:cubicBezTo>
                  <a:pt x="68" y="929"/>
                  <a:pt x="65" y="928"/>
                  <a:pt x="62" y="928"/>
                </a:cubicBezTo>
                <a:cubicBezTo>
                  <a:pt x="62" y="933"/>
                  <a:pt x="61" y="939"/>
                  <a:pt x="61" y="944"/>
                </a:cubicBezTo>
                <a:cubicBezTo>
                  <a:pt x="66" y="944"/>
                  <a:pt x="71" y="945"/>
                  <a:pt x="76" y="946"/>
                </a:cubicBezTo>
                <a:close/>
                <a:moveTo>
                  <a:pt x="58" y="983"/>
                </a:moveTo>
                <a:cubicBezTo>
                  <a:pt x="58" y="989"/>
                  <a:pt x="57" y="994"/>
                  <a:pt x="57" y="998"/>
                </a:cubicBezTo>
                <a:cubicBezTo>
                  <a:pt x="62" y="999"/>
                  <a:pt x="67" y="999"/>
                  <a:pt x="71" y="1000"/>
                </a:cubicBezTo>
                <a:cubicBezTo>
                  <a:pt x="72" y="994"/>
                  <a:pt x="72" y="989"/>
                  <a:pt x="73" y="984"/>
                </a:cubicBezTo>
                <a:cubicBezTo>
                  <a:pt x="68" y="984"/>
                  <a:pt x="63" y="984"/>
                  <a:pt x="58" y="983"/>
                </a:cubicBezTo>
                <a:close/>
                <a:moveTo>
                  <a:pt x="67" y="874"/>
                </a:moveTo>
                <a:cubicBezTo>
                  <a:pt x="67" y="879"/>
                  <a:pt x="66" y="885"/>
                  <a:pt x="66" y="889"/>
                </a:cubicBezTo>
                <a:cubicBezTo>
                  <a:pt x="71" y="890"/>
                  <a:pt x="77" y="891"/>
                  <a:pt x="82" y="891"/>
                </a:cubicBezTo>
                <a:cubicBezTo>
                  <a:pt x="82" y="885"/>
                  <a:pt x="83" y="880"/>
                  <a:pt x="83" y="874"/>
                </a:cubicBezTo>
                <a:cubicBezTo>
                  <a:pt x="78" y="874"/>
                  <a:pt x="73" y="874"/>
                  <a:pt x="67" y="874"/>
                </a:cubicBezTo>
                <a:close/>
                <a:moveTo>
                  <a:pt x="86" y="837"/>
                </a:moveTo>
                <a:cubicBezTo>
                  <a:pt x="86" y="831"/>
                  <a:pt x="87" y="826"/>
                  <a:pt x="87" y="821"/>
                </a:cubicBezTo>
                <a:cubicBezTo>
                  <a:pt x="82" y="821"/>
                  <a:pt x="76" y="820"/>
                  <a:pt x="71" y="820"/>
                </a:cubicBezTo>
                <a:cubicBezTo>
                  <a:pt x="71" y="825"/>
                  <a:pt x="71" y="830"/>
                  <a:pt x="70" y="835"/>
                </a:cubicBezTo>
                <a:cubicBezTo>
                  <a:pt x="76" y="835"/>
                  <a:pt x="81" y="836"/>
                  <a:pt x="86" y="837"/>
                </a:cubicBezTo>
                <a:close/>
                <a:moveTo>
                  <a:pt x="76" y="1082"/>
                </a:moveTo>
                <a:cubicBezTo>
                  <a:pt x="81" y="1083"/>
                  <a:pt x="87" y="1083"/>
                  <a:pt x="92" y="1084"/>
                </a:cubicBezTo>
                <a:cubicBezTo>
                  <a:pt x="92" y="1078"/>
                  <a:pt x="93" y="1073"/>
                  <a:pt x="93" y="1068"/>
                </a:cubicBezTo>
                <a:cubicBezTo>
                  <a:pt x="88" y="1067"/>
                  <a:pt x="83" y="1067"/>
                  <a:pt x="78" y="1067"/>
                </a:cubicBezTo>
                <a:cubicBezTo>
                  <a:pt x="77" y="1072"/>
                  <a:pt x="77" y="1077"/>
                  <a:pt x="76" y="1082"/>
                </a:cubicBezTo>
                <a:close/>
                <a:moveTo>
                  <a:pt x="96" y="1029"/>
                </a:moveTo>
                <a:cubicBezTo>
                  <a:pt x="97" y="1024"/>
                  <a:pt x="97" y="1019"/>
                  <a:pt x="97" y="1013"/>
                </a:cubicBezTo>
                <a:cubicBezTo>
                  <a:pt x="92" y="1013"/>
                  <a:pt x="87" y="1013"/>
                  <a:pt x="82" y="1013"/>
                </a:cubicBezTo>
                <a:cubicBezTo>
                  <a:pt x="82" y="1018"/>
                  <a:pt x="82" y="1023"/>
                  <a:pt x="81" y="1028"/>
                </a:cubicBezTo>
                <a:cubicBezTo>
                  <a:pt x="86" y="1028"/>
                  <a:pt x="92" y="1029"/>
                  <a:pt x="96" y="1029"/>
                </a:cubicBezTo>
                <a:close/>
                <a:moveTo>
                  <a:pt x="103" y="977"/>
                </a:moveTo>
                <a:cubicBezTo>
                  <a:pt x="103" y="971"/>
                  <a:pt x="103" y="965"/>
                  <a:pt x="103" y="959"/>
                </a:cubicBezTo>
                <a:cubicBezTo>
                  <a:pt x="97" y="958"/>
                  <a:pt x="92" y="958"/>
                  <a:pt x="86" y="958"/>
                </a:cubicBezTo>
                <a:cubicBezTo>
                  <a:pt x="86" y="963"/>
                  <a:pt x="85" y="969"/>
                  <a:pt x="85" y="974"/>
                </a:cubicBezTo>
                <a:cubicBezTo>
                  <a:pt x="91" y="975"/>
                  <a:pt x="97" y="976"/>
                  <a:pt x="103" y="977"/>
                </a:cubicBezTo>
                <a:close/>
                <a:moveTo>
                  <a:pt x="144" y="824"/>
                </a:moveTo>
                <a:cubicBezTo>
                  <a:pt x="137" y="824"/>
                  <a:pt x="131" y="823"/>
                  <a:pt x="125" y="823"/>
                </a:cubicBezTo>
                <a:cubicBezTo>
                  <a:pt x="124" y="829"/>
                  <a:pt x="124" y="835"/>
                  <a:pt x="123" y="841"/>
                </a:cubicBezTo>
                <a:cubicBezTo>
                  <a:pt x="129" y="842"/>
                  <a:pt x="136" y="842"/>
                  <a:pt x="143" y="843"/>
                </a:cubicBezTo>
                <a:cubicBezTo>
                  <a:pt x="140" y="837"/>
                  <a:pt x="142" y="830"/>
                  <a:pt x="144" y="824"/>
                </a:cubicBezTo>
                <a:close/>
                <a:moveTo>
                  <a:pt x="121" y="878"/>
                </a:moveTo>
                <a:cubicBezTo>
                  <a:pt x="120" y="884"/>
                  <a:pt x="120" y="890"/>
                  <a:pt x="119" y="896"/>
                </a:cubicBezTo>
                <a:cubicBezTo>
                  <a:pt x="124" y="896"/>
                  <a:pt x="131" y="897"/>
                  <a:pt x="136" y="897"/>
                </a:cubicBezTo>
                <a:cubicBezTo>
                  <a:pt x="137" y="891"/>
                  <a:pt x="138" y="885"/>
                  <a:pt x="138" y="878"/>
                </a:cubicBezTo>
                <a:cubicBezTo>
                  <a:pt x="133" y="878"/>
                  <a:pt x="126" y="878"/>
                  <a:pt x="121" y="878"/>
                </a:cubicBezTo>
                <a:close/>
                <a:moveTo>
                  <a:pt x="135" y="1014"/>
                </a:moveTo>
                <a:cubicBezTo>
                  <a:pt x="134" y="1021"/>
                  <a:pt x="134" y="1028"/>
                  <a:pt x="133" y="1034"/>
                </a:cubicBezTo>
                <a:cubicBezTo>
                  <a:pt x="139" y="1034"/>
                  <a:pt x="146" y="1035"/>
                  <a:pt x="151" y="1035"/>
                </a:cubicBezTo>
                <a:cubicBezTo>
                  <a:pt x="152" y="1029"/>
                  <a:pt x="153" y="1022"/>
                  <a:pt x="154" y="1015"/>
                </a:cubicBezTo>
                <a:cubicBezTo>
                  <a:pt x="148" y="1018"/>
                  <a:pt x="141" y="1018"/>
                  <a:pt x="135" y="1014"/>
                </a:cubicBezTo>
                <a:close/>
                <a:moveTo>
                  <a:pt x="116" y="932"/>
                </a:moveTo>
                <a:cubicBezTo>
                  <a:pt x="115" y="938"/>
                  <a:pt x="115" y="944"/>
                  <a:pt x="114" y="949"/>
                </a:cubicBezTo>
                <a:cubicBezTo>
                  <a:pt x="121" y="950"/>
                  <a:pt x="127" y="951"/>
                  <a:pt x="132" y="952"/>
                </a:cubicBezTo>
                <a:cubicBezTo>
                  <a:pt x="133" y="946"/>
                  <a:pt x="133" y="939"/>
                  <a:pt x="133" y="934"/>
                </a:cubicBezTo>
                <a:cubicBezTo>
                  <a:pt x="128" y="933"/>
                  <a:pt x="122" y="933"/>
                  <a:pt x="116" y="932"/>
                </a:cubicBezTo>
                <a:close/>
                <a:moveTo>
                  <a:pt x="122" y="741"/>
                </a:moveTo>
                <a:cubicBezTo>
                  <a:pt x="116" y="741"/>
                  <a:pt x="111" y="741"/>
                  <a:pt x="106" y="741"/>
                </a:cubicBezTo>
                <a:cubicBezTo>
                  <a:pt x="106" y="746"/>
                  <a:pt x="105" y="751"/>
                  <a:pt x="104" y="757"/>
                </a:cubicBezTo>
                <a:cubicBezTo>
                  <a:pt x="110" y="757"/>
                  <a:pt x="115" y="758"/>
                  <a:pt x="121" y="758"/>
                </a:cubicBezTo>
                <a:cubicBezTo>
                  <a:pt x="121" y="753"/>
                  <a:pt x="121" y="747"/>
                  <a:pt x="122" y="741"/>
                </a:cubicBezTo>
                <a:close/>
                <a:moveTo>
                  <a:pt x="101" y="794"/>
                </a:moveTo>
                <a:cubicBezTo>
                  <a:pt x="100" y="800"/>
                  <a:pt x="100" y="806"/>
                  <a:pt x="100" y="810"/>
                </a:cubicBezTo>
                <a:cubicBezTo>
                  <a:pt x="106" y="811"/>
                  <a:pt x="111" y="812"/>
                  <a:pt x="116" y="813"/>
                </a:cubicBezTo>
                <a:cubicBezTo>
                  <a:pt x="117" y="807"/>
                  <a:pt x="117" y="801"/>
                  <a:pt x="117" y="796"/>
                </a:cubicBezTo>
                <a:cubicBezTo>
                  <a:pt x="112" y="795"/>
                  <a:pt x="106" y="795"/>
                  <a:pt x="101" y="794"/>
                </a:cubicBezTo>
                <a:close/>
                <a:moveTo>
                  <a:pt x="96" y="848"/>
                </a:moveTo>
                <a:cubicBezTo>
                  <a:pt x="95" y="854"/>
                  <a:pt x="94" y="860"/>
                  <a:pt x="94" y="865"/>
                </a:cubicBezTo>
                <a:cubicBezTo>
                  <a:pt x="100" y="866"/>
                  <a:pt x="105" y="866"/>
                  <a:pt x="111" y="867"/>
                </a:cubicBezTo>
                <a:cubicBezTo>
                  <a:pt x="112" y="861"/>
                  <a:pt x="112" y="855"/>
                  <a:pt x="113" y="849"/>
                </a:cubicBezTo>
                <a:cubicBezTo>
                  <a:pt x="107" y="849"/>
                  <a:pt x="101" y="849"/>
                  <a:pt x="96" y="848"/>
                </a:cubicBezTo>
                <a:close/>
                <a:moveTo>
                  <a:pt x="91" y="903"/>
                </a:moveTo>
                <a:cubicBezTo>
                  <a:pt x="91" y="909"/>
                  <a:pt x="90" y="915"/>
                  <a:pt x="90" y="920"/>
                </a:cubicBezTo>
                <a:cubicBezTo>
                  <a:pt x="96" y="920"/>
                  <a:pt x="101" y="921"/>
                  <a:pt x="107" y="922"/>
                </a:cubicBezTo>
                <a:cubicBezTo>
                  <a:pt x="107" y="916"/>
                  <a:pt x="108" y="910"/>
                  <a:pt x="109" y="904"/>
                </a:cubicBezTo>
                <a:cubicBezTo>
                  <a:pt x="103" y="904"/>
                  <a:pt x="97" y="903"/>
                  <a:pt x="91" y="903"/>
                </a:cubicBezTo>
                <a:close/>
                <a:moveTo>
                  <a:pt x="100" y="1112"/>
                </a:moveTo>
                <a:cubicBezTo>
                  <a:pt x="106" y="1113"/>
                  <a:pt x="112" y="1114"/>
                  <a:pt x="117" y="1114"/>
                </a:cubicBezTo>
                <a:cubicBezTo>
                  <a:pt x="117" y="1108"/>
                  <a:pt x="118" y="1102"/>
                  <a:pt x="119" y="1097"/>
                </a:cubicBezTo>
                <a:cubicBezTo>
                  <a:pt x="113" y="1097"/>
                  <a:pt x="108" y="1096"/>
                  <a:pt x="102" y="1096"/>
                </a:cubicBezTo>
                <a:cubicBezTo>
                  <a:pt x="101" y="1102"/>
                  <a:pt x="101" y="1107"/>
                  <a:pt x="100" y="1112"/>
                </a:cubicBezTo>
                <a:close/>
                <a:moveTo>
                  <a:pt x="122" y="1060"/>
                </a:moveTo>
                <a:cubicBezTo>
                  <a:pt x="123" y="1054"/>
                  <a:pt x="124" y="1047"/>
                  <a:pt x="124" y="1042"/>
                </a:cubicBezTo>
                <a:cubicBezTo>
                  <a:pt x="119" y="1042"/>
                  <a:pt x="113" y="1042"/>
                  <a:pt x="107" y="1042"/>
                </a:cubicBezTo>
                <a:cubicBezTo>
                  <a:pt x="106" y="1047"/>
                  <a:pt x="106" y="1053"/>
                  <a:pt x="105" y="1058"/>
                </a:cubicBezTo>
                <a:cubicBezTo>
                  <a:pt x="108" y="1058"/>
                  <a:pt x="111" y="1058"/>
                  <a:pt x="114" y="1058"/>
                </a:cubicBezTo>
                <a:cubicBezTo>
                  <a:pt x="117" y="1059"/>
                  <a:pt x="120" y="1060"/>
                  <a:pt x="122" y="1060"/>
                </a:cubicBezTo>
                <a:close/>
                <a:moveTo>
                  <a:pt x="127" y="1006"/>
                </a:moveTo>
                <a:cubicBezTo>
                  <a:pt x="127" y="999"/>
                  <a:pt x="128" y="993"/>
                  <a:pt x="129" y="988"/>
                </a:cubicBezTo>
                <a:cubicBezTo>
                  <a:pt x="122" y="987"/>
                  <a:pt x="116" y="986"/>
                  <a:pt x="110" y="986"/>
                </a:cubicBezTo>
                <a:cubicBezTo>
                  <a:pt x="110" y="992"/>
                  <a:pt x="110" y="998"/>
                  <a:pt x="110" y="1003"/>
                </a:cubicBezTo>
                <a:cubicBezTo>
                  <a:pt x="115" y="1004"/>
                  <a:pt x="121" y="1005"/>
                  <a:pt x="127" y="1006"/>
                </a:cubicBezTo>
                <a:close/>
                <a:moveTo>
                  <a:pt x="125" y="1141"/>
                </a:moveTo>
                <a:cubicBezTo>
                  <a:pt x="131" y="1142"/>
                  <a:pt x="137" y="1143"/>
                  <a:pt x="142" y="1144"/>
                </a:cubicBezTo>
                <a:cubicBezTo>
                  <a:pt x="142" y="1138"/>
                  <a:pt x="143" y="1132"/>
                  <a:pt x="143" y="1127"/>
                </a:cubicBezTo>
                <a:cubicBezTo>
                  <a:pt x="138" y="1126"/>
                  <a:pt x="132" y="1126"/>
                  <a:pt x="126" y="1125"/>
                </a:cubicBezTo>
                <a:cubicBezTo>
                  <a:pt x="126" y="1131"/>
                  <a:pt x="125" y="1137"/>
                  <a:pt x="125" y="1141"/>
                </a:cubicBezTo>
                <a:close/>
                <a:moveTo>
                  <a:pt x="147" y="1090"/>
                </a:moveTo>
                <a:cubicBezTo>
                  <a:pt x="148" y="1084"/>
                  <a:pt x="149" y="1077"/>
                  <a:pt x="149" y="1071"/>
                </a:cubicBezTo>
                <a:cubicBezTo>
                  <a:pt x="144" y="1071"/>
                  <a:pt x="137" y="1071"/>
                  <a:pt x="131" y="1071"/>
                </a:cubicBezTo>
                <a:cubicBezTo>
                  <a:pt x="131" y="1076"/>
                  <a:pt x="130" y="1083"/>
                  <a:pt x="129" y="1088"/>
                </a:cubicBezTo>
                <a:cubicBezTo>
                  <a:pt x="136" y="1089"/>
                  <a:pt x="142" y="1090"/>
                  <a:pt x="147" y="1090"/>
                </a:cubicBezTo>
                <a:close/>
                <a:moveTo>
                  <a:pt x="145" y="1226"/>
                </a:moveTo>
                <a:cubicBezTo>
                  <a:pt x="151" y="1226"/>
                  <a:pt x="157" y="1227"/>
                  <a:pt x="162" y="1228"/>
                </a:cubicBezTo>
                <a:cubicBezTo>
                  <a:pt x="163" y="1221"/>
                  <a:pt x="164" y="1215"/>
                  <a:pt x="164" y="1210"/>
                </a:cubicBezTo>
                <a:cubicBezTo>
                  <a:pt x="159" y="1210"/>
                  <a:pt x="153" y="1210"/>
                  <a:pt x="147" y="1210"/>
                </a:cubicBezTo>
                <a:cubicBezTo>
                  <a:pt x="146" y="1215"/>
                  <a:pt x="146" y="1220"/>
                  <a:pt x="145" y="1226"/>
                </a:cubicBezTo>
                <a:close/>
                <a:moveTo>
                  <a:pt x="173" y="1120"/>
                </a:moveTo>
                <a:cubicBezTo>
                  <a:pt x="173" y="1114"/>
                  <a:pt x="173" y="1108"/>
                  <a:pt x="174" y="1102"/>
                </a:cubicBezTo>
                <a:cubicBezTo>
                  <a:pt x="168" y="1101"/>
                  <a:pt x="161" y="1100"/>
                  <a:pt x="155" y="1100"/>
                </a:cubicBezTo>
                <a:cubicBezTo>
                  <a:pt x="155" y="1106"/>
                  <a:pt x="155" y="1112"/>
                  <a:pt x="154" y="1117"/>
                </a:cubicBezTo>
                <a:cubicBezTo>
                  <a:pt x="161" y="1118"/>
                  <a:pt x="167" y="1119"/>
                  <a:pt x="173" y="1120"/>
                </a:cubicBezTo>
                <a:close/>
                <a:moveTo>
                  <a:pt x="170" y="1255"/>
                </a:moveTo>
                <a:cubicBezTo>
                  <a:pt x="176" y="1256"/>
                  <a:pt x="182" y="1256"/>
                  <a:pt x="187" y="1257"/>
                </a:cubicBezTo>
                <a:cubicBezTo>
                  <a:pt x="188" y="1251"/>
                  <a:pt x="188" y="1245"/>
                  <a:pt x="188" y="1240"/>
                </a:cubicBezTo>
                <a:cubicBezTo>
                  <a:pt x="185" y="1240"/>
                  <a:pt x="182" y="1240"/>
                  <a:pt x="179" y="1240"/>
                </a:cubicBezTo>
                <a:cubicBezTo>
                  <a:pt x="176" y="1240"/>
                  <a:pt x="174" y="1239"/>
                  <a:pt x="171" y="1238"/>
                </a:cubicBezTo>
                <a:cubicBezTo>
                  <a:pt x="171" y="1244"/>
                  <a:pt x="171" y="1250"/>
                  <a:pt x="170" y="1255"/>
                </a:cubicBezTo>
                <a:close/>
                <a:moveTo>
                  <a:pt x="191" y="1203"/>
                </a:moveTo>
                <a:cubicBezTo>
                  <a:pt x="192" y="1197"/>
                  <a:pt x="193" y="1190"/>
                  <a:pt x="194" y="1185"/>
                </a:cubicBezTo>
                <a:cubicBezTo>
                  <a:pt x="188" y="1184"/>
                  <a:pt x="181" y="1184"/>
                  <a:pt x="175" y="1184"/>
                </a:cubicBezTo>
                <a:cubicBezTo>
                  <a:pt x="175" y="1190"/>
                  <a:pt x="174" y="1197"/>
                  <a:pt x="173" y="1203"/>
                </a:cubicBezTo>
                <a:cubicBezTo>
                  <a:pt x="179" y="1203"/>
                  <a:pt x="186" y="1203"/>
                  <a:pt x="191" y="1203"/>
                </a:cubicBezTo>
                <a:close/>
                <a:moveTo>
                  <a:pt x="163" y="908"/>
                </a:moveTo>
                <a:cubicBezTo>
                  <a:pt x="157" y="908"/>
                  <a:pt x="151" y="908"/>
                  <a:pt x="144" y="907"/>
                </a:cubicBezTo>
                <a:cubicBezTo>
                  <a:pt x="145" y="910"/>
                  <a:pt x="145" y="913"/>
                  <a:pt x="145" y="916"/>
                </a:cubicBezTo>
                <a:cubicBezTo>
                  <a:pt x="145" y="920"/>
                  <a:pt x="144" y="923"/>
                  <a:pt x="143" y="924"/>
                </a:cubicBezTo>
                <a:cubicBezTo>
                  <a:pt x="150" y="925"/>
                  <a:pt x="156" y="926"/>
                  <a:pt x="162" y="927"/>
                </a:cubicBezTo>
                <a:cubicBezTo>
                  <a:pt x="162" y="921"/>
                  <a:pt x="162" y="914"/>
                  <a:pt x="163" y="908"/>
                </a:cubicBezTo>
                <a:close/>
                <a:moveTo>
                  <a:pt x="145" y="788"/>
                </a:moveTo>
                <a:cubicBezTo>
                  <a:pt x="146" y="782"/>
                  <a:pt x="147" y="775"/>
                  <a:pt x="148" y="769"/>
                </a:cubicBezTo>
                <a:cubicBezTo>
                  <a:pt x="142" y="769"/>
                  <a:pt x="136" y="769"/>
                  <a:pt x="130" y="769"/>
                </a:cubicBezTo>
                <a:cubicBezTo>
                  <a:pt x="130" y="775"/>
                  <a:pt x="129" y="780"/>
                  <a:pt x="129" y="786"/>
                </a:cubicBezTo>
                <a:cubicBezTo>
                  <a:pt x="135" y="787"/>
                  <a:pt x="140" y="787"/>
                  <a:pt x="145" y="788"/>
                </a:cubicBezTo>
                <a:close/>
                <a:moveTo>
                  <a:pt x="151" y="734"/>
                </a:moveTo>
                <a:cubicBezTo>
                  <a:pt x="151" y="728"/>
                  <a:pt x="152" y="722"/>
                  <a:pt x="152" y="716"/>
                </a:cubicBezTo>
                <a:cubicBezTo>
                  <a:pt x="146" y="716"/>
                  <a:pt x="140" y="715"/>
                  <a:pt x="134" y="715"/>
                </a:cubicBezTo>
                <a:cubicBezTo>
                  <a:pt x="134" y="720"/>
                  <a:pt x="134" y="726"/>
                  <a:pt x="133" y="731"/>
                </a:cubicBezTo>
                <a:cubicBezTo>
                  <a:pt x="139" y="732"/>
                  <a:pt x="145" y="733"/>
                  <a:pt x="151" y="734"/>
                </a:cubicBezTo>
                <a:close/>
                <a:moveTo>
                  <a:pt x="156" y="680"/>
                </a:moveTo>
                <a:cubicBezTo>
                  <a:pt x="156" y="674"/>
                  <a:pt x="157" y="668"/>
                  <a:pt x="157" y="662"/>
                </a:cubicBezTo>
                <a:cubicBezTo>
                  <a:pt x="152" y="661"/>
                  <a:pt x="146" y="661"/>
                  <a:pt x="140" y="661"/>
                </a:cubicBezTo>
                <a:cubicBezTo>
                  <a:pt x="139" y="666"/>
                  <a:pt x="139" y="672"/>
                  <a:pt x="138" y="678"/>
                </a:cubicBezTo>
                <a:cubicBezTo>
                  <a:pt x="144" y="678"/>
                  <a:pt x="150" y="679"/>
                  <a:pt x="156" y="680"/>
                </a:cubicBezTo>
                <a:close/>
                <a:moveTo>
                  <a:pt x="182" y="710"/>
                </a:moveTo>
                <a:cubicBezTo>
                  <a:pt x="182" y="704"/>
                  <a:pt x="182" y="698"/>
                  <a:pt x="182" y="691"/>
                </a:cubicBezTo>
                <a:cubicBezTo>
                  <a:pt x="179" y="691"/>
                  <a:pt x="176" y="691"/>
                  <a:pt x="173" y="691"/>
                </a:cubicBezTo>
                <a:cubicBezTo>
                  <a:pt x="169" y="691"/>
                  <a:pt x="166" y="689"/>
                  <a:pt x="164" y="689"/>
                </a:cubicBezTo>
                <a:cubicBezTo>
                  <a:pt x="163" y="695"/>
                  <a:pt x="163" y="702"/>
                  <a:pt x="163" y="707"/>
                </a:cubicBezTo>
                <a:cubicBezTo>
                  <a:pt x="169" y="708"/>
                  <a:pt x="176" y="709"/>
                  <a:pt x="182" y="710"/>
                </a:cubicBezTo>
                <a:close/>
                <a:moveTo>
                  <a:pt x="185" y="655"/>
                </a:moveTo>
                <a:cubicBezTo>
                  <a:pt x="185" y="649"/>
                  <a:pt x="186" y="642"/>
                  <a:pt x="187" y="636"/>
                </a:cubicBezTo>
                <a:cubicBezTo>
                  <a:pt x="181" y="636"/>
                  <a:pt x="175" y="636"/>
                  <a:pt x="170" y="636"/>
                </a:cubicBezTo>
                <a:cubicBezTo>
                  <a:pt x="169" y="642"/>
                  <a:pt x="168" y="648"/>
                  <a:pt x="167" y="653"/>
                </a:cubicBezTo>
                <a:cubicBezTo>
                  <a:pt x="173" y="654"/>
                  <a:pt x="179" y="654"/>
                  <a:pt x="185" y="655"/>
                </a:cubicBezTo>
                <a:close/>
                <a:moveTo>
                  <a:pt x="159" y="459"/>
                </a:moveTo>
                <a:cubicBezTo>
                  <a:pt x="164" y="459"/>
                  <a:pt x="168" y="460"/>
                  <a:pt x="173" y="461"/>
                </a:cubicBezTo>
                <a:cubicBezTo>
                  <a:pt x="174" y="455"/>
                  <a:pt x="174" y="451"/>
                  <a:pt x="174" y="446"/>
                </a:cubicBezTo>
                <a:cubicBezTo>
                  <a:pt x="170" y="446"/>
                  <a:pt x="165" y="445"/>
                  <a:pt x="160" y="445"/>
                </a:cubicBezTo>
                <a:cubicBezTo>
                  <a:pt x="160" y="450"/>
                  <a:pt x="159" y="454"/>
                  <a:pt x="159" y="459"/>
                </a:cubicBezTo>
                <a:close/>
                <a:moveTo>
                  <a:pt x="154" y="513"/>
                </a:moveTo>
                <a:cubicBezTo>
                  <a:pt x="159" y="513"/>
                  <a:pt x="164" y="514"/>
                  <a:pt x="169" y="515"/>
                </a:cubicBezTo>
                <a:cubicBezTo>
                  <a:pt x="169" y="510"/>
                  <a:pt x="169" y="505"/>
                  <a:pt x="169" y="500"/>
                </a:cubicBezTo>
                <a:cubicBezTo>
                  <a:pt x="164" y="500"/>
                  <a:pt x="160" y="499"/>
                  <a:pt x="156" y="499"/>
                </a:cubicBezTo>
                <a:cubicBezTo>
                  <a:pt x="155" y="504"/>
                  <a:pt x="155" y="508"/>
                  <a:pt x="154" y="513"/>
                </a:cubicBezTo>
                <a:close/>
                <a:moveTo>
                  <a:pt x="148" y="568"/>
                </a:moveTo>
                <a:cubicBezTo>
                  <a:pt x="154" y="569"/>
                  <a:pt x="159" y="569"/>
                  <a:pt x="165" y="570"/>
                </a:cubicBezTo>
                <a:cubicBezTo>
                  <a:pt x="165" y="564"/>
                  <a:pt x="166" y="559"/>
                  <a:pt x="166" y="553"/>
                </a:cubicBezTo>
                <a:cubicBezTo>
                  <a:pt x="161" y="553"/>
                  <a:pt x="155" y="553"/>
                  <a:pt x="150" y="552"/>
                </a:cubicBezTo>
                <a:cubicBezTo>
                  <a:pt x="149" y="558"/>
                  <a:pt x="149" y="563"/>
                  <a:pt x="148" y="568"/>
                </a:cubicBezTo>
                <a:close/>
                <a:moveTo>
                  <a:pt x="144" y="606"/>
                </a:moveTo>
                <a:cubicBezTo>
                  <a:pt x="144" y="612"/>
                  <a:pt x="143" y="618"/>
                  <a:pt x="143" y="623"/>
                </a:cubicBezTo>
                <a:cubicBezTo>
                  <a:pt x="149" y="624"/>
                  <a:pt x="154" y="624"/>
                  <a:pt x="160" y="624"/>
                </a:cubicBezTo>
                <a:cubicBezTo>
                  <a:pt x="160" y="619"/>
                  <a:pt x="161" y="613"/>
                  <a:pt x="161" y="607"/>
                </a:cubicBezTo>
                <a:cubicBezTo>
                  <a:pt x="156" y="607"/>
                  <a:pt x="150" y="607"/>
                  <a:pt x="144" y="606"/>
                </a:cubicBezTo>
                <a:close/>
                <a:moveTo>
                  <a:pt x="130" y="484"/>
                </a:moveTo>
                <a:cubicBezTo>
                  <a:pt x="134" y="484"/>
                  <a:pt x="139" y="484"/>
                  <a:pt x="143" y="485"/>
                </a:cubicBezTo>
                <a:cubicBezTo>
                  <a:pt x="143" y="480"/>
                  <a:pt x="144" y="476"/>
                  <a:pt x="144" y="471"/>
                </a:cubicBezTo>
                <a:cubicBezTo>
                  <a:pt x="140" y="471"/>
                  <a:pt x="136" y="471"/>
                  <a:pt x="132" y="471"/>
                </a:cubicBezTo>
                <a:cubicBezTo>
                  <a:pt x="131" y="475"/>
                  <a:pt x="130" y="479"/>
                  <a:pt x="130" y="484"/>
                </a:cubicBezTo>
                <a:close/>
                <a:moveTo>
                  <a:pt x="125" y="537"/>
                </a:moveTo>
                <a:cubicBezTo>
                  <a:pt x="130" y="538"/>
                  <a:pt x="135" y="539"/>
                  <a:pt x="140" y="539"/>
                </a:cubicBezTo>
                <a:cubicBezTo>
                  <a:pt x="140" y="535"/>
                  <a:pt x="140" y="530"/>
                  <a:pt x="140" y="525"/>
                </a:cubicBezTo>
                <a:cubicBezTo>
                  <a:pt x="135" y="525"/>
                  <a:pt x="130" y="524"/>
                  <a:pt x="126" y="524"/>
                </a:cubicBezTo>
                <a:cubicBezTo>
                  <a:pt x="125" y="528"/>
                  <a:pt x="125" y="533"/>
                  <a:pt x="125" y="537"/>
                </a:cubicBezTo>
                <a:close/>
                <a:moveTo>
                  <a:pt x="119" y="592"/>
                </a:moveTo>
                <a:cubicBezTo>
                  <a:pt x="124" y="593"/>
                  <a:pt x="129" y="594"/>
                  <a:pt x="134" y="594"/>
                </a:cubicBezTo>
                <a:cubicBezTo>
                  <a:pt x="135" y="589"/>
                  <a:pt x="135" y="584"/>
                  <a:pt x="136" y="578"/>
                </a:cubicBezTo>
                <a:cubicBezTo>
                  <a:pt x="130" y="578"/>
                  <a:pt x="125" y="578"/>
                  <a:pt x="120" y="577"/>
                </a:cubicBezTo>
                <a:cubicBezTo>
                  <a:pt x="120" y="583"/>
                  <a:pt x="120" y="587"/>
                  <a:pt x="119" y="592"/>
                </a:cubicBezTo>
                <a:close/>
                <a:moveTo>
                  <a:pt x="114" y="647"/>
                </a:moveTo>
                <a:cubicBezTo>
                  <a:pt x="120" y="648"/>
                  <a:pt x="126" y="649"/>
                  <a:pt x="130" y="649"/>
                </a:cubicBezTo>
                <a:cubicBezTo>
                  <a:pt x="131" y="643"/>
                  <a:pt x="131" y="638"/>
                  <a:pt x="132" y="632"/>
                </a:cubicBezTo>
                <a:cubicBezTo>
                  <a:pt x="127" y="632"/>
                  <a:pt x="121" y="632"/>
                  <a:pt x="116" y="632"/>
                </a:cubicBezTo>
                <a:cubicBezTo>
                  <a:pt x="115" y="637"/>
                  <a:pt x="115" y="642"/>
                  <a:pt x="114" y="647"/>
                </a:cubicBezTo>
                <a:close/>
                <a:moveTo>
                  <a:pt x="110" y="686"/>
                </a:moveTo>
                <a:cubicBezTo>
                  <a:pt x="110" y="691"/>
                  <a:pt x="109" y="697"/>
                  <a:pt x="109" y="702"/>
                </a:cubicBezTo>
                <a:cubicBezTo>
                  <a:pt x="115" y="703"/>
                  <a:pt x="120" y="703"/>
                  <a:pt x="126" y="704"/>
                </a:cubicBezTo>
                <a:cubicBezTo>
                  <a:pt x="126" y="698"/>
                  <a:pt x="127" y="693"/>
                  <a:pt x="127" y="687"/>
                </a:cubicBezTo>
                <a:cubicBezTo>
                  <a:pt x="121" y="686"/>
                  <a:pt x="116" y="686"/>
                  <a:pt x="110" y="686"/>
                </a:cubicBezTo>
                <a:close/>
                <a:moveTo>
                  <a:pt x="95" y="562"/>
                </a:moveTo>
                <a:cubicBezTo>
                  <a:pt x="99" y="563"/>
                  <a:pt x="104" y="564"/>
                  <a:pt x="109" y="564"/>
                </a:cubicBezTo>
                <a:cubicBezTo>
                  <a:pt x="109" y="559"/>
                  <a:pt x="109" y="555"/>
                  <a:pt x="109" y="550"/>
                </a:cubicBezTo>
                <a:cubicBezTo>
                  <a:pt x="105" y="550"/>
                  <a:pt x="101" y="549"/>
                  <a:pt x="96" y="549"/>
                </a:cubicBezTo>
                <a:cubicBezTo>
                  <a:pt x="96" y="554"/>
                  <a:pt x="95" y="558"/>
                  <a:pt x="95" y="562"/>
                </a:cubicBezTo>
                <a:close/>
                <a:moveTo>
                  <a:pt x="91" y="617"/>
                </a:moveTo>
                <a:cubicBezTo>
                  <a:pt x="95" y="617"/>
                  <a:pt x="100" y="618"/>
                  <a:pt x="104" y="618"/>
                </a:cubicBezTo>
                <a:cubicBezTo>
                  <a:pt x="104" y="613"/>
                  <a:pt x="105" y="609"/>
                  <a:pt x="105" y="604"/>
                </a:cubicBezTo>
                <a:cubicBezTo>
                  <a:pt x="100" y="604"/>
                  <a:pt x="96" y="604"/>
                  <a:pt x="92" y="604"/>
                </a:cubicBezTo>
                <a:cubicBezTo>
                  <a:pt x="91" y="608"/>
                  <a:pt x="91" y="612"/>
                  <a:pt x="91" y="617"/>
                </a:cubicBezTo>
                <a:close/>
                <a:moveTo>
                  <a:pt x="85" y="671"/>
                </a:moveTo>
                <a:cubicBezTo>
                  <a:pt x="90" y="672"/>
                  <a:pt x="95" y="673"/>
                  <a:pt x="100" y="673"/>
                </a:cubicBezTo>
                <a:cubicBezTo>
                  <a:pt x="101" y="668"/>
                  <a:pt x="101" y="663"/>
                  <a:pt x="102" y="658"/>
                </a:cubicBezTo>
                <a:cubicBezTo>
                  <a:pt x="96" y="657"/>
                  <a:pt x="91" y="657"/>
                  <a:pt x="86" y="657"/>
                </a:cubicBezTo>
                <a:cubicBezTo>
                  <a:pt x="86" y="662"/>
                  <a:pt x="85" y="666"/>
                  <a:pt x="85" y="671"/>
                </a:cubicBezTo>
                <a:close/>
                <a:moveTo>
                  <a:pt x="81" y="726"/>
                </a:moveTo>
                <a:cubicBezTo>
                  <a:pt x="86" y="727"/>
                  <a:pt x="90" y="727"/>
                  <a:pt x="95" y="728"/>
                </a:cubicBezTo>
                <a:cubicBezTo>
                  <a:pt x="96" y="722"/>
                  <a:pt x="96" y="717"/>
                  <a:pt x="97" y="712"/>
                </a:cubicBezTo>
                <a:cubicBezTo>
                  <a:pt x="92" y="712"/>
                  <a:pt x="87" y="712"/>
                  <a:pt x="82" y="712"/>
                </a:cubicBezTo>
                <a:cubicBezTo>
                  <a:pt x="82" y="716"/>
                  <a:pt x="81" y="721"/>
                  <a:pt x="81" y="726"/>
                </a:cubicBezTo>
                <a:close/>
                <a:moveTo>
                  <a:pt x="77" y="766"/>
                </a:moveTo>
                <a:cubicBezTo>
                  <a:pt x="76" y="771"/>
                  <a:pt x="76" y="776"/>
                  <a:pt x="75" y="781"/>
                </a:cubicBezTo>
                <a:cubicBezTo>
                  <a:pt x="81" y="781"/>
                  <a:pt x="86" y="782"/>
                  <a:pt x="91" y="783"/>
                </a:cubicBezTo>
                <a:cubicBezTo>
                  <a:pt x="92" y="777"/>
                  <a:pt x="92" y="772"/>
                  <a:pt x="93" y="766"/>
                </a:cubicBezTo>
                <a:cubicBezTo>
                  <a:pt x="88" y="766"/>
                  <a:pt x="82" y="766"/>
                  <a:pt x="77" y="766"/>
                </a:cubicBezTo>
                <a:close/>
                <a:moveTo>
                  <a:pt x="61" y="641"/>
                </a:moveTo>
                <a:cubicBezTo>
                  <a:pt x="66" y="641"/>
                  <a:pt x="70" y="642"/>
                  <a:pt x="75" y="643"/>
                </a:cubicBezTo>
                <a:cubicBezTo>
                  <a:pt x="75" y="638"/>
                  <a:pt x="75" y="634"/>
                  <a:pt x="76" y="630"/>
                </a:cubicBezTo>
                <a:cubicBezTo>
                  <a:pt x="71" y="629"/>
                  <a:pt x="67" y="629"/>
                  <a:pt x="62" y="628"/>
                </a:cubicBezTo>
                <a:cubicBezTo>
                  <a:pt x="62" y="633"/>
                  <a:pt x="62" y="637"/>
                  <a:pt x="61" y="641"/>
                </a:cubicBezTo>
                <a:close/>
                <a:moveTo>
                  <a:pt x="56" y="696"/>
                </a:moveTo>
                <a:cubicBezTo>
                  <a:pt x="61" y="696"/>
                  <a:pt x="65" y="697"/>
                  <a:pt x="70" y="697"/>
                </a:cubicBezTo>
                <a:cubicBezTo>
                  <a:pt x="70" y="692"/>
                  <a:pt x="71" y="687"/>
                  <a:pt x="71" y="683"/>
                </a:cubicBezTo>
                <a:cubicBezTo>
                  <a:pt x="66" y="683"/>
                  <a:pt x="62" y="682"/>
                  <a:pt x="57" y="682"/>
                </a:cubicBezTo>
                <a:cubicBezTo>
                  <a:pt x="57" y="687"/>
                  <a:pt x="56" y="691"/>
                  <a:pt x="56" y="696"/>
                </a:cubicBezTo>
                <a:close/>
                <a:moveTo>
                  <a:pt x="51" y="750"/>
                </a:moveTo>
                <a:cubicBezTo>
                  <a:pt x="57" y="751"/>
                  <a:pt x="61" y="752"/>
                  <a:pt x="66" y="752"/>
                </a:cubicBezTo>
                <a:cubicBezTo>
                  <a:pt x="66" y="747"/>
                  <a:pt x="67" y="743"/>
                  <a:pt x="67" y="737"/>
                </a:cubicBezTo>
                <a:cubicBezTo>
                  <a:pt x="62" y="737"/>
                  <a:pt x="57" y="737"/>
                  <a:pt x="52" y="736"/>
                </a:cubicBezTo>
                <a:cubicBezTo>
                  <a:pt x="52" y="741"/>
                  <a:pt x="52" y="746"/>
                  <a:pt x="51" y="750"/>
                </a:cubicBezTo>
                <a:close/>
                <a:moveTo>
                  <a:pt x="46" y="805"/>
                </a:moveTo>
                <a:cubicBezTo>
                  <a:pt x="51" y="806"/>
                  <a:pt x="56" y="806"/>
                  <a:pt x="61" y="807"/>
                </a:cubicBezTo>
                <a:cubicBezTo>
                  <a:pt x="61" y="802"/>
                  <a:pt x="62" y="797"/>
                  <a:pt x="62" y="792"/>
                </a:cubicBezTo>
                <a:cubicBezTo>
                  <a:pt x="57" y="791"/>
                  <a:pt x="52" y="791"/>
                  <a:pt x="47" y="791"/>
                </a:cubicBezTo>
                <a:cubicBezTo>
                  <a:pt x="47" y="796"/>
                  <a:pt x="46" y="800"/>
                  <a:pt x="46" y="805"/>
                </a:cubicBezTo>
                <a:close/>
                <a:moveTo>
                  <a:pt x="42" y="859"/>
                </a:moveTo>
                <a:cubicBezTo>
                  <a:pt x="47" y="859"/>
                  <a:pt x="51" y="860"/>
                  <a:pt x="56" y="860"/>
                </a:cubicBezTo>
                <a:cubicBezTo>
                  <a:pt x="56" y="856"/>
                  <a:pt x="56" y="851"/>
                  <a:pt x="57" y="846"/>
                </a:cubicBezTo>
                <a:cubicBezTo>
                  <a:pt x="52" y="846"/>
                  <a:pt x="48" y="846"/>
                  <a:pt x="43" y="846"/>
                </a:cubicBezTo>
                <a:cubicBezTo>
                  <a:pt x="43" y="850"/>
                  <a:pt x="42" y="854"/>
                  <a:pt x="42" y="859"/>
                </a:cubicBezTo>
                <a:close/>
                <a:moveTo>
                  <a:pt x="37" y="914"/>
                </a:moveTo>
                <a:cubicBezTo>
                  <a:pt x="42" y="914"/>
                  <a:pt x="47" y="915"/>
                  <a:pt x="51" y="915"/>
                </a:cubicBezTo>
                <a:cubicBezTo>
                  <a:pt x="52" y="910"/>
                  <a:pt x="52" y="905"/>
                  <a:pt x="53" y="900"/>
                </a:cubicBezTo>
                <a:cubicBezTo>
                  <a:pt x="48" y="900"/>
                  <a:pt x="43" y="900"/>
                  <a:pt x="38" y="899"/>
                </a:cubicBezTo>
                <a:cubicBezTo>
                  <a:pt x="38" y="904"/>
                  <a:pt x="37" y="909"/>
                  <a:pt x="37" y="914"/>
                </a:cubicBezTo>
                <a:close/>
                <a:moveTo>
                  <a:pt x="34" y="954"/>
                </a:moveTo>
                <a:cubicBezTo>
                  <a:pt x="33" y="959"/>
                  <a:pt x="33" y="963"/>
                  <a:pt x="33" y="968"/>
                </a:cubicBezTo>
                <a:cubicBezTo>
                  <a:pt x="37" y="969"/>
                  <a:pt x="42" y="969"/>
                  <a:pt x="46" y="969"/>
                </a:cubicBezTo>
                <a:cubicBezTo>
                  <a:pt x="46" y="964"/>
                  <a:pt x="47" y="959"/>
                  <a:pt x="48" y="954"/>
                </a:cubicBezTo>
                <a:cubicBezTo>
                  <a:pt x="43" y="954"/>
                  <a:pt x="38" y="954"/>
                  <a:pt x="34" y="954"/>
                </a:cubicBezTo>
                <a:close/>
                <a:moveTo>
                  <a:pt x="22" y="775"/>
                </a:moveTo>
                <a:cubicBezTo>
                  <a:pt x="27" y="775"/>
                  <a:pt x="31" y="776"/>
                  <a:pt x="36" y="776"/>
                </a:cubicBezTo>
                <a:cubicBezTo>
                  <a:pt x="36" y="772"/>
                  <a:pt x="36" y="767"/>
                  <a:pt x="37" y="763"/>
                </a:cubicBezTo>
                <a:cubicBezTo>
                  <a:pt x="32" y="762"/>
                  <a:pt x="28" y="762"/>
                  <a:pt x="23" y="762"/>
                </a:cubicBezTo>
                <a:cubicBezTo>
                  <a:pt x="23" y="766"/>
                  <a:pt x="22" y="770"/>
                  <a:pt x="22" y="775"/>
                </a:cubicBezTo>
                <a:close/>
                <a:moveTo>
                  <a:pt x="17" y="830"/>
                </a:moveTo>
                <a:cubicBezTo>
                  <a:pt x="22" y="830"/>
                  <a:pt x="26" y="830"/>
                  <a:pt x="30" y="831"/>
                </a:cubicBezTo>
                <a:cubicBezTo>
                  <a:pt x="31" y="826"/>
                  <a:pt x="31" y="822"/>
                  <a:pt x="32" y="817"/>
                </a:cubicBezTo>
                <a:cubicBezTo>
                  <a:pt x="28" y="817"/>
                  <a:pt x="24" y="817"/>
                  <a:pt x="19" y="817"/>
                </a:cubicBezTo>
                <a:cubicBezTo>
                  <a:pt x="18" y="821"/>
                  <a:pt x="18" y="825"/>
                  <a:pt x="17" y="830"/>
                </a:cubicBezTo>
                <a:close/>
                <a:moveTo>
                  <a:pt x="13" y="884"/>
                </a:moveTo>
                <a:cubicBezTo>
                  <a:pt x="17" y="885"/>
                  <a:pt x="22" y="885"/>
                  <a:pt x="27" y="886"/>
                </a:cubicBezTo>
                <a:cubicBezTo>
                  <a:pt x="27" y="881"/>
                  <a:pt x="27" y="876"/>
                  <a:pt x="27" y="872"/>
                </a:cubicBezTo>
                <a:cubicBezTo>
                  <a:pt x="22" y="871"/>
                  <a:pt x="18" y="871"/>
                  <a:pt x="14" y="871"/>
                </a:cubicBezTo>
                <a:cubicBezTo>
                  <a:pt x="13" y="876"/>
                  <a:pt x="13" y="880"/>
                  <a:pt x="13" y="884"/>
                </a:cubicBezTo>
                <a:close/>
                <a:moveTo>
                  <a:pt x="22" y="927"/>
                </a:moveTo>
                <a:cubicBezTo>
                  <a:pt x="17" y="926"/>
                  <a:pt x="13" y="926"/>
                  <a:pt x="8" y="925"/>
                </a:cubicBezTo>
                <a:cubicBezTo>
                  <a:pt x="8" y="930"/>
                  <a:pt x="8" y="934"/>
                  <a:pt x="8" y="938"/>
                </a:cubicBezTo>
                <a:cubicBezTo>
                  <a:pt x="13" y="938"/>
                  <a:pt x="17" y="938"/>
                  <a:pt x="21" y="939"/>
                </a:cubicBezTo>
                <a:cubicBezTo>
                  <a:pt x="21" y="934"/>
                  <a:pt x="22" y="930"/>
                  <a:pt x="22" y="927"/>
                </a:cubicBezTo>
                <a:close/>
                <a:moveTo>
                  <a:pt x="37" y="1065"/>
                </a:moveTo>
                <a:cubicBezTo>
                  <a:pt x="32" y="1064"/>
                  <a:pt x="28" y="1064"/>
                  <a:pt x="24" y="1064"/>
                </a:cubicBezTo>
                <a:cubicBezTo>
                  <a:pt x="24" y="1068"/>
                  <a:pt x="23" y="1072"/>
                  <a:pt x="23" y="1076"/>
                </a:cubicBezTo>
                <a:cubicBezTo>
                  <a:pt x="27" y="1076"/>
                  <a:pt x="32" y="1077"/>
                  <a:pt x="36" y="1077"/>
                </a:cubicBezTo>
                <a:cubicBezTo>
                  <a:pt x="37" y="1073"/>
                  <a:pt x="37" y="1069"/>
                  <a:pt x="37" y="1065"/>
                </a:cubicBezTo>
                <a:close/>
                <a:moveTo>
                  <a:pt x="43" y="1010"/>
                </a:moveTo>
                <a:cubicBezTo>
                  <a:pt x="38" y="1009"/>
                  <a:pt x="33" y="1009"/>
                  <a:pt x="29" y="1009"/>
                </a:cubicBezTo>
                <a:cubicBezTo>
                  <a:pt x="28" y="1014"/>
                  <a:pt x="28" y="1018"/>
                  <a:pt x="28" y="1022"/>
                </a:cubicBezTo>
                <a:cubicBezTo>
                  <a:pt x="33" y="1023"/>
                  <a:pt x="37" y="1023"/>
                  <a:pt x="42" y="1024"/>
                </a:cubicBezTo>
                <a:cubicBezTo>
                  <a:pt x="42" y="1019"/>
                  <a:pt x="42" y="1015"/>
                  <a:pt x="43" y="1010"/>
                </a:cubicBezTo>
                <a:close/>
                <a:moveTo>
                  <a:pt x="58" y="1148"/>
                </a:moveTo>
                <a:cubicBezTo>
                  <a:pt x="53" y="1148"/>
                  <a:pt x="49" y="1147"/>
                  <a:pt x="44" y="1147"/>
                </a:cubicBezTo>
                <a:cubicBezTo>
                  <a:pt x="44" y="1152"/>
                  <a:pt x="44" y="1156"/>
                  <a:pt x="43" y="1160"/>
                </a:cubicBezTo>
                <a:cubicBezTo>
                  <a:pt x="48" y="1161"/>
                  <a:pt x="52" y="1161"/>
                  <a:pt x="56" y="1162"/>
                </a:cubicBezTo>
                <a:cubicBezTo>
                  <a:pt x="57" y="1157"/>
                  <a:pt x="57" y="1153"/>
                  <a:pt x="58" y="1148"/>
                </a:cubicBezTo>
                <a:close/>
                <a:moveTo>
                  <a:pt x="63" y="1093"/>
                </a:moveTo>
                <a:cubicBezTo>
                  <a:pt x="58" y="1093"/>
                  <a:pt x="53" y="1092"/>
                  <a:pt x="48" y="1092"/>
                </a:cubicBezTo>
                <a:cubicBezTo>
                  <a:pt x="48" y="1097"/>
                  <a:pt x="48" y="1102"/>
                  <a:pt x="47" y="1106"/>
                </a:cubicBezTo>
                <a:cubicBezTo>
                  <a:pt x="52" y="1107"/>
                  <a:pt x="57" y="1107"/>
                  <a:pt x="61" y="1107"/>
                </a:cubicBezTo>
                <a:cubicBezTo>
                  <a:pt x="62" y="1102"/>
                  <a:pt x="62" y="1097"/>
                  <a:pt x="63" y="1093"/>
                </a:cubicBezTo>
                <a:close/>
                <a:moveTo>
                  <a:pt x="67" y="1053"/>
                </a:moveTo>
                <a:cubicBezTo>
                  <a:pt x="67" y="1048"/>
                  <a:pt x="67" y="1044"/>
                  <a:pt x="68" y="1039"/>
                </a:cubicBezTo>
                <a:cubicBezTo>
                  <a:pt x="63" y="1039"/>
                  <a:pt x="58" y="1038"/>
                  <a:pt x="53" y="1038"/>
                </a:cubicBezTo>
                <a:cubicBezTo>
                  <a:pt x="53" y="1043"/>
                  <a:pt x="53" y="1047"/>
                  <a:pt x="52" y="1052"/>
                </a:cubicBezTo>
                <a:cubicBezTo>
                  <a:pt x="57" y="1052"/>
                  <a:pt x="62" y="1053"/>
                  <a:pt x="67" y="1053"/>
                </a:cubicBezTo>
                <a:close/>
                <a:moveTo>
                  <a:pt x="83" y="1177"/>
                </a:moveTo>
                <a:cubicBezTo>
                  <a:pt x="78" y="1177"/>
                  <a:pt x="73" y="1177"/>
                  <a:pt x="69" y="1177"/>
                </a:cubicBezTo>
                <a:cubicBezTo>
                  <a:pt x="68" y="1182"/>
                  <a:pt x="68" y="1186"/>
                  <a:pt x="68" y="1190"/>
                </a:cubicBezTo>
                <a:cubicBezTo>
                  <a:pt x="73" y="1191"/>
                  <a:pt x="77" y="1191"/>
                  <a:pt x="82" y="1192"/>
                </a:cubicBezTo>
                <a:cubicBezTo>
                  <a:pt x="82" y="1187"/>
                  <a:pt x="82" y="1182"/>
                  <a:pt x="83" y="1177"/>
                </a:cubicBezTo>
                <a:close/>
                <a:moveTo>
                  <a:pt x="86" y="1138"/>
                </a:moveTo>
                <a:cubicBezTo>
                  <a:pt x="87" y="1133"/>
                  <a:pt x="87" y="1128"/>
                  <a:pt x="88" y="1122"/>
                </a:cubicBezTo>
                <a:cubicBezTo>
                  <a:pt x="83" y="1122"/>
                  <a:pt x="79" y="1122"/>
                  <a:pt x="74" y="1122"/>
                </a:cubicBezTo>
                <a:cubicBezTo>
                  <a:pt x="73" y="1127"/>
                  <a:pt x="73" y="1131"/>
                  <a:pt x="72" y="1136"/>
                </a:cubicBezTo>
                <a:cubicBezTo>
                  <a:pt x="77" y="1137"/>
                  <a:pt x="82" y="1137"/>
                  <a:pt x="86" y="1138"/>
                </a:cubicBezTo>
                <a:close/>
                <a:moveTo>
                  <a:pt x="103" y="1261"/>
                </a:moveTo>
                <a:cubicBezTo>
                  <a:pt x="98" y="1261"/>
                  <a:pt x="93" y="1261"/>
                  <a:pt x="89" y="1261"/>
                </a:cubicBezTo>
                <a:cubicBezTo>
                  <a:pt x="88" y="1265"/>
                  <a:pt x="88" y="1269"/>
                  <a:pt x="87" y="1274"/>
                </a:cubicBezTo>
                <a:cubicBezTo>
                  <a:pt x="92" y="1274"/>
                  <a:pt x="96" y="1275"/>
                  <a:pt x="101" y="1275"/>
                </a:cubicBezTo>
                <a:cubicBezTo>
                  <a:pt x="101" y="1271"/>
                  <a:pt x="102" y="1266"/>
                  <a:pt x="103" y="1261"/>
                </a:cubicBezTo>
                <a:close/>
                <a:moveTo>
                  <a:pt x="108" y="1206"/>
                </a:moveTo>
                <a:cubicBezTo>
                  <a:pt x="103" y="1206"/>
                  <a:pt x="98" y="1205"/>
                  <a:pt x="93" y="1205"/>
                </a:cubicBezTo>
                <a:cubicBezTo>
                  <a:pt x="93" y="1210"/>
                  <a:pt x="93" y="1215"/>
                  <a:pt x="93" y="1219"/>
                </a:cubicBezTo>
                <a:cubicBezTo>
                  <a:pt x="98" y="1220"/>
                  <a:pt x="102" y="1221"/>
                  <a:pt x="107" y="1221"/>
                </a:cubicBezTo>
                <a:cubicBezTo>
                  <a:pt x="107" y="1216"/>
                  <a:pt x="108" y="1212"/>
                  <a:pt x="108" y="1206"/>
                </a:cubicBezTo>
                <a:close/>
                <a:moveTo>
                  <a:pt x="111" y="1167"/>
                </a:moveTo>
                <a:cubicBezTo>
                  <a:pt x="112" y="1162"/>
                  <a:pt x="112" y="1157"/>
                  <a:pt x="113" y="1151"/>
                </a:cubicBezTo>
                <a:cubicBezTo>
                  <a:pt x="108" y="1151"/>
                  <a:pt x="103" y="1151"/>
                  <a:pt x="98" y="1151"/>
                </a:cubicBezTo>
                <a:cubicBezTo>
                  <a:pt x="98" y="1156"/>
                  <a:pt x="97" y="1161"/>
                  <a:pt x="97" y="1166"/>
                </a:cubicBezTo>
                <a:cubicBezTo>
                  <a:pt x="102" y="1166"/>
                  <a:pt x="106" y="1167"/>
                  <a:pt x="111" y="1167"/>
                </a:cubicBezTo>
                <a:close/>
                <a:moveTo>
                  <a:pt x="128" y="1291"/>
                </a:moveTo>
                <a:cubicBezTo>
                  <a:pt x="122" y="1291"/>
                  <a:pt x="118" y="1290"/>
                  <a:pt x="113" y="1290"/>
                </a:cubicBezTo>
                <a:cubicBezTo>
                  <a:pt x="113" y="1295"/>
                  <a:pt x="112" y="1300"/>
                  <a:pt x="112" y="1304"/>
                </a:cubicBezTo>
                <a:cubicBezTo>
                  <a:pt x="117" y="1304"/>
                  <a:pt x="121" y="1305"/>
                  <a:pt x="126" y="1305"/>
                </a:cubicBezTo>
                <a:cubicBezTo>
                  <a:pt x="126" y="1300"/>
                  <a:pt x="127" y="1295"/>
                  <a:pt x="128" y="1291"/>
                </a:cubicBezTo>
                <a:close/>
                <a:moveTo>
                  <a:pt x="133" y="1236"/>
                </a:moveTo>
                <a:cubicBezTo>
                  <a:pt x="128" y="1235"/>
                  <a:pt x="123" y="1235"/>
                  <a:pt x="118" y="1235"/>
                </a:cubicBezTo>
                <a:cubicBezTo>
                  <a:pt x="117" y="1240"/>
                  <a:pt x="117" y="1245"/>
                  <a:pt x="117" y="1250"/>
                </a:cubicBezTo>
                <a:cubicBezTo>
                  <a:pt x="122" y="1250"/>
                  <a:pt x="127" y="1251"/>
                  <a:pt x="132" y="1251"/>
                </a:cubicBezTo>
                <a:cubicBezTo>
                  <a:pt x="132" y="1246"/>
                  <a:pt x="133" y="1241"/>
                  <a:pt x="133" y="1236"/>
                </a:cubicBezTo>
                <a:close/>
                <a:moveTo>
                  <a:pt x="136" y="1197"/>
                </a:moveTo>
                <a:cubicBezTo>
                  <a:pt x="137" y="1191"/>
                  <a:pt x="137" y="1186"/>
                  <a:pt x="138" y="1181"/>
                </a:cubicBezTo>
                <a:cubicBezTo>
                  <a:pt x="132" y="1180"/>
                  <a:pt x="127" y="1180"/>
                  <a:pt x="122" y="1180"/>
                </a:cubicBezTo>
                <a:cubicBezTo>
                  <a:pt x="122" y="1185"/>
                  <a:pt x="121" y="1190"/>
                  <a:pt x="121" y="1196"/>
                </a:cubicBezTo>
                <a:cubicBezTo>
                  <a:pt x="126" y="1196"/>
                  <a:pt x="131" y="1197"/>
                  <a:pt x="136" y="1197"/>
                </a:cubicBezTo>
                <a:close/>
                <a:moveTo>
                  <a:pt x="152" y="1321"/>
                </a:moveTo>
                <a:cubicBezTo>
                  <a:pt x="147" y="1320"/>
                  <a:pt x="143" y="1320"/>
                  <a:pt x="139" y="1320"/>
                </a:cubicBezTo>
                <a:cubicBezTo>
                  <a:pt x="138" y="1324"/>
                  <a:pt x="138" y="1329"/>
                  <a:pt x="138" y="1333"/>
                </a:cubicBezTo>
                <a:cubicBezTo>
                  <a:pt x="142" y="1333"/>
                  <a:pt x="146" y="1334"/>
                  <a:pt x="151" y="1334"/>
                </a:cubicBezTo>
                <a:cubicBezTo>
                  <a:pt x="151" y="1330"/>
                  <a:pt x="152" y="1325"/>
                  <a:pt x="152" y="1321"/>
                </a:cubicBezTo>
                <a:close/>
                <a:moveTo>
                  <a:pt x="157" y="1282"/>
                </a:moveTo>
                <a:cubicBezTo>
                  <a:pt x="157" y="1276"/>
                  <a:pt x="158" y="1271"/>
                  <a:pt x="158" y="1265"/>
                </a:cubicBezTo>
                <a:cubicBezTo>
                  <a:pt x="153" y="1265"/>
                  <a:pt x="147" y="1265"/>
                  <a:pt x="142" y="1264"/>
                </a:cubicBezTo>
                <a:cubicBezTo>
                  <a:pt x="142" y="1270"/>
                  <a:pt x="141" y="1275"/>
                  <a:pt x="141" y="1280"/>
                </a:cubicBezTo>
                <a:cubicBezTo>
                  <a:pt x="146" y="1280"/>
                  <a:pt x="151" y="1281"/>
                  <a:pt x="157" y="1282"/>
                </a:cubicBezTo>
                <a:close/>
                <a:moveTo>
                  <a:pt x="172" y="1404"/>
                </a:moveTo>
                <a:cubicBezTo>
                  <a:pt x="167" y="1404"/>
                  <a:pt x="163" y="1404"/>
                  <a:pt x="159" y="1404"/>
                </a:cubicBezTo>
                <a:cubicBezTo>
                  <a:pt x="158" y="1408"/>
                  <a:pt x="158" y="1413"/>
                  <a:pt x="157" y="1417"/>
                </a:cubicBezTo>
                <a:cubicBezTo>
                  <a:pt x="162" y="1417"/>
                  <a:pt x="166" y="1418"/>
                  <a:pt x="171" y="1418"/>
                </a:cubicBezTo>
                <a:cubicBezTo>
                  <a:pt x="171" y="1414"/>
                  <a:pt x="172" y="1409"/>
                  <a:pt x="172" y="1404"/>
                </a:cubicBezTo>
                <a:close/>
                <a:moveTo>
                  <a:pt x="177" y="1350"/>
                </a:moveTo>
                <a:cubicBezTo>
                  <a:pt x="172" y="1349"/>
                  <a:pt x="168" y="1349"/>
                  <a:pt x="163" y="1348"/>
                </a:cubicBezTo>
                <a:cubicBezTo>
                  <a:pt x="163" y="1354"/>
                  <a:pt x="162" y="1358"/>
                  <a:pt x="162" y="1363"/>
                </a:cubicBezTo>
                <a:cubicBezTo>
                  <a:pt x="167" y="1363"/>
                  <a:pt x="171" y="1364"/>
                  <a:pt x="176" y="1364"/>
                </a:cubicBezTo>
                <a:cubicBezTo>
                  <a:pt x="176" y="1359"/>
                  <a:pt x="177" y="1354"/>
                  <a:pt x="177" y="1350"/>
                </a:cubicBezTo>
                <a:close/>
                <a:moveTo>
                  <a:pt x="181" y="1311"/>
                </a:moveTo>
                <a:cubicBezTo>
                  <a:pt x="182" y="1305"/>
                  <a:pt x="183" y="1299"/>
                  <a:pt x="183" y="1294"/>
                </a:cubicBezTo>
                <a:cubicBezTo>
                  <a:pt x="178" y="1294"/>
                  <a:pt x="172" y="1293"/>
                  <a:pt x="166" y="1293"/>
                </a:cubicBezTo>
                <a:cubicBezTo>
                  <a:pt x="166" y="1298"/>
                  <a:pt x="166" y="1304"/>
                  <a:pt x="166" y="1309"/>
                </a:cubicBezTo>
                <a:cubicBezTo>
                  <a:pt x="171" y="1310"/>
                  <a:pt x="177" y="1310"/>
                  <a:pt x="181" y="1311"/>
                </a:cubicBezTo>
                <a:close/>
                <a:moveTo>
                  <a:pt x="197" y="1435"/>
                </a:moveTo>
                <a:cubicBezTo>
                  <a:pt x="192" y="1434"/>
                  <a:pt x="188" y="1434"/>
                  <a:pt x="183" y="1433"/>
                </a:cubicBezTo>
                <a:cubicBezTo>
                  <a:pt x="183" y="1438"/>
                  <a:pt x="183" y="1442"/>
                  <a:pt x="182" y="1446"/>
                </a:cubicBezTo>
                <a:cubicBezTo>
                  <a:pt x="187" y="1447"/>
                  <a:pt x="191" y="1447"/>
                  <a:pt x="196" y="1447"/>
                </a:cubicBezTo>
                <a:cubicBezTo>
                  <a:pt x="196" y="1443"/>
                  <a:pt x="196" y="1439"/>
                  <a:pt x="197" y="1435"/>
                </a:cubicBezTo>
                <a:close/>
                <a:moveTo>
                  <a:pt x="203" y="1379"/>
                </a:moveTo>
                <a:cubicBezTo>
                  <a:pt x="198" y="1379"/>
                  <a:pt x="193" y="1379"/>
                  <a:pt x="188" y="1379"/>
                </a:cubicBezTo>
                <a:cubicBezTo>
                  <a:pt x="187" y="1384"/>
                  <a:pt x="187" y="1388"/>
                  <a:pt x="186" y="1393"/>
                </a:cubicBezTo>
                <a:cubicBezTo>
                  <a:pt x="191" y="1393"/>
                  <a:pt x="196" y="1394"/>
                  <a:pt x="201" y="1395"/>
                </a:cubicBezTo>
                <a:cubicBezTo>
                  <a:pt x="202" y="1389"/>
                  <a:pt x="203" y="1384"/>
                  <a:pt x="203" y="1379"/>
                </a:cubicBezTo>
                <a:close/>
                <a:moveTo>
                  <a:pt x="206" y="1341"/>
                </a:moveTo>
                <a:cubicBezTo>
                  <a:pt x="207" y="1336"/>
                  <a:pt x="207" y="1330"/>
                  <a:pt x="208" y="1324"/>
                </a:cubicBezTo>
                <a:cubicBezTo>
                  <a:pt x="202" y="1324"/>
                  <a:pt x="196" y="1323"/>
                  <a:pt x="191" y="1323"/>
                </a:cubicBezTo>
                <a:cubicBezTo>
                  <a:pt x="191" y="1328"/>
                  <a:pt x="190" y="1334"/>
                  <a:pt x="190" y="1339"/>
                </a:cubicBezTo>
                <a:cubicBezTo>
                  <a:pt x="196" y="1340"/>
                  <a:pt x="201" y="1340"/>
                  <a:pt x="206" y="1341"/>
                </a:cubicBezTo>
                <a:close/>
                <a:moveTo>
                  <a:pt x="196" y="1267"/>
                </a:moveTo>
                <a:cubicBezTo>
                  <a:pt x="195" y="1273"/>
                  <a:pt x="195" y="1279"/>
                  <a:pt x="194" y="1285"/>
                </a:cubicBezTo>
                <a:cubicBezTo>
                  <a:pt x="200" y="1286"/>
                  <a:pt x="206" y="1286"/>
                  <a:pt x="212" y="1287"/>
                </a:cubicBezTo>
                <a:cubicBezTo>
                  <a:pt x="213" y="1281"/>
                  <a:pt x="213" y="1275"/>
                  <a:pt x="214" y="1269"/>
                </a:cubicBezTo>
                <a:cubicBezTo>
                  <a:pt x="208" y="1268"/>
                  <a:pt x="202" y="1268"/>
                  <a:pt x="196" y="1267"/>
                </a:cubicBezTo>
                <a:close/>
                <a:moveTo>
                  <a:pt x="217" y="1233"/>
                </a:moveTo>
                <a:cubicBezTo>
                  <a:pt x="217" y="1226"/>
                  <a:pt x="218" y="1220"/>
                  <a:pt x="219" y="1214"/>
                </a:cubicBezTo>
                <a:cubicBezTo>
                  <a:pt x="213" y="1214"/>
                  <a:pt x="207" y="1214"/>
                  <a:pt x="200" y="1214"/>
                </a:cubicBezTo>
                <a:cubicBezTo>
                  <a:pt x="200" y="1219"/>
                  <a:pt x="200" y="1225"/>
                  <a:pt x="199" y="1231"/>
                </a:cubicBezTo>
                <a:cubicBezTo>
                  <a:pt x="205" y="1231"/>
                  <a:pt x="212" y="1232"/>
                  <a:pt x="217" y="1233"/>
                </a:cubicBezTo>
                <a:close/>
                <a:moveTo>
                  <a:pt x="222" y="1463"/>
                </a:moveTo>
                <a:cubicBezTo>
                  <a:pt x="217" y="1463"/>
                  <a:pt x="213" y="1463"/>
                  <a:pt x="208" y="1462"/>
                </a:cubicBezTo>
                <a:cubicBezTo>
                  <a:pt x="208" y="1467"/>
                  <a:pt x="207" y="1471"/>
                  <a:pt x="207" y="1476"/>
                </a:cubicBezTo>
                <a:cubicBezTo>
                  <a:pt x="212" y="1476"/>
                  <a:pt x="216" y="1477"/>
                  <a:pt x="220" y="1477"/>
                </a:cubicBezTo>
                <a:cubicBezTo>
                  <a:pt x="221" y="1472"/>
                  <a:pt x="221" y="1468"/>
                  <a:pt x="222" y="1463"/>
                </a:cubicBezTo>
                <a:close/>
                <a:moveTo>
                  <a:pt x="228" y="1409"/>
                </a:moveTo>
                <a:cubicBezTo>
                  <a:pt x="222" y="1409"/>
                  <a:pt x="217" y="1408"/>
                  <a:pt x="212" y="1408"/>
                </a:cubicBezTo>
                <a:cubicBezTo>
                  <a:pt x="212" y="1413"/>
                  <a:pt x="212" y="1417"/>
                  <a:pt x="212" y="1422"/>
                </a:cubicBezTo>
                <a:cubicBezTo>
                  <a:pt x="217" y="1423"/>
                  <a:pt x="221" y="1423"/>
                  <a:pt x="226" y="1424"/>
                </a:cubicBezTo>
                <a:cubicBezTo>
                  <a:pt x="227" y="1419"/>
                  <a:pt x="227" y="1414"/>
                  <a:pt x="228" y="1409"/>
                </a:cubicBezTo>
                <a:close/>
                <a:moveTo>
                  <a:pt x="231" y="1370"/>
                </a:moveTo>
                <a:cubicBezTo>
                  <a:pt x="232" y="1365"/>
                  <a:pt x="232" y="1359"/>
                  <a:pt x="233" y="1354"/>
                </a:cubicBezTo>
                <a:cubicBezTo>
                  <a:pt x="227" y="1353"/>
                  <a:pt x="221" y="1353"/>
                  <a:pt x="216" y="1352"/>
                </a:cubicBezTo>
                <a:cubicBezTo>
                  <a:pt x="215" y="1358"/>
                  <a:pt x="215" y="1363"/>
                  <a:pt x="215" y="1369"/>
                </a:cubicBezTo>
                <a:cubicBezTo>
                  <a:pt x="220" y="1370"/>
                  <a:pt x="226" y="1370"/>
                  <a:pt x="231" y="1370"/>
                </a:cubicBezTo>
                <a:close/>
                <a:moveTo>
                  <a:pt x="222" y="1261"/>
                </a:moveTo>
                <a:cubicBezTo>
                  <a:pt x="229" y="1261"/>
                  <a:pt x="236" y="1262"/>
                  <a:pt x="241" y="1262"/>
                </a:cubicBezTo>
                <a:cubicBezTo>
                  <a:pt x="242" y="1256"/>
                  <a:pt x="243" y="1249"/>
                  <a:pt x="244" y="1243"/>
                </a:cubicBezTo>
                <a:cubicBezTo>
                  <a:pt x="238" y="1243"/>
                  <a:pt x="231" y="1243"/>
                  <a:pt x="224" y="1243"/>
                </a:cubicBezTo>
                <a:cubicBezTo>
                  <a:pt x="227" y="1249"/>
                  <a:pt x="225" y="1255"/>
                  <a:pt x="222" y="1261"/>
                </a:cubicBezTo>
                <a:close/>
                <a:moveTo>
                  <a:pt x="271" y="1271"/>
                </a:moveTo>
                <a:cubicBezTo>
                  <a:pt x="263" y="1275"/>
                  <a:pt x="256" y="1274"/>
                  <a:pt x="250" y="1271"/>
                </a:cubicBezTo>
                <a:cubicBezTo>
                  <a:pt x="249" y="1278"/>
                  <a:pt x="248" y="1285"/>
                  <a:pt x="248" y="1291"/>
                </a:cubicBezTo>
                <a:cubicBezTo>
                  <a:pt x="254" y="1292"/>
                  <a:pt x="261" y="1292"/>
                  <a:pt x="268" y="1293"/>
                </a:cubicBezTo>
                <a:cubicBezTo>
                  <a:pt x="265" y="1285"/>
                  <a:pt x="266" y="1278"/>
                  <a:pt x="271" y="1271"/>
                </a:cubicBezTo>
                <a:close/>
                <a:moveTo>
                  <a:pt x="245" y="1327"/>
                </a:moveTo>
                <a:cubicBezTo>
                  <a:pt x="245" y="1333"/>
                  <a:pt x="244" y="1339"/>
                  <a:pt x="243" y="1346"/>
                </a:cubicBezTo>
                <a:cubicBezTo>
                  <a:pt x="246" y="1346"/>
                  <a:pt x="248" y="1345"/>
                  <a:pt x="250" y="1345"/>
                </a:cubicBezTo>
                <a:cubicBezTo>
                  <a:pt x="257" y="1345"/>
                  <a:pt x="263" y="1347"/>
                  <a:pt x="266" y="1354"/>
                </a:cubicBezTo>
                <a:cubicBezTo>
                  <a:pt x="272" y="1360"/>
                  <a:pt x="270" y="1367"/>
                  <a:pt x="268" y="1374"/>
                </a:cubicBezTo>
                <a:cubicBezTo>
                  <a:pt x="275" y="1375"/>
                  <a:pt x="281" y="1376"/>
                  <a:pt x="288" y="1377"/>
                </a:cubicBezTo>
                <a:cubicBezTo>
                  <a:pt x="285" y="1370"/>
                  <a:pt x="286" y="1363"/>
                  <a:pt x="292" y="1354"/>
                </a:cubicBezTo>
                <a:cubicBezTo>
                  <a:pt x="282" y="1359"/>
                  <a:pt x="276" y="1358"/>
                  <a:pt x="269" y="1354"/>
                </a:cubicBezTo>
                <a:cubicBezTo>
                  <a:pt x="268" y="1353"/>
                  <a:pt x="267" y="1354"/>
                  <a:pt x="266" y="1354"/>
                </a:cubicBezTo>
                <a:cubicBezTo>
                  <a:pt x="264" y="1350"/>
                  <a:pt x="262" y="1345"/>
                  <a:pt x="262" y="1341"/>
                </a:cubicBezTo>
                <a:cubicBezTo>
                  <a:pt x="262" y="1337"/>
                  <a:pt x="263" y="1332"/>
                  <a:pt x="263" y="1329"/>
                </a:cubicBezTo>
                <a:cubicBezTo>
                  <a:pt x="257" y="1328"/>
                  <a:pt x="251" y="1327"/>
                  <a:pt x="245" y="1327"/>
                </a:cubicBezTo>
                <a:close/>
                <a:moveTo>
                  <a:pt x="220" y="1297"/>
                </a:moveTo>
                <a:cubicBezTo>
                  <a:pt x="220" y="1303"/>
                  <a:pt x="219" y="1309"/>
                  <a:pt x="219" y="1315"/>
                </a:cubicBezTo>
                <a:cubicBezTo>
                  <a:pt x="225" y="1316"/>
                  <a:pt x="231" y="1316"/>
                  <a:pt x="237" y="1317"/>
                </a:cubicBezTo>
                <a:cubicBezTo>
                  <a:pt x="237" y="1311"/>
                  <a:pt x="238" y="1304"/>
                  <a:pt x="239" y="1298"/>
                </a:cubicBezTo>
                <a:cubicBezTo>
                  <a:pt x="233" y="1298"/>
                  <a:pt x="226" y="1298"/>
                  <a:pt x="220" y="1297"/>
                </a:cubicBezTo>
                <a:close/>
                <a:moveTo>
                  <a:pt x="247" y="1493"/>
                </a:moveTo>
                <a:cubicBezTo>
                  <a:pt x="242" y="1493"/>
                  <a:pt x="238" y="1493"/>
                  <a:pt x="233" y="1492"/>
                </a:cubicBezTo>
                <a:cubicBezTo>
                  <a:pt x="232" y="1497"/>
                  <a:pt x="232" y="1501"/>
                  <a:pt x="232" y="1506"/>
                </a:cubicBezTo>
                <a:cubicBezTo>
                  <a:pt x="236" y="1506"/>
                  <a:pt x="241" y="1507"/>
                  <a:pt x="245" y="1507"/>
                </a:cubicBezTo>
                <a:cubicBezTo>
                  <a:pt x="246" y="1502"/>
                  <a:pt x="246" y="1498"/>
                  <a:pt x="247" y="1493"/>
                </a:cubicBezTo>
                <a:close/>
                <a:moveTo>
                  <a:pt x="253" y="1438"/>
                </a:moveTo>
                <a:cubicBezTo>
                  <a:pt x="247" y="1437"/>
                  <a:pt x="242" y="1437"/>
                  <a:pt x="237" y="1437"/>
                </a:cubicBezTo>
                <a:cubicBezTo>
                  <a:pt x="237" y="1442"/>
                  <a:pt x="236" y="1447"/>
                  <a:pt x="236" y="1452"/>
                </a:cubicBezTo>
                <a:cubicBezTo>
                  <a:pt x="241" y="1452"/>
                  <a:pt x="246" y="1453"/>
                  <a:pt x="251" y="1453"/>
                </a:cubicBezTo>
                <a:cubicBezTo>
                  <a:pt x="251" y="1448"/>
                  <a:pt x="252" y="1443"/>
                  <a:pt x="253" y="1438"/>
                </a:cubicBezTo>
                <a:close/>
                <a:moveTo>
                  <a:pt x="256" y="1400"/>
                </a:moveTo>
                <a:cubicBezTo>
                  <a:pt x="256" y="1394"/>
                  <a:pt x="257" y="1388"/>
                  <a:pt x="257" y="1383"/>
                </a:cubicBezTo>
                <a:cubicBezTo>
                  <a:pt x="252" y="1383"/>
                  <a:pt x="247" y="1383"/>
                  <a:pt x="241" y="1382"/>
                </a:cubicBezTo>
                <a:cubicBezTo>
                  <a:pt x="241" y="1388"/>
                  <a:pt x="241" y="1393"/>
                  <a:pt x="240" y="1398"/>
                </a:cubicBezTo>
                <a:cubicBezTo>
                  <a:pt x="246" y="1399"/>
                  <a:pt x="251" y="1399"/>
                  <a:pt x="256" y="1400"/>
                </a:cubicBezTo>
                <a:close/>
                <a:moveTo>
                  <a:pt x="271" y="1523"/>
                </a:moveTo>
                <a:cubicBezTo>
                  <a:pt x="266" y="1523"/>
                  <a:pt x="262" y="1522"/>
                  <a:pt x="257" y="1522"/>
                </a:cubicBezTo>
                <a:cubicBezTo>
                  <a:pt x="257" y="1527"/>
                  <a:pt x="257" y="1531"/>
                  <a:pt x="257" y="1535"/>
                </a:cubicBezTo>
                <a:cubicBezTo>
                  <a:pt x="261" y="1535"/>
                  <a:pt x="265" y="1535"/>
                  <a:pt x="270" y="1536"/>
                </a:cubicBezTo>
                <a:cubicBezTo>
                  <a:pt x="270" y="1531"/>
                  <a:pt x="271" y="1527"/>
                  <a:pt x="271" y="1523"/>
                </a:cubicBezTo>
                <a:close/>
                <a:moveTo>
                  <a:pt x="277" y="1468"/>
                </a:moveTo>
                <a:cubicBezTo>
                  <a:pt x="272" y="1467"/>
                  <a:pt x="267" y="1467"/>
                  <a:pt x="262" y="1466"/>
                </a:cubicBezTo>
                <a:cubicBezTo>
                  <a:pt x="261" y="1471"/>
                  <a:pt x="261" y="1477"/>
                  <a:pt x="260" y="1482"/>
                </a:cubicBezTo>
                <a:cubicBezTo>
                  <a:pt x="266" y="1482"/>
                  <a:pt x="271" y="1483"/>
                  <a:pt x="276" y="1483"/>
                </a:cubicBezTo>
                <a:cubicBezTo>
                  <a:pt x="276" y="1478"/>
                  <a:pt x="277" y="1473"/>
                  <a:pt x="277" y="1468"/>
                </a:cubicBezTo>
                <a:close/>
                <a:moveTo>
                  <a:pt x="281" y="1429"/>
                </a:moveTo>
                <a:cubicBezTo>
                  <a:pt x="281" y="1424"/>
                  <a:pt x="282" y="1418"/>
                  <a:pt x="283" y="1412"/>
                </a:cubicBezTo>
                <a:cubicBezTo>
                  <a:pt x="277" y="1412"/>
                  <a:pt x="272" y="1412"/>
                  <a:pt x="266" y="1412"/>
                </a:cubicBezTo>
                <a:cubicBezTo>
                  <a:pt x="266" y="1417"/>
                  <a:pt x="265" y="1423"/>
                  <a:pt x="265" y="1428"/>
                </a:cubicBezTo>
                <a:cubicBezTo>
                  <a:pt x="270" y="1428"/>
                  <a:pt x="275" y="1429"/>
                  <a:pt x="281" y="1429"/>
                </a:cubicBezTo>
                <a:close/>
                <a:moveTo>
                  <a:pt x="296" y="1552"/>
                </a:moveTo>
                <a:cubicBezTo>
                  <a:pt x="291" y="1552"/>
                  <a:pt x="287" y="1552"/>
                  <a:pt x="283" y="1551"/>
                </a:cubicBezTo>
                <a:cubicBezTo>
                  <a:pt x="283" y="1556"/>
                  <a:pt x="282" y="1560"/>
                  <a:pt x="282" y="1564"/>
                </a:cubicBezTo>
                <a:cubicBezTo>
                  <a:pt x="287" y="1565"/>
                  <a:pt x="290" y="1565"/>
                  <a:pt x="294" y="1566"/>
                </a:cubicBezTo>
                <a:cubicBezTo>
                  <a:pt x="295" y="1561"/>
                  <a:pt x="295" y="1557"/>
                  <a:pt x="296" y="1552"/>
                </a:cubicBezTo>
                <a:close/>
                <a:moveTo>
                  <a:pt x="302" y="1498"/>
                </a:moveTo>
                <a:cubicBezTo>
                  <a:pt x="297" y="1497"/>
                  <a:pt x="291" y="1497"/>
                  <a:pt x="286" y="1496"/>
                </a:cubicBezTo>
                <a:cubicBezTo>
                  <a:pt x="286" y="1501"/>
                  <a:pt x="286" y="1506"/>
                  <a:pt x="286" y="1511"/>
                </a:cubicBezTo>
                <a:cubicBezTo>
                  <a:pt x="291" y="1511"/>
                  <a:pt x="296" y="1512"/>
                  <a:pt x="300" y="1512"/>
                </a:cubicBezTo>
                <a:cubicBezTo>
                  <a:pt x="301" y="1507"/>
                  <a:pt x="301" y="1502"/>
                  <a:pt x="302" y="1498"/>
                </a:cubicBezTo>
                <a:close/>
                <a:moveTo>
                  <a:pt x="305" y="1459"/>
                </a:moveTo>
                <a:cubicBezTo>
                  <a:pt x="306" y="1453"/>
                  <a:pt x="307" y="1447"/>
                  <a:pt x="308" y="1442"/>
                </a:cubicBezTo>
                <a:cubicBezTo>
                  <a:pt x="302" y="1442"/>
                  <a:pt x="296" y="1442"/>
                  <a:pt x="291" y="1442"/>
                </a:cubicBezTo>
                <a:cubicBezTo>
                  <a:pt x="290" y="1447"/>
                  <a:pt x="290" y="1453"/>
                  <a:pt x="289" y="1458"/>
                </a:cubicBezTo>
                <a:cubicBezTo>
                  <a:pt x="295" y="1458"/>
                  <a:pt x="300" y="1459"/>
                  <a:pt x="305" y="1459"/>
                </a:cubicBezTo>
                <a:close/>
                <a:moveTo>
                  <a:pt x="311" y="1406"/>
                </a:moveTo>
                <a:cubicBezTo>
                  <a:pt x="312" y="1399"/>
                  <a:pt x="313" y="1392"/>
                  <a:pt x="314" y="1387"/>
                </a:cubicBezTo>
                <a:cubicBezTo>
                  <a:pt x="308" y="1386"/>
                  <a:pt x="300" y="1386"/>
                  <a:pt x="294" y="1385"/>
                </a:cubicBezTo>
                <a:cubicBezTo>
                  <a:pt x="294" y="1392"/>
                  <a:pt x="293" y="1398"/>
                  <a:pt x="293" y="1404"/>
                </a:cubicBezTo>
                <a:cubicBezTo>
                  <a:pt x="299" y="1405"/>
                  <a:pt x="305" y="1405"/>
                  <a:pt x="311" y="1406"/>
                </a:cubicBezTo>
                <a:close/>
                <a:moveTo>
                  <a:pt x="321" y="1582"/>
                </a:moveTo>
                <a:cubicBezTo>
                  <a:pt x="316" y="1582"/>
                  <a:pt x="312" y="1582"/>
                  <a:pt x="308" y="1582"/>
                </a:cubicBezTo>
                <a:cubicBezTo>
                  <a:pt x="306" y="1586"/>
                  <a:pt x="309" y="1591"/>
                  <a:pt x="305" y="1594"/>
                </a:cubicBezTo>
                <a:cubicBezTo>
                  <a:pt x="309" y="1595"/>
                  <a:pt x="314" y="1595"/>
                  <a:pt x="319" y="1595"/>
                </a:cubicBezTo>
                <a:cubicBezTo>
                  <a:pt x="320" y="1590"/>
                  <a:pt x="320" y="1586"/>
                  <a:pt x="321" y="1582"/>
                </a:cubicBezTo>
                <a:close/>
                <a:moveTo>
                  <a:pt x="327" y="1527"/>
                </a:moveTo>
                <a:cubicBezTo>
                  <a:pt x="322" y="1526"/>
                  <a:pt x="316" y="1526"/>
                  <a:pt x="311" y="1526"/>
                </a:cubicBezTo>
                <a:cubicBezTo>
                  <a:pt x="311" y="1531"/>
                  <a:pt x="310" y="1536"/>
                  <a:pt x="310" y="1540"/>
                </a:cubicBezTo>
                <a:cubicBezTo>
                  <a:pt x="315" y="1541"/>
                  <a:pt x="320" y="1542"/>
                  <a:pt x="325" y="1542"/>
                </a:cubicBezTo>
                <a:cubicBezTo>
                  <a:pt x="326" y="1537"/>
                  <a:pt x="326" y="1532"/>
                  <a:pt x="327" y="1527"/>
                </a:cubicBezTo>
                <a:close/>
                <a:moveTo>
                  <a:pt x="333" y="1471"/>
                </a:moveTo>
                <a:cubicBezTo>
                  <a:pt x="327" y="1471"/>
                  <a:pt x="321" y="1471"/>
                  <a:pt x="316" y="1471"/>
                </a:cubicBezTo>
                <a:cubicBezTo>
                  <a:pt x="315" y="1477"/>
                  <a:pt x="315" y="1482"/>
                  <a:pt x="315" y="1487"/>
                </a:cubicBezTo>
                <a:cubicBezTo>
                  <a:pt x="320" y="1487"/>
                  <a:pt x="326" y="1488"/>
                  <a:pt x="331" y="1489"/>
                </a:cubicBezTo>
                <a:cubicBezTo>
                  <a:pt x="331" y="1483"/>
                  <a:pt x="332" y="1477"/>
                  <a:pt x="333" y="1471"/>
                </a:cubicBezTo>
                <a:close/>
                <a:moveTo>
                  <a:pt x="316" y="1433"/>
                </a:moveTo>
                <a:cubicBezTo>
                  <a:pt x="324" y="1434"/>
                  <a:pt x="331" y="1435"/>
                  <a:pt x="338" y="1436"/>
                </a:cubicBezTo>
                <a:cubicBezTo>
                  <a:pt x="335" y="1430"/>
                  <a:pt x="335" y="1423"/>
                  <a:pt x="340" y="1414"/>
                </a:cubicBezTo>
                <a:cubicBezTo>
                  <a:pt x="331" y="1419"/>
                  <a:pt x="325" y="1417"/>
                  <a:pt x="318" y="1414"/>
                </a:cubicBezTo>
                <a:cubicBezTo>
                  <a:pt x="321" y="1421"/>
                  <a:pt x="319" y="1428"/>
                  <a:pt x="316" y="1433"/>
                </a:cubicBezTo>
                <a:close/>
                <a:moveTo>
                  <a:pt x="351" y="1556"/>
                </a:moveTo>
                <a:cubicBezTo>
                  <a:pt x="346" y="1556"/>
                  <a:pt x="341" y="1556"/>
                  <a:pt x="336" y="1555"/>
                </a:cubicBezTo>
                <a:cubicBezTo>
                  <a:pt x="336" y="1560"/>
                  <a:pt x="335" y="1565"/>
                  <a:pt x="335" y="1570"/>
                </a:cubicBezTo>
                <a:cubicBezTo>
                  <a:pt x="340" y="1571"/>
                  <a:pt x="345" y="1571"/>
                  <a:pt x="349" y="1572"/>
                </a:cubicBezTo>
                <a:cubicBezTo>
                  <a:pt x="350" y="1567"/>
                  <a:pt x="351" y="1561"/>
                  <a:pt x="351" y="1556"/>
                </a:cubicBezTo>
                <a:close/>
                <a:moveTo>
                  <a:pt x="358" y="1501"/>
                </a:moveTo>
                <a:cubicBezTo>
                  <a:pt x="352" y="1501"/>
                  <a:pt x="346" y="1500"/>
                  <a:pt x="340" y="1500"/>
                </a:cubicBezTo>
                <a:cubicBezTo>
                  <a:pt x="340" y="1505"/>
                  <a:pt x="339" y="1511"/>
                  <a:pt x="339" y="1516"/>
                </a:cubicBezTo>
                <a:cubicBezTo>
                  <a:pt x="345" y="1517"/>
                  <a:pt x="351" y="1518"/>
                  <a:pt x="355" y="1518"/>
                </a:cubicBezTo>
                <a:cubicBezTo>
                  <a:pt x="356" y="1512"/>
                  <a:pt x="357" y="1506"/>
                  <a:pt x="358" y="1501"/>
                </a:cubicBezTo>
                <a:close/>
                <a:moveTo>
                  <a:pt x="364" y="1444"/>
                </a:moveTo>
                <a:cubicBezTo>
                  <a:pt x="356" y="1448"/>
                  <a:pt x="349" y="1446"/>
                  <a:pt x="343" y="1443"/>
                </a:cubicBezTo>
                <a:cubicBezTo>
                  <a:pt x="343" y="1450"/>
                  <a:pt x="343" y="1457"/>
                  <a:pt x="343" y="1463"/>
                </a:cubicBezTo>
                <a:cubicBezTo>
                  <a:pt x="349" y="1463"/>
                  <a:pt x="355" y="1464"/>
                  <a:pt x="362" y="1464"/>
                </a:cubicBezTo>
                <a:cubicBezTo>
                  <a:pt x="359" y="1458"/>
                  <a:pt x="361" y="1451"/>
                  <a:pt x="364" y="1444"/>
                </a:cubicBezTo>
                <a:close/>
                <a:moveTo>
                  <a:pt x="375" y="1587"/>
                </a:moveTo>
                <a:cubicBezTo>
                  <a:pt x="370" y="1586"/>
                  <a:pt x="366" y="1586"/>
                  <a:pt x="361" y="1585"/>
                </a:cubicBezTo>
                <a:cubicBezTo>
                  <a:pt x="361" y="1590"/>
                  <a:pt x="361" y="1595"/>
                  <a:pt x="361" y="1599"/>
                </a:cubicBezTo>
                <a:cubicBezTo>
                  <a:pt x="365" y="1600"/>
                  <a:pt x="370" y="1600"/>
                  <a:pt x="375" y="1601"/>
                </a:cubicBezTo>
                <a:cubicBezTo>
                  <a:pt x="375" y="1596"/>
                  <a:pt x="375" y="1591"/>
                  <a:pt x="375" y="1587"/>
                </a:cubicBezTo>
                <a:close/>
                <a:moveTo>
                  <a:pt x="382" y="1531"/>
                </a:moveTo>
                <a:cubicBezTo>
                  <a:pt x="377" y="1531"/>
                  <a:pt x="371" y="1530"/>
                  <a:pt x="365" y="1530"/>
                </a:cubicBezTo>
                <a:cubicBezTo>
                  <a:pt x="365" y="1535"/>
                  <a:pt x="364" y="1541"/>
                  <a:pt x="364" y="1546"/>
                </a:cubicBezTo>
                <a:cubicBezTo>
                  <a:pt x="369" y="1547"/>
                  <a:pt x="375" y="1547"/>
                  <a:pt x="380" y="1548"/>
                </a:cubicBezTo>
                <a:cubicBezTo>
                  <a:pt x="381" y="1542"/>
                  <a:pt x="382" y="1536"/>
                  <a:pt x="382" y="1531"/>
                </a:cubicBezTo>
                <a:close/>
                <a:moveTo>
                  <a:pt x="385" y="1494"/>
                </a:moveTo>
                <a:cubicBezTo>
                  <a:pt x="386" y="1487"/>
                  <a:pt x="387" y="1481"/>
                  <a:pt x="388" y="1475"/>
                </a:cubicBezTo>
                <a:cubicBezTo>
                  <a:pt x="382" y="1475"/>
                  <a:pt x="375" y="1475"/>
                  <a:pt x="370" y="1475"/>
                </a:cubicBezTo>
                <a:cubicBezTo>
                  <a:pt x="369" y="1481"/>
                  <a:pt x="368" y="1487"/>
                  <a:pt x="368" y="1493"/>
                </a:cubicBezTo>
                <a:cubicBezTo>
                  <a:pt x="373" y="1493"/>
                  <a:pt x="379" y="1493"/>
                  <a:pt x="385" y="1494"/>
                </a:cubicBezTo>
                <a:close/>
                <a:moveTo>
                  <a:pt x="401" y="1616"/>
                </a:moveTo>
                <a:cubicBezTo>
                  <a:pt x="396" y="1615"/>
                  <a:pt x="391" y="1615"/>
                  <a:pt x="386" y="1615"/>
                </a:cubicBezTo>
                <a:cubicBezTo>
                  <a:pt x="386" y="1619"/>
                  <a:pt x="385" y="1624"/>
                  <a:pt x="385" y="1629"/>
                </a:cubicBezTo>
                <a:cubicBezTo>
                  <a:pt x="389" y="1629"/>
                  <a:pt x="394" y="1630"/>
                  <a:pt x="399" y="1630"/>
                </a:cubicBezTo>
                <a:cubicBezTo>
                  <a:pt x="399" y="1625"/>
                  <a:pt x="400" y="1621"/>
                  <a:pt x="401" y="1616"/>
                </a:cubicBezTo>
                <a:close/>
                <a:moveTo>
                  <a:pt x="406" y="1561"/>
                </a:moveTo>
                <a:cubicBezTo>
                  <a:pt x="401" y="1561"/>
                  <a:pt x="395" y="1560"/>
                  <a:pt x="390" y="1560"/>
                </a:cubicBezTo>
                <a:cubicBezTo>
                  <a:pt x="389" y="1565"/>
                  <a:pt x="389" y="1570"/>
                  <a:pt x="389" y="1575"/>
                </a:cubicBezTo>
                <a:cubicBezTo>
                  <a:pt x="394" y="1576"/>
                  <a:pt x="400" y="1576"/>
                  <a:pt x="405" y="1577"/>
                </a:cubicBezTo>
                <a:cubicBezTo>
                  <a:pt x="405" y="1572"/>
                  <a:pt x="406" y="1566"/>
                  <a:pt x="406" y="1561"/>
                </a:cubicBezTo>
                <a:close/>
                <a:moveTo>
                  <a:pt x="410" y="1524"/>
                </a:moveTo>
                <a:cubicBezTo>
                  <a:pt x="410" y="1518"/>
                  <a:pt x="411" y="1512"/>
                  <a:pt x="411" y="1506"/>
                </a:cubicBezTo>
                <a:cubicBezTo>
                  <a:pt x="406" y="1505"/>
                  <a:pt x="400" y="1505"/>
                  <a:pt x="394" y="1505"/>
                </a:cubicBezTo>
                <a:cubicBezTo>
                  <a:pt x="394" y="1510"/>
                  <a:pt x="393" y="1517"/>
                  <a:pt x="393" y="1522"/>
                </a:cubicBezTo>
                <a:cubicBezTo>
                  <a:pt x="398" y="1523"/>
                  <a:pt x="404" y="1523"/>
                  <a:pt x="410" y="1524"/>
                </a:cubicBezTo>
                <a:close/>
                <a:moveTo>
                  <a:pt x="425" y="1645"/>
                </a:moveTo>
                <a:cubicBezTo>
                  <a:pt x="420" y="1645"/>
                  <a:pt x="416" y="1645"/>
                  <a:pt x="412" y="1645"/>
                </a:cubicBezTo>
                <a:cubicBezTo>
                  <a:pt x="411" y="1650"/>
                  <a:pt x="411" y="1654"/>
                  <a:pt x="411" y="1659"/>
                </a:cubicBezTo>
                <a:cubicBezTo>
                  <a:pt x="415" y="1659"/>
                  <a:pt x="419" y="1659"/>
                  <a:pt x="423" y="1659"/>
                </a:cubicBezTo>
                <a:cubicBezTo>
                  <a:pt x="424" y="1655"/>
                  <a:pt x="424" y="1650"/>
                  <a:pt x="425" y="1645"/>
                </a:cubicBezTo>
                <a:close/>
                <a:moveTo>
                  <a:pt x="431" y="1590"/>
                </a:moveTo>
                <a:cubicBezTo>
                  <a:pt x="425" y="1590"/>
                  <a:pt x="420" y="1589"/>
                  <a:pt x="415" y="1589"/>
                </a:cubicBezTo>
                <a:cubicBezTo>
                  <a:pt x="414" y="1594"/>
                  <a:pt x="414" y="1600"/>
                  <a:pt x="414" y="1605"/>
                </a:cubicBezTo>
                <a:cubicBezTo>
                  <a:pt x="419" y="1605"/>
                  <a:pt x="424" y="1606"/>
                  <a:pt x="429" y="1606"/>
                </a:cubicBezTo>
                <a:cubicBezTo>
                  <a:pt x="430" y="1601"/>
                  <a:pt x="431" y="1596"/>
                  <a:pt x="431" y="1590"/>
                </a:cubicBezTo>
                <a:close/>
                <a:moveTo>
                  <a:pt x="434" y="1553"/>
                </a:moveTo>
                <a:cubicBezTo>
                  <a:pt x="435" y="1547"/>
                  <a:pt x="436" y="1540"/>
                  <a:pt x="437" y="1535"/>
                </a:cubicBezTo>
                <a:cubicBezTo>
                  <a:pt x="431" y="1534"/>
                  <a:pt x="425" y="1534"/>
                  <a:pt x="418" y="1534"/>
                </a:cubicBezTo>
                <a:cubicBezTo>
                  <a:pt x="418" y="1539"/>
                  <a:pt x="418" y="1546"/>
                  <a:pt x="418" y="1551"/>
                </a:cubicBezTo>
                <a:cubicBezTo>
                  <a:pt x="423" y="1552"/>
                  <a:pt x="429" y="1552"/>
                  <a:pt x="434" y="1553"/>
                </a:cubicBezTo>
                <a:close/>
                <a:moveTo>
                  <a:pt x="444" y="1479"/>
                </a:moveTo>
                <a:cubicBezTo>
                  <a:pt x="435" y="1482"/>
                  <a:pt x="427" y="1481"/>
                  <a:pt x="420" y="1476"/>
                </a:cubicBezTo>
                <a:cubicBezTo>
                  <a:pt x="419" y="1475"/>
                  <a:pt x="419" y="1476"/>
                  <a:pt x="419" y="1476"/>
                </a:cubicBezTo>
                <a:cubicBezTo>
                  <a:pt x="424" y="1483"/>
                  <a:pt x="424" y="1490"/>
                  <a:pt x="419" y="1499"/>
                </a:cubicBezTo>
                <a:cubicBezTo>
                  <a:pt x="428" y="1496"/>
                  <a:pt x="436" y="1499"/>
                  <a:pt x="443" y="1501"/>
                </a:cubicBezTo>
                <a:cubicBezTo>
                  <a:pt x="438" y="1494"/>
                  <a:pt x="440" y="1486"/>
                  <a:pt x="444" y="1479"/>
                </a:cubicBezTo>
                <a:close/>
                <a:moveTo>
                  <a:pt x="449" y="1675"/>
                </a:moveTo>
                <a:cubicBezTo>
                  <a:pt x="444" y="1675"/>
                  <a:pt x="440" y="1675"/>
                  <a:pt x="436" y="1675"/>
                </a:cubicBezTo>
                <a:cubicBezTo>
                  <a:pt x="436" y="1679"/>
                  <a:pt x="436" y="1683"/>
                  <a:pt x="436" y="1687"/>
                </a:cubicBezTo>
                <a:cubicBezTo>
                  <a:pt x="440" y="1688"/>
                  <a:pt x="444" y="1688"/>
                  <a:pt x="448" y="1688"/>
                </a:cubicBezTo>
                <a:cubicBezTo>
                  <a:pt x="448" y="1684"/>
                  <a:pt x="449" y="1680"/>
                  <a:pt x="449" y="1675"/>
                </a:cubicBezTo>
                <a:close/>
                <a:moveTo>
                  <a:pt x="456" y="1620"/>
                </a:moveTo>
                <a:cubicBezTo>
                  <a:pt x="450" y="1620"/>
                  <a:pt x="445" y="1619"/>
                  <a:pt x="440" y="1619"/>
                </a:cubicBezTo>
                <a:cubicBezTo>
                  <a:pt x="439" y="1624"/>
                  <a:pt x="439" y="1629"/>
                  <a:pt x="439" y="1634"/>
                </a:cubicBezTo>
                <a:cubicBezTo>
                  <a:pt x="444" y="1635"/>
                  <a:pt x="449" y="1635"/>
                  <a:pt x="454" y="1636"/>
                </a:cubicBezTo>
                <a:cubicBezTo>
                  <a:pt x="454" y="1630"/>
                  <a:pt x="455" y="1625"/>
                  <a:pt x="456" y="1620"/>
                </a:cubicBezTo>
                <a:close/>
                <a:moveTo>
                  <a:pt x="462" y="1564"/>
                </a:moveTo>
                <a:cubicBezTo>
                  <a:pt x="457" y="1564"/>
                  <a:pt x="451" y="1564"/>
                  <a:pt x="444" y="1564"/>
                </a:cubicBezTo>
                <a:cubicBezTo>
                  <a:pt x="444" y="1569"/>
                  <a:pt x="443" y="1575"/>
                  <a:pt x="443" y="1581"/>
                </a:cubicBezTo>
                <a:cubicBezTo>
                  <a:pt x="449" y="1581"/>
                  <a:pt x="455" y="1582"/>
                  <a:pt x="460" y="1583"/>
                </a:cubicBezTo>
                <a:cubicBezTo>
                  <a:pt x="461" y="1576"/>
                  <a:pt x="462" y="1570"/>
                  <a:pt x="462" y="1564"/>
                </a:cubicBezTo>
                <a:close/>
                <a:moveTo>
                  <a:pt x="480" y="1650"/>
                </a:moveTo>
                <a:cubicBezTo>
                  <a:pt x="475" y="1650"/>
                  <a:pt x="470" y="1649"/>
                  <a:pt x="464" y="1649"/>
                </a:cubicBezTo>
                <a:cubicBezTo>
                  <a:pt x="464" y="1653"/>
                  <a:pt x="464" y="1658"/>
                  <a:pt x="464" y="1663"/>
                </a:cubicBezTo>
                <a:cubicBezTo>
                  <a:pt x="469" y="1664"/>
                  <a:pt x="474" y="1664"/>
                  <a:pt x="479" y="1665"/>
                </a:cubicBezTo>
                <a:cubicBezTo>
                  <a:pt x="479" y="1660"/>
                  <a:pt x="479" y="1655"/>
                  <a:pt x="480" y="1650"/>
                </a:cubicBezTo>
                <a:close/>
                <a:moveTo>
                  <a:pt x="486" y="1595"/>
                </a:moveTo>
                <a:cubicBezTo>
                  <a:pt x="480" y="1594"/>
                  <a:pt x="474" y="1594"/>
                  <a:pt x="469" y="1593"/>
                </a:cubicBezTo>
                <a:cubicBezTo>
                  <a:pt x="468" y="1599"/>
                  <a:pt x="468" y="1605"/>
                  <a:pt x="468" y="1610"/>
                </a:cubicBezTo>
                <a:cubicBezTo>
                  <a:pt x="473" y="1611"/>
                  <a:pt x="479" y="1612"/>
                  <a:pt x="485" y="1613"/>
                </a:cubicBezTo>
                <a:cubicBezTo>
                  <a:pt x="485" y="1607"/>
                  <a:pt x="486" y="1601"/>
                  <a:pt x="486" y="1595"/>
                </a:cubicBezTo>
                <a:close/>
                <a:moveTo>
                  <a:pt x="468" y="1558"/>
                </a:moveTo>
                <a:cubicBezTo>
                  <a:pt x="476" y="1558"/>
                  <a:pt x="483" y="1558"/>
                  <a:pt x="491" y="1558"/>
                </a:cubicBezTo>
                <a:cubicBezTo>
                  <a:pt x="488" y="1550"/>
                  <a:pt x="490" y="1543"/>
                  <a:pt x="495" y="1537"/>
                </a:cubicBezTo>
                <a:cubicBezTo>
                  <a:pt x="486" y="1541"/>
                  <a:pt x="477" y="1541"/>
                  <a:pt x="470" y="1534"/>
                </a:cubicBezTo>
                <a:cubicBezTo>
                  <a:pt x="473" y="1542"/>
                  <a:pt x="474" y="1550"/>
                  <a:pt x="468" y="1558"/>
                </a:cubicBezTo>
                <a:close/>
                <a:moveTo>
                  <a:pt x="505" y="1679"/>
                </a:moveTo>
                <a:cubicBezTo>
                  <a:pt x="499" y="1679"/>
                  <a:pt x="494" y="1679"/>
                  <a:pt x="490" y="1678"/>
                </a:cubicBezTo>
                <a:cubicBezTo>
                  <a:pt x="489" y="1683"/>
                  <a:pt x="489" y="1688"/>
                  <a:pt x="489" y="1693"/>
                </a:cubicBezTo>
                <a:cubicBezTo>
                  <a:pt x="493" y="1693"/>
                  <a:pt x="498" y="1694"/>
                  <a:pt x="503" y="1694"/>
                </a:cubicBezTo>
                <a:cubicBezTo>
                  <a:pt x="503" y="1689"/>
                  <a:pt x="504" y="1684"/>
                  <a:pt x="505" y="1679"/>
                </a:cubicBezTo>
                <a:close/>
                <a:moveTo>
                  <a:pt x="511" y="1624"/>
                </a:moveTo>
                <a:cubicBezTo>
                  <a:pt x="505" y="1624"/>
                  <a:pt x="499" y="1623"/>
                  <a:pt x="493" y="1622"/>
                </a:cubicBezTo>
                <a:cubicBezTo>
                  <a:pt x="493" y="1628"/>
                  <a:pt x="493" y="1634"/>
                  <a:pt x="493" y="1639"/>
                </a:cubicBezTo>
                <a:cubicBezTo>
                  <a:pt x="499" y="1640"/>
                  <a:pt x="504" y="1640"/>
                  <a:pt x="509" y="1641"/>
                </a:cubicBezTo>
                <a:cubicBezTo>
                  <a:pt x="510" y="1635"/>
                  <a:pt x="510" y="1629"/>
                  <a:pt x="511" y="1624"/>
                </a:cubicBezTo>
                <a:close/>
                <a:moveTo>
                  <a:pt x="514" y="1587"/>
                </a:moveTo>
                <a:cubicBezTo>
                  <a:pt x="515" y="1581"/>
                  <a:pt x="515" y="1575"/>
                  <a:pt x="516" y="1569"/>
                </a:cubicBezTo>
                <a:cubicBezTo>
                  <a:pt x="510" y="1569"/>
                  <a:pt x="504" y="1569"/>
                  <a:pt x="498" y="1568"/>
                </a:cubicBezTo>
                <a:cubicBezTo>
                  <a:pt x="498" y="1574"/>
                  <a:pt x="497" y="1580"/>
                  <a:pt x="497" y="1586"/>
                </a:cubicBezTo>
                <a:cubicBezTo>
                  <a:pt x="503" y="1586"/>
                  <a:pt x="509" y="1587"/>
                  <a:pt x="514" y="1587"/>
                </a:cubicBezTo>
                <a:close/>
                <a:moveTo>
                  <a:pt x="529" y="1710"/>
                </a:moveTo>
                <a:cubicBezTo>
                  <a:pt x="524" y="1709"/>
                  <a:pt x="519" y="1709"/>
                  <a:pt x="515" y="1709"/>
                </a:cubicBezTo>
                <a:cubicBezTo>
                  <a:pt x="514" y="1713"/>
                  <a:pt x="514" y="1718"/>
                  <a:pt x="514" y="1723"/>
                </a:cubicBezTo>
                <a:cubicBezTo>
                  <a:pt x="518" y="1723"/>
                  <a:pt x="522" y="1723"/>
                  <a:pt x="527" y="1723"/>
                </a:cubicBezTo>
                <a:cubicBezTo>
                  <a:pt x="528" y="1719"/>
                  <a:pt x="528" y="1714"/>
                  <a:pt x="529" y="1710"/>
                </a:cubicBezTo>
                <a:close/>
                <a:moveTo>
                  <a:pt x="535" y="1654"/>
                </a:moveTo>
                <a:cubicBezTo>
                  <a:pt x="530" y="1654"/>
                  <a:pt x="524" y="1653"/>
                  <a:pt x="519" y="1653"/>
                </a:cubicBezTo>
                <a:cubicBezTo>
                  <a:pt x="518" y="1658"/>
                  <a:pt x="518" y="1663"/>
                  <a:pt x="518" y="1669"/>
                </a:cubicBezTo>
                <a:cubicBezTo>
                  <a:pt x="523" y="1669"/>
                  <a:pt x="528" y="1670"/>
                  <a:pt x="533" y="1670"/>
                </a:cubicBezTo>
                <a:cubicBezTo>
                  <a:pt x="534" y="1665"/>
                  <a:pt x="535" y="1659"/>
                  <a:pt x="535" y="1654"/>
                </a:cubicBezTo>
                <a:close/>
                <a:moveTo>
                  <a:pt x="541" y="1598"/>
                </a:moveTo>
                <a:cubicBezTo>
                  <a:pt x="535" y="1598"/>
                  <a:pt x="529" y="1598"/>
                  <a:pt x="523" y="1598"/>
                </a:cubicBezTo>
                <a:cubicBezTo>
                  <a:pt x="522" y="1604"/>
                  <a:pt x="522" y="1610"/>
                  <a:pt x="521" y="1616"/>
                </a:cubicBezTo>
                <a:cubicBezTo>
                  <a:pt x="527" y="1616"/>
                  <a:pt x="533" y="1616"/>
                  <a:pt x="538" y="1616"/>
                </a:cubicBezTo>
                <a:cubicBezTo>
                  <a:pt x="539" y="1611"/>
                  <a:pt x="540" y="1604"/>
                  <a:pt x="541" y="1598"/>
                </a:cubicBezTo>
                <a:close/>
                <a:moveTo>
                  <a:pt x="559" y="1684"/>
                </a:moveTo>
                <a:cubicBezTo>
                  <a:pt x="554" y="1684"/>
                  <a:pt x="548" y="1683"/>
                  <a:pt x="544" y="1683"/>
                </a:cubicBezTo>
                <a:cubicBezTo>
                  <a:pt x="543" y="1688"/>
                  <a:pt x="543" y="1693"/>
                  <a:pt x="543" y="1698"/>
                </a:cubicBezTo>
                <a:cubicBezTo>
                  <a:pt x="548" y="1699"/>
                  <a:pt x="553" y="1699"/>
                  <a:pt x="558" y="1700"/>
                </a:cubicBezTo>
                <a:cubicBezTo>
                  <a:pt x="558" y="1695"/>
                  <a:pt x="559" y="1690"/>
                  <a:pt x="559" y="1684"/>
                </a:cubicBezTo>
                <a:close/>
                <a:moveTo>
                  <a:pt x="565" y="1629"/>
                </a:moveTo>
                <a:cubicBezTo>
                  <a:pt x="559" y="1628"/>
                  <a:pt x="554" y="1628"/>
                  <a:pt x="548" y="1628"/>
                </a:cubicBezTo>
                <a:cubicBezTo>
                  <a:pt x="547" y="1634"/>
                  <a:pt x="547" y="1640"/>
                  <a:pt x="546" y="1645"/>
                </a:cubicBezTo>
                <a:cubicBezTo>
                  <a:pt x="552" y="1645"/>
                  <a:pt x="557" y="1646"/>
                  <a:pt x="562" y="1646"/>
                </a:cubicBezTo>
                <a:cubicBezTo>
                  <a:pt x="563" y="1640"/>
                  <a:pt x="564" y="1634"/>
                  <a:pt x="565" y="1629"/>
                </a:cubicBezTo>
                <a:close/>
                <a:moveTo>
                  <a:pt x="584" y="1713"/>
                </a:moveTo>
                <a:cubicBezTo>
                  <a:pt x="579" y="1713"/>
                  <a:pt x="574" y="1713"/>
                  <a:pt x="569" y="1712"/>
                </a:cubicBezTo>
                <a:cubicBezTo>
                  <a:pt x="569" y="1717"/>
                  <a:pt x="569" y="1722"/>
                  <a:pt x="569" y="1727"/>
                </a:cubicBezTo>
                <a:cubicBezTo>
                  <a:pt x="573" y="1728"/>
                  <a:pt x="578" y="1728"/>
                  <a:pt x="582" y="1728"/>
                </a:cubicBezTo>
                <a:cubicBezTo>
                  <a:pt x="583" y="1723"/>
                  <a:pt x="583" y="1718"/>
                  <a:pt x="584" y="1713"/>
                </a:cubicBezTo>
                <a:close/>
                <a:moveTo>
                  <a:pt x="590" y="1659"/>
                </a:moveTo>
                <a:cubicBezTo>
                  <a:pt x="584" y="1658"/>
                  <a:pt x="578" y="1658"/>
                  <a:pt x="572" y="1658"/>
                </a:cubicBezTo>
                <a:cubicBezTo>
                  <a:pt x="572" y="1663"/>
                  <a:pt x="572" y="1668"/>
                  <a:pt x="572" y="1673"/>
                </a:cubicBezTo>
                <a:cubicBezTo>
                  <a:pt x="578" y="1674"/>
                  <a:pt x="583" y="1675"/>
                  <a:pt x="588" y="1675"/>
                </a:cubicBezTo>
                <a:cubicBezTo>
                  <a:pt x="589" y="1670"/>
                  <a:pt x="589" y="1665"/>
                  <a:pt x="590" y="1659"/>
                </a:cubicBezTo>
                <a:close/>
                <a:moveTo>
                  <a:pt x="574" y="1620"/>
                </a:moveTo>
                <a:cubicBezTo>
                  <a:pt x="581" y="1621"/>
                  <a:pt x="588" y="1622"/>
                  <a:pt x="595" y="1623"/>
                </a:cubicBezTo>
                <a:cubicBezTo>
                  <a:pt x="592" y="1616"/>
                  <a:pt x="594" y="1608"/>
                  <a:pt x="598" y="1602"/>
                </a:cubicBezTo>
                <a:cubicBezTo>
                  <a:pt x="590" y="1605"/>
                  <a:pt x="582" y="1604"/>
                  <a:pt x="574" y="1600"/>
                </a:cubicBezTo>
                <a:cubicBezTo>
                  <a:pt x="578" y="1607"/>
                  <a:pt x="577" y="1614"/>
                  <a:pt x="574" y="1620"/>
                </a:cubicBezTo>
                <a:close/>
                <a:moveTo>
                  <a:pt x="608" y="1744"/>
                </a:moveTo>
                <a:cubicBezTo>
                  <a:pt x="604" y="1744"/>
                  <a:pt x="599" y="1743"/>
                  <a:pt x="594" y="1743"/>
                </a:cubicBezTo>
                <a:cubicBezTo>
                  <a:pt x="594" y="1747"/>
                  <a:pt x="593" y="1752"/>
                  <a:pt x="593" y="1757"/>
                </a:cubicBezTo>
                <a:cubicBezTo>
                  <a:pt x="598" y="1757"/>
                  <a:pt x="602" y="1758"/>
                  <a:pt x="607" y="1758"/>
                </a:cubicBezTo>
                <a:cubicBezTo>
                  <a:pt x="607" y="1753"/>
                  <a:pt x="608" y="1749"/>
                  <a:pt x="608" y="1744"/>
                </a:cubicBezTo>
                <a:close/>
                <a:moveTo>
                  <a:pt x="615" y="1688"/>
                </a:moveTo>
                <a:cubicBezTo>
                  <a:pt x="609" y="1688"/>
                  <a:pt x="603" y="1687"/>
                  <a:pt x="598" y="1687"/>
                </a:cubicBezTo>
                <a:cubicBezTo>
                  <a:pt x="597" y="1692"/>
                  <a:pt x="597" y="1698"/>
                  <a:pt x="597" y="1703"/>
                </a:cubicBezTo>
                <a:cubicBezTo>
                  <a:pt x="602" y="1704"/>
                  <a:pt x="608" y="1704"/>
                  <a:pt x="613" y="1705"/>
                </a:cubicBezTo>
                <a:cubicBezTo>
                  <a:pt x="613" y="1699"/>
                  <a:pt x="614" y="1693"/>
                  <a:pt x="615" y="1688"/>
                </a:cubicBezTo>
                <a:close/>
                <a:moveTo>
                  <a:pt x="620" y="1634"/>
                </a:moveTo>
                <a:cubicBezTo>
                  <a:pt x="613" y="1633"/>
                  <a:pt x="607" y="1632"/>
                  <a:pt x="600" y="1632"/>
                </a:cubicBezTo>
                <a:cubicBezTo>
                  <a:pt x="600" y="1637"/>
                  <a:pt x="600" y="1644"/>
                  <a:pt x="600" y="1650"/>
                </a:cubicBezTo>
                <a:cubicBezTo>
                  <a:pt x="606" y="1650"/>
                  <a:pt x="612" y="1650"/>
                  <a:pt x="618" y="1651"/>
                </a:cubicBezTo>
                <a:cubicBezTo>
                  <a:pt x="618" y="1645"/>
                  <a:pt x="619" y="1639"/>
                  <a:pt x="620" y="1634"/>
                </a:cubicBezTo>
                <a:close/>
                <a:moveTo>
                  <a:pt x="639" y="1718"/>
                </a:moveTo>
                <a:cubicBezTo>
                  <a:pt x="633" y="1718"/>
                  <a:pt x="628" y="1718"/>
                  <a:pt x="623" y="1717"/>
                </a:cubicBezTo>
                <a:cubicBezTo>
                  <a:pt x="623" y="1722"/>
                  <a:pt x="622" y="1727"/>
                  <a:pt x="622" y="1733"/>
                </a:cubicBezTo>
                <a:cubicBezTo>
                  <a:pt x="627" y="1733"/>
                  <a:pt x="632" y="1733"/>
                  <a:pt x="637" y="1734"/>
                </a:cubicBezTo>
                <a:cubicBezTo>
                  <a:pt x="638" y="1729"/>
                  <a:pt x="638" y="1723"/>
                  <a:pt x="639" y="1718"/>
                </a:cubicBezTo>
                <a:close/>
                <a:moveTo>
                  <a:pt x="644" y="1663"/>
                </a:moveTo>
                <a:cubicBezTo>
                  <a:pt x="639" y="1663"/>
                  <a:pt x="633" y="1662"/>
                  <a:pt x="627" y="1662"/>
                </a:cubicBezTo>
                <a:cubicBezTo>
                  <a:pt x="627" y="1668"/>
                  <a:pt x="626" y="1674"/>
                  <a:pt x="626" y="1679"/>
                </a:cubicBezTo>
                <a:cubicBezTo>
                  <a:pt x="631" y="1679"/>
                  <a:pt x="637" y="1680"/>
                  <a:pt x="642" y="1680"/>
                </a:cubicBezTo>
                <a:cubicBezTo>
                  <a:pt x="643" y="1674"/>
                  <a:pt x="644" y="1668"/>
                  <a:pt x="644" y="1663"/>
                </a:cubicBezTo>
                <a:close/>
                <a:moveTo>
                  <a:pt x="627" y="1627"/>
                </a:moveTo>
                <a:cubicBezTo>
                  <a:pt x="637" y="1624"/>
                  <a:pt x="644" y="1627"/>
                  <a:pt x="651" y="1629"/>
                </a:cubicBezTo>
                <a:cubicBezTo>
                  <a:pt x="646" y="1622"/>
                  <a:pt x="648" y="1614"/>
                  <a:pt x="652" y="1607"/>
                </a:cubicBezTo>
                <a:cubicBezTo>
                  <a:pt x="644" y="1610"/>
                  <a:pt x="636" y="1609"/>
                  <a:pt x="628" y="1604"/>
                </a:cubicBezTo>
                <a:cubicBezTo>
                  <a:pt x="631" y="1611"/>
                  <a:pt x="632" y="1618"/>
                  <a:pt x="627" y="1627"/>
                </a:cubicBezTo>
                <a:close/>
                <a:moveTo>
                  <a:pt x="679" y="1634"/>
                </a:moveTo>
                <a:cubicBezTo>
                  <a:pt x="669" y="1639"/>
                  <a:pt x="660" y="1640"/>
                  <a:pt x="652" y="1631"/>
                </a:cubicBezTo>
                <a:cubicBezTo>
                  <a:pt x="656" y="1639"/>
                  <a:pt x="657" y="1647"/>
                  <a:pt x="653" y="1655"/>
                </a:cubicBezTo>
                <a:cubicBezTo>
                  <a:pt x="660" y="1655"/>
                  <a:pt x="667" y="1656"/>
                  <a:pt x="674" y="1657"/>
                </a:cubicBezTo>
                <a:cubicBezTo>
                  <a:pt x="670" y="1648"/>
                  <a:pt x="673" y="1641"/>
                  <a:pt x="679" y="1634"/>
                </a:cubicBezTo>
                <a:close/>
                <a:moveTo>
                  <a:pt x="663" y="1749"/>
                </a:moveTo>
                <a:cubicBezTo>
                  <a:pt x="658" y="1749"/>
                  <a:pt x="653" y="1748"/>
                  <a:pt x="648" y="1747"/>
                </a:cubicBezTo>
                <a:cubicBezTo>
                  <a:pt x="648" y="1752"/>
                  <a:pt x="648" y="1757"/>
                  <a:pt x="647" y="1761"/>
                </a:cubicBezTo>
                <a:cubicBezTo>
                  <a:pt x="652" y="1762"/>
                  <a:pt x="657" y="1762"/>
                  <a:pt x="661" y="1762"/>
                </a:cubicBezTo>
                <a:cubicBezTo>
                  <a:pt x="662" y="1758"/>
                  <a:pt x="662" y="1754"/>
                  <a:pt x="663" y="1749"/>
                </a:cubicBezTo>
                <a:close/>
                <a:moveTo>
                  <a:pt x="669" y="1693"/>
                </a:moveTo>
                <a:cubicBezTo>
                  <a:pt x="663" y="1693"/>
                  <a:pt x="658" y="1692"/>
                  <a:pt x="652" y="1692"/>
                </a:cubicBezTo>
                <a:cubicBezTo>
                  <a:pt x="652" y="1697"/>
                  <a:pt x="651" y="1703"/>
                  <a:pt x="651" y="1709"/>
                </a:cubicBezTo>
                <a:cubicBezTo>
                  <a:pt x="656" y="1709"/>
                  <a:pt x="661" y="1709"/>
                  <a:pt x="666" y="1710"/>
                </a:cubicBezTo>
                <a:cubicBezTo>
                  <a:pt x="667" y="1704"/>
                  <a:pt x="668" y="1698"/>
                  <a:pt x="669" y="1693"/>
                </a:cubicBezTo>
                <a:close/>
                <a:moveTo>
                  <a:pt x="687" y="1778"/>
                </a:moveTo>
                <a:cubicBezTo>
                  <a:pt x="682" y="1778"/>
                  <a:pt x="677" y="1777"/>
                  <a:pt x="673" y="1777"/>
                </a:cubicBezTo>
                <a:cubicBezTo>
                  <a:pt x="673" y="1782"/>
                  <a:pt x="673" y="1786"/>
                  <a:pt x="672" y="1791"/>
                </a:cubicBezTo>
                <a:cubicBezTo>
                  <a:pt x="677" y="1791"/>
                  <a:pt x="681" y="1791"/>
                  <a:pt x="685" y="1792"/>
                </a:cubicBezTo>
                <a:cubicBezTo>
                  <a:pt x="686" y="1787"/>
                  <a:pt x="687" y="1783"/>
                  <a:pt x="687" y="1778"/>
                </a:cubicBezTo>
                <a:close/>
                <a:moveTo>
                  <a:pt x="692" y="1723"/>
                </a:moveTo>
                <a:cubicBezTo>
                  <a:pt x="687" y="1723"/>
                  <a:pt x="682" y="1723"/>
                  <a:pt x="677" y="1722"/>
                </a:cubicBezTo>
                <a:cubicBezTo>
                  <a:pt x="677" y="1727"/>
                  <a:pt x="677" y="1732"/>
                  <a:pt x="676" y="1737"/>
                </a:cubicBezTo>
                <a:cubicBezTo>
                  <a:pt x="681" y="1737"/>
                  <a:pt x="686" y="1738"/>
                  <a:pt x="691" y="1738"/>
                </a:cubicBezTo>
                <a:cubicBezTo>
                  <a:pt x="691" y="1733"/>
                  <a:pt x="692" y="1728"/>
                  <a:pt x="692" y="1723"/>
                </a:cubicBezTo>
                <a:close/>
                <a:moveTo>
                  <a:pt x="700" y="1666"/>
                </a:moveTo>
                <a:cubicBezTo>
                  <a:pt x="693" y="1670"/>
                  <a:pt x="686" y="1668"/>
                  <a:pt x="678" y="1664"/>
                </a:cubicBezTo>
                <a:cubicBezTo>
                  <a:pt x="682" y="1672"/>
                  <a:pt x="681" y="1678"/>
                  <a:pt x="678" y="1685"/>
                </a:cubicBezTo>
                <a:cubicBezTo>
                  <a:pt x="682" y="1685"/>
                  <a:pt x="685" y="1684"/>
                  <a:pt x="688" y="1684"/>
                </a:cubicBezTo>
                <a:cubicBezTo>
                  <a:pt x="691" y="1685"/>
                  <a:pt x="694" y="1686"/>
                  <a:pt x="697" y="1687"/>
                </a:cubicBezTo>
                <a:cubicBezTo>
                  <a:pt x="698" y="1680"/>
                  <a:pt x="699" y="1673"/>
                  <a:pt x="700" y="1666"/>
                </a:cubicBezTo>
                <a:close/>
                <a:moveTo>
                  <a:pt x="718" y="1753"/>
                </a:moveTo>
                <a:cubicBezTo>
                  <a:pt x="713" y="1752"/>
                  <a:pt x="708" y="1752"/>
                  <a:pt x="702" y="1752"/>
                </a:cubicBezTo>
                <a:cubicBezTo>
                  <a:pt x="702" y="1757"/>
                  <a:pt x="702" y="1762"/>
                  <a:pt x="702" y="1766"/>
                </a:cubicBezTo>
                <a:cubicBezTo>
                  <a:pt x="707" y="1767"/>
                  <a:pt x="711" y="1767"/>
                  <a:pt x="716" y="1768"/>
                </a:cubicBezTo>
                <a:cubicBezTo>
                  <a:pt x="717" y="1762"/>
                  <a:pt x="717" y="1757"/>
                  <a:pt x="718" y="1753"/>
                </a:cubicBezTo>
                <a:close/>
                <a:moveTo>
                  <a:pt x="723" y="1698"/>
                </a:moveTo>
                <a:cubicBezTo>
                  <a:pt x="717" y="1698"/>
                  <a:pt x="711" y="1697"/>
                  <a:pt x="706" y="1696"/>
                </a:cubicBezTo>
                <a:cubicBezTo>
                  <a:pt x="705" y="1702"/>
                  <a:pt x="705" y="1708"/>
                  <a:pt x="705" y="1713"/>
                </a:cubicBezTo>
                <a:cubicBezTo>
                  <a:pt x="711" y="1713"/>
                  <a:pt x="716" y="1714"/>
                  <a:pt x="721" y="1715"/>
                </a:cubicBezTo>
                <a:cubicBezTo>
                  <a:pt x="722" y="1709"/>
                  <a:pt x="722" y="1704"/>
                  <a:pt x="723" y="1698"/>
                </a:cubicBezTo>
                <a:close/>
                <a:moveTo>
                  <a:pt x="706" y="1662"/>
                </a:moveTo>
                <a:cubicBezTo>
                  <a:pt x="715" y="1659"/>
                  <a:pt x="723" y="1660"/>
                  <a:pt x="730" y="1664"/>
                </a:cubicBezTo>
                <a:cubicBezTo>
                  <a:pt x="726" y="1656"/>
                  <a:pt x="727" y="1649"/>
                  <a:pt x="732" y="1640"/>
                </a:cubicBezTo>
                <a:cubicBezTo>
                  <a:pt x="722" y="1645"/>
                  <a:pt x="715" y="1643"/>
                  <a:pt x="707" y="1638"/>
                </a:cubicBezTo>
                <a:cubicBezTo>
                  <a:pt x="712" y="1646"/>
                  <a:pt x="711" y="1654"/>
                  <a:pt x="706" y="1662"/>
                </a:cubicBezTo>
                <a:close/>
                <a:moveTo>
                  <a:pt x="742" y="1783"/>
                </a:moveTo>
                <a:cubicBezTo>
                  <a:pt x="737" y="1783"/>
                  <a:pt x="733" y="1782"/>
                  <a:pt x="728" y="1782"/>
                </a:cubicBezTo>
                <a:cubicBezTo>
                  <a:pt x="727" y="1787"/>
                  <a:pt x="727" y="1791"/>
                  <a:pt x="727" y="1796"/>
                </a:cubicBezTo>
                <a:cubicBezTo>
                  <a:pt x="732" y="1796"/>
                  <a:pt x="736" y="1797"/>
                  <a:pt x="740" y="1797"/>
                </a:cubicBezTo>
                <a:cubicBezTo>
                  <a:pt x="741" y="1792"/>
                  <a:pt x="741" y="1788"/>
                  <a:pt x="742" y="1783"/>
                </a:cubicBezTo>
                <a:close/>
                <a:moveTo>
                  <a:pt x="748" y="1727"/>
                </a:moveTo>
                <a:cubicBezTo>
                  <a:pt x="742" y="1727"/>
                  <a:pt x="736" y="1727"/>
                  <a:pt x="731" y="1726"/>
                </a:cubicBezTo>
                <a:cubicBezTo>
                  <a:pt x="730" y="1732"/>
                  <a:pt x="730" y="1737"/>
                  <a:pt x="729" y="1743"/>
                </a:cubicBezTo>
                <a:cubicBezTo>
                  <a:pt x="735" y="1743"/>
                  <a:pt x="740" y="1743"/>
                  <a:pt x="745" y="1743"/>
                </a:cubicBezTo>
                <a:cubicBezTo>
                  <a:pt x="746" y="1738"/>
                  <a:pt x="747" y="1733"/>
                  <a:pt x="748" y="1727"/>
                </a:cubicBezTo>
                <a:close/>
                <a:moveTo>
                  <a:pt x="754" y="1671"/>
                </a:moveTo>
                <a:cubicBezTo>
                  <a:pt x="747" y="1673"/>
                  <a:pt x="740" y="1673"/>
                  <a:pt x="732" y="1668"/>
                </a:cubicBezTo>
                <a:cubicBezTo>
                  <a:pt x="736" y="1675"/>
                  <a:pt x="736" y="1682"/>
                  <a:pt x="733" y="1688"/>
                </a:cubicBezTo>
                <a:cubicBezTo>
                  <a:pt x="740" y="1689"/>
                  <a:pt x="746" y="1690"/>
                  <a:pt x="752" y="1691"/>
                </a:cubicBezTo>
                <a:cubicBezTo>
                  <a:pt x="752" y="1685"/>
                  <a:pt x="753" y="1678"/>
                  <a:pt x="754" y="1671"/>
                </a:cubicBezTo>
                <a:close/>
                <a:moveTo>
                  <a:pt x="772" y="1758"/>
                </a:moveTo>
                <a:cubicBezTo>
                  <a:pt x="767" y="1757"/>
                  <a:pt x="762" y="1757"/>
                  <a:pt x="757" y="1757"/>
                </a:cubicBezTo>
                <a:cubicBezTo>
                  <a:pt x="757" y="1762"/>
                  <a:pt x="756" y="1767"/>
                  <a:pt x="756" y="1772"/>
                </a:cubicBezTo>
                <a:cubicBezTo>
                  <a:pt x="761" y="1772"/>
                  <a:pt x="765" y="1772"/>
                  <a:pt x="770" y="1773"/>
                </a:cubicBezTo>
                <a:cubicBezTo>
                  <a:pt x="771" y="1768"/>
                  <a:pt x="771" y="1763"/>
                  <a:pt x="772" y="1758"/>
                </a:cubicBezTo>
                <a:close/>
                <a:moveTo>
                  <a:pt x="778" y="1702"/>
                </a:moveTo>
                <a:cubicBezTo>
                  <a:pt x="772" y="1702"/>
                  <a:pt x="766" y="1701"/>
                  <a:pt x="760" y="1701"/>
                </a:cubicBezTo>
                <a:cubicBezTo>
                  <a:pt x="760" y="1706"/>
                  <a:pt x="759" y="1713"/>
                  <a:pt x="759" y="1718"/>
                </a:cubicBezTo>
                <a:cubicBezTo>
                  <a:pt x="765" y="1719"/>
                  <a:pt x="770" y="1719"/>
                  <a:pt x="776" y="1720"/>
                </a:cubicBezTo>
                <a:cubicBezTo>
                  <a:pt x="777" y="1714"/>
                  <a:pt x="778" y="1707"/>
                  <a:pt x="778" y="1702"/>
                </a:cubicBezTo>
                <a:close/>
                <a:moveTo>
                  <a:pt x="795" y="1788"/>
                </a:moveTo>
                <a:cubicBezTo>
                  <a:pt x="791" y="1788"/>
                  <a:pt x="787" y="1787"/>
                  <a:pt x="782" y="1787"/>
                </a:cubicBezTo>
                <a:cubicBezTo>
                  <a:pt x="782" y="1791"/>
                  <a:pt x="782" y="1796"/>
                  <a:pt x="782" y="1800"/>
                </a:cubicBezTo>
                <a:cubicBezTo>
                  <a:pt x="786" y="1800"/>
                  <a:pt x="790" y="1801"/>
                  <a:pt x="794" y="1801"/>
                </a:cubicBezTo>
                <a:cubicBezTo>
                  <a:pt x="795" y="1797"/>
                  <a:pt x="795" y="1793"/>
                  <a:pt x="795" y="1788"/>
                </a:cubicBezTo>
                <a:close/>
                <a:moveTo>
                  <a:pt x="802" y="1733"/>
                </a:moveTo>
                <a:cubicBezTo>
                  <a:pt x="796" y="1732"/>
                  <a:pt x="791" y="1732"/>
                  <a:pt x="785" y="1731"/>
                </a:cubicBezTo>
                <a:cubicBezTo>
                  <a:pt x="785" y="1737"/>
                  <a:pt x="784" y="1742"/>
                  <a:pt x="784" y="1748"/>
                </a:cubicBezTo>
                <a:cubicBezTo>
                  <a:pt x="790" y="1748"/>
                  <a:pt x="796" y="1749"/>
                  <a:pt x="801" y="1749"/>
                </a:cubicBezTo>
                <a:cubicBezTo>
                  <a:pt x="801" y="1743"/>
                  <a:pt x="801" y="1738"/>
                  <a:pt x="802" y="1733"/>
                </a:cubicBezTo>
                <a:close/>
                <a:moveTo>
                  <a:pt x="811" y="1676"/>
                </a:moveTo>
                <a:cubicBezTo>
                  <a:pt x="803" y="1676"/>
                  <a:pt x="796" y="1676"/>
                  <a:pt x="790" y="1676"/>
                </a:cubicBezTo>
                <a:cubicBezTo>
                  <a:pt x="789" y="1682"/>
                  <a:pt x="788" y="1688"/>
                  <a:pt x="788" y="1694"/>
                </a:cubicBezTo>
                <a:cubicBezTo>
                  <a:pt x="794" y="1695"/>
                  <a:pt x="800" y="1695"/>
                  <a:pt x="808" y="1696"/>
                </a:cubicBezTo>
                <a:cubicBezTo>
                  <a:pt x="805" y="1689"/>
                  <a:pt x="806" y="1682"/>
                  <a:pt x="811" y="1676"/>
                </a:cubicBezTo>
                <a:close/>
                <a:moveTo>
                  <a:pt x="826" y="1762"/>
                </a:moveTo>
                <a:cubicBezTo>
                  <a:pt x="821" y="1762"/>
                  <a:pt x="816" y="1761"/>
                  <a:pt x="810" y="1760"/>
                </a:cubicBezTo>
                <a:cubicBezTo>
                  <a:pt x="810" y="1765"/>
                  <a:pt x="810" y="1771"/>
                  <a:pt x="810" y="1776"/>
                </a:cubicBezTo>
                <a:cubicBezTo>
                  <a:pt x="815" y="1776"/>
                  <a:pt x="820" y="1777"/>
                  <a:pt x="825" y="1777"/>
                </a:cubicBezTo>
                <a:cubicBezTo>
                  <a:pt x="825" y="1772"/>
                  <a:pt x="826" y="1767"/>
                  <a:pt x="826" y="1762"/>
                </a:cubicBezTo>
                <a:close/>
                <a:moveTo>
                  <a:pt x="832" y="1708"/>
                </a:moveTo>
                <a:cubicBezTo>
                  <a:pt x="826" y="1707"/>
                  <a:pt x="820" y="1706"/>
                  <a:pt x="814" y="1706"/>
                </a:cubicBezTo>
                <a:cubicBezTo>
                  <a:pt x="814" y="1711"/>
                  <a:pt x="814" y="1717"/>
                  <a:pt x="814" y="1722"/>
                </a:cubicBezTo>
                <a:cubicBezTo>
                  <a:pt x="819" y="1723"/>
                  <a:pt x="825" y="1724"/>
                  <a:pt x="831" y="1724"/>
                </a:cubicBezTo>
                <a:cubicBezTo>
                  <a:pt x="831" y="1719"/>
                  <a:pt x="832" y="1713"/>
                  <a:pt x="832" y="1708"/>
                </a:cubicBezTo>
                <a:close/>
                <a:moveTo>
                  <a:pt x="850" y="1792"/>
                </a:moveTo>
                <a:cubicBezTo>
                  <a:pt x="845" y="1792"/>
                  <a:pt x="841" y="1792"/>
                  <a:pt x="836" y="1791"/>
                </a:cubicBezTo>
                <a:cubicBezTo>
                  <a:pt x="836" y="1796"/>
                  <a:pt x="835" y="1801"/>
                  <a:pt x="835" y="1805"/>
                </a:cubicBezTo>
                <a:cubicBezTo>
                  <a:pt x="840" y="1806"/>
                  <a:pt x="844" y="1806"/>
                  <a:pt x="849" y="1807"/>
                </a:cubicBezTo>
                <a:cubicBezTo>
                  <a:pt x="849" y="1801"/>
                  <a:pt x="850" y="1797"/>
                  <a:pt x="850" y="1792"/>
                </a:cubicBezTo>
                <a:close/>
                <a:moveTo>
                  <a:pt x="857" y="1737"/>
                </a:moveTo>
                <a:cubicBezTo>
                  <a:pt x="851" y="1736"/>
                  <a:pt x="845" y="1736"/>
                  <a:pt x="840" y="1735"/>
                </a:cubicBezTo>
                <a:cubicBezTo>
                  <a:pt x="839" y="1741"/>
                  <a:pt x="839" y="1746"/>
                  <a:pt x="839" y="1752"/>
                </a:cubicBezTo>
                <a:cubicBezTo>
                  <a:pt x="844" y="1752"/>
                  <a:pt x="850" y="1753"/>
                  <a:pt x="855" y="1753"/>
                </a:cubicBezTo>
                <a:cubicBezTo>
                  <a:pt x="856" y="1748"/>
                  <a:pt x="856" y="1742"/>
                  <a:pt x="857" y="1737"/>
                </a:cubicBezTo>
                <a:close/>
                <a:moveTo>
                  <a:pt x="862" y="1682"/>
                </a:moveTo>
                <a:cubicBezTo>
                  <a:pt x="856" y="1682"/>
                  <a:pt x="849" y="1681"/>
                  <a:pt x="844" y="1681"/>
                </a:cubicBezTo>
                <a:cubicBezTo>
                  <a:pt x="844" y="1686"/>
                  <a:pt x="843" y="1692"/>
                  <a:pt x="843" y="1698"/>
                </a:cubicBezTo>
                <a:cubicBezTo>
                  <a:pt x="849" y="1699"/>
                  <a:pt x="855" y="1699"/>
                  <a:pt x="860" y="1700"/>
                </a:cubicBezTo>
                <a:cubicBezTo>
                  <a:pt x="861" y="1693"/>
                  <a:pt x="861" y="1687"/>
                  <a:pt x="862" y="1682"/>
                </a:cubicBezTo>
                <a:close/>
                <a:moveTo>
                  <a:pt x="881" y="1767"/>
                </a:moveTo>
                <a:cubicBezTo>
                  <a:pt x="875" y="1767"/>
                  <a:pt x="870" y="1766"/>
                  <a:pt x="865" y="1766"/>
                </a:cubicBezTo>
                <a:cubicBezTo>
                  <a:pt x="865" y="1771"/>
                  <a:pt x="864" y="1776"/>
                  <a:pt x="864" y="1781"/>
                </a:cubicBezTo>
                <a:cubicBezTo>
                  <a:pt x="869" y="1782"/>
                  <a:pt x="875" y="1782"/>
                  <a:pt x="879" y="1782"/>
                </a:cubicBezTo>
                <a:cubicBezTo>
                  <a:pt x="880" y="1777"/>
                  <a:pt x="880" y="1772"/>
                  <a:pt x="881" y="1767"/>
                </a:cubicBezTo>
                <a:close/>
                <a:moveTo>
                  <a:pt x="887" y="1711"/>
                </a:moveTo>
                <a:cubicBezTo>
                  <a:pt x="881" y="1711"/>
                  <a:pt x="875" y="1711"/>
                  <a:pt x="869" y="1710"/>
                </a:cubicBezTo>
                <a:cubicBezTo>
                  <a:pt x="869" y="1716"/>
                  <a:pt x="868" y="1722"/>
                  <a:pt x="868" y="1728"/>
                </a:cubicBezTo>
                <a:cubicBezTo>
                  <a:pt x="873" y="1728"/>
                  <a:pt x="879" y="1728"/>
                  <a:pt x="884" y="1729"/>
                </a:cubicBezTo>
                <a:cubicBezTo>
                  <a:pt x="885" y="1723"/>
                  <a:pt x="886" y="1717"/>
                  <a:pt x="887" y="1711"/>
                </a:cubicBezTo>
                <a:close/>
                <a:moveTo>
                  <a:pt x="904" y="1797"/>
                </a:moveTo>
                <a:cubicBezTo>
                  <a:pt x="900" y="1797"/>
                  <a:pt x="895" y="1797"/>
                  <a:pt x="891" y="1796"/>
                </a:cubicBezTo>
                <a:cubicBezTo>
                  <a:pt x="890" y="1801"/>
                  <a:pt x="890" y="1805"/>
                  <a:pt x="890" y="1809"/>
                </a:cubicBezTo>
                <a:cubicBezTo>
                  <a:pt x="894" y="1810"/>
                  <a:pt x="899" y="1810"/>
                  <a:pt x="903" y="1811"/>
                </a:cubicBezTo>
                <a:cubicBezTo>
                  <a:pt x="904" y="1807"/>
                  <a:pt x="904" y="1802"/>
                  <a:pt x="904" y="1797"/>
                </a:cubicBezTo>
                <a:close/>
                <a:moveTo>
                  <a:pt x="911" y="1742"/>
                </a:moveTo>
                <a:cubicBezTo>
                  <a:pt x="905" y="1741"/>
                  <a:pt x="900" y="1741"/>
                  <a:pt x="894" y="1741"/>
                </a:cubicBezTo>
                <a:cubicBezTo>
                  <a:pt x="894" y="1746"/>
                  <a:pt x="894" y="1752"/>
                  <a:pt x="893" y="1757"/>
                </a:cubicBezTo>
                <a:cubicBezTo>
                  <a:pt x="898" y="1757"/>
                  <a:pt x="904" y="1758"/>
                  <a:pt x="908" y="1758"/>
                </a:cubicBezTo>
                <a:cubicBezTo>
                  <a:pt x="909" y="1752"/>
                  <a:pt x="910" y="1747"/>
                  <a:pt x="911" y="1742"/>
                </a:cubicBezTo>
                <a:close/>
                <a:moveTo>
                  <a:pt x="918" y="1685"/>
                </a:moveTo>
                <a:cubicBezTo>
                  <a:pt x="910" y="1687"/>
                  <a:pt x="902" y="1687"/>
                  <a:pt x="895" y="1682"/>
                </a:cubicBezTo>
                <a:cubicBezTo>
                  <a:pt x="899" y="1689"/>
                  <a:pt x="899" y="1697"/>
                  <a:pt x="895" y="1703"/>
                </a:cubicBezTo>
                <a:cubicBezTo>
                  <a:pt x="903" y="1704"/>
                  <a:pt x="909" y="1705"/>
                  <a:pt x="916" y="1705"/>
                </a:cubicBezTo>
                <a:cubicBezTo>
                  <a:pt x="913" y="1698"/>
                  <a:pt x="915" y="1692"/>
                  <a:pt x="918" y="1685"/>
                </a:cubicBezTo>
                <a:close/>
                <a:moveTo>
                  <a:pt x="935" y="1772"/>
                </a:moveTo>
                <a:cubicBezTo>
                  <a:pt x="930" y="1772"/>
                  <a:pt x="925" y="1772"/>
                  <a:pt x="920" y="1772"/>
                </a:cubicBezTo>
                <a:cubicBezTo>
                  <a:pt x="919" y="1776"/>
                  <a:pt x="919" y="1781"/>
                  <a:pt x="919" y="1785"/>
                </a:cubicBezTo>
                <a:cubicBezTo>
                  <a:pt x="924" y="1786"/>
                  <a:pt x="929" y="1786"/>
                  <a:pt x="934" y="1787"/>
                </a:cubicBezTo>
                <a:cubicBezTo>
                  <a:pt x="934" y="1782"/>
                  <a:pt x="935" y="1777"/>
                  <a:pt x="935" y="1772"/>
                </a:cubicBezTo>
                <a:close/>
                <a:moveTo>
                  <a:pt x="941" y="1717"/>
                </a:moveTo>
                <a:cubicBezTo>
                  <a:pt x="935" y="1716"/>
                  <a:pt x="928" y="1715"/>
                  <a:pt x="923" y="1715"/>
                </a:cubicBezTo>
                <a:cubicBezTo>
                  <a:pt x="922" y="1721"/>
                  <a:pt x="922" y="1727"/>
                  <a:pt x="922" y="1733"/>
                </a:cubicBezTo>
                <a:cubicBezTo>
                  <a:pt x="927" y="1733"/>
                  <a:pt x="933" y="1734"/>
                  <a:pt x="939" y="1734"/>
                </a:cubicBezTo>
                <a:cubicBezTo>
                  <a:pt x="940" y="1728"/>
                  <a:pt x="940" y="1722"/>
                  <a:pt x="941" y="1717"/>
                </a:cubicBezTo>
                <a:close/>
                <a:moveTo>
                  <a:pt x="959" y="1802"/>
                </a:moveTo>
                <a:cubicBezTo>
                  <a:pt x="954" y="1802"/>
                  <a:pt x="950" y="1801"/>
                  <a:pt x="945" y="1801"/>
                </a:cubicBezTo>
                <a:cubicBezTo>
                  <a:pt x="945" y="1805"/>
                  <a:pt x="944" y="1810"/>
                  <a:pt x="944" y="1815"/>
                </a:cubicBezTo>
                <a:cubicBezTo>
                  <a:pt x="949" y="1815"/>
                  <a:pt x="953" y="1815"/>
                  <a:pt x="958" y="1816"/>
                </a:cubicBezTo>
                <a:cubicBezTo>
                  <a:pt x="958" y="1811"/>
                  <a:pt x="959" y="1806"/>
                  <a:pt x="959" y="1802"/>
                </a:cubicBezTo>
                <a:close/>
                <a:moveTo>
                  <a:pt x="965" y="1747"/>
                </a:moveTo>
                <a:cubicBezTo>
                  <a:pt x="959" y="1747"/>
                  <a:pt x="954" y="1746"/>
                  <a:pt x="948" y="1745"/>
                </a:cubicBezTo>
                <a:cubicBezTo>
                  <a:pt x="948" y="1751"/>
                  <a:pt x="948" y="1756"/>
                  <a:pt x="948" y="1761"/>
                </a:cubicBezTo>
                <a:cubicBezTo>
                  <a:pt x="953" y="1762"/>
                  <a:pt x="958" y="1762"/>
                  <a:pt x="963" y="1762"/>
                </a:cubicBezTo>
                <a:cubicBezTo>
                  <a:pt x="964" y="1757"/>
                  <a:pt x="964" y="1752"/>
                  <a:pt x="965" y="1747"/>
                </a:cubicBezTo>
                <a:close/>
                <a:moveTo>
                  <a:pt x="971" y="1692"/>
                </a:moveTo>
                <a:cubicBezTo>
                  <a:pt x="964" y="1691"/>
                  <a:pt x="958" y="1690"/>
                  <a:pt x="951" y="1689"/>
                </a:cubicBezTo>
                <a:cubicBezTo>
                  <a:pt x="953" y="1695"/>
                  <a:pt x="953" y="1702"/>
                  <a:pt x="950" y="1708"/>
                </a:cubicBezTo>
                <a:cubicBezTo>
                  <a:pt x="957" y="1709"/>
                  <a:pt x="964" y="1710"/>
                  <a:pt x="970" y="1710"/>
                </a:cubicBezTo>
                <a:cubicBezTo>
                  <a:pt x="970" y="1705"/>
                  <a:pt x="970" y="1698"/>
                  <a:pt x="971" y="1692"/>
                </a:cubicBezTo>
                <a:close/>
                <a:moveTo>
                  <a:pt x="989" y="1777"/>
                </a:moveTo>
                <a:cubicBezTo>
                  <a:pt x="984" y="1776"/>
                  <a:pt x="979" y="1776"/>
                  <a:pt x="974" y="1776"/>
                </a:cubicBezTo>
                <a:cubicBezTo>
                  <a:pt x="974" y="1781"/>
                  <a:pt x="974" y="1786"/>
                  <a:pt x="973" y="1791"/>
                </a:cubicBezTo>
                <a:cubicBezTo>
                  <a:pt x="978" y="1791"/>
                  <a:pt x="982" y="1791"/>
                  <a:pt x="987" y="1791"/>
                </a:cubicBezTo>
                <a:cubicBezTo>
                  <a:pt x="988" y="1786"/>
                  <a:pt x="988" y="1781"/>
                  <a:pt x="989" y="1777"/>
                </a:cubicBezTo>
                <a:close/>
                <a:moveTo>
                  <a:pt x="995" y="1721"/>
                </a:moveTo>
                <a:cubicBezTo>
                  <a:pt x="989" y="1721"/>
                  <a:pt x="983" y="1720"/>
                  <a:pt x="977" y="1719"/>
                </a:cubicBezTo>
                <a:cubicBezTo>
                  <a:pt x="977" y="1725"/>
                  <a:pt x="977" y="1731"/>
                  <a:pt x="977" y="1737"/>
                </a:cubicBezTo>
                <a:cubicBezTo>
                  <a:pt x="982" y="1737"/>
                  <a:pt x="988" y="1738"/>
                  <a:pt x="993" y="1739"/>
                </a:cubicBezTo>
                <a:cubicBezTo>
                  <a:pt x="994" y="1732"/>
                  <a:pt x="995" y="1726"/>
                  <a:pt x="995" y="1721"/>
                </a:cubicBezTo>
                <a:close/>
                <a:moveTo>
                  <a:pt x="1003" y="1664"/>
                </a:moveTo>
                <a:cubicBezTo>
                  <a:pt x="994" y="1668"/>
                  <a:pt x="987" y="1667"/>
                  <a:pt x="979" y="1662"/>
                </a:cubicBezTo>
                <a:cubicBezTo>
                  <a:pt x="983" y="1671"/>
                  <a:pt x="983" y="1677"/>
                  <a:pt x="979" y="1683"/>
                </a:cubicBezTo>
                <a:cubicBezTo>
                  <a:pt x="986" y="1684"/>
                  <a:pt x="992" y="1684"/>
                  <a:pt x="1000" y="1684"/>
                </a:cubicBezTo>
                <a:cubicBezTo>
                  <a:pt x="997" y="1678"/>
                  <a:pt x="999" y="1671"/>
                  <a:pt x="1003" y="1664"/>
                </a:cubicBezTo>
                <a:close/>
                <a:moveTo>
                  <a:pt x="1013" y="1807"/>
                </a:moveTo>
                <a:cubicBezTo>
                  <a:pt x="1009" y="1807"/>
                  <a:pt x="1005" y="1807"/>
                  <a:pt x="1000" y="1806"/>
                </a:cubicBezTo>
                <a:cubicBezTo>
                  <a:pt x="1000" y="1811"/>
                  <a:pt x="999" y="1815"/>
                  <a:pt x="999" y="1820"/>
                </a:cubicBezTo>
                <a:cubicBezTo>
                  <a:pt x="1003" y="1820"/>
                  <a:pt x="1007" y="1820"/>
                  <a:pt x="1011" y="1820"/>
                </a:cubicBezTo>
                <a:cubicBezTo>
                  <a:pt x="1012" y="1816"/>
                  <a:pt x="1012" y="1812"/>
                  <a:pt x="1013" y="1807"/>
                </a:cubicBezTo>
                <a:close/>
                <a:moveTo>
                  <a:pt x="1019" y="1752"/>
                </a:moveTo>
                <a:cubicBezTo>
                  <a:pt x="1014" y="1751"/>
                  <a:pt x="1008" y="1750"/>
                  <a:pt x="1003" y="1750"/>
                </a:cubicBezTo>
                <a:cubicBezTo>
                  <a:pt x="1002" y="1755"/>
                  <a:pt x="1002" y="1761"/>
                  <a:pt x="1002" y="1766"/>
                </a:cubicBezTo>
                <a:cubicBezTo>
                  <a:pt x="1007" y="1767"/>
                  <a:pt x="1013" y="1767"/>
                  <a:pt x="1018" y="1767"/>
                </a:cubicBezTo>
                <a:cubicBezTo>
                  <a:pt x="1018" y="1762"/>
                  <a:pt x="1019" y="1757"/>
                  <a:pt x="1019" y="1752"/>
                </a:cubicBezTo>
                <a:close/>
                <a:moveTo>
                  <a:pt x="1025" y="1714"/>
                </a:moveTo>
                <a:cubicBezTo>
                  <a:pt x="1022" y="1707"/>
                  <a:pt x="1024" y="1700"/>
                  <a:pt x="1028" y="1695"/>
                </a:cubicBezTo>
                <a:cubicBezTo>
                  <a:pt x="1021" y="1695"/>
                  <a:pt x="1014" y="1695"/>
                  <a:pt x="1007" y="1695"/>
                </a:cubicBezTo>
                <a:cubicBezTo>
                  <a:pt x="1007" y="1701"/>
                  <a:pt x="1006" y="1707"/>
                  <a:pt x="1006" y="1713"/>
                </a:cubicBezTo>
                <a:cubicBezTo>
                  <a:pt x="1011" y="1713"/>
                  <a:pt x="1018" y="1714"/>
                  <a:pt x="1025" y="1714"/>
                </a:cubicBezTo>
                <a:close/>
                <a:moveTo>
                  <a:pt x="1043" y="1782"/>
                </a:moveTo>
                <a:cubicBezTo>
                  <a:pt x="1038" y="1781"/>
                  <a:pt x="1033" y="1781"/>
                  <a:pt x="1028" y="1781"/>
                </a:cubicBezTo>
                <a:cubicBezTo>
                  <a:pt x="1028" y="1786"/>
                  <a:pt x="1028" y="1791"/>
                  <a:pt x="1027" y="1795"/>
                </a:cubicBezTo>
                <a:cubicBezTo>
                  <a:pt x="1032" y="1796"/>
                  <a:pt x="1037" y="1796"/>
                  <a:pt x="1042" y="1796"/>
                </a:cubicBezTo>
                <a:cubicBezTo>
                  <a:pt x="1042" y="1792"/>
                  <a:pt x="1043" y="1787"/>
                  <a:pt x="1043" y="1782"/>
                </a:cubicBezTo>
                <a:close/>
                <a:moveTo>
                  <a:pt x="1050" y="1727"/>
                </a:moveTo>
                <a:cubicBezTo>
                  <a:pt x="1044" y="1726"/>
                  <a:pt x="1038" y="1725"/>
                  <a:pt x="1032" y="1725"/>
                </a:cubicBezTo>
                <a:cubicBezTo>
                  <a:pt x="1032" y="1730"/>
                  <a:pt x="1032" y="1736"/>
                  <a:pt x="1031" y="1742"/>
                </a:cubicBezTo>
                <a:cubicBezTo>
                  <a:pt x="1037" y="1742"/>
                  <a:pt x="1042" y="1743"/>
                  <a:pt x="1048" y="1743"/>
                </a:cubicBezTo>
                <a:cubicBezTo>
                  <a:pt x="1048" y="1738"/>
                  <a:pt x="1049" y="1732"/>
                  <a:pt x="1050" y="1727"/>
                </a:cubicBezTo>
                <a:close/>
                <a:moveTo>
                  <a:pt x="1057" y="1670"/>
                </a:moveTo>
                <a:cubicBezTo>
                  <a:pt x="1048" y="1672"/>
                  <a:pt x="1040" y="1671"/>
                  <a:pt x="1033" y="1667"/>
                </a:cubicBezTo>
                <a:cubicBezTo>
                  <a:pt x="1037" y="1674"/>
                  <a:pt x="1036" y="1682"/>
                  <a:pt x="1033" y="1689"/>
                </a:cubicBezTo>
                <a:cubicBezTo>
                  <a:pt x="1040" y="1689"/>
                  <a:pt x="1047" y="1689"/>
                  <a:pt x="1054" y="1689"/>
                </a:cubicBezTo>
                <a:cubicBezTo>
                  <a:pt x="1051" y="1682"/>
                  <a:pt x="1054" y="1676"/>
                  <a:pt x="1057" y="1670"/>
                </a:cubicBezTo>
                <a:close/>
                <a:moveTo>
                  <a:pt x="1073" y="1757"/>
                </a:moveTo>
                <a:cubicBezTo>
                  <a:pt x="1068" y="1757"/>
                  <a:pt x="1063" y="1756"/>
                  <a:pt x="1058" y="1756"/>
                </a:cubicBezTo>
                <a:cubicBezTo>
                  <a:pt x="1057" y="1761"/>
                  <a:pt x="1057" y="1766"/>
                  <a:pt x="1057" y="1771"/>
                </a:cubicBezTo>
                <a:cubicBezTo>
                  <a:pt x="1062" y="1771"/>
                  <a:pt x="1067" y="1772"/>
                  <a:pt x="1072" y="1772"/>
                </a:cubicBezTo>
                <a:cubicBezTo>
                  <a:pt x="1072" y="1767"/>
                  <a:pt x="1073" y="1762"/>
                  <a:pt x="1073" y="1757"/>
                </a:cubicBezTo>
                <a:close/>
                <a:moveTo>
                  <a:pt x="1079" y="1701"/>
                </a:moveTo>
                <a:cubicBezTo>
                  <a:pt x="1073" y="1701"/>
                  <a:pt x="1068" y="1701"/>
                  <a:pt x="1062" y="1700"/>
                </a:cubicBezTo>
                <a:cubicBezTo>
                  <a:pt x="1061" y="1706"/>
                  <a:pt x="1061" y="1712"/>
                  <a:pt x="1060" y="1718"/>
                </a:cubicBezTo>
                <a:cubicBezTo>
                  <a:pt x="1066" y="1718"/>
                  <a:pt x="1072" y="1718"/>
                  <a:pt x="1077" y="1719"/>
                </a:cubicBezTo>
                <a:cubicBezTo>
                  <a:pt x="1078" y="1713"/>
                  <a:pt x="1078" y="1707"/>
                  <a:pt x="1079" y="1701"/>
                </a:cubicBezTo>
                <a:close/>
                <a:moveTo>
                  <a:pt x="1097" y="1787"/>
                </a:moveTo>
                <a:cubicBezTo>
                  <a:pt x="1093" y="1786"/>
                  <a:pt x="1088" y="1786"/>
                  <a:pt x="1083" y="1785"/>
                </a:cubicBezTo>
                <a:cubicBezTo>
                  <a:pt x="1083" y="1790"/>
                  <a:pt x="1083" y="1795"/>
                  <a:pt x="1083" y="1799"/>
                </a:cubicBezTo>
                <a:cubicBezTo>
                  <a:pt x="1087" y="1800"/>
                  <a:pt x="1092" y="1800"/>
                  <a:pt x="1096" y="1800"/>
                </a:cubicBezTo>
                <a:cubicBezTo>
                  <a:pt x="1096" y="1796"/>
                  <a:pt x="1097" y="1791"/>
                  <a:pt x="1097" y="1787"/>
                </a:cubicBezTo>
                <a:close/>
                <a:moveTo>
                  <a:pt x="1103" y="1732"/>
                </a:moveTo>
                <a:cubicBezTo>
                  <a:pt x="1097" y="1731"/>
                  <a:pt x="1092" y="1731"/>
                  <a:pt x="1087" y="1731"/>
                </a:cubicBezTo>
                <a:cubicBezTo>
                  <a:pt x="1087" y="1736"/>
                  <a:pt x="1087" y="1741"/>
                  <a:pt x="1086" y="1746"/>
                </a:cubicBezTo>
                <a:cubicBezTo>
                  <a:pt x="1091" y="1746"/>
                  <a:pt x="1096" y="1747"/>
                  <a:pt x="1101" y="1747"/>
                </a:cubicBezTo>
                <a:cubicBezTo>
                  <a:pt x="1102" y="1742"/>
                  <a:pt x="1102" y="1737"/>
                  <a:pt x="1103" y="1732"/>
                </a:cubicBezTo>
                <a:close/>
                <a:moveTo>
                  <a:pt x="1109" y="1675"/>
                </a:moveTo>
                <a:cubicBezTo>
                  <a:pt x="1103" y="1678"/>
                  <a:pt x="1096" y="1676"/>
                  <a:pt x="1090" y="1673"/>
                </a:cubicBezTo>
                <a:cubicBezTo>
                  <a:pt x="1090" y="1680"/>
                  <a:pt x="1089" y="1687"/>
                  <a:pt x="1089" y="1693"/>
                </a:cubicBezTo>
                <a:cubicBezTo>
                  <a:pt x="1095" y="1694"/>
                  <a:pt x="1101" y="1694"/>
                  <a:pt x="1107" y="1695"/>
                </a:cubicBezTo>
                <a:cubicBezTo>
                  <a:pt x="1108" y="1689"/>
                  <a:pt x="1108" y="1682"/>
                  <a:pt x="1109" y="1675"/>
                </a:cubicBezTo>
                <a:close/>
                <a:moveTo>
                  <a:pt x="1128" y="1761"/>
                </a:moveTo>
                <a:cubicBezTo>
                  <a:pt x="1123" y="1761"/>
                  <a:pt x="1118" y="1761"/>
                  <a:pt x="1113" y="1761"/>
                </a:cubicBezTo>
                <a:cubicBezTo>
                  <a:pt x="1112" y="1766"/>
                  <a:pt x="1112" y="1770"/>
                  <a:pt x="1111" y="1775"/>
                </a:cubicBezTo>
                <a:cubicBezTo>
                  <a:pt x="1116" y="1775"/>
                  <a:pt x="1121" y="1776"/>
                  <a:pt x="1125" y="1776"/>
                </a:cubicBezTo>
                <a:cubicBezTo>
                  <a:pt x="1126" y="1771"/>
                  <a:pt x="1127" y="1766"/>
                  <a:pt x="1128" y="1761"/>
                </a:cubicBezTo>
                <a:close/>
                <a:moveTo>
                  <a:pt x="1133" y="1707"/>
                </a:moveTo>
                <a:cubicBezTo>
                  <a:pt x="1127" y="1706"/>
                  <a:pt x="1121" y="1706"/>
                  <a:pt x="1115" y="1705"/>
                </a:cubicBezTo>
                <a:cubicBezTo>
                  <a:pt x="1115" y="1710"/>
                  <a:pt x="1115" y="1715"/>
                  <a:pt x="1115" y="1721"/>
                </a:cubicBezTo>
                <a:cubicBezTo>
                  <a:pt x="1120" y="1722"/>
                  <a:pt x="1126" y="1722"/>
                  <a:pt x="1131" y="1723"/>
                </a:cubicBezTo>
                <a:cubicBezTo>
                  <a:pt x="1132" y="1718"/>
                  <a:pt x="1132" y="1712"/>
                  <a:pt x="1133" y="1707"/>
                </a:cubicBezTo>
                <a:close/>
                <a:moveTo>
                  <a:pt x="1141" y="1674"/>
                </a:moveTo>
                <a:cubicBezTo>
                  <a:pt x="1136" y="1665"/>
                  <a:pt x="1137" y="1658"/>
                  <a:pt x="1141" y="1650"/>
                </a:cubicBezTo>
                <a:cubicBezTo>
                  <a:pt x="1132" y="1653"/>
                  <a:pt x="1125" y="1652"/>
                  <a:pt x="1118" y="1648"/>
                </a:cubicBezTo>
                <a:cubicBezTo>
                  <a:pt x="1122" y="1655"/>
                  <a:pt x="1121" y="1663"/>
                  <a:pt x="1116" y="1671"/>
                </a:cubicBezTo>
                <a:cubicBezTo>
                  <a:pt x="1125" y="1667"/>
                  <a:pt x="1132" y="1668"/>
                  <a:pt x="1141" y="1674"/>
                </a:cubicBezTo>
                <a:close/>
                <a:moveTo>
                  <a:pt x="1157" y="1737"/>
                </a:moveTo>
                <a:cubicBezTo>
                  <a:pt x="1152" y="1736"/>
                  <a:pt x="1146" y="1735"/>
                  <a:pt x="1141" y="1735"/>
                </a:cubicBezTo>
                <a:cubicBezTo>
                  <a:pt x="1141" y="1740"/>
                  <a:pt x="1140" y="1746"/>
                  <a:pt x="1140" y="1751"/>
                </a:cubicBezTo>
                <a:cubicBezTo>
                  <a:pt x="1145" y="1751"/>
                  <a:pt x="1150" y="1751"/>
                  <a:pt x="1155" y="1751"/>
                </a:cubicBezTo>
                <a:cubicBezTo>
                  <a:pt x="1156" y="1746"/>
                  <a:pt x="1156" y="1741"/>
                  <a:pt x="1157" y="1737"/>
                </a:cubicBezTo>
                <a:close/>
                <a:moveTo>
                  <a:pt x="1164" y="1681"/>
                </a:moveTo>
                <a:cubicBezTo>
                  <a:pt x="1157" y="1680"/>
                  <a:pt x="1151" y="1680"/>
                  <a:pt x="1145" y="1679"/>
                </a:cubicBezTo>
                <a:cubicBezTo>
                  <a:pt x="1145" y="1684"/>
                  <a:pt x="1145" y="1691"/>
                  <a:pt x="1145" y="1697"/>
                </a:cubicBezTo>
                <a:cubicBezTo>
                  <a:pt x="1150" y="1697"/>
                  <a:pt x="1156" y="1698"/>
                  <a:pt x="1161" y="1699"/>
                </a:cubicBezTo>
                <a:cubicBezTo>
                  <a:pt x="1162" y="1692"/>
                  <a:pt x="1163" y="1686"/>
                  <a:pt x="1164" y="1681"/>
                </a:cubicBezTo>
                <a:close/>
                <a:moveTo>
                  <a:pt x="1166" y="1644"/>
                </a:moveTo>
                <a:cubicBezTo>
                  <a:pt x="1167" y="1639"/>
                  <a:pt x="1168" y="1632"/>
                  <a:pt x="1169" y="1625"/>
                </a:cubicBezTo>
                <a:cubicBezTo>
                  <a:pt x="1162" y="1627"/>
                  <a:pt x="1155" y="1627"/>
                  <a:pt x="1149" y="1623"/>
                </a:cubicBezTo>
                <a:cubicBezTo>
                  <a:pt x="1149" y="1630"/>
                  <a:pt x="1149" y="1637"/>
                  <a:pt x="1149" y="1643"/>
                </a:cubicBezTo>
                <a:cubicBezTo>
                  <a:pt x="1154" y="1644"/>
                  <a:pt x="1161" y="1644"/>
                  <a:pt x="1166" y="1644"/>
                </a:cubicBezTo>
                <a:close/>
                <a:moveTo>
                  <a:pt x="1181" y="1767"/>
                </a:moveTo>
                <a:cubicBezTo>
                  <a:pt x="1176" y="1767"/>
                  <a:pt x="1172" y="1766"/>
                  <a:pt x="1167" y="1766"/>
                </a:cubicBezTo>
                <a:cubicBezTo>
                  <a:pt x="1167" y="1771"/>
                  <a:pt x="1167" y="1775"/>
                  <a:pt x="1167" y="1780"/>
                </a:cubicBezTo>
                <a:cubicBezTo>
                  <a:pt x="1171" y="1780"/>
                  <a:pt x="1176" y="1780"/>
                  <a:pt x="1179" y="1780"/>
                </a:cubicBezTo>
                <a:cubicBezTo>
                  <a:pt x="1180" y="1776"/>
                  <a:pt x="1180" y="1771"/>
                  <a:pt x="1181" y="1767"/>
                </a:cubicBezTo>
                <a:close/>
                <a:moveTo>
                  <a:pt x="1187" y="1711"/>
                </a:moveTo>
                <a:cubicBezTo>
                  <a:pt x="1182" y="1711"/>
                  <a:pt x="1176" y="1710"/>
                  <a:pt x="1171" y="1710"/>
                </a:cubicBezTo>
                <a:cubicBezTo>
                  <a:pt x="1170" y="1715"/>
                  <a:pt x="1170" y="1721"/>
                  <a:pt x="1170" y="1726"/>
                </a:cubicBezTo>
                <a:cubicBezTo>
                  <a:pt x="1175" y="1726"/>
                  <a:pt x="1180" y="1727"/>
                  <a:pt x="1185" y="1727"/>
                </a:cubicBezTo>
                <a:cubicBezTo>
                  <a:pt x="1186" y="1722"/>
                  <a:pt x="1187" y="1717"/>
                  <a:pt x="1187" y="1711"/>
                </a:cubicBezTo>
                <a:close/>
                <a:moveTo>
                  <a:pt x="1193" y="1656"/>
                </a:moveTo>
                <a:cubicBezTo>
                  <a:pt x="1187" y="1655"/>
                  <a:pt x="1181" y="1655"/>
                  <a:pt x="1175" y="1655"/>
                </a:cubicBezTo>
                <a:cubicBezTo>
                  <a:pt x="1175" y="1660"/>
                  <a:pt x="1174" y="1667"/>
                  <a:pt x="1174" y="1673"/>
                </a:cubicBezTo>
                <a:cubicBezTo>
                  <a:pt x="1179" y="1673"/>
                  <a:pt x="1185" y="1673"/>
                  <a:pt x="1190" y="1674"/>
                </a:cubicBezTo>
                <a:cubicBezTo>
                  <a:pt x="1191" y="1668"/>
                  <a:pt x="1192" y="1661"/>
                  <a:pt x="1193" y="1656"/>
                </a:cubicBezTo>
                <a:close/>
                <a:moveTo>
                  <a:pt x="1211" y="1742"/>
                </a:moveTo>
                <a:cubicBezTo>
                  <a:pt x="1206" y="1742"/>
                  <a:pt x="1202" y="1741"/>
                  <a:pt x="1196" y="1740"/>
                </a:cubicBezTo>
                <a:cubicBezTo>
                  <a:pt x="1196" y="1746"/>
                  <a:pt x="1196" y="1750"/>
                  <a:pt x="1195" y="1755"/>
                </a:cubicBezTo>
                <a:cubicBezTo>
                  <a:pt x="1200" y="1756"/>
                  <a:pt x="1205" y="1756"/>
                  <a:pt x="1209" y="1756"/>
                </a:cubicBezTo>
                <a:cubicBezTo>
                  <a:pt x="1210" y="1751"/>
                  <a:pt x="1210" y="1747"/>
                  <a:pt x="1211" y="1742"/>
                </a:cubicBezTo>
                <a:close/>
                <a:moveTo>
                  <a:pt x="1217" y="1686"/>
                </a:moveTo>
                <a:cubicBezTo>
                  <a:pt x="1211" y="1686"/>
                  <a:pt x="1206" y="1685"/>
                  <a:pt x="1200" y="1685"/>
                </a:cubicBezTo>
                <a:cubicBezTo>
                  <a:pt x="1200" y="1691"/>
                  <a:pt x="1199" y="1696"/>
                  <a:pt x="1199" y="1702"/>
                </a:cubicBezTo>
                <a:cubicBezTo>
                  <a:pt x="1204" y="1702"/>
                  <a:pt x="1210" y="1703"/>
                  <a:pt x="1216" y="1703"/>
                </a:cubicBezTo>
                <a:cubicBezTo>
                  <a:pt x="1216" y="1697"/>
                  <a:pt x="1217" y="1691"/>
                  <a:pt x="1217" y="1686"/>
                </a:cubicBezTo>
                <a:close/>
                <a:moveTo>
                  <a:pt x="1223" y="1630"/>
                </a:moveTo>
                <a:cubicBezTo>
                  <a:pt x="1216" y="1632"/>
                  <a:pt x="1209" y="1631"/>
                  <a:pt x="1202" y="1627"/>
                </a:cubicBezTo>
                <a:cubicBezTo>
                  <a:pt x="1205" y="1635"/>
                  <a:pt x="1204" y="1642"/>
                  <a:pt x="1201" y="1648"/>
                </a:cubicBezTo>
                <a:cubicBezTo>
                  <a:pt x="1208" y="1649"/>
                  <a:pt x="1215" y="1649"/>
                  <a:pt x="1221" y="1649"/>
                </a:cubicBezTo>
                <a:cubicBezTo>
                  <a:pt x="1221" y="1644"/>
                  <a:pt x="1222" y="1637"/>
                  <a:pt x="1223" y="1630"/>
                </a:cubicBezTo>
                <a:close/>
                <a:moveTo>
                  <a:pt x="1241" y="1717"/>
                </a:moveTo>
                <a:cubicBezTo>
                  <a:pt x="1236" y="1716"/>
                  <a:pt x="1231" y="1716"/>
                  <a:pt x="1226" y="1715"/>
                </a:cubicBezTo>
                <a:cubicBezTo>
                  <a:pt x="1225" y="1720"/>
                  <a:pt x="1225" y="1726"/>
                  <a:pt x="1225" y="1731"/>
                </a:cubicBezTo>
                <a:cubicBezTo>
                  <a:pt x="1230" y="1731"/>
                  <a:pt x="1235" y="1732"/>
                  <a:pt x="1240" y="1732"/>
                </a:cubicBezTo>
                <a:cubicBezTo>
                  <a:pt x="1240" y="1727"/>
                  <a:pt x="1240" y="1722"/>
                  <a:pt x="1241" y="1717"/>
                </a:cubicBezTo>
                <a:close/>
                <a:moveTo>
                  <a:pt x="1247" y="1662"/>
                </a:moveTo>
                <a:cubicBezTo>
                  <a:pt x="1241" y="1661"/>
                  <a:pt x="1235" y="1660"/>
                  <a:pt x="1229" y="1660"/>
                </a:cubicBezTo>
                <a:cubicBezTo>
                  <a:pt x="1229" y="1666"/>
                  <a:pt x="1228" y="1672"/>
                  <a:pt x="1228" y="1678"/>
                </a:cubicBezTo>
                <a:cubicBezTo>
                  <a:pt x="1230" y="1678"/>
                  <a:pt x="1233" y="1677"/>
                  <a:pt x="1236" y="1677"/>
                </a:cubicBezTo>
                <a:cubicBezTo>
                  <a:pt x="1239" y="1677"/>
                  <a:pt x="1242" y="1678"/>
                  <a:pt x="1244" y="1679"/>
                </a:cubicBezTo>
                <a:cubicBezTo>
                  <a:pt x="1245" y="1672"/>
                  <a:pt x="1246" y="1667"/>
                  <a:pt x="1247" y="1662"/>
                </a:cubicBezTo>
                <a:close/>
                <a:moveTo>
                  <a:pt x="1230" y="1625"/>
                </a:moveTo>
                <a:cubicBezTo>
                  <a:pt x="1234" y="1624"/>
                  <a:pt x="1238" y="1623"/>
                  <a:pt x="1242" y="1624"/>
                </a:cubicBezTo>
                <a:cubicBezTo>
                  <a:pt x="1245" y="1624"/>
                  <a:pt x="1248" y="1625"/>
                  <a:pt x="1252" y="1626"/>
                </a:cubicBezTo>
                <a:cubicBezTo>
                  <a:pt x="1249" y="1618"/>
                  <a:pt x="1251" y="1612"/>
                  <a:pt x="1254" y="1605"/>
                </a:cubicBezTo>
                <a:cubicBezTo>
                  <a:pt x="1248" y="1606"/>
                  <a:pt x="1241" y="1608"/>
                  <a:pt x="1235" y="1603"/>
                </a:cubicBezTo>
                <a:cubicBezTo>
                  <a:pt x="1233" y="1602"/>
                  <a:pt x="1232" y="1602"/>
                  <a:pt x="1231" y="1602"/>
                </a:cubicBezTo>
                <a:cubicBezTo>
                  <a:pt x="1235" y="1609"/>
                  <a:pt x="1234" y="1617"/>
                  <a:pt x="1230" y="1625"/>
                </a:cubicBezTo>
                <a:close/>
                <a:moveTo>
                  <a:pt x="1265" y="1747"/>
                </a:moveTo>
                <a:cubicBezTo>
                  <a:pt x="1260" y="1746"/>
                  <a:pt x="1256" y="1746"/>
                  <a:pt x="1251" y="1745"/>
                </a:cubicBezTo>
                <a:cubicBezTo>
                  <a:pt x="1251" y="1750"/>
                  <a:pt x="1251" y="1755"/>
                  <a:pt x="1251" y="1759"/>
                </a:cubicBezTo>
                <a:cubicBezTo>
                  <a:pt x="1255" y="1759"/>
                  <a:pt x="1259" y="1760"/>
                  <a:pt x="1264" y="1760"/>
                </a:cubicBezTo>
                <a:cubicBezTo>
                  <a:pt x="1264" y="1755"/>
                  <a:pt x="1264" y="1751"/>
                  <a:pt x="1265" y="1747"/>
                </a:cubicBezTo>
                <a:close/>
                <a:moveTo>
                  <a:pt x="1270" y="1692"/>
                </a:moveTo>
                <a:cubicBezTo>
                  <a:pt x="1265" y="1692"/>
                  <a:pt x="1260" y="1691"/>
                  <a:pt x="1255" y="1691"/>
                </a:cubicBezTo>
                <a:cubicBezTo>
                  <a:pt x="1255" y="1696"/>
                  <a:pt x="1255" y="1701"/>
                  <a:pt x="1254" y="1705"/>
                </a:cubicBezTo>
                <a:cubicBezTo>
                  <a:pt x="1259" y="1706"/>
                  <a:pt x="1264" y="1706"/>
                  <a:pt x="1269" y="1706"/>
                </a:cubicBezTo>
                <a:cubicBezTo>
                  <a:pt x="1269" y="1701"/>
                  <a:pt x="1270" y="1697"/>
                  <a:pt x="1270" y="1692"/>
                </a:cubicBezTo>
                <a:close/>
                <a:moveTo>
                  <a:pt x="1257" y="1602"/>
                </a:moveTo>
                <a:cubicBezTo>
                  <a:pt x="1265" y="1599"/>
                  <a:pt x="1273" y="1597"/>
                  <a:pt x="1282" y="1602"/>
                </a:cubicBezTo>
                <a:cubicBezTo>
                  <a:pt x="1278" y="1592"/>
                  <a:pt x="1281" y="1584"/>
                  <a:pt x="1286" y="1578"/>
                </a:cubicBezTo>
                <a:cubicBezTo>
                  <a:pt x="1278" y="1582"/>
                  <a:pt x="1269" y="1583"/>
                  <a:pt x="1261" y="1576"/>
                </a:cubicBezTo>
                <a:cubicBezTo>
                  <a:pt x="1264" y="1585"/>
                  <a:pt x="1265" y="1594"/>
                  <a:pt x="1257" y="1602"/>
                </a:cubicBezTo>
                <a:close/>
                <a:moveTo>
                  <a:pt x="1277" y="1637"/>
                </a:moveTo>
                <a:cubicBezTo>
                  <a:pt x="1271" y="1636"/>
                  <a:pt x="1264" y="1635"/>
                  <a:pt x="1259" y="1635"/>
                </a:cubicBezTo>
                <a:cubicBezTo>
                  <a:pt x="1258" y="1641"/>
                  <a:pt x="1258" y="1647"/>
                  <a:pt x="1257" y="1653"/>
                </a:cubicBezTo>
                <a:cubicBezTo>
                  <a:pt x="1263" y="1653"/>
                  <a:pt x="1269" y="1654"/>
                  <a:pt x="1275" y="1654"/>
                </a:cubicBezTo>
                <a:cubicBezTo>
                  <a:pt x="1275" y="1648"/>
                  <a:pt x="1276" y="1642"/>
                  <a:pt x="1277" y="1637"/>
                </a:cubicBezTo>
                <a:close/>
                <a:moveTo>
                  <a:pt x="1294" y="1722"/>
                </a:moveTo>
                <a:cubicBezTo>
                  <a:pt x="1290" y="1721"/>
                  <a:pt x="1285" y="1721"/>
                  <a:pt x="1281" y="1721"/>
                </a:cubicBezTo>
                <a:cubicBezTo>
                  <a:pt x="1281" y="1725"/>
                  <a:pt x="1280" y="1730"/>
                  <a:pt x="1280" y="1735"/>
                </a:cubicBezTo>
                <a:cubicBezTo>
                  <a:pt x="1284" y="1735"/>
                  <a:pt x="1288" y="1735"/>
                  <a:pt x="1293" y="1735"/>
                </a:cubicBezTo>
                <a:cubicBezTo>
                  <a:pt x="1293" y="1730"/>
                  <a:pt x="1294" y="1726"/>
                  <a:pt x="1294" y="1722"/>
                </a:cubicBezTo>
                <a:close/>
                <a:moveTo>
                  <a:pt x="1300" y="1667"/>
                </a:moveTo>
                <a:cubicBezTo>
                  <a:pt x="1294" y="1667"/>
                  <a:pt x="1289" y="1666"/>
                  <a:pt x="1284" y="1665"/>
                </a:cubicBezTo>
                <a:cubicBezTo>
                  <a:pt x="1284" y="1670"/>
                  <a:pt x="1284" y="1675"/>
                  <a:pt x="1284" y="1681"/>
                </a:cubicBezTo>
                <a:cubicBezTo>
                  <a:pt x="1289" y="1681"/>
                  <a:pt x="1294" y="1682"/>
                  <a:pt x="1299" y="1682"/>
                </a:cubicBezTo>
                <a:cubicBezTo>
                  <a:pt x="1299" y="1677"/>
                  <a:pt x="1300" y="1672"/>
                  <a:pt x="1300" y="1667"/>
                </a:cubicBezTo>
                <a:close/>
                <a:moveTo>
                  <a:pt x="1306" y="1612"/>
                </a:moveTo>
                <a:cubicBezTo>
                  <a:pt x="1300" y="1611"/>
                  <a:pt x="1294" y="1611"/>
                  <a:pt x="1288" y="1610"/>
                </a:cubicBezTo>
                <a:cubicBezTo>
                  <a:pt x="1288" y="1613"/>
                  <a:pt x="1289" y="1616"/>
                  <a:pt x="1288" y="1619"/>
                </a:cubicBezTo>
                <a:cubicBezTo>
                  <a:pt x="1288" y="1622"/>
                  <a:pt x="1287" y="1626"/>
                  <a:pt x="1286" y="1628"/>
                </a:cubicBezTo>
                <a:cubicBezTo>
                  <a:pt x="1293" y="1629"/>
                  <a:pt x="1299" y="1629"/>
                  <a:pt x="1305" y="1630"/>
                </a:cubicBezTo>
                <a:cubicBezTo>
                  <a:pt x="1306" y="1624"/>
                  <a:pt x="1306" y="1617"/>
                  <a:pt x="1306" y="1612"/>
                </a:cubicBezTo>
                <a:close/>
                <a:moveTo>
                  <a:pt x="1324" y="1697"/>
                </a:moveTo>
                <a:cubicBezTo>
                  <a:pt x="1319" y="1696"/>
                  <a:pt x="1314" y="1696"/>
                  <a:pt x="1309" y="1695"/>
                </a:cubicBezTo>
                <a:cubicBezTo>
                  <a:pt x="1309" y="1700"/>
                  <a:pt x="1309" y="1705"/>
                  <a:pt x="1309" y="1710"/>
                </a:cubicBezTo>
                <a:cubicBezTo>
                  <a:pt x="1314" y="1710"/>
                  <a:pt x="1318" y="1711"/>
                  <a:pt x="1323" y="1711"/>
                </a:cubicBezTo>
                <a:cubicBezTo>
                  <a:pt x="1323" y="1706"/>
                  <a:pt x="1324" y="1701"/>
                  <a:pt x="1324" y="1697"/>
                </a:cubicBezTo>
                <a:close/>
                <a:moveTo>
                  <a:pt x="1331" y="1642"/>
                </a:moveTo>
                <a:cubicBezTo>
                  <a:pt x="1325" y="1641"/>
                  <a:pt x="1319" y="1640"/>
                  <a:pt x="1313" y="1639"/>
                </a:cubicBezTo>
                <a:cubicBezTo>
                  <a:pt x="1313" y="1645"/>
                  <a:pt x="1313" y="1651"/>
                  <a:pt x="1313" y="1656"/>
                </a:cubicBezTo>
                <a:cubicBezTo>
                  <a:pt x="1319" y="1657"/>
                  <a:pt x="1324" y="1657"/>
                  <a:pt x="1329" y="1658"/>
                </a:cubicBezTo>
                <a:cubicBezTo>
                  <a:pt x="1329" y="1652"/>
                  <a:pt x="1330" y="1647"/>
                  <a:pt x="1331" y="1642"/>
                </a:cubicBezTo>
                <a:close/>
                <a:moveTo>
                  <a:pt x="1336" y="1587"/>
                </a:moveTo>
                <a:cubicBezTo>
                  <a:pt x="1329" y="1586"/>
                  <a:pt x="1323" y="1585"/>
                  <a:pt x="1316" y="1585"/>
                </a:cubicBezTo>
                <a:cubicBezTo>
                  <a:pt x="1316" y="1590"/>
                  <a:pt x="1316" y="1597"/>
                  <a:pt x="1316" y="1603"/>
                </a:cubicBezTo>
                <a:cubicBezTo>
                  <a:pt x="1322" y="1603"/>
                  <a:pt x="1328" y="1603"/>
                  <a:pt x="1334" y="1604"/>
                </a:cubicBezTo>
                <a:cubicBezTo>
                  <a:pt x="1334" y="1598"/>
                  <a:pt x="1335" y="1592"/>
                  <a:pt x="1336" y="1587"/>
                </a:cubicBezTo>
                <a:close/>
                <a:moveTo>
                  <a:pt x="1354" y="1672"/>
                </a:moveTo>
                <a:cubicBezTo>
                  <a:pt x="1349" y="1672"/>
                  <a:pt x="1344" y="1671"/>
                  <a:pt x="1339" y="1670"/>
                </a:cubicBezTo>
                <a:cubicBezTo>
                  <a:pt x="1339" y="1676"/>
                  <a:pt x="1339" y="1680"/>
                  <a:pt x="1338" y="1685"/>
                </a:cubicBezTo>
                <a:cubicBezTo>
                  <a:pt x="1343" y="1686"/>
                  <a:pt x="1348" y="1686"/>
                  <a:pt x="1353" y="1686"/>
                </a:cubicBezTo>
                <a:cubicBezTo>
                  <a:pt x="1353" y="1681"/>
                  <a:pt x="1354" y="1677"/>
                  <a:pt x="1354" y="1672"/>
                </a:cubicBezTo>
                <a:close/>
                <a:moveTo>
                  <a:pt x="1360" y="1616"/>
                </a:moveTo>
                <a:cubicBezTo>
                  <a:pt x="1354" y="1616"/>
                  <a:pt x="1349" y="1616"/>
                  <a:pt x="1344" y="1615"/>
                </a:cubicBezTo>
                <a:cubicBezTo>
                  <a:pt x="1343" y="1621"/>
                  <a:pt x="1343" y="1626"/>
                  <a:pt x="1342" y="1633"/>
                </a:cubicBezTo>
                <a:cubicBezTo>
                  <a:pt x="1347" y="1633"/>
                  <a:pt x="1353" y="1633"/>
                  <a:pt x="1358" y="1633"/>
                </a:cubicBezTo>
                <a:cubicBezTo>
                  <a:pt x="1358" y="1627"/>
                  <a:pt x="1359" y="1622"/>
                  <a:pt x="1360" y="1616"/>
                </a:cubicBezTo>
                <a:close/>
                <a:moveTo>
                  <a:pt x="1365" y="1563"/>
                </a:moveTo>
                <a:cubicBezTo>
                  <a:pt x="1359" y="1562"/>
                  <a:pt x="1352" y="1561"/>
                  <a:pt x="1346" y="1560"/>
                </a:cubicBezTo>
                <a:cubicBezTo>
                  <a:pt x="1346" y="1565"/>
                  <a:pt x="1346" y="1572"/>
                  <a:pt x="1346" y="1579"/>
                </a:cubicBezTo>
                <a:cubicBezTo>
                  <a:pt x="1349" y="1578"/>
                  <a:pt x="1352" y="1578"/>
                  <a:pt x="1355" y="1578"/>
                </a:cubicBezTo>
                <a:cubicBezTo>
                  <a:pt x="1359" y="1578"/>
                  <a:pt x="1362" y="1580"/>
                  <a:pt x="1364" y="1580"/>
                </a:cubicBezTo>
                <a:cubicBezTo>
                  <a:pt x="1364" y="1574"/>
                  <a:pt x="1365" y="1568"/>
                  <a:pt x="1365" y="1563"/>
                </a:cubicBezTo>
                <a:close/>
                <a:moveTo>
                  <a:pt x="1349" y="1524"/>
                </a:moveTo>
                <a:cubicBezTo>
                  <a:pt x="1348" y="1525"/>
                  <a:pt x="1348" y="1526"/>
                  <a:pt x="1348" y="1528"/>
                </a:cubicBezTo>
                <a:cubicBezTo>
                  <a:pt x="1355" y="1523"/>
                  <a:pt x="1362" y="1524"/>
                  <a:pt x="1371" y="1528"/>
                </a:cubicBezTo>
                <a:cubicBezTo>
                  <a:pt x="1368" y="1520"/>
                  <a:pt x="1368" y="1514"/>
                  <a:pt x="1372" y="1508"/>
                </a:cubicBezTo>
                <a:cubicBezTo>
                  <a:pt x="1372" y="1507"/>
                  <a:pt x="1373" y="1506"/>
                  <a:pt x="1373" y="1505"/>
                </a:cubicBezTo>
                <a:cubicBezTo>
                  <a:pt x="1364" y="1508"/>
                  <a:pt x="1356" y="1507"/>
                  <a:pt x="1348" y="1502"/>
                </a:cubicBezTo>
                <a:cubicBezTo>
                  <a:pt x="1353" y="1509"/>
                  <a:pt x="1353" y="1516"/>
                  <a:pt x="1349" y="1524"/>
                </a:cubicBezTo>
                <a:close/>
                <a:moveTo>
                  <a:pt x="1384" y="1647"/>
                </a:moveTo>
                <a:cubicBezTo>
                  <a:pt x="1378" y="1647"/>
                  <a:pt x="1374" y="1646"/>
                  <a:pt x="1369" y="1646"/>
                </a:cubicBezTo>
                <a:cubicBezTo>
                  <a:pt x="1369" y="1651"/>
                  <a:pt x="1368" y="1656"/>
                  <a:pt x="1368" y="1661"/>
                </a:cubicBezTo>
                <a:cubicBezTo>
                  <a:pt x="1373" y="1661"/>
                  <a:pt x="1377" y="1661"/>
                  <a:pt x="1381" y="1661"/>
                </a:cubicBezTo>
                <a:cubicBezTo>
                  <a:pt x="1382" y="1656"/>
                  <a:pt x="1383" y="1652"/>
                  <a:pt x="1384" y="1647"/>
                </a:cubicBezTo>
                <a:close/>
                <a:moveTo>
                  <a:pt x="1390" y="1592"/>
                </a:moveTo>
                <a:cubicBezTo>
                  <a:pt x="1384" y="1591"/>
                  <a:pt x="1378" y="1590"/>
                  <a:pt x="1372" y="1590"/>
                </a:cubicBezTo>
                <a:cubicBezTo>
                  <a:pt x="1372" y="1596"/>
                  <a:pt x="1371" y="1602"/>
                  <a:pt x="1371" y="1607"/>
                </a:cubicBezTo>
                <a:cubicBezTo>
                  <a:pt x="1377" y="1608"/>
                  <a:pt x="1382" y="1608"/>
                  <a:pt x="1388" y="1608"/>
                </a:cubicBezTo>
                <a:cubicBezTo>
                  <a:pt x="1388" y="1603"/>
                  <a:pt x="1389" y="1597"/>
                  <a:pt x="1390" y="1592"/>
                </a:cubicBezTo>
                <a:close/>
                <a:moveTo>
                  <a:pt x="1394" y="1545"/>
                </a:moveTo>
                <a:cubicBezTo>
                  <a:pt x="1394" y="1542"/>
                  <a:pt x="1396" y="1539"/>
                  <a:pt x="1396" y="1537"/>
                </a:cubicBezTo>
                <a:cubicBezTo>
                  <a:pt x="1389" y="1537"/>
                  <a:pt x="1383" y="1536"/>
                  <a:pt x="1376" y="1536"/>
                </a:cubicBezTo>
                <a:cubicBezTo>
                  <a:pt x="1376" y="1541"/>
                  <a:pt x="1376" y="1547"/>
                  <a:pt x="1376" y="1553"/>
                </a:cubicBezTo>
                <a:cubicBezTo>
                  <a:pt x="1382" y="1554"/>
                  <a:pt x="1388" y="1554"/>
                  <a:pt x="1395" y="1555"/>
                </a:cubicBezTo>
                <a:cubicBezTo>
                  <a:pt x="1394" y="1552"/>
                  <a:pt x="1394" y="1549"/>
                  <a:pt x="1394" y="1545"/>
                </a:cubicBezTo>
                <a:close/>
                <a:moveTo>
                  <a:pt x="1413" y="1623"/>
                </a:moveTo>
                <a:cubicBezTo>
                  <a:pt x="1408" y="1622"/>
                  <a:pt x="1403" y="1621"/>
                  <a:pt x="1398" y="1621"/>
                </a:cubicBezTo>
                <a:cubicBezTo>
                  <a:pt x="1397" y="1626"/>
                  <a:pt x="1397" y="1631"/>
                  <a:pt x="1397" y="1636"/>
                </a:cubicBezTo>
                <a:cubicBezTo>
                  <a:pt x="1402" y="1636"/>
                  <a:pt x="1407" y="1637"/>
                  <a:pt x="1412" y="1637"/>
                </a:cubicBezTo>
                <a:cubicBezTo>
                  <a:pt x="1412" y="1632"/>
                  <a:pt x="1413" y="1627"/>
                  <a:pt x="1413" y="1623"/>
                </a:cubicBezTo>
                <a:close/>
                <a:moveTo>
                  <a:pt x="1420" y="1567"/>
                </a:moveTo>
                <a:cubicBezTo>
                  <a:pt x="1414" y="1566"/>
                  <a:pt x="1408" y="1566"/>
                  <a:pt x="1402" y="1565"/>
                </a:cubicBezTo>
                <a:cubicBezTo>
                  <a:pt x="1402" y="1571"/>
                  <a:pt x="1401" y="1577"/>
                  <a:pt x="1401" y="1583"/>
                </a:cubicBezTo>
                <a:cubicBezTo>
                  <a:pt x="1406" y="1583"/>
                  <a:pt x="1412" y="1583"/>
                  <a:pt x="1417" y="1584"/>
                </a:cubicBezTo>
                <a:cubicBezTo>
                  <a:pt x="1418" y="1578"/>
                  <a:pt x="1419" y="1572"/>
                  <a:pt x="1420" y="1567"/>
                </a:cubicBezTo>
                <a:close/>
                <a:moveTo>
                  <a:pt x="1422" y="1529"/>
                </a:moveTo>
                <a:cubicBezTo>
                  <a:pt x="1423" y="1524"/>
                  <a:pt x="1424" y="1517"/>
                  <a:pt x="1425" y="1511"/>
                </a:cubicBezTo>
                <a:cubicBezTo>
                  <a:pt x="1424" y="1511"/>
                  <a:pt x="1421" y="1511"/>
                  <a:pt x="1419" y="1512"/>
                </a:cubicBezTo>
                <a:cubicBezTo>
                  <a:pt x="1406" y="1512"/>
                  <a:pt x="1396" y="1502"/>
                  <a:pt x="1399" y="1489"/>
                </a:cubicBezTo>
                <a:cubicBezTo>
                  <a:pt x="1400" y="1486"/>
                  <a:pt x="1401" y="1483"/>
                  <a:pt x="1403" y="1481"/>
                </a:cubicBezTo>
                <a:cubicBezTo>
                  <a:pt x="1400" y="1481"/>
                  <a:pt x="1398" y="1482"/>
                  <a:pt x="1395" y="1482"/>
                </a:cubicBezTo>
                <a:cubicBezTo>
                  <a:pt x="1387" y="1483"/>
                  <a:pt x="1380" y="1479"/>
                  <a:pt x="1376" y="1472"/>
                </a:cubicBezTo>
                <a:cubicBezTo>
                  <a:pt x="1373" y="1465"/>
                  <a:pt x="1374" y="1456"/>
                  <a:pt x="1380" y="1451"/>
                </a:cubicBezTo>
                <a:cubicBezTo>
                  <a:pt x="1385" y="1446"/>
                  <a:pt x="1394" y="1444"/>
                  <a:pt x="1401" y="1448"/>
                </a:cubicBezTo>
                <a:cubicBezTo>
                  <a:pt x="1403" y="1449"/>
                  <a:pt x="1405" y="1451"/>
                  <a:pt x="1407" y="1452"/>
                </a:cubicBezTo>
                <a:cubicBezTo>
                  <a:pt x="1411" y="1461"/>
                  <a:pt x="1412" y="1469"/>
                  <a:pt x="1406" y="1477"/>
                </a:cubicBezTo>
                <a:cubicBezTo>
                  <a:pt x="1410" y="1476"/>
                  <a:pt x="1414" y="1474"/>
                  <a:pt x="1418" y="1475"/>
                </a:cubicBezTo>
                <a:cubicBezTo>
                  <a:pt x="1422" y="1475"/>
                  <a:pt x="1426" y="1477"/>
                  <a:pt x="1431" y="1478"/>
                </a:cubicBezTo>
                <a:cubicBezTo>
                  <a:pt x="1426" y="1469"/>
                  <a:pt x="1429" y="1462"/>
                  <a:pt x="1433" y="1455"/>
                </a:cubicBezTo>
                <a:cubicBezTo>
                  <a:pt x="1424" y="1459"/>
                  <a:pt x="1415" y="1457"/>
                  <a:pt x="1407" y="1452"/>
                </a:cubicBezTo>
                <a:cubicBezTo>
                  <a:pt x="1407" y="1450"/>
                  <a:pt x="1406" y="1448"/>
                  <a:pt x="1405" y="1446"/>
                </a:cubicBezTo>
                <a:cubicBezTo>
                  <a:pt x="1403" y="1438"/>
                  <a:pt x="1404" y="1432"/>
                  <a:pt x="1409" y="1427"/>
                </a:cubicBezTo>
                <a:cubicBezTo>
                  <a:pt x="1415" y="1421"/>
                  <a:pt x="1421" y="1420"/>
                  <a:pt x="1429" y="1422"/>
                </a:cubicBezTo>
                <a:cubicBezTo>
                  <a:pt x="1431" y="1423"/>
                  <a:pt x="1434" y="1424"/>
                  <a:pt x="1436" y="1425"/>
                </a:cubicBezTo>
                <a:cubicBezTo>
                  <a:pt x="1435" y="1424"/>
                  <a:pt x="1435" y="1423"/>
                  <a:pt x="1435" y="1422"/>
                </a:cubicBezTo>
                <a:cubicBezTo>
                  <a:pt x="1431" y="1413"/>
                  <a:pt x="1434" y="1405"/>
                  <a:pt x="1441" y="1400"/>
                </a:cubicBezTo>
                <a:cubicBezTo>
                  <a:pt x="1447" y="1395"/>
                  <a:pt x="1456" y="1395"/>
                  <a:pt x="1462" y="1400"/>
                </a:cubicBezTo>
                <a:cubicBezTo>
                  <a:pt x="1469" y="1405"/>
                  <a:pt x="1471" y="1413"/>
                  <a:pt x="1468" y="1422"/>
                </a:cubicBezTo>
                <a:cubicBezTo>
                  <a:pt x="1467" y="1423"/>
                  <a:pt x="1467" y="1425"/>
                  <a:pt x="1466" y="1427"/>
                </a:cubicBezTo>
                <a:cubicBezTo>
                  <a:pt x="1475" y="1423"/>
                  <a:pt x="1482" y="1425"/>
                  <a:pt x="1490" y="1430"/>
                </a:cubicBezTo>
                <a:cubicBezTo>
                  <a:pt x="1485" y="1421"/>
                  <a:pt x="1487" y="1414"/>
                  <a:pt x="1490" y="1407"/>
                </a:cubicBezTo>
                <a:cubicBezTo>
                  <a:pt x="1487" y="1407"/>
                  <a:pt x="1485" y="1408"/>
                  <a:pt x="1483" y="1408"/>
                </a:cubicBezTo>
                <a:cubicBezTo>
                  <a:pt x="1475" y="1409"/>
                  <a:pt x="1467" y="1405"/>
                  <a:pt x="1464" y="1397"/>
                </a:cubicBezTo>
                <a:cubicBezTo>
                  <a:pt x="1461" y="1390"/>
                  <a:pt x="1463" y="1381"/>
                  <a:pt x="1469" y="1376"/>
                </a:cubicBezTo>
                <a:cubicBezTo>
                  <a:pt x="1475" y="1371"/>
                  <a:pt x="1484" y="1370"/>
                  <a:pt x="1491" y="1374"/>
                </a:cubicBezTo>
                <a:cubicBezTo>
                  <a:pt x="1498" y="1379"/>
                  <a:pt x="1501" y="1387"/>
                  <a:pt x="1499" y="1395"/>
                </a:cubicBezTo>
                <a:cubicBezTo>
                  <a:pt x="1498" y="1397"/>
                  <a:pt x="1497" y="1399"/>
                  <a:pt x="1497" y="1400"/>
                </a:cubicBezTo>
                <a:cubicBezTo>
                  <a:pt x="1504" y="1401"/>
                  <a:pt x="1511" y="1401"/>
                  <a:pt x="1518" y="1402"/>
                </a:cubicBezTo>
                <a:cubicBezTo>
                  <a:pt x="1515" y="1394"/>
                  <a:pt x="1518" y="1387"/>
                  <a:pt x="1522" y="1380"/>
                </a:cubicBezTo>
                <a:cubicBezTo>
                  <a:pt x="1517" y="1382"/>
                  <a:pt x="1513" y="1383"/>
                  <a:pt x="1507" y="1382"/>
                </a:cubicBezTo>
                <a:cubicBezTo>
                  <a:pt x="1497" y="1380"/>
                  <a:pt x="1491" y="1371"/>
                  <a:pt x="1493" y="1361"/>
                </a:cubicBezTo>
                <a:cubicBezTo>
                  <a:pt x="1495" y="1350"/>
                  <a:pt x="1505" y="1344"/>
                  <a:pt x="1515" y="1346"/>
                </a:cubicBezTo>
                <a:cubicBezTo>
                  <a:pt x="1518" y="1347"/>
                  <a:pt x="1520" y="1348"/>
                  <a:pt x="1524" y="1349"/>
                </a:cubicBezTo>
                <a:cubicBezTo>
                  <a:pt x="1520" y="1341"/>
                  <a:pt x="1521" y="1334"/>
                  <a:pt x="1526" y="1327"/>
                </a:cubicBezTo>
                <a:cubicBezTo>
                  <a:pt x="1518" y="1328"/>
                  <a:pt x="1511" y="1330"/>
                  <a:pt x="1504" y="1325"/>
                </a:cubicBezTo>
                <a:cubicBezTo>
                  <a:pt x="1503" y="1324"/>
                  <a:pt x="1502" y="1324"/>
                  <a:pt x="1501" y="1324"/>
                </a:cubicBezTo>
                <a:cubicBezTo>
                  <a:pt x="1501" y="1322"/>
                  <a:pt x="1500" y="1320"/>
                  <a:pt x="1499" y="1318"/>
                </a:cubicBezTo>
                <a:cubicBezTo>
                  <a:pt x="1495" y="1310"/>
                  <a:pt x="1498" y="1301"/>
                  <a:pt x="1505" y="1296"/>
                </a:cubicBezTo>
                <a:cubicBezTo>
                  <a:pt x="1511" y="1291"/>
                  <a:pt x="1520" y="1291"/>
                  <a:pt x="1527" y="1296"/>
                </a:cubicBezTo>
                <a:cubicBezTo>
                  <a:pt x="1533" y="1302"/>
                  <a:pt x="1535" y="1311"/>
                  <a:pt x="1531" y="1319"/>
                </a:cubicBezTo>
                <a:cubicBezTo>
                  <a:pt x="1530" y="1321"/>
                  <a:pt x="1529" y="1322"/>
                  <a:pt x="1528" y="1324"/>
                </a:cubicBezTo>
                <a:cubicBezTo>
                  <a:pt x="1530" y="1323"/>
                  <a:pt x="1531" y="1323"/>
                  <a:pt x="1532" y="1323"/>
                </a:cubicBezTo>
                <a:cubicBezTo>
                  <a:pt x="1542" y="1319"/>
                  <a:pt x="1549" y="1322"/>
                  <a:pt x="1556" y="1329"/>
                </a:cubicBezTo>
                <a:cubicBezTo>
                  <a:pt x="1560" y="1337"/>
                  <a:pt x="1559" y="1345"/>
                  <a:pt x="1554" y="1353"/>
                </a:cubicBezTo>
                <a:cubicBezTo>
                  <a:pt x="1561" y="1350"/>
                  <a:pt x="1568" y="1350"/>
                  <a:pt x="1576" y="1353"/>
                </a:cubicBezTo>
                <a:cubicBezTo>
                  <a:pt x="1576" y="1349"/>
                  <a:pt x="1575" y="1345"/>
                  <a:pt x="1576" y="1342"/>
                </a:cubicBezTo>
                <a:cubicBezTo>
                  <a:pt x="1576" y="1339"/>
                  <a:pt x="1578" y="1336"/>
                  <a:pt x="1579" y="1331"/>
                </a:cubicBezTo>
                <a:cubicBezTo>
                  <a:pt x="1570" y="1336"/>
                  <a:pt x="1563" y="1332"/>
                  <a:pt x="1556" y="1329"/>
                </a:cubicBezTo>
                <a:cubicBezTo>
                  <a:pt x="1556" y="1329"/>
                  <a:pt x="1556" y="1329"/>
                  <a:pt x="1556" y="1329"/>
                </a:cubicBezTo>
                <a:cubicBezTo>
                  <a:pt x="1556" y="1329"/>
                  <a:pt x="1556" y="1329"/>
                  <a:pt x="1556" y="1329"/>
                </a:cubicBezTo>
                <a:cubicBezTo>
                  <a:pt x="1556" y="1329"/>
                  <a:pt x="1556" y="1329"/>
                  <a:pt x="1556" y="1329"/>
                </a:cubicBezTo>
                <a:cubicBezTo>
                  <a:pt x="1556" y="1329"/>
                  <a:pt x="1556" y="1329"/>
                  <a:pt x="1556" y="1329"/>
                </a:cubicBezTo>
                <a:cubicBezTo>
                  <a:pt x="1551" y="1320"/>
                  <a:pt x="1549" y="1311"/>
                  <a:pt x="1556" y="1302"/>
                </a:cubicBezTo>
                <a:cubicBezTo>
                  <a:pt x="1553" y="1302"/>
                  <a:pt x="1551" y="1303"/>
                  <a:pt x="1548" y="1304"/>
                </a:cubicBezTo>
                <a:cubicBezTo>
                  <a:pt x="1540" y="1305"/>
                  <a:pt x="1532" y="1301"/>
                  <a:pt x="1529" y="1294"/>
                </a:cubicBezTo>
                <a:cubicBezTo>
                  <a:pt x="1525" y="1287"/>
                  <a:pt x="1527" y="1278"/>
                  <a:pt x="1532" y="1273"/>
                </a:cubicBezTo>
                <a:cubicBezTo>
                  <a:pt x="1538" y="1267"/>
                  <a:pt x="1546" y="1266"/>
                  <a:pt x="1553" y="1270"/>
                </a:cubicBezTo>
                <a:cubicBezTo>
                  <a:pt x="1555" y="1270"/>
                  <a:pt x="1557" y="1272"/>
                  <a:pt x="1559" y="1273"/>
                </a:cubicBezTo>
                <a:cubicBezTo>
                  <a:pt x="1564" y="1281"/>
                  <a:pt x="1566" y="1290"/>
                  <a:pt x="1559" y="1298"/>
                </a:cubicBezTo>
                <a:cubicBezTo>
                  <a:pt x="1566" y="1296"/>
                  <a:pt x="1574" y="1295"/>
                  <a:pt x="1581" y="1299"/>
                </a:cubicBezTo>
                <a:cubicBezTo>
                  <a:pt x="1582" y="1292"/>
                  <a:pt x="1582" y="1285"/>
                  <a:pt x="1583" y="1278"/>
                </a:cubicBezTo>
                <a:cubicBezTo>
                  <a:pt x="1574" y="1282"/>
                  <a:pt x="1566" y="1278"/>
                  <a:pt x="1559" y="1273"/>
                </a:cubicBezTo>
                <a:cubicBezTo>
                  <a:pt x="1559" y="1270"/>
                  <a:pt x="1558" y="1268"/>
                  <a:pt x="1557" y="1266"/>
                </a:cubicBezTo>
                <a:cubicBezTo>
                  <a:pt x="1555" y="1259"/>
                  <a:pt x="1557" y="1253"/>
                  <a:pt x="1562" y="1248"/>
                </a:cubicBezTo>
                <a:cubicBezTo>
                  <a:pt x="1568" y="1243"/>
                  <a:pt x="1574" y="1241"/>
                  <a:pt x="1581" y="1244"/>
                </a:cubicBezTo>
                <a:cubicBezTo>
                  <a:pt x="1583" y="1244"/>
                  <a:pt x="1585" y="1246"/>
                  <a:pt x="1589" y="1247"/>
                </a:cubicBezTo>
                <a:cubicBezTo>
                  <a:pt x="1584" y="1237"/>
                  <a:pt x="1584" y="1228"/>
                  <a:pt x="1592" y="1221"/>
                </a:cubicBezTo>
                <a:cubicBezTo>
                  <a:pt x="1590" y="1222"/>
                  <a:pt x="1588" y="1223"/>
                  <a:pt x="1585" y="1224"/>
                </a:cubicBezTo>
                <a:cubicBezTo>
                  <a:pt x="1577" y="1226"/>
                  <a:pt x="1568" y="1223"/>
                  <a:pt x="1564" y="1216"/>
                </a:cubicBezTo>
                <a:cubicBezTo>
                  <a:pt x="1559" y="1208"/>
                  <a:pt x="1560" y="1199"/>
                  <a:pt x="1567" y="1193"/>
                </a:cubicBezTo>
                <a:cubicBezTo>
                  <a:pt x="1573" y="1188"/>
                  <a:pt x="1583" y="1187"/>
                  <a:pt x="1589" y="1191"/>
                </a:cubicBezTo>
                <a:cubicBezTo>
                  <a:pt x="1597" y="1196"/>
                  <a:pt x="1599" y="1205"/>
                  <a:pt x="1596" y="1214"/>
                </a:cubicBezTo>
                <a:cubicBezTo>
                  <a:pt x="1595" y="1216"/>
                  <a:pt x="1594" y="1219"/>
                  <a:pt x="1593" y="1221"/>
                </a:cubicBezTo>
                <a:cubicBezTo>
                  <a:pt x="1600" y="1215"/>
                  <a:pt x="1608" y="1216"/>
                  <a:pt x="1615" y="1220"/>
                </a:cubicBezTo>
                <a:cubicBezTo>
                  <a:pt x="1616" y="1213"/>
                  <a:pt x="1616" y="1206"/>
                  <a:pt x="1617" y="1199"/>
                </a:cubicBezTo>
                <a:cubicBezTo>
                  <a:pt x="1605" y="1201"/>
                  <a:pt x="1597" y="1199"/>
                  <a:pt x="1593" y="1190"/>
                </a:cubicBezTo>
                <a:cubicBezTo>
                  <a:pt x="1589" y="1183"/>
                  <a:pt x="1590" y="1174"/>
                  <a:pt x="1596" y="1168"/>
                </a:cubicBezTo>
                <a:cubicBezTo>
                  <a:pt x="1602" y="1163"/>
                  <a:pt x="1611" y="1161"/>
                  <a:pt x="1618" y="1166"/>
                </a:cubicBezTo>
                <a:cubicBezTo>
                  <a:pt x="1621" y="1168"/>
                  <a:pt x="1624" y="1171"/>
                  <a:pt x="1626" y="1175"/>
                </a:cubicBezTo>
                <a:cubicBezTo>
                  <a:pt x="1629" y="1181"/>
                  <a:pt x="1627" y="1187"/>
                  <a:pt x="1625" y="1192"/>
                </a:cubicBezTo>
                <a:cubicBezTo>
                  <a:pt x="1632" y="1193"/>
                  <a:pt x="1639" y="1193"/>
                  <a:pt x="1645" y="1194"/>
                </a:cubicBezTo>
                <a:cubicBezTo>
                  <a:pt x="1645" y="1188"/>
                  <a:pt x="1646" y="1181"/>
                  <a:pt x="1646" y="1175"/>
                </a:cubicBezTo>
                <a:cubicBezTo>
                  <a:pt x="1645" y="1175"/>
                  <a:pt x="1643" y="1175"/>
                  <a:pt x="1641" y="1175"/>
                </a:cubicBezTo>
                <a:cubicBezTo>
                  <a:pt x="1633" y="1176"/>
                  <a:pt x="1626" y="1173"/>
                  <a:pt x="1623" y="1166"/>
                </a:cubicBezTo>
                <a:cubicBezTo>
                  <a:pt x="1619" y="1159"/>
                  <a:pt x="1620" y="1152"/>
                  <a:pt x="1624" y="1145"/>
                </a:cubicBezTo>
                <a:cubicBezTo>
                  <a:pt x="1625" y="1144"/>
                  <a:pt x="1626" y="1143"/>
                  <a:pt x="1627" y="1141"/>
                </a:cubicBezTo>
                <a:cubicBezTo>
                  <a:pt x="1625" y="1142"/>
                  <a:pt x="1624" y="1143"/>
                  <a:pt x="1622" y="1144"/>
                </a:cubicBezTo>
                <a:cubicBezTo>
                  <a:pt x="1614" y="1147"/>
                  <a:pt x="1605" y="1145"/>
                  <a:pt x="1599" y="1138"/>
                </a:cubicBezTo>
                <a:cubicBezTo>
                  <a:pt x="1595" y="1131"/>
                  <a:pt x="1595" y="1121"/>
                  <a:pt x="1600" y="1115"/>
                </a:cubicBezTo>
                <a:cubicBezTo>
                  <a:pt x="1606" y="1108"/>
                  <a:pt x="1615" y="1107"/>
                  <a:pt x="1623" y="1111"/>
                </a:cubicBezTo>
                <a:cubicBezTo>
                  <a:pt x="1625" y="1112"/>
                  <a:pt x="1626" y="1113"/>
                  <a:pt x="1628" y="1114"/>
                </a:cubicBezTo>
                <a:cubicBezTo>
                  <a:pt x="1627" y="1112"/>
                  <a:pt x="1626" y="1110"/>
                  <a:pt x="1626" y="1108"/>
                </a:cubicBezTo>
                <a:cubicBezTo>
                  <a:pt x="1623" y="1100"/>
                  <a:pt x="1625" y="1093"/>
                  <a:pt x="1631" y="1088"/>
                </a:cubicBezTo>
                <a:cubicBezTo>
                  <a:pt x="1637" y="1083"/>
                  <a:pt x="1644" y="1083"/>
                  <a:pt x="1651" y="1086"/>
                </a:cubicBezTo>
                <a:cubicBezTo>
                  <a:pt x="1653" y="1086"/>
                  <a:pt x="1655" y="1088"/>
                  <a:pt x="1657" y="1089"/>
                </a:cubicBezTo>
                <a:cubicBezTo>
                  <a:pt x="1653" y="1081"/>
                  <a:pt x="1654" y="1073"/>
                  <a:pt x="1659" y="1064"/>
                </a:cubicBezTo>
                <a:cubicBezTo>
                  <a:pt x="1648" y="1069"/>
                  <a:pt x="1640" y="1065"/>
                  <a:pt x="1633" y="1059"/>
                </a:cubicBezTo>
                <a:cubicBezTo>
                  <a:pt x="1632" y="1058"/>
                  <a:pt x="1632" y="1056"/>
                  <a:pt x="1631" y="1055"/>
                </a:cubicBezTo>
                <a:cubicBezTo>
                  <a:pt x="1629" y="1047"/>
                  <a:pt x="1630" y="1041"/>
                  <a:pt x="1635" y="1035"/>
                </a:cubicBezTo>
                <a:cubicBezTo>
                  <a:pt x="1640" y="1029"/>
                  <a:pt x="1647" y="1028"/>
                  <a:pt x="1654" y="1030"/>
                </a:cubicBezTo>
                <a:cubicBezTo>
                  <a:pt x="1656" y="1031"/>
                  <a:pt x="1657" y="1031"/>
                  <a:pt x="1660" y="1032"/>
                </a:cubicBezTo>
                <a:cubicBezTo>
                  <a:pt x="1657" y="1023"/>
                  <a:pt x="1659" y="1015"/>
                  <a:pt x="1666" y="1008"/>
                </a:cubicBezTo>
                <a:cubicBezTo>
                  <a:pt x="1665" y="1008"/>
                  <a:pt x="1664" y="1008"/>
                  <a:pt x="1663" y="1008"/>
                </a:cubicBezTo>
                <a:cubicBezTo>
                  <a:pt x="1653" y="1014"/>
                  <a:pt x="1645" y="1012"/>
                  <a:pt x="1637" y="1004"/>
                </a:cubicBezTo>
                <a:cubicBezTo>
                  <a:pt x="1632" y="995"/>
                  <a:pt x="1634" y="987"/>
                  <a:pt x="1640" y="978"/>
                </a:cubicBezTo>
                <a:cubicBezTo>
                  <a:pt x="1634" y="981"/>
                  <a:pt x="1629" y="984"/>
                  <a:pt x="1623" y="981"/>
                </a:cubicBezTo>
                <a:cubicBezTo>
                  <a:pt x="1612" y="978"/>
                  <a:pt x="1607" y="967"/>
                  <a:pt x="1611" y="957"/>
                </a:cubicBezTo>
                <a:cubicBezTo>
                  <a:pt x="1615" y="948"/>
                  <a:pt x="1626" y="944"/>
                  <a:pt x="1635" y="948"/>
                </a:cubicBezTo>
                <a:cubicBezTo>
                  <a:pt x="1644" y="952"/>
                  <a:pt x="1648" y="963"/>
                  <a:pt x="1644" y="972"/>
                </a:cubicBezTo>
                <a:cubicBezTo>
                  <a:pt x="1643" y="974"/>
                  <a:pt x="1642" y="976"/>
                  <a:pt x="1640" y="978"/>
                </a:cubicBezTo>
                <a:cubicBezTo>
                  <a:pt x="1641" y="978"/>
                  <a:pt x="1642" y="978"/>
                  <a:pt x="1642" y="978"/>
                </a:cubicBezTo>
                <a:cubicBezTo>
                  <a:pt x="1652" y="973"/>
                  <a:pt x="1661" y="975"/>
                  <a:pt x="1668" y="983"/>
                </a:cubicBezTo>
                <a:cubicBezTo>
                  <a:pt x="1672" y="990"/>
                  <a:pt x="1672" y="998"/>
                  <a:pt x="1667" y="1005"/>
                </a:cubicBezTo>
                <a:cubicBezTo>
                  <a:pt x="1667" y="1005"/>
                  <a:pt x="1667" y="1006"/>
                  <a:pt x="1667" y="1007"/>
                </a:cubicBezTo>
                <a:cubicBezTo>
                  <a:pt x="1674" y="1003"/>
                  <a:pt x="1681" y="1004"/>
                  <a:pt x="1690" y="1008"/>
                </a:cubicBezTo>
                <a:cubicBezTo>
                  <a:pt x="1687" y="1000"/>
                  <a:pt x="1687" y="992"/>
                  <a:pt x="1692" y="985"/>
                </a:cubicBezTo>
                <a:cubicBezTo>
                  <a:pt x="1683" y="990"/>
                  <a:pt x="1676" y="986"/>
                  <a:pt x="1668" y="982"/>
                </a:cubicBezTo>
                <a:cubicBezTo>
                  <a:pt x="1663" y="973"/>
                  <a:pt x="1662" y="964"/>
                  <a:pt x="1668" y="955"/>
                </a:cubicBezTo>
                <a:cubicBezTo>
                  <a:pt x="1666" y="956"/>
                  <a:pt x="1663" y="957"/>
                  <a:pt x="1661" y="957"/>
                </a:cubicBezTo>
                <a:cubicBezTo>
                  <a:pt x="1653" y="959"/>
                  <a:pt x="1645" y="955"/>
                  <a:pt x="1642" y="948"/>
                </a:cubicBezTo>
                <a:cubicBezTo>
                  <a:pt x="1638" y="941"/>
                  <a:pt x="1639" y="932"/>
                  <a:pt x="1645" y="927"/>
                </a:cubicBezTo>
                <a:cubicBezTo>
                  <a:pt x="1650" y="921"/>
                  <a:pt x="1658" y="919"/>
                  <a:pt x="1666" y="923"/>
                </a:cubicBezTo>
                <a:cubicBezTo>
                  <a:pt x="1668" y="924"/>
                  <a:pt x="1670" y="925"/>
                  <a:pt x="1672" y="926"/>
                </a:cubicBezTo>
                <a:cubicBezTo>
                  <a:pt x="1668" y="919"/>
                  <a:pt x="1667" y="911"/>
                  <a:pt x="1672" y="903"/>
                </a:cubicBezTo>
                <a:cubicBezTo>
                  <a:pt x="1673" y="903"/>
                  <a:pt x="1672" y="901"/>
                  <a:pt x="1672" y="900"/>
                </a:cubicBezTo>
                <a:cubicBezTo>
                  <a:pt x="1665" y="905"/>
                  <a:pt x="1656" y="904"/>
                  <a:pt x="1650" y="898"/>
                </a:cubicBezTo>
                <a:cubicBezTo>
                  <a:pt x="1644" y="892"/>
                  <a:pt x="1643" y="883"/>
                  <a:pt x="1647" y="876"/>
                </a:cubicBezTo>
                <a:cubicBezTo>
                  <a:pt x="1652" y="867"/>
                  <a:pt x="1660" y="865"/>
                  <a:pt x="1675" y="869"/>
                </a:cubicBezTo>
                <a:cubicBezTo>
                  <a:pt x="1672" y="860"/>
                  <a:pt x="1673" y="853"/>
                  <a:pt x="1679" y="846"/>
                </a:cubicBezTo>
                <a:cubicBezTo>
                  <a:pt x="1677" y="846"/>
                  <a:pt x="1675" y="847"/>
                  <a:pt x="1674" y="847"/>
                </a:cubicBezTo>
                <a:cubicBezTo>
                  <a:pt x="1665" y="850"/>
                  <a:pt x="1657" y="848"/>
                  <a:pt x="1652" y="841"/>
                </a:cubicBezTo>
                <a:cubicBezTo>
                  <a:pt x="1647" y="834"/>
                  <a:pt x="1647" y="826"/>
                  <a:pt x="1653" y="818"/>
                </a:cubicBezTo>
                <a:cubicBezTo>
                  <a:pt x="1654" y="817"/>
                  <a:pt x="1655" y="816"/>
                  <a:pt x="1656" y="815"/>
                </a:cubicBezTo>
                <a:cubicBezTo>
                  <a:pt x="1656" y="815"/>
                  <a:pt x="1656" y="815"/>
                  <a:pt x="1656" y="815"/>
                </a:cubicBezTo>
                <a:cubicBezTo>
                  <a:pt x="1656" y="815"/>
                  <a:pt x="1656" y="815"/>
                  <a:pt x="1656" y="815"/>
                </a:cubicBezTo>
                <a:cubicBezTo>
                  <a:pt x="1656" y="815"/>
                  <a:pt x="1656" y="815"/>
                  <a:pt x="1656" y="815"/>
                </a:cubicBezTo>
                <a:cubicBezTo>
                  <a:pt x="1656" y="815"/>
                  <a:pt x="1656" y="815"/>
                  <a:pt x="1656" y="815"/>
                </a:cubicBezTo>
                <a:cubicBezTo>
                  <a:pt x="1656" y="815"/>
                  <a:pt x="1656" y="815"/>
                  <a:pt x="1656" y="815"/>
                </a:cubicBezTo>
                <a:cubicBezTo>
                  <a:pt x="1664" y="810"/>
                  <a:pt x="1673" y="810"/>
                  <a:pt x="1680" y="818"/>
                </a:cubicBezTo>
                <a:cubicBezTo>
                  <a:pt x="1678" y="809"/>
                  <a:pt x="1676" y="801"/>
                  <a:pt x="1683" y="791"/>
                </a:cubicBezTo>
                <a:cubicBezTo>
                  <a:pt x="1673" y="796"/>
                  <a:pt x="1666" y="794"/>
                  <a:pt x="1660" y="790"/>
                </a:cubicBezTo>
                <a:cubicBezTo>
                  <a:pt x="1659" y="790"/>
                  <a:pt x="1659" y="790"/>
                  <a:pt x="1658" y="790"/>
                </a:cubicBezTo>
                <a:cubicBezTo>
                  <a:pt x="1662" y="799"/>
                  <a:pt x="1660" y="807"/>
                  <a:pt x="1656" y="815"/>
                </a:cubicBezTo>
                <a:cubicBezTo>
                  <a:pt x="1654" y="816"/>
                  <a:pt x="1652" y="816"/>
                  <a:pt x="1650" y="817"/>
                </a:cubicBezTo>
                <a:cubicBezTo>
                  <a:pt x="1642" y="820"/>
                  <a:pt x="1634" y="818"/>
                  <a:pt x="1629" y="813"/>
                </a:cubicBezTo>
                <a:cubicBezTo>
                  <a:pt x="1623" y="806"/>
                  <a:pt x="1622" y="799"/>
                  <a:pt x="1627" y="791"/>
                </a:cubicBezTo>
                <a:cubicBezTo>
                  <a:pt x="1628" y="789"/>
                  <a:pt x="1629" y="787"/>
                  <a:pt x="1629" y="786"/>
                </a:cubicBezTo>
                <a:cubicBezTo>
                  <a:pt x="1625" y="788"/>
                  <a:pt x="1620" y="790"/>
                  <a:pt x="1615" y="789"/>
                </a:cubicBezTo>
                <a:cubicBezTo>
                  <a:pt x="1608" y="788"/>
                  <a:pt x="1602" y="784"/>
                  <a:pt x="1600" y="777"/>
                </a:cubicBezTo>
                <a:cubicBezTo>
                  <a:pt x="1598" y="770"/>
                  <a:pt x="1600" y="763"/>
                  <a:pt x="1605" y="758"/>
                </a:cubicBezTo>
                <a:cubicBezTo>
                  <a:pt x="1611" y="753"/>
                  <a:pt x="1617" y="752"/>
                  <a:pt x="1624" y="755"/>
                </a:cubicBezTo>
                <a:cubicBezTo>
                  <a:pt x="1626" y="755"/>
                  <a:pt x="1628" y="757"/>
                  <a:pt x="1630" y="758"/>
                </a:cubicBezTo>
                <a:cubicBezTo>
                  <a:pt x="1637" y="767"/>
                  <a:pt x="1638" y="776"/>
                  <a:pt x="1630" y="785"/>
                </a:cubicBezTo>
                <a:cubicBezTo>
                  <a:pt x="1631" y="785"/>
                  <a:pt x="1631" y="785"/>
                  <a:pt x="1632" y="785"/>
                </a:cubicBezTo>
                <a:cubicBezTo>
                  <a:pt x="1642" y="780"/>
                  <a:pt x="1650" y="782"/>
                  <a:pt x="1658" y="789"/>
                </a:cubicBezTo>
                <a:cubicBezTo>
                  <a:pt x="1654" y="781"/>
                  <a:pt x="1651" y="773"/>
                  <a:pt x="1657" y="763"/>
                </a:cubicBezTo>
                <a:cubicBezTo>
                  <a:pt x="1646" y="767"/>
                  <a:pt x="1638" y="764"/>
                  <a:pt x="1631" y="757"/>
                </a:cubicBezTo>
                <a:cubicBezTo>
                  <a:pt x="1631" y="755"/>
                  <a:pt x="1630" y="754"/>
                  <a:pt x="1630" y="753"/>
                </a:cubicBezTo>
                <a:cubicBezTo>
                  <a:pt x="1628" y="745"/>
                  <a:pt x="1629" y="739"/>
                  <a:pt x="1635" y="733"/>
                </a:cubicBezTo>
                <a:cubicBezTo>
                  <a:pt x="1640" y="728"/>
                  <a:pt x="1647" y="727"/>
                  <a:pt x="1654" y="729"/>
                </a:cubicBezTo>
                <a:cubicBezTo>
                  <a:pt x="1656" y="730"/>
                  <a:pt x="1657" y="730"/>
                  <a:pt x="1659" y="731"/>
                </a:cubicBezTo>
                <a:cubicBezTo>
                  <a:pt x="1657" y="723"/>
                  <a:pt x="1657" y="716"/>
                  <a:pt x="1661" y="709"/>
                </a:cubicBezTo>
                <a:cubicBezTo>
                  <a:pt x="1654" y="712"/>
                  <a:pt x="1647" y="711"/>
                  <a:pt x="1639" y="707"/>
                </a:cubicBezTo>
                <a:cubicBezTo>
                  <a:pt x="1640" y="709"/>
                  <a:pt x="1640" y="711"/>
                  <a:pt x="1640" y="712"/>
                </a:cubicBezTo>
                <a:cubicBezTo>
                  <a:pt x="1642" y="721"/>
                  <a:pt x="1639" y="729"/>
                  <a:pt x="1631" y="733"/>
                </a:cubicBezTo>
                <a:cubicBezTo>
                  <a:pt x="1624" y="737"/>
                  <a:pt x="1615" y="735"/>
                  <a:pt x="1609" y="729"/>
                </a:cubicBezTo>
                <a:cubicBezTo>
                  <a:pt x="1604" y="724"/>
                  <a:pt x="1603" y="715"/>
                  <a:pt x="1607" y="708"/>
                </a:cubicBezTo>
                <a:cubicBezTo>
                  <a:pt x="1611" y="700"/>
                  <a:pt x="1619" y="697"/>
                  <a:pt x="1628" y="699"/>
                </a:cubicBezTo>
                <a:cubicBezTo>
                  <a:pt x="1630" y="700"/>
                  <a:pt x="1632" y="700"/>
                  <a:pt x="1635" y="701"/>
                </a:cubicBezTo>
                <a:cubicBezTo>
                  <a:pt x="1631" y="692"/>
                  <a:pt x="1633" y="685"/>
                  <a:pt x="1638" y="679"/>
                </a:cubicBezTo>
                <a:cubicBezTo>
                  <a:pt x="1636" y="679"/>
                  <a:pt x="1635" y="679"/>
                  <a:pt x="1633" y="680"/>
                </a:cubicBezTo>
                <a:cubicBezTo>
                  <a:pt x="1625" y="682"/>
                  <a:pt x="1618" y="680"/>
                  <a:pt x="1613" y="674"/>
                </a:cubicBezTo>
                <a:cubicBezTo>
                  <a:pt x="1608" y="668"/>
                  <a:pt x="1607" y="661"/>
                  <a:pt x="1611" y="653"/>
                </a:cubicBezTo>
                <a:cubicBezTo>
                  <a:pt x="1611" y="652"/>
                  <a:pt x="1612" y="651"/>
                  <a:pt x="1612" y="650"/>
                </a:cubicBezTo>
                <a:cubicBezTo>
                  <a:pt x="1610" y="650"/>
                  <a:pt x="1607" y="651"/>
                  <a:pt x="1605" y="651"/>
                </a:cubicBezTo>
                <a:cubicBezTo>
                  <a:pt x="1597" y="652"/>
                  <a:pt x="1589" y="648"/>
                  <a:pt x="1586" y="641"/>
                </a:cubicBezTo>
                <a:cubicBezTo>
                  <a:pt x="1582" y="634"/>
                  <a:pt x="1584" y="625"/>
                  <a:pt x="1590" y="620"/>
                </a:cubicBezTo>
                <a:cubicBezTo>
                  <a:pt x="1595" y="614"/>
                  <a:pt x="1604" y="613"/>
                  <a:pt x="1611" y="617"/>
                </a:cubicBezTo>
                <a:cubicBezTo>
                  <a:pt x="1613" y="618"/>
                  <a:pt x="1615" y="619"/>
                  <a:pt x="1617" y="620"/>
                </a:cubicBezTo>
                <a:cubicBezTo>
                  <a:pt x="1613" y="613"/>
                  <a:pt x="1612" y="605"/>
                  <a:pt x="1616" y="595"/>
                </a:cubicBezTo>
                <a:cubicBezTo>
                  <a:pt x="1606" y="599"/>
                  <a:pt x="1598" y="596"/>
                  <a:pt x="1592" y="590"/>
                </a:cubicBezTo>
                <a:cubicBezTo>
                  <a:pt x="1588" y="582"/>
                  <a:pt x="1588" y="574"/>
                  <a:pt x="1593" y="565"/>
                </a:cubicBezTo>
                <a:cubicBezTo>
                  <a:pt x="1582" y="569"/>
                  <a:pt x="1574" y="567"/>
                  <a:pt x="1567" y="560"/>
                </a:cubicBezTo>
                <a:cubicBezTo>
                  <a:pt x="1567" y="560"/>
                  <a:pt x="1567" y="560"/>
                  <a:pt x="1567" y="560"/>
                </a:cubicBezTo>
                <a:cubicBezTo>
                  <a:pt x="1567" y="560"/>
                  <a:pt x="1567" y="560"/>
                  <a:pt x="1567" y="560"/>
                </a:cubicBezTo>
                <a:cubicBezTo>
                  <a:pt x="1567" y="560"/>
                  <a:pt x="1567" y="560"/>
                  <a:pt x="1567" y="560"/>
                </a:cubicBezTo>
                <a:cubicBezTo>
                  <a:pt x="1567" y="560"/>
                  <a:pt x="1567" y="560"/>
                  <a:pt x="1567" y="560"/>
                </a:cubicBezTo>
                <a:cubicBezTo>
                  <a:pt x="1567" y="559"/>
                  <a:pt x="1566" y="558"/>
                  <a:pt x="1566" y="557"/>
                </a:cubicBezTo>
                <a:cubicBezTo>
                  <a:pt x="1563" y="550"/>
                  <a:pt x="1563" y="543"/>
                  <a:pt x="1569" y="536"/>
                </a:cubicBezTo>
                <a:cubicBezTo>
                  <a:pt x="1574" y="530"/>
                  <a:pt x="1580" y="529"/>
                  <a:pt x="1588" y="531"/>
                </a:cubicBezTo>
                <a:cubicBezTo>
                  <a:pt x="1589" y="531"/>
                  <a:pt x="1591" y="532"/>
                  <a:pt x="1592" y="532"/>
                </a:cubicBezTo>
                <a:cubicBezTo>
                  <a:pt x="1593" y="525"/>
                  <a:pt x="1594" y="519"/>
                  <a:pt x="1595" y="512"/>
                </a:cubicBezTo>
                <a:cubicBezTo>
                  <a:pt x="1587" y="515"/>
                  <a:pt x="1580" y="512"/>
                  <a:pt x="1574" y="509"/>
                </a:cubicBezTo>
                <a:cubicBezTo>
                  <a:pt x="1574" y="513"/>
                  <a:pt x="1576" y="517"/>
                  <a:pt x="1575" y="520"/>
                </a:cubicBezTo>
                <a:cubicBezTo>
                  <a:pt x="1575" y="531"/>
                  <a:pt x="1564" y="539"/>
                  <a:pt x="1553" y="537"/>
                </a:cubicBezTo>
                <a:cubicBezTo>
                  <a:pt x="1543" y="535"/>
                  <a:pt x="1536" y="524"/>
                  <a:pt x="1539" y="514"/>
                </a:cubicBezTo>
                <a:cubicBezTo>
                  <a:pt x="1540" y="512"/>
                  <a:pt x="1541" y="510"/>
                  <a:pt x="1542" y="507"/>
                </a:cubicBezTo>
                <a:cubicBezTo>
                  <a:pt x="1537" y="508"/>
                  <a:pt x="1533" y="509"/>
                  <a:pt x="1529" y="508"/>
                </a:cubicBezTo>
                <a:cubicBezTo>
                  <a:pt x="1525" y="507"/>
                  <a:pt x="1522" y="504"/>
                  <a:pt x="1518" y="503"/>
                </a:cubicBezTo>
                <a:cubicBezTo>
                  <a:pt x="1519" y="505"/>
                  <a:pt x="1520" y="507"/>
                  <a:pt x="1521" y="510"/>
                </a:cubicBezTo>
                <a:cubicBezTo>
                  <a:pt x="1523" y="518"/>
                  <a:pt x="1519" y="526"/>
                  <a:pt x="1512" y="530"/>
                </a:cubicBezTo>
                <a:cubicBezTo>
                  <a:pt x="1505" y="534"/>
                  <a:pt x="1496" y="533"/>
                  <a:pt x="1490" y="527"/>
                </a:cubicBezTo>
                <a:cubicBezTo>
                  <a:pt x="1485" y="521"/>
                  <a:pt x="1484" y="511"/>
                  <a:pt x="1489" y="504"/>
                </a:cubicBezTo>
                <a:cubicBezTo>
                  <a:pt x="1493" y="497"/>
                  <a:pt x="1502" y="495"/>
                  <a:pt x="1509" y="498"/>
                </a:cubicBezTo>
                <a:cubicBezTo>
                  <a:pt x="1512" y="499"/>
                  <a:pt x="1515" y="500"/>
                  <a:pt x="1517" y="502"/>
                </a:cubicBezTo>
                <a:cubicBezTo>
                  <a:pt x="1516" y="499"/>
                  <a:pt x="1515" y="497"/>
                  <a:pt x="1515" y="495"/>
                </a:cubicBezTo>
                <a:cubicBezTo>
                  <a:pt x="1512" y="488"/>
                  <a:pt x="1514" y="481"/>
                  <a:pt x="1520" y="476"/>
                </a:cubicBezTo>
                <a:cubicBezTo>
                  <a:pt x="1526" y="471"/>
                  <a:pt x="1533" y="470"/>
                  <a:pt x="1540" y="473"/>
                </a:cubicBezTo>
                <a:cubicBezTo>
                  <a:pt x="1542" y="474"/>
                  <a:pt x="1544" y="475"/>
                  <a:pt x="1546" y="476"/>
                </a:cubicBezTo>
                <a:cubicBezTo>
                  <a:pt x="1546" y="476"/>
                  <a:pt x="1547" y="477"/>
                  <a:pt x="1547" y="478"/>
                </a:cubicBezTo>
                <a:cubicBezTo>
                  <a:pt x="1551" y="485"/>
                  <a:pt x="1552" y="494"/>
                  <a:pt x="1547" y="502"/>
                </a:cubicBezTo>
                <a:cubicBezTo>
                  <a:pt x="1560" y="499"/>
                  <a:pt x="1562" y="500"/>
                  <a:pt x="1571" y="506"/>
                </a:cubicBezTo>
                <a:cubicBezTo>
                  <a:pt x="1568" y="499"/>
                  <a:pt x="1566" y="491"/>
                  <a:pt x="1571" y="482"/>
                </a:cubicBezTo>
                <a:cubicBezTo>
                  <a:pt x="1561" y="486"/>
                  <a:pt x="1554" y="483"/>
                  <a:pt x="1547" y="478"/>
                </a:cubicBezTo>
                <a:cubicBezTo>
                  <a:pt x="1547" y="477"/>
                  <a:pt x="1546" y="476"/>
                  <a:pt x="1546" y="476"/>
                </a:cubicBezTo>
                <a:cubicBezTo>
                  <a:pt x="1542" y="468"/>
                  <a:pt x="1542" y="461"/>
                  <a:pt x="1547" y="452"/>
                </a:cubicBezTo>
                <a:cubicBezTo>
                  <a:pt x="1538" y="455"/>
                  <a:pt x="1530" y="454"/>
                  <a:pt x="1523" y="448"/>
                </a:cubicBezTo>
                <a:cubicBezTo>
                  <a:pt x="1524" y="451"/>
                  <a:pt x="1525" y="453"/>
                  <a:pt x="1525" y="455"/>
                </a:cubicBezTo>
                <a:cubicBezTo>
                  <a:pt x="1527" y="463"/>
                  <a:pt x="1525" y="469"/>
                  <a:pt x="1519" y="474"/>
                </a:cubicBezTo>
                <a:cubicBezTo>
                  <a:pt x="1514" y="479"/>
                  <a:pt x="1507" y="480"/>
                  <a:pt x="1500" y="477"/>
                </a:cubicBezTo>
                <a:cubicBezTo>
                  <a:pt x="1497" y="476"/>
                  <a:pt x="1495" y="475"/>
                  <a:pt x="1493" y="474"/>
                </a:cubicBezTo>
                <a:cubicBezTo>
                  <a:pt x="1494" y="477"/>
                  <a:pt x="1496" y="481"/>
                  <a:pt x="1496" y="484"/>
                </a:cubicBezTo>
                <a:cubicBezTo>
                  <a:pt x="1497" y="493"/>
                  <a:pt x="1492" y="499"/>
                  <a:pt x="1483" y="502"/>
                </a:cubicBezTo>
                <a:cubicBezTo>
                  <a:pt x="1476" y="504"/>
                  <a:pt x="1468" y="501"/>
                  <a:pt x="1463" y="494"/>
                </a:cubicBezTo>
                <a:cubicBezTo>
                  <a:pt x="1459" y="487"/>
                  <a:pt x="1460" y="479"/>
                  <a:pt x="1465" y="472"/>
                </a:cubicBezTo>
                <a:cubicBezTo>
                  <a:pt x="1471" y="467"/>
                  <a:pt x="1479" y="465"/>
                  <a:pt x="1486" y="469"/>
                </a:cubicBezTo>
                <a:cubicBezTo>
                  <a:pt x="1489" y="470"/>
                  <a:pt x="1491" y="471"/>
                  <a:pt x="1493" y="473"/>
                </a:cubicBezTo>
                <a:cubicBezTo>
                  <a:pt x="1492" y="471"/>
                  <a:pt x="1491" y="469"/>
                  <a:pt x="1490" y="466"/>
                </a:cubicBezTo>
                <a:cubicBezTo>
                  <a:pt x="1488" y="459"/>
                  <a:pt x="1489" y="452"/>
                  <a:pt x="1495" y="446"/>
                </a:cubicBezTo>
                <a:cubicBezTo>
                  <a:pt x="1501" y="441"/>
                  <a:pt x="1507" y="440"/>
                  <a:pt x="1514" y="443"/>
                </a:cubicBezTo>
                <a:cubicBezTo>
                  <a:pt x="1517" y="444"/>
                  <a:pt x="1519" y="444"/>
                  <a:pt x="1521" y="445"/>
                </a:cubicBezTo>
                <a:cubicBezTo>
                  <a:pt x="1517" y="438"/>
                  <a:pt x="1518" y="431"/>
                  <a:pt x="1522" y="423"/>
                </a:cubicBezTo>
                <a:cubicBezTo>
                  <a:pt x="1508" y="425"/>
                  <a:pt x="1507" y="425"/>
                  <a:pt x="1498" y="418"/>
                </a:cubicBezTo>
                <a:cubicBezTo>
                  <a:pt x="1499" y="420"/>
                  <a:pt x="1500" y="422"/>
                  <a:pt x="1500" y="424"/>
                </a:cubicBezTo>
                <a:cubicBezTo>
                  <a:pt x="1503" y="432"/>
                  <a:pt x="1500" y="441"/>
                  <a:pt x="1493" y="446"/>
                </a:cubicBezTo>
                <a:cubicBezTo>
                  <a:pt x="1486" y="450"/>
                  <a:pt x="1477" y="449"/>
                  <a:pt x="1471" y="444"/>
                </a:cubicBezTo>
                <a:cubicBezTo>
                  <a:pt x="1464" y="439"/>
                  <a:pt x="1463" y="429"/>
                  <a:pt x="1466" y="422"/>
                </a:cubicBezTo>
                <a:cubicBezTo>
                  <a:pt x="1467" y="420"/>
                  <a:pt x="1469" y="418"/>
                  <a:pt x="1470" y="416"/>
                </a:cubicBezTo>
                <a:cubicBezTo>
                  <a:pt x="1468" y="417"/>
                  <a:pt x="1466" y="418"/>
                  <a:pt x="1464" y="419"/>
                </a:cubicBezTo>
                <a:cubicBezTo>
                  <a:pt x="1457" y="421"/>
                  <a:pt x="1449" y="419"/>
                  <a:pt x="1444" y="413"/>
                </a:cubicBezTo>
                <a:cubicBezTo>
                  <a:pt x="1439" y="407"/>
                  <a:pt x="1438" y="399"/>
                  <a:pt x="1442" y="392"/>
                </a:cubicBezTo>
                <a:cubicBezTo>
                  <a:pt x="1443" y="390"/>
                  <a:pt x="1444" y="388"/>
                  <a:pt x="1445" y="386"/>
                </a:cubicBezTo>
                <a:cubicBezTo>
                  <a:pt x="1441" y="387"/>
                  <a:pt x="1437" y="390"/>
                  <a:pt x="1432" y="390"/>
                </a:cubicBezTo>
                <a:cubicBezTo>
                  <a:pt x="1419" y="389"/>
                  <a:pt x="1411" y="376"/>
                  <a:pt x="1416" y="364"/>
                </a:cubicBezTo>
                <a:cubicBezTo>
                  <a:pt x="1417" y="362"/>
                  <a:pt x="1418" y="360"/>
                  <a:pt x="1420" y="357"/>
                </a:cubicBezTo>
                <a:cubicBezTo>
                  <a:pt x="1418" y="358"/>
                  <a:pt x="1417" y="358"/>
                  <a:pt x="1416" y="359"/>
                </a:cubicBezTo>
                <a:cubicBezTo>
                  <a:pt x="1408" y="361"/>
                  <a:pt x="1401" y="360"/>
                  <a:pt x="1395" y="354"/>
                </a:cubicBezTo>
                <a:cubicBezTo>
                  <a:pt x="1390" y="348"/>
                  <a:pt x="1389" y="341"/>
                  <a:pt x="1392" y="334"/>
                </a:cubicBezTo>
                <a:cubicBezTo>
                  <a:pt x="1392" y="333"/>
                  <a:pt x="1393" y="331"/>
                  <a:pt x="1394" y="329"/>
                </a:cubicBezTo>
                <a:cubicBezTo>
                  <a:pt x="1383" y="333"/>
                  <a:pt x="1375" y="330"/>
                  <a:pt x="1368" y="324"/>
                </a:cubicBezTo>
                <a:cubicBezTo>
                  <a:pt x="1365" y="316"/>
                  <a:pt x="1364" y="308"/>
                  <a:pt x="1370" y="299"/>
                </a:cubicBezTo>
                <a:cubicBezTo>
                  <a:pt x="1359" y="303"/>
                  <a:pt x="1351" y="301"/>
                  <a:pt x="1344" y="294"/>
                </a:cubicBezTo>
                <a:cubicBezTo>
                  <a:pt x="1345" y="297"/>
                  <a:pt x="1346" y="299"/>
                  <a:pt x="1346" y="301"/>
                </a:cubicBezTo>
                <a:cubicBezTo>
                  <a:pt x="1349" y="309"/>
                  <a:pt x="1347" y="318"/>
                  <a:pt x="1339" y="322"/>
                </a:cubicBezTo>
                <a:cubicBezTo>
                  <a:pt x="1333" y="327"/>
                  <a:pt x="1324" y="327"/>
                  <a:pt x="1317" y="321"/>
                </a:cubicBezTo>
                <a:cubicBezTo>
                  <a:pt x="1311" y="316"/>
                  <a:pt x="1309" y="306"/>
                  <a:pt x="1313" y="299"/>
                </a:cubicBezTo>
                <a:cubicBezTo>
                  <a:pt x="1314" y="297"/>
                  <a:pt x="1316" y="295"/>
                  <a:pt x="1317" y="293"/>
                </a:cubicBezTo>
                <a:cubicBezTo>
                  <a:pt x="1315" y="294"/>
                  <a:pt x="1313" y="295"/>
                  <a:pt x="1311" y="295"/>
                </a:cubicBezTo>
                <a:cubicBezTo>
                  <a:pt x="1303" y="298"/>
                  <a:pt x="1296" y="296"/>
                  <a:pt x="1291" y="290"/>
                </a:cubicBezTo>
                <a:cubicBezTo>
                  <a:pt x="1285" y="284"/>
                  <a:pt x="1285" y="276"/>
                  <a:pt x="1289" y="269"/>
                </a:cubicBezTo>
                <a:cubicBezTo>
                  <a:pt x="1290" y="267"/>
                  <a:pt x="1291" y="265"/>
                  <a:pt x="1292" y="264"/>
                </a:cubicBezTo>
                <a:cubicBezTo>
                  <a:pt x="1283" y="268"/>
                  <a:pt x="1275" y="268"/>
                  <a:pt x="1267" y="263"/>
                </a:cubicBezTo>
                <a:cubicBezTo>
                  <a:pt x="1267" y="262"/>
                  <a:pt x="1266" y="262"/>
                  <a:pt x="1266" y="262"/>
                </a:cubicBezTo>
                <a:cubicBezTo>
                  <a:pt x="1267" y="265"/>
                  <a:pt x="1267" y="268"/>
                  <a:pt x="1268" y="270"/>
                </a:cubicBezTo>
                <a:cubicBezTo>
                  <a:pt x="1269" y="279"/>
                  <a:pt x="1265" y="286"/>
                  <a:pt x="1258" y="289"/>
                </a:cubicBezTo>
                <a:cubicBezTo>
                  <a:pt x="1251" y="293"/>
                  <a:pt x="1243" y="292"/>
                  <a:pt x="1237" y="286"/>
                </a:cubicBezTo>
                <a:cubicBezTo>
                  <a:pt x="1231" y="280"/>
                  <a:pt x="1230" y="272"/>
                  <a:pt x="1234" y="265"/>
                </a:cubicBezTo>
                <a:cubicBezTo>
                  <a:pt x="1235" y="263"/>
                  <a:pt x="1236" y="261"/>
                  <a:pt x="1237" y="259"/>
                </a:cubicBezTo>
                <a:cubicBezTo>
                  <a:pt x="1235" y="260"/>
                  <a:pt x="1233" y="260"/>
                  <a:pt x="1231" y="261"/>
                </a:cubicBezTo>
                <a:cubicBezTo>
                  <a:pt x="1224" y="263"/>
                  <a:pt x="1218" y="262"/>
                  <a:pt x="1212" y="256"/>
                </a:cubicBezTo>
                <a:cubicBezTo>
                  <a:pt x="1207" y="251"/>
                  <a:pt x="1206" y="245"/>
                  <a:pt x="1208" y="238"/>
                </a:cubicBezTo>
                <a:cubicBezTo>
                  <a:pt x="1208" y="236"/>
                  <a:pt x="1209" y="234"/>
                  <a:pt x="1210" y="231"/>
                </a:cubicBezTo>
                <a:cubicBezTo>
                  <a:pt x="1200" y="234"/>
                  <a:pt x="1192" y="233"/>
                  <a:pt x="1185" y="225"/>
                </a:cubicBezTo>
                <a:cubicBezTo>
                  <a:pt x="1185" y="225"/>
                  <a:pt x="1185" y="225"/>
                  <a:pt x="1185" y="225"/>
                </a:cubicBezTo>
                <a:cubicBezTo>
                  <a:pt x="1185" y="225"/>
                  <a:pt x="1185" y="225"/>
                  <a:pt x="1185" y="225"/>
                </a:cubicBezTo>
                <a:cubicBezTo>
                  <a:pt x="1185" y="226"/>
                  <a:pt x="1185" y="226"/>
                  <a:pt x="1185" y="226"/>
                </a:cubicBezTo>
                <a:cubicBezTo>
                  <a:pt x="1180" y="217"/>
                  <a:pt x="1181" y="209"/>
                  <a:pt x="1186" y="201"/>
                </a:cubicBezTo>
                <a:cubicBezTo>
                  <a:pt x="1177" y="205"/>
                  <a:pt x="1169" y="204"/>
                  <a:pt x="1162" y="197"/>
                </a:cubicBezTo>
                <a:cubicBezTo>
                  <a:pt x="1162" y="200"/>
                  <a:pt x="1163" y="202"/>
                  <a:pt x="1164" y="204"/>
                </a:cubicBezTo>
                <a:cubicBezTo>
                  <a:pt x="1166" y="211"/>
                  <a:pt x="1164" y="218"/>
                  <a:pt x="1158" y="223"/>
                </a:cubicBezTo>
                <a:cubicBezTo>
                  <a:pt x="1152" y="228"/>
                  <a:pt x="1145" y="229"/>
                  <a:pt x="1138" y="226"/>
                </a:cubicBezTo>
                <a:cubicBezTo>
                  <a:pt x="1136" y="225"/>
                  <a:pt x="1134" y="224"/>
                  <a:pt x="1132" y="223"/>
                </a:cubicBezTo>
                <a:cubicBezTo>
                  <a:pt x="1133" y="227"/>
                  <a:pt x="1135" y="231"/>
                  <a:pt x="1135" y="235"/>
                </a:cubicBezTo>
                <a:cubicBezTo>
                  <a:pt x="1135" y="243"/>
                  <a:pt x="1130" y="248"/>
                  <a:pt x="1124" y="251"/>
                </a:cubicBezTo>
                <a:cubicBezTo>
                  <a:pt x="1117" y="253"/>
                  <a:pt x="1109" y="252"/>
                  <a:pt x="1104" y="246"/>
                </a:cubicBezTo>
                <a:cubicBezTo>
                  <a:pt x="1099" y="241"/>
                  <a:pt x="1097" y="235"/>
                  <a:pt x="1100" y="228"/>
                </a:cubicBezTo>
                <a:cubicBezTo>
                  <a:pt x="1101" y="225"/>
                  <a:pt x="1103" y="223"/>
                  <a:pt x="1104" y="220"/>
                </a:cubicBezTo>
                <a:cubicBezTo>
                  <a:pt x="1114" y="214"/>
                  <a:pt x="1123" y="214"/>
                  <a:pt x="1131" y="222"/>
                </a:cubicBezTo>
                <a:cubicBezTo>
                  <a:pt x="1131" y="221"/>
                  <a:pt x="1131" y="220"/>
                  <a:pt x="1130" y="219"/>
                </a:cubicBezTo>
                <a:cubicBezTo>
                  <a:pt x="1126" y="208"/>
                  <a:pt x="1127" y="202"/>
                  <a:pt x="1135" y="194"/>
                </a:cubicBezTo>
                <a:cubicBezTo>
                  <a:pt x="1126" y="198"/>
                  <a:pt x="1118" y="200"/>
                  <a:pt x="1109" y="194"/>
                </a:cubicBezTo>
                <a:cubicBezTo>
                  <a:pt x="1112" y="203"/>
                  <a:pt x="1111" y="212"/>
                  <a:pt x="1103" y="219"/>
                </a:cubicBezTo>
                <a:cubicBezTo>
                  <a:pt x="1101" y="220"/>
                  <a:pt x="1100" y="221"/>
                  <a:pt x="1098" y="221"/>
                </a:cubicBezTo>
                <a:cubicBezTo>
                  <a:pt x="1090" y="223"/>
                  <a:pt x="1084" y="222"/>
                  <a:pt x="1078" y="216"/>
                </a:cubicBezTo>
                <a:cubicBezTo>
                  <a:pt x="1073" y="210"/>
                  <a:pt x="1073" y="203"/>
                  <a:pt x="1076" y="196"/>
                </a:cubicBezTo>
                <a:cubicBezTo>
                  <a:pt x="1077" y="194"/>
                  <a:pt x="1078" y="192"/>
                  <a:pt x="1079" y="190"/>
                </a:cubicBezTo>
                <a:cubicBezTo>
                  <a:pt x="1071" y="195"/>
                  <a:pt x="1063" y="195"/>
                  <a:pt x="1054" y="189"/>
                </a:cubicBezTo>
                <a:cubicBezTo>
                  <a:pt x="1054" y="192"/>
                  <a:pt x="1055" y="193"/>
                  <a:pt x="1055" y="194"/>
                </a:cubicBezTo>
                <a:cubicBezTo>
                  <a:pt x="1057" y="204"/>
                  <a:pt x="1054" y="212"/>
                  <a:pt x="1046" y="216"/>
                </a:cubicBezTo>
                <a:cubicBezTo>
                  <a:pt x="1039" y="220"/>
                  <a:pt x="1030" y="218"/>
                  <a:pt x="1024" y="212"/>
                </a:cubicBezTo>
                <a:cubicBezTo>
                  <a:pt x="1019" y="206"/>
                  <a:pt x="1018" y="197"/>
                  <a:pt x="1022" y="190"/>
                </a:cubicBezTo>
                <a:cubicBezTo>
                  <a:pt x="1027" y="183"/>
                  <a:pt x="1036" y="180"/>
                  <a:pt x="1045" y="183"/>
                </a:cubicBezTo>
                <a:cubicBezTo>
                  <a:pt x="1046" y="183"/>
                  <a:pt x="1048" y="184"/>
                  <a:pt x="1051" y="185"/>
                </a:cubicBezTo>
                <a:cubicBezTo>
                  <a:pt x="1046" y="177"/>
                  <a:pt x="1048" y="169"/>
                  <a:pt x="1051" y="164"/>
                </a:cubicBezTo>
                <a:cubicBezTo>
                  <a:pt x="1044" y="163"/>
                  <a:pt x="1037" y="163"/>
                  <a:pt x="1030" y="162"/>
                </a:cubicBezTo>
                <a:cubicBezTo>
                  <a:pt x="1031" y="164"/>
                  <a:pt x="1031" y="165"/>
                  <a:pt x="1031" y="167"/>
                </a:cubicBezTo>
                <a:cubicBezTo>
                  <a:pt x="1032" y="175"/>
                  <a:pt x="1030" y="181"/>
                  <a:pt x="1023" y="185"/>
                </a:cubicBezTo>
                <a:cubicBezTo>
                  <a:pt x="1017" y="189"/>
                  <a:pt x="1011" y="190"/>
                  <a:pt x="1004" y="186"/>
                </a:cubicBezTo>
                <a:cubicBezTo>
                  <a:pt x="1002" y="185"/>
                  <a:pt x="999" y="182"/>
                  <a:pt x="997" y="180"/>
                </a:cubicBezTo>
                <a:cubicBezTo>
                  <a:pt x="997" y="180"/>
                  <a:pt x="997" y="180"/>
                  <a:pt x="997" y="180"/>
                </a:cubicBezTo>
                <a:cubicBezTo>
                  <a:pt x="998" y="183"/>
                  <a:pt x="999" y="185"/>
                  <a:pt x="1000" y="188"/>
                </a:cubicBezTo>
                <a:cubicBezTo>
                  <a:pt x="1003" y="196"/>
                  <a:pt x="1000" y="204"/>
                  <a:pt x="994" y="209"/>
                </a:cubicBezTo>
                <a:cubicBezTo>
                  <a:pt x="987" y="214"/>
                  <a:pt x="979" y="214"/>
                  <a:pt x="972" y="209"/>
                </a:cubicBezTo>
                <a:cubicBezTo>
                  <a:pt x="966" y="205"/>
                  <a:pt x="963" y="196"/>
                  <a:pt x="966" y="188"/>
                </a:cubicBezTo>
                <a:cubicBezTo>
                  <a:pt x="967" y="186"/>
                  <a:pt x="968" y="184"/>
                  <a:pt x="969" y="182"/>
                </a:cubicBezTo>
                <a:cubicBezTo>
                  <a:pt x="968" y="182"/>
                  <a:pt x="966" y="183"/>
                  <a:pt x="964" y="183"/>
                </a:cubicBezTo>
                <a:cubicBezTo>
                  <a:pt x="956" y="185"/>
                  <a:pt x="949" y="184"/>
                  <a:pt x="944" y="177"/>
                </a:cubicBezTo>
                <a:cubicBezTo>
                  <a:pt x="939" y="171"/>
                  <a:pt x="938" y="164"/>
                  <a:pt x="942" y="157"/>
                </a:cubicBezTo>
                <a:cubicBezTo>
                  <a:pt x="943" y="156"/>
                  <a:pt x="943" y="154"/>
                  <a:pt x="944" y="153"/>
                </a:cubicBezTo>
                <a:cubicBezTo>
                  <a:pt x="936" y="155"/>
                  <a:pt x="929" y="156"/>
                  <a:pt x="921" y="150"/>
                </a:cubicBezTo>
                <a:cubicBezTo>
                  <a:pt x="924" y="161"/>
                  <a:pt x="922" y="169"/>
                  <a:pt x="915" y="176"/>
                </a:cubicBezTo>
                <a:cubicBezTo>
                  <a:pt x="915" y="176"/>
                  <a:pt x="915" y="176"/>
                  <a:pt x="915" y="176"/>
                </a:cubicBezTo>
                <a:cubicBezTo>
                  <a:pt x="915" y="176"/>
                  <a:pt x="915" y="176"/>
                  <a:pt x="915" y="176"/>
                </a:cubicBezTo>
                <a:cubicBezTo>
                  <a:pt x="917" y="175"/>
                  <a:pt x="919" y="174"/>
                  <a:pt x="921" y="174"/>
                </a:cubicBezTo>
                <a:cubicBezTo>
                  <a:pt x="929" y="171"/>
                  <a:pt x="937" y="172"/>
                  <a:pt x="942" y="178"/>
                </a:cubicBezTo>
                <a:cubicBezTo>
                  <a:pt x="948" y="185"/>
                  <a:pt x="948" y="192"/>
                  <a:pt x="944" y="200"/>
                </a:cubicBezTo>
                <a:cubicBezTo>
                  <a:pt x="943" y="201"/>
                  <a:pt x="943" y="203"/>
                  <a:pt x="942" y="204"/>
                </a:cubicBezTo>
                <a:cubicBezTo>
                  <a:pt x="940" y="205"/>
                  <a:pt x="938" y="206"/>
                  <a:pt x="936" y="207"/>
                </a:cubicBezTo>
                <a:cubicBezTo>
                  <a:pt x="929" y="210"/>
                  <a:pt x="921" y="208"/>
                  <a:pt x="916" y="203"/>
                </a:cubicBezTo>
                <a:cubicBezTo>
                  <a:pt x="910" y="198"/>
                  <a:pt x="909" y="190"/>
                  <a:pt x="912" y="183"/>
                </a:cubicBezTo>
                <a:cubicBezTo>
                  <a:pt x="913" y="180"/>
                  <a:pt x="914" y="178"/>
                  <a:pt x="915" y="176"/>
                </a:cubicBezTo>
                <a:cubicBezTo>
                  <a:pt x="907" y="181"/>
                  <a:pt x="899" y="180"/>
                  <a:pt x="891" y="175"/>
                </a:cubicBezTo>
                <a:cubicBezTo>
                  <a:pt x="895" y="188"/>
                  <a:pt x="892" y="196"/>
                  <a:pt x="884" y="201"/>
                </a:cubicBezTo>
                <a:cubicBezTo>
                  <a:pt x="877" y="205"/>
                  <a:pt x="867" y="204"/>
                  <a:pt x="861" y="198"/>
                </a:cubicBezTo>
                <a:cubicBezTo>
                  <a:pt x="856" y="192"/>
                  <a:pt x="855" y="183"/>
                  <a:pt x="859" y="176"/>
                </a:cubicBezTo>
                <a:cubicBezTo>
                  <a:pt x="864" y="167"/>
                  <a:pt x="873" y="165"/>
                  <a:pt x="887" y="170"/>
                </a:cubicBezTo>
                <a:cubicBezTo>
                  <a:pt x="884" y="162"/>
                  <a:pt x="885" y="155"/>
                  <a:pt x="889" y="147"/>
                </a:cubicBezTo>
                <a:cubicBezTo>
                  <a:pt x="881" y="151"/>
                  <a:pt x="874" y="150"/>
                  <a:pt x="866" y="145"/>
                </a:cubicBezTo>
                <a:cubicBezTo>
                  <a:pt x="870" y="156"/>
                  <a:pt x="868" y="164"/>
                  <a:pt x="861" y="170"/>
                </a:cubicBezTo>
                <a:cubicBezTo>
                  <a:pt x="854" y="176"/>
                  <a:pt x="846" y="175"/>
                  <a:pt x="837" y="171"/>
                </a:cubicBezTo>
                <a:cubicBezTo>
                  <a:pt x="840" y="181"/>
                  <a:pt x="839" y="190"/>
                  <a:pt x="830" y="196"/>
                </a:cubicBezTo>
                <a:cubicBezTo>
                  <a:pt x="824" y="200"/>
                  <a:pt x="815" y="200"/>
                  <a:pt x="809" y="195"/>
                </a:cubicBezTo>
                <a:cubicBezTo>
                  <a:pt x="800" y="188"/>
                  <a:pt x="800" y="179"/>
                  <a:pt x="804" y="170"/>
                </a:cubicBezTo>
                <a:cubicBezTo>
                  <a:pt x="797" y="169"/>
                  <a:pt x="790" y="169"/>
                  <a:pt x="783" y="168"/>
                </a:cubicBezTo>
                <a:cubicBezTo>
                  <a:pt x="786" y="176"/>
                  <a:pt x="784" y="185"/>
                  <a:pt x="777" y="191"/>
                </a:cubicBezTo>
                <a:cubicBezTo>
                  <a:pt x="777" y="191"/>
                  <a:pt x="777" y="191"/>
                  <a:pt x="777" y="191"/>
                </a:cubicBezTo>
                <a:cubicBezTo>
                  <a:pt x="777" y="191"/>
                  <a:pt x="777" y="191"/>
                  <a:pt x="777" y="191"/>
                </a:cubicBezTo>
                <a:cubicBezTo>
                  <a:pt x="777" y="191"/>
                  <a:pt x="777" y="191"/>
                  <a:pt x="777" y="191"/>
                </a:cubicBezTo>
                <a:cubicBezTo>
                  <a:pt x="777" y="191"/>
                  <a:pt x="777" y="191"/>
                  <a:pt x="777" y="191"/>
                </a:cubicBezTo>
                <a:cubicBezTo>
                  <a:pt x="776" y="191"/>
                  <a:pt x="775" y="192"/>
                  <a:pt x="774" y="192"/>
                </a:cubicBezTo>
                <a:cubicBezTo>
                  <a:pt x="765" y="196"/>
                  <a:pt x="758" y="195"/>
                  <a:pt x="752" y="189"/>
                </a:cubicBezTo>
                <a:cubicBezTo>
                  <a:pt x="746" y="182"/>
                  <a:pt x="746" y="175"/>
                  <a:pt x="749" y="167"/>
                </a:cubicBezTo>
                <a:cubicBezTo>
                  <a:pt x="749" y="166"/>
                  <a:pt x="750" y="165"/>
                  <a:pt x="750" y="165"/>
                </a:cubicBezTo>
                <a:cubicBezTo>
                  <a:pt x="743" y="164"/>
                  <a:pt x="736" y="164"/>
                  <a:pt x="729" y="163"/>
                </a:cubicBezTo>
                <a:cubicBezTo>
                  <a:pt x="732" y="171"/>
                  <a:pt x="730" y="179"/>
                  <a:pt x="723" y="186"/>
                </a:cubicBezTo>
                <a:cubicBezTo>
                  <a:pt x="725" y="185"/>
                  <a:pt x="727" y="184"/>
                  <a:pt x="730" y="183"/>
                </a:cubicBezTo>
                <a:cubicBezTo>
                  <a:pt x="738" y="180"/>
                  <a:pt x="747" y="183"/>
                  <a:pt x="751" y="190"/>
                </a:cubicBezTo>
                <a:cubicBezTo>
                  <a:pt x="756" y="198"/>
                  <a:pt x="755" y="207"/>
                  <a:pt x="749" y="213"/>
                </a:cubicBezTo>
                <a:cubicBezTo>
                  <a:pt x="743" y="219"/>
                  <a:pt x="734" y="221"/>
                  <a:pt x="727" y="216"/>
                </a:cubicBezTo>
                <a:cubicBezTo>
                  <a:pt x="725" y="215"/>
                  <a:pt x="723" y="214"/>
                  <a:pt x="722" y="213"/>
                </a:cubicBezTo>
                <a:cubicBezTo>
                  <a:pt x="723" y="215"/>
                  <a:pt x="723" y="218"/>
                  <a:pt x="724" y="220"/>
                </a:cubicBezTo>
                <a:cubicBezTo>
                  <a:pt x="727" y="228"/>
                  <a:pt x="723" y="236"/>
                  <a:pt x="716" y="241"/>
                </a:cubicBezTo>
                <a:cubicBezTo>
                  <a:pt x="709" y="245"/>
                  <a:pt x="700" y="244"/>
                  <a:pt x="694" y="238"/>
                </a:cubicBezTo>
                <a:cubicBezTo>
                  <a:pt x="688" y="232"/>
                  <a:pt x="687" y="223"/>
                  <a:pt x="691" y="216"/>
                </a:cubicBezTo>
                <a:cubicBezTo>
                  <a:pt x="692" y="214"/>
                  <a:pt x="694" y="212"/>
                  <a:pt x="696" y="210"/>
                </a:cubicBezTo>
                <a:cubicBezTo>
                  <a:pt x="687" y="214"/>
                  <a:pt x="678" y="217"/>
                  <a:pt x="668" y="208"/>
                </a:cubicBezTo>
                <a:cubicBezTo>
                  <a:pt x="672" y="223"/>
                  <a:pt x="670" y="231"/>
                  <a:pt x="662" y="236"/>
                </a:cubicBezTo>
                <a:cubicBezTo>
                  <a:pt x="656" y="240"/>
                  <a:pt x="647" y="240"/>
                  <a:pt x="641" y="235"/>
                </a:cubicBezTo>
                <a:cubicBezTo>
                  <a:pt x="634" y="230"/>
                  <a:pt x="632" y="222"/>
                  <a:pt x="636" y="210"/>
                </a:cubicBezTo>
                <a:cubicBezTo>
                  <a:pt x="629" y="209"/>
                  <a:pt x="622" y="209"/>
                  <a:pt x="615" y="208"/>
                </a:cubicBezTo>
                <a:cubicBezTo>
                  <a:pt x="618" y="216"/>
                  <a:pt x="617" y="223"/>
                  <a:pt x="610" y="230"/>
                </a:cubicBezTo>
                <a:cubicBezTo>
                  <a:pt x="613" y="229"/>
                  <a:pt x="615" y="229"/>
                  <a:pt x="618" y="228"/>
                </a:cubicBezTo>
                <a:cubicBezTo>
                  <a:pt x="625" y="226"/>
                  <a:pt x="631" y="228"/>
                  <a:pt x="636" y="234"/>
                </a:cubicBezTo>
                <a:cubicBezTo>
                  <a:pt x="641" y="240"/>
                  <a:pt x="642" y="246"/>
                  <a:pt x="639" y="254"/>
                </a:cubicBezTo>
                <a:cubicBezTo>
                  <a:pt x="638" y="256"/>
                  <a:pt x="637" y="258"/>
                  <a:pt x="636" y="260"/>
                </a:cubicBezTo>
                <a:cubicBezTo>
                  <a:pt x="639" y="259"/>
                  <a:pt x="643" y="257"/>
                  <a:pt x="647" y="257"/>
                </a:cubicBezTo>
                <a:cubicBezTo>
                  <a:pt x="655" y="257"/>
                  <a:pt x="662" y="262"/>
                  <a:pt x="664" y="270"/>
                </a:cubicBezTo>
                <a:cubicBezTo>
                  <a:pt x="666" y="278"/>
                  <a:pt x="663" y="286"/>
                  <a:pt x="656" y="290"/>
                </a:cubicBezTo>
                <a:cubicBezTo>
                  <a:pt x="649" y="294"/>
                  <a:pt x="641" y="293"/>
                  <a:pt x="635" y="288"/>
                </a:cubicBezTo>
                <a:cubicBezTo>
                  <a:pt x="629" y="283"/>
                  <a:pt x="627" y="274"/>
                  <a:pt x="631" y="266"/>
                </a:cubicBezTo>
                <a:cubicBezTo>
                  <a:pt x="633" y="264"/>
                  <a:pt x="634" y="262"/>
                  <a:pt x="636" y="260"/>
                </a:cubicBezTo>
                <a:cubicBezTo>
                  <a:pt x="635" y="261"/>
                  <a:pt x="634" y="261"/>
                  <a:pt x="633" y="261"/>
                </a:cubicBezTo>
                <a:cubicBezTo>
                  <a:pt x="623" y="266"/>
                  <a:pt x="614" y="265"/>
                  <a:pt x="607" y="257"/>
                </a:cubicBezTo>
                <a:cubicBezTo>
                  <a:pt x="608" y="259"/>
                  <a:pt x="609" y="261"/>
                  <a:pt x="610" y="264"/>
                </a:cubicBezTo>
                <a:cubicBezTo>
                  <a:pt x="613" y="272"/>
                  <a:pt x="610" y="281"/>
                  <a:pt x="603" y="286"/>
                </a:cubicBezTo>
                <a:cubicBezTo>
                  <a:pt x="596" y="290"/>
                  <a:pt x="586" y="289"/>
                  <a:pt x="580" y="283"/>
                </a:cubicBezTo>
                <a:cubicBezTo>
                  <a:pt x="574" y="277"/>
                  <a:pt x="573" y="268"/>
                  <a:pt x="578" y="260"/>
                </a:cubicBezTo>
                <a:cubicBezTo>
                  <a:pt x="583" y="253"/>
                  <a:pt x="592" y="250"/>
                  <a:pt x="601" y="254"/>
                </a:cubicBezTo>
                <a:cubicBezTo>
                  <a:pt x="603" y="255"/>
                  <a:pt x="605" y="255"/>
                  <a:pt x="607" y="256"/>
                </a:cubicBezTo>
                <a:cubicBezTo>
                  <a:pt x="601" y="247"/>
                  <a:pt x="604" y="239"/>
                  <a:pt x="609" y="231"/>
                </a:cubicBezTo>
                <a:cubicBezTo>
                  <a:pt x="602" y="236"/>
                  <a:pt x="594" y="235"/>
                  <a:pt x="586" y="232"/>
                </a:cubicBezTo>
                <a:cubicBezTo>
                  <a:pt x="588" y="242"/>
                  <a:pt x="587" y="250"/>
                  <a:pt x="580" y="256"/>
                </a:cubicBezTo>
                <a:cubicBezTo>
                  <a:pt x="572" y="262"/>
                  <a:pt x="563" y="259"/>
                  <a:pt x="555" y="255"/>
                </a:cubicBezTo>
                <a:cubicBezTo>
                  <a:pt x="556" y="258"/>
                  <a:pt x="557" y="261"/>
                  <a:pt x="557" y="263"/>
                </a:cubicBezTo>
                <a:cubicBezTo>
                  <a:pt x="559" y="275"/>
                  <a:pt x="547" y="286"/>
                  <a:pt x="536" y="284"/>
                </a:cubicBezTo>
                <a:cubicBezTo>
                  <a:pt x="531" y="283"/>
                  <a:pt x="528" y="280"/>
                  <a:pt x="524" y="277"/>
                </a:cubicBezTo>
                <a:cubicBezTo>
                  <a:pt x="524" y="279"/>
                  <a:pt x="525" y="281"/>
                  <a:pt x="526" y="283"/>
                </a:cubicBezTo>
                <a:cubicBezTo>
                  <a:pt x="529" y="290"/>
                  <a:pt x="528" y="297"/>
                  <a:pt x="522" y="303"/>
                </a:cubicBezTo>
                <a:cubicBezTo>
                  <a:pt x="516" y="309"/>
                  <a:pt x="509" y="310"/>
                  <a:pt x="502" y="307"/>
                </a:cubicBezTo>
                <a:cubicBezTo>
                  <a:pt x="500" y="306"/>
                  <a:pt x="498" y="306"/>
                  <a:pt x="496" y="305"/>
                </a:cubicBezTo>
                <a:cubicBezTo>
                  <a:pt x="497" y="308"/>
                  <a:pt x="498" y="311"/>
                  <a:pt x="498" y="314"/>
                </a:cubicBezTo>
                <a:cubicBezTo>
                  <a:pt x="499" y="322"/>
                  <a:pt x="495" y="328"/>
                  <a:pt x="488" y="331"/>
                </a:cubicBezTo>
                <a:cubicBezTo>
                  <a:pt x="481" y="335"/>
                  <a:pt x="475" y="334"/>
                  <a:pt x="468" y="329"/>
                </a:cubicBezTo>
                <a:cubicBezTo>
                  <a:pt x="462" y="324"/>
                  <a:pt x="460" y="318"/>
                  <a:pt x="462" y="310"/>
                </a:cubicBezTo>
                <a:cubicBezTo>
                  <a:pt x="463" y="308"/>
                  <a:pt x="464" y="306"/>
                  <a:pt x="465" y="303"/>
                </a:cubicBezTo>
                <a:cubicBezTo>
                  <a:pt x="458" y="305"/>
                  <a:pt x="451" y="306"/>
                  <a:pt x="444" y="303"/>
                </a:cubicBezTo>
                <a:cubicBezTo>
                  <a:pt x="444" y="310"/>
                  <a:pt x="443" y="316"/>
                  <a:pt x="442" y="322"/>
                </a:cubicBezTo>
                <a:cubicBezTo>
                  <a:pt x="444" y="322"/>
                  <a:pt x="445" y="322"/>
                  <a:pt x="447" y="321"/>
                </a:cubicBezTo>
                <a:cubicBezTo>
                  <a:pt x="456" y="320"/>
                  <a:pt x="463" y="324"/>
                  <a:pt x="467" y="332"/>
                </a:cubicBezTo>
                <a:cubicBezTo>
                  <a:pt x="470" y="339"/>
                  <a:pt x="468" y="348"/>
                  <a:pt x="462" y="353"/>
                </a:cubicBezTo>
                <a:cubicBezTo>
                  <a:pt x="456" y="359"/>
                  <a:pt x="447" y="360"/>
                  <a:pt x="440" y="355"/>
                </a:cubicBezTo>
                <a:cubicBezTo>
                  <a:pt x="433" y="351"/>
                  <a:pt x="430" y="343"/>
                  <a:pt x="432" y="334"/>
                </a:cubicBezTo>
                <a:cubicBezTo>
                  <a:pt x="433" y="332"/>
                  <a:pt x="434" y="331"/>
                  <a:pt x="434" y="329"/>
                </a:cubicBezTo>
                <a:cubicBezTo>
                  <a:pt x="430" y="329"/>
                  <a:pt x="427" y="330"/>
                  <a:pt x="423" y="329"/>
                </a:cubicBezTo>
                <a:cubicBezTo>
                  <a:pt x="420" y="329"/>
                  <a:pt x="417" y="328"/>
                  <a:pt x="413" y="327"/>
                </a:cubicBezTo>
                <a:cubicBezTo>
                  <a:pt x="414" y="331"/>
                  <a:pt x="415" y="334"/>
                  <a:pt x="414" y="337"/>
                </a:cubicBezTo>
                <a:cubicBezTo>
                  <a:pt x="414" y="340"/>
                  <a:pt x="413" y="344"/>
                  <a:pt x="412" y="347"/>
                </a:cubicBezTo>
                <a:cubicBezTo>
                  <a:pt x="425" y="345"/>
                  <a:pt x="433" y="348"/>
                  <a:pt x="437" y="356"/>
                </a:cubicBezTo>
                <a:cubicBezTo>
                  <a:pt x="440" y="364"/>
                  <a:pt x="439" y="373"/>
                  <a:pt x="433" y="378"/>
                </a:cubicBezTo>
                <a:cubicBezTo>
                  <a:pt x="426" y="384"/>
                  <a:pt x="417" y="384"/>
                  <a:pt x="410" y="380"/>
                </a:cubicBezTo>
                <a:cubicBezTo>
                  <a:pt x="402" y="375"/>
                  <a:pt x="400" y="367"/>
                  <a:pt x="404" y="354"/>
                </a:cubicBezTo>
                <a:cubicBezTo>
                  <a:pt x="397" y="354"/>
                  <a:pt x="390" y="353"/>
                  <a:pt x="384" y="352"/>
                </a:cubicBezTo>
                <a:cubicBezTo>
                  <a:pt x="384" y="358"/>
                  <a:pt x="383" y="365"/>
                  <a:pt x="383" y="372"/>
                </a:cubicBezTo>
                <a:cubicBezTo>
                  <a:pt x="384" y="372"/>
                  <a:pt x="385" y="371"/>
                  <a:pt x="387" y="371"/>
                </a:cubicBezTo>
                <a:cubicBezTo>
                  <a:pt x="396" y="370"/>
                  <a:pt x="404" y="373"/>
                  <a:pt x="407" y="381"/>
                </a:cubicBezTo>
                <a:cubicBezTo>
                  <a:pt x="411" y="389"/>
                  <a:pt x="409" y="397"/>
                  <a:pt x="403" y="403"/>
                </a:cubicBezTo>
                <a:cubicBezTo>
                  <a:pt x="397" y="408"/>
                  <a:pt x="388" y="409"/>
                  <a:pt x="381" y="405"/>
                </a:cubicBezTo>
                <a:cubicBezTo>
                  <a:pt x="373" y="400"/>
                  <a:pt x="370" y="392"/>
                  <a:pt x="373" y="383"/>
                </a:cubicBezTo>
                <a:cubicBezTo>
                  <a:pt x="373" y="382"/>
                  <a:pt x="374" y="380"/>
                  <a:pt x="374" y="379"/>
                </a:cubicBezTo>
                <a:cubicBezTo>
                  <a:pt x="368" y="378"/>
                  <a:pt x="362" y="378"/>
                  <a:pt x="355" y="378"/>
                </a:cubicBezTo>
                <a:cubicBezTo>
                  <a:pt x="357" y="385"/>
                  <a:pt x="356" y="393"/>
                  <a:pt x="350" y="399"/>
                </a:cubicBezTo>
                <a:cubicBezTo>
                  <a:pt x="352" y="398"/>
                  <a:pt x="353" y="398"/>
                  <a:pt x="355" y="397"/>
                </a:cubicBezTo>
                <a:cubicBezTo>
                  <a:pt x="363" y="395"/>
                  <a:pt x="370" y="396"/>
                  <a:pt x="376" y="403"/>
                </a:cubicBezTo>
                <a:cubicBezTo>
                  <a:pt x="381" y="408"/>
                  <a:pt x="381" y="417"/>
                  <a:pt x="377" y="425"/>
                </a:cubicBezTo>
                <a:cubicBezTo>
                  <a:pt x="376" y="426"/>
                  <a:pt x="376" y="427"/>
                  <a:pt x="375" y="428"/>
                </a:cubicBezTo>
                <a:cubicBezTo>
                  <a:pt x="374" y="429"/>
                  <a:pt x="373" y="430"/>
                  <a:pt x="372" y="431"/>
                </a:cubicBezTo>
                <a:cubicBezTo>
                  <a:pt x="371" y="432"/>
                  <a:pt x="369" y="432"/>
                  <a:pt x="368" y="432"/>
                </a:cubicBezTo>
                <a:cubicBezTo>
                  <a:pt x="360" y="435"/>
                  <a:pt x="352" y="433"/>
                  <a:pt x="347" y="427"/>
                </a:cubicBezTo>
                <a:cubicBezTo>
                  <a:pt x="342" y="420"/>
                  <a:pt x="341" y="413"/>
                  <a:pt x="345" y="406"/>
                </a:cubicBezTo>
                <a:cubicBezTo>
                  <a:pt x="346" y="405"/>
                  <a:pt x="346" y="403"/>
                  <a:pt x="347" y="402"/>
                </a:cubicBezTo>
                <a:cubicBezTo>
                  <a:pt x="339" y="404"/>
                  <a:pt x="332" y="405"/>
                  <a:pt x="326" y="401"/>
                </a:cubicBezTo>
                <a:cubicBezTo>
                  <a:pt x="325" y="409"/>
                  <a:pt x="324" y="415"/>
                  <a:pt x="324" y="422"/>
                </a:cubicBezTo>
                <a:cubicBezTo>
                  <a:pt x="325" y="422"/>
                  <a:pt x="328" y="421"/>
                  <a:pt x="330" y="421"/>
                </a:cubicBezTo>
                <a:cubicBezTo>
                  <a:pt x="343" y="420"/>
                  <a:pt x="352" y="431"/>
                  <a:pt x="350" y="443"/>
                </a:cubicBezTo>
                <a:cubicBezTo>
                  <a:pt x="349" y="446"/>
                  <a:pt x="347" y="449"/>
                  <a:pt x="346" y="452"/>
                </a:cubicBezTo>
                <a:cubicBezTo>
                  <a:pt x="348" y="452"/>
                  <a:pt x="350" y="451"/>
                  <a:pt x="352" y="451"/>
                </a:cubicBezTo>
                <a:cubicBezTo>
                  <a:pt x="360" y="449"/>
                  <a:pt x="368" y="452"/>
                  <a:pt x="372" y="460"/>
                </a:cubicBezTo>
                <a:cubicBezTo>
                  <a:pt x="376" y="466"/>
                  <a:pt x="375" y="475"/>
                  <a:pt x="370" y="480"/>
                </a:cubicBezTo>
                <a:cubicBezTo>
                  <a:pt x="365" y="486"/>
                  <a:pt x="356" y="488"/>
                  <a:pt x="349" y="485"/>
                </a:cubicBezTo>
                <a:cubicBezTo>
                  <a:pt x="346" y="484"/>
                  <a:pt x="344" y="483"/>
                  <a:pt x="342" y="482"/>
                </a:cubicBezTo>
                <a:cubicBezTo>
                  <a:pt x="346" y="488"/>
                  <a:pt x="347" y="494"/>
                  <a:pt x="344" y="500"/>
                </a:cubicBezTo>
                <a:cubicBezTo>
                  <a:pt x="341" y="509"/>
                  <a:pt x="330" y="514"/>
                  <a:pt x="322" y="511"/>
                </a:cubicBezTo>
                <a:cubicBezTo>
                  <a:pt x="312" y="507"/>
                  <a:pt x="307" y="498"/>
                  <a:pt x="310" y="488"/>
                </a:cubicBezTo>
                <a:cubicBezTo>
                  <a:pt x="311" y="485"/>
                  <a:pt x="312" y="482"/>
                  <a:pt x="313" y="479"/>
                </a:cubicBezTo>
                <a:cubicBezTo>
                  <a:pt x="306" y="484"/>
                  <a:pt x="298" y="483"/>
                  <a:pt x="292" y="481"/>
                </a:cubicBezTo>
                <a:cubicBezTo>
                  <a:pt x="291" y="488"/>
                  <a:pt x="290" y="494"/>
                  <a:pt x="290" y="500"/>
                </a:cubicBezTo>
                <a:cubicBezTo>
                  <a:pt x="292" y="500"/>
                  <a:pt x="295" y="500"/>
                  <a:pt x="298" y="500"/>
                </a:cubicBezTo>
                <a:cubicBezTo>
                  <a:pt x="309" y="500"/>
                  <a:pt x="317" y="509"/>
                  <a:pt x="316" y="520"/>
                </a:cubicBezTo>
                <a:cubicBezTo>
                  <a:pt x="315" y="530"/>
                  <a:pt x="305" y="538"/>
                  <a:pt x="295" y="536"/>
                </a:cubicBezTo>
                <a:cubicBezTo>
                  <a:pt x="284" y="535"/>
                  <a:pt x="277" y="525"/>
                  <a:pt x="279" y="515"/>
                </a:cubicBezTo>
                <a:cubicBezTo>
                  <a:pt x="280" y="512"/>
                  <a:pt x="281" y="510"/>
                  <a:pt x="281" y="508"/>
                </a:cubicBezTo>
                <a:cubicBezTo>
                  <a:pt x="274" y="507"/>
                  <a:pt x="267" y="506"/>
                  <a:pt x="260" y="506"/>
                </a:cubicBezTo>
                <a:cubicBezTo>
                  <a:pt x="263" y="512"/>
                  <a:pt x="262" y="519"/>
                  <a:pt x="258" y="527"/>
                </a:cubicBezTo>
                <a:cubicBezTo>
                  <a:pt x="260" y="526"/>
                  <a:pt x="261" y="526"/>
                  <a:pt x="262" y="526"/>
                </a:cubicBezTo>
                <a:cubicBezTo>
                  <a:pt x="272" y="524"/>
                  <a:pt x="280" y="527"/>
                  <a:pt x="284" y="535"/>
                </a:cubicBezTo>
                <a:cubicBezTo>
                  <a:pt x="288" y="543"/>
                  <a:pt x="287" y="551"/>
                  <a:pt x="279" y="558"/>
                </a:cubicBezTo>
                <a:cubicBezTo>
                  <a:pt x="279" y="558"/>
                  <a:pt x="279" y="558"/>
                  <a:pt x="279" y="558"/>
                </a:cubicBezTo>
                <a:cubicBezTo>
                  <a:pt x="281" y="557"/>
                  <a:pt x="284" y="556"/>
                  <a:pt x="287" y="555"/>
                </a:cubicBezTo>
                <a:cubicBezTo>
                  <a:pt x="295" y="553"/>
                  <a:pt x="303" y="556"/>
                  <a:pt x="307" y="563"/>
                </a:cubicBezTo>
                <a:cubicBezTo>
                  <a:pt x="312" y="570"/>
                  <a:pt x="311" y="579"/>
                  <a:pt x="305" y="585"/>
                </a:cubicBezTo>
                <a:cubicBezTo>
                  <a:pt x="300" y="591"/>
                  <a:pt x="291" y="592"/>
                  <a:pt x="284" y="588"/>
                </a:cubicBezTo>
                <a:cubicBezTo>
                  <a:pt x="282" y="587"/>
                  <a:pt x="280" y="586"/>
                  <a:pt x="278" y="584"/>
                </a:cubicBezTo>
                <a:cubicBezTo>
                  <a:pt x="279" y="586"/>
                  <a:pt x="280" y="589"/>
                  <a:pt x="280" y="591"/>
                </a:cubicBezTo>
                <a:cubicBezTo>
                  <a:pt x="283" y="598"/>
                  <a:pt x="281" y="606"/>
                  <a:pt x="275" y="611"/>
                </a:cubicBezTo>
                <a:cubicBezTo>
                  <a:pt x="269" y="616"/>
                  <a:pt x="261" y="617"/>
                  <a:pt x="254" y="613"/>
                </a:cubicBezTo>
                <a:cubicBezTo>
                  <a:pt x="252" y="612"/>
                  <a:pt x="250" y="610"/>
                  <a:pt x="248" y="609"/>
                </a:cubicBezTo>
                <a:cubicBezTo>
                  <a:pt x="248" y="609"/>
                  <a:pt x="248" y="609"/>
                  <a:pt x="248" y="609"/>
                </a:cubicBezTo>
                <a:cubicBezTo>
                  <a:pt x="249" y="611"/>
                  <a:pt x="250" y="614"/>
                  <a:pt x="251" y="617"/>
                </a:cubicBezTo>
                <a:cubicBezTo>
                  <a:pt x="253" y="624"/>
                  <a:pt x="251" y="632"/>
                  <a:pt x="245" y="637"/>
                </a:cubicBezTo>
                <a:cubicBezTo>
                  <a:pt x="239" y="641"/>
                  <a:pt x="231" y="642"/>
                  <a:pt x="224" y="638"/>
                </a:cubicBezTo>
                <a:cubicBezTo>
                  <a:pt x="222" y="637"/>
                  <a:pt x="221" y="636"/>
                  <a:pt x="219" y="635"/>
                </a:cubicBezTo>
                <a:cubicBezTo>
                  <a:pt x="223" y="643"/>
                  <a:pt x="224" y="652"/>
                  <a:pt x="218" y="660"/>
                </a:cubicBezTo>
                <a:cubicBezTo>
                  <a:pt x="228" y="657"/>
                  <a:pt x="236" y="659"/>
                  <a:pt x="244" y="665"/>
                </a:cubicBezTo>
                <a:cubicBezTo>
                  <a:pt x="245" y="667"/>
                  <a:pt x="245" y="669"/>
                  <a:pt x="246" y="671"/>
                </a:cubicBezTo>
                <a:cubicBezTo>
                  <a:pt x="248" y="679"/>
                  <a:pt x="246" y="685"/>
                  <a:pt x="241" y="690"/>
                </a:cubicBezTo>
                <a:cubicBezTo>
                  <a:pt x="235" y="695"/>
                  <a:pt x="229" y="696"/>
                  <a:pt x="222" y="694"/>
                </a:cubicBezTo>
                <a:cubicBezTo>
                  <a:pt x="220" y="693"/>
                  <a:pt x="217" y="692"/>
                  <a:pt x="215" y="690"/>
                </a:cubicBezTo>
                <a:cubicBezTo>
                  <a:pt x="215" y="690"/>
                  <a:pt x="214" y="689"/>
                  <a:pt x="213" y="689"/>
                </a:cubicBezTo>
                <a:cubicBezTo>
                  <a:pt x="209" y="680"/>
                  <a:pt x="209" y="672"/>
                  <a:pt x="215" y="663"/>
                </a:cubicBezTo>
                <a:cubicBezTo>
                  <a:pt x="208" y="667"/>
                  <a:pt x="200" y="668"/>
                  <a:pt x="193" y="664"/>
                </a:cubicBezTo>
                <a:cubicBezTo>
                  <a:pt x="193" y="668"/>
                  <a:pt x="194" y="671"/>
                  <a:pt x="193" y="674"/>
                </a:cubicBezTo>
                <a:cubicBezTo>
                  <a:pt x="193" y="677"/>
                  <a:pt x="192" y="681"/>
                  <a:pt x="191" y="684"/>
                </a:cubicBezTo>
                <a:cubicBezTo>
                  <a:pt x="200" y="681"/>
                  <a:pt x="207" y="683"/>
                  <a:pt x="213" y="689"/>
                </a:cubicBezTo>
                <a:cubicBezTo>
                  <a:pt x="214" y="689"/>
                  <a:pt x="215" y="690"/>
                  <a:pt x="215" y="690"/>
                </a:cubicBezTo>
                <a:cubicBezTo>
                  <a:pt x="220" y="700"/>
                  <a:pt x="219" y="709"/>
                  <a:pt x="211" y="716"/>
                </a:cubicBezTo>
                <a:cubicBezTo>
                  <a:pt x="202" y="722"/>
                  <a:pt x="194" y="721"/>
                  <a:pt x="185" y="715"/>
                </a:cubicBezTo>
                <a:cubicBezTo>
                  <a:pt x="190" y="725"/>
                  <a:pt x="189" y="733"/>
                  <a:pt x="183" y="740"/>
                </a:cubicBezTo>
                <a:cubicBezTo>
                  <a:pt x="185" y="740"/>
                  <a:pt x="187" y="739"/>
                  <a:pt x="190" y="738"/>
                </a:cubicBezTo>
                <a:cubicBezTo>
                  <a:pt x="198" y="736"/>
                  <a:pt x="207" y="740"/>
                  <a:pt x="211" y="747"/>
                </a:cubicBezTo>
                <a:cubicBezTo>
                  <a:pt x="214" y="755"/>
                  <a:pt x="213" y="763"/>
                  <a:pt x="207" y="769"/>
                </a:cubicBezTo>
                <a:cubicBezTo>
                  <a:pt x="201" y="775"/>
                  <a:pt x="192" y="776"/>
                  <a:pt x="185" y="772"/>
                </a:cubicBezTo>
                <a:cubicBezTo>
                  <a:pt x="183" y="770"/>
                  <a:pt x="181" y="768"/>
                  <a:pt x="179" y="767"/>
                </a:cubicBezTo>
                <a:cubicBezTo>
                  <a:pt x="180" y="769"/>
                  <a:pt x="181" y="771"/>
                  <a:pt x="182" y="774"/>
                </a:cubicBezTo>
                <a:cubicBezTo>
                  <a:pt x="184" y="781"/>
                  <a:pt x="183" y="788"/>
                  <a:pt x="178" y="793"/>
                </a:cubicBezTo>
                <a:cubicBezTo>
                  <a:pt x="173" y="799"/>
                  <a:pt x="166" y="801"/>
                  <a:pt x="159" y="799"/>
                </a:cubicBezTo>
                <a:cubicBezTo>
                  <a:pt x="157" y="798"/>
                  <a:pt x="156" y="798"/>
                  <a:pt x="155" y="797"/>
                </a:cubicBezTo>
                <a:cubicBezTo>
                  <a:pt x="154" y="804"/>
                  <a:pt x="153" y="811"/>
                  <a:pt x="152" y="818"/>
                </a:cubicBezTo>
                <a:cubicBezTo>
                  <a:pt x="160" y="815"/>
                  <a:pt x="168" y="816"/>
                  <a:pt x="175" y="823"/>
                </a:cubicBezTo>
                <a:cubicBezTo>
                  <a:pt x="175" y="823"/>
                  <a:pt x="175" y="823"/>
                  <a:pt x="175" y="823"/>
                </a:cubicBezTo>
                <a:cubicBezTo>
                  <a:pt x="175" y="823"/>
                  <a:pt x="175" y="823"/>
                  <a:pt x="175" y="823"/>
                </a:cubicBezTo>
                <a:cubicBezTo>
                  <a:pt x="175" y="823"/>
                  <a:pt x="175" y="823"/>
                  <a:pt x="175" y="823"/>
                </a:cubicBezTo>
                <a:cubicBezTo>
                  <a:pt x="175" y="823"/>
                  <a:pt x="175" y="823"/>
                  <a:pt x="175" y="823"/>
                </a:cubicBezTo>
                <a:cubicBezTo>
                  <a:pt x="175" y="823"/>
                  <a:pt x="175" y="823"/>
                  <a:pt x="175" y="823"/>
                </a:cubicBezTo>
                <a:cubicBezTo>
                  <a:pt x="180" y="831"/>
                  <a:pt x="180" y="839"/>
                  <a:pt x="175" y="846"/>
                </a:cubicBezTo>
                <a:cubicBezTo>
                  <a:pt x="175" y="847"/>
                  <a:pt x="174" y="848"/>
                  <a:pt x="174" y="849"/>
                </a:cubicBezTo>
                <a:cubicBezTo>
                  <a:pt x="166" y="854"/>
                  <a:pt x="157" y="857"/>
                  <a:pt x="148" y="850"/>
                </a:cubicBezTo>
                <a:cubicBezTo>
                  <a:pt x="150" y="858"/>
                  <a:pt x="150" y="865"/>
                  <a:pt x="145" y="873"/>
                </a:cubicBezTo>
                <a:cubicBezTo>
                  <a:pt x="155" y="870"/>
                  <a:pt x="163" y="871"/>
                  <a:pt x="169" y="877"/>
                </a:cubicBezTo>
                <a:cubicBezTo>
                  <a:pt x="169" y="878"/>
                  <a:pt x="169" y="878"/>
                  <a:pt x="169" y="878"/>
                </a:cubicBezTo>
                <a:cubicBezTo>
                  <a:pt x="176" y="885"/>
                  <a:pt x="174" y="894"/>
                  <a:pt x="170" y="903"/>
                </a:cubicBezTo>
                <a:cubicBezTo>
                  <a:pt x="173" y="902"/>
                  <a:pt x="174" y="901"/>
                  <a:pt x="175" y="901"/>
                </a:cubicBezTo>
                <a:cubicBezTo>
                  <a:pt x="184" y="899"/>
                  <a:pt x="191" y="902"/>
                  <a:pt x="195" y="909"/>
                </a:cubicBezTo>
                <a:cubicBezTo>
                  <a:pt x="200" y="916"/>
                  <a:pt x="199" y="923"/>
                  <a:pt x="194" y="930"/>
                </a:cubicBezTo>
                <a:cubicBezTo>
                  <a:pt x="193" y="932"/>
                  <a:pt x="192" y="933"/>
                  <a:pt x="191" y="935"/>
                </a:cubicBezTo>
                <a:cubicBezTo>
                  <a:pt x="184" y="938"/>
                  <a:pt x="176" y="938"/>
                  <a:pt x="169" y="935"/>
                </a:cubicBezTo>
                <a:cubicBezTo>
                  <a:pt x="169" y="941"/>
                  <a:pt x="169" y="946"/>
                  <a:pt x="168" y="951"/>
                </a:cubicBezTo>
                <a:cubicBezTo>
                  <a:pt x="168" y="953"/>
                  <a:pt x="166" y="956"/>
                  <a:pt x="166" y="958"/>
                </a:cubicBezTo>
                <a:cubicBezTo>
                  <a:pt x="174" y="953"/>
                  <a:pt x="181" y="955"/>
                  <a:pt x="189" y="959"/>
                </a:cubicBezTo>
                <a:cubicBezTo>
                  <a:pt x="185" y="950"/>
                  <a:pt x="186" y="942"/>
                  <a:pt x="191" y="935"/>
                </a:cubicBezTo>
                <a:cubicBezTo>
                  <a:pt x="193" y="934"/>
                  <a:pt x="195" y="933"/>
                  <a:pt x="197" y="932"/>
                </a:cubicBezTo>
                <a:cubicBezTo>
                  <a:pt x="205" y="929"/>
                  <a:pt x="214" y="931"/>
                  <a:pt x="219" y="938"/>
                </a:cubicBezTo>
                <a:cubicBezTo>
                  <a:pt x="224" y="944"/>
                  <a:pt x="224" y="954"/>
                  <a:pt x="219" y="960"/>
                </a:cubicBezTo>
                <a:cubicBezTo>
                  <a:pt x="213" y="967"/>
                  <a:pt x="204" y="969"/>
                  <a:pt x="196" y="965"/>
                </a:cubicBezTo>
                <a:cubicBezTo>
                  <a:pt x="194" y="964"/>
                  <a:pt x="193" y="963"/>
                  <a:pt x="191" y="962"/>
                </a:cubicBezTo>
                <a:cubicBezTo>
                  <a:pt x="192" y="964"/>
                  <a:pt x="192" y="965"/>
                  <a:pt x="193" y="967"/>
                </a:cubicBezTo>
                <a:cubicBezTo>
                  <a:pt x="195" y="975"/>
                  <a:pt x="193" y="983"/>
                  <a:pt x="187" y="988"/>
                </a:cubicBezTo>
                <a:cubicBezTo>
                  <a:pt x="181" y="993"/>
                  <a:pt x="174" y="993"/>
                  <a:pt x="166" y="990"/>
                </a:cubicBezTo>
                <a:cubicBezTo>
                  <a:pt x="165" y="989"/>
                  <a:pt x="164" y="988"/>
                  <a:pt x="162" y="987"/>
                </a:cubicBezTo>
                <a:cubicBezTo>
                  <a:pt x="165" y="995"/>
                  <a:pt x="166" y="1003"/>
                  <a:pt x="160" y="1012"/>
                </a:cubicBezTo>
                <a:cubicBezTo>
                  <a:pt x="171" y="1007"/>
                  <a:pt x="179" y="1010"/>
                  <a:pt x="186" y="1017"/>
                </a:cubicBezTo>
                <a:cubicBezTo>
                  <a:pt x="190" y="1024"/>
                  <a:pt x="190" y="1032"/>
                  <a:pt x="185" y="1041"/>
                </a:cubicBezTo>
                <a:cubicBezTo>
                  <a:pt x="188" y="1040"/>
                  <a:pt x="189" y="1040"/>
                  <a:pt x="190" y="1039"/>
                </a:cubicBezTo>
                <a:cubicBezTo>
                  <a:pt x="198" y="1037"/>
                  <a:pt x="206" y="1040"/>
                  <a:pt x="210" y="1047"/>
                </a:cubicBezTo>
                <a:cubicBezTo>
                  <a:pt x="215" y="1054"/>
                  <a:pt x="214" y="1062"/>
                  <a:pt x="209" y="1069"/>
                </a:cubicBezTo>
                <a:cubicBezTo>
                  <a:pt x="208" y="1070"/>
                  <a:pt x="207" y="1072"/>
                  <a:pt x="207" y="1073"/>
                </a:cubicBezTo>
                <a:cubicBezTo>
                  <a:pt x="198" y="1076"/>
                  <a:pt x="190" y="1077"/>
                  <a:pt x="182" y="1071"/>
                </a:cubicBezTo>
                <a:cubicBezTo>
                  <a:pt x="186" y="1079"/>
                  <a:pt x="185" y="1087"/>
                  <a:pt x="181" y="1096"/>
                </a:cubicBezTo>
                <a:cubicBezTo>
                  <a:pt x="190" y="1091"/>
                  <a:pt x="197" y="1094"/>
                  <a:pt x="204" y="1097"/>
                </a:cubicBezTo>
                <a:cubicBezTo>
                  <a:pt x="201" y="1090"/>
                  <a:pt x="200" y="1084"/>
                  <a:pt x="205" y="1077"/>
                </a:cubicBezTo>
                <a:cubicBezTo>
                  <a:pt x="205" y="1076"/>
                  <a:pt x="206" y="1074"/>
                  <a:pt x="207" y="1073"/>
                </a:cubicBezTo>
                <a:cubicBezTo>
                  <a:pt x="208" y="1072"/>
                  <a:pt x="210" y="1071"/>
                  <a:pt x="212" y="1071"/>
                </a:cubicBezTo>
                <a:cubicBezTo>
                  <a:pt x="220" y="1067"/>
                  <a:pt x="229" y="1069"/>
                  <a:pt x="235" y="1076"/>
                </a:cubicBezTo>
                <a:cubicBezTo>
                  <a:pt x="239" y="1083"/>
                  <a:pt x="239" y="1092"/>
                  <a:pt x="234" y="1098"/>
                </a:cubicBezTo>
                <a:cubicBezTo>
                  <a:pt x="228" y="1105"/>
                  <a:pt x="219" y="1107"/>
                  <a:pt x="211" y="1103"/>
                </a:cubicBezTo>
                <a:cubicBezTo>
                  <a:pt x="209" y="1102"/>
                  <a:pt x="208" y="1101"/>
                  <a:pt x="207" y="1100"/>
                </a:cubicBezTo>
                <a:cubicBezTo>
                  <a:pt x="207" y="1102"/>
                  <a:pt x="208" y="1104"/>
                  <a:pt x="208" y="1106"/>
                </a:cubicBezTo>
                <a:cubicBezTo>
                  <a:pt x="211" y="1113"/>
                  <a:pt x="209" y="1120"/>
                  <a:pt x="204" y="1125"/>
                </a:cubicBezTo>
                <a:cubicBezTo>
                  <a:pt x="198" y="1131"/>
                  <a:pt x="191" y="1132"/>
                  <a:pt x="184" y="1129"/>
                </a:cubicBezTo>
                <a:cubicBezTo>
                  <a:pt x="182" y="1128"/>
                  <a:pt x="180" y="1128"/>
                  <a:pt x="178" y="1126"/>
                </a:cubicBezTo>
                <a:cubicBezTo>
                  <a:pt x="181" y="1134"/>
                  <a:pt x="180" y="1142"/>
                  <a:pt x="176" y="1149"/>
                </a:cubicBezTo>
                <a:cubicBezTo>
                  <a:pt x="186" y="1146"/>
                  <a:pt x="194" y="1147"/>
                  <a:pt x="200" y="1154"/>
                </a:cubicBezTo>
                <a:cubicBezTo>
                  <a:pt x="200" y="1154"/>
                  <a:pt x="200" y="1154"/>
                  <a:pt x="200" y="1154"/>
                </a:cubicBezTo>
                <a:cubicBezTo>
                  <a:pt x="200" y="1152"/>
                  <a:pt x="199" y="1149"/>
                  <a:pt x="198" y="1147"/>
                </a:cubicBezTo>
                <a:cubicBezTo>
                  <a:pt x="196" y="1139"/>
                  <a:pt x="198" y="1132"/>
                  <a:pt x="204" y="1127"/>
                </a:cubicBezTo>
                <a:cubicBezTo>
                  <a:pt x="210" y="1122"/>
                  <a:pt x="217" y="1122"/>
                  <a:pt x="224" y="1125"/>
                </a:cubicBezTo>
                <a:cubicBezTo>
                  <a:pt x="226" y="1126"/>
                  <a:pt x="228" y="1127"/>
                  <a:pt x="230" y="1128"/>
                </a:cubicBezTo>
                <a:cubicBezTo>
                  <a:pt x="229" y="1124"/>
                  <a:pt x="227" y="1120"/>
                  <a:pt x="227" y="1117"/>
                </a:cubicBezTo>
                <a:cubicBezTo>
                  <a:pt x="226" y="1109"/>
                  <a:pt x="232" y="1102"/>
                  <a:pt x="240" y="1100"/>
                </a:cubicBezTo>
                <a:cubicBezTo>
                  <a:pt x="247" y="1097"/>
                  <a:pt x="255" y="1100"/>
                  <a:pt x="260" y="1107"/>
                </a:cubicBezTo>
                <a:cubicBezTo>
                  <a:pt x="264" y="1114"/>
                  <a:pt x="263" y="1122"/>
                  <a:pt x="258" y="1128"/>
                </a:cubicBezTo>
                <a:cubicBezTo>
                  <a:pt x="253" y="1134"/>
                  <a:pt x="245" y="1137"/>
                  <a:pt x="237" y="1133"/>
                </a:cubicBezTo>
                <a:cubicBezTo>
                  <a:pt x="235" y="1132"/>
                  <a:pt x="233" y="1130"/>
                  <a:pt x="230" y="1129"/>
                </a:cubicBezTo>
                <a:cubicBezTo>
                  <a:pt x="231" y="1131"/>
                  <a:pt x="232" y="1133"/>
                  <a:pt x="233" y="1135"/>
                </a:cubicBezTo>
                <a:cubicBezTo>
                  <a:pt x="235" y="1143"/>
                  <a:pt x="234" y="1149"/>
                  <a:pt x="228" y="1155"/>
                </a:cubicBezTo>
                <a:cubicBezTo>
                  <a:pt x="222" y="1160"/>
                  <a:pt x="216" y="1161"/>
                  <a:pt x="208" y="1159"/>
                </a:cubicBezTo>
                <a:cubicBezTo>
                  <a:pt x="206" y="1158"/>
                  <a:pt x="204" y="1157"/>
                  <a:pt x="202" y="1156"/>
                </a:cubicBezTo>
                <a:cubicBezTo>
                  <a:pt x="206" y="1164"/>
                  <a:pt x="205" y="1171"/>
                  <a:pt x="201" y="1180"/>
                </a:cubicBezTo>
                <a:cubicBezTo>
                  <a:pt x="211" y="1176"/>
                  <a:pt x="219" y="1178"/>
                  <a:pt x="226" y="1185"/>
                </a:cubicBezTo>
                <a:cubicBezTo>
                  <a:pt x="226" y="1185"/>
                  <a:pt x="226" y="1185"/>
                  <a:pt x="226" y="1185"/>
                </a:cubicBezTo>
                <a:cubicBezTo>
                  <a:pt x="226" y="1185"/>
                  <a:pt x="226" y="1185"/>
                  <a:pt x="226" y="1185"/>
                </a:cubicBezTo>
                <a:cubicBezTo>
                  <a:pt x="226" y="1185"/>
                  <a:pt x="226" y="1185"/>
                  <a:pt x="226" y="1185"/>
                </a:cubicBezTo>
                <a:cubicBezTo>
                  <a:pt x="230" y="1192"/>
                  <a:pt x="230" y="1200"/>
                  <a:pt x="226" y="1208"/>
                </a:cubicBezTo>
                <a:cubicBezTo>
                  <a:pt x="236" y="1205"/>
                  <a:pt x="244" y="1206"/>
                  <a:pt x="250" y="1214"/>
                </a:cubicBezTo>
                <a:cubicBezTo>
                  <a:pt x="256" y="1223"/>
                  <a:pt x="254" y="1231"/>
                  <a:pt x="248" y="1240"/>
                </a:cubicBezTo>
                <a:cubicBezTo>
                  <a:pt x="258" y="1235"/>
                  <a:pt x="266" y="1235"/>
                  <a:pt x="273" y="1243"/>
                </a:cubicBezTo>
                <a:cubicBezTo>
                  <a:pt x="281" y="1251"/>
                  <a:pt x="279" y="1260"/>
                  <a:pt x="273" y="1269"/>
                </a:cubicBezTo>
                <a:cubicBezTo>
                  <a:pt x="276" y="1268"/>
                  <a:pt x="278" y="1268"/>
                  <a:pt x="280" y="1267"/>
                </a:cubicBezTo>
                <a:cubicBezTo>
                  <a:pt x="288" y="1265"/>
                  <a:pt x="295" y="1268"/>
                  <a:pt x="300" y="1274"/>
                </a:cubicBezTo>
                <a:cubicBezTo>
                  <a:pt x="304" y="1281"/>
                  <a:pt x="304" y="1288"/>
                  <a:pt x="300" y="1295"/>
                </a:cubicBezTo>
                <a:cubicBezTo>
                  <a:pt x="299" y="1297"/>
                  <a:pt x="298" y="1298"/>
                  <a:pt x="297" y="1300"/>
                </a:cubicBezTo>
                <a:cubicBezTo>
                  <a:pt x="289" y="1303"/>
                  <a:pt x="281" y="1305"/>
                  <a:pt x="274" y="1300"/>
                </a:cubicBezTo>
                <a:cubicBezTo>
                  <a:pt x="274" y="1307"/>
                  <a:pt x="273" y="1314"/>
                  <a:pt x="273" y="1321"/>
                </a:cubicBezTo>
                <a:cubicBezTo>
                  <a:pt x="280" y="1318"/>
                  <a:pt x="287" y="1322"/>
                  <a:pt x="295" y="1324"/>
                </a:cubicBezTo>
                <a:cubicBezTo>
                  <a:pt x="290" y="1315"/>
                  <a:pt x="292" y="1307"/>
                  <a:pt x="297" y="1300"/>
                </a:cubicBezTo>
                <a:cubicBezTo>
                  <a:pt x="299" y="1299"/>
                  <a:pt x="300" y="1298"/>
                  <a:pt x="302" y="1298"/>
                </a:cubicBezTo>
                <a:cubicBezTo>
                  <a:pt x="310" y="1294"/>
                  <a:pt x="318" y="1296"/>
                  <a:pt x="324" y="1302"/>
                </a:cubicBezTo>
                <a:cubicBezTo>
                  <a:pt x="329" y="1308"/>
                  <a:pt x="330" y="1317"/>
                  <a:pt x="326" y="1324"/>
                </a:cubicBezTo>
                <a:cubicBezTo>
                  <a:pt x="325" y="1325"/>
                  <a:pt x="324" y="1327"/>
                  <a:pt x="322" y="1329"/>
                </a:cubicBezTo>
                <a:cubicBezTo>
                  <a:pt x="312" y="1334"/>
                  <a:pt x="303" y="1334"/>
                  <a:pt x="295" y="1325"/>
                </a:cubicBezTo>
                <a:cubicBezTo>
                  <a:pt x="296" y="1329"/>
                  <a:pt x="299" y="1334"/>
                  <a:pt x="299" y="1338"/>
                </a:cubicBezTo>
                <a:cubicBezTo>
                  <a:pt x="299" y="1343"/>
                  <a:pt x="297" y="1347"/>
                  <a:pt x="296" y="1352"/>
                </a:cubicBezTo>
                <a:cubicBezTo>
                  <a:pt x="303" y="1349"/>
                  <a:pt x="310" y="1349"/>
                  <a:pt x="317" y="1354"/>
                </a:cubicBezTo>
                <a:cubicBezTo>
                  <a:pt x="317" y="1354"/>
                  <a:pt x="318" y="1354"/>
                  <a:pt x="319" y="1354"/>
                </a:cubicBezTo>
                <a:cubicBezTo>
                  <a:pt x="315" y="1345"/>
                  <a:pt x="316" y="1337"/>
                  <a:pt x="323" y="1329"/>
                </a:cubicBezTo>
                <a:cubicBezTo>
                  <a:pt x="325" y="1328"/>
                  <a:pt x="327" y="1327"/>
                  <a:pt x="329" y="1327"/>
                </a:cubicBezTo>
                <a:cubicBezTo>
                  <a:pt x="337" y="1324"/>
                  <a:pt x="346" y="1327"/>
                  <a:pt x="350" y="1334"/>
                </a:cubicBezTo>
                <a:cubicBezTo>
                  <a:pt x="355" y="1341"/>
                  <a:pt x="354" y="1350"/>
                  <a:pt x="348" y="1356"/>
                </a:cubicBezTo>
                <a:cubicBezTo>
                  <a:pt x="343" y="1362"/>
                  <a:pt x="333" y="1364"/>
                  <a:pt x="326" y="1359"/>
                </a:cubicBezTo>
                <a:cubicBezTo>
                  <a:pt x="324" y="1358"/>
                  <a:pt x="322" y="1356"/>
                  <a:pt x="320" y="1355"/>
                </a:cubicBezTo>
                <a:cubicBezTo>
                  <a:pt x="324" y="1363"/>
                  <a:pt x="326" y="1372"/>
                  <a:pt x="318" y="1383"/>
                </a:cubicBezTo>
                <a:cubicBezTo>
                  <a:pt x="328" y="1379"/>
                  <a:pt x="335" y="1379"/>
                  <a:pt x="342" y="1384"/>
                </a:cubicBezTo>
                <a:cubicBezTo>
                  <a:pt x="343" y="1384"/>
                  <a:pt x="344" y="1384"/>
                  <a:pt x="345" y="1384"/>
                </a:cubicBezTo>
                <a:cubicBezTo>
                  <a:pt x="342" y="1380"/>
                  <a:pt x="341" y="1375"/>
                  <a:pt x="342" y="1370"/>
                </a:cubicBezTo>
                <a:cubicBezTo>
                  <a:pt x="344" y="1359"/>
                  <a:pt x="355" y="1353"/>
                  <a:pt x="366" y="1356"/>
                </a:cubicBezTo>
                <a:cubicBezTo>
                  <a:pt x="375" y="1360"/>
                  <a:pt x="380" y="1371"/>
                  <a:pt x="377" y="1381"/>
                </a:cubicBezTo>
                <a:cubicBezTo>
                  <a:pt x="375" y="1383"/>
                  <a:pt x="374" y="1386"/>
                  <a:pt x="373" y="1388"/>
                </a:cubicBezTo>
                <a:cubicBezTo>
                  <a:pt x="372" y="1389"/>
                  <a:pt x="370" y="1389"/>
                  <a:pt x="368" y="1390"/>
                </a:cubicBezTo>
                <a:cubicBezTo>
                  <a:pt x="359" y="1394"/>
                  <a:pt x="351" y="1392"/>
                  <a:pt x="345" y="1384"/>
                </a:cubicBezTo>
                <a:cubicBezTo>
                  <a:pt x="348" y="1393"/>
                  <a:pt x="351" y="1401"/>
                  <a:pt x="344" y="1411"/>
                </a:cubicBezTo>
                <a:cubicBezTo>
                  <a:pt x="356" y="1407"/>
                  <a:pt x="363" y="1410"/>
                  <a:pt x="370" y="1416"/>
                </a:cubicBezTo>
                <a:cubicBezTo>
                  <a:pt x="370" y="1415"/>
                  <a:pt x="370" y="1414"/>
                  <a:pt x="369" y="1413"/>
                </a:cubicBezTo>
                <a:cubicBezTo>
                  <a:pt x="364" y="1403"/>
                  <a:pt x="365" y="1397"/>
                  <a:pt x="373" y="1388"/>
                </a:cubicBezTo>
                <a:cubicBezTo>
                  <a:pt x="373" y="1388"/>
                  <a:pt x="373" y="1388"/>
                  <a:pt x="373" y="1388"/>
                </a:cubicBezTo>
                <a:cubicBezTo>
                  <a:pt x="373" y="1388"/>
                  <a:pt x="373" y="1388"/>
                  <a:pt x="373" y="1388"/>
                </a:cubicBezTo>
                <a:cubicBezTo>
                  <a:pt x="373" y="1388"/>
                  <a:pt x="373" y="1388"/>
                  <a:pt x="373" y="1388"/>
                </a:cubicBezTo>
                <a:cubicBezTo>
                  <a:pt x="382" y="1382"/>
                  <a:pt x="391" y="1385"/>
                  <a:pt x="399" y="1390"/>
                </a:cubicBezTo>
                <a:cubicBezTo>
                  <a:pt x="400" y="1392"/>
                  <a:pt x="401" y="1394"/>
                  <a:pt x="401" y="1396"/>
                </a:cubicBezTo>
                <a:cubicBezTo>
                  <a:pt x="404" y="1404"/>
                  <a:pt x="402" y="1411"/>
                  <a:pt x="397" y="1416"/>
                </a:cubicBezTo>
                <a:cubicBezTo>
                  <a:pt x="391" y="1421"/>
                  <a:pt x="383" y="1422"/>
                  <a:pt x="376" y="1419"/>
                </a:cubicBezTo>
                <a:cubicBezTo>
                  <a:pt x="374" y="1418"/>
                  <a:pt x="372" y="1417"/>
                  <a:pt x="371" y="1416"/>
                </a:cubicBezTo>
                <a:cubicBezTo>
                  <a:pt x="372" y="1420"/>
                  <a:pt x="373" y="1424"/>
                  <a:pt x="373" y="1428"/>
                </a:cubicBezTo>
                <a:cubicBezTo>
                  <a:pt x="373" y="1432"/>
                  <a:pt x="371" y="1436"/>
                  <a:pt x="370" y="1441"/>
                </a:cubicBezTo>
                <a:cubicBezTo>
                  <a:pt x="380" y="1437"/>
                  <a:pt x="388" y="1438"/>
                  <a:pt x="395" y="1446"/>
                </a:cubicBezTo>
                <a:cubicBezTo>
                  <a:pt x="395" y="1446"/>
                  <a:pt x="395" y="1446"/>
                  <a:pt x="395" y="1446"/>
                </a:cubicBezTo>
                <a:cubicBezTo>
                  <a:pt x="395" y="1446"/>
                  <a:pt x="395" y="1446"/>
                  <a:pt x="395" y="1446"/>
                </a:cubicBezTo>
                <a:cubicBezTo>
                  <a:pt x="395" y="1446"/>
                  <a:pt x="395" y="1446"/>
                  <a:pt x="395" y="1446"/>
                </a:cubicBezTo>
                <a:cubicBezTo>
                  <a:pt x="394" y="1446"/>
                  <a:pt x="394" y="1446"/>
                  <a:pt x="394" y="1446"/>
                </a:cubicBezTo>
                <a:cubicBezTo>
                  <a:pt x="400" y="1454"/>
                  <a:pt x="398" y="1462"/>
                  <a:pt x="394" y="1471"/>
                </a:cubicBezTo>
                <a:cubicBezTo>
                  <a:pt x="404" y="1467"/>
                  <a:pt x="412" y="1468"/>
                  <a:pt x="419" y="1475"/>
                </a:cubicBezTo>
                <a:cubicBezTo>
                  <a:pt x="419" y="1475"/>
                  <a:pt x="419" y="1475"/>
                  <a:pt x="419" y="1475"/>
                </a:cubicBezTo>
                <a:cubicBezTo>
                  <a:pt x="418" y="1473"/>
                  <a:pt x="417" y="1470"/>
                  <a:pt x="416" y="1467"/>
                </a:cubicBezTo>
                <a:cubicBezTo>
                  <a:pt x="414" y="1459"/>
                  <a:pt x="417" y="1451"/>
                  <a:pt x="424" y="1447"/>
                </a:cubicBezTo>
                <a:cubicBezTo>
                  <a:pt x="431" y="1443"/>
                  <a:pt x="440" y="1443"/>
                  <a:pt x="446" y="1449"/>
                </a:cubicBezTo>
                <a:cubicBezTo>
                  <a:pt x="453" y="1455"/>
                  <a:pt x="454" y="1464"/>
                  <a:pt x="450" y="1472"/>
                </a:cubicBezTo>
                <a:cubicBezTo>
                  <a:pt x="449" y="1473"/>
                  <a:pt x="448" y="1474"/>
                  <a:pt x="447" y="1476"/>
                </a:cubicBezTo>
                <a:cubicBezTo>
                  <a:pt x="449" y="1475"/>
                  <a:pt x="451" y="1474"/>
                  <a:pt x="453" y="1474"/>
                </a:cubicBezTo>
                <a:cubicBezTo>
                  <a:pt x="461" y="1472"/>
                  <a:pt x="468" y="1474"/>
                  <a:pt x="473" y="1480"/>
                </a:cubicBezTo>
                <a:cubicBezTo>
                  <a:pt x="478" y="1486"/>
                  <a:pt x="478" y="1494"/>
                  <a:pt x="474" y="1502"/>
                </a:cubicBezTo>
                <a:cubicBezTo>
                  <a:pt x="473" y="1503"/>
                  <a:pt x="472" y="1505"/>
                  <a:pt x="471" y="1506"/>
                </a:cubicBezTo>
                <a:cubicBezTo>
                  <a:pt x="461" y="1511"/>
                  <a:pt x="452" y="1512"/>
                  <a:pt x="444" y="1503"/>
                </a:cubicBezTo>
                <a:cubicBezTo>
                  <a:pt x="448" y="1511"/>
                  <a:pt x="450" y="1519"/>
                  <a:pt x="445" y="1527"/>
                </a:cubicBezTo>
                <a:cubicBezTo>
                  <a:pt x="451" y="1528"/>
                  <a:pt x="456" y="1528"/>
                  <a:pt x="462" y="1529"/>
                </a:cubicBezTo>
                <a:cubicBezTo>
                  <a:pt x="464" y="1529"/>
                  <a:pt x="465" y="1530"/>
                  <a:pt x="467" y="1530"/>
                </a:cubicBezTo>
                <a:cubicBezTo>
                  <a:pt x="463" y="1521"/>
                  <a:pt x="465" y="1514"/>
                  <a:pt x="471" y="1506"/>
                </a:cubicBezTo>
                <a:cubicBezTo>
                  <a:pt x="473" y="1506"/>
                  <a:pt x="474" y="1505"/>
                  <a:pt x="476" y="1504"/>
                </a:cubicBezTo>
                <a:cubicBezTo>
                  <a:pt x="484" y="1501"/>
                  <a:pt x="492" y="1503"/>
                  <a:pt x="497" y="1509"/>
                </a:cubicBezTo>
                <a:cubicBezTo>
                  <a:pt x="502" y="1515"/>
                  <a:pt x="503" y="1523"/>
                  <a:pt x="499" y="1530"/>
                </a:cubicBezTo>
                <a:cubicBezTo>
                  <a:pt x="498" y="1532"/>
                  <a:pt x="497" y="1534"/>
                  <a:pt x="496" y="1535"/>
                </a:cubicBezTo>
                <a:cubicBezTo>
                  <a:pt x="498" y="1535"/>
                  <a:pt x="501" y="1534"/>
                  <a:pt x="503" y="1533"/>
                </a:cubicBezTo>
                <a:cubicBezTo>
                  <a:pt x="510" y="1531"/>
                  <a:pt x="516" y="1533"/>
                  <a:pt x="521" y="1538"/>
                </a:cubicBezTo>
                <a:cubicBezTo>
                  <a:pt x="526" y="1543"/>
                  <a:pt x="528" y="1549"/>
                  <a:pt x="526" y="1556"/>
                </a:cubicBezTo>
                <a:cubicBezTo>
                  <a:pt x="525" y="1558"/>
                  <a:pt x="525" y="1560"/>
                  <a:pt x="524" y="1563"/>
                </a:cubicBezTo>
                <a:cubicBezTo>
                  <a:pt x="531" y="1560"/>
                  <a:pt x="538" y="1561"/>
                  <a:pt x="543" y="1565"/>
                </a:cubicBezTo>
                <a:cubicBezTo>
                  <a:pt x="545" y="1566"/>
                  <a:pt x="547" y="1567"/>
                  <a:pt x="549" y="1568"/>
                </a:cubicBezTo>
                <a:cubicBezTo>
                  <a:pt x="552" y="1576"/>
                  <a:pt x="553" y="1584"/>
                  <a:pt x="548" y="1593"/>
                </a:cubicBezTo>
                <a:cubicBezTo>
                  <a:pt x="557" y="1590"/>
                  <a:pt x="565" y="1591"/>
                  <a:pt x="572" y="1597"/>
                </a:cubicBezTo>
                <a:cubicBezTo>
                  <a:pt x="571" y="1595"/>
                  <a:pt x="570" y="1593"/>
                  <a:pt x="570" y="1591"/>
                </a:cubicBezTo>
                <a:cubicBezTo>
                  <a:pt x="568" y="1583"/>
                  <a:pt x="570" y="1575"/>
                  <a:pt x="577" y="1570"/>
                </a:cubicBezTo>
                <a:cubicBezTo>
                  <a:pt x="583" y="1565"/>
                  <a:pt x="592" y="1566"/>
                  <a:pt x="599" y="1571"/>
                </a:cubicBezTo>
                <a:cubicBezTo>
                  <a:pt x="600" y="1572"/>
                  <a:pt x="602" y="1573"/>
                  <a:pt x="604" y="1575"/>
                </a:cubicBezTo>
                <a:cubicBezTo>
                  <a:pt x="604" y="1577"/>
                  <a:pt x="605" y="1579"/>
                  <a:pt x="606" y="1582"/>
                </a:cubicBezTo>
                <a:cubicBezTo>
                  <a:pt x="607" y="1589"/>
                  <a:pt x="604" y="1595"/>
                  <a:pt x="599" y="1600"/>
                </a:cubicBezTo>
                <a:cubicBezTo>
                  <a:pt x="602" y="1599"/>
                  <a:pt x="605" y="1598"/>
                  <a:pt x="608" y="1597"/>
                </a:cubicBezTo>
                <a:cubicBezTo>
                  <a:pt x="616" y="1595"/>
                  <a:pt x="622" y="1599"/>
                  <a:pt x="628" y="1603"/>
                </a:cubicBezTo>
                <a:cubicBezTo>
                  <a:pt x="627" y="1602"/>
                  <a:pt x="626" y="1600"/>
                  <a:pt x="625" y="1598"/>
                </a:cubicBezTo>
                <a:cubicBezTo>
                  <a:pt x="622" y="1590"/>
                  <a:pt x="624" y="1581"/>
                  <a:pt x="631" y="1575"/>
                </a:cubicBezTo>
                <a:cubicBezTo>
                  <a:pt x="638" y="1571"/>
                  <a:pt x="647" y="1571"/>
                  <a:pt x="654" y="1576"/>
                </a:cubicBezTo>
                <a:cubicBezTo>
                  <a:pt x="660" y="1582"/>
                  <a:pt x="662" y="1591"/>
                  <a:pt x="658" y="1599"/>
                </a:cubicBezTo>
                <a:cubicBezTo>
                  <a:pt x="657" y="1601"/>
                  <a:pt x="656" y="1602"/>
                  <a:pt x="655" y="1604"/>
                </a:cubicBezTo>
                <a:cubicBezTo>
                  <a:pt x="657" y="1603"/>
                  <a:pt x="659" y="1602"/>
                  <a:pt x="662" y="1602"/>
                </a:cubicBezTo>
                <a:cubicBezTo>
                  <a:pt x="669" y="1599"/>
                  <a:pt x="676" y="1602"/>
                  <a:pt x="681" y="1607"/>
                </a:cubicBezTo>
                <a:cubicBezTo>
                  <a:pt x="686" y="1613"/>
                  <a:pt x="687" y="1620"/>
                  <a:pt x="683" y="1627"/>
                </a:cubicBezTo>
                <a:cubicBezTo>
                  <a:pt x="683" y="1629"/>
                  <a:pt x="681" y="1631"/>
                  <a:pt x="680" y="1633"/>
                </a:cubicBezTo>
                <a:cubicBezTo>
                  <a:pt x="688" y="1629"/>
                  <a:pt x="696" y="1630"/>
                  <a:pt x="706" y="1635"/>
                </a:cubicBezTo>
                <a:cubicBezTo>
                  <a:pt x="700" y="1624"/>
                  <a:pt x="704" y="1616"/>
                  <a:pt x="710" y="1609"/>
                </a:cubicBezTo>
                <a:cubicBezTo>
                  <a:pt x="711" y="1608"/>
                  <a:pt x="713" y="1608"/>
                  <a:pt x="714" y="1607"/>
                </a:cubicBezTo>
                <a:cubicBezTo>
                  <a:pt x="722" y="1605"/>
                  <a:pt x="729" y="1606"/>
                  <a:pt x="734" y="1611"/>
                </a:cubicBezTo>
                <a:cubicBezTo>
                  <a:pt x="740" y="1617"/>
                  <a:pt x="741" y="1623"/>
                  <a:pt x="739" y="1630"/>
                </a:cubicBezTo>
                <a:cubicBezTo>
                  <a:pt x="738" y="1632"/>
                  <a:pt x="738" y="1634"/>
                  <a:pt x="737" y="1637"/>
                </a:cubicBezTo>
                <a:cubicBezTo>
                  <a:pt x="746" y="1633"/>
                  <a:pt x="753" y="1635"/>
                  <a:pt x="759" y="1639"/>
                </a:cubicBezTo>
                <a:cubicBezTo>
                  <a:pt x="755" y="1631"/>
                  <a:pt x="757" y="1622"/>
                  <a:pt x="762" y="1614"/>
                </a:cubicBezTo>
                <a:cubicBezTo>
                  <a:pt x="758" y="1615"/>
                  <a:pt x="754" y="1617"/>
                  <a:pt x="750" y="1617"/>
                </a:cubicBezTo>
                <a:cubicBezTo>
                  <a:pt x="742" y="1618"/>
                  <a:pt x="735" y="1613"/>
                  <a:pt x="733" y="1604"/>
                </a:cubicBezTo>
                <a:cubicBezTo>
                  <a:pt x="731" y="1597"/>
                  <a:pt x="734" y="1589"/>
                  <a:pt x="741" y="1584"/>
                </a:cubicBezTo>
                <a:cubicBezTo>
                  <a:pt x="748" y="1580"/>
                  <a:pt x="756" y="1581"/>
                  <a:pt x="762" y="1586"/>
                </a:cubicBezTo>
                <a:cubicBezTo>
                  <a:pt x="768" y="1592"/>
                  <a:pt x="770" y="1601"/>
                  <a:pt x="766" y="1608"/>
                </a:cubicBezTo>
                <a:cubicBezTo>
                  <a:pt x="765" y="1610"/>
                  <a:pt x="763" y="1612"/>
                  <a:pt x="762" y="1614"/>
                </a:cubicBezTo>
                <a:cubicBezTo>
                  <a:pt x="764" y="1613"/>
                  <a:pt x="765" y="1613"/>
                  <a:pt x="767" y="1612"/>
                </a:cubicBezTo>
                <a:cubicBezTo>
                  <a:pt x="776" y="1609"/>
                  <a:pt x="783" y="1611"/>
                  <a:pt x="789" y="1617"/>
                </a:cubicBezTo>
                <a:cubicBezTo>
                  <a:pt x="794" y="1623"/>
                  <a:pt x="795" y="1631"/>
                  <a:pt x="790" y="1639"/>
                </a:cubicBezTo>
                <a:cubicBezTo>
                  <a:pt x="790" y="1640"/>
                  <a:pt x="789" y="1641"/>
                  <a:pt x="788" y="1643"/>
                </a:cubicBezTo>
                <a:cubicBezTo>
                  <a:pt x="780" y="1648"/>
                  <a:pt x="771" y="1649"/>
                  <a:pt x="762" y="1643"/>
                </a:cubicBezTo>
                <a:cubicBezTo>
                  <a:pt x="765" y="1651"/>
                  <a:pt x="766" y="1659"/>
                  <a:pt x="760" y="1667"/>
                </a:cubicBezTo>
                <a:cubicBezTo>
                  <a:pt x="768" y="1664"/>
                  <a:pt x="775" y="1664"/>
                  <a:pt x="783" y="1668"/>
                </a:cubicBezTo>
                <a:cubicBezTo>
                  <a:pt x="779" y="1657"/>
                  <a:pt x="782" y="1650"/>
                  <a:pt x="788" y="1643"/>
                </a:cubicBezTo>
                <a:cubicBezTo>
                  <a:pt x="790" y="1642"/>
                  <a:pt x="792" y="1642"/>
                  <a:pt x="794" y="1641"/>
                </a:cubicBezTo>
                <a:cubicBezTo>
                  <a:pt x="801" y="1639"/>
                  <a:pt x="808" y="1640"/>
                  <a:pt x="814" y="1646"/>
                </a:cubicBezTo>
                <a:cubicBezTo>
                  <a:pt x="819" y="1652"/>
                  <a:pt x="820" y="1660"/>
                  <a:pt x="816" y="1668"/>
                </a:cubicBezTo>
                <a:cubicBezTo>
                  <a:pt x="815" y="1669"/>
                  <a:pt x="814" y="1671"/>
                  <a:pt x="812" y="1674"/>
                </a:cubicBezTo>
                <a:cubicBezTo>
                  <a:pt x="821" y="1668"/>
                  <a:pt x="829" y="1669"/>
                  <a:pt x="838" y="1673"/>
                </a:cubicBezTo>
                <a:cubicBezTo>
                  <a:pt x="834" y="1663"/>
                  <a:pt x="837" y="1655"/>
                  <a:pt x="843" y="1648"/>
                </a:cubicBezTo>
                <a:cubicBezTo>
                  <a:pt x="844" y="1648"/>
                  <a:pt x="846" y="1647"/>
                  <a:pt x="847" y="1646"/>
                </a:cubicBezTo>
                <a:cubicBezTo>
                  <a:pt x="855" y="1644"/>
                  <a:pt x="861" y="1645"/>
                  <a:pt x="867" y="1650"/>
                </a:cubicBezTo>
                <a:cubicBezTo>
                  <a:pt x="873" y="1656"/>
                  <a:pt x="874" y="1662"/>
                  <a:pt x="872" y="1670"/>
                </a:cubicBezTo>
                <a:cubicBezTo>
                  <a:pt x="871" y="1671"/>
                  <a:pt x="871" y="1673"/>
                  <a:pt x="870" y="1675"/>
                </a:cubicBezTo>
                <a:cubicBezTo>
                  <a:pt x="879" y="1673"/>
                  <a:pt x="887" y="1673"/>
                  <a:pt x="893" y="1680"/>
                </a:cubicBezTo>
                <a:cubicBezTo>
                  <a:pt x="893" y="1679"/>
                  <a:pt x="892" y="1677"/>
                  <a:pt x="892" y="1676"/>
                </a:cubicBezTo>
                <a:cubicBezTo>
                  <a:pt x="889" y="1667"/>
                  <a:pt x="890" y="1659"/>
                  <a:pt x="898" y="1653"/>
                </a:cubicBezTo>
                <a:cubicBezTo>
                  <a:pt x="895" y="1654"/>
                  <a:pt x="892" y="1655"/>
                  <a:pt x="890" y="1656"/>
                </a:cubicBezTo>
                <a:cubicBezTo>
                  <a:pt x="881" y="1659"/>
                  <a:pt x="873" y="1655"/>
                  <a:pt x="868" y="1648"/>
                </a:cubicBezTo>
                <a:cubicBezTo>
                  <a:pt x="864" y="1641"/>
                  <a:pt x="866" y="1631"/>
                  <a:pt x="872" y="1626"/>
                </a:cubicBezTo>
                <a:cubicBezTo>
                  <a:pt x="878" y="1620"/>
                  <a:pt x="888" y="1619"/>
                  <a:pt x="895" y="1624"/>
                </a:cubicBezTo>
                <a:cubicBezTo>
                  <a:pt x="902" y="1629"/>
                  <a:pt x="904" y="1638"/>
                  <a:pt x="901" y="1646"/>
                </a:cubicBezTo>
                <a:cubicBezTo>
                  <a:pt x="900" y="1648"/>
                  <a:pt x="899" y="1650"/>
                  <a:pt x="899" y="1652"/>
                </a:cubicBezTo>
                <a:cubicBezTo>
                  <a:pt x="908" y="1647"/>
                  <a:pt x="917" y="1650"/>
                  <a:pt x="925" y="1656"/>
                </a:cubicBezTo>
                <a:cubicBezTo>
                  <a:pt x="928" y="1666"/>
                  <a:pt x="929" y="1674"/>
                  <a:pt x="921" y="1682"/>
                </a:cubicBezTo>
                <a:cubicBezTo>
                  <a:pt x="930" y="1679"/>
                  <a:pt x="938" y="1677"/>
                  <a:pt x="946" y="1683"/>
                </a:cubicBezTo>
                <a:cubicBezTo>
                  <a:pt x="941" y="1662"/>
                  <a:pt x="954" y="1649"/>
                  <a:pt x="976" y="1657"/>
                </a:cubicBezTo>
                <a:cubicBezTo>
                  <a:pt x="973" y="1647"/>
                  <a:pt x="974" y="1638"/>
                  <a:pt x="983" y="1633"/>
                </a:cubicBezTo>
                <a:cubicBezTo>
                  <a:pt x="990" y="1629"/>
                  <a:pt x="997" y="1629"/>
                  <a:pt x="1003" y="1633"/>
                </a:cubicBezTo>
                <a:cubicBezTo>
                  <a:pt x="1012" y="1640"/>
                  <a:pt x="1012" y="1650"/>
                  <a:pt x="1008" y="1660"/>
                </a:cubicBezTo>
                <a:cubicBezTo>
                  <a:pt x="1018" y="1657"/>
                  <a:pt x="1025" y="1659"/>
                  <a:pt x="1032" y="1665"/>
                </a:cubicBezTo>
                <a:cubicBezTo>
                  <a:pt x="1031" y="1663"/>
                  <a:pt x="1030" y="1660"/>
                  <a:pt x="1029" y="1657"/>
                </a:cubicBezTo>
                <a:cubicBezTo>
                  <a:pt x="1027" y="1649"/>
                  <a:pt x="1030" y="1643"/>
                  <a:pt x="1036" y="1637"/>
                </a:cubicBezTo>
                <a:cubicBezTo>
                  <a:pt x="1046" y="1631"/>
                  <a:pt x="1055" y="1634"/>
                  <a:pt x="1063" y="1641"/>
                </a:cubicBezTo>
                <a:cubicBezTo>
                  <a:pt x="1066" y="1650"/>
                  <a:pt x="1067" y="1659"/>
                  <a:pt x="1059" y="1667"/>
                </a:cubicBezTo>
                <a:cubicBezTo>
                  <a:pt x="1068" y="1663"/>
                  <a:pt x="1076" y="1661"/>
                  <a:pt x="1085" y="1667"/>
                </a:cubicBezTo>
                <a:cubicBezTo>
                  <a:pt x="1081" y="1659"/>
                  <a:pt x="1083" y="1652"/>
                  <a:pt x="1087" y="1645"/>
                </a:cubicBezTo>
                <a:cubicBezTo>
                  <a:pt x="1087" y="1645"/>
                  <a:pt x="1087" y="1644"/>
                  <a:pt x="1087" y="1644"/>
                </a:cubicBezTo>
                <a:cubicBezTo>
                  <a:pt x="1078" y="1648"/>
                  <a:pt x="1070" y="1646"/>
                  <a:pt x="1063" y="1641"/>
                </a:cubicBezTo>
                <a:cubicBezTo>
                  <a:pt x="1062" y="1639"/>
                  <a:pt x="1061" y="1637"/>
                  <a:pt x="1060" y="1635"/>
                </a:cubicBezTo>
                <a:cubicBezTo>
                  <a:pt x="1057" y="1627"/>
                  <a:pt x="1060" y="1617"/>
                  <a:pt x="1067" y="1613"/>
                </a:cubicBezTo>
                <a:cubicBezTo>
                  <a:pt x="1074" y="1608"/>
                  <a:pt x="1084" y="1609"/>
                  <a:pt x="1090" y="1615"/>
                </a:cubicBezTo>
                <a:cubicBezTo>
                  <a:pt x="1096" y="1622"/>
                  <a:pt x="1097" y="1631"/>
                  <a:pt x="1091" y="1639"/>
                </a:cubicBezTo>
                <a:cubicBezTo>
                  <a:pt x="1090" y="1641"/>
                  <a:pt x="1088" y="1642"/>
                  <a:pt x="1087" y="1643"/>
                </a:cubicBezTo>
                <a:cubicBezTo>
                  <a:pt x="1091" y="1642"/>
                  <a:pt x="1096" y="1640"/>
                  <a:pt x="1101" y="1639"/>
                </a:cubicBezTo>
                <a:cubicBezTo>
                  <a:pt x="1106" y="1639"/>
                  <a:pt x="1110" y="1641"/>
                  <a:pt x="1115" y="1643"/>
                </a:cubicBezTo>
                <a:cubicBezTo>
                  <a:pt x="1111" y="1634"/>
                  <a:pt x="1112" y="1626"/>
                  <a:pt x="1119" y="1620"/>
                </a:cubicBezTo>
                <a:cubicBezTo>
                  <a:pt x="1126" y="1612"/>
                  <a:pt x="1135" y="1613"/>
                  <a:pt x="1144" y="1618"/>
                </a:cubicBezTo>
                <a:cubicBezTo>
                  <a:pt x="1141" y="1604"/>
                  <a:pt x="1143" y="1597"/>
                  <a:pt x="1151" y="1592"/>
                </a:cubicBezTo>
                <a:cubicBezTo>
                  <a:pt x="1158" y="1589"/>
                  <a:pt x="1166" y="1589"/>
                  <a:pt x="1172" y="1594"/>
                </a:cubicBezTo>
                <a:cubicBezTo>
                  <a:pt x="1180" y="1601"/>
                  <a:pt x="1180" y="1610"/>
                  <a:pt x="1175" y="1621"/>
                </a:cubicBezTo>
                <a:cubicBezTo>
                  <a:pt x="1184" y="1617"/>
                  <a:pt x="1191" y="1619"/>
                  <a:pt x="1198" y="1623"/>
                </a:cubicBezTo>
                <a:cubicBezTo>
                  <a:pt x="1198" y="1618"/>
                  <a:pt x="1196" y="1615"/>
                  <a:pt x="1197" y="1611"/>
                </a:cubicBezTo>
                <a:cubicBezTo>
                  <a:pt x="1197" y="1607"/>
                  <a:pt x="1199" y="1604"/>
                  <a:pt x="1200" y="1600"/>
                </a:cubicBezTo>
                <a:cubicBezTo>
                  <a:pt x="1198" y="1600"/>
                  <a:pt x="1197" y="1601"/>
                  <a:pt x="1195" y="1601"/>
                </a:cubicBezTo>
                <a:cubicBezTo>
                  <a:pt x="1187" y="1603"/>
                  <a:pt x="1178" y="1600"/>
                  <a:pt x="1174" y="1592"/>
                </a:cubicBezTo>
                <a:cubicBezTo>
                  <a:pt x="1170" y="1585"/>
                  <a:pt x="1172" y="1575"/>
                  <a:pt x="1178" y="1570"/>
                </a:cubicBezTo>
                <a:cubicBezTo>
                  <a:pt x="1184" y="1565"/>
                  <a:pt x="1194" y="1564"/>
                  <a:pt x="1201" y="1569"/>
                </a:cubicBezTo>
                <a:cubicBezTo>
                  <a:pt x="1208" y="1573"/>
                  <a:pt x="1210" y="1582"/>
                  <a:pt x="1207" y="1591"/>
                </a:cubicBezTo>
                <a:cubicBezTo>
                  <a:pt x="1206" y="1592"/>
                  <a:pt x="1206" y="1594"/>
                  <a:pt x="1205" y="1597"/>
                </a:cubicBezTo>
                <a:cubicBezTo>
                  <a:pt x="1215" y="1591"/>
                  <a:pt x="1223" y="1594"/>
                  <a:pt x="1230" y="1601"/>
                </a:cubicBezTo>
                <a:cubicBezTo>
                  <a:pt x="1229" y="1599"/>
                  <a:pt x="1229" y="1597"/>
                  <a:pt x="1228" y="1595"/>
                </a:cubicBezTo>
                <a:cubicBezTo>
                  <a:pt x="1225" y="1587"/>
                  <a:pt x="1226" y="1580"/>
                  <a:pt x="1232" y="1575"/>
                </a:cubicBezTo>
                <a:cubicBezTo>
                  <a:pt x="1237" y="1569"/>
                  <a:pt x="1245" y="1568"/>
                  <a:pt x="1252" y="1571"/>
                </a:cubicBezTo>
                <a:cubicBezTo>
                  <a:pt x="1254" y="1572"/>
                  <a:pt x="1256" y="1572"/>
                  <a:pt x="1258" y="1573"/>
                </a:cubicBezTo>
                <a:cubicBezTo>
                  <a:pt x="1257" y="1571"/>
                  <a:pt x="1256" y="1569"/>
                  <a:pt x="1256" y="1567"/>
                </a:cubicBezTo>
                <a:cubicBezTo>
                  <a:pt x="1254" y="1559"/>
                  <a:pt x="1258" y="1551"/>
                  <a:pt x="1265" y="1547"/>
                </a:cubicBezTo>
                <a:cubicBezTo>
                  <a:pt x="1272" y="1543"/>
                  <a:pt x="1280" y="1544"/>
                  <a:pt x="1286" y="1549"/>
                </a:cubicBezTo>
                <a:cubicBezTo>
                  <a:pt x="1292" y="1555"/>
                  <a:pt x="1294" y="1563"/>
                  <a:pt x="1290" y="1571"/>
                </a:cubicBezTo>
                <a:cubicBezTo>
                  <a:pt x="1290" y="1573"/>
                  <a:pt x="1289" y="1575"/>
                  <a:pt x="1288" y="1577"/>
                </a:cubicBezTo>
                <a:cubicBezTo>
                  <a:pt x="1295" y="1573"/>
                  <a:pt x="1303" y="1573"/>
                  <a:pt x="1311" y="1578"/>
                </a:cubicBezTo>
                <a:cubicBezTo>
                  <a:pt x="1309" y="1565"/>
                  <a:pt x="1309" y="1563"/>
                  <a:pt x="1316" y="1554"/>
                </a:cubicBezTo>
                <a:cubicBezTo>
                  <a:pt x="1313" y="1555"/>
                  <a:pt x="1310" y="1555"/>
                  <a:pt x="1308" y="1556"/>
                </a:cubicBezTo>
                <a:cubicBezTo>
                  <a:pt x="1299" y="1558"/>
                  <a:pt x="1291" y="1554"/>
                  <a:pt x="1287" y="1546"/>
                </a:cubicBezTo>
                <a:cubicBezTo>
                  <a:pt x="1284" y="1538"/>
                  <a:pt x="1286" y="1529"/>
                  <a:pt x="1292" y="1524"/>
                </a:cubicBezTo>
                <a:cubicBezTo>
                  <a:pt x="1299" y="1519"/>
                  <a:pt x="1309" y="1519"/>
                  <a:pt x="1315" y="1524"/>
                </a:cubicBezTo>
                <a:cubicBezTo>
                  <a:pt x="1322" y="1529"/>
                  <a:pt x="1324" y="1538"/>
                  <a:pt x="1320" y="1546"/>
                </a:cubicBezTo>
                <a:cubicBezTo>
                  <a:pt x="1319" y="1549"/>
                  <a:pt x="1318" y="1551"/>
                  <a:pt x="1317" y="1553"/>
                </a:cubicBezTo>
                <a:cubicBezTo>
                  <a:pt x="1325" y="1548"/>
                  <a:pt x="1333" y="1548"/>
                  <a:pt x="1342" y="1554"/>
                </a:cubicBezTo>
                <a:cubicBezTo>
                  <a:pt x="1338" y="1543"/>
                  <a:pt x="1340" y="1535"/>
                  <a:pt x="1347" y="1528"/>
                </a:cubicBezTo>
                <a:cubicBezTo>
                  <a:pt x="1345" y="1529"/>
                  <a:pt x="1342" y="1530"/>
                  <a:pt x="1340" y="1530"/>
                </a:cubicBezTo>
                <a:cubicBezTo>
                  <a:pt x="1332" y="1534"/>
                  <a:pt x="1323" y="1531"/>
                  <a:pt x="1318" y="1523"/>
                </a:cubicBezTo>
                <a:cubicBezTo>
                  <a:pt x="1314" y="1516"/>
                  <a:pt x="1315" y="1506"/>
                  <a:pt x="1321" y="1500"/>
                </a:cubicBezTo>
                <a:cubicBezTo>
                  <a:pt x="1327" y="1495"/>
                  <a:pt x="1336" y="1494"/>
                  <a:pt x="1344" y="1498"/>
                </a:cubicBezTo>
                <a:cubicBezTo>
                  <a:pt x="1345" y="1499"/>
                  <a:pt x="1347" y="1501"/>
                  <a:pt x="1348" y="1502"/>
                </a:cubicBezTo>
                <a:cubicBezTo>
                  <a:pt x="1347" y="1500"/>
                  <a:pt x="1346" y="1497"/>
                  <a:pt x="1345" y="1494"/>
                </a:cubicBezTo>
                <a:cubicBezTo>
                  <a:pt x="1343" y="1486"/>
                  <a:pt x="1346" y="1478"/>
                  <a:pt x="1353" y="1473"/>
                </a:cubicBezTo>
                <a:cubicBezTo>
                  <a:pt x="1360" y="1469"/>
                  <a:pt x="1369" y="1470"/>
                  <a:pt x="1375" y="1476"/>
                </a:cubicBezTo>
                <a:cubicBezTo>
                  <a:pt x="1381" y="1482"/>
                  <a:pt x="1382" y="1491"/>
                  <a:pt x="1378" y="1498"/>
                </a:cubicBezTo>
                <a:cubicBezTo>
                  <a:pt x="1377" y="1500"/>
                  <a:pt x="1375" y="1502"/>
                  <a:pt x="1374" y="1504"/>
                </a:cubicBezTo>
                <a:cubicBezTo>
                  <a:pt x="1375" y="1504"/>
                  <a:pt x="1376" y="1503"/>
                  <a:pt x="1378" y="1503"/>
                </a:cubicBezTo>
                <a:cubicBezTo>
                  <a:pt x="1386" y="1499"/>
                  <a:pt x="1394" y="1499"/>
                  <a:pt x="1400" y="1505"/>
                </a:cubicBezTo>
                <a:cubicBezTo>
                  <a:pt x="1406" y="1510"/>
                  <a:pt x="1407" y="1518"/>
                  <a:pt x="1404" y="1527"/>
                </a:cubicBezTo>
                <a:cubicBezTo>
                  <a:pt x="1404" y="1528"/>
                  <a:pt x="1404" y="1529"/>
                  <a:pt x="1403" y="1529"/>
                </a:cubicBezTo>
                <a:cubicBezTo>
                  <a:pt x="1410" y="1529"/>
                  <a:pt x="1417" y="1529"/>
                  <a:pt x="1422" y="1529"/>
                </a:cubicBezTo>
                <a:close/>
                <a:moveTo>
                  <a:pt x="1618" y="1249"/>
                </a:moveTo>
                <a:cubicBezTo>
                  <a:pt x="1627" y="1245"/>
                  <a:pt x="1633" y="1246"/>
                  <a:pt x="1639" y="1249"/>
                </a:cubicBezTo>
                <a:cubicBezTo>
                  <a:pt x="1640" y="1242"/>
                  <a:pt x="1641" y="1235"/>
                  <a:pt x="1641" y="1228"/>
                </a:cubicBezTo>
                <a:cubicBezTo>
                  <a:pt x="1634" y="1231"/>
                  <a:pt x="1628" y="1229"/>
                  <a:pt x="1620" y="1225"/>
                </a:cubicBezTo>
                <a:cubicBezTo>
                  <a:pt x="1624" y="1234"/>
                  <a:pt x="1623" y="1241"/>
                  <a:pt x="1618" y="1249"/>
                </a:cubicBezTo>
                <a:close/>
                <a:moveTo>
                  <a:pt x="1609" y="1272"/>
                </a:moveTo>
                <a:cubicBezTo>
                  <a:pt x="1610" y="1267"/>
                  <a:pt x="1611" y="1260"/>
                  <a:pt x="1612" y="1253"/>
                </a:cubicBezTo>
                <a:cubicBezTo>
                  <a:pt x="1605" y="1255"/>
                  <a:pt x="1598" y="1255"/>
                  <a:pt x="1591" y="1250"/>
                </a:cubicBezTo>
                <a:cubicBezTo>
                  <a:pt x="1595" y="1258"/>
                  <a:pt x="1594" y="1265"/>
                  <a:pt x="1591" y="1271"/>
                </a:cubicBezTo>
                <a:cubicBezTo>
                  <a:pt x="1597" y="1272"/>
                  <a:pt x="1604" y="1272"/>
                  <a:pt x="1609" y="1272"/>
                </a:cubicBezTo>
                <a:close/>
                <a:moveTo>
                  <a:pt x="1588" y="1307"/>
                </a:moveTo>
                <a:cubicBezTo>
                  <a:pt x="1588" y="1313"/>
                  <a:pt x="1587" y="1320"/>
                  <a:pt x="1587" y="1326"/>
                </a:cubicBezTo>
                <a:cubicBezTo>
                  <a:pt x="1592" y="1326"/>
                  <a:pt x="1599" y="1327"/>
                  <a:pt x="1605" y="1327"/>
                </a:cubicBezTo>
                <a:cubicBezTo>
                  <a:pt x="1606" y="1321"/>
                  <a:pt x="1606" y="1314"/>
                  <a:pt x="1607" y="1309"/>
                </a:cubicBezTo>
                <a:cubicBezTo>
                  <a:pt x="1600" y="1308"/>
                  <a:pt x="1594" y="1307"/>
                  <a:pt x="1588" y="1307"/>
                </a:cubicBezTo>
                <a:close/>
                <a:moveTo>
                  <a:pt x="1551" y="1356"/>
                </a:moveTo>
                <a:cubicBezTo>
                  <a:pt x="1543" y="1358"/>
                  <a:pt x="1535" y="1359"/>
                  <a:pt x="1527" y="1354"/>
                </a:cubicBezTo>
                <a:cubicBezTo>
                  <a:pt x="1531" y="1364"/>
                  <a:pt x="1530" y="1372"/>
                  <a:pt x="1523" y="1378"/>
                </a:cubicBezTo>
                <a:cubicBezTo>
                  <a:pt x="1531" y="1375"/>
                  <a:pt x="1538" y="1374"/>
                  <a:pt x="1547" y="1378"/>
                </a:cubicBezTo>
                <a:cubicBezTo>
                  <a:pt x="1545" y="1366"/>
                  <a:pt x="1545" y="1364"/>
                  <a:pt x="1551" y="1356"/>
                </a:cubicBezTo>
                <a:close/>
                <a:moveTo>
                  <a:pt x="1524" y="1411"/>
                </a:moveTo>
                <a:cubicBezTo>
                  <a:pt x="1524" y="1417"/>
                  <a:pt x="1523" y="1424"/>
                  <a:pt x="1523" y="1430"/>
                </a:cubicBezTo>
                <a:cubicBezTo>
                  <a:pt x="1529" y="1430"/>
                  <a:pt x="1535" y="1431"/>
                  <a:pt x="1541" y="1431"/>
                </a:cubicBezTo>
                <a:cubicBezTo>
                  <a:pt x="1542" y="1425"/>
                  <a:pt x="1542" y="1419"/>
                  <a:pt x="1543" y="1413"/>
                </a:cubicBezTo>
                <a:cubicBezTo>
                  <a:pt x="1537" y="1412"/>
                  <a:pt x="1530" y="1412"/>
                  <a:pt x="1524" y="1411"/>
                </a:cubicBezTo>
                <a:close/>
                <a:moveTo>
                  <a:pt x="1491" y="1455"/>
                </a:moveTo>
                <a:cubicBezTo>
                  <a:pt x="1498" y="1455"/>
                  <a:pt x="1505" y="1455"/>
                  <a:pt x="1511" y="1455"/>
                </a:cubicBezTo>
                <a:cubicBezTo>
                  <a:pt x="1512" y="1449"/>
                  <a:pt x="1513" y="1443"/>
                  <a:pt x="1513" y="1438"/>
                </a:cubicBezTo>
                <a:cubicBezTo>
                  <a:pt x="1507" y="1437"/>
                  <a:pt x="1500" y="1436"/>
                  <a:pt x="1493" y="1435"/>
                </a:cubicBezTo>
                <a:cubicBezTo>
                  <a:pt x="1496" y="1442"/>
                  <a:pt x="1495" y="1449"/>
                  <a:pt x="1491" y="1455"/>
                </a:cubicBezTo>
                <a:close/>
                <a:moveTo>
                  <a:pt x="1487" y="1460"/>
                </a:moveTo>
                <a:cubicBezTo>
                  <a:pt x="1479" y="1464"/>
                  <a:pt x="1472" y="1462"/>
                  <a:pt x="1466" y="1460"/>
                </a:cubicBezTo>
                <a:cubicBezTo>
                  <a:pt x="1465" y="1467"/>
                  <a:pt x="1464" y="1474"/>
                  <a:pt x="1464" y="1479"/>
                </a:cubicBezTo>
                <a:cubicBezTo>
                  <a:pt x="1470" y="1480"/>
                  <a:pt x="1476" y="1480"/>
                  <a:pt x="1483" y="1481"/>
                </a:cubicBezTo>
                <a:cubicBezTo>
                  <a:pt x="1481" y="1474"/>
                  <a:pt x="1482" y="1467"/>
                  <a:pt x="1487" y="1460"/>
                </a:cubicBezTo>
                <a:close/>
                <a:moveTo>
                  <a:pt x="1461" y="1431"/>
                </a:moveTo>
                <a:cubicBezTo>
                  <a:pt x="1451" y="1435"/>
                  <a:pt x="1443" y="1433"/>
                  <a:pt x="1436" y="1425"/>
                </a:cubicBezTo>
                <a:cubicBezTo>
                  <a:pt x="1441" y="1434"/>
                  <a:pt x="1443" y="1443"/>
                  <a:pt x="1436" y="1452"/>
                </a:cubicBezTo>
                <a:cubicBezTo>
                  <a:pt x="1444" y="1449"/>
                  <a:pt x="1451" y="1448"/>
                  <a:pt x="1459" y="1453"/>
                </a:cubicBezTo>
                <a:cubicBezTo>
                  <a:pt x="1456" y="1445"/>
                  <a:pt x="1457" y="1438"/>
                  <a:pt x="1461" y="1431"/>
                </a:cubicBezTo>
                <a:close/>
                <a:moveTo>
                  <a:pt x="1437" y="1653"/>
                </a:moveTo>
                <a:cubicBezTo>
                  <a:pt x="1432" y="1653"/>
                  <a:pt x="1428" y="1652"/>
                  <a:pt x="1423" y="1651"/>
                </a:cubicBezTo>
                <a:cubicBezTo>
                  <a:pt x="1423" y="1656"/>
                  <a:pt x="1423" y="1660"/>
                  <a:pt x="1423" y="1665"/>
                </a:cubicBezTo>
                <a:cubicBezTo>
                  <a:pt x="1428" y="1665"/>
                  <a:pt x="1432" y="1665"/>
                  <a:pt x="1436" y="1666"/>
                </a:cubicBezTo>
                <a:cubicBezTo>
                  <a:pt x="1436" y="1661"/>
                  <a:pt x="1436" y="1657"/>
                  <a:pt x="1437" y="1653"/>
                </a:cubicBezTo>
                <a:close/>
                <a:moveTo>
                  <a:pt x="1443" y="1597"/>
                </a:moveTo>
                <a:cubicBezTo>
                  <a:pt x="1438" y="1597"/>
                  <a:pt x="1433" y="1596"/>
                  <a:pt x="1428" y="1596"/>
                </a:cubicBezTo>
                <a:cubicBezTo>
                  <a:pt x="1427" y="1601"/>
                  <a:pt x="1427" y="1606"/>
                  <a:pt x="1427" y="1612"/>
                </a:cubicBezTo>
                <a:cubicBezTo>
                  <a:pt x="1432" y="1612"/>
                  <a:pt x="1437" y="1612"/>
                  <a:pt x="1441" y="1613"/>
                </a:cubicBezTo>
                <a:cubicBezTo>
                  <a:pt x="1442" y="1608"/>
                  <a:pt x="1443" y="1602"/>
                  <a:pt x="1443" y="1597"/>
                </a:cubicBezTo>
                <a:close/>
                <a:moveTo>
                  <a:pt x="1449" y="1542"/>
                </a:moveTo>
                <a:cubicBezTo>
                  <a:pt x="1443" y="1542"/>
                  <a:pt x="1437" y="1541"/>
                  <a:pt x="1432" y="1541"/>
                </a:cubicBezTo>
                <a:cubicBezTo>
                  <a:pt x="1432" y="1547"/>
                  <a:pt x="1431" y="1553"/>
                  <a:pt x="1431" y="1558"/>
                </a:cubicBezTo>
                <a:cubicBezTo>
                  <a:pt x="1436" y="1558"/>
                  <a:pt x="1441" y="1558"/>
                  <a:pt x="1446" y="1559"/>
                </a:cubicBezTo>
                <a:cubicBezTo>
                  <a:pt x="1447" y="1553"/>
                  <a:pt x="1448" y="1548"/>
                  <a:pt x="1449" y="1542"/>
                </a:cubicBezTo>
                <a:close/>
                <a:moveTo>
                  <a:pt x="1452" y="1505"/>
                </a:moveTo>
                <a:cubicBezTo>
                  <a:pt x="1453" y="1499"/>
                  <a:pt x="1454" y="1493"/>
                  <a:pt x="1455" y="1486"/>
                </a:cubicBezTo>
                <a:cubicBezTo>
                  <a:pt x="1448" y="1488"/>
                  <a:pt x="1441" y="1487"/>
                  <a:pt x="1434" y="1483"/>
                </a:cubicBezTo>
                <a:cubicBezTo>
                  <a:pt x="1438" y="1491"/>
                  <a:pt x="1436" y="1498"/>
                  <a:pt x="1433" y="1504"/>
                </a:cubicBezTo>
                <a:cubicBezTo>
                  <a:pt x="1440" y="1505"/>
                  <a:pt x="1446" y="1505"/>
                  <a:pt x="1452" y="1505"/>
                </a:cubicBezTo>
                <a:close/>
                <a:moveTo>
                  <a:pt x="1467" y="1628"/>
                </a:moveTo>
                <a:cubicBezTo>
                  <a:pt x="1462" y="1628"/>
                  <a:pt x="1457" y="1627"/>
                  <a:pt x="1453" y="1627"/>
                </a:cubicBezTo>
                <a:cubicBezTo>
                  <a:pt x="1453" y="1631"/>
                  <a:pt x="1453" y="1635"/>
                  <a:pt x="1452" y="1640"/>
                </a:cubicBezTo>
                <a:cubicBezTo>
                  <a:pt x="1457" y="1640"/>
                  <a:pt x="1461" y="1640"/>
                  <a:pt x="1466" y="1641"/>
                </a:cubicBezTo>
                <a:cubicBezTo>
                  <a:pt x="1466" y="1636"/>
                  <a:pt x="1466" y="1632"/>
                  <a:pt x="1467" y="1628"/>
                </a:cubicBezTo>
                <a:close/>
                <a:moveTo>
                  <a:pt x="1472" y="1573"/>
                </a:moveTo>
                <a:cubicBezTo>
                  <a:pt x="1467" y="1572"/>
                  <a:pt x="1462" y="1572"/>
                  <a:pt x="1457" y="1571"/>
                </a:cubicBezTo>
                <a:cubicBezTo>
                  <a:pt x="1457" y="1577"/>
                  <a:pt x="1457" y="1582"/>
                  <a:pt x="1456" y="1587"/>
                </a:cubicBezTo>
                <a:cubicBezTo>
                  <a:pt x="1461" y="1587"/>
                  <a:pt x="1466" y="1587"/>
                  <a:pt x="1471" y="1588"/>
                </a:cubicBezTo>
                <a:cubicBezTo>
                  <a:pt x="1471" y="1582"/>
                  <a:pt x="1471" y="1578"/>
                  <a:pt x="1472" y="1573"/>
                </a:cubicBezTo>
                <a:close/>
                <a:moveTo>
                  <a:pt x="1478" y="1518"/>
                </a:moveTo>
                <a:cubicBezTo>
                  <a:pt x="1472" y="1517"/>
                  <a:pt x="1466" y="1516"/>
                  <a:pt x="1461" y="1516"/>
                </a:cubicBezTo>
                <a:cubicBezTo>
                  <a:pt x="1461" y="1522"/>
                  <a:pt x="1460" y="1527"/>
                  <a:pt x="1460" y="1533"/>
                </a:cubicBezTo>
                <a:cubicBezTo>
                  <a:pt x="1465" y="1534"/>
                  <a:pt x="1471" y="1534"/>
                  <a:pt x="1477" y="1534"/>
                </a:cubicBezTo>
                <a:cubicBezTo>
                  <a:pt x="1477" y="1529"/>
                  <a:pt x="1478" y="1523"/>
                  <a:pt x="1478" y="1518"/>
                </a:cubicBezTo>
                <a:close/>
                <a:moveTo>
                  <a:pt x="1496" y="1602"/>
                </a:moveTo>
                <a:cubicBezTo>
                  <a:pt x="1491" y="1602"/>
                  <a:pt x="1487" y="1602"/>
                  <a:pt x="1483" y="1601"/>
                </a:cubicBezTo>
                <a:cubicBezTo>
                  <a:pt x="1483" y="1606"/>
                  <a:pt x="1483" y="1611"/>
                  <a:pt x="1483" y="1615"/>
                </a:cubicBezTo>
                <a:cubicBezTo>
                  <a:pt x="1487" y="1615"/>
                  <a:pt x="1490" y="1615"/>
                  <a:pt x="1494" y="1615"/>
                </a:cubicBezTo>
                <a:cubicBezTo>
                  <a:pt x="1495" y="1611"/>
                  <a:pt x="1495" y="1607"/>
                  <a:pt x="1496" y="1602"/>
                </a:cubicBezTo>
                <a:close/>
                <a:moveTo>
                  <a:pt x="1502" y="1548"/>
                </a:moveTo>
                <a:cubicBezTo>
                  <a:pt x="1496" y="1547"/>
                  <a:pt x="1491" y="1547"/>
                  <a:pt x="1486" y="1546"/>
                </a:cubicBezTo>
                <a:cubicBezTo>
                  <a:pt x="1486" y="1551"/>
                  <a:pt x="1486" y="1556"/>
                  <a:pt x="1486" y="1561"/>
                </a:cubicBezTo>
                <a:cubicBezTo>
                  <a:pt x="1491" y="1562"/>
                  <a:pt x="1496" y="1562"/>
                  <a:pt x="1501" y="1562"/>
                </a:cubicBezTo>
                <a:cubicBezTo>
                  <a:pt x="1501" y="1557"/>
                  <a:pt x="1501" y="1553"/>
                  <a:pt x="1502" y="1548"/>
                </a:cubicBezTo>
                <a:close/>
                <a:moveTo>
                  <a:pt x="1508" y="1493"/>
                </a:moveTo>
                <a:cubicBezTo>
                  <a:pt x="1502" y="1492"/>
                  <a:pt x="1496" y="1491"/>
                  <a:pt x="1491" y="1491"/>
                </a:cubicBezTo>
                <a:cubicBezTo>
                  <a:pt x="1490" y="1496"/>
                  <a:pt x="1490" y="1503"/>
                  <a:pt x="1490" y="1508"/>
                </a:cubicBezTo>
                <a:cubicBezTo>
                  <a:pt x="1495" y="1509"/>
                  <a:pt x="1501" y="1509"/>
                  <a:pt x="1506" y="1510"/>
                </a:cubicBezTo>
                <a:cubicBezTo>
                  <a:pt x="1507" y="1504"/>
                  <a:pt x="1507" y="1498"/>
                  <a:pt x="1508" y="1493"/>
                </a:cubicBezTo>
                <a:close/>
                <a:moveTo>
                  <a:pt x="1526" y="1578"/>
                </a:moveTo>
                <a:cubicBezTo>
                  <a:pt x="1521" y="1577"/>
                  <a:pt x="1517" y="1577"/>
                  <a:pt x="1512" y="1576"/>
                </a:cubicBezTo>
                <a:cubicBezTo>
                  <a:pt x="1512" y="1581"/>
                  <a:pt x="1511" y="1586"/>
                  <a:pt x="1511" y="1590"/>
                </a:cubicBezTo>
                <a:cubicBezTo>
                  <a:pt x="1515" y="1591"/>
                  <a:pt x="1520" y="1591"/>
                  <a:pt x="1524" y="1591"/>
                </a:cubicBezTo>
                <a:cubicBezTo>
                  <a:pt x="1525" y="1587"/>
                  <a:pt x="1525" y="1582"/>
                  <a:pt x="1526" y="1578"/>
                </a:cubicBezTo>
                <a:close/>
                <a:moveTo>
                  <a:pt x="1531" y="1524"/>
                </a:moveTo>
                <a:cubicBezTo>
                  <a:pt x="1526" y="1523"/>
                  <a:pt x="1521" y="1522"/>
                  <a:pt x="1516" y="1522"/>
                </a:cubicBezTo>
                <a:cubicBezTo>
                  <a:pt x="1516" y="1527"/>
                  <a:pt x="1516" y="1531"/>
                  <a:pt x="1515" y="1537"/>
                </a:cubicBezTo>
                <a:cubicBezTo>
                  <a:pt x="1521" y="1537"/>
                  <a:pt x="1526" y="1537"/>
                  <a:pt x="1530" y="1538"/>
                </a:cubicBezTo>
                <a:cubicBezTo>
                  <a:pt x="1531" y="1533"/>
                  <a:pt x="1531" y="1528"/>
                  <a:pt x="1531" y="1524"/>
                </a:cubicBezTo>
                <a:close/>
                <a:moveTo>
                  <a:pt x="1537" y="1468"/>
                </a:moveTo>
                <a:cubicBezTo>
                  <a:pt x="1532" y="1468"/>
                  <a:pt x="1526" y="1467"/>
                  <a:pt x="1521" y="1467"/>
                </a:cubicBezTo>
                <a:cubicBezTo>
                  <a:pt x="1520" y="1472"/>
                  <a:pt x="1520" y="1478"/>
                  <a:pt x="1519" y="1484"/>
                </a:cubicBezTo>
                <a:cubicBezTo>
                  <a:pt x="1524" y="1484"/>
                  <a:pt x="1529" y="1484"/>
                  <a:pt x="1535" y="1484"/>
                </a:cubicBezTo>
                <a:cubicBezTo>
                  <a:pt x="1536" y="1479"/>
                  <a:pt x="1536" y="1473"/>
                  <a:pt x="1537" y="1468"/>
                </a:cubicBezTo>
                <a:close/>
                <a:moveTo>
                  <a:pt x="1556" y="1553"/>
                </a:moveTo>
                <a:cubicBezTo>
                  <a:pt x="1551" y="1553"/>
                  <a:pt x="1546" y="1552"/>
                  <a:pt x="1542" y="1552"/>
                </a:cubicBezTo>
                <a:cubicBezTo>
                  <a:pt x="1541" y="1557"/>
                  <a:pt x="1541" y="1561"/>
                  <a:pt x="1541" y="1566"/>
                </a:cubicBezTo>
                <a:cubicBezTo>
                  <a:pt x="1545" y="1566"/>
                  <a:pt x="1550" y="1566"/>
                  <a:pt x="1554" y="1567"/>
                </a:cubicBezTo>
                <a:cubicBezTo>
                  <a:pt x="1555" y="1562"/>
                  <a:pt x="1555" y="1558"/>
                  <a:pt x="1556" y="1553"/>
                </a:cubicBezTo>
                <a:close/>
                <a:moveTo>
                  <a:pt x="1561" y="1499"/>
                </a:moveTo>
                <a:cubicBezTo>
                  <a:pt x="1555" y="1498"/>
                  <a:pt x="1551" y="1498"/>
                  <a:pt x="1546" y="1497"/>
                </a:cubicBezTo>
                <a:cubicBezTo>
                  <a:pt x="1546" y="1502"/>
                  <a:pt x="1546" y="1507"/>
                  <a:pt x="1545" y="1512"/>
                </a:cubicBezTo>
                <a:cubicBezTo>
                  <a:pt x="1550" y="1512"/>
                  <a:pt x="1554" y="1512"/>
                  <a:pt x="1559" y="1512"/>
                </a:cubicBezTo>
                <a:cubicBezTo>
                  <a:pt x="1559" y="1508"/>
                  <a:pt x="1560" y="1503"/>
                  <a:pt x="1561" y="1499"/>
                </a:cubicBezTo>
                <a:close/>
                <a:moveTo>
                  <a:pt x="1566" y="1444"/>
                </a:moveTo>
                <a:cubicBezTo>
                  <a:pt x="1561" y="1443"/>
                  <a:pt x="1555" y="1442"/>
                  <a:pt x="1550" y="1441"/>
                </a:cubicBezTo>
                <a:cubicBezTo>
                  <a:pt x="1549" y="1447"/>
                  <a:pt x="1549" y="1453"/>
                  <a:pt x="1548" y="1459"/>
                </a:cubicBezTo>
                <a:cubicBezTo>
                  <a:pt x="1554" y="1459"/>
                  <a:pt x="1560" y="1460"/>
                  <a:pt x="1565" y="1460"/>
                </a:cubicBezTo>
                <a:cubicBezTo>
                  <a:pt x="1566" y="1455"/>
                  <a:pt x="1566" y="1449"/>
                  <a:pt x="1566" y="1444"/>
                </a:cubicBezTo>
                <a:close/>
                <a:moveTo>
                  <a:pt x="1571" y="1406"/>
                </a:moveTo>
                <a:cubicBezTo>
                  <a:pt x="1571" y="1400"/>
                  <a:pt x="1572" y="1394"/>
                  <a:pt x="1573" y="1388"/>
                </a:cubicBezTo>
                <a:cubicBezTo>
                  <a:pt x="1567" y="1388"/>
                  <a:pt x="1560" y="1387"/>
                  <a:pt x="1555" y="1387"/>
                </a:cubicBezTo>
                <a:cubicBezTo>
                  <a:pt x="1554" y="1393"/>
                  <a:pt x="1553" y="1399"/>
                  <a:pt x="1553" y="1405"/>
                </a:cubicBezTo>
                <a:cubicBezTo>
                  <a:pt x="1558" y="1405"/>
                  <a:pt x="1565" y="1406"/>
                  <a:pt x="1571" y="1406"/>
                </a:cubicBezTo>
                <a:close/>
                <a:moveTo>
                  <a:pt x="1585" y="1529"/>
                </a:moveTo>
                <a:cubicBezTo>
                  <a:pt x="1580" y="1528"/>
                  <a:pt x="1576" y="1528"/>
                  <a:pt x="1572" y="1527"/>
                </a:cubicBezTo>
                <a:cubicBezTo>
                  <a:pt x="1571" y="1532"/>
                  <a:pt x="1571" y="1536"/>
                  <a:pt x="1571" y="1541"/>
                </a:cubicBezTo>
                <a:cubicBezTo>
                  <a:pt x="1575" y="1541"/>
                  <a:pt x="1579" y="1541"/>
                  <a:pt x="1583" y="1542"/>
                </a:cubicBezTo>
                <a:cubicBezTo>
                  <a:pt x="1583" y="1537"/>
                  <a:pt x="1584" y="1533"/>
                  <a:pt x="1585" y="1529"/>
                </a:cubicBezTo>
                <a:close/>
                <a:moveTo>
                  <a:pt x="1590" y="1473"/>
                </a:moveTo>
                <a:cubicBezTo>
                  <a:pt x="1585" y="1473"/>
                  <a:pt x="1580" y="1472"/>
                  <a:pt x="1575" y="1471"/>
                </a:cubicBezTo>
                <a:cubicBezTo>
                  <a:pt x="1575" y="1477"/>
                  <a:pt x="1575" y="1482"/>
                  <a:pt x="1575" y="1487"/>
                </a:cubicBezTo>
                <a:cubicBezTo>
                  <a:pt x="1580" y="1487"/>
                  <a:pt x="1584" y="1488"/>
                  <a:pt x="1589" y="1488"/>
                </a:cubicBezTo>
                <a:cubicBezTo>
                  <a:pt x="1589" y="1483"/>
                  <a:pt x="1590" y="1478"/>
                  <a:pt x="1590" y="1473"/>
                </a:cubicBezTo>
                <a:close/>
                <a:moveTo>
                  <a:pt x="1596" y="1419"/>
                </a:moveTo>
                <a:cubicBezTo>
                  <a:pt x="1590" y="1418"/>
                  <a:pt x="1585" y="1418"/>
                  <a:pt x="1580" y="1417"/>
                </a:cubicBezTo>
                <a:cubicBezTo>
                  <a:pt x="1579" y="1422"/>
                  <a:pt x="1579" y="1427"/>
                  <a:pt x="1579" y="1433"/>
                </a:cubicBezTo>
                <a:cubicBezTo>
                  <a:pt x="1584" y="1433"/>
                  <a:pt x="1590" y="1434"/>
                  <a:pt x="1595" y="1434"/>
                </a:cubicBezTo>
                <a:cubicBezTo>
                  <a:pt x="1595" y="1429"/>
                  <a:pt x="1595" y="1424"/>
                  <a:pt x="1596" y="1419"/>
                </a:cubicBezTo>
                <a:close/>
                <a:moveTo>
                  <a:pt x="1601" y="1364"/>
                </a:moveTo>
                <a:cubicBezTo>
                  <a:pt x="1596" y="1363"/>
                  <a:pt x="1590" y="1363"/>
                  <a:pt x="1584" y="1362"/>
                </a:cubicBezTo>
                <a:cubicBezTo>
                  <a:pt x="1583" y="1368"/>
                  <a:pt x="1582" y="1375"/>
                  <a:pt x="1582" y="1381"/>
                </a:cubicBezTo>
                <a:cubicBezTo>
                  <a:pt x="1587" y="1381"/>
                  <a:pt x="1593" y="1381"/>
                  <a:pt x="1599" y="1381"/>
                </a:cubicBezTo>
                <a:cubicBezTo>
                  <a:pt x="1600" y="1375"/>
                  <a:pt x="1601" y="1369"/>
                  <a:pt x="1601" y="1364"/>
                </a:cubicBezTo>
                <a:close/>
                <a:moveTo>
                  <a:pt x="1620" y="1449"/>
                </a:moveTo>
                <a:cubicBezTo>
                  <a:pt x="1615" y="1448"/>
                  <a:pt x="1610" y="1448"/>
                  <a:pt x="1605" y="1447"/>
                </a:cubicBezTo>
                <a:cubicBezTo>
                  <a:pt x="1605" y="1452"/>
                  <a:pt x="1605" y="1457"/>
                  <a:pt x="1604" y="1462"/>
                </a:cubicBezTo>
                <a:cubicBezTo>
                  <a:pt x="1609" y="1462"/>
                  <a:pt x="1614" y="1463"/>
                  <a:pt x="1618" y="1463"/>
                </a:cubicBezTo>
                <a:cubicBezTo>
                  <a:pt x="1619" y="1458"/>
                  <a:pt x="1620" y="1454"/>
                  <a:pt x="1620" y="1449"/>
                </a:cubicBezTo>
                <a:close/>
                <a:moveTo>
                  <a:pt x="1625" y="1394"/>
                </a:moveTo>
                <a:cubicBezTo>
                  <a:pt x="1620" y="1394"/>
                  <a:pt x="1615" y="1393"/>
                  <a:pt x="1610" y="1393"/>
                </a:cubicBezTo>
                <a:cubicBezTo>
                  <a:pt x="1609" y="1398"/>
                  <a:pt x="1609" y="1403"/>
                  <a:pt x="1609" y="1409"/>
                </a:cubicBezTo>
                <a:cubicBezTo>
                  <a:pt x="1614" y="1409"/>
                  <a:pt x="1619" y="1409"/>
                  <a:pt x="1623" y="1409"/>
                </a:cubicBezTo>
                <a:cubicBezTo>
                  <a:pt x="1624" y="1404"/>
                  <a:pt x="1624" y="1399"/>
                  <a:pt x="1625" y="1394"/>
                </a:cubicBezTo>
                <a:close/>
                <a:moveTo>
                  <a:pt x="1631" y="1340"/>
                </a:moveTo>
                <a:cubicBezTo>
                  <a:pt x="1625" y="1339"/>
                  <a:pt x="1619" y="1338"/>
                  <a:pt x="1614" y="1337"/>
                </a:cubicBezTo>
                <a:cubicBezTo>
                  <a:pt x="1613" y="1343"/>
                  <a:pt x="1613" y="1349"/>
                  <a:pt x="1612" y="1355"/>
                </a:cubicBezTo>
                <a:cubicBezTo>
                  <a:pt x="1618" y="1355"/>
                  <a:pt x="1624" y="1356"/>
                  <a:pt x="1629" y="1356"/>
                </a:cubicBezTo>
                <a:cubicBezTo>
                  <a:pt x="1630" y="1351"/>
                  <a:pt x="1630" y="1345"/>
                  <a:pt x="1631" y="1340"/>
                </a:cubicBezTo>
                <a:close/>
                <a:moveTo>
                  <a:pt x="1635" y="1302"/>
                </a:moveTo>
                <a:cubicBezTo>
                  <a:pt x="1635" y="1296"/>
                  <a:pt x="1636" y="1290"/>
                  <a:pt x="1637" y="1284"/>
                </a:cubicBezTo>
                <a:cubicBezTo>
                  <a:pt x="1631" y="1284"/>
                  <a:pt x="1624" y="1283"/>
                  <a:pt x="1619" y="1283"/>
                </a:cubicBezTo>
                <a:cubicBezTo>
                  <a:pt x="1618" y="1289"/>
                  <a:pt x="1617" y="1295"/>
                  <a:pt x="1617" y="1301"/>
                </a:cubicBezTo>
                <a:cubicBezTo>
                  <a:pt x="1623" y="1301"/>
                  <a:pt x="1629" y="1302"/>
                  <a:pt x="1635" y="1302"/>
                </a:cubicBezTo>
                <a:close/>
                <a:moveTo>
                  <a:pt x="1649" y="1424"/>
                </a:moveTo>
                <a:cubicBezTo>
                  <a:pt x="1644" y="1424"/>
                  <a:pt x="1640" y="1423"/>
                  <a:pt x="1635" y="1423"/>
                </a:cubicBezTo>
                <a:cubicBezTo>
                  <a:pt x="1635" y="1428"/>
                  <a:pt x="1635" y="1433"/>
                  <a:pt x="1634" y="1438"/>
                </a:cubicBezTo>
                <a:cubicBezTo>
                  <a:pt x="1639" y="1438"/>
                  <a:pt x="1643" y="1438"/>
                  <a:pt x="1647" y="1438"/>
                </a:cubicBezTo>
                <a:cubicBezTo>
                  <a:pt x="1648" y="1433"/>
                  <a:pt x="1648" y="1429"/>
                  <a:pt x="1649" y="1424"/>
                </a:cubicBezTo>
                <a:close/>
                <a:moveTo>
                  <a:pt x="1654" y="1370"/>
                </a:moveTo>
                <a:cubicBezTo>
                  <a:pt x="1649" y="1369"/>
                  <a:pt x="1644" y="1369"/>
                  <a:pt x="1639" y="1368"/>
                </a:cubicBezTo>
                <a:cubicBezTo>
                  <a:pt x="1639" y="1373"/>
                  <a:pt x="1638" y="1378"/>
                  <a:pt x="1638" y="1383"/>
                </a:cubicBezTo>
                <a:cubicBezTo>
                  <a:pt x="1643" y="1383"/>
                  <a:pt x="1648" y="1384"/>
                  <a:pt x="1653" y="1384"/>
                </a:cubicBezTo>
                <a:cubicBezTo>
                  <a:pt x="1653" y="1380"/>
                  <a:pt x="1654" y="1375"/>
                  <a:pt x="1654" y="1370"/>
                </a:cubicBezTo>
                <a:close/>
                <a:moveTo>
                  <a:pt x="1660" y="1315"/>
                </a:moveTo>
                <a:cubicBezTo>
                  <a:pt x="1654" y="1314"/>
                  <a:pt x="1649" y="1314"/>
                  <a:pt x="1644" y="1313"/>
                </a:cubicBezTo>
                <a:cubicBezTo>
                  <a:pt x="1643" y="1319"/>
                  <a:pt x="1643" y="1324"/>
                  <a:pt x="1642" y="1330"/>
                </a:cubicBezTo>
                <a:cubicBezTo>
                  <a:pt x="1647" y="1330"/>
                  <a:pt x="1653" y="1331"/>
                  <a:pt x="1659" y="1331"/>
                </a:cubicBezTo>
                <a:cubicBezTo>
                  <a:pt x="1659" y="1326"/>
                  <a:pt x="1660" y="1320"/>
                  <a:pt x="1660" y="1315"/>
                </a:cubicBezTo>
                <a:close/>
                <a:moveTo>
                  <a:pt x="1663" y="1276"/>
                </a:moveTo>
                <a:cubicBezTo>
                  <a:pt x="1664" y="1271"/>
                  <a:pt x="1665" y="1265"/>
                  <a:pt x="1665" y="1260"/>
                </a:cubicBezTo>
                <a:cubicBezTo>
                  <a:pt x="1659" y="1259"/>
                  <a:pt x="1653" y="1259"/>
                  <a:pt x="1648" y="1258"/>
                </a:cubicBezTo>
                <a:cubicBezTo>
                  <a:pt x="1647" y="1264"/>
                  <a:pt x="1646" y="1270"/>
                  <a:pt x="1646" y="1276"/>
                </a:cubicBezTo>
                <a:cubicBezTo>
                  <a:pt x="1651" y="1276"/>
                  <a:pt x="1657" y="1276"/>
                  <a:pt x="1663" y="1276"/>
                </a:cubicBezTo>
                <a:close/>
                <a:moveTo>
                  <a:pt x="1679" y="1400"/>
                </a:moveTo>
                <a:cubicBezTo>
                  <a:pt x="1673" y="1399"/>
                  <a:pt x="1669" y="1399"/>
                  <a:pt x="1665" y="1398"/>
                </a:cubicBezTo>
                <a:cubicBezTo>
                  <a:pt x="1664" y="1403"/>
                  <a:pt x="1664" y="1408"/>
                  <a:pt x="1664" y="1412"/>
                </a:cubicBezTo>
                <a:cubicBezTo>
                  <a:pt x="1668" y="1412"/>
                  <a:pt x="1673" y="1413"/>
                  <a:pt x="1677" y="1413"/>
                </a:cubicBezTo>
                <a:cubicBezTo>
                  <a:pt x="1678" y="1409"/>
                  <a:pt x="1678" y="1405"/>
                  <a:pt x="1679" y="1400"/>
                </a:cubicBezTo>
                <a:close/>
                <a:moveTo>
                  <a:pt x="1684" y="1345"/>
                </a:moveTo>
                <a:cubicBezTo>
                  <a:pt x="1679" y="1344"/>
                  <a:pt x="1674" y="1343"/>
                  <a:pt x="1669" y="1343"/>
                </a:cubicBezTo>
                <a:cubicBezTo>
                  <a:pt x="1669" y="1348"/>
                  <a:pt x="1669" y="1353"/>
                  <a:pt x="1669" y="1358"/>
                </a:cubicBezTo>
                <a:cubicBezTo>
                  <a:pt x="1673" y="1358"/>
                  <a:pt x="1678" y="1359"/>
                  <a:pt x="1683" y="1359"/>
                </a:cubicBezTo>
                <a:cubicBezTo>
                  <a:pt x="1683" y="1354"/>
                  <a:pt x="1684" y="1349"/>
                  <a:pt x="1684" y="1345"/>
                </a:cubicBezTo>
                <a:close/>
                <a:moveTo>
                  <a:pt x="1689" y="1290"/>
                </a:moveTo>
                <a:cubicBezTo>
                  <a:pt x="1684" y="1290"/>
                  <a:pt x="1679" y="1289"/>
                  <a:pt x="1674" y="1289"/>
                </a:cubicBezTo>
                <a:cubicBezTo>
                  <a:pt x="1673" y="1294"/>
                  <a:pt x="1673" y="1299"/>
                  <a:pt x="1673" y="1304"/>
                </a:cubicBezTo>
                <a:cubicBezTo>
                  <a:pt x="1678" y="1304"/>
                  <a:pt x="1682" y="1305"/>
                  <a:pt x="1687" y="1305"/>
                </a:cubicBezTo>
                <a:cubicBezTo>
                  <a:pt x="1688" y="1300"/>
                  <a:pt x="1688" y="1295"/>
                  <a:pt x="1689" y="1290"/>
                </a:cubicBezTo>
                <a:close/>
                <a:moveTo>
                  <a:pt x="1694" y="1236"/>
                </a:moveTo>
                <a:cubicBezTo>
                  <a:pt x="1689" y="1235"/>
                  <a:pt x="1683" y="1234"/>
                  <a:pt x="1678" y="1234"/>
                </a:cubicBezTo>
                <a:cubicBezTo>
                  <a:pt x="1677" y="1239"/>
                  <a:pt x="1677" y="1245"/>
                  <a:pt x="1676" y="1251"/>
                </a:cubicBezTo>
                <a:cubicBezTo>
                  <a:pt x="1682" y="1251"/>
                  <a:pt x="1688" y="1251"/>
                  <a:pt x="1693" y="1252"/>
                </a:cubicBezTo>
                <a:cubicBezTo>
                  <a:pt x="1693" y="1247"/>
                  <a:pt x="1694" y="1241"/>
                  <a:pt x="1694" y="1236"/>
                </a:cubicBezTo>
                <a:close/>
                <a:moveTo>
                  <a:pt x="1697" y="1197"/>
                </a:moveTo>
                <a:cubicBezTo>
                  <a:pt x="1698" y="1192"/>
                  <a:pt x="1699" y="1186"/>
                  <a:pt x="1699" y="1181"/>
                </a:cubicBezTo>
                <a:cubicBezTo>
                  <a:pt x="1694" y="1180"/>
                  <a:pt x="1688" y="1180"/>
                  <a:pt x="1683" y="1179"/>
                </a:cubicBezTo>
                <a:cubicBezTo>
                  <a:pt x="1682" y="1185"/>
                  <a:pt x="1682" y="1191"/>
                  <a:pt x="1681" y="1196"/>
                </a:cubicBezTo>
                <a:cubicBezTo>
                  <a:pt x="1687" y="1197"/>
                  <a:pt x="1692" y="1197"/>
                  <a:pt x="1697" y="1197"/>
                </a:cubicBezTo>
                <a:close/>
                <a:moveTo>
                  <a:pt x="1713" y="1320"/>
                </a:moveTo>
                <a:cubicBezTo>
                  <a:pt x="1708" y="1320"/>
                  <a:pt x="1704" y="1319"/>
                  <a:pt x="1699" y="1319"/>
                </a:cubicBezTo>
                <a:cubicBezTo>
                  <a:pt x="1699" y="1324"/>
                  <a:pt x="1698" y="1329"/>
                  <a:pt x="1698" y="1334"/>
                </a:cubicBezTo>
                <a:cubicBezTo>
                  <a:pt x="1703" y="1334"/>
                  <a:pt x="1707" y="1334"/>
                  <a:pt x="1711" y="1334"/>
                </a:cubicBezTo>
                <a:cubicBezTo>
                  <a:pt x="1712" y="1329"/>
                  <a:pt x="1712" y="1325"/>
                  <a:pt x="1713" y="1320"/>
                </a:cubicBezTo>
                <a:close/>
                <a:moveTo>
                  <a:pt x="1717" y="1266"/>
                </a:moveTo>
                <a:cubicBezTo>
                  <a:pt x="1712" y="1265"/>
                  <a:pt x="1708" y="1265"/>
                  <a:pt x="1703" y="1264"/>
                </a:cubicBezTo>
                <a:cubicBezTo>
                  <a:pt x="1703" y="1269"/>
                  <a:pt x="1703" y="1274"/>
                  <a:pt x="1703" y="1279"/>
                </a:cubicBezTo>
                <a:cubicBezTo>
                  <a:pt x="1707" y="1279"/>
                  <a:pt x="1712" y="1280"/>
                  <a:pt x="1717" y="1280"/>
                </a:cubicBezTo>
                <a:cubicBezTo>
                  <a:pt x="1717" y="1275"/>
                  <a:pt x="1717" y="1270"/>
                  <a:pt x="1717" y="1266"/>
                </a:cubicBezTo>
                <a:close/>
                <a:moveTo>
                  <a:pt x="1724" y="1211"/>
                </a:moveTo>
                <a:cubicBezTo>
                  <a:pt x="1718" y="1211"/>
                  <a:pt x="1713" y="1210"/>
                  <a:pt x="1708" y="1210"/>
                </a:cubicBezTo>
                <a:cubicBezTo>
                  <a:pt x="1708" y="1215"/>
                  <a:pt x="1707" y="1220"/>
                  <a:pt x="1707" y="1226"/>
                </a:cubicBezTo>
                <a:cubicBezTo>
                  <a:pt x="1712" y="1226"/>
                  <a:pt x="1717" y="1226"/>
                  <a:pt x="1722" y="1227"/>
                </a:cubicBezTo>
                <a:cubicBezTo>
                  <a:pt x="1723" y="1222"/>
                  <a:pt x="1723" y="1216"/>
                  <a:pt x="1724" y="1211"/>
                </a:cubicBezTo>
                <a:close/>
                <a:moveTo>
                  <a:pt x="1727" y="1172"/>
                </a:moveTo>
                <a:cubicBezTo>
                  <a:pt x="1727" y="1167"/>
                  <a:pt x="1728" y="1162"/>
                  <a:pt x="1728" y="1157"/>
                </a:cubicBezTo>
                <a:cubicBezTo>
                  <a:pt x="1723" y="1156"/>
                  <a:pt x="1717" y="1155"/>
                  <a:pt x="1712" y="1154"/>
                </a:cubicBezTo>
                <a:cubicBezTo>
                  <a:pt x="1711" y="1160"/>
                  <a:pt x="1711" y="1166"/>
                  <a:pt x="1711" y="1171"/>
                </a:cubicBezTo>
                <a:cubicBezTo>
                  <a:pt x="1716" y="1172"/>
                  <a:pt x="1722" y="1172"/>
                  <a:pt x="1727" y="1172"/>
                </a:cubicBezTo>
                <a:close/>
                <a:moveTo>
                  <a:pt x="1742" y="1296"/>
                </a:moveTo>
                <a:cubicBezTo>
                  <a:pt x="1738" y="1295"/>
                  <a:pt x="1733" y="1295"/>
                  <a:pt x="1729" y="1294"/>
                </a:cubicBezTo>
                <a:cubicBezTo>
                  <a:pt x="1728" y="1299"/>
                  <a:pt x="1728" y="1304"/>
                  <a:pt x="1728" y="1308"/>
                </a:cubicBezTo>
                <a:cubicBezTo>
                  <a:pt x="1732" y="1308"/>
                  <a:pt x="1737" y="1309"/>
                  <a:pt x="1741" y="1309"/>
                </a:cubicBezTo>
                <a:cubicBezTo>
                  <a:pt x="1741" y="1305"/>
                  <a:pt x="1742" y="1300"/>
                  <a:pt x="1742" y="1296"/>
                </a:cubicBezTo>
                <a:close/>
                <a:moveTo>
                  <a:pt x="1747" y="1242"/>
                </a:moveTo>
                <a:cubicBezTo>
                  <a:pt x="1743" y="1241"/>
                  <a:pt x="1738" y="1241"/>
                  <a:pt x="1733" y="1240"/>
                </a:cubicBezTo>
                <a:cubicBezTo>
                  <a:pt x="1733" y="1245"/>
                  <a:pt x="1733" y="1249"/>
                  <a:pt x="1732" y="1254"/>
                </a:cubicBezTo>
                <a:cubicBezTo>
                  <a:pt x="1737" y="1254"/>
                  <a:pt x="1742" y="1254"/>
                  <a:pt x="1746" y="1255"/>
                </a:cubicBezTo>
                <a:cubicBezTo>
                  <a:pt x="1747" y="1250"/>
                  <a:pt x="1747" y="1246"/>
                  <a:pt x="1747" y="1242"/>
                </a:cubicBezTo>
                <a:close/>
                <a:moveTo>
                  <a:pt x="1752" y="1187"/>
                </a:moveTo>
                <a:cubicBezTo>
                  <a:pt x="1747" y="1186"/>
                  <a:pt x="1742" y="1186"/>
                  <a:pt x="1737" y="1185"/>
                </a:cubicBezTo>
                <a:cubicBezTo>
                  <a:pt x="1737" y="1190"/>
                  <a:pt x="1736" y="1195"/>
                  <a:pt x="1736" y="1201"/>
                </a:cubicBezTo>
                <a:cubicBezTo>
                  <a:pt x="1741" y="1201"/>
                  <a:pt x="1746" y="1201"/>
                  <a:pt x="1752" y="1201"/>
                </a:cubicBezTo>
                <a:cubicBezTo>
                  <a:pt x="1752" y="1196"/>
                  <a:pt x="1752" y="1191"/>
                  <a:pt x="1752" y="1187"/>
                </a:cubicBezTo>
                <a:close/>
                <a:moveTo>
                  <a:pt x="1758" y="1132"/>
                </a:moveTo>
                <a:cubicBezTo>
                  <a:pt x="1753" y="1131"/>
                  <a:pt x="1747" y="1131"/>
                  <a:pt x="1742" y="1130"/>
                </a:cubicBezTo>
                <a:cubicBezTo>
                  <a:pt x="1742" y="1136"/>
                  <a:pt x="1741" y="1141"/>
                  <a:pt x="1741" y="1146"/>
                </a:cubicBezTo>
                <a:cubicBezTo>
                  <a:pt x="1746" y="1146"/>
                  <a:pt x="1751" y="1147"/>
                  <a:pt x="1756" y="1147"/>
                </a:cubicBezTo>
                <a:cubicBezTo>
                  <a:pt x="1757" y="1142"/>
                  <a:pt x="1757" y="1137"/>
                  <a:pt x="1758" y="1132"/>
                </a:cubicBezTo>
                <a:close/>
                <a:moveTo>
                  <a:pt x="1762" y="1077"/>
                </a:moveTo>
                <a:cubicBezTo>
                  <a:pt x="1757" y="1077"/>
                  <a:pt x="1752" y="1076"/>
                  <a:pt x="1747" y="1076"/>
                </a:cubicBezTo>
                <a:cubicBezTo>
                  <a:pt x="1747" y="1082"/>
                  <a:pt x="1746" y="1087"/>
                  <a:pt x="1746" y="1092"/>
                </a:cubicBezTo>
                <a:cubicBezTo>
                  <a:pt x="1751" y="1092"/>
                  <a:pt x="1756" y="1092"/>
                  <a:pt x="1760" y="1092"/>
                </a:cubicBezTo>
                <a:cubicBezTo>
                  <a:pt x="1761" y="1087"/>
                  <a:pt x="1762" y="1082"/>
                  <a:pt x="1762" y="1077"/>
                </a:cubicBezTo>
                <a:close/>
                <a:moveTo>
                  <a:pt x="1776" y="1217"/>
                </a:moveTo>
                <a:cubicBezTo>
                  <a:pt x="1772" y="1216"/>
                  <a:pt x="1768" y="1216"/>
                  <a:pt x="1763" y="1215"/>
                </a:cubicBezTo>
                <a:cubicBezTo>
                  <a:pt x="1763" y="1220"/>
                  <a:pt x="1763" y="1224"/>
                  <a:pt x="1763" y="1229"/>
                </a:cubicBezTo>
                <a:cubicBezTo>
                  <a:pt x="1767" y="1229"/>
                  <a:pt x="1771" y="1229"/>
                  <a:pt x="1775" y="1230"/>
                </a:cubicBezTo>
                <a:cubicBezTo>
                  <a:pt x="1776" y="1225"/>
                  <a:pt x="1776" y="1221"/>
                  <a:pt x="1776" y="1217"/>
                </a:cubicBezTo>
                <a:close/>
                <a:moveTo>
                  <a:pt x="1781" y="1162"/>
                </a:moveTo>
                <a:cubicBezTo>
                  <a:pt x="1776" y="1162"/>
                  <a:pt x="1772" y="1161"/>
                  <a:pt x="1767" y="1161"/>
                </a:cubicBezTo>
                <a:cubicBezTo>
                  <a:pt x="1767" y="1166"/>
                  <a:pt x="1767" y="1170"/>
                  <a:pt x="1767" y="1175"/>
                </a:cubicBezTo>
                <a:cubicBezTo>
                  <a:pt x="1772" y="1175"/>
                  <a:pt x="1776" y="1175"/>
                  <a:pt x="1780" y="1175"/>
                </a:cubicBezTo>
                <a:cubicBezTo>
                  <a:pt x="1781" y="1171"/>
                  <a:pt x="1781" y="1167"/>
                  <a:pt x="1781" y="1162"/>
                </a:cubicBezTo>
                <a:close/>
                <a:moveTo>
                  <a:pt x="1786" y="1108"/>
                </a:moveTo>
                <a:cubicBezTo>
                  <a:pt x="1782" y="1107"/>
                  <a:pt x="1777" y="1107"/>
                  <a:pt x="1773" y="1106"/>
                </a:cubicBezTo>
                <a:cubicBezTo>
                  <a:pt x="1772" y="1111"/>
                  <a:pt x="1772" y="1116"/>
                  <a:pt x="1771" y="1121"/>
                </a:cubicBezTo>
                <a:cubicBezTo>
                  <a:pt x="1776" y="1121"/>
                  <a:pt x="1781" y="1121"/>
                  <a:pt x="1785" y="1122"/>
                </a:cubicBezTo>
                <a:cubicBezTo>
                  <a:pt x="1785" y="1117"/>
                  <a:pt x="1786" y="1112"/>
                  <a:pt x="1786" y="1108"/>
                </a:cubicBezTo>
                <a:close/>
                <a:moveTo>
                  <a:pt x="1791" y="1053"/>
                </a:moveTo>
                <a:cubicBezTo>
                  <a:pt x="1786" y="1052"/>
                  <a:pt x="1782" y="1052"/>
                  <a:pt x="1777" y="1051"/>
                </a:cubicBezTo>
                <a:cubicBezTo>
                  <a:pt x="1776" y="1057"/>
                  <a:pt x="1776" y="1062"/>
                  <a:pt x="1775" y="1066"/>
                </a:cubicBezTo>
                <a:cubicBezTo>
                  <a:pt x="1780" y="1067"/>
                  <a:pt x="1785" y="1067"/>
                  <a:pt x="1790" y="1067"/>
                </a:cubicBezTo>
                <a:cubicBezTo>
                  <a:pt x="1790" y="1062"/>
                  <a:pt x="1791" y="1058"/>
                  <a:pt x="1791" y="1053"/>
                </a:cubicBezTo>
                <a:close/>
                <a:moveTo>
                  <a:pt x="1796" y="998"/>
                </a:moveTo>
                <a:cubicBezTo>
                  <a:pt x="1791" y="998"/>
                  <a:pt x="1787" y="997"/>
                  <a:pt x="1781" y="997"/>
                </a:cubicBezTo>
                <a:cubicBezTo>
                  <a:pt x="1781" y="1002"/>
                  <a:pt x="1781" y="1007"/>
                  <a:pt x="1781" y="1012"/>
                </a:cubicBezTo>
                <a:cubicBezTo>
                  <a:pt x="1786" y="1012"/>
                  <a:pt x="1791" y="1013"/>
                  <a:pt x="1795" y="1013"/>
                </a:cubicBezTo>
                <a:cubicBezTo>
                  <a:pt x="1796" y="1008"/>
                  <a:pt x="1796" y="1003"/>
                  <a:pt x="1796" y="998"/>
                </a:cubicBezTo>
                <a:close/>
                <a:moveTo>
                  <a:pt x="1799" y="958"/>
                </a:moveTo>
                <a:cubicBezTo>
                  <a:pt x="1800" y="953"/>
                  <a:pt x="1800" y="949"/>
                  <a:pt x="1800" y="945"/>
                </a:cubicBezTo>
                <a:cubicBezTo>
                  <a:pt x="1795" y="944"/>
                  <a:pt x="1791" y="944"/>
                  <a:pt x="1786" y="943"/>
                </a:cubicBezTo>
                <a:cubicBezTo>
                  <a:pt x="1786" y="949"/>
                  <a:pt x="1785" y="953"/>
                  <a:pt x="1785" y="958"/>
                </a:cubicBezTo>
                <a:cubicBezTo>
                  <a:pt x="1790" y="958"/>
                  <a:pt x="1795" y="958"/>
                  <a:pt x="1799" y="958"/>
                </a:cubicBezTo>
                <a:close/>
                <a:moveTo>
                  <a:pt x="843" y="1648"/>
                </a:moveTo>
                <a:cubicBezTo>
                  <a:pt x="843" y="1648"/>
                  <a:pt x="843" y="1648"/>
                  <a:pt x="843" y="1648"/>
                </a:cubicBezTo>
                <a:cubicBezTo>
                  <a:pt x="843" y="1648"/>
                  <a:pt x="843" y="1648"/>
                  <a:pt x="843" y="1648"/>
                </a:cubicBezTo>
                <a:close/>
                <a:moveTo>
                  <a:pt x="710" y="1609"/>
                </a:moveTo>
                <a:cubicBezTo>
                  <a:pt x="710" y="1609"/>
                  <a:pt x="710" y="1609"/>
                  <a:pt x="710" y="1609"/>
                </a:cubicBezTo>
                <a:cubicBezTo>
                  <a:pt x="710" y="1609"/>
                  <a:pt x="710" y="1609"/>
                  <a:pt x="710" y="1609"/>
                </a:cubicBezTo>
                <a:close/>
                <a:moveTo>
                  <a:pt x="1668" y="983"/>
                </a:moveTo>
                <a:cubicBezTo>
                  <a:pt x="1668" y="983"/>
                  <a:pt x="1668" y="983"/>
                  <a:pt x="1668" y="983"/>
                </a:cubicBezTo>
                <a:cubicBezTo>
                  <a:pt x="1668" y="983"/>
                  <a:pt x="1668" y="983"/>
                  <a:pt x="1668" y="983"/>
                </a:cubicBezTo>
                <a:cubicBezTo>
                  <a:pt x="1668" y="983"/>
                  <a:pt x="1668" y="982"/>
                  <a:pt x="1668" y="982"/>
                </a:cubicBezTo>
                <a:cubicBezTo>
                  <a:pt x="1668" y="982"/>
                  <a:pt x="1668" y="982"/>
                  <a:pt x="1668" y="982"/>
                </a:cubicBezTo>
                <a:cubicBezTo>
                  <a:pt x="1668" y="982"/>
                  <a:pt x="1668" y="983"/>
                  <a:pt x="1668" y="983"/>
                </a:cubicBezTo>
                <a:close/>
                <a:moveTo>
                  <a:pt x="1668" y="983"/>
                </a:moveTo>
                <a:cubicBezTo>
                  <a:pt x="1668" y="983"/>
                  <a:pt x="1668" y="983"/>
                  <a:pt x="1668" y="983"/>
                </a:cubicBezTo>
                <a:cubicBezTo>
                  <a:pt x="1668" y="983"/>
                  <a:pt x="1668" y="983"/>
                  <a:pt x="1668" y="983"/>
                </a:cubicBezTo>
                <a:close/>
                <a:moveTo>
                  <a:pt x="1063" y="1641"/>
                </a:moveTo>
                <a:cubicBezTo>
                  <a:pt x="1063" y="1641"/>
                  <a:pt x="1063" y="1641"/>
                  <a:pt x="1063" y="1641"/>
                </a:cubicBezTo>
                <a:cubicBezTo>
                  <a:pt x="1063" y="1641"/>
                  <a:pt x="1063" y="1641"/>
                  <a:pt x="1063" y="1641"/>
                </a:cubicBezTo>
                <a:cubicBezTo>
                  <a:pt x="1063" y="1641"/>
                  <a:pt x="1063" y="1641"/>
                  <a:pt x="1063" y="1641"/>
                </a:cubicBezTo>
                <a:cubicBezTo>
                  <a:pt x="1063" y="1641"/>
                  <a:pt x="1063" y="1641"/>
                  <a:pt x="1063" y="1641"/>
                </a:cubicBezTo>
                <a:close/>
                <a:moveTo>
                  <a:pt x="201" y="826"/>
                </a:moveTo>
                <a:cubicBezTo>
                  <a:pt x="209" y="818"/>
                  <a:pt x="211" y="809"/>
                  <a:pt x="205" y="799"/>
                </a:cubicBezTo>
                <a:cubicBezTo>
                  <a:pt x="205" y="799"/>
                  <a:pt x="205" y="798"/>
                  <a:pt x="205" y="798"/>
                </a:cubicBezTo>
                <a:cubicBezTo>
                  <a:pt x="212" y="804"/>
                  <a:pt x="220" y="806"/>
                  <a:pt x="229" y="801"/>
                </a:cubicBezTo>
                <a:cubicBezTo>
                  <a:pt x="230" y="801"/>
                  <a:pt x="231" y="800"/>
                  <a:pt x="232" y="800"/>
                </a:cubicBezTo>
                <a:cubicBezTo>
                  <a:pt x="233" y="797"/>
                  <a:pt x="235" y="795"/>
                  <a:pt x="236" y="793"/>
                </a:cubicBezTo>
                <a:cubicBezTo>
                  <a:pt x="239" y="786"/>
                  <a:pt x="237" y="779"/>
                  <a:pt x="232" y="773"/>
                </a:cubicBezTo>
                <a:cubicBezTo>
                  <a:pt x="227" y="768"/>
                  <a:pt x="219" y="766"/>
                  <a:pt x="212" y="769"/>
                </a:cubicBezTo>
                <a:cubicBezTo>
                  <a:pt x="205" y="772"/>
                  <a:pt x="201" y="779"/>
                  <a:pt x="201" y="786"/>
                </a:cubicBezTo>
                <a:cubicBezTo>
                  <a:pt x="201" y="790"/>
                  <a:pt x="203" y="793"/>
                  <a:pt x="204" y="797"/>
                </a:cubicBezTo>
                <a:cubicBezTo>
                  <a:pt x="202" y="796"/>
                  <a:pt x="200" y="795"/>
                  <a:pt x="198" y="794"/>
                </a:cubicBezTo>
                <a:cubicBezTo>
                  <a:pt x="191" y="791"/>
                  <a:pt x="184" y="792"/>
                  <a:pt x="178" y="797"/>
                </a:cubicBezTo>
                <a:cubicBezTo>
                  <a:pt x="172" y="802"/>
                  <a:pt x="170" y="808"/>
                  <a:pt x="172" y="816"/>
                </a:cubicBezTo>
                <a:cubicBezTo>
                  <a:pt x="173" y="818"/>
                  <a:pt x="174" y="821"/>
                  <a:pt x="175" y="823"/>
                </a:cubicBezTo>
                <a:cubicBezTo>
                  <a:pt x="183" y="829"/>
                  <a:pt x="192" y="832"/>
                  <a:pt x="201" y="826"/>
                </a:cubicBezTo>
                <a:close/>
                <a:moveTo>
                  <a:pt x="471" y="1506"/>
                </a:moveTo>
                <a:cubicBezTo>
                  <a:pt x="471" y="1506"/>
                  <a:pt x="471" y="1506"/>
                  <a:pt x="471" y="1506"/>
                </a:cubicBezTo>
                <a:cubicBezTo>
                  <a:pt x="471" y="1506"/>
                  <a:pt x="471" y="1506"/>
                  <a:pt x="471" y="1506"/>
                </a:cubicBezTo>
                <a:cubicBezTo>
                  <a:pt x="471" y="1506"/>
                  <a:pt x="471" y="1506"/>
                  <a:pt x="471" y="1506"/>
                </a:cubicBezTo>
                <a:cubicBezTo>
                  <a:pt x="471" y="1506"/>
                  <a:pt x="471" y="1506"/>
                  <a:pt x="471" y="1506"/>
                </a:cubicBezTo>
                <a:close/>
                <a:moveTo>
                  <a:pt x="196" y="880"/>
                </a:moveTo>
                <a:cubicBezTo>
                  <a:pt x="197" y="879"/>
                  <a:pt x="199" y="877"/>
                  <a:pt x="200" y="876"/>
                </a:cubicBezTo>
                <a:cubicBezTo>
                  <a:pt x="204" y="869"/>
                  <a:pt x="204" y="861"/>
                  <a:pt x="200" y="855"/>
                </a:cubicBezTo>
                <a:cubicBezTo>
                  <a:pt x="195" y="848"/>
                  <a:pt x="188" y="845"/>
                  <a:pt x="180" y="848"/>
                </a:cubicBezTo>
                <a:cubicBezTo>
                  <a:pt x="178" y="848"/>
                  <a:pt x="176" y="849"/>
                  <a:pt x="174" y="850"/>
                </a:cubicBezTo>
                <a:cubicBezTo>
                  <a:pt x="174" y="849"/>
                  <a:pt x="174" y="849"/>
                  <a:pt x="174" y="849"/>
                </a:cubicBezTo>
                <a:cubicBezTo>
                  <a:pt x="174" y="849"/>
                  <a:pt x="174" y="849"/>
                  <a:pt x="174" y="849"/>
                </a:cubicBezTo>
                <a:cubicBezTo>
                  <a:pt x="174" y="849"/>
                  <a:pt x="174" y="849"/>
                  <a:pt x="174" y="849"/>
                </a:cubicBezTo>
                <a:cubicBezTo>
                  <a:pt x="165" y="857"/>
                  <a:pt x="166" y="867"/>
                  <a:pt x="169" y="877"/>
                </a:cubicBezTo>
                <a:cubicBezTo>
                  <a:pt x="169" y="877"/>
                  <a:pt x="169" y="878"/>
                  <a:pt x="169" y="878"/>
                </a:cubicBezTo>
                <a:cubicBezTo>
                  <a:pt x="178" y="883"/>
                  <a:pt x="187" y="886"/>
                  <a:pt x="196" y="880"/>
                </a:cubicBezTo>
                <a:close/>
                <a:moveTo>
                  <a:pt x="244" y="665"/>
                </a:moveTo>
                <a:cubicBezTo>
                  <a:pt x="244" y="665"/>
                  <a:pt x="244" y="665"/>
                  <a:pt x="244" y="665"/>
                </a:cubicBezTo>
                <a:cubicBezTo>
                  <a:pt x="244" y="665"/>
                  <a:pt x="244" y="665"/>
                  <a:pt x="244" y="665"/>
                </a:cubicBezTo>
                <a:close/>
                <a:moveTo>
                  <a:pt x="549" y="1568"/>
                </a:moveTo>
                <a:cubicBezTo>
                  <a:pt x="549" y="1568"/>
                  <a:pt x="549" y="1568"/>
                  <a:pt x="549" y="1568"/>
                </a:cubicBezTo>
                <a:cubicBezTo>
                  <a:pt x="549" y="1568"/>
                  <a:pt x="549" y="1568"/>
                  <a:pt x="549" y="1568"/>
                </a:cubicBezTo>
                <a:cubicBezTo>
                  <a:pt x="549" y="1568"/>
                  <a:pt x="549" y="1568"/>
                  <a:pt x="549" y="1568"/>
                </a:cubicBezTo>
                <a:cubicBezTo>
                  <a:pt x="549" y="1568"/>
                  <a:pt x="549" y="1568"/>
                  <a:pt x="549" y="1568"/>
                </a:cubicBezTo>
                <a:cubicBezTo>
                  <a:pt x="549" y="1568"/>
                  <a:pt x="549" y="1568"/>
                  <a:pt x="549" y="1568"/>
                </a:cubicBezTo>
                <a:close/>
                <a:moveTo>
                  <a:pt x="580" y="1562"/>
                </a:moveTo>
                <a:cubicBezTo>
                  <a:pt x="584" y="1552"/>
                  <a:pt x="578" y="1541"/>
                  <a:pt x="568" y="1538"/>
                </a:cubicBezTo>
                <a:cubicBezTo>
                  <a:pt x="562" y="1536"/>
                  <a:pt x="557" y="1537"/>
                  <a:pt x="552" y="1540"/>
                </a:cubicBezTo>
                <a:cubicBezTo>
                  <a:pt x="553" y="1538"/>
                  <a:pt x="554" y="1535"/>
                  <a:pt x="555" y="1533"/>
                </a:cubicBezTo>
                <a:cubicBezTo>
                  <a:pt x="558" y="1525"/>
                  <a:pt x="555" y="1516"/>
                  <a:pt x="548" y="1511"/>
                </a:cubicBezTo>
                <a:cubicBezTo>
                  <a:pt x="541" y="1507"/>
                  <a:pt x="532" y="1507"/>
                  <a:pt x="526" y="1513"/>
                </a:cubicBezTo>
                <a:cubicBezTo>
                  <a:pt x="520" y="1518"/>
                  <a:pt x="518" y="1528"/>
                  <a:pt x="522" y="1535"/>
                </a:cubicBezTo>
                <a:cubicBezTo>
                  <a:pt x="526" y="1543"/>
                  <a:pt x="535" y="1546"/>
                  <a:pt x="543" y="1544"/>
                </a:cubicBezTo>
                <a:cubicBezTo>
                  <a:pt x="546" y="1543"/>
                  <a:pt x="549" y="1541"/>
                  <a:pt x="552" y="1540"/>
                </a:cubicBezTo>
                <a:cubicBezTo>
                  <a:pt x="543" y="1550"/>
                  <a:pt x="542" y="1556"/>
                  <a:pt x="549" y="1568"/>
                </a:cubicBezTo>
                <a:cubicBezTo>
                  <a:pt x="551" y="1570"/>
                  <a:pt x="553" y="1571"/>
                  <a:pt x="555" y="1572"/>
                </a:cubicBezTo>
                <a:cubicBezTo>
                  <a:pt x="565" y="1576"/>
                  <a:pt x="576" y="1572"/>
                  <a:pt x="580" y="1562"/>
                </a:cubicBezTo>
                <a:close/>
                <a:moveTo>
                  <a:pt x="788" y="1643"/>
                </a:moveTo>
                <a:cubicBezTo>
                  <a:pt x="788" y="1643"/>
                  <a:pt x="788" y="1643"/>
                  <a:pt x="788" y="1643"/>
                </a:cubicBezTo>
                <a:cubicBezTo>
                  <a:pt x="788" y="1643"/>
                  <a:pt x="788" y="1643"/>
                  <a:pt x="788" y="1643"/>
                </a:cubicBezTo>
                <a:cubicBezTo>
                  <a:pt x="788" y="1643"/>
                  <a:pt x="788" y="1643"/>
                  <a:pt x="788" y="1643"/>
                </a:cubicBezTo>
                <a:cubicBezTo>
                  <a:pt x="788" y="1643"/>
                  <a:pt x="788" y="1643"/>
                  <a:pt x="788" y="1643"/>
                </a:cubicBezTo>
                <a:close/>
                <a:moveTo>
                  <a:pt x="1407" y="1452"/>
                </a:moveTo>
                <a:cubicBezTo>
                  <a:pt x="1407" y="1452"/>
                  <a:pt x="1407" y="1452"/>
                  <a:pt x="1407" y="1452"/>
                </a:cubicBezTo>
                <a:cubicBezTo>
                  <a:pt x="1407" y="1452"/>
                  <a:pt x="1407" y="1452"/>
                  <a:pt x="1407" y="1452"/>
                </a:cubicBezTo>
                <a:cubicBezTo>
                  <a:pt x="1407" y="1452"/>
                  <a:pt x="1407" y="1452"/>
                  <a:pt x="1407" y="1452"/>
                </a:cubicBezTo>
                <a:cubicBezTo>
                  <a:pt x="1407" y="1452"/>
                  <a:pt x="1407" y="1452"/>
                  <a:pt x="1407" y="1452"/>
                </a:cubicBezTo>
                <a:close/>
                <a:moveTo>
                  <a:pt x="424" y="1443"/>
                </a:moveTo>
                <a:cubicBezTo>
                  <a:pt x="429" y="1436"/>
                  <a:pt x="428" y="1426"/>
                  <a:pt x="423" y="1420"/>
                </a:cubicBezTo>
                <a:cubicBezTo>
                  <a:pt x="416" y="1414"/>
                  <a:pt x="407" y="1412"/>
                  <a:pt x="399" y="1417"/>
                </a:cubicBezTo>
                <a:cubicBezTo>
                  <a:pt x="392" y="1422"/>
                  <a:pt x="389" y="1431"/>
                  <a:pt x="392" y="1439"/>
                </a:cubicBezTo>
                <a:cubicBezTo>
                  <a:pt x="393" y="1441"/>
                  <a:pt x="394" y="1444"/>
                  <a:pt x="395" y="1446"/>
                </a:cubicBezTo>
                <a:cubicBezTo>
                  <a:pt x="397" y="1447"/>
                  <a:pt x="400" y="1448"/>
                  <a:pt x="402" y="1449"/>
                </a:cubicBezTo>
                <a:cubicBezTo>
                  <a:pt x="410" y="1453"/>
                  <a:pt x="419" y="1450"/>
                  <a:pt x="424" y="1443"/>
                </a:cubicBezTo>
                <a:close/>
                <a:moveTo>
                  <a:pt x="251" y="1187"/>
                </a:moveTo>
                <a:cubicBezTo>
                  <a:pt x="251" y="1187"/>
                  <a:pt x="251" y="1187"/>
                  <a:pt x="251" y="1187"/>
                </a:cubicBezTo>
                <a:cubicBezTo>
                  <a:pt x="251" y="1187"/>
                  <a:pt x="251" y="1187"/>
                  <a:pt x="250" y="1188"/>
                </a:cubicBezTo>
                <a:lnTo>
                  <a:pt x="251" y="1187"/>
                </a:lnTo>
                <a:close/>
                <a:moveTo>
                  <a:pt x="251" y="1187"/>
                </a:moveTo>
                <a:cubicBezTo>
                  <a:pt x="252" y="1185"/>
                  <a:pt x="254" y="1183"/>
                  <a:pt x="256" y="1181"/>
                </a:cubicBezTo>
                <a:cubicBezTo>
                  <a:pt x="260" y="1174"/>
                  <a:pt x="259" y="1164"/>
                  <a:pt x="253" y="1158"/>
                </a:cubicBezTo>
                <a:cubicBezTo>
                  <a:pt x="247" y="1153"/>
                  <a:pt x="238" y="1152"/>
                  <a:pt x="231" y="1156"/>
                </a:cubicBezTo>
                <a:cubicBezTo>
                  <a:pt x="224" y="1160"/>
                  <a:pt x="220" y="1169"/>
                  <a:pt x="223" y="1177"/>
                </a:cubicBezTo>
                <a:cubicBezTo>
                  <a:pt x="224" y="1180"/>
                  <a:pt x="225" y="1182"/>
                  <a:pt x="226" y="1185"/>
                </a:cubicBezTo>
                <a:cubicBezTo>
                  <a:pt x="234" y="1189"/>
                  <a:pt x="242" y="1191"/>
                  <a:pt x="251" y="1187"/>
                </a:cubicBezTo>
                <a:close/>
                <a:moveTo>
                  <a:pt x="777" y="218"/>
                </a:moveTo>
                <a:cubicBezTo>
                  <a:pt x="783" y="224"/>
                  <a:pt x="791" y="225"/>
                  <a:pt x="799" y="222"/>
                </a:cubicBezTo>
                <a:cubicBezTo>
                  <a:pt x="801" y="221"/>
                  <a:pt x="802" y="220"/>
                  <a:pt x="804" y="219"/>
                </a:cubicBezTo>
                <a:cubicBezTo>
                  <a:pt x="804" y="218"/>
                  <a:pt x="805" y="217"/>
                  <a:pt x="806" y="215"/>
                </a:cubicBezTo>
                <a:cubicBezTo>
                  <a:pt x="810" y="207"/>
                  <a:pt x="809" y="200"/>
                  <a:pt x="804" y="193"/>
                </a:cubicBezTo>
                <a:cubicBezTo>
                  <a:pt x="799" y="188"/>
                  <a:pt x="791" y="186"/>
                  <a:pt x="783" y="189"/>
                </a:cubicBezTo>
                <a:cubicBezTo>
                  <a:pt x="781" y="190"/>
                  <a:pt x="779" y="190"/>
                  <a:pt x="777" y="191"/>
                </a:cubicBezTo>
                <a:cubicBezTo>
                  <a:pt x="776" y="193"/>
                  <a:pt x="775" y="195"/>
                  <a:pt x="774" y="197"/>
                </a:cubicBezTo>
                <a:cubicBezTo>
                  <a:pt x="771" y="205"/>
                  <a:pt x="772" y="213"/>
                  <a:pt x="777" y="218"/>
                </a:cubicBezTo>
                <a:close/>
                <a:moveTo>
                  <a:pt x="1158" y="226"/>
                </a:moveTo>
                <a:cubicBezTo>
                  <a:pt x="1152" y="232"/>
                  <a:pt x="1151" y="240"/>
                  <a:pt x="1155" y="248"/>
                </a:cubicBezTo>
                <a:cubicBezTo>
                  <a:pt x="1156" y="249"/>
                  <a:pt x="1156" y="251"/>
                  <a:pt x="1157" y="252"/>
                </a:cubicBezTo>
                <a:cubicBezTo>
                  <a:pt x="1158" y="253"/>
                  <a:pt x="1160" y="254"/>
                  <a:pt x="1161" y="254"/>
                </a:cubicBezTo>
                <a:cubicBezTo>
                  <a:pt x="1169" y="259"/>
                  <a:pt x="1177" y="258"/>
                  <a:pt x="1183" y="252"/>
                </a:cubicBezTo>
                <a:cubicBezTo>
                  <a:pt x="1189" y="247"/>
                  <a:pt x="1190" y="240"/>
                  <a:pt x="1187" y="232"/>
                </a:cubicBezTo>
                <a:cubicBezTo>
                  <a:pt x="1187" y="230"/>
                  <a:pt x="1186" y="228"/>
                  <a:pt x="1185" y="225"/>
                </a:cubicBezTo>
                <a:cubicBezTo>
                  <a:pt x="1183" y="225"/>
                  <a:pt x="1181" y="224"/>
                  <a:pt x="1179" y="223"/>
                </a:cubicBezTo>
                <a:cubicBezTo>
                  <a:pt x="1172" y="219"/>
                  <a:pt x="1163" y="221"/>
                  <a:pt x="1158" y="226"/>
                </a:cubicBezTo>
                <a:close/>
                <a:moveTo>
                  <a:pt x="211" y="717"/>
                </a:moveTo>
                <a:cubicBezTo>
                  <a:pt x="211" y="717"/>
                  <a:pt x="211" y="716"/>
                  <a:pt x="211" y="716"/>
                </a:cubicBezTo>
                <a:cubicBezTo>
                  <a:pt x="211" y="716"/>
                  <a:pt x="211" y="716"/>
                  <a:pt x="211" y="716"/>
                </a:cubicBezTo>
                <a:cubicBezTo>
                  <a:pt x="211" y="716"/>
                  <a:pt x="210" y="717"/>
                  <a:pt x="210" y="717"/>
                </a:cubicBezTo>
                <a:cubicBezTo>
                  <a:pt x="210" y="717"/>
                  <a:pt x="210" y="717"/>
                  <a:pt x="211" y="717"/>
                </a:cubicBezTo>
                <a:close/>
                <a:moveTo>
                  <a:pt x="214" y="747"/>
                </a:moveTo>
                <a:cubicBezTo>
                  <a:pt x="221" y="751"/>
                  <a:pt x="231" y="750"/>
                  <a:pt x="237" y="744"/>
                </a:cubicBezTo>
                <a:cubicBezTo>
                  <a:pt x="243" y="738"/>
                  <a:pt x="244" y="729"/>
                  <a:pt x="240" y="722"/>
                </a:cubicBezTo>
                <a:cubicBezTo>
                  <a:pt x="235" y="715"/>
                  <a:pt x="227" y="711"/>
                  <a:pt x="218" y="714"/>
                </a:cubicBezTo>
                <a:cubicBezTo>
                  <a:pt x="216" y="715"/>
                  <a:pt x="213" y="716"/>
                  <a:pt x="211" y="717"/>
                </a:cubicBezTo>
                <a:cubicBezTo>
                  <a:pt x="209" y="719"/>
                  <a:pt x="208" y="722"/>
                  <a:pt x="207" y="725"/>
                </a:cubicBezTo>
                <a:cubicBezTo>
                  <a:pt x="204" y="733"/>
                  <a:pt x="207" y="742"/>
                  <a:pt x="214" y="747"/>
                </a:cubicBezTo>
                <a:close/>
                <a:moveTo>
                  <a:pt x="1542" y="558"/>
                </a:moveTo>
                <a:cubicBezTo>
                  <a:pt x="1541" y="559"/>
                  <a:pt x="1539" y="561"/>
                  <a:pt x="1538" y="563"/>
                </a:cubicBezTo>
                <a:cubicBezTo>
                  <a:pt x="1533" y="570"/>
                  <a:pt x="1534" y="580"/>
                  <a:pt x="1540" y="586"/>
                </a:cubicBezTo>
                <a:cubicBezTo>
                  <a:pt x="1546" y="592"/>
                  <a:pt x="1555" y="593"/>
                  <a:pt x="1562" y="589"/>
                </a:cubicBezTo>
                <a:cubicBezTo>
                  <a:pt x="1569" y="585"/>
                  <a:pt x="1573" y="576"/>
                  <a:pt x="1570" y="568"/>
                </a:cubicBezTo>
                <a:cubicBezTo>
                  <a:pt x="1569" y="565"/>
                  <a:pt x="1568" y="562"/>
                  <a:pt x="1567" y="560"/>
                </a:cubicBezTo>
                <a:cubicBezTo>
                  <a:pt x="1559" y="556"/>
                  <a:pt x="1551" y="553"/>
                  <a:pt x="1542" y="558"/>
                </a:cubicBezTo>
                <a:close/>
                <a:moveTo>
                  <a:pt x="1542" y="558"/>
                </a:moveTo>
                <a:cubicBezTo>
                  <a:pt x="1542" y="558"/>
                  <a:pt x="1542" y="558"/>
                  <a:pt x="1542" y="558"/>
                </a:cubicBezTo>
                <a:cubicBezTo>
                  <a:pt x="1542" y="558"/>
                  <a:pt x="1542" y="557"/>
                  <a:pt x="1542" y="557"/>
                </a:cubicBezTo>
                <a:lnTo>
                  <a:pt x="1542" y="558"/>
                </a:lnTo>
                <a:close/>
                <a:moveTo>
                  <a:pt x="1559" y="1273"/>
                </a:moveTo>
                <a:cubicBezTo>
                  <a:pt x="1559" y="1273"/>
                  <a:pt x="1559" y="1273"/>
                  <a:pt x="1559" y="1273"/>
                </a:cubicBezTo>
                <a:cubicBezTo>
                  <a:pt x="1559" y="1273"/>
                  <a:pt x="1559" y="1273"/>
                  <a:pt x="1559" y="1273"/>
                </a:cubicBezTo>
                <a:cubicBezTo>
                  <a:pt x="1559" y="1273"/>
                  <a:pt x="1559" y="1272"/>
                  <a:pt x="1559" y="1272"/>
                </a:cubicBezTo>
                <a:cubicBezTo>
                  <a:pt x="1559" y="1272"/>
                  <a:pt x="1559" y="1273"/>
                  <a:pt x="1559" y="1273"/>
                </a:cubicBezTo>
                <a:close/>
                <a:moveTo>
                  <a:pt x="951" y="1657"/>
                </a:moveTo>
                <a:cubicBezTo>
                  <a:pt x="957" y="1652"/>
                  <a:pt x="959" y="1644"/>
                  <a:pt x="955" y="1635"/>
                </a:cubicBezTo>
                <a:cubicBezTo>
                  <a:pt x="955" y="1634"/>
                  <a:pt x="954" y="1632"/>
                  <a:pt x="953" y="1630"/>
                </a:cubicBezTo>
                <a:cubicBezTo>
                  <a:pt x="955" y="1631"/>
                  <a:pt x="957" y="1633"/>
                  <a:pt x="960" y="1634"/>
                </a:cubicBezTo>
                <a:cubicBezTo>
                  <a:pt x="967" y="1638"/>
                  <a:pt x="975" y="1637"/>
                  <a:pt x="981" y="1631"/>
                </a:cubicBezTo>
                <a:cubicBezTo>
                  <a:pt x="986" y="1625"/>
                  <a:pt x="987" y="1616"/>
                  <a:pt x="983" y="1609"/>
                </a:cubicBezTo>
                <a:cubicBezTo>
                  <a:pt x="979" y="1602"/>
                  <a:pt x="971" y="1599"/>
                  <a:pt x="963" y="1601"/>
                </a:cubicBezTo>
                <a:cubicBezTo>
                  <a:pt x="955" y="1603"/>
                  <a:pt x="950" y="1610"/>
                  <a:pt x="950" y="1619"/>
                </a:cubicBezTo>
                <a:cubicBezTo>
                  <a:pt x="950" y="1622"/>
                  <a:pt x="952" y="1626"/>
                  <a:pt x="953" y="1630"/>
                </a:cubicBezTo>
                <a:cubicBezTo>
                  <a:pt x="951" y="1629"/>
                  <a:pt x="949" y="1628"/>
                  <a:pt x="946" y="1627"/>
                </a:cubicBezTo>
                <a:cubicBezTo>
                  <a:pt x="939" y="1624"/>
                  <a:pt x="931" y="1625"/>
                  <a:pt x="926" y="1630"/>
                </a:cubicBezTo>
                <a:cubicBezTo>
                  <a:pt x="921" y="1635"/>
                  <a:pt x="919" y="1643"/>
                  <a:pt x="922" y="1651"/>
                </a:cubicBezTo>
                <a:cubicBezTo>
                  <a:pt x="923" y="1653"/>
                  <a:pt x="924" y="1654"/>
                  <a:pt x="925" y="1656"/>
                </a:cubicBezTo>
                <a:cubicBezTo>
                  <a:pt x="926" y="1657"/>
                  <a:pt x="928" y="1658"/>
                  <a:pt x="929" y="1659"/>
                </a:cubicBezTo>
                <a:cubicBezTo>
                  <a:pt x="937" y="1663"/>
                  <a:pt x="945" y="1662"/>
                  <a:pt x="951" y="1657"/>
                </a:cubicBezTo>
                <a:close/>
                <a:moveTo>
                  <a:pt x="925" y="1656"/>
                </a:moveTo>
                <a:cubicBezTo>
                  <a:pt x="925" y="1656"/>
                  <a:pt x="925" y="1656"/>
                  <a:pt x="924" y="1656"/>
                </a:cubicBezTo>
                <a:cubicBezTo>
                  <a:pt x="924" y="1656"/>
                  <a:pt x="925" y="1656"/>
                  <a:pt x="925" y="1656"/>
                </a:cubicBezTo>
                <a:cubicBezTo>
                  <a:pt x="925" y="1656"/>
                  <a:pt x="925" y="1657"/>
                  <a:pt x="925" y="1657"/>
                </a:cubicBezTo>
                <a:cubicBezTo>
                  <a:pt x="925" y="1657"/>
                  <a:pt x="925" y="1656"/>
                  <a:pt x="925" y="1656"/>
                </a:cubicBezTo>
                <a:close/>
                <a:moveTo>
                  <a:pt x="841" y="1619"/>
                </a:moveTo>
                <a:cubicBezTo>
                  <a:pt x="833" y="1614"/>
                  <a:pt x="824" y="1614"/>
                  <a:pt x="817" y="1621"/>
                </a:cubicBezTo>
                <a:cubicBezTo>
                  <a:pt x="811" y="1626"/>
                  <a:pt x="810" y="1636"/>
                  <a:pt x="814" y="1643"/>
                </a:cubicBezTo>
                <a:cubicBezTo>
                  <a:pt x="818" y="1651"/>
                  <a:pt x="828" y="1654"/>
                  <a:pt x="836" y="1651"/>
                </a:cubicBezTo>
                <a:cubicBezTo>
                  <a:pt x="838" y="1650"/>
                  <a:pt x="841" y="1649"/>
                  <a:pt x="843" y="1648"/>
                </a:cubicBezTo>
                <a:cubicBezTo>
                  <a:pt x="844" y="1646"/>
                  <a:pt x="845" y="1644"/>
                  <a:pt x="846" y="1642"/>
                </a:cubicBezTo>
                <a:cubicBezTo>
                  <a:pt x="850" y="1634"/>
                  <a:pt x="848" y="1625"/>
                  <a:pt x="841" y="1619"/>
                </a:cubicBezTo>
                <a:close/>
                <a:moveTo>
                  <a:pt x="843" y="1648"/>
                </a:moveTo>
                <a:cubicBezTo>
                  <a:pt x="843" y="1648"/>
                  <a:pt x="843" y="1648"/>
                  <a:pt x="843" y="1648"/>
                </a:cubicBezTo>
                <a:cubicBezTo>
                  <a:pt x="843" y="1648"/>
                  <a:pt x="843" y="1648"/>
                  <a:pt x="843" y="1648"/>
                </a:cubicBezTo>
                <a:cubicBezTo>
                  <a:pt x="843" y="1648"/>
                  <a:pt x="843" y="1648"/>
                  <a:pt x="843" y="1648"/>
                </a:cubicBezTo>
                <a:close/>
                <a:moveTo>
                  <a:pt x="1591" y="590"/>
                </a:moveTo>
                <a:cubicBezTo>
                  <a:pt x="1591" y="590"/>
                  <a:pt x="1592" y="590"/>
                  <a:pt x="1592" y="590"/>
                </a:cubicBezTo>
                <a:cubicBezTo>
                  <a:pt x="1592" y="590"/>
                  <a:pt x="1592" y="590"/>
                  <a:pt x="1592" y="590"/>
                </a:cubicBezTo>
                <a:cubicBezTo>
                  <a:pt x="1592" y="590"/>
                  <a:pt x="1592" y="590"/>
                  <a:pt x="1592" y="590"/>
                </a:cubicBezTo>
                <a:cubicBezTo>
                  <a:pt x="1591" y="590"/>
                  <a:pt x="1591" y="590"/>
                  <a:pt x="1591" y="590"/>
                </a:cubicBezTo>
                <a:cubicBezTo>
                  <a:pt x="1591" y="590"/>
                  <a:pt x="1591" y="590"/>
                  <a:pt x="1591" y="590"/>
                </a:cubicBezTo>
                <a:close/>
                <a:moveTo>
                  <a:pt x="1563" y="592"/>
                </a:moveTo>
                <a:cubicBezTo>
                  <a:pt x="1558" y="599"/>
                  <a:pt x="1558" y="609"/>
                  <a:pt x="1564" y="615"/>
                </a:cubicBezTo>
                <a:cubicBezTo>
                  <a:pt x="1569" y="622"/>
                  <a:pt x="1579" y="623"/>
                  <a:pt x="1587" y="619"/>
                </a:cubicBezTo>
                <a:cubicBezTo>
                  <a:pt x="1594" y="615"/>
                  <a:pt x="1598" y="605"/>
                  <a:pt x="1595" y="597"/>
                </a:cubicBezTo>
                <a:cubicBezTo>
                  <a:pt x="1594" y="594"/>
                  <a:pt x="1592" y="592"/>
                  <a:pt x="1591" y="590"/>
                </a:cubicBezTo>
                <a:cubicBezTo>
                  <a:pt x="1590" y="589"/>
                  <a:pt x="1588" y="588"/>
                  <a:pt x="1586" y="587"/>
                </a:cubicBezTo>
                <a:cubicBezTo>
                  <a:pt x="1578" y="583"/>
                  <a:pt x="1568" y="585"/>
                  <a:pt x="1563" y="592"/>
                </a:cubicBezTo>
                <a:close/>
                <a:moveTo>
                  <a:pt x="1624" y="841"/>
                </a:moveTo>
                <a:cubicBezTo>
                  <a:pt x="1624" y="841"/>
                  <a:pt x="1624" y="841"/>
                  <a:pt x="1624" y="841"/>
                </a:cubicBezTo>
                <a:cubicBezTo>
                  <a:pt x="1624" y="841"/>
                  <a:pt x="1624" y="841"/>
                  <a:pt x="1624" y="841"/>
                </a:cubicBezTo>
                <a:cubicBezTo>
                  <a:pt x="1624" y="841"/>
                  <a:pt x="1624" y="841"/>
                  <a:pt x="1624" y="841"/>
                </a:cubicBezTo>
                <a:cubicBezTo>
                  <a:pt x="1624" y="841"/>
                  <a:pt x="1624" y="841"/>
                  <a:pt x="1624" y="841"/>
                </a:cubicBezTo>
                <a:close/>
                <a:moveTo>
                  <a:pt x="1626" y="870"/>
                </a:moveTo>
                <a:cubicBezTo>
                  <a:pt x="1634" y="875"/>
                  <a:pt x="1643" y="874"/>
                  <a:pt x="1650" y="868"/>
                </a:cubicBezTo>
                <a:cubicBezTo>
                  <a:pt x="1656" y="862"/>
                  <a:pt x="1657" y="853"/>
                  <a:pt x="1653" y="845"/>
                </a:cubicBezTo>
                <a:cubicBezTo>
                  <a:pt x="1648" y="838"/>
                  <a:pt x="1639" y="835"/>
                  <a:pt x="1630" y="838"/>
                </a:cubicBezTo>
                <a:cubicBezTo>
                  <a:pt x="1628" y="839"/>
                  <a:pt x="1626" y="840"/>
                  <a:pt x="1624" y="841"/>
                </a:cubicBezTo>
                <a:cubicBezTo>
                  <a:pt x="1623" y="843"/>
                  <a:pt x="1622" y="845"/>
                  <a:pt x="1621" y="847"/>
                </a:cubicBezTo>
                <a:cubicBezTo>
                  <a:pt x="1617" y="855"/>
                  <a:pt x="1619" y="864"/>
                  <a:pt x="1626" y="870"/>
                </a:cubicBezTo>
                <a:close/>
                <a:moveTo>
                  <a:pt x="1342" y="323"/>
                </a:moveTo>
                <a:cubicBezTo>
                  <a:pt x="1336" y="328"/>
                  <a:pt x="1334" y="336"/>
                  <a:pt x="1337" y="343"/>
                </a:cubicBezTo>
                <a:cubicBezTo>
                  <a:pt x="1338" y="345"/>
                  <a:pt x="1339" y="347"/>
                  <a:pt x="1339" y="350"/>
                </a:cubicBezTo>
                <a:cubicBezTo>
                  <a:pt x="1341" y="350"/>
                  <a:pt x="1342" y="351"/>
                  <a:pt x="1344" y="352"/>
                </a:cubicBezTo>
                <a:cubicBezTo>
                  <a:pt x="1351" y="357"/>
                  <a:pt x="1360" y="356"/>
                  <a:pt x="1366" y="351"/>
                </a:cubicBezTo>
                <a:cubicBezTo>
                  <a:pt x="1372" y="345"/>
                  <a:pt x="1374" y="337"/>
                  <a:pt x="1370" y="329"/>
                </a:cubicBezTo>
                <a:cubicBezTo>
                  <a:pt x="1370" y="327"/>
                  <a:pt x="1369" y="326"/>
                  <a:pt x="1368" y="324"/>
                </a:cubicBezTo>
                <a:cubicBezTo>
                  <a:pt x="1366" y="323"/>
                  <a:pt x="1364" y="322"/>
                  <a:pt x="1362" y="321"/>
                </a:cubicBezTo>
                <a:cubicBezTo>
                  <a:pt x="1355" y="317"/>
                  <a:pt x="1348" y="318"/>
                  <a:pt x="1342" y="323"/>
                </a:cubicBezTo>
                <a:close/>
                <a:moveTo>
                  <a:pt x="1368" y="324"/>
                </a:moveTo>
                <a:cubicBezTo>
                  <a:pt x="1368" y="324"/>
                  <a:pt x="1368" y="324"/>
                  <a:pt x="1368" y="324"/>
                </a:cubicBezTo>
                <a:cubicBezTo>
                  <a:pt x="1368" y="324"/>
                  <a:pt x="1368" y="324"/>
                  <a:pt x="1368" y="324"/>
                </a:cubicBezTo>
                <a:cubicBezTo>
                  <a:pt x="1368" y="324"/>
                  <a:pt x="1368" y="324"/>
                  <a:pt x="1368" y="324"/>
                </a:cubicBezTo>
                <a:cubicBezTo>
                  <a:pt x="1368" y="324"/>
                  <a:pt x="1368" y="324"/>
                  <a:pt x="1368" y="324"/>
                </a:cubicBezTo>
                <a:cubicBezTo>
                  <a:pt x="1368" y="324"/>
                  <a:pt x="1368" y="324"/>
                  <a:pt x="1368" y="324"/>
                </a:cubicBezTo>
                <a:cubicBezTo>
                  <a:pt x="1368" y="324"/>
                  <a:pt x="1368" y="324"/>
                  <a:pt x="1368" y="324"/>
                </a:cubicBezTo>
                <a:cubicBezTo>
                  <a:pt x="1368" y="324"/>
                  <a:pt x="1368" y="324"/>
                  <a:pt x="1368" y="324"/>
                </a:cubicBezTo>
                <a:cubicBezTo>
                  <a:pt x="1368" y="324"/>
                  <a:pt x="1368" y="324"/>
                  <a:pt x="1368" y="324"/>
                </a:cubicBezTo>
                <a:close/>
                <a:moveTo>
                  <a:pt x="215" y="1014"/>
                </a:moveTo>
                <a:cubicBezTo>
                  <a:pt x="220" y="1007"/>
                  <a:pt x="220" y="997"/>
                  <a:pt x="214" y="991"/>
                </a:cubicBezTo>
                <a:cubicBezTo>
                  <a:pt x="208" y="985"/>
                  <a:pt x="198" y="983"/>
                  <a:pt x="191" y="988"/>
                </a:cubicBezTo>
                <a:cubicBezTo>
                  <a:pt x="183" y="992"/>
                  <a:pt x="180" y="1001"/>
                  <a:pt x="183" y="1010"/>
                </a:cubicBezTo>
                <a:cubicBezTo>
                  <a:pt x="184" y="1012"/>
                  <a:pt x="185" y="1014"/>
                  <a:pt x="186" y="1017"/>
                </a:cubicBezTo>
                <a:cubicBezTo>
                  <a:pt x="188" y="1018"/>
                  <a:pt x="190" y="1019"/>
                  <a:pt x="192" y="1020"/>
                </a:cubicBezTo>
                <a:cubicBezTo>
                  <a:pt x="200" y="1024"/>
                  <a:pt x="209" y="1021"/>
                  <a:pt x="215" y="1014"/>
                </a:cubicBezTo>
                <a:close/>
                <a:moveTo>
                  <a:pt x="375" y="458"/>
                </a:moveTo>
                <a:cubicBezTo>
                  <a:pt x="382" y="463"/>
                  <a:pt x="391" y="463"/>
                  <a:pt x="397" y="458"/>
                </a:cubicBezTo>
                <a:cubicBezTo>
                  <a:pt x="404" y="453"/>
                  <a:pt x="406" y="445"/>
                  <a:pt x="403" y="437"/>
                </a:cubicBezTo>
                <a:cubicBezTo>
                  <a:pt x="400" y="429"/>
                  <a:pt x="393" y="425"/>
                  <a:pt x="384" y="426"/>
                </a:cubicBezTo>
                <a:cubicBezTo>
                  <a:pt x="381" y="426"/>
                  <a:pt x="378" y="428"/>
                  <a:pt x="375" y="428"/>
                </a:cubicBezTo>
                <a:cubicBezTo>
                  <a:pt x="374" y="429"/>
                  <a:pt x="373" y="430"/>
                  <a:pt x="372" y="431"/>
                </a:cubicBezTo>
                <a:cubicBezTo>
                  <a:pt x="371" y="433"/>
                  <a:pt x="370" y="435"/>
                  <a:pt x="369" y="437"/>
                </a:cubicBezTo>
                <a:cubicBezTo>
                  <a:pt x="366" y="445"/>
                  <a:pt x="369" y="454"/>
                  <a:pt x="375" y="458"/>
                </a:cubicBezTo>
                <a:close/>
                <a:moveTo>
                  <a:pt x="232" y="800"/>
                </a:moveTo>
                <a:cubicBezTo>
                  <a:pt x="232" y="800"/>
                  <a:pt x="232" y="800"/>
                  <a:pt x="232" y="800"/>
                </a:cubicBezTo>
                <a:cubicBezTo>
                  <a:pt x="232" y="800"/>
                  <a:pt x="232" y="800"/>
                  <a:pt x="232" y="800"/>
                </a:cubicBezTo>
                <a:close/>
                <a:moveTo>
                  <a:pt x="255" y="1216"/>
                </a:moveTo>
                <a:cubicBezTo>
                  <a:pt x="263" y="1220"/>
                  <a:pt x="272" y="1219"/>
                  <a:pt x="278" y="1213"/>
                </a:cubicBezTo>
                <a:cubicBezTo>
                  <a:pt x="284" y="1207"/>
                  <a:pt x="285" y="1197"/>
                  <a:pt x="280" y="1190"/>
                </a:cubicBezTo>
                <a:cubicBezTo>
                  <a:pt x="275" y="1183"/>
                  <a:pt x="265" y="1180"/>
                  <a:pt x="257" y="1184"/>
                </a:cubicBezTo>
                <a:cubicBezTo>
                  <a:pt x="255" y="1185"/>
                  <a:pt x="253" y="1186"/>
                  <a:pt x="251" y="1187"/>
                </a:cubicBezTo>
                <a:cubicBezTo>
                  <a:pt x="250" y="1189"/>
                  <a:pt x="249" y="1191"/>
                  <a:pt x="248" y="1193"/>
                </a:cubicBezTo>
                <a:cubicBezTo>
                  <a:pt x="245" y="1202"/>
                  <a:pt x="248" y="1211"/>
                  <a:pt x="255" y="1216"/>
                </a:cubicBezTo>
                <a:close/>
                <a:moveTo>
                  <a:pt x="251" y="1187"/>
                </a:moveTo>
                <a:cubicBezTo>
                  <a:pt x="251" y="1187"/>
                  <a:pt x="250" y="1188"/>
                  <a:pt x="250" y="1188"/>
                </a:cubicBezTo>
                <a:cubicBezTo>
                  <a:pt x="251" y="1188"/>
                  <a:pt x="251" y="1187"/>
                  <a:pt x="251" y="1187"/>
                </a:cubicBezTo>
                <a:cubicBezTo>
                  <a:pt x="251" y="1187"/>
                  <a:pt x="251" y="1187"/>
                  <a:pt x="251" y="1187"/>
                </a:cubicBezTo>
                <a:close/>
                <a:moveTo>
                  <a:pt x="708" y="1580"/>
                </a:moveTo>
                <a:cubicBezTo>
                  <a:pt x="700" y="1575"/>
                  <a:pt x="691" y="1575"/>
                  <a:pt x="684" y="1581"/>
                </a:cubicBezTo>
                <a:cubicBezTo>
                  <a:pt x="678" y="1587"/>
                  <a:pt x="677" y="1597"/>
                  <a:pt x="681" y="1605"/>
                </a:cubicBezTo>
                <a:cubicBezTo>
                  <a:pt x="686" y="1612"/>
                  <a:pt x="696" y="1615"/>
                  <a:pt x="704" y="1611"/>
                </a:cubicBezTo>
                <a:cubicBezTo>
                  <a:pt x="706" y="1610"/>
                  <a:pt x="708" y="1610"/>
                  <a:pt x="710" y="1609"/>
                </a:cubicBezTo>
                <a:cubicBezTo>
                  <a:pt x="711" y="1607"/>
                  <a:pt x="712" y="1605"/>
                  <a:pt x="713" y="1603"/>
                </a:cubicBezTo>
                <a:cubicBezTo>
                  <a:pt x="717" y="1595"/>
                  <a:pt x="715" y="1586"/>
                  <a:pt x="708" y="1580"/>
                </a:cubicBezTo>
                <a:close/>
                <a:moveTo>
                  <a:pt x="710" y="1609"/>
                </a:moveTo>
                <a:cubicBezTo>
                  <a:pt x="710" y="1609"/>
                  <a:pt x="710" y="1609"/>
                  <a:pt x="710" y="1609"/>
                </a:cubicBezTo>
                <a:cubicBezTo>
                  <a:pt x="710" y="1609"/>
                  <a:pt x="710" y="1609"/>
                  <a:pt x="710" y="1609"/>
                </a:cubicBezTo>
                <a:cubicBezTo>
                  <a:pt x="710" y="1609"/>
                  <a:pt x="710" y="1609"/>
                  <a:pt x="710" y="1609"/>
                </a:cubicBezTo>
                <a:close/>
                <a:moveTo>
                  <a:pt x="563" y="313"/>
                </a:moveTo>
                <a:cubicBezTo>
                  <a:pt x="573" y="314"/>
                  <a:pt x="582" y="305"/>
                  <a:pt x="582" y="295"/>
                </a:cubicBezTo>
                <a:cubicBezTo>
                  <a:pt x="582" y="285"/>
                  <a:pt x="573" y="277"/>
                  <a:pt x="563" y="277"/>
                </a:cubicBezTo>
                <a:cubicBezTo>
                  <a:pt x="553" y="277"/>
                  <a:pt x="546" y="285"/>
                  <a:pt x="546" y="295"/>
                </a:cubicBezTo>
                <a:cubicBezTo>
                  <a:pt x="546" y="305"/>
                  <a:pt x="553" y="313"/>
                  <a:pt x="563" y="313"/>
                </a:cubicBezTo>
                <a:close/>
                <a:moveTo>
                  <a:pt x="1365" y="380"/>
                </a:moveTo>
                <a:cubicBezTo>
                  <a:pt x="1365" y="380"/>
                  <a:pt x="1365" y="380"/>
                  <a:pt x="1365" y="380"/>
                </a:cubicBezTo>
                <a:cubicBezTo>
                  <a:pt x="1365" y="380"/>
                  <a:pt x="1365" y="380"/>
                  <a:pt x="1365" y="380"/>
                </a:cubicBezTo>
                <a:cubicBezTo>
                  <a:pt x="1365" y="380"/>
                  <a:pt x="1365" y="380"/>
                  <a:pt x="1365" y="380"/>
                </a:cubicBezTo>
                <a:close/>
                <a:moveTo>
                  <a:pt x="1393" y="378"/>
                </a:moveTo>
                <a:cubicBezTo>
                  <a:pt x="1399" y="370"/>
                  <a:pt x="1398" y="361"/>
                  <a:pt x="1392" y="355"/>
                </a:cubicBezTo>
                <a:cubicBezTo>
                  <a:pt x="1386" y="348"/>
                  <a:pt x="1376" y="347"/>
                  <a:pt x="1369" y="352"/>
                </a:cubicBezTo>
                <a:cubicBezTo>
                  <a:pt x="1362" y="356"/>
                  <a:pt x="1359" y="366"/>
                  <a:pt x="1362" y="374"/>
                </a:cubicBezTo>
                <a:cubicBezTo>
                  <a:pt x="1363" y="376"/>
                  <a:pt x="1364" y="378"/>
                  <a:pt x="1365" y="380"/>
                </a:cubicBezTo>
                <a:cubicBezTo>
                  <a:pt x="1367" y="381"/>
                  <a:pt x="1369" y="382"/>
                  <a:pt x="1371" y="383"/>
                </a:cubicBezTo>
                <a:cubicBezTo>
                  <a:pt x="1379" y="387"/>
                  <a:pt x="1388" y="385"/>
                  <a:pt x="1393" y="378"/>
                </a:cubicBezTo>
                <a:close/>
                <a:moveTo>
                  <a:pt x="1033" y="1609"/>
                </a:moveTo>
                <a:cubicBezTo>
                  <a:pt x="1027" y="1604"/>
                  <a:pt x="1017" y="1604"/>
                  <a:pt x="1011" y="1610"/>
                </a:cubicBezTo>
                <a:cubicBezTo>
                  <a:pt x="1004" y="1615"/>
                  <a:pt x="1002" y="1625"/>
                  <a:pt x="1006" y="1632"/>
                </a:cubicBezTo>
                <a:cubicBezTo>
                  <a:pt x="1011" y="1640"/>
                  <a:pt x="1020" y="1644"/>
                  <a:pt x="1028" y="1641"/>
                </a:cubicBezTo>
                <a:cubicBezTo>
                  <a:pt x="1031" y="1640"/>
                  <a:pt x="1033" y="1638"/>
                  <a:pt x="1036" y="1637"/>
                </a:cubicBezTo>
                <a:cubicBezTo>
                  <a:pt x="1037" y="1635"/>
                  <a:pt x="1038" y="1633"/>
                  <a:pt x="1039" y="1631"/>
                </a:cubicBezTo>
                <a:cubicBezTo>
                  <a:pt x="1042" y="1623"/>
                  <a:pt x="1040" y="1615"/>
                  <a:pt x="1033" y="1609"/>
                </a:cubicBezTo>
                <a:close/>
                <a:moveTo>
                  <a:pt x="1036" y="1637"/>
                </a:moveTo>
                <a:cubicBezTo>
                  <a:pt x="1036" y="1637"/>
                  <a:pt x="1036" y="1637"/>
                  <a:pt x="1036" y="1637"/>
                </a:cubicBezTo>
                <a:cubicBezTo>
                  <a:pt x="1036" y="1637"/>
                  <a:pt x="1036" y="1637"/>
                  <a:pt x="1036" y="1637"/>
                </a:cubicBezTo>
                <a:cubicBezTo>
                  <a:pt x="1036" y="1637"/>
                  <a:pt x="1036" y="1637"/>
                  <a:pt x="1036" y="1637"/>
                </a:cubicBezTo>
                <a:cubicBezTo>
                  <a:pt x="1036" y="1637"/>
                  <a:pt x="1036" y="1637"/>
                  <a:pt x="1036" y="1637"/>
                </a:cubicBezTo>
                <a:cubicBezTo>
                  <a:pt x="1036" y="1637"/>
                  <a:pt x="1036" y="1637"/>
                  <a:pt x="1036" y="1637"/>
                </a:cubicBezTo>
                <a:close/>
                <a:moveTo>
                  <a:pt x="1588" y="702"/>
                </a:moveTo>
                <a:cubicBezTo>
                  <a:pt x="1595" y="707"/>
                  <a:pt x="1604" y="705"/>
                  <a:pt x="1610" y="699"/>
                </a:cubicBezTo>
                <a:cubicBezTo>
                  <a:pt x="1616" y="693"/>
                  <a:pt x="1617" y="683"/>
                  <a:pt x="1612" y="676"/>
                </a:cubicBezTo>
                <a:cubicBezTo>
                  <a:pt x="1606" y="669"/>
                  <a:pt x="1597" y="667"/>
                  <a:pt x="1589" y="670"/>
                </a:cubicBezTo>
                <a:cubicBezTo>
                  <a:pt x="1587" y="672"/>
                  <a:pt x="1585" y="673"/>
                  <a:pt x="1583" y="674"/>
                </a:cubicBezTo>
                <a:cubicBezTo>
                  <a:pt x="1582" y="676"/>
                  <a:pt x="1581" y="678"/>
                  <a:pt x="1580" y="681"/>
                </a:cubicBezTo>
                <a:cubicBezTo>
                  <a:pt x="1577" y="689"/>
                  <a:pt x="1580" y="698"/>
                  <a:pt x="1588" y="702"/>
                </a:cubicBezTo>
                <a:close/>
                <a:moveTo>
                  <a:pt x="1583" y="674"/>
                </a:moveTo>
                <a:cubicBezTo>
                  <a:pt x="1583" y="674"/>
                  <a:pt x="1583" y="674"/>
                  <a:pt x="1583" y="674"/>
                </a:cubicBezTo>
                <a:cubicBezTo>
                  <a:pt x="1583" y="674"/>
                  <a:pt x="1583" y="674"/>
                  <a:pt x="1583" y="674"/>
                </a:cubicBezTo>
                <a:cubicBezTo>
                  <a:pt x="1583" y="674"/>
                  <a:pt x="1583" y="674"/>
                  <a:pt x="1583" y="674"/>
                </a:cubicBezTo>
                <a:close/>
                <a:moveTo>
                  <a:pt x="1632" y="1059"/>
                </a:moveTo>
                <a:cubicBezTo>
                  <a:pt x="1633" y="1059"/>
                  <a:pt x="1633" y="1059"/>
                  <a:pt x="1633" y="1059"/>
                </a:cubicBezTo>
                <a:cubicBezTo>
                  <a:pt x="1633" y="1059"/>
                  <a:pt x="1633" y="1059"/>
                  <a:pt x="1633" y="1059"/>
                </a:cubicBezTo>
                <a:cubicBezTo>
                  <a:pt x="1633" y="1059"/>
                  <a:pt x="1632" y="1059"/>
                  <a:pt x="1632" y="1059"/>
                </a:cubicBezTo>
                <a:cubicBezTo>
                  <a:pt x="1632" y="1059"/>
                  <a:pt x="1632" y="1059"/>
                  <a:pt x="1632" y="1059"/>
                </a:cubicBezTo>
                <a:close/>
                <a:moveTo>
                  <a:pt x="1604" y="1061"/>
                </a:moveTo>
                <a:cubicBezTo>
                  <a:pt x="1599" y="1069"/>
                  <a:pt x="1599" y="1078"/>
                  <a:pt x="1605" y="1085"/>
                </a:cubicBezTo>
                <a:cubicBezTo>
                  <a:pt x="1611" y="1091"/>
                  <a:pt x="1621" y="1092"/>
                  <a:pt x="1628" y="1088"/>
                </a:cubicBezTo>
                <a:cubicBezTo>
                  <a:pt x="1636" y="1083"/>
                  <a:pt x="1638" y="1073"/>
                  <a:pt x="1635" y="1065"/>
                </a:cubicBezTo>
                <a:cubicBezTo>
                  <a:pt x="1634" y="1063"/>
                  <a:pt x="1633" y="1061"/>
                  <a:pt x="1632" y="1059"/>
                </a:cubicBezTo>
                <a:cubicBezTo>
                  <a:pt x="1631" y="1058"/>
                  <a:pt x="1629" y="1057"/>
                  <a:pt x="1627" y="1056"/>
                </a:cubicBezTo>
                <a:cubicBezTo>
                  <a:pt x="1619" y="1052"/>
                  <a:pt x="1609" y="1054"/>
                  <a:pt x="1604" y="1061"/>
                </a:cubicBezTo>
                <a:close/>
                <a:moveTo>
                  <a:pt x="196" y="880"/>
                </a:moveTo>
                <a:cubicBezTo>
                  <a:pt x="196" y="880"/>
                  <a:pt x="196" y="880"/>
                  <a:pt x="196" y="880"/>
                </a:cubicBezTo>
                <a:cubicBezTo>
                  <a:pt x="196" y="880"/>
                  <a:pt x="196" y="880"/>
                  <a:pt x="196" y="880"/>
                </a:cubicBezTo>
                <a:cubicBezTo>
                  <a:pt x="196" y="880"/>
                  <a:pt x="196" y="880"/>
                  <a:pt x="196" y="880"/>
                </a:cubicBezTo>
                <a:cubicBezTo>
                  <a:pt x="196" y="880"/>
                  <a:pt x="196" y="880"/>
                  <a:pt x="196" y="880"/>
                </a:cubicBezTo>
                <a:cubicBezTo>
                  <a:pt x="196" y="880"/>
                  <a:pt x="196" y="880"/>
                  <a:pt x="196" y="880"/>
                </a:cubicBezTo>
                <a:close/>
                <a:moveTo>
                  <a:pt x="199" y="909"/>
                </a:moveTo>
                <a:cubicBezTo>
                  <a:pt x="206" y="914"/>
                  <a:pt x="215" y="913"/>
                  <a:pt x="222" y="907"/>
                </a:cubicBezTo>
                <a:cubicBezTo>
                  <a:pt x="228" y="902"/>
                  <a:pt x="229" y="892"/>
                  <a:pt x="225" y="885"/>
                </a:cubicBezTo>
                <a:cubicBezTo>
                  <a:pt x="221" y="877"/>
                  <a:pt x="211" y="874"/>
                  <a:pt x="203" y="877"/>
                </a:cubicBezTo>
                <a:cubicBezTo>
                  <a:pt x="201" y="878"/>
                  <a:pt x="198" y="879"/>
                  <a:pt x="196" y="880"/>
                </a:cubicBezTo>
                <a:cubicBezTo>
                  <a:pt x="195" y="882"/>
                  <a:pt x="194" y="884"/>
                  <a:pt x="193" y="886"/>
                </a:cubicBezTo>
                <a:cubicBezTo>
                  <a:pt x="190" y="894"/>
                  <a:pt x="192" y="904"/>
                  <a:pt x="199" y="909"/>
                </a:cubicBezTo>
                <a:close/>
                <a:moveTo>
                  <a:pt x="604" y="1575"/>
                </a:moveTo>
                <a:cubicBezTo>
                  <a:pt x="604" y="1574"/>
                  <a:pt x="604" y="1574"/>
                  <a:pt x="604" y="1574"/>
                </a:cubicBezTo>
                <a:cubicBezTo>
                  <a:pt x="604" y="1574"/>
                  <a:pt x="604" y="1575"/>
                  <a:pt x="604" y="1575"/>
                </a:cubicBezTo>
                <a:cubicBezTo>
                  <a:pt x="604" y="1575"/>
                  <a:pt x="604" y="1574"/>
                  <a:pt x="604" y="1574"/>
                </a:cubicBezTo>
                <a:cubicBezTo>
                  <a:pt x="604" y="1574"/>
                  <a:pt x="604" y="1574"/>
                  <a:pt x="604" y="1575"/>
                </a:cubicBezTo>
                <a:cubicBezTo>
                  <a:pt x="604" y="1575"/>
                  <a:pt x="604" y="1575"/>
                  <a:pt x="604" y="1575"/>
                </a:cubicBezTo>
                <a:cubicBezTo>
                  <a:pt x="604" y="1575"/>
                  <a:pt x="604" y="1575"/>
                  <a:pt x="604" y="1575"/>
                </a:cubicBezTo>
                <a:close/>
                <a:moveTo>
                  <a:pt x="604" y="1575"/>
                </a:moveTo>
                <a:cubicBezTo>
                  <a:pt x="604" y="1575"/>
                  <a:pt x="604" y="1575"/>
                  <a:pt x="604" y="1575"/>
                </a:cubicBezTo>
                <a:cubicBezTo>
                  <a:pt x="604" y="1575"/>
                  <a:pt x="604" y="1575"/>
                  <a:pt x="604" y="1575"/>
                </a:cubicBezTo>
                <a:cubicBezTo>
                  <a:pt x="604" y="1575"/>
                  <a:pt x="604" y="1575"/>
                  <a:pt x="604" y="1575"/>
                </a:cubicBezTo>
                <a:close/>
                <a:moveTo>
                  <a:pt x="630" y="1573"/>
                </a:moveTo>
                <a:cubicBezTo>
                  <a:pt x="636" y="1567"/>
                  <a:pt x="637" y="1559"/>
                  <a:pt x="633" y="1552"/>
                </a:cubicBezTo>
                <a:cubicBezTo>
                  <a:pt x="632" y="1550"/>
                  <a:pt x="632" y="1549"/>
                  <a:pt x="631" y="1547"/>
                </a:cubicBezTo>
                <a:cubicBezTo>
                  <a:pt x="630" y="1547"/>
                  <a:pt x="628" y="1546"/>
                  <a:pt x="627" y="1545"/>
                </a:cubicBezTo>
                <a:cubicBezTo>
                  <a:pt x="619" y="1541"/>
                  <a:pt x="610" y="1542"/>
                  <a:pt x="604" y="1548"/>
                </a:cubicBezTo>
                <a:cubicBezTo>
                  <a:pt x="599" y="1554"/>
                  <a:pt x="598" y="1562"/>
                  <a:pt x="602" y="1570"/>
                </a:cubicBezTo>
                <a:cubicBezTo>
                  <a:pt x="602" y="1571"/>
                  <a:pt x="603" y="1573"/>
                  <a:pt x="604" y="1575"/>
                </a:cubicBezTo>
                <a:cubicBezTo>
                  <a:pt x="605" y="1575"/>
                  <a:pt x="607" y="1576"/>
                  <a:pt x="608" y="1576"/>
                </a:cubicBezTo>
                <a:cubicBezTo>
                  <a:pt x="616" y="1580"/>
                  <a:pt x="625" y="1579"/>
                  <a:pt x="630" y="1573"/>
                </a:cubicBezTo>
                <a:close/>
                <a:moveTo>
                  <a:pt x="1615" y="909"/>
                </a:moveTo>
                <a:cubicBezTo>
                  <a:pt x="1615" y="920"/>
                  <a:pt x="1623" y="928"/>
                  <a:pt x="1633" y="928"/>
                </a:cubicBezTo>
                <a:cubicBezTo>
                  <a:pt x="1643" y="928"/>
                  <a:pt x="1651" y="919"/>
                  <a:pt x="1651" y="910"/>
                </a:cubicBezTo>
                <a:cubicBezTo>
                  <a:pt x="1651" y="900"/>
                  <a:pt x="1643" y="892"/>
                  <a:pt x="1633" y="892"/>
                </a:cubicBezTo>
                <a:cubicBezTo>
                  <a:pt x="1623" y="892"/>
                  <a:pt x="1615" y="899"/>
                  <a:pt x="1615" y="909"/>
                </a:cubicBezTo>
                <a:close/>
                <a:moveTo>
                  <a:pt x="1637" y="1004"/>
                </a:moveTo>
                <a:cubicBezTo>
                  <a:pt x="1637" y="1004"/>
                  <a:pt x="1637" y="1004"/>
                  <a:pt x="1637" y="1004"/>
                </a:cubicBezTo>
                <a:cubicBezTo>
                  <a:pt x="1637" y="1004"/>
                  <a:pt x="1637" y="1004"/>
                  <a:pt x="1637" y="1004"/>
                </a:cubicBezTo>
                <a:cubicBezTo>
                  <a:pt x="1637" y="1004"/>
                  <a:pt x="1637" y="1004"/>
                  <a:pt x="1637" y="1004"/>
                </a:cubicBezTo>
                <a:cubicBezTo>
                  <a:pt x="1637" y="1004"/>
                  <a:pt x="1637" y="1004"/>
                  <a:pt x="1637" y="1004"/>
                </a:cubicBezTo>
                <a:cubicBezTo>
                  <a:pt x="1637" y="1004"/>
                  <a:pt x="1637" y="1004"/>
                  <a:pt x="1637" y="1004"/>
                </a:cubicBezTo>
                <a:close/>
                <a:moveTo>
                  <a:pt x="1609" y="1007"/>
                </a:moveTo>
                <a:cubicBezTo>
                  <a:pt x="1604" y="1015"/>
                  <a:pt x="1604" y="1024"/>
                  <a:pt x="1610" y="1030"/>
                </a:cubicBezTo>
                <a:cubicBezTo>
                  <a:pt x="1616" y="1036"/>
                  <a:pt x="1626" y="1038"/>
                  <a:pt x="1633" y="1033"/>
                </a:cubicBezTo>
                <a:cubicBezTo>
                  <a:pt x="1640" y="1029"/>
                  <a:pt x="1643" y="1020"/>
                  <a:pt x="1640" y="1011"/>
                </a:cubicBezTo>
                <a:cubicBezTo>
                  <a:pt x="1639" y="1009"/>
                  <a:pt x="1638" y="1007"/>
                  <a:pt x="1637" y="1004"/>
                </a:cubicBezTo>
                <a:cubicBezTo>
                  <a:pt x="1635" y="1003"/>
                  <a:pt x="1633" y="1003"/>
                  <a:pt x="1631" y="1002"/>
                </a:cubicBezTo>
                <a:cubicBezTo>
                  <a:pt x="1623" y="998"/>
                  <a:pt x="1614" y="1000"/>
                  <a:pt x="1609" y="1007"/>
                </a:cubicBezTo>
                <a:close/>
                <a:moveTo>
                  <a:pt x="273" y="663"/>
                </a:moveTo>
                <a:cubicBezTo>
                  <a:pt x="278" y="656"/>
                  <a:pt x="277" y="646"/>
                  <a:pt x="272" y="640"/>
                </a:cubicBezTo>
                <a:cubicBezTo>
                  <a:pt x="266" y="633"/>
                  <a:pt x="256" y="632"/>
                  <a:pt x="248" y="637"/>
                </a:cubicBezTo>
                <a:cubicBezTo>
                  <a:pt x="241" y="641"/>
                  <a:pt x="238" y="651"/>
                  <a:pt x="242" y="659"/>
                </a:cubicBezTo>
                <a:cubicBezTo>
                  <a:pt x="243" y="661"/>
                  <a:pt x="243" y="663"/>
                  <a:pt x="244" y="665"/>
                </a:cubicBezTo>
                <a:cubicBezTo>
                  <a:pt x="246" y="666"/>
                  <a:pt x="248" y="667"/>
                  <a:pt x="250" y="668"/>
                </a:cubicBezTo>
                <a:cubicBezTo>
                  <a:pt x="258" y="672"/>
                  <a:pt x="267" y="670"/>
                  <a:pt x="273" y="663"/>
                </a:cubicBezTo>
                <a:close/>
                <a:moveTo>
                  <a:pt x="244" y="665"/>
                </a:moveTo>
                <a:cubicBezTo>
                  <a:pt x="244" y="665"/>
                  <a:pt x="244" y="665"/>
                  <a:pt x="244" y="665"/>
                </a:cubicBezTo>
                <a:cubicBezTo>
                  <a:pt x="244" y="665"/>
                  <a:pt x="244" y="665"/>
                  <a:pt x="244" y="665"/>
                </a:cubicBezTo>
                <a:cubicBezTo>
                  <a:pt x="244" y="665"/>
                  <a:pt x="244" y="665"/>
                  <a:pt x="244" y="665"/>
                </a:cubicBezTo>
                <a:close/>
                <a:moveTo>
                  <a:pt x="1120" y="1590"/>
                </a:moveTo>
                <a:cubicBezTo>
                  <a:pt x="1120" y="1590"/>
                  <a:pt x="1121" y="1590"/>
                  <a:pt x="1121" y="1590"/>
                </a:cubicBezTo>
                <a:cubicBezTo>
                  <a:pt x="1121" y="1590"/>
                  <a:pt x="1121" y="1590"/>
                  <a:pt x="1121" y="1590"/>
                </a:cubicBezTo>
                <a:cubicBezTo>
                  <a:pt x="1121" y="1590"/>
                  <a:pt x="1121" y="1590"/>
                  <a:pt x="1121" y="1590"/>
                </a:cubicBezTo>
                <a:cubicBezTo>
                  <a:pt x="1121" y="1590"/>
                  <a:pt x="1121" y="1590"/>
                  <a:pt x="1120" y="1590"/>
                </a:cubicBezTo>
                <a:close/>
                <a:moveTo>
                  <a:pt x="1092" y="1593"/>
                </a:moveTo>
                <a:cubicBezTo>
                  <a:pt x="1087" y="1600"/>
                  <a:pt x="1088" y="1609"/>
                  <a:pt x="1093" y="1615"/>
                </a:cubicBezTo>
                <a:cubicBezTo>
                  <a:pt x="1099" y="1622"/>
                  <a:pt x="1109" y="1623"/>
                  <a:pt x="1117" y="1618"/>
                </a:cubicBezTo>
                <a:cubicBezTo>
                  <a:pt x="1124" y="1614"/>
                  <a:pt x="1127" y="1604"/>
                  <a:pt x="1123" y="1596"/>
                </a:cubicBezTo>
                <a:cubicBezTo>
                  <a:pt x="1122" y="1594"/>
                  <a:pt x="1121" y="1592"/>
                  <a:pt x="1121" y="1590"/>
                </a:cubicBezTo>
                <a:cubicBezTo>
                  <a:pt x="1119" y="1589"/>
                  <a:pt x="1117" y="1588"/>
                  <a:pt x="1115" y="1587"/>
                </a:cubicBezTo>
                <a:cubicBezTo>
                  <a:pt x="1107" y="1583"/>
                  <a:pt x="1097" y="1585"/>
                  <a:pt x="1092" y="1593"/>
                </a:cubicBezTo>
                <a:close/>
                <a:moveTo>
                  <a:pt x="1538" y="529"/>
                </a:moveTo>
                <a:cubicBezTo>
                  <a:pt x="1531" y="525"/>
                  <a:pt x="1521" y="526"/>
                  <a:pt x="1515" y="532"/>
                </a:cubicBezTo>
                <a:cubicBezTo>
                  <a:pt x="1509" y="538"/>
                  <a:pt x="1508" y="548"/>
                  <a:pt x="1514" y="555"/>
                </a:cubicBezTo>
                <a:cubicBezTo>
                  <a:pt x="1519" y="562"/>
                  <a:pt x="1528" y="564"/>
                  <a:pt x="1536" y="561"/>
                </a:cubicBezTo>
                <a:cubicBezTo>
                  <a:pt x="1538" y="560"/>
                  <a:pt x="1540" y="559"/>
                  <a:pt x="1542" y="557"/>
                </a:cubicBezTo>
                <a:cubicBezTo>
                  <a:pt x="1543" y="555"/>
                  <a:pt x="1544" y="553"/>
                  <a:pt x="1545" y="551"/>
                </a:cubicBezTo>
                <a:cubicBezTo>
                  <a:pt x="1548" y="543"/>
                  <a:pt x="1545" y="534"/>
                  <a:pt x="1538" y="529"/>
                </a:cubicBezTo>
                <a:close/>
                <a:moveTo>
                  <a:pt x="1542" y="558"/>
                </a:moveTo>
                <a:cubicBezTo>
                  <a:pt x="1542" y="558"/>
                  <a:pt x="1542" y="557"/>
                  <a:pt x="1542" y="557"/>
                </a:cubicBezTo>
                <a:cubicBezTo>
                  <a:pt x="1542" y="557"/>
                  <a:pt x="1542" y="557"/>
                  <a:pt x="1542" y="557"/>
                </a:cubicBezTo>
                <a:cubicBezTo>
                  <a:pt x="1542" y="558"/>
                  <a:pt x="1542" y="558"/>
                  <a:pt x="1542" y="558"/>
                </a:cubicBezTo>
                <a:close/>
                <a:moveTo>
                  <a:pt x="204" y="854"/>
                </a:moveTo>
                <a:cubicBezTo>
                  <a:pt x="211" y="859"/>
                  <a:pt x="221" y="859"/>
                  <a:pt x="227" y="853"/>
                </a:cubicBezTo>
                <a:cubicBezTo>
                  <a:pt x="233" y="847"/>
                  <a:pt x="234" y="837"/>
                  <a:pt x="230" y="830"/>
                </a:cubicBezTo>
                <a:cubicBezTo>
                  <a:pt x="226" y="823"/>
                  <a:pt x="216" y="820"/>
                  <a:pt x="208" y="823"/>
                </a:cubicBezTo>
                <a:cubicBezTo>
                  <a:pt x="206" y="824"/>
                  <a:pt x="203" y="825"/>
                  <a:pt x="201" y="826"/>
                </a:cubicBezTo>
                <a:cubicBezTo>
                  <a:pt x="200" y="828"/>
                  <a:pt x="199" y="830"/>
                  <a:pt x="198" y="832"/>
                </a:cubicBezTo>
                <a:cubicBezTo>
                  <a:pt x="195" y="840"/>
                  <a:pt x="197" y="849"/>
                  <a:pt x="204" y="854"/>
                </a:cubicBezTo>
                <a:close/>
                <a:moveTo>
                  <a:pt x="201" y="826"/>
                </a:moveTo>
                <a:cubicBezTo>
                  <a:pt x="201" y="826"/>
                  <a:pt x="201" y="826"/>
                  <a:pt x="201" y="826"/>
                </a:cubicBezTo>
                <a:cubicBezTo>
                  <a:pt x="201" y="826"/>
                  <a:pt x="201" y="826"/>
                  <a:pt x="201" y="826"/>
                </a:cubicBezTo>
                <a:cubicBezTo>
                  <a:pt x="201" y="826"/>
                  <a:pt x="201" y="826"/>
                  <a:pt x="201" y="826"/>
                </a:cubicBezTo>
                <a:cubicBezTo>
                  <a:pt x="201" y="826"/>
                  <a:pt x="201" y="826"/>
                  <a:pt x="201" y="826"/>
                </a:cubicBezTo>
                <a:cubicBezTo>
                  <a:pt x="201" y="826"/>
                  <a:pt x="201" y="826"/>
                  <a:pt x="201" y="826"/>
                </a:cubicBezTo>
                <a:close/>
                <a:moveTo>
                  <a:pt x="533" y="338"/>
                </a:moveTo>
                <a:cubicBezTo>
                  <a:pt x="543" y="338"/>
                  <a:pt x="551" y="331"/>
                  <a:pt x="552" y="321"/>
                </a:cubicBezTo>
                <a:cubicBezTo>
                  <a:pt x="552" y="311"/>
                  <a:pt x="544" y="302"/>
                  <a:pt x="534" y="302"/>
                </a:cubicBezTo>
                <a:cubicBezTo>
                  <a:pt x="524" y="301"/>
                  <a:pt x="516" y="310"/>
                  <a:pt x="516" y="320"/>
                </a:cubicBezTo>
                <a:cubicBezTo>
                  <a:pt x="515" y="330"/>
                  <a:pt x="523" y="338"/>
                  <a:pt x="533" y="338"/>
                </a:cubicBezTo>
                <a:close/>
                <a:moveTo>
                  <a:pt x="863" y="209"/>
                </a:moveTo>
                <a:cubicBezTo>
                  <a:pt x="863" y="200"/>
                  <a:pt x="855" y="192"/>
                  <a:pt x="845" y="192"/>
                </a:cubicBezTo>
                <a:cubicBezTo>
                  <a:pt x="835" y="192"/>
                  <a:pt x="827" y="200"/>
                  <a:pt x="827" y="210"/>
                </a:cubicBezTo>
                <a:cubicBezTo>
                  <a:pt x="827" y="220"/>
                  <a:pt x="835" y="228"/>
                  <a:pt x="845" y="228"/>
                </a:cubicBezTo>
                <a:cubicBezTo>
                  <a:pt x="855" y="228"/>
                  <a:pt x="863" y="219"/>
                  <a:pt x="863" y="209"/>
                </a:cubicBezTo>
                <a:close/>
                <a:moveTo>
                  <a:pt x="1385" y="395"/>
                </a:moveTo>
                <a:cubicBezTo>
                  <a:pt x="1385" y="405"/>
                  <a:pt x="1393" y="414"/>
                  <a:pt x="1403" y="414"/>
                </a:cubicBezTo>
                <a:cubicBezTo>
                  <a:pt x="1413" y="414"/>
                  <a:pt x="1421" y="407"/>
                  <a:pt x="1421" y="397"/>
                </a:cubicBezTo>
                <a:cubicBezTo>
                  <a:pt x="1422" y="387"/>
                  <a:pt x="1415" y="379"/>
                  <a:pt x="1405" y="378"/>
                </a:cubicBezTo>
                <a:cubicBezTo>
                  <a:pt x="1394" y="378"/>
                  <a:pt x="1386" y="385"/>
                  <a:pt x="1385" y="395"/>
                </a:cubicBezTo>
                <a:close/>
                <a:moveTo>
                  <a:pt x="695" y="250"/>
                </a:moveTo>
                <a:cubicBezTo>
                  <a:pt x="695" y="240"/>
                  <a:pt x="687" y="232"/>
                  <a:pt x="677" y="232"/>
                </a:cubicBezTo>
                <a:cubicBezTo>
                  <a:pt x="667" y="232"/>
                  <a:pt x="658" y="241"/>
                  <a:pt x="659" y="251"/>
                </a:cubicBezTo>
                <a:cubicBezTo>
                  <a:pt x="659" y="260"/>
                  <a:pt x="667" y="268"/>
                  <a:pt x="677" y="268"/>
                </a:cubicBezTo>
                <a:cubicBezTo>
                  <a:pt x="687" y="268"/>
                  <a:pt x="695" y="260"/>
                  <a:pt x="695" y="250"/>
                </a:cubicBezTo>
                <a:close/>
                <a:moveTo>
                  <a:pt x="1063" y="247"/>
                </a:moveTo>
                <a:cubicBezTo>
                  <a:pt x="1072" y="247"/>
                  <a:pt x="1080" y="239"/>
                  <a:pt x="1080" y="229"/>
                </a:cubicBezTo>
                <a:cubicBezTo>
                  <a:pt x="1080" y="219"/>
                  <a:pt x="1073" y="211"/>
                  <a:pt x="1063" y="211"/>
                </a:cubicBezTo>
                <a:cubicBezTo>
                  <a:pt x="1053" y="211"/>
                  <a:pt x="1045" y="218"/>
                  <a:pt x="1044" y="228"/>
                </a:cubicBezTo>
                <a:cubicBezTo>
                  <a:pt x="1044" y="238"/>
                  <a:pt x="1053" y="247"/>
                  <a:pt x="1063" y="247"/>
                </a:cubicBezTo>
                <a:close/>
                <a:moveTo>
                  <a:pt x="271" y="707"/>
                </a:moveTo>
                <a:cubicBezTo>
                  <a:pt x="271" y="697"/>
                  <a:pt x="263" y="689"/>
                  <a:pt x="253" y="689"/>
                </a:cubicBezTo>
                <a:cubicBezTo>
                  <a:pt x="243" y="689"/>
                  <a:pt x="235" y="696"/>
                  <a:pt x="235" y="706"/>
                </a:cubicBezTo>
                <a:cubicBezTo>
                  <a:pt x="235" y="716"/>
                  <a:pt x="243" y="724"/>
                  <a:pt x="253" y="725"/>
                </a:cubicBezTo>
                <a:cubicBezTo>
                  <a:pt x="263" y="725"/>
                  <a:pt x="271" y="716"/>
                  <a:pt x="271" y="707"/>
                </a:cubicBezTo>
                <a:close/>
                <a:moveTo>
                  <a:pt x="761" y="248"/>
                </a:moveTo>
                <a:cubicBezTo>
                  <a:pt x="771" y="248"/>
                  <a:pt x="778" y="240"/>
                  <a:pt x="778" y="230"/>
                </a:cubicBezTo>
                <a:cubicBezTo>
                  <a:pt x="778" y="220"/>
                  <a:pt x="771" y="213"/>
                  <a:pt x="761" y="213"/>
                </a:cubicBezTo>
                <a:cubicBezTo>
                  <a:pt x="751" y="213"/>
                  <a:pt x="743" y="220"/>
                  <a:pt x="742" y="230"/>
                </a:cubicBezTo>
                <a:cubicBezTo>
                  <a:pt x="742" y="240"/>
                  <a:pt x="751" y="249"/>
                  <a:pt x="761" y="248"/>
                </a:cubicBezTo>
                <a:close/>
                <a:moveTo>
                  <a:pt x="1008" y="242"/>
                </a:moveTo>
                <a:cubicBezTo>
                  <a:pt x="1018" y="242"/>
                  <a:pt x="1026" y="234"/>
                  <a:pt x="1026" y="224"/>
                </a:cubicBezTo>
                <a:cubicBezTo>
                  <a:pt x="1025" y="214"/>
                  <a:pt x="1017" y="206"/>
                  <a:pt x="1007" y="206"/>
                </a:cubicBezTo>
                <a:cubicBezTo>
                  <a:pt x="998" y="207"/>
                  <a:pt x="990" y="215"/>
                  <a:pt x="990" y="225"/>
                </a:cubicBezTo>
                <a:cubicBezTo>
                  <a:pt x="990" y="235"/>
                  <a:pt x="998" y="242"/>
                  <a:pt x="1008" y="242"/>
                </a:cubicBezTo>
                <a:close/>
                <a:moveTo>
                  <a:pt x="914" y="1595"/>
                </a:moveTo>
                <a:cubicBezTo>
                  <a:pt x="905" y="1595"/>
                  <a:pt x="896" y="1603"/>
                  <a:pt x="896" y="1613"/>
                </a:cubicBezTo>
                <a:cubicBezTo>
                  <a:pt x="896" y="1623"/>
                  <a:pt x="904" y="1631"/>
                  <a:pt x="914" y="1631"/>
                </a:cubicBezTo>
                <a:cubicBezTo>
                  <a:pt x="924" y="1631"/>
                  <a:pt x="932" y="1624"/>
                  <a:pt x="932" y="1614"/>
                </a:cubicBezTo>
                <a:cubicBezTo>
                  <a:pt x="932" y="1604"/>
                  <a:pt x="924" y="1596"/>
                  <a:pt x="914" y="1595"/>
                </a:cubicBezTo>
                <a:close/>
                <a:moveTo>
                  <a:pt x="475" y="387"/>
                </a:moveTo>
                <a:cubicBezTo>
                  <a:pt x="485" y="387"/>
                  <a:pt x="493" y="379"/>
                  <a:pt x="493" y="370"/>
                </a:cubicBezTo>
                <a:cubicBezTo>
                  <a:pt x="493" y="360"/>
                  <a:pt x="484" y="351"/>
                  <a:pt x="474" y="351"/>
                </a:cubicBezTo>
                <a:cubicBezTo>
                  <a:pt x="465" y="352"/>
                  <a:pt x="457" y="360"/>
                  <a:pt x="457" y="370"/>
                </a:cubicBezTo>
                <a:cubicBezTo>
                  <a:pt x="457" y="380"/>
                  <a:pt x="465" y="387"/>
                  <a:pt x="475" y="387"/>
                </a:cubicBezTo>
                <a:close/>
                <a:moveTo>
                  <a:pt x="506" y="1467"/>
                </a:moveTo>
                <a:cubicBezTo>
                  <a:pt x="507" y="1457"/>
                  <a:pt x="498" y="1449"/>
                  <a:pt x="489" y="1449"/>
                </a:cubicBezTo>
                <a:cubicBezTo>
                  <a:pt x="479" y="1448"/>
                  <a:pt x="471" y="1456"/>
                  <a:pt x="471" y="1466"/>
                </a:cubicBezTo>
                <a:cubicBezTo>
                  <a:pt x="471" y="1476"/>
                  <a:pt x="478" y="1484"/>
                  <a:pt x="488" y="1484"/>
                </a:cubicBezTo>
                <a:cubicBezTo>
                  <a:pt x="498" y="1485"/>
                  <a:pt x="506" y="1477"/>
                  <a:pt x="506" y="1467"/>
                </a:cubicBezTo>
                <a:close/>
                <a:moveTo>
                  <a:pt x="1281" y="332"/>
                </a:moveTo>
                <a:cubicBezTo>
                  <a:pt x="1281" y="341"/>
                  <a:pt x="1289" y="350"/>
                  <a:pt x="1299" y="350"/>
                </a:cubicBezTo>
                <a:cubicBezTo>
                  <a:pt x="1309" y="350"/>
                  <a:pt x="1317" y="342"/>
                  <a:pt x="1317" y="332"/>
                </a:cubicBezTo>
                <a:cubicBezTo>
                  <a:pt x="1317" y="322"/>
                  <a:pt x="1309" y="314"/>
                  <a:pt x="1300" y="314"/>
                </a:cubicBezTo>
                <a:cubicBezTo>
                  <a:pt x="1290" y="314"/>
                  <a:pt x="1282" y="322"/>
                  <a:pt x="1281" y="332"/>
                </a:cubicBezTo>
                <a:close/>
                <a:moveTo>
                  <a:pt x="943" y="234"/>
                </a:moveTo>
                <a:cubicBezTo>
                  <a:pt x="949" y="239"/>
                  <a:pt x="959" y="238"/>
                  <a:pt x="965" y="233"/>
                </a:cubicBezTo>
                <a:cubicBezTo>
                  <a:pt x="971" y="227"/>
                  <a:pt x="973" y="218"/>
                  <a:pt x="969" y="211"/>
                </a:cubicBezTo>
                <a:cubicBezTo>
                  <a:pt x="965" y="203"/>
                  <a:pt x="956" y="200"/>
                  <a:pt x="948" y="202"/>
                </a:cubicBezTo>
                <a:cubicBezTo>
                  <a:pt x="946" y="203"/>
                  <a:pt x="944" y="204"/>
                  <a:pt x="942" y="204"/>
                </a:cubicBezTo>
                <a:cubicBezTo>
                  <a:pt x="940" y="207"/>
                  <a:pt x="938" y="209"/>
                  <a:pt x="937" y="212"/>
                </a:cubicBezTo>
                <a:cubicBezTo>
                  <a:pt x="933" y="219"/>
                  <a:pt x="936" y="229"/>
                  <a:pt x="943" y="234"/>
                </a:cubicBezTo>
                <a:close/>
                <a:moveTo>
                  <a:pt x="942" y="204"/>
                </a:moveTo>
                <a:cubicBezTo>
                  <a:pt x="942" y="204"/>
                  <a:pt x="942" y="204"/>
                  <a:pt x="942" y="204"/>
                </a:cubicBezTo>
                <a:cubicBezTo>
                  <a:pt x="942" y="204"/>
                  <a:pt x="942" y="204"/>
                  <a:pt x="942" y="204"/>
                </a:cubicBezTo>
                <a:cubicBezTo>
                  <a:pt x="942" y="204"/>
                  <a:pt x="942" y="204"/>
                  <a:pt x="942" y="204"/>
                </a:cubicBezTo>
                <a:cubicBezTo>
                  <a:pt x="942" y="204"/>
                  <a:pt x="942" y="204"/>
                  <a:pt x="942" y="204"/>
                </a:cubicBezTo>
                <a:cubicBezTo>
                  <a:pt x="942" y="204"/>
                  <a:pt x="942" y="204"/>
                  <a:pt x="942" y="204"/>
                </a:cubicBezTo>
                <a:close/>
                <a:moveTo>
                  <a:pt x="859" y="1591"/>
                </a:moveTo>
                <a:cubicBezTo>
                  <a:pt x="849" y="1591"/>
                  <a:pt x="841" y="1600"/>
                  <a:pt x="841" y="1609"/>
                </a:cubicBezTo>
                <a:cubicBezTo>
                  <a:pt x="842" y="1619"/>
                  <a:pt x="850" y="1627"/>
                  <a:pt x="860" y="1627"/>
                </a:cubicBezTo>
                <a:cubicBezTo>
                  <a:pt x="869" y="1627"/>
                  <a:pt x="877" y="1619"/>
                  <a:pt x="877" y="1609"/>
                </a:cubicBezTo>
                <a:cubicBezTo>
                  <a:pt x="877" y="1599"/>
                  <a:pt x="869" y="1591"/>
                  <a:pt x="859" y="1591"/>
                </a:cubicBezTo>
                <a:close/>
                <a:moveTo>
                  <a:pt x="332" y="1260"/>
                </a:moveTo>
                <a:cubicBezTo>
                  <a:pt x="333" y="1251"/>
                  <a:pt x="324" y="1242"/>
                  <a:pt x="315" y="1242"/>
                </a:cubicBezTo>
                <a:cubicBezTo>
                  <a:pt x="305" y="1242"/>
                  <a:pt x="297" y="1250"/>
                  <a:pt x="297" y="1260"/>
                </a:cubicBezTo>
                <a:cubicBezTo>
                  <a:pt x="297" y="1270"/>
                  <a:pt x="304" y="1278"/>
                  <a:pt x="314" y="1278"/>
                </a:cubicBezTo>
                <a:cubicBezTo>
                  <a:pt x="324" y="1278"/>
                  <a:pt x="332" y="1270"/>
                  <a:pt x="332" y="1260"/>
                </a:cubicBezTo>
                <a:close/>
                <a:moveTo>
                  <a:pt x="805" y="1586"/>
                </a:moveTo>
                <a:cubicBezTo>
                  <a:pt x="795" y="1586"/>
                  <a:pt x="787" y="1594"/>
                  <a:pt x="787" y="1604"/>
                </a:cubicBezTo>
                <a:cubicBezTo>
                  <a:pt x="787" y="1613"/>
                  <a:pt x="795" y="1622"/>
                  <a:pt x="804" y="1622"/>
                </a:cubicBezTo>
                <a:cubicBezTo>
                  <a:pt x="814" y="1622"/>
                  <a:pt x="822" y="1614"/>
                  <a:pt x="823" y="1604"/>
                </a:cubicBezTo>
                <a:cubicBezTo>
                  <a:pt x="823" y="1594"/>
                  <a:pt x="815" y="1586"/>
                  <a:pt x="805" y="1586"/>
                </a:cubicBezTo>
                <a:close/>
                <a:moveTo>
                  <a:pt x="1532" y="1232"/>
                </a:moveTo>
                <a:cubicBezTo>
                  <a:pt x="1532" y="1241"/>
                  <a:pt x="1541" y="1249"/>
                  <a:pt x="1550" y="1249"/>
                </a:cubicBezTo>
                <a:cubicBezTo>
                  <a:pt x="1560" y="1249"/>
                  <a:pt x="1568" y="1241"/>
                  <a:pt x="1568" y="1231"/>
                </a:cubicBezTo>
                <a:cubicBezTo>
                  <a:pt x="1568" y="1221"/>
                  <a:pt x="1560" y="1213"/>
                  <a:pt x="1550" y="1213"/>
                </a:cubicBezTo>
                <a:cubicBezTo>
                  <a:pt x="1540" y="1213"/>
                  <a:pt x="1532" y="1222"/>
                  <a:pt x="1532" y="1232"/>
                </a:cubicBezTo>
                <a:close/>
                <a:moveTo>
                  <a:pt x="308" y="1231"/>
                </a:moveTo>
                <a:cubicBezTo>
                  <a:pt x="308" y="1221"/>
                  <a:pt x="300" y="1213"/>
                  <a:pt x="290" y="1213"/>
                </a:cubicBezTo>
                <a:cubicBezTo>
                  <a:pt x="280" y="1212"/>
                  <a:pt x="272" y="1220"/>
                  <a:pt x="272" y="1230"/>
                </a:cubicBezTo>
                <a:cubicBezTo>
                  <a:pt x="272" y="1240"/>
                  <a:pt x="280" y="1248"/>
                  <a:pt x="290" y="1248"/>
                </a:cubicBezTo>
                <a:cubicBezTo>
                  <a:pt x="299" y="1248"/>
                  <a:pt x="307" y="1241"/>
                  <a:pt x="308" y="1231"/>
                </a:cubicBezTo>
                <a:close/>
                <a:moveTo>
                  <a:pt x="445" y="412"/>
                </a:moveTo>
                <a:cubicBezTo>
                  <a:pt x="455" y="412"/>
                  <a:pt x="463" y="404"/>
                  <a:pt x="463" y="394"/>
                </a:cubicBezTo>
                <a:cubicBezTo>
                  <a:pt x="463" y="384"/>
                  <a:pt x="455" y="377"/>
                  <a:pt x="445" y="376"/>
                </a:cubicBezTo>
                <a:cubicBezTo>
                  <a:pt x="435" y="376"/>
                  <a:pt x="427" y="384"/>
                  <a:pt x="427" y="394"/>
                </a:cubicBezTo>
                <a:cubicBezTo>
                  <a:pt x="427" y="404"/>
                  <a:pt x="435" y="412"/>
                  <a:pt x="445" y="412"/>
                </a:cubicBezTo>
                <a:close/>
                <a:moveTo>
                  <a:pt x="900" y="233"/>
                </a:moveTo>
                <a:cubicBezTo>
                  <a:pt x="909" y="233"/>
                  <a:pt x="917" y="225"/>
                  <a:pt x="918" y="215"/>
                </a:cubicBezTo>
                <a:cubicBezTo>
                  <a:pt x="918" y="205"/>
                  <a:pt x="909" y="197"/>
                  <a:pt x="899" y="197"/>
                </a:cubicBezTo>
                <a:cubicBezTo>
                  <a:pt x="889" y="197"/>
                  <a:pt x="882" y="205"/>
                  <a:pt x="882" y="215"/>
                </a:cubicBezTo>
                <a:cubicBezTo>
                  <a:pt x="882" y="225"/>
                  <a:pt x="890" y="233"/>
                  <a:pt x="900" y="233"/>
                </a:cubicBezTo>
                <a:close/>
                <a:moveTo>
                  <a:pt x="1575" y="741"/>
                </a:moveTo>
                <a:cubicBezTo>
                  <a:pt x="1575" y="751"/>
                  <a:pt x="1583" y="759"/>
                  <a:pt x="1593" y="759"/>
                </a:cubicBezTo>
                <a:cubicBezTo>
                  <a:pt x="1603" y="759"/>
                  <a:pt x="1610" y="752"/>
                  <a:pt x="1611" y="742"/>
                </a:cubicBezTo>
                <a:cubicBezTo>
                  <a:pt x="1611" y="732"/>
                  <a:pt x="1603" y="724"/>
                  <a:pt x="1593" y="723"/>
                </a:cubicBezTo>
                <a:cubicBezTo>
                  <a:pt x="1583" y="723"/>
                  <a:pt x="1575" y="732"/>
                  <a:pt x="1575" y="741"/>
                </a:cubicBezTo>
                <a:close/>
                <a:moveTo>
                  <a:pt x="1555" y="664"/>
                </a:moveTo>
                <a:cubicBezTo>
                  <a:pt x="1558" y="672"/>
                  <a:pt x="1566" y="677"/>
                  <a:pt x="1576" y="675"/>
                </a:cubicBezTo>
                <a:cubicBezTo>
                  <a:pt x="1578" y="675"/>
                  <a:pt x="1580" y="674"/>
                  <a:pt x="1583" y="674"/>
                </a:cubicBezTo>
                <a:cubicBezTo>
                  <a:pt x="1584" y="672"/>
                  <a:pt x="1585" y="670"/>
                  <a:pt x="1587" y="669"/>
                </a:cubicBezTo>
                <a:cubicBezTo>
                  <a:pt x="1592" y="662"/>
                  <a:pt x="1591" y="652"/>
                  <a:pt x="1586" y="646"/>
                </a:cubicBezTo>
                <a:cubicBezTo>
                  <a:pt x="1580" y="639"/>
                  <a:pt x="1570" y="638"/>
                  <a:pt x="1563" y="643"/>
                </a:cubicBezTo>
                <a:cubicBezTo>
                  <a:pt x="1556" y="647"/>
                  <a:pt x="1553" y="656"/>
                  <a:pt x="1555" y="664"/>
                </a:cubicBezTo>
                <a:close/>
                <a:moveTo>
                  <a:pt x="1583" y="674"/>
                </a:moveTo>
                <a:cubicBezTo>
                  <a:pt x="1583" y="674"/>
                  <a:pt x="1583" y="674"/>
                  <a:pt x="1583" y="674"/>
                </a:cubicBezTo>
                <a:cubicBezTo>
                  <a:pt x="1583" y="674"/>
                  <a:pt x="1583" y="674"/>
                  <a:pt x="1583" y="674"/>
                </a:cubicBezTo>
                <a:cubicBezTo>
                  <a:pt x="1583" y="674"/>
                  <a:pt x="1583" y="674"/>
                  <a:pt x="1583" y="674"/>
                </a:cubicBezTo>
                <a:close/>
                <a:moveTo>
                  <a:pt x="1052" y="1581"/>
                </a:moveTo>
                <a:cubicBezTo>
                  <a:pt x="1042" y="1581"/>
                  <a:pt x="1034" y="1589"/>
                  <a:pt x="1034" y="1599"/>
                </a:cubicBezTo>
                <a:cubicBezTo>
                  <a:pt x="1034" y="1609"/>
                  <a:pt x="1043" y="1617"/>
                  <a:pt x="1052" y="1617"/>
                </a:cubicBezTo>
                <a:cubicBezTo>
                  <a:pt x="1062" y="1617"/>
                  <a:pt x="1070" y="1609"/>
                  <a:pt x="1070" y="1599"/>
                </a:cubicBezTo>
                <a:cubicBezTo>
                  <a:pt x="1070" y="1589"/>
                  <a:pt x="1062" y="1581"/>
                  <a:pt x="1052" y="1581"/>
                </a:cubicBezTo>
                <a:close/>
                <a:moveTo>
                  <a:pt x="434" y="419"/>
                </a:moveTo>
                <a:cubicBezTo>
                  <a:pt x="434" y="409"/>
                  <a:pt x="426" y="401"/>
                  <a:pt x="416" y="401"/>
                </a:cubicBezTo>
                <a:cubicBezTo>
                  <a:pt x="406" y="401"/>
                  <a:pt x="398" y="409"/>
                  <a:pt x="398" y="419"/>
                </a:cubicBezTo>
                <a:cubicBezTo>
                  <a:pt x="398" y="429"/>
                  <a:pt x="406" y="437"/>
                  <a:pt x="416" y="437"/>
                </a:cubicBezTo>
                <a:cubicBezTo>
                  <a:pt x="426" y="437"/>
                  <a:pt x="434" y="429"/>
                  <a:pt x="434" y="419"/>
                </a:cubicBezTo>
                <a:close/>
                <a:moveTo>
                  <a:pt x="1410" y="426"/>
                </a:moveTo>
                <a:cubicBezTo>
                  <a:pt x="1411" y="436"/>
                  <a:pt x="1418" y="444"/>
                  <a:pt x="1428" y="444"/>
                </a:cubicBezTo>
                <a:cubicBezTo>
                  <a:pt x="1438" y="444"/>
                  <a:pt x="1446" y="436"/>
                  <a:pt x="1446" y="426"/>
                </a:cubicBezTo>
                <a:cubicBezTo>
                  <a:pt x="1446" y="416"/>
                  <a:pt x="1438" y="407"/>
                  <a:pt x="1428" y="408"/>
                </a:cubicBezTo>
                <a:cubicBezTo>
                  <a:pt x="1418" y="408"/>
                  <a:pt x="1410" y="416"/>
                  <a:pt x="1410" y="426"/>
                </a:cubicBezTo>
                <a:close/>
                <a:moveTo>
                  <a:pt x="1127" y="1563"/>
                </a:moveTo>
                <a:cubicBezTo>
                  <a:pt x="1120" y="1567"/>
                  <a:pt x="1116" y="1575"/>
                  <a:pt x="1118" y="1583"/>
                </a:cubicBezTo>
                <a:cubicBezTo>
                  <a:pt x="1119" y="1585"/>
                  <a:pt x="1120" y="1587"/>
                  <a:pt x="1121" y="1590"/>
                </a:cubicBezTo>
                <a:cubicBezTo>
                  <a:pt x="1124" y="1592"/>
                  <a:pt x="1127" y="1594"/>
                  <a:pt x="1131" y="1595"/>
                </a:cubicBezTo>
                <a:cubicBezTo>
                  <a:pt x="1138" y="1598"/>
                  <a:pt x="1146" y="1595"/>
                  <a:pt x="1151" y="1588"/>
                </a:cubicBezTo>
                <a:cubicBezTo>
                  <a:pt x="1155" y="1581"/>
                  <a:pt x="1154" y="1572"/>
                  <a:pt x="1149" y="1566"/>
                </a:cubicBezTo>
                <a:cubicBezTo>
                  <a:pt x="1143" y="1560"/>
                  <a:pt x="1134" y="1559"/>
                  <a:pt x="1127" y="1563"/>
                </a:cubicBezTo>
                <a:close/>
                <a:moveTo>
                  <a:pt x="1436" y="455"/>
                </a:moveTo>
                <a:cubicBezTo>
                  <a:pt x="1436" y="465"/>
                  <a:pt x="1443" y="473"/>
                  <a:pt x="1453" y="474"/>
                </a:cubicBezTo>
                <a:cubicBezTo>
                  <a:pt x="1463" y="474"/>
                  <a:pt x="1472" y="466"/>
                  <a:pt x="1472" y="456"/>
                </a:cubicBezTo>
                <a:cubicBezTo>
                  <a:pt x="1472" y="446"/>
                  <a:pt x="1464" y="438"/>
                  <a:pt x="1454" y="438"/>
                </a:cubicBezTo>
                <a:cubicBezTo>
                  <a:pt x="1444" y="438"/>
                  <a:pt x="1436" y="445"/>
                  <a:pt x="1436" y="455"/>
                </a:cubicBezTo>
                <a:close/>
                <a:moveTo>
                  <a:pt x="1220" y="1541"/>
                </a:moveTo>
                <a:cubicBezTo>
                  <a:pt x="1210" y="1541"/>
                  <a:pt x="1202" y="1549"/>
                  <a:pt x="1202" y="1559"/>
                </a:cubicBezTo>
                <a:cubicBezTo>
                  <a:pt x="1202" y="1569"/>
                  <a:pt x="1210" y="1577"/>
                  <a:pt x="1220" y="1577"/>
                </a:cubicBezTo>
                <a:cubicBezTo>
                  <a:pt x="1230" y="1577"/>
                  <a:pt x="1238" y="1569"/>
                  <a:pt x="1238" y="1559"/>
                </a:cubicBezTo>
                <a:cubicBezTo>
                  <a:pt x="1238" y="1549"/>
                  <a:pt x="1230" y="1540"/>
                  <a:pt x="1220" y="1541"/>
                </a:cubicBezTo>
                <a:close/>
                <a:moveTo>
                  <a:pt x="306" y="628"/>
                </a:moveTo>
                <a:cubicBezTo>
                  <a:pt x="306" y="618"/>
                  <a:pt x="298" y="609"/>
                  <a:pt x="288" y="609"/>
                </a:cubicBezTo>
                <a:cubicBezTo>
                  <a:pt x="279" y="609"/>
                  <a:pt x="270" y="617"/>
                  <a:pt x="270" y="627"/>
                </a:cubicBezTo>
                <a:cubicBezTo>
                  <a:pt x="270" y="636"/>
                  <a:pt x="278" y="645"/>
                  <a:pt x="288" y="645"/>
                </a:cubicBezTo>
                <a:cubicBezTo>
                  <a:pt x="298" y="645"/>
                  <a:pt x="306" y="638"/>
                  <a:pt x="306" y="628"/>
                </a:cubicBezTo>
                <a:close/>
                <a:moveTo>
                  <a:pt x="1275" y="321"/>
                </a:moveTo>
                <a:cubicBezTo>
                  <a:pt x="1285" y="321"/>
                  <a:pt x="1293" y="313"/>
                  <a:pt x="1293" y="303"/>
                </a:cubicBezTo>
                <a:cubicBezTo>
                  <a:pt x="1293" y="293"/>
                  <a:pt x="1285" y="285"/>
                  <a:pt x="1275" y="285"/>
                </a:cubicBezTo>
                <a:cubicBezTo>
                  <a:pt x="1265" y="285"/>
                  <a:pt x="1257" y="293"/>
                  <a:pt x="1257" y="303"/>
                </a:cubicBezTo>
                <a:cubicBezTo>
                  <a:pt x="1257" y="314"/>
                  <a:pt x="1265" y="321"/>
                  <a:pt x="1275" y="321"/>
                </a:cubicBezTo>
                <a:close/>
                <a:moveTo>
                  <a:pt x="1566" y="1152"/>
                </a:moveTo>
                <a:cubicBezTo>
                  <a:pt x="1566" y="1162"/>
                  <a:pt x="1575" y="1170"/>
                  <a:pt x="1585" y="1170"/>
                </a:cubicBezTo>
                <a:cubicBezTo>
                  <a:pt x="1595" y="1170"/>
                  <a:pt x="1602" y="1161"/>
                  <a:pt x="1602" y="1152"/>
                </a:cubicBezTo>
                <a:cubicBezTo>
                  <a:pt x="1602" y="1141"/>
                  <a:pt x="1594" y="1134"/>
                  <a:pt x="1584" y="1134"/>
                </a:cubicBezTo>
                <a:cubicBezTo>
                  <a:pt x="1574" y="1134"/>
                  <a:pt x="1566" y="1142"/>
                  <a:pt x="1566" y="1152"/>
                </a:cubicBezTo>
                <a:close/>
                <a:moveTo>
                  <a:pt x="1438" y="1360"/>
                </a:moveTo>
                <a:cubicBezTo>
                  <a:pt x="1439" y="1370"/>
                  <a:pt x="1447" y="1378"/>
                  <a:pt x="1457" y="1378"/>
                </a:cubicBezTo>
                <a:cubicBezTo>
                  <a:pt x="1466" y="1378"/>
                  <a:pt x="1474" y="1370"/>
                  <a:pt x="1474" y="1360"/>
                </a:cubicBezTo>
                <a:cubicBezTo>
                  <a:pt x="1474" y="1350"/>
                  <a:pt x="1466" y="1342"/>
                  <a:pt x="1456" y="1342"/>
                </a:cubicBezTo>
                <a:cubicBezTo>
                  <a:pt x="1446" y="1342"/>
                  <a:pt x="1438" y="1351"/>
                  <a:pt x="1438" y="1360"/>
                </a:cubicBezTo>
                <a:close/>
                <a:moveTo>
                  <a:pt x="1196" y="286"/>
                </a:moveTo>
                <a:cubicBezTo>
                  <a:pt x="1206" y="286"/>
                  <a:pt x="1213" y="278"/>
                  <a:pt x="1213" y="268"/>
                </a:cubicBezTo>
                <a:cubicBezTo>
                  <a:pt x="1213" y="258"/>
                  <a:pt x="1205" y="250"/>
                  <a:pt x="1195" y="250"/>
                </a:cubicBezTo>
                <a:cubicBezTo>
                  <a:pt x="1185" y="250"/>
                  <a:pt x="1177" y="258"/>
                  <a:pt x="1177" y="268"/>
                </a:cubicBezTo>
                <a:cubicBezTo>
                  <a:pt x="1177" y="278"/>
                  <a:pt x="1186" y="286"/>
                  <a:pt x="1196" y="286"/>
                </a:cubicBezTo>
                <a:close/>
                <a:moveTo>
                  <a:pt x="243" y="1033"/>
                </a:moveTo>
                <a:cubicBezTo>
                  <a:pt x="243" y="1023"/>
                  <a:pt x="235" y="1015"/>
                  <a:pt x="225" y="1015"/>
                </a:cubicBezTo>
                <a:cubicBezTo>
                  <a:pt x="215" y="1014"/>
                  <a:pt x="207" y="1022"/>
                  <a:pt x="207" y="1032"/>
                </a:cubicBezTo>
                <a:cubicBezTo>
                  <a:pt x="207" y="1042"/>
                  <a:pt x="215" y="1050"/>
                  <a:pt x="225" y="1050"/>
                </a:cubicBezTo>
                <a:cubicBezTo>
                  <a:pt x="234" y="1051"/>
                  <a:pt x="243" y="1043"/>
                  <a:pt x="243" y="1033"/>
                </a:cubicBezTo>
                <a:close/>
                <a:moveTo>
                  <a:pt x="513" y="1479"/>
                </a:moveTo>
                <a:cubicBezTo>
                  <a:pt x="503" y="1479"/>
                  <a:pt x="495" y="1487"/>
                  <a:pt x="495" y="1497"/>
                </a:cubicBezTo>
                <a:cubicBezTo>
                  <a:pt x="495" y="1506"/>
                  <a:pt x="503" y="1515"/>
                  <a:pt x="513" y="1515"/>
                </a:cubicBezTo>
                <a:cubicBezTo>
                  <a:pt x="523" y="1515"/>
                  <a:pt x="531" y="1506"/>
                  <a:pt x="531" y="1496"/>
                </a:cubicBezTo>
                <a:cubicBezTo>
                  <a:pt x="531" y="1486"/>
                  <a:pt x="523" y="1478"/>
                  <a:pt x="513" y="1479"/>
                </a:cubicBezTo>
                <a:close/>
                <a:moveTo>
                  <a:pt x="1250" y="1515"/>
                </a:moveTo>
                <a:cubicBezTo>
                  <a:pt x="1240" y="1515"/>
                  <a:pt x="1232" y="1523"/>
                  <a:pt x="1231" y="1533"/>
                </a:cubicBezTo>
                <a:cubicBezTo>
                  <a:pt x="1231" y="1543"/>
                  <a:pt x="1239" y="1551"/>
                  <a:pt x="1249" y="1551"/>
                </a:cubicBezTo>
                <a:cubicBezTo>
                  <a:pt x="1259" y="1551"/>
                  <a:pt x="1267" y="1543"/>
                  <a:pt x="1267" y="1533"/>
                </a:cubicBezTo>
                <a:cubicBezTo>
                  <a:pt x="1267" y="1524"/>
                  <a:pt x="1259" y="1515"/>
                  <a:pt x="1250" y="1515"/>
                </a:cubicBezTo>
                <a:close/>
                <a:moveTo>
                  <a:pt x="340" y="547"/>
                </a:moveTo>
                <a:cubicBezTo>
                  <a:pt x="340" y="537"/>
                  <a:pt x="332" y="530"/>
                  <a:pt x="322" y="530"/>
                </a:cubicBezTo>
                <a:cubicBezTo>
                  <a:pt x="312" y="530"/>
                  <a:pt x="304" y="538"/>
                  <a:pt x="304" y="548"/>
                </a:cubicBezTo>
                <a:cubicBezTo>
                  <a:pt x="304" y="558"/>
                  <a:pt x="312" y="566"/>
                  <a:pt x="322" y="566"/>
                </a:cubicBezTo>
                <a:cubicBezTo>
                  <a:pt x="332" y="566"/>
                  <a:pt x="340" y="557"/>
                  <a:pt x="340" y="547"/>
                </a:cubicBezTo>
                <a:close/>
                <a:moveTo>
                  <a:pt x="592" y="1513"/>
                </a:moveTo>
                <a:cubicBezTo>
                  <a:pt x="582" y="1513"/>
                  <a:pt x="575" y="1521"/>
                  <a:pt x="575" y="1531"/>
                </a:cubicBezTo>
                <a:cubicBezTo>
                  <a:pt x="575" y="1541"/>
                  <a:pt x="583" y="1549"/>
                  <a:pt x="593" y="1549"/>
                </a:cubicBezTo>
                <a:cubicBezTo>
                  <a:pt x="602" y="1548"/>
                  <a:pt x="611" y="1540"/>
                  <a:pt x="610" y="1530"/>
                </a:cubicBezTo>
                <a:cubicBezTo>
                  <a:pt x="610" y="1521"/>
                  <a:pt x="602" y="1513"/>
                  <a:pt x="592" y="1513"/>
                </a:cubicBezTo>
                <a:close/>
                <a:moveTo>
                  <a:pt x="504" y="363"/>
                </a:moveTo>
                <a:cubicBezTo>
                  <a:pt x="514" y="363"/>
                  <a:pt x="522" y="355"/>
                  <a:pt x="522" y="345"/>
                </a:cubicBezTo>
                <a:cubicBezTo>
                  <a:pt x="523" y="335"/>
                  <a:pt x="515" y="327"/>
                  <a:pt x="505" y="327"/>
                </a:cubicBezTo>
                <a:cubicBezTo>
                  <a:pt x="495" y="327"/>
                  <a:pt x="487" y="335"/>
                  <a:pt x="487" y="345"/>
                </a:cubicBezTo>
                <a:cubicBezTo>
                  <a:pt x="487" y="354"/>
                  <a:pt x="495" y="363"/>
                  <a:pt x="504" y="363"/>
                </a:cubicBezTo>
                <a:close/>
                <a:moveTo>
                  <a:pt x="1597" y="834"/>
                </a:moveTo>
                <a:cubicBezTo>
                  <a:pt x="1601" y="842"/>
                  <a:pt x="1609" y="845"/>
                  <a:pt x="1618" y="843"/>
                </a:cubicBezTo>
                <a:cubicBezTo>
                  <a:pt x="1620" y="842"/>
                  <a:pt x="1622" y="842"/>
                  <a:pt x="1624" y="841"/>
                </a:cubicBezTo>
                <a:cubicBezTo>
                  <a:pt x="1625" y="839"/>
                  <a:pt x="1627" y="837"/>
                  <a:pt x="1628" y="834"/>
                </a:cubicBezTo>
                <a:cubicBezTo>
                  <a:pt x="1632" y="827"/>
                  <a:pt x="1630" y="818"/>
                  <a:pt x="1624" y="812"/>
                </a:cubicBezTo>
                <a:cubicBezTo>
                  <a:pt x="1617" y="807"/>
                  <a:pt x="1608" y="807"/>
                  <a:pt x="1601" y="812"/>
                </a:cubicBezTo>
                <a:cubicBezTo>
                  <a:pt x="1595" y="817"/>
                  <a:pt x="1593" y="827"/>
                  <a:pt x="1597" y="834"/>
                </a:cubicBezTo>
                <a:close/>
                <a:moveTo>
                  <a:pt x="1501" y="1324"/>
                </a:moveTo>
                <a:cubicBezTo>
                  <a:pt x="1501" y="1324"/>
                  <a:pt x="1501" y="1324"/>
                  <a:pt x="1501" y="1324"/>
                </a:cubicBezTo>
                <a:cubicBezTo>
                  <a:pt x="1502" y="1324"/>
                  <a:pt x="1502" y="1324"/>
                  <a:pt x="1502" y="1324"/>
                </a:cubicBezTo>
                <a:cubicBezTo>
                  <a:pt x="1501" y="1324"/>
                  <a:pt x="1501" y="1324"/>
                  <a:pt x="1501" y="1324"/>
                </a:cubicBezTo>
                <a:cubicBezTo>
                  <a:pt x="1501" y="1324"/>
                  <a:pt x="1501" y="1324"/>
                  <a:pt x="1501" y="1324"/>
                </a:cubicBezTo>
                <a:cubicBezTo>
                  <a:pt x="1501" y="1324"/>
                  <a:pt x="1501" y="1324"/>
                  <a:pt x="1501" y="1324"/>
                </a:cubicBezTo>
                <a:close/>
                <a:moveTo>
                  <a:pt x="1473" y="1323"/>
                </a:moveTo>
                <a:cubicBezTo>
                  <a:pt x="1467" y="1330"/>
                  <a:pt x="1467" y="1340"/>
                  <a:pt x="1472" y="1347"/>
                </a:cubicBezTo>
                <a:cubicBezTo>
                  <a:pt x="1478" y="1353"/>
                  <a:pt x="1487" y="1355"/>
                  <a:pt x="1495" y="1351"/>
                </a:cubicBezTo>
                <a:cubicBezTo>
                  <a:pt x="1502" y="1347"/>
                  <a:pt x="1506" y="1338"/>
                  <a:pt x="1503" y="1329"/>
                </a:cubicBezTo>
                <a:cubicBezTo>
                  <a:pt x="1503" y="1328"/>
                  <a:pt x="1502" y="1326"/>
                  <a:pt x="1501" y="1324"/>
                </a:cubicBezTo>
                <a:cubicBezTo>
                  <a:pt x="1499" y="1323"/>
                  <a:pt x="1498" y="1321"/>
                  <a:pt x="1496" y="1320"/>
                </a:cubicBezTo>
                <a:cubicBezTo>
                  <a:pt x="1488" y="1315"/>
                  <a:pt x="1479" y="1317"/>
                  <a:pt x="1473" y="1323"/>
                </a:cubicBezTo>
                <a:close/>
                <a:moveTo>
                  <a:pt x="671" y="1547"/>
                </a:moveTo>
                <a:cubicBezTo>
                  <a:pt x="661" y="1547"/>
                  <a:pt x="653" y="1555"/>
                  <a:pt x="653" y="1565"/>
                </a:cubicBezTo>
                <a:cubicBezTo>
                  <a:pt x="653" y="1575"/>
                  <a:pt x="661" y="1583"/>
                  <a:pt x="671" y="1583"/>
                </a:cubicBezTo>
                <a:cubicBezTo>
                  <a:pt x="681" y="1583"/>
                  <a:pt x="689" y="1574"/>
                  <a:pt x="689" y="1565"/>
                </a:cubicBezTo>
                <a:cubicBezTo>
                  <a:pt x="689" y="1555"/>
                  <a:pt x="681" y="1547"/>
                  <a:pt x="671" y="1547"/>
                </a:cubicBezTo>
                <a:close/>
                <a:moveTo>
                  <a:pt x="481" y="1438"/>
                </a:moveTo>
                <a:cubicBezTo>
                  <a:pt x="481" y="1428"/>
                  <a:pt x="473" y="1420"/>
                  <a:pt x="464" y="1420"/>
                </a:cubicBezTo>
                <a:cubicBezTo>
                  <a:pt x="454" y="1420"/>
                  <a:pt x="446" y="1428"/>
                  <a:pt x="446" y="1438"/>
                </a:cubicBezTo>
                <a:cubicBezTo>
                  <a:pt x="446" y="1447"/>
                  <a:pt x="454" y="1455"/>
                  <a:pt x="464" y="1455"/>
                </a:cubicBezTo>
                <a:cubicBezTo>
                  <a:pt x="474" y="1455"/>
                  <a:pt x="481" y="1448"/>
                  <a:pt x="481" y="1438"/>
                </a:cubicBezTo>
                <a:close/>
                <a:moveTo>
                  <a:pt x="248" y="978"/>
                </a:moveTo>
                <a:cubicBezTo>
                  <a:pt x="248" y="969"/>
                  <a:pt x="239" y="960"/>
                  <a:pt x="230" y="961"/>
                </a:cubicBezTo>
                <a:cubicBezTo>
                  <a:pt x="220" y="961"/>
                  <a:pt x="212" y="969"/>
                  <a:pt x="212" y="979"/>
                </a:cubicBezTo>
                <a:cubicBezTo>
                  <a:pt x="212" y="989"/>
                  <a:pt x="220" y="996"/>
                  <a:pt x="230" y="996"/>
                </a:cubicBezTo>
                <a:cubicBezTo>
                  <a:pt x="240" y="996"/>
                  <a:pt x="248" y="988"/>
                  <a:pt x="248" y="978"/>
                </a:cubicBezTo>
                <a:close/>
                <a:moveTo>
                  <a:pt x="1279" y="1491"/>
                </a:moveTo>
                <a:cubicBezTo>
                  <a:pt x="1269" y="1491"/>
                  <a:pt x="1261" y="1499"/>
                  <a:pt x="1261" y="1509"/>
                </a:cubicBezTo>
                <a:cubicBezTo>
                  <a:pt x="1261" y="1518"/>
                  <a:pt x="1270" y="1527"/>
                  <a:pt x="1279" y="1526"/>
                </a:cubicBezTo>
                <a:cubicBezTo>
                  <a:pt x="1289" y="1526"/>
                  <a:pt x="1297" y="1518"/>
                  <a:pt x="1297" y="1508"/>
                </a:cubicBezTo>
                <a:cubicBezTo>
                  <a:pt x="1297" y="1498"/>
                  <a:pt x="1289" y="1491"/>
                  <a:pt x="1279" y="1491"/>
                </a:cubicBezTo>
                <a:close/>
                <a:moveTo>
                  <a:pt x="803" y="248"/>
                </a:moveTo>
                <a:cubicBezTo>
                  <a:pt x="810" y="254"/>
                  <a:pt x="819" y="254"/>
                  <a:pt x="826" y="249"/>
                </a:cubicBezTo>
                <a:cubicBezTo>
                  <a:pt x="833" y="243"/>
                  <a:pt x="835" y="234"/>
                  <a:pt x="831" y="226"/>
                </a:cubicBezTo>
                <a:cubicBezTo>
                  <a:pt x="827" y="219"/>
                  <a:pt x="818" y="215"/>
                  <a:pt x="810" y="218"/>
                </a:cubicBezTo>
                <a:cubicBezTo>
                  <a:pt x="808" y="218"/>
                  <a:pt x="806" y="219"/>
                  <a:pt x="804" y="220"/>
                </a:cubicBezTo>
                <a:cubicBezTo>
                  <a:pt x="802" y="222"/>
                  <a:pt x="801" y="224"/>
                  <a:pt x="800" y="226"/>
                </a:cubicBezTo>
                <a:cubicBezTo>
                  <a:pt x="795" y="233"/>
                  <a:pt x="797" y="242"/>
                  <a:pt x="803" y="248"/>
                </a:cubicBezTo>
                <a:close/>
                <a:moveTo>
                  <a:pt x="804" y="220"/>
                </a:moveTo>
                <a:cubicBezTo>
                  <a:pt x="804" y="220"/>
                  <a:pt x="804" y="219"/>
                  <a:pt x="804" y="219"/>
                </a:cubicBezTo>
                <a:cubicBezTo>
                  <a:pt x="804" y="219"/>
                  <a:pt x="804" y="219"/>
                  <a:pt x="804" y="219"/>
                </a:cubicBezTo>
                <a:cubicBezTo>
                  <a:pt x="804" y="219"/>
                  <a:pt x="804" y="219"/>
                  <a:pt x="804" y="219"/>
                </a:cubicBezTo>
                <a:cubicBezTo>
                  <a:pt x="804" y="220"/>
                  <a:pt x="804" y="220"/>
                  <a:pt x="804" y="220"/>
                </a:cubicBezTo>
                <a:cubicBezTo>
                  <a:pt x="804" y="220"/>
                  <a:pt x="804" y="220"/>
                  <a:pt x="804" y="220"/>
                </a:cubicBezTo>
                <a:close/>
                <a:moveTo>
                  <a:pt x="1520" y="1238"/>
                </a:moveTo>
                <a:cubicBezTo>
                  <a:pt x="1510" y="1238"/>
                  <a:pt x="1503" y="1246"/>
                  <a:pt x="1503" y="1256"/>
                </a:cubicBezTo>
                <a:cubicBezTo>
                  <a:pt x="1503" y="1266"/>
                  <a:pt x="1511" y="1274"/>
                  <a:pt x="1520" y="1274"/>
                </a:cubicBezTo>
                <a:cubicBezTo>
                  <a:pt x="1530" y="1274"/>
                  <a:pt x="1538" y="1265"/>
                  <a:pt x="1538" y="1256"/>
                </a:cubicBezTo>
                <a:cubicBezTo>
                  <a:pt x="1538" y="1246"/>
                  <a:pt x="1530" y="1238"/>
                  <a:pt x="1520" y="1238"/>
                </a:cubicBezTo>
                <a:close/>
                <a:moveTo>
                  <a:pt x="266" y="761"/>
                </a:moveTo>
                <a:cubicBezTo>
                  <a:pt x="267" y="751"/>
                  <a:pt x="259" y="743"/>
                  <a:pt x="249" y="743"/>
                </a:cubicBezTo>
                <a:cubicBezTo>
                  <a:pt x="239" y="743"/>
                  <a:pt x="231" y="751"/>
                  <a:pt x="231" y="761"/>
                </a:cubicBezTo>
                <a:cubicBezTo>
                  <a:pt x="231" y="771"/>
                  <a:pt x="239" y="779"/>
                  <a:pt x="249" y="779"/>
                </a:cubicBezTo>
                <a:cubicBezTo>
                  <a:pt x="258" y="779"/>
                  <a:pt x="266" y="771"/>
                  <a:pt x="266" y="761"/>
                </a:cubicBezTo>
                <a:close/>
                <a:moveTo>
                  <a:pt x="1426" y="1367"/>
                </a:moveTo>
                <a:cubicBezTo>
                  <a:pt x="1417" y="1367"/>
                  <a:pt x="1409" y="1375"/>
                  <a:pt x="1409" y="1385"/>
                </a:cubicBezTo>
                <a:cubicBezTo>
                  <a:pt x="1409" y="1395"/>
                  <a:pt x="1417" y="1403"/>
                  <a:pt x="1427" y="1402"/>
                </a:cubicBezTo>
                <a:cubicBezTo>
                  <a:pt x="1437" y="1402"/>
                  <a:pt x="1445" y="1394"/>
                  <a:pt x="1444" y="1385"/>
                </a:cubicBezTo>
                <a:cubicBezTo>
                  <a:pt x="1444" y="1375"/>
                  <a:pt x="1436" y="1367"/>
                  <a:pt x="1426" y="1367"/>
                </a:cubicBezTo>
                <a:close/>
                <a:moveTo>
                  <a:pt x="357" y="1290"/>
                </a:moveTo>
                <a:cubicBezTo>
                  <a:pt x="357" y="1280"/>
                  <a:pt x="350" y="1272"/>
                  <a:pt x="340" y="1271"/>
                </a:cubicBezTo>
                <a:cubicBezTo>
                  <a:pt x="331" y="1271"/>
                  <a:pt x="322" y="1278"/>
                  <a:pt x="321" y="1288"/>
                </a:cubicBezTo>
                <a:cubicBezTo>
                  <a:pt x="321" y="1298"/>
                  <a:pt x="328" y="1306"/>
                  <a:pt x="338" y="1307"/>
                </a:cubicBezTo>
                <a:cubicBezTo>
                  <a:pt x="348" y="1307"/>
                  <a:pt x="356" y="1300"/>
                  <a:pt x="357" y="1290"/>
                </a:cubicBezTo>
                <a:close/>
                <a:moveTo>
                  <a:pt x="1571" y="1098"/>
                </a:moveTo>
                <a:cubicBezTo>
                  <a:pt x="1571" y="1107"/>
                  <a:pt x="1579" y="1115"/>
                  <a:pt x="1589" y="1115"/>
                </a:cubicBezTo>
                <a:cubicBezTo>
                  <a:pt x="1598" y="1115"/>
                  <a:pt x="1607" y="1106"/>
                  <a:pt x="1606" y="1097"/>
                </a:cubicBezTo>
                <a:cubicBezTo>
                  <a:pt x="1606" y="1087"/>
                  <a:pt x="1598" y="1079"/>
                  <a:pt x="1588" y="1080"/>
                </a:cubicBezTo>
                <a:cubicBezTo>
                  <a:pt x="1578" y="1080"/>
                  <a:pt x="1571" y="1088"/>
                  <a:pt x="1571" y="1098"/>
                </a:cubicBezTo>
                <a:close/>
                <a:moveTo>
                  <a:pt x="1530" y="628"/>
                </a:moveTo>
                <a:cubicBezTo>
                  <a:pt x="1530" y="638"/>
                  <a:pt x="1538" y="646"/>
                  <a:pt x="1547" y="646"/>
                </a:cubicBezTo>
                <a:cubicBezTo>
                  <a:pt x="1557" y="646"/>
                  <a:pt x="1565" y="638"/>
                  <a:pt x="1566" y="628"/>
                </a:cubicBezTo>
                <a:cubicBezTo>
                  <a:pt x="1566" y="619"/>
                  <a:pt x="1558" y="610"/>
                  <a:pt x="1548" y="610"/>
                </a:cubicBezTo>
                <a:cubicBezTo>
                  <a:pt x="1538" y="610"/>
                  <a:pt x="1530" y="618"/>
                  <a:pt x="1530" y="628"/>
                </a:cubicBezTo>
                <a:close/>
                <a:moveTo>
                  <a:pt x="352" y="541"/>
                </a:moveTo>
                <a:cubicBezTo>
                  <a:pt x="362" y="541"/>
                  <a:pt x="370" y="533"/>
                  <a:pt x="370" y="523"/>
                </a:cubicBezTo>
                <a:cubicBezTo>
                  <a:pt x="370" y="513"/>
                  <a:pt x="361" y="505"/>
                  <a:pt x="352" y="505"/>
                </a:cubicBezTo>
                <a:cubicBezTo>
                  <a:pt x="342" y="505"/>
                  <a:pt x="334" y="513"/>
                  <a:pt x="334" y="523"/>
                </a:cubicBezTo>
                <a:cubicBezTo>
                  <a:pt x="334" y="533"/>
                  <a:pt x="342" y="541"/>
                  <a:pt x="352" y="541"/>
                </a:cubicBezTo>
                <a:close/>
                <a:moveTo>
                  <a:pt x="1157" y="252"/>
                </a:moveTo>
                <a:cubicBezTo>
                  <a:pt x="1157" y="252"/>
                  <a:pt x="1157" y="252"/>
                  <a:pt x="1157" y="252"/>
                </a:cubicBezTo>
                <a:cubicBezTo>
                  <a:pt x="1157" y="252"/>
                  <a:pt x="1157" y="252"/>
                  <a:pt x="1157" y="252"/>
                </a:cubicBezTo>
                <a:cubicBezTo>
                  <a:pt x="1157" y="252"/>
                  <a:pt x="1157" y="252"/>
                  <a:pt x="1157" y="252"/>
                </a:cubicBezTo>
                <a:cubicBezTo>
                  <a:pt x="1157" y="252"/>
                  <a:pt x="1157" y="252"/>
                  <a:pt x="1157" y="252"/>
                </a:cubicBezTo>
                <a:cubicBezTo>
                  <a:pt x="1157" y="252"/>
                  <a:pt x="1157" y="252"/>
                  <a:pt x="1157" y="252"/>
                </a:cubicBezTo>
                <a:cubicBezTo>
                  <a:pt x="1157" y="252"/>
                  <a:pt x="1157" y="252"/>
                  <a:pt x="1157" y="252"/>
                </a:cubicBezTo>
                <a:close/>
                <a:moveTo>
                  <a:pt x="1128" y="252"/>
                </a:moveTo>
                <a:cubicBezTo>
                  <a:pt x="1123" y="258"/>
                  <a:pt x="1122" y="268"/>
                  <a:pt x="1128" y="275"/>
                </a:cubicBezTo>
                <a:cubicBezTo>
                  <a:pt x="1133" y="281"/>
                  <a:pt x="1142" y="283"/>
                  <a:pt x="1150" y="279"/>
                </a:cubicBezTo>
                <a:cubicBezTo>
                  <a:pt x="1158" y="275"/>
                  <a:pt x="1161" y="267"/>
                  <a:pt x="1159" y="259"/>
                </a:cubicBezTo>
                <a:cubicBezTo>
                  <a:pt x="1158" y="256"/>
                  <a:pt x="1157" y="254"/>
                  <a:pt x="1157" y="252"/>
                </a:cubicBezTo>
                <a:cubicBezTo>
                  <a:pt x="1155" y="251"/>
                  <a:pt x="1153" y="250"/>
                  <a:pt x="1151" y="248"/>
                </a:cubicBezTo>
                <a:cubicBezTo>
                  <a:pt x="1143" y="244"/>
                  <a:pt x="1134" y="246"/>
                  <a:pt x="1128" y="252"/>
                </a:cubicBezTo>
                <a:close/>
                <a:moveTo>
                  <a:pt x="1608" y="897"/>
                </a:moveTo>
                <a:cubicBezTo>
                  <a:pt x="1618" y="897"/>
                  <a:pt x="1626" y="889"/>
                  <a:pt x="1626" y="879"/>
                </a:cubicBezTo>
                <a:cubicBezTo>
                  <a:pt x="1626" y="870"/>
                  <a:pt x="1618" y="862"/>
                  <a:pt x="1608" y="862"/>
                </a:cubicBezTo>
                <a:cubicBezTo>
                  <a:pt x="1598" y="862"/>
                  <a:pt x="1590" y="870"/>
                  <a:pt x="1590" y="880"/>
                </a:cubicBezTo>
                <a:cubicBezTo>
                  <a:pt x="1590" y="890"/>
                  <a:pt x="1598" y="897"/>
                  <a:pt x="1608" y="897"/>
                </a:cubicBezTo>
                <a:close/>
                <a:moveTo>
                  <a:pt x="288" y="1146"/>
                </a:moveTo>
                <a:cubicBezTo>
                  <a:pt x="288" y="1137"/>
                  <a:pt x="280" y="1128"/>
                  <a:pt x="270" y="1128"/>
                </a:cubicBezTo>
                <a:cubicBezTo>
                  <a:pt x="261" y="1128"/>
                  <a:pt x="253" y="1136"/>
                  <a:pt x="252" y="1146"/>
                </a:cubicBezTo>
                <a:cubicBezTo>
                  <a:pt x="252" y="1156"/>
                  <a:pt x="260" y="1163"/>
                  <a:pt x="270" y="1164"/>
                </a:cubicBezTo>
                <a:cubicBezTo>
                  <a:pt x="280" y="1164"/>
                  <a:pt x="288" y="1156"/>
                  <a:pt x="288" y="1146"/>
                </a:cubicBezTo>
                <a:close/>
                <a:moveTo>
                  <a:pt x="1203" y="298"/>
                </a:moveTo>
                <a:cubicBezTo>
                  <a:pt x="1203" y="307"/>
                  <a:pt x="1211" y="315"/>
                  <a:pt x="1220" y="315"/>
                </a:cubicBezTo>
                <a:cubicBezTo>
                  <a:pt x="1230" y="316"/>
                  <a:pt x="1238" y="308"/>
                  <a:pt x="1239" y="298"/>
                </a:cubicBezTo>
                <a:cubicBezTo>
                  <a:pt x="1239" y="288"/>
                  <a:pt x="1231" y="280"/>
                  <a:pt x="1221" y="280"/>
                </a:cubicBezTo>
                <a:cubicBezTo>
                  <a:pt x="1212" y="280"/>
                  <a:pt x="1203" y="288"/>
                  <a:pt x="1203" y="298"/>
                </a:cubicBezTo>
                <a:close/>
                <a:moveTo>
                  <a:pt x="618" y="317"/>
                </a:moveTo>
                <a:cubicBezTo>
                  <a:pt x="628" y="317"/>
                  <a:pt x="636" y="309"/>
                  <a:pt x="636" y="299"/>
                </a:cubicBezTo>
                <a:cubicBezTo>
                  <a:pt x="636" y="290"/>
                  <a:pt x="628" y="282"/>
                  <a:pt x="618" y="282"/>
                </a:cubicBezTo>
                <a:cubicBezTo>
                  <a:pt x="609" y="281"/>
                  <a:pt x="600" y="290"/>
                  <a:pt x="600" y="300"/>
                </a:cubicBezTo>
                <a:cubicBezTo>
                  <a:pt x="600" y="310"/>
                  <a:pt x="608" y="317"/>
                  <a:pt x="618" y="317"/>
                </a:cubicBezTo>
                <a:close/>
                <a:moveTo>
                  <a:pt x="257" y="870"/>
                </a:moveTo>
                <a:cubicBezTo>
                  <a:pt x="257" y="860"/>
                  <a:pt x="249" y="852"/>
                  <a:pt x="239" y="852"/>
                </a:cubicBezTo>
                <a:cubicBezTo>
                  <a:pt x="230" y="852"/>
                  <a:pt x="222" y="859"/>
                  <a:pt x="222" y="869"/>
                </a:cubicBezTo>
                <a:cubicBezTo>
                  <a:pt x="222" y="879"/>
                  <a:pt x="229" y="887"/>
                  <a:pt x="239" y="887"/>
                </a:cubicBezTo>
                <a:cubicBezTo>
                  <a:pt x="249" y="887"/>
                  <a:pt x="257" y="879"/>
                  <a:pt x="257" y="870"/>
                </a:cubicBezTo>
                <a:close/>
                <a:moveTo>
                  <a:pt x="382" y="1319"/>
                </a:moveTo>
                <a:cubicBezTo>
                  <a:pt x="382" y="1310"/>
                  <a:pt x="374" y="1301"/>
                  <a:pt x="364" y="1301"/>
                </a:cubicBezTo>
                <a:cubicBezTo>
                  <a:pt x="354" y="1301"/>
                  <a:pt x="346" y="1309"/>
                  <a:pt x="346" y="1319"/>
                </a:cubicBezTo>
                <a:cubicBezTo>
                  <a:pt x="346" y="1329"/>
                  <a:pt x="354" y="1337"/>
                  <a:pt x="364" y="1337"/>
                </a:cubicBezTo>
                <a:cubicBezTo>
                  <a:pt x="373" y="1337"/>
                  <a:pt x="382" y="1329"/>
                  <a:pt x="382" y="1319"/>
                </a:cubicBezTo>
                <a:close/>
                <a:moveTo>
                  <a:pt x="1309" y="1466"/>
                </a:moveTo>
                <a:cubicBezTo>
                  <a:pt x="1299" y="1466"/>
                  <a:pt x="1291" y="1474"/>
                  <a:pt x="1291" y="1484"/>
                </a:cubicBezTo>
                <a:cubicBezTo>
                  <a:pt x="1291" y="1494"/>
                  <a:pt x="1299" y="1502"/>
                  <a:pt x="1309" y="1501"/>
                </a:cubicBezTo>
                <a:cubicBezTo>
                  <a:pt x="1319" y="1501"/>
                  <a:pt x="1327" y="1493"/>
                  <a:pt x="1327" y="1483"/>
                </a:cubicBezTo>
                <a:cubicBezTo>
                  <a:pt x="1326" y="1474"/>
                  <a:pt x="1318" y="1466"/>
                  <a:pt x="1309" y="1466"/>
                </a:cubicBezTo>
                <a:close/>
                <a:moveTo>
                  <a:pt x="382" y="516"/>
                </a:moveTo>
                <a:cubicBezTo>
                  <a:pt x="391" y="516"/>
                  <a:pt x="399" y="508"/>
                  <a:pt x="399" y="498"/>
                </a:cubicBezTo>
                <a:cubicBezTo>
                  <a:pt x="399" y="489"/>
                  <a:pt x="391" y="481"/>
                  <a:pt x="381" y="481"/>
                </a:cubicBezTo>
                <a:cubicBezTo>
                  <a:pt x="371" y="481"/>
                  <a:pt x="363" y="489"/>
                  <a:pt x="363" y="499"/>
                </a:cubicBezTo>
                <a:cubicBezTo>
                  <a:pt x="364" y="508"/>
                  <a:pt x="372" y="516"/>
                  <a:pt x="382" y="516"/>
                </a:cubicBezTo>
                <a:close/>
                <a:moveTo>
                  <a:pt x="1166" y="1536"/>
                </a:moveTo>
                <a:cubicBezTo>
                  <a:pt x="1156" y="1536"/>
                  <a:pt x="1148" y="1544"/>
                  <a:pt x="1148" y="1554"/>
                </a:cubicBezTo>
                <a:cubicBezTo>
                  <a:pt x="1148" y="1564"/>
                  <a:pt x="1156" y="1571"/>
                  <a:pt x="1166" y="1571"/>
                </a:cubicBezTo>
                <a:cubicBezTo>
                  <a:pt x="1176" y="1571"/>
                  <a:pt x="1184" y="1563"/>
                  <a:pt x="1183" y="1553"/>
                </a:cubicBezTo>
                <a:cubicBezTo>
                  <a:pt x="1183" y="1544"/>
                  <a:pt x="1175" y="1536"/>
                  <a:pt x="1166" y="1536"/>
                </a:cubicBezTo>
                <a:close/>
                <a:moveTo>
                  <a:pt x="1385" y="1435"/>
                </a:moveTo>
                <a:cubicBezTo>
                  <a:pt x="1385" y="1425"/>
                  <a:pt x="1378" y="1416"/>
                  <a:pt x="1368" y="1416"/>
                </a:cubicBezTo>
                <a:cubicBezTo>
                  <a:pt x="1358" y="1416"/>
                  <a:pt x="1350" y="1425"/>
                  <a:pt x="1350" y="1434"/>
                </a:cubicBezTo>
                <a:cubicBezTo>
                  <a:pt x="1350" y="1444"/>
                  <a:pt x="1358" y="1452"/>
                  <a:pt x="1367" y="1452"/>
                </a:cubicBezTo>
                <a:cubicBezTo>
                  <a:pt x="1377" y="1452"/>
                  <a:pt x="1385" y="1444"/>
                  <a:pt x="1385" y="1435"/>
                </a:cubicBezTo>
                <a:close/>
                <a:moveTo>
                  <a:pt x="1581" y="989"/>
                </a:moveTo>
                <a:cubicBezTo>
                  <a:pt x="1581" y="999"/>
                  <a:pt x="1589" y="1007"/>
                  <a:pt x="1599" y="1006"/>
                </a:cubicBezTo>
                <a:cubicBezTo>
                  <a:pt x="1609" y="1006"/>
                  <a:pt x="1617" y="998"/>
                  <a:pt x="1617" y="988"/>
                </a:cubicBezTo>
                <a:cubicBezTo>
                  <a:pt x="1616" y="979"/>
                  <a:pt x="1608" y="971"/>
                  <a:pt x="1599" y="971"/>
                </a:cubicBezTo>
                <a:cubicBezTo>
                  <a:pt x="1589" y="971"/>
                  <a:pt x="1581" y="979"/>
                  <a:pt x="1581" y="989"/>
                </a:cubicBezTo>
                <a:close/>
                <a:moveTo>
                  <a:pt x="1398" y="1392"/>
                </a:moveTo>
                <a:cubicBezTo>
                  <a:pt x="1388" y="1392"/>
                  <a:pt x="1380" y="1399"/>
                  <a:pt x="1380" y="1409"/>
                </a:cubicBezTo>
                <a:cubicBezTo>
                  <a:pt x="1380" y="1419"/>
                  <a:pt x="1388" y="1427"/>
                  <a:pt x="1398" y="1427"/>
                </a:cubicBezTo>
                <a:cubicBezTo>
                  <a:pt x="1407" y="1427"/>
                  <a:pt x="1416" y="1419"/>
                  <a:pt x="1415" y="1409"/>
                </a:cubicBezTo>
                <a:cubicBezTo>
                  <a:pt x="1415" y="1400"/>
                  <a:pt x="1407" y="1392"/>
                  <a:pt x="1398" y="1392"/>
                </a:cubicBezTo>
                <a:close/>
                <a:moveTo>
                  <a:pt x="585" y="1502"/>
                </a:moveTo>
                <a:cubicBezTo>
                  <a:pt x="586" y="1492"/>
                  <a:pt x="578" y="1484"/>
                  <a:pt x="568" y="1484"/>
                </a:cubicBezTo>
                <a:cubicBezTo>
                  <a:pt x="558" y="1484"/>
                  <a:pt x="550" y="1492"/>
                  <a:pt x="550" y="1502"/>
                </a:cubicBezTo>
                <a:cubicBezTo>
                  <a:pt x="550" y="1511"/>
                  <a:pt x="558" y="1520"/>
                  <a:pt x="568" y="1519"/>
                </a:cubicBezTo>
                <a:cubicBezTo>
                  <a:pt x="577" y="1519"/>
                  <a:pt x="585" y="1512"/>
                  <a:pt x="585" y="1502"/>
                </a:cubicBezTo>
                <a:close/>
                <a:moveTo>
                  <a:pt x="233" y="829"/>
                </a:moveTo>
                <a:cubicBezTo>
                  <a:pt x="239" y="834"/>
                  <a:pt x="248" y="834"/>
                  <a:pt x="255" y="829"/>
                </a:cubicBezTo>
                <a:cubicBezTo>
                  <a:pt x="261" y="824"/>
                  <a:pt x="263" y="815"/>
                  <a:pt x="260" y="807"/>
                </a:cubicBezTo>
                <a:cubicBezTo>
                  <a:pt x="256" y="800"/>
                  <a:pt x="248" y="796"/>
                  <a:pt x="239" y="798"/>
                </a:cubicBezTo>
                <a:cubicBezTo>
                  <a:pt x="237" y="798"/>
                  <a:pt x="235" y="799"/>
                  <a:pt x="232" y="800"/>
                </a:cubicBezTo>
                <a:cubicBezTo>
                  <a:pt x="231" y="802"/>
                  <a:pt x="229" y="804"/>
                  <a:pt x="228" y="807"/>
                </a:cubicBezTo>
                <a:cubicBezTo>
                  <a:pt x="224" y="814"/>
                  <a:pt x="226" y="823"/>
                  <a:pt x="233" y="829"/>
                </a:cubicBezTo>
                <a:close/>
                <a:moveTo>
                  <a:pt x="232" y="800"/>
                </a:moveTo>
                <a:cubicBezTo>
                  <a:pt x="232" y="800"/>
                  <a:pt x="232" y="800"/>
                  <a:pt x="232" y="800"/>
                </a:cubicBezTo>
                <a:cubicBezTo>
                  <a:pt x="232" y="800"/>
                  <a:pt x="232" y="800"/>
                  <a:pt x="232" y="800"/>
                </a:cubicBezTo>
                <a:cubicBezTo>
                  <a:pt x="232" y="800"/>
                  <a:pt x="232" y="800"/>
                  <a:pt x="232" y="800"/>
                </a:cubicBezTo>
                <a:close/>
                <a:moveTo>
                  <a:pt x="399" y="1390"/>
                </a:moveTo>
                <a:cubicBezTo>
                  <a:pt x="399" y="1390"/>
                  <a:pt x="399" y="1390"/>
                  <a:pt x="399" y="1390"/>
                </a:cubicBezTo>
                <a:cubicBezTo>
                  <a:pt x="399" y="1390"/>
                  <a:pt x="399" y="1390"/>
                  <a:pt x="399" y="1390"/>
                </a:cubicBezTo>
                <a:cubicBezTo>
                  <a:pt x="399" y="1390"/>
                  <a:pt x="399" y="1390"/>
                  <a:pt x="399" y="1390"/>
                </a:cubicBezTo>
                <a:cubicBezTo>
                  <a:pt x="399" y="1390"/>
                  <a:pt x="399" y="1390"/>
                  <a:pt x="399" y="1390"/>
                </a:cubicBezTo>
                <a:cubicBezTo>
                  <a:pt x="399" y="1390"/>
                  <a:pt x="399" y="1390"/>
                  <a:pt x="399" y="1390"/>
                </a:cubicBezTo>
                <a:cubicBezTo>
                  <a:pt x="399" y="1390"/>
                  <a:pt x="399" y="1390"/>
                  <a:pt x="399" y="1390"/>
                </a:cubicBezTo>
                <a:close/>
                <a:moveTo>
                  <a:pt x="427" y="1389"/>
                </a:moveTo>
                <a:cubicBezTo>
                  <a:pt x="433" y="1382"/>
                  <a:pt x="432" y="1373"/>
                  <a:pt x="427" y="1366"/>
                </a:cubicBezTo>
                <a:cubicBezTo>
                  <a:pt x="421" y="1360"/>
                  <a:pt x="412" y="1358"/>
                  <a:pt x="404" y="1363"/>
                </a:cubicBezTo>
                <a:cubicBezTo>
                  <a:pt x="397" y="1367"/>
                  <a:pt x="394" y="1376"/>
                  <a:pt x="397" y="1384"/>
                </a:cubicBezTo>
                <a:cubicBezTo>
                  <a:pt x="398" y="1386"/>
                  <a:pt x="398" y="1388"/>
                  <a:pt x="399" y="1390"/>
                </a:cubicBezTo>
                <a:cubicBezTo>
                  <a:pt x="401" y="1391"/>
                  <a:pt x="403" y="1392"/>
                  <a:pt x="405" y="1393"/>
                </a:cubicBezTo>
                <a:cubicBezTo>
                  <a:pt x="413" y="1398"/>
                  <a:pt x="422" y="1396"/>
                  <a:pt x="427" y="1389"/>
                </a:cubicBezTo>
                <a:close/>
                <a:moveTo>
                  <a:pt x="268" y="1062"/>
                </a:moveTo>
                <a:cubicBezTo>
                  <a:pt x="268" y="1053"/>
                  <a:pt x="259" y="1044"/>
                  <a:pt x="249" y="1044"/>
                </a:cubicBezTo>
                <a:cubicBezTo>
                  <a:pt x="240" y="1044"/>
                  <a:pt x="232" y="1052"/>
                  <a:pt x="232" y="1062"/>
                </a:cubicBezTo>
                <a:cubicBezTo>
                  <a:pt x="232" y="1072"/>
                  <a:pt x="239" y="1080"/>
                  <a:pt x="249" y="1080"/>
                </a:cubicBezTo>
                <a:cubicBezTo>
                  <a:pt x="259" y="1080"/>
                  <a:pt x="268" y="1072"/>
                  <a:pt x="268" y="1062"/>
                </a:cubicBezTo>
                <a:close/>
                <a:moveTo>
                  <a:pt x="725" y="1552"/>
                </a:moveTo>
                <a:cubicBezTo>
                  <a:pt x="715" y="1552"/>
                  <a:pt x="708" y="1560"/>
                  <a:pt x="708" y="1570"/>
                </a:cubicBezTo>
                <a:cubicBezTo>
                  <a:pt x="708" y="1580"/>
                  <a:pt x="716" y="1588"/>
                  <a:pt x="726" y="1588"/>
                </a:cubicBezTo>
                <a:cubicBezTo>
                  <a:pt x="735" y="1587"/>
                  <a:pt x="743" y="1579"/>
                  <a:pt x="743" y="1570"/>
                </a:cubicBezTo>
                <a:cubicBezTo>
                  <a:pt x="743" y="1560"/>
                  <a:pt x="735" y="1552"/>
                  <a:pt x="725" y="1552"/>
                </a:cubicBezTo>
                <a:close/>
                <a:moveTo>
                  <a:pt x="252" y="924"/>
                </a:moveTo>
                <a:cubicBezTo>
                  <a:pt x="252" y="914"/>
                  <a:pt x="244" y="906"/>
                  <a:pt x="234" y="906"/>
                </a:cubicBezTo>
                <a:cubicBezTo>
                  <a:pt x="225" y="906"/>
                  <a:pt x="217" y="914"/>
                  <a:pt x="217" y="924"/>
                </a:cubicBezTo>
                <a:cubicBezTo>
                  <a:pt x="216" y="934"/>
                  <a:pt x="224" y="942"/>
                  <a:pt x="234" y="942"/>
                </a:cubicBezTo>
                <a:cubicBezTo>
                  <a:pt x="244" y="942"/>
                  <a:pt x="252" y="934"/>
                  <a:pt x="252" y="924"/>
                </a:cubicBezTo>
                <a:close/>
                <a:moveTo>
                  <a:pt x="389" y="1331"/>
                </a:moveTo>
                <a:cubicBezTo>
                  <a:pt x="379" y="1331"/>
                  <a:pt x="371" y="1339"/>
                  <a:pt x="371" y="1349"/>
                </a:cubicBezTo>
                <a:cubicBezTo>
                  <a:pt x="371" y="1359"/>
                  <a:pt x="379" y="1367"/>
                  <a:pt x="389" y="1367"/>
                </a:cubicBezTo>
                <a:cubicBezTo>
                  <a:pt x="399" y="1366"/>
                  <a:pt x="407" y="1359"/>
                  <a:pt x="406" y="1349"/>
                </a:cubicBezTo>
                <a:cubicBezTo>
                  <a:pt x="406" y="1339"/>
                  <a:pt x="398" y="1331"/>
                  <a:pt x="389" y="1331"/>
                </a:cubicBezTo>
                <a:close/>
                <a:moveTo>
                  <a:pt x="457" y="1408"/>
                </a:moveTo>
                <a:cubicBezTo>
                  <a:pt x="457" y="1398"/>
                  <a:pt x="449" y="1390"/>
                  <a:pt x="439" y="1390"/>
                </a:cubicBezTo>
                <a:cubicBezTo>
                  <a:pt x="429" y="1390"/>
                  <a:pt x="421" y="1398"/>
                  <a:pt x="421" y="1408"/>
                </a:cubicBezTo>
                <a:cubicBezTo>
                  <a:pt x="421" y="1418"/>
                  <a:pt x="429" y="1425"/>
                  <a:pt x="439" y="1426"/>
                </a:cubicBezTo>
                <a:cubicBezTo>
                  <a:pt x="448" y="1426"/>
                  <a:pt x="457" y="1418"/>
                  <a:pt x="457" y="1408"/>
                </a:cubicBezTo>
                <a:close/>
                <a:moveTo>
                  <a:pt x="1603" y="916"/>
                </a:moveTo>
                <a:cubicBezTo>
                  <a:pt x="1594" y="916"/>
                  <a:pt x="1585" y="925"/>
                  <a:pt x="1585" y="934"/>
                </a:cubicBezTo>
                <a:cubicBezTo>
                  <a:pt x="1585" y="944"/>
                  <a:pt x="1593" y="952"/>
                  <a:pt x="1603" y="952"/>
                </a:cubicBezTo>
                <a:cubicBezTo>
                  <a:pt x="1613" y="952"/>
                  <a:pt x="1621" y="944"/>
                  <a:pt x="1621" y="934"/>
                </a:cubicBezTo>
                <a:cubicBezTo>
                  <a:pt x="1620" y="924"/>
                  <a:pt x="1613" y="917"/>
                  <a:pt x="1603" y="916"/>
                </a:cubicBezTo>
                <a:close/>
                <a:moveTo>
                  <a:pt x="1311" y="351"/>
                </a:moveTo>
                <a:cubicBezTo>
                  <a:pt x="1306" y="357"/>
                  <a:pt x="1306" y="367"/>
                  <a:pt x="1312" y="373"/>
                </a:cubicBezTo>
                <a:cubicBezTo>
                  <a:pt x="1317" y="380"/>
                  <a:pt x="1327" y="381"/>
                  <a:pt x="1334" y="377"/>
                </a:cubicBezTo>
                <a:cubicBezTo>
                  <a:pt x="1341" y="373"/>
                  <a:pt x="1345" y="364"/>
                  <a:pt x="1342" y="356"/>
                </a:cubicBezTo>
                <a:cubicBezTo>
                  <a:pt x="1341" y="354"/>
                  <a:pt x="1340" y="352"/>
                  <a:pt x="1339" y="350"/>
                </a:cubicBezTo>
                <a:cubicBezTo>
                  <a:pt x="1337" y="348"/>
                  <a:pt x="1335" y="347"/>
                  <a:pt x="1334" y="346"/>
                </a:cubicBezTo>
                <a:cubicBezTo>
                  <a:pt x="1326" y="342"/>
                  <a:pt x="1317" y="344"/>
                  <a:pt x="1311" y="351"/>
                </a:cubicBezTo>
                <a:close/>
                <a:moveTo>
                  <a:pt x="1339" y="350"/>
                </a:moveTo>
                <a:cubicBezTo>
                  <a:pt x="1339" y="350"/>
                  <a:pt x="1339" y="350"/>
                  <a:pt x="1339" y="350"/>
                </a:cubicBezTo>
                <a:cubicBezTo>
                  <a:pt x="1339" y="350"/>
                  <a:pt x="1339" y="350"/>
                  <a:pt x="1339" y="350"/>
                </a:cubicBezTo>
                <a:cubicBezTo>
                  <a:pt x="1339" y="350"/>
                  <a:pt x="1339" y="350"/>
                  <a:pt x="1339" y="350"/>
                </a:cubicBezTo>
                <a:cubicBezTo>
                  <a:pt x="1339" y="350"/>
                  <a:pt x="1339" y="350"/>
                  <a:pt x="1339" y="350"/>
                </a:cubicBezTo>
                <a:cubicBezTo>
                  <a:pt x="1339" y="349"/>
                  <a:pt x="1339" y="349"/>
                  <a:pt x="1339" y="349"/>
                </a:cubicBezTo>
                <a:cubicBezTo>
                  <a:pt x="1339" y="349"/>
                  <a:pt x="1339" y="349"/>
                  <a:pt x="1339" y="350"/>
                </a:cubicBezTo>
                <a:close/>
                <a:moveTo>
                  <a:pt x="1554" y="1159"/>
                </a:moveTo>
                <a:cubicBezTo>
                  <a:pt x="1545" y="1159"/>
                  <a:pt x="1537" y="1167"/>
                  <a:pt x="1537" y="1176"/>
                </a:cubicBezTo>
                <a:cubicBezTo>
                  <a:pt x="1537" y="1186"/>
                  <a:pt x="1544" y="1194"/>
                  <a:pt x="1554" y="1194"/>
                </a:cubicBezTo>
                <a:cubicBezTo>
                  <a:pt x="1564" y="1194"/>
                  <a:pt x="1572" y="1186"/>
                  <a:pt x="1572" y="1177"/>
                </a:cubicBezTo>
                <a:cubicBezTo>
                  <a:pt x="1572" y="1167"/>
                  <a:pt x="1564" y="1159"/>
                  <a:pt x="1554" y="1159"/>
                </a:cubicBezTo>
                <a:close/>
                <a:moveTo>
                  <a:pt x="997" y="1576"/>
                </a:moveTo>
                <a:cubicBezTo>
                  <a:pt x="988" y="1576"/>
                  <a:pt x="980" y="1584"/>
                  <a:pt x="980" y="1594"/>
                </a:cubicBezTo>
                <a:cubicBezTo>
                  <a:pt x="980" y="1604"/>
                  <a:pt x="988" y="1611"/>
                  <a:pt x="997" y="1612"/>
                </a:cubicBezTo>
                <a:cubicBezTo>
                  <a:pt x="1007" y="1612"/>
                  <a:pt x="1015" y="1604"/>
                  <a:pt x="1015" y="1594"/>
                </a:cubicBezTo>
                <a:cubicBezTo>
                  <a:pt x="1015" y="1584"/>
                  <a:pt x="1007" y="1576"/>
                  <a:pt x="997" y="1576"/>
                </a:cubicBezTo>
                <a:close/>
                <a:moveTo>
                  <a:pt x="732" y="273"/>
                </a:moveTo>
                <a:cubicBezTo>
                  <a:pt x="742" y="273"/>
                  <a:pt x="749" y="265"/>
                  <a:pt x="749" y="255"/>
                </a:cubicBezTo>
                <a:cubicBezTo>
                  <a:pt x="749" y="245"/>
                  <a:pt x="741" y="237"/>
                  <a:pt x="732" y="237"/>
                </a:cubicBezTo>
                <a:cubicBezTo>
                  <a:pt x="722" y="237"/>
                  <a:pt x="714" y="246"/>
                  <a:pt x="714" y="255"/>
                </a:cubicBezTo>
                <a:cubicBezTo>
                  <a:pt x="714" y="265"/>
                  <a:pt x="722" y="273"/>
                  <a:pt x="732" y="273"/>
                </a:cubicBezTo>
                <a:close/>
                <a:moveTo>
                  <a:pt x="1338" y="1441"/>
                </a:moveTo>
                <a:cubicBezTo>
                  <a:pt x="1328" y="1441"/>
                  <a:pt x="1320" y="1449"/>
                  <a:pt x="1320" y="1459"/>
                </a:cubicBezTo>
                <a:cubicBezTo>
                  <a:pt x="1320" y="1469"/>
                  <a:pt x="1328" y="1477"/>
                  <a:pt x="1338" y="1477"/>
                </a:cubicBezTo>
                <a:cubicBezTo>
                  <a:pt x="1347" y="1477"/>
                  <a:pt x="1356" y="1468"/>
                  <a:pt x="1356" y="1459"/>
                </a:cubicBezTo>
                <a:cubicBezTo>
                  <a:pt x="1356" y="1449"/>
                  <a:pt x="1348" y="1442"/>
                  <a:pt x="1338" y="1441"/>
                </a:cubicBezTo>
                <a:close/>
                <a:moveTo>
                  <a:pt x="1576" y="1043"/>
                </a:moveTo>
                <a:cubicBezTo>
                  <a:pt x="1576" y="1053"/>
                  <a:pt x="1583" y="1061"/>
                  <a:pt x="1593" y="1061"/>
                </a:cubicBezTo>
                <a:cubicBezTo>
                  <a:pt x="1603" y="1061"/>
                  <a:pt x="1611" y="1053"/>
                  <a:pt x="1612" y="1044"/>
                </a:cubicBezTo>
                <a:cubicBezTo>
                  <a:pt x="1612" y="1034"/>
                  <a:pt x="1603" y="1026"/>
                  <a:pt x="1594" y="1026"/>
                </a:cubicBezTo>
                <a:cubicBezTo>
                  <a:pt x="1584" y="1026"/>
                  <a:pt x="1576" y="1033"/>
                  <a:pt x="1576" y="1043"/>
                </a:cubicBezTo>
                <a:close/>
                <a:moveTo>
                  <a:pt x="1505" y="598"/>
                </a:moveTo>
                <a:cubicBezTo>
                  <a:pt x="1505" y="608"/>
                  <a:pt x="1513" y="616"/>
                  <a:pt x="1523" y="616"/>
                </a:cubicBezTo>
                <a:cubicBezTo>
                  <a:pt x="1533" y="616"/>
                  <a:pt x="1541" y="608"/>
                  <a:pt x="1541" y="598"/>
                </a:cubicBezTo>
                <a:cubicBezTo>
                  <a:pt x="1540" y="588"/>
                  <a:pt x="1532" y="580"/>
                  <a:pt x="1522" y="580"/>
                </a:cubicBezTo>
                <a:cubicBezTo>
                  <a:pt x="1513" y="581"/>
                  <a:pt x="1505" y="589"/>
                  <a:pt x="1505" y="598"/>
                </a:cubicBezTo>
                <a:close/>
                <a:moveTo>
                  <a:pt x="1365" y="380"/>
                </a:moveTo>
                <a:cubicBezTo>
                  <a:pt x="1365" y="380"/>
                  <a:pt x="1365" y="380"/>
                  <a:pt x="1365" y="380"/>
                </a:cubicBezTo>
                <a:cubicBezTo>
                  <a:pt x="1365" y="380"/>
                  <a:pt x="1365" y="380"/>
                  <a:pt x="1365" y="380"/>
                </a:cubicBezTo>
                <a:cubicBezTo>
                  <a:pt x="1365" y="380"/>
                  <a:pt x="1365" y="380"/>
                  <a:pt x="1365" y="380"/>
                </a:cubicBezTo>
                <a:close/>
                <a:moveTo>
                  <a:pt x="1358" y="407"/>
                </a:moveTo>
                <a:cubicBezTo>
                  <a:pt x="1365" y="404"/>
                  <a:pt x="1369" y="395"/>
                  <a:pt x="1367" y="387"/>
                </a:cubicBezTo>
                <a:cubicBezTo>
                  <a:pt x="1366" y="385"/>
                  <a:pt x="1365" y="383"/>
                  <a:pt x="1365" y="380"/>
                </a:cubicBezTo>
                <a:cubicBezTo>
                  <a:pt x="1363" y="379"/>
                  <a:pt x="1360" y="377"/>
                  <a:pt x="1358" y="376"/>
                </a:cubicBezTo>
                <a:cubicBezTo>
                  <a:pt x="1351" y="372"/>
                  <a:pt x="1342" y="374"/>
                  <a:pt x="1336" y="380"/>
                </a:cubicBezTo>
                <a:cubicBezTo>
                  <a:pt x="1331" y="387"/>
                  <a:pt x="1331" y="396"/>
                  <a:pt x="1336" y="403"/>
                </a:cubicBezTo>
                <a:cubicBezTo>
                  <a:pt x="1341" y="409"/>
                  <a:pt x="1351" y="411"/>
                  <a:pt x="1358" y="407"/>
                </a:cubicBezTo>
                <a:close/>
                <a:moveTo>
                  <a:pt x="283" y="699"/>
                </a:moveTo>
                <a:cubicBezTo>
                  <a:pt x="293" y="699"/>
                  <a:pt x="301" y="692"/>
                  <a:pt x="301" y="682"/>
                </a:cubicBezTo>
                <a:cubicBezTo>
                  <a:pt x="300" y="672"/>
                  <a:pt x="292" y="664"/>
                  <a:pt x="283" y="664"/>
                </a:cubicBezTo>
                <a:cubicBezTo>
                  <a:pt x="273" y="664"/>
                  <a:pt x="265" y="672"/>
                  <a:pt x="265" y="681"/>
                </a:cubicBezTo>
                <a:cubicBezTo>
                  <a:pt x="265" y="691"/>
                  <a:pt x="273" y="699"/>
                  <a:pt x="283" y="699"/>
                </a:cubicBezTo>
                <a:close/>
                <a:moveTo>
                  <a:pt x="1491" y="1263"/>
                </a:moveTo>
                <a:cubicBezTo>
                  <a:pt x="1481" y="1263"/>
                  <a:pt x="1473" y="1271"/>
                  <a:pt x="1473" y="1280"/>
                </a:cubicBezTo>
                <a:cubicBezTo>
                  <a:pt x="1473" y="1290"/>
                  <a:pt x="1480" y="1298"/>
                  <a:pt x="1490" y="1298"/>
                </a:cubicBezTo>
                <a:cubicBezTo>
                  <a:pt x="1500" y="1299"/>
                  <a:pt x="1508" y="1291"/>
                  <a:pt x="1508" y="1282"/>
                </a:cubicBezTo>
                <a:cubicBezTo>
                  <a:pt x="1509" y="1272"/>
                  <a:pt x="1501" y="1263"/>
                  <a:pt x="1491" y="1263"/>
                </a:cubicBezTo>
                <a:close/>
                <a:moveTo>
                  <a:pt x="852" y="239"/>
                </a:moveTo>
                <a:cubicBezTo>
                  <a:pt x="852" y="249"/>
                  <a:pt x="860" y="257"/>
                  <a:pt x="870" y="257"/>
                </a:cubicBezTo>
                <a:cubicBezTo>
                  <a:pt x="879" y="257"/>
                  <a:pt x="887" y="250"/>
                  <a:pt x="887" y="240"/>
                </a:cubicBezTo>
                <a:cubicBezTo>
                  <a:pt x="887" y="230"/>
                  <a:pt x="879" y="222"/>
                  <a:pt x="870" y="222"/>
                </a:cubicBezTo>
                <a:cubicBezTo>
                  <a:pt x="860" y="222"/>
                  <a:pt x="852" y="230"/>
                  <a:pt x="852" y="239"/>
                </a:cubicBezTo>
                <a:close/>
                <a:moveTo>
                  <a:pt x="570" y="324"/>
                </a:moveTo>
                <a:cubicBezTo>
                  <a:pt x="570" y="334"/>
                  <a:pt x="579" y="342"/>
                  <a:pt x="588" y="342"/>
                </a:cubicBezTo>
                <a:cubicBezTo>
                  <a:pt x="598" y="342"/>
                  <a:pt x="606" y="334"/>
                  <a:pt x="606" y="325"/>
                </a:cubicBezTo>
                <a:cubicBezTo>
                  <a:pt x="606" y="315"/>
                  <a:pt x="598" y="307"/>
                  <a:pt x="588" y="307"/>
                </a:cubicBezTo>
                <a:cubicBezTo>
                  <a:pt x="579" y="307"/>
                  <a:pt x="571" y="315"/>
                  <a:pt x="570" y="324"/>
                </a:cubicBezTo>
                <a:close/>
                <a:moveTo>
                  <a:pt x="1586" y="712"/>
                </a:moveTo>
                <a:cubicBezTo>
                  <a:pt x="1586" y="702"/>
                  <a:pt x="1578" y="694"/>
                  <a:pt x="1568" y="694"/>
                </a:cubicBezTo>
                <a:cubicBezTo>
                  <a:pt x="1558" y="694"/>
                  <a:pt x="1550" y="702"/>
                  <a:pt x="1551" y="712"/>
                </a:cubicBezTo>
                <a:cubicBezTo>
                  <a:pt x="1551" y="721"/>
                  <a:pt x="1558" y="729"/>
                  <a:pt x="1568" y="729"/>
                </a:cubicBezTo>
                <a:cubicBezTo>
                  <a:pt x="1577" y="730"/>
                  <a:pt x="1586" y="721"/>
                  <a:pt x="1586" y="712"/>
                </a:cubicBezTo>
                <a:close/>
                <a:moveTo>
                  <a:pt x="316" y="620"/>
                </a:moveTo>
                <a:cubicBezTo>
                  <a:pt x="326" y="621"/>
                  <a:pt x="334" y="613"/>
                  <a:pt x="335" y="603"/>
                </a:cubicBezTo>
                <a:cubicBezTo>
                  <a:pt x="335" y="593"/>
                  <a:pt x="327" y="585"/>
                  <a:pt x="318" y="585"/>
                </a:cubicBezTo>
                <a:cubicBezTo>
                  <a:pt x="308" y="585"/>
                  <a:pt x="300" y="592"/>
                  <a:pt x="299" y="602"/>
                </a:cubicBezTo>
                <a:cubicBezTo>
                  <a:pt x="299" y="611"/>
                  <a:pt x="307" y="619"/>
                  <a:pt x="316" y="620"/>
                </a:cubicBezTo>
                <a:close/>
                <a:moveTo>
                  <a:pt x="1070" y="259"/>
                </a:moveTo>
                <a:cubicBezTo>
                  <a:pt x="1070" y="269"/>
                  <a:pt x="1078" y="276"/>
                  <a:pt x="1087" y="276"/>
                </a:cubicBezTo>
                <a:cubicBezTo>
                  <a:pt x="1097" y="276"/>
                  <a:pt x="1105" y="268"/>
                  <a:pt x="1105" y="259"/>
                </a:cubicBezTo>
                <a:cubicBezTo>
                  <a:pt x="1105" y="249"/>
                  <a:pt x="1097" y="241"/>
                  <a:pt x="1087" y="241"/>
                </a:cubicBezTo>
                <a:cubicBezTo>
                  <a:pt x="1077" y="241"/>
                  <a:pt x="1069" y="249"/>
                  <a:pt x="1070" y="259"/>
                </a:cubicBezTo>
                <a:close/>
                <a:moveTo>
                  <a:pt x="1570" y="796"/>
                </a:moveTo>
                <a:cubicBezTo>
                  <a:pt x="1570" y="806"/>
                  <a:pt x="1578" y="813"/>
                  <a:pt x="1587" y="814"/>
                </a:cubicBezTo>
                <a:cubicBezTo>
                  <a:pt x="1597" y="814"/>
                  <a:pt x="1605" y="806"/>
                  <a:pt x="1605" y="797"/>
                </a:cubicBezTo>
                <a:cubicBezTo>
                  <a:pt x="1606" y="787"/>
                  <a:pt x="1598" y="779"/>
                  <a:pt x="1588" y="778"/>
                </a:cubicBezTo>
                <a:cubicBezTo>
                  <a:pt x="1578" y="778"/>
                  <a:pt x="1570" y="786"/>
                  <a:pt x="1570" y="796"/>
                </a:cubicBezTo>
                <a:close/>
                <a:moveTo>
                  <a:pt x="631" y="1547"/>
                </a:moveTo>
                <a:cubicBezTo>
                  <a:pt x="631" y="1547"/>
                  <a:pt x="631" y="1547"/>
                  <a:pt x="631" y="1547"/>
                </a:cubicBezTo>
                <a:cubicBezTo>
                  <a:pt x="631" y="1547"/>
                  <a:pt x="631" y="1547"/>
                  <a:pt x="631" y="1547"/>
                </a:cubicBezTo>
                <a:cubicBezTo>
                  <a:pt x="631" y="1547"/>
                  <a:pt x="631" y="1547"/>
                  <a:pt x="631" y="1547"/>
                </a:cubicBezTo>
                <a:cubicBezTo>
                  <a:pt x="631" y="1547"/>
                  <a:pt x="631" y="1547"/>
                  <a:pt x="631" y="1547"/>
                </a:cubicBezTo>
                <a:cubicBezTo>
                  <a:pt x="631" y="1547"/>
                  <a:pt x="631" y="1547"/>
                  <a:pt x="631" y="1547"/>
                </a:cubicBezTo>
                <a:close/>
                <a:moveTo>
                  <a:pt x="660" y="1547"/>
                </a:moveTo>
                <a:cubicBezTo>
                  <a:pt x="665" y="1541"/>
                  <a:pt x="665" y="1531"/>
                  <a:pt x="660" y="1524"/>
                </a:cubicBezTo>
                <a:cubicBezTo>
                  <a:pt x="655" y="1518"/>
                  <a:pt x="645" y="1516"/>
                  <a:pt x="638" y="1520"/>
                </a:cubicBezTo>
                <a:cubicBezTo>
                  <a:pt x="631" y="1524"/>
                  <a:pt x="627" y="1532"/>
                  <a:pt x="629" y="1540"/>
                </a:cubicBezTo>
                <a:cubicBezTo>
                  <a:pt x="630" y="1543"/>
                  <a:pt x="631" y="1545"/>
                  <a:pt x="631" y="1547"/>
                </a:cubicBezTo>
                <a:cubicBezTo>
                  <a:pt x="633" y="1549"/>
                  <a:pt x="636" y="1550"/>
                  <a:pt x="638" y="1551"/>
                </a:cubicBezTo>
                <a:cubicBezTo>
                  <a:pt x="645" y="1555"/>
                  <a:pt x="654" y="1553"/>
                  <a:pt x="660" y="1547"/>
                </a:cubicBezTo>
                <a:close/>
                <a:moveTo>
                  <a:pt x="312" y="1175"/>
                </a:moveTo>
                <a:cubicBezTo>
                  <a:pt x="312" y="1166"/>
                  <a:pt x="304" y="1158"/>
                  <a:pt x="295" y="1158"/>
                </a:cubicBezTo>
                <a:cubicBezTo>
                  <a:pt x="285" y="1158"/>
                  <a:pt x="277" y="1166"/>
                  <a:pt x="277" y="1175"/>
                </a:cubicBezTo>
                <a:cubicBezTo>
                  <a:pt x="277" y="1185"/>
                  <a:pt x="285" y="1193"/>
                  <a:pt x="295" y="1193"/>
                </a:cubicBezTo>
                <a:cubicBezTo>
                  <a:pt x="305" y="1193"/>
                  <a:pt x="313" y="1185"/>
                  <a:pt x="312" y="1175"/>
                </a:cubicBezTo>
                <a:close/>
                <a:moveTo>
                  <a:pt x="1481" y="570"/>
                </a:moveTo>
                <a:cubicBezTo>
                  <a:pt x="1481" y="579"/>
                  <a:pt x="1489" y="587"/>
                  <a:pt x="1499" y="587"/>
                </a:cubicBezTo>
                <a:cubicBezTo>
                  <a:pt x="1508" y="586"/>
                  <a:pt x="1516" y="578"/>
                  <a:pt x="1516" y="569"/>
                </a:cubicBezTo>
                <a:cubicBezTo>
                  <a:pt x="1516" y="559"/>
                  <a:pt x="1508" y="551"/>
                  <a:pt x="1498" y="551"/>
                </a:cubicBezTo>
                <a:cubicBezTo>
                  <a:pt x="1488" y="551"/>
                  <a:pt x="1480" y="560"/>
                  <a:pt x="1481" y="570"/>
                </a:cubicBezTo>
                <a:close/>
                <a:moveTo>
                  <a:pt x="1375" y="403"/>
                </a:moveTo>
                <a:cubicBezTo>
                  <a:pt x="1365" y="403"/>
                  <a:pt x="1357" y="411"/>
                  <a:pt x="1357" y="421"/>
                </a:cubicBezTo>
                <a:cubicBezTo>
                  <a:pt x="1357" y="431"/>
                  <a:pt x="1365" y="439"/>
                  <a:pt x="1375" y="438"/>
                </a:cubicBezTo>
                <a:cubicBezTo>
                  <a:pt x="1385" y="438"/>
                  <a:pt x="1392" y="430"/>
                  <a:pt x="1392" y="420"/>
                </a:cubicBezTo>
                <a:cubicBezTo>
                  <a:pt x="1392" y="411"/>
                  <a:pt x="1384" y="403"/>
                  <a:pt x="1375" y="403"/>
                </a:cubicBezTo>
                <a:close/>
                <a:moveTo>
                  <a:pt x="944" y="1571"/>
                </a:moveTo>
                <a:cubicBezTo>
                  <a:pt x="934" y="1571"/>
                  <a:pt x="925" y="1579"/>
                  <a:pt x="925" y="1588"/>
                </a:cubicBezTo>
                <a:cubicBezTo>
                  <a:pt x="925" y="1598"/>
                  <a:pt x="934" y="1606"/>
                  <a:pt x="943" y="1606"/>
                </a:cubicBezTo>
                <a:cubicBezTo>
                  <a:pt x="953" y="1606"/>
                  <a:pt x="960" y="1598"/>
                  <a:pt x="961" y="1589"/>
                </a:cubicBezTo>
                <a:cubicBezTo>
                  <a:pt x="961" y="1579"/>
                  <a:pt x="953" y="1571"/>
                  <a:pt x="944" y="1571"/>
                </a:cubicBezTo>
                <a:close/>
                <a:moveTo>
                  <a:pt x="1228" y="327"/>
                </a:moveTo>
                <a:cubicBezTo>
                  <a:pt x="1228" y="337"/>
                  <a:pt x="1236" y="345"/>
                  <a:pt x="1245" y="345"/>
                </a:cubicBezTo>
                <a:cubicBezTo>
                  <a:pt x="1255" y="346"/>
                  <a:pt x="1263" y="337"/>
                  <a:pt x="1263" y="328"/>
                </a:cubicBezTo>
                <a:cubicBezTo>
                  <a:pt x="1263" y="318"/>
                  <a:pt x="1256" y="310"/>
                  <a:pt x="1246" y="310"/>
                </a:cubicBezTo>
                <a:cubicBezTo>
                  <a:pt x="1237" y="310"/>
                  <a:pt x="1229" y="317"/>
                  <a:pt x="1228" y="327"/>
                </a:cubicBezTo>
                <a:close/>
                <a:moveTo>
                  <a:pt x="684" y="279"/>
                </a:moveTo>
                <a:cubicBezTo>
                  <a:pt x="684" y="289"/>
                  <a:pt x="692" y="298"/>
                  <a:pt x="702" y="298"/>
                </a:cubicBezTo>
                <a:cubicBezTo>
                  <a:pt x="711" y="298"/>
                  <a:pt x="719" y="290"/>
                  <a:pt x="719" y="280"/>
                </a:cubicBezTo>
                <a:cubicBezTo>
                  <a:pt x="720" y="271"/>
                  <a:pt x="711" y="262"/>
                  <a:pt x="702" y="262"/>
                </a:cubicBezTo>
                <a:cubicBezTo>
                  <a:pt x="692" y="262"/>
                  <a:pt x="684" y="270"/>
                  <a:pt x="684" y="279"/>
                </a:cubicBezTo>
                <a:close/>
                <a:moveTo>
                  <a:pt x="1099" y="1573"/>
                </a:moveTo>
                <a:cubicBezTo>
                  <a:pt x="1099" y="1564"/>
                  <a:pt x="1091" y="1556"/>
                  <a:pt x="1082" y="1556"/>
                </a:cubicBezTo>
                <a:cubicBezTo>
                  <a:pt x="1072" y="1555"/>
                  <a:pt x="1064" y="1563"/>
                  <a:pt x="1063" y="1573"/>
                </a:cubicBezTo>
                <a:cubicBezTo>
                  <a:pt x="1063" y="1583"/>
                  <a:pt x="1072" y="1591"/>
                  <a:pt x="1081" y="1591"/>
                </a:cubicBezTo>
                <a:cubicBezTo>
                  <a:pt x="1091" y="1591"/>
                  <a:pt x="1099" y="1583"/>
                  <a:pt x="1099" y="1573"/>
                </a:cubicBezTo>
                <a:close/>
                <a:moveTo>
                  <a:pt x="558" y="331"/>
                </a:moveTo>
                <a:cubicBezTo>
                  <a:pt x="548" y="331"/>
                  <a:pt x="541" y="340"/>
                  <a:pt x="541" y="350"/>
                </a:cubicBezTo>
                <a:cubicBezTo>
                  <a:pt x="541" y="359"/>
                  <a:pt x="549" y="367"/>
                  <a:pt x="559" y="367"/>
                </a:cubicBezTo>
                <a:cubicBezTo>
                  <a:pt x="568" y="366"/>
                  <a:pt x="576" y="358"/>
                  <a:pt x="576" y="348"/>
                </a:cubicBezTo>
                <a:cubicBezTo>
                  <a:pt x="576" y="339"/>
                  <a:pt x="568" y="331"/>
                  <a:pt x="558" y="331"/>
                </a:cubicBezTo>
                <a:close/>
                <a:moveTo>
                  <a:pt x="798" y="1575"/>
                </a:moveTo>
                <a:cubicBezTo>
                  <a:pt x="798" y="1566"/>
                  <a:pt x="790" y="1557"/>
                  <a:pt x="780" y="1557"/>
                </a:cubicBezTo>
                <a:cubicBezTo>
                  <a:pt x="771" y="1557"/>
                  <a:pt x="763" y="1565"/>
                  <a:pt x="763" y="1575"/>
                </a:cubicBezTo>
                <a:cubicBezTo>
                  <a:pt x="762" y="1584"/>
                  <a:pt x="770" y="1593"/>
                  <a:pt x="780" y="1593"/>
                </a:cubicBezTo>
                <a:cubicBezTo>
                  <a:pt x="790" y="1593"/>
                  <a:pt x="797" y="1585"/>
                  <a:pt x="798" y="1575"/>
                </a:cubicBezTo>
                <a:close/>
                <a:moveTo>
                  <a:pt x="411" y="491"/>
                </a:moveTo>
                <a:cubicBezTo>
                  <a:pt x="420" y="491"/>
                  <a:pt x="428" y="484"/>
                  <a:pt x="428" y="474"/>
                </a:cubicBezTo>
                <a:cubicBezTo>
                  <a:pt x="429" y="464"/>
                  <a:pt x="421" y="456"/>
                  <a:pt x="411" y="456"/>
                </a:cubicBezTo>
                <a:cubicBezTo>
                  <a:pt x="402" y="456"/>
                  <a:pt x="394" y="463"/>
                  <a:pt x="393" y="473"/>
                </a:cubicBezTo>
                <a:cubicBezTo>
                  <a:pt x="393" y="483"/>
                  <a:pt x="401" y="491"/>
                  <a:pt x="411" y="491"/>
                </a:cubicBezTo>
                <a:close/>
                <a:moveTo>
                  <a:pt x="1577" y="1122"/>
                </a:moveTo>
                <a:cubicBezTo>
                  <a:pt x="1577" y="1113"/>
                  <a:pt x="1570" y="1105"/>
                  <a:pt x="1560" y="1104"/>
                </a:cubicBezTo>
                <a:cubicBezTo>
                  <a:pt x="1550" y="1104"/>
                  <a:pt x="1542" y="1112"/>
                  <a:pt x="1542" y="1122"/>
                </a:cubicBezTo>
                <a:cubicBezTo>
                  <a:pt x="1542" y="1131"/>
                  <a:pt x="1550" y="1139"/>
                  <a:pt x="1559" y="1139"/>
                </a:cubicBezTo>
                <a:cubicBezTo>
                  <a:pt x="1569" y="1140"/>
                  <a:pt x="1577" y="1132"/>
                  <a:pt x="1577" y="1122"/>
                </a:cubicBezTo>
                <a:close/>
                <a:moveTo>
                  <a:pt x="292" y="1092"/>
                </a:moveTo>
                <a:cubicBezTo>
                  <a:pt x="292" y="1082"/>
                  <a:pt x="284" y="1075"/>
                  <a:pt x="274" y="1075"/>
                </a:cubicBezTo>
                <a:cubicBezTo>
                  <a:pt x="265" y="1075"/>
                  <a:pt x="257" y="1083"/>
                  <a:pt x="257" y="1092"/>
                </a:cubicBezTo>
                <a:cubicBezTo>
                  <a:pt x="257" y="1102"/>
                  <a:pt x="265" y="1110"/>
                  <a:pt x="274" y="1110"/>
                </a:cubicBezTo>
                <a:cubicBezTo>
                  <a:pt x="284" y="1110"/>
                  <a:pt x="292" y="1102"/>
                  <a:pt x="292" y="1092"/>
                </a:cubicBezTo>
                <a:close/>
                <a:moveTo>
                  <a:pt x="1431" y="510"/>
                </a:moveTo>
                <a:cubicBezTo>
                  <a:pt x="1432" y="520"/>
                  <a:pt x="1440" y="527"/>
                  <a:pt x="1449" y="527"/>
                </a:cubicBezTo>
                <a:cubicBezTo>
                  <a:pt x="1459" y="527"/>
                  <a:pt x="1466" y="519"/>
                  <a:pt x="1466" y="509"/>
                </a:cubicBezTo>
                <a:cubicBezTo>
                  <a:pt x="1466" y="500"/>
                  <a:pt x="1458" y="492"/>
                  <a:pt x="1449" y="492"/>
                </a:cubicBezTo>
                <a:cubicBezTo>
                  <a:pt x="1439" y="492"/>
                  <a:pt x="1431" y="500"/>
                  <a:pt x="1431" y="510"/>
                </a:cubicBezTo>
                <a:close/>
                <a:moveTo>
                  <a:pt x="906" y="1584"/>
                </a:moveTo>
                <a:cubicBezTo>
                  <a:pt x="906" y="1575"/>
                  <a:pt x="898" y="1567"/>
                  <a:pt x="888" y="1567"/>
                </a:cubicBezTo>
                <a:cubicBezTo>
                  <a:pt x="879" y="1567"/>
                  <a:pt x="871" y="1575"/>
                  <a:pt x="871" y="1584"/>
                </a:cubicBezTo>
                <a:cubicBezTo>
                  <a:pt x="871" y="1594"/>
                  <a:pt x="879" y="1602"/>
                  <a:pt x="889" y="1602"/>
                </a:cubicBezTo>
                <a:cubicBezTo>
                  <a:pt x="898" y="1602"/>
                  <a:pt x="906" y="1594"/>
                  <a:pt x="906" y="1584"/>
                </a:cubicBezTo>
                <a:close/>
                <a:moveTo>
                  <a:pt x="1015" y="254"/>
                </a:moveTo>
                <a:cubicBezTo>
                  <a:pt x="1015" y="264"/>
                  <a:pt x="1023" y="272"/>
                  <a:pt x="1033" y="272"/>
                </a:cubicBezTo>
                <a:cubicBezTo>
                  <a:pt x="1042" y="272"/>
                  <a:pt x="1050" y="264"/>
                  <a:pt x="1050" y="255"/>
                </a:cubicBezTo>
                <a:cubicBezTo>
                  <a:pt x="1050" y="245"/>
                  <a:pt x="1043" y="237"/>
                  <a:pt x="1033" y="237"/>
                </a:cubicBezTo>
                <a:cubicBezTo>
                  <a:pt x="1023" y="236"/>
                  <a:pt x="1015" y="244"/>
                  <a:pt x="1015" y="254"/>
                </a:cubicBezTo>
                <a:close/>
                <a:moveTo>
                  <a:pt x="907" y="245"/>
                </a:moveTo>
                <a:cubicBezTo>
                  <a:pt x="907" y="254"/>
                  <a:pt x="915" y="262"/>
                  <a:pt x="925" y="262"/>
                </a:cubicBezTo>
                <a:cubicBezTo>
                  <a:pt x="934" y="261"/>
                  <a:pt x="942" y="253"/>
                  <a:pt x="942" y="243"/>
                </a:cubicBezTo>
                <a:cubicBezTo>
                  <a:pt x="941" y="234"/>
                  <a:pt x="933" y="226"/>
                  <a:pt x="924" y="227"/>
                </a:cubicBezTo>
                <a:cubicBezTo>
                  <a:pt x="914" y="227"/>
                  <a:pt x="906" y="235"/>
                  <a:pt x="907" y="245"/>
                </a:cubicBezTo>
                <a:close/>
                <a:moveTo>
                  <a:pt x="482" y="399"/>
                </a:moveTo>
                <a:cubicBezTo>
                  <a:pt x="482" y="409"/>
                  <a:pt x="490" y="417"/>
                  <a:pt x="500" y="417"/>
                </a:cubicBezTo>
                <a:cubicBezTo>
                  <a:pt x="509" y="417"/>
                  <a:pt x="517" y="409"/>
                  <a:pt x="517" y="400"/>
                </a:cubicBezTo>
                <a:cubicBezTo>
                  <a:pt x="517" y="390"/>
                  <a:pt x="510" y="382"/>
                  <a:pt x="500" y="382"/>
                </a:cubicBezTo>
                <a:cubicBezTo>
                  <a:pt x="490" y="382"/>
                  <a:pt x="482" y="390"/>
                  <a:pt x="482" y="399"/>
                </a:cubicBezTo>
                <a:close/>
                <a:moveTo>
                  <a:pt x="237" y="1007"/>
                </a:moveTo>
                <a:cubicBezTo>
                  <a:pt x="237" y="1017"/>
                  <a:pt x="245" y="1025"/>
                  <a:pt x="255" y="1025"/>
                </a:cubicBezTo>
                <a:cubicBezTo>
                  <a:pt x="264" y="1025"/>
                  <a:pt x="273" y="1017"/>
                  <a:pt x="272" y="1007"/>
                </a:cubicBezTo>
                <a:cubicBezTo>
                  <a:pt x="272" y="998"/>
                  <a:pt x="264" y="990"/>
                  <a:pt x="255" y="990"/>
                </a:cubicBezTo>
                <a:cubicBezTo>
                  <a:pt x="245" y="990"/>
                  <a:pt x="238" y="998"/>
                  <a:pt x="237" y="1007"/>
                </a:cubicBezTo>
                <a:close/>
                <a:moveTo>
                  <a:pt x="1213" y="1529"/>
                </a:moveTo>
                <a:cubicBezTo>
                  <a:pt x="1213" y="1519"/>
                  <a:pt x="1205" y="1512"/>
                  <a:pt x="1196" y="1511"/>
                </a:cubicBezTo>
                <a:cubicBezTo>
                  <a:pt x="1186" y="1511"/>
                  <a:pt x="1178" y="1519"/>
                  <a:pt x="1178" y="1529"/>
                </a:cubicBezTo>
                <a:cubicBezTo>
                  <a:pt x="1178" y="1538"/>
                  <a:pt x="1186" y="1546"/>
                  <a:pt x="1195" y="1547"/>
                </a:cubicBezTo>
                <a:cubicBezTo>
                  <a:pt x="1205" y="1547"/>
                  <a:pt x="1213" y="1539"/>
                  <a:pt x="1213" y="1529"/>
                </a:cubicBezTo>
                <a:close/>
                <a:moveTo>
                  <a:pt x="452" y="424"/>
                </a:moveTo>
                <a:cubicBezTo>
                  <a:pt x="452" y="433"/>
                  <a:pt x="460" y="441"/>
                  <a:pt x="469" y="442"/>
                </a:cubicBezTo>
                <a:cubicBezTo>
                  <a:pt x="479" y="442"/>
                  <a:pt x="487" y="434"/>
                  <a:pt x="487" y="425"/>
                </a:cubicBezTo>
                <a:cubicBezTo>
                  <a:pt x="487" y="415"/>
                  <a:pt x="479" y="407"/>
                  <a:pt x="470" y="407"/>
                </a:cubicBezTo>
                <a:cubicBezTo>
                  <a:pt x="460" y="407"/>
                  <a:pt x="452" y="414"/>
                  <a:pt x="452" y="424"/>
                </a:cubicBezTo>
                <a:close/>
                <a:moveTo>
                  <a:pt x="1167" y="310"/>
                </a:moveTo>
                <a:cubicBezTo>
                  <a:pt x="1176" y="310"/>
                  <a:pt x="1184" y="302"/>
                  <a:pt x="1184" y="293"/>
                </a:cubicBezTo>
                <a:cubicBezTo>
                  <a:pt x="1184" y="283"/>
                  <a:pt x="1176" y="275"/>
                  <a:pt x="1166" y="275"/>
                </a:cubicBezTo>
                <a:cubicBezTo>
                  <a:pt x="1157" y="275"/>
                  <a:pt x="1149" y="283"/>
                  <a:pt x="1149" y="293"/>
                </a:cubicBezTo>
                <a:cubicBezTo>
                  <a:pt x="1149" y="302"/>
                  <a:pt x="1157" y="310"/>
                  <a:pt x="1167" y="310"/>
                </a:cubicBezTo>
                <a:close/>
                <a:moveTo>
                  <a:pt x="302" y="1206"/>
                </a:moveTo>
                <a:cubicBezTo>
                  <a:pt x="302" y="1216"/>
                  <a:pt x="310" y="1223"/>
                  <a:pt x="320" y="1223"/>
                </a:cubicBezTo>
                <a:cubicBezTo>
                  <a:pt x="330" y="1223"/>
                  <a:pt x="337" y="1215"/>
                  <a:pt x="337" y="1205"/>
                </a:cubicBezTo>
                <a:cubicBezTo>
                  <a:pt x="337" y="1196"/>
                  <a:pt x="329" y="1188"/>
                  <a:pt x="320" y="1188"/>
                </a:cubicBezTo>
                <a:cubicBezTo>
                  <a:pt x="310" y="1188"/>
                  <a:pt x="302" y="1196"/>
                  <a:pt x="302" y="1206"/>
                </a:cubicBezTo>
                <a:close/>
                <a:moveTo>
                  <a:pt x="977" y="267"/>
                </a:moveTo>
                <a:cubicBezTo>
                  <a:pt x="987" y="267"/>
                  <a:pt x="995" y="260"/>
                  <a:pt x="995" y="250"/>
                </a:cubicBezTo>
                <a:cubicBezTo>
                  <a:pt x="996" y="240"/>
                  <a:pt x="988" y="232"/>
                  <a:pt x="979" y="232"/>
                </a:cubicBezTo>
                <a:cubicBezTo>
                  <a:pt x="969" y="231"/>
                  <a:pt x="961" y="239"/>
                  <a:pt x="960" y="248"/>
                </a:cubicBezTo>
                <a:cubicBezTo>
                  <a:pt x="960" y="258"/>
                  <a:pt x="968" y="266"/>
                  <a:pt x="977" y="267"/>
                </a:cubicBezTo>
                <a:close/>
                <a:moveTo>
                  <a:pt x="1456" y="539"/>
                </a:moveTo>
                <a:cubicBezTo>
                  <a:pt x="1456" y="549"/>
                  <a:pt x="1464" y="557"/>
                  <a:pt x="1473" y="557"/>
                </a:cubicBezTo>
                <a:cubicBezTo>
                  <a:pt x="1483" y="557"/>
                  <a:pt x="1491" y="549"/>
                  <a:pt x="1491" y="539"/>
                </a:cubicBezTo>
                <a:cubicBezTo>
                  <a:pt x="1491" y="530"/>
                  <a:pt x="1483" y="522"/>
                  <a:pt x="1474" y="522"/>
                </a:cubicBezTo>
                <a:cubicBezTo>
                  <a:pt x="1464" y="522"/>
                  <a:pt x="1456" y="529"/>
                  <a:pt x="1456" y="539"/>
                </a:cubicBezTo>
                <a:close/>
                <a:moveTo>
                  <a:pt x="423" y="449"/>
                </a:moveTo>
                <a:cubicBezTo>
                  <a:pt x="423" y="459"/>
                  <a:pt x="431" y="467"/>
                  <a:pt x="441" y="466"/>
                </a:cubicBezTo>
                <a:cubicBezTo>
                  <a:pt x="450" y="466"/>
                  <a:pt x="458" y="458"/>
                  <a:pt x="458" y="449"/>
                </a:cubicBezTo>
                <a:cubicBezTo>
                  <a:pt x="458" y="439"/>
                  <a:pt x="450" y="431"/>
                  <a:pt x="440" y="431"/>
                </a:cubicBezTo>
                <a:cubicBezTo>
                  <a:pt x="431" y="431"/>
                  <a:pt x="423" y="439"/>
                  <a:pt x="423" y="449"/>
                </a:cubicBezTo>
                <a:close/>
                <a:moveTo>
                  <a:pt x="261" y="737"/>
                </a:moveTo>
                <a:cubicBezTo>
                  <a:pt x="262" y="747"/>
                  <a:pt x="270" y="754"/>
                  <a:pt x="279" y="754"/>
                </a:cubicBezTo>
                <a:cubicBezTo>
                  <a:pt x="289" y="754"/>
                  <a:pt x="296" y="746"/>
                  <a:pt x="296" y="736"/>
                </a:cubicBezTo>
                <a:cubicBezTo>
                  <a:pt x="296" y="726"/>
                  <a:pt x="288" y="719"/>
                  <a:pt x="279" y="719"/>
                </a:cubicBezTo>
                <a:cubicBezTo>
                  <a:pt x="269" y="719"/>
                  <a:pt x="261" y="727"/>
                  <a:pt x="261" y="737"/>
                </a:cubicBezTo>
                <a:close/>
                <a:moveTo>
                  <a:pt x="1461" y="1288"/>
                </a:moveTo>
                <a:cubicBezTo>
                  <a:pt x="1451" y="1288"/>
                  <a:pt x="1444" y="1296"/>
                  <a:pt x="1444" y="1306"/>
                </a:cubicBezTo>
                <a:cubicBezTo>
                  <a:pt x="1444" y="1315"/>
                  <a:pt x="1452" y="1323"/>
                  <a:pt x="1462" y="1323"/>
                </a:cubicBezTo>
                <a:cubicBezTo>
                  <a:pt x="1471" y="1323"/>
                  <a:pt x="1479" y="1315"/>
                  <a:pt x="1479" y="1305"/>
                </a:cubicBezTo>
                <a:cubicBezTo>
                  <a:pt x="1479" y="1296"/>
                  <a:pt x="1471" y="1288"/>
                  <a:pt x="1461" y="1288"/>
                </a:cubicBezTo>
                <a:close/>
                <a:moveTo>
                  <a:pt x="852" y="1579"/>
                </a:moveTo>
                <a:cubicBezTo>
                  <a:pt x="852" y="1570"/>
                  <a:pt x="845" y="1562"/>
                  <a:pt x="835" y="1562"/>
                </a:cubicBezTo>
                <a:cubicBezTo>
                  <a:pt x="825" y="1562"/>
                  <a:pt x="818" y="1569"/>
                  <a:pt x="817" y="1579"/>
                </a:cubicBezTo>
                <a:cubicBezTo>
                  <a:pt x="817" y="1589"/>
                  <a:pt x="825" y="1597"/>
                  <a:pt x="835" y="1597"/>
                </a:cubicBezTo>
                <a:cubicBezTo>
                  <a:pt x="844" y="1597"/>
                  <a:pt x="852" y="1589"/>
                  <a:pt x="852" y="1579"/>
                </a:cubicBezTo>
                <a:close/>
                <a:moveTo>
                  <a:pt x="769" y="259"/>
                </a:moveTo>
                <a:cubicBezTo>
                  <a:pt x="769" y="269"/>
                  <a:pt x="776" y="277"/>
                  <a:pt x="786" y="277"/>
                </a:cubicBezTo>
                <a:cubicBezTo>
                  <a:pt x="796" y="277"/>
                  <a:pt x="804" y="269"/>
                  <a:pt x="804" y="259"/>
                </a:cubicBezTo>
                <a:cubicBezTo>
                  <a:pt x="804" y="250"/>
                  <a:pt x="796" y="242"/>
                  <a:pt x="786" y="242"/>
                </a:cubicBezTo>
                <a:cubicBezTo>
                  <a:pt x="777" y="242"/>
                  <a:pt x="768" y="250"/>
                  <a:pt x="769" y="259"/>
                </a:cubicBezTo>
                <a:close/>
                <a:moveTo>
                  <a:pt x="1584" y="833"/>
                </a:moveTo>
                <a:cubicBezTo>
                  <a:pt x="1574" y="833"/>
                  <a:pt x="1566" y="841"/>
                  <a:pt x="1566" y="850"/>
                </a:cubicBezTo>
                <a:cubicBezTo>
                  <a:pt x="1566" y="860"/>
                  <a:pt x="1574" y="868"/>
                  <a:pt x="1584" y="868"/>
                </a:cubicBezTo>
                <a:cubicBezTo>
                  <a:pt x="1593" y="868"/>
                  <a:pt x="1601" y="860"/>
                  <a:pt x="1601" y="851"/>
                </a:cubicBezTo>
                <a:cubicBezTo>
                  <a:pt x="1601" y="841"/>
                  <a:pt x="1593" y="833"/>
                  <a:pt x="1584" y="833"/>
                </a:cubicBezTo>
                <a:close/>
                <a:moveTo>
                  <a:pt x="560" y="1473"/>
                </a:moveTo>
                <a:cubicBezTo>
                  <a:pt x="560" y="1463"/>
                  <a:pt x="552" y="1454"/>
                  <a:pt x="543" y="1454"/>
                </a:cubicBezTo>
                <a:cubicBezTo>
                  <a:pt x="533" y="1454"/>
                  <a:pt x="525" y="1462"/>
                  <a:pt x="525" y="1472"/>
                </a:cubicBezTo>
                <a:cubicBezTo>
                  <a:pt x="525" y="1481"/>
                  <a:pt x="532" y="1489"/>
                  <a:pt x="542" y="1489"/>
                </a:cubicBezTo>
                <a:cubicBezTo>
                  <a:pt x="551" y="1489"/>
                  <a:pt x="559" y="1482"/>
                  <a:pt x="560" y="1473"/>
                </a:cubicBezTo>
                <a:close/>
                <a:moveTo>
                  <a:pt x="512" y="374"/>
                </a:moveTo>
                <a:cubicBezTo>
                  <a:pt x="512" y="384"/>
                  <a:pt x="519" y="392"/>
                  <a:pt x="529" y="392"/>
                </a:cubicBezTo>
                <a:cubicBezTo>
                  <a:pt x="539" y="392"/>
                  <a:pt x="547" y="384"/>
                  <a:pt x="547" y="375"/>
                </a:cubicBezTo>
                <a:cubicBezTo>
                  <a:pt x="547" y="365"/>
                  <a:pt x="539" y="357"/>
                  <a:pt x="530" y="357"/>
                </a:cubicBezTo>
                <a:cubicBezTo>
                  <a:pt x="520" y="357"/>
                  <a:pt x="512" y="364"/>
                  <a:pt x="512" y="374"/>
                </a:cubicBezTo>
                <a:close/>
                <a:moveTo>
                  <a:pt x="1399" y="433"/>
                </a:moveTo>
                <a:cubicBezTo>
                  <a:pt x="1389" y="433"/>
                  <a:pt x="1382" y="441"/>
                  <a:pt x="1382" y="451"/>
                </a:cubicBezTo>
                <a:cubicBezTo>
                  <a:pt x="1382" y="460"/>
                  <a:pt x="1389" y="468"/>
                  <a:pt x="1399" y="468"/>
                </a:cubicBezTo>
                <a:cubicBezTo>
                  <a:pt x="1409" y="468"/>
                  <a:pt x="1417" y="460"/>
                  <a:pt x="1417" y="450"/>
                </a:cubicBezTo>
                <a:cubicBezTo>
                  <a:pt x="1416" y="440"/>
                  <a:pt x="1409" y="433"/>
                  <a:pt x="1399" y="433"/>
                </a:cubicBezTo>
                <a:close/>
                <a:moveTo>
                  <a:pt x="1542" y="1202"/>
                </a:moveTo>
                <a:cubicBezTo>
                  <a:pt x="1542" y="1192"/>
                  <a:pt x="1535" y="1184"/>
                  <a:pt x="1525" y="1184"/>
                </a:cubicBezTo>
                <a:cubicBezTo>
                  <a:pt x="1515" y="1184"/>
                  <a:pt x="1507" y="1192"/>
                  <a:pt x="1507" y="1201"/>
                </a:cubicBezTo>
                <a:cubicBezTo>
                  <a:pt x="1507" y="1211"/>
                  <a:pt x="1515" y="1219"/>
                  <a:pt x="1525" y="1219"/>
                </a:cubicBezTo>
                <a:cubicBezTo>
                  <a:pt x="1534" y="1219"/>
                  <a:pt x="1542" y="1211"/>
                  <a:pt x="1542" y="1202"/>
                </a:cubicBezTo>
                <a:close/>
                <a:moveTo>
                  <a:pt x="1441" y="481"/>
                </a:moveTo>
                <a:cubicBezTo>
                  <a:pt x="1442" y="471"/>
                  <a:pt x="1434" y="463"/>
                  <a:pt x="1424" y="463"/>
                </a:cubicBezTo>
                <a:cubicBezTo>
                  <a:pt x="1415" y="463"/>
                  <a:pt x="1406" y="471"/>
                  <a:pt x="1407" y="481"/>
                </a:cubicBezTo>
                <a:cubicBezTo>
                  <a:pt x="1407" y="490"/>
                  <a:pt x="1414" y="498"/>
                  <a:pt x="1424" y="498"/>
                </a:cubicBezTo>
                <a:cubicBezTo>
                  <a:pt x="1433" y="498"/>
                  <a:pt x="1441" y="490"/>
                  <a:pt x="1441" y="481"/>
                </a:cubicBezTo>
                <a:close/>
                <a:moveTo>
                  <a:pt x="347" y="560"/>
                </a:moveTo>
                <a:cubicBezTo>
                  <a:pt x="338" y="560"/>
                  <a:pt x="330" y="568"/>
                  <a:pt x="329" y="577"/>
                </a:cubicBezTo>
                <a:cubicBezTo>
                  <a:pt x="329" y="587"/>
                  <a:pt x="337" y="595"/>
                  <a:pt x="347" y="595"/>
                </a:cubicBezTo>
                <a:cubicBezTo>
                  <a:pt x="357" y="595"/>
                  <a:pt x="364" y="587"/>
                  <a:pt x="364" y="578"/>
                </a:cubicBezTo>
                <a:cubicBezTo>
                  <a:pt x="364" y="568"/>
                  <a:pt x="357" y="560"/>
                  <a:pt x="347" y="560"/>
                </a:cubicBezTo>
                <a:close/>
                <a:moveTo>
                  <a:pt x="1544" y="665"/>
                </a:moveTo>
                <a:cubicBezTo>
                  <a:pt x="1534" y="665"/>
                  <a:pt x="1526" y="673"/>
                  <a:pt x="1526" y="683"/>
                </a:cubicBezTo>
                <a:cubicBezTo>
                  <a:pt x="1526" y="692"/>
                  <a:pt x="1534" y="700"/>
                  <a:pt x="1543" y="700"/>
                </a:cubicBezTo>
                <a:cubicBezTo>
                  <a:pt x="1553" y="700"/>
                  <a:pt x="1561" y="693"/>
                  <a:pt x="1561" y="683"/>
                </a:cubicBezTo>
                <a:cubicBezTo>
                  <a:pt x="1561" y="673"/>
                  <a:pt x="1553" y="665"/>
                  <a:pt x="1544" y="665"/>
                </a:cubicBezTo>
                <a:close/>
                <a:moveTo>
                  <a:pt x="839" y="282"/>
                </a:moveTo>
                <a:cubicBezTo>
                  <a:pt x="849" y="282"/>
                  <a:pt x="857" y="275"/>
                  <a:pt x="857" y="265"/>
                </a:cubicBezTo>
                <a:cubicBezTo>
                  <a:pt x="857" y="255"/>
                  <a:pt x="850" y="247"/>
                  <a:pt x="840" y="247"/>
                </a:cubicBezTo>
                <a:cubicBezTo>
                  <a:pt x="831" y="247"/>
                  <a:pt x="823" y="255"/>
                  <a:pt x="822" y="264"/>
                </a:cubicBezTo>
                <a:cubicBezTo>
                  <a:pt x="822" y="274"/>
                  <a:pt x="830" y="282"/>
                  <a:pt x="839" y="282"/>
                </a:cubicBezTo>
                <a:close/>
                <a:moveTo>
                  <a:pt x="1111" y="1566"/>
                </a:moveTo>
                <a:cubicBezTo>
                  <a:pt x="1120" y="1566"/>
                  <a:pt x="1128" y="1559"/>
                  <a:pt x="1128" y="1549"/>
                </a:cubicBezTo>
                <a:cubicBezTo>
                  <a:pt x="1129" y="1539"/>
                  <a:pt x="1121" y="1532"/>
                  <a:pt x="1112" y="1531"/>
                </a:cubicBezTo>
                <a:cubicBezTo>
                  <a:pt x="1102" y="1531"/>
                  <a:pt x="1094" y="1539"/>
                  <a:pt x="1094" y="1548"/>
                </a:cubicBezTo>
                <a:cubicBezTo>
                  <a:pt x="1094" y="1558"/>
                  <a:pt x="1101" y="1566"/>
                  <a:pt x="1111" y="1566"/>
                </a:cubicBezTo>
                <a:close/>
                <a:moveTo>
                  <a:pt x="718" y="1540"/>
                </a:moveTo>
                <a:cubicBezTo>
                  <a:pt x="718" y="1531"/>
                  <a:pt x="710" y="1523"/>
                  <a:pt x="701" y="1523"/>
                </a:cubicBezTo>
                <a:cubicBezTo>
                  <a:pt x="691" y="1523"/>
                  <a:pt x="683" y="1530"/>
                  <a:pt x="683" y="1540"/>
                </a:cubicBezTo>
                <a:cubicBezTo>
                  <a:pt x="684" y="1550"/>
                  <a:pt x="691" y="1557"/>
                  <a:pt x="701" y="1557"/>
                </a:cubicBezTo>
                <a:cubicBezTo>
                  <a:pt x="710" y="1558"/>
                  <a:pt x="718" y="1550"/>
                  <a:pt x="718" y="1540"/>
                </a:cubicBezTo>
                <a:close/>
                <a:moveTo>
                  <a:pt x="1580" y="766"/>
                </a:moveTo>
                <a:cubicBezTo>
                  <a:pt x="1580" y="757"/>
                  <a:pt x="1573" y="749"/>
                  <a:pt x="1563" y="749"/>
                </a:cubicBezTo>
                <a:cubicBezTo>
                  <a:pt x="1554" y="748"/>
                  <a:pt x="1545" y="757"/>
                  <a:pt x="1546" y="766"/>
                </a:cubicBezTo>
                <a:cubicBezTo>
                  <a:pt x="1546" y="776"/>
                  <a:pt x="1553" y="783"/>
                  <a:pt x="1563" y="784"/>
                </a:cubicBezTo>
                <a:cubicBezTo>
                  <a:pt x="1573" y="784"/>
                  <a:pt x="1580" y="776"/>
                  <a:pt x="1580" y="766"/>
                </a:cubicBezTo>
                <a:close/>
                <a:moveTo>
                  <a:pt x="242" y="954"/>
                </a:moveTo>
                <a:cubicBezTo>
                  <a:pt x="242" y="964"/>
                  <a:pt x="250" y="971"/>
                  <a:pt x="259" y="971"/>
                </a:cubicBezTo>
                <a:cubicBezTo>
                  <a:pt x="269" y="971"/>
                  <a:pt x="276" y="963"/>
                  <a:pt x="276" y="954"/>
                </a:cubicBezTo>
                <a:cubicBezTo>
                  <a:pt x="276" y="944"/>
                  <a:pt x="269" y="937"/>
                  <a:pt x="259" y="936"/>
                </a:cubicBezTo>
                <a:cubicBezTo>
                  <a:pt x="249" y="936"/>
                  <a:pt x="241" y="944"/>
                  <a:pt x="242" y="954"/>
                </a:cubicBezTo>
                <a:close/>
                <a:moveTo>
                  <a:pt x="295" y="657"/>
                </a:moveTo>
                <a:cubicBezTo>
                  <a:pt x="296" y="667"/>
                  <a:pt x="303" y="674"/>
                  <a:pt x="313" y="674"/>
                </a:cubicBezTo>
                <a:cubicBezTo>
                  <a:pt x="323" y="674"/>
                  <a:pt x="330" y="667"/>
                  <a:pt x="330" y="657"/>
                </a:cubicBezTo>
                <a:cubicBezTo>
                  <a:pt x="330" y="647"/>
                  <a:pt x="323" y="640"/>
                  <a:pt x="313" y="640"/>
                </a:cubicBezTo>
                <a:cubicBezTo>
                  <a:pt x="303" y="639"/>
                  <a:pt x="295" y="648"/>
                  <a:pt x="295" y="657"/>
                </a:cubicBezTo>
                <a:close/>
                <a:moveTo>
                  <a:pt x="1432" y="1348"/>
                </a:moveTo>
                <a:cubicBezTo>
                  <a:pt x="1441" y="1347"/>
                  <a:pt x="1449" y="1340"/>
                  <a:pt x="1449" y="1330"/>
                </a:cubicBezTo>
                <a:cubicBezTo>
                  <a:pt x="1449" y="1320"/>
                  <a:pt x="1441" y="1313"/>
                  <a:pt x="1432" y="1313"/>
                </a:cubicBezTo>
                <a:cubicBezTo>
                  <a:pt x="1422" y="1313"/>
                  <a:pt x="1414" y="1321"/>
                  <a:pt x="1414" y="1330"/>
                </a:cubicBezTo>
                <a:cubicBezTo>
                  <a:pt x="1414" y="1340"/>
                  <a:pt x="1422" y="1348"/>
                  <a:pt x="1432" y="1348"/>
                </a:cubicBezTo>
                <a:close/>
                <a:moveTo>
                  <a:pt x="518" y="1459"/>
                </a:moveTo>
                <a:cubicBezTo>
                  <a:pt x="527" y="1459"/>
                  <a:pt x="535" y="1452"/>
                  <a:pt x="535" y="1442"/>
                </a:cubicBezTo>
                <a:cubicBezTo>
                  <a:pt x="535" y="1432"/>
                  <a:pt x="527" y="1425"/>
                  <a:pt x="518" y="1424"/>
                </a:cubicBezTo>
                <a:cubicBezTo>
                  <a:pt x="508" y="1424"/>
                  <a:pt x="500" y="1432"/>
                  <a:pt x="500" y="1442"/>
                </a:cubicBezTo>
                <a:cubicBezTo>
                  <a:pt x="500" y="1452"/>
                  <a:pt x="508" y="1459"/>
                  <a:pt x="518" y="1459"/>
                </a:cubicBezTo>
                <a:close/>
                <a:moveTo>
                  <a:pt x="247" y="899"/>
                </a:moveTo>
                <a:cubicBezTo>
                  <a:pt x="247" y="909"/>
                  <a:pt x="254" y="917"/>
                  <a:pt x="264" y="917"/>
                </a:cubicBezTo>
                <a:cubicBezTo>
                  <a:pt x="274" y="917"/>
                  <a:pt x="282" y="909"/>
                  <a:pt x="282" y="899"/>
                </a:cubicBezTo>
                <a:cubicBezTo>
                  <a:pt x="282" y="890"/>
                  <a:pt x="274" y="882"/>
                  <a:pt x="264" y="882"/>
                </a:cubicBezTo>
                <a:cubicBezTo>
                  <a:pt x="255" y="882"/>
                  <a:pt x="247" y="890"/>
                  <a:pt x="247" y="899"/>
                </a:cubicBezTo>
                <a:close/>
                <a:moveTo>
                  <a:pt x="672" y="322"/>
                </a:moveTo>
                <a:cubicBezTo>
                  <a:pt x="682" y="322"/>
                  <a:pt x="689" y="314"/>
                  <a:pt x="689" y="304"/>
                </a:cubicBezTo>
                <a:cubicBezTo>
                  <a:pt x="689" y="295"/>
                  <a:pt x="681" y="287"/>
                  <a:pt x="672" y="287"/>
                </a:cubicBezTo>
                <a:cubicBezTo>
                  <a:pt x="662" y="287"/>
                  <a:pt x="655" y="295"/>
                  <a:pt x="654" y="305"/>
                </a:cubicBezTo>
                <a:cubicBezTo>
                  <a:pt x="654" y="314"/>
                  <a:pt x="662" y="322"/>
                  <a:pt x="672" y="322"/>
                </a:cubicBezTo>
                <a:close/>
                <a:moveTo>
                  <a:pt x="344" y="1252"/>
                </a:moveTo>
                <a:cubicBezTo>
                  <a:pt x="354" y="1252"/>
                  <a:pt x="362" y="1244"/>
                  <a:pt x="362" y="1235"/>
                </a:cubicBezTo>
                <a:cubicBezTo>
                  <a:pt x="362" y="1225"/>
                  <a:pt x="354" y="1217"/>
                  <a:pt x="345" y="1217"/>
                </a:cubicBezTo>
                <a:cubicBezTo>
                  <a:pt x="335" y="1217"/>
                  <a:pt x="327" y="1225"/>
                  <a:pt x="327" y="1234"/>
                </a:cubicBezTo>
                <a:cubicBezTo>
                  <a:pt x="327" y="1244"/>
                  <a:pt x="334" y="1252"/>
                  <a:pt x="344" y="1252"/>
                </a:cubicBezTo>
                <a:close/>
                <a:moveTo>
                  <a:pt x="1288" y="357"/>
                </a:moveTo>
                <a:cubicBezTo>
                  <a:pt x="1288" y="348"/>
                  <a:pt x="1280" y="340"/>
                  <a:pt x="1271" y="339"/>
                </a:cubicBezTo>
                <a:cubicBezTo>
                  <a:pt x="1262" y="339"/>
                  <a:pt x="1254" y="346"/>
                  <a:pt x="1253" y="356"/>
                </a:cubicBezTo>
                <a:cubicBezTo>
                  <a:pt x="1253" y="366"/>
                  <a:pt x="1260" y="374"/>
                  <a:pt x="1270" y="374"/>
                </a:cubicBezTo>
                <a:cubicBezTo>
                  <a:pt x="1280" y="374"/>
                  <a:pt x="1288" y="367"/>
                  <a:pt x="1288" y="357"/>
                </a:cubicBezTo>
                <a:close/>
                <a:moveTo>
                  <a:pt x="274" y="807"/>
                </a:moveTo>
                <a:cubicBezTo>
                  <a:pt x="283" y="807"/>
                  <a:pt x="291" y="800"/>
                  <a:pt x="291" y="790"/>
                </a:cubicBezTo>
                <a:cubicBezTo>
                  <a:pt x="291" y="781"/>
                  <a:pt x="283" y="773"/>
                  <a:pt x="274" y="773"/>
                </a:cubicBezTo>
                <a:cubicBezTo>
                  <a:pt x="264" y="773"/>
                  <a:pt x="256" y="781"/>
                  <a:pt x="256" y="790"/>
                </a:cubicBezTo>
                <a:cubicBezTo>
                  <a:pt x="256" y="800"/>
                  <a:pt x="264" y="807"/>
                  <a:pt x="274" y="807"/>
                </a:cubicBezTo>
                <a:close/>
                <a:moveTo>
                  <a:pt x="1581" y="1068"/>
                </a:moveTo>
                <a:cubicBezTo>
                  <a:pt x="1581" y="1059"/>
                  <a:pt x="1574" y="1051"/>
                  <a:pt x="1564" y="1051"/>
                </a:cubicBezTo>
                <a:cubicBezTo>
                  <a:pt x="1554" y="1051"/>
                  <a:pt x="1546" y="1059"/>
                  <a:pt x="1546" y="1069"/>
                </a:cubicBezTo>
                <a:cubicBezTo>
                  <a:pt x="1547" y="1078"/>
                  <a:pt x="1554" y="1086"/>
                  <a:pt x="1564" y="1086"/>
                </a:cubicBezTo>
                <a:cubicBezTo>
                  <a:pt x="1574" y="1085"/>
                  <a:pt x="1581" y="1078"/>
                  <a:pt x="1581" y="1068"/>
                </a:cubicBezTo>
                <a:close/>
                <a:moveTo>
                  <a:pt x="1095" y="288"/>
                </a:moveTo>
                <a:cubicBezTo>
                  <a:pt x="1095" y="298"/>
                  <a:pt x="1102" y="306"/>
                  <a:pt x="1112" y="306"/>
                </a:cubicBezTo>
                <a:cubicBezTo>
                  <a:pt x="1121" y="306"/>
                  <a:pt x="1129" y="298"/>
                  <a:pt x="1129" y="289"/>
                </a:cubicBezTo>
                <a:cubicBezTo>
                  <a:pt x="1129" y="279"/>
                  <a:pt x="1121" y="271"/>
                  <a:pt x="1112" y="271"/>
                </a:cubicBezTo>
                <a:cubicBezTo>
                  <a:pt x="1102" y="271"/>
                  <a:pt x="1095" y="279"/>
                  <a:pt x="1095" y="288"/>
                </a:cubicBezTo>
                <a:close/>
                <a:moveTo>
                  <a:pt x="1045" y="1569"/>
                </a:moveTo>
                <a:cubicBezTo>
                  <a:pt x="1045" y="1559"/>
                  <a:pt x="1037" y="1552"/>
                  <a:pt x="1027" y="1552"/>
                </a:cubicBezTo>
                <a:cubicBezTo>
                  <a:pt x="1018" y="1552"/>
                  <a:pt x="1010" y="1559"/>
                  <a:pt x="1010" y="1569"/>
                </a:cubicBezTo>
                <a:cubicBezTo>
                  <a:pt x="1010" y="1579"/>
                  <a:pt x="1018" y="1587"/>
                  <a:pt x="1028" y="1586"/>
                </a:cubicBezTo>
                <a:cubicBezTo>
                  <a:pt x="1038" y="1586"/>
                  <a:pt x="1045" y="1578"/>
                  <a:pt x="1045" y="1569"/>
                </a:cubicBezTo>
                <a:close/>
                <a:moveTo>
                  <a:pt x="1586" y="1014"/>
                </a:moveTo>
                <a:cubicBezTo>
                  <a:pt x="1586" y="1004"/>
                  <a:pt x="1578" y="996"/>
                  <a:pt x="1569" y="996"/>
                </a:cubicBezTo>
                <a:cubicBezTo>
                  <a:pt x="1559" y="996"/>
                  <a:pt x="1552" y="1004"/>
                  <a:pt x="1552" y="1014"/>
                </a:cubicBezTo>
                <a:cubicBezTo>
                  <a:pt x="1552" y="1023"/>
                  <a:pt x="1559" y="1031"/>
                  <a:pt x="1569" y="1031"/>
                </a:cubicBezTo>
                <a:cubicBezTo>
                  <a:pt x="1579" y="1031"/>
                  <a:pt x="1586" y="1023"/>
                  <a:pt x="1586" y="1014"/>
                </a:cubicBezTo>
                <a:close/>
                <a:moveTo>
                  <a:pt x="622" y="1489"/>
                </a:moveTo>
                <a:cubicBezTo>
                  <a:pt x="612" y="1488"/>
                  <a:pt x="604" y="1496"/>
                  <a:pt x="604" y="1506"/>
                </a:cubicBezTo>
                <a:cubicBezTo>
                  <a:pt x="604" y="1516"/>
                  <a:pt x="612" y="1523"/>
                  <a:pt x="622" y="1523"/>
                </a:cubicBezTo>
                <a:cubicBezTo>
                  <a:pt x="631" y="1523"/>
                  <a:pt x="639" y="1515"/>
                  <a:pt x="639" y="1506"/>
                </a:cubicBezTo>
                <a:cubicBezTo>
                  <a:pt x="639" y="1496"/>
                  <a:pt x="631" y="1489"/>
                  <a:pt x="622" y="1489"/>
                </a:cubicBezTo>
                <a:close/>
                <a:moveTo>
                  <a:pt x="1596" y="905"/>
                </a:moveTo>
                <a:cubicBezTo>
                  <a:pt x="1596" y="895"/>
                  <a:pt x="1588" y="887"/>
                  <a:pt x="1579" y="887"/>
                </a:cubicBezTo>
                <a:cubicBezTo>
                  <a:pt x="1569" y="887"/>
                  <a:pt x="1561" y="895"/>
                  <a:pt x="1561" y="904"/>
                </a:cubicBezTo>
                <a:cubicBezTo>
                  <a:pt x="1561" y="914"/>
                  <a:pt x="1568" y="921"/>
                  <a:pt x="1578" y="922"/>
                </a:cubicBezTo>
                <a:cubicBezTo>
                  <a:pt x="1588" y="922"/>
                  <a:pt x="1595" y="914"/>
                  <a:pt x="1596" y="905"/>
                </a:cubicBezTo>
                <a:close/>
                <a:moveTo>
                  <a:pt x="1225" y="1522"/>
                </a:moveTo>
                <a:cubicBezTo>
                  <a:pt x="1234" y="1522"/>
                  <a:pt x="1242" y="1514"/>
                  <a:pt x="1242" y="1504"/>
                </a:cubicBezTo>
                <a:cubicBezTo>
                  <a:pt x="1242" y="1495"/>
                  <a:pt x="1234" y="1487"/>
                  <a:pt x="1225" y="1487"/>
                </a:cubicBezTo>
                <a:cubicBezTo>
                  <a:pt x="1215" y="1487"/>
                  <a:pt x="1207" y="1494"/>
                  <a:pt x="1207" y="1504"/>
                </a:cubicBezTo>
                <a:cubicBezTo>
                  <a:pt x="1207" y="1514"/>
                  <a:pt x="1215" y="1522"/>
                  <a:pt x="1225" y="1522"/>
                </a:cubicBezTo>
                <a:close/>
                <a:moveTo>
                  <a:pt x="1591" y="959"/>
                </a:moveTo>
                <a:cubicBezTo>
                  <a:pt x="1591" y="949"/>
                  <a:pt x="1583" y="942"/>
                  <a:pt x="1574" y="942"/>
                </a:cubicBezTo>
                <a:cubicBezTo>
                  <a:pt x="1564" y="942"/>
                  <a:pt x="1557" y="949"/>
                  <a:pt x="1557" y="959"/>
                </a:cubicBezTo>
                <a:cubicBezTo>
                  <a:pt x="1557" y="969"/>
                  <a:pt x="1564" y="976"/>
                  <a:pt x="1574" y="976"/>
                </a:cubicBezTo>
                <a:cubicBezTo>
                  <a:pt x="1584" y="976"/>
                  <a:pt x="1592" y="968"/>
                  <a:pt x="1591" y="959"/>
                </a:cubicBezTo>
                <a:close/>
                <a:moveTo>
                  <a:pt x="279" y="1055"/>
                </a:moveTo>
                <a:cubicBezTo>
                  <a:pt x="289" y="1055"/>
                  <a:pt x="297" y="1047"/>
                  <a:pt x="297" y="1038"/>
                </a:cubicBezTo>
                <a:cubicBezTo>
                  <a:pt x="297" y="1028"/>
                  <a:pt x="289" y="1020"/>
                  <a:pt x="280" y="1020"/>
                </a:cubicBezTo>
                <a:cubicBezTo>
                  <a:pt x="270" y="1020"/>
                  <a:pt x="263" y="1027"/>
                  <a:pt x="262" y="1037"/>
                </a:cubicBezTo>
                <a:cubicBezTo>
                  <a:pt x="262" y="1047"/>
                  <a:pt x="269" y="1055"/>
                  <a:pt x="279" y="1055"/>
                </a:cubicBezTo>
                <a:close/>
                <a:moveTo>
                  <a:pt x="493" y="1430"/>
                </a:moveTo>
                <a:cubicBezTo>
                  <a:pt x="502" y="1430"/>
                  <a:pt x="510" y="1422"/>
                  <a:pt x="510" y="1413"/>
                </a:cubicBezTo>
                <a:cubicBezTo>
                  <a:pt x="510" y="1403"/>
                  <a:pt x="502" y="1396"/>
                  <a:pt x="493" y="1396"/>
                </a:cubicBezTo>
                <a:cubicBezTo>
                  <a:pt x="483" y="1395"/>
                  <a:pt x="476" y="1403"/>
                  <a:pt x="476" y="1413"/>
                </a:cubicBezTo>
                <a:cubicBezTo>
                  <a:pt x="475" y="1423"/>
                  <a:pt x="483" y="1430"/>
                  <a:pt x="493" y="1430"/>
                </a:cubicBezTo>
                <a:close/>
                <a:moveTo>
                  <a:pt x="1519" y="636"/>
                </a:moveTo>
                <a:cubicBezTo>
                  <a:pt x="1509" y="636"/>
                  <a:pt x="1501" y="643"/>
                  <a:pt x="1501" y="653"/>
                </a:cubicBezTo>
                <a:cubicBezTo>
                  <a:pt x="1501" y="662"/>
                  <a:pt x="1509" y="670"/>
                  <a:pt x="1519" y="670"/>
                </a:cubicBezTo>
                <a:cubicBezTo>
                  <a:pt x="1528" y="670"/>
                  <a:pt x="1536" y="662"/>
                  <a:pt x="1536" y="653"/>
                </a:cubicBezTo>
                <a:cubicBezTo>
                  <a:pt x="1536" y="643"/>
                  <a:pt x="1528" y="636"/>
                  <a:pt x="1519" y="636"/>
                </a:cubicBezTo>
                <a:close/>
                <a:moveTo>
                  <a:pt x="1191" y="305"/>
                </a:moveTo>
                <a:cubicBezTo>
                  <a:pt x="1182" y="305"/>
                  <a:pt x="1174" y="313"/>
                  <a:pt x="1174" y="322"/>
                </a:cubicBezTo>
                <a:cubicBezTo>
                  <a:pt x="1174" y="332"/>
                  <a:pt x="1181" y="340"/>
                  <a:pt x="1191" y="340"/>
                </a:cubicBezTo>
                <a:cubicBezTo>
                  <a:pt x="1201" y="340"/>
                  <a:pt x="1208" y="332"/>
                  <a:pt x="1208" y="323"/>
                </a:cubicBezTo>
                <a:cubicBezTo>
                  <a:pt x="1208" y="313"/>
                  <a:pt x="1201" y="305"/>
                  <a:pt x="1191" y="305"/>
                </a:cubicBezTo>
                <a:close/>
                <a:moveTo>
                  <a:pt x="756" y="267"/>
                </a:moveTo>
                <a:cubicBezTo>
                  <a:pt x="747" y="267"/>
                  <a:pt x="739" y="274"/>
                  <a:pt x="739" y="284"/>
                </a:cubicBezTo>
                <a:cubicBezTo>
                  <a:pt x="739" y="293"/>
                  <a:pt x="747" y="301"/>
                  <a:pt x="756" y="302"/>
                </a:cubicBezTo>
                <a:cubicBezTo>
                  <a:pt x="766" y="302"/>
                  <a:pt x="773" y="294"/>
                  <a:pt x="773" y="284"/>
                </a:cubicBezTo>
                <a:cubicBezTo>
                  <a:pt x="774" y="275"/>
                  <a:pt x="766" y="267"/>
                  <a:pt x="756" y="267"/>
                </a:cubicBezTo>
                <a:close/>
                <a:moveTo>
                  <a:pt x="282" y="1121"/>
                </a:moveTo>
                <a:cubicBezTo>
                  <a:pt x="282" y="1131"/>
                  <a:pt x="289" y="1138"/>
                  <a:pt x="299" y="1138"/>
                </a:cubicBezTo>
                <a:cubicBezTo>
                  <a:pt x="309" y="1138"/>
                  <a:pt x="316" y="1131"/>
                  <a:pt x="316" y="1121"/>
                </a:cubicBezTo>
                <a:cubicBezTo>
                  <a:pt x="316" y="1112"/>
                  <a:pt x="309" y="1104"/>
                  <a:pt x="299" y="1104"/>
                </a:cubicBezTo>
                <a:cubicBezTo>
                  <a:pt x="290" y="1104"/>
                  <a:pt x="282" y="1112"/>
                  <a:pt x="282" y="1121"/>
                </a:cubicBezTo>
                <a:close/>
                <a:moveTo>
                  <a:pt x="269" y="862"/>
                </a:moveTo>
                <a:cubicBezTo>
                  <a:pt x="278" y="862"/>
                  <a:pt x="286" y="854"/>
                  <a:pt x="286" y="845"/>
                </a:cubicBezTo>
                <a:cubicBezTo>
                  <a:pt x="286" y="835"/>
                  <a:pt x="278" y="827"/>
                  <a:pt x="268" y="827"/>
                </a:cubicBezTo>
                <a:cubicBezTo>
                  <a:pt x="259" y="827"/>
                  <a:pt x="251" y="835"/>
                  <a:pt x="251" y="845"/>
                </a:cubicBezTo>
                <a:cubicBezTo>
                  <a:pt x="251" y="854"/>
                  <a:pt x="259" y="862"/>
                  <a:pt x="269" y="862"/>
                </a:cubicBezTo>
                <a:close/>
                <a:moveTo>
                  <a:pt x="360" y="553"/>
                </a:moveTo>
                <a:cubicBezTo>
                  <a:pt x="360" y="563"/>
                  <a:pt x="367" y="570"/>
                  <a:pt x="377" y="570"/>
                </a:cubicBezTo>
                <a:cubicBezTo>
                  <a:pt x="387" y="570"/>
                  <a:pt x="394" y="562"/>
                  <a:pt x="394" y="553"/>
                </a:cubicBezTo>
                <a:cubicBezTo>
                  <a:pt x="394" y="543"/>
                  <a:pt x="386" y="535"/>
                  <a:pt x="377" y="536"/>
                </a:cubicBezTo>
                <a:cubicBezTo>
                  <a:pt x="367" y="536"/>
                  <a:pt x="359" y="543"/>
                  <a:pt x="360" y="553"/>
                </a:cubicBezTo>
                <a:close/>
                <a:moveTo>
                  <a:pt x="1496" y="1243"/>
                </a:moveTo>
                <a:cubicBezTo>
                  <a:pt x="1505" y="1243"/>
                  <a:pt x="1513" y="1236"/>
                  <a:pt x="1513" y="1226"/>
                </a:cubicBezTo>
                <a:cubicBezTo>
                  <a:pt x="1513" y="1217"/>
                  <a:pt x="1505" y="1209"/>
                  <a:pt x="1496" y="1209"/>
                </a:cubicBezTo>
                <a:cubicBezTo>
                  <a:pt x="1486" y="1209"/>
                  <a:pt x="1478" y="1216"/>
                  <a:pt x="1478" y="1226"/>
                </a:cubicBezTo>
                <a:cubicBezTo>
                  <a:pt x="1478" y="1236"/>
                  <a:pt x="1486" y="1243"/>
                  <a:pt x="1496" y="1243"/>
                </a:cubicBezTo>
                <a:close/>
                <a:moveTo>
                  <a:pt x="1271" y="1480"/>
                </a:moveTo>
                <a:cubicBezTo>
                  <a:pt x="1272" y="1471"/>
                  <a:pt x="1265" y="1463"/>
                  <a:pt x="1255" y="1462"/>
                </a:cubicBezTo>
                <a:cubicBezTo>
                  <a:pt x="1246" y="1462"/>
                  <a:pt x="1237" y="1469"/>
                  <a:pt x="1237" y="1478"/>
                </a:cubicBezTo>
                <a:cubicBezTo>
                  <a:pt x="1236" y="1488"/>
                  <a:pt x="1244" y="1496"/>
                  <a:pt x="1253" y="1497"/>
                </a:cubicBezTo>
                <a:cubicBezTo>
                  <a:pt x="1263" y="1497"/>
                  <a:pt x="1271" y="1490"/>
                  <a:pt x="1271" y="1480"/>
                </a:cubicBezTo>
                <a:close/>
                <a:moveTo>
                  <a:pt x="369" y="1282"/>
                </a:moveTo>
                <a:cubicBezTo>
                  <a:pt x="379" y="1281"/>
                  <a:pt x="386" y="1274"/>
                  <a:pt x="386" y="1264"/>
                </a:cubicBezTo>
                <a:cubicBezTo>
                  <a:pt x="386" y="1255"/>
                  <a:pt x="378" y="1247"/>
                  <a:pt x="369" y="1247"/>
                </a:cubicBezTo>
                <a:cubicBezTo>
                  <a:pt x="359" y="1247"/>
                  <a:pt x="352" y="1255"/>
                  <a:pt x="352" y="1265"/>
                </a:cubicBezTo>
                <a:cubicBezTo>
                  <a:pt x="352" y="1274"/>
                  <a:pt x="360" y="1282"/>
                  <a:pt x="369" y="1282"/>
                </a:cubicBezTo>
                <a:close/>
                <a:moveTo>
                  <a:pt x="451" y="1383"/>
                </a:moveTo>
                <a:cubicBezTo>
                  <a:pt x="451" y="1392"/>
                  <a:pt x="458" y="1400"/>
                  <a:pt x="468" y="1400"/>
                </a:cubicBezTo>
                <a:cubicBezTo>
                  <a:pt x="477" y="1400"/>
                  <a:pt x="485" y="1393"/>
                  <a:pt x="485" y="1383"/>
                </a:cubicBezTo>
                <a:cubicBezTo>
                  <a:pt x="485" y="1373"/>
                  <a:pt x="478" y="1366"/>
                  <a:pt x="468" y="1366"/>
                </a:cubicBezTo>
                <a:cubicBezTo>
                  <a:pt x="458" y="1366"/>
                  <a:pt x="451" y="1373"/>
                  <a:pt x="451" y="1383"/>
                </a:cubicBezTo>
                <a:close/>
                <a:moveTo>
                  <a:pt x="394" y="1312"/>
                </a:moveTo>
                <a:cubicBezTo>
                  <a:pt x="403" y="1312"/>
                  <a:pt x="411" y="1304"/>
                  <a:pt x="411" y="1294"/>
                </a:cubicBezTo>
                <a:cubicBezTo>
                  <a:pt x="411" y="1285"/>
                  <a:pt x="403" y="1277"/>
                  <a:pt x="394" y="1277"/>
                </a:cubicBezTo>
                <a:cubicBezTo>
                  <a:pt x="384" y="1277"/>
                  <a:pt x="377" y="1285"/>
                  <a:pt x="377" y="1294"/>
                </a:cubicBezTo>
                <a:cubicBezTo>
                  <a:pt x="377" y="1304"/>
                  <a:pt x="384" y="1312"/>
                  <a:pt x="394" y="1312"/>
                </a:cubicBezTo>
                <a:close/>
                <a:moveTo>
                  <a:pt x="1285" y="1472"/>
                </a:moveTo>
                <a:cubicBezTo>
                  <a:pt x="1294" y="1472"/>
                  <a:pt x="1302" y="1464"/>
                  <a:pt x="1301" y="1454"/>
                </a:cubicBezTo>
                <a:cubicBezTo>
                  <a:pt x="1301" y="1445"/>
                  <a:pt x="1293" y="1437"/>
                  <a:pt x="1284" y="1438"/>
                </a:cubicBezTo>
                <a:cubicBezTo>
                  <a:pt x="1274" y="1438"/>
                  <a:pt x="1267" y="1445"/>
                  <a:pt x="1267" y="1455"/>
                </a:cubicBezTo>
                <a:cubicBezTo>
                  <a:pt x="1267" y="1465"/>
                  <a:pt x="1275" y="1472"/>
                  <a:pt x="1285" y="1472"/>
                </a:cubicBezTo>
                <a:close/>
                <a:moveTo>
                  <a:pt x="1402" y="1372"/>
                </a:moveTo>
                <a:cubicBezTo>
                  <a:pt x="1411" y="1372"/>
                  <a:pt x="1419" y="1364"/>
                  <a:pt x="1419" y="1355"/>
                </a:cubicBezTo>
                <a:cubicBezTo>
                  <a:pt x="1419" y="1345"/>
                  <a:pt x="1411" y="1338"/>
                  <a:pt x="1402" y="1338"/>
                </a:cubicBezTo>
                <a:cubicBezTo>
                  <a:pt x="1392" y="1337"/>
                  <a:pt x="1385" y="1345"/>
                  <a:pt x="1385" y="1355"/>
                </a:cubicBezTo>
                <a:cubicBezTo>
                  <a:pt x="1385" y="1365"/>
                  <a:pt x="1392" y="1372"/>
                  <a:pt x="1402" y="1372"/>
                </a:cubicBezTo>
                <a:close/>
                <a:moveTo>
                  <a:pt x="1278" y="386"/>
                </a:moveTo>
                <a:cubicBezTo>
                  <a:pt x="1278" y="396"/>
                  <a:pt x="1286" y="404"/>
                  <a:pt x="1295" y="404"/>
                </a:cubicBezTo>
                <a:cubicBezTo>
                  <a:pt x="1304" y="404"/>
                  <a:pt x="1312" y="396"/>
                  <a:pt x="1312" y="387"/>
                </a:cubicBezTo>
                <a:cubicBezTo>
                  <a:pt x="1312" y="377"/>
                  <a:pt x="1305" y="370"/>
                  <a:pt x="1295" y="369"/>
                </a:cubicBezTo>
                <a:cubicBezTo>
                  <a:pt x="1286" y="369"/>
                  <a:pt x="1278" y="377"/>
                  <a:pt x="1278" y="386"/>
                </a:cubicBezTo>
                <a:close/>
                <a:moveTo>
                  <a:pt x="990" y="1564"/>
                </a:moveTo>
                <a:cubicBezTo>
                  <a:pt x="990" y="1555"/>
                  <a:pt x="983" y="1547"/>
                  <a:pt x="973" y="1547"/>
                </a:cubicBezTo>
                <a:cubicBezTo>
                  <a:pt x="964" y="1547"/>
                  <a:pt x="956" y="1554"/>
                  <a:pt x="956" y="1564"/>
                </a:cubicBezTo>
                <a:cubicBezTo>
                  <a:pt x="955" y="1573"/>
                  <a:pt x="963" y="1581"/>
                  <a:pt x="972" y="1581"/>
                </a:cubicBezTo>
                <a:cubicBezTo>
                  <a:pt x="982" y="1581"/>
                  <a:pt x="990" y="1574"/>
                  <a:pt x="990" y="1564"/>
                </a:cubicBezTo>
                <a:close/>
                <a:moveTo>
                  <a:pt x="626" y="330"/>
                </a:moveTo>
                <a:cubicBezTo>
                  <a:pt x="626" y="339"/>
                  <a:pt x="633" y="347"/>
                  <a:pt x="643" y="346"/>
                </a:cubicBezTo>
                <a:cubicBezTo>
                  <a:pt x="653" y="346"/>
                  <a:pt x="660" y="339"/>
                  <a:pt x="660" y="329"/>
                </a:cubicBezTo>
                <a:cubicBezTo>
                  <a:pt x="660" y="320"/>
                  <a:pt x="652" y="312"/>
                  <a:pt x="643" y="312"/>
                </a:cubicBezTo>
                <a:cubicBezTo>
                  <a:pt x="633" y="312"/>
                  <a:pt x="626" y="320"/>
                  <a:pt x="626" y="330"/>
                </a:cubicBezTo>
                <a:close/>
                <a:moveTo>
                  <a:pt x="773" y="1545"/>
                </a:moveTo>
                <a:cubicBezTo>
                  <a:pt x="773" y="1536"/>
                  <a:pt x="765" y="1528"/>
                  <a:pt x="756" y="1528"/>
                </a:cubicBezTo>
                <a:cubicBezTo>
                  <a:pt x="746" y="1528"/>
                  <a:pt x="738" y="1535"/>
                  <a:pt x="738" y="1545"/>
                </a:cubicBezTo>
                <a:cubicBezTo>
                  <a:pt x="738" y="1555"/>
                  <a:pt x="746" y="1562"/>
                  <a:pt x="755" y="1562"/>
                </a:cubicBezTo>
                <a:cubicBezTo>
                  <a:pt x="765" y="1563"/>
                  <a:pt x="773" y="1555"/>
                  <a:pt x="773" y="1545"/>
                </a:cubicBezTo>
                <a:close/>
                <a:moveTo>
                  <a:pt x="1547" y="1147"/>
                </a:moveTo>
                <a:cubicBezTo>
                  <a:pt x="1547" y="1137"/>
                  <a:pt x="1539" y="1129"/>
                  <a:pt x="1530" y="1129"/>
                </a:cubicBezTo>
                <a:cubicBezTo>
                  <a:pt x="1520" y="1129"/>
                  <a:pt x="1513" y="1137"/>
                  <a:pt x="1513" y="1146"/>
                </a:cubicBezTo>
                <a:cubicBezTo>
                  <a:pt x="1512" y="1156"/>
                  <a:pt x="1520" y="1164"/>
                  <a:pt x="1530" y="1164"/>
                </a:cubicBezTo>
                <a:cubicBezTo>
                  <a:pt x="1539" y="1164"/>
                  <a:pt x="1547" y="1156"/>
                  <a:pt x="1547" y="1147"/>
                </a:cubicBezTo>
                <a:close/>
                <a:moveTo>
                  <a:pt x="1056" y="1561"/>
                </a:moveTo>
                <a:cubicBezTo>
                  <a:pt x="1066" y="1561"/>
                  <a:pt x="1074" y="1554"/>
                  <a:pt x="1073" y="1544"/>
                </a:cubicBezTo>
                <a:cubicBezTo>
                  <a:pt x="1073" y="1534"/>
                  <a:pt x="1065" y="1527"/>
                  <a:pt x="1056" y="1527"/>
                </a:cubicBezTo>
                <a:cubicBezTo>
                  <a:pt x="1047" y="1527"/>
                  <a:pt x="1039" y="1535"/>
                  <a:pt x="1039" y="1544"/>
                </a:cubicBezTo>
                <a:cubicBezTo>
                  <a:pt x="1039" y="1554"/>
                  <a:pt x="1047" y="1561"/>
                  <a:pt x="1056" y="1561"/>
                </a:cubicBezTo>
                <a:close/>
                <a:moveTo>
                  <a:pt x="324" y="1168"/>
                </a:moveTo>
                <a:cubicBezTo>
                  <a:pt x="333" y="1168"/>
                  <a:pt x="341" y="1160"/>
                  <a:pt x="341" y="1151"/>
                </a:cubicBezTo>
                <a:cubicBezTo>
                  <a:pt x="341" y="1141"/>
                  <a:pt x="333" y="1134"/>
                  <a:pt x="324" y="1134"/>
                </a:cubicBezTo>
                <a:cubicBezTo>
                  <a:pt x="314" y="1134"/>
                  <a:pt x="307" y="1141"/>
                  <a:pt x="307" y="1151"/>
                </a:cubicBezTo>
                <a:cubicBezTo>
                  <a:pt x="307" y="1161"/>
                  <a:pt x="315" y="1168"/>
                  <a:pt x="324" y="1168"/>
                </a:cubicBezTo>
                <a:close/>
                <a:moveTo>
                  <a:pt x="1303" y="416"/>
                </a:moveTo>
                <a:cubicBezTo>
                  <a:pt x="1303" y="426"/>
                  <a:pt x="1310" y="433"/>
                  <a:pt x="1320" y="433"/>
                </a:cubicBezTo>
                <a:cubicBezTo>
                  <a:pt x="1329" y="434"/>
                  <a:pt x="1337" y="426"/>
                  <a:pt x="1337" y="416"/>
                </a:cubicBezTo>
                <a:cubicBezTo>
                  <a:pt x="1337" y="407"/>
                  <a:pt x="1329" y="399"/>
                  <a:pt x="1320" y="399"/>
                </a:cubicBezTo>
                <a:cubicBezTo>
                  <a:pt x="1311" y="399"/>
                  <a:pt x="1303" y="407"/>
                  <a:pt x="1303" y="416"/>
                </a:cubicBezTo>
                <a:close/>
                <a:moveTo>
                  <a:pt x="1330" y="1430"/>
                </a:moveTo>
                <a:cubicBezTo>
                  <a:pt x="1330" y="1420"/>
                  <a:pt x="1322" y="1412"/>
                  <a:pt x="1313" y="1413"/>
                </a:cubicBezTo>
                <a:cubicBezTo>
                  <a:pt x="1304" y="1413"/>
                  <a:pt x="1296" y="1420"/>
                  <a:pt x="1296" y="1430"/>
                </a:cubicBezTo>
                <a:cubicBezTo>
                  <a:pt x="1296" y="1439"/>
                  <a:pt x="1303" y="1447"/>
                  <a:pt x="1313" y="1447"/>
                </a:cubicBezTo>
                <a:cubicBezTo>
                  <a:pt x="1323" y="1447"/>
                  <a:pt x="1330" y="1439"/>
                  <a:pt x="1330" y="1430"/>
                </a:cubicBezTo>
                <a:close/>
                <a:moveTo>
                  <a:pt x="1057" y="266"/>
                </a:moveTo>
                <a:cubicBezTo>
                  <a:pt x="1048" y="266"/>
                  <a:pt x="1040" y="274"/>
                  <a:pt x="1040" y="283"/>
                </a:cubicBezTo>
                <a:cubicBezTo>
                  <a:pt x="1040" y="293"/>
                  <a:pt x="1047" y="300"/>
                  <a:pt x="1057" y="300"/>
                </a:cubicBezTo>
                <a:cubicBezTo>
                  <a:pt x="1067" y="300"/>
                  <a:pt x="1075" y="293"/>
                  <a:pt x="1075" y="283"/>
                </a:cubicBezTo>
                <a:cubicBezTo>
                  <a:pt x="1075" y="274"/>
                  <a:pt x="1066" y="266"/>
                  <a:pt x="1057" y="266"/>
                </a:cubicBezTo>
                <a:close/>
                <a:moveTo>
                  <a:pt x="918" y="1577"/>
                </a:moveTo>
                <a:cubicBezTo>
                  <a:pt x="928" y="1577"/>
                  <a:pt x="935" y="1569"/>
                  <a:pt x="935" y="1559"/>
                </a:cubicBezTo>
                <a:cubicBezTo>
                  <a:pt x="935" y="1550"/>
                  <a:pt x="927" y="1542"/>
                  <a:pt x="918" y="1542"/>
                </a:cubicBezTo>
                <a:cubicBezTo>
                  <a:pt x="909" y="1543"/>
                  <a:pt x="901" y="1550"/>
                  <a:pt x="901" y="1559"/>
                </a:cubicBezTo>
                <a:cubicBezTo>
                  <a:pt x="901" y="1569"/>
                  <a:pt x="909" y="1577"/>
                  <a:pt x="918" y="1577"/>
                </a:cubicBezTo>
                <a:close/>
                <a:moveTo>
                  <a:pt x="267" y="983"/>
                </a:moveTo>
                <a:cubicBezTo>
                  <a:pt x="266" y="992"/>
                  <a:pt x="274" y="1000"/>
                  <a:pt x="284" y="1000"/>
                </a:cubicBezTo>
                <a:cubicBezTo>
                  <a:pt x="293" y="1000"/>
                  <a:pt x="301" y="993"/>
                  <a:pt x="301" y="983"/>
                </a:cubicBezTo>
                <a:cubicBezTo>
                  <a:pt x="301" y="973"/>
                  <a:pt x="293" y="966"/>
                  <a:pt x="284" y="966"/>
                </a:cubicBezTo>
                <a:cubicBezTo>
                  <a:pt x="275" y="965"/>
                  <a:pt x="267" y="973"/>
                  <a:pt x="267" y="983"/>
                </a:cubicBezTo>
                <a:close/>
                <a:moveTo>
                  <a:pt x="932" y="274"/>
                </a:moveTo>
                <a:cubicBezTo>
                  <a:pt x="932" y="283"/>
                  <a:pt x="940" y="291"/>
                  <a:pt x="949" y="291"/>
                </a:cubicBezTo>
                <a:cubicBezTo>
                  <a:pt x="959" y="291"/>
                  <a:pt x="966" y="283"/>
                  <a:pt x="966" y="274"/>
                </a:cubicBezTo>
                <a:cubicBezTo>
                  <a:pt x="966" y="264"/>
                  <a:pt x="958" y="257"/>
                  <a:pt x="948" y="257"/>
                </a:cubicBezTo>
                <a:cubicBezTo>
                  <a:pt x="939" y="257"/>
                  <a:pt x="932" y="265"/>
                  <a:pt x="932" y="274"/>
                </a:cubicBezTo>
                <a:close/>
                <a:moveTo>
                  <a:pt x="894" y="252"/>
                </a:moveTo>
                <a:cubicBezTo>
                  <a:pt x="885" y="252"/>
                  <a:pt x="877" y="259"/>
                  <a:pt x="877" y="269"/>
                </a:cubicBezTo>
                <a:cubicBezTo>
                  <a:pt x="877" y="278"/>
                  <a:pt x="885" y="286"/>
                  <a:pt x="895" y="286"/>
                </a:cubicBezTo>
                <a:cubicBezTo>
                  <a:pt x="904" y="286"/>
                  <a:pt x="911" y="278"/>
                  <a:pt x="911" y="269"/>
                </a:cubicBezTo>
                <a:cubicBezTo>
                  <a:pt x="912" y="259"/>
                  <a:pt x="904" y="252"/>
                  <a:pt x="894" y="252"/>
                </a:cubicBezTo>
                <a:close/>
                <a:moveTo>
                  <a:pt x="613" y="337"/>
                </a:moveTo>
                <a:cubicBezTo>
                  <a:pt x="603" y="337"/>
                  <a:pt x="596" y="345"/>
                  <a:pt x="596" y="354"/>
                </a:cubicBezTo>
                <a:cubicBezTo>
                  <a:pt x="596" y="364"/>
                  <a:pt x="604" y="372"/>
                  <a:pt x="613" y="371"/>
                </a:cubicBezTo>
                <a:cubicBezTo>
                  <a:pt x="623" y="371"/>
                  <a:pt x="630" y="364"/>
                  <a:pt x="630" y="354"/>
                </a:cubicBezTo>
                <a:cubicBezTo>
                  <a:pt x="630" y="345"/>
                  <a:pt x="623" y="337"/>
                  <a:pt x="613" y="337"/>
                </a:cubicBezTo>
                <a:close/>
                <a:moveTo>
                  <a:pt x="597" y="1493"/>
                </a:moveTo>
                <a:cubicBezTo>
                  <a:pt x="607" y="1493"/>
                  <a:pt x="614" y="1485"/>
                  <a:pt x="614" y="1476"/>
                </a:cubicBezTo>
                <a:cubicBezTo>
                  <a:pt x="614" y="1466"/>
                  <a:pt x="606" y="1459"/>
                  <a:pt x="597" y="1459"/>
                </a:cubicBezTo>
                <a:cubicBezTo>
                  <a:pt x="587" y="1459"/>
                  <a:pt x="580" y="1466"/>
                  <a:pt x="580" y="1476"/>
                </a:cubicBezTo>
                <a:cubicBezTo>
                  <a:pt x="580" y="1486"/>
                  <a:pt x="587" y="1493"/>
                  <a:pt x="597" y="1493"/>
                </a:cubicBezTo>
                <a:close/>
                <a:moveTo>
                  <a:pt x="810" y="1568"/>
                </a:moveTo>
                <a:cubicBezTo>
                  <a:pt x="819" y="1567"/>
                  <a:pt x="827" y="1560"/>
                  <a:pt x="827" y="1551"/>
                </a:cubicBezTo>
                <a:cubicBezTo>
                  <a:pt x="828" y="1541"/>
                  <a:pt x="820" y="1533"/>
                  <a:pt x="810" y="1533"/>
                </a:cubicBezTo>
                <a:cubicBezTo>
                  <a:pt x="800" y="1533"/>
                  <a:pt x="793" y="1540"/>
                  <a:pt x="793" y="1550"/>
                </a:cubicBezTo>
                <a:cubicBezTo>
                  <a:pt x="793" y="1560"/>
                  <a:pt x="801" y="1568"/>
                  <a:pt x="810" y="1568"/>
                </a:cubicBezTo>
                <a:close/>
                <a:moveTo>
                  <a:pt x="1535" y="1110"/>
                </a:moveTo>
                <a:cubicBezTo>
                  <a:pt x="1544" y="1110"/>
                  <a:pt x="1552" y="1102"/>
                  <a:pt x="1552" y="1092"/>
                </a:cubicBezTo>
                <a:cubicBezTo>
                  <a:pt x="1552" y="1083"/>
                  <a:pt x="1544" y="1076"/>
                  <a:pt x="1535" y="1076"/>
                </a:cubicBezTo>
                <a:cubicBezTo>
                  <a:pt x="1525" y="1076"/>
                  <a:pt x="1518" y="1083"/>
                  <a:pt x="1518" y="1093"/>
                </a:cubicBezTo>
                <a:cubicBezTo>
                  <a:pt x="1518" y="1103"/>
                  <a:pt x="1526" y="1110"/>
                  <a:pt x="1535" y="1110"/>
                </a:cubicBezTo>
                <a:close/>
                <a:moveTo>
                  <a:pt x="444" y="1370"/>
                </a:moveTo>
                <a:cubicBezTo>
                  <a:pt x="453" y="1370"/>
                  <a:pt x="461" y="1362"/>
                  <a:pt x="461" y="1353"/>
                </a:cubicBezTo>
                <a:cubicBezTo>
                  <a:pt x="460" y="1344"/>
                  <a:pt x="453" y="1336"/>
                  <a:pt x="443" y="1336"/>
                </a:cubicBezTo>
                <a:cubicBezTo>
                  <a:pt x="434" y="1336"/>
                  <a:pt x="426" y="1343"/>
                  <a:pt x="426" y="1353"/>
                </a:cubicBezTo>
                <a:cubicBezTo>
                  <a:pt x="426" y="1363"/>
                  <a:pt x="434" y="1370"/>
                  <a:pt x="444" y="1370"/>
                </a:cubicBezTo>
                <a:close/>
                <a:moveTo>
                  <a:pt x="693" y="1511"/>
                </a:moveTo>
                <a:cubicBezTo>
                  <a:pt x="693" y="1501"/>
                  <a:pt x="686" y="1494"/>
                  <a:pt x="676" y="1494"/>
                </a:cubicBezTo>
                <a:cubicBezTo>
                  <a:pt x="666" y="1494"/>
                  <a:pt x="659" y="1501"/>
                  <a:pt x="659" y="1511"/>
                </a:cubicBezTo>
                <a:cubicBezTo>
                  <a:pt x="659" y="1520"/>
                  <a:pt x="667" y="1528"/>
                  <a:pt x="676" y="1528"/>
                </a:cubicBezTo>
                <a:cubicBezTo>
                  <a:pt x="685" y="1528"/>
                  <a:pt x="693" y="1521"/>
                  <a:pt x="693" y="1511"/>
                </a:cubicBezTo>
                <a:close/>
                <a:moveTo>
                  <a:pt x="1140" y="1541"/>
                </a:moveTo>
                <a:cubicBezTo>
                  <a:pt x="1150" y="1541"/>
                  <a:pt x="1158" y="1534"/>
                  <a:pt x="1158" y="1524"/>
                </a:cubicBezTo>
                <a:cubicBezTo>
                  <a:pt x="1158" y="1515"/>
                  <a:pt x="1150" y="1507"/>
                  <a:pt x="1141" y="1507"/>
                </a:cubicBezTo>
                <a:cubicBezTo>
                  <a:pt x="1132" y="1507"/>
                  <a:pt x="1124" y="1514"/>
                  <a:pt x="1124" y="1523"/>
                </a:cubicBezTo>
                <a:cubicBezTo>
                  <a:pt x="1124" y="1533"/>
                  <a:pt x="1131" y="1541"/>
                  <a:pt x="1140" y="1541"/>
                </a:cubicBezTo>
                <a:close/>
                <a:moveTo>
                  <a:pt x="1343" y="1421"/>
                </a:moveTo>
                <a:cubicBezTo>
                  <a:pt x="1353" y="1421"/>
                  <a:pt x="1360" y="1414"/>
                  <a:pt x="1360" y="1404"/>
                </a:cubicBezTo>
                <a:cubicBezTo>
                  <a:pt x="1360" y="1394"/>
                  <a:pt x="1352" y="1387"/>
                  <a:pt x="1343" y="1387"/>
                </a:cubicBezTo>
                <a:cubicBezTo>
                  <a:pt x="1333" y="1387"/>
                  <a:pt x="1326" y="1395"/>
                  <a:pt x="1326" y="1404"/>
                </a:cubicBezTo>
                <a:cubicBezTo>
                  <a:pt x="1326" y="1414"/>
                  <a:pt x="1333" y="1421"/>
                  <a:pt x="1343" y="1421"/>
                </a:cubicBezTo>
                <a:close/>
                <a:moveTo>
                  <a:pt x="1003" y="262"/>
                </a:moveTo>
                <a:cubicBezTo>
                  <a:pt x="994" y="262"/>
                  <a:pt x="986" y="270"/>
                  <a:pt x="986" y="279"/>
                </a:cubicBezTo>
                <a:cubicBezTo>
                  <a:pt x="986" y="288"/>
                  <a:pt x="994" y="296"/>
                  <a:pt x="1003" y="296"/>
                </a:cubicBezTo>
                <a:cubicBezTo>
                  <a:pt x="1013" y="297"/>
                  <a:pt x="1021" y="289"/>
                  <a:pt x="1021" y="279"/>
                </a:cubicBezTo>
                <a:cubicBezTo>
                  <a:pt x="1021" y="269"/>
                  <a:pt x="1013" y="262"/>
                  <a:pt x="1003" y="262"/>
                </a:cubicBezTo>
                <a:close/>
                <a:moveTo>
                  <a:pt x="1494" y="606"/>
                </a:moveTo>
                <a:cubicBezTo>
                  <a:pt x="1485" y="605"/>
                  <a:pt x="1477" y="613"/>
                  <a:pt x="1477" y="623"/>
                </a:cubicBezTo>
                <a:cubicBezTo>
                  <a:pt x="1477" y="633"/>
                  <a:pt x="1484" y="640"/>
                  <a:pt x="1494" y="640"/>
                </a:cubicBezTo>
                <a:cubicBezTo>
                  <a:pt x="1504" y="640"/>
                  <a:pt x="1511" y="632"/>
                  <a:pt x="1511" y="623"/>
                </a:cubicBezTo>
                <a:cubicBezTo>
                  <a:pt x="1511" y="613"/>
                  <a:pt x="1503" y="606"/>
                  <a:pt x="1494" y="606"/>
                </a:cubicBezTo>
                <a:close/>
                <a:moveTo>
                  <a:pt x="1373" y="1397"/>
                </a:moveTo>
                <a:cubicBezTo>
                  <a:pt x="1382" y="1397"/>
                  <a:pt x="1390" y="1389"/>
                  <a:pt x="1390" y="1380"/>
                </a:cubicBezTo>
                <a:cubicBezTo>
                  <a:pt x="1390" y="1370"/>
                  <a:pt x="1383" y="1363"/>
                  <a:pt x="1373" y="1363"/>
                </a:cubicBezTo>
                <a:cubicBezTo>
                  <a:pt x="1364" y="1362"/>
                  <a:pt x="1356" y="1369"/>
                  <a:pt x="1356" y="1379"/>
                </a:cubicBezTo>
                <a:cubicBezTo>
                  <a:pt x="1356" y="1389"/>
                  <a:pt x="1363" y="1397"/>
                  <a:pt x="1373" y="1397"/>
                </a:cubicBezTo>
                <a:close/>
                <a:moveTo>
                  <a:pt x="1556" y="736"/>
                </a:moveTo>
                <a:cubicBezTo>
                  <a:pt x="1555" y="727"/>
                  <a:pt x="1548" y="719"/>
                  <a:pt x="1539" y="719"/>
                </a:cubicBezTo>
                <a:cubicBezTo>
                  <a:pt x="1529" y="719"/>
                  <a:pt x="1521" y="726"/>
                  <a:pt x="1521" y="736"/>
                </a:cubicBezTo>
                <a:cubicBezTo>
                  <a:pt x="1521" y="746"/>
                  <a:pt x="1529" y="754"/>
                  <a:pt x="1538" y="754"/>
                </a:cubicBezTo>
                <a:cubicBezTo>
                  <a:pt x="1548" y="754"/>
                  <a:pt x="1556" y="745"/>
                  <a:pt x="1556" y="736"/>
                </a:cubicBezTo>
                <a:close/>
                <a:moveTo>
                  <a:pt x="1466" y="1268"/>
                </a:moveTo>
                <a:cubicBezTo>
                  <a:pt x="1476" y="1268"/>
                  <a:pt x="1483" y="1260"/>
                  <a:pt x="1483" y="1250"/>
                </a:cubicBezTo>
                <a:cubicBezTo>
                  <a:pt x="1482" y="1241"/>
                  <a:pt x="1475" y="1234"/>
                  <a:pt x="1466" y="1234"/>
                </a:cubicBezTo>
                <a:cubicBezTo>
                  <a:pt x="1456" y="1234"/>
                  <a:pt x="1448" y="1242"/>
                  <a:pt x="1449" y="1251"/>
                </a:cubicBezTo>
                <a:cubicBezTo>
                  <a:pt x="1449" y="1260"/>
                  <a:pt x="1457" y="1268"/>
                  <a:pt x="1466" y="1268"/>
                </a:cubicBezTo>
                <a:close/>
                <a:moveTo>
                  <a:pt x="324" y="632"/>
                </a:moveTo>
                <a:cubicBezTo>
                  <a:pt x="324" y="641"/>
                  <a:pt x="332" y="649"/>
                  <a:pt x="341" y="650"/>
                </a:cubicBezTo>
                <a:cubicBezTo>
                  <a:pt x="351" y="650"/>
                  <a:pt x="359" y="642"/>
                  <a:pt x="359" y="632"/>
                </a:cubicBezTo>
                <a:cubicBezTo>
                  <a:pt x="359" y="622"/>
                  <a:pt x="351" y="615"/>
                  <a:pt x="342" y="615"/>
                </a:cubicBezTo>
                <a:cubicBezTo>
                  <a:pt x="332" y="615"/>
                  <a:pt x="325" y="623"/>
                  <a:pt x="324" y="632"/>
                </a:cubicBezTo>
                <a:close/>
                <a:moveTo>
                  <a:pt x="1559" y="804"/>
                </a:moveTo>
                <a:cubicBezTo>
                  <a:pt x="1550" y="803"/>
                  <a:pt x="1542" y="811"/>
                  <a:pt x="1542" y="820"/>
                </a:cubicBezTo>
                <a:cubicBezTo>
                  <a:pt x="1541" y="830"/>
                  <a:pt x="1549" y="838"/>
                  <a:pt x="1558" y="838"/>
                </a:cubicBezTo>
                <a:cubicBezTo>
                  <a:pt x="1568" y="838"/>
                  <a:pt x="1576" y="831"/>
                  <a:pt x="1576" y="821"/>
                </a:cubicBezTo>
                <a:cubicBezTo>
                  <a:pt x="1576" y="812"/>
                  <a:pt x="1568" y="804"/>
                  <a:pt x="1559" y="804"/>
                </a:cubicBezTo>
                <a:close/>
                <a:moveTo>
                  <a:pt x="406" y="511"/>
                </a:moveTo>
                <a:cubicBezTo>
                  <a:pt x="396" y="511"/>
                  <a:pt x="389" y="518"/>
                  <a:pt x="389" y="528"/>
                </a:cubicBezTo>
                <a:cubicBezTo>
                  <a:pt x="389" y="538"/>
                  <a:pt x="396" y="546"/>
                  <a:pt x="406" y="545"/>
                </a:cubicBezTo>
                <a:cubicBezTo>
                  <a:pt x="415" y="545"/>
                  <a:pt x="423" y="537"/>
                  <a:pt x="423" y="528"/>
                </a:cubicBezTo>
                <a:cubicBezTo>
                  <a:pt x="423" y="518"/>
                  <a:pt x="415" y="511"/>
                  <a:pt x="406" y="511"/>
                </a:cubicBezTo>
                <a:close/>
                <a:moveTo>
                  <a:pt x="436" y="1324"/>
                </a:moveTo>
                <a:cubicBezTo>
                  <a:pt x="436" y="1315"/>
                  <a:pt x="428" y="1307"/>
                  <a:pt x="418" y="1307"/>
                </a:cubicBezTo>
                <a:cubicBezTo>
                  <a:pt x="409" y="1307"/>
                  <a:pt x="401" y="1315"/>
                  <a:pt x="401" y="1324"/>
                </a:cubicBezTo>
                <a:cubicBezTo>
                  <a:pt x="401" y="1334"/>
                  <a:pt x="409" y="1341"/>
                  <a:pt x="418" y="1341"/>
                </a:cubicBezTo>
                <a:cubicBezTo>
                  <a:pt x="428" y="1341"/>
                  <a:pt x="436" y="1334"/>
                  <a:pt x="436" y="1324"/>
                </a:cubicBezTo>
                <a:close/>
                <a:moveTo>
                  <a:pt x="863" y="1572"/>
                </a:moveTo>
                <a:cubicBezTo>
                  <a:pt x="873" y="1572"/>
                  <a:pt x="881" y="1564"/>
                  <a:pt x="881" y="1554"/>
                </a:cubicBezTo>
                <a:cubicBezTo>
                  <a:pt x="881" y="1545"/>
                  <a:pt x="873" y="1537"/>
                  <a:pt x="863" y="1537"/>
                </a:cubicBezTo>
                <a:cubicBezTo>
                  <a:pt x="854" y="1537"/>
                  <a:pt x="847" y="1545"/>
                  <a:pt x="846" y="1554"/>
                </a:cubicBezTo>
                <a:cubicBezTo>
                  <a:pt x="846" y="1564"/>
                  <a:pt x="854" y="1571"/>
                  <a:pt x="863" y="1572"/>
                </a:cubicBezTo>
                <a:close/>
                <a:moveTo>
                  <a:pt x="290" y="711"/>
                </a:moveTo>
                <a:cubicBezTo>
                  <a:pt x="290" y="720"/>
                  <a:pt x="298" y="728"/>
                  <a:pt x="307" y="728"/>
                </a:cubicBezTo>
                <a:cubicBezTo>
                  <a:pt x="317" y="728"/>
                  <a:pt x="325" y="721"/>
                  <a:pt x="325" y="711"/>
                </a:cubicBezTo>
                <a:cubicBezTo>
                  <a:pt x="325" y="701"/>
                  <a:pt x="318" y="694"/>
                  <a:pt x="308" y="694"/>
                </a:cubicBezTo>
                <a:cubicBezTo>
                  <a:pt x="298" y="694"/>
                  <a:pt x="290" y="701"/>
                  <a:pt x="290" y="711"/>
                </a:cubicBezTo>
                <a:close/>
                <a:moveTo>
                  <a:pt x="726" y="292"/>
                </a:moveTo>
                <a:cubicBezTo>
                  <a:pt x="717" y="292"/>
                  <a:pt x="709" y="300"/>
                  <a:pt x="709" y="309"/>
                </a:cubicBezTo>
                <a:cubicBezTo>
                  <a:pt x="710" y="319"/>
                  <a:pt x="717" y="326"/>
                  <a:pt x="726" y="326"/>
                </a:cubicBezTo>
                <a:cubicBezTo>
                  <a:pt x="736" y="326"/>
                  <a:pt x="743" y="318"/>
                  <a:pt x="744" y="309"/>
                </a:cubicBezTo>
                <a:cubicBezTo>
                  <a:pt x="744" y="300"/>
                  <a:pt x="736" y="292"/>
                  <a:pt x="726" y="292"/>
                </a:cubicBezTo>
                <a:close/>
                <a:moveTo>
                  <a:pt x="583" y="362"/>
                </a:moveTo>
                <a:cubicBezTo>
                  <a:pt x="574" y="362"/>
                  <a:pt x="566" y="370"/>
                  <a:pt x="566" y="379"/>
                </a:cubicBezTo>
                <a:cubicBezTo>
                  <a:pt x="566" y="389"/>
                  <a:pt x="574" y="396"/>
                  <a:pt x="584" y="396"/>
                </a:cubicBezTo>
                <a:cubicBezTo>
                  <a:pt x="593" y="396"/>
                  <a:pt x="600" y="388"/>
                  <a:pt x="600" y="379"/>
                </a:cubicBezTo>
                <a:cubicBezTo>
                  <a:pt x="600" y="370"/>
                  <a:pt x="592" y="361"/>
                  <a:pt x="583" y="362"/>
                </a:cubicBezTo>
                <a:close/>
                <a:moveTo>
                  <a:pt x="1517" y="1174"/>
                </a:moveTo>
                <a:cubicBezTo>
                  <a:pt x="1517" y="1164"/>
                  <a:pt x="1510" y="1156"/>
                  <a:pt x="1501" y="1155"/>
                </a:cubicBezTo>
                <a:cubicBezTo>
                  <a:pt x="1492" y="1155"/>
                  <a:pt x="1483" y="1162"/>
                  <a:pt x="1483" y="1172"/>
                </a:cubicBezTo>
                <a:cubicBezTo>
                  <a:pt x="1482" y="1181"/>
                  <a:pt x="1490" y="1189"/>
                  <a:pt x="1499" y="1189"/>
                </a:cubicBezTo>
                <a:cubicBezTo>
                  <a:pt x="1508" y="1190"/>
                  <a:pt x="1516" y="1183"/>
                  <a:pt x="1517" y="1174"/>
                </a:cubicBezTo>
                <a:close/>
                <a:moveTo>
                  <a:pt x="418" y="504"/>
                </a:moveTo>
                <a:cubicBezTo>
                  <a:pt x="418" y="513"/>
                  <a:pt x="426" y="521"/>
                  <a:pt x="436" y="520"/>
                </a:cubicBezTo>
                <a:cubicBezTo>
                  <a:pt x="446" y="520"/>
                  <a:pt x="453" y="513"/>
                  <a:pt x="453" y="503"/>
                </a:cubicBezTo>
                <a:cubicBezTo>
                  <a:pt x="452" y="494"/>
                  <a:pt x="445" y="486"/>
                  <a:pt x="436" y="486"/>
                </a:cubicBezTo>
                <a:cubicBezTo>
                  <a:pt x="427" y="486"/>
                  <a:pt x="418" y="494"/>
                  <a:pt x="418" y="504"/>
                </a:cubicBezTo>
                <a:close/>
                <a:moveTo>
                  <a:pt x="794" y="289"/>
                </a:moveTo>
                <a:cubicBezTo>
                  <a:pt x="794" y="299"/>
                  <a:pt x="802" y="307"/>
                  <a:pt x="811" y="306"/>
                </a:cubicBezTo>
                <a:cubicBezTo>
                  <a:pt x="821" y="306"/>
                  <a:pt x="828" y="298"/>
                  <a:pt x="828" y="289"/>
                </a:cubicBezTo>
                <a:cubicBezTo>
                  <a:pt x="827" y="279"/>
                  <a:pt x="820" y="272"/>
                  <a:pt x="810" y="272"/>
                </a:cubicBezTo>
                <a:cubicBezTo>
                  <a:pt x="801" y="272"/>
                  <a:pt x="794" y="280"/>
                  <a:pt x="794" y="289"/>
                </a:cubicBezTo>
                <a:close/>
                <a:moveTo>
                  <a:pt x="304" y="783"/>
                </a:moveTo>
                <a:cubicBezTo>
                  <a:pt x="313" y="782"/>
                  <a:pt x="320" y="774"/>
                  <a:pt x="321" y="765"/>
                </a:cubicBezTo>
                <a:cubicBezTo>
                  <a:pt x="321" y="756"/>
                  <a:pt x="313" y="748"/>
                  <a:pt x="303" y="748"/>
                </a:cubicBezTo>
                <a:cubicBezTo>
                  <a:pt x="294" y="749"/>
                  <a:pt x="287" y="756"/>
                  <a:pt x="286" y="765"/>
                </a:cubicBezTo>
                <a:cubicBezTo>
                  <a:pt x="286" y="775"/>
                  <a:pt x="294" y="783"/>
                  <a:pt x="304" y="783"/>
                </a:cubicBezTo>
                <a:close/>
                <a:moveTo>
                  <a:pt x="1468" y="577"/>
                </a:moveTo>
                <a:cubicBezTo>
                  <a:pt x="1458" y="577"/>
                  <a:pt x="1451" y="585"/>
                  <a:pt x="1451" y="595"/>
                </a:cubicBezTo>
                <a:cubicBezTo>
                  <a:pt x="1452" y="604"/>
                  <a:pt x="1459" y="611"/>
                  <a:pt x="1469" y="611"/>
                </a:cubicBezTo>
                <a:cubicBezTo>
                  <a:pt x="1478" y="611"/>
                  <a:pt x="1485" y="603"/>
                  <a:pt x="1486" y="594"/>
                </a:cubicBezTo>
                <a:cubicBezTo>
                  <a:pt x="1486" y="585"/>
                  <a:pt x="1477" y="576"/>
                  <a:pt x="1468" y="577"/>
                </a:cubicBezTo>
                <a:close/>
                <a:moveTo>
                  <a:pt x="1345" y="428"/>
                </a:moveTo>
                <a:cubicBezTo>
                  <a:pt x="1336" y="428"/>
                  <a:pt x="1327" y="436"/>
                  <a:pt x="1328" y="446"/>
                </a:cubicBezTo>
                <a:cubicBezTo>
                  <a:pt x="1328" y="455"/>
                  <a:pt x="1335" y="462"/>
                  <a:pt x="1345" y="462"/>
                </a:cubicBezTo>
                <a:cubicBezTo>
                  <a:pt x="1354" y="462"/>
                  <a:pt x="1362" y="455"/>
                  <a:pt x="1362" y="445"/>
                </a:cubicBezTo>
                <a:cubicBezTo>
                  <a:pt x="1361" y="436"/>
                  <a:pt x="1354" y="428"/>
                  <a:pt x="1345" y="428"/>
                </a:cubicBezTo>
                <a:close/>
                <a:moveTo>
                  <a:pt x="1216" y="335"/>
                </a:moveTo>
                <a:cubicBezTo>
                  <a:pt x="1207" y="335"/>
                  <a:pt x="1199" y="342"/>
                  <a:pt x="1199" y="352"/>
                </a:cubicBezTo>
                <a:cubicBezTo>
                  <a:pt x="1199" y="362"/>
                  <a:pt x="1206" y="370"/>
                  <a:pt x="1216" y="370"/>
                </a:cubicBezTo>
                <a:cubicBezTo>
                  <a:pt x="1225" y="370"/>
                  <a:pt x="1233" y="362"/>
                  <a:pt x="1233" y="352"/>
                </a:cubicBezTo>
                <a:cubicBezTo>
                  <a:pt x="1233" y="343"/>
                  <a:pt x="1225" y="336"/>
                  <a:pt x="1216" y="335"/>
                </a:cubicBezTo>
                <a:close/>
                <a:moveTo>
                  <a:pt x="572" y="1464"/>
                </a:moveTo>
                <a:cubicBezTo>
                  <a:pt x="582" y="1464"/>
                  <a:pt x="589" y="1456"/>
                  <a:pt x="589" y="1447"/>
                </a:cubicBezTo>
                <a:cubicBezTo>
                  <a:pt x="589" y="1438"/>
                  <a:pt x="582" y="1430"/>
                  <a:pt x="572" y="1430"/>
                </a:cubicBezTo>
                <a:cubicBezTo>
                  <a:pt x="563" y="1430"/>
                  <a:pt x="555" y="1438"/>
                  <a:pt x="555" y="1447"/>
                </a:cubicBezTo>
                <a:cubicBezTo>
                  <a:pt x="555" y="1457"/>
                  <a:pt x="563" y="1464"/>
                  <a:pt x="572" y="1464"/>
                </a:cubicBezTo>
                <a:close/>
                <a:moveTo>
                  <a:pt x="304" y="1085"/>
                </a:moveTo>
                <a:cubicBezTo>
                  <a:pt x="313" y="1085"/>
                  <a:pt x="321" y="1077"/>
                  <a:pt x="321" y="1068"/>
                </a:cubicBezTo>
                <a:cubicBezTo>
                  <a:pt x="321" y="1058"/>
                  <a:pt x="315" y="1051"/>
                  <a:pt x="305" y="1050"/>
                </a:cubicBezTo>
                <a:cubicBezTo>
                  <a:pt x="295" y="1050"/>
                  <a:pt x="287" y="1057"/>
                  <a:pt x="287" y="1067"/>
                </a:cubicBezTo>
                <a:cubicBezTo>
                  <a:pt x="287" y="1076"/>
                  <a:pt x="295" y="1084"/>
                  <a:pt x="304" y="1085"/>
                </a:cubicBezTo>
                <a:close/>
                <a:moveTo>
                  <a:pt x="1187" y="1499"/>
                </a:moveTo>
                <a:cubicBezTo>
                  <a:pt x="1187" y="1490"/>
                  <a:pt x="1180" y="1482"/>
                  <a:pt x="1170" y="1482"/>
                </a:cubicBezTo>
                <a:cubicBezTo>
                  <a:pt x="1160" y="1482"/>
                  <a:pt x="1153" y="1489"/>
                  <a:pt x="1153" y="1499"/>
                </a:cubicBezTo>
                <a:cubicBezTo>
                  <a:pt x="1153" y="1508"/>
                  <a:pt x="1160" y="1516"/>
                  <a:pt x="1169" y="1516"/>
                </a:cubicBezTo>
                <a:cubicBezTo>
                  <a:pt x="1179" y="1516"/>
                  <a:pt x="1187" y="1508"/>
                  <a:pt x="1187" y="1499"/>
                </a:cubicBezTo>
                <a:close/>
                <a:moveTo>
                  <a:pt x="1119" y="318"/>
                </a:moveTo>
                <a:cubicBezTo>
                  <a:pt x="1119" y="327"/>
                  <a:pt x="1127" y="335"/>
                  <a:pt x="1137" y="335"/>
                </a:cubicBezTo>
                <a:cubicBezTo>
                  <a:pt x="1146" y="335"/>
                  <a:pt x="1153" y="328"/>
                  <a:pt x="1153" y="319"/>
                </a:cubicBezTo>
                <a:cubicBezTo>
                  <a:pt x="1154" y="309"/>
                  <a:pt x="1147" y="302"/>
                  <a:pt x="1137" y="301"/>
                </a:cubicBezTo>
                <a:cubicBezTo>
                  <a:pt x="1128" y="301"/>
                  <a:pt x="1120" y="308"/>
                  <a:pt x="1119" y="318"/>
                </a:cubicBezTo>
                <a:close/>
                <a:moveTo>
                  <a:pt x="1571" y="876"/>
                </a:moveTo>
                <a:cubicBezTo>
                  <a:pt x="1571" y="866"/>
                  <a:pt x="1563" y="858"/>
                  <a:pt x="1554" y="858"/>
                </a:cubicBezTo>
                <a:cubicBezTo>
                  <a:pt x="1544" y="858"/>
                  <a:pt x="1536" y="866"/>
                  <a:pt x="1537" y="876"/>
                </a:cubicBezTo>
                <a:cubicBezTo>
                  <a:pt x="1537" y="885"/>
                  <a:pt x="1544" y="892"/>
                  <a:pt x="1554" y="892"/>
                </a:cubicBezTo>
                <a:cubicBezTo>
                  <a:pt x="1563" y="892"/>
                  <a:pt x="1571" y="885"/>
                  <a:pt x="1571" y="876"/>
                </a:cubicBezTo>
                <a:close/>
                <a:moveTo>
                  <a:pt x="1556" y="1039"/>
                </a:moveTo>
                <a:cubicBezTo>
                  <a:pt x="1556" y="1029"/>
                  <a:pt x="1549" y="1021"/>
                  <a:pt x="1539" y="1021"/>
                </a:cubicBezTo>
                <a:cubicBezTo>
                  <a:pt x="1530" y="1022"/>
                  <a:pt x="1522" y="1029"/>
                  <a:pt x="1522" y="1038"/>
                </a:cubicBezTo>
                <a:cubicBezTo>
                  <a:pt x="1522" y="1047"/>
                  <a:pt x="1530" y="1056"/>
                  <a:pt x="1539" y="1055"/>
                </a:cubicBezTo>
                <a:cubicBezTo>
                  <a:pt x="1548" y="1055"/>
                  <a:pt x="1556" y="1048"/>
                  <a:pt x="1556" y="1039"/>
                </a:cubicBezTo>
                <a:close/>
                <a:moveTo>
                  <a:pt x="1419" y="517"/>
                </a:moveTo>
                <a:cubicBezTo>
                  <a:pt x="1410" y="517"/>
                  <a:pt x="1402" y="524"/>
                  <a:pt x="1402" y="533"/>
                </a:cubicBezTo>
                <a:cubicBezTo>
                  <a:pt x="1401" y="543"/>
                  <a:pt x="1409" y="551"/>
                  <a:pt x="1418" y="551"/>
                </a:cubicBezTo>
                <a:cubicBezTo>
                  <a:pt x="1428" y="551"/>
                  <a:pt x="1436" y="544"/>
                  <a:pt x="1436" y="534"/>
                </a:cubicBezTo>
                <a:cubicBezTo>
                  <a:pt x="1436" y="525"/>
                  <a:pt x="1428" y="517"/>
                  <a:pt x="1419" y="517"/>
                </a:cubicBezTo>
                <a:close/>
                <a:moveTo>
                  <a:pt x="555" y="387"/>
                </a:moveTo>
                <a:cubicBezTo>
                  <a:pt x="545" y="386"/>
                  <a:pt x="537" y="394"/>
                  <a:pt x="537" y="403"/>
                </a:cubicBezTo>
                <a:cubicBezTo>
                  <a:pt x="537" y="413"/>
                  <a:pt x="545" y="421"/>
                  <a:pt x="554" y="421"/>
                </a:cubicBezTo>
                <a:cubicBezTo>
                  <a:pt x="563" y="421"/>
                  <a:pt x="571" y="413"/>
                  <a:pt x="571" y="404"/>
                </a:cubicBezTo>
                <a:cubicBezTo>
                  <a:pt x="571" y="395"/>
                  <a:pt x="564" y="387"/>
                  <a:pt x="555" y="387"/>
                </a:cubicBezTo>
                <a:close/>
                <a:moveTo>
                  <a:pt x="276" y="875"/>
                </a:moveTo>
                <a:cubicBezTo>
                  <a:pt x="277" y="884"/>
                  <a:pt x="284" y="892"/>
                  <a:pt x="293" y="892"/>
                </a:cubicBezTo>
                <a:cubicBezTo>
                  <a:pt x="302" y="891"/>
                  <a:pt x="310" y="884"/>
                  <a:pt x="310" y="875"/>
                </a:cubicBezTo>
                <a:cubicBezTo>
                  <a:pt x="310" y="865"/>
                  <a:pt x="302" y="858"/>
                  <a:pt x="293" y="858"/>
                </a:cubicBezTo>
                <a:cubicBezTo>
                  <a:pt x="283" y="858"/>
                  <a:pt x="276" y="865"/>
                  <a:pt x="276" y="875"/>
                </a:cubicBezTo>
                <a:close/>
                <a:moveTo>
                  <a:pt x="1444" y="547"/>
                </a:moveTo>
                <a:cubicBezTo>
                  <a:pt x="1435" y="547"/>
                  <a:pt x="1427" y="554"/>
                  <a:pt x="1426" y="564"/>
                </a:cubicBezTo>
                <a:cubicBezTo>
                  <a:pt x="1426" y="572"/>
                  <a:pt x="1434" y="581"/>
                  <a:pt x="1443" y="581"/>
                </a:cubicBezTo>
                <a:cubicBezTo>
                  <a:pt x="1452" y="582"/>
                  <a:pt x="1460" y="574"/>
                  <a:pt x="1460" y="565"/>
                </a:cubicBezTo>
                <a:cubicBezTo>
                  <a:pt x="1461" y="555"/>
                  <a:pt x="1454" y="548"/>
                  <a:pt x="1444" y="547"/>
                </a:cubicBezTo>
                <a:close/>
                <a:moveTo>
                  <a:pt x="289" y="911"/>
                </a:moveTo>
                <a:cubicBezTo>
                  <a:pt x="280" y="911"/>
                  <a:pt x="272" y="919"/>
                  <a:pt x="272" y="928"/>
                </a:cubicBezTo>
                <a:cubicBezTo>
                  <a:pt x="272" y="937"/>
                  <a:pt x="279" y="945"/>
                  <a:pt x="289" y="945"/>
                </a:cubicBezTo>
                <a:cubicBezTo>
                  <a:pt x="299" y="945"/>
                  <a:pt x="306" y="938"/>
                  <a:pt x="306" y="928"/>
                </a:cubicBezTo>
                <a:cubicBezTo>
                  <a:pt x="306" y="919"/>
                  <a:pt x="298" y="911"/>
                  <a:pt x="289" y="911"/>
                </a:cubicBezTo>
                <a:close/>
                <a:moveTo>
                  <a:pt x="372" y="590"/>
                </a:moveTo>
                <a:cubicBezTo>
                  <a:pt x="362" y="590"/>
                  <a:pt x="355" y="598"/>
                  <a:pt x="355" y="607"/>
                </a:cubicBezTo>
                <a:cubicBezTo>
                  <a:pt x="355" y="617"/>
                  <a:pt x="362" y="624"/>
                  <a:pt x="372" y="624"/>
                </a:cubicBezTo>
                <a:cubicBezTo>
                  <a:pt x="381" y="624"/>
                  <a:pt x="389" y="617"/>
                  <a:pt x="389" y="608"/>
                </a:cubicBezTo>
                <a:cubicBezTo>
                  <a:pt x="389" y="599"/>
                  <a:pt x="381" y="590"/>
                  <a:pt x="372" y="590"/>
                </a:cubicBezTo>
                <a:close/>
                <a:moveTo>
                  <a:pt x="1566" y="929"/>
                </a:moveTo>
                <a:cubicBezTo>
                  <a:pt x="1566" y="920"/>
                  <a:pt x="1558" y="913"/>
                  <a:pt x="1549" y="912"/>
                </a:cubicBezTo>
                <a:cubicBezTo>
                  <a:pt x="1539" y="912"/>
                  <a:pt x="1532" y="919"/>
                  <a:pt x="1532" y="929"/>
                </a:cubicBezTo>
                <a:cubicBezTo>
                  <a:pt x="1531" y="938"/>
                  <a:pt x="1539" y="946"/>
                  <a:pt x="1549" y="946"/>
                </a:cubicBezTo>
                <a:cubicBezTo>
                  <a:pt x="1558" y="946"/>
                  <a:pt x="1565" y="938"/>
                  <a:pt x="1566" y="929"/>
                </a:cubicBezTo>
                <a:close/>
                <a:moveTo>
                  <a:pt x="1561" y="984"/>
                </a:moveTo>
                <a:cubicBezTo>
                  <a:pt x="1561" y="974"/>
                  <a:pt x="1554" y="967"/>
                  <a:pt x="1544" y="967"/>
                </a:cubicBezTo>
                <a:cubicBezTo>
                  <a:pt x="1535" y="967"/>
                  <a:pt x="1527" y="974"/>
                  <a:pt x="1527" y="983"/>
                </a:cubicBezTo>
                <a:cubicBezTo>
                  <a:pt x="1527" y="993"/>
                  <a:pt x="1535" y="1001"/>
                  <a:pt x="1544" y="1001"/>
                </a:cubicBezTo>
                <a:cubicBezTo>
                  <a:pt x="1553" y="1001"/>
                  <a:pt x="1561" y="993"/>
                  <a:pt x="1561" y="984"/>
                </a:cubicBezTo>
                <a:close/>
                <a:moveTo>
                  <a:pt x="281" y="820"/>
                </a:moveTo>
                <a:cubicBezTo>
                  <a:pt x="281" y="829"/>
                  <a:pt x="289" y="837"/>
                  <a:pt x="298" y="837"/>
                </a:cubicBezTo>
                <a:cubicBezTo>
                  <a:pt x="307" y="837"/>
                  <a:pt x="315" y="829"/>
                  <a:pt x="315" y="820"/>
                </a:cubicBezTo>
                <a:cubicBezTo>
                  <a:pt x="315" y="811"/>
                  <a:pt x="308" y="803"/>
                  <a:pt x="299" y="803"/>
                </a:cubicBezTo>
                <a:cubicBezTo>
                  <a:pt x="289" y="803"/>
                  <a:pt x="281" y="810"/>
                  <a:pt x="281" y="820"/>
                </a:cubicBezTo>
                <a:close/>
                <a:moveTo>
                  <a:pt x="1514" y="690"/>
                </a:moveTo>
                <a:cubicBezTo>
                  <a:pt x="1504" y="690"/>
                  <a:pt x="1496" y="698"/>
                  <a:pt x="1496" y="708"/>
                </a:cubicBezTo>
                <a:cubicBezTo>
                  <a:pt x="1497" y="717"/>
                  <a:pt x="1504" y="724"/>
                  <a:pt x="1513" y="724"/>
                </a:cubicBezTo>
                <a:cubicBezTo>
                  <a:pt x="1522" y="725"/>
                  <a:pt x="1530" y="717"/>
                  <a:pt x="1530" y="708"/>
                </a:cubicBezTo>
                <a:cubicBezTo>
                  <a:pt x="1531" y="698"/>
                  <a:pt x="1523" y="691"/>
                  <a:pt x="1514" y="690"/>
                </a:cubicBezTo>
                <a:close/>
                <a:moveTo>
                  <a:pt x="494" y="436"/>
                </a:moveTo>
                <a:cubicBezTo>
                  <a:pt x="485" y="436"/>
                  <a:pt x="477" y="444"/>
                  <a:pt x="478" y="454"/>
                </a:cubicBezTo>
                <a:cubicBezTo>
                  <a:pt x="478" y="463"/>
                  <a:pt x="485" y="470"/>
                  <a:pt x="494" y="470"/>
                </a:cubicBezTo>
                <a:cubicBezTo>
                  <a:pt x="504" y="470"/>
                  <a:pt x="512" y="462"/>
                  <a:pt x="512" y="453"/>
                </a:cubicBezTo>
                <a:cubicBezTo>
                  <a:pt x="511" y="444"/>
                  <a:pt x="504" y="436"/>
                  <a:pt x="494" y="436"/>
                </a:cubicBezTo>
                <a:close/>
                <a:moveTo>
                  <a:pt x="1370" y="458"/>
                </a:moveTo>
                <a:cubicBezTo>
                  <a:pt x="1360" y="458"/>
                  <a:pt x="1352" y="466"/>
                  <a:pt x="1353" y="476"/>
                </a:cubicBezTo>
                <a:cubicBezTo>
                  <a:pt x="1353" y="485"/>
                  <a:pt x="1360" y="492"/>
                  <a:pt x="1369" y="492"/>
                </a:cubicBezTo>
                <a:cubicBezTo>
                  <a:pt x="1378" y="492"/>
                  <a:pt x="1387" y="484"/>
                  <a:pt x="1387" y="475"/>
                </a:cubicBezTo>
                <a:cubicBezTo>
                  <a:pt x="1386" y="466"/>
                  <a:pt x="1379" y="458"/>
                  <a:pt x="1370" y="458"/>
                </a:cubicBezTo>
                <a:close/>
                <a:moveTo>
                  <a:pt x="1453" y="1276"/>
                </a:moveTo>
                <a:cubicBezTo>
                  <a:pt x="1453" y="1267"/>
                  <a:pt x="1446" y="1259"/>
                  <a:pt x="1437" y="1259"/>
                </a:cubicBezTo>
                <a:cubicBezTo>
                  <a:pt x="1427" y="1258"/>
                  <a:pt x="1419" y="1265"/>
                  <a:pt x="1419" y="1275"/>
                </a:cubicBezTo>
                <a:cubicBezTo>
                  <a:pt x="1419" y="1285"/>
                  <a:pt x="1426" y="1293"/>
                  <a:pt x="1436" y="1293"/>
                </a:cubicBezTo>
                <a:cubicBezTo>
                  <a:pt x="1445" y="1293"/>
                  <a:pt x="1453" y="1285"/>
                  <a:pt x="1453" y="1276"/>
                </a:cubicBezTo>
                <a:close/>
                <a:moveTo>
                  <a:pt x="466" y="461"/>
                </a:moveTo>
                <a:cubicBezTo>
                  <a:pt x="457" y="461"/>
                  <a:pt x="449" y="468"/>
                  <a:pt x="449" y="477"/>
                </a:cubicBezTo>
                <a:cubicBezTo>
                  <a:pt x="448" y="487"/>
                  <a:pt x="456" y="495"/>
                  <a:pt x="465" y="495"/>
                </a:cubicBezTo>
                <a:cubicBezTo>
                  <a:pt x="475" y="495"/>
                  <a:pt x="483" y="487"/>
                  <a:pt x="483" y="478"/>
                </a:cubicBezTo>
                <a:cubicBezTo>
                  <a:pt x="482" y="469"/>
                  <a:pt x="475" y="461"/>
                  <a:pt x="466" y="461"/>
                </a:cubicBezTo>
                <a:close/>
                <a:moveTo>
                  <a:pt x="730" y="1532"/>
                </a:moveTo>
                <a:cubicBezTo>
                  <a:pt x="740" y="1532"/>
                  <a:pt x="748" y="1525"/>
                  <a:pt x="748" y="1515"/>
                </a:cubicBezTo>
                <a:cubicBezTo>
                  <a:pt x="748" y="1506"/>
                  <a:pt x="740" y="1498"/>
                  <a:pt x="731" y="1498"/>
                </a:cubicBezTo>
                <a:cubicBezTo>
                  <a:pt x="722" y="1498"/>
                  <a:pt x="714" y="1506"/>
                  <a:pt x="714" y="1515"/>
                </a:cubicBezTo>
                <a:cubicBezTo>
                  <a:pt x="714" y="1524"/>
                  <a:pt x="721" y="1532"/>
                  <a:pt x="730" y="1532"/>
                </a:cubicBezTo>
                <a:close/>
                <a:moveTo>
                  <a:pt x="331" y="1181"/>
                </a:moveTo>
                <a:cubicBezTo>
                  <a:pt x="332" y="1190"/>
                  <a:pt x="339" y="1198"/>
                  <a:pt x="348" y="1198"/>
                </a:cubicBezTo>
                <a:cubicBezTo>
                  <a:pt x="358" y="1198"/>
                  <a:pt x="366" y="1190"/>
                  <a:pt x="365" y="1181"/>
                </a:cubicBezTo>
                <a:cubicBezTo>
                  <a:pt x="365" y="1171"/>
                  <a:pt x="358" y="1164"/>
                  <a:pt x="349" y="1164"/>
                </a:cubicBezTo>
                <a:cubicBezTo>
                  <a:pt x="340" y="1164"/>
                  <a:pt x="331" y="1172"/>
                  <a:pt x="331" y="1181"/>
                </a:cubicBezTo>
                <a:close/>
                <a:moveTo>
                  <a:pt x="524" y="411"/>
                </a:moveTo>
                <a:cubicBezTo>
                  <a:pt x="515" y="411"/>
                  <a:pt x="507" y="420"/>
                  <a:pt x="507" y="429"/>
                </a:cubicBezTo>
                <a:cubicBezTo>
                  <a:pt x="507" y="438"/>
                  <a:pt x="515" y="445"/>
                  <a:pt x="524" y="445"/>
                </a:cubicBezTo>
                <a:cubicBezTo>
                  <a:pt x="534" y="445"/>
                  <a:pt x="541" y="438"/>
                  <a:pt x="541" y="428"/>
                </a:cubicBezTo>
                <a:cubicBezTo>
                  <a:pt x="541" y="419"/>
                  <a:pt x="533" y="411"/>
                  <a:pt x="524" y="411"/>
                </a:cubicBezTo>
                <a:close/>
                <a:moveTo>
                  <a:pt x="1003" y="1556"/>
                </a:moveTo>
                <a:cubicBezTo>
                  <a:pt x="1012" y="1556"/>
                  <a:pt x="1020" y="1548"/>
                  <a:pt x="1020" y="1539"/>
                </a:cubicBezTo>
                <a:cubicBezTo>
                  <a:pt x="1020" y="1530"/>
                  <a:pt x="1012" y="1522"/>
                  <a:pt x="1003" y="1522"/>
                </a:cubicBezTo>
                <a:cubicBezTo>
                  <a:pt x="994" y="1522"/>
                  <a:pt x="986" y="1529"/>
                  <a:pt x="986" y="1539"/>
                </a:cubicBezTo>
                <a:cubicBezTo>
                  <a:pt x="986" y="1548"/>
                  <a:pt x="993" y="1556"/>
                  <a:pt x="1003" y="1556"/>
                </a:cubicBezTo>
                <a:close/>
                <a:moveTo>
                  <a:pt x="668" y="1482"/>
                </a:moveTo>
                <a:cubicBezTo>
                  <a:pt x="669" y="1472"/>
                  <a:pt x="661" y="1464"/>
                  <a:pt x="651" y="1464"/>
                </a:cubicBezTo>
                <a:cubicBezTo>
                  <a:pt x="642" y="1464"/>
                  <a:pt x="635" y="1472"/>
                  <a:pt x="635" y="1481"/>
                </a:cubicBezTo>
                <a:cubicBezTo>
                  <a:pt x="634" y="1490"/>
                  <a:pt x="642" y="1498"/>
                  <a:pt x="651" y="1498"/>
                </a:cubicBezTo>
                <a:cubicBezTo>
                  <a:pt x="660" y="1498"/>
                  <a:pt x="668" y="1491"/>
                  <a:pt x="668" y="1482"/>
                </a:cubicBezTo>
                <a:close/>
                <a:moveTo>
                  <a:pt x="1199" y="1491"/>
                </a:moveTo>
                <a:cubicBezTo>
                  <a:pt x="1209" y="1491"/>
                  <a:pt x="1216" y="1484"/>
                  <a:pt x="1217" y="1475"/>
                </a:cubicBezTo>
                <a:cubicBezTo>
                  <a:pt x="1217" y="1465"/>
                  <a:pt x="1209" y="1457"/>
                  <a:pt x="1200" y="1457"/>
                </a:cubicBezTo>
                <a:cubicBezTo>
                  <a:pt x="1191" y="1457"/>
                  <a:pt x="1183" y="1465"/>
                  <a:pt x="1183" y="1474"/>
                </a:cubicBezTo>
                <a:cubicBezTo>
                  <a:pt x="1183" y="1483"/>
                  <a:pt x="1190" y="1491"/>
                  <a:pt x="1199" y="1491"/>
                </a:cubicBezTo>
                <a:close/>
                <a:moveTo>
                  <a:pt x="547" y="1434"/>
                </a:moveTo>
                <a:cubicBezTo>
                  <a:pt x="556" y="1434"/>
                  <a:pt x="564" y="1427"/>
                  <a:pt x="564" y="1418"/>
                </a:cubicBezTo>
                <a:cubicBezTo>
                  <a:pt x="565" y="1408"/>
                  <a:pt x="557" y="1401"/>
                  <a:pt x="548" y="1400"/>
                </a:cubicBezTo>
                <a:cubicBezTo>
                  <a:pt x="538" y="1400"/>
                  <a:pt x="531" y="1407"/>
                  <a:pt x="530" y="1416"/>
                </a:cubicBezTo>
                <a:cubicBezTo>
                  <a:pt x="530" y="1426"/>
                  <a:pt x="538" y="1434"/>
                  <a:pt x="547" y="1434"/>
                </a:cubicBezTo>
                <a:close/>
                <a:moveTo>
                  <a:pt x="865" y="278"/>
                </a:moveTo>
                <a:cubicBezTo>
                  <a:pt x="855" y="278"/>
                  <a:pt x="847" y="285"/>
                  <a:pt x="848" y="295"/>
                </a:cubicBezTo>
                <a:cubicBezTo>
                  <a:pt x="848" y="304"/>
                  <a:pt x="856" y="312"/>
                  <a:pt x="865" y="311"/>
                </a:cubicBezTo>
                <a:cubicBezTo>
                  <a:pt x="874" y="311"/>
                  <a:pt x="882" y="303"/>
                  <a:pt x="882" y="294"/>
                </a:cubicBezTo>
                <a:cubicBezTo>
                  <a:pt x="881" y="285"/>
                  <a:pt x="874" y="278"/>
                  <a:pt x="865" y="278"/>
                </a:cubicBezTo>
                <a:close/>
                <a:moveTo>
                  <a:pt x="1551" y="791"/>
                </a:moveTo>
                <a:cubicBezTo>
                  <a:pt x="1551" y="781"/>
                  <a:pt x="1543" y="774"/>
                  <a:pt x="1534" y="774"/>
                </a:cubicBezTo>
                <a:cubicBezTo>
                  <a:pt x="1525" y="774"/>
                  <a:pt x="1517" y="782"/>
                  <a:pt x="1517" y="791"/>
                </a:cubicBezTo>
                <a:cubicBezTo>
                  <a:pt x="1517" y="800"/>
                  <a:pt x="1525" y="808"/>
                  <a:pt x="1534" y="808"/>
                </a:cubicBezTo>
                <a:cubicBezTo>
                  <a:pt x="1544" y="808"/>
                  <a:pt x="1551" y="800"/>
                  <a:pt x="1551" y="791"/>
                </a:cubicBezTo>
                <a:close/>
                <a:moveTo>
                  <a:pt x="338" y="669"/>
                </a:moveTo>
                <a:cubicBezTo>
                  <a:pt x="329" y="669"/>
                  <a:pt x="321" y="676"/>
                  <a:pt x="321" y="685"/>
                </a:cubicBezTo>
                <a:cubicBezTo>
                  <a:pt x="320" y="695"/>
                  <a:pt x="327" y="702"/>
                  <a:pt x="337" y="703"/>
                </a:cubicBezTo>
                <a:cubicBezTo>
                  <a:pt x="346" y="703"/>
                  <a:pt x="354" y="696"/>
                  <a:pt x="355" y="686"/>
                </a:cubicBezTo>
                <a:cubicBezTo>
                  <a:pt x="355" y="677"/>
                  <a:pt x="347" y="669"/>
                  <a:pt x="338" y="669"/>
                </a:cubicBezTo>
                <a:close/>
                <a:moveTo>
                  <a:pt x="1086" y="1537"/>
                </a:moveTo>
                <a:cubicBezTo>
                  <a:pt x="1095" y="1537"/>
                  <a:pt x="1103" y="1529"/>
                  <a:pt x="1103" y="1520"/>
                </a:cubicBezTo>
                <a:cubicBezTo>
                  <a:pt x="1104" y="1511"/>
                  <a:pt x="1096" y="1503"/>
                  <a:pt x="1087" y="1503"/>
                </a:cubicBezTo>
                <a:cubicBezTo>
                  <a:pt x="1077" y="1502"/>
                  <a:pt x="1070" y="1509"/>
                  <a:pt x="1069" y="1519"/>
                </a:cubicBezTo>
                <a:cubicBezTo>
                  <a:pt x="1069" y="1528"/>
                  <a:pt x="1077" y="1536"/>
                  <a:pt x="1086" y="1537"/>
                </a:cubicBezTo>
                <a:close/>
                <a:moveTo>
                  <a:pt x="1411" y="505"/>
                </a:moveTo>
                <a:cubicBezTo>
                  <a:pt x="1411" y="496"/>
                  <a:pt x="1404" y="488"/>
                  <a:pt x="1395" y="488"/>
                </a:cubicBezTo>
                <a:cubicBezTo>
                  <a:pt x="1385" y="488"/>
                  <a:pt x="1377" y="496"/>
                  <a:pt x="1377" y="505"/>
                </a:cubicBezTo>
                <a:cubicBezTo>
                  <a:pt x="1377" y="514"/>
                  <a:pt x="1385" y="522"/>
                  <a:pt x="1394" y="522"/>
                </a:cubicBezTo>
                <a:cubicBezTo>
                  <a:pt x="1404" y="522"/>
                  <a:pt x="1411" y="515"/>
                  <a:pt x="1411" y="505"/>
                </a:cubicBezTo>
                <a:close/>
                <a:moveTo>
                  <a:pt x="1082" y="296"/>
                </a:moveTo>
                <a:cubicBezTo>
                  <a:pt x="1073" y="296"/>
                  <a:pt x="1065" y="304"/>
                  <a:pt x="1065" y="313"/>
                </a:cubicBezTo>
                <a:cubicBezTo>
                  <a:pt x="1065" y="322"/>
                  <a:pt x="1073" y="330"/>
                  <a:pt x="1082" y="330"/>
                </a:cubicBezTo>
                <a:cubicBezTo>
                  <a:pt x="1091" y="330"/>
                  <a:pt x="1099" y="322"/>
                  <a:pt x="1099" y="313"/>
                </a:cubicBezTo>
                <a:cubicBezTo>
                  <a:pt x="1099" y="304"/>
                  <a:pt x="1092" y="296"/>
                  <a:pt x="1082" y="296"/>
                </a:cubicBezTo>
                <a:close/>
                <a:moveTo>
                  <a:pt x="681" y="334"/>
                </a:moveTo>
                <a:cubicBezTo>
                  <a:pt x="680" y="344"/>
                  <a:pt x="688" y="351"/>
                  <a:pt x="697" y="351"/>
                </a:cubicBezTo>
                <a:cubicBezTo>
                  <a:pt x="707" y="351"/>
                  <a:pt x="714" y="344"/>
                  <a:pt x="714" y="335"/>
                </a:cubicBezTo>
                <a:cubicBezTo>
                  <a:pt x="715" y="326"/>
                  <a:pt x="707" y="318"/>
                  <a:pt x="698" y="317"/>
                </a:cubicBezTo>
                <a:cubicBezTo>
                  <a:pt x="689" y="317"/>
                  <a:pt x="681" y="325"/>
                  <a:pt x="681" y="334"/>
                </a:cubicBezTo>
                <a:close/>
                <a:moveTo>
                  <a:pt x="374" y="1227"/>
                </a:moveTo>
                <a:cubicBezTo>
                  <a:pt x="383" y="1226"/>
                  <a:pt x="390" y="1219"/>
                  <a:pt x="390" y="1210"/>
                </a:cubicBezTo>
                <a:cubicBezTo>
                  <a:pt x="390" y="1201"/>
                  <a:pt x="382" y="1193"/>
                  <a:pt x="373" y="1193"/>
                </a:cubicBezTo>
                <a:cubicBezTo>
                  <a:pt x="364" y="1193"/>
                  <a:pt x="356" y="1201"/>
                  <a:pt x="357" y="1210"/>
                </a:cubicBezTo>
                <a:cubicBezTo>
                  <a:pt x="357" y="1220"/>
                  <a:pt x="364" y="1227"/>
                  <a:pt x="374" y="1227"/>
                </a:cubicBezTo>
                <a:close/>
                <a:moveTo>
                  <a:pt x="1241" y="365"/>
                </a:moveTo>
                <a:cubicBezTo>
                  <a:pt x="1232" y="364"/>
                  <a:pt x="1224" y="372"/>
                  <a:pt x="1224" y="382"/>
                </a:cubicBezTo>
                <a:cubicBezTo>
                  <a:pt x="1224" y="391"/>
                  <a:pt x="1232" y="398"/>
                  <a:pt x="1241" y="398"/>
                </a:cubicBezTo>
                <a:cubicBezTo>
                  <a:pt x="1250" y="399"/>
                  <a:pt x="1257" y="391"/>
                  <a:pt x="1257" y="382"/>
                </a:cubicBezTo>
                <a:cubicBezTo>
                  <a:pt x="1258" y="372"/>
                  <a:pt x="1250" y="365"/>
                  <a:pt x="1241" y="365"/>
                </a:cubicBezTo>
                <a:close/>
                <a:moveTo>
                  <a:pt x="1407" y="1318"/>
                </a:moveTo>
                <a:cubicBezTo>
                  <a:pt x="1416" y="1318"/>
                  <a:pt x="1424" y="1310"/>
                  <a:pt x="1424" y="1301"/>
                </a:cubicBezTo>
                <a:cubicBezTo>
                  <a:pt x="1424" y="1291"/>
                  <a:pt x="1416" y="1284"/>
                  <a:pt x="1407" y="1284"/>
                </a:cubicBezTo>
                <a:cubicBezTo>
                  <a:pt x="1397" y="1285"/>
                  <a:pt x="1390" y="1292"/>
                  <a:pt x="1390" y="1301"/>
                </a:cubicBezTo>
                <a:cubicBezTo>
                  <a:pt x="1390" y="1310"/>
                  <a:pt x="1398" y="1318"/>
                  <a:pt x="1407" y="1318"/>
                </a:cubicBezTo>
                <a:close/>
                <a:moveTo>
                  <a:pt x="781" y="297"/>
                </a:moveTo>
                <a:cubicBezTo>
                  <a:pt x="772" y="297"/>
                  <a:pt x="764" y="305"/>
                  <a:pt x="764" y="314"/>
                </a:cubicBezTo>
                <a:cubicBezTo>
                  <a:pt x="764" y="323"/>
                  <a:pt x="772" y="331"/>
                  <a:pt x="781" y="331"/>
                </a:cubicBezTo>
                <a:cubicBezTo>
                  <a:pt x="790" y="331"/>
                  <a:pt x="798" y="323"/>
                  <a:pt x="798" y="314"/>
                </a:cubicBezTo>
                <a:cubicBezTo>
                  <a:pt x="798" y="305"/>
                  <a:pt x="790" y="297"/>
                  <a:pt x="781" y="297"/>
                </a:cubicBezTo>
                <a:close/>
                <a:moveTo>
                  <a:pt x="309" y="1030"/>
                </a:moveTo>
                <a:cubicBezTo>
                  <a:pt x="318" y="1029"/>
                  <a:pt x="326" y="1022"/>
                  <a:pt x="325" y="1013"/>
                </a:cubicBezTo>
                <a:cubicBezTo>
                  <a:pt x="325" y="1004"/>
                  <a:pt x="318" y="996"/>
                  <a:pt x="309" y="996"/>
                </a:cubicBezTo>
                <a:cubicBezTo>
                  <a:pt x="299" y="996"/>
                  <a:pt x="292" y="1003"/>
                  <a:pt x="292" y="1012"/>
                </a:cubicBezTo>
                <a:cubicBezTo>
                  <a:pt x="292" y="1022"/>
                  <a:pt x="299" y="1030"/>
                  <a:pt x="309" y="1030"/>
                </a:cubicBezTo>
                <a:close/>
                <a:moveTo>
                  <a:pt x="894" y="1547"/>
                </a:moveTo>
                <a:cubicBezTo>
                  <a:pt x="903" y="1547"/>
                  <a:pt x="910" y="1539"/>
                  <a:pt x="910" y="1530"/>
                </a:cubicBezTo>
                <a:cubicBezTo>
                  <a:pt x="910" y="1521"/>
                  <a:pt x="903" y="1513"/>
                  <a:pt x="893" y="1513"/>
                </a:cubicBezTo>
                <a:cubicBezTo>
                  <a:pt x="884" y="1513"/>
                  <a:pt x="877" y="1521"/>
                  <a:pt x="877" y="1530"/>
                </a:cubicBezTo>
                <a:cubicBezTo>
                  <a:pt x="877" y="1539"/>
                  <a:pt x="885" y="1547"/>
                  <a:pt x="894" y="1547"/>
                </a:cubicBezTo>
                <a:close/>
                <a:moveTo>
                  <a:pt x="973" y="287"/>
                </a:moveTo>
                <a:cubicBezTo>
                  <a:pt x="964" y="287"/>
                  <a:pt x="957" y="295"/>
                  <a:pt x="957" y="304"/>
                </a:cubicBezTo>
                <a:cubicBezTo>
                  <a:pt x="957" y="313"/>
                  <a:pt x="965" y="321"/>
                  <a:pt x="974" y="321"/>
                </a:cubicBezTo>
                <a:cubicBezTo>
                  <a:pt x="983" y="320"/>
                  <a:pt x="991" y="313"/>
                  <a:pt x="991" y="304"/>
                </a:cubicBezTo>
                <a:cubicBezTo>
                  <a:pt x="990" y="294"/>
                  <a:pt x="983" y="287"/>
                  <a:pt x="973" y="287"/>
                </a:cubicBezTo>
                <a:close/>
                <a:moveTo>
                  <a:pt x="1525" y="762"/>
                </a:moveTo>
                <a:cubicBezTo>
                  <a:pt x="1525" y="753"/>
                  <a:pt x="1518" y="745"/>
                  <a:pt x="1508" y="745"/>
                </a:cubicBezTo>
                <a:cubicBezTo>
                  <a:pt x="1499" y="745"/>
                  <a:pt x="1492" y="753"/>
                  <a:pt x="1492" y="762"/>
                </a:cubicBezTo>
                <a:cubicBezTo>
                  <a:pt x="1492" y="771"/>
                  <a:pt x="1499" y="779"/>
                  <a:pt x="1508" y="779"/>
                </a:cubicBezTo>
                <a:cubicBezTo>
                  <a:pt x="1518" y="779"/>
                  <a:pt x="1525" y="771"/>
                  <a:pt x="1525" y="762"/>
                </a:cubicBezTo>
                <a:close/>
                <a:moveTo>
                  <a:pt x="1529" y="829"/>
                </a:moveTo>
                <a:cubicBezTo>
                  <a:pt x="1519" y="829"/>
                  <a:pt x="1512" y="837"/>
                  <a:pt x="1512" y="846"/>
                </a:cubicBezTo>
                <a:cubicBezTo>
                  <a:pt x="1512" y="855"/>
                  <a:pt x="1520" y="863"/>
                  <a:pt x="1529" y="862"/>
                </a:cubicBezTo>
                <a:cubicBezTo>
                  <a:pt x="1538" y="862"/>
                  <a:pt x="1546" y="854"/>
                  <a:pt x="1546" y="845"/>
                </a:cubicBezTo>
                <a:cubicBezTo>
                  <a:pt x="1545" y="836"/>
                  <a:pt x="1538" y="829"/>
                  <a:pt x="1529" y="829"/>
                </a:cubicBezTo>
                <a:close/>
                <a:moveTo>
                  <a:pt x="1522" y="1118"/>
                </a:moveTo>
                <a:cubicBezTo>
                  <a:pt x="1522" y="1108"/>
                  <a:pt x="1514" y="1101"/>
                  <a:pt x="1505" y="1101"/>
                </a:cubicBezTo>
                <a:cubicBezTo>
                  <a:pt x="1496" y="1101"/>
                  <a:pt x="1488" y="1108"/>
                  <a:pt x="1488" y="1117"/>
                </a:cubicBezTo>
                <a:cubicBezTo>
                  <a:pt x="1488" y="1127"/>
                  <a:pt x="1496" y="1135"/>
                  <a:pt x="1505" y="1134"/>
                </a:cubicBezTo>
                <a:cubicBezTo>
                  <a:pt x="1515" y="1134"/>
                  <a:pt x="1522" y="1127"/>
                  <a:pt x="1522" y="1118"/>
                </a:cubicBezTo>
                <a:close/>
                <a:moveTo>
                  <a:pt x="1510" y="1080"/>
                </a:moveTo>
                <a:cubicBezTo>
                  <a:pt x="1519" y="1080"/>
                  <a:pt x="1527" y="1073"/>
                  <a:pt x="1527" y="1063"/>
                </a:cubicBezTo>
                <a:cubicBezTo>
                  <a:pt x="1527" y="1054"/>
                  <a:pt x="1520" y="1047"/>
                  <a:pt x="1510" y="1046"/>
                </a:cubicBezTo>
                <a:cubicBezTo>
                  <a:pt x="1501" y="1046"/>
                  <a:pt x="1494" y="1054"/>
                  <a:pt x="1493" y="1063"/>
                </a:cubicBezTo>
                <a:cubicBezTo>
                  <a:pt x="1493" y="1072"/>
                  <a:pt x="1501" y="1080"/>
                  <a:pt x="1510" y="1080"/>
                </a:cubicBezTo>
                <a:close/>
                <a:moveTo>
                  <a:pt x="1048" y="1515"/>
                </a:moveTo>
                <a:cubicBezTo>
                  <a:pt x="1049" y="1505"/>
                  <a:pt x="1041" y="1498"/>
                  <a:pt x="1032" y="1498"/>
                </a:cubicBezTo>
                <a:cubicBezTo>
                  <a:pt x="1023" y="1498"/>
                  <a:pt x="1015" y="1505"/>
                  <a:pt x="1015" y="1514"/>
                </a:cubicBezTo>
                <a:cubicBezTo>
                  <a:pt x="1015" y="1523"/>
                  <a:pt x="1022" y="1531"/>
                  <a:pt x="1032" y="1531"/>
                </a:cubicBezTo>
                <a:cubicBezTo>
                  <a:pt x="1041" y="1531"/>
                  <a:pt x="1048" y="1524"/>
                  <a:pt x="1048" y="1515"/>
                </a:cubicBezTo>
                <a:close/>
                <a:moveTo>
                  <a:pt x="1229" y="1467"/>
                </a:moveTo>
                <a:cubicBezTo>
                  <a:pt x="1238" y="1467"/>
                  <a:pt x="1246" y="1459"/>
                  <a:pt x="1246" y="1450"/>
                </a:cubicBezTo>
                <a:cubicBezTo>
                  <a:pt x="1247" y="1441"/>
                  <a:pt x="1239" y="1433"/>
                  <a:pt x="1230" y="1433"/>
                </a:cubicBezTo>
                <a:cubicBezTo>
                  <a:pt x="1220" y="1433"/>
                  <a:pt x="1213" y="1440"/>
                  <a:pt x="1213" y="1449"/>
                </a:cubicBezTo>
                <a:cubicBezTo>
                  <a:pt x="1213" y="1459"/>
                  <a:pt x="1220" y="1466"/>
                  <a:pt x="1229" y="1467"/>
                </a:cubicBezTo>
                <a:close/>
                <a:moveTo>
                  <a:pt x="523" y="1404"/>
                </a:moveTo>
                <a:cubicBezTo>
                  <a:pt x="532" y="1404"/>
                  <a:pt x="539" y="1397"/>
                  <a:pt x="539" y="1387"/>
                </a:cubicBezTo>
                <a:cubicBezTo>
                  <a:pt x="539" y="1378"/>
                  <a:pt x="532" y="1370"/>
                  <a:pt x="523" y="1370"/>
                </a:cubicBezTo>
                <a:cubicBezTo>
                  <a:pt x="513" y="1370"/>
                  <a:pt x="506" y="1378"/>
                  <a:pt x="506" y="1387"/>
                </a:cubicBezTo>
                <a:cubicBezTo>
                  <a:pt x="506" y="1396"/>
                  <a:pt x="513" y="1404"/>
                  <a:pt x="523" y="1404"/>
                </a:cubicBezTo>
                <a:close/>
                <a:moveTo>
                  <a:pt x="402" y="565"/>
                </a:moveTo>
                <a:cubicBezTo>
                  <a:pt x="393" y="565"/>
                  <a:pt x="385" y="572"/>
                  <a:pt x="385" y="582"/>
                </a:cubicBezTo>
                <a:cubicBezTo>
                  <a:pt x="384" y="591"/>
                  <a:pt x="392" y="599"/>
                  <a:pt x="401" y="599"/>
                </a:cubicBezTo>
                <a:cubicBezTo>
                  <a:pt x="411" y="599"/>
                  <a:pt x="418" y="592"/>
                  <a:pt x="418" y="582"/>
                </a:cubicBezTo>
                <a:cubicBezTo>
                  <a:pt x="418" y="573"/>
                  <a:pt x="411" y="565"/>
                  <a:pt x="402" y="565"/>
                </a:cubicBezTo>
                <a:close/>
                <a:moveTo>
                  <a:pt x="351" y="661"/>
                </a:moveTo>
                <a:cubicBezTo>
                  <a:pt x="351" y="670"/>
                  <a:pt x="358" y="678"/>
                  <a:pt x="367" y="678"/>
                </a:cubicBezTo>
                <a:cubicBezTo>
                  <a:pt x="376" y="678"/>
                  <a:pt x="384" y="670"/>
                  <a:pt x="384" y="661"/>
                </a:cubicBezTo>
                <a:cubicBezTo>
                  <a:pt x="384" y="652"/>
                  <a:pt x="377" y="645"/>
                  <a:pt x="367" y="645"/>
                </a:cubicBezTo>
                <a:cubicBezTo>
                  <a:pt x="358" y="645"/>
                  <a:pt x="351" y="652"/>
                  <a:pt x="351" y="661"/>
                </a:cubicBezTo>
                <a:close/>
                <a:moveTo>
                  <a:pt x="1162" y="331"/>
                </a:moveTo>
                <a:cubicBezTo>
                  <a:pt x="1152" y="330"/>
                  <a:pt x="1145" y="338"/>
                  <a:pt x="1145" y="347"/>
                </a:cubicBezTo>
                <a:cubicBezTo>
                  <a:pt x="1144" y="356"/>
                  <a:pt x="1152" y="364"/>
                  <a:pt x="1161" y="364"/>
                </a:cubicBezTo>
                <a:cubicBezTo>
                  <a:pt x="1170" y="364"/>
                  <a:pt x="1178" y="357"/>
                  <a:pt x="1178" y="348"/>
                </a:cubicBezTo>
                <a:cubicBezTo>
                  <a:pt x="1178" y="339"/>
                  <a:pt x="1171" y="331"/>
                  <a:pt x="1162" y="331"/>
                </a:cubicBezTo>
                <a:close/>
                <a:moveTo>
                  <a:pt x="627" y="1468"/>
                </a:moveTo>
                <a:cubicBezTo>
                  <a:pt x="636" y="1468"/>
                  <a:pt x="643" y="1460"/>
                  <a:pt x="643" y="1451"/>
                </a:cubicBezTo>
                <a:cubicBezTo>
                  <a:pt x="643" y="1442"/>
                  <a:pt x="636" y="1434"/>
                  <a:pt x="626" y="1435"/>
                </a:cubicBezTo>
                <a:cubicBezTo>
                  <a:pt x="617" y="1435"/>
                  <a:pt x="610" y="1443"/>
                  <a:pt x="610" y="1452"/>
                </a:cubicBezTo>
                <a:cubicBezTo>
                  <a:pt x="610" y="1461"/>
                  <a:pt x="618" y="1468"/>
                  <a:pt x="627" y="1468"/>
                </a:cubicBezTo>
                <a:close/>
                <a:moveTo>
                  <a:pt x="1266" y="395"/>
                </a:moveTo>
                <a:cubicBezTo>
                  <a:pt x="1257" y="394"/>
                  <a:pt x="1249" y="402"/>
                  <a:pt x="1249" y="411"/>
                </a:cubicBezTo>
                <a:cubicBezTo>
                  <a:pt x="1248" y="420"/>
                  <a:pt x="1256" y="428"/>
                  <a:pt x="1265" y="428"/>
                </a:cubicBezTo>
                <a:cubicBezTo>
                  <a:pt x="1274" y="428"/>
                  <a:pt x="1282" y="421"/>
                  <a:pt x="1282" y="412"/>
                </a:cubicBezTo>
                <a:cubicBezTo>
                  <a:pt x="1282" y="403"/>
                  <a:pt x="1275" y="395"/>
                  <a:pt x="1266" y="395"/>
                </a:cubicBezTo>
                <a:close/>
                <a:moveTo>
                  <a:pt x="423" y="1286"/>
                </a:moveTo>
                <a:cubicBezTo>
                  <a:pt x="432" y="1287"/>
                  <a:pt x="440" y="1280"/>
                  <a:pt x="440" y="1271"/>
                </a:cubicBezTo>
                <a:cubicBezTo>
                  <a:pt x="441" y="1261"/>
                  <a:pt x="434" y="1253"/>
                  <a:pt x="425" y="1253"/>
                </a:cubicBezTo>
                <a:cubicBezTo>
                  <a:pt x="416" y="1252"/>
                  <a:pt x="408" y="1259"/>
                  <a:pt x="407" y="1269"/>
                </a:cubicBezTo>
                <a:cubicBezTo>
                  <a:pt x="406" y="1278"/>
                  <a:pt x="414" y="1286"/>
                  <a:pt x="423" y="1286"/>
                </a:cubicBezTo>
                <a:close/>
                <a:moveTo>
                  <a:pt x="1490" y="661"/>
                </a:moveTo>
                <a:cubicBezTo>
                  <a:pt x="1481" y="660"/>
                  <a:pt x="1472" y="667"/>
                  <a:pt x="1472" y="677"/>
                </a:cubicBezTo>
                <a:cubicBezTo>
                  <a:pt x="1472" y="686"/>
                  <a:pt x="1479" y="694"/>
                  <a:pt x="1488" y="694"/>
                </a:cubicBezTo>
                <a:cubicBezTo>
                  <a:pt x="1497" y="695"/>
                  <a:pt x="1505" y="688"/>
                  <a:pt x="1506" y="678"/>
                </a:cubicBezTo>
                <a:cubicBezTo>
                  <a:pt x="1506" y="669"/>
                  <a:pt x="1499" y="661"/>
                  <a:pt x="1490" y="661"/>
                </a:cubicBezTo>
                <a:close/>
                <a:moveTo>
                  <a:pt x="314" y="941"/>
                </a:moveTo>
                <a:cubicBezTo>
                  <a:pt x="305" y="941"/>
                  <a:pt x="297" y="949"/>
                  <a:pt x="297" y="958"/>
                </a:cubicBezTo>
                <a:cubicBezTo>
                  <a:pt x="297" y="967"/>
                  <a:pt x="304" y="975"/>
                  <a:pt x="313" y="975"/>
                </a:cubicBezTo>
                <a:cubicBezTo>
                  <a:pt x="323" y="975"/>
                  <a:pt x="330" y="968"/>
                  <a:pt x="330" y="958"/>
                </a:cubicBezTo>
                <a:cubicBezTo>
                  <a:pt x="331" y="949"/>
                  <a:pt x="323" y="942"/>
                  <a:pt x="314" y="941"/>
                </a:cubicBezTo>
                <a:close/>
                <a:moveTo>
                  <a:pt x="1471" y="1214"/>
                </a:moveTo>
                <a:cubicBezTo>
                  <a:pt x="1480" y="1214"/>
                  <a:pt x="1487" y="1207"/>
                  <a:pt x="1488" y="1197"/>
                </a:cubicBezTo>
                <a:cubicBezTo>
                  <a:pt x="1488" y="1188"/>
                  <a:pt x="1481" y="1180"/>
                  <a:pt x="1471" y="1180"/>
                </a:cubicBezTo>
                <a:cubicBezTo>
                  <a:pt x="1462" y="1180"/>
                  <a:pt x="1454" y="1188"/>
                  <a:pt x="1454" y="1197"/>
                </a:cubicBezTo>
                <a:cubicBezTo>
                  <a:pt x="1454" y="1206"/>
                  <a:pt x="1461" y="1214"/>
                  <a:pt x="1471" y="1214"/>
                </a:cubicBezTo>
                <a:close/>
                <a:moveTo>
                  <a:pt x="919" y="282"/>
                </a:moveTo>
                <a:cubicBezTo>
                  <a:pt x="910" y="282"/>
                  <a:pt x="902" y="290"/>
                  <a:pt x="902" y="299"/>
                </a:cubicBezTo>
                <a:cubicBezTo>
                  <a:pt x="903" y="308"/>
                  <a:pt x="910" y="316"/>
                  <a:pt x="919" y="315"/>
                </a:cubicBezTo>
                <a:cubicBezTo>
                  <a:pt x="929" y="315"/>
                  <a:pt x="936" y="307"/>
                  <a:pt x="936" y="298"/>
                </a:cubicBezTo>
                <a:cubicBezTo>
                  <a:pt x="936" y="289"/>
                  <a:pt x="928" y="281"/>
                  <a:pt x="919" y="282"/>
                </a:cubicBezTo>
                <a:close/>
                <a:moveTo>
                  <a:pt x="312" y="1096"/>
                </a:moveTo>
                <a:cubicBezTo>
                  <a:pt x="312" y="1105"/>
                  <a:pt x="320" y="1113"/>
                  <a:pt x="329" y="1113"/>
                </a:cubicBezTo>
                <a:cubicBezTo>
                  <a:pt x="338" y="1113"/>
                  <a:pt x="346" y="1106"/>
                  <a:pt x="346" y="1097"/>
                </a:cubicBezTo>
                <a:cubicBezTo>
                  <a:pt x="346" y="1087"/>
                  <a:pt x="338" y="1080"/>
                  <a:pt x="329" y="1080"/>
                </a:cubicBezTo>
                <a:cubicBezTo>
                  <a:pt x="320" y="1080"/>
                  <a:pt x="312" y="1087"/>
                  <a:pt x="312" y="1096"/>
                </a:cubicBezTo>
                <a:close/>
                <a:moveTo>
                  <a:pt x="785" y="1537"/>
                </a:moveTo>
                <a:cubicBezTo>
                  <a:pt x="794" y="1537"/>
                  <a:pt x="802" y="1530"/>
                  <a:pt x="802" y="1521"/>
                </a:cubicBezTo>
                <a:cubicBezTo>
                  <a:pt x="802" y="1512"/>
                  <a:pt x="795" y="1504"/>
                  <a:pt x="786" y="1503"/>
                </a:cubicBezTo>
                <a:cubicBezTo>
                  <a:pt x="777" y="1503"/>
                  <a:pt x="768" y="1511"/>
                  <a:pt x="768" y="1520"/>
                </a:cubicBezTo>
                <a:cubicBezTo>
                  <a:pt x="768" y="1530"/>
                  <a:pt x="776" y="1537"/>
                  <a:pt x="785" y="1537"/>
                </a:cubicBezTo>
                <a:close/>
                <a:moveTo>
                  <a:pt x="481" y="1358"/>
                </a:moveTo>
                <a:cubicBezTo>
                  <a:pt x="481" y="1368"/>
                  <a:pt x="488" y="1375"/>
                  <a:pt x="498" y="1375"/>
                </a:cubicBezTo>
                <a:cubicBezTo>
                  <a:pt x="507" y="1375"/>
                  <a:pt x="515" y="1367"/>
                  <a:pt x="515" y="1358"/>
                </a:cubicBezTo>
                <a:cubicBezTo>
                  <a:pt x="515" y="1349"/>
                  <a:pt x="507" y="1342"/>
                  <a:pt x="498" y="1341"/>
                </a:cubicBezTo>
                <a:cubicBezTo>
                  <a:pt x="489" y="1341"/>
                  <a:pt x="481" y="1349"/>
                  <a:pt x="481" y="1358"/>
                </a:cubicBezTo>
                <a:close/>
                <a:moveTo>
                  <a:pt x="1117" y="1511"/>
                </a:moveTo>
                <a:cubicBezTo>
                  <a:pt x="1126" y="1511"/>
                  <a:pt x="1133" y="1504"/>
                  <a:pt x="1133" y="1494"/>
                </a:cubicBezTo>
                <a:cubicBezTo>
                  <a:pt x="1133" y="1485"/>
                  <a:pt x="1125" y="1478"/>
                  <a:pt x="1116" y="1478"/>
                </a:cubicBezTo>
                <a:cubicBezTo>
                  <a:pt x="1107" y="1478"/>
                  <a:pt x="1099" y="1486"/>
                  <a:pt x="1099" y="1495"/>
                </a:cubicBezTo>
                <a:cubicBezTo>
                  <a:pt x="1100" y="1504"/>
                  <a:pt x="1107" y="1512"/>
                  <a:pt x="1117" y="1511"/>
                </a:cubicBezTo>
                <a:close/>
                <a:moveTo>
                  <a:pt x="473" y="1345"/>
                </a:moveTo>
                <a:cubicBezTo>
                  <a:pt x="482" y="1345"/>
                  <a:pt x="490" y="1337"/>
                  <a:pt x="490" y="1328"/>
                </a:cubicBezTo>
                <a:cubicBezTo>
                  <a:pt x="490" y="1319"/>
                  <a:pt x="482" y="1312"/>
                  <a:pt x="473" y="1312"/>
                </a:cubicBezTo>
                <a:cubicBezTo>
                  <a:pt x="464" y="1312"/>
                  <a:pt x="456" y="1319"/>
                  <a:pt x="456" y="1329"/>
                </a:cubicBezTo>
                <a:cubicBezTo>
                  <a:pt x="456" y="1338"/>
                  <a:pt x="464" y="1345"/>
                  <a:pt x="473" y="1345"/>
                </a:cubicBezTo>
                <a:close/>
                <a:moveTo>
                  <a:pt x="398" y="1257"/>
                </a:moveTo>
                <a:cubicBezTo>
                  <a:pt x="408" y="1257"/>
                  <a:pt x="415" y="1249"/>
                  <a:pt x="416" y="1240"/>
                </a:cubicBezTo>
                <a:cubicBezTo>
                  <a:pt x="416" y="1231"/>
                  <a:pt x="409" y="1223"/>
                  <a:pt x="399" y="1223"/>
                </a:cubicBezTo>
                <a:cubicBezTo>
                  <a:pt x="390" y="1223"/>
                  <a:pt x="382" y="1230"/>
                  <a:pt x="382" y="1239"/>
                </a:cubicBezTo>
                <a:cubicBezTo>
                  <a:pt x="382" y="1249"/>
                  <a:pt x="389" y="1256"/>
                  <a:pt x="398" y="1257"/>
                </a:cubicBezTo>
                <a:close/>
                <a:moveTo>
                  <a:pt x="1377" y="1343"/>
                </a:moveTo>
                <a:cubicBezTo>
                  <a:pt x="1387" y="1342"/>
                  <a:pt x="1394" y="1335"/>
                  <a:pt x="1394" y="1326"/>
                </a:cubicBezTo>
                <a:cubicBezTo>
                  <a:pt x="1394" y="1316"/>
                  <a:pt x="1386" y="1309"/>
                  <a:pt x="1377" y="1309"/>
                </a:cubicBezTo>
                <a:cubicBezTo>
                  <a:pt x="1368" y="1309"/>
                  <a:pt x="1360" y="1317"/>
                  <a:pt x="1360" y="1326"/>
                </a:cubicBezTo>
                <a:cubicBezTo>
                  <a:pt x="1360" y="1335"/>
                  <a:pt x="1368" y="1343"/>
                  <a:pt x="1377" y="1343"/>
                </a:cubicBezTo>
                <a:close/>
                <a:moveTo>
                  <a:pt x="1289" y="1417"/>
                </a:moveTo>
                <a:cubicBezTo>
                  <a:pt x="1298" y="1417"/>
                  <a:pt x="1305" y="1409"/>
                  <a:pt x="1305" y="1400"/>
                </a:cubicBezTo>
                <a:cubicBezTo>
                  <a:pt x="1305" y="1390"/>
                  <a:pt x="1297" y="1383"/>
                  <a:pt x="1288" y="1383"/>
                </a:cubicBezTo>
                <a:cubicBezTo>
                  <a:pt x="1279" y="1384"/>
                  <a:pt x="1271" y="1391"/>
                  <a:pt x="1272" y="1400"/>
                </a:cubicBezTo>
                <a:cubicBezTo>
                  <a:pt x="1272" y="1410"/>
                  <a:pt x="1280" y="1417"/>
                  <a:pt x="1289" y="1417"/>
                </a:cubicBezTo>
                <a:close/>
                <a:moveTo>
                  <a:pt x="668" y="343"/>
                </a:moveTo>
                <a:cubicBezTo>
                  <a:pt x="658" y="343"/>
                  <a:pt x="651" y="350"/>
                  <a:pt x="651" y="359"/>
                </a:cubicBezTo>
                <a:cubicBezTo>
                  <a:pt x="651" y="368"/>
                  <a:pt x="658" y="376"/>
                  <a:pt x="668" y="376"/>
                </a:cubicBezTo>
                <a:cubicBezTo>
                  <a:pt x="677" y="376"/>
                  <a:pt x="684" y="368"/>
                  <a:pt x="684" y="359"/>
                </a:cubicBezTo>
                <a:cubicBezTo>
                  <a:pt x="684" y="350"/>
                  <a:pt x="677" y="343"/>
                  <a:pt x="668" y="343"/>
                </a:cubicBezTo>
                <a:close/>
                <a:moveTo>
                  <a:pt x="316" y="740"/>
                </a:moveTo>
                <a:cubicBezTo>
                  <a:pt x="315" y="750"/>
                  <a:pt x="323" y="757"/>
                  <a:pt x="332" y="757"/>
                </a:cubicBezTo>
                <a:cubicBezTo>
                  <a:pt x="341" y="758"/>
                  <a:pt x="349" y="750"/>
                  <a:pt x="349" y="741"/>
                </a:cubicBezTo>
                <a:cubicBezTo>
                  <a:pt x="349" y="732"/>
                  <a:pt x="342" y="724"/>
                  <a:pt x="333" y="724"/>
                </a:cubicBezTo>
                <a:cubicBezTo>
                  <a:pt x="324" y="724"/>
                  <a:pt x="316" y="731"/>
                  <a:pt x="316" y="740"/>
                </a:cubicBezTo>
                <a:close/>
                <a:moveTo>
                  <a:pt x="1258" y="1442"/>
                </a:moveTo>
                <a:cubicBezTo>
                  <a:pt x="1268" y="1442"/>
                  <a:pt x="1275" y="1434"/>
                  <a:pt x="1275" y="1425"/>
                </a:cubicBezTo>
                <a:cubicBezTo>
                  <a:pt x="1275" y="1416"/>
                  <a:pt x="1268" y="1408"/>
                  <a:pt x="1259" y="1408"/>
                </a:cubicBezTo>
                <a:cubicBezTo>
                  <a:pt x="1250" y="1408"/>
                  <a:pt x="1242" y="1416"/>
                  <a:pt x="1242" y="1425"/>
                </a:cubicBezTo>
                <a:cubicBezTo>
                  <a:pt x="1242" y="1434"/>
                  <a:pt x="1249" y="1441"/>
                  <a:pt x="1258" y="1442"/>
                </a:cubicBezTo>
                <a:close/>
                <a:moveTo>
                  <a:pt x="1012" y="308"/>
                </a:moveTo>
                <a:cubicBezTo>
                  <a:pt x="1011" y="317"/>
                  <a:pt x="1019" y="325"/>
                  <a:pt x="1028" y="325"/>
                </a:cubicBezTo>
                <a:cubicBezTo>
                  <a:pt x="1037" y="325"/>
                  <a:pt x="1045" y="317"/>
                  <a:pt x="1045" y="308"/>
                </a:cubicBezTo>
                <a:cubicBezTo>
                  <a:pt x="1045" y="299"/>
                  <a:pt x="1038" y="291"/>
                  <a:pt x="1028" y="291"/>
                </a:cubicBezTo>
                <a:cubicBezTo>
                  <a:pt x="1019" y="291"/>
                  <a:pt x="1012" y="298"/>
                  <a:pt x="1012" y="308"/>
                </a:cubicBezTo>
                <a:close/>
                <a:moveTo>
                  <a:pt x="839" y="1541"/>
                </a:moveTo>
                <a:cubicBezTo>
                  <a:pt x="848" y="1541"/>
                  <a:pt x="856" y="1533"/>
                  <a:pt x="856" y="1524"/>
                </a:cubicBezTo>
                <a:cubicBezTo>
                  <a:pt x="856" y="1515"/>
                  <a:pt x="848" y="1508"/>
                  <a:pt x="839" y="1508"/>
                </a:cubicBezTo>
                <a:cubicBezTo>
                  <a:pt x="829" y="1508"/>
                  <a:pt x="822" y="1516"/>
                  <a:pt x="822" y="1525"/>
                </a:cubicBezTo>
                <a:cubicBezTo>
                  <a:pt x="822" y="1534"/>
                  <a:pt x="830" y="1542"/>
                  <a:pt x="839" y="1541"/>
                </a:cubicBezTo>
                <a:close/>
                <a:moveTo>
                  <a:pt x="706" y="1503"/>
                </a:moveTo>
                <a:cubicBezTo>
                  <a:pt x="715" y="1503"/>
                  <a:pt x="723" y="1495"/>
                  <a:pt x="723" y="1486"/>
                </a:cubicBezTo>
                <a:cubicBezTo>
                  <a:pt x="723" y="1477"/>
                  <a:pt x="715" y="1469"/>
                  <a:pt x="706" y="1469"/>
                </a:cubicBezTo>
                <a:cubicBezTo>
                  <a:pt x="697" y="1470"/>
                  <a:pt x="689" y="1477"/>
                  <a:pt x="689" y="1486"/>
                </a:cubicBezTo>
                <a:cubicBezTo>
                  <a:pt x="689" y="1496"/>
                  <a:pt x="697" y="1503"/>
                  <a:pt x="706" y="1503"/>
                </a:cubicBezTo>
                <a:close/>
                <a:moveTo>
                  <a:pt x="948" y="1552"/>
                </a:moveTo>
                <a:cubicBezTo>
                  <a:pt x="957" y="1552"/>
                  <a:pt x="965" y="1545"/>
                  <a:pt x="965" y="1536"/>
                </a:cubicBezTo>
                <a:cubicBezTo>
                  <a:pt x="965" y="1527"/>
                  <a:pt x="958" y="1519"/>
                  <a:pt x="949" y="1518"/>
                </a:cubicBezTo>
                <a:cubicBezTo>
                  <a:pt x="939" y="1518"/>
                  <a:pt x="931" y="1525"/>
                  <a:pt x="931" y="1535"/>
                </a:cubicBezTo>
                <a:cubicBezTo>
                  <a:pt x="931" y="1544"/>
                  <a:pt x="939" y="1552"/>
                  <a:pt x="948" y="1552"/>
                </a:cubicBezTo>
                <a:close/>
                <a:moveTo>
                  <a:pt x="1347" y="1367"/>
                </a:moveTo>
                <a:cubicBezTo>
                  <a:pt x="1357" y="1367"/>
                  <a:pt x="1364" y="1360"/>
                  <a:pt x="1364" y="1350"/>
                </a:cubicBezTo>
                <a:cubicBezTo>
                  <a:pt x="1364" y="1341"/>
                  <a:pt x="1356" y="1334"/>
                  <a:pt x="1347" y="1334"/>
                </a:cubicBezTo>
                <a:cubicBezTo>
                  <a:pt x="1338" y="1334"/>
                  <a:pt x="1330" y="1341"/>
                  <a:pt x="1331" y="1351"/>
                </a:cubicBezTo>
                <a:cubicBezTo>
                  <a:pt x="1331" y="1360"/>
                  <a:pt x="1338" y="1367"/>
                  <a:pt x="1347" y="1367"/>
                </a:cubicBezTo>
                <a:close/>
                <a:moveTo>
                  <a:pt x="1318" y="1392"/>
                </a:moveTo>
                <a:cubicBezTo>
                  <a:pt x="1327" y="1392"/>
                  <a:pt x="1335" y="1385"/>
                  <a:pt x="1335" y="1375"/>
                </a:cubicBezTo>
                <a:cubicBezTo>
                  <a:pt x="1335" y="1366"/>
                  <a:pt x="1327" y="1358"/>
                  <a:pt x="1318" y="1359"/>
                </a:cubicBezTo>
                <a:cubicBezTo>
                  <a:pt x="1309" y="1359"/>
                  <a:pt x="1302" y="1366"/>
                  <a:pt x="1302" y="1375"/>
                </a:cubicBezTo>
                <a:cubicBezTo>
                  <a:pt x="1301" y="1384"/>
                  <a:pt x="1309" y="1392"/>
                  <a:pt x="1318" y="1392"/>
                </a:cubicBezTo>
                <a:close/>
                <a:moveTo>
                  <a:pt x="430" y="541"/>
                </a:moveTo>
                <a:cubicBezTo>
                  <a:pt x="421" y="541"/>
                  <a:pt x="414" y="548"/>
                  <a:pt x="414" y="557"/>
                </a:cubicBezTo>
                <a:cubicBezTo>
                  <a:pt x="414" y="566"/>
                  <a:pt x="421" y="574"/>
                  <a:pt x="430" y="574"/>
                </a:cubicBezTo>
                <a:cubicBezTo>
                  <a:pt x="439" y="574"/>
                  <a:pt x="447" y="567"/>
                  <a:pt x="447" y="557"/>
                </a:cubicBezTo>
                <a:cubicBezTo>
                  <a:pt x="447" y="548"/>
                  <a:pt x="440" y="541"/>
                  <a:pt x="430" y="541"/>
                </a:cubicBezTo>
                <a:close/>
                <a:moveTo>
                  <a:pt x="1464" y="631"/>
                </a:moveTo>
                <a:cubicBezTo>
                  <a:pt x="1455" y="631"/>
                  <a:pt x="1447" y="639"/>
                  <a:pt x="1447" y="648"/>
                </a:cubicBezTo>
                <a:cubicBezTo>
                  <a:pt x="1447" y="657"/>
                  <a:pt x="1455" y="664"/>
                  <a:pt x="1464" y="664"/>
                </a:cubicBezTo>
                <a:cubicBezTo>
                  <a:pt x="1473" y="665"/>
                  <a:pt x="1481" y="657"/>
                  <a:pt x="1481" y="648"/>
                </a:cubicBezTo>
                <a:cubicBezTo>
                  <a:pt x="1481" y="639"/>
                  <a:pt x="1473" y="631"/>
                  <a:pt x="1464" y="631"/>
                </a:cubicBezTo>
                <a:close/>
                <a:moveTo>
                  <a:pt x="448" y="1315"/>
                </a:moveTo>
                <a:cubicBezTo>
                  <a:pt x="457" y="1315"/>
                  <a:pt x="465" y="1308"/>
                  <a:pt x="465" y="1299"/>
                </a:cubicBezTo>
                <a:cubicBezTo>
                  <a:pt x="465" y="1290"/>
                  <a:pt x="458" y="1282"/>
                  <a:pt x="448" y="1282"/>
                </a:cubicBezTo>
                <a:cubicBezTo>
                  <a:pt x="440" y="1282"/>
                  <a:pt x="432" y="1289"/>
                  <a:pt x="432" y="1298"/>
                </a:cubicBezTo>
                <a:cubicBezTo>
                  <a:pt x="431" y="1307"/>
                  <a:pt x="439" y="1315"/>
                  <a:pt x="448" y="1315"/>
                </a:cubicBezTo>
                <a:close/>
                <a:moveTo>
                  <a:pt x="1441" y="1238"/>
                </a:moveTo>
                <a:cubicBezTo>
                  <a:pt x="1450" y="1238"/>
                  <a:pt x="1458" y="1231"/>
                  <a:pt x="1458" y="1222"/>
                </a:cubicBezTo>
                <a:cubicBezTo>
                  <a:pt x="1458" y="1212"/>
                  <a:pt x="1450" y="1205"/>
                  <a:pt x="1441" y="1205"/>
                </a:cubicBezTo>
                <a:cubicBezTo>
                  <a:pt x="1432" y="1205"/>
                  <a:pt x="1425" y="1213"/>
                  <a:pt x="1424" y="1222"/>
                </a:cubicBezTo>
                <a:cubicBezTo>
                  <a:pt x="1424" y="1231"/>
                  <a:pt x="1432" y="1238"/>
                  <a:pt x="1441" y="1238"/>
                </a:cubicBezTo>
                <a:close/>
                <a:moveTo>
                  <a:pt x="1540" y="900"/>
                </a:moveTo>
                <a:cubicBezTo>
                  <a:pt x="1540" y="891"/>
                  <a:pt x="1533" y="884"/>
                  <a:pt x="1524" y="883"/>
                </a:cubicBezTo>
                <a:cubicBezTo>
                  <a:pt x="1515" y="883"/>
                  <a:pt x="1507" y="891"/>
                  <a:pt x="1507" y="900"/>
                </a:cubicBezTo>
                <a:cubicBezTo>
                  <a:pt x="1507" y="909"/>
                  <a:pt x="1514" y="917"/>
                  <a:pt x="1523" y="917"/>
                </a:cubicBezTo>
                <a:cubicBezTo>
                  <a:pt x="1533" y="917"/>
                  <a:pt x="1540" y="910"/>
                  <a:pt x="1540" y="900"/>
                </a:cubicBezTo>
                <a:close/>
                <a:moveTo>
                  <a:pt x="311" y="795"/>
                </a:moveTo>
                <a:cubicBezTo>
                  <a:pt x="311" y="804"/>
                  <a:pt x="319" y="812"/>
                  <a:pt x="328" y="812"/>
                </a:cubicBezTo>
                <a:cubicBezTo>
                  <a:pt x="337" y="812"/>
                  <a:pt x="345" y="804"/>
                  <a:pt x="345" y="795"/>
                </a:cubicBezTo>
                <a:cubicBezTo>
                  <a:pt x="345" y="786"/>
                  <a:pt x="337" y="778"/>
                  <a:pt x="328" y="779"/>
                </a:cubicBezTo>
                <a:cubicBezTo>
                  <a:pt x="319" y="779"/>
                  <a:pt x="312" y="786"/>
                  <a:pt x="311" y="795"/>
                </a:cubicBezTo>
                <a:close/>
                <a:moveTo>
                  <a:pt x="354" y="1143"/>
                </a:moveTo>
                <a:cubicBezTo>
                  <a:pt x="363" y="1143"/>
                  <a:pt x="371" y="1135"/>
                  <a:pt x="370" y="1126"/>
                </a:cubicBezTo>
                <a:cubicBezTo>
                  <a:pt x="370" y="1117"/>
                  <a:pt x="363" y="1110"/>
                  <a:pt x="354" y="1110"/>
                </a:cubicBezTo>
                <a:cubicBezTo>
                  <a:pt x="345" y="1110"/>
                  <a:pt x="337" y="1117"/>
                  <a:pt x="337" y="1126"/>
                </a:cubicBezTo>
                <a:cubicBezTo>
                  <a:pt x="337" y="1136"/>
                  <a:pt x="345" y="1143"/>
                  <a:pt x="354" y="1143"/>
                </a:cubicBezTo>
                <a:close/>
                <a:moveTo>
                  <a:pt x="751" y="322"/>
                </a:moveTo>
                <a:cubicBezTo>
                  <a:pt x="742" y="322"/>
                  <a:pt x="735" y="330"/>
                  <a:pt x="735" y="338"/>
                </a:cubicBezTo>
                <a:cubicBezTo>
                  <a:pt x="734" y="348"/>
                  <a:pt x="742" y="355"/>
                  <a:pt x="751" y="355"/>
                </a:cubicBezTo>
                <a:cubicBezTo>
                  <a:pt x="760" y="355"/>
                  <a:pt x="768" y="348"/>
                  <a:pt x="768" y="339"/>
                </a:cubicBezTo>
                <a:cubicBezTo>
                  <a:pt x="768" y="329"/>
                  <a:pt x="760" y="322"/>
                  <a:pt x="751" y="322"/>
                </a:cubicBezTo>
                <a:close/>
                <a:moveTo>
                  <a:pt x="333" y="1059"/>
                </a:moveTo>
                <a:cubicBezTo>
                  <a:pt x="342" y="1059"/>
                  <a:pt x="350" y="1052"/>
                  <a:pt x="350" y="1043"/>
                </a:cubicBezTo>
                <a:cubicBezTo>
                  <a:pt x="350" y="1034"/>
                  <a:pt x="342" y="1026"/>
                  <a:pt x="333" y="1026"/>
                </a:cubicBezTo>
                <a:cubicBezTo>
                  <a:pt x="324" y="1026"/>
                  <a:pt x="317" y="1033"/>
                  <a:pt x="317" y="1042"/>
                </a:cubicBezTo>
                <a:cubicBezTo>
                  <a:pt x="316" y="1051"/>
                  <a:pt x="324" y="1059"/>
                  <a:pt x="333" y="1059"/>
                </a:cubicBezTo>
                <a:close/>
                <a:moveTo>
                  <a:pt x="1536" y="955"/>
                </a:moveTo>
                <a:cubicBezTo>
                  <a:pt x="1536" y="946"/>
                  <a:pt x="1529" y="938"/>
                  <a:pt x="1520" y="938"/>
                </a:cubicBezTo>
                <a:cubicBezTo>
                  <a:pt x="1511" y="938"/>
                  <a:pt x="1503" y="945"/>
                  <a:pt x="1503" y="954"/>
                </a:cubicBezTo>
                <a:cubicBezTo>
                  <a:pt x="1503" y="964"/>
                  <a:pt x="1510" y="971"/>
                  <a:pt x="1519" y="971"/>
                </a:cubicBezTo>
                <a:cubicBezTo>
                  <a:pt x="1528" y="971"/>
                  <a:pt x="1536" y="964"/>
                  <a:pt x="1536" y="955"/>
                </a:cubicBezTo>
                <a:close/>
                <a:moveTo>
                  <a:pt x="1531" y="1009"/>
                </a:moveTo>
                <a:cubicBezTo>
                  <a:pt x="1531" y="1000"/>
                  <a:pt x="1524" y="992"/>
                  <a:pt x="1515" y="992"/>
                </a:cubicBezTo>
                <a:cubicBezTo>
                  <a:pt x="1506" y="992"/>
                  <a:pt x="1498" y="999"/>
                  <a:pt x="1498" y="1008"/>
                </a:cubicBezTo>
                <a:cubicBezTo>
                  <a:pt x="1497" y="1017"/>
                  <a:pt x="1505" y="1025"/>
                  <a:pt x="1514" y="1025"/>
                </a:cubicBezTo>
                <a:cubicBezTo>
                  <a:pt x="1523" y="1025"/>
                  <a:pt x="1531" y="1018"/>
                  <a:pt x="1531" y="1009"/>
                </a:cubicBezTo>
                <a:close/>
                <a:moveTo>
                  <a:pt x="306" y="849"/>
                </a:moveTo>
                <a:cubicBezTo>
                  <a:pt x="306" y="858"/>
                  <a:pt x="313" y="866"/>
                  <a:pt x="323" y="866"/>
                </a:cubicBezTo>
                <a:cubicBezTo>
                  <a:pt x="332" y="867"/>
                  <a:pt x="339" y="859"/>
                  <a:pt x="340" y="850"/>
                </a:cubicBezTo>
                <a:cubicBezTo>
                  <a:pt x="340" y="841"/>
                  <a:pt x="332" y="833"/>
                  <a:pt x="323" y="833"/>
                </a:cubicBezTo>
                <a:cubicBezTo>
                  <a:pt x="314" y="833"/>
                  <a:pt x="307" y="840"/>
                  <a:pt x="306" y="849"/>
                </a:cubicBezTo>
                <a:close/>
                <a:moveTo>
                  <a:pt x="1186" y="361"/>
                </a:moveTo>
                <a:cubicBezTo>
                  <a:pt x="1177" y="361"/>
                  <a:pt x="1169" y="368"/>
                  <a:pt x="1169" y="378"/>
                </a:cubicBezTo>
                <a:cubicBezTo>
                  <a:pt x="1170" y="386"/>
                  <a:pt x="1177" y="394"/>
                  <a:pt x="1186" y="394"/>
                </a:cubicBezTo>
                <a:cubicBezTo>
                  <a:pt x="1195" y="394"/>
                  <a:pt x="1203" y="386"/>
                  <a:pt x="1203" y="377"/>
                </a:cubicBezTo>
                <a:cubicBezTo>
                  <a:pt x="1203" y="368"/>
                  <a:pt x="1195" y="361"/>
                  <a:pt x="1186" y="361"/>
                </a:cubicBezTo>
                <a:close/>
                <a:moveTo>
                  <a:pt x="638" y="367"/>
                </a:moveTo>
                <a:cubicBezTo>
                  <a:pt x="629" y="367"/>
                  <a:pt x="621" y="374"/>
                  <a:pt x="621" y="383"/>
                </a:cubicBezTo>
                <a:cubicBezTo>
                  <a:pt x="621" y="393"/>
                  <a:pt x="628" y="400"/>
                  <a:pt x="637" y="401"/>
                </a:cubicBezTo>
                <a:cubicBezTo>
                  <a:pt x="646" y="401"/>
                  <a:pt x="654" y="394"/>
                  <a:pt x="654" y="384"/>
                </a:cubicBezTo>
                <a:cubicBezTo>
                  <a:pt x="654" y="375"/>
                  <a:pt x="647" y="367"/>
                  <a:pt x="638" y="367"/>
                </a:cubicBezTo>
                <a:close/>
                <a:moveTo>
                  <a:pt x="1290" y="425"/>
                </a:moveTo>
                <a:cubicBezTo>
                  <a:pt x="1281" y="424"/>
                  <a:pt x="1273" y="432"/>
                  <a:pt x="1274" y="441"/>
                </a:cubicBezTo>
                <a:cubicBezTo>
                  <a:pt x="1274" y="450"/>
                  <a:pt x="1281" y="457"/>
                  <a:pt x="1290" y="458"/>
                </a:cubicBezTo>
                <a:cubicBezTo>
                  <a:pt x="1299" y="458"/>
                  <a:pt x="1307" y="451"/>
                  <a:pt x="1307" y="441"/>
                </a:cubicBezTo>
                <a:cubicBezTo>
                  <a:pt x="1307" y="432"/>
                  <a:pt x="1299" y="425"/>
                  <a:pt x="1290" y="425"/>
                </a:cubicBezTo>
                <a:close/>
                <a:moveTo>
                  <a:pt x="302" y="903"/>
                </a:moveTo>
                <a:cubicBezTo>
                  <a:pt x="302" y="912"/>
                  <a:pt x="309" y="920"/>
                  <a:pt x="318" y="920"/>
                </a:cubicBezTo>
                <a:cubicBezTo>
                  <a:pt x="328" y="920"/>
                  <a:pt x="335" y="913"/>
                  <a:pt x="335" y="904"/>
                </a:cubicBezTo>
                <a:cubicBezTo>
                  <a:pt x="335" y="895"/>
                  <a:pt x="328" y="887"/>
                  <a:pt x="319" y="887"/>
                </a:cubicBezTo>
                <a:cubicBezTo>
                  <a:pt x="310" y="887"/>
                  <a:pt x="302" y="894"/>
                  <a:pt x="302" y="903"/>
                </a:cubicBezTo>
                <a:close/>
                <a:moveTo>
                  <a:pt x="836" y="303"/>
                </a:moveTo>
                <a:cubicBezTo>
                  <a:pt x="827" y="303"/>
                  <a:pt x="819" y="310"/>
                  <a:pt x="819" y="318"/>
                </a:cubicBezTo>
                <a:cubicBezTo>
                  <a:pt x="819" y="328"/>
                  <a:pt x="826" y="335"/>
                  <a:pt x="835" y="336"/>
                </a:cubicBezTo>
                <a:cubicBezTo>
                  <a:pt x="844" y="336"/>
                  <a:pt x="852" y="329"/>
                  <a:pt x="852" y="319"/>
                </a:cubicBezTo>
                <a:cubicBezTo>
                  <a:pt x="852" y="310"/>
                  <a:pt x="845" y="303"/>
                  <a:pt x="836" y="303"/>
                </a:cubicBezTo>
                <a:close/>
                <a:moveTo>
                  <a:pt x="1106" y="326"/>
                </a:moveTo>
                <a:cubicBezTo>
                  <a:pt x="1098" y="327"/>
                  <a:pt x="1090" y="334"/>
                  <a:pt x="1090" y="343"/>
                </a:cubicBezTo>
                <a:cubicBezTo>
                  <a:pt x="1090" y="352"/>
                  <a:pt x="1097" y="360"/>
                  <a:pt x="1107" y="360"/>
                </a:cubicBezTo>
                <a:cubicBezTo>
                  <a:pt x="1116" y="360"/>
                  <a:pt x="1123" y="352"/>
                  <a:pt x="1123" y="343"/>
                </a:cubicBezTo>
                <a:cubicBezTo>
                  <a:pt x="1123" y="334"/>
                  <a:pt x="1116" y="326"/>
                  <a:pt x="1106" y="326"/>
                </a:cubicBezTo>
                <a:close/>
                <a:moveTo>
                  <a:pt x="602" y="1439"/>
                </a:moveTo>
                <a:cubicBezTo>
                  <a:pt x="611" y="1439"/>
                  <a:pt x="618" y="1432"/>
                  <a:pt x="618" y="1423"/>
                </a:cubicBezTo>
                <a:cubicBezTo>
                  <a:pt x="619" y="1413"/>
                  <a:pt x="611" y="1406"/>
                  <a:pt x="602" y="1406"/>
                </a:cubicBezTo>
                <a:cubicBezTo>
                  <a:pt x="593" y="1406"/>
                  <a:pt x="585" y="1413"/>
                  <a:pt x="585" y="1423"/>
                </a:cubicBezTo>
                <a:cubicBezTo>
                  <a:pt x="585" y="1432"/>
                  <a:pt x="593" y="1439"/>
                  <a:pt x="602" y="1439"/>
                </a:cubicBezTo>
                <a:close/>
                <a:moveTo>
                  <a:pt x="444" y="532"/>
                </a:moveTo>
                <a:cubicBezTo>
                  <a:pt x="444" y="541"/>
                  <a:pt x="451" y="549"/>
                  <a:pt x="460" y="549"/>
                </a:cubicBezTo>
                <a:cubicBezTo>
                  <a:pt x="469" y="549"/>
                  <a:pt x="477" y="542"/>
                  <a:pt x="477" y="533"/>
                </a:cubicBezTo>
                <a:cubicBezTo>
                  <a:pt x="477" y="524"/>
                  <a:pt x="470" y="516"/>
                  <a:pt x="461" y="516"/>
                </a:cubicBezTo>
                <a:cubicBezTo>
                  <a:pt x="452" y="516"/>
                  <a:pt x="444" y="523"/>
                  <a:pt x="444" y="532"/>
                </a:cubicBezTo>
                <a:close/>
                <a:moveTo>
                  <a:pt x="1146" y="1487"/>
                </a:moveTo>
                <a:cubicBezTo>
                  <a:pt x="1155" y="1486"/>
                  <a:pt x="1162" y="1479"/>
                  <a:pt x="1162" y="1470"/>
                </a:cubicBezTo>
                <a:cubicBezTo>
                  <a:pt x="1162" y="1461"/>
                  <a:pt x="1154" y="1453"/>
                  <a:pt x="1145" y="1453"/>
                </a:cubicBezTo>
                <a:cubicBezTo>
                  <a:pt x="1136" y="1454"/>
                  <a:pt x="1129" y="1461"/>
                  <a:pt x="1129" y="1470"/>
                </a:cubicBezTo>
                <a:cubicBezTo>
                  <a:pt x="1129" y="1480"/>
                  <a:pt x="1136" y="1487"/>
                  <a:pt x="1146" y="1487"/>
                </a:cubicBezTo>
                <a:close/>
                <a:moveTo>
                  <a:pt x="608" y="392"/>
                </a:moveTo>
                <a:cubicBezTo>
                  <a:pt x="599" y="392"/>
                  <a:pt x="592" y="400"/>
                  <a:pt x="592" y="409"/>
                </a:cubicBezTo>
                <a:cubicBezTo>
                  <a:pt x="593" y="418"/>
                  <a:pt x="600" y="425"/>
                  <a:pt x="609" y="425"/>
                </a:cubicBezTo>
                <a:cubicBezTo>
                  <a:pt x="618" y="425"/>
                  <a:pt x="626" y="417"/>
                  <a:pt x="625" y="408"/>
                </a:cubicBezTo>
                <a:cubicBezTo>
                  <a:pt x="625" y="399"/>
                  <a:pt x="617" y="392"/>
                  <a:pt x="608" y="392"/>
                </a:cubicBezTo>
                <a:close/>
                <a:moveTo>
                  <a:pt x="1316" y="454"/>
                </a:moveTo>
                <a:cubicBezTo>
                  <a:pt x="1307" y="453"/>
                  <a:pt x="1299" y="460"/>
                  <a:pt x="1298" y="470"/>
                </a:cubicBezTo>
                <a:cubicBezTo>
                  <a:pt x="1298" y="479"/>
                  <a:pt x="1305" y="487"/>
                  <a:pt x="1315" y="487"/>
                </a:cubicBezTo>
                <a:cubicBezTo>
                  <a:pt x="1324" y="487"/>
                  <a:pt x="1331" y="480"/>
                  <a:pt x="1331" y="471"/>
                </a:cubicBezTo>
                <a:cubicBezTo>
                  <a:pt x="1332" y="462"/>
                  <a:pt x="1325" y="454"/>
                  <a:pt x="1316" y="454"/>
                </a:cubicBezTo>
                <a:close/>
                <a:moveTo>
                  <a:pt x="978" y="1527"/>
                </a:moveTo>
                <a:cubicBezTo>
                  <a:pt x="988" y="1526"/>
                  <a:pt x="995" y="1519"/>
                  <a:pt x="995" y="1509"/>
                </a:cubicBezTo>
                <a:cubicBezTo>
                  <a:pt x="994" y="1500"/>
                  <a:pt x="987" y="1494"/>
                  <a:pt x="978" y="1494"/>
                </a:cubicBezTo>
                <a:cubicBezTo>
                  <a:pt x="968" y="1494"/>
                  <a:pt x="961" y="1502"/>
                  <a:pt x="962" y="1511"/>
                </a:cubicBezTo>
                <a:cubicBezTo>
                  <a:pt x="962" y="1520"/>
                  <a:pt x="969" y="1527"/>
                  <a:pt x="978" y="1527"/>
                </a:cubicBezTo>
                <a:close/>
                <a:moveTo>
                  <a:pt x="1475" y="1159"/>
                </a:moveTo>
                <a:cubicBezTo>
                  <a:pt x="1484" y="1159"/>
                  <a:pt x="1491" y="1152"/>
                  <a:pt x="1492" y="1143"/>
                </a:cubicBezTo>
                <a:cubicBezTo>
                  <a:pt x="1492" y="1134"/>
                  <a:pt x="1485" y="1126"/>
                  <a:pt x="1476" y="1126"/>
                </a:cubicBezTo>
                <a:cubicBezTo>
                  <a:pt x="1467" y="1125"/>
                  <a:pt x="1459" y="1133"/>
                  <a:pt x="1459" y="1142"/>
                </a:cubicBezTo>
                <a:cubicBezTo>
                  <a:pt x="1458" y="1151"/>
                  <a:pt x="1466" y="1159"/>
                  <a:pt x="1475" y="1159"/>
                </a:cubicBezTo>
                <a:close/>
                <a:moveTo>
                  <a:pt x="1440" y="602"/>
                </a:moveTo>
                <a:cubicBezTo>
                  <a:pt x="1430" y="602"/>
                  <a:pt x="1423" y="609"/>
                  <a:pt x="1423" y="619"/>
                </a:cubicBezTo>
                <a:cubicBezTo>
                  <a:pt x="1423" y="628"/>
                  <a:pt x="1430" y="635"/>
                  <a:pt x="1440" y="635"/>
                </a:cubicBezTo>
                <a:cubicBezTo>
                  <a:pt x="1449" y="635"/>
                  <a:pt x="1456" y="628"/>
                  <a:pt x="1456" y="619"/>
                </a:cubicBezTo>
                <a:cubicBezTo>
                  <a:pt x="1456" y="610"/>
                  <a:pt x="1449" y="602"/>
                  <a:pt x="1440" y="602"/>
                </a:cubicBezTo>
                <a:close/>
                <a:moveTo>
                  <a:pt x="776" y="1491"/>
                </a:moveTo>
                <a:cubicBezTo>
                  <a:pt x="776" y="1482"/>
                  <a:pt x="769" y="1474"/>
                  <a:pt x="760" y="1474"/>
                </a:cubicBezTo>
                <a:cubicBezTo>
                  <a:pt x="751" y="1474"/>
                  <a:pt x="744" y="1481"/>
                  <a:pt x="743" y="1490"/>
                </a:cubicBezTo>
                <a:cubicBezTo>
                  <a:pt x="743" y="1499"/>
                  <a:pt x="750" y="1506"/>
                  <a:pt x="759" y="1507"/>
                </a:cubicBezTo>
                <a:cubicBezTo>
                  <a:pt x="768" y="1507"/>
                  <a:pt x="776" y="1500"/>
                  <a:pt x="776" y="1491"/>
                </a:cubicBezTo>
                <a:close/>
                <a:moveTo>
                  <a:pt x="1521" y="816"/>
                </a:moveTo>
                <a:cubicBezTo>
                  <a:pt x="1521" y="807"/>
                  <a:pt x="1514" y="799"/>
                  <a:pt x="1505" y="799"/>
                </a:cubicBezTo>
                <a:cubicBezTo>
                  <a:pt x="1495" y="799"/>
                  <a:pt x="1488" y="806"/>
                  <a:pt x="1488" y="816"/>
                </a:cubicBezTo>
                <a:cubicBezTo>
                  <a:pt x="1488" y="825"/>
                  <a:pt x="1495" y="832"/>
                  <a:pt x="1504" y="832"/>
                </a:cubicBezTo>
                <a:cubicBezTo>
                  <a:pt x="1513" y="832"/>
                  <a:pt x="1521" y="825"/>
                  <a:pt x="1521" y="816"/>
                </a:cubicBezTo>
                <a:close/>
                <a:moveTo>
                  <a:pt x="814" y="1512"/>
                </a:moveTo>
                <a:cubicBezTo>
                  <a:pt x="823" y="1512"/>
                  <a:pt x="831" y="1505"/>
                  <a:pt x="831" y="1496"/>
                </a:cubicBezTo>
                <a:cubicBezTo>
                  <a:pt x="831" y="1487"/>
                  <a:pt x="823" y="1479"/>
                  <a:pt x="814" y="1479"/>
                </a:cubicBezTo>
                <a:cubicBezTo>
                  <a:pt x="805" y="1479"/>
                  <a:pt x="798" y="1487"/>
                  <a:pt x="798" y="1496"/>
                </a:cubicBezTo>
                <a:cubicBezTo>
                  <a:pt x="798" y="1505"/>
                  <a:pt x="805" y="1512"/>
                  <a:pt x="814" y="1512"/>
                </a:cubicBezTo>
                <a:close/>
                <a:moveTo>
                  <a:pt x="549" y="442"/>
                </a:moveTo>
                <a:cubicBezTo>
                  <a:pt x="540" y="442"/>
                  <a:pt x="533" y="449"/>
                  <a:pt x="533" y="458"/>
                </a:cubicBezTo>
                <a:cubicBezTo>
                  <a:pt x="532" y="467"/>
                  <a:pt x="539" y="474"/>
                  <a:pt x="548" y="474"/>
                </a:cubicBezTo>
                <a:cubicBezTo>
                  <a:pt x="558" y="475"/>
                  <a:pt x="565" y="468"/>
                  <a:pt x="565" y="458"/>
                </a:cubicBezTo>
                <a:cubicBezTo>
                  <a:pt x="565" y="449"/>
                  <a:pt x="558" y="442"/>
                  <a:pt x="549" y="442"/>
                </a:cubicBezTo>
                <a:close/>
                <a:moveTo>
                  <a:pt x="1390" y="542"/>
                </a:moveTo>
                <a:cubicBezTo>
                  <a:pt x="1381" y="542"/>
                  <a:pt x="1373" y="550"/>
                  <a:pt x="1373" y="559"/>
                </a:cubicBezTo>
                <a:cubicBezTo>
                  <a:pt x="1373" y="568"/>
                  <a:pt x="1381" y="575"/>
                  <a:pt x="1389" y="575"/>
                </a:cubicBezTo>
                <a:cubicBezTo>
                  <a:pt x="1399" y="575"/>
                  <a:pt x="1406" y="569"/>
                  <a:pt x="1406" y="560"/>
                </a:cubicBezTo>
                <a:cubicBezTo>
                  <a:pt x="1407" y="550"/>
                  <a:pt x="1399" y="543"/>
                  <a:pt x="1390" y="542"/>
                </a:cubicBezTo>
                <a:close/>
                <a:moveTo>
                  <a:pt x="923" y="1522"/>
                </a:moveTo>
                <a:cubicBezTo>
                  <a:pt x="932" y="1522"/>
                  <a:pt x="940" y="1514"/>
                  <a:pt x="940" y="1505"/>
                </a:cubicBezTo>
                <a:cubicBezTo>
                  <a:pt x="940" y="1496"/>
                  <a:pt x="933" y="1489"/>
                  <a:pt x="924" y="1489"/>
                </a:cubicBezTo>
                <a:cubicBezTo>
                  <a:pt x="915" y="1488"/>
                  <a:pt x="907" y="1495"/>
                  <a:pt x="907" y="1504"/>
                </a:cubicBezTo>
                <a:cubicBezTo>
                  <a:pt x="907" y="1514"/>
                  <a:pt x="914" y="1521"/>
                  <a:pt x="923" y="1522"/>
                </a:cubicBezTo>
                <a:close/>
                <a:moveTo>
                  <a:pt x="363" y="699"/>
                </a:moveTo>
                <a:cubicBezTo>
                  <a:pt x="354" y="699"/>
                  <a:pt x="346" y="706"/>
                  <a:pt x="346" y="715"/>
                </a:cubicBezTo>
                <a:cubicBezTo>
                  <a:pt x="346" y="724"/>
                  <a:pt x="352" y="732"/>
                  <a:pt x="361" y="732"/>
                </a:cubicBezTo>
                <a:cubicBezTo>
                  <a:pt x="370" y="733"/>
                  <a:pt x="378" y="726"/>
                  <a:pt x="379" y="717"/>
                </a:cubicBezTo>
                <a:cubicBezTo>
                  <a:pt x="379" y="708"/>
                  <a:pt x="372" y="700"/>
                  <a:pt x="363" y="699"/>
                </a:cubicBezTo>
                <a:close/>
                <a:moveTo>
                  <a:pt x="1061" y="1506"/>
                </a:moveTo>
                <a:cubicBezTo>
                  <a:pt x="1070" y="1507"/>
                  <a:pt x="1078" y="1499"/>
                  <a:pt x="1078" y="1490"/>
                </a:cubicBezTo>
                <a:cubicBezTo>
                  <a:pt x="1078" y="1481"/>
                  <a:pt x="1071" y="1474"/>
                  <a:pt x="1062" y="1473"/>
                </a:cubicBezTo>
                <a:cubicBezTo>
                  <a:pt x="1053" y="1473"/>
                  <a:pt x="1045" y="1480"/>
                  <a:pt x="1045" y="1489"/>
                </a:cubicBezTo>
                <a:cubicBezTo>
                  <a:pt x="1045" y="1498"/>
                  <a:pt x="1052" y="1506"/>
                  <a:pt x="1061" y="1506"/>
                </a:cubicBezTo>
                <a:close/>
                <a:moveTo>
                  <a:pt x="1382" y="530"/>
                </a:moveTo>
                <a:cubicBezTo>
                  <a:pt x="1382" y="521"/>
                  <a:pt x="1374" y="513"/>
                  <a:pt x="1364" y="513"/>
                </a:cubicBezTo>
                <a:cubicBezTo>
                  <a:pt x="1356" y="514"/>
                  <a:pt x="1349" y="521"/>
                  <a:pt x="1349" y="530"/>
                </a:cubicBezTo>
                <a:cubicBezTo>
                  <a:pt x="1349" y="539"/>
                  <a:pt x="1356" y="546"/>
                  <a:pt x="1365" y="546"/>
                </a:cubicBezTo>
                <a:cubicBezTo>
                  <a:pt x="1374" y="546"/>
                  <a:pt x="1382" y="539"/>
                  <a:pt x="1382" y="530"/>
                </a:cubicBezTo>
                <a:close/>
                <a:moveTo>
                  <a:pt x="889" y="307"/>
                </a:moveTo>
                <a:cubicBezTo>
                  <a:pt x="880" y="307"/>
                  <a:pt x="873" y="315"/>
                  <a:pt x="873" y="324"/>
                </a:cubicBezTo>
                <a:cubicBezTo>
                  <a:pt x="873" y="333"/>
                  <a:pt x="880" y="340"/>
                  <a:pt x="889" y="340"/>
                </a:cubicBezTo>
                <a:cubicBezTo>
                  <a:pt x="898" y="340"/>
                  <a:pt x="906" y="333"/>
                  <a:pt x="906" y="324"/>
                </a:cubicBezTo>
                <a:cubicBezTo>
                  <a:pt x="906" y="314"/>
                  <a:pt x="898" y="307"/>
                  <a:pt x="889" y="307"/>
                </a:cubicBezTo>
                <a:close/>
                <a:moveTo>
                  <a:pt x="396" y="620"/>
                </a:moveTo>
                <a:cubicBezTo>
                  <a:pt x="387" y="620"/>
                  <a:pt x="380" y="628"/>
                  <a:pt x="380" y="637"/>
                </a:cubicBezTo>
                <a:cubicBezTo>
                  <a:pt x="380" y="646"/>
                  <a:pt x="388" y="653"/>
                  <a:pt x="397" y="653"/>
                </a:cubicBezTo>
                <a:cubicBezTo>
                  <a:pt x="406" y="653"/>
                  <a:pt x="413" y="645"/>
                  <a:pt x="413" y="636"/>
                </a:cubicBezTo>
                <a:cubicBezTo>
                  <a:pt x="413" y="627"/>
                  <a:pt x="405" y="620"/>
                  <a:pt x="396" y="620"/>
                </a:cubicBezTo>
                <a:close/>
                <a:moveTo>
                  <a:pt x="682" y="1473"/>
                </a:moveTo>
                <a:cubicBezTo>
                  <a:pt x="691" y="1472"/>
                  <a:pt x="698" y="1465"/>
                  <a:pt x="698" y="1456"/>
                </a:cubicBezTo>
                <a:cubicBezTo>
                  <a:pt x="698" y="1447"/>
                  <a:pt x="690" y="1440"/>
                  <a:pt x="681" y="1440"/>
                </a:cubicBezTo>
                <a:cubicBezTo>
                  <a:pt x="672" y="1440"/>
                  <a:pt x="665" y="1448"/>
                  <a:pt x="665" y="1457"/>
                </a:cubicBezTo>
                <a:cubicBezTo>
                  <a:pt x="665" y="1466"/>
                  <a:pt x="672" y="1473"/>
                  <a:pt x="682" y="1473"/>
                </a:cubicBezTo>
                <a:close/>
                <a:moveTo>
                  <a:pt x="362" y="1156"/>
                </a:moveTo>
                <a:cubicBezTo>
                  <a:pt x="362" y="1165"/>
                  <a:pt x="369" y="1172"/>
                  <a:pt x="378" y="1172"/>
                </a:cubicBezTo>
                <a:cubicBezTo>
                  <a:pt x="388" y="1172"/>
                  <a:pt x="395" y="1166"/>
                  <a:pt x="395" y="1156"/>
                </a:cubicBezTo>
                <a:cubicBezTo>
                  <a:pt x="395" y="1147"/>
                  <a:pt x="388" y="1139"/>
                  <a:pt x="378" y="1140"/>
                </a:cubicBezTo>
                <a:cubicBezTo>
                  <a:pt x="370" y="1140"/>
                  <a:pt x="362" y="1147"/>
                  <a:pt x="362" y="1156"/>
                </a:cubicBezTo>
                <a:close/>
                <a:moveTo>
                  <a:pt x="519" y="467"/>
                </a:moveTo>
                <a:cubicBezTo>
                  <a:pt x="510" y="467"/>
                  <a:pt x="502" y="474"/>
                  <a:pt x="503" y="484"/>
                </a:cubicBezTo>
                <a:cubicBezTo>
                  <a:pt x="503" y="493"/>
                  <a:pt x="511" y="500"/>
                  <a:pt x="519" y="499"/>
                </a:cubicBezTo>
                <a:cubicBezTo>
                  <a:pt x="529" y="499"/>
                  <a:pt x="536" y="491"/>
                  <a:pt x="536" y="482"/>
                </a:cubicBezTo>
                <a:cubicBezTo>
                  <a:pt x="535" y="473"/>
                  <a:pt x="528" y="467"/>
                  <a:pt x="519" y="467"/>
                </a:cubicBezTo>
                <a:close/>
                <a:moveTo>
                  <a:pt x="944" y="312"/>
                </a:moveTo>
                <a:cubicBezTo>
                  <a:pt x="935" y="312"/>
                  <a:pt x="928" y="319"/>
                  <a:pt x="928" y="328"/>
                </a:cubicBezTo>
                <a:cubicBezTo>
                  <a:pt x="927" y="337"/>
                  <a:pt x="934" y="345"/>
                  <a:pt x="943" y="345"/>
                </a:cubicBezTo>
                <a:cubicBezTo>
                  <a:pt x="953" y="345"/>
                  <a:pt x="960" y="338"/>
                  <a:pt x="960" y="328"/>
                </a:cubicBezTo>
                <a:cubicBezTo>
                  <a:pt x="960" y="320"/>
                  <a:pt x="953" y="312"/>
                  <a:pt x="944" y="312"/>
                </a:cubicBezTo>
                <a:close/>
                <a:moveTo>
                  <a:pt x="1483" y="716"/>
                </a:moveTo>
                <a:cubicBezTo>
                  <a:pt x="1475" y="716"/>
                  <a:pt x="1467" y="723"/>
                  <a:pt x="1467" y="732"/>
                </a:cubicBezTo>
                <a:cubicBezTo>
                  <a:pt x="1467" y="741"/>
                  <a:pt x="1475" y="749"/>
                  <a:pt x="1484" y="749"/>
                </a:cubicBezTo>
                <a:cubicBezTo>
                  <a:pt x="1493" y="749"/>
                  <a:pt x="1500" y="741"/>
                  <a:pt x="1500" y="731"/>
                </a:cubicBezTo>
                <a:cubicBezTo>
                  <a:pt x="1500" y="722"/>
                  <a:pt x="1493" y="716"/>
                  <a:pt x="1483" y="716"/>
                </a:cubicBezTo>
                <a:close/>
                <a:moveTo>
                  <a:pt x="1415" y="572"/>
                </a:moveTo>
                <a:cubicBezTo>
                  <a:pt x="1406" y="572"/>
                  <a:pt x="1398" y="579"/>
                  <a:pt x="1398" y="589"/>
                </a:cubicBezTo>
                <a:cubicBezTo>
                  <a:pt x="1398" y="598"/>
                  <a:pt x="1405" y="605"/>
                  <a:pt x="1414" y="605"/>
                </a:cubicBezTo>
                <a:cubicBezTo>
                  <a:pt x="1423" y="606"/>
                  <a:pt x="1431" y="598"/>
                  <a:pt x="1431" y="589"/>
                </a:cubicBezTo>
                <a:cubicBezTo>
                  <a:pt x="1431" y="580"/>
                  <a:pt x="1424" y="573"/>
                  <a:pt x="1415" y="572"/>
                </a:cubicBezTo>
                <a:close/>
                <a:moveTo>
                  <a:pt x="1053" y="322"/>
                </a:moveTo>
                <a:cubicBezTo>
                  <a:pt x="1044" y="321"/>
                  <a:pt x="1037" y="329"/>
                  <a:pt x="1037" y="338"/>
                </a:cubicBezTo>
                <a:cubicBezTo>
                  <a:pt x="1037" y="347"/>
                  <a:pt x="1044" y="354"/>
                  <a:pt x="1053" y="354"/>
                </a:cubicBezTo>
                <a:cubicBezTo>
                  <a:pt x="1062" y="355"/>
                  <a:pt x="1070" y="347"/>
                  <a:pt x="1070" y="338"/>
                </a:cubicBezTo>
                <a:cubicBezTo>
                  <a:pt x="1070" y="329"/>
                  <a:pt x="1062" y="322"/>
                  <a:pt x="1053" y="322"/>
                </a:cubicBezTo>
                <a:close/>
                <a:moveTo>
                  <a:pt x="490" y="491"/>
                </a:moveTo>
                <a:cubicBezTo>
                  <a:pt x="481" y="491"/>
                  <a:pt x="474" y="498"/>
                  <a:pt x="474" y="507"/>
                </a:cubicBezTo>
                <a:cubicBezTo>
                  <a:pt x="474" y="517"/>
                  <a:pt x="481" y="524"/>
                  <a:pt x="490" y="524"/>
                </a:cubicBezTo>
                <a:cubicBezTo>
                  <a:pt x="499" y="524"/>
                  <a:pt x="506" y="517"/>
                  <a:pt x="507" y="508"/>
                </a:cubicBezTo>
                <a:cubicBezTo>
                  <a:pt x="507" y="499"/>
                  <a:pt x="499" y="491"/>
                  <a:pt x="490" y="491"/>
                </a:cubicBezTo>
                <a:close/>
                <a:moveTo>
                  <a:pt x="1340" y="484"/>
                </a:moveTo>
                <a:cubicBezTo>
                  <a:pt x="1331" y="483"/>
                  <a:pt x="1323" y="490"/>
                  <a:pt x="1323" y="500"/>
                </a:cubicBezTo>
                <a:cubicBezTo>
                  <a:pt x="1323" y="509"/>
                  <a:pt x="1330" y="516"/>
                  <a:pt x="1339" y="517"/>
                </a:cubicBezTo>
                <a:cubicBezTo>
                  <a:pt x="1348" y="517"/>
                  <a:pt x="1356" y="510"/>
                  <a:pt x="1356" y="500"/>
                </a:cubicBezTo>
                <a:cubicBezTo>
                  <a:pt x="1356" y="492"/>
                  <a:pt x="1349" y="484"/>
                  <a:pt x="1340" y="484"/>
                </a:cubicBezTo>
                <a:close/>
                <a:moveTo>
                  <a:pt x="579" y="417"/>
                </a:moveTo>
                <a:cubicBezTo>
                  <a:pt x="570" y="417"/>
                  <a:pt x="563" y="424"/>
                  <a:pt x="563" y="433"/>
                </a:cubicBezTo>
                <a:cubicBezTo>
                  <a:pt x="562" y="443"/>
                  <a:pt x="570" y="450"/>
                  <a:pt x="579" y="450"/>
                </a:cubicBezTo>
                <a:cubicBezTo>
                  <a:pt x="588" y="450"/>
                  <a:pt x="595" y="443"/>
                  <a:pt x="595" y="434"/>
                </a:cubicBezTo>
                <a:cubicBezTo>
                  <a:pt x="596" y="425"/>
                  <a:pt x="588" y="417"/>
                  <a:pt x="579" y="417"/>
                </a:cubicBezTo>
                <a:close/>
                <a:moveTo>
                  <a:pt x="1428" y="1246"/>
                </a:moveTo>
                <a:cubicBezTo>
                  <a:pt x="1428" y="1237"/>
                  <a:pt x="1420" y="1230"/>
                  <a:pt x="1410" y="1230"/>
                </a:cubicBezTo>
                <a:cubicBezTo>
                  <a:pt x="1402" y="1230"/>
                  <a:pt x="1395" y="1238"/>
                  <a:pt x="1395" y="1247"/>
                </a:cubicBezTo>
                <a:cubicBezTo>
                  <a:pt x="1395" y="1256"/>
                  <a:pt x="1402" y="1263"/>
                  <a:pt x="1412" y="1263"/>
                </a:cubicBezTo>
                <a:cubicBezTo>
                  <a:pt x="1421" y="1262"/>
                  <a:pt x="1428" y="1255"/>
                  <a:pt x="1428" y="1246"/>
                </a:cubicBezTo>
                <a:close/>
                <a:moveTo>
                  <a:pt x="998" y="317"/>
                </a:moveTo>
                <a:cubicBezTo>
                  <a:pt x="989" y="317"/>
                  <a:pt x="982" y="324"/>
                  <a:pt x="982" y="333"/>
                </a:cubicBezTo>
                <a:cubicBezTo>
                  <a:pt x="982" y="342"/>
                  <a:pt x="990" y="349"/>
                  <a:pt x="999" y="349"/>
                </a:cubicBezTo>
                <a:cubicBezTo>
                  <a:pt x="1008" y="349"/>
                  <a:pt x="1015" y="342"/>
                  <a:pt x="1015" y="333"/>
                </a:cubicBezTo>
                <a:cubicBezTo>
                  <a:pt x="1015" y="323"/>
                  <a:pt x="1007" y="316"/>
                  <a:pt x="998" y="317"/>
                </a:cubicBezTo>
                <a:close/>
                <a:moveTo>
                  <a:pt x="1211" y="391"/>
                </a:moveTo>
                <a:cubicBezTo>
                  <a:pt x="1202" y="390"/>
                  <a:pt x="1194" y="398"/>
                  <a:pt x="1194" y="407"/>
                </a:cubicBezTo>
                <a:cubicBezTo>
                  <a:pt x="1194" y="416"/>
                  <a:pt x="1202" y="423"/>
                  <a:pt x="1211" y="423"/>
                </a:cubicBezTo>
                <a:cubicBezTo>
                  <a:pt x="1220" y="423"/>
                  <a:pt x="1227" y="417"/>
                  <a:pt x="1227" y="407"/>
                </a:cubicBezTo>
                <a:cubicBezTo>
                  <a:pt x="1227" y="398"/>
                  <a:pt x="1220" y="391"/>
                  <a:pt x="1211" y="391"/>
                </a:cubicBezTo>
                <a:close/>
                <a:moveTo>
                  <a:pt x="426" y="595"/>
                </a:moveTo>
                <a:cubicBezTo>
                  <a:pt x="417" y="595"/>
                  <a:pt x="410" y="603"/>
                  <a:pt x="410" y="612"/>
                </a:cubicBezTo>
                <a:cubicBezTo>
                  <a:pt x="410" y="621"/>
                  <a:pt x="417" y="628"/>
                  <a:pt x="426" y="628"/>
                </a:cubicBezTo>
                <a:cubicBezTo>
                  <a:pt x="435" y="628"/>
                  <a:pt x="442" y="621"/>
                  <a:pt x="442" y="612"/>
                </a:cubicBezTo>
                <a:cubicBezTo>
                  <a:pt x="443" y="603"/>
                  <a:pt x="435" y="595"/>
                  <a:pt x="426" y="595"/>
                </a:cubicBezTo>
                <a:close/>
                <a:moveTo>
                  <a:pt x="1383" y="1288"/>
                </a:moveTo>
                <a:cubicBezTo>
                  <a:pt x="1391" y="1287"/>
                  <a:pt x="1399" y="1280"/>
                  <a:pt x="1399" y="1271"/>
                </a:cubicBezTo>
                <a:cubicBezTo>
                  <a:pt x="1398" y="1262"/>
                  <a:pt x="1391" y="1255"/>
                  <a:pt x="1382" y="1255"/>
                </a:cubicBezTo>
                <a:cubicBezTo>
                  <a:pt x="1373" y="1255"/>
                  <a:pt x="1366" y="1262"/>
                  <a:pt x="1366" y="1271"/>
                </a:cubicBezTo>
                <a:cubicBezTo>
                  <a:pt x="1366" y="1280"/>
                  <a:pt x="1373" y="1288"/>
                  <a:pt x="1383" y="1288"/>
                </a:cubicBezTo>
                <a:close/>
                <a:moveTo>
                  <a:pt x="553" y="1379"/>
                </a:moveTo>
                <a:cubicBezTo>
                  <a:pt x="562" y="1379"/>
                  <a:pt x="569" y="1371"/>
                  <a:pt x="569" y="1362"/>
                </a:cubicBezTo>
                <a:cubicBezTo>
                  <a:pt x="568" y="1353"/>
                  <a:pt x="561" y="1346"/>
                  <a:pt x="552" y="1346"/>
                </a:cubicBezTo>
                <a:cubicBezTo>
                  <a:pt x="543" y="1346"/>
                  <a:pt x="536" y="1354"/>
                  <a:pt x="536" y="1363"/>
                </a:cubicBezTo>
                <a:cubicBezTo>
                  <a:pt x="536" y="1372"/>
                  <a:pt x="544" y="1379"/>
                  <a:pt x="553" y="1379"/>
                </a:cubicBezTo>
                <a:close/>
                <a:moveTo>
                  <a:pt x="1204" y="1436"/>
                </a:moveTo>
                <a:cubicBezTo>
                  <a:pt x="1213" y="1436"/>
                  <a:pt x="1221" y="1429"/>
                  <a:pt x="1221" y="1420"/>
                </a:cubicBezTo>
                <a:cubicBezTo>
                  <a:pt x="1221" y="1411"/>
                  <a:pt x="1214" y="1404"/>
                  <a:pt x="1205" y="1404"/>
                </a:cubicBezTo>
                <a:cubicBezTo>
                  <a:pt x="1196" y="1403"/>
                  <a:pt x="1189" y="1410"/>
                  <a:pt x="1189" y="1419"/>
                </a:cubicBezTo>
                <a:cubicBezTo>
                  <a:pt x="1189" y="1428"/>
                  <a:pt x="1196" y="1436"/>
                  <a:pt x="1204" y="1436"/>
                </a:cubicBezTo>
                <a:close/>
                <a:moveTo>
                  <a:pt x="721" y="347"/>
                </a:moveTo>
                <a:cubicBezTo>
                  <a:pt x="712" y="348"/>
                  <a:pt x="706" y="355"/>
                  <a:pt x="706" y="364"/>
                </a:cubicBezTo>
                <a:cubicBezTo>
                  <a:pt x="706" y="373"/>
                  <a:pt x="713" y="380"/>
                  <a:pt x="722" y="380"/>
                </a:cubicBezTo>
                <a:cubicBezTo>
                  <a:pt x="731" y="380"/>
                  <a:pt x="739" y="372"/>
                  <a:pt x="739" y="363"/>
                </a:cubicBezTo>
                <a:cubicBezTo>
                  <a:pt x="739" y="354"/>
                  <a:pt x="731" y="347"/>
                  <a:pt x="721" y="347"/>
                </a:cubicBezTo>
                <a:close/>
                <a:moveTo>
                  <a:pt x="577" y="1409"/>
                </a:moveTo>
                <a:cubicBezTo>
                  <a:pt x="586" y="1409"/>
                  <a:pt x="594" y="1401"/>
                  <a:pt x="594" y="1392"/>
                </a:cubicBezTo>
                <a:cubicBezTo>
                  <a:pt x="593" y="1383"/>
                  <a:pt x="586" y="1376"/>
                  <a:pt x="577" y="1376"/>
                </a:cubicBezTo>
                <a:cubicBezTo>
                  <a:pt x="568" y="1376"/>
                  <a:pt x="561" y="1383"/>
                  <a:pt x="561" y="1392"/>
                </a:cubicBezTo>
                <a:cubicBezTo>
                  <a:pt x="561" y="1401"/>
                  <a:pt x="568" y="1409"/>
                  <a:pt x="577" y="1409"/>
                </a:cubicBezTo>
                <a:close/>
                <a:moveTo>
                  <a:pt x="1132" y="356"/>
                </a:moveTo>
                <a:cubicBezTo>
                  <a:pt x="1123" y="356"/>
                  <a:pt x="1116" y="363"/>
                  <a:pt x="1116" y="372"/>
                </a:cubicBezTo>
                <a:cubicBezTo>
                  <a:pt x="1116" y="381"/>
                  <a:pt x="1124" y="389"/>
                  <a:pt x="1133" y="388"/>
                </a:cubicBezTo>
                <a:cubicBezTo>
                  <a:pt x="1142" y="388"/>
                  <a:pt x="1149" y="381"/>
                  <a:pt x="1149" y="372"/>
                </a:cubicBezTo>
                <a:cubicBezTo>
                  <a:pt x="1148" y="363"/>
                  <a:pt x="1142" y="356"/>
                  <a:pt x="1132" y="356"/>
                </a:cubicBezTo>
                <a:close/>
                <a:moveTo>
                  <a:pt x="1498" y="854"/>
                </a:moveTo>
                <a:cubicBezTo>
                  <a:pt x="1489" y="854"/>
                  <a:pt x="1482" y="862"/>
                  <a:pt x="1483" y="871"/>
                </a:cubicBezTo>
                <a:cubicBezTo>
                  <a:pt x="1483" y="880"/>
                  <a:pt x="1491" y="887"/>
                  <a:pt x="1499" y="887"/>
                </a:cubicBezTo>
                <a:cubicBezTo>
                  <a:pt x="1508" y="887"/>
                  <a:pt x="1515" y="879"/>
                  <a:pt x="1515" y="870"/>
                </a:cubicBezTo>
                <a:cubicBezTo>
                  <a:pt x="1515" y="861"/>
                  <a:pt x="1508" y="854"/>
                  <a:pt x="1498" y="854"/>
                </a:cubicBezTo>
                <a:close/>
                <a:moveTo>
                  <a:pt x="1496" y="1089"/>
                </a:moveTo>
                <a:cubicBezTo>
                  <a:pt x="1497" y="1080"/>
                  <a:pt x="1490" y="1072"/>
                  <a:pt x="1481" y="1071"/>
                </a:cubicBezTo>
                <a:cubicBezTo>
                  <a:pt x="1473" y="1071"/>
                  <a:pt x="1465" y="1078"/>
                  <a:pt x="1464" y="1087"/>
                </a:cubicBezTo>
                <a:cubicBezTo>
                  <a:pt x="1463" y="1095"/>
                  <a:pt x="1470" y="1103"/>
                  <a:pt x="1479" y="1104"/>
                </a:cubicBezTo>
                <a:cubicBezTo>
                  <a:pt x="1488" y="1105"/>
                  <a:pt x="1496" y="1098"/>
                  <a:pt x="1496" y="1089"/>
                </a:cubicBezTo>
                <a:close/>
                <a:moveTo>
                  <a:pt x="343" y="1071"/>
                </a:moveTo>
                <a:cubicBezTo>
                  <a:pt x="342" y="1080"/>
                  <a:pt x="349" y="1088"/>
                  <a:pt x="359" y="1088"/>
                </a:cubicBezTo>
                <a:cubicBezTo>
                  <a:pt x="367" y="1088"/>
                  <a:pt x="375" y="1081"/>
                  <a:pt x="375" y="1072"/>
                </a:cubicBezTo>
                <a:cubicBezTo>
                  <a:pt x="375" y="1063"/>
                  <a:pt x="368" y="1056"/>
                  <a:pt x="359" y="1055"/>
                </a:cubicBezTo>
                <a:cubicBezTo>
                  <a:pt x="350" y="1055"/>
                  <a:pt x="343" y="1062"/>
                  <a:pt x="343" y="1071"/>
                </a:cubicBezTo>
                <a:close/>
                <a:moveTo>
                  <a:pt x="806" y="327"/>
                </a:moveTo>
                <a:cubicBezTo>
                  <a:pt x="797" y="327"/>
                  <a:pt x="790" y="335"/>
                  <a:pt x="789" y="344"/>
                </a:cubicBezTo>
                <a:cubicBezTo>
                  <a:pt x="789" y="353"/>
                  <a:pt x="796" y="360"/>
                  <a:pt x="805" y="360"/>
                </a:cubicBezTo>
                <a:cubicBezTo>
                  <a:pt x="814" y="360"/>
                  <a:pt x="822" y="353"/>
                  <a:pt x="822" y="344"/>
                </a:cubicBezTo>
                <a:cubicBezTo>
                  <a:pt x="822" y="335"/>
                  <a:pt x="815" y="327"/>
                  <a:pt x="806" y="327"/>
                </a:cubicBezTo>
                <a:close/>
                <a:moveTo>
                  <a:pt x="1446" y="1184"/>
                </a:moveTo>
                <a:cubicBezTo>
                  <a:pt x="1455" y="1184"/>
                  <a:pt x="1462" y="1176"/>
                  <a:pt x="1462" y="1167"/>
                </a:cubicBezTo>
                <a:cubicBezTo>
                  <a:pt x="1462" y="1158"/>
                  <a:pt x="1456" y="1151"/>
                  <a:pt x="1447" y="1151"/>
                </a:cubicBezTo>
                <a:cubicBezTo>
                  <a:pt x="1437" y="1151"/>
                  <a:pt x="1430" y="1158"/>
                  <a:pt x="1430" y="1167"/>
                </a:cubicBezTo>
                <a:cubicBezTo>
                  <a:pt x="1430" y="1176"/>
                  <a:pt x="1437" y="1184"/>
                  <a:pt x="1446" y="1184"/>
                </a:cubicBezTo>
                <a:close/>
                <a:moveTo>
                  <a:pt x="338" y="1004"/>
                </a:moveTo>
                <a:cubicBezTo>
                  <a:pt x="347" y="1004"/>
                  <a:pt x="355" y="997"/>
                  <a:pt x="355" y="987"/>
                </a:cubicBezTo>
                <a:cubicBezTo>
                  <a:pt x="354" y="979"/>
                  <a:pt x="347" y="972"/>
                  <a:pt x="338" y="972"/>
                </a:cubicBezTo>
                <a:cubicBezTo>
                  <a:pt x="329" y="972"/>
                  <a:pt x="322" y="979"/>
                  <a:pt x="322" y="988"/>
                </a:cubicBezTo>
                <a:cubicBezTo>
                  <a:pt x="322" y="997"/>
                  <a:pt x="329" y="1004"/>
                  <a:pt x="338" y="1004"/>
                </a:cubicBezTo>
                <a:close/>
                <a:moveTo>
                  <a:pt x="869" y="1516"/>
                </a:moveTo>
                <a:cubicBezTo>
                  <a:pt x="878" y="1516"/>
                  <a:pt x="885" y="1508"/>
                  <a:pt x="885" y="1500"/>
                </a:cubicBezTo>
                <a:cubicBezTo>
                  <a:pt x="885" y="1491"/>
                  <a:pt x="878" y="1484"/>
                  <a:pt x="869" y="1484"/>
                </a:cubicBezTo>
                <a:cubicBezTo>
                  <a:pt x="859" y="1484"/>
                  <a:pt x="852" y="1491"/>
                  <a:pt x="853" y="1501"/>
                </a:cubicBezTo>
                <a:cubicBezTo>
                  <a:pt x="853" y="1510"/>
                  <a:pt x="860" y="1517"/>
                  <a:pt x="869" y="1516"/>
                </a:cubicBezTo>
                <a:close/>
                <a:moveTo>
                  <a:pt x="1459" y="686"/>
                </a:moveTo>
                <a:cubicBezTo>
                  <a:pt x="1451" y="685"/>
                  <a:pt x="1443" y="693"/>
                  <a:pt x="1443" y="701"/>
                </a:cubicBezTo>
                <a:cubicBezTo>
                  <a:pt x="1442" y="711"/>
                  <a:pt x="1449" y="718"/>
                  <a:pt x="1459" y="718"/>
                </a:cubicBezTo>
                <a:cubicBezTo>
                  <a:pt x="1468" y="718"/>
                  <a:pt x="1475" y="711"/>
                  <a:pt x="1475" y="702"/>
                </a:cubicBezTo>
                <a:cubicBezTo>
                  <a:pt x="1475" y="694"/>
                  <a:pt x="1468" y="686"/>
                  <a:pt x="1459" y="686"/>
                </a:cubicBezTo>
                <a:close/>
                <a:moveTo>
                  <a:pt x="1175" y="1461"/>
                </a:moveTo>
                <a:cubicBezTo>
                  <a:pt x="1184" y="1461"/>
                  <a:pt x="1191" y="1453"/>
                  <a:pt x="1191" y="1444"/>
                </a:cubicBezTo>
                <a:cubicBezTo>
                  <a:pt x="1191" y="1435"/>
                  <a:pt x="1184" y="1428"/>
                  <a:pt x="1175" y="1428"/>
                </a:cubicBezTo>
                <a:cubicBezTo>
                  <a:pt x="1166" y="1428"/>
                  <a:pt x="1158" y="1436"/>
                  <a:pt x="1159" y="1445"/>
                </a:cubicBezTo>
                <a:cubicBezTo>
                  <a:pt x="1159" y="1454"/>
                  <a:pt x="1166" y="1461"/>
                  <a:pt x="1175" y="1461"/>
                </a:cubicBezTo>
                <a:close/>
                <a:moveTo>
                  <a:pt x="341" y="771"/>
                </a:moveTo>
                <a:cubicBezTo>
                  <a:pt x="341" y="780"/>
                  <a:pt x="349" y="787"/>
                  <a:pt x="358" y="787"/>
                </a:cubicBezTo>
                <a:cubicBezTo>
                  <a:pt x="367" y="786"/>
                  <a:pt x="374" y="779"/>
                  <a:pt x="374" y="770"/>
                </a:cubicBezTo>
                <a:cubicBezTo>
                  <a:pt x="373" y="761"/>
                  <a:pt x="366" y="754"/>
                  <a:pt x="357" y="754"/>
                </a:cubicBezTo>
                <a:cubicBezTo>
                  <a:pt x="348" y="754"/>
                  <a:pt x="341" y="762"/>
                  <a:pt x="341" y="771"/>
                </a:cubicBezTo>
                <a:close/>
                <a:moveTo>
                  <a:pt x="404" y="1201"/>
                </a:moveTo>
                <a:cubicBezTo>
                  <a:pt x="413" y="1201"/>
                  <a:pt x="420" y="1194"/>
                  <a:pt x="420" y="1185"/>
                </a:cubicBezTo>
                <a:cubicBezTo>
                  <a:pt x="419" y="1176"/>
                  <a:pt x="412" y="1169"/>
                  <a:pt x="403" y="1169"/>
                </a:cubicBezTo>
                <a:cubicBezTo>
                  <a:pt x="394" y="1169"/>
                  <a:pt x="387" y="1176"/>
                  <a:pt x="387" y="1186"/>
                </a:cubicBezTo>
                <a:cubicBezTo>
                  <a:pt x="387" y="1195"/>
                  <a:pt x="394" y="1202"/>
                  <a:pt x="404" y="1201"/>
                </a:cubicBezTo>
                <a:close/>
                <a:moveTo>
                  <a:pt x="1485" y="1049"/>
                </a:moveTo>
                <a:cubicBezTo>
                  <a:pt x="1494" y="1049"/>
                  <a:pt x="1501" y="1042"/>
                  <a:pt x="1501" y="1033"/>
                </a:cubicBezTo>
                <a:cubicBezTo>
                  <a:pt x="1501" y="1024"/>
                  <a:pt x="1493" y="1017"/>
                  <a:pt x="1484" y="1017"/>
                </a:cubicBezTo>
                <a:cubicBezTo>
                  <a:pt x="1475" y="1017"/>
                  <a:pt x="1468" y="1024"/>
                  <a:pt x="1468" y="1033"/>
                </a:cubicBezTo>
                <a:cubicBezTo>
                  <a:pt x="1469" y="1043"/>
                  <a:pt x="1476" y="1049"/>
                  <a:pt x="1485" y="1049"/>
                </a:cubicBezTo>
                <a:close/>
                <a:moveTo>
                  <a:pt x="327" y="933"/>
                </a:moveTo>
                <a:cubicBezTo>
                  <a:pt x="327" y="942"/>
                  <a:pt x="335" y="950"/>
                  <a:pt x="343" y="950"/>
                </a:cubicBezTo>
                <a:cubicBezTo>
                  <a:pt x="352" y="950"/>
                  <a:pt x="360" y="942"/>
                  <a:pt x="360" y="933"/>
                </a:cubicBezTo>
                <a:cubicBezTo>
                  <a:pt x="360" y="925"/>
                  <a:pt x="353" y="917"/>
                  <a:pt x="344" y="917"/>
                </a:cubicBezTo>
                <a:cubicBezTo>
                  <a:pt x="334" y="917"/>
                  <a:pt x="327" y="924"/>
                  <a:pt x="327" y="933"/>
                </a:cubicBezTo>
                <a:close/>
                <a:moveTo>
                  <a:pt x="428" y="1231"/>
                </a:moveTo>
                <a:cubicBezTo>
                  <a:pt x="437" y="1231"/>
                  <a:pt x="444" y="1224"/>
                  <a:pt x="444" y="1215"/>
                </a:cubicBezTo>
                <a:cubicBezTo>
                  <a:pt x="444" y="1205"/>
                  <a:pt x="437" y="1199"/>
                  <a:pt x="428" y="1199"/>
                </a:cubicBezTo>
                <a:cubicBezTo>
                  <a:pt x="419" y="1199"/>
                  <a:pt x="411" y="1206"/>
                  <a:pt x="412" y="1215"/>
                </a:cubicBezTo>
                <a:cubicBezTo>
                  <a:pt x="412" y="1224"/>
                  <a:pt x="420" y="1232"/>
                  <a:pt x="428" y="1231"/>
                </a:cubicBezTo>
                <a:close/>
                <a:moveTo>
                  <a:pt x="735" y="1478"/>
                </a:moveTo>
                <a:cubicBezTo>
                  <a:pt x="744" y="1478"/>
                  <a:pt x="751" y="1471"/>
                  <a:pt x="751" y="1462"/>
                </a:cubicBezTo>
                <a:cubicBezTo>
                  <a:pt x="751" y="1453"/>
                  <a:pt x="744" y="1445"/>
                  <a:pt x="735" y="1445"/>
                </a:cubicBezTo>
                <a:cubicBezTo>
                  <a:pt x="726" y="1445"/>
                  <a:pt x="719" y="1452"/>
                  <a:pt x="719" y="1461"/>
                </a:cubicBezTo>
                <a:cubicBezTo>
                  <a:pt x="718" y="1470"/>
                  <a:pt x="726" y="1477"/>
                  <a:pt x="735" y="1478"/>
                </a:cubicBezTo>
                <a:close/>
                <a:moveTo>
                  <a:pt x="692" y="372"/>
                </a:moveTo>
                <a:cubicBezTo>
                  <a:pt x="684" y="372"/>
                  <a:pt x="676" y="380"/>
                  <a:pt x="676" y="388"/>
                </a:cubicBezTo>
                <a:cubicBezTo>
                  <a:pt x="676" y="397"/>
                  <a:pt x="683" y="404"/>
                  <a:pt x="692" y="404"/>
                </a:cubicBezTo>
                <a:cubicBezTo>
                  <a:pt x="701" y="404"/>
                  <a:pt x="708" y="397"/>
                  <a:pt x="708" y="388"/>
                </a:cubicBezTo>
                <a:cubicBezTo>
                  <a:pt x="708" y="379"/>
                  <a:pt x="701" y="372"/>
                  <a:pt x="692" y="372"/>
                </a:cubicBezTo>
                <a:close/>
                <a:moveTo>
                  <a:pt x="1496" y="787"/>
                </a:moveTo>
                <a:cubicBezTo>
                  <a:pt x="1496" y="778"/>
                  <a:pt x="1489" y="771"/>
                  <a:pt x="1480" y="771"/>
                </a:cubicBezTo>
                <a:cubicBezTo>
                  <a:pt x="1471" y="770"/>
                  <a:pt x="1463" y="777"/>
                  <a:pt x="1463" y="786"/>
                </a:cubicBezTo>
                <a:cubicBezTo>
                  <a:pt x="1463" y="795"/>
                  <a:pt x="1470" y="803"/>
                  <a:pt x="1479" y="803"/>
                </a:cubicBezTo>
                <a:cubicBezTo>
                  <a:pt x="1488" y="803"/>
                  <a:pt x="1496" y="796"/>
                  <a:pt x="1496" y="787"/>
                </a:cubicBezTo>
                <a:close/>
                <a:moveTo>
                  <a:pt x="1351" y="1312"/>
                </a:moveTo>
                <a:cubicBezTo>
                  <a:pt x="1360" y="1313"/>
                  <a:pt x="1368" y="1306"/>
                  <a:pt x="1368" y="1297"/>
                </a:cubicBezTo>
                <a:cubicBezTo>
                  <a:pt x="1369" y="1288"/>
                  <a:pt x="1362" y="1280"/>
                  <a:pt x="1353" y="1280"/>
                </a:cubicBezTo>
                <a:cubicBezTo>
                  <a:pt x="1345" y="1279"/>
                  <a:pt x="1337" y="1286"/>
                  <a:pt x="1336" y="1295"/>
                </a:cubicBezTo>
                <a:cubicBezTo>
                  <a:pt x="1335" y="1304"/>
                  <a:pt x="1342" y="1312"/>
                  <a:pt x="1351" y="1312"/>
                </a:cubicBezTo>
                <a:close/>
                <a:moveTo>
                  <a:pt x="1091" y="1481"/>
                </a:moveTo>
                <a:cubicBezTo>
                  <a:pt x="1100" y="1481"/>
                  <a:pt x="1107" y="1474"/>
                  <a:pt x="1107" y="1465"/>
                </a:cubicBezTo>
                <a:cubicBezTo>
                  <a:pt x="1108" y="1456"/>
                  <a:pt x="1101" y="1449"/>
                  <a:pt x="1092" y="1449"/>
                </a:cubicBezTo>
                <a:cubicBezTo>
                  <a:pt x="1083" y="1448"/>
                  <a:pt x="1075" y="1456"/>
                  <a:pt x="1075" y="1465"/>
                </a:cubicBezTo>
                <a:cubicBezTo>
                  <a:pt x="1075" y="1473"/>
                  <a:pt x="1082" y="1481"/>
                  <a:pt x="1091" y="1481"/>
                </a:cubicBezTo>
                <a:close/>
                <a:moveTo>
                  <a:pt x="1236" y="420"/>
                </a:moveTo>
                <a:cubicBezTo>
                  <a:pt x="1227" y="419"/>
                  <a:pt x="1220" y="427"/>
                  <a:pt x="1219" y="436"/>
                </a:cubicBezTo>
                <a:cubicBezTo>
                  <a:pt x="1219" y="445"/>
                  <a:pt x="1226" y="452"/>
                  <a:pt x="1235" y="452"/>
                </a:cubicBezTo>
                <a:cubicBezTo>
                  <a:pt x="1244" y="452"/>
                  <a:pt x="1252" y="445"/>
                  <a:pt x="1252" y="436"/>
                </a:cubicBezTo>
                <a:cubicBezTo>
                  <a:pt x="1252" y="428"/>
                  <a:pt x="1245" y="420"/>
                  <a:pt x="1236" y="420"/>
                </a:cubicBezTo>
                <a:close/>
                <a:moveTo>
                  <a:pt x="1234" y="1411"/>
                </a:moveTo>
                <a:cubicBezTo>
                  <a:pt x="1243" y="1411"/>
                  <a:pt x="1250" y="1403"/>
                  <a:pt x="1250" y="1395"/>
                </a:cubicBezTo>
                <a:cubicBezTo>
                  <a:pt x="1250" y="1386"/>
                  <a:pt x="1242" y="1378"/>
                  <a:pt x="1233" y="1379"/>
                </a:cubicBezTo>
                <a:cubicBezTo>
                  <a:pt x="1225" y="1379"/>
                  <a:pt x="1218" y="1386"/>
                  <a:pt x="1218" y="1395"/>
                </a:cubicBezTo>
                <a:cubicBezTo>
                  <a:pt x="1218" y="1404"/>
                  <a:pt x="1225" y="1411"/>
                  <a:pt x="1234" y="1411"/>
                </a:cubicBezTo>
                <a:close/>
                <a:moveTo>
                  <a:pt x="1506" y="980"/>
                </a:moveTo>
                <a:cubicBezTo>
                  <a:pt x="1506" y="971"/>
                  <a:pt x="1499" y="963"/>
                  <a:pt x="1490" y="963"/>
                </a:cubicBezTo>
                <a:cubicBezTo>
                  <a:pt x="1481" y="963"/>
                  <a:pt x="1474" y="970"/>
                  <a:pt x="1474" y="980"/>
                </a:cubicBezTo>
                <a:cubicBezTo>
                  <a:pt x="1474" y="989"/>
                  <a:pt x="1481" y="996"/>
                  <a:pt x="1490" y="996"/>
                </a:cubicBezTo>
                <a:cubicBezTo>
                  <a:pt x="1498" y="996"/>
                  <a:pt x="1506" y="988"/>
                  <a:pt x="1506" y="980"/>
                </a:cubicBezTo>
                <a:close/>
                <a:moveTo>
                  <a:pt x="453" y="1261"/>
                </a:moveTo>
                <a:cubicBezTo>
                  <a:pt x="462" y="1261"/>
                  <a:pt x="469" y="1253"/>
                  <a:pt x="469" y="1244"/>
                </a:cubicBezTo>
                <a:cubicBezTo>
                  <a:pt x="469" y="1236"/>
                  <a:pt x="461" y="1228"/>
                  <a:pt x="452" y="1228"/>
                </a:cubicBezTo>
                <a:cubicBezTo>
                  <a:pt x="443" y="1229"/>
                  <a:pt x="436" y="1236"/>
                  <a:pt x="437" y="1245"/>
                </a:cubicBezTo>
                <a:cubicBezTo>
                  <a:pt x="437" y="1254"/>
                  <a:pt x="444" y="1261"/>
                  <a:pt x="453" y="1261"/>
                </a:cubicBezTo>
                <a:close/>
                <a:moveTo>
                  <a:pt x="1511" y="925"/>
                </a:moveTo>
                <a:cubicBezTo>
                  <a:pt x="1511" y="916"/>
                  <a:pt x="1504" y="909"/>
                  <a:pt x="1494" y="909"/>
                </a:cubicBezTo>
                <a:cubicBezTo>
                  <a:pt x="1485" y="909"/>
                  <a:pt x="1479" y="916"/>
                  <a:pt x="1479" y="925"/>
                </a:cubicBezTo>
                <a:cubicBezTo>
                  <a:pt x="1479" y="934"/>
                  <a:pt x="1486" y="941"/>
                  <a:pt x="1495" y="941"/>
                </a:cubicBezTo>
                <a:cubicBezTo>
                  <a:pt x="1504" y="941"/>
                  <a:pt x="1511" y="933"/>
                  <a:pt x="1511" y="925"/>
                </a:cubicBezTo>
                <a:close/>
                <a:moveTo>
                  <a:pt x="656" y="1443"/>
                </a:moveTo>
                <a:cubicBezTo>
                  <a:pt x="665" y="1443"/>
                  <a:pt x="672" y="1436"/>
                  <a:pt x="673" y="1427"/>
                </a:cubicBezTo>
                <a:cubicBezTo>
                  <a:pt x="673" y="1418"/>
                  <a:pt x="666" y="1411"/>
                  <a:pt x="657" y="1410"/>
                </a:cubicBezTo>
                <a:cubicBezTo>
                  <a:pt x="648" y="1410"/>
                  <a:pt x="640" y="1417"/>
                  <a:pt x="640" y="1426"/>
                </a:cubicBezTo>
                <a:cubicBezTo>
                  <a:pt x="640" y="1435"/>
                  <a:pt x="647" y="1443"/>
                  <a:pt x="656" y="1443"/>
                </a:cubicBezTo>
                <a:close/>
                <a:moveTo>
                  <a:pt x="376" y="691"/>
                </a:moveTo>
                <a:cubicBezTo>
                  <a:pt x="376" y="700"/>
                  <a:pt x="384" y="708"/>
                  <a:pt x="392" y="707"/>
                </a:cubicBezTo>
                <a:cubicBezTo>
                  <a:pt x="401" y="707"/>
                  <a:pt x="408" y="700"/>
                  <a:pt x="408" y="691"/>
                </a:cubicBezTo>
                <a:cubicBezTo>
                  <a:pt x="408" y="682"/>
                  <a:pt x="401" y="675"/>
                  <a:pt x="392" y="675"/>
                </a:cubicBezTo>
                <a:cubicBezTo>
                  <a:pt x="383" y="675"/>
                  <a:pt x="376" y="683"/>
                  <a:pt x="376" y="691"/>
                </a:cubicBezTo>
                <a:close/>
                <a:moveTo>
                  <a:pt x="337" y="824"/>
                </a:moveTo>
                <a:cubicBezTo>
                  <a:pt x="336" y="833"/>
                  <a:pt x="343" y="841"/>
                  <a:pt x="352" y="841"/>
                </a:cubicBezTo>
                <a:cubicBezTo>
                  <a:pt x="361" y="842"/>
                  <a:pt x="368" y="835"/>
                  <a:pt x="369" y="826"/>
                </a:cubicBezTo>
                <a:cubicBezTo>
                  <a:pt x="369" y="817"/>
                  <a:pt x="363" y="809"/>
                  <a:pt x="354" y="809"/>
                </a:cubicBezTo>
                <a:cubicBezTo>
                  <a:pt x="345" y="808"/>
                  <a:pt x="337" y="815"/>
                  <a:pt x="337" y="824"/>
                </a:cubicBezTo>
                <a:close/>
                <a:moveTo>
                  <a:pt x="512" y="1334"/>
                </a:moveTo>
                <a:cubicBezTo>
                  <a:pt x="512" y="1343"/>
                  <a:pt x="519" y="1350"/>
                  <a:pt x="528" y="1350"/>
                </a:cubicBezTo>
                <a:cubicBezTo>
                  <a:pt x="537" y="1350"/>
                  <a:pt x="544" y="1342"/>
                  <a:pt x="544" y="1333"/>
                </a:cubicBezTo>
                <a:cubicBezTo>
                  <a:pt x="544" y="1325"/>
                  <a:pt x="536" y="1317"/>
                  <a:pt x="528" y="1317"/>
                </a:cubicBezTo>
                <a:cubicBezTo>
                  <a:pt x="519" y="1317"/>
                  <a:pt x="512" y="1325"/>
                  <a:pt x="512" y="1334"/>
                </a:cubicBezTo>
                <a:close/>
                <a:moveTo>
                  <a:pt x="331" y="879"/>
                </a:moveTo>
                <a:cubicBezTo>
                  <a:pt x="331" y="887"/>
                  <a:pt x="339" y="895"/>
                  <a:pt x="347" y="895"/>
                </a:cubicBezTo>
                <a:cubicBezTo>
                  <a:pt x="356" y="895"/>
                  <a:pt x="364" y="888"/>
                  <a:pt x="364" y="879"/>
                </a:cubicBezTo>
                <a:cubicBezTo>
                  <a:pt x="364" y="870"/>
                  <a:pt x="357" y="863"/>
                  <a:pt x="348" y="863"/>
                </a:cubicBezTo>
                <a:cubicBezTo>
                  <a:pt x="339" y="863"/>
                  <a:pt x="332" y="870"/>
                  <a:pt x="331" y="879"/>
                </a:cubicBezTo>
                <a:close/>
                <a:moveTo>
                  <a:pt x="1007" y="1501"/>
                </a:moveTo>
                <a:cubicBezTo>
                  <a:pt x="1016" y="1501"/>
                  <a:pt x="1023" y="1493"/>
                  <a:pt x="1023" y="1484"/>
                </a:cubicBezTo>
                <a:cubicBezTo>
                  <a:pt x="1023" y="1475"/>
                  <a:pt x="1016" y="1468"/>
                  <a:pt x="1007" y="1468"/>
                </a:cubicBezTo>
                <a:cubicBezTo>
                  <a:pt x="998" y="1469"/>
                  <a:pt x="991" y="1476"/>
                  <a:pt x="991" y="1485"/>
                </a:cubicBezTo>
                <a:cubicBezTo>
                  <a:pt x="991" y="1494"/>
                  <a:pt x="998" y="1501"/>
                  <a:pt x="1007" y="1501"/>
                </a:cubicBezTo>
                <a:close/>
                <a:moveTo>
                  <a:pt x="383" y="1118"/>
                </a:moveTo>
                <a:cubicBezTo>
                  <a:pt x="392" y="1118"/>
                  <a:pt x="399" y="1111"/>
                  <a:pt x="400" y="1102"/>
                </a:cubicBezTo>
                <a:cubicBezTo>
                  <a:pt x="400" y="1093"/>
                  <a:pt x="392" y="1085"/>
                  <a:pt x="384" y="1085"/>
                </a:cubicBezTo>
                <a:cubicBezTo>
                  <a:pt x="375" y="1085"/>
                  <a:pt x="367" y="1093"/>
                  <a:pt x="367" y="1102"/>
                </a:cubicBezTo>
                <a:cubicBezTo>
                  <a:pt x="367" y="1110"/>
                  <a:pt x="374" y="1117"/>
                  <a:pt x="383" y="1118"/>
                </a:cubicBezTo>
                <a:close/>
                <a:moveTo>
                  <a:pt x="1409" y="627"/>
                </a:moveTo>
                <a:cubicBezTo>
                  <a:pt x="1401" y="627"/>
                  <a:pt x="1394" y="634"/>
                  <a:pt x="1394" y="643"/>
                </a:cubicBezTo>
                <a:cubicBezTo>
                  <a:pt x="1393" y="652"/>
                  <a:pt x="1400" y="659"/>
                  <a:pt x="1409" y="659"/>
                </a:cubicBezTo>
                <a:cubicBezTo>
                  <a:pt x="1418" y="660"/>
                  <a:pt x="1426" y="652"/>
                  <a:pt x="1426" y="644"/>
                </a:cubicBezTo>
                <a:cubicBezTo>
                  <a:pt x="1426" y="635"/>
                  <a:pt x="1418" y="627"/>
                  <a:pt x="1409" y="627"/>
                </a:cubicBezTo>
                <a:close/>
                <a:moveTo>
                  <a:pt x="1157" y="386"/>
                </a:moveTo>
                <a:cubicBezTo>
                  <a:pt x="1148" y="386"/>
                  <a:pt x="1141" y="393"/>
                  <a:pt x="1141" y="402"/>
                </a:cubicBezTo>
                <a:cubicBezTo>
                  <a:pt x="1141" y="411"/>
                  <a:pt x="1148" y="418"/>
                  <a:pt x="1157" y="418"/>
                </a:cubicBezTo>
                <a:cubicBezTo>
                  <a:pt x="1166" y="418"/>
                  <a:pt x="1173" y="411"/>
                  <a:pt x="1173" y="402"/>
                </a:cubicBezTo>
                <a:cubicBezTo>
                  <a:pt x="1173" y="393"/>
                  <a:pt x="1165" y="385"/>
                  <a:pt x="1157" y="386"/>
                </a:cubicBezTo>
                <a:close/>
                <a:moveTo>
                  <a:pt x="1262" y="450"/>
                </a:moveTo>
                <a:cubicBezTo>
                  <a:pt x="1253" y="450"/>
                  <a:pt x="1245" y="456"/>
                  <a:pt x="1245" y="465"/>
                </a:cubicBezTo>
                <a:cubicBezTo>
                  <a:pt x="1245" y="474"/>
                  <a:pt x="1252" y="482"/>
                  <a:pt x="1261" y="482"/>
                </a:cubicBezTo>
                <a:cubicBezTo>
                  <a:pt x="1270" y="482"/>
                  <a:pt x="1277" y="475"/>
                  <a:pt x="1277" y="466"/>
                </a:cubicBezTo>
                <a:cubicBezTo>
                  <a:pt x="1277" y="457"/>
                  <a:pt x="1270" y="450"/>
                  <a:pt x="1262" y="450"/>
                </a:cubicBezTo>
                <a:close/>
                <a:moveTo>
                  <a:pt x="387" y="730"/>
                </a:moveTo>
                <a:cubicBezTo>
                  <a:pt x="378" y="730"/>
                  <a:pt x="371" y="737"/>
                  <a:pt x="371" y="745"/>
                </a:cubicBezTo>
                <a:cubicBezTo>
                  <a:pt x="371" y="754"/>
                  <a:pt x="378" y="762"/>
                  <a:pt x="387" y="762"/>
                </a:cubicBezTo>
                <a:cubicBezTo>
                  <a:pt x="396" y="762"/>
                  <a:pt x="403" y="755"/>
                  <a:pt x="403" y="746"/>
                </a:cubicBezTo>
                <a:cubicBezTo>
                  <a:pt x="403" y="737"/>
                  <a:pt x="396" y="730"/>
                  <a:pt x="387" y="730"/>
                </a:cubicBezTo>
                <a:close/>
                <a:moveTo>
                  <a:pt x="1434" y="657"/>
                </a:moveTo>
                <a:cubicBezTo>
                  <a:pt x="1426" y="657"/>
                  <a:pt x="1418" y="664"/>
                  <a:pt x="1418" y="673"/>
                </a:cubicBezTo>
                <a:cubicBezTo>
                  <a:pt x="1418" y="682"/>
                  <a:pt x="1425" y="689"/>
                  <a:pt x="1434" y="689"/>
                </a:cubicBezTo>
                <a:cubicBezTo>
                  <a:pt x="1443" y="689"/>
                  <a:pt x="1450" y="682"/>
                  <a:pt x="1450" y="673"/>
                </a:cubicBezTo>
                <a:cubicBezTo>
                  <a:pt x="1450" y="664"/>
                  <a:pt x="1443" y="657"/>
                  <a:pt x="1434" y="657"/>
                </a:cubicBezTo>
                <a:close/>
                <a:moveTo>
                  <a:pt x="898" y="1491"/>
                </a:moveTo>
                <a:cubicBezTo>
                  <a:pt x="908" y="1491"/>
                  <a:pt x="915" y="1484"/>
                  <a:pt x="915" y="1475"/>
                </a:cubicBezTo>
                <a:cubicBezTo>
                  <a:pt x="915" y="1466"/>
                  <a:pt x="907" y="1459"/>
                  <a:pt x="898" y="1459"/>
                </a:cubicBezTo>
                <a:cubicBezTo>
                  <a:pt x="890" y="1459"/>
                  <a:pt x="882" y="1467"/>
                  <a:pt x="883" y="1476"/>
                </a:cubicBezTo>
                <a:cubicBezTo>
                  <a:pt x="883" y="1484"/>
                  <a:pt x="890" y="1491"/>
                  <a:pt x="898" y="1491"/>
                </a:cubicBezTo>
                <a:close/>
                <a:moveTo>
                  <a:pt x="1120" y="1456"/>
                </a:moveTo>
                <a:cubicBezTo>
                  <a:pt x="1129" y="1457"/>
                  <a:pt x="1136" y="1449"/>
                  <a:pt x="1136" y="1440"/>
                </a:cubicBezTo>
                <a:cubicBezTo>
                  <a:pt x="1136" y="1432"/>
                  <a:pt x="1130" y="1425"/>
                  <a:pt x="1121" y="1424"/>
                </a:cubicBezTo>
                <a:cubicBezTo>
                  <a:pt x="1112" y="1424"/>
                  <a:pt x="1105" y="1431"/>
                  <a:pt x="1104" y="1440"/>
                </a:cubicBezTo>
                <a:cubicBezTo>
                  <a:pt x="1104" y="1448"/>
                  <a:pt x="1111" y="1456"/>
                  <a:pt x="1120" y="1456"/>
                </a:cubicBezTo>
                <a:close/>
                <a:moveTo>
                  <a:pt x="1023" y="346"/>
                </a:moveTo>
                <a:cubicBezTo>
                  <a:pt x="1014" y="346"/>
                  <a:pt x="1007" y="354"/>
                  <a:pt x="1007" y="363"/>
                </a:cubicBezTo>
                <a:cubicBezTo>
                  <a:pt x="1007" y="371"/>
                  <a:pt x="1014" y="378"/>
                  <a:pt x="1023" y="379"/>
                </a:cubicBezTo>
                <a:cubicBezTo>
                  <a:pt x="1032" y="379"/>
                  <a:pt x="1039" y="372"/>
                  <a:pt x="1039" y="363"/>
                </a:cubicBezTo>
                <a:cubicBezTo>
                  <a:pt x="1039" y="354"/>
                  <a:pt x="1032" y="346"/>
                  <a:pt x="1023" y="346"/>
                </a:cubicBezTo>
                <a:close/>
                <a:moveTo>
                  <a:pt x="477" y="1290"/>
                </a:moveTo>
                <a:cubicBezTo>
                  <a:pt x="487" y="1290"/>
                  <a:pt x="494" y="1283"/>
                  <a:pt x="493" y="1274"/>
                </a:cubicBezTo>
                <a:cubicBezTo>
                  <a:pt x="493" y="1265"/>
                  <a:pt x="486" y="1257"/>
                  <a:pt x="477" y="1258"/>
                </a:cubicBezTo>
                <a:cubicBezTo>
                  <a:pt x="469" y="1258"/>
                  <a:pt x="461" y="1265"/>
                  <a:pt x="461" y="1274"/>
                </a:cubicBezTo>
                <a:cubicBezTo>
                  <a:pt x="461" y="1282"/>
                  <a:pt x="468" y="1290"/>
                  <a:pt x="477" y="1290"/>
                </a:cubicBezTo>
                <a:close/>
                <a:moveTo>
                  <a:pt x="1490" y="840"/>
                </a:moveTo>
                <a:cubicBezTo>
                  <a:pt x="1490" y="832"/>
                  <a:pt x="1483" y="825"/>
                  <a:pt x="1475" y="824"/>
                </a:cubicBezTo>
                <a:cubicBezTo>
                  <a:pt x="1466" y="824"/>
                  <a:pt x="1459" y="831"/>
                  <a:pt x="1458" y="840"/>
                </a:cubicBezTo>
                <a:cubicBezTo>
                  <a:pt x="1458" y="849"/>
                  <a:pt x="1465" y="856"/>
                  <a:pt x="1474" y="856"/>
                </a:cubicBezTo>
                <a:cubicBezTo>
                  <a:pt x="1483" y="856"/>
                  <a:pt x="1490" y="849"/>
                  <a:pt x="1490" y="840"/>
                </a:cubicBezTo>
                <a:close/>
                <a:moveTo>
                  <a:pt x="1263" y="1387"/>
                </a:moveTo>
                <a:cubicBezTo>
                  <a:pt x="1272" y="1387"/>
                  <a:pt x="1280" y="1379"/>
                  <a:pt x="1280" y="1370"/>
                </a:cubicBezTo>
                <a:cubicBezTo>
                  <a:pt x="1280" y="1361"/>
                  <a:pt x="1273" y="1354"/>
                  <a:pt x="1263" y="1354"/>
                </a:cubicBezTo>
                <a:cubicBezTo>
                  <a:pt x="1254" y="1354"/>
                  <a:pt x="1247" y="1362"/>
                  <a:pt x="1247" y="1371"/>
                </a:cubicBezTo>
                <a:cubicBezTo>
                  <a:pt x="1248" y="1379"/>
                  <a:pt x="1255" y="1386"/>
                  <a:pt x="1263" y="1387"/>
                </a:cubicBezTo>
                <a:close/>
                <a:moveTo>
                  <a:pt x="789" y="1482"/>
                </a:moveTo>
                <a:cubicBezTo>
                  <a:pt x="798" y="1482"/>
                  <a:pt x="805" y="1475"/>
                  <a:pt x="805" y="1466"/>
                </a:cubicBezTo>
                <a:cubicBezTo>
                  <a:pt x="806" y="1457"/>
                  <a:pt x="798" y="1450"/>
                  <a:pt x="789" y="1450"/>
                </a:cubicBezTo>
                <a:cubicBezTo>
                  <a:pt x="780" y="1450"/>
                  <a:pt x="773" y="1457"/>
                  <a:pt x="773" y="1466"/>
                </a:cubicBezTo>
                <a:cubicBezTo>
                  <a:pt x="774" y="1475"/>
                  <a:pt x="781" y="1482"/>
                  <a:pt x="789" y="1482"/>
                </a:cubicBezTo>
                <a:close/>
                <a:moveTo>
                  <a:pt x="662" y="397"/>
                </a:moveTo>
                <a:cubicBezTo>
                  <a:pt x="654" y="397"/>
                  <a:pt x="647" y="404"/>
                  <a:pt x="646" y="412"/>
                </a:cubicBezTo>
                <a:cubicBezTo>
                  <a:pt x="646" y="421"/>
                  <a:pt x="653" y="429"/>
                  <a:pt x="662" y="429"/>
                </a:cubicBezTo>
                <a:cubicBezTo>
                  <a:pt x="671" y="429"/>
                  <a:pt x="679" y="422"/>
                  <a:pt x="679" y="413"/>
                </a:cubicBezTo>
                <a:cubicBezTo>
                  <a:pt x="679" y="404"/>
                  <a:pt x="671" y="397"/>
                  <a:pt x="662" y="397"/>
                </a:cubicBezTo>
                <a:close/>
                <a:moveTo>
                  <a:pt x="469" y="562"/>
                </a:moveTo>
                <a:cubicBezTo>
                  <a:pt x="469" y="571"/>
                  <a:pt x="476" y="578"/>
                  <a:pt x="485" y="578"/>
                </a:cubicBezTo>
                <a:cubicBezTo>
                  <a:pt x="494" y="578"/>
                  <a:pt x="501" y="571"/>
                  <a:pt x="501" y="562"/>
                </a:cubicBezTo>
                <a:cubicBezTo>
                  <a:pt x="501" y="554"/>
                  <a:pt x="494" y="546"/>
                  <a:pt x="485" y="546"/>
                </a:cubicBezTo>
                <a:cubicBezTo>
                  <a:pt x="477" y="546"/>
                  <a:pt x="469" y="553"/>
                  <a:pt x="469" y="562"/>
                </a:cubicBezTo>
                <a:close/>
                <a:moveTo>
                  <a:pt x="1323" y="1337"/>
                </a:moveTo>
                <a:cubicBezTo>
                  <a:pt x="1331" y="1337"/>
                  <a:pt x="1339" y="1329"/>
                  <a:pt x="1339" y="1321"/>
                </a:cubicBezTo>
                <a:cubicBezTo>
                  <a:pt x="1339" y="1312"/>
                  <a:pt x="1331" y="1305"/>
                  <a:pt x="1322" y="1305"/>
                </a:cubicBezTo>
                <a:cubicBezTo>
                  <a:pt x="1313" y="1305"/>
                  <a:pt x="1306" y="1312"/>
                  <a:pt x="1306" y="1321"/>
                </a:cubicBezTo>
                <a:cubicBezTo>
                  <a:pt x="1306" y="1330"/>
                  <a:pt x="1314" y="1337"/>
                  <a:pt x="1323" y="1337"/>
                </a:cubicBezTo>
                <a:close/>
                <a:moveTo>
                  <a:pt x="844" y="1487"/>
                </a:moveTo>
                <a:cubicBezTo>
                  <a:pt x="853" y="1487"/>
                  <a:pt x="860" y="1480"/>
                  <a:pt x="860" y="1471"/>
                </a:cubicBezTo>
                <a:cubicBezTo>
                  <a:pt x="860" y="1462"/>
                  <a:pt x="853" y="1455"/>
                  <a:pt x="844" y="1455"/>
                </a:cubicBezTo>
                <a:cubicBezTo>
                  <a:pt x="835" y="1455"/>
                  <a:pt x="828" y="1462"/>
                  <a:pt x="828" y="1470"/>
                </a:cubicBezTo>
                <a:cubicBezTo>
                  <a:pt x="828" y="1479"/>
                  <a:pt x="835" y="1487"/>
                  <a:pt x="844" y="1487"/>
                </a:cubicBezTo>
                <a:close/>
                <a:moveTo>
                  <a:pt x="1417" y="1208"/>
                </a:moveTo>
                <a:cubicBezTo>
                  <a:pt x="1426" y="1208"/>
                  <a:pt x="1433" y="1200"/>
                  <a:pt x="1433" y="1191"/>
                </a:cubicBezTo>
                <a:cubicBezTo>
                  <a:pt x="1432" y="1183"/>
                  <a:pt x="1425" y="1176"/>
                  <a:pt x="1416" y="1176"/>
                </a:cubicBezTo>
                <a:cubicBezTo>
                  <a:pt x="1408" y="1176"/>
                  <a:pt x="1400" y="1183"/>
                  <a:pt x="1400" y="1192"/>
                </a:cubicBezTo>
                <a:cubicBezTo>
                  <a:pt x="1400" y="1201"/>
                  <a:pt x="1407" y="1208"/>
                  <a:pt x="1417" y="1208"/>
                </a:cubicBezTo>
                <a:close/>
                <a:moveTo>
                  <a:pt x="952" y="1496"/>
                </a:moveTo>
                <a:cubicBezTo>
                  <a:pt x="961" y="1496"/>
                  <a:pt x="969" y="1489"/>
                  <a:pt x="969" y="1480"/>
                </a:cubicBezTo>
                <a:cubicBezTo>
                  <a:pt x="969" y="1471"/>
                  <a:pt x="961" y="1464"/>
                  <a:pt x="952" y="1464"/>
                </a:cubicBezTo>
                <a:cubicBezTo>
                  <a:pt x="944" y="1464"/>
                  <a:pt x="937" y="1471"/>
                  <a:pt x="936" y="1480"/>
                </a:cubicBezTo>
                <a:cubicBezTo>
                  <a:pt x="936" y="1489"/>
                  <a:pt x="943" y="1496"/>
                  <a:pt x="952" y="1496"/>
                </a:cubicBezTo>
                <a:close/>
                <a:moveTo>
                  <a:pt x="457" y="571"/>
                </a:moveTo>
                <a:cubicBezTo>
                  <a:pt x="448" y="571"/>
                  <a:pt x="440" y="577"/>
                  <a:pt x="440" y="586"/>
                </a:cubicBezTo>
                <a:cubicBezTo>
                  <a:pt x="440" y="596"/>
                  <a:pt x="447" y="603"/>
                  <a:pt x="456" y="603"/>
                </a:cubicBezTo>
                <a:cubicBezTo>
                  <a:pt x="464" y="604"/>
                  <a:pt x="472" y="596"/>
                  <a:pt x="472" y="587"/>
                </a:cubicBezTo>
                <a:cubicBezTo>
                  <a:pt x="472" y="579"/>
                  <a:pt x="465" y="571"/>
                  <a:pt x="457" y="571"/>
                </a:cubicBezTo>
                <a:close/>
                <a:moveTo>
                  <a:pt x="363" y="1033"/>
                </a:moveTo>
                <a:cubicBezTo>
                  <a:pt x="372" y="1033"/>
                  <a:pt x="379" y="1026"/>
                  <a:pt x="379" y="1018"/>
                </a:cubicBezTo>
                <a:cubicBezTo>
                  <a:pt x="379" y="1008"/>
                  <a:pt x="372" y="1001"/>
                  <a:pt x="363" y="1001"/>
                </a:cubicBezTo>
                <a:cubicBezTo>
                  <a:pt x="354" y="1001"/>
                  <a:pt x="347" y="1008"/>
                  <a:pt x="347" y="1017"/>
                </a:cubicBezTo>
                <a:cubicBezTo>
                  <a:pt x="347" y="1026"/>
                  <a:pt x="354" y="1033"/>
                  <a:pt x="363" y="1033"/>
                </a:cubicBezTo>
                <a:close/>
                <a:moveTo>
                  <a:pt x="1451" y="1129"/>
                </a:moveTo>
                <a:cubicBezTo>
                  <a:pt x="1459" y="1129"/>
                  <a:pt x="1466" y="1122"/>
                  <a:pt x="1467" y="1113"/>
                </a:cubicBezTo>
                <a:cubicBezTo>
                  <a:pt x="1467" y="1104"/>
                  <a:pt x="1460" y="1097"/>
                  <a:pt x="1451" y="1097"/>
                </a:cubicBezTo>
                <a:cubicBezTo>
                  <a:pt x="1442" y="1096"/>
                  <a:pt x="1434" y="1103"/>
                  <a:pt x="1434" y="1112"/>
                </a:cubicBezTo>
                <a:cubicBezTo>
                  <a:pt x="1434" y="1121"/>
                  <a:pt x="1442" y="1129"/>
                  <a:pt x="1451" y="1129"/>
                </a:cubicBezTo>
                <a:close/>
                <a:moveTo>
                  <a:pt x="502" y="1320"/>
                </a:moveTo>
                <a:cubicBezTo>
                  <a:pt x="511" y="1320"/>
                  <a:pt x="518" y="1312"/>
                  <a:pt x="518" y="1303"/>
                </a:cubicBezTo>
                <a:cubicBezTo>
                  <a:pt x="518" y="1295"/>
                  <a:pt x="511" y="1287"/>
                  <a:pt x="502" y="1288"/>
                </a:cubicBezTo>
                <a:cubicBezTo>
                  <a:pt x="493" y="1288"/>
                  <a:pt x="486" y="1295"/>
                  <a:pt x="486" y="1303"/>
                </a:cubicBezTo>
                <a:cubicBezTo>
                  <a:pt x="486" y="1313"/>
                  <a:pt x="493" y="1320"/>
                  <a:pt x="502" y="1320"/>
                </a:cubicBezTo>
                <a:close/>
                <a:moveTo>
                  <a:pt x="1078" y="351"/>
                </a:moveTo>
                <a:cubicBezTo>
                  <a:pt x="1069" y="351"/>
                  <a:pt x="1062" y="359"/>
                  <a:pt x="1061" y="368"/>
                </a:cubicBezTo>
                <a:cubicBezTo>
                  <a:pt x="1061" y="376"/>
                  <a:pt x="1069" y="384"/>
                  <a:pt x="1077" y="384"/>
                </a:cubicBezTo>
                <a:cubicBezTo>
                  <a:pt x="1087" y="384"/>
                  <a:pt x="1094" y="377"/>
                  <a:pt x="1094" y="368"/>
                </a:cubicBezTo>
                <a:cubicBezTo>
                  <a:pt x="1094" y="359"/>
                  <a:pt x="1087" y="352"/>
                  <a:pt x="1078" y="351"/>
                </a:cubicBezTo>
                <a:close/>
                <a:moveTo>
                  <a:pt x="631" y="1414"/>
                </a:moveTo>
                <a:cubicBezTo>
                  <a:pt x="640" y="1414"/>
                  <a:pt x="647" y="1406"/>
                  <a:pt x="647" y="1397"/>
                </a:cubicBezTo>
                <a:cubicBezTo>
                  <a:pt x="647" y="1388"/>
                  <a:pt x="640" y="1381"/>
                  <a:pt x="630" y="1382"/>
                </a:cubicBezTo>
                <a:cubicBezTo>
                  <a:pt x="622" y="1382"/>
                  <a:pt x="615" y="1389"/>
                  <a:pt x="615" y="1397"/>
                </a:cubicBezTo>
                <a:cubicBezTo>
                  <a:pt x="615" y="1406"/>
                  <a:pt x="622" y="1414"/>
                  <a:pt x="631" y="1414"/>
                </a:cubicBezTo>
                <a:close/>
                <a:moveTo>
                  <a:pt x="968" y="342"/>
                </a:moveTo>
                <a:cubicBezTo>
                  <a:pt x="959" y="343"/>
                  <a:pt x="952" y="350"/>
                  <a:pt x="952" y="359"/>
                </a:cubicBezTo>
                <a:cubicBezTo>
                  <a:pt x="953" y="367"/>
                  <a:pt x="960" y="374"/>
                  <a:pt x="968" y="375"/>
                </a:cubicBezTo>
                <a:cubicBezTo>
                  <a:pt x="977" y="375"/>
                  <a:pt x="984" y="367"/>
                  <a:pt x="985" y="358"/>
                </a:cubicBezTo>
                <a:cubicBezTo>
                  <a:pt x="985" y="349"/>
                  <a:pt x="977" y="342"/>
                  <a:pt x="968" y="342"/>
                </a:cubicBezTo>
                <a:close/>
                <a:moveTo>
                  <a:pt x="776" y="353"/>
                </a:moveTo>
                <a:cubicBezTo>
                  <a:pt x="767" y="353"/>
                  <a:pt x="759" y="360"/>
                  <a:pt x="760" y="369"/>
                </a:cubicBezTo>
                <a:cubicBezTo>
                  <a:pt x="760" y="377"/>
                  <a:pt x="767" y="385"/>
                  <a:pt x="776" y="385"/>
                </a:cubicBezTo>
                <a:cubicBezTo>
                  <a:pt x="784" y="385"/>
                  <a:pt x="792" y="378"/>
                  <a:pt x="792" y="369"/>
                </a:cubicBezTo>
                <a:cubicBezTo>
                  <a:pt x="792" y="360"/>
                  <a:pt x="785" y="353"/>
                  <a:pt x="776" y="353"/>
                </a:cubicBezTo>
                <a:close/>
                <a:moveTo>
                  <a:pt x="1294" y="1362"/>
                </a:moveTo>
                <a:cubicBezTo>
                  <a:pt x="1303" y="1361"/>
                  <a:pt x="1310" y="1354"/>
                  <a:pt x="1310" y="1345"/>
                </a:cubicBezTo>
                <a:cubicBezTo>
                  <a:pt x="1310" y="1336"/>
                  <a:pt x="1302" y="1329"/>
                  <a:pt x="1293" y="1329"/>
                </a:cubicBezTo>
                <a:cubicBezTo>
                  <a:pt x="1284" y="1330"/>
                  <a:pt x="1277" y="1337"/>
                  <a:pt x="1277" y="1346"/>
                </a:cubicBezTo>
                <a:cubicBezTo>
                  <a:pt x="1278" y="1355"/>
                  <a:pt x="1285" y="1362"/>
                  <a:pt x="1294" y="1362"/>
                </a:cubicBezTo>
                <a:close/>
                <a:moveTo>
                  <a:pt x="914" y="337"/>
                </a:moveTo>
                <a:cubicBezTo>
                  <a:pt x="905" y="338"/>
                  <a:pt x="899" y="345"/>
                  <a:pt x="899" y="354"/>
                </a:cubicBezTo>
                <a:cubicBezTo>
                  <a:pt x="899" y="363"/>
                  <a:pt x="906" y="369"/>
                  <a:pt x="915" y="369"/>
                </a:cubicBezTo>
                <a:cubicBezTo>
                  <a:pt x="924" y="369"/>
                  <a:pt x="931" y="362"/>
                  <a:pt x="931" y="353"/>
                </a:cubicBezTo>
                <a:cubicBezTo>
                  <a:pt x="931" y="344"/>
                  <a:pt x="923" y="337"/>
                  <a:pt x="914" y="337"/>
                </a:cubicBezTo>
                <a:close/>
                <a:moveTo>
                  <a:pt x="861" y="332"/>
                </a:moveTo>
                <a:cubicBezTo>
                  <a:pt x="852" y="332"/>
                  <a:pt x="844" y="339"/>
                  <a:pt x="844" y="348"/>
                </a:cubicBezTo>
                <a:cubicBezTo>
                  <a:pt x="844" y="357"/>
                  <a:pt x="851" y="364"/>
                  <a:pt x="860" y="364"/>
                </a:cubicBezTo>
                <a:cubicBezTo>
                  <a:pt x="869" y="365"/>
                  <a:pt x="876" y="357"/>
                  <a:pt x="877" y="349"/>
                </a:cubicBezTo>
                <a:cubicBezTo>
                  <a:pt x="877" y="340"/>
                  <a:pt x="870" y="332"/>
                  <a:pt x="861" y="332"/>
                </a:cubicBezTo>
                <a:close/>
                <a:moveTo>
                  <a:pt x="1286" y="480"/>
                </a:moveTo>
                <a:cubicBezTo>
                  <a:pt x="1277" y="480"/>
                  <a:pt x="1270" y="487"/>
                  <a:pt x="1270" y="496"/>
                </a:cubicBezTo>
                <a:cubicBezTo>
                  <a:pt x="1270" y="504"/>
                  <a:pt x="1277" y="512"/>
                  <a:pt x="1286" y="512"/>
                </a:cubicBezTo>
                <a:cubicBezTo>
                  <a:pt x="1295" y="512"/>
                  <a:pt x="1302" y="505"/>
                  <a:pt x="1302" y="496"/>
                </a:cubicBezTo>
                <a:cubicBezTo>
                  <a:pt x="1302" y="487"/>
                  <a:pt x="1294" y="480"/>
                  <a:pt x="1286" y="480"/>
                </a:cubicBezTo>
                <a:close/>
                <a:moveTo>
                  <a:pt x="1038" y="1476"/>
                </a:moveTo>
                <a:cubicBezTo>
                  <a:pt x="1046" y="1475"/>
                  <a:pt x="1053" y="1468"/>
                  <a:pt x="1053" y="1459"/>
                </a:cubicBezTo>
                <a:cubicBezTo>
                  <a:pt x="1053" y="1451"/>
                  <a:pt x="1045" y="1444"/>
                  <a:pt x="1037" y="1444"/>
                </a:cubicBezTo>
                <a:cubicBezTo>
                  <a:pt x="1028" y="1444"/>
                  <a:pt x="1021" y="1451"/>
                  <a:pt x="1021" y="1460"/>
                </a:cubicBezTo>
                <a:cubicBezTo>
                  <a:pt x="1021" y="1469"/>
                  <a:pt x="1029" y="1476"/>
                  <a:pt x="1038" y="1476"/>
                </a:cubicBezTo>
                <a:close/>
                <a:moveTo>
                  <a:pt x="1386" y="597"/>
                </a:moveTo>
                <a:cubicBezTo>
                  <a:pt x="1377" y="597"/>
                  <a:pt x="1369" y="604"/>
                  <a:pt x="1369" y="613"/>
                </a:cubicBezTo>
                <a:cubicBezTo>
                  <a:pt x="1368" y="622"/>
                  <a:pt x="1375" y="629"/>
                  <a:pt x="1384" y="629"/>
                </a:cubicBezTo>
                <a:cubicBezTo>
                  <a:pt x="1393" y="630"/>
                  <a:pt x="1400" y="623"/>
                  <a:pt x="1401" y="614"/>
                </a:cubicBezTo>
                <a:cubicBezTo>
                  <a:pt x="1401" y="605"/>
                  <a:pt x="1394" y="598"/>
                  <a:pt x="1386" y="597"/>
                </a:cubicBezTo>
                <a:close/>
                <a:moveTo>
                  <a:pt x="515" y="522"/>
                </a:moveTo>
                <a:cubicBezTo>
                  <a:pt x="506" y="522"/>
                  <a:pt x="499" y="529"/>
                  <a:pt x="499" y="538"/>
                </a:cubicBezTo>
                <a:cubicBezTo>
                  <a:pt x="499" y="546"/>
                  <a:pt x="506" y="554"/>
                  <a:pt x="515" y="554"/>
                </a:cubicBezTo>
                <a:cubicBezTo>
                  <a:pt x="524" y="554"/>
                  <a:pt x="531" y="546"/>
                  <a:pt x="531" y="537"/>
                </a:cubicBezTo>
                <a:cubicBezTo>
                  <a:pt x="531" y="529"/>
                  <a:pt x="524" y="522"/>
                  <a:pt x="515" y="522"/>
                </a:cubicBezTo>
                <a:close/>
                <a:moveTo>
                  <a:pt x="710" y="1448"/>
                </a:moveTo>
                <a:cubicBezTo>
                  <a:pt x="719" y="1448"/>
                  <a:pt x="726" y="1440"/>
                  <a:pt x="726" y="1432"/>
                </a:cubicBezTo>
                <a:cubicBezTo>
                  <a:pt x="726" y="1423"/>
                  <a:pt x="719" y="1416"/>
                  <a:pt x="711" y="1416"/>
                </a:cubicBezTo>
                <a:cubicBezTo>
                  <a:pt x="702" y="1416"/>
                  <a:pt x="695" y="1422"/>
                  <a:pt x="694" y="1431"/>
                </a:cubicBezTo>
                <a:cubicBezTo>
                  <a:pt x="694" y="1440"/>
                  <a:pt x="701" y="1447"/>
                  <a:pt x="710" y="1448"/>
                </a:cubicBezTo>
                <a:close/>
                <a:moveTo>
                  <a:pt x="1386" y="1233"/>
                </a:moveTo>
                <a:cubicBezTo>
                  <a:pt x="1395" y="1233"/>
                  <a:pt x="1403" y="1225"/>
                  <a:pt x="1402" y="1216"/>
                </a:cubicBezTo>
                <a:cubicBezTo>
                  <a:pt x="1402" y="1208"/>
                  <a:pt x="1395" y="1201"/>
                  <a:pt x="1386" y="1201"/>
                </a:cubicBezTo>
                <a:cubicBezTo>
                  <a:pt x="1377" y="1201"/>
                  <a:pt x="1370" y="1208"/>
                  <a:pt x="1370" y="1217"/>
                </a:cubicBezTo>
                <a:cubicBezTo>
                  <a:pt x="1371" y="1226"/>
                  <a:pt x="1378" y="1233"/>
                  <a:pt x="1386" y="1233"/>
                </a:cubicBezTo>
                <a:close/>
                <a:moveTo>
                  <a:pt x="1472" y="1058"/>
                </a:moveTo>
                <a:cubicBezTo>
                  <a:pt x="1472" y="1050"/>
                  <a:pt x="1464" y="1042"/>
                  <a:pt x="1456" y="1042"/>
                </a:cubicBezTo>
                <a:cubicBezTo>
                  <a:pt x="1447" y="1042"/>
                  <a:pt x="1440" y="1049"/>
                  <a:pt x="1440" y="1058"/>
                </a:cubicBezTo>
                <a:cubicBezTo>
                  <a:pt x="1439" y="1067"/>
                  <a:pt x="1447" y="1074"/>
                  <a:pt x="1456" y="1074"/>
                </a:cubicBezTo>
                <a:cubicBezTo>
                  <a:pt x="1464" y="1074"/>
                  <a:pt x="1471" y="1067"/>
                  <a:pt x="1472" y="1058"/>
                </a:cubicBezTo>
                <a:close/>
                <a:moveTo>
                  <a:pt x="633" y="423"/>
                </a:moveTo>
                <a:cubicBezTo>
                  <a:pt x="624" y="423"/>
                  <a:pt x="617" y="430"/>
                  <a:pt x="618" y="439"/>
                </a:cubicBezTo>
                <a:cubicBezTo>
                  <a:pt x="618" y="448"/>
                  <a:pt x="625" y="455"/>
                  <a:pt x="633" y="455"/>
                </a:cubicBezTo>
                <a:cubicBezTo>
                  <a:pt x="642" y="455"/>
                  <a:pt x="650" y="447"/>
                  <a:pt x="649" y="438"/>
                </a:cubicBezTo>
                <a:cubicBezTo>
                  <a:pt x="649" y="429"/>
                  <a:pt x="642" y="422"/>
                  <a:pt x="633" y="423"/>
                </a:cubicBezTo>
                <a:close/>
                <a:moveTo>
                  <a:pt x="603" y="447"/>
                </a:moveTo>
                <a:cubicBezTo>
                  <a:pt x="595" y="448"/>
                  <a:pt x="588" y="455"/>
                  <a:pt x="588" y="463"/>
                </a:cubicBezTo>
                <a:cubicBezTo>
                  <a:pt x="588" y="472"/>
                  <a:pt x="595" y="479"/>
                  <a:pt x="604" y="479"/>
                </a:cubicBezTo>
                <a:cubicBezTo>
                  <a:pt x="613" y="479"/>
                  <a:pt x="619" y="472"/>
                  <a:pt x="619" y="463"/>
                </a:cubicBezTo>
                <a:cubicBezTo>
                  <a:pt x="619" y="454"/>
                  <a:pt x="612" y="447"/>
                  <a:pt x="603" y="447"/>
                </a:cubicBezTo>
                <a:close/>
                <a:moveTo>
                  <a:pt x="392" y="1131"/>
                </a:moveTo>
                <a:cubicBezTo>
                  <a:pt x="392" y="1140"/>
                  <a:pt x="399" y="1147"/>
                  <a:pt x="408" y="1147"/>
                </a:cubicBezTo>
                <a:cubicBezTo>
                  <a:pt x="416" y="1148"/>
                  <a:pt x="424" y="1140"/>
                  <a:pt x="424" y="1132"/>
                </a:cubicBezTo>
                <a:cubicBezTo>
                  <a:pt x="425" y="1123"/>
                  <a:pt x="418" y="1116"/>
                  <a:pt x="409" y="1115"/>
                </a:cubicBezTo>
                <a:cubicBezTo>
                  <a:pt x="400" y="1115"/>
                  <a:pt x="393" y="1122"/>
                  <a:pt x="392" y="1131"/>
                </a:cubicBezTo>
                <a:close/>
                <a:moveTo>
                  <a:pt x="421" y="650"/>
                </a:moveTo>
                <a:cubicBezTo>
                  <a:pt x="412" y="650"/>
                  <a:pt x="405" y="658"/>
                  <a:pt x="405" y="666"/>
                </a:cubicBezTo>
                <a:cubicBezTo>
                  <a:pt x="405" y="675"/>
                  <a:pt x="412" y="682"/>
                  <a:pt x="421" y="682"/>
                </a:cubicBezTo>
                <a:cubicBezTo>
                  <a:pt x="430" y="682"/>
                  <a:pt x="437" y="675"/>
                  <a:pt x="437" y="666"/>
                </a:cubicBezTo>
                <a:cubicBezTo>
                  <a:pt x="437" y="657"/>
                  <a:pt x="430" y="650"/>
                  <a:pt x="421" y="650"/>
                </a:cubicBezTo>
                <a:close/>
                <a:moveTo>
                  <a:pt x="366" y="799"/>
                </a:moveTo>
                <a:cubicBezTo>
                  <a:pt x="366" y="808"/>
                  <a:pt x="373" y="815"/>
                  <a:pt x="382" y="815"/>
                </a:cubicBezTo>
                <a:cubicBezTo>
                  <a:pt x="390" y="815"/>
                  <a:pt x="397" y="809"/>
                  <a:pt x="398" y="800"/>
                </a:cubicBezTo>
                <a:cubicBezTo>
                  <a:pt x="398" y="791"/>
                  <a:pt x="391" y="784"/>
                  <a:pt x="382" y="783"/>
                </a:cubicBezTo>
                <a:cubicBezTo>
                  <a:pt x="373" y="783"/>
                  <a:pt x="366" y="791"/>
                  <a:pt x="366" y="799"/>
                </a:cubicBezTo>
                <a:close/>
                <a:moveTo>
                  <a:pt x="544" y="497"/>
                </a:moveTo>
                <a:cubicBezTo>
                  <a:pt x="536" y="497"/>
                  <a:pt x="529" y="505"/>
                  <a:pt x="529" y="513"/>
                </a:cubicBezTo>
                <a:cubicBezTo>
                  <a:pt x="529" y="522"/>
                  <a:pt x="536" y="529"/>
                  <a:pt x="545" y="529"/>
                </a:cubicBezTo>
                <a:cubicBezTo>
                  <a:pt x="554" y="529"/>
                  <a:pt x="561" y="522"/>
                  <a:pt x="561" y="513"/>
                </a:cubicBezTo>
                <a:cubicBezTo>
                  <a:pt x="561" y="504"/>
                  <a:pt x="553" y="497"/>
                  <a:pt x="544" y="497"/>
                </a:cubicBezTo>
                <a:close/>
                <a:moveTo>
                  <a:pt x="352" y="963"/>
                </a:moveTo>
                <a:cubicBezTo>
                  <a:pt x="352" y="972"/>
                  <a:pt x="360" y="979"/>
                  <a:pt x="369" y="979"/>
                </a:cubicBezTo>
                <a:cubicBezTo>
                  <a:pt x="378" y="979"/>
                  <a:pt x="384" y="972"/>
                  <a:pt x="384" y="963"/>
                </a:cubicBezTo>
                <a:cubicBezTo>
                  <a:pt x="384" y="954"/>
                  <a:pt x="376" y="947"/>
                  <a:pt x="368" y="947"/>
                </a:cubicBezTo>
                <a:cubicBezTo>
                  <a:pt x="359" y="947"/>
                  <a:pt x="352" y="955"/>
                  <a:pt x="352" y="963"/>
                </a:cubicBezTo>
                <a:close/>
                <a:moveTo>
                  <a:pt x="1311" y="509"/>
                </a:moveTo>
                <a:cubicBezTo>
                  <a:pt x="1302" y="508"/>
                  <a:pt x="1295" y="516"/>
                  <a:pt x="1295" y="525"/>
                </a:cubicBezTo>
                <a:cubicBezTo>
                  <a:pt x="1295" y="533"/>
                  <a:pt x="1301" y="540"/>
                  <a:pt x="1310" y="541"/>
                </a:cubicBezTo>
                <a:cubicBezTo>
                  <a:pt x="1319" y="541"/>
                  <a:pt x="1327" y="534"/>
                  <a:pt x="1327" y="525"/>
                </a:cubicBezTo>
                <a:cubicBezTo>
                  <a:pt x="1327" y="516"/>
                  <a:pt x="1319" y="509"/>
                  <a:pt x="1311" y="509"/>
                </a:cubicBezTo>
                <a:close/>
                <a:moveTo>
                  <a:pt x="1455" y="741"/>
                </a:moveTo>
                <a:cubicBezTo>
                  <a:pt x="1446" y="741"/>
                  <a:pt x="1438" y="749"/>
                  <a:pt x="1439" y="757"/>
                </a:cubicBezTo>
                <a:cubicBezTo>
                  <a:pt x="1439" y="766"/>
                  <a:pt x="1446" y="773"/>
                  <a:pt x="1455" y="773"/>
                </a:cubicBezTo>
                <a:cubicBezTo>
                  <a:pt x="1464" y="773"/>
                  <a:pt x="1471" y="765"/>
                  <a:pt x="1471" y="756"/>
                </a:cubicBezTo>
                <a:cubicBezTo>
                  <a:pt x="1470" y="748"/>
                  <a:pt x="1463" y="741"/>
                  <a:pt x="1455" y="741"/>
                </a:cubicBezTo>
                <a:close/>
                <a:moveTo>
                  <a:pt x="747" y="377"/>
                </a:moveTo>
                <a:cubicBezTo>
                  <a:pt x="738" y="378"/>
                  <a:pt x="731" y="385"/>
                  <a:pt x="731" y="393"/>
                </a:cubicBezTo>
                <a:cubicBezTo>
                  <a:pt x="731" y="402"/>
                  <a:pt x="738" y="410"/>
                  <a:pt x="747" y="409"/>
                </a:cubicBezTo>
                <a:cubicBezTo>
                  <a:pt x="756" y="409"/>
                  <a:pt x="763" y="402"/>
                  <a:pt x="763" y="393"/>
                </a:cubicBezTo>
                <a:cubicBezTo>
                  <a:pt x="762" y="384"/>
                  <a:pt x="755" y="377"/>
                  <a:pt x="747" y="377"/>
                </a:cubicBezTo>
                <a:close/>
                <a:moveTo>
                  <a:pt x="1182" y="416"/>
                </a:moveTo>
                <a:cubicBezTo>
                  <a:pt x="1173" y="416"/>
                  <a:pt x="1166" y="423"/>
                  <a:pt x="1166" y="432"/>
                </a:cubicBezTo>
                <a:cubicBezTo>
                  <a:pt x="1166" y="440"/>
                  <a:pt x="1173" y="447"/>
                  <a:pt x="1181" y="448"/>
                </a:cubicBezTo>
                <a:cubicBezTo>
                  <a:pt x="1190" y="448"/>
                  <a:pt x="1198" y="440"/>
                  <a:pt x="1198" y="431"/>
                </a:cubicBezTo>
                <a:cubicBezTo>
                  <a:pt x="1197" y="423"/>
                  <a:pt x="1190" y="416"/>
                  <a:pt x="1182" y="416"/>
                </a:cubicBezTo>
                <a:close/>
                <a:moveTo>
                  <a:pt x="1360" y="569"/>
                </a:moveTo>
                <a:cubicBezTo>
                  <a:pt x="1352" y="568"/>
                  <a:pt x="1344" y="576"/>
                  <a:pt x="1344" y="585"/>
                </a:cubicBezTo>
                <a:cubicBezTo>
                  <a:pt x="1344" y="593"/>
                  <a:pt x="1351" y="600"/>
                  <a:pt x="1360" y="600"/>
                </a:cubicBezTo>
                <a:cubicBezTo>
                  <a:pt x="1369" y="600"/>
                  <a:pt x="1376" y="593"/>
                  <a:pt x="1376" y="585"/>
                </a:cubicBezTo>
                <a:cubicBezTo>
                  <a:pt x="1376" y="576"/>
                  <a:pt x="1369" y="569"/>
                  <a:pt x="1360" y="569"/>
                </a:cubicBezTo>
                <a:close/>
                <a:moveTo>
                  <a:pt x="573" y="472"/>
                </a:moveTo>
                <a:cubicBezTo>
                  <a:pt x="565" y="472"/>
                  <a:pt x="558" y="479"/>
                  <a:pt x="558" y="488"/>
                </a:cubicBezTo>
                <a:cubicBezTo>
                  <a:pt x="558" y="497"/>
                  <a:pt x="565" y="504"/>
                  <a:pt x="574" y="504"/>
                </a:cubicBezTo>
                <a:cubicBezTo>
                  <a:pt x="582" y="504"/>
                  <a:pt x="590" y="496"/>
                  <a:pt x="590" y="488"/>
                </a:cubicBezTo>
                <a:cubicBezTo>
                  <a:pt x="589" y="479"/>
                  <a:pt x="582" y="472"/>
                  <a:pt x="573" y="472"/>
                </a:cubicBezTo>
                <a:close/>
                <a:moveTo>
                  <a:pt x="1103" y="381"/>
                </a:moveTo>
                <a:cubicBezTo>
                  <a:pt x="1094" y="381"/>
                  <a:pt x="1087" y="388"/>
                  <a:pt x="1087" y="396"/>
                </a:cubicBezTo>
                <a:cubicBezTo>
                  <a:pt x="1086" y="405"/>
                  <a:pt x="1093" y="413"/>
                  <a:pt x="1103" y="413"/>
                </a:cubicBezTo>
                <a:cubicBezTo>
                  <a:pt x="1111" y="413"/>
                  <a:pt x="1118" y="406"/>
                  <a:pt x="1118" y="397"/>
                </a:cubicBezTo>
                <a:cubicBezTo>
                  <a:pt x="1118" y="388"/>
                  <a:pt x="1111" y="381"/>
                  <a:pt x="1103" y="381"/>
                </a:cubicBezTo>
                <a:close/>
                <a:moveTo>
                  <a:pt x="1335" y="539"/>
                </a:moveTo>
                <a:cubicBezTo>
                  <a:pt x="1326" y="539"/>
                  <a:pt x="1319" y="546"/>
                  <a:pt x="1319" y="555"/>
                </a:cubicBezTo>
                <a:cubicBezTo>
                  <a:pt x="1319" y="563"/>
                  <a:pt x="1327" y="571"/>
                  <a:pt x="1336" y="571"/>
                </a:cubicBezTo>
                <a:cubicBezTo>
                  <a:pt x="1345" y="570"/>
                  <a:pt x="1351" y="563"/>
                  <a:pt x="1351" y="554"/>
                </a:cubicBezTo>
                <a:cubicBezTo>
                  <a:pt x="1351" y="546"/>
                  <a:pt x="1344" y="539"/>
                  <a:pt x="1335" y="539"/>
                </a:cubicBezTo>
                <a:close/>
                <a:moveTo>
                  <a:pt x="831" y="357"/>
                </a:moveTo>
                <a:cubicBezTo>
                  <a:pt x="822" y="357"/>
                  <a:pt x="815" y="364"/>
                  <a:pt x="814" y="373"/>
                </a:cubicBezTo>
                <a:cubicBezTo>
                  <a:pt x="814" y="381"/>
                  <a:pt x="821" y="388"/>
                  <a:pt x="830" y="389"/>
                </a:cubicBezTo>
                <a:cubicBezTo>
                  <a:pt x="839" y="389"/>
                  <a:pt x="846" y="382"/>
                  <a:pt x="846" y="373"/>
                </a:cubicBezTo>
                <a:cubicBezTo>
                  <a:pt x="846" y="364"/>
                  <a:pt x="839" y="357"/>
                  <a:pt x="831" y="357"/>
                </a:cubicBezTo>
                <a:close/>
                <a:moveTo>
                  <a:pt x="1151" y="1431"/>
                </a:moveTo>
                <a:cubicBezTo>
                  <a:pt x="1159" y="1431"/>
                  <a:pt x="1166" y="1424"/>
                  <a:pt x="1166" y="1415"/>
                </a:cubicBezTo>
                <a:cubicBezTo>
                  <a:pt x="1166" y="1407"/>
                  <a:pt x="1159" y="1399"/>
                  <a:pt x="1150" y="1400"/>
                </a:cubicBezTo>
                <a:cubicBezTo>
                  <a:pt x="1141" y="1400"/>
                  <a:pt x="1134" y="1407"/>
                  <a:pt x="1134" y="1416"/>
                </a:cubicBezTo>
                <a:cubicBezTo>
                  <a:pt x="1135" y="1425"/>
                  <a:pt x="1142" y="1432"/>
                  <a:pt x="1151" y="1431"/>
                </a:cubicBezTo>
                <a:close/>
                <a:moveTo>
                  <a:pt x="362" y="854"/>
                </a:moveTo>
                <a:cubicBezTo>
                  <a:pt x="362" y="863"/>
                  <a:pt x="369" y="870"/>
                  <a:pt x="378" y="870"/>
                </a:cubicBezTo>
                <a:cubicBezTo>
                  <a:pt x="386" y="870"/>
                  <a:pt x="393" y="863"/>
                  <a:pt x="393" y="854"/>
                </a:cubicBezTo>
                <a:cubicBezTo>
                  <a:pt x="393" y="846"/>
                  <a:pt x="386" y="838"/>
                  <a:pt x="378" y="838"/>
                </a:cubicBezTo>
                <a:cubicBezTo>
                  <a:pt x="369" y="838"/>
                  <a:pt x="362" y="845"/>
                  <a:pt x="362" y="854"/>
                </a:cubicBezTo>
                <a:close/>
                <a:moveTo>
                  <a:pt x="1422" y="1153"/>
                </a:moveTo>
                <a:cubicBezTo>
                  <a:pt x="1430" y="1153"/>
                  <a:pt x="1437" y="1146"/>
                  <a:pt x="1437" y="1137"/>
                </a:cubicBezTo>
                <a:cubicBezTo>
                  <a:pt x="1437" y="1129"/>
                  <a:pt x="1430" y="1122"/>
                  <a:pt x="1422" y="1121"/>
                </a:cubicBezTo>
                <a:cubicBezTo>
                  <a:pt x="1413" y="1121"/>
                  <a:pt x="1406" y="1128"/>
                  <a:pt x="1406" y="1137"/>
                </a:cubicBezTo>
                <a:cubicBezTo>
                  <a:pt x="1405" y="1146"/>
                  <a:pt x="1413" y="1153"/>
                  <a:pt x="1422" y="1153"/>
                </a:cubicBezTo>
                <a:close/>
                <a:moveTo>
                  <a:pt x="1357" y="1257"/>
                </a:moveTo>
                <a:cubicBezTo>
                  <a:pt x="1366" y="1257"/>
                  <a:pt x="1373" y="1250"/>
                  <a:pt x="1373" y="1241"/>
                </a:cubicBezTo>
                <a:cubicBezTo>
                  <a:pt x="1373" y="1233"/>
                  <a:pt x="1366" y="1226"/>
                  <a:pt x="1358" y="1226"/>
                </a:cubicBezTo>
                <a:cubicBezTo>
                  <a:pt x="1349" y="1226"/>
                  <a:pt x="1342" y="1233"/>
                  <a:pt x="1342" y="1241"/>
                </a:cubicBezTo>
                <a:cubicBezTo>
                  <a:pt x="1341" y="1250"/>
                  <a:pt x="1348" y="1257"/>
                  <a:pt x="1357" y="1257"/>
                </a:cubicBezTo>
                <a:close/>
                <a:moveTo>
                  <a:pt x="1460" y="1020"/>
                </a:moveTo>
                <a:cubicBezTo>
                  <a:pt x="1469" y="1020"/>
                  <a:pt x="1476" y="1013"/>
                  <a:pt x="1476" y="1004"/>
                </a:cubicBezTo>
                <a:cubicBezTo>
                  <a:pt x="1476" y="996"/>
                  <a:pt x="1469" y="989"/>
                  <a:pt x="1460" y="988"/>
                </a:cubicBezTo>
                <a:cubicBezTo>
                  <a:pt x="1451" y="988"/>
                  <a:pt x="1444" y="995"/>
                  <a:pt x="1444" y="1004"/>
                </a:cubicBezTo>
                <a:cubicBezTo>
                  <a:pt x="1444" y="1013"/>
                  <a:pt x="1451" y="1020"/>
                  <a:pt x="1460" y="1020"/>
                </a:cubicBezTo>
                <a:close/>
                <a:moveTo>
                  <a:pt x="1430" y="711"/>
                </a:moveTo>
                <a:cubicBezTo>
                  <a:pt x="1421" y="711"/>
                  <a:pt x="1414" y="719"/>
                  <a:pt x="1414" y="728"/>
                </a:cubicBezTo>
                <a:cubicBezTo>
                  <a:pt x="1415" y="736"/>
                  <a:pt x="1422" y="743"/>
                  <a:pt x="1430" y="743"/>
                </a:cubicBezTo>
                <a:cubicBezTo>
                  <a:pt x="1439" y="742"/>
                  <a:pt x="1446" y="735"/>
                  <a:pt x="1446" y="727"/>
                </a:cubicBezTo>
                <a:cubicBezTo>
                  <a:pt x="1446" y="718"/>
                  <a:pt x="1439" y="711"/>
                  <a:pt x="1430" y="711"/>
                </a:cubicBezTo>
                <a:close/>
                <a:moveTo>
                  <a:pt x="357" y="909"/>
                </a:moveTo>
                <a:cubicBezTo>
                  <a:pt x="357" y="918"/>
                  <a:pt x="364" y="925"/>
                  <a:pt x="373" y="924"/>
                </a:cubicBezTo>
                <a:cubicBezTo>
                  <a:pt x="382" y="924"/>
                  <a:pt x="389" y="917"/>
                  <a:pt x="388" y="908"/>
                </a:cubicBezTo>
                <a:cubicBezTo>
                  <a:pt x="388" y="900"/>
                  <a:pt x="381" y="893"/>
                  <a:pt x="372" y="893"/>
                </a:cubicBezTo>
                <a:cubicBezTo>
                  <a:pt x="364" y="893"/>
                  <a:pt x="357" y="900"/>
                  <a:pt x="357" y="909"/>
                </a:cubicBezTo>
                <a:close/>
                <a:moveTo>
                  <a:pt x="607" y="1383"/>
                </a:moveTo>
                <a:cubicBezTo>
                  <a:pt x="615" y="1383"/>
                  <a:pt x="622" y="1376"/>
                  <a:pt x="622" y="1367"/>
                </a:cubicBezTo>
                <a:cubicBezTo>
                  <a:pt x="622" y="1359"/>
                  <a:pt x="615" y="1352"/>
                  <a:pt x="606" y="1352"/>
                </a:cubicBezTo>
                <a:cubicBezTo>
                  <a:pt x="597" y="1352"/>
                  <a:pt x="590" y="1359"/>
                  <a:pt x="590" y="1368"/>
                </a:cubicBezTo>
                <a:cubicBezTo>
                  <a:pt x="591" y="1377"/>
                  <a:pt x="598" y="1384"/>
                  <a:pt x="607" y="1383"/>
                </a:cubicBezTo>
                <a:close/>
                <a:moveTo>
                  <a:pt x="1481" y="950"/>
                </a:moveTo>
                <a:cubicBezTo>
                  <a:pt x="1481" y="941"/>
                  <a:pt x="1474" y="934"/>
                  <a:pt x="1466" y="934"/>
                </a:cubicBezTo>
                <a:cubicBezTo>
                  <a:pt x="1457" y="933"/>
                  <a:pt x="1449" y="941"/>
                  <a:pt x="1449" y="950"/>
                </a:cubicBezTo>
                <a:cubicBezTo>
                  <a:pt x="1449" y="958"/>
                  <a:pt x="1456" y="965"/>
                  <a:pt x="1465" y="965"/>
                </a:cubicBezTo>
                <a:cubicBezTo>
                  <a:pt x="1473" y="965"/>
                  <a:pt x="1480" y="959"/>
                  <a:pt x="1481" y="950"/>
                </a:cubicBezTo>
                <a:close/>
                <a:moveTo>
                  <a:pt x="433" y="1176"/>
                </a:moveTo>
                <a:cubicBezTo>
                  <a:pt x="442" y="1176"/>
                  <a:pt x="449" y="1169"/>
                  <a:pt x="449" y="1160"/>
                </a:cubicBezTo>
                <a:cubicBezTo>
                  <a:pt x="449" y="1151"/>
                  <a:pt x="441" y="1144"/>
                  <a:pt x="432" y="1145"/>
                </a:cubicBezTo>
                <a:cubicBezTo>
                  <a:pt x="424" y="1145"/>
                  <a:pt x="417" y="1152"/>
                  <a:pt x="417" y="1161"/>
                </a:cubicBezTo>
                <a:cubicBezTo>
                  <a:pt x="417" y="1169"/>
                  <a:pt x="425" y="1176"/>
                  <a:pt x="433" y="1176"/>
                </a:cubicBezTo>
                <a:close/>
                <a:moveTo>
                  <a:pt x="451" y="626"/>
                </a:moveTo>
                <a:cubicBezTo>
                  <a:pt x="442" y="626"/>
                  <a:pt x="435" y="633"/>
                  <a:pt x="435" y="642"/>
                </a:cubicBezTo>
                <a:cubicBezTo>
                  <a:pt x="436" y="651"/>
                  <a:pt x="443" y="658"/>
                  <a:pt x="452" y="657"/>
                </a:cubicBezTo>
                <a:cubicBezTo>
                  <a:pt x="460" y="657"/>
                  <a:pt x="467" y="650"/>
                  <a:pt x="467" y="641"/>
                </a:cubicBezTo>
                <a:cubicBezTo>
                  <a:pt x="466" y="633"/>
                  <a:pt x="459" y="626"/>
                  <a:pt x="451" y="626"/>
                </a:cubicBezTo>
                <a:close/>
                <a:moveTo>
                  <a:pt x="1470" y="879"/>
                </a:moveTo>
                <a:cubicBezTo>
                  <a:pt x="1462" y="879"/>
                  <a:pt x="1454" y="886"/>
                  <a:pt x="1454" y="895"/>
                </a:cubicBezTo>
                <a:cubicBezTo>
                  <a:pt x="1454" y="904"/>
                  <a:pt x="1461" y="911"/>
                  <a:pt x="1470" y="911"/>
                </a:cubicBezTo>
                <a:cubicBezTo>
                  <a:pt x="1479" y="911"/>
                  <a:pt x="1486" y="904"/>
                  <a:pt x="1486" y="895"/>
                </a:cubicBezTo>
                <a:cubicBezTo>
                  <a:pt x="1486" y="886"/>
                  <a:pt x="1479" y="879"/>
                  <a:pt x="1470" y="879"/>
                </a:cubicBezTo>
                <a:close/>
                <a:moveTo>
                  <a:pt x="372" y="1047"/>
                </a:moveTo>
                <a:cubicBezTo>
                  <a:pt x="372" y="1056"/>
                  <a:pt x="379" y="1063"/>
                  <a:pt x="388" y="1063"/>
                </a:cubicBezTo>
                <a:cubicBezTo>
                  <a:pt x="397" y="1063"/>
                  <a:pt x="404" y="1056"/>
                  <a:pt x="404" y="1047"/>
                </a:cubicBezTo>
                <a:cubicBezTo>
                  <a:pt x="404" y="1038"/>
                  <a:pt x="397" y="1031"/>
                  <a:pt x="388" y="1031"/>
                </a:cubicBezTo>
                <a:cubicBezTo>
                  <a:pt x="379" y="1031"/>
                  <a:pt x="372" y="1038"/>
                  <a:pt x="372" y="1047"/>
                </a:cubicBezTo>
                <a:close/>
                <a:moveTo>
                  <a:pt x="401" y="720"/>
                </a:moveTo>
                <a:cubicBezTo>
                  <a:pt x="401" y="729"/>
                  <a:pt x="407" y="736"/>
                  <a:pt x="416" y="737"/>
                </a:cubicBezTo>
                <a:cubicBezTo>
                  <a:pt x="424" y="737"/>
                  <a:pt x="432" y="731"/>
                  <a:pt x="432" y="722"/>
                </a:cubicBezTo>
                <a:cubicBezTo>
                  <a:pt x="433" y="713"/>
                  <a:pt x="427" y="706"/>
                  <a:pt x="418" y="705"/>
                </a:cubicBezTo>
                <a:cubicBezTo>
                  <a:pt x="409" y="705"/>
                  <a:pt x="402" y="711"/>
                  <a:pt x="401" y="720"/>
                </a:cubicBezTo>
                <a:close/>
                <a:moveTo>
                  <a:pt x="1048" y="377"/>
                </a:moveTo>
                <a:cubicBezTo>
                  <a:pt x="1040" y="377"/>
                  <a:pt x="1032" y="384"/>
                  <a:pt x="1032" y="392"/>
                </a:cubicBezTo>
                <a:cubicBezTo>
                  <a:pt x="1032" y="401"/>
                  <a:pt x="1039" y="408"/>
                  <a:pt x="1048" y="408"/>
                </a:cubicBezTo>
                <a:cubicBezTo>
                  <a:pt x="1056" y="408"/>
                  <a:pt x="1063" y="402"/>
                  <a:pt x="1064" y="393"/>
                </a:cubicBezTo>
                <a:cubicBezTo>
                  <a:pt x="1064" y="384"/>
                  <a:pt x="1057" y="377"/>
                  <a:pt x="1048" y="377"/>
                </a:cubicBezTo>
                <a:close/>
                <a:moveTo>
                  <a:pt x="983" y="1471"/>
                </a:moveTo>
                <a:cubicBezTo>
                  <a:pt x="991" y="1471"/>
                  <a:pt x="998" y="1464"/>
                  <a:pt x="998" y="1455"/>
                </a:cubicBezTo>
                <a:cubicBezTo>
                  <a:pt x="998" y="1447"/>
                  <a:pt x="991" y="1440"/>
                  <a:pt x="982" y="1440"/>
                </a:cubicBezTo>
                <a:cubicBezTo>
                  <a:pt x="974" y="1440"/>
                  <a:pt x="967" y="1447"/>
                  <a:pt x="967" y="1455"/>
                </a:cubicBezTo>
                <a:cubicBezTo>
                  <a:pt x="966" y="1464"/>
                  <a:pt x="974" y="1472"/>
                  <a:pt x="983" y="1471"/>
                </a:cubicBezTo>
                <a:close/>
                <a:moveTo>
                  <a:pt x="581" y="1354"/>
                </a:moveTo>
                <a:cubicBezTo>
                  <a:pt x="590" y="1354"/>
                  <a:pt x="597" y="1347"/>
                  <a:pt x="597" y="1338"/>
                </a:cubicBezTo>
                <a:cubicBezTo>
                  <a:pt x="597" y="1329"/>
                  <a:pt x="590" y="1322"/>
                  <a:pt x="582" y="1322"/>
                </a:cubicBezTo>
                <a:cubicBezTo>
                  <a:pt x="573" y="1322"/>
                  <a:pt x="566" y="1329"/>
                  <a:pt x="566" y="1337"/>
                </a:cubicBezTo>
                <a:cubicBezTo>
                  <a:pt x="566" y="1346"/>
                  <a:pt x="572" y="1353"/>
                  <a:pt x="581" y="1354"/>
                </a:cubicBezTo>
                <a:close/>
                <a:moveTo>
                  <a:pt x="764" y="1452"/>
                </a:moveTo>
                <a:cubicBezTo>
                  <a:pt x="772" y="1452"/>
                  <a:pt x="780" y="1446"/>
                  <a:pt x="780" y="1437"/>
                </a:cubicBezTo>
                <a:cubicBezTo>
                  <a:pt x="781" y="1428"/>
                  <a:pt x="774" y="1421"/>
                  <a:pt x="765" y="1420"/>
                </a:cubicBezTo>
                <a:cubicBezTo>
                  <a:pt x="757" y="1420"/>
                  <a:pt x="749" y="1427"/>
                  <a:pt x="749" y="1435"/>
                </a:cubicBezTo>
                <a:cubicBezTo>
                  <a:pt x="749" y="1444"/>
                  <a:pt x="755" y="1451"/>
                  <a:pt x="764" y="1452"/>
                </a:cubicBezTo>
                <a:close/>
                <a:moveTo>
                  <a:pt x="685" y="1418"/>
                </a:moveTo>
                <a:cubicBezTo>
                  <a:pt x="694" y="1418"/>
                  <a:pt x="701" y="1411"/>
                  <a:pt x="701" y="1402"/>
                </a:cubicBezTo>
                <a:cubicBezTo>
                  <a:pt x="701" y="1393"/>
                  <a:pt x="694" y="1386"/>
                  <a:pt x="686" y="1386"/>
                </a:cubicBezTo>
                <a:cubicBezTo>
                  <a:pt x="677" y="1386"/>
                  <a:pt x="670" y="1393"/>
                  <a:pt x="670" y="1402"/>
                </a:cubicBezTo>
                <a:cubicBezTo>
                  <a:pt x="670" y="1410"/>
                  <a:pt x="677" y="1417"/>
                  <a:pt x="685" y="1418"/>
                </a:cubicBezTo>
                <a:close/>
                <a:moveTo>
                  <a:pt x="1180" y="1406"/>
                </a:moveTo>
                <a:cubicBezTo>
                  <a:pt x="1189" y="1406"/>
                  <a:pt x="1196" y="1399"/>
                  <a:pt x="1196" y="1391"/>
                </a:cubicBezTo>
                <a:cubicBezTo>
                  <a:pt x="1196" y="1382"/>
                  <a:pt x="1189" y="1375"/>
                  <a:pt x="1180" y="1375"/>
                </a:cubicBezTo>
                <a:cubicBezTo>
                  <a:pt x="1171" y="1375"/>
                  <a:pt x="1164" y="1382"/>
                  <a:pt x="1164" y="1391"/>
                </a:cubicBezTo>
                <a:cubicBezTo>
                  <a:pt x="1164" y="1400"/>
                  <a:pt x="1171" y="1406"/>
                  <a:pt x="1180" y="1406"/>
                </a:cubicBezTo>
                <a:close/>
                <a:moveTo>
                  <a:pt x="885" y="362"/>
                </a:moveTo>
                <a:cubicBezTo>
                  <a:pt x="877" y="362"/>
                  <a:pt x="869" y="369"/>
                  <a:pt x="869" y="378"/>
                </a:cubicBezTo>
                <a:cubicBezTo>
                  <a:pt x="869" y="386"/>
                  <a:pt x="876" y="394"/>
                  <a:pt x="885" y="394"/>
                </a:cubicBezTo>
                <a:cubicBezTo>
                  <a:pt x="893" y="394"/>
                  <a:pt x="901" y="387"/>
                  <a:pt x="901" y="378"/>
                </a:cubicBezTo>
                <a:cubicBezTo>
                  <a:pt x="901" y="370"/>
                  <a:pt x="894" y="363"/>
                  <a:pt x="885" y="362"/>
                </a:cubicBezTo>
                <a:close/>
                <a:moveTo>
                  <a:pt x="1066" y="1451"/>
                </a:moveTo>
                <a:cubicBezTo>
                  <a:pt x="1075" y="1451"/>
                  <a:pt x="1082" y="1444"/>
                  <a:pt x="1082" y="1435"/>
                </a:cubicBezTo>
                <a:cubicBezTo>
                  <a:pt x="1082" y="1427"/>
                  <a:pt x="1076" y="1419"/>
                  <a:pt x="1067" y="1419"/>
                </a:cubicBezTo>
                <a:cubicBezTo>
                  <a:pt x="1058" y="1419"/>
                  <a:pt x="1051" y="1426"/>
                  <a:pt x="1051" y="1435"/>
                </a:cubicBezTo>
                <a:cubicBezTo>
                  <a:pt x="1051" y="1443"/>
                  <a:pt x="1058" y="1451"/>
                  <a:pt x="1066" y="1451"/>
                </a:cubicBezTo>
                <a:close/>
                <a:moveTo>
                  <a:pt x="1465" y="812"/>
                </a:moveTo>
                <a:cubicBezTo>
                  <a:pt x="1466" y="803"/>
                  <a:pt x="1459" y="796"/>
                  <a:pt x="1450" y="796"/>
                </a:cubicBezTo>
                <a:cubicBezTo>
                  <a:pt x="1441" y="796"/>
                  <a:pt x="1434" y="802"/>
                  <a:pt x="1434" y="811"/>
                </a:cubicBezTo>
                <a:cubicBezTo>
                  <a:pt x="1434" y="820"/>
                  <a:pt x="1441" y="827"/>
                  <a:pt x="1449" y="827"/>
                </a:cubicBezTo>
                <a:cubicBezTo>
                  <a:pt x="1458" y="827"/>
                  <a:pt x="1465" y="820"/>
                  <a:pt x="1465" y="812"/>
                </a:cubicBezTo>
                <a:close/>
                <a:moveTo>
                  <a:pt x="1206" y="445"/>
                </a:moveTo>
                <a:cubicBezTo>
                  <a:pt x="1198" y="445"/>
                  <a:pt x="1191" y="452"/>
                  <a:pt x="1191" y="461"/>
                </a:cubicBezTo>
                <a:cubicBezTo>
                  <a:pt x="1191" y="469"/>
                  <a:pt x="1198" y="476"/>
                  <a:pt x="1207" y="476"/>
                </a:cubicBezTo>
                <a:cubicBezTo>
                  <a:pt x="1215" y="476"/>
                  <a:pt x="1222" y="469"/>
                  <a:pt x="1222" y="461"/>
                </a:cubicBezTo>
                <a:cubicBezTo>
                  <a:pt x="1222" y="452"/>
                  <a:pt x="1215" y="445"/>
                  <a:pt x="1206" y="445"/>
                </a:cubicBezTo>
                <a:close/>
                <a:moveTo>
                  <a:pt x="557" y="1324"/>
                </a:moveTo>
                <a:cubicBezTo>
                  <a:pt x="565" y="1324"/>
                  <a:pt x="572" y="1318"/>
                  <a:pt x="572" y="1309"/>
                </a:cubicBezTo>
                <a:cubicBezTo>
                  <a:pt x="572" y="1300"/>
                  <a:pt x="565" y="1293"/>
                  <a:pt x="557" y="1293"/>
                </a:cubicBezTo>
                <a:cubicBezTo>
                  <a:pt x="548" y="1293"/>
                  <a:pt x="541" y="1300"/>
                  <a:pt x="541" y="1309"/>
                </a:cubicBezTo>
                <a:cubicBezTo>
                  <a:pt x="541" y="1317"/>
                  <a:pt x="548" y="1324"/>
                  <a:pt x="557" y="1324"/>
                </a:cubicBezTo>
                <a:close/>
                <a:moveTo>
                  <a:pt x="1327" y="1282"/>
                </a:moveTo>
                <a:cubicBezTo>
                  <a:pt x="1336" y="1282"/>
                  <a:pt x="1343" y="1275"/>
                  <a:pt x="1343" y="1266"/>
                </a:cubicBezTo>
                <a:cubicBezTo>
                  <a:pt x="1343" y="1258"/>
                  <a:pt x="1336" y="1251"/>
                  <a:pt x="1328" y="1250"/>
                </a:cubicBezTo>
                <a:cubicBezTo>
                  <a:pt x="1319" y="1250"/>
                  <a:pt x="1312" y="1257"/>
                  <a:pt x="1312" y="1266"/>
                </a:cubicBezTo>
                <a:cubicBezTo>
                  <a:pt x="1312" y="1275"/>
                  <a:pt x="1319" y="1282"/>
                  <a:pt x="1327" y="1282"/>
                </a:cubicBezTo>
                <a:close/>
                <a:moveTo>
                  <a:pt x="458" y="1206"/>
                </a:moveTo>
                <a:cubicBezTo>
                  <a:pt x="467" y="1206"/>
                  <a:pt x="474" y="1199"/>
                  <a:pt x="473" y="1190"/>
                </a:cubicBezTo>
                <a:cubicBezTo>
                  <a:pt x="473" y="1181"/>
                  <a:pt x="466" y="1174"/>
                  <a:pt x="457" y="1175"/>
                </a:cubicBezTo>
                <a:cubicBezTo>
                  <a:pt x="449" y="1175"/>
                  <a:pt x="442" y="1182"/>
                  <a:pt x="442" y="1191"/>
                </a:cubicBezTo>
                <a:cubicBezTo>
                  <a:pt x="442" y="1199"/>
                  <a:pt x="450" y="1206"/>
                  <a:pt x="458" y="1206"/>
                </a:cubicBezTo>
                <a:close/>
                <a:moveTo>
                  <a:pt x="717" y="402"/>
                </a:moveTo>
                <a:cubicBezTo>
                  <a:pt x="708" y="402"/>
                  <a:pt x="701" y="409"/>
                  <a:pt x="701" y="418"/>
                </a:cubicBezTo>
                <a:cubicBezTo>
                  <a:pt x="701" y="427"/>
                  <a:pt x="708" y="434"/>
                  <a:pt x="717" y="434"/>
                </a:cubicBezTo>
                <a:cubicBezTo>
                  <a:pt x="726" y="434"/>
                  <a:pt x="733" y="427"/>
                  <a:pt x="733" y="418"/>
                </a:cubicBezTo>
                <a:cubicBezTo>
                  <a:pt x="733" y="409"/>
                  <a:pt x="726" y="402"/>
                  <a:pt x="717" y="402"/>
                </a:cubicBezTo>
                <a:close/>
                <a:moveTo>
                  <a:pt x="1209" y="1382"/>
                </a:moveTo>
                <a:cubicBezTo>
                  <a:pt x="1218" y="1381"/>
                  <a:pt x="1225" y="1374"/>
                  <a:pt x="1225" y="1366"/>
                </a:cubicBezTo>
                <a:cubicBezTo>
                  <a:pt x="1225" y="1357"/>
                  <a:pt x="1218" y="1350"/>
                  <a:pt x="1209" y="1350"/>
                </a:cubicBezTo>
                <a:cubicBezTo>
                  <a:pt x="1200" y="1351"/>
                  <a:pt x="1193" y="1357"/>
                  <a:pt x="1194" y="1366"/>
                </a:cubicBezTo>
                <a:cubicBezTo>
                  <a:pt x="1194" y="1375"/>
                  <a:pt x="1201" y="1382"/>
                  <a:pt x="1209" y="1382"/>
                </a:cubicBezTo>
                <a:close/>
                <a:moveTo>
                  <a:pt x="820" y="1457"/>
                </a:moveTo>
                <a:cubicBezTo>
                  <a:pt x="828" y="1456"/>
                  <a:pt x="835" y="1449"/>
                  <a:pt x="835" y="1441"/>
                </a:cubicBezTo>
                <a:cubicBezTo>
                  <a:pt x="835" y="1432"/>
                  <a:pt x="828" y="1425"/>
                  <a:pt x="819" y="1426"/>
                </a:cubicBezTo>
                <a:cubicBezTo>
                  <a:pt x="810" y="1426"/>
                  <a:pt x="803" y="1433"/>
                  <a:pt x="804" y="1441"/>
                </a:cubicBezTo>
                <a:cubicBezTo>
                  <a:pt x="804" y="1450"/>
                  <a:pt x="811" y="1457"/>
                  <a:pt x="820" y="1457"/>
                </a:cubicBezTo>
                <a:close/>
                <a:moveTo>
                  <a:pt x="928" y="1466"/>
                </a:moveTo>
                <a:cubicBezTo>
                  <a:pt x="937" y="1466"/>
                  <a:pt x="943" y="1459"/>
                  <a:pt x="943" y="1450"/>
                </a:cubicBezTo>
                <a:cubicBezTo>
                  <a:pt x="943" y="1442"/>
                  <a:pt x="936" y="1435"/>
                  <a:pt x="927" y="1435"/>
                </a:cubicBezTo>
                <a:cubicBezTo>
                  <a:pt x="919" y="1435"/>
                  <a:pt x="912" y="1442"/>
                  <a:pt x="912" y="1451"/>
                </a:cubicBezTo>
                <a:cubicBezTo>
                  <a:pt x="912" y="1459"/>
                  <a:pt x="919" y="1466"/>
                  <a:pt x="928" y="1466"/>
                </a:cubicBezTo>
                <a:close/>
                <a:moveTo>
                  <a:pt x="993" y="372"/>
                </a:moveTo>
                <a:cubicBezTo>
                  <a:pt x="984" y="372"/>
                  <a:pt x="977" y="379"/>
                  <a:pt x="978" y="388"/>
                </a:cubicBezTo>
                <a:cubicBezTo>
                  <a:pt x="978" y="396"/>
                  <a:pt x="985" y="403"/>
                  <a:pt x="994" y="403"/>
                </a:cubicBezTo>
                <a:cubicBezTo>
                  <a:pt x="1002" y="403"/>
                  <a:pt x="1009" y="396"/>
                  <a:pt x="1009" y="387"/>
                </a:cubicBezTo>
                <a:cubicBezTo>
                  <a:pt x="1009" y="378"/>
                  <a:pt x="1002" y="372"/>
                  <a:pt x="993" y="372"/>
                </a:cubicBezTo>
                <a:close/>
                <a:moveTo>
                  <a:pt x="393" y="1008"/>
                </a:moveTo>
                <a:cubicBezTo>
                  <a:pt x="402" y="1008"/>
                  <a:pt x="409" y="1001"/>
                  <a:pt x="408" y="992"/>
                </a:cubicBezTo>
                <a:cubicBezTo>
                  <a:pt x="408" y="983"/>
                  <a:pt x="401" y="976"/>
                  <a:pt x="392" y="977"/>
                </a:cubicBezTo>
                <a:cubicBezTo>
                  <a:pt x="384" y="977"/>
                  <a:pt x="377" y="984"/>
                  <a:pt x="377" y="992"/>
                </a:cubicBezTo>
                <a:cubicBezTo>
                  <a:pt x="377" y="1001"/>
                  <a:pt x="385" y="1008"/>
                  <a:pt x="393" y="1008"/>
                </a:cubicBezTo>
                <a:close/>
                <a:moveTo>
                  <a:pt x="532" y="1295"/>
                </a:moveTo>
                <a:cubicBezTo>
                  <a:pt x="541" y="1295"/>
                  <a:pt x="548" y="1287"/>
                  <a:pt x="548" y="1279"/>
                </a:cubicBezTo>
                <a:cubicBezTo>
                  <a:pt x="547" y="1270"/>
                  <a:pt x="540" y="1263"/>
                  <a:pt x="531" y="1263"/>
                </a:cubicBezTo>
                <a:cubicBezTo>
                  <a:pt x="523" y="1264"/>
                  <a:pt x="516" y="1270"/>
                  <a:pt x="516" y="1279"/>
                </a:cubicBezTo>
                <a:cubicBezTo>
                  <a:pt x="516" y="1288"/>
                  <a:pt x="523" y="1295"/>
                  <a:pt x="532" y="1295"/>
                </a:cubicBezTo>
                <a:close/>
                <a:moveTo>
                  <a:pt x="482" y="1236"/>
                </a:moveTo>
                <a:cubicBezTo>
                  <a:pt x="491" y="1236"/>
                  <a:pt x="498" y="1229"/>
                  <a:pt x="498" y="1220"/>
                </a:cubicBezTo>
                <a:cubicBezTo>
                  <a:pt x="498" y="1212"/>
                  <a:pt x="491" y="1204"/>
                  <a:pt x="483" y="1204"/>
                </a:cubicBezTo>
                <a:cubicBezTo>
                  <a:pt x="474" y="1204"/>
                  <a:pt x="467" y="1211"/>
                  <a:pt x="467" y="1220"/>
                </a:cubicBezTo>
                <a:cubicBezTo>
                  <a:pt x="467" y="1229"/>
                  <a:pt x="473" y="1235"/>
                  <a:pt x="482" y="1236"/>
                </a:cubicBezTo>
                <a:close/>
                <a:moveTo>
                  <a:pt x="412" y="1092"/>
                </a:moveTo>
                <a:cubicBezTo>
                  <a:pt x="421" y="1093"/>
                  <a:pt x="428" y="1086"/>
                  <a:pt x="428" y="1077"/>
                </a:cubicBezTo>
                <a:cubicBezTo>
                  <a:pt x="429" y="1069"/>
                  <a:pt x="422" y="1062"/>
                  <a:pt x="414" y="1061"/>
                </a:cubicBezTo>
                <a:cubicBezTo>
                  <a:pt x="405" y="1060"/>
                  <a:pt x="398" y="1067"/>
                  <a:pt x="397" y="1076"/>
                </a:cubicBezTo>
                <a:cubicBezTo>
                  <a:pt x="397" y="1085"/>
                  <a:pt x="403" y="1092"/>
                  <a:pt x="412" y="1092"/>
                </a:cubicBezTo>
                <a:close/>
                <a:moveTo>
                  <a:pt x="1127" y="411"/>
                </a:moveTo>
                <a:cubicBezTo>
                  <a:pt x="1119" y="411"/>
                  <a:pt x="1112" y="418"/>
                  <a:pt x="1112" y="427"/>
                </a:cubicBezTo>
                <a:cubicBezTo>
                  <a:pt x="1112" y="435"/>
                  <a:pt x="1118" y="442"/>
                  <a:pt x="1127" y="442"/>
                </a:cubicBezTo>
                <a:cubicBezTo>
                  <a:pt x="1135" y="442"/>
                  <a:pt x="1143" y="436"/>
                  <a:pt x="1143" y="427"/>
                </a:cubicBezTo>
                <a:cubicBezTo>
                  <a:pt x="1143" y="419"/>
                  <a:pt x="1136" y="411"/>
                  <a:pt x="1127" y="411"/>
                </a:cubicBezTo>
                <a:close/>
                <a:moveTo>
                  <a:pt x="481" y="601"/>
                </a:moveTo>
                <a:cubicBezTo>
                  <a:pt x="472" y="601"/>
                  <a:pt x="465" y="608"/>
                  <a:pt x="465" y="617"/>
                </a:cubicBezTo>
                <a:cubicBezTo>
                  <a:pt x="465" y="626"/>
                  <a:pt x="472" y="633"/>
                  <a:pt x="481" y="633"/>
                </a:cubicBezTo>
                <a:cubicBezTo>
                  <a:pt x="489" y="632"/>
                  <a:pt x="496" y="626"/>
                  <a:pt x="496" y="617"/>
                </a:cubicBezTo>
                <a:cubicBezTo>
                  <a:pt x="497" y="609"/>
                  <a:pt x="490" y="602"/>
                  <a:pt x="481" y="601"/>
                </a:cubicBezTo>
                <a:close/>
                <a:moveTo>
                  <a:pt x="1425" y="1099"/>
                </a:moveTo>
                <a:cubicBezTo>
                  <a:pt x="1434" y="1099"/>
                  <a:pt x="1441" y="1092"/>
                  <a:pt x="1441" y="1084"/>
                </a:cubicBezTo>
                <a:cubicBezTo>
                  <a:pt x="1441" y="1075"/>
                  <a:pt x="1434" y="1068"/>
                  <a:pt x="1426" y="1068"/>
                </a:cubicBezTo>
                <a:cubicBezTo>
                  <a:pt x="1417" y="1068"/>
                  <a:pt x="1410" y="1075"/>
                  <a:pt x="1410" y="1083"/>
                </a:cubicBezTo>
                <a:cubicBezTo>
                  <a:pt x="1410" y="1092"/>
                  <a:pt x="1417" y="1099"/>
                  <a:pt x="1425" y="1099"/>
                </a:cubicBezTo>
                <a:close/>
                <a:moveTo>
                  <a:pt x="1297" y="1307"/>
                </a:moveTo>
                <a:cubicBezTo>
                  <a:pt x="1306" y="1307"/>
                  <a:pt x="1313" y="1300"/>
                  <a:pt x="1313" y="1291"/>
                </a:cubicBezTo>
                <a:cubicBezTo>
                  <a:pt x="1314" y="1282"/>
                  <a:pt x="1307" y="1275"/>
                  <a:pt x="1298" y="1275"/>
                </a:cubicBezTo>
                <a:cubicBezTo>
                  <a:pt x="1289" y="1275"/>
                  <a:pt x="1283" y="1282"/>
                  <a:pt x="1282" y="1290"/>
                </a:cubicBezTo>
                <a:cubicBezTo>
                  <a:pt x="1282" y="1299"/>
                  <a:pt x="1289" y="1306"/>
                  <a:pt x="1297" y="1307"/>
                </a:cubicBezTo>
                <a:close/>
                <a:moveTo>
                  <a:pt x="1405" y="682"/>
                </a:moveTo>
                <a:cubicBezTo>
                  <a:pt x="1396" y="683"/>
                  <a:pt x="1389" y="690"/>
                  <a:pt x="1390" y="699"/>
                </a:cubicBezTo>
                <a:cubicBezTo>
                  <a:pt x="1390" y="707"/>
                  <a:pt x="1397" y="714"/>
                  <a:pt x="1406" y="713"/>
                </a:cubicBezTo>
                <a:cubicBezTo>
                  <a:pt x="1414" y="713"/>
                  <a:pt x="1421" y="706"/>
                  <a:pt x="1421" y="698"/>
                </a:cubicBezTo>
                <a:cubicBezTo>
                  <a:pt x="1421" y="689"/>
                  <a:pt x="1413" y="682"/>
                  <a:pt x="1405" y="682"/>
                </a:cubicBezTo>
                <a:close/>
                <a:moveTo>
                  <a:pt x="1238" y="1357"/>
                </a:moveTo>
                <a:cubicBezTo>
                  <a:pt x="1247" y="1357"/>
                  <a:pt x="1254" y="1350"/>
                  <a:pt x="1254" y="1342"/>
                </a:cubicBezTo>
                <a:cubicBezTo>
                  <a:pt x="1255" y="1333"/>
                  <a:pt x="1248" y="1326"/>
                  <a:pt x="1239" y="1326"/>
                </a:cubicBezTo>
                <a:cubicBezTo>
                  <a:pt x="1230" y="1326"/>
                  <a:pt x="1223" y="1333"/>
                  <a:pt x="1223" y="1341"/>
                </a:cubicBezTo>
                <a:cubicBezTo>
                  <a:pt x="1223" y="1350"/>
                  <a:pt x="1230" y="1356"/>
                  <a:pt x="1238" y="1357"/>
                </a:cubicBezTo>
                <a:close/>
                <a:moveTo>
                  <a:pt x="801" y="383"/>
                </a:moveTo>
                <a:cubicBezTo>
                  <a:pt x="792" y="383"/>
                  <a:pt x="785" y="390"/>
                  <a:pt x="785" y="398"/>
                </a:cubicBezTo>
                <a:cubicBezTo>
                  <a:pt x="785" y="407"/>
                  <a:pt x="792" y="414"/>
                  <a:pt x="801" y="414"/>
                </a:cubicBezTo>
                <a:cubicBezTo>
                  <a:pt x="809" y="414"/>
                  <a:pt x="816" y="407"/>
                  <a:pt x="816" y="398"/>
                </a:cubicBezTo>
                <a:cubicBezTo>
                  <a:pt x="816" y="390"/>
                  <a:pt x="809" y="383"/>
                  <a:pt x="801" y="383"/>
                </a:cubicBezTo>
                <a:close/>
                <a:moveTo>
                  <a:pt x="1392" y="1178"/>
                </a:moveTo>
                <a:cubicBezTo>
                  <a:pt x="1401" y="1177"/>
                  <a:pt x="1407" y="1170"/>
                  <a:pt x="1407" y="1162"/>
                </a:cubicBezTo>
                <a:cubicBezTo>
                  <a:pt x="1407" y="1153"/>
                  <a:pt x="1400" y="1146"/>
                  <a:pt x="1391" y="1146"/>
                </a:cubicBezTo>
                <a:cubicBezTo>
                  <a:pt x="1383" y="1147"/>
                  <a:pt x="1376" y="1154"/>
                  <a:pt x="1376" y="1163"/>
                </a:cubicBezTo>
                <a:cubicBezTo>
                  <a:pt x="1376" y="1172"/>
                  <a:pt x="1383" y="1178"/>
                  <a:pt x="1392" y="1178"/>
                </a:cubicBezTo>
                <a:close/>
                <a:moveTo>
                  <a:pt x="939" y="368"/>
                </a:moveTo>
                <a:cubicBezTo>
                  <a:pt x="931" y="368"/>
                  <a:pt x="924" y="374"/>
                  <a:pt x="924" y="383"/>
                </a:cubicBezTo>
                <a:cubicBezTo>
                  <a:pt x="924" y="391"/>
                  <a:pt x="931" y="399"/>
                  <a:pt x="939" y="399"/>
                </a:cubicBezTo>
                <a:cubicBezTo>
                  <a:pt x="948" y="399"/>
                  <a:pt x="955" y="392"/>
                  <a:pt x="955" y="383"/>
                </a:cubicBezTo>
                <a:cubicBezTo>
                  <a:pt x="955" y="375"/>
                  <a:pt x="948" y="368"/>
                  <a:pt x="939" y="368"/>
                </a:cubicBezTo>
                <a:close/>
                <a:moveTo>
                  <a:pt x="874" y="1462"/>
                </a:moveTo>
                <a:cubicBezTo>
                  <a:pt x="882" y="1462"/>
                  <a:pt x="889" y="1455"/>
                  <a:pt x="889" y="1446"/>
                </a:cubicBezTo>
                <a:cubicBezTo>
                  <a:pt x="889" y="1438"/>
                  <a:pt x="883" y="1431"/>
                  <a:pt x="874" y="1431"/>
                </a:cubicBezTo>
                <a:cubicBezTo>
                  <a:pt x="866" y="1430"/>
                  <a:pt x="858" y="1437"/>
                  <a:pt x="858" y="1446"/>
                </a:cubicBezTo>
                <a:cubicBezTo>
                  <a:pt x="858" y="1454"/>
                  <a:pt x="865" y="1462"/>
                  <a:pt x="874" y="1462"/>
                </a:cubicBezTo>
                <a:close/>
                <a:moveTo>
                  <a:pt x="1095" y="1426"/>
                </a:moveTo>
                <a:cubicBezTo>
                  <a:pt x="1104" y="1426"/>
                  <a:pt x="1111" y="1419"/>
                  <a:pt x="1111" y="1411"/>
                </a:cubicBezTo>
                <a:cubicBezTo>
                  <a:pt x="1111" y="1402"/>
                  <a:pt x="1105" y="1395"/>
                  <a:pt x="1096" y="1395"/>
                </a:cubicBezTo>
                <a:cubicBezTo>
                  <a:pt x="1087" y="1395"/>
                  <a:pt x="1080" y="1402"/>
                  <a:pt x="1080" y="1410"/>
                </a:cubicBezTo>
                <a:cubicBezTo>
                  <a:pt x="1080" y="1419"/>
                  <a:pt x="1087" y="1426"/>
                  <a:pt x="1095" y="1426"/>
                </a:cubicBezTo>
                <a:close/>
                <a:moveTo>
                  <a:pt x="1268" y="1331"/>
                </a:moveTo>
                <a:cubicBezTo>
                  <a:pt x="1277" y="1331"/>
                  <a:pt x="1284" y="1324"/>
                  <a:pt x="1284" y="1316"/>
                </a:cubicBezTo>
                <a:cubicBezTo>
                  <a:pt x="1284" y="1307"/>
                  <a:pt x="1277" y="1300"/>
                  <a:pt x="1269" y="1300"/>
                </a:cubicBezTo>
                <a:cubicBezTo>
                  <a:pt x="1260" y="1300"/>
                  <a:pt x="1253" y="1307"/>
                  <a:pt x="1253" y="1316"/>
                </a:cubicBezTo>
                <a:cubicBezTo>
                  <a:pt x="1253" y="1324"/>
                  <a:pt x="1260" y="1331"/>
                  <a:pt x="1268" y="1331"/>
                </a:cubicBezTo>
                <a:close/>
                <a:moveTo>
                  <a:pt x="412" y="759"/>
                </a:moveTo>
                <a:cubicBezTo>
                  <a:pt x="403" y="759"/>
                  <a:pt x="396" y="766"/>
                  <a:pt x="396" y="775"/>
                </a:cubicBezTo>
                <a:cubicBezTo>
                  <a:pt x="396" y="783"/>
                  <a:pt x="403" y="790"/>
                  <a:pt x="412" y="790"/>
                </a:cubicBezTo>
                <a:cubicBezTo>
                  <a:pt x="421" y="790"/>
                  <a:pt x="427" y="783"/>
                  <a:pt x="427" y="774"/>
                </a:cubicBezTo>
                <a:cubicBezTo>
                  <a:pt x="427" y="766"/>
                  <a:pt x="420" y="759"/>
                  <a:pt x="412" y="759"/>
                </a:cubicBezTo>
                <a:close/>
                <a:moveTo>
                  <a:pt x="507" y="1265"/>
                </a:moveTo>
                <a:cubicBezTo>
                  <a:pt x="516" y="1265"/>
                  <a:pt x="523" y="1258"/>
                  <a:pt x="523" y="1249"/>
                </a:cubicBezTo>
                <a:cubicBezTo>
                  <a:pt x="523" y="1240"/>
                  <a:pt x="516" y="1233"/>
                  <a:pt x="507" y="1233"/>
                </a:cubicBezTo>
                <a:cubicBezTo>
                  <a:pt x="499" y="1234"/>
                  <a:pt x="492" y="1240"/>
                  <a:pt x="492" y="1249"/>
                </a:cubicBezTo>
                <a:cubicBezTo>
                  <a:pt x="491" y="1257"/>
                  <a:pt x="498" y="1264"/>
                  <a:pt x="507" y="1265"/>
                </a:cubicBezTo>
                <a:close/>
                <a:moveTo>
                  <a:pt x="446" y="681"/>
                </a:moveTo>
                <a:cubicBezTo>
                  <a:pt x="437" y="681"/>
                  <a:pt x="430" y="688"/>
                  <a:pt x="430" y="697"/>
                </a:cubicBezTo>
                <a:cubicBezTo>
                  <a:pt x="431" y="705"/>
                  <a:pt x="438" y="712"/>
                  <a:pt x="446" y="712"/>
                </a:cubicBezTo>
                <a:cubicBezTo>
                  <a:pt x="455" y="711"/>
                  <a:pt x="461" y="705"/>
                  <a:pt x="461" y="696"/>
                </a:cubicBezTo>
                <a:cubicBezTo>
                  <a:pt x="461" y="687"/>
                  <a:pt x="454" y="680"/>
                  <a:pt x="446" y="681"/>
                </a:cubicBezTo>
                <a:close/>
                <a:moveTo>
                  <a:pt x="1446" y="1029"/>
                </a:moveTo>
                <a:cubicBezTo>
                  <a:pt x="1446" y="1020"/>
                  <a:pt x="1439" y="1013"/>
                  <a:pt x="1430" y="1013"/>
                </a:cubicBezTo>
                <a:cubicBezTo>
                  <a:pt x="1422" y="1014"/>
                  <a:pt x="1415" y="1021"/>
                  <a:pt x="1415" y="1030"/>
                </a:cubicBezTo>
                <a:cubicBezTo>
                  <a:pt x="1416" y="1038"/>
                  <a:pt x="1423" y="1045"/>
                  <a:pt x="1432" y="1044"/>
                </a:cubicBezTo>
                <a:cubicBezTo>
                  <a:pt x="1440" y="1044"/>
                  <a:pt x="1446" y="1037"/>
                  <a:pt x="1446" y="1029"/>
                </a:cubicBezTo>
                <a:close/>
                <a:moveTo>
                  <a:pt x="1460" y="866"/>
                </a:moveTo>
                <a:cubicBezTo>
                  <a:pt x="1460" y="858"/>
                  <a:pt x="1453" y="851"/>
                  <a:pt x="1444" y="851"/>
                </a:cubicBezTo>
                <a:cubicBezTo>
                  <a:pt x="1436" y="851"/>
                  <a:pt x="1429" y="857"/>
                  <a:pt x="1429" y="865"/>
                </a:cubicBezTo>
                <a:cubicBezTo>
                  <a:pt x="1429" y="874"/>
                  <a:pt x="1435" y="881"/>
                  <a:pt x="1444" y="882"/>
                </a:cubicBezTo>
                <a:cubicBezTo>
                  <a:pt x="1453" y="882"/>
                  <a:pt x="1460" y="875"/>
                  <a:pt x="1460" y="866"/>
                </a:cubicBezTo>
                <a:close/>
                <a:moveTo>
                  <a:pt x="740" y="1422"/>
                </a:moveTo>
                <a:cubicBezTo>
                  <a:pt x="748" y="1423"/>
                  <a:pt x="756" y="1416"/>
                  <a:pt x="756" y="1407"/>
                </a:cubicBezTo>
                <a:cubicBezTo>
                  <a:pt x="756" y="1399"/>
                  <a:pt x="749" y="1392"/>
                  <a:pt x="740" y="1392"/>
                </a:cubicBezTo>
                <a:cubicBezTo>
                  <a:pt x="731" y="1392"/>
                  <a:pt x="725" y="1398"/>
                  <a:pt x="725" y="1407"/>
                </a:cubicBezTo>
                <a:cubicBezTo>
                  <a:pt x="725" y="1416"/>
                  <a:pt x="731" y="1422"/>
                  <a:pt x="740" y="1422"/>
                </a:cubicBezTo>
                <a:close/>
                <a:moveTo>
                  <a:pt x="661" y="1388"/>
                </a:moveTo>
                <a:cubicBezTo>
                  <a:pt x="669" y="1388"/>
                  <a:pt x="676" y="1381"/>
                  <a:pt x="676" y="1373"/>
                </a:cubicBezTo>
                <a:cubicBezTo>
                  <a:pt x="676" y="1364"/>
                  <a:pt x="669" y="1357"/>
                  <a:pt x="660" y="1357"/>
                </a:cubicBezTo>
                <a:cubicBezTo>
                  <a:pt x="652" y="1358"/>
                  <a:pt x="645" y="1364"/>
                  <a:pt x="645" y="1372"/>
                </a:cubicBezTo>
                <a:cubicBezTo>
                  <a:pt x="645" y="1381"/>
                  <a:pt x="652" y="1388"/>
                  <a:pt x="661" y="1388"/>
                </a:cubicBezTo>
                <a:close/>
                <a:moveTo>
                  <a:pt x="1381" y="653"/>
                </a:moveTo>
                <a:cubicBezTo>
                  <a:pt x="1372" y="652"/>
                  <a:pt x="1365" y="659"/>
                  <a:pt x="1364" y="668"/>
                </a:cubicBezTo>
                <a:cubicBezTo>
                  <a:pt x="1364" y="676"/>
                  <a:pt x="1370" y="683"/>
                  <a:pt x="1379" y="684"/>
                </a:cubicBezTo>
                <a:cubicBezTo>
                  <a:pt x="1387" y="684"/>
                  <a:pt x="1395" y="677"/>
                  <a:pt x="1395" y="669"/>
                </a:cubicBezTo>
                <a:cubicBezTo>
                  <a:pt x="1395" y="660"/>
                  <a:pt x="1389" y="653"/>
                  <a:pt x="1381" y="653"/>
                </a:cubicBezTo>
                <a:close/>
                <a:moveTo>
                  <a:pt x="1012" y="1446"/>
                </a:moveTo>
                <a:cubicBezTo>
                  <a:pt x="1021" y="1446"/>
                  <a:pt x="1028" y="1439"/>
                  <a:pt x="1027" y="1431"/>
                </a:cubicBezTo>
                <a:cubicBezTo>
                  <a:pt x="1027" y="1422"/>
                  <a:pt x="1020" y="1415"/>
                  <a:pt x="1012" y="1415"/>
                </a:cubicBezTo>
                <a:cubicBezTo>
                  <a:pt x="1003" y="1416"/>
                  <a:pt x="997" y="1422"/>
                  <a:pt x="996" y="1431"/>
                </a:cubicBezTo>
                <a:cubicBezTo>
                  <a:pt x="996" y="1439"/>
                  <a:pt x="1004" y="1446"/>
                  <a:pt x="1012" y="1446"/>
                </a:cubicBezTo>
                <a:close/>
                <a:moveTo>
                  <a:pt x="1424" y="766"/>
                </a:moveTo>
                <a:cubicBezTo>
                  <a:pt x="1416" y="766"/>
                  <a:pt x="1409" y="773"/>
                  <a:pt x="1409" y="781"/>
                </a:cubicBezTo>
                <a:cubicBezTo>
                  <a:pt x="1409" y="790"/>
                  <a:pt x="1416" y="797"/>
                  <a:pt x="1425" y="797"/>
                </a:cubicBezTo>
                <a:cubicBezTo>
                  <a:pt x="1434" y="797"/>
                  <a:pt x="1440" y="790"/>
                  <a:pt x="1440" y="781"/>
                </a:cubicBezTo>
                <a:cubicBezTo>
                  <a:pt x="1440" y="773"/>
                  <a:pt x="1433" y="766"/>
                  <a:pt x="1424" y="766"/>
                </a:cubicBezTo>
                <a:close/>
                <a:moveTo>
                  <a:pt x="382" y="938"/>
                </a:moveTo>
                <a:cubicBezTo>
                  <a:pt x="382" y="947"/>
                  <a:pt x="388" y="954"/>
                  <a:pt x="397" y="954"/>
                </a:cubicBezTo>
                <a:cubicBezTo>
                  <a:pt x="406" y="954"/>
                  <a:pt x="413" y="947"/>
                  <a:pt x="413" y="939"/>
                </a:cubicBezTo>
                <a:cubicBezTo>
                  <a:pt x="413" y="930"/>
                  <a:pt x="406" y="923"/>
                  <a:pt x="397" y="923"/>
                </a:cubicBezTo>
                <a:cubicBezTo>
                  <a:pt x="389" y="923"/>
                  <a:pt x="382" y="930"/>
                  <a:pt x="382" y="938"/>
                </a:cubicBezTo>
                <a:close/>
                <a:moveTo>
                  <a:pt x="687" y="427"/>
                </a:moveTo>
                <a:cubicBezTo>
                  <a:pt x="678" y="428"/>
                  <a:pt x="672" y="434"/>
                  <a:pt x="672" y="443"/>
                </a:cubicBezTo>
                <a:cubicBezTo>
                  <a:pt x="672" y="451"/>
                  <a:pt x="679" y="458"/>
                  <a:pt x="687" y="458"/>
                </a:cubicBezTo>
                <a:cubicBezTo>
                  <a:pt x="696" y="458"/>
                  <a:pt x="703" y="451"/>
                  <a:pt x="703" y="443"/>
                </a:cubicBezTo>
                <a:cubicBezTo>
                  <a:pt x="703" y="434"/>
                  <a:pt x="696" y="427"/>
                  <a:pt x="687" y="427"/>
                </a:cubicBezTo>
                <a:close/>
                <a:moveTo>
                  <a:pt x="1231" y="475"/>
                </a:moveTo>
                <a:cubicBezTo>
                  <a:pt x="1222" y="475"/>
                  <a:pt x="1216" y="482"/>
                  <a:pt x="1216" y="491"/>
                </a:cubicBezTo>
                <a:cubicBezTo>
                  <a:pt x="1216" y="499"/>
                  <a:pt x="1223" y="506"/>
                  <a:pt x="1231" y="506"/>
                </a:cubicBezTo>
                <a:cubicBezTo>
                  <a:pt x="1240" y="506"/>
                  <a:pt x="1247" y="499"/>
                  <a:pt x="1247" y="490"/>
                </a:cubicBezTo>
                <a:cubicBezTo>
                  <a:pt x="1247" y="482"/>
                  <a:pt x="1239" y="475"/>
                  <a:pt x="1231" y="475"/>
                </a:cubicBezTo>
                <a:close/>
                <a:moveTo>
                  <a:pt x="494" y="592"/>
                </a:moveTo>
                <a:cubicBezTo>
                  <a:pt x="494" y="601"/>
                  <a:pt x="501" y="608"/>
                  <a:pt x="510" y="608"/>
                </a:cubicBezTo>
                <a:cubicBezTo>
                  <a:pt x="519" y="607"/>
                  <a:pt x="526" y="600"/>
                  <a:pt x="525" y="592"/>
                </a:cubicBezTo>
                <a:cubicBezTo>
                  <a:pt x="525" y="584"/>
                  <a:pt x="518" y="577"/>
                  <a:pt x="510" y="577"/>
                </a:cubicBezTo>
                <a:cubicBezTo>
                  <a:pt x="501" y="576"/>
                  <a:pt x="494" y="583"/>
                  <a:pt x="494" y="592"/>
                </a:cubicBezTo>
                <a:close/>
                <a:moveTo>
                  <a:pt x="437" y="1121"/>
                </a:moveTo>
                <a:cubicBezTo>
                  <a:pt x="446" y="1121"/>
                  <a:pt x="452" y="1115"/>
                  <a:pt x="453" y="1106"/>
                </a:cubicBezTo>
                <a:cubicBezTo>
                  <a:pt x="453" y="1097"/>
                  <a:pt x="446" y="1090"/>
                  <a:pt x="437" y="1090"/>
                </a:cubicBezTo>
                <a:cubicBezTo>
                  <a:pt x="429" y="1090"/>
                  <a:pt x="422" y="1097"/>
                  <a:pt x="422" y="1105"/>
                </a:cubicBezTo>
                <a:cubicBezTo>
                  <a:pt x="422" y="1114"/>
                  <a:pt x="429" y="1121"/>
                  <a:pt x="437" y="1121"/>
                </a:cubicBezTo>
                <a:close/>
                <a:moveTo>
                  <a:pt x="392" y="830"/>
                </a:moveTo>
                <a:cubicBezTo>
                  <a:pt x="392" y="838"/>
                  <a:pt x="399" y="845"/>
                  <a:pt x="408" y="845"/>
                </a:cubicBezTo>
                <a:cubicBezTo>
                  <a:pt x="416" y="844"/>
                  <a:pt x="423" y="837"/>
                  <a:pt x="423" y="829"/>
                </a:cubicBezTo>
                <a:cubicBezTo>
                  <a:pt x="423" y="821"/>
                  <a:pt x="415" y="813"/>
                  <a:pt x="407" y="814"/>
                </a:cubicBezTo>
                <a:cubicBezTo>
                  <a:pt x="398" y="814"/>
                  <a:pt x="392" y="821"/>
                  <a:pt x="392" y="830"/>
                </a:cubicBezTo>
                <a:close/>
                <a:moveTo>
                  <a:pt x="658" y="452"/>
                </a:moveTo>
                <a:cubicBezTo>
                  <a:pt x="649" y="452"/>
                  <a:pt x="643" y="459"/>
                  <a:pt x="643" y="468"/>
                </a:cubicBezTo>
                <a:cubicBezTo>
                  <a:pt x="643" y="477"/>
                  <a:pt x="650" y="483"/>
                  <a:pt x="659" y="483"/>
                </a:cubicBezTo>
                <a:cubicBezTo>
                  <a:pt x="667" y="483"/>
                  <a:pt x="674" y="476"/>
                  <a:pt x="674" y="467"/>
                </a:cubicBezTo>
                <a:cubicBezTo>
                  <a:pt x="674" y="459"/>
                  <a:pt x="666" y="452"/>
                  <a:pt x="658" y="452"/>
                </a:cubicBezTo>
                <a:close/>
                <a:moveTo>
                  <a:pt x="1440" y="904"/>
                </a:moveTo>
                <a:cubicBezTo>
                  <a:pt x="1432" y="904"/>
                  <a:pt x="1425" y="911"/>
                  <a:pt x="1425" y="919"/>
                </a:cubicBezTo>
                <a:cubicBezTo>
                  <a:pt x="1424" y="928"/>
                  <a:pt x="1432" y="935"/>
                  <a:pt x="1440" y="935"/>
                </a:cubicBezTo>
                <a:cubicBezTo>
                  <a:pt x="1449" y="935"/>
                  <a:pt x="1455" y="929"/>
                  <a:pt x="1455" y="920"/>
                </a:cubicBezTo>
                <a:cubicBezTo>
                  <a:pt x="1456" y="911"/>
                  <a:pt x="1449" y="904"/>
                  <a:pt x="1440" y="904"/>
                </a:cubicBezTo>
                <a:close/>
                <a:moveTo>
                  <a:pt x="1256" y="505"/>
                </a:moveTo>
                <a:cubicBezTo>
                  <a:pt x="1248" y="505"/>
                  <a:pt x="1241" y="512"/>
                  <a:pt x="1240" y="520"/>
                </a:cubicBezTo>
                <a:cubicBezTo>
                  <a:pt x="1240" y="529"/>
                  <a:pt x="1247" y="536"/>
                  <a:pt x="1256" y="536"/>
                </a:cubicBezTo>
                <a:cubicBezTo>
                  <a:pt x="1265" y="536"/>
                  <a:pt x="1271" y="529"/>
                  <a:pt x="1271" y="521"/>
                </a:cubicBezTo>
                <a:cubicBezTo>
                  <a:pt x="1271" y="512"/>
                  <a:pt x="1264" y="505"/>
                  <a:pt x="1256" y="505"/>
                </a:cubicBezTo>
                <a:close/>
                <a:moveTo>
                  <a:pt x="387" y="883"/>
                </a:moveTo>
                <a:cubicBezTo>
                  <a:pt x="387" y="892"/>
                  <a:pt x="393" y="899"/>
                  <a:pt x="402" y="899"/>
                </a:cubicBezTo>
                <a:cubicBezTo>
                  <a:pt x="410" y="899"/>
                  <a:pt x="417" y="893"/>
                  <a:pt x="418" y="885"/>
                </a:cubicBezTo>
                <a:cubicBezTo>
                  <a:pt x="418" y="876"/>
                  <a:pt x="411" y="869"/>
                  <a:pt x="403" y="868"/>
                </a:cubicBezTo>
                <a:cubicBezTo>
                  <a:pt x="394" y="868"/>
                  <a:pt x="387" y="875"/>
                  <a:pt x="387" y="883"/>
                </a:cubicBezTo>
                <a:close/>
                <a:moveTo>
                  <a:pt x="1435" y="990"/>
                </a:moveTo>
                <a:cubicBezTo>
                  <a:pt x="1443" y="990"/>
                  <a:pt x="1450" y="983"/>
                  <a:pt x="1450" y="975"/>
                </a:cubicBezTo>
                <a:cubicBezTo>
                  <a:pt x="1451" y="966"/>
                  <a:pt x="1444" y="959"/>
                  <a:pt x="1435" y="959"/>
                </a:cubicBezTo>
                <a:cubicBezTo>
                  <a:pt x="1427" y="959"/>
                  <a:pt x="1419" y="966"/>
                  <a:pt x="1420" y="975"/>
                </a:cubicBezTo>
                <a:cubicBezTo>
                  <a:pt x="1420" y="983"/>
                  <a:pt x="1426" y="989"/>
                  <a:pt x="1435" y="990"/>
                </a:cubicBezTo>
                <a:close/>
                <a:moveTo>
                  <a:pt x="1152" y="441"/>
                </a:moveTo>
                <a:cubicBezTo>
                  <a:pt x="1143" y="441"/>
                  <a:pt x="1136" y="448"/>
                  <a:pt x="1136" y="457"/>
                </a:cubicBezTo>
                <a:cubicBezTo>
                  <a:pt x="1136" y="465"/>
                  <a:pt x="1144" y="472"/>
                  <a:pt x="1152" y="472"/>
                </a:cubicBezTo>
                <a:cubicBezTo>
                  <a:pt x="1161" y="472"/>
                  <a:pt x="1168" y="464"/>
                  <a:pt x="1167" y="456"/>
                </a:cubicBezTo>
                <a:cubicBezTo>
                  <a:pt x="1167" y="447"/>
                  <a:pt x="1160" y="441"/>
                  <a:pt x="1152" y="441"/>
                </a:cubicBezTo>
                <a:close/>
                <a:moveTo>
                  <a:pt x="629" y="477"/>
                </a:moveTo>
                <a:cubicBezTo>
                  <a:pt x="620" y="477"/>
                  <a:pt x="613" y="484"/>
                  <a:pt x="613" y="492"/>
                </a:cubicBezTo>
                <a:cubicBezTo>
                  <a:pt x="613" y="501"/>
                  <a:pt x="620" y="508"/>
                  <a:pt x="628" y="508"/>
                </a:cubicBezTo>
                <a:cubicBezTo>
                  <a:pt x="636" y="508"/>
                  <a:pt x="644" y="501"/>
                  <a:pt x="644" y="492"/>
                </a:cubicBezTo>
                <a:cubicBezTo>
                  <a:pt x="644" y="484"/>
                  <a:pt x="637" y="477"/>
                  <a:pt x="629" y="477"/>
                </a:cubicBezTo>
                <a:close/>
                <a:moveTo>
                  <a:pt x="540" y="552"/>
                </a:moveTo>
                <a:cubicBezTo>
                  <a:pt x="531" y="552"/>
                  <a:pt x="524" y="559"/>
                  <a:pt x="524" y="567"/>
                </a:cubicBezTo>
                <a:cubicBezTo>
                  <a:pt x="524" y="576"/>
                  <a:pt x="531" y="583"/>
                  <a:pt x="540" y="583"/>
                </a:cubicBezTo>
                <a:cubicBezTo>
                  <a:pt x="548" y="583"/>
                  <a:pt x="555" y="576"/>
                  <a:pt x="555" y="568"/>
                </a:cubicBezTo>
                <a:cubicBezTo>
                  <a:pt x="555" y="559"/>
                  <a:pt x="549" y="552"/>
                  <a:pt x="540" y="552"/>
                </a:cubicBezTo>
                <a:close/>
                <a:moveTo>
                  <a:pt x="1355" y="623"/>
                </a:moveTo>
                <a:cubicBezTo>
                  <a:pt x="1347" y="623"/>
                  <a:pt x="1339" y="630"/>
                  <a:pt x="1339" y="638"/>
                </a:cubicBezTo>
                <a:cubicBezTo>
                  <a:pt x="1340" y="647"/>
                  <a:pt x="1347" y="654"/>
                  <a:pt x="1356" y="653"/>
                </a:cubicBezTo>
                <a:cubicBezTo>
                  <a:pt x="1364" y="653"/>
                  <a:pt x="1370" y="646"/>
                  <a:pt x="1370" y="638"/>
                </a:cubicBezTo>
                <a:cubicBezTo>
                  <a:pt x="1370" y="630"/>
                  <a:pt x="1363" y="623"/>
                  <a:pt x="1355" y="623"/>
                </a:cubicBezTo>
                <a:close/>
                <a:moveTo>
                  <a:pt x="772" y="408"/>
                </a:moveTo>
                <a:cubicBezTo>
                  <a:pt x="763" y="408"/>
                  <a:pt x="756" y="415"/>
                  <a:pt x="756" y="423"/>
                </a:cubicBezTo>
                <a:cubicBezTo>
                  <a:pt x="756" y="432"/>
                  <a:pt x="763" y="438"/>
                  <a:pt x="771" y="438"/>
                </a:cubicBezTo>
                <a:cubicBezTo>
                  <a:pt x="780" y="439"/>
                  <a:pt x="786" y="432"/>
                  <a:pt x="787" y="424"/>
                </a:cubicBezTo>
                <a:cubicBezTo>
                  <a:pt x="787" y="415"/>
                  <a:pt x="780" y="408"/>
                  <a:pt x="772" y="408"/>
                </a:cubicBezTo>
                <a:close/>
                <a:moveTo>
                  <a:pt x="1072" y="406"/>
                </a:moveTo>
                <a:cubicBezTo>
                  <a:pt x="1064" y="407"/>
                  <a:pt x="1057" y="414"/>
                  <a:pt x="1057" y="422"/>
                </a:cubicBezTo>
                <a:cubicBezTo>
                  <a:pt x="1058" y="431"/>
                  <a:pt x="1065" y="437"/>
                  <a:pt x="1073" y="437"/>
                </a:cubicBezTo>
                <a:cubicBezTo>
                  <a:pt x="1082" y="436"/>
                  <a:pt x="1088" y="429"/>
                  <a:pt x="1088" y="421"/>
                </a:cubicBezTo>
                <a:cubicBezTo>
                  <a:pt x="1088" y="413"/>
                  <a:pt x="1080" y="406"/>
                  <a:pt x="1072" y="406"/>
                </a:cubicBezTo>
                <a:close/>
                <a:moveTo>
                  <a:pt x="1362" y="1202"/>
                </a:moveTo>
                <a:cubicBezTo>
                  <a:pt x="1370" y="1202"/>
                  <a:pt x="1377" y="1195"/>
                  <a:pt x="1377" y="1187"/>
                </a:cubicBezTo>
                <a:cubicBezTo>
                  <a:pt x="1377" y="1178"/>
                  <a:pt x="1371" y="1172"/>
                  <a:pt x="1362" y="1172"/>
                </a:cubicBezTo>
                <a:cubicBezTo>
                  <a:pt x="1353" y="1171"/>
                  <a:pt x="1346" y="1178"/>
                  <a:pt x="1346" y="1187"/>
                </a:cubicBezTo>
                <a:cubicBezTo>
                  <a:pt x="1346" y="1195"/>
                  <a:pt x="1354" y="1203"/>
                  <a:pt x="1362" y="1202"/>
                </a:cubicBezTo>
                <a:close/>
                <a:moveTo>
                  <a:pt x="1280" y="534"/>
                </a:moveTo>
                <a:cubicBezTo>
                  <a:pt x="1272" y="534"/>
                  <a:pt x="1265" y="541"/>
                  <a:pt x="1265" y="550"/>
                </a:cubicBezTo>
                <a:cubicBezTo>
                  <a:pt x="1265" y="558"/>
                  <a:pt x="1272" y="565"/>
                  <a:pt x="1280" y="565"/>
                </a:cubicBezTo>
                <a:cubicBezTo>
                  <a:pt x="1289" y="565"/>
                  <a:pt x="1296" y="558"/>
                  <a:pt x="1296" y="549"/>
                </a:cubicBezTo>
                <a:cubicBezTo>
                  <a:pt x="1296" y="541"/>
                  <a:pt x="1289" y="534"/>
                  <a:pt x="1280" y="534"/>
                </a:cubicBezTo>
                <a:close/>
                <a:moveTo>
                  <a:pt x="855" y="387"/>
                </a:moveTo>
                <a:cubicBezTo>
                  <a:pt x="847" y="387"/>
                  <a:pt x="840" y="394"/>
                  <a:pt x="840" y="402"/>
                </a:cubicBezTo>
                <a:cubicBezTo>
                  <a:pt x="839" y="411"/>
                  <a:pt x="847" y="418"/>
                  <a:pt x="855" y="418"/>
                </a:cubicBezTo>
                <a:cubicBezTo>
                  <a:pt x="864" y="418"/>
                  <a:pt x="870" y="412"/>
                  <a:pt x="870" y="403"/>
                </a:cubicBezTo>
                <a:cubicBezTo>
                  <a:pt x="871" y="394"/>
                  <a:pt x="864" y="387"/>
                  <a:pt x="855" y="387"/>
                </a:cubicBezTo>
                <a:close/>
                <a:moveTo>
                  <a:pt x="1330" y="594"/>
                </a:moveTo>
                <a:cubicBezTo>
                  <a:pt x="1322" y="594"/>
                  <a:pt x="1315" y="601"/>
                  <a:pt x="1315" y="609"/>
                </a:cubicBezTo>
                <a:cubicBezTo>
                  <a:pt x="1315" y="618"/>
                  <a:pt x="1321" y="624"/>
                  <a:pt x="1330" y="624"/>
                </a:cubicBezTo>
                <a:cubicBezTo>
                  <a:pt x="1338" y="624"/>
                  <a:pt x="1345" y="618"/>
                  <a:pt x="1346" y="610"/>
                </a:cubicBezTo>
                <a:cubicBezTo>
                  <a:pt x="1346" y="601"/>
                  <a:pt x="1338" y="594"/>
                  <a:pt x="1330" y="594"/>
                </a:cubicBezTo>
                <a:close/>
                <a:moveTo>
                  <a:pt x="1435" y="836"/>
                </a:moveTo>
                <a:cubicBezTo>
                  <a:pt x="1435" y="828"/>
                  <a:pt x="1428" y="821"/>
                  <a:pt x="1419" y="821"/>
                </a:cubicBezTo>
                <a:cubicBezTo>
                  <a:pt x="1411" y="821"/>
                  <a:pt x="1404" y="828"/>
                  <a:pt x="1404" y="836"/>
                </a:cubicBezTo>
                <a:cubicBezTo>
                  <a:pt x="1404" y="845"/>
                  <a:pt x="1411" y="851"/>
                  <a:pt x="1420" y="851"/>
                </a:cubicBezTo>
                <a:cubicBezTo>
                  <a:pt x="1428" y="851"/>
                  <a:pt x="1435" y="845"/>
                  <a:pt x="1435" y="836"/>
                </a:cubicBezTo>
                <a:close/>
                <a:moveTo>
                  <a:pt x="1333" y="1228"/>
                </a:moveTo>
                <a:cubicBezTo>
                  <a:pt x="1341" y="1228"/>
                  <a:pt x="1348" y="1221"/>
                  <a:pt x="1348" y="1212"/>
                </a:cubicBezTo>
                <a:cubicBezTo>
                  <a:pt x="1348" y="1204"/>
                  <a:pt x="1341" y="1197"/>
                  <a:pt x="1333" y="1197"/>
                </a:cubicBezTo>
                <a:cubicBezTo>
                  <a:pt x="1325" y="1197"/>
                  <a:pt x="1318" y="1204"/>
                  <a:pt x="1317" y="1212"/>
                </a:cubicBezTo>
                <a:cubicBezTo>
                  <a:pt x="1317" y="1220"/>
                  <a:pt x="1325" y="1228"/>
                  <a:pt x="1333" y="1228"/>
                </a:cubicBezTo>
                <a:close/>
                <a:moveTo>
                  <a:pt x="910" y="392"/>
                </a:moveTo>
                <a:cubicBezTo>
                  <a:pt x="902" y="392"/>
                  <a:pt x="895" y="400"/>
                  <a:pt x="894" y="408"/>
                </a:cubicBezTo>
                <a:cubicBezTo>
                  <a:pt x="894" y="416"/>
                  <a:pt x="901" y="423"/>
                  <a:pt x="910" y="423"/>
                </a:cubicBezTo>
                <a:cubicBezTo>
                  <a:pt x="919" y="423"/>
                  <a:pt x="925" y="416"/>
                  <a:pt x="925" y="408"/>
                </a:cubicBezTo>
                <a:cubicBezTo>
                  <a:pt x="925" y="399"/>
                  <a:pt x="918" y="392"/>
                  <a:pt x="910" y="392"/>
                </a:cubicBezTo>
                <a:close/>
                <a:moveTo>
                  <a:pt x="570" y="527"/>
                </a:moveTo>
                <a:cubicBezTo>
                  <a:pt x="561" y="526"/>
                  <a:pt x="555" y="533"/>
                  <a:pt x="554" y="541"/>
                </a:cubicBezTo>
                <a:cubicBezTo>
                  <a:pt x="554" y="550"/>
                  <a:pt x="561" y="557"/>
                  <a:pt x="570" y="557"/>
                </a:cubicBezTo>
                <a:cubicBezTo>
                  <a:pt x="578" y="557"/>
                  <a:pt x="585" y="550"/>
                  <a:pt x="585" y="542"/>
                </a:cubicBezTo>
                <a:cubicBezTo>
                  <a:pt x="585" y="534"/>
                  <a:pt x="578" y="527"/>
                  <a:pt x="570" y="527"/>
                </a:cubicBezTo>
                <a:close/>
                <a:moveTo>
                  <a:pt x="476" y="655"/>
                </a:moveTo>
                <a:cubicBezTo>
                  <a:pt x="467" y="655"/>
                  <a:pt x="460" y="663"/>
                  <a:pt x="461" y="671"/>
                </a:cubicBezTo>
                <a:cubicBezTo>
                  <a:pt x="461" y="680"/>
                  <a:pt x="468" y="686"/>
                  <a:pt x="476" y="686"/>
                </a:cubicBezTo>
                <a:cubicBezTo>
                  <a:pt x="484" y="686"/>
                  <a:pt x="491" y="679"/>
                  <a:pt x="491" y="670"/>
                </a:cubicBezTo>
                <a:cubicBezTo>
                  <a:pt x="491" y="662"/>
                  <a:pt x="484" y="655"/>
                  <a:pt x="476" y="655"/>
                </a:cubicBezTo>
                <a:close/>
                <a:moveTo>
                  <a:pt x="795" y="1426"/>
                </a:moveTo>
                <a:cubicBezTo>
                  <a:pt x="803" y="1426"/>
                  <a:pt x="810" y="1420"/>
                  <a:pt x="810" y="1411"/>
                </a:cubicBezTo>
                <a:cubicBezTo>
                  <a:pt x="810" y="1403"/>
                  <a:pt x="803" y="1395"/>
                  <a:pt x="794" y="1396"/>
                </a:cubicBezTo>
                <a:cubicBezTo>
                  <a:pt x="786" y="1396"/>
                  <a:pt x="779" y="1403"/>
                  <a:pt x="779" y="1411"/>
                </a:cubicBezTo>
                <a:cubicBezTo>
                  <a:pt x="780" y="1420"/>
                  <a:pt x="786" y="1426"/>
                  <a:pt x="795" y="1426"/>
                </a:cubicBezTo>
                <a:close/>
                <a:moveTo>
                  <a:pt x="1125" y="1401"/>
                </a:moveTo>
                <a:cubicBezTo>
                  <a:pt x="1134" y="1401"/>
                  <a:pt x="1141" y="1394"/>
                  <a:pt x="1141" y="1386"/>
                </a:cubicBezTo>
                <a:cubicBezTo>
                  <a:pt x="1141" y="1378"/>
                  <a:pt x="1134" y="1370"/>
                  <a:pt x="1126" y="1370"/>
                </a:cubicBezTo>
                <a:cubicBezTo>
                  <a:pt x="1118" y="1370"/>
                  <a:pt x="1111" y="1377"/>
                  <a:pt x="1110" y="1385"/>
                </a:cubicBezTo>
                <a:cubicBezTo>
                  <a:pt x="1110" y="1394"/>
                  <a:pt x="1117" y="1401"/>
                  <a:pt x="1125" y="1401"/>
                </a:cubicBezTo>
                <a:close/>
                <a:moveTo>
                  <a:pt x="1306" y="564"/>
                </a:moveTo>
                <a:cubicBezTo>
                  <a:pt x="1297" y="564"/>
                  <a:pt x="1290" y="571"/>
                  <a:pt x="1290" y="579"/>
                </a:cubicBezTo>
                <a:cubicBezTo>
                  <a:pt x="1290" y="588"/>
                  <a:pt x="1297" y="595"/>
                  <a:pt x="1305" y="595"/>
                </a:cubicBezTo>
                <a:cubicBezTo>
                  <a:pt x="1313" y="595"/>
                  <a:pt x="1320" y="588"/>
                  <a:pt x="1321" y="580"/>
                </a:cubicBezTo>
                <a:cubicBezTo>
                  <a:pt x="1321" y="571"/>
                  <a:pt x="1315" y="564"/>
                  <a:pt x="1306" y="564"/>
                </a:cubicBezTo>
                <a:close/>
                <a:moveTo>
                  <a:pt x="958" y="1441"/>
                </a:moveTo>
                <a:cubicBezTo>
                  <a:pt x="966" y="1441"/>
                  <a:pt x="973" y="1434"/>
                  <a:pt x="973" y="1426"/>
                </a:cubicBezTo>
                <a:cubicBezTo>
                  <a:pt x="973" y="1417"/>
                  <a:pt x="966" y="1410"/>
                  <a:pt x="957" y="1411"/>
                </a:cubicBezTo>
                <a:cubicBezTo>
                  <a:pt x="948" y="1411"/>
                  <a:pt x="942" y="1418"/>
                  <a:pt x="942" y="1426"/>
                </a:cubicBezTo>
                <a:cubicBezTo>
                  <a:pt x="942" y="1434"/>
                  <a:pt x="950" y="1441"/>
                  <a:pt x="958" y="1441"/>
                </a:cubicBezTo>
                <a:close/>
                <a:moveTo>
                  <a:pt x="964" y="397"/>
                </a:moveTo>
                <a:cubicBezTo>
                  <a:pt x="956" y="397"/>
                  <a:pt x="949" y="404"/>
                  <a:pt x="949" y="412"/>
                </a:cubicBezTo>
                <a:cubicBezTo>
                  <a:pt x="949" y="420"/>
                  <a:pt x="956" y="427"/>
                  <a:pt x="964" y="427"/>
                </a:cubicBezTo>
                <a:cubicBezTo>
                  <a:pt x="973" y="428"/>
                  <a:pt x="980" y="420"/>
                  <a:pt x="979" y="412"/>
                </a:cubicBezTo>
                <a:cubicBezTo>
                  <a:pt x="979" y="403"/>
                  <a:pt x="973" y="397"/>
                  <a:pt x="964" y="397"/>
                </a:cubicBezTo>
                <a:close/>
                <a:moveTo>
                  <a:pt x="1395" y="1124"/>
                </a:moveTo>
                <a:cubicBezTo>
                  <a:pt x="1403" y="1124"/>
                  <a:pt x="1411" y="1118"/>
                  <a:pt x="1411" y="1109"/>
                </a:cubicBezTo>
                <a:cubicBezTo>
                  <a:pt x="1411" y="1101"/>
                  <a:pt x="1405" y="1094"/>
                  <a:pt x="1397" y="1093"/>
                </a:cubicBezTo>
                <a:cubicBezTo>
                  <a:pt x="1388" y="1093"/>
                  <a:pt x="1381" y="1099"/>
                  <a:pt x="1380" y="1108"/>
                </a:cubicBezTo>
                <a:cubicBezTo>
                  <a:pt x="1380" y="1116"/>
                  <a:pt x="1387" y="1123"/>
                  <a:pt x="1395" y="1124"/>
                </a:cubicBezTo>
                <a:close/>
                <a:moveTo>
                  <a:pt x="1018" y="402"/>
                </a:moveTo>
                <a:cubicBezTo>
                  <a:pt x="1010" y="402"/>
                  <a:pt x="1003" y="408"/>
                  <a:pt x="1003" y="417"/>
                </a:cubicBezTo>
                <a:cubicBezTo>
                  <a:pt x="1003" y="425"/>
                  <a:pt x="1010" y="433"/>
                  <a:pt x="1018" y="433"/>
                </a:cubicBezTo>
                <a:cubicBezTo>
                  <a:pt x="1026" y="433"/>
                  <a:pt x="1033" y="425"/>
                  <a:pt x="1033" y="417"/>
                </a:cubicBezTo>
                <a:cubicBezTo>
                  <a:pt x="1034" y="409"/>
                  <a:pt x="1027" y="402"/>
                  <a:pt x="1018" y="402"/>
                </a:cubicBezTo>
                <a:close/>
                <a:moveTo>
                  <a:pt x="462" y="1151"/>
                </a:moveTo>
                <a:cubicBezTo>
                  <a:pt x="470" y="1151"/>
                  <a:pt x="477" y="1144"/>
                  <a:pt x="477" y="1136"/>
                </a:cubicBezTo>
                <a:cubicBezTo>
                  <a:pt x="477" y="1128"/>
                  <a:pt x="471" y="1121"/>
                  <a:pt x="462" y="1120"/>
                </a:cubicBezTo>
                <a:cubicBezTo>
                  <a:pt x="454" y="1120"/>
                  <a:pt x="447" y="1127"/>
                  <a:pt x="447" y="1135"/>
                </a:cubicBezTo>
                <a:cubicBezTo>
                  <a:pt x="447" y="1144"/>
                  <a:pt x="454" y="1151"/>
                  <a:pt x="462" y="1151"/>
                </a:cubicBezTo>
                <a:close/>
                <a:moveTo>
                  <a:pt x="402" y="1023"/>
                </a:moveTo>
                <a:cubicBezTo>
                  <a:pt x="403" y="1031"/>
                  <a:pt x="409" y="1037"/>
                  <a:pt x="418" y="1037"/>
                </a:cubicBezTo>
                <a:cubicBezTo>
                  <a:pt x="426" y="1037"/>
                  <a:pt x="433" y="1030"/>
                  <a:pt x="433" y="1022"/>
                </a:cubicBezTo>
                <a:cubicBezTo>
                  <a:pt x="433" y="1014"/>
                  <a:pt x="426" y="1007"/>
                  <a:pt x="418" y="1007"/>
                </a:cubicBezTo>
                <a:cubicBezTo>
                  <a:pt x="409" y="1007"/>
                  <a:pt x="402" y="1014"/>
                  <a:pt x="402" y="1023"/>
                </a:cubicBezTo>
                <a:close/>
                <a:moveTo>
                  <a:pt x="1400" y="737"/>
                </a:moveTo>
                <a:cubicBezTo>
                  <a:pt x="1391" y="737"/>
                  <a:pt x="1385" y="743"/>
                  <a:pt x="1385" y="752"/>
                </a:cubicBezTo>
                <a:cubicBezTo>
                  <a:pt x="1385" y="760"/>
                  <a:pt x="1392" y="767"/>
                  <a:pt x="1400" y="767"/>
                </a:cubicBezTo>
                <a:cubicBezTo>
                  <a:pt x="1408" y="767"/>
                  <a:pt x="1416" y="760"/>
                  <a:pt x="1415" y="751"/>
                </a:cubicBezTo>
                <a:cubicBezTo>
                  <a:pt x="1415" y="743"/>
                  <a:pt x="1408" y="736"/>
                  <a:pt x="1400" y="737"/>
                </a:cubicBezTo>
                <a:close/>
                <a:moveTo>
                  <a:pt x="426" y="750"/>
                </a:moveTo>
                <a:cubicBezTo>
                  <a:pt x="426" y="758"/>
                  <a:pt x="433" y="766"/>
                  <a:pt x="442" y="765"/>
                </a:cubicBezTo>
                <a:cubicBezTo>
                  <a:pt x="450" y="765"/>
                  <a:pt x="457" y="758"/>
                  <a:pt x="457" y="750"/>
                </a:cubicBezTo>
                <a:cubicBezTo>
                  <a:pt x="457" y="742"/>
                  <a:pt x="450" y="735"/>
                  <a:pt x="442" y="735"/>
                </a:cubicBezTo>
                <a:cubicBezTo>
                  <a:pt x="433" y="735"/>
                  <a:pt x="427" y="741"/>
                  <a:pt x="426" y="750"/>
                </a:cubicBezTo>
                <a:close/>
                <a:moveTo>
                  <a:pt x="598" y="502"/>
                </a:moveTo>
                <a:cubicBezTo>
                  <a:pt x="590" y="502"/>
                  <a:pt x="583" y="508"/>
                  <a:pt x="583" y="517"/>
                </a:cubicBezTo>
                <a:cubicBezTo>
                  <a:pt x="583" y="525"/>
                  <a:pt x="590" y="532"/>
                  <a:pt x="598" y="532"/>
                </a:cubicBezTo>
                <a:cubicBezTo>
                  <a:pt x="607" y="532"/>
                  <a:pt x="614" y="525"/>
                  <a:pt x="614" y="517"/>
                </a:cubicBezTo>
                <a:cubicBezTo>
                  <a:pt x="614" y="509"/>
                  <a:pt x="607" y="502"/>
                  <a:pt x="598" y="502"/>
                </a:cubicBezTo>
                <a:close/>
                <a:moveTo>
                  <a:pt x="637" y="1358"/>
                </a:moveTo>
                <a:cubicBezTo>
                  <a:pt x="645" y="1358"/>
                  <a:pt x="652" y="1351"/>
                  <a:pt x="651" y="1342"/>
                </a:cubicBezTo>
                <a:cubicBezTo>
                  <a:pt x="651" y="1334"/>
                  <a:pt x="644" y="1327"/>
                  <a:pt x="636" y="1327"/>
                </a:cubicBezTo>
                <a:cubicBezTo>
                  <a:pt x="627" y="1328"/>
                  <a:pt x="621" y="1335"/>
                  <a:pt x="621" y="1343"/>
                </a:cubicBezTo>
                <a:cubicBezTo>
                  <a:pt x="621" y="1352"/>
                  <a:pt x="628" y="1358"/>
                  <a:pt x="637" y="1358"/>
                </a:cubicBezTo>
                <a:close/>
                <a:moveTo>
                  <a:pt x="611" y="1328"/>
                </a:moveTo>
                <a:cubicBezTo>
                  <a:pt x="619" y="1329"/>
                  <a:pt x="626" y="1322"/>
                  <a:pt x="626" y="1313"/>
                </a:cubicBezTo>
                <a:cubicBezTo>
                  <a:pt x="627" y="1305"/>
                  <a:pt x="620" y="1298"/>
                  <a:pt x="612" y="1298"/>
                </a:cubicBezTo>
                <a:cubicBezTo>
                  <a:pt x="603" y="1298"/>
                  <a:pt x="596" y="1304"/>
                  <a:pt x="596" y="1313"/>
                </a:cubicBezTo>
                <a:cubicBezTo>
                  <a:pt x="596" y="1321"/>
                  <a:pt x="603" y="1328"/>
                  <a:pt x="611" y="1328"/>
                </a:cubicBezTo>
                <a:close/>
                <a:moveTo>
                  <a:pt x="903" y="1437"/>
                </a:moveTo>
                <a:cubicBezTo>
                  <a:pt x="912" y="1436"/>
                  <a:pt x="918" y="1430"/>
                  <a:pt x="918" y="1421"/>
                </a:cubicBezTo>
                <a:cubicBezTo>
                  <a:pt x="918" y="1413"/>
                  <a:pt x="911" y="1406"/>
                  <a:pt x="903" y="1406"/>
                </a:cubicBezTo>
                <a:cubicBezTo>
                  <a:pt x="895" y="1406"/>
                  <a:pt x="887" y="1413"/>
                  <a:pt x="888" y="1422"/>
                </a:cubicBezTo>
                <a:cubicBezTo>
                  <a:pt x="888" y="1430"/>
                  <a:pt x="895" y="1437"/>
                  <a:pt x="903" y="1437"/>
                </a:cubicBezTo>
                <a:close/>
                <a:moveTo>
                  <a:pt x="1155" y="1376"/>
                </a:moveTo>
                <a:cubicBezTo>
                  <a:pt x="1163" y="1376"/>
                  <a:pt x="1170" y="1370"/>
                  <a:pt x="1170" y="1361"/>
                </a:cubicBezTo>
                <a:cubicBezTo>
                  <a:pt x="1171" y="1353"/>
                  <a:pt x="1164" y="1346"/>
                  <a:pt x="1156" y="1346"/>
                </a:cubicBezTo>
                <a:cubicBezTo>
                  <a:pt x="1147" y="1346"/>
                  <a:pt x="1140" y="1352"/>
                  <a:pt x="1140" y="1360"/>
                </a:cubicBezTo>
                <a:cubicBezTo>
                  <a:pt x="1140" y="1369"/>
                  <a:pt x="1147" y="1376"/>
                  <a:pt x="1155" y="1376"/>
                </a:cubicBezTo>
                <a:close/>
                <a:moveTo>
                  <a:pt x="715" y="1392"/>
                </a:moveTo>
                <a:cubicBezTo>
                  <a:pt x="724" y="1392"/>
                  <a:pt x="730" y="1385"/>
                  <a:pt x="730" y="1377"/>
                </a:cubicBezTo>
                <a:cubicBezTo>
                  <a:pt x="730" y="1368"/>
                  <a:pt x="723" y="1362"/>
                  <a:pt x="715" y="1362"/>
                </a:cubicBezTo>
                <a:cubicBezTo>
                  <a:pt x="707" y="1362"/>
                  <a:pt x="700" y="1369"/>
                  <a:pt x="700" y="1377"/>
                </a:cubicBezTo>
                <a:cubicBezTo>
                  <a:pt x="700" y="1386"/>
                  <a:pt x="707" y="1392"/>
                  <a:pt x="715" y="1392"/>
                </a:cubicBezTo>
                <a:close/>
                <a:moveTo>
                  <a:pt x="1041" y="1421"/>
                </a:moveTo>
                <a:cubicBezTo>
                  <a:pt x="1049" y="1421"/>
                  <a:pt x="1056" y="1415"/>
                  <a:pt x="1056" y="1406"/>
                </a:cubicBezTo>
                <a:cubicBezTo>
                  <a:pt x="1056" y="1398"/>
                  <a:pt x="1050" y="1391"/>
                  <a:pt x="1041" y="1391"/>
                </a:cubicBezTo>
                <a:cubicBezTo>
                  <a:pt x="1033" y="1391"/>
                  <a:pt x="1026" y="1398"/>
                  <a:pt x="1026" y="1406"/>
                </a:cubicBezTo>
                <a:cubicBezTo>
                  <a:pt x="1026" y="1414"/>
                  <a:pt x="1032" y="1421"/>
                  <a:pt x="1041" y="1421"/>
                </a:cubicBezTo>
                <a:close/>
                <a:moveTo>
                  <a:pt x="848" y="1431"/>
                </a:moveTo>
                <a:cubicBezTo>
                  <a:pt x="856" y="1432"/>
                  <a:pt x="863" y="1425"/>
                  <a:pt x="863" y="1417"/>
                </a:cubicBezTo>
                <a:cubicBezTo>
                  <a:pt x="864" y="1408"/>
                  <a:pt x="857" y="1401"/>
                  <a:pt x="849" y="1401"/>
                </a:cubicBezTo>
                <a:cubicBezTo>
                  <a:pt x="841" y="1401"/>
                  <a:pt x="833" y="1408"/>
                  <a:pt x="833" y="1416"/>
                </a:cubicBezTo>
                <a:cubicBezTo>
                  <a:pt x="833" y="1424"/>
                  <a:pt x="840" y="1431"/>
                  <a:pt x="848" y="1431"/>
                </a:cubicBezTo>
                <a:close/>
                <a:moveTo>
                  <a:pt x="437" y="790"/>
                </a:moveTo>
                <a:cubicBezTo>
                  <a:pt x="428" y="789"/>
                  <a:pt x="422" y="796"/>
                  <a:pt x="421" y="804"/>
                </a:cubicBezTo>
                <a:cubicBezTo>
                  <a:pt x="421" y="813"/>
                  <a:pt x="428" y="820"/>
                  <a:pt x="436" y="820"/>
                </a:cubicBezTo>
                <a:cubicBezTo>
                  <a:pt x="444" y="820"/>
                  <a:pt x="451" y="813"/>
                  <a:pt x="452" y="805"/>
                </a:cubicBezTo>
                <a:cubicBezTo>
                  <a:pt x="452" y="797"/>
                  <a:pt x="445" y="790"/>
                  <a:pt x="437" y="790"/>
                </a:cubicBezTo>
                <a:close/>
                <a:moveTo>
                  <a:pt x="587" y="1299"/>
                </a:moveTo>
                <a:cubicBezTo>
                  <a:pt x="595" y="1299"/>
                  <a:pt x="602" y="1292"/>
                  <a:pt x="602" y="1284"/>
                </a:cubicBezTo>
                <a:cubicBezTo>
                  <a:pt x="602" y="1276"/>
                  <a:pt x="595" y="1269"/>
                  <a:pt x="586" y="1269"/>
                </a:cubicBezTo>
                <a:cubicBezTo>
                  <a:pt x="578" y="1269"/>
                  <a:pt x="571" y="1276"/>
                  <a:pt x="572" y="1284"/>
                </a:cubicBezTo>
                <a:cubicBezTo>
                  <a:pt x="572" y="1293"/>
                  <a:pt x="578" y="1299"/>
                  <a:pt x="587" y="1299"/>
                </a:cubicBezTo>
                <a:close/>
                <a:moveTo>
                  <a:pt x="506" y="631"/>
                </a:moveTo>
                <a:cubicBezTo>
                  <a:pt x="497" y="631"/>
                  <a:pt x="490" y="638"/>
                  <a:pt x="490" y="646"/>
                </a:cubicBezTo>
                <a:cubicBezTo>
                  <a:pt x="490" y="654"/>
                  <a:pt x="497" y="661"/>
                  <a:pt x="505" y="661"/>
                </a:cubicBezTo>
                <a:cubicBezTo>
                  <a:pt x="514" y="661"/>
                  <a:pt x="521" y="654"/>
                  <a:pt x="521" y="646"/>
                </a:cubicBezTo>
                <a:cubicBezTo>
                  <a:pt x="521" y="638"/>
                  <a:pt x="514" y="631"/>
                  <a:pt x="506" y="631"/>
                </a:cubicBezTo>
                <a:close/>
                <a:moveTo>
                  <a:pt x="1401" y="1069"/>
                </a:moveTo>
                <a:cubicBezTo>
                  <a:pt x="1409" y="1069"/>
                  <a:pt x="1416" y="1062"/>
                  <a:pt x="1416" y="1053"/>
                </a:cubicBezTo>
                <a:cubicBezTo>
                  <a:pt x="1416" y="1045"/>
                  <a:pt x="1409" y="1039"/>
                  <a:pt x="1401" y="1039"/>
                </a:cubicBezTo>
                <a:cubicBezTo>
                  <a:pt x="1392" y="1039"/>
                  <a:pt x="1386" y="1046"/>
                  <a:pt x="1386" y="1054"/>
                </a:cubicBezTo>
                <a:cubicBezTo>
                  <a:pt x="1386" y="1062"/>
                  <a:pt x="1393" y="1069"/>
                  <a:pt x="1401" y="1069"/>
                </a:cubicBezTo>
                <a:close/>
                <a:moveTo>
                  <a:pt x="488" y="1181"/>
                </a:moveTo>
                <a:cubicBezTo>
                  <a:pt x="496" y="1180"/>
                  <a:pt x="503" y="1174"/>
                  <a:pt x="503" y="1165"/>
                </a:cubicBezTo>
                <a:cubicBezTo>
                  <a:pt x="503" y="1157"/>
                  <a:pt x="496" y="1150"/>
                  <a:pt x="487" y="1150"/>
                </a:cubicBezTo>
                <a:cubicBezTo>
                  <a:pt x="479" y="1150"/>
                  <a:pt x="472" y="1157"/>
                  <a:pt x="473" y="1166"/>
                </a:cubicBezTo>
                <a:cubicBezTo>
                  <a:pt x="473" y="1174"/>
                  <a:pt x="479" y="1181"/>
                  <a:pt x="488" y="1181"/>
                </a:cubicBezTo>
                <a:close/>
                <a:moveTo>
                  <a:pt x="1302" y="1252"/>
                </a:moveTo>
                <a:cubicBezTo>
                  <a:pt x="1310" y="1253"/>
                  <a:pt x="1317" y="1246"/>
                  <a:pt x="1318" y="1238"/>
                </a:cubicBezTo>
                <a:cubicBezTo>
                  <a:pt x="1319" y="1230"/>
                  <a:pt x="1312" y="1223"/>
                  <a:pt x="1304" y="1222"/>
                </a:cubicBezTo>
                <a:cubicBezTo>
                  <a:pt x="1296" y="1221"/>
                  <a:pt x="1288" y="1228"/>
                  <a:pt x="1288" y="1236"/>
                </a:cubicBezTo>
                <a:cubicBezTo>
                  <a:pt x="1287" y="1245"/>
                  <a:pt x="1294" y="1252"/>
                  <a:pt x="1302" y="1252"/>
                </a:cubicBezTo>
                <a:close/>
                <a:moveTo>
                  <a:pt x="1184" y="1351"/>
                </a:moveTo>
                <a:cubicBezTo>
                  <a:pt x="1193" y="1351"/>
                  <a:pt x="1199" y="1344"/>
                  <a:pt x="1199" y="1336"/>
                </a:cubicBezTo>
                <a:cubicBezTo>
                  <a:pt x="1199" y="1328"/>
                  <a:pt x="1193" y="1321"/>
                  <a:pt x="1184" y="1321"/>
                </a:cubicBezTo>
                <a:cubicBezTo>
                  <a:pt x="1176" y="1321"/>
                  <a:pt x="1169" y="1328"/>
                  <a:pt x="1169" y="1336"/>
                </a:cubicBezTo>
                <a:cubicBezTo>
                  <a:pt x="1169" y="1344"/>
                  <a:pt x="1176" y="1351"/>
                  <a:pt x="1184" y="1351"/>
                </a:cubicBezTo>
                <a:close/>
                <a:moveTo>
                  <a:pt x="1366" y="1148"/>
                </a:moveTo>
                <a:cubicBezTo>
                  <a:pt x="1375" y="1148"/>
                  <a:pt x="1382" y="1142"/>
                  <a:pt x="1382" y="1133"/>
                </a:cubicBezTo>
                <a:cubicBezTo>
                  <a:pt x="1382" y="1125"/>
                  <a:pt x="1375" y="1118"/>
                  <a:pt x="1367" y="1118"/>
                </a:cubicBezTo>
                <a:cubicBezTo>
                  <a:pt x="1359" y="1118"/>
                  <a:pt x="1352" y="1124"/>
                  <a:pt x="1352" y="1133"/>
                </a:cubicBezTo>
                <a:cubicBezTo>
                  <a:pt x="1351" y="1141"/>
                  <a:pt x="1358" y="1148"/>
                  <a:pt x="1366" y="1148"/>
                </a:cubicBezTo>
                <a:close/>
                <a:moveTo>
                  <a:pt x="742" y="433"/>
                </a:moveTo>
                <a:cubicBezTo>
                  <a:pt x="733" y="433"/>
                  <a:pt x="727" y="440"/>
                  <a:pt x="727" y="448"/>
                </a:cubicBezTo>
                <a:cubicBezTo>
                  <a:pt x="727" y="456"/>
                  <a:pt x="734" y="463"/>
                  <a:pt x="742" y="463"/>
                </a:cubicBezTo>
                <a:cubicBezTo>
                  <a:pt x="750" y="463"/>
                  <a:pt x="757" y="456"/>
                  <a:pt x="757" y="448"/>
                </a:cubicBezTo>
                <a:cubicBezTo>
                  <a:pt x="757" y="440"/>
                  <a:pt x="750" y="433"/>
                  <a:pt x="742" y="433"/>
                </a:cubicBezTo>
                <a:close/>
                <a:moveTo>
                  <a:pt x="422" y="983"/>
                </a:moveTo>
                <a:cubicBezTo>
                  <a:pt x="430" y="983"/>
                  <a:pt x="437" y="976"/>
                  <a:pt x="437" y="968"/>
                </a:cubicBezTo>
                <a:cubicBezTo>
                  <a:pt x="437" y="960"/>
                  <a:pt x="431" y="953"/>
                  <a:pt x="422" y="952"/>
                </a:cubicBezTo>
                <a:cubicBezTo>
                  <a:pt x="414" y="952"/>
                  <a:pt x="407" y="959"/>
                  <a:pt x="407" y="967"/>
                </a:cubicBezTo>
                <a:cubicBezTo>
                  <a:pt x="406" y="975"/>
                  <a:pt x="413" y="982"/>
                  <a:pt x="422" y="983"/>
                </a:cubicBezTo>
                <a:close/>
                <a:moveTo>
                  <a:pt x="443" y="1067"/>
                </a:moveTo>
                <a:cubicBezTo>
                  <a:pt x="451" y="1067"/>
                  <a:pt x="458" y="1060"/>
                  <a:pt x="457" y="1052"/>
                </a:cubicBezTo>
                <a:cubicBezTo>
                  <a:pt x="457" y="1043"/>
                  <a:pt x="450" y="1037"/>
                  <a:pt x="442" y="1037"/>
                </a:cubicBezTo>
                <a:cubicBezTo>
                  <a:pt x="434" y="1037"/>
                  <a:pt x="427" y="1044"/>
                  <a:pt x="427" y="1052"/>
                </a:cubicBezTo>
                <a:cubicBezTo>
                  <a:pt x="427" y="1061"/>
                  <a:pt x="435" y="1067"/>
                  <a:pt x="443" y="1067"/>
                </a:cubicBezTo>
                <a:close/>
                <a:moveTo>
                  <a:pt x="1177" y="470"/>
                </a:moveTo>
                <a:cubicBezTo>
                  <a:pt x="1168" y="470"/>
                  <a:pt x="1162" y="477"/>
                  <a:pt x="1162" y="486"/>
                </a:cubicBezTo>
                <a:cubicBezTo>
                  <a:pt x="1162" y="494"/>
                  <a:pt x="1168" y="501"/>
                  <a:pt x="1177" y="501"/>
                </a:cubicBezTo>
                <a:cubicBezTo>
                  <a:pt x="1185" y="501"/>
                  <a:pt x="1192" y="494"/>
                  <a:pt x="1192" y="485"/>
                </a:cubicBezTo>
                <a:cubicBezTo>
                  <a:pt x="1192" y="477"/>
                  <a:pt x="1185" y="470"/>
                  <a:pt x="1177" y="470"/>
                </a:cubicBezTo>
                <a:close/>
                <a:moveTo>
                  <a:pt x="1098" y="436"/>
                </a:moveTo>
                <a:cubicBezTo>
                  <a:pt x="1089" y="436"/>
                  <a:pt x="1082" y="443"/>
                  <a:pt x="1082" y="451"/>
                </a:cubicBezTo>
                <a:cubicBezTo>
                  <a:pt x="1082" y="459"/>
                  <a:pt x="1089" y="466"/>
                  <a:pt x="1097" y="467"/>
                </a:cubicBezTo>
                <a:cubicBezTo>
                  <a:pt x="1105" y="467"/>
                  <a:pt x="1112" y="460"/>
                  <a:pt x="1112" y="452"/>
                </a:cubicBezTo>
                <a:cubicBezTo>
                  <a:pt x="1113" y="443"/>
                  <a:pt x="1106" y="437"/>
                  <a:pt x="1098" y="436"/>
                </a:cubicBezTo>
                <a:close/>
                <a:moveTo>
                  <a:pt x="1431" y="892"/>
                </a:moveTo>
                <a:cubicBezTo>
                  <a:pt x="1431" y="884"/>
                  <a:pt x="1425" y="876"/>
                  <a:pt x="1416" y="876"/>
                </a:cubicBezTo>
                <a:cubicBezTo>
                  <a:pt x="1408" y="875"/>
                  <a:pt x="1401" y="882"/>
                  <a:pt x="1400" y="890"/>
                </a:cubicBezTo>
                <a:cubicBezTo>
                  <a:pt x="1400" y="898"/>
                  <a:pt x="1406" y="905"/>
                  <a:pt x="1415" y="906"/>
                </a:cubicBezTo>
                <a:cubicBezTo>
                  <a:pt x="1423" y="906"/>
                  <a:pt x="1430" y="900"/>
                  <a:pt x="1431" y="892"/>
                </a:cubicBezTo>
                <a:close/>
                <a:moveTo>
                  <a:pt x="1375" y="708"/>
                </a:moveTo>
                <a:cubicBezTo>
                  <a:pt x="1367" y="708"/>
                  <a:pt x="1360" y="715"/>
                  <a:pt x="1360" y="723"/>
                </a:cubicBezTo>
                <a:cubicBezTo>
                  <a:pt x="1360" y="731"/>
                  <a:pt x="1368" y="738"/>
                  <a:pt x="1376" y="738"/>
                </a:cubicBezTo>
                <a:cubicBezTo>
                  <a:pt x="1384" y="738"/>
                  <a:pt x="1391" y="731"/>
                  <a:pt x="1390" y="722"/>
                </a:cubicBezTo>
                <a:cubicBezTo>
                  <a:pt x="1390" y="714"/>
                  <a:pt x="1383" y="707"/>
                  <a:pt x="1375" y="708"/>
                </a:cubicBezTo>
                <a:close/>
                <a:moveTo>
                  <a:pt x="826" y="412"/>
                </a:moveTo>
                <a:cubicBezTo>
                  <a:pt x="818" y="413"/>
                  <a:pt x="811" y="419"/>
                  <a:pt x="811" y="428"/>
                </a:cubicBezTo>
                <a:cubicBezTo>
                  <a:pt x="811" y="436"/>
                  <a:pt x="818" y="443"/>
                  <a:pt x="826" y="443"/>
                </a:cubicBezTo>
                <a:cubicBezTo>
                  <a:pt x="834" y="443"/>
                  <a:pt x="841" y="436"/>
                  <a:pt x="841" y="427"/>
                </a:cubicBezTo>
                <a:cubicBezTo>
                  <a:pt x="841" y="419"/>
                  <a:pt x="834" y="412"/>
                  <a:pt x="826" y="412"/>
                </a:cubicBezTo>
                <a:close/>
                <a:moveTo>
                  <a:pt x="412" y="914"/>
                </a:moveTo>
                <a:cubicBezTo>
                  <a:pt x="412" y="922"/>
                  <a:pt x="419" y="929"/>
                  <a:pt x="427" y="929"/>
                </a:cubicBezTo>
                <a:cubicBezTo>
                  <a:pt x="435" y="929"/>
                  <a:pt x="442" y="922"/>
                  <a:pt x="442" y="914"/>
                </a:cubicBezTo>
                <a:cubicBezTo>
                  <a:pt x="442" y="906"/>
                  <a:pt x="436" y="899"/>
                  <a:pt x="427" y="899"/>
                </a:cubicBezTo>
                <a:cubicBezTo>
                  <a:pt x="419" y="899"/>
                  <a:pt x="412" y="906"/>
                  <a:pt x="412" y="914"/>
                </a:cubicBezTo>
                <a:close/>
                <a:moveTo>
                  <a:pt x="1395" y="791"/>
                </a:moveTo>
                <a:cubicBezTo>
                  <a:pt x="1386" y="791"/>
                  <a:pt x="1380" y="798"/>
                  <a:pt x="1380" y="807"/>
                </a:cubicBezTo>
                <a:cubicBezTo>
                  <a:pt x="1380" y="815"/>
                  <a:pt x="1387" y="821"/>
                  <a:pt x="1395" y="821"/>
                </a:cubicBezTo>
                <a:cubicBezTo>
                  <a:pt x="1403" y="821"/>
                  <a:pt x="1410" y="815"/>
                  <a:pt x="1410" y="806"/>
                </a:cubicBezTo>
                <a:cubicBezTo>
                  <a:pt x="1410" y="798"/>
                  <a:pt x="1403" y="791"/>
                  <a:pt x="1395" y="791"/>
                </a:cubicBezTo>
                <a:close/>
                <a:moveTo>
                  <a:pt x="1410" y="930"/>
                </a:moveTo>
                <a:cubicBezTo>
                  <a:pt x="1402" y="930"/>
                  <a:pt x="1395" y="937"/>
                  <a:pt x="1395" y="945"/>
                </a:cubicBezTo>
                <a:cubicBezTo>
                  <a:pt x="1396" y="953"/>
                  <a:pt x="1402" y="960"/>
                  <a:pt x="1410" y="960"/>
                </a:cubicBezTo>
                <a:cubicBezTo>
                  <a:pt x="1419" y="960"/>
                  <a:pt x="1426" y="952"/>
                  <a:pt x="1425" y="944"/>
                </a:cubicBezTo>
                <a:cubicBezTo>
                  <a:pt x="1425" y="936"/>
                  <a:pt x="1418" y="929"/>
                  <a:pt x="1410" y="930"/>
                </a:cubicBezTo>
                <a:close/>
                <a:moveTo>
                  <a:pt x="987" y="1416"/>
                </a:moveTo>
                <a:cubicBezTo>
                  <a:pt x="995" y="1416"/>
                  <a:pt x="1002" y="1410"/>
                  <a:pt x="1002" y="1401"/>
                </a:cubicBezTo>
                <a:cubicBezTo>
                  <a:pt x="1003" y="1393"/>
                  <a:pt x="996" y="1386"/>
                  <a:pt x="987" y="1386"/>
                </a:cubicBezTo>
                <a:cubicBezTo>
                  <a:pt x="980" y="1386"/>
                  <a:pt x="973" y="1392"/>
                  <a:pt x="972" y="1400"/>
                </a:cubicBezTo>
                <a:cubicBezTo>
                  <a:pt x="972" y="1408"/>
                  <a:pt x="978" y="1416"/>
                  <a:pt x="987" y="1416"/>
                </a:cubicBezTo>
                <a:close/>
                <a:moveTo>
                  <a:pt x="1244" y="1302"/>
                </a:moveTo>
                <a:cubicBezTo>
                  <a:pt x="1252" y="1302"/>
                  <a:pt x="1259" y="1295"/>
                  <a:pt x="1259" y="1287"/>
                </a:cubicBezTo>
                <a:cubicBezTo>
                  <a:pt x="1259" y="1278"/>
                  <a:pt x="1252" y="1272"/>
                  <a:pt x="1244" y="1272"/>
                </a:cubicBezTo>
                <a:cubicBezTo>
                  <a:pt x="1236" y="1272"/>
                  <a:pt x="1229" y="1279"/>
                  <a:pt x="1229" y="1287"/>
                </a:cubicBezTo>
                <a:cubicBezTo>
                  <a:pt x="1229" y="1295"/>
                  <a:pt x="1236" y="1301"/>
                  <a:pt x="1244" y="1302"/>
                </a:cubicBezTo>
                <a:close/>
                <a:moveTo>
                  <a:pt x="1421" y="999"/>
                </a:moveTo>
                <a:cubicBezTo>
                  <a:pt x="1421" y="991"/>
                  <a:pt x="1414" y="984"/>
                  <a:pt x="1406" y="984"/>
                </a:cubicBezTo>
                <a:cubicBezTo>
                  <a:pt x="1398" y="984"/>
                  <a:pt x="1391" y="991"/>
                  <a:pt x="1391" y="999"/>
                </a:cubicBezTo>
                <a:cubicBezTo>
                  <a:pt x="1391" y="1007"/>
                  <a:pt x="1398" y="1014"/>
                  <a:pt x="1406" y="1014"/>
                </a:cubicBezTo>
                <a:cubicBezTo>
                  <a:pt x="1414" y="1014"/>
                  <a:pt x="1421" y="1007"/>
                  <a:pt x="1421" y="999"/>
                </a:cubicBezTo>
                <a:close/>
                <a:moveTo>
                  <a:pt x="711" y="458"/>
                </a:moveTo>
                <a:cubicBezTo>
                  <a:pt x="703" y="458"/>
                  <a:pt x="697" y="465"/>
                  <a:pt x="697" y="473"/>
                </a:cubicBezTo>
                <a:cubicBezTo>
                  <a:pt x="697" y="481"/>
                  <a:pt x="704" y="488"/>
                  <a:pt x="712" y="488"/>
                </a:cubicBezTo>
                <a:cubicBezTo>
                  <a:pt x="720" y="488"/>
                  <a:pt x="727" y="481"/>
                  <a:pt x="727" y="472"/>
                </a:cubicBezTo>
                <a:cubicBezTo>
                  <a:pt x="727" y="464"/>
                  <a:pt x="720" y="457"/>
                  <a:pt x="711" y="458"/>
                </a:cubicBezTo>
                <a:close/>
                <a:moveTo>
                  <a:pt x="512" y="1209"/>
                </a:moveTo>
                <a:cubicBezTo>
                  <a:pt x="521" y="1209"/>
                  <a:pt x="527" y="1203"/>
                  <a:pt x="527" y="1194"/>
                </a:cubicBezTo>
                <a:cubicBezTo>
                  <a:pt x="527" y="1186"/>
                  <a:pt x="520" y="1179"/>
                  <a:pt x="512" y="1179"/>
                </a:cubicBezTo>
                <a:cubicBezTo>
                  <a:pt x="504" y="1180"/>
                  <a:pt x="497" y="1186"/>
                  <a:pt x="497" y="1194"/>
                </a:cubicBezTo>
                <a:cubicBezTo>
                  <a:pt x="497" y="1203"/>
                  <a:pt x="504" y="1209"/>
                  <a:pt x="512" y="1209"/>
                </a:cubicBezTo>
                <a:close/>
                <a:moveTo>
                  <a:pt x="691" y="1362"/>
                </a:moveTo>
                <a:cubicBezTo>
                  <a:pt x="699" y="1362"/>
                  <a:pt x="705" y="1355"/>
                  <a:pt x="706" y="1347"/>
                </a:cubicBezTo>
                <a:cubicBezTo>
                  <a:pt x="706" y="1339"/>
                  <a:pt x="699" y="1332"/>
                  <a:pt x="690" y="1332"/>
                </a:cubicBezTo>
                <a:cubicBezTo>
                  <a:pt x="682" y="1332"/>
                  <a:pt x="675" y="1339"/>
                  <a:pt x="676" y="1348"/>
                </a:cubicBezTo>
                <a:cubicBezTo>
                  <a:pt x="676" y="1356"/>
                  <a:pt x="683" y="1362"/>
                  <a:pt x="691" y="1362"/>
                </a:cubicBezTo>
                <a:close/>
                <a:moveTo>
                  <a:pt x="1273" y="1277"/>
                </a:moveTo>
                <a:cubicBezTo>
                  <a:pt x="1281" y="1277"/>
                  <a:pt x="1288" y="1270"/>
                  <a:pt x="1288" y="1262"/>
                </a:cubicBezTo>
                <a:cubicBezTo>
                  <a:pt x="1288" y="1253"/>
                  <a:pt x="1281" y="1247"/>
                  <a:pt x="1273" y="1247"/>
                </a:cubicBezTo>
                <a:cubicBezTo>
                  <a:pt x="1264" y="1247"/>
                  <a:pt x="1258" y="1254"/>
                  <a:pt x="1258" y="1262"/>
                </a:cubicBezTo>
                <a:cubicBezTo>
                  <a:pt x="1258" y="1270"/>
                  <a:pt x="1265" y="1277"/>
                  <a:pt x="1273" y="1277"/>
                </a:cubicBezTo>
                <a:close/>
                <a:moveTo>
                  <a:pt x="1201" y="500"/>
                </a:moveTo>
                <a:cubicBezTo>
                  <a:pt x="1193" y="501"/>
                  <a:pt x="1187" y="507"/>
                  <a:pt x="1186" y="515"/>
                </a:cubicBezTo>
                <a:cubicBezTo>
                  <a:pt x="1186" y="524"/>
                  <a:pt x="1193" y="530"/>
                  <a:pt x="1201" y="530"/>
                </a:cubicBezTo>
                <a:cubicBezTo>
                  <a:pt x="1210" y="530"/>
                  <a:pt x="1216" y="523"/>
                  <a:pt x="1216" y="515"/>
                </a:cubicBezTo>
                <a:cubicBezTo>
                  <a:pt x="1216" y="507"/>
                  <a:pt x="1209" y="500"/>
                  <a:pt x="1201" y="500"/>
                </a:cubicBezTo>
                <a:close/>
                <a:moveTo>
                  <a:pt x="1214" y="1326"/>
                </a:moveTo>
                <a:cubicBezTo>
                  <a:pt x="1222" y="1327"/>
                  <a:pt x="1229" y="1320"/>
                  <a:pt x="1229" y="1312"/>
                </a:cubicBezTo>
                <a:cubicBezTo>
                  <a:pt x="1229" y="1303"/>
                  <a:pt x="1222" y="1296"/>
                  <a:pt x="1214" y="1296"/>
                </a:cubicBezTo>
                <a:cubicBezTo>
                  <a:pt x="1206" y="1296"/>
                  <a:pt x="1200" y="1303"/>
                  <a:pt x="1199" y="1311"/>
                </a:cubicBezTo>
                <a:cubicBezTo>
                  <a:pt x="1199" y="1319"/>
                  <a:pt x="1205" y="1326"/>
                  <a:pt x="1214" y="1326"/>
                </a:cubicBezTo>
                <a:close/>
                <a:moveTo>
                  <a:pt x="562" y="1269"/>
                </a:moveTo>
                <a:cubicBezTo>
                  <a:pt x="570" y="1269"/>
                  <a:pt x="577" y="1262"/>
                  <a:pt x="577" y="1254"/>
                </a:cubicBezTo>
                <a:cubicBezTo>
                  <a:pt x="577" y="1246"/>
                  <a:pt x="570" y="1239"/>
                  <a:pt x="561" y="1239"/>
                </a:cubicBezTo>
                <a:cubicBezTo>
                  <a:pt x="553" y="1239"/>
                  <a:pt x="547" y="1246"/>
                  <a:pt x="547" y="1254"/>
                </a:cubicBezTo>
                <a:cubicBezTo>
                  <a:pt x="547" y="1262"/>
                  <a:pt x="554" y="1269"/>
                  <a:pt x="562" y="1269"/>
                </a:cubicBezTo>
                <a:close/>
                <a:moveTo>
                  <a:pt x="471" y="710"/>
                </a:moveTo>
                <a:cubicBezTo>
                  <a:pt x="462" y="710"/>
                  <a:pt x="456" y="717"/>
                  <a:pt x="456" y="725"/>
                </a:cubicBezTo>
                <a:cubicBezTo>
                  <a:pt x="456" y="734"/>
                  <a:pt x="463" y="740"/>
                  <a:pt x="471" y="740"/>
                </a:cubicBezTo>
                <a:cubicBezTo>
                  <a:pt x="479" y="740"/>
                  <a:pt x="486" y="733"/>
                  <a:pt x="485" y="725"/>
                </a:cubicBezTo>
                <a:cubicBezTo>
                  <a:pt x="485" y="717"/>
                  <a:pt x="479" y="710"/>
                  <a:pt x="471" y="710"/>
                </a:cubicBezTo>
                <a:close/>
                <a:moveTo>
                  <a:pt x="1071" y="1396"/>
                </a:moveTo>
                <a:cubicBezTo>
                  <a:pt x="1079" y="1396"/>
                  <a:pt x="1086" y="1389"/>
                  <a:pt x="1086" y="1381"/>
                </a:cubicBezTo>
                <a:cubicBezTo>
                  <a:pt x="1086" y="1373"/>
                  <a:pt x="1079" y="1366"/>
                  <a:pt x="1071" y="1366"/>
                </a:cubicBezTo>
                <a:cubicBezTo>
                  <a:pt x="1062" y="1366"/>
                  <a:pt x="1056" y="1373"/>
                  <a:pt x="1056" y="1382"/>
                </a:cubicBezTo>
                <a:cubicBezTo>
                  <a:pt x="1056" y="1390"/>
                  <a:pt x="1063" y="1397"/>
                  <a:pt x="1071" y="1396"/>
                </a:cubicBezTo>
                <a:close/>
                <a:moveTo>
                  <a:pt x="417" y="860"/>
                </a:moveTo>
                <a:cubicBezTo>
                  <a:pt x="417" y="868"/>
                  <a:pt x="424" y="874"/>
                  <a:pt x="432" y="874"/>
                </a:cubicBezTo>
                <a:cubicBezTo>
                  <a:pt x="440" y="874"/>
                  <a:pt x="447" y="867"/>
                  <a:pt x="447" y="859"/>
                </a:cubicBezTo>
                <a:cubicBezTo>
                  <a:pt x="447" y="851"/>
                  <a:pt x="440" y="844"/>
                  <a:pt x="432" y="844"/>
                </a:cubicBezTo>
                <a:cubicBezTo>
                  <a:pt x="424" y="844"/>
                  <a:pt x="417" y="851"/>
                  <a:pt x="417" y="860"/>
                </a:cubicBezTo>
                <a:close/>
                <a:moveTo>
                  <a:pt x="537" y="1239"/>
                </a:moveTo>
                <a:cubicBezTo>
                  <a:pt x="545" y="1239"/>
                  <a:pt x="552" y="1232"/>
                  <a:pt x="552" y="1224"/>
                </a:cubicBezTo>
                <a:cubicBezTo>
                  <a:pt x="552" y="1216"/>
                  <a:pt x="545" y="1209"/>
                  <a:pt x="537" y="1209"/>
                </a:cubicBezTo>
                <a:cubicBezTo>
                  <a:pt x="528" y="1210"/>
                  <a:pt x="522" y="1217"/>
                  <a:pt x="522" y="1225"/>
                </a:cubicBezTo>
                <a:cubicBezTo>
                  <a:pt x="522" y="1233"/>
                  <a:pt x="529" y="1239"/>
                  <a:pt x="537" y="1239"/>
                </a:cubicBezTo>
                <a:close/>
                <a:moveTo>
                  <a:pt x="770" y="1397"/>
                </a:moveTo>
                <a:cubicBezTo>
                  <a:pt x="778" y="1397"/>
                  <a:pt x="785" y="1391"/>
                  <a:pt x="785" y="1382"/>
                </a:cubicBezTo>
                <a:cubicBezTo>
                  <a:pt x="785" y="1374"/>
                  <a:pt x="778" y="1367"/>
                  <a:pt x="770" y="1367"/>
                </a:cubicBezTo>
                <a:cubicBezTo>
                  <a:pt x="762" y="1367"/>
                  <a:pt x="755" y="1374"/>
                  <a:pt x="755" y="1382"/>
                </a:cubicBezTo>
                <a:cubicBezTo>
                  <a:pt x="755" y="1390"/>
                  <a:pt x="761" y="1397"/>
                  <a:pt x="770" y="1397"/>
                </a:cubicBezTo>
                <a:close/>
                <a:moveTo>
                  <a:pt x="520" y="621"/>
                </a:moveTo>
                <a:cubicBezTo>
                  <a:pt x="520" y="629"/>
                  <a:pt x="526" y="636"/>
                  <a:pt x="534" y="636"/>
                </a:cubicBezTo>
                <a:cubicBezTo>
                  <a:pt x="542" y="636"/>
                  <a:pt x="549" y="629"/>
                  <a:pt x="549" y="621"/>
                </a:cubicBezTo>
                <a:cubicBezTo>
                  <a:pt x="549" y="613"/>
                  <a:pt x="543" y="607"/>
                  <a:pt x="535" y="606"/>
                </a:cubicBezTo>
                <a:cubicBezTo>
                  <a:pt x="527" y="606"/>
                  <a:pt x="520" y="613"/>
                  <a:pt x="520" y="621"/>
                </a:cubicBezTo>
                <a:close/>
                <a:moveTo>
                  <a:pt x="467" y="1096"/>
                </a:moveTo>
                <a:cubicBezTo>
                  <a:pt x="475" y="1096"/>
                  <a:pt x="482" y="1089"/>
                  <a:pt x="482" y="1081"/>
                </a:cubicBezTo>
                <a:cubicBezTo>
                  <a:pt x="482" y="1073"/>
                  <a:pt x="476" y="1066"/>
                  <a:pt x="467" y="1066"/>
                </a:cubicBezTo>
                <a:cubicBezTo>
                  <a:pt x="459" y="1066"/>
                  <a:pt x="452" y="1073"/>
                  <a:pt x="452" y="1081"/>
                </a:cubicBezTo>
                <a:cubicBezTo>
                  <a:pt x="452" y="1089"/>
                  <a:pt x="459" y="1096"/>
                  <a:pt x="467" y="1096"/>
                </a:cubicBezTo>
                <a:close/>
                <a:moveTo>
                  <a:pt x="1350" y="678"/>
                </a:moveTo>
                <a:cubicBezTo>
                  <a:pt x="1342" y="678"/>
                  <a:pt x="1336" y="685"/>
                  <a:pt x="1336" y="693"/>
                </a:cubicBezTo>
                <a:cubicBezTo>
                  <a:pt x="1336" y="701"/>
                  <a:pt x="1343" y="708"/>
                  <a:pt x="1351" y="708"/>
                </a:cubicBezTo>
                <a:cubicBezTo>
                  <a:pt x="1359" y="708"/>
                  <a:pt x="1366" y="701"/>
                  <a:pt x="1365" y="692"/>
                </a:cubicBezTo>
                <a:cubicBezTo>
                  <a:pt x="1365" y="684"/>
                  <a:pt x="1358" y="678"/>
                  <a:pt x="1350" y="678"/>
                </a:cubicBezTo>
                <a:close/>
                <a:moveTo>
                  <a:pt x="1044" y="432"/>
                </a:moveTo>
                <a:cubicBezTo>
                  <a:pt x="1035" y="432"/>
                  <a:pt x="1029" y="439"/>
                  <a:pt x="1029" y="447"/>
                </a:cubicBezTo>
                <a:cubicBezTo>
                  <a:pt x="1029" y="455"/>
                  <a:pt x="1035" y="462"/>
                  <a:pt x="1044" y="462"/>
                </a:cubicBezTo>
                <a:cubicBezTo>
                  <a:pt x="1052" y="462"/>
                  <a:pt x="1058" y="456"/>
                  <a:pt x="1058" y="447"/>
                </a:cubicBezTo>
                <a:cubicBezTo>
                  <a:pt x="1059" y="439"/>
                  <a:pt x="1052" y="432"/>
                  <a:pt x="1044" y="432"/>
                </a:cubicBezTo>
                <a:close/>
                <a:moveTo>
                  <a:pt x="879" y="418"/>
                </a:moveTo>
                <a:cubicBezTo>
                  <a:pt x="871" y="418"/>
                  <a:pt x="865" y="425"/>
                  <a:pt x="865" y="433"/>
                </a:cubicBezTo>
                <a:cubicBezTo>
                  <a:pt x="865" y="441"/>
                  <a:pt x="872" y="448"/>
                  <a:pt x="880" y="447"/>
                </a:cubicBezTo>
                <a:cubicBezTo>
                  <a:pt x="888" y="447"/>
                  <a:pt x="895" y="441"/>
                  <a:pt x="895" y="433"/>
                </a:cubicBezTo>
                <a:cubicBezTo>
                  <a:pt x="895" y="424"/>
                  <a:pt x="888" y="417"/>
                  <a:pt x="879" y="418"/>
                </a:cubicBezTo>
                <a:close/>
                <a:moveTo>
                  <a:pt x="990" y="427"/>
                </a:moveTo>
                <a:cubicBezTo>
                  <a:pt x="981" y="427"/>
                  <a:pt x="974" y="433"/>
                  <a:pt x="974" y="442"/>
                </a:cubicBezTo>
                <a:cubicBezTo>
                  <a:pt x="974" y="450"/>
                  <a:pt x="981" y="457"/>
                  <a:pt x="989" y="457"/>
                </a:cubicBezTo>
                <a:cubicBezTo>
                  <a:pt x="997" y="457"/>
                  <a:pt x="1004" y="450"/>
                  <a:pt x="1004" y="442"/>
                </a:cubicBezTo>
                <a:cubicBezTo>
                  <a:pt x="1004" y="434"/>
                  <a:pt x="998" y="428"/>
                  <a:pt x="990" y="427"/>
                </a:cubicBezTo>
                <a:close/>
                <a:moveTo>
                  <a:pt x="935" y="422"/>
                </a:moveTo>
                <a:cubicBezTo>
                  <a:pt x="926" y="422"/>
                  <a:pt x="919" y="429"/>
                  <a:pt x="920" y="437"/>
                </a:cubicBezTo>
                <a:cubicBezTo>
                  <a:pt x="920" y="445"/>
                  <a:pt x="926" y="452"/>
                  <a:pt x="934" y="452"/>
                </a:cubicBezTo>
                <a:cubicBezTo>
                  <a:pt x="943" y="452"/>
                  <a:pt x="949" y="445"/>
                  <a:pt x="949" y="437"/>
                </a:cubicBezTo>
                <a:cubicBezTo>
                  <a:pt x="949" y="428"/>
                  <a:pt x="943" y="422"/>
                  <a:pt x="935" y="422"/>
                </a:cubicBezTo>
                <a:close/>
                <a:moveTo>
                  <a:pt x="1122" y="467"/>
                </a:moveTo>
                <a:cubicBezTo>
                  <a:pt x="1114" y="467"/>
                  <a:pt x="1107" y="473"/>
                  <a:pt x="1107" y="481"/>
                </a:cubicBezTo>
                <a:cubicBezTo>
                  <a:pt x="1107" y="489"/>
                  <a:pt x="1114" y="496"/>
                  <a:pt x="1122" y="496"/>
                </a:cubicBezTo>
                <a:cubicBezTo>
                  <a:pt x="1130" y="496"/>
                  <a:pt x="1137" y="490"/>
                  <a:pt x="1137" y="481"/>
                </a:cubicBezTo>
                <a:cubicBezTo>
                  <a:pt x="1137" y="473"/>
                  <a:pt x="1130" y="466"/>
                  <a:pt x="1122" y="467"/>
                </a:cubicBezTo>
                <a:close/>
                <a:moveTo>
                  <a:pt x="433" y="998"/>
                </a:moveTo>
                <a:cubicBezTo>
                  <a:pt x="433" y="1006"/>
                  <a:pt x="440" y="1012"/>
                  <a:pt x="448" y="1012"/>
                </a:cubicBezTo>
                <a:cubicBezTo>
                  <a:pt x="456" y="1012"/>
                  <a:pt x="462" y="1006"/>
                  <a:pt x="462" y="998"/>
                </a:cubicBezTo>
                <a:cubicBezTo>
                  <a:pt x="462" y="989"/>
                  <a:pt x="456" y="982"/>
                  <a:pt x="447" y="983"/>
                </a:cubicBezTo>
                <a:cubicBezTo>
                  <a:pt x="439" y="983"/>
                  <a:pt x="432" y="990"/>
                  <a:pt x="433" y="998"/>
                </a:cubicBezTo>
                <a:close/>
                <a:moveTo>
                  <a:pt x="683" y="483"/>
                </a:moveTo>
                <a:cubicBezTo>
                  <a:pt x="674" y="483"/>
                  <a:pt x="668" y="490"/>
                  <a:pt x="668" y="498"/>
                </a:cubicBezTo>
                <a:cubicBezTo>
                  <a:pt x="669" y="506"/>
                  <a:pt x="675" y="512"/>
                  <a:pt x="683" y="512"/>
                </a:cubicBezTo>
                <a:cubicBezTo>
                  <a:pt x="691" y="512"/>
                  <a:pt x="698" y="506"/>
                  <a:pt x="698" y="498"/>
                </a:cubicBezTo>
                <a:cubicBezTo>
                  <a:pt x="698" y="489"/>
                  <a:pt x="691" y="482"/>
                  <a:pt x="683" y="483"/>
                </a:cubicBezTo>
                <a:close/>
                <a:moveTo>
                  <a:pt x="1226" y="530"/>
                </a:moveTo>
                <a:cubicBezTo>
                  <a:pt x="1218" y="531"/>
                  <a:pt x="1211" y="537"/>
                  <a:pt x="1211" y="545"/>
                </a:cubicBezTo>
                <a:cubicBezTo>
                  <a:pt x="1211" y="553"/>
                  <a:pt x="1218" y="560"/>
                  <a:pt x="1226" y="560"/>
                </a:cubicBezTo>
                <a:cubicBezTo>
                  <a:pt x="1234" y="560"/>
                  <a:pt x="1241" y="554"/>
                  <a:pt x="1241" y="545"/>
                </a:cubicBezTo>
                <a:cubicBezTo>
                  <a:pt x="1241" y="537"/>
                  <a:pt x="1234" y="530"/>
                  <a:pt x="1226" y="530"/>
                </a:cubicBezTo>
                <a:close/>
                <a:moveTo>
                  <a:pt x="1326" y="648"/>
                </a:moveTo>
                <a:cubicBezTo>
                  <a:pt x="1318" y="648"/>
                  <a:pt x="1311" y="655"/>
                  <a:pt x="1311" y="663"/>
                </a:cubicBezTo>
                <a:cubicBezTo>
                  <a:pt x="1311" y="671"/>
                  <a:pt x="1317" y="677"/>
                  <a:pt x="1325" y="678"/>
                </a:cubicBezTo>
                <a:cubicBezTo>
                  <a:pt x="1334" y="678"/>
                  <a:pt x="1341" y="672"/>
                  <a:pt x="1341" y="663"/>
                </a:cubicBezTo>
                <a:cubicBezTo>
                  <a:pt x="1341" y="655"/>
                  <a:pt x="1334" y="648"/>
                  <a:pt x="1326" y="648"/>
                </a:cubicBezTo>
                <a:close/>
                <a:moveTo>
                  <a:pt x="565" y="582"/>
                </a:moveTo>
                <a:cubicBezTo>
                  <a:pt x="557" y="581"/>
                  <a:pt x="550" y="588"/>
                  <a:pt x="550" y="596"/>
                </a:cubicBezTo>
                <a:cubicBezTo>
                  <a:pt x="549" y="605"/>
                  <a:pt x="556" y="611"/>
                  <a:pt x="565" y="611"/>
                </a:cubicBezTo>
                <a:cubicBezTo>
                  <a:pt x="573" y="611"/>
                  <a:pt x="579" y="605"/>
                  <a:pt x="579" y="596"/>
                </a:cubicBezTo>
                <a:cubicBezTo>
                  <a:pt x="579" y="588"/>
                  <a:pt x="573" y="582"/>
                  <a:pt x="565" y="582"/>
                </a:cubicBezTo>
                <a:close/>
                <a:moveTo>
                  <a:pt x="796" y="437"/>
                </a:moveTo>
                <a:cubicBezTo>
                  <a:pt x="788" y="438"/>
                  <a:pt x="782" y="444"/>
                  <a:pt x="781" y="452"/>
                </a:cubicBezTo>
                <a:cubicBezTo>
                  <a:pt x="781" y="460"/>
                  <a:pt x="788" y="467"/>
                  <a:pt x="796" y="467"/>
                </a:cubicBezTo>
                <a:cubicBezTo>
                  <a:pt x="805" y="467"/>
                  <a:pt x="811" y="461"/>
                  <a:pt x="811" y="452"/>
                </a:cubicBezTo>
                <a:cubicBezTo>
                  <a:pt x="811" y="444"/>
                  <a:pt x="805" y="437"/>
                  <a:pt x="796" y="437"/>
                </a:cubicBezTo>
                <a:close/>
                <a:moveTo>
                  <a:pt x="1371" y="1093"/>
                </a:moveTo>
                <a:cubicBezTo>
                  <a:pt x="1379" y="1094"/>
                  <a:pt x="1386" y="1087"/>
                  <a:pt x="1386" y="1078"/>
                </a:cubicBezTo>
                <a:cubicBezTo>
                  <a:pt x="1386" y="1070"/>
                  <a:pt x="1380" y="1064"/>
                  <a:pt x="1371" y="1064"/>
                </a:cubicBezTo>
                <a:cubicBezTo>
                  <a:pt x="1363" y="1064"/>
                  <a:pt x="1356" y="1070"/>
                  <a:pt x="1356" y="1079"/>
                </a:cubicBezTo>
                <a:cubicBezTo>
                  <a:pt x="1356" y="1086"/>
                  <a:pt x="1363" y="1093"/>
                  <a:pt x="1371" y="1093"/>
                </a:cubicBezTo>
                <a:close/>
                <a:moveTo>
                  <a:pt x="824" y="1401"/>
                </a:moveTo>
                <a:cubicBezTo>
                  <a:pt x="832" y="1401"/>
                  <a:pt x="838" y="1394"/>
                  <a:pt x="838" y="1386"/>
                </a:cubicBezTo>
                <a:cubicBezTo>
                  <a:pt x="838" y="1378"/>
                  <a:pt x="832" y="1372"/>
                  <a:pt x="824" y="1372"/>
                </a:cubicBezTo>
                <a:cubicBezTo>
                  <a:pt x="816" y="1371"/>
                  <a:pt x="809" y="1378"/>
                  <a:pt x="809" y="1386"/>
                </a:cubicBezTo>
                <a:cubicBezTo>
                  <a:pt x="809" y="1395"/>
                  <a:pt x="816" y="1401"/>
                  <a:pt x="824" y="1401"/>
                </a:cubicBezTo>
                <a:close/>
                <a:moveTo>
                  <a:pt x="933" y="1411"/>
                </a:moveTo>
                <a:cubicBezTo>
                  <a:pt x="941" y="1411"/>
                  <a:pt x="948" y="1404"/>
                  <a:pt x="947" y="1396"/>
                </a:cubicBezTo>
                <a:cubicBezTo>
                  <a:pt x="947" y="1387"/>
                  <a:pt x="941" y="1381"/>
                  <a:pt x="933" y="1381"/>
                </a:cubicBezTo>
                <a:cubicBezTo>
                  <a:pt x="924" y="1381"/>
                  <a:pt x="918" y="1388"/>
                  <a:pt x="918" y="1396"/>
                </a:cubicBezTo>
                <a:cubicBezTo>
                  <a:pt x="918" y="1404"/>
                  <a:pt x="925" y="1411"/>
                  <a:pt x="933" y="1411"/>
                </a:cubicBezTo>
                <a:close/>
                <a:moveTo>
                  <a:pt x="1337" y="1173"/>
                </a:moveTo>
                <a:cubicBezTo>
                  <a:pt x="1345" y="1173"/>
                  <a:pt x="1351" y="1167"/>
                  <a:pt x="1352" y="1159"/>
                </a:cubicBezTo>
                <a:cubicBezTo>
                  <a:pt x="1352" y="1150"/>
                  <a:pt x="1346" y="1143"/>
                  <a:pt x="1337" y="1143"/>
                </a:cubicBezTo>
                <a:cubicBezTo>
                  <a:pt x="1329" y="1143"/>
                  <a:pt x="1322" y="1150"/>
                  <a:pt x="1322" y="1158"/>
                </a:cubicBezTo>
                <a:cubicBezTo>
                  <a:pt x="1322" y="1166"/>
                  <a:pt x="1329" y="1172"/>
                  <a:pt x="1337" y="1173"/>
                </a:cubicBezTo>
                <a:close/>
                <a:moveTo>
                  <a:pt x="653" y="508"/>
                </a:moveTo>
                <a:cubicBezTo>
                  <a:pt x="645" y="508"/>
                  <a:pt x="638" y="514"/>
                  <a:pt x="638" y="522"/>
                </a:cubicBezTo>
                <a:cubicBezTo>
                  <a:pt x="638" y="530"/>
                  <a:pt x="645" y="537"/>
                  <a:pt x="653" y="537"/>
                </a:cubicBezTo>
                <a:cubicBezTo>
                  <a:pt x="661" y="537"/>
                  <a:pt x="668" y="530"/>
                  <a:pt x="668" y="522"/>
                </a:cubicBezTo>
                <a:cubicBezTo>
                  <a:pt x="668" y="514"/>
                  <a:pt x="661" y="508"/>
                  <a:pt x="653" y="508"/>
                </a:cubicBezTo>
                <a:close/>
                <a:moveTo>
                  <a:pt x="878" y="1406"/>
                </a:moveTo>
                <a:cubicBezTo>
                  <a:pt x="887" y="1406"/>
                  <a:pt x="893" y="1400"/>
                  <a:pt x="893" y="1392"/>
                </a:cubicBezTo>
                <a:cubicBezTo>
                  <a:pt x="893" y="1383"/>
                  <a:pt x="886" y="1377"/>
                  <a:pt x="878" y="1377"/>
                </a:cubicBezTo>
                <a:cubicBezTo>
                  <a:pt x="870" y="1377"/>
                  <a:pt x="863" y="1384"/>
                  <a:pt x="863" y="1392"/>
                </a:cubicBezTo>
                <a:cubicBezTo>
                  <a:pt x="864" y="1400"/>
                  <a:pt x="870" y="1406"/>
                  <a:pt x="878" y="1406"/>
                </a:cubicBezTo>
                <a:close/>
                <a:moveTo>
                  <a:pt x="1406" y="861"/>
                </a:moveTo>
                <a:cubicBezTo>
                  <a:pt x="1406" y="853"/>
                  <a:pt x="1399" y="846"/>
                  <a:pt x="1391" y="846"/>
                </a:cubicBezTo>
                <a:cubicBezTo>
                  <a:pt x="1383" y="846"/>
                  <a:pt x="1376" y="853"/>
                  <a:pt x="1376" y="861"/>
                </a:cubicBezTo>
                <a:cubicBezTo>
                  <a:pt x="1376" y="869"/>
                  <a:pt x="1382" y="876"/>
                  <a:pt x="1391" y="876"/>
                </a:cubicBezTo>
                <a:cubicBezTo>
                  <a:pt x="1399" y="876"/>
                  <a:pt x="1405" y="869"/>
                  <a:pt x="1406" y="861"/>
                </a:cubicBezTo>
                <a:close/>
                <a:moveTo>
                  <a:pt x="1101" y="1370"/>
                </a:moveTo>
                <a:cubicBezTo>
                  <a:pt x="1109" y="1370"/>
                  <a:pt x="1115" y="1364"/>
                  <a:pt x="1116" y="1356"/>
                </a:cubicBezTo>
                <a:cubicBezTo>
                  <a:pt x="1116" y="1348"/>
                  <a:pt x="1109" y="1341"/>
                  <a:pt x="1100" y="1341"/>
                </a:cubicBezTo>
                <a:cubicBezTo>
                  <a:pt x="1092" y="1341"/>
                  <a:pt x="1086" y="1348"/>
                  <a:pt x="1086" y="1356"/>
                </a:cubicBezTo>
                <a:cubicBezTo>
                  <a:pt x="1086" y="1364"/>
                  <a:pt x="1093" y="1370"/>
                  <a:pt x="1101" y="1370"/>
                </a:cubicBezTo>
                <a:close/>
                <a:moveTo>
                  <a:pt x="666" y="1333"/>
                </a:moveTo>
                <a:cubicBezTo>
                  <a:pt x="674" y="1333"/>
                  <a:pt x="680" y="1327"/>
                  <a:pt x="681" y="1319"/>
                </a:cubicBezTo>
                <a:cubicBezTo>
                  <a:pt x="681" y="1311"/>
                  <a:pt x="674" y="1304"/>
                  <a:pt x="666" y="1303"/>
                </a:cubicBezTo>
                <a:cubicBezTo>
                  <a:pt x="658" y="1303"/>
                  <a:pt x="652" y="1309"/>
                  <a:pt x="651" y="1317"/>
                </a:cubicBezTo>
                <a:cubicBezTo>
                  <a:pt x="651" y="1326"/>
                  <a:pt x="657" y="1333"/>
                  <a:pt x="666" y="1333"/>
                </a:cubicBezTo>
                <a:close/>
                <a:moveTo>
                  <a:pt x="452" y="780"/>
                </a:moveTo>
                <a:cubicBezTo>
                  <a:pt x="452" y="788"/>
                  <a:pt x="458" y="794"/>
                  <a:pt x="466" y="795"/>
                </a:cubicBezTo>
                <a:cubicBezTo>
                  <a:pt x="474" y="795"/>
                  <a:pt x="481" y="788"/>
                  <a:pt x="481" y="780"/>
                </a:cubicBezTo>
                <a:cubicBezTo>
                  <a:pt x="481" y="772"/>
                  <a:pt x="475" y="765"/>
                  <a:pt x="466" y="765"/>
                </a:cubicBezTo>
                <a:cubicBezTo>
                  <a:pt x="458" y="765"/>
                  <a:pt x="452" y="772"/>
                  <a:pt x="452" y="780"/>
                </a:cubicBezTo>
                <a:close/>
                <a:moveTo>
                  <a:pt x="1302" y="619"/>
                </a:moveTo>
                <a:cubicBezTo>
                  <a:pt x="1293" y="619"/>
                  <a:pt x="1286" y="626"/>
                  <a:pt x="1286" y="634"/>
                </a:cubicBezTo>
                <a:cubicBezTo>
                  <a:pt x="1287" y="642"/>
                  <a:pt x="1293" y="649"/>
                  <a:pt x="1301" y="649"/>
                </a:cubicBezTo>
                <a:cubicBezTo>
                  <a:pt x="1309" y="649"/>
                  <a:pt x="1316" y="642"/>
                  <a:pt x="1316" y="634"/>
                </a:cubicBezTo>
                <a:cubicBezTo>
                  <a:pt x="1316" y="626"/>
                  <a:pt x="1310" y="619"/>
                  <a:pt x="1302" y="619"/>
                </a:cubicBezTo>
                <a:close/>
                <a:moveTo>
                  <a:pt x="623" y="532"/>
                </a:moveTo>
                <a:cubicBezTo>
                  <a:pt x="615" y="532"/>
                  <a:pt x="609" y="539"/>
                  <a:pt x="609" y="547"/>
                </a:cubicBezTo>
                <a:cubicBezTo>
                  <a:pt x="608" y="555"/>
                  <a:pt x="615" y="561"/>
                  <a:pt x="623" y="562"/>
                </a:cubicBezTo>
                <a:cubicBezTo>
                  <a:pt x="631" y="562"/>
                  <a:pt x="638" y="556"/>
                  <a:pt x="638" y="548"/>
                </a:cubicBezTo>
                <a:cubicBezTo>
                  <a:pt x="638" y="539"/>
                  <a:pt x="632" y="532"/>
                  <a:pt x="623" y="532"/>
                </a:cubicBezTo>
                <a:close/>
                <a:moveTo>
                  <a:pt x="594" y="557"/>
                </a:moveTo>
                <a:cubicBezTo>
                  <a:pt x="586" y="557"/>
                  <a:pt x="580" y="563"/>
                  <a:pt x="580" y="571"/>
                </a:cubicBezTo>
                <a:cubicBezTo>
                  <a:pt x="579" y="580"/>
                  <a:pt x="586" y="587"/>
                  <a:pt x="595" y="586"/>
                </a:cubicBezTo>
                <a:cubicBezTo>
                  <a:pt x="602" y="586"/>
                  <a:pt x="609" y="580"/>
                  <a:pt x="609" y="572"/>
                </a:cubicBezTo>
                <a:cubicBezTo>
                  <a:pt x="609" y="564"/>
                  <a:pt x="602" y="557"/>
                  <a:pt x="594" y="557"/>
                </a:cubicBezTo>
                <a:close/>
                <a:moveTo>
                  <a:pt x="1251" y="559"/>
                </a:moveTo>
                <a:cubicBezTo>
                  <a:pt x="1243" y="559"/>
                  <a:pt x="1236" y="566"/>
                  <a:pt x="1236" y="575"/>
                </a:cubicBezTo>
                <a:cubicBezTo>
                  <a:pt x="1236" y="583"/>
                  <a:pt x="1243" y="589"/>
                  <a:pt x="1251" y="589"/>
                </a:cubicBezTo>
                <a:cubicBezTo>
                  <a:pt x="1259" y="589"/>
                  <a:pt x="1266" y="582"/>
                  <a:pt x="1266" y="574"/>
                </a:cubicBezTo>
                <a:cubicBezTo>
                  <a:pt x="1266" y="566"/>
                  <a:pt x="1259" y="560"/>
                  <a:pt x="1251" y="559"/>
                </a:cubicBezTo>
                <a:close/>
                <a:moveTo>
                  <a:pt x="1276" y="590"/>
                </a:moveTo>
                <a:cubicBezTo>
                  <a:pt x="1267" y="589"/>
                  <a:pt x="1261" y="596"/>
                  <a:pt x="1261" y="605"/>
                </a:cubicBezTo>
                <a:cubicBezTo>
                  <a:pt x="1261" y="612"/>
                  <a:pt x="1268" y="619"/>
                  <a:pt x="1276" y="619"/>
                </a:cubicBezTo>
                <a:cubicBezTo>
                  <a:pt x="1284" y="619"/>
                  <a:pt x="1290" y="612"/>
                  <a:pt x="1290" y="604"/>
                </a:cubicBezTo>
                <a:cubicBezTo>
                  <a:pt x="1290" y="596"/>
                  <a:pt x="1284" y="590"/>
                  <a:pt x="1276" y="590"/>
                </a:cubicBezTo>
                <a:close/>
                <a:moveTo>
                  <a:pt x="447" y="834"/>
                </a:moveTo>
                <a:cubicBezTo>
                  <a:pt x="447" y="842"/>
                  <a:pt x="453" y="849"/>
                  <a:pt x="461" y="849"/>
                </a:cubicBezTo>
                <a:cubicBezTo>
                  <a:pt x="469" y="849"/>
                  <a:pt x="476" y="843"/>
                  <a:pt x="476" y="835"/>
                </a:cubicBezTo>
                <a:cubicBezTo>
                  <a:pt x="476" y="827"/>
                  <a:pt x="470" y="820"/>
                  <a:pt x="462" y="820"/>
                </a:cubicBezTo>
                <a:cubicBezTo>
                  <a:pt x="453" y="820"/>
                  <a:pt x="447" y="826"/>
                  <a:pt x="447" y="834"/>
                </a:cubicBezTo>
                <a:close/>
                <a:moveTo>
                  <a:pt x="451" y="957"/>
                </a:moveTo>
                <a:cubicBezTo>
                  <a:pt x="460" y="957"/>
                  <a:pt x="466" y="951"/>
                  <a:pt x="466" y="943"/>
                </a:cubicBezTo>
                <a:cubicBezTo>
                  <a:pt x="466" y="935"/>
                  <a:pt x="460" y="928"/>
                  <a:pt x="452" y="928"/>
                </a:cubicBezTo>
                <a:cubicBezTo>
                  <a:pt x="444" y="928"/>
                  <a:pt x="437" y="934"/>
                  <a:pt x="437" y="942"/>
                </a:cubicBezTo>
                <a:cubicBezTo>
                  <a:pt x="437" y="950"/>
                  <a:pt x="443" y="957"/>
                  <a:pt x="451" y="957"/>
                </a:cubicBezTo>
                <a:close/>
                <a:moveTo>
                  <a:pt x="500" y="686"/>
                </a:moveTo>
                <a:cubicBezTo>
                  <a:pt x="492" y="686"/>
                  <a:pt x="486" y="692"/>
                  <a:pt x="486" y="700"/>
                </a:cubicBezTo>
                <a:cubicBezTo>
                  <a:pt x="486" y="709"/>
                  <a:pt x="492" y="715"/>
                  <a:pt x="500" y="715"/>
                </a:cubicBezTo>
                <a:cubicBezTo>
                  <a:pt x="509" y="715"/>
                  <a:pt x="515" y="708"/>
                  <a:pt x="515" y="700"/>
                </a:cubicBezTo>
                <a:cubicBezTo>
                  <a:pt x="515" y="692"/>
                  <a:pt x="508" y="686"/>
                  <a:pt x="500" y="686"/>
                </a:cubicBezTo>
                <a:close/>
                <a:moveTo>
                  <a:pt x="1376" y="1039"/>
                </a:moveTo>
                <a:cubicBezTo>
                  <a:pt x="1384" y="1039"/>
                  <a:pt x="1391" y="1032"/>
                  <a:pt x="1391" y="1024"/>
                </a:cubicBezTo>
                <a:cubicBezTo>
                  <a:pt x="1391" y="1016"/>
                  <a:pt x="1385" y="1010"/>
                  <a:pt x="1377" y="1009"/>
                </a:cubicBezTo>
                <a:cubicBezTo>
                  <a:pt x="1368" y="1009"/>
                  <a:pt x="1362" y="1016"/>
                  <a:pt x="1362" y="1024"/>
                </a:cubicBezTo>
                <a:cubicBezTo>
                  <a:pt x="1361" y="1031"/>
                  <a:pt x="1368" y="1038"/>
                  <a:pt x="1376" y="1039"/>
                </a:cubicBezTo>
                <a:close/>
                <a:moveTo>
                  <a:pt x="1371" y="762"/>
                </a:moveTo>
                <a:cubicBezTo>
                  <a:pt x="1363" y="762"/>
                  <a:pt x="1356" y="768"/>
                  <a:pt x="1356" y="776"/>
                </a:cubicBezTo>
                <a:cubicBezTo>
                  <a:pt x="1355" y="784"/>
                  <a:pt x="1362" y="791"/>
                  <a:pt x="1370" y="791"/>
                </a:cubicBezTo>
                <a:cubicBezTo>
                  <a:pt x="1378" y="791"/>
                  <a:pt x="1385" y="785"/>
                  <a:pt x="1385" y="777"/>
                </a:cubicBezTo>
                <a:cubicBezTo>
                  <a:pt x="1385" y="769"/>
                  <a:pt x="1379" y="762"/>
                  <a:pt x="1371" y="762"/>
                </a:cubicBezTo>
                <a:close/>
                <a:moveTo>
                  <a:pt x="1017" y="1391"/>
                </a:moveTo>
                <a:cubicBezTo>
                  <a:pt x="1025" y="1391"/>
                  <a:pt x="1031" y="1384"/>
                  <a:pt x="1031" y="1376"/>
                </a:cubicBezTo>
                <a:cubicBezTo>
                  <a:pt x="1031" y="1368"/>
                  <a:pt x="1024" y="1361"/>
                  <a:pt x="1016" y="1361"/>
                </a:cubicBezTo>
                <a:cubicBezTo>
                  <a:pt x="1008" y="1361"/>
                  <a:pt x="1002" y="1368"/>
                  <a:pt x="1002" y="1376"/>
                </a:cubicBezTo>
                <a:cubicBezTo>
                  <a:pt x="1001" y="1384"/>
                  <a:pt x="1008" y="1391"/>
                  <a:pt x="1017" y="1391"/>
                </a:cubicBezTo>
                <a:close/>
                <a:moveTo>
                  <a:pt x="745" y="1367"/>
                </a:moveTo>
                <a:cubicBezTo>
                  <a:pt x="753" y="1367"/>
                  <a:pt x="760" y="1361"/>
                  <a:pt x="760" y="1353"/>
                </a:cubicBezTo>
                <a:cubicBezTo>
                  <a:pt x="760" y="1344"/>
                  <a:pt x="754" y="1338"/>
                  <a:pt x="746" y="1338"/>
                </a:cubicBezTo>
                <a:cubicBezTo>
                  <a:pt x="737" y="1337"/>
                  <a:pt x="730" y="1344"/>
                  <a:pt x="730" y="1352"/>
                </a:cubicBezTo>
                <a:cubicBezTo>
                  <a:pt x="730" y="1360"/>
                  <a:pt x="737" y="1367"/>
                  <a:pt x="745" y="1367"/>
                </a:cubicBezTo>
                <a:close/>
                <a:moveTo>
                  <a:pt x="492" y="1126"/>
                </a:moveTo>
                <a:cubicBezTo>
                  <a:pt x="500" y="1126"/>
                  <a:pt x="506" y="1119"/>
                  <a:pt x="507" y="1111"/>
                </a:cubicBezTo>
                <a:cubicBezTo>
                  <a:pt x="507" y="1103"/>
                  <a:pt x="500" y="1097"/>
                  <a:pt x="492" y="1096"/>
                </a:cubicBezTo>
                <a:cubicBezTo>
                  <a:pt x="484" y="1096"/>
                  <a:pt x="478" y="1102"/>
                  <a:pt x="477" y="1110"/>
                </a:cubicBezTo>
                <a:cubicBezTo>
                  <a:pt x="477" y="1119"/>
                  <a:pt x="483" y="1126"/>
                  <a:pt x="492" y="1126"/>
                </a:cubicBezTo>
                <a:close/>
                <a:moveTo>
                  <a:pt x="1307" y="1197"/>
                </a:moveTo>
                <a:cubicBezTo>
                  <a:pt x="1315" y="1197"/>
                  <a:pt x="1322" y="1190"/>
                  <a:pt x="1322" y="1182"/>
                </a:cubicBezTo>
                <a:cubicBezTo>
                  <a:pt x="1322" y="1174"/>
                  <a:pt x="1315" y="1168"/>
                  <a:pt x="1307" y="1168"/>
                </a:cubicBezTo>
                <a:cubicBezTo>
                  <a:pt x="1299" y="1168"/>
                  <a:pt x="1293" y="1174"/>
                  <a:pt x="1293" y="1183"/>
                </a:cubicBezTo>
                <a:cubicBezTo>
                  <a:pt x="1293" y="1191"/>
                  <a:pt x="1299" y="1197"/>
                  <a:pt x="1307" y="1197"/>
                </a:cubicBezTo>
                <a:close/>
                <a:moveTo>
                  <a:pt x="457" y="874"/>
                </a:moveTo>
                <a:cubicBezTo>
                  <a:pt x="449" y="874"/>
                  <a:pt x="442" y="880"/>
                  <a:pt x="442" y="888"/>
                </a:cubicBezTo>
                <a:cubicBezTo>
                  <a:pt x="442" y="896"/>
                  <a:pt x="449" y="903"/>
                  <a:pt x="457" y="903"/>
                </a:cubicBezTo>
                <a:cubicBezTo>
                  <a:pt x="465" y="903"/>
                  <a:pt x="471" y="896"/>
                  <a:pt x="471" y="888"/>
                </a:cubicBezTo>
                <a:cubicBezTo>
                  <a:pt x="471" y="880"/>
                  <a:pt x="465" y="873"/>
                  <a:pt x="457" y="874"/>
                </a:cubicBezTo>
                <a:close/>
                <a:moveTo>
                  <a:pt x="1069" y="462"/>
                </a:moveTo>
                <a:cubicBezTo>
                  <a:pt x="1060" y="462"/>
                  <a:pt x="1054" y="468"/>
                  <a:pt x="1054" y="476"/>
                </a:cubicBezTo>
                <a:cubicBezTo>
                  <a:pt x="1054" y="484"/>
                  <a:pt x="1060" y="491"/>
                  <a:pt x="1068" y="491"/>
                </a:cubicBezTo>
                <a:cubicBezTo>
                  <a:pt x="1076" y="491"/>
                  <a:pt x="1083" y="484"/>
                  <a:pt x="1083" y="476"/>
                </a:cubicBezTo>
                <a:cubicBezTo>
                  <a:pt x="1083" y="469"/>
                  <a:pt x="1077" y="462"/>
                  <a:pt x="1069" y="462"/>
                </a:cubicBezTo>
                <a:close/>
                <a:moveTo>
                  <a:pt x="1130" y="1346"/>
                </a:moveTo>
                <a:cubicBezTo>
                  <a:pt x="1138" y="1345"/>
                  <a:pt x="1145" y="1338"/>
                  <a:pt x="1144" y="1331"/>
                </a:cubicBezTo>
                <a:cubicBezTo>
                  <a:pt x="1144" y="1323"/>
                  <a:pt x="1138" y="1316"/>
                  <a:pt x="1129" y="1317"/>
                </a:cubicBezTo>
                <a:cubicBezTo>
                  <a:pt x="1121" y="1317"/>
                  <a:pt x="1115" y="1323"/>
                  <a:pt x="1115" y="1331"/>
                </a:cubicBezTo>
                <a:cubicBezTo>
                  <a:pt x="1116" y="1339"/>
                  <a:pt x="1122" y="1346"/>
                  <a:pt x="1130" y="1346"/>
                </a:cubicBezTo>
                <a:close/>
                <a:moveTo>
                  <a:pt x="1396" y="969"/>
                </a:moveTo>
                <a:cubicBezTo>
                  <a:pt x="1396" y="961"/>
                  <a:pt x="1390" y="955"/>
                  <a:pt x="1381" y="955"/>
                </a:cubicBezTo>
                <a:cubicBezTo>
                  <a:pt x="1373" y="955"/>
                  <a:pt x="1367" y="961"/>
                  <a:pt x="1367" y="969"/>
                </a:cubicBezTo>
                <a:cubicBezTo>
                  <a:pt x="1367" y="977"/>
                  <a:pt x="1373" y="984"/>
                  <a:pt x="1381" y="984"/>
                </a:cubicBezTo>
                <a:cubicBezTo>
                  <a:pt x="1389" y="984"/>
                  <a:pt x="1396" y="977"/>
                  <a:pt x="1396" y="969"/>
                </a:cubicBezTo>
                <a:close/>
                <a:moveTo>
                  <a:pt x="766" y="462"/>
                </a:moveTo>
                <a:cubicBezTo>
                  <a:pt x="758" y="462"/>
                  <a:pt x="752" y="469"/>
                  <a:pt x="752" y="477"/>
                </a:cubicBezTo>
                <a:cubicBezTo>
                  <a:pt x="752" y="485"/>
                  <a:pt x="758" y="491"/>
                  <a:pt x="767" y="491"/>
                </a:cubicBezTo>
                <a:cubicBezTo>
                  <a:pt x="775" y="491"/>
                  <a:pt x="781" y="485"/>
                  <a:pt x="781" y="477"/>
                </a:cubicBezTo>
                <a:cubicBezTo>
                  <a:pt x="781" y="469"/>
                  <a:pt x="774" y="462"/>
                  <a:pt x="766" y="462"/>
                </a:cubicBezTo>
                <a:close/>
                <a:moveTo>
                  <a:pt x="641" y="1303"/>
                </a:moveTo>
                <a:cubicBezTo>
                  <a:pt x="649" y="1303"/>
                  <a:pt x="656" y="1296"/>
                  <a:pt x="656" y="1288"/>
                </a:cubicBezTo>
                <a:cubicBezTo>
                  <a:pt x="655" y="1280"/>
                  <a:pt x="649" y="1274"/>
                  <a:pt x="641" y="1274"/>
                </a:cubicBezTo>
                <a:cubicBezTo>
                  <a:pt x="633" y="1274"/>
                  <a:pt x="626" y="1281"/>
                  <a:pt x="626" y="1289"/>
                </a:cubicBezTo>
                <a:cubicBezTo>
                  <a:pt x="627" y="1297"/>
                  <a:pt x="634" y="1303"/>
                  <a:pt x="641" y="1303"/>
                </a:cubicBezTo>
                <a:close/>
                <a:moveTo>
                  <a:pt x="517" y="1155"/>
                </a:moveTo>
                <a:cubicBezTo>
                  <a:pt x="525" y="1155"/>
                  <a:pt x="531" y="1149"/>
                  <a:pt x="531" y="1141"/>
                </a:cubicBezTo>
                <a:cubicBezTo>
                  <a:pt x="531" y="1132"/>
                  <a:pt x="524" y="1126"/>
                  <a:pt x="516" y="1126"/>
                </a:cubicBezTo>
                <a:cubicBezTo>
                  <a:pt x="509" y="1126"/>
                  <a:pt x="502" y="1133"/>
                  <a:pt x="502" y="1141"/>
                </a:cubicBezTo>
                <a:cubicBezTo>
                  <a:pt x="502" y="1149"/>
                  <a:pt x="509" y="1155"/>
                  <a:pt x="517" y="1155"/>
                </a:cubicBezTo>
                <a:close/>
                <a:moveTo>
                  <a:pt x="851" y="443"/>
                </a:moveTo>
                <a:cubicBezTo>
                  <a:pt x="843" y="443"/>
                  <a:pt x="836" y="449"/>
                  <a:pt x="836" y="457"/>
                </a:cubicBezTo>
                <a:cubicBezTo>
                  <a:pt x="836" y="465"/>
                  <a:pt x="843" y="472"/>
                  <a:pt x="851" y="472"/>
                </a:cubicBezTo>
                <a:cubicBezTo>
                  <a:pt x="859" y="472"/>
                  <a:pt x="865" y="466"/>
                  <a:pt x="865" y="458"/>
                </a:cubicBezTo>
                <a:cubicBezTo>
                  <a:pt x="865" y="449"/>
                  <a:pt x="859" y="443"/>
                  <a:pt x="851" y="443"/>
                </a:cubicBezTo>
                <a:close/>
                <a:moveTo>
                  <a:pt x="472" y="1042"/>
                </a:moveTo>
                <a:cubicBezTo>
                  <a:pt x="480" y="1042"/>
                  <a:pt x="487" y="1035"/>
                  <a:pt x="487" y="1027"/>
                </a:cubicBezTo>
                <a:cubicBezTo>
                  <a:pt x="487" y="1019"/>
                  <a:pt x="481" y="1013"/>
                  <a:pt x="472" y="1013"/>
                </a:cubicBezTo>
                <a:cubicBezTo>
                  <a:pt x="464" y="1013"/>
                  <a:pt x="458" y="1019"/>
                  <a:pt x="458" y="1027"/>
                </a:cubicBezTo>
                <a:cubicBezTo>
                  <a:pt x="458" y="1035"/>
                  <a:pt x="464" y="1042"/>
                  <a:pt x="472" y="1042"/>
                </a:cubicBezTo>
                <a:close/>
                <a:moveTo>
                  <a:pt x="1400" y="916"/>
                </a:moveTo>
                <a:cubicBezTo>
                  <a:pt x="1400" y="908"/>
                  <a:pt x="1394" y="901"/>
                  <a:pt x="1386" y="901"/>
                </a:cubicBezTo>
                <a:cubicBezTo>
                  <a:pt x="1378" y="901"/>
                  <a:pt x="1371" y="907"/>
                  <a:pt x="1371" y="915"/>
                </a:cubicBezTo>
                <a:cubicBezTo>
                  <a:pt x="1371" y="924"/>
                  <a:pt x="1377" y="930"/>
                  <a:pt x="1386" y="930"/>
                </a:cubicBezTo>
                <a:cubicBezTo>
                  <a:pt x="1394" y="930"/>
                  <a:pt x="1400" y="924"/>
                  <a:pt x="1400" y="916"/>
                </a:cubicBezTo>
                <a:close/>
                <a:moveTo>
                  <a:pt x="1147" y="496"/>
                </a:moveTo>
                <a:cubicBezTo>
                  <a:pt x="1138" y="496"/>
                  <a:pt x="1132" y="502"/>
                  <a:pt x="1132" y="510"/>
                </a:cubicBezTo>
                <a:cubicBezTo>
                  <a:pt x="1132" y="519"/>
                  <a:pt x="1139" y="525"/>
                  <a:pt x="1147" y="525"/>
                </a:cubicBezTo>
                <a:cubicBezTo>
                  <a:pt x="1155" y="525"/>
                  <a:pt x="1162" y="518"/>
                  <a:pt x="1161" y="510"/>
                </a:cubicBezTo>
                <a:cubicBezTo>
                  <a:pt x="1161" y="502"/>
                  <a:pt x="1155" y="496"/>
                  <a:pt x="1147" y="496"/>
                </a:cubicBezTo>
                <a:close/>
                <a:moveTo>
                  <a:pt x="799" y="1372"/>
                </a:moveTo>
                <a:cubicBezTo>
                  <a:pt x="807" y="1372"/>
                  <a:pt x="814" y="1365"/>
                  <a:pt x="813" y="1357"/>
                </a:cubicBezTo>
                <a:cubicBezTo>
                  <a:pt x="813" y="1350"/>
                  <a:pt x="806" y="1343"/>
                  <a:pt x="799" y="1343"/>
                </a:cubicBezTo>
                <a:cubicBezTo>
                  <a:pt x="791" y="1343"/>
                  <a:pt x="784" y="1350"/>
                  <a:pt x="785" y="1358"/>
                </a:cubicBezTo>
                <a:cubicBezTo>
                  <a:pt x="785" y="1366"/>
                  <a:pt x="791" y="1372"/>
                  <a:pt x="799" y="1372"/>
                </a:cubicBezTo>
                <a:close/>
                <a:moveTo>
                  <a:pt x="1356" y="1103"/>
                </a:moveTo>
                <a:cubicBezTo>
                  <a:pt x="1356" y="1095"/>
                  <a:pt x="1349" y="1088"/>
                  <a:pt x="1342" y="1089"/>
                </a:cubicBezTo>
                <a:cubicBezTo>
                  <a:pt x="1334" y="1089"/>
                  <a:pt x="1328" y="1096"/>
                  <a:pt x="1327" y="1103"/>
                </a:cubicBezTo>
                <a:cubicBezTo>
                  <a:pt x="1327" y="1111"/>
                  <a:pt x="1334" y="1118"/>
                  <a:pt x="1342" y="1118"/>
                </a:cubicBezTo>
                <a:cubicBezTo>
                  <a:pt x="1351" y="1117"/>
                  <a:pt x="1357" y="1111"/>
                  <a:pt x="1356" y="1103"/>
                </a:cubicBezTo>
                <a:close/>
                <a:moveTo>
                  <a:pt x="1159" y="1321"/>
                </a:moveTo>
                <a:cubicBezTo>
                  <a:pt x="1167" y="1321"/>
                  <a:pt x="1174" y="1315"/>
                  <a:pt x="1174" y="1307"/>
                </a:cubicBezTo>
                <a:cubicBezTo>
                  <a:pt x="1174" y="1299"/>
                  <a:pt x="1168" y="1292"/>
                  <a:pt x="1160" y="1292"/>
                </a:cubicBezTo>
                <a:cubicBezTo>
                  <a:pt x="1152" y="1291"/>
                  <a:pt x="1145" y="1298"/>
                  <a:pt x="1145" y="1306"/>
                </a:cubicBezTo>
                <a:cubicBezTo>
                  <a:pt x="1145" y="1314"/>
                  <a:pt x="1151" y="1320"/>
                  <a:pt x="1159" y="1321"/>
                </a:cubicBezTo>
                <a:close/>
                <a:moveTo>
                  <a:pt x="530" y="661"/>
                </a:moveTo>
                <a:cubicBezTo>
                  <a:pt x="522" y="661"/>
                  <a:pt x="516" y="667"/>
                  <a:pt x="516" y="675"/>
                </a:cubicBezTo>
                <a:cubicBezTo>
                  <a:pt x="515" y="683"/>
                  <a:pt x="522" y="690"/>
                  <a:pt x="530" y="690"/>
                </a:cubicBezTo>
                <a:cubicBezTo>
                  <a:pt x="538" y="691"/>
                  <a:pt x="545" y="684"/>
                  <a:pt x="545" y="676"/>
                </a:cubicBezTo>
                <a:cubicBezTo>
                  <a:pt x="545" y="668"/>
                  <a:pt x="538" y="661"/>
                  <a:pt x="530" y="661"/>
                </a:cubicBezTo>
                <a:close/>
                <a:moveTo>
                  <a:pt x="631" y="1258"/>
                </a:moveTo>
                <a:cubicBezTo>
                  <a:pt x="631" y="1250"/>
                  <a:pt x="624" y="1244"/>
                  <a:pt x="616" y="1244"/>
                </a:cubicBezTo>
                <a:cubicBezTo>
                  <a:pt x="608" y="1244"/>
                  <a:pt x="602" y="1251"/>
                  <a:pt x="602" y="1259"/>
                </a:cubicBezTo>
                <a:cubicBezTo>
                  <a:pt x="602" y="1267"/>
                  <a:pt x="608" y="1273"/>
                  <a:pt x="616" y="1273"/>
                </a:cubicBezTo>
                <a:cubicBezTo>
                  <a:pt x="624" y="1273"/>
                  <a:pt x="631" y="1266"/>
                  <a:pt x="631" y="1258"/>
                </a:cubicBezTo>
                <a:close/>
                <a:moveTo>
                  <a:pt x="962" y="1385"/>
                </a:moveTo>
                <a:cubicBezTo>
                  <a:pt x="970" y="1386"/>
                  <a:pt x="977" y="1380"/>
                  <a:pt x="977" y="1372"/>
                </a:cubicBezTo>
                <a:cubicBezTo>
                  <a:pt x="978" y="1364"/>
                  <a:pt x="971" y="1357"/>
                  <a:pt x="963" y="1357"/>
                </a:cubicBezTo>
                <a:cubicBezTo>
                  <a:pt x="956" y="1356"/>
                  <a:pt x="949" y="1362"/>
                  <a:pt x="948" y="1370"/>
                </a:cubicBezTo>
                <a:cubicBezTo>
                  <a:pt x="948" y="1378"/>
                  <a:pt x="953" y="1385"/>
                  <a:pt x="962" y="1385"/>
                </a:cubicBezTo>
                <a:close/>
                <a:moveTo>
                  <a:pt x="904" y="447"/>
                </a:moveTo>
                <a:cubicBezTo>
                  <a:pt x="897" y="447"/>
                  <a:pt x="890" y="454"/>
                  <a:pt x="890" y="462"/>
                </a:cubicBezTo>
                <a:cubicBezTo>
                  <a:pt x="890" y="470"/>
                  <a:pt x="896" y="476"/>
                  <a:pt x="904" y="476"/>
                </a:cubicBezTo>
                <a:cubicBezTo>
                  <a:pt x="912" y="476"/>
                  <a:pt x="919" y="470"/>
                  <a:pt x="919" y="462"/>
                </a:cubicBezTo>
                <a:cubicBezTo>
                  <a:pt x="919" y="454"/>
                  <a:pt x="912" y="447"/>
                  <a:pt x="904" y="447"/>
                </a:cubicBezTo>
                <a:close/>
                <a:moveTo>
                  <a:pt x="1014" y="457"/>
                </a:moveTo>
                <a:cubicBezTo>
                  <a:pt x="1007" y="457"/>
                  <a:pt x="1000" y="463"/>
                  <a:pt x="999" y="471"/>
                </a:cubicBezTo>
                <a:cubicBezTo>
                  <a:pt x="999" y="479"/>
                  <a:pt x="1005" y="486"/>
                  <a:pt x="1013" y="486"/>
                </a:cubicBezTo>
                <a:cubicBezTo>
                  <a:pt x="1021" y="487"/>
                  <a:pt x="1028" y="480"/>
                  <a:pt x="1028" y="472"/>
                </a:cubicBezTo>
                <a:cubicBezTo>
                  <a:pt x="1029" y="465"/>
                  <a:pt x="1022" y="458"/>
                  <a:pt x="1014" y="457"/>
                </a:cubicBezTo>
                <a:close/>
                <a:moveTo>
                  <a:pt x="1248" y="1247"/>
                </a:moveTo>
                <a:cubicBezTo>
                  <a:pt x="1256" y="1246"/>
                  <a:pt x="1262" y="1240"/>
                  <a:pt x="1263" y="1232"/>
                </a:cubicBezTo>
                <a:cubicBezTo>
                  <a:pt x="1263" y="1224"/>
                  <a:pt x="1257" y="1218"/>
                  <a:pt x="1248" y="1218"/>
                </a:cubicBezTo>
                <a:cubicBezTo>
                  <a:pt x="1240" y="1218"/>
                  <a:pt x="1234" y="1224"/>
                  <a:pt x="1234" y="1232"/>
                </a:cubicBezTo>
                <a:cubicBezTo>
                  <a:pt x="1234" y="1240"/>
                  <a:pt x="1241" y="1247"/>
                  <a:pt x="1248" y="1247"/>
                </a:cubicBezTo>
                <a:close/>
                <a:moveTo>
                  <a:pt x="591" y="1244"/>
                </a:moveTo>
                <a:cubicBezTo>
                  <a:pt x="599" y="1244"/>
                  <a:pt x="606" y="1237"/>
                  <a:pt x="605" y="1229"/>
                </a:cubicBezTo>
                <a:cubicBezTo>
                  <a:pt x="605" y="1222"/>
                  <a:pt x="599" y="1215"/>
                  <a:pt x="591" y="1215"/>
                </a:cubicBezTo>
                <a:cubicBezTo>
                  <a:pt x="583" y="1215"/>
                  <a:pt x="577" y="1221"/>
                  <a:pt x="576" y="1229"/>
                </a:cubicBezTo>
                <a:cubicBezTo>
                  <a:pt x="576" y="1238"/>
                  <a:pt x="583" y="1244"/>
                  <a:pt x="591" y="1244"/>
                </a:cubicBezTo>
                <a:close/>
                <a:moveTo>
                  <a:pt x="1366" y="817"/>
                </a:moveTo>
                <a:cubicBezTo>
                  <a:pt x="1358" y="817"/>
                  <a:pt x="1352" y="823"/>
                  <a:pt x="1351" y="831"/>
                </a:cubicBezTo>
                <a:cubicBezTo>
                  <a:pt x="1351" y="838"/>
                  <a:pt x="1358" y="845"/>
                  <a:pt x="1366" y="846"/>
                </a:cubicBezTo>
                <a:cubicBezTo>
                  <a:pt x="1374" y="846"/>
                  <a:pt x="1380" y="839"/>
                  <a:pt x="1380" y="831"/>
                </a:cubicBezTo>
                <a:cubicBezTo>
                  <a:pt x="1380" y="823"/>
                  <a:pt x="1374" y="817"/>
                  <a:pt x="1366" y="817"/>
                </a:cubicBezTo>
                <a:close/>
                <a:moveTo>
                  <a:pt x="1278" y="1222"/>
                </a:moveTo>
                <a:cubicBezTo>
                  <a:pt x="1286" y="1222"/>
                  <a:pt x="1293" y="1215"/>
                  <a:pt x="1293" y="1207"/>
                </a:cubicBezTo>
                <a:cubicBezTo>
                  <a:pt x="1293" y="1199"/>
                  <a:pt x="1286" y="1193"/>
                  <a:pt x="1278" y="1193"/>
                </a:cubicBezTo>
                <a:cubicBezTo>
                  <a:pt x="1270" y="1193"/>
                  <a:pt x="1264" y="1199"/>
                  <a:pt x="1264" y="1208"/>
                </a:cubicBezTo>
                <a:cubicBezTo>
                  <a:pt x="1264" y="1216"/>
                  <a:pt x="1270" y="1222"/>
                  <a:pt x="1278" y="1222"/>
                </a:cubicBezTo>
                <a:close/>
                <a:moveTo>
                  <a:pt x="1346" y="733"/>
                </a:moveTo>
                <a:cubicBezTo>
                  <a:pt x="1338" y="733"/>
                  <a:pt x="1331" y="739"/>
                  <a:pt x="1331" y="747"/>
                </a:cubicBezTo>
                <a:cubicBezTo>
                  <a:pt x="1331" y="755"/>
                  <a:pt x="1338" y="762"/>
                  <a:pt x="1346" y="762"/>
                </a:cubicBezTo>
                <a:cubicBezTo>
                  <a:pt x="1353" y="762"/>
                  <a:pt x="1360" y="756"/>
                  <a:pt x="1360" y="748"/>
                </a:cubicBezTo>
                <a:cubicBezTo>
                  <a:pt x="1360" y="740"/>
                  <a:pt x="1354" y="733"/>
                  <a:pt x="1346" y="733"/>
                </a:cubicBezTo>
                <a:close/>
                <a:moveTo>
                  <a:pt x="541" y="1184"/>
                </a:moveTo>
                <a:cubicBezTo>
                  <a:pt x="549" y="1184"/>
                  <a:pt x="556" y="1178"/>
                  <a:pt x="556" y="1170"/>
                </a:cubicBezTo>
                <a:cubicBezTo>
                  <a:pt x="556" y="1163"/>
                  <a:pt x="550" y="1155"/>
                  <a:pt x="542" y="1155"/>
                </a:cubicBezTo>
                <a:cubicBezTo>
                  <a:pt x="534" y="1155"/>
                  <a:pt x="527" y="1162"/>
                  <a:pt x="527" y="1170"/>
                </a:cubicBezTo>
                <a:cubicBezTo>
                  <a:pt x="527" y="1178"/>
                  <a:pt x="533" y="1184"/>
                  <a:pt x="541" y="1184"/>
                </a:cubicBezTo>
                <a:close/>
                <a:moveTo>
                  <a:pt x="482" y="756"/>
                </a:moveTo>
                <a:cubicBezTo>
                  <a:pt x="482" y="763"/>
                  <a:pt x="488" y="769"/>
                  <a:pt x="496" y="769"/>
                </a:cubicBezTo>
                <a:cubicBezTo>
                  <a:pt x="504" y="770"/>
                  <a:pt x="510" y="763"/>
                  <a:pt x="510" y="755"/>
                </a:cubicBezTo>
                <a:cubicBezTo>
                  <a:pt x="510" y="747"/>
                  <a:pt x="504" y="740"/>
                  <a:pt x="496" y="741"/>
                </a:cubicBezTo>
                <a:cubicBezTo>
                  <a:pt x="488" y="741"/>
                  <a:pt x="481" y="748"/>
                  <a:pt x="482" y="756"/>
                </a:cubicBezTo>
                <a:close/>
                <a:moveTo>
                  <a:pt x="1189" y="1296"/>
                </a:moveTo>
                <a:cubicBezTo>
                  <a:pt x="1197" y="1296"/>
                  <a:pt x="1204" y="1289"/>
                  <a:pt x="1204" y="1282"/>
                </a:cubicBezTo>
                <a:cubicBezTo>
                  <a:pt x="1204" y="1274"/>
                  <a:pt x="1197" y="1267"/>
                  <a:pt x="1189" y="1267"/>
                </a:cubicBezTo>
                <a:cubicBezTo>
                  <a:pt x="1181" y="1267"/>
                  <a:pt x="1175" y="1273"/>
                  <a:pt x="1175" y="1281"/>
                </a:cubicBezTo>
                <a:cubicBezTo>
                  <a:pt x="1175" y="1289"/>
                  <a:pt x="1181" y="1296"/>
                  <a:pt x="1189" y="1296"/>
                </a:cubicBezTo>
                <a:close/>
                <a:moveTo>
                  <a:pt x="738" y="487"/>
                </a:moveTo>
                <a:cubicBezTo>
                  <a:pt x="730" y="487"/>
                  <a:pt x="723" y="493"/>
                  <a:pt x="723" y="501"/>
                </a:cubicBezTo>
                <a:cubicBezTo>
                  <a:pt x="723" y="509"/>
                  <a:pt x="729" y="516"/>
                  <a:pt x="737" y="516"/>
                </a:cubicBezTo>
                <a:cubicBezTo>
                  <a:pt x="745" y="517"/>
                  <a:pt x="752" y="510"/>
                  <a:pt x="752" y="502"/>
                </a:cubicBezTo>
                <a:cubicBezTo>
                  <a:pt x="752" y="494"/>
                  <a:pt x="746" y="488"/>
                  <a:pt x="738" y="487"/>
                </a:cubicBezTo>
                <a:close/>
                <a:moveTo>
                  <a:pt x="960" y="452"/>
                </a:moveTo>
                <a:cubicBezTo>
                  <a:pt x="952" y="452"/>
                  <a:pt x="945" y="459"/>
                  <a:pt x="945" y="467"/>
                </a:cubicBezTo>
                <a:cubicBezTo>
                  <a:pt x="945" y="475"/>
                  <a:pt x="951" y="481"/>
                  <a:pt x="959" y="481"/>
                </a:cubicBezTo>
                <a:cubicBezTo>
                  <a:pt x="967" y="481"/>
                  <a:pt x="974" y="475"/>
                  <a:pt x="974" y="467"/>
                </a:cubicBezTo>
                <a:cubicBezTo>
                  <a:pt x="974" y="459"/>
                  <a:pt x="967" y="452"/>
                  <a:pt x="960" y="452"/>
                </a:cubicBezTo>
                <a:close/>
                <a:moveTo>
                  <a:pt x="1217" y="1271"/>
                </a:moveTo>
                <a:cubicBezTo>
                  <a:pt x="1225" y="1272"/>
                  <a:pt x="1232" y="1266"/>
                  <a:pt x="1233" y="1258"/>
                </a:cubicBezTo>
                <a:cubicBezTo>
                  <a:pt x="1234" y="1250"/>
                  <a:pt x="1227" y="1243"/>
                  <a:pt x="1219" y="1242"/>
                </a:cubicBezTo>
                <a:cubicBezTo>
                  <a:pt x="1211" y="1242"/>
                  <a:pt x="1205" y="1248"/>
                  <a:pt x="1204" y="1256"/>
                </a:cubicBezTo>
                <a:cubicBezTo>
                  <a:pt x="1204" y="1264"/>
                  <a:pt x="1209" y="1270"/>
                  <a:pt x="1217" y="1271"/>
                </a:cubicBezTo>
                <a:close/>
                <a:moveTo>
                  <a:pt x="1045" y="1366"/>
                </a:moveTo>
                <a:cubicBezTo>
                  <a:pt x="1053" y="1366"/>
                  <a:pt x="1060" y="1360"/>
                  <a:pt x="1061" y="1352"/>
                </a:cubicBezTo>
                <a:cubicBezTo>
                  <a:pt x="1061" y="1344"/>
                  <a:pt x="1055" y="1338"/>
                  <a:pt x="1047" y="1337"/>
                </a:cubicBezTo>
                <a:cubicBezTo>
                  <a:pt x="1039" y="1337"/>
                  <a:pt x="1032" y="1343"/>
                  <a:pt x="1032" y="1351"/>
                </a:cubicBezTo>
                <a:cubicBezTo>
                  <a:pt x="1032" y="1359"/>
                  <a:pt x="1038" y="1366"/>
                  <a:pt x="1045" y="1366"/>
                </a:cubicBezTo>
                <a:close/>
                <a:moveTo>
                  <a:pt x="853" y="1376"/>
                </a:moveTo>
                <a:cubicBezTo>
                  <a:pt x="861" y="1376"/>
                  <a:pt x="868" y="1369"/>
                  <a:pt x="868" y="1362"/>
                </a:cubicBezTo>
                <a:cubicBezTo>
                  <a:pt x="868" y="1354"/>
                  <a:pt x="862" y="1348"/>
                  <a:pt x="854" y="1347"/>
                </a:cubicBezTo>
                <a:cubicBezTo>
                  <a:pt x="846" y="1347"/>
                  <a:pt x="840" y="1353"/>
                  <a:pt x="839" y="1361"/>
                </a:cubicBezTo>
                <a:cubicBezTo>
                  <a:pt x="839" y="1369"/>
                  <a:pt x="845" y="1376"/>
                  <a:pt x="853" y="1376"/>
                </a:cubicBezTo>
                <a:close/>
                <a:moveTo>
                  <a:pt x="1172" y="554"/>
                </a:moveTo>
                <a:cubicBezTo>
                  <a:pt x="1180" y="555"/>
                  <a:pt x="1187" y="548"/>
                  <a:pt x="1187" y="540"/>
                </a:cubicBezTo>
                <a:cubicBezTo>
                  <a:pt x="1187" y="532"/>
                  <a:pt x="1180" y="525"/>
                  <a:pt x="1172" y="526"/>
                </a:cubicBezTo>
                <a:cubicBezTo>
                  <a:pt x="1164" y="526"/>
                  <a:pt x="1158" y="532"/>
                  <a:pt x="1158" y="540"/>
                </a:cubicBezTo>
                <a:cubicBezTo>
                  <a:pt x="1158" y="548"/>
                  <a:pt x="1164" y="554"/>
                  <a:pt x="1172" y="554"/>
                </a:cubicBezTo>
                <a:close/>
                <a:moveTo>
                  <a:pt x="566" y="1214"/>
                </a:moveTo>
                <a:cubicBezTo>
                  <a:pt x="574" y="1214"/>
                  <a:pt x="581" y="1207"/>
                  <a:pt x="580" y="1199"/>
                </a:cubicBezTo>
                <a:cubicBezTo>
                  <a:pt x="580" y="1191"/>
                  <a:pt x="574" y="1185"/>
                  <a:pt x="566" y="1185"/>
                </a:cubicBezTo>
                <a:cubicBezTo>
                  <a:pt x="558" y="1185"/>
                  <a:pt x="552" y="1192"/>
                  <a:pt x="552" y="1199"/>
                </a:cubicBezTo>
                <a:cubicBezTo>
                  <a:pt x="551" y="1207"/>
                  <a:pt x="558" y="1214"/>
                  <a:pt x="566" y="1214"/>
                </a:cubicBezTo>
                <a:close/>
                <a:moveTo>
                  <a:pt x="720" y="1337"/>
                </a:moveTo>
                <a:cubicBezTo>
                  <a:pt x="727" y="1337"/>
                  <a:pt x="734" y="1330"/>
                  <a:pt x="734" y="1322"/>
                </a:cubicBezTo>
                <a:cubicBezTo>
                  <a:pt x="734" y="1314"/>
                  <a:pt x="728" y="1308"/>
                  <a:pt x="720" y="1308"/>
                </a:cubicBezTo>
                <a:cubicBezTo>
                  <a:pt x="711" y="1308"/>
                  <a:pt x="705" y="1315"/>
                  <a:pt x="705" y="1323"/>
                </a:cubicBezTo>
                <a:cubicBezTo>
                  <a:pt x="705" y="1330"/>
                  <a:pt x="712" y="1337"/>
                  <a:pt x="720" y="1337"/>
                </a:cubicBezTo>
                <a:close/>
                <a:moveTo>
                  <a:pt x="908" y="1381"/>
                </a:moveTo>
                <a:cubicBezTo>
                  <a:pt x="915" y="1382"/>
                  <a:pt x="922" y="1375"/>
                  <a:pt x="923" y="1367"/>
                </a:cubicBezTo>
                <a:cubicBezTo>
                  <a:pt x="923" y="1359"/>
                  <a:pt x="916" y="1353"/>
                  <a:pt x="909" y="1353"/>
                </a:cubicBezTo>
                <a:cubicBezTo>
                  <a:pt x="900" y="1352"/>
                  <a:pt x="894" y="1359"/>
                  <a:pt x="894" y="1367"/>
                </a:cubicBezTo>
                <a:cubicBezTo>
                  <a:pt x="894" y="1375"/>
                  <a:pt x="900" y="1381"/>
                  <a:pt x="908" y="1381"/>
                </a:cubicBezTo>
                <a:close/>
                <a:moveTo>
                  <a:pt x="1327" y="1128"/>
                </a:moveTo>
                <a:cubicBezTo>
                  <a:pt x="1327" y="1120"/>
                  <a:pt x="1320" y="1114"/>
                  <a:pt x="1312" y="1114"/>
                </a:cubicBezTo>
                <a:cubicBezTo>
                  <a:pt x="1304" y="1114"/>
                  <a:pt x="1298" y="1120"/>
                  <a:pt x="1298" y="1128"/>
                </a:cubicBezTo>
                <a:cubicBezTo>
                  <a:pt x="1298" y="1136"/>
                  <a:pt x="1305" y="1143"/>
                  <a:pt x="1313" y="1142"/>
                </a:cubicBezTo>
                <a:cubicBezTo>
                  <a:pt x="1320" y="1142"/>
                  <a:pt x="1327" y="1135"/>
                  <a:pt x="1327" y="1128"/>
                </a:cubicBezTo>
                <a:close/>
                <a:moveTo>
                  <a:pt x="1347" y="1063"/>
                </a:moveTo>
                <a:cubicBezTo>
                  <a:pt x="1354" y="1063"/>
                  <a:pt x="1361" y="1056"/>
                  <a:pt x="1361" y="1049"/>
                </a:cubicBezTo>
                <a:cubicBezTo>
                  <a:pt x="1361" y="1041"/>
                  <a:pt x="1354" y="1034"/>
                  <a:pt x="1346" y="1034"/>
                </a:cubicBezTo>
                <a:cubicBezTo>
                  <a:pt x="1338" y="1034"/>
                  <a:pt x="1332" y="1041"/>
                  <a:pt x="1332" y="1049"/>
                </a:cubicBezTo>
                <a:cubicBezTo>
                  <a:pt x="1332" y="1057"/>
                  <a:pt x="1339" y="1063"/>
                  <a:pt x="1347" y="1063"/>
                </a:cubicBezTo>
                <a:close/>
                <a:moveTo>
                  <a:pt x="1307" y="718"/>
                </a:moveTo>
                <a:cubicBezTo>
                  <a:pt x="1307" y="726"/>
                  <a:pt x="1313" y="732"/>
                  <a:pt x="1321" y="732"/>
                </a:cubicBezTo>
                <a:cubicBezTo>
                  <a:pt x="1329" y="732"/>
                  <a:pt x="1335" y="725"/>
                  <a:pt x="1335" y="717"/>
                </a:cubicBezTo>
                <a:cubicBezTo>
                  <a:pt x="1335" y="710"/>
                  <a:pt x="1328" y="703"/>
                  <a:pt x="1320" y="703"/>
                </a:cubicBezTo>
                <a:cubicBezTo>
                  <a:pt x="1313" y="703"/>
                  <a:pt x="1307" y="710"/>
                  <a:pt x="1307" y="718"/>
                </a:cubicBezTo>
                <a:close/>
                <a:moveTo>
                  <a:pt x="477" y="987"/>
                </a:moveTo>
                <a:cubicBezTo>
                  <a:pt x="484" y="987"/>
                  <a:pt x="491" y="980"/>
                  <a:pt x="491" y="973"/>
                </a:cubicBezTo>
                <a:cubicBezTo>
                  <a:pt x="491" y="965"/>
                  <a:pt x="484" y="958"/>
                  <a:pt x="476" y="958"/>
                </a:cubicBezTo>
                <a:cubicBezTo>
                  <a:pt x="469" y="958"/>
                  <a:pt x="462" y="965"/>
                  <a:pt x="462" y="972"/>
                </a:cubicBezTo>
                <a:cubicBezTo>
                  <a:pt x="462" y="980"/>
                  <a:pt x="469" y="987"/>
                  <a:pt x="477" y="987"/>
                </a:cubicBezTo>
                <a:close/>
                <a:moveTo>
                  <a:pt x="496" y="1071"/>
                </a:moveTo>
                <a:cubicBezTo>
                  <a:pt x="504" y="1071"/>
                  <a:pt x="511" y="1064"/>
                  <a:pt x="511" y="1057"/>
                </a:cubicBezTo>
                <a:cubicBezTo>
                  <a:pt x="512" y="1049"/>
                  <a:pt x="505" y="1042"/>
                  <a:pt x="498" y="1042"/>
                </a:cubicBezTo>
                <a:cubicBezTo>
                  <a:pt x="489" y="1042"/>
                  <a:pt x="483" y="1048"/>
                  <a:pt x="483" y="1056"/>
                </a:cubicBezTo>
                <a:cubicBezTo>
                  <a:pt x="483" y="1064"/>
                  <a:pt x="489" y="1070"/>
                  <a:pt x="496" y="1071"/>
                </a:cubicBezTo>
                <a:close/>
                <a:moveTo>
                  <a:pt x="559" y="637"/>
                </a:moveTo>
                <a:cubicBezTo>
                  <a:pt x="552" y="637"/>
                  <a:pt x="545" y="643"/>
                  <a:pt x="545" y="651"/>
                </a:cubicBezTo>
                <a:cubicBezTo>
                  <a:pt x="545" y="659"/>
                  <a:pt x="551" y="665"/>
                  <a:pt x="559" y="665"/>
                </a:cubicBezTo>
                <a:cubicBezTo>
                  <a:pt x="567" y="665"/>
                  <a:pt x="573" y="659"/>
                  <a:pt x="573" y="651"/>
                </a:cubicBezTo>
                <a:cubicBezTo>
                  <a:pt x="574" y="643"/>
                  <a:pt x="567" y="636"/>
                  <a:pt x="559" y="637"/>
                </a:cubicBezTo>
                <a:close/>
                <a:moveTo>
                  <a:pt x="1090" y="1326"/>
                </a:moveTo>
                <a:cubicBezTo>
                  <a:pt x="1090" y="1318"/>
                  <a:pt x="1083" y="1312"/>
                  <a:pt x="1076" y="1312"/>
                </a:cubicBezTo>
                <a:cubicBezTo>
                  <a:pt x="1068" y="1313"/>
                  <a:pt x="1062" y="1319"/>
                  <a:pt x="1062" y="1327"/>
                </a:cubicBezTo>
                <a:cubicBezTo>
                  <a:pt x="1062" y="1335"/>
                  <a:pt x="1069" y="1341"/>
                  <a:pt x="1077" y="1341"/>
                </a:cubicBezTo>
                <a:cubicBezTo>
                  <a:pt x="1085" y="1340"/>
                  <a:pt x="1090" y="1334"/>
                  <a:pt x="1090" y="1326"/>
                </a:cubicBezTo>
                <a:close/>
                <a:moveTo>
                  <a:pt x="821" y="468"/>
                </a:moveTo>
                <a:cubicBezTo>
                  <a:pt x="814" y="468"/>
                  <a:pt x="807" y="474"/>
                  <a:pt x="807" y="482"/>
                </a:cubicBezTo>
                <a:cubicBezTo>
                  <a:pt x="807" y="489"/>
                  <a:pt x="813" y="496"/>
                  <a:pt x="820" y="496"/>
                </a:cubicBezTo>
                <a:cubicBezTo>
                  <a:pt x="828" y="497"/>
                  <a:pt x="835" y="490"/>
                  <a:pt x="835" y="482"/>
                </a:cubicBezTo>
                <a:cubicBezTo>
                  <a:pt x="835" y="475"/>
                  <a:pt x="829" y="468"/>
                  <a:pt x="821" y="468"/>
                </a:cubicBezTo>
                <a:close/>
                <a:moveTo>
                  <a:pt x="1347" y="885"/>
                </a:moveTo>
                <a:cubicBezTo>
                  <a:pt x="1346" y="893"/>
                  <a:pt x="1353" y="900"/>
                  <a:pt x="1361" y="900"/>
                </a:cubicBezTo>
                <a:cubicBezTo>
                  <a:pt x="1369" y="900"/>
                  <a:pt x="1375" y="894"/>
                  <a:pt x="1375" y="886"/>
                </a:cubicBezTo>
                <a:cubicBezTo>
                  <a:pt x="1375" y="878"/>
                  <a:pt x="1369" y="872"/>
                  <a:pt x="1361" y="871"/>
                </a:cubicBezTo>
                <a:cubicBezTo>
                  <a:pt x="1353" y="871"/>
                  <a:pt x="1347" y="877"/>
                  <a:pt x="1347" y="885"/>
                </a:cubicBezTo>
                <a:close/>
                <a:moveTo>
                  <a:pt x="1198" y="556"/>
                </a:moveTo>
                <a:cubicBezTo>
                  <a:pt x="1189" y="556"/>
                  <a:pt x="1183" y="562"/>
                  <a:pt x="1183" y="570"/>
                </a:cubicBezTo>
                <a:cubicBezTo>
                  <a:pt x="1183" y="578"/>
                  <a:pt x="1190" y="584"/>
                  <a:pt x="1197" y="584"/>
                </a:cubicBezTo>
                <a:cubicBezTo>
                  <a:pt x="1205" y="584"/>
                  <a:pt x="1211" y="578"/>
                  <a:pt x="1211" y="570"/>
                </a:cubicBezTo>
                <a:cubicBezTo>
                  <a:pt x="1211" y="562"/>
                  <a:pt x="1205" y="556"/>
                  <a:pt x="1198" y="556"/>
                </a:cubicBezTo>
                <a:close/>
                <a:moveTo>
                  <a:pt x="1093" y="492"/>
                </a:moveTo>
                <a:cubicBezTo>
                  <a:pt x="1086" y="492"/>
                  <a:pt x="1079" y="498"/>
                  <a:pt x="1079" y="506"/>
                </a:cubicBezTo>
                <a:cubicBezTo>
                  <a:pt x="1079" y="513"/>
                  <a:pt x="1085" y="520"/>
                  <a:pt x="1093" y="520"/>
                </a:cubicBezTo>
                <a:cubicBezTo>
                  <a:pt x="1101" y="520"/>
                  <a:pt x="1107" y="514"/>
                  <a:pt x="1107" y="506"/>
                </a:cubicBezTo>
                <a:cubicBezTo>
                  <a:pt x="1107" y="498"/>
                  <a:pt x="1101" y="492"/>
                  <a:pt x="1093" y="492"/>
                </a:cubicBezTo>
                <a:close/>
                <a:moveTo>
                  <a:pt x="491" y="795"/>
                </a:moveTo>
                <a:cubicBezTo>
                  <a:pt x="483" y="795"/>
                  <a:pt x="476" y="802"/>
                  <a:pt x="477" y="810"/>
                </a:cubicBezTo>
                <a:cubicBezTo>
                  <a:pt x="477" y="818"/>
                  <a:pt x="483" y="824"/>
                  <a:pt x="491" y="824"/>
                </a:cubicBezTo>
                <a:cubicBezTo>
                  <a:pt x="499" y="824"/>
                  <a:pt x="505" y="818"/>
                  <a:pt x="505" y="810"/>
                </a:cubicBezTo>
                <a:cubicBezTo>
                  <a:pt x="505" y="802"/>
                  <a:pt x="499" y="796"/>
                  <a:pt x="491" y="795"/>
                </a:cubicBezTo>
                <a:close/>
                <a:moveTo>
                  <a:pt x="695" y="1308"/>
                </a:moveTo>
                <a:cubicBezTo>
                  <a:pt x="702" y="1308"/>
                  <a:pt x="709" y="1301"/>
                  <a:pt x="709" y="1294"/>
                </a:cubicBezTo>
                <a:cubicBezTo>
                  <a:pt x="709" y="1286"/>
                  <a:pt x="703" y="1280"/>
                  <a:pt x="695" y="1279"/>
                </a:cubicBezTo>
                <a:cubicBezTo>
                  <a:pt x="688" y="1279"/>
                  <a:pt x="681" y="1285"/>
                  <a:pt x="681" y="1293"/>
                </a:cubicBezTo>
                <a:cubicBezTo>
                  <a:pt x="680" y="1301"/>
                  <a:pt x="687" y="1308"/>
                  <a:pt x="695" y="1308"/>
                </a:cubicBezTo>
                <a:close/>
                <a:moveTo>
                  <a:pt x="664" y="553"/>
                </a:moveTo>
                <a:cubicBezTo>
                  <a:pt x="664" y="561"/>
                  <a:pt x="671" y="566"/>
                  <a:pt x="678" y="566"/>
                </a:cubicBezTo>
                <a:cubicBezTo>
                  <a:pt x="686" y="566"/>
                  <a:pt x="692" y="559"/>
                  <a:pt x="692" y="552"/>
                </a:cubicBezTo>
                <a:cubicBezTo>
                  <a:pt x="692" y="544"/>
                  <a:pt x="685" y="538"/>
                  <a:pt x="678" y="538"/>
                </a:cubicBezTo>
                <a:cubicBezTo>
                  <a:pt x="670" y="538"/>
                  <a:pt x="663" y="545"/>
                  <a:pt x="664" y="553"/>
                </a:cubicBezTo>
                <a:close/>
                <a:moveTo>
                  <a:pt x="575" y="626"/>
                </a:moveTo>
                <a:cubicBezTo>
                  <a:pt x="575" y="634"/>
                  <a:pt x="581" y="641"/>
                  <a:pt x="589" y="641"/>
                </a:cubicBezTo>
                <a:cubicBezTo>
                  <a:pt x="597" y="641"/>
                  <a:pt x="603" y="634"/>
                  <a:pt x="603" y="626"/>
                </a:cubicBezTo>
                <a:cubicBezTo>
                  <a:pt x="603" y="619"/>
                  <a:pt x="597" y="612"/>
                  <a:pt x="590" y="612"/>
                </a:cubicBezTo>
                <a:cubicBezTo>
                  <a:pt x="582" y="612"/>
                  <a:pt x="575" y="618"/>
                  <a:pt x="575" y="626"/>
                </a:cubicBezTo>
                <a:close/>
                <a:moveTo>
                  <a:pt x="467" y="918"/>
                </a:moveTo>
                <a:cubicBezTo>
                  <a:pt x="467" y="926"/>
                  <a:pt x="474" y="932"/>
                  <a:pt x="481" y="932"/>
                </a:cubicBezTo>
                <a:cubicBezTo>
                  <a:pt x="489" y="932"/>
                  <a:pt x="496" y="926"/>
                  <a:pt x="496" y="918"/>
                </a:cubicBezTo>
                <a:cubicBezTo>
                  <a:pt x="496" y="910"/>
                  <a:pt x="489" y="904"/>
                  <a:pt x="481" y="904"/>
                </a:cubicBezTo>
                <a:cubicBezTo>
                  <a:pt x="474" y="904"/>
                  <a:pt x="467" y="910"/>
                  <a:pt x="467" y="918"/>
                </a:cubicBezTo>
                <a:close/>
                <a:moveTo>
                  <a:pt x="1351" y="1009"/>
                </a:moveTo>
                <a:cubicBezTo>
                  <a:pt x="1359" y="1009"/>
                  <a:pt x="1366" y="1003"/>
                  <a:pt x="1366" y="995"/>
                </a:cubicBezTo>
                <a:cubicBezTo>
                  <a:pt x="1366" y="988"/>
                  <a:pt x="1360" y="981"/>
                  <a:pt x="1352" y="981"/>
                </a:cubicBezTo>
                <a:cubicBezTo>
                  <a:pt x="1344" y="980"/>
                  <a:pt x="1338" y="986"/>
                  <a:pt x="1337" y="994"/>
                </a:cubicBezTo>
                <a:cubicBezTo>
                  <a:pt x="1337" y="1002"/>
                  <a:pt x="1343" y="1009"/>
                  <a:pt x="1351" y="1009"/>
                </a:cubicBezTo>
                <a:close/>
                <a:moveTo>
                  <a:pt x="708" y="513"/>
                </a:moveTo>
                <a:cubicBezTo>
                  <a:pt x="700" y="513"/>
                  <a:pt x="693" y="520"/>
                  <a:pt x="693" y="527"/>
                </a:cubicBezTo>
                <a:cubicBezTo>
                  <a:pt x="693" y="535"/>
                  <a:pt x="700" y="541"/>
                  <a:pt x="707" y="542"/>
                </a:cubicBezTo>
                <a:cubicBezTo>
                  <a:pt x="715" y="542"/>
                  <a:pt x="722" y="535"/>
                  <a:pt x="722" y="527"/>
                </a:cubicBezTo>
                <a:cubicBezTo>
                  <a:pt x="722" y="519"/>
                  <a:pt x="715" y="513"/>
                  <a:pt x="708" y="513"/>
                </a:cubicBezTo>
                <a:close/>
                <a:moveTo>
                  <a:pt x="472" y="863"/>
                </a:moveTo>
                <a:cubicBezTo>
                  <a:pt x="472" y="871"/>
                  <a:pt x="478" y="878"/>
                  <a:pt x="486" y="878"/>
                </a:cubicBezTo>
                <a:cubicBezTo>
                  <a:pt x="494" y="877"/>
                  <a:pt x="500" y="871"/>
                  <a:pt x="500" y="863"/>
                </a:cubicBezTo>
                <a:cubicBezTo>
                  <a:pt x="500" y="855"/>
                  <a:pt x="494" y="849"/>
                  <a:pt x="486" y="849"/>
                </a:cubicBezTo>
                <a:cubicBezTo>
                  <a:pt x="478" y="849"/>
                  <a:pt x="472" y="856"/>
                  <a:pt x="472" y="863"/>
                </a:cubicBezTo>
                <a:close/>
                <a:moveTo>
                  <a:pt x="1222" y="585"/>
                </a:moveTo>
                <a:cubicBezTo>
                  <a:pt x="1214" y="585"/>
                  <a:pt x="1207" y="591"/>
                  <a:pt x="1208" y="600"/>
                </a:cubicBezTo>
                <a:cubicBezTo>
                  <a:pt x="1208" y="607"/>
                  <a:pt x="1215" y="613"/>
                  <a:pt x="1222" y="613"/>
                </a:cubicBezTo>
                <a:cubicBezTo>
                  <a:pt x="1230" y="613"/>
                  <a:pt x="1236" y="606"/>
                  <a:pt x="1236" y="599"/>
                </a:cubicBezTo>
                <a:cubicBezTo>
                  <a:pt x="1236" y="591"/>
                  <a:pt x="1230" y="585"/>
                  <a:pt x="1222" y="585"/>
                </a:cubicBezTo>
                <a:close/>
                <a:moveTo>
                  <a:pt x="1297" y="674"/>
                </a:moveTo>
                <a:cubicBezTo>
                  <a:pt x="1288" y="673"/>
                  <a:pt x="1282" y="680"/>
                  <a:pt x="1282" y="688"/>
                </a:cubicBezTo>
                <a:cubicBezTo>
                  <a:pt x="1282" y="695"/>
                  <a:pt x="1288" y="702"/>
                  <a:pt x="1296" y="702"/>
                </a:cubicBezTo>
                <a:cubicBezTo>
                  <a:pt x="1304" y="702"/>
                  <a:pt x="1310" y="696"/>
                  <a:pt x="1310" y="688"/>
                </a:cubicBezTo>
                <a:cubicBezTo>
                  <a:pt x="1310" y="680"/>
                  <a:pt x="1304" y="674"/>
                  <a:pt x="1297" y="674"/>
                </a:cubicBezTo>
                <a:close/>
                <a:moveTo>
                  <a:pt x="619" y="587"/>
                </a:moveTo>
                <a:cubicBezTo>
                  <a:pt x="611" y="587"/>
                  <a:pt x="605" y="594"/>
                  <a:pt x="605" y="602"/>
                </a:cubicBezTo>
                <a:cubicBezTo>
                  <a:pt x="605" y="609"/>
                  <a:pt x="611" y="616"/>
                  <a:pt x="619" y="616"/>
                </a:cubicBezTo>
                <a:cubicBezTo>
                  <a:pt x="627" y="616"/>
                  <a:pt x="633" y="609"/>
                  <a:pt x="633" y="601"/>
                </a:cubicBezTo>
                <a:cubicBezTo>
                  <a:pt x="633" y="594"/>
                  <a:pt x="627" y="587"/>
                  <a:pt x="619" y="587"/>
                </a:cubicBezTo>
                <a:close/>
                <a:moveTo>
                  <a:pt x="511" y="730"/>
                </a:moveTo>
                <a:cubicBezTo>
                  <a:pt x="511" y="738"/>
                  <a:pt x="517" y="744"/>
                  <a:pt x="525" y="745"/>
                </a:cubicBezTo>
                <a:cubicBezTo>
                  <a:pt x="533" y="745"/>
                  <a:pt x="539" y="738"/>
                  <a:pt x="539" y="731"/>
                </a:cubicBezTo>
                <a:cubicBezTo>
                  <a:pt x="539" y="723"/>
                  <a:pt x="533" y="716"/>
                  <a:pt x="525" y="716"/>
                </a:cubicBezTo>
                <a:cubicBezTo>
                  <a:pt x="518" y="716"/>
                  <a:pt x="511" y="722"/>
                  <a:pt x="511" y="730"/>
                </a:cubicBezTo>
                <a:close/>
                <a:moveTo>
                  <a:pt x="1246" y="615"/>
                </a:moveTo>
                <a:cubicBezTo>
                  <a:pt x="1239" y="615"/>
                  <a:pt x="1232" y="621"/>
                  <a:pt x="1232" y="629"/>
                </a:cubicBezTo>
                <a:cubicBezTo>
                  <a:pt x="1233" y="637"/>
                  <a:pt x="1239" y="643"/>
                  <a:pt x="1247" y="643"/>
                </a:cubicBezTo>
                <a:cubicBezTo>
                  <a:pt x="1255" y="643"/>
                  <a:pt x="1261" y="636"/>
                  <a:pt x="1261" y="629"/>
                </a:cubicBezTo>
                <a:cubicBezTo>
                  <a:pt x="1261" y="621"/>
                  <a:pt x="1254" y="615"/>
                  <a:pt x="1246" y="615"/>
                </a:cubicBezTo>
                <a:close/>
                <a:moveTo>
                  <a:pt x="774" y="1342"/>
                </a:moveTo>
                <a:cubicBezTo>
                  <a:pt x="782" y="1342"/>
                  <a:pt x="788" y="1335"/>
                  <a:pt x="788" y="1327"/>
                </a:cubicBezTo>
                <a:cubicBezTo>
                  <a:pt x="788" y="1320"/>
                  <a:pt x="782" y="1313"/>
                  <a:pt x="774" y="1313"/>
                </a:cubicBezTo>
                <a:cubicBezTo>
                  <a:pt x="766" y="1314"/>
                  <a:pt x="760" y="1320"/>
                  <a:pt x="760" y="1328"/>
                </a:cubicBezTo>
                <a:cubicBezTo>
                  <a:pt x="760" y="1335"/>
                  <a:pt x="767" y="1342"/>
                  <a:pt x="774" y="1342"/>
                </a:cubicBezTo>
                <a:close/>
                <a:moveTo>
                  <a:pt x="649" y="591"/>
                </a:moveTo>
                <a:cubicBezTo>
                  <a:pt x="657" y="591"/>
                  <a:pt x="663" y="584"/>
                  <a:pt x="663" y="576"/>
                </a:cubicBezTo>
                <a:cubicBezTo>
                  <a:pt x="663" y="569"/>
                  <a:pt x="656" y="563"/>
                  <a:pt x="648" y="563"/>
                </a:cubicBezTo>
                <a:cubicBezTo>
                  <a:pt x="641" y="563"/>
                  <a:pt x="635" y="569"/>
                  <a:pt x="635" y="577"/>
                </a:cubicBezTo>
                <a:cubicBezTo>
                  <a:pt x="635" y="585"/>
                  <a:pt x="641" y="591"/>
                  <a:pt x="649" y="591"/>
                </a:cubicBezTo>
                <a:close/>
                <a:moveTo>
                  <a:pt x="1341" y="816"/>
                </a:moveTo>
                <a:cubicBezTo>
                  <a:pt x="1349" y="816"/>
                  <a:pt x="1355" y="810"/>
                  <a:pt x="1355" y="802"/>
                </a:cubicBezTo>
                <a:cubicBezTo>
                  <a:pt x="1355" y="794"/>
                  <a:pt x="1349" y="788"/>
                  <a:pt x="1341" y="788"/>
                </a:cubicBezTo>
                <a:cubicBezTo>
                  <a:pt x="1334" y="788"/>
                  <a:pt x="1327" y="794"/>
                  <a:pt x="1327" y="802"/>
                </a:cubicBezTo>
                <a:cubicBezTo>
                  <a:pt x="1327" y="810"/>
                  <a:pt x="1333" y="816"/>
                  <a:pt x="1341" y="816"/>
                </a:cubicBezTo>
                <a:close/>
                <a:moveTo>
                  <a:pt x="991" y="1360"/>
                </a:moveTo>
                <a:cubicBezTo>
                  <a:pt x="999" y="1361"/>
                  <a:pt x="1006" y="1354"/>
                  <a:pt x="1006" y="1346"/>
                </a:cubicBezTo>
                <a:cubicBezTo>
                  <a:pt x="1006" y="1339"/>
                  <a:pt x="999" y="1332"/>
                  <a:pt x="992" y="1332"/>
                </a:cubicBezTo>
                <a:cubicBezTo>
                  <a:pt x="984" y="1332"/>
                  <a:pt x="978" y="1338"/>
                  <a:pt x="978" y="1346"/>
                </a:cubicBezTo>
                <a:cubicBezTo>
                  <a:pt x="977" y="1354"/>
                  <a:pt x="984" y="1360"/>
                  <a:pt x="991" y="1360"/>
                </a:cubicBezTo>
                <a:close/>
                <a:moveTo>
                  <a:pt x="521" y="1100"/>
                </a:moveTo>
                <a:cubicBezTo>
                  <a:pt x="529" y="1100"/>
                  <a:pt x="536" y="1094"/>
                  <a:pt x="536" y="1086"/>
                </a:cubicBezTo>
                <a:cubicBezTo>
                  <a:pt x="536" y="1079"/>
                  <a:pt x="530" y="1072"/>
                  <a:pt x="522" y="1072"/>
                </a:cubicBezTo>
                <a:cubicBezTo>
                  <a:pt x="514" y="1072"/>
                  <a:pt x="508" y="1078"/>
                  <a:pt x="508" y="1086"/>
                </a:cubicBezTo>
                <a:cubicBezTo>
                  <a:pt x="507" y="1094"/>
                  <a:pt x="514" y="1100"/>
                  <a:pt x="521" y="1100"/>
                </a:cubicBezTo>
                <a:close/>
                <a:moveTo>
                  <a:pt x="1356" y="954"/>
                </a:moveTo>
                <a:cubicBezTo>
                  <a:pt x="1363" y="954"/>
                  <a:pt x="1370" y="948"/>
                  <a:pt x="1370" y="940"/>
                </a:cubicBezTo>
                <a:cubicBezTo>
                  <a:pt x="1370" y="933"/>
                  <a:pt x="1364" y="926"/>
                  <a:pt x="1356" y="926"/>
                </a:cubicBezTo>
                <a:cubicBezTo>
                  <a:pt x="1348" y="926"/>
                  <a:pt x="1342" y="932"/>
                  <a:pt x="1342" y="940"/>
                </a:cubicBezTo>
                <a:cubicBezTo>
                  <a:pt x="1342" y="948"/>
                  <a:pt x="1348" y="954"/>
                  <a:pt x="1356" y="954"/>
                </a:cubicBezTo>
                <a:close/>
                <a:moveTo>
                  <a:pt x="1271" y="645"/>
                </a:moveTo>
                <a:cubicBezTo>
                  <a:pt x="1264" y="645"/>
                  <a:pt x="1257" y="651"/>
                  <a:pt x="1257" y="659"/>
                </a:cubicBezTo>
                <a:cubicBezTo>
                  <a:pt x="1257" y="666"/>
                  <a:pt x="1264" y="673"/>
                  <a:pt x="1271" y="673"/>
                </a:cubicBezTo>
                <a:cubicBezTo>
                  <a:pt x="1279" y="673"/>
                  <a:pt x="1285" y="666"/>
                  <a:pt x="1285" y="659"/>
                </a:cubicBezTo>
                <a:cubicBezTo>
                  <a:pt x="1286" y="651"/>
                  <a:pt x="1279" y="645"/>
                  <a:pt x="1271" y="645"/>
                </a:cubicBezTo>
                <a:close/>
                <a:moveTo>
                  <a:pt x="1025" y="501"/>
                </a:moveTo>
                <a:cubicBezTo>
                  <a:pt x="1025" y="509"/>
                  <a:pt x="1031" y="515"/>
                  <a:pt x="1039" y="515"/>
                </a:cubicBezTo>
                <a:cubicBezTo>
                  <a:pt x="1047" y="515"/>
                  <a:pt x="1053" y="508"/>
                  <a:pt x="1053" y="500"/>
                </a:cubicBezTo>
                <a:cubicBezTo>
                  <a:pt x="1052" y="493"/>
                  <a:pt x="1046" y="487"/>
                  <a:pt x="1038" y="487"/>
                </a:cubicBezTo>
                <a:cubicBezTo>
                  <a:pt x="1030" y="487"/>
                  <a:pt x="1024" y="493"/>
                  <a:pt x="1025" y="501"/>
                </a:cubicBezTo>
                <a:close/>
                <a:moveTo>
                  <a:pt x="1282" y="1167"/>
                </a:moveTo>
                <a:cubicBezTo>
                  <a:pt x="1290" y="1167"/>
                  <a:pt x="1296" y="1161"/>
                  <a:pt x="1296" y="1153"/>
                </a:cubicBezTo>
                <a:cubicBezTo>
                  <a:pt x="1297" y="1145"/>
                  <a:pt x="1290" y="1139"/>
                  <a:pt x="1283" y="1139"/>
                </a:cubicBezTo>
                <a:cubicBezTo>
                  <a:pt x="1275" y="1139"/>
                  <a:pt x="1268" y="1145"/>
                  <a:pt x="1268" y="1153"/>
                </a:cubicBezTo>
                <a:cubicBezTo>
                  <a:pt x="1268" y="1160"/>
                  <a:pt x="1275" y="1167"/>
                  <a:pt x="1282" y="1167"/>
                </a:cubicBezTo>
                <a:close/>
                <a:moveTo>
                  <a:pt x="791" y="493"/>
                </a:moveTo>
                <a:cubicBezTo>
                  <a:pt x="784" y="493"/>
                  <a:pt x="777" y="499"/>
                  <a:pt x="777" y="507"/>
                </a:cubicBezTo>
                <a:cubicBezTo>
                  <a:pt x="777" y="514"/>
                  <a:pt x="783" y="521"/>
                  <a:pt x="791" y="521"/>
                </a:cubicBezTo>
                <a:cubicBezTo>
                  <a:pt x="799" y="521"/>
                  <a:pt x="805" y="515"/>
                  <a:pt x="805" y="507"/>
                </a:cubicBezTo>
                <a:cubicBezTo>
                  <a:pt x="805" y="499"/>
                  <a:pt x="799" y="493"/>
                  <a:pt x="791" y="493"/>
                </a:cubicBezTo>
                <a:close/>
                <a:moveTo>
                  <a:pt x="876" y="473"/>
                </a:moveTo>
                <a:cubicBezTo>
                  <a:pt x="868" y="473"/>
                  <a:pt x="862" y="479"/>
                  <a:pt x="862" y="487"/>
                </a:cubicBezTo>
                <a:cubicBezTo>
                  <a:pt x="862" y="495"/>
                  <a:pt x="868" y="501"/>
                  <a:pt x="876" y="501"/>
                </a:cubicBezTo>
                <a:cubicBezTo>
                  <a:pt x="883" y="501"/>
                  <a:pt x="890" y="495"/>
                  <a:pt x="890" y="487"/>
                </a:cubicBezTo>
                <a:cubicBezTo>
                  <a:pt x="890" y="479"/>
                  <a:pt x="883" y="473"/>
                  <a:pt x="876" y="473"/>
                </a:cubicBezTo>
                <a:close/>
                <a:moveTo>
                  <a:pt x="670" y="1278"/>
                </a:moveTo>
                <a:cubicBezTo>
                  <a:pt x="678" y="1278"/>
                  <a:pt x="684" y="1271"/>
                  <a:pt x="684" y="1264"/>
                </a:cubicBezTo>
                <a:cubicBezTo>
                  <a:pt x="684" y="1256"/>
                  <a:pt x="678" y="1250"/>
                  <a:pt x="670" y="1250"/>
                </a:cubicBezTo>
                <a:cubicBezTo>
                  <a:pt x="662" y="1250"/>
                  <a:pt x="656" y="1256"/>
                  <a:pt x="656" y="1263"/>
                </a:cubicBezTo>
                <a:cubicBezTo>
                  <a:pt x="656" y="1271"/>
                  <a:pt x="662" y="1277"/>
                  <a:pt x="670" y="1278"/>
                </a:cubicBezTo>
                <a:close/>
                <a:moveTo>
                  <a:pt x="1118" y="522"/>
                </a:moveTo>
                <a:cubicBezTo>
                  <a:pt x="1110" y="522"/>
                  <a:pt x="1104" y="529"/>
                  <a:pt x="1104" y="536"/>
                </a:cubicBezTo>
                <a:cubicBezTo>
                  <a:pt x="1104" y="544"/>
                  <a:pt x="1110" y="550"/>
                  <a:pt x="1118" y="550"/>
                </a:cubicBezTo>
                <a:cubicBezTo>
                  <a:pt x="1126" y="550"/>
                  <a:pt x="1132" y="544"/>
                  <a:pt x="1132" y="536"/>
                </a:cubicBezTo>
                <a:cubicBezTo>
                  <a:pt x="1132" y="528"/>
                  <a:pt x="1125" y="522"/>
                  <a:pt x="1118" y="522"/>
                </a:cubicBezTo>
                <a:close/>
                <a:moveTo>
                  <a:pt x="1105" y="1316"/>
                </a:moveTo>
                <a:cubicBezTo>
                  <a:pt x="1113" y="1316"/>
                  <a:pt x="1119" y="1309"/>
                  <a:pt x="1119" y="1302"/>
                </a:cubicBezTo>
                <a:cubicBezTo>
                  <a:pt x="1119" y="1294"/>
                  <a:pt x="1112" y="1288"/>
                  <a:pt x="1104" y="1288"/>
                </a:cubicBezTo>
                <a:cubicBezTo>
                  <a:pt x="1097" y="1288"/>
                  <a:pt x="1091" y="1295"/>
                  <a:pt x="1091" y="1303"/>
                </a:cubicBezTo>
                <a:cubicBezTo>
                  <a:pt x="1092" y="1310"/>
                  <a:pt x="1098" y="1316"/>
                  <a:pt x="1105" y="1316"/>
                </a:cubicBezTo>
                <a:close/>
                <a:moveTo>
                  <a:pt x="1317" y="1087"/>
                </a:moveTo>
                <a:cubicBezTo>
                  <a:pt x="1325" y="1087"/>
                  <a:pt x="1331" y="1081"/>
                  <a:pt x="1331" y="1073"/>
                </a:cubicBezTo>
                <a:cubicBezTo>
                  <a:pt x="1331" y="1065"/>
                  <a:pt x="1325" y="1059"/>
                  <a:pt x="1317" y="1059"/>
                </a:cubicBezTo>
                <a:cubicBezTo>
                  <a:pt x="1309" y="1060"/>
                  <a:pt x="1303" y="1066"/>
                  <a:pt x="1303" y="1074"/>
                </a:cubicBezTo>
                <a:cubicBezTo>
                  <a:pt x="1304" y="1081"/>
                  <a:pt x="1310" y="1087"/>
                  <a:pt x="1317" y="1087"/>
                </a:cubicBezTo>
                <a:close/>
                <a:moveTo>
                  <a:pt x="952" y="1342"/>
                </a:moveTo>
                <a:cubicBezTo>
                  <a:pt x="952" y="1334"/>
                  <a:pt x="945" y="1328"/>
                  <a:pt x="937" y="1328"/>
                </a:cubicBezTo>
                <a:cubicBezTo>
                  <a:pt x="930" y="1328"/>
                  <a:pt x="924" y="1334"/>
                  <a:pt x="924" y="1342"/>
                </a:cubicBezTo>
                <a:cubicBezTo>
                  <a:pt x="924" y="1350"/>
                  <a:pt x="930" y="1356"/>
                  <a:pt x="938" y="1356"/>
                </a:cubicBezTo>
                <a:cubicBezTo>
                  <a:pt x="946" y="1356"/>
                  <a:pt x="952" y="1349"/>
                  <a:pt x="952" y="1342"/>
                </a:cubicBezTo>
                <a:close/>
                <a:moveTo>
                  <a:pt x="843" y="1333"/>
                </a:moveTo>
                <a:cubicBezTo>
                  <a:pt x="843" y="1325"/>
                  <a:pt x="836" y="1318"/>
                  <a:pt x="828" y="1319"/>
                </a:cubicBezTo>
                <a:cubicBezTo>
                  <a:pt x="821" y="1319"/>
                  <a:pt x="815" y="1325"/>
                  <a:pt x="815" y="1333"/>
                </a:cubicBezTo>
                <a:cubicBezTo>
                  <a:pt x="815" y="1341"/>
                  <a:pt x="821" y="1347"/>
                  <a:pt x="829" y="1347"/>
                </a:cubicBezTo>
                <a:cubicBezTo>
                  <a:pt x="837" y="1347"/>
                  <a:pt x="843" y="1340"/>
                  <a:pt x="843" y="1333"/>
                </a:cubicBezTo>
                <a:close/>
                <a:moveTo>
                  <a:pt x="501" y="1017"/>
                </a:moveTo>
                <a:cubicBezTo>
                  <a:pt x="509" y="1017"/>
                  <a:pt x="515" y="1010"/>
                  <a:pt x="515" y="1002"/>
                </a:cubicBezTo>
                <a:cubicBezTo>
                  <a:pt x="515" y="995"/>
                  <a:pt x="509" y="988"/>
                  <a:pt x="501" y="989"/>
                </a:cubicBezTo>
                <a:cubicBezTo>
                  <a:pt x="493" y="989"/>
                  <a:pt x="488" y="995"/>
                  <a:pt x="487" y="1002"/>
                </a:cubicBezTo>
                <a:cubicBezTo>
                  <a:pt x="487" y="1010"/>
                  <a:pt x="493" y="1016"/>
                  <a:pt x="501" y="1017"/>
                </a:cubicBezTo>
                <a:close/>
                <a:moveTo>
                  <a:pt x="555" y="720"/>
                </a:moveTo>
                <a:cubicBezTo>
                  <a:pt x="563" y="720"/>
                  <a:pt x="569" y="713"/>
                  <a:pt x="569" y="705"/>
                </a:cubicBezTo>
                <a:cubicBezTo>
                  <a:pt x="569" y="697"/>
                  <a:pt x="562" y="692"/>
                  <a:pt x="554" y="692"/>
                </a:cubicBezTo>
                <a:cubicBezTo>
                  <a:pt x="547" y="692"/>
                  <a:pt x="541" y="698"/>
                  <a:pt x="541" y="706"/>
                </a:cubicBezTo>
                <a:cubicBezTo>
                  <a:pt x="541" y="713"/>
                  <a:pt x="547" y="720"/>
                  <a:pt x="555" y="720"/>
                </a:cubicBezTo>
                <a:close/>
                <a:moveTo>
                  <a:pt x="546" y="1130"/>
                </a:moveTo>
                <a:cubicBezTo>
                  <a:pt x="554" y="1130"/>
                  <a:pt x="560" y="1124"/>
                  <a:pt x="560" y="1116"/>
                </a:cubicBezTo>
                <a:cubicBezTo>
                  <a:pt x="560" y="1108"/>
                  <a:pt x="554" y="1102"/>
                  <a:pt x="546" y="1102"/>
                </a:cubicBezTo>
                <a:cubicBezTo>
                  <a:pt x="539" y="1102"/>
                  <a:pt x="532" y="1109"/>
                  <a:pt x="532" y="1116"/>
                </a:cubicBezTo>
                <a:cubicBezTo>
                  <a:pt x="533" y="1124"/>
                  <a:pt x="539" y="1130"/>
                  <a:pt x="546" y="1130"/>
                </a:cubicBezTo>
                <a:close/>
                <a:moveTo>
                  <a:pt x="897" y="1338"/>
                </a:moveTo>
                <a:cubicBezTo>
                  <a:pt x="898" y="1330"/>
                  <a:pt x="892" y="1323"/>
                  <a:pt x="884" y="1323"/>
                </a:cubicBezTo>
                <a:cubicBezTo>
                  <a:pt x="876" y="1323"/>
                  <a:pt x="870" y="1329"/>
                  <a:pt x="869" y="1337"/>
                </a:cubicBezTo>
                <a:cubicBezTo>
                  <a:pt x="869" y="1345"/>
                  <a:pt x="876" y="1351"/>
                  <a:pt x="883" y="1351"/>
                </a:cubicBezTo>
                <a:cubicBezTo>
                  <a:pt x="891" y="1351"/>
                  <a:pt x="897" y="1345"/>
                  <a:pt x="897" y="1338"/>
                </a:cubicBezTo>
                <a:close/>
                <a:moveTo>
                  <a:pt x="1267" y="1178"/>
                </a:moveTo>
                <a:cubicBezTo>
                  <a:pt x="1268" y="1170"/>
                  <a:pt x="1261" y="1164"/>
                  <a:pt x="1254" y="1163"/>
                </a:cubicBezTo>
                <a:cubicBezTo>
                  <a:pt x="1246" y="1163"/>
                  <a:pt x="1240" y="1169"/>
                  <a:pt x="1240" y="1177"/>
                </a:cubicBezTo>
                <a:cubicBezTo>
                  <a:pt x="1239" y="1184"/>
                  <a:pt x="1245" y="1191"/>
                  <a:pt x="1253" y="1191"/>
                </a:cubicBezTo>
                <a:cubicBezTo>
                  <a:pt x="1261" y="1192"/>
                  <a:pt x="1267" y="1186"/>
                  <a:pt x="1267" y="1178"/>
                </a:cubicBezTo>
                <a:close/>
                <a:moveTo>
                  <a:pt x="970" y="497"/>
                </a:moveTo>
                <a:cubicBezTo>
                  <a:pt x="970" y="505"/>
                  <a:pt x="976" y="510"/>
                  <a:pt x="984" y="510"/>
                </a:cubicBezTo>
                <a:cubicBezTo>
                  <a:pt x="992" y="510"/>
                  <a:pt x="998" y="504"/>
                  <a:pt x="998" y="496"/>
                </a:cubicBezTo>
                <a:cubicBezTo>
                  <a:pt x="998" y="489"/>
                  <a:pt x="991" y="482"/>
                  <a:pt x="984" y="483"/>
                </a:cubicBezTo>
                <a:cubicBezTo>
                  <a:pt x="976" y="483"/>
                  <a:pt x="970" y="489"/>
                  <a:pt x="970" y="497"/>
                </a:cubicBezTo>
                <a:close/>
                <a:moveTo>
                  <a:pt x="929" y="478"/>
                </a:moveTo>
                <a:cubicBezTo>
                  <a:pt x="922" y="478"/>
                  <a:pt x="916" y="484"/>
                  <a:pt x="916" y="491"/>
                </a:cubicBezTo>
                <a:cubicBezTo>
                  <a:pt x="915" y="499"/>
                  <a:pt x="921" y="505"/>
                  <a:pt x="929" y="505"/>
                </a:cubicBezTo>
                <a:cubicBezTo>
                  <a:pt x="937" y="505"/>
                  <a:pt x="943" y="499"/>
                  <a:pt x="943" y="491"/>
                </a:cubicBezTo>
                <a:cubicBezTo>
                  <a:pt x="943" y="484"/>
                  <a:pt x="937" y="477"/>
                  <a:pt x="929" y="478"/>
                </a:cubicBezTo>
                <a:close/>
                <a:moveTo>
                  <a:pt x="521" y="771"/>
                </a:moveTo>
                <a:cubicBezTo>
                  <a:pt x="513" y="771"/>
                  <a:pt x="507" y="778"/>
                  <a:pt x="507" y="785"/>
                </a:cubicBezTo>
                <a:cubicBezTo>
                  <a:pt x="507" y="793"/>
                  <a:pt x="514" y="799"/>
                  <a:pt x="522" y="799"/>
                </a:cubicBezTo>
                <a:cubicBezTo>
                  <a:pt x="529" y="798"/>
                  <a:pt x="535" y="792"/>
                  <a:pt x="535" y="785"/>
                </a:cubicBezTo>
                <a:cubicBezTo>
                  <a:pt x="534" y="777"/>
                  <a:pt x="528" y="771"/>
                  <a:pt x="521" y="771"/>
                </a:cubicBezTo>
                <a:close/>
                <a:moveTo>
                  <a:pt x="645" y="1220"/>
                </a:moveTo>
                <a:cubicBezTo>
                  <a:pt x="638" y="1220"/>
                  <a:pt x="631" y="1227"/>
                  <a:pt x="631" y="1234"/>
                </a:cubicBezTo>
                <a:cubicBezTo>
                  <a:pt x="632" y="1242"/>
                  <a:pt x="638" y="1247"/>
                  <a:pt x="645" y="1247"/>
                </a:cubicBezTo>
                <a:cubicBezTo>
                  <a:pt x="653" y="1247"/>
                  <a:pt x="659" y="1242"/>
                  <a:pt x="659" y="1234"/>
                </a:cubicBezTo>
                <a:cubicBezTo>
                  <a:pt x="659" y="1226"/>
                  <a:pt x="653" y="1220"/>
                  <a:pt x="645" y="1220"/>
                </a:cubicBezTo>
                <a:close/>
                <a:moveTo>
                  <a:pt x="1336" y="842"/>
                </a:moveTo>
                <a:cubicBezTo>
                  <a:pt x="1328" y="842"/>
                  <a:pt x="1322" y="848"/>
                  <a:pt x="1322" y="855"/>
                </a:cubicBezTo>
                <a:cubicBezTo>
                  <a:pt x="1322" y="863"/>
                  <a:pt x="1329" y="870"/>
                  <a:pt x="1336" y="870"/>
                </a:cubicBezTo>
                <a:cubicBezTo>
                  <a:pt x="1344" y="870"/>
                  <a:pt x="1350" y="863"/>
                  <a:pt x="1350" y="855"/>
                </a:cubicBezTo>
                <a:cubicBezTo>
                  <a:pt x="1350" y="848"/>
                  <a:pt x="1344" y="842"/>
                  <a:pt x="1336" y="842"/>
                </a:cubicBezTo>
                <a:close/>
                <a:moveTo>
                  <a:pt x="571" y="1159"/>
                </a:moveTo>
                <a:cubicBezTo>
                  <a:pt x="579" y="1159"/>
                  <a:pt x="585" y="1153"/>
                  <a:pt x="585" y="1145"/>
                </a:cubicBezTo>
                <a:cubicBezTo>
                  <a:pt x="585" y="1138"/>
                  <a:pt x="579" y="1131"/>
                  <a:pt x="571" y="1131"/>
                </a:cubicBezTo>
                <a:cubicBezTo>
                  <a:pt x="563" y="1131"/>
                  <a:pt x="557" y="1137"/>
                  <a:pt x="557" y="1145"/>
                </a:cubicBezTo>
                <a:cubicBezTo>
                  <a:pt x="558" y="1153"/>
                  <a:pt x="564" y="1159"/>
                  <a:pt x="571" y="1159"/>
                </a:cubicBezTo>
                <a:close/>
                <a:moveTo>
                  <a:pt x="1136" y="1264"/>
                </a:moveTo>
                <a:cubicBezTo>
                  <a:pt x="1128" y="1263"/>
                  <a:pt x="1122" y="1268"/>
                  <a:pt x="1121" y="1276"/>
                </a:cubicBezTo>
                <a:cubicBezTo>
                  <a:pt x="1120" y="1284"/>
                  <a:pt x="1127" y="1291"/>
                  <a:pt x="1134" y="1291"/>
                </a:cubicBezTo>
                <a:cubicBezTo>
                  <a:pt x="1142" y="1291"/>
                  <a:pt x="1148" y="1286"/>
                  <a:pt x="1149" y="1278"/>
                </a:cubicBezTo>
                <a:cubicBezTo>
                  <a:pt x="1149" y="1271"/>
                  <a:pt x="1144" y="1264"/>
                  <a:pt x="1136" y="1264"/>
                </a:cubicBezTo>
                <a:close/>
                <a:moveTo>
                  <a:pt x="1035" y="1322"/>
                </a:moveTo>
                <a:cubicBezTo>
                  <a:pt x="1035" y="1314"/>
                  <a:pt x="1029" y="1308"/>
                  <a:pt x="1022" y="1308"/>
                </a:cubicBezTo>
                <a:cubicBezTo>
                  <a:pt x="1014" y="1308"/>
                  <a:pt x="1008" y="1313"/>
                  <a:pt x="1008" y="1321"/>
                </a:cubicBezTo>
                <a:cubicBezTo>
                  <a:pt x="1007" y="1329"/>
                  <a:pt x="1013" y="1335"/>
                  <a:pt x="1021" y="1336"/>
                </a:cubicBezTo>
                <a:cubicBezTo>
                  <a:pt x="1029" y="1336"/>
                  <a:pt x="1035" y="1329"/>
                  <a:pt x="1035" y="1322"/>
                </a:cubicBezTo>
                <a:close/>
                <a:moveTo>
                  <a:pt x="1316" y="758"/>
                </a:moveTo>
                <a:cubicBezTo>
                  <a:pt x="1308" y="759"/>
                  <a:pt x="1302" y="764"/>
                  <a:pt x="1302" y="772"/>
                </a:cubicBezTo>
                <a:cubicBezTo>
                  <a:pt x="1302" y="780"/>
                  <a:pt x="1308" y="786"/>
                  <a:pt x="1316" y="786"/>
                </a:cubicBezTo>
                <a:cubicBezTo>
                  <a:pt x="1324" y="786"/>
                  <a:pt x="1330" y="780"/>
                  <a:pt x="1329" y="772"/>
                </a:cubicBezTo>
                <a:cubicBezTo>
                  <a:pt x="1329" y="764"/>
                  <a:pt x="1323" y="758"/>
                  <a:pt x="1316" y="758"/>
                </a:cubicBezTo>
                <a:close/>
                <a:moveTo>
                  <a:pt x="749" y="1284"/>
                </a:moveTo>
                <a:cubicBezTo>
                  <a:pt x="742" y="1284"/>
                  <a:pt x="736" y="1290"/>
                  <a:pt x="736" y="1298"/>
                </a:cubicBezTo>
                <a:cubicBezTo>
                  <a:pt x="735" y="1305"/>
                  <a:pt x="742" y="1312"/>
                  <a:pt x="750" y="1312"/>
                </a:cubicBezTo>
                <a:cubicBezTo>
                  <a:pt x="757" y="1311"/>
                  <a:pt x="763" y="1305"/>
                  <a:pt x="763" y="1297"/>
                </a:cubicBezTo>
                <a:cubicBezTo>
                  <a:pt x="763" y="1289"/>
                  <a:pt x="757" y="1284"/>
                  <a:pt x="749" y="1284"/>
                </a:cubicBezTo>
                <a:close/>
                <a:moveTo>
                  <a:pt x="502" y="838"/>
                </a:moveTo>
                <a:cubicBezTo>
                  <a:pt x="502" y="846"/>
                  <a:pt x="508" y="853"/>
                  <a:pt x="516" y="853"/>
                </a:cubicBezTo>
                <a:cubicBezTo>
                  <a:pt x="523" y="853"/>
                  <a:pt x="529" y="847"/>
                  <a:pt x="529" y="839"/>
                </a:cubicBezTo>
                <a:cubicBezTo>
                  <a:pt x="529" y="831"/>
                  <a:pt x="524" y="826"/>
                  <a:pt x="517" y="825"/>
                </a:cubicBezTo>
                <a:cubicBezTo>
                  <a:pt x="509" y="825"/>
                  <a:pt x="502" y="831"/>
                  <a:pt x="502" y="838"/>
                </a:cubicBezTo>
                <a:close/>
                <a:moveTo>
                  <a:pt x="493" y="947"/>
                </a:moveTo>
                <a:cubicBezTo>
                  <a:pt x="493" y="955"/>
                  <a:pt x="499" y="962"/>
                  <a:pt x="506" y="962"/>
                </a:cubicBezTo>
                <a:cubicBezTo>
                  <a:pt x="514" y="962"/>
                  <a:pt x="520" y="956"/>
                  <a:pt x="520" y="948"/>
                </a:cubicBezTo>
                <a:cubicBezTo>
                  <a:pt x="520" y="941"/>
                  <a:pt x="514" y="934"/>
                  <a:pt x="506" y="934"/>
                </a:cubicBezTo>
                <a:cubicBezTo>
                  <a:pt x="499" y="934"/>
                  <a:pt x="493" y="940"/>
                  <a:pt x="493" y="947"/>
                </a:cubicBezTo>
                <a:close/>
                <a:moveTo>
                  <a:pt x="1332" y="897"/>
                </a:moveTo>
                <a:cubicBezTo>
                  <a:pt x="1324" y="896"/>
                  <a:pt x="1317" y="902"/>
                  <a:pt x="1317" y="910"/>
                </a:cubicBezTo>
                <a:cubicBezTo>
                  <a:pt x="1317" y="917"/>
                  <a:pt x="1323" y="924"/>
                  <a:pt x="1331" y="924"/>
                </a:cubicBezTo>
                <a:cubicBezTo>
                  <a:pt x="1338" y="924"/>
                  <a:pt x="1344" y="918"/>
                  <a:pt x="1345" y="911"/>
                </a:cubicBezTo>
                <a:cubicBezTo>
                  <a:pt x="1345" y="903"/>
                  <a:pt x="1339" y="897"/>
                  <a:pt x="1332" y="897"/>
                </a:cubicBezTo>
                <a:close/>
                <a:moveTo>
                  <a:pt x="1322" y="1006"/>
                </a:moveTo>
                <a:cubicBezTo>
                  <a:pt x="1314" y="1006"/>
                  <a:pt x="1308" y="1011"/>
                  <a:pt x="1308" y="1019"/>
                </a:cubicBezTo>
                <a:cubicBezTo>
                  <a:pt x="1308" y="1027"/>
                  <a:pt x="1313" y="1033"/>
                  <a:pt x="1321" y="1033"/>
                </a:cubicBezTo>
                <a:cubicBezTo>
                  <a:pt x="1328" y="1034"/>
                  <a:pt x="1335" y="1028"/>
                  <a:pt x="1335" y="1020"/>
                </a:cubicBezTo>
                <a:cubicBezTo>
                  <a:pt x="1336" y="1013"/>
                  <a:pt x="1330" y="1006"/>
                  <a:pt x="1322" y="1006"/>
                </a:cubicBezTo>
                <a:close/>
                <a:moveTo>
                  <a:pt x="1301" y="1098"/>
                </a:moveTo>
                <a:cubicBezTo>
                  <a:pt x="1301" y="1091"/>
                  <a:pt x="1296" y="1085"/>
                  <a:pt x="1288" y="1085"/>
                </a:cubicBezTo>
                <a:cubicBezTo>
                  <a:pt x="1280" y="1084"/>
                  <a:pt x="1274" y="1090"/>
                  <a:pt x="1274" y="1098"/>
                </a:cubicBezTo>
                <a:cubicBezTo>
                  <a:pt x="1274" y="1105"/>
                  <a:pt x="1280" y="1112"/>
                  <a:pt x="1287" y="1112"/>
                </a:cubicBezTo>
                <a:cubicBezTo>
                  <a:pt x="1294" y="1112"/>
                  <a:pt x="1301" y="1106"/>
                  <a:pt x="1301" y="1098"/>
                </a:cubicBezTo>
                <a:close/>
                <a:moveTo>
                  <a:pt x="1291" y="728"/>
                </a:moveTo>
                <a:cubicBezTo>
                  <a:pt x="1283" y="728"/>
                  <a:pt x="1277" y="735"/>
                  <a:pt x="1277" y="743"/>
                </a:cubicBezTo>
                <a:cubicBezTo>
                  <a:pt x="1277" y="750"/>
                  <a:pt x="1284" y="756"/>
                  <a:pt x="1292" y="756"/>
                </a:cubicBezTo>
                <a:cubicBezTo>
                  <a:pt x="1299" y="756"/>
                  <a:pt x="1305" y="749"/>
                  <a:pt x="1305" y="742"/>
                </a:cubicBezTo>
                <a:cubicBezTo>
                  <a:pt x="1305" y="735"/>
                  <a:pt x="1298" y="729"/>
                  <a:pt x="1291" y="728"/>
                </a:cubicBezTo>
                <a:close/>
                <a:moveTo>
                  <a:pt x="1223" y="1216"/>
                </a:moveTo>
                <a:cubicBezTo>
                  <a:pt x="1230" y="1217"/>
                  <a:pt x="1237" y="1210"/>
                  <a:pt x="1237" y="1203"/>
                </a:cubicBezTo>
                <a:cubicBezTo>
                  <a:pt x="1237" y="1195"/>
                  <a:pt x="1232" y="1189"/>
                  <a:pt x="1224" y="1189"/>
                </a:cubicBezTo>
                <a:cubicBezTo>
                  <a:pt x="1216" y="1188"/>
                  <a:pt x="1210" y="1194"/>
                  <a:pt x="1210" y="1202"/>
                </a:cubicBezTo>
                <a:cubicBezTo>
                  <a:pt x="1209" y="1209"/>
                  <a:pt x="1215" y="1216"/>
                  <a:pt x="1223" y="1216"/>
                </a:cubicBezTo>
                <a:close/>
                <a:moveTo>
                  <a:pt x="620" y="1218"/>
                </a:moveTo>
                <a:cubicBezTo>
                  <a:pt x="628" y="1219"/>
                  <a:pt x="634" y="1212"/>
                  <a:pt x="634" y="1205"/>
                </a:cubicBezTo>
                <a:cubicBezTo>
                  <a:pt x="635" y="1197"/>
                  <a:pt x="628" y="1191"/>
                  <a:pt x="621" y="1191"/>
                </a:cubicBezTo>
                <a:cubicBezTo>
                  <a:pt x="613" y="1191"/>
                  <a:pt x="607" y="1197"/>
                  <a:pt x="607" y="1205"/>
                </a:cubicBezTo>
                <a:cubicBezTo>
                  <a:pt x="607" y="1212"/>
                  <a:pt x="613" y="1218"/>
                  <a:pt x="620" y="1218"/>
                </a:cubicBezTo>
                <a:close/>
                <a:moveTo>
                  <a:pt x="846" y="526"/>
                </a:moveTo>
                <a:cubicBezTo>
                  <a:pt x="853" y="526"/>
                  <a:pt x="859" y="520"/>
                  <a:pt x="860" y="512"/>
                </a:cubicBezTo>
                <a:cubicBezTo>
                  <a:pt x="860" y="505"/>
                  <a:pt x="853" y="498"/>
                  <a:pt x="846" y="498"/>
                </a:cubicBezTo>
                <a:cubicBezTo>
                  <a:pt x="839" y="498"/>
                  <a:pt x="832" y="504"/>
                  <a:pt x="832" y="511"/>
                </a:cubicBezTo>
                <a:cubicBezTo>
                  <a:pt x="832" y="519"/>
                  <a:pt x="838" y="525"/>
                  <a:pt x="846" y="526"/>
                </a:cubicBezTo>
                <a:close/>
                <a:moveTo>
                  <a:pt x="1142" y="578"/>
                </a:moveTo>
                <a:cubicBezTo>
                  <a:pt x="1150" y="579"/>
                  <a:pt x="1156" y="572"/>
                  <a:pt x="1156" y="565"/>
                </a:cubicBezTo>
                <a:cubicBezTo>
                  <a:pt x="1156" y="557"/>
                  <a:pt x="1150" y="551"/>
                  <a:pt x="1143" y="551"/>
                </a:cubicBezTo>
                <a:cubicBezTo>
                  <a:pt x="1135" y="551"/>
                  <a:pt x="1129" y="557"/>
                  <a:pt x="1129" y="565"/>
                </a:cubicBezTo>
                <a:cubicBezTo>
                  <a:pt x="1129" y="573"/>
                  <a:pt x="1135" y="578"/>
                  <a:pt x="1142" y="578"/>
                </a:cubicBezTo>
                <a:close/>
                <a:moveTo>
                  <a:pt x="1326" y="979"/>
                </a:moveTo>
                <a:cubicBezTo>
                  <a:pt x="1334" y="979"/>
                  <a:pt x="1340" y="973"/>
                  <a:pt x="1341" y="965"/>
                </a:cubicBezTo>
                <a:cubicBezTo>
                  <a:pt x="1341" y="958"/>
                  <a:pt x="1335" y="952"/>
                  <a:pt x="1327" y="951"/>
                </a:cubicBezTo>
                <a:cubicBezTo>
                  <a:pt x="1319" y="951"/>
                  <a:pt x="1313" y="957"/>
                  <a:pt x="1313" y="965"/>
                </a:cubicBezTo>
                <a:cubicBezTo>
                  <a:pt x="1313" y="972"/>
                  <a:pt x="1319" y="978"/>
                  <a:pt x="1326" y="979"/>
                </a:cubicBezTo>
                <a:close/>
                <a:moveTo>
                  <a:pt x="1195" y="1213"/>
                </a:moveTo>
                <a:cubicBezTo>
                  <a:pt x="1187" y="1213"/>
                  <a:pt x="1180" y="1219"/>
                  <a:pt x="1180" y="1226"/>
                </a:cubicBezTo>
                <a:cubicBezTo>
                  <a:pt x="1180" y="1234"/>
                  <a:pt x="1185" y="1240"/>
                  <a:pt x="1193" y="1241"/>
                </a:cubicBezTo>
                <a:cubicBezTo>
                  <a:pt x="1201" y="1241"/>
                  <a:pt x="1207" y="1235"/>
                  <a:pt x="1208" y="1227"/>
                </a:cubicBezTo>
                <a:cubicBezTo>
                  <a:pt x="1208" y="1220"/>
                  <a:pt x="1202" y="1214"/>
                  <a:pt x="1195" y="1213"/>
                </a:cubicBezTo>
                <a:close/>
                <a:moveTo>
                  <a:pt x="762" y="518"/>
                </a:moveTo>
                <a:cubicBezTo>
                  <a:pt x="755" y="518"/>
                  <a:pt x="749" y="524"/>
                  <a:pt x="749" y="531"/>
                </a:cubicBezTo>
                <a:cubicBezTo>
                  <a:pt x="748" y="539"/>
                  <a:pt x="754" y="545"/>
                  <a:pt x="762" y="545"/>
                </a:cubicBezTo>
                <a:cubicBezTo>
                  <a:pt x="769" y="545"/>
                  <a:pt x="776" y="539"/>
                  <a:pt x="776" y="532"/>
                </a:cubicBezTo>
                <a:cubicBezTo>
                  <a:pt x="776" y="524"/>
                  <a:pt x="770" y="518"/>
                  <a:pt x="762" y="518"/>
                </a:cubicBezTo>
                <a:close/>
                <a:moveTo>
                  <a:pt x="526" y="1045"/>
                </a:moveTo>
                <a:cubicBezTo>
                  <a:pt x="534" y="1045"/>
                  <a:pt x="540" y="1039"/>
                  <a:pt x="540" y="1031"/>
                </a:cubicBezTo>
                <a:cubicBezTo>
                  <a:pt x="539" y="1024"/>
                  <a:pt x="534" y="1018"/>
                  <a:pt x="526" y="1018"/>
                </a:cubicBezTo>
                <a:cubicBezTo>
                  <a:pt x="518" y="1018"/>
                  <a:pt x="512" y="1024"/>
                  <a:pt x="512" y="1032"/>
                </a:cubicBezTo>
                <a:cubicBezTo>
                  <a:pt x="512" y="1039"/>
                  <a:pt x="519" y="1045"/>
                  <a:pt x="526" y="1045"/>
                </a:cubicBezTo>
                <a:close/>
                <a:moveTo>
                  <a:pt x="524" y="893"/>
                </a:moveTo>
                <a:cubicBezTo>
                  <a:pt x="524" y="885"/>
                  <a:pt x="518" y="880"/>
                  <a:pt x="510" y="880"/>
                </a:cubicBezTo>
                <a:cubicBezTo>
                  <a:pt x="503" y="880"/>
                  <a:pt x="497" y="886"/>
                  <a:pt x="497" y="893"/>
                </a:cubicBezTo>
                <a:cubicBezTo>
                  <a:pt x="497" y="901"/>
                  <a:pt x="504" y="907"/>
                  <a:pt x="511" y="907"/>
                </a:cubicBezTo>
                <a:cubicBezTo>
                  <a:pt x="519" y="907"/>
                  <a:pt x="525" y="900"/>
                  <a:pt x="524" y="893"/>
                </a:cubicBezTo>
                <a:close/>
                <a:moveTo>
                  <a:pt x="585" y="667"/>
                </a:moveTo>
                <a:cubicBezTo>
                  <a:pt x="578" y="667"/>
                  <a:pt x="571" y="673"/>
                  <a:pt x="571" y="681"/>
                </a:cubicBezTo>
                <a:cubicBezTo>
                  <a:pt x="571" y="688"/>
                  <a:pt x="577" y="694"/>
                  <a:pt x="584" y="694"/>
                </a:cubicBezTo>
                <a:cubicBezTo>
                  <a:pt x="592" y="695"/>
                  <a:pt x="598" y="689"/>
                  <a:pt x="599" y="681"/>
                </a:cubicBezTo>
                <a:cubicBezTo>
                  <a:pt x="599" y="674"/>
                  <a:pt x="593" y="667"/>
                  <a:pt x="585" y="667"/>
                </a:cubicBezTo>
                <a:close/>
                <a:moveTo>
                  <a:pt x="1179" y="1252"/>
                </a:moveTo>
                <a:cubicBezTo>
                  <a:pt x="1178" y="1245"/>
                  <a:pt x="1172" y="1239"/>
                  <a:pt x="1165" y="1239"/>
                </a:cubicBezTo>
                <a:cubicBezTo>
                  <a:pt x="1157" y="1238"/>
                  <a:pt x="1151" y="1245"/>
                  <a:pt x="1151" y="1253"/>
                </a:cubicBezTo>
                <a:cubicBezTo>
                  <a:pt x="1151" y="1261"/>
                  <a:pt x="1157" y="1266"/>
                  <a:pt x="1165" y="1266"/>
                </a:cubicBezTo>
                <a:cubicBezTo>
                  <a:pt x="1173" y="1266"/>
                  <a:pt x="1179" y="1260"/>
                  <a:pt x="1179" y="1252"/>
                </a:cubicBezTo>
                <a:close/>
                <a:moveTo>
                  <a:pt x="1064" y="517"/>
                </a:moveTo>
                <a:cubicBezTo>
                  <a:pt x="1057" y="517"/>
                  <a:pt x="1050" y="523"/>
                  <a:pt x="1049" y="530"/>
                </a:cubicBezTo>
                <a:cubicBezTo>
                  <a:pt x="1049" y="537"/>
                  <a:pt x="1055" y="544"/>
                  <a:pt x="1063" y="544"/>
                </a:cubicBezTo>
                <a:cubicBezTo>
                  <a:pt x="1070" y="544"/>
                  <a:pt x="1076" y="539"/>
                  <a:pt x="1077" y="532"/>
                </a:cubicBezTo>
                <a:cubicBezTo>
                  <a:pt x="1077" y="524"/>
                  <a:pt x="1071" y="517"/>
                  <a:pt x="1064" y="517"/>
                </a:cubicBezTo>
                <a:close/>
                <a:moveTo>
                  <a:pt x="610" y="1175"/>
                </a:moveTo>
                <a:cubicBezTo>
                  <a:pt x="609" y="1167"/>
                  <a:pt x="604" y="1161"/>
                  <a:pt x="596" y="1161"/>
                </a:cubicBezTo>
                <a:cubicBezTo>
                  <a:pt x="588" y="1161"/>
                  <a:pt x="582" y="1167"/>
                  <a:pt x="582" y="1175"/>
                </a:cubicBezTo>
                <a:cubicBezTo>
                  <a:pt x="582" y="1182"/>
                  <a:pt x="588" y="1189"/>
                  <a:pt x="596" y="1189"/>
                </a:cubicBezTo>
                <a:cubicBezTo>
                  <a:pt x="603" y="1189"/>
                  <a:pt x="610" y="1183"/>
                  <a:pt x="610" y="1175"/>
                </a:cubicBezTo>
                <a:close/>
                <a:moveTo>
                  <a:pt x="725" y="1282"/>
                </a:moveTo>
                <a:cubicBezTo>
                  <a:pt x="732" y="1282"/>
                  <a:pt x="738" y="1276"/>
                  <a:pt x="738" y="1269"/>
                </a:cubicBezTo>
                <a:cubicBezTo>
                  <a:pt x="739" y="1262"/>
                  <a:pt x="733" y="1256"/>
                  <a:pt x="725" y="1255"/>
                </a:cubicBezTo>
                <a:cubicBezTo>
                  <a:pt x="717" y="1255"/>
                  <a:pt x="711" y="1261"/>
                  <a:pt x="711" y="1269"/>
                </a:cubicBezTo>
                <a:cubicBezTo>
                  <a:pt x="711" y="1276"/>
                  <a:pt x="717" y="1282"/>
                  <a:pt x="725" y="1282"/>
                </a:cubicBezTo>
                <a:close/>
                <a:moveTo>
                  <a:pt x="967" y="1304"/>
                </a:moveTo>
                <a:cubicBezTo>
                  <a:pt x="959" y="1304"/>
                  <a:pt x="953" y="1310"/>
                  <a:pt x="953" y="1318"/>
                </a:cubicBezTo>
                <a:cubicBezTo>
                  <a:pt x="954" y="1325"/>
                  <a:pt x="960" y="1331"/>
                  <a:pt x="967" y="1331"/>
                </a:cubicBezTo>
                <a:cubicBezTo>
                  <a:pt x="975" y="1331"/>
                  <a:pt x="981" y="1324"/>
                  <a:pt x="981" y="1317"/>
                </a:cubicBezTo>
                <a:cubicBezTo>
                  <a:pt x="980" y="1310"/>
                  <a:pt x="974" y="1304"/>
                  <a:pt x="967" y="1304"/>
                </a:cubicBezTo>
                <a:close/>
                <a:moveTo>
                  <a:pt x="1311" y="813"/>
                </a:moveTo>
                <a:cubicBezTo>
                  <a:pt x="1303" y="813"/>
                  <a:pt x="1298" y="820"/>
                  <a:pt x="1298" y="828"/>
                </a:cubicBezTo>
                <a:cubicBezTo>
                  <a:pt x="1298" y="835"/>
                  <a:pt x="1305" y="841"/>
                  <a:pt x="1312" y="840"/>
                </a:cubicBezTo>
                <a:cubicBezTo>
                  <a:pt x="1319" y="840"/>
                  <a:pt x="1325" y="833"/>
                  <a:pt x="1325" y="826"/>
                </a:cubicBezTo>
                <a:cubicBezTo>
                  <a:pt x="1325" y="819"/>
                  <a:pt x="1319" y="813"/>
                  <a:pt x="1311" y="813"/>
                </a:cubicBezTo>
                <a:close/>
                <a:moveTo>
                  <a:pt x="1167" y="581"/>
                </a:moveTo>
                <a:cubicBezTo>
                  <a:pt x="1160" y="581"/>
                  <a:pt x="1154" y="587"/>
                  <a:pt x="1154" y="594"/>
                </a:cubicBezTo>
                <a:cubicBezTo>
                  <a:pt x="1153" y="602"/>
                  <a:pt x="1160" y="608"/>
                  <a:pt x="1167" y="608"/>
                </a:cubicBezTo>
                <a:cubicBezTo>
                  <a:pt x="1174" y="609"/>
                  <a:pt x="1180" y="603"/>
                  <a:pt x="1181" y="595"/>
                </a:cubicBezTo>
                <a:cubicBezTo>
                  <a:pt x="1181" y="587"/>
                  <a:pt x="1175" y="581"/>
                  <a:pt x="1167" y="581"/>
                </a:cubicBezTo>
                <a:close/>
                <a:moveTo>
                  <a:pt x="1266" y="700"/>
                </a:moveTo>
                <a:cubicBezTo>
                  <a:pt x="1259" y="700"/>
                  <a:pt x="1253" y="706"/>
                  <a:pt x="1253" y="713"/>
                </a:cubicBezTo>
                <a:cubicBezTo>
                  <a:pt x="1253" y="721"/>
                  <a:pt x="1259" y="727"/>
                  <a:pt x="1266" y="727"/>
                </a:cubicBezTo>
                <a:cubicBezTo>
                  <a:pt x="1274" y="727"/>
                  <a:pt x="1280" y="721"/>
                  <a:pt x="1280" y="713"/>
                </a:cubicBezTo>
                <a:cubicBezTo>
                  <a:pt x="1280" y="706"/>
                  <a:pt x="1274" y="700"/>
                  <a:pt x="1266" y="700"/>
                </a:cubicBezTo>
                <a:close/>
                <a:moveTo>
                  <a:pt x="719" y="556"/>
                </a:moveTo>
                <a:cubicBezTo>
                  <a:pt x="719" y="564"/>
                  <a:pt x="725" y="570"/>
                  <a:pt x="732" y="570"/>
                </a:cubicBezTo>
                <a:cubicBezTo>
                  <a:pt x="740" y="570"/>
                  <a:pt x="746" y="564"/>
                  <a:pt x="746" y="557"/>
                </a:cubicBezTo>
                <a:cubicBezTo>
                  <a:pt x="746" y="549"/>
                  <a:pt x="740" y="543"/>
                  <a:pt x="733" y="543"/>
                </a:cubicBezTo>
                <a:cubicBezTo>
                  <a:pt x="725" y="542"/>
                  <a:pt x="719" y="549"/>
                  <a:pt x="719" y="556"/>
                </a:cubicBezTo>
                <a:close/>
                <a:moveTo>
                  <a:pt x="613" y="643"/>
                </a:moveTo>
                <a:cubicBezTo>
                  <a:pt x="606" y="643"/>
                  <a:pt x="600" y="649"/>
                  <a:pt x="600" y="657"/>
                </a:cubicBezTo>
                <a:cubicBezTo>
                  <a:pt x="601" y="664"/>
                  <a:pt x="607" y="670"/>
                  <a:pt x="614" y="670"/>
                </a:cubicBezTo>
                <a:cubicBezTo>
                  <a:pt x="621" y="670"/>
                  <a:pt x="628" y="663"/>
                  <a:pt x="628" y="656"/>
                </a:cubicBezTo>
                <a:cubicBezTo>
                  <a:pt x="627" y="648"/>
                  <a:pt x="621" y="642"/>
                  <a:pt x="613" y="643"/>
                </a:cubicBezTo>
                <a:close/>
                <a:moveTo>
                  <a:pt x="804" y="1317"/>
                </a:moveTo>
                <a:cubicBezTo>
                  <a:pt x="811" y="1316"/>
                  <a:pt x="817" y="1310"/>
                  <a:pt x="817" y="1303"/>
                </a:cubicBezTo>
                <a:cubicBezTo>
                  <a:pt x="817" y="1295"/>
                  <a:pt x="812" y="1290"/>
                  <a:pt x="804" y="1289"/>
                </a:cubicBezTo>
                <a:cubicBezTo>
                  <a:pt x="797" y="1289"/>
                  <a:pt x="791" y="1295"/>
                  <a:pt x="790" y="1302"/>
                </a:cubicBezTo>
                <a:cubicBezTo>
                  <a:pt x="790" y="1310"/>
                  <a:pt x="797" y="1317"/>
                  <a:pt x="804" y="1317"/>
                </a:cubicBezTo>
                <a:close/>
                <a:moveTo>
                  <a:pt x="550" y="746"/>
                </a:moveTo>
                <a:cubicBezTo>
                  <a:pt x="543" y="746"/>
                  <a:pt x="536" y="752"/>
                  <a:pt x="536" y="760"/>
                </a:cubicBezTo>
                <a:cubicBezTo>
                  <a:pt x="536" y="767"/>
                  <a:pt x="543" y="773"/>
                  <a:pt x="550" y="773"/>
                </a:cubicBezTo>
                <a:cubicBezTo>
                  <a:pt x="558" y="773"/>
                  <a:pt x="563" y="767"/>
                  <a:pt x="563" y="759"/>
                </a:cubicBezTo>
                <a:cubicBezTo>
                  <a:pt x="563" y="752"/>
                  <a:pt x="557" y="746"/>
                  <a:pt x="550" y="746"/>
                </a:cubicBezTo>
                <a:close/>
                <a:moveTo>
                  <a:pt x="1052" y="1310"/>
                </a:moveTo>
                <a:cubicBezTo>
                  <a:pt x="1059" y="1310"/>
                  <a:pt x="1065" y="1304"/>
                  <a:pt x="1065" y="1297"/>
                </a:cubicBezTo>
                <a:cubicBezTo>
                  <a:pt x="1065" y="1289"/>
                  <a:pt x="1059" y="1283"/>
                  <a:pt x="1051" y="1283"/>
                </a:cubicBezTo>
                <a:cubicBezTo>
                  <a:pt x="1044" y="1283"/>
                  <a:pt x="1038" y="1289"/>
                  <a:pt x="1038" y="1297"/>
                </a:cubicBezTo>
                <a:cubicBezTo>
                  <a:pt x="1037" y="1304"/>
                  <a:pt x="1044" y="1311"/>
                  <a:pt x="1052" y="1310"/>
                </a:cubicBezTo>
                <a:close/>
                <a:moveTo>
                  <a:pt x="1009" y="512"/>
                </a:moveTo>
                <a:cubicBezTo>
                  <a:pt x="1002" y="512"/>
                  <a:pt x="995" y="518"/>
                  <a:pt x="995" y="525"/>
                </a:cubicBezTo>
                <a:cubicBezTo>
                  <a:pt x="995" y="533"/>
                  <a:pt x="1001" y="539"/>
                  <a:pt x="1008" y="539"/>
                </a:cubicBezTo>
                <a:cubicBezTo>
                  <a:pt x="1016" y="539"/>
                  <a:pt x="1022" y="533"/>
                  <a:pt x="1022" y="526"/>
                </a:cubicBezTo>
                <a:cubicBezTo>
                  <a:pt x="1022" y="518"/>
                  <a:pt x="1016" y="512"/>
                  <a:pt x="1009" y="512"/>
                </a:cubicBezTo>
                <a:close/>
                <a:moveTo>
                  <a:pt x="901" y="503"/>
                </a:moveTo>
                <a:cubicBezTo>
                  <a:pt x="893" y="503"/>
                  <a:pt x="887" y="508"/>
                  <a:pt x="887" y="516"/>
                </a:cubicBezTo>
                <a:cubicBezTo>
                  <a:pt x="887" y="523"/>
                  <a:pt x="893" y="530"/>
                  <a:pt x="900" y="530"/>
                </a:cubicBezTo>
                <a:cubicBezTo>
                  <a:pt x="907" y="530"/>
                  <a:pt x="914" y="524"/>
                  <a:pt x="914" y="516"/>
                </a:cubicBezTo>
                <a:cubicBezTo>
                  <a:pt x="914" y="509"/>
                  <a:pt x="908" y="503"/>
                  <a:pt x="901" y="503"/>
                </a:cubicBezTo>
                <a:close/>
                <a:moveTo>
                  <a:pt x="551" y="1075"/>
                </a:moveTo>
                <a:cubicBezTo>
                  <a:pt x="558" y="1075"/>
                  <a:pt x="564" y="1069"/>
                  <a:pt x="564" y="1061"/>
                </a:cubicBezTo>
                <a:cubicBezTo>
                  <a:pt x="564" y="1054"/>
                  <a:pt x="558" y="1048"/>
                  <a:pt x="551" y="1048"/>
                </a:cubicBezTo>
                <a:cubicBezTo>
                  <a:pt x="543" y="1048"/>
                  <a:pt x="537" y="1054"/>
                  <a:pt x="537" y="1062"/>
                </a:cubicBezTo>
                <a:cubicBezTo>
                  <a:pt x="537" y="1069"/>
                  <a:pt x="543" y="1075"/>
                  <a:pt x="551" y="1075"/>
                </a:cubicBezTo>
                <a:close/>
                <a:moveTo>
                  <a:pt x="1179" y="625"/>
                </a:moveTo>
                <a:cubicBezTo>
                  <a:pt x="1179" y="632"/>
                  <a:pt x="1185" y="638"/>
                  <a:pt x="1192" y="638"/>
                </a:cubicBezTo>
                <a:cubicBezTo>
                  <a:pt x="1200" y="638"/>
                  <a:pt x="1206" y="632"/>
                  <a:pt x="1206" y="624"/>
                </a:cubicBezTo>
                <a:cubicBezTo>
                  <a:pt x="1205" y="617"/>
                  <a:pt x="1199" y="611"/>
                  <a:pt x="1192" y="611"/>
                </a:cubicBezTo>
                <a:cubicBezTo>
                  <a:pt x="1184" y="611"/>
                  <a:pt x="1178" y="617"/>
                  <a:pt x="1179" y="625"/>
                </a:cubicBezTo>
                <a:close/>
                <a:moveTo>
                  <a:pt x="689" y="581"/>
                </a:moveTo>
                <a:cubicBezTo>
                  <a:pt x="689" y="589"/>
                  <a:pt x="696" y="595"/>
                  <a:pt x="703" y="595"/>
                </a:cubicBezTo>
                <a:cubicBezTo>
                  <a:pt x="710" y="594"/>
                  <a:pt x="716" y="588"/>
                  <a:pt x="716" y="581"/>
                </a:cubicBezTo>
                <a:cubicBezTo>
                  <a:pt x="716" y="573"/>
                  <a:pt x="710" y="567"/>
                  <a:pt x="702" y="568"/>
                </a:cubicBezTo>
                <a:cubicBezTo>
                  <a:pt x="695" y="568"/>
                  <a:pt x="689" y="574"/>
                  <a:pt x="689" y="581"/>
                </a:cubicBezTo>
                <a:close/>
                <a:moveTo>
                  <a:pt x="644" y="617"/>
                </a:moveTo>
                <a:cubicBezTo>
                  <a:pt x="636" y="617"/>
                  <a:pt x="630" y="623"/>
                  <a:pt x="630" y="631"/>
                </a:cubicBezTo>
                <a:cubicBezTo>
                  <a:pt x="630" y="638"/>
                  <a:pt x="636" y="644"/>
                  <a:pt x="644" y="644"/>
                </a:cubicBezTo>
                <a:cubicBezTo>
                  <a:pt x="651" y="644"/>
                  <a:pt x="657" y="638"/>
                  <a:pt x="657" y="631"/>
                </a:cubicBezTo>
                <a:cubicBezTo>
                  <a:pt x="657" y="623"/>
                  <a:pt x="651" y="617"/>
                  <a:pt x="644" y="617"/>
                </a:cubicBezTo>
                <a:close/>
                <a:moveTo>
                  <a:pt x="531" y="990"/>
                </a:moveTo>
                <a:cubicBezTo>
                  <a:pt x="539" y="990"/>
                  <a:pt x="545" y="984"/>
                  <a:pt x="544" y="977"/>
                </a:cubicBezTo>
                <a:cubicBezTo>
                  <a:pt x="544" y="969"/>
                  <a:pt x="538" y="963"/>
                  <a:pt x="531" y="964"/>
                </a:cubicBezTo>
                <a:cubicBezTo>
                  <a:pt x="523" y="964"/>
                  <a:pt x="517" y="970"/>
                  <a:pt x="518" y="977"/>
                </a:cubicBezTo>
                <a:cubicBezTo>
                  <a:pt x="518" y="985"/>
                  <a:pt x="524" y="991"/>
                  <a:pt x="531" y="990"/>
                </a:cubicBezTo>
                <a:close/>
                <a:moveTo>
                  <a:pt x="1306" y="1044"/>
                </a:moveTo>
                <a:cubicBezTo>
                  <a:pt x="1306" y="1037"/>
                  <a:pt x="1300" y="1031"/>
                  <a:pt x="1293" y="1031"/>
                </a:cubicBezTo>
                <a:cubicBezTo>
                  <a:pt x="1285" y="1031"/>
                  <a:pt x="1279" y="1037"/>
                  <a:pt x="1279" y="1044"/>
                </a:cubicBezTo>
                <a:cubicBezTo>
                  <a:pt x="1279" y="1052"/>
                  <a:pt x="1285" y="1058"/>
                  <a:pt x="1293" y="1058"/>
                </a:cubicBezTo>
                <a:cubicBezTo>
                  <a:pt x="1300" y="1058"/>
                  <a:pt x="1306" y="1052"/>
                  <a:pt x="1306" y="1044"/>
                </a:cubicBezTo>
                <a:close/>
                <a:moveTo>
                  <a:pt x="1258" y="1137"/>
                </a:moveTo>
                <a:cubicBezTo>
                  <a:pt x="1265" y="1137"/>
                  <a:pt x="1271" y="1131"/>
                  <a:pt x="1271" y="1123"/>
                </a:cubicBezTo>
                <a:cubicBezTo>
                  <a:pt x="1271" y="1116"/>
                  <a:pt x="1265" y="1110"/>
                  <a:pt x="1257" y="1110"/>
                </a:cubicBezTo>
                <a:cubicBezTo>
                  <a:pt x="1250" y="1110"/>
                  <a:pt x="1244" y="1117"/>
                  <a:pt x="1244" y="1124"/>
                </a:cubicBezTo>
                <a:cubicBezTo>
                  <a:pt x="1244" y="1131"/>
                  <a:pt x="1251" y="1137"/>
                  <a:pt x="1258" y="1137"/>
                </a:cubicBezTo>
                <a:close/>
                <a:moveTo>
                  <a:pt x="698" y="1252"/>
                </a:moveTo>
                <a:cubicBezTo>
                  <a:pt x="706" y="1253"/>
                  <a:pt x="712" y="1248"/>
                  <a:pt x="713" y="1240"/>
                </a:cubicBezTo>
                <a:cubicBezTo>
                  <a:pt x="714" y="1233"/>
                  <a:pt x="709" y="1226"/>
                  <a:pt x="701" y="1225"/>
                </a:cubicBezTo>
                <a:cubicBezTo>
                  <a:pt x="694" y="1225"/>
                  <a:pt x="687" y="1231"/>
                  <a:pt x="687" y="1238"/>
                </a:cubicBezTo>
                <a:cubicBezTo>
                  <a:pt x="686" y="1245"/>
                  <a:pt x="691" y="1251"/>
                  <a:pt x="698" y="1252"/>
                </a:cubicBezTo>
                <a:close/>
                <a:moveTo>
                  <a:pt x="1241" y="670"/>
                </a:moveTo>
                <a:cubicBezTo>
                  <a:pt x="1234" y="670"/>
                  <a:pt x="1228" y="676"/>
                  <a:pt x="1228" y="684"/>
                </a:cubicBezTo>
                <a:cubicBezTo>
                  <a:pt x="1228" y="691"/>
                  <a:pt x="1234" y="697"/>
                  <a:pt x="1242" y="697"/>
                </a:cubicBezTo>
                <a:cubicBezTo>
                  <a:pt x="1249" y="697"/>
                  <a:pt x="1255" y="690"/>
                  <a:pt x="1255" y="683"/>
                </a:cubicBezTo>
                <a:cubicBezTo>
                  <a:pt x="1255" y="676"/>
                  <a:pt x="1249" y="670"/>
                  <a:pt x="1241" y="670"/>
                </a:cubicBezTo>
                <a:close/>
                <a:moveTo>
                  <a:pt x="1080" y="1286"/>
                </a:moveTo>
                <a:cubicBezTo>
                  <a:pt x="1088" y="1286"/>
                  <a:pt x="1094" y="1279"/>
                  <a:pt x="1094" y="1272"/>
                </a:cubicBezTo>
                <a:cubicBezTo>
                  <a:pt x="1094" y="1264"/>
                  <a:pt x="1088" y="1259"/>
                  <a:pt x="1080" y="1259"/>
                </a:cubicBezTo>
                <a:cubicBezTo>
                  <a:pt x="1073" y="1259"/>
                  <a:pt x="1067" y="1265"/>
                  <a:pt x="1067" y="1273"/>
                </a:cubicBezTo>
                <a:cubicBezTo>
                  <a:pt x="1067" y="1280"/>
                  <a:pt x="1073" y="1286"/>
                  <a:pt x="1080" y="1286"/>
                </a:cubicBezTo>
                <a:close/>
                <a:moveTo>
                  <a:pt x="1216" y="640"/>
                </a:moveTo>
                <a:cubicBezTo>
                  <a:pt x="1209" y="640"/>
                  <a:pt x="1203" y="647"/>
                  <a:pt x="1203" y="654"/>
                </a:cubicBezTo>
                <a:cubicBezTo>
                  <a:pt x="1203" y="661"/>
                  <a:pt x="1210" y="667"/>
                  <a:pt x="1217" y="667"/>
                </a:cubicBezTo>
                <a:cubicBezTo>
                  <a:pt x="1225" y="667"/>
                  <a:pt x="1230" y="661"/>
                  <a:pt x="1230" y="653"/>
                </a:cubicBezTo>
                <a:cubicBezTo>
                  <a:pt x="1230" y="646"/>
                  <a:pt x="1224" y="640"/>
                  <a:pt x="1216" y="640"/>
                </a:cubicBezTo>
                <a:close/>
                <a:moveTo>
                  <a:pt x="858" y="1320"/>
                </a:moveTo>
                <a:cubicBezTo>
                  <a:pt x="866" y="1321"/>
                  <a:pt x="872" y="1315"/>
                  <a:pt x="872" y="1307"/>
                </a:cubicBezTo>
                <a:cubicBezTo>
                  <a:pt x="872" y="1300"/>
                  <a:pt x="866" y="1294"/>
                  <a:pt x="859" y="1294"/>
                </a:cubicBezTo>
                <a:cubicBezTo>
                  <a:pt x="852" y="1293"/>
                  <a:pt x="845" y="1300"/>
                  <a:pt x="845" y="1307"/>
                </a:cubicBezTo>
                <a:cubicBezTo>
                  <a:pt x="845" y="1314"/>
                  <a:pt x="851" y="1320"/>
                  <a:pt x="858" y="1320"/>
                </a:cubicBezTo>
                <a:close/>
                <a:moveTo>
                  <a:pt x="912" y="1326"/>
                </a:moveTo>
                <a:cubicBezTo>
                  <a:pt x="920" y="1326"/>
                  <a:pt x="926" y="1320"/>
                  <a:pt x="926" y="1312"/>
                </a:cubicBezTo>
                <a:cubicBezTo>
                  <a:pt x="926" y="1305"/>
                  <a:pt x="920" y="1299"/>
                  <a:pt x="912" y="1299"/>
                </a:cubicBezTo>
                <a:cubicBezTo>
                  <a:pt x="905" y="1299"/>
                  <a:pt x="899" y="1305"/>
                  <a:pt x="899" y="1312"/>
                </a:cubicBezTo>
                <a:cubicBezTo>
                  <a:pt x="899" y="1320"/>
                  <a:pt x="905" y="1326"/>
                  <a:pt x="912" y="1326"/>
                </a:cubicBezTo>
                <a:close/>
                <a:moveTo>
                  <a:pt x="673" y="592"/>
                </a:moveTo>
                <a:cubicBezTo>
                  <a:pt x="666" y="592"/>
                  <a:pt x="660" y="599"/>
                  <a:pt x="660" y="606"/>
                </a:cubicBezTo>
                <a:cubicBezTo>
                  <a:pt x="660" y="614"/>
                  <a:pt x="666" y="619"/>
                  <a:pt x="674" y="619"/>
                </a:cubicBezTo>
                <a:cubicBezTo>
                  <a:pt x="681" y="619"/>
                  <a:pt x="687" y="613"/>
                  <a:pt x="687" y="606"/>
                </a:cubicBezTo>
                <a:cubicBezTo>
                  <a:pt x="687" y="598"/>
                  <a:pt x="681" y="592"/>
                  <a:pt x="673" y="592"/>
                </a:cubicBezTo>
                <a:close/>
                <a:moveTo>
                  <a:pt x="1087" y="547"/>
                </a:moveTo>
                <a:cubicBezTo>
                  <a:pt x="1080" y="548"/>
                  <a:pt x="1074" y="554"/>
                  <a:pt x="1075" y="561"/>
                </a:cubicBezTo>
                <a:cubicBezTo>
                  <a:pt x="1075" y="568"/>
                  <a:pt x="1081" y="574"/>
                  <a:pt x="1088" y="574"/>
                </a:cubicBezTo>
                <a:cubicBezTo>
                  <a:pt x="1095" y="574"/>
                  <a:pt x="1102" y="567"/>
                  <a:pt x="1102" y="560"/>
                </a:cubicBezTo>
                <a:cubicBezTo>
                  <a:pt x="1101" y="553"/>
                  <a:pt x="1095" y="547"/>
                  <a:pt x="1087" y="547"/>
                </a:cubicBezTo>
                <a:close/>
                <a:moveTo>
                  <a:pt x="802" y="537"/>
                </a:moveTo>
                <a:cubicBezTo>
                  <a:pt x="802" y="544"/>
                  <a:pt x="809" y="550"/>
                  <a:pt x="816" y="550"/>
                </a:cubicBezTo>
                <a:cubicBezTo>
                  <a:pt x="823" y="550"/>
                  <a:pt x="829" y="544"/>
                  <a:pt x="829" y="537"/>
                </a:cubicBezTo>
                <a:cubicBezTo>
                  <a:pt x="829" y="529"/>
                  <a:pt x="824" y="523"/>
                  <a:pt x="816" y="523"/>
                </a:cubicBezTo>
                <a:cubicBezTo>
                  <a:pt x="809" y="523"/>
                  <a:pt x="802" y="529"/>
                  <a:pt x="802" y="537"/>
                </a:cubicBezTo>
                <a:close/>
                <a:moveTo>
                  <a:pt x="954" y="535"/>
                </a:moveTo>
                <a:cubicBezTo>
                  <a:pt x="961" y="535"/>
                  <a:pt x="968" y="530"/>
                  <a:pt x="968" y="522"/>
                </a:cubicBezTo>
                <a:cubicBezTo>
                  <a:pt x="969" y="515"/>
                  <a:pt x="963" y="508"/>
                  <a:pt x="956" y="508"/>
                </a:cubicBezTo>
                <a:cubicBezTo>
                  <a:pt x="948" y="508"/>
                  <a:pt x="942" y="513"/>
                  <a:pt x="942" y="520"/>
                </a:cubicBezTo>
                <a:cubicBezTo>
                  <a:pt x="941" y="528"/>
                  <a:pt x="947" y="534"/>
                  <a:pt x="954" y="535"/>
                </a:cubicBezTo>
                <a:close/>
                <a:moveTo>
                  <a:pt x="1297" y="1003"/>
                </a:moveTo>
                <a:cubicBezTo>
                  <a:pt x="1305" y="1003"/>
                  <a:pt x="1310" y="997"/>
                  <a:pt x="1310" y="989"/>
                </a:cubicBezTo>
                <a:cubicBezTo>
                  <a:pt x="1310" y="982"/>
                  <a:pt x="1304" y="976"/>
                  <a:pt x="1297" y="976"/>
                </a:cubicBezTo>
                <a:cubicBezTo>
                  <a:pt x="1290" y="977"/>
                  <a:pt x="1284" y="982"/>
                  <a:pt x="1284" y="989"/>
                </a:cubicBezTo>
                <a:cubicBezTo>
                  <a:pt x="1284" y="997"/>
                  <a:pt x="1290" y="1003"/>
                  <a:pt x="1297" y="1003"/>
                </a:cubicBezTo>
                <a:close/>
                <a:moveTo>
                  <a:pt x="1307" y="867"/>
                </a:moveTo>
                <a:cubicBezTo>
                  <a:pt x="1300" y="867"/>
                  <a:pt x="1293" y="873"/>
                  <a:pt x="1293" y="880"/>
                </a:cubicBezTo>
                <a:cubicBezTo>
                  <a:pt x="1293" y="887"/>
                  <a:pt x="1298" y="893"/>
                  <a:pt x="1306" y="894"/>
                </a:cubicBezTo>
                <a:cubicBezTo>
                  <a:pt x="1313" y="894"/>
                  <a:pt x="1319" y="888"/>
                  <a:pt x="1320" y="881"/>
                </a:cubicBezTo>
                <a:cubicBezTo>
                  <a:pt x="1320" y="874"/>
                  <a:pt x="1314" y="868"/>
                  <a:pt x="1307" y="867"/>
                </a:cubicBezTo>
                <a:close/>
                <a:moveTo>
                  <a:pt x="554" y="868"/>
                </a:moveTo>
                <a:cubicBezTo>
                  <a:pt x="554" y="861"/>
                  <a:pt x="548" y="856"/>
                  <a:pt x="541" y="855"/>
                </a:cubicBezTo>
                <a:cubicBezTo>
                  <a:pt x="534" y="855"/>
                  <a:pt x="528" y="861"/>
                  <a:pt x="527" y="868"/>
                </a:cubicBezTo>
                <a:cubicBezTo>
                  <a:pt x="527" y="875"/>
                  <a:pt x="533" y="882"/>
                  <a:pt x="540" y="882"/>
                </a:cubicBezTo>
                <a:cubicBezTo>
                  <a:pt x="548" y="882"/>
                  <a:pt x="554" y="876"/>
                  <a:pt x="554" y="868"/>
                </a:cubicBezTo>
                <a:close/>
                <a:moveTo>
                  <a:pt x="590" y="1091"/>
                </a:moveTo>
                <a:cubicBezTo>
                  <a:pt x="589" y="1083"/>
                  <a:pt x="583" y="1078"/>
                  <a:pt x="575" y="1078"/>
                </a:cubicBezTo>
                <a:cubicBezTo>
                  <a:pt x="568" y="1078"/>
                  <a:pt x="563" y="1084"/>
                  <a:pt x="563" y="1092"/>
                </a:cubicBezTo>
                <a:cubicBezTo>
                  <a:pt x="563" y="1099"/>
                  <a:pt x="570" y="1105"/>
                  <a:pt x="577" y="1105"/>
                </a:cubicBezTo>
                <a:cubicBezTo>
                  <a:pt x="584" y="1104"/>
                  <a:pt x="590" y="1098"/>
                  <a:pt x="590" y="1091"/>
                </a:cubicBezTo>
                <a:close/>
                <a:moveTo>
                  <a:pt x="545" y="827"/>
                </a:moveTo>
                <a:cubicBezTo>
                  <a:pt x="552" y="827"/>
                  <a:pt x="559" y="822"/>
                  <a:pt x="559" y="815"/>
                </a:cubicBezTo>
                <a:cubicBezTo>
                  <a:pt x="559" y="807"/>
                  <a:pt x="553" y="801"/>
                  <a:pt x="546" y="801"/>
                </a:cubicBezTo>
                <a:cubicBezTo>
                  <a:pt x="539" y="800"/>
                  <a:pt x="533" y="806"/>
                  <a:pt x="532" y="813"/>
                </a:cubicBezTo>
                <a:cubicBezTo>
                  <a:pt x="532" y="821"/>
                  <a:pt x="538" y="827"/>
                  <a:pt x="545" y="827"/>
                </a:cubicBezTo>
                <a:close/>
                <a:moveTo>
                  <a:pt x="1287" y="784"/>
                </a:moveTo>
                <a:cubicBezTo>
                  <a:pt x="1279" y="784"/>
                  <a:pt x="1273" y="790"/>
                  <a:pt x="1273" y="797"/>
                </a:cubicBezTo>
                <a:cubicBezTo>
                  <a:pt x="1274" y="804"/>
                  <a:pt x="1280" y="810"/>
                  <a:pt x="1287" y="810"/>
                </a:cubicBezTo>
                <a:cubicBezTo>
                  <a:pt x="1294" y="810"/>
                  <a:pt x="1300" y="804"/>
                  <a:pt x="1300" y="796"/>
                </a:cubicBezTo>
                <a:cubicBezTo>
                  <a:pt x="1300" y="789"/>
                  <a:pt x="1294" y="784"/>
                  <a:pt x="1287" y="784"/>
                </a:cubicBezTo>
                <a:close/>
                <a:moveTo>
                  <a:pt x="1229" y="1162"/>
                </a:moveTo>
                <a:cubicBezTo>
                  <a:pt x="1236" y="1162"/>
                  <a:pt x="1242" y="1155"/>
                  <a:pt x="1242" y="1148"/>
                </a:cubicBezTo>
                <a:cubicBezTo>
                  <a:pt x="1242" y="1141"/>
                  <a:pt x="1236" y="1135"/>
                  <a:pt x="1228" y="1135"/>
                </a:cubicBezTo>
                <a:cubicBezTo>
                  <a:pt x="1221" y="1135"/>
                  <a:pt x="1215" y="1141"/>
                  <a:pt x="1215" y="1148"/>
                </a:cubicBezTo>
                <a:cubicBezTo>
                  <a:pt x="1215" y="1156"/>
                  <a:pt x="1221" y="1162"/>
                  <a:pt x="1229" y="1162"/>
                </a:cubicBezTo>
                <a:close/>
                <a:moveTo>
                  <a:pt x="579" y="721"/>
                </a:moveTo>
                <a:cubicBezTo>
                  <a:pt x="572" y="722"/>
                  <a:pt x="566" y="728"/>
                  <a:pt x="566" y="735"/>
                </a:cubicBezTo>
                <a:cubicBezTo>
                  <a:pt x="567" y="743"/>
                  <a:pt x="573" y="748"/>
                  <a:pt x="581" y="748"/>
                </a:cubicBezTo>
                <a:cubicBezTo>
                  <a:pt x="588" y="747"/>
                  <a:pt x="593" y="741"/>
                  <a:pt x="593" y="734"/>
                </a:cubicBezTo>
                <a:cubicBezTo>
                  <a:pt x="593" y="727"/>
                  <a:pt x="586" y="721"/>
                  <a:pt x="579" y="721"/>
                </a:cubicBezTo>
                <a:close/>
                <a:moveTo>
                  <a:pt x="675" y="1222"/>
                </a:moveTo>
                <a:cubicBezTo>
                  <a:pt x="682" y="1222"/>
                  <a:pt x="688" y="1216"/>
                  <a:pt x="688" y="1209"/>
                </a:cubicBezTo>
                <a:cubicBezTo>
                  <a:pt x="689" y="1202"/>
                  <a:pt x="682" y="1196"/>
                  <a:pt x="675" y="1196"/>
                </a:cubicBezTo>
                <a:cubicBezTo>
                  <a:pt x="668" y="1196"/>
                  <a:pt x="662" y="1202"/>
                  <a:pt x="662" y="1210"/>
                </a:cubicBezTo>
                <a:cubicBezTo>
                  <a:pt x="662" y="1217"/>
                  <a:pt x="668" y="1222"/>
                  <a:pt x="675" y="1222"/>
                </a:cubicBezTo>
                <a:close/>
                <a:moveTo>
                  <a:pt x="549" y="923"/>
                </a:moveTo>
                <a:cubicBezTo>
                  <a:pt x="549" y="916"/>
                  <a:pt x="543" y="910"/>
                  <a:pt x="536" y="910"/>
                </a:cubicBezTo>
                <a:cubicBezTo>
                  <a:pt x="529" y="910"/>
                  <a:pt x="523" y="915"/>
                  <a:pt x="523" y="923"/>
                </a:cubicBezTo>
                <a:cubicBezTo>
                  <a:pt x="523" y="930"/>
                  <a:pt x="529" y="936"/>
                  <a:pt x="536" y="936"/>
                </a:cubicBezTo>
                <a:cubicBezTo>
                  <a:pt x="544" y="936"/>
                  <a:pt x="550" y="930"/>
                  <a:pt x="549" y="923"/>
                </a:cubicBezTo>
                <a:close/>
                <a:moveTo>
                  <a:pt x="1110" y="1261"/>
                </a:moveTo>
                <a:cubicBezTo>
                  <a:pt x="1118" y="1261"/>
                  <a:pt x="1124" y="1254"/>
                  <a:pt x="1123" y="1247"/>
                </a:cubicBezTo>
                <a:cubicBezTo>
                  <a:pt x="1123" y="1240"/>
                  <a:pt x="1117" y="1234"/>
                  <a:pt x="1110" y="1234"/>
                </a:cubicBezTo>
                <a:cubicBezTo>
                  <a:pt x="1103" y="1234"/>
                  <a:pt x="1097" y="1240"/>
                  <a:pt x="1097" y="1247"/>
                </a:cubicBezTo>
                <a:cubicBezTo>
                  <a:pt x="1097" y="1255"/>
                  <a:pt x="1103" y="1261"/>
                  <a:pt x="1110" y="1261"/>
                </a:cubicBezTo>
                <a:close/>
                <a:moveTo>
                  <a:pt x="780" y="1286"/>
                </a:moveTo>
                <a:cubicBezTo>
                  <a:pt x="787" y="1286"/>
                  <a:pt x="793" y="1280"/>
                  <a:pt x="792" y="1273"/>
                </a:cubicBezTo>
                <a:cubicBezTo>
                  <a:pt x="792" y="1266"/>
                  <a:pt x="787" y="1260"/>
                  <a:pt x="779" y="1260"/>
                </a:cubicBezTo>
                <a:cubicBezTo>
                  <a:pt x="772" y="1260"/>
                  <a:pt x="766" y="1266"/>
                  <a:pt x="766" y="1273"/>
                </a:cubicBezTo>
                <a:cubicBezTo>
                  <a:pt x="766" y="1281"/>
                  <a:pt x="772" y="1287"/>
                  <a:pt x="780" y="1286"/>
                </a:cubicBezTo>
                <a:close/>
                <a:moveTo>
                  <a:pt x="997" y="1306"/>
                </a:moveTo>
                <a:cubicBezTo>
                  <a:pt x="1004" y="1306"/>
                  <a:pt x="1010" y="1300"/>
                  <a:pt x="1010" y="1293"/>
                </a:cubicBezTo>
                <a:cubicBezTo>
                  <a:pt x="1010" y="1285"/>
                  <a:pt x="1004" y="1279"/>
                  <a:pt x="997" y="1279"/>
                </a:cubicBezTo>
                <a:cubicBezTo>
                  <a:pt x="990" y="1279"/>
                  <a:pt x="984" y="1285"/>
                  <a:pt x="983" y="1292"/>
                </a:cubicBezTo>
                <a:cubicBezTo>
                  <a:pt x="983" y="1300"/>
                  <a:pt x="989" y="1306"/>
                  <a:pt x="997" y="1306"/>
                </a:cubicBezTo>
                <a:close/>
                <a:moveTo>
                  <a:pt x="1315" y="935"/>
                </a:moveTo>
                <a:cubicBezTo>
                  <a:pt x="1315" y="928"/>
                  <a:pt x="1309" y="922"/>
                  <a:pt x="1302" y="922"/>
                </a:cubicBezTo>
                <a:cubicBezTo>
                  <a:pt x="1295" y="922"/>
                  <a:pt x="1289" y="928"/>
                  <a:pt x="1289" y="935"/>
                </a:cubicBezTo>
                <a:cubicBezTo>
                  <a:pt x="1289" y="943"/>
                  <a:pt x="1295" y="948"/>
                  <a:pt x="1302" y="948"/>
                </a:cubicBezTo>
                <a:cubicBezTo>
                  <a:pt x="1309" y="948"/>
                  <a:pt x="1315" y="942"/>
                  <a:pt x="1315" y="935"/>
                </a:cubicBezTo>
                <a:close/>
                <a:moveTo>
                  <a:pt x="787" y="548"/>
                </a:moveTo>
                <a:cubicBezTo>
                  <a:pt x="780" y="548"/>
                  <a:pt x="774" y="554"/>
                  <a:pt x="774" y="561"/>
                </a:cubicBezTo>
                <a:cubicBezTo>
                  <a:pt x="774" y="569"/>
                  <a:pt x="780" y="575"/>
                  <a:pt x="787" y="575"/>
                </a:cubicBezTo>
                <a:cubicBezTo>
                  <a:pt x="794" y="574"/>
                  <a:pt x="800" y="569"/>
                  <a:pt x="800" y="561"/>
                </a:cubicBezTo>
                <a:cubicBezTo>
                  <a:pt x="800" y="554"/>
                  <a:pt x="794" y="548"/>
                  <a:pt x="787" y="548"/>
                </a:cubicBezTo>
                <a:close/>
                <a:moveTo>
                  <a:pt x="857" y="541"/>
                </a:moveTo>
                <a:cubicBezTo>
                  <a:pt x="857" y="548"/>
                  <a:pt x="863" y="554"/>
                  <a:pt x="870" y="554"/>
                </a:cubicBezTo>
                <a:cubicBezTo>
                  <a:pt x="877" y="554"/>
                  <a:pt x="883" y="549"/>
                  <a:pt x="884" y="542"/>
                </a:cubicBezTo>
                <a:cubicBezTo>
                  <a:pt x="884" y="534"/>
                  <a:pt x="878" y="528"/>
                  <a:pt x="871" y="528"/>
                </a:cubicBezTo>
                <a:cubicBezTo>
                  <a:pt x="863" y="528"/>
                  <a:pt x="858" y="533"/>
                  <a:pt x="857" y="541"/>
                </a:cubicBezTo>
                <a:close/>
                <a:moveTo>
                  <a:pt x="601" y="1133"/>
                </a:moveTo>
                <a:cubicBezTo>
                  <a:pt x="608" y="1133"/>
                  <a:pt x="614" y="1127"/>
                  <a:pt x="614" y="1120"/>
                </a:cubicBezTo>
                <a:cubicBezTo>
                  <a:pt x="614" y="1113"/>
                  <a:pt x="608" y="1107"/>
                  <a:pt x="601" y="1107"/>
                </a:cubicBezTo>
                <a:cubicBezTo>
                  <a:pt x="594" y="1107"/>
                  <a:pt x="588" y="1113"/>
                  <a:pt x="588" y="1120"/>
                </a:cubicBezTo>
                <a:cubicBezTo>
                  <a:pt x="588" y="1128"/>
                  <a:pt x="594" y="1133"/>
                  <a:pt x="601" y="1133"/>
                </a:cubicBezTo>
                <a:close/>
                <a:moveTo>
                  <a:pt x="1033" y="542"/>
                </a:moveTo>
                <a:cubicBezTo>
                  <a:pt x="1026" y="542"/>
                  <a:pt x="1020" y="548"/>
                  <a:pt x="1020" y="555"/>
                </a:cubicBezTo>
                <a:cubicBezTo>
                  <a:pt x="1020" y="563"/>
                  <a:pt x="1026" y="569"/>
                  <a:pt x="1034" y="569"/>
                </a:cubicBezTo>
                <a:cubicBezTo>
                  <a:pt x="1041" y="568"/>
                  <a:pt x="1047" y="562"/>
                  <a:pt x="1047" y="555"/>
                </a:cubicBezTo>
                <a:cubicBezTo>
                  <a:pt x="1046" y="548"/>
                  <a:pt x="1040" y="542"/>
                  <a:pt x="1033" y="542"/>
                </a:cubicBezTo>
                <a:close/>
                <a:moveTo>
                  <a:pt x="1113" y="576"/>
                </a:moveTo>
                <a:cubicBezTo>
                  <a:pt x="1106" y="576"/>
                  <a:pt x="1100" y="582"/>
                  <a:pt x="1100" y="589"/>
                </a:cubicBezTo>
                <a:cubicBezTo>
                  <a:pt x="1099" y="597"/>
                  <a:pt x="1105" y="602"/>
                  <a:pt x="1112" y="603"/>
                </a:cubicBezTo>
                <a:cubicBezTo>
                  <a:pt x="1119" y="603"/>
                  <a:pt x="1125" y="597"/>
                  <a:pt x="1126" y="590"/>
                </a:cubicBezTo>
                <a:cubicBezTo>
                  <a:pt x="1126" y="583"/>
                  <a:pt x="1120" y="576"/>
                  <a:pt x="1113" y="576"/>
                </a:cubicBezTo>
                <a:close/>
                <a:moveTo>
                  <a:pt x="1199" y="1186"/>
                </a:moveTo>
                <a:cubicBezTo>
                  <a:pt x="1206" y="1186"/>
                  <a:pt x="1212" y="1180"/>
                  <a:pt x="1212" y="1173"/>
                </a:cubicBezTo>
                <a:cubicBezTo>
                  <a:pt x="1212" y="1166"/>
                  <a:pt x="1206" y="1160"/>
                  <a:pt x="1199" y="1160"/>
                </a:cubicBezTo>
                <a:cubicBezTo>
                  <a:pt x="1191" y="1160"/>
                  <a:pt x="1185" y="1166"/>
                  <a:pt x="1186" y="1174"/>
                </a:cubicBezTo>
                <a:cubicBezTo>
                  <a:pt x="1186" y="1181"/>
                  <a:pt x="1192" y="1186"/>
                  <a:pt x="1199" y="1186"/>
                </a:cubicBezTo>
                <a:close/>
                <a:moveTo>
                  <a:pt x="651" y="1193"/>
                </a:moveTo>
                <a:cubicBezTo>
                  <a:pt x="658" y="1193"/>
                  <a:pt x="664" y="1187"/>
                  <a:pt x="664" y="1180"/>
                </a:cubicBezTo>
                <a:cubicBezTo>
                  <a:pt x="664" y="1173"/>
                  <a:pt x="658" y="1167"/>
                  <a:pt x="651" y="1167"/>
                </a:cubicBezTo>
                <a:cubicBezTo>
                  <a:pt x="643" y="1167"/>
                  <a:pt x="637" y="1173"/>
                  <a:pt x="637" y="1180"/>
                </a:cubicBezTo>
                <a:cubicBezTo>
                  <a:pt x="638" y="1188"/>
                  <a:pt x="643" y="1193"/>
                  <a:pt x="651" y="1193"/>
                </a:cubicBezTo>
                <a:close/>
                <a:moveTo>
                  <a:pt x="1140" y="1236"/>
                </a:moveTo>
                <a:cubicBezTo>
                  <a:pt x="1147" y="1236"/>
                  <a:pt x="1153" y="1230"/>
                  <a:pt x="1153" y="1223"/>
                </a:cubicBezTo>
                <a:cubicBezTo>
                  <a:pt x="1153" y="1216"/>
                  <a:pt x="1148" y="1210"/>
                  <a:pt x="1141" y="1209"/>
                </a:cubicBezTo>
                <a:cubicBezTo>
                  <a:pt x="1133" y="1209"/>
                  <a:pt x="1127" y="1215"/>
                  <a:pt x="1127" y="1223"/>
                </a:cubicBezTo>
                <a:cubicBezTo>
                  <a:pt x="1127" y="1230"/>
                  <a:pt x="1133" y="1236"/>
                  <a:pt x="1140" y="1236"/>
                </a:cubicBezTo>
                <a:close/>
                <a:moveTo>
                  <a:pt x="1262" y="1082"/>
                </a:moveTo>
                <a:cubicBezTo>
                  <a:pt x="1270" y="1082"/>
                  <a:pt x="1276" y="1077"/>
                  <a:pt x="1276" y="1069"/>
                </a:cubicBezTo>
                <a:cubicBezTo>
                  <a:pt x="1276" y="1062"/>
                  <a:pt x="1270" y="1056"/>
                  <a:pt x="1263" y="1056"/>
                </a:cubicBezTo>
                <a:cubicBezTo>
                  <a:pt x="1256" y="1056"/>
                  <a:pt x="1250" y="1061"/>
                  <a:pt x="1250" y="1068"/>
                </a:cubicBezTo>
                <a:cubicBezTo>
                  <a:pt x="1250" y="1076"/>
                  <a:pt x="1255" y="1082"/>
                  <a:pt x="1262" y="1082"/>
                </a:cubicBezTo>
                <a:close/>
                <a:moveTo>
                  <a:pt x="925" y="533"/>
                </a:moveTo>
                <a:cubicBezTo>
                  <a:pt x="918" y="533"/>
                  <a:pt x="912" y="539"/>
                  <a:pt x="912" y="546"/>
                </a:cubicBezTo>
                <a:cubicBezTo>
                  <a:pt x="912" y="553"/>
                  <a:pt x="918" y="559"/>
                  <a:pt x="925" y="559"/>
                </a:cubicBezTo>
                <a:cubicBezTo>
                  <a:pt x="932" y="559"/>
                  <a:pt x="938" y="553"/>
                  <a:pt x="938" y="546"/>
                </a:cubicBezTo>
                <a:cubicBezTo>
                  <a:pt x="938" y="539"/>
                  <a:pt x="932" y="533"/>
                  <a:pt x="925" y="533"/>
                </a:cubicBezTo>
                <a:close/>
                <a:moveTo>
                  <a:pt x="942" y="1300"/>
                </a:moveTo>
                <a:cubicBezTo>
                  <a:pt x="949" y="1300"/>
                  <a:pt x="955" y="1295"/>
                  <a:pt x="955" y="1288"/>
                </a:cubicBezTo>
                <a:cubicBezTo>
                  <a:pt x="955" y="1281"/>
                  <a:pt x="949" y="1274"/>
                  <a:pt x="942" y="1274"/>
                </a:cubicBezTo>
                <a:cubicBezTo>
                  <a:pt x="935" y="1274"/>
                  <a:pt x="929" y="1280"/>
                  <a:pt x="929" y="1287"/>
                </a:cubicBezTo>
                <a:cubicBezTo>
                  <a:pt x="929" y="1295"/>
                  <a:pt x="935" y="1300"/>
                  <a:pt x="942" y="1300"/>
                </a:cubicBezTo>
                <a:close/>
                <a:moveTo>
                  <a:pt x="562" y="789"/>
                </a:moveTo>
                <a:cubicBezTo>
                  <a:pt x="562" y="796"/>
                  <a:pt x="567" y="802"/>
                  <a:pt x="575" y="802"/>
                </a:cubicBezTo>
                <a:cubicBezTo>
                  <a:pt x="582" y="802"/>
                  <a:pt x="587" y="797"/>
                  <a:pt x="587" y="789"/>
                </a:cubicBezTo>
                <a:cubicBezTo>
                  <a:pt x="587" y="782"/>
                  <a:pt x="582" y="776"/>
                  <a:pt x="574" y="776"/>
                </a:cubicBezTo>
                <a:cubicBezTo>
                  <a:pt x="567" y="776"/>
                  <a:pt x="562" y="782"/>
                  <a:pt x="562" y="789"/>
                </a:cubicBezTo>
                <a:close/>
                <a:moveTo>
                  <a:pt x="834" y="1291"/>
                </a:moveTo>
                <a:cubicBezTo>
                  <a:pt x="841" y="1291"/>
                  <a:pt x="847" y="1285"/>
                  <a:pt x="847" y="1278"/>
                </a:cubicBezTo>
                <a:cubicBezTo>
                  <a:pt x="847" y="1270"/>
                  <a:pt x="841" y="1265"/>
                  <a:pt x="833" y="1265"/>
                </a:cubicBezTo>
                <a:cubicBezTo>
                  <a:pt x="826" y="1265"/>
                  <a:pt x="821" y="1271"/>
                  <a:pt x="821" y="1279"/>
                </a:cubicBezTo>
                <a:cubicBezTo>
                  <a:pt x="821" y="1286"/>
                  <a:pt x="827" y="1291"/>
                  <a:pt x="834" y="1291"/>
                </a:cubicBezTo>
                <a:close/>
                <a:moveTo>
                  <a:pt x="1282" y="839"/>
                </a:moveTo>
                <a:cubicBezTo>
                  <a:pt x="1275" y="838"/>
                  <a:pt x="1269" y="844"/>
                  <a:pt x="1269" y="851"/>
                </a:cubicBezTo>
                <a:cubicBezTo>
                  <a:pt x="1269" y="858"/>
                  <a:pt x="1274" y="864"/>
                  <a:pt x="1281" y="865"/>
                </a:cubicBezTo>
                <a:cubicBezTo>
                  <a:pt x="1288" y="865"/>
                  <a:pt x="1294" y="859"/>
                  <a:pt x="1295" y="852"/>
                </a:cubicBezTo>
                <a:cubicBezTo>
                  <a:pt x="1295" y="845"/>
                  <a:pt x="1289" y="839"/>
                  <a:pt x="1282" y="839"/>
                </a:cubicBezTo>
                <a:close/>
                <a:moveTo>
                  <a:pt x="887" y="1295"/>
                </a:moveTo>
                <a:cubicBezTo>
                  <a:pt x="894" y="1295"/>
                  <a:pt x="900" y="1290"/>
                  <a:pt x="901" y="1283"/>
                </a:cubicBezTo>
                <a:cubicBezTo>
                  <a:pt x="901" y="1276"/>
                  <a:pt x="895" y="1270"/>
                  <a:pt x="888" y="1269"/>
                </a:cubicBezTo>
                <a:cubicBezTo>
                  <a:pt x="881" y="1269"/>
                  <a:pt x="875" y="1275"/>
                  <a:pt x="875" y="1282"/>
                </a:cubicBezTo>
                <a:cubicBezTo>
                  <a:pt x="875" y="1289"/>
                  <a:pt x="880" y="1295"/>
                  <a:pt x="887" y="1295"/>
                </a:cubicBezTo>
                <a:close/>
                <a:moveTo>
                  <a:pt x="755" y="1257"/>
                </a:moveTo>
                <a:cubicBezTo>
                  <a:pt x="762" y="1257"/>
                  <a:pt x="768" y="1251"/>
                  <a:pt x="768" y="1244"/>
                </a:cubicBezTo>
                <a:cubicBezTo>
                  <a:pt x="767" y="1237"/>
                  <a:pt x="762" y="1231"/>
                  <a:pt x="754" y="1231"/>
                </a:cubicBezTo>
                <a:cubicBezTo>
                  <a:pt x="747" y="1231"/>
                  <a:pt x="742" y="1237"/>
                  <a:pt x="742" y="1244"/>
                </a:cubicBezTo>
                <a:cubicBezTo>
                  <a:pt x="742" y="1251"/>
                  <a:pt x="748" y="1257"/>
                  <a:pt x="755" y="1257"/>
                </a:cubicBezTo>
                <a:close/>
                <a:moveTo>
                  <a:pt x="1137" y="607"/>
                </a:moveTo>
                <a:cubicBezTo>
                  <a:pt x="1130" y="607"/>
                  <a:pt x="1124" y="613"/>
                  <a:pt x="1124" y="620"/>
                </a:cubicBezTo>
                <a:cubicBezTo>
                  <a:pt x="1125" y="627"/>
                  <a:pt x="1131" y="633"/>
                  <a:pt x="1138" y="632"/>
                </a:cubicBezTo>
                <a:cubicBezTo>
                  <a:pt x="1145" y="632"/>
                  <a:pt x="1150" y="626"/>
                  <a:pt x="1150" y="619"/>
                </a:cubicBezTo>
                <a:cubicBezTo>
                  <a:pt x="1150" y="612"/>
                  <a:pt x="1144" y="606"/>
                  <a:pt x="1137" y="607"/>
                </a:cubicBezTo>
                <a:close/>
                <a:moveTo>
                  <a:pt x="639" y="672"/>
                </a:moveTo>
                <a:cubicBezTo>
                  <a:pt x="632" y="672"/>
                  <a:pt x="626" y="678"/>
                  <a:pt x="626" y="685"/>
                </a:cubicBezTo>
                <a:cubicBezTo>
                  <a:pt x="626" y="692"/>
                  <a:pt x="631" y="698"/>
                  <a:pt x="638" y="698"/>
                </a:cubicBezTo>
                <a:cubicBezTo>
                  <a:pt x="646" y="698"/>
                  <a:pt x="651" y="692"/>
                  <a:pt x="652" y="685"/>
                </a:cubicBezTo>
                <a:cubicBezTo>
                  <a:pt x="652" y="678"/>
                  <a:pt x="646" y="672"/>
                  <a:pt x="639" y="672"/>
                </a:cubicBezTo>
                <a:close/>
                <a:moveTo>
                  <a:pt x="569" y="1007"/>
                </a:moveTo>
                <a:cubicBezTo>
                  <a:pt x="569" y="1000"/>
                  <a:pt x="563" y="994"/>
                  <a:pt x="556" y="994"/>
                </a:cubicBezTo>
                <a:cubicBezTo>
                  <a:pt x="549" y="994"/>
                  <a:pt x="543" y="999"/>
                  <a:pt x="543" y="1006"/>
                </a:cubicBezTo>
                <a:cubicBezTo>
                  <a:pt x="542" y="1014"/>
                  <a:pt x="548" y="1020"/>
                  <a:pt x="556" y="1020"/>
                </a:cubicBezTo>
                <a:cubicBezTo>
                  <a:pt x="563" y="1020"/>
                  <a:pt x="569" y="1014"/>
                  <a:pt x="569" y="1007"/>
                </a:cubicBezTo>
                <a:close/>
                <a:moveTo>
                  <a:pt x="639" y="1150"/>
                </a:moveTo>
                <a:cubicBezTo>
                  <a:pt x="639" y="1143"/>
                  <a:pt x="634" y="1137"/>
                  <a:pt x="626" y="1137"/>
                </a:cubicBezTo>
                <a:cubicBezTo>
                  <a:pt x="619" y="1137"/>
                  <a:pt x="613" y="1142"/>
                  <a:pt x="613" y="1149"/>
                </a:cubicBezTo>
                <a:cubicBezTo>
                  <a:pt x="612" y="1157"/>
                  <a:pt x="618" y="1163"/>
                  <a:pt x="626" y="1163"/>
                </a:cubicBezTo>
                <a:cubicBezTo>
                  <a:pt x="633" y="1163"/>
                  <a:pt x="639" y="1158"/>
                  <a:pt x="639" y="1150"/>
                </a:cubicBezTo>
                <a:close/>
                <a:moveTo>
                  <a:pt x="1027" y="1280"/>
                </a:moveTo>
                <a:cubicBezTo>
                  <a:pt x="1034" y="1280"/>
                  <a:pt x="1039" y="1274"/>
                  <a:pt x="1039" y="1267"/>
                </a:cubicBezTo>
                <a:cubicBezTo>
                  <a:pt x="1039" y="1260"/>
                  <a:pt x="1034" y="1254"/>
                  <a:pt x="1027" y="1254"/>
                </a:cubicBezTo>
                <a:cubicBezTo>
                  <a:pt x="1020" y="1254"/>
                  <a:pt x="1014" y="1260"/>
                  <a:pt x="1014" y="1267"/>
                </a:cubicBezTo>
                <a:cubicBezTo>
                  <a:pt x="1014" y="1274"/>
                  <a:pt x="1019" y="1280"/>
                  <a:pt x="1027" y="1280"/>
                </a:cubicBezTo>
                <a:close/>
                <a:moveTo>
                  <a:pt x="757" y="573"/>
                </a:moveTo>
                <a:cubicBezTo>
                  <a:pt x="750" y="573"/>
                  <a:pt x="744" y="579"/>
                  <a:pt x="744" y="586"/>
                </a:cubicBezTo>
                <a:cubicBezTo>
                  <a:pt x="744" y="593"/>
                  <a:pt x="750" y="599"/>
                  <a:pt x="757" y="599"/>
                </a:cubicBezTo>
                <a:cubicBezTo>
                  <a:pt x="765" y="599"/>
                  <a:pt x="770" y="593"/>
                  <a:pt x="770" y="586"/>
                </a:cubicBezTo>
                <a:cubicBezTo>
                  <a:pt x="770" y="579"/>
                  <a:pt x="764" y="573"/>
                  <a:pt x="757" y="573"/>
                </a:cubicBezTo>
                <a:close/>
                <a:moveTo>
                  <a:pt x="597" y="710"/>
                </a:moveTo>
                <a:cubicBezTo>
                  <a:pt x="597" y="717"/>
                  <a:pt x="602" y="723"/>
                  <a:pt x="609" y="723"/>
                </a:cubicBezTo>
                <a:cubicBezTo>
                  <a:pt x="617" y="723"/>
                  <a:pt x="623" y="717"/>
                  <a:pt x="623" y="710"/>
                </a:cubicBezTo>
                <a:cubicBezTo>
                  <a:pt x="622" y="702"/>
                  <a:pt x="617" y="697"/>
                  <a:pt x="609" y="697"/>
                </a:cubicBezTo>
                <a:cubicBezTo>
                  <a:pt x="602" y="697"/>
                  <a:pt x="597" y="703"/>
                  <a:pt x="597" y="710"/>
                </a:cubicBezTo>
                <a:close/>
                <a:moveTo>
                  <a:pt x="980" y="537"/>
                </a:moveTo>
                <a:cubicBezTo>
                  <a:pt x="973" y="537"/>
                  <a:pt x="967" y="543"/>
                  <a:pt x="967" y="550"/>
                </a:cubicBezTo>
                <a:cubicBezTo>
                  <a:pt x="967" y="558"/>
                  <a:pt x="972" y="563"/>
                  <a:pt x="980" y="563"/>
                </a:cubicBezTo>
                <a:cubicBezTo>
                  <a:pt x="987" y="563"/>
                  <a:pt x="993" y="558"/>
                  <a:pt x="993" y="550"/>
                </a:cubicBezTo>
                <a:cubicBezTo>
                  <a:pt x="993" y="543"/>
                  <a:pt x="987" y="537"/>
                  <a:pt x="980" y="537"/>
                </a:cubicBezTo>
                <a:close/>
                <a:moveTo>
                  <a:pt x="1262" y="754"/>
                </a:moveTo>
                <a:cubicBezTo>
                  <a:pt x="1255" y="754"/>
                  <a:pt x="1249" y="760"/>
                  <a:pt x="1249" y="767"/>
                </a:cubicBezTo>
                <a:cubicBezTo>
                  <a:pt x="1249" y="775"/>
                  <a:pt x="1255" y="780"/>
                  <a:pt x="1263" y="780"/>
                </a:cubicBezTo>
                <a:cubicBezTo>
                  <a:pt x="1270" y="780"/>
                  <a:pt x="1275" y="774"/>
                  <a:pt x="1275" y="766"/>
                </a:cubicBezTo>
                <a:cubicBezTo>
                  <a:pt x="1275" y="759"/>
                  <a:pt x="1269" y="754"/>
                  <a:pt x="1262" y="754"/>
                </a:cubicBezTo>
                <a:close/>
                <a:moveTo>
                  <a:pt x="1170" y="1211"/>
                </a:moveTo>
                <a:cubicBezTo>
                  <a:pt x="1177" y="1211"/>
                  <a:pt x="1182" y="1205"/>
                  <a:pt x="1182" y="1197"/>
                </a:cubicBezTo>
                <a:cubicBezTo>
                  <a:pt x="1182" y="1190"/>
                  <a:pt x="1176" y="1185"/>
                  <a:pt x="1169" y="1185"/>
                </a:cubicBezTo>
                <a:cubicBezTo>
                  <a:pt x="1161" y="1185"/>
                  <a:pt x="1156" y="1191"/>
                  <a:pt x="1156" y="1198"/>
                </a:cubicBezTo>
                <a:cubicBezTo>
                  <a:pt x="1156" y="1205"/>
                  <a:pt x="1162" y="1211"/>
                  <a:pt x="1170" y="1211"/>
                </a:cubicBezTo>
                <a:close/>
                <a:moveTo>
                  <a:pt x="727" y="598"/>
                </a:moveTo>
                <a:cubicBezTo>
                  <a:pt x="719" y="599"/>
                  <a:pt x="714" y="604"/>
                  <a:pt x="715" y="612"/>
                </a:cubicBezTo>
                <a:cubicBezTo>
                  <a:pt x="715" y="619"/>
                  <a:pt x="721" y="624"/>
                  <a:pt x="728" y="624"/>
                </a:cubicBezTo>
                <a:cubicBezTo>
                  <a:pt x="735" y="624"/>
                  <a:pt x="740" y="617"/>
                  <a:pt x="740" y="610"/>
                </a:cubicBezTo>
                <a:cubicBezTo>
                  <a:pt x="740" y="603"/>
                  <a:pt x="734" y="598"/>
                  <a:pt x="727" y="598"/>
                </a:cubicBezTo>
                <a:close/>
                <a:moveTo>
                  <a:pt x="561" y="965"/>
                </a:moveTo>
                <a:cubicBezTo>
                  <a:pt x="568" y="965"/>
                  <a:pt x="574" y="959"/>
                  <a:pt x="574" y="952"/>
                </a:cubicBezTo>
                <a:cubicBezTo>
                  <a:pt x="574" y="945"/>
                  <a:pt x="568" y="939"/>
                  <a:pt x="561" y="939"/>
                </a:cubicBezTo>
                <a:cubicBezTo>
                  <a:pt x="553" y="940"/>
                  <a:pt x="548" y="946"/>
                  <a:pt x="548" y="953"/>
                </a:cubicBezTo>
                <a:cubicBezTo>
                  <a:pt x="548" y="959"/>
                  <a:pt x="554" y="965"/>
                  <a:pt x="561" y="965"/>
                </a:cubicBezTo>
                <a:close/>
                <a:moveTo>
                  <a:pt x="1237" y="725"/>
                </a:moveTo>
                <a:cubicBezTo>
                  <a:pt x="1230" y="725"/>
                  <a:pt x="1224" y="731"/>
                  <a:pt x="1224" y="738"/>
                </a:cubicBezTo>
                <a:cubicBezTo>
                  <a:pt x="1225" y="745"/>
                  <a:pt x="1230" y="751"/>
                  <a:pt x="1237" y="751"/>
                </a:cubicBezTo>
                <a:cubicBezTo>
                  <a:pt x="1244" y="751"/>
                  <a:pt x="1250" y="745"/>
                  <a:pt x="1250" y="738"/>
                </a:cubicBezTo>
                <a:cubicBezTo>
                  <a:pt x="1250" y="731"/>
                  <a:pt x="1244" y="725"/>
                  <a:pt x="1237" y="725"/>
                </a:cubicBezTo>
                <a:close/>
                <a:moveTo>
                  <a:pt x="1149" y="649"/>
                </a:moveTo>
                <a:cubicBezTo>
                  <a:pt x="1149" y="656"/>
                  <a:pt x="1155" y="662"/>
                  <a:pt x="1162" y="662"/>
                </a:cubicBezTo>
                <a:cubicBezTo>
                  <a:pt x="1169" y="662"/>
                  <a:pt x="1175" y="656"/>
                  <a:pt x="1175" y="649"/>
                </a:cubicBezTo>
                <a:cubicBezTo>
                  <a:pt x="1175" y="642"/>
                  <a:pt x="1169" y="636"/>
                  <a:pt x="1162" y="636"/>
                </a:cubicBezTo>
                <a:cubicBezTo>
                  <a:pt x="1155" y="636"/>
                  <a:pt x="1150" y="642"/>
                  <a:pt x="1149" y="649"/>
                </a:cubicBezTo>
                <a:close/>
                <a:moveTo>
                  <a:pt x="1280" y="1014"/>
                </a:moveTo>
                <a:cubicBezTo>
                  <a:pt x="1280" y="1007"/>
                  <a:pt x="1273" y="1001"/>
                  <a:pt x="1266" y="1002"/>
                </a:cubicBezTo>
                <a:cubicBezTo>
                  <a:pt x="1260" y="1002"/>
                  <a:pt x="1254" y="1008"/>
                  <a:pt x="1254" y="1014"/>
                </a:cubicBezTo>
                <a:cubicBezTo>
                  <a:pt x="1254" y="1022"/>
                  <a:pt x="1260" y="1027"/>
                  <a:pt x="1267" y="1027"/>
                </a:cubicBezTo>
                <a:cubicBezTo>
                  <a:pt x="1275" y="1027"/>
                  <a:pt x="1280" y="1021"/>
                  <a:pt x="1280" y="1014"/>
                </a:cubicBezTo>
                <a:close/>
                <a:moveTo>
                  <a:pt x="581" y="1049"/>
                </a:moveTo>
                <a:cubicBezTo>
                  <a:pt x="588" y="1049"/>
                  <a:pt x="594" y="1043"/>
                  <a:pt x="594" y="1037"/>
                </a:cubicBezTo>
                <a:cubicBezTo>
                  <a:pt x="593" y="1030"/>
                  <a:pt x="587" y="1024"/>
                  <a:pt x="580" y="1024"/>
                </a:cubicBezTo>
                <a:cubicBezTo>
                  <a:pt x="573" y="1024"/>
                  <a:pt x="568" y="1030"/>
                  <a:pt x="568" y="1037"/>
                </a:cubicBezTo>
                <a:cubicBezTo>
                  <a:pt x="568" y="1044"/>
                  <a:pt x="574" y="1050"/>
                  <a:pt x="581" y="1049"/>
                </a:cubicBezTo>
                <a:close/>
                <a:moveTo>
                  <a:pt x="1045" y="586"/>
                </a:moveTo>
                <a:cubicBezTo>
                  <a:pt x="1046" y="593"/>
                  <a:pt x="1052" y="598"/>
                  <a:pt x="1058" y="598"/>
                </a:cubicBezTo>
                <a:cubicBezTo>
                  <a:pt x="1065" y="598"/>
                  <a:pt x="1071" y="592"/>
                  <a:pt x="1071" y="585"/>
                </a:cubicBezTo>
                <a:cubicBezTo>
                  <a:pt x="1071" y="578"/>
                  <a:pt x="1065" y="572"/>
                  <a:pt x="1057" y="573"/>
                </a:cubicBezTo>
                <a:cubicBezTo>
                  <a:pt x="1050" y="573"/>
                  <a:pt x="1045" y="579"/>
                  <a:pt x="1045" y="586"/>
                </a:cubicBezTo>
                <a:close/>
                <a:moveTo>
                  <a:pt x="655" y="660"/>
                </a:moveTo>
                <a:cubicBezTo>
                  <a:pt x="655" y="667"/>
                  <a:pt x="661" y="673"/>
                  <a:pt x="668" y="673"/>
                </a:cubicBezTo>
                <a:cubicBezTo>
                  <a:pt x="675" y="673"/>
                  <a:pt x="681" y="667"/>
                  <a:pt x="681" y="660"/>
                </a:cubicBezTo>
                <a:cubicBezTo>
                  <a:pt x="681" y="653"/>
                  <a:pt x="675" y="648"/>
                  <a:pt x="668" y="648"/>
                </a:cubicBezTo>
                <a:cubicBezTo>
                  <a:pt x="661" y="648"/>
                  <a:pt x="656" y="653"/>
                  <a:pt x="655" y="660"/>
                </a:cubicBezTo>
                <a:close/>
                <a:moveTo>
                  <a:pt x="1285" y="960"/>
                </a:moveTo>
                <a:cubicBezTo>
                  <a:pt x="1285" y="953"/>
                  <a:pt x="1279" y="947"/>
                  <a:pt x="1272" y="947"/>
                </a:cubicBezTo>
                <a:cubicBezTo>
                  <a:pt x="1265" y="947"/>
                  <a:pt x="1259" y="953"/>
                  <a:pt x="1259" y="960"/>
                </a:cubicBezTo>
                <a:cubicBezTo>
                  <a:pt x="1260" y="967"/>
                  <a:pt x="1265" y="972"/>
                  <a:pt x="1272" y="972"/>
                </a:cubicBezTo>
                <a:cubicBezTo>
                  <a:pt x="1279" y="973"/>
                  <a:pt x="1285" y="967"/>
                  <a:pt x="1285" y="960"/>
                </a:cubicBezTo>
                <a:close/>
                <a:moveTo>
                  <a:pt x="698" y="648"/>
                </a:moveTo>
                <a:cubicBezTo>
                  <a:pt x="705" y="649"/>
                  <a:pt x="711" y="643"/>
                  <a:pt x="711" y="636"/>
                </a:cubicBezTo>
                <a:cubicBezTo>
                  <a:pt x="711" y="629"/>
                  <a:pt x="705" y="623"/>
                  <a:pt x="698" y="623"/>
                </a:cubicBezTo>
                <a:cubicBezTo>
                  <a:pt x="691" y="623"/>
                  <a:pt x="685" y="629"/>
                  <a:pt x="686" y="636"/>
                </a:cubicBezTo>
                <a:cubicBezTo>
                  <a:pt x="686" y="643"/>
                  <a:pt x="691" y="648"/>
                  <a:pt x="698" y="648"/>
                </a:cubicBezTo>
                <a:close/>
                <a:moveTo>
                  <a:pt x="583" y="844"/>
                </a:moveTo>
                <a:cubicBezTo>
                  <a:pt x="583" y="837"/>
                  <a:pt x="578" y="831"/>
                  <a:pt x="571" y="831"/>
                </a:cubicBezTo>
                <a:cubicBezTo>
                  <a:pt x="564" y="831"/>
                  <a:pt x="558" y="837"/>
                  <a:pt x="558" y="844"/>
                </a:cubicBezTo>
                <a:cubicBezTo>
                  <a:pt x="558" y="851"/>
                  <a:pt x="563" y="856"/>
                  <a:pt x="570" y="856"/>
                </a:cubicBezTo>
                <a:cubicBezTo>
                  <a:pt x="577" y="857"/>
                  <a:pt x="583" y="851"/>
                  <a:pt x="583" y="844"/>
                </a:cubicBezTo>
                <a:close/>
                <a:moveTo>
                  <a:pt x="1234" y="1081"/>
                </a:moveTo>
                <a:cubicBezTo>
                  <a:pt x="1226" y="1081"/>
                  <a:pt x="1220" y="1086"/>
                  <a:pt x="1220" y="1093"/>
                </a:cubicBezTo>
                <a:cubicBezTo>
                  <a:pt x="1220" y="1100"/>
                  <a:pt x="1226" y="1107"/>
                  <a:pt x="1233" y="1107"/>
                </a:cubicBezTo>
                <a:cubicBezTo>
                  <a:pt x="1240" y="1107"/>
                  <a:pt x="1246" y="1101"/>
                  <a:pt x="1246" y="1094"/>
                </a:cubicBezTo>
                <a:cubicBezTo>
                  <a:pt x="1246" y="1087"/>
                  <a:pt x="1241" y="1081"/>
                  <a:pt x="1234" y="1081"/>
                </a:cubicBezTo>
                <a:close/>
                <a:moveTo>
                  <a:pt x="578" y="898"/>
                </a:moveTo>
                <a:cubicBezTo>
                  <a:pt x="578" y="891"/>
                  <a:pt x="571" y="885"/>
                  <a:pt x="564" y="886"/>
                </a:cubicBezTo>
                <a:cubicBezTo>
                  <a:pt x="558" y="886"/>
                  <a:pt x="552" y="892"/>
                  <a:pt x="553" y="899"/>
                </a:cubicBezTo>
                <a:cubicBezTo>
                  <a:pt x="553" y="906"/>
                  <a:pt x="559" y="911"/>
                  <a:pt x="566" y="911"/>
                </a:cubicBezTo>
                <a:cubicBezTo>
                  <a:pt x="573" y="911"/>
                  <a:pt x="578" y="905"/>
                  <a:pt x="578" y="898"/>
                </a:cubicBezTo>
                <a:close/>
                <a:moveTo>
                  <a:pt x="1056" y="1230"/>
                </a:moveTo>
                <a:cubicBezTo>
                  <a:pt x="1049" y="1229"/>
                  <a:pt x="1043" y="1235"/>
                  <a:pt x="1043" y="1242"/>
                </a:cubicBezTo>
                <a:cubicBezTo>
                  <a:pt x="1043" y="1249"/>
                  <a:pt x="1049" y="1255"/>
                  <a:pt x="1055" y="1255"/>
                </a:cubicBezTo>
                <a:cubicBezTo>
                  <a:pt x="1062" y="1255"/>
                  <a:pt x="1068" y="1249"/>
                  <a:pt x="1068" y="1242"/>
                </a:cubicBezTo>
                <a:cubicBezTo>
                  <a:pt x="1068" y="1235"/>
                  <a:pt x="1063" y="1230"/>
                  <a:pt x="1056" y="1230"/>
                </a:cubicBezTo>
                <a:close/>
                <a:moveTo>
                  <a:pt x="1212" y="721"/>
                </a:moveTo>
                <a:cubicBezTo>
                  <a:pt x="1219" y="721"/>
                  <a:pt x="1225" y="715"/>
                  <a:pt x="1225" y="708"/>
                </a:cubicBezTo>
                <a:cubicBezTo>
                  <a:pt x="1225" y="701"/>
                  <a:pt x="1220" y="695"/>
                  <a:pt x="1212" y="696"/>
                </a:cubicBezTo>
                <a:cubicBezTo>
                  <a:pt x="1205" y="696"/>
                  <a:pt x="1200" y="701"/>
                  <a:pt x="1200" y="708"/>
                </a:cubicBezTo>
                <a:cubicBezTo>
                  <a:pt x="1199" y="715"/>
                  <a:pt x="1205" y="721"/>
                  <a:pt x="1212" y="721"/>
                </a:cubicBezTo>
                <a:close/>
                <a:moveTo>
                  <a:pt x="742" y="1214"/>
                </a:moveTo>
                <a:cubicBezTo>
                  <a:pt x="743" y="1207"/>
                  <a:pt x="737" y="1201"/>
                  <a:pt x="730" y="1201"/>
                </a:cubicBezTo>
                <a:cubicBezTo>
                  <a:pt x="723" y="1201"/>
                  <a:pt x="717" y="1207"/>
                  <a:pt x="717" y="1214"/>
                </a:cubicBezTo>
                <a:cubicBezTo>
                  <a:pt x="717" y="1221"/>
                  <a:pt x="723" y="1227"/>
                  <a:pt x="730" y="1227"/>
                </a:cubicBezTo>
                <a:cubicBezTo>
                  <a:pt x="737" y="1227"/>
                  <a:pt x="742" y="1221"/>
                  <a:pt x="742" y="1214"/>
                </a:cubicBezTo>
                <a:close/>
                <a:moveTo>
                  <a:pt x="1264" y="905"/>
                </a:moveTo>
                <a:cubicBezTo>
                  <a:pt x="1264" y="912"/>
                  <a:pt x="1270" y="918"/>
                  <a:pt x="1278" y="918"/>
                </a:cubicBezTo>
                <a:cubicBezTo>
                  <a:pt x="1285" y="918"/>
                  <a:pt x="1290" y="912"/>
                  <a:pt x="1290" y="905"/>
                </a:cubicBezTo>
                <a:cubicBezTo>
                  <a:pt x="1290" y="898"/>
                  <a:pt x="1284" y="892"/>
                  <a:pt x="1277" y="892"/>
                </a:cubicBezTo>
                <a:cubicBezTo>
                  <a:pt x="1270" y="892"/>
                  <a:pt x="1264" y="899"/>
                  <a:pt x="1264" y="905"/>
                </a:cubicBezTo>
                <a:close/>
                <a:moveTo>
                  <a:pt x="1187" y="665"/>
                </a:moveTo>
                <a:cubicBezTo>
                  <a:pt x="1180" y="665"/>
                  <a:pt x="1174" y="671"/>
                  <a:pt x="1174" y="678"/>
                </a:cubicBezTo>
                <a:cubicBezTo>
                  <a:pt x="1174" y="685"/>
                  <a:pt x="1179" y="691"/>
                  <a:pt x="1186" y="691"/>
                </a:cubicBezTo>
                <a:cubicBezTo>
                  <a:pt x="1194" y="691"/>
                  <a:pt x="1199" y="686"/>
                  <a:pt x="1200" y="679"/>
                </a:cubicBezTo>
                <a:cubicBezTo>
                  <a:pt x="1200" y="672"/>
                  <a:pt x="1194" y="666"/>
                  <a:pt x="1187" y="665"/>
                </a:cubicBezTo>
                <a:close/>
                <a:moveTo>
                  <a:pt x="840" y="553"/>
                </a:moveTo>
                <a:cubicBezTo>
                  <a:pt x="834" y="553"/>
                  <a:pt x="828" y="559"/>
                  <a:pt x="828" y="565"/>
                </a:cubicBezTo>
                <a:cubicBezTo>
                  <a:pt x="827" y="572"/>
                  <a:pt x="833" y="578"/>
                  <a:pt x="840" y="578"/>
                </a:cubicBezTo>
                <a:cubicBezTo>
                  <a:pt x="848" y="579"/>
                  <a:pt x="853" y="573"/>
                  <a:pt x="853" y="566"/>
                </a:cubicBezTo>
                <a:cubicBezTo>
                  <a:pt x="853" y="559"/>
                  <a:pt x="848" y="553"/>
                  <a:pt x="840" y="553"/>
                </a:cubicBezTo>
                <a:close/>
                <a:moveTo>
                  <a:pt x="605" y="752"/>
                </a:moveTo>
                <a:cubicBezTo>
                  <a:pt x="598" y="752"/>
                  <a:pt x="592" y="757"/>
                  <a:pt x="592" y="764"/>
                </a:cubicBezTo>
                <a:cubicBezTo>
                  <a:pt x="592" y="771"/>
                  <a:pt x="597" y="777"/>
                  <a:pt x="604" y="777"/>
                </a:cubicBezTo>
                <a:cubicBezTo>
                  <a:pt x="611" y="777"/>
                  <a:pt x="617" y="771"/>
                  <a:pt x="617" y="764"/>
                </a:cubicBezTo>
                <a:cubicBezTo>
                  <a:pt x="617" y="758"/>
                  <a:pt x="612" y="752"/>
                  <a:pt x="605" y="752"/>
                </a:cubicBezTo>
                <a:close/>
                <a:moveTo>
                  <a:pt x="972" y="1276"/>
                </a:moveTo>
                <a:cubicBezTo>
                  <a:pt x="979" y="1275"/>
                  <a:pt x="984" y="1270"/>
                  <a:pt x="985" y="1263"/>
                </a:cubicBezTo>
                <a:cubicBezTo>
                  <a:pt x="985" y="1256"/>
                  <a:pt x="979" y="1250"/>
                  <a:pt x="973" y="1250"/>
                </a:cubicBezTo>
                <a:cubicBezTo>
                  <a:pt x="965" y="1250"/>
                  <a:pt x="959" y="1256"/>
                  <a:pt x="959" y="1263"/>
                </a:cubicBezTo>
                <a:cubicBezTo>
                  <a:pt x="959" y="1269"/>
                  <a:pt x="965" y="1276"/>
                  <a:pt x="972" y="1276"/>
                </a:cubicBezTo>
                <a:close/>
                <a:moveTo>
                  <a:pt x="1257" y="809"/>
                </a:moveTo>
                <a:cubicBezTo>
                  <a:pt x="1250" y="809"/>
                  <a:pt x="1244" y="815"/>
                  <a:pt x="1244" y="822"/>
                </a:cubicBezTo>
                <a:cubicBezTo>
                  <a:pt x="1244" y="828"/>
                  <a:pt x="1250" y="834"/>
                  <a:pt x="1256" y="834"/>
                </a:cubicBezTo>
                <a:cubicBezTo>
                  <a:pt x="1263" y="834"/>
                  <a:pt x="1269" y="829"/>
                  <a:pt x="1269" y="822"/>
                </a:cubicBezTo>
                <a:cubicBezTo>
                  <a:pt x="1270" y="815"/>
                  <a:pt x="1264" y="809"/>
                  <a:pt x="1257" y="809"/>
                </a:cubicBezTo>
                <a:close/>
                <a:moveTo>
                  <a:pt x="809" y="1235"/>
                </a:moveTo>
                <a:cubicBezTo>
                  <a:pt x="802" y="1235"/>
                  <a:pt x="796" y="1240"/>
                  <a:pt x="796" y="1247"/>
                </a:cubicBezTo>
                <a:cubicBezTo>
                  <a:pt x="795" y="1254"/>
                  <a:pt x="800" y="1260"/>
                  <a:pt x="808" y="1261"/>
                </a:cubicBezTo>
                <a:cubicBezTo>
                  <a:pt x="815" y="1261"/>
                  <a:pt x="820" y="1256"/>
                  <a:pt x="821" y="1249"/>
                </a:cubicBezTo>
                <a:cubicBezTo>
                  <a:pt x="821" y="1242"/>
                  <a:pt x="816" y="1236"/>
                  <a:pt x="809" y="1235"/>
                </a:cubicBezTo>
                <a:close/>
                <a:moveTo>
                  <a:pt x="1204" y="1131"/>
                </a:moveTo>
                <a:cubicBezTo>
                  <a:pt x="1211" y="1131"/>
                  <a:pt x="1217" y="1125"/>
                  <a:pt x="1216" y="1119"/>
                </a:cubicBezTo>
                <a:cubicBezTo>
                  <a:pt x="1216" y="1112"/>
                  <a:pt x="1211" y="1106"/>
                  <a:pt x="1204" y="1106"/>
                </a:cubicBezTo>
                <a:cubicBezTo>
                  <a:pt x="1197" y="1106"/>
                  <a:pt x="1191" y="1112"/>
                  <a:pt x="1191" y="1119"/>
                </a:cubicBezTo>
                <a:cubicBezTo>
                  <a:pt x="1191" y="1126"/>
                  <a:pt x="1197" y="1131"/>
                  <a:pt x="1204" y="1131"/>
                </a:cubicBezTo>
                <a:close/>
                <a:moveTo>
                  <a:pt x="605" y="1053"/>
                </a:moveTo>
                <a:cubicBezTo>
                  <a:pt x="599" y="1053"/>
                  <a:pt x="593" y="1059"/>
                  <a:pt x="593" y="1065"/>
                </a:cubicBezTo>
                <a:cubicBezTo>
                  <a:pt x="592" y="1072"/>
                  <a:pt x="598" y="1078"/>
                  <a:pt x="605" y="1078"/>
                </a:cubicBezTo>
                <a:cubicBezTo>
                  <a:pt x="612" y="1078"/>
                  <a:pt x="618" y="1073"/>
                  <a:pt x="618" y="1066"/>
                </a:cubicBezTo>
                <a:cubicBezTo>
                  <a:pt x="618" y="1059"/>
                  <a:pt x="612" y="1053"/>
                  <a:pt x="605" y="1053"/>
                </a:cubicBezTo>
                <a:close/>
                <a:moveTo>
                  <a:pt x="1086" y="1230"/>
                </a:moveTo>
                <a:cubicBezTo>
                  <a:pt x="1093" y="1230"/>
                  <a:pt x="1098" y="1224"/>
                  <a:pt x="1098" y="1217"/>
                </a:cubicBezTo>
                <a:cubicBezTo>
                  <a:pt x="1098" y="1211"/>
                  <a:pt x="1092" y="1205"/>
                  <a:pt x="1085" y="1205"/>
                </a:cubicBezTo>
                <a:cubicBezTo>
                  <a:pt x="1079" y="1205"/>
                  <a:pt x="1073" y="1211"/>
                  <a:pt x="1073" y="1217"/>
                </a:cubicBezTo>
                <a:cubicBezTo>
                  <a:pt x="1073" y="1225"/>
                  <a:pt x="1079" y="1230"/>
                  <a:pt x="1086" y="1230"/>
                </a:cubicBezTo>
                <a:close/>
                <a:moveTo>
                  <a:pt x="896" y="558"/>
                </a:moveTo>
                <a:cubicBezTo>
                  <a:pt x="889" y="558"/>
                  <a:pt x="883" y="564"/>
                  <a:pt x="883" y="571"/>
                </a:cubicBezTo>
                <a:cubicBezTo>
                  <a:pt x="883" y="578"/>
                  <a:pt x="888" y="583"/>
                  <a:pt x="895" y="583"/>
                </a:cubicBezTo>
                <a:cubicBezTo>
                  <a:pt x="902" y="583"/>
                  <a:pt x="908" y="578"/>
                  <a:pt x="908" y="571"/>
                </a:cubicBezTo>
                <a:cubicBezTo>
                  <a:pt x="908" y="564"/>
                  <a:pt x="903" y="559"/>
                  <a:pt x="896" y="558"/>
                </a:cubicBezTo>
                <a:close/>
                <a:moveTo>
                  <a:pt x="705" y="1197"/>
                </a:moveTo>
                <a:cubicBezTo>
                  <a:pt x="712" y="1197"/>
                  <a:pt x="718" y="1191"/>
                  <a:pt x="718" y="1184"/>
                </a:cubicBezTo>
                <a:cubicBezTo>
                  <a:pt x="718" y="1178"/>
                  <a:pt x="712" y="1172"/>
                  <a:pt x="705" y="1172"/>
                </a:cubicBezTo>
                <a:cubicBezTo>
                  <a:pt x="698" y="1172"/>
                  <a:pt x="693" y="1177"/>
                  <a:pt x="693" y="1184"/>
                </a:cubicBezTo>
                <a:cubicBezTo>
                  <a:pt x="692" y="1191"/>
                  <a:pt x="698" y="1197"/>
                  <a:pt x="705" y="1197"/>
                </a:cubicBezTo>
                <a:close/>
                <a:moveTo>
                  <a:pt x="630" y="1108"/>
                </a:moveTo>
                <a:cubicBezTo>
                  <a:pt x="637" y="1108"/>
                  <a:pt x="643" y="1102"/>
                  <a:pt x="643" y="1095"/>
                </a:cubicBezTo>
                <a:cubicBezTo>
                  <a:pt x="642" y="1089"/>
                  <a:pt x="637" y="1083"/>
                  <a:pt x="630" y="1083"/>
                </a:cubicBezTo>
                <a:cubicBezTo>
                  <a:pt x="623" y="1083"/>
                  <a:pt x="618" y="1088"/>
                  <a:pt x="618" y="1095"/>
                </a:cubicBezTo>
                <a:cubicBezTo>
                  <a:pt x="617" y="1102"/>
                  <a:pt x="623" y="1108"/>
                  <a:pt x="630" y="1108"/>
                </a:cubicBezTo>
                <a:close/>
                <a:moveTo>
                  <a:pt x="1187" y="1144"/>
                </a:moveTo>
                <a:cubicBezTo>
                  <a:pt x="1187" y="1137"/>
                  <a:pt x="1181" y="1131"/>
                  <a:pt x="1174" y="1131"/>
                </a:cubicBezTo>
                <a:cubicBezTo>
                  <a:pt x="1167" y="1131"/>
                  <a:pt x="1162" y="1136"/>
                  <a:pt x="1162" y="1143"/>
                </a:cubicBezTo>
                <a:cubicBezTo>
                  <a:pt x="1162" y="1150"/>
                  <a:pt x="1167" y="1156"/>
                  <a:pt x="1174" y="1156"/>
                </a:cubicBezTo>
                <a:cubicBezTo>
                  <a:pt x="1181" y="1156"/>
                  <a:pt x="1187" y="1150"/>
                  <a:pt x="1187" y="1144"/>
                </a:cubicBezTo>
                <a:close/>
                <a:moveTo>
                  <a:pt x="950" y="563"/>
                </a:moveTo>
                <a:cubicBezTo>
                  <a:pt x="943" y="563"/>
                  <a:pt x="937" y="569"/>
                  <a:pt x="937" y="576"/>
                </a:cubicBezTo>
                <a:cubicBezTo>
                  <a:pt x="937" y="583"/>
                  <a:pt x="943" y="588"/>
                  <a:pt x="950" y="588"/>
                </a:cubicBezTo>
                <a:cubicBezTo>
                  <a:pt x="957" y="588"/>
                  <a:pt x="962" y="583"/>
                  <a:pt x="962" y="576"/>
                </a:cubicBezTo>
                <a:cubicBezTo>
                  <a:pt x="962" y="569"/>
                  <a:pt x="957" y="564"/>
                  <a:pt x="950" y="563"/>
                </a:cubicBezTo>
                <a:close/>
                <a:moveTo>
                  <a:pt x="598" y="982"/>
                </a:moveTo>
                <a:cubicBezTo>
                  <a:pt x="598" y="976"/>
                  <a:pt x="593" y="970"/>
                  <a:pt x="586" y="969"/>
                </a:cubicBezTo>
                <a:cubicBezTo>
                  <a:pt x="579" y="969"/>
                  <a:pt x="573" y="975"/>
                  <a:pt x="573" y="982"/>
                </a:cubicBezTo>
                <a:cubicBezTo>
                  <a:pt x="573" y="989"/>
                  <a:pt x="579" y="994"/>
                  <a:pt x="585" y="994"/>
                </a:cubicBezTo>
                <a:cubicBezTo>
                  <a:pt x="592" y="995"/>
                  <a:pt x="598" y="989"/>
                  <a:pt x="598" y="982"/>
                </a:cubicBezTo>
                <a:close/>
                <a:moveTo>
                  <a:pt x="1004" y="593"/>
                </a:moveTo>
                <a:cubicBezTo>
                  <a:pt x="1011" y="593"/>
                  <a:pt x="1017" y="587"/>
                  <a:pt x="1017" y="580"/>
                </a:cubicBezTo>
                <a:cubicBezTo>
                  <a:pt x="1017" y="573"/>
                  <a:pt x="1012" y="568"/>
                  <a:pt x="1005" y="568"/>
                </a:cubicBezTo>
                <a:cubicBezTo>
                  <a:pt x="997" y="568"/>
                  <a:pt x="991" y="573"/>
                  <a:pt x="992" y="581"/>
                </a:cubicBezTo>
                <a:cubicBezTo>
                  <a:pt x="992" y="587"/>
                  <a:pt x="998" y="593"/>
                  <a:pt x="1004" y="593"/>
                </a:cubicBezTo>
                <a:close/>
                <a:moveTo>
                  <a:pt x="930" y="1257"/>
                </a:moveTo>
                <a:cubicBezTo>
                  <a:pt x="930" y="1250"/>
                  <a:pt x="924" y="1245"/>
                  <a:pt x="917" y="1245"/>
                </a:cubicBezTo>
                <a:cubicBezTo>
                  <a:pt x="910" y="1245"/>
                  <a:pt x="905" y="1251"/>
                  <a:pt x="905" y="1257"/>
                </a:cubicBezTo>
                <a:cubicBezTo>
                  <a:pt x="905" y="1264"/>
                  <a:pt x="910" y="1270"/>
                  <a:pt x="917" y="1270"/>
                </a:cubicBezTo>
                <a:cubicBezTo>
                  <a:pt x="924" y="1270"/>
                  <a:pt x="930" y="1264"/>
                  <a:pt x="930" y="1257"/>
                </a:cubicBezTo>
                <a:close/>
                <a:moveTo>
                  <a:pt x="1083" y="602"/>
                </a:moveTo>
                <a:cubicBezTo>
                  <a:pt x="1077" y="602"/>
                  <a:pt x="1071" y="608"/>
                  <a:pt x="1071" y="614"/>
                </a:cubicBezTo>
                <a:cubicBezTo>
                  <a:pt x="1071" y="621"/>
                  <a:pt x="1077" y="627"/>
                  <a:pt x="1084" y="627"/>
                </a:cubicBezTo>
                <a:cubicBezTo>
                  <a:pt x="1091" y="627"/>
                  <a:pt x="1097" y="621"/>
                  <a:pt x="1096" y="614"/>
                </a:cubicBezTo>
                <a:cubicBezTo>
                  <a:pt x="1096" y="607"/>
                  <a:pt x="1090" y="602"/>
                  <a:pt x="1083" y="602"/>
                </a:cubicBezTo>
                <a:close/>
                <a:moveTo>
                  <a:pt x="812" y="578"/>
                </a:moveTo>
                <a:cubicBezTo>
                  <a:pt x="805" y="578"/>
                  <a:pt x="799" y="584"/>
                  <a:pt x="799" y="590"/>
                </a:cubicBezTo>
                <a:cubicBezTo>
                  <a:pt x="799" y="597"/>
                  <a:pt x="805" y="603"/>
                  <a:pt x="811" y="603"/>
                </a:cubicBezTo>
                <a:cubicBezTo>
                  <a:pt x="818" y="603"/>
                  <a:pt x="824" y="597"/>
                  <a:pt x="824" y="590"/>
                </a:cubicBezTo>
                <a:cubicBezTo>
                  <a:pt x="824" y="583"/>
                  <a:pt x="818" y="578"/>
                  <a:pt x="812" y="578"/>
                </a:cubicBezTo>
                <a:close/>
                <a:moveTo>
                  <a:pt x="863" y="1241"/>
                </a:moveTo>
                <a:cubicBezTo>
                  <a:pt x="856" y="1240"/>
                  <a:pt x="850" y="1246"/>
                  <a:pt x="850" y="1253"/>
                </a:cubicBezTo>
                <a:cubicBezTo>
                  <a:pt x="850" y="1260"/>
                  <a:pt x="856" y="1266"/>
                  <a:pt x="863" y="1266"/>
                </a:cubicBezTo>
                <a:cubicBezTo>
                  <a:pt x="870" y="1266"/>
                  <a:pt x="875" y="1261"/>
                  <a:pt x="875" y="1254"/>
                </a:cubicBezTo>
                <a:cubicBezTo>
                  <a:pt x="875" y="1247"/>
                  <a:pt x="870" y="1241"/>
                  <a:pt x="863" y="1241"/>
                </a:cubicBezTo>
                <a:close/>
                <a:moveTo>
                  <a:pt x="1238" y="1052"/>
                </a:moveTo>
                <a:cubicBezTo>
                  <a:pt x="1245" y="1052"/>
                  <a:pt x="1251" y="1046"/>
                  <a:pt x="1250" y="1039"/>
                </a:cubicBezTo>
                <a:cubicBezTo>
                  <a:pt x="1250" y="1032"/>
                  <a:pt x="1245" y="1027"/>
                  <a:pt x="1238" y="1027"/>
                </a:cubicBezTo>
                <a:cubicBezTo>
                  <a:pt x="1231" y="1027"/>
                  <a:pt x="1225" y="1033"/>
                  <a:pt x="1226" y="1039"/>
                </a:cubicBezTo>
                <a:cubicBezTo>
                  <a:pt x="1226" y="1046"/>
                  <a:pt x="1232" y="1052"/>
                  <a:pt x="1238" y="1052"/>
                </a:cubicBezTo>
                <a:close/>
                <a:moveTo>
                  <a:pt x="1220" y="792"/>
                </a:moveTo>
                <a:cubicBezTo>
                  <a:pt x="1220" y="798"/>
                  <a:pt x="1225" y="804"/>
                  <a:pt x="1232" y="804"/>
                </a:cubicBezTo>
                <a:cubicBezTo>
                  <a:pt x="1239" y="804"/>
                  <a:pt x="1244" y="799"/>
                  <a:pt x="1245" y="792"/>
                </a:cubicBezTo>
                <a:cubicBezTo>
                  <a:pt x="1245" y="785"/>
                  <a:pt x="1239" y="779"/>
                  <a:pt x="1232" y="779"/>
                </a:cubicBezTo>
                <a:cubicBezTo>
                  <a:pt x="1225" y="779"/>
                  <a:pt x="1220" y="785"/>
                  <a:pt x="1220" y="792"/>
                </a:cubicBezTo>
                <a:close/>
                <a:moveTo>
                  <a:pt x="1252" y="889"/>
                </a:moveTo>
                <a:cubicBezTo>
                  <a:pt x="1258" y="889"/>
                  <a:pt x="1264" y="884"/>
                  <a:pt x="1265" y="877"/>
                </a:cubicBezTo>
                <a:cubicBezTo>
                  <a:pt x="1265" y="870"/>
                  <a:pt x="1260" y="865"/>
                  <a:pt x="1254" y="864"/>
                </a:cubicBezTo>
                <a:cubicBezTo>
                  <a:pt x="1247" y="863"/>
                  <a:pt x="1241" y="868"/>
                  <a:pt x="1240" y="875"/>
                </a:cubicBezTo>
                <a:cubicBezTo>
                  <a:pt x="1240" y="882"/>
                  <a:pt x="1245" y="888"/>
                  <a:pt x="1252" y="889"/>
                </a:cubicBezTo>
                <a:close/>
                <a:moveTo>
                  <a:pt x="655" y="1138"/>
                </a:moveTo>
                <a:cubicBezTo>
                  <a:pt x="662" y="1138"/>
                  <a:pt x="667" y="1132"/>
                  <a:pt x="667" y="1125"/>
                </a:cubicBezTo>
                <a:cubicBezTo>
                  <a:pt x="667" y="1118"/>
                  <a:pt x="661" y="1113"/>
                  <a:pt x="655" y="1113"/>
                </a:cubicBezTo>
                <a:cubicBezTo>
                  <a:pt x="648" y="1113"/>
                  <a:pt x="642" y="1119"/>
                  <a:pt x="642" y="1126"/>
                </a:cubicBezTo>
                <a:cubicBezTo>
                  <a:pt x="642" y="1132"/>
                  <a:pt x="648" y="1138"/>
                  <a:pt x="655" y="1138"/>
                </a:cubicBezTo>
                <a:close/>
                <a:moveTo>
                  <a:pt x="1128" y="1193"/>
                </a:moveTo>
                <a:cubicBezTo>
                  <a:pt x="1128" y="1186"/>
                  <a:pt x="1122" y="1181"/>
                  <a:pt x="1116" y="1180"/>
                </a:cubicBezTo>
                <a:cubicBezTo>
                  <a:pt x="1109" y="1180"/>
                  <a:pt x="1103" y="1186"/>
                  <a:pt x="1103" y="1192"/>
                </a:cubicBezTo>
                <a:cubicBezTo>
                  <a:pt x="1103" y="1199"/>
                  <a:pt x="1108" y="1205"/>
                  <a:pt x="1115" y="1205"/>
                </a:cubicBezTo>
                <a:cubicBezTo>
                  <a:pt x="1122" y="1205"/>
                  <a:pt x="1127" y="1200"/>
                  <a:pt x="1128" y="1193"/>
                </a:cubicBezTo>
                <a:close/>
                <a:moveTo>
                  <a:pt x="679" y="1167"/>
                </a:moveTo>
                <a:cubicBezTo>
                  <a:pt x="686" y="1167"/>
                  <a:pt x="692" y="1162"/>
                  <a:pt x="692" y="1155"/>
                </a:cubicBezTo>
                <a:cubicBezTo>
                  <a:pt x="692" y="1148"/>
                  <a:pt x="687" y="1142"/>
                  <a:pt x="680" y="1142"/>
                </a:cubicBezTo>
                <a:cubicBezTo>
                  <a:pt x="673" y="1142"/>
                  <a:pt x="667" y="1147"/>
                  <a:pt x="667" y="1154"/>
                </a:cubicBezTo>
                <a:cubicBezTo>
                  <a:pt x="667" y="1161"/>
                  <a:pt x="672" y="1167"/>
                  <a:pt x="679" y="1167"/>
                </a:cubicBezTo>
                <a:close/>
                <a:moveTo>
                  <a:pt x="634" y="727"/>
                </a:moveTo>
                <a:cubicBezTo>
                  <a:pt x="628" y="727"/>
                  <a:pt x="622" y="733"/>
                  <a:pt x="622" y="740"/>
                </a:cubicBezTo>
                <a:cubicBezTo>
                  <a:pt x="622" y="746"/>
                  <a:pt x="627" y="752"/>
                  <a:pt x="634" y="752"/>
                </a:cubicBezTo>
                <a:cubicBezTo>
                  <a:pt x="641" y="752"/>
                  <a:pt x="647" y="747"/>
                  <a:pt x="647" y="740"/>
                </a:cubicBezTo>
                <a:cubicBezTo>
                  <a:pt x="647" y="733"/>
                  <a:pt x="641" y="727"/>
                  <a:pt x="634" y="727"/>
                </a:cubicBezTo>
                <a:close/>
                <a:moveTo>
                  <a:pt x="612" y="819"/>
                </a:moveTo>
                <a:cubicBezTo>
                  <a:pt x="612" y="812"/>
                  <a:pt x="606" y="807"/>
                  <a:pt x="599" y="807"/>
                </a:cubicBezTo>
                <a:cubicBezTo>
                  <a:pt x="593" y="807"/>
                  <a:pt x="587" y="812"/>
                  <a:pt x="587" y="819"/>
                </a:cubicBezTo>
                <a:cubicBezTo>
                  <a:pt x="587" y="826"/>
                  <a:pt x="592" y="831"/>
                  <a:pt x="599" y="831"/>
                </a:cubicBezTo>
                <a:cubicBezTo>
                  <a:pt x="606" y="832"/>
                  <a:pt x="612" y="826"/>
                  <a:pt x="612" y="819"/>
                </a:cubicBezTo>
                <a:close/>
                <a:moveTo>
                  <a:pt x="1145" y="1156"/>
                </a:moveTo>
                <a:cubicBezTo>
                  <a:pt x="1139" y="1155"/>
                  <a:pt x="1132" y="1160"/>
                  <a:pt x="1132" y="1167"/>
                </a:cubicBezTo>
                <a:cubicBezTo>
                  <a:pt x="1131" y="1174"/>
                  <a:pt x="1136" y="1180"/>
                  <a:pt x="1143" y="1180"/>
                </a:cubicBezTo>
                <a:cubicBezTo>
                  <a:pt x="1150" y="1181"/>
                  <a:pt x="1156" y="1176"/>
                  <a:pt x="1157" y="1169"/>
                </a:cubicBezTo>
                <a:cubicBezTo>
                  <a:pt x="1157" y="1162"/>
                  <a:pt x="1152" y="1156"/>
                  <a:pt x="1145" y="1156"/>
                </a:cubicBezTo>
                <a:close/>
                <a:moveTo>
                  <a:pt x="1133" y="662"/>
                </a:moveTo>
                <a:cubicBezTo>
                  <a:pt x="1126" y="662"/>
                  <a:pt x="1121" y="668"/>
                  <a:pt x="1121" y="674"/>
                </a:cubicBezTo>
                <a:cubicBezTo>
                  <a:pt x="1121" y="681"/>
                  <a:pt x="1127" y="686"/>
                  <a:pt x="1133" y="686"/>
                </a:cubicBezTo>
                <a:cubicBezTo>
                  <a:pt x="1140" y="686"/>
                  <a:pt x="1145" y="681"/>
                  <a:pt x="1145" y="674"/>
                </a:cubicBezTo>
                <a:cubicBezTo>
                  <a:pt x="1145" y="668"/>
                  <a:pt x="1140" y="662"/>
                  <a:pt x="1133" y="662"/>
                </a:cubicBezTo>
                <a:close/>
                <a:moveTo>
                  <a:pt x="1195" y="763"/>
                </a:moveTo>
                <a:cubicBezTo>
                  <a:pt x="1195" y="770"/>
                  <a:pt x="1200" y="775"/>
                  <a:pt x="1207" y="775"/>
                </a:cubicBezTo>
                <a:cubicBezTo>
                  <a:pt x="1214" y="775"/>
                  <a:pt x="1220" y="770"/>
                  <a:pt x="1220" y="763"/>
                </a:cubicBezTo>
                <a:cubicBezTo>
                  <a:pt x="1220" y="756"/>
                  <a:pt x="1214" y="750"/>
                  <a:pt x="1207" y="751"/>
                </a:cubicBezTo>
                <a:cubicBezTo>
                  <a:pt x="1200" y="751"/>
                  <a:pt x="1195" y="756"/>
                  <a:pt x="1195" y="763"/>
                </a:cubicBezTo>
                <a:close/>
                <a:moveTo>
                  <a:pt x="1208" y="1076"/>
                </a:moveTo>
                <a:cubicBezTo>
                  <a:pt x="1214" y="1076"/>
                  <a:pt x="1220" y="1071"/>
                  <a:pt x="1220" y="1065"/>
                </a:cubicBezTo>
                <a:cubicBezTo>
                  <a:pt x="1221" y="1058"/>
                  <a:pt x="1216" y="1052"/>
                  <a:pt x="1209" y="1052"/>
                </a:cubicBezTo>
                <a:cubicBezTo>
                  <a:pt x="1202" y="1052"/>
                  <a:pt x="1196" y="1057"/>
                  <a:pt x="1196" y="1063"/>
                </a:cubicBezTo>
                <a:cubicBezTo>
                  <a:pt x="1196" y="1070"/>
                  <a:pt x="1201" y="1076"/>
                  <a:pt x="1208" y="1076"/>
                </a:cubicBezTo>
                <a:close/>
                <a:moveTo>
                  <a:pt x="1235" y="931"/>
                </a:moveTo>
                <a:cubicBezTo>
                  <a:pt x="1235" y="938"/>
                  <a:pt x="1241" y="943"/>
                  <a:pt x="1247" y="943"/>
                </a:cubicBezTo>
                <a:cubicBezTo>
                  <a:pt x="1254" y="943"/>
                  <a:pt x="1260" y="938"/>
                  <a:pt x="1260" y="931"/>
                </a:cubicBezTo>
                <a:cubicBezTo>
                  <a:pt x="1259" y="924"/>
                  <a:pt x="1254" y="919"/>
                  <a:pt x="1248" y="919"/>
                </a:cubicBezTo>
                <a:cubicBezTo>
                  <a:pt x="1241" y="919"/>
                  <a:pt x="1235" y="924"/>
                  <a:pt x="1235" y="931"/>
                </a:cubicBezTo>
                <a:close/>
                <a:moveTo>
                  <a:pt x="1109" y="632"/>
                </a:moveTo>
                <a:cubicBezTo>
                  <a:pt x="1102" y="632"/>
                  <a:pt x="1097" y="637"/>
                  <a:pt x="1096" y="643"/>
                </a:cubicBezTo>
                <a:cubicBezTo>
                  <a:pt x="1096" y="650"/>
                  <a:pt x="1101" y="656"/>
                  <a:pt x="1108" y="656"/>
                </a:cubicBezTo>
                <a:cubicBezTo>
                  <a:pt x="1115" y="657"/>
                  <a:pt x="1121" y="651"/>
                  <a:pt x="1121" y="645"/>
                </a:cubicBezTo>
                <a:cubicBezTo>
                  <a:pt x="1121" y="638"/>
                  <a:pt x="1116" y="632"/>
                  <a:pt x="1109" y="632"/>
                </a:cubicBezTo>
                <a:close/>
                <a:moveTo>
                  <a:pt x="740" y="640"/>
                </a:moveTo>
                <a:cubicBezTo>
                  <a:pt x="740" y="647"/>
                  <a:pt x="745" y="653"/>
                  <a:pt x="752" y="653"/>
                </a:cubicBezTo>
                <a:cubicBezTo>
                  <a:pt x="758" y="653"/>
                  <a:pt x="764" y="648"/>
                  <a:pt x="764" y="641"/>
                </a:cubicBezTo>
                <a:cubicBezTo>
                  <a:pt x="764" y="634"/>
                  <a:pt x="759" y="629"/>
                  <a:pt x="752" y="629"/>
                </a:cubicBezTo>
                <a:cubicBezTo>
                  <a:pt x="745" y="629"/>
                  <a:pt x="740" y="634"/>
                  <a:pt x="740" y="640"/>
                </a:cubicBezTo>
                <a:close/>
                <a:moveTo>
                  <a:pt x="781" y="604"/>
                </a:moveTo>
                <a:cubicBezTo>
                  <a:pt x="775" y="604"/>
                  <a:pt x="769" y="610"/>
                  <a:pt x="770" y="617"/>
                </a:cubicBezTo>
                <a:cubicBezTo>
                  <a:pt x="770" y="623"/>
                  <a:pt x="775" y="628"/>
                  <a:pt x="782" y="628"/>
                </a:cubicBezTo>
                <a:cubicBezTo>
                  <a:pt x="789" y="628"/>
                  <a:pt x="794" y="623"/>
                  <a:pt x="794" y="616"/>
                </a:cubicBezTo>
                <a:cubicBezTo>
                  <a:pt x="794" y="609"/>
                  <a:pt x="788" y="604"/>
                  <a:pt x="781" y="604"/>
                </a:cubicBezTo>
                <a:close/>
                <a:moveTo>
                  <a:pt x="663" y="703"/>
                </a:moveTo>
                <a:cubicBezTo>
                  <a:pt x="656" y="703"/>
                  <a:pt x="651" y="708"/>
                  <a:pt x="651" y="715"/>
                </a:cubicBezTo>
                <a:cubicBezTo>
                  <a:pt x="651" y="722"/>
                  <a:pt x="656" y="727"/>
                  <a:pt x="663" y="727"/>
                </a:cubicBezTo>
                <a:cubicBezTo>
                  <a:pt x="670" y="727"/>
                  <a:pt x="675" y="722"/>
                  <a:pt x="676" y="715"/>
                </a:cubicBezTo>
                <a:cubicBezTo>
                  <a:pt x="676" y="708"/>
                  <a:pt x="670" y="703"/>
                  <a:pt x="663" y="703"/>
                </a:cubicBezTo>
                <a:close/>
                <a:moveTo>
                  <a:pt x="595" y="886"/>
                </a:moveTo>
                <a:cubicBezTo>
                  <a:pt x="602" y="886"/>
                  <a:pt x="607" y="880"/>
                  <a:pt x="607" y="874"/>
                </a:cubicBezTo>
                <a:cubicBezTo>
                  <a:pt x="607" y="867"/>
                  <a:pt x="602" y="861"/>
                  <a:pt x="595" y="861"/>
                </a:cubicBezTo>
                <a:cubicBezTo>
                  <a:pt x="588" y="862"/>
                  <a:pt x="583" y="867"/>
                  <a:pt x="583" y="874"/>
                </a:cubicBezTo>
                <a:cubicBezTo>
                  <a:pt x="583" y="881"/>
                  <a:pt x="588" y="886"/>
                  <a:pt x="595" y="886"/>
                </a:cubicBezTo>
                <a:close/>
                <a:moveTo>
                  <a:pt x="1001" y="1226"/>
                </a:moveTo>
                <a:cubicBezTo>
                  <a:pt x="994" y="1226"/>
                  <a:pt x="989" y="1231"/>
                  <a:pt x="989" y="1238"/>
                </a:cubicBezTo>
                <a:cubicBezTo>
                  <a:pt x="989" y="1245"/>
                  <a:pt x="994" y="1250"/>
                  <a:pt x="1001" y="1250"/>
                </a:cubicBezTo>
                <a:cubicBezTo>
                  <a:pt x="1008" y="1250"/>
                  <a:pt x="1013" y="1245"/>
                  <a:pt x="1013" y="1238"/>
                </a:cubicBezTo>
                <a:cubicBezTo>
                  <a:pt x="1013" y="1231"/>
                  <a:pt x="1007" y="1226"/>
                  <a:pt x="1001" y="1226"/>
                </a:cubicBezTo>
                <a:close/>
                <a:moveTo>
                  <a:pt x="610" y="1024"/>
                </a:moveTo>
                <a:cubicBezTo>
                  <a:pt x="617" y="1024"/>
                  <a:pt x="623" y="1019"/>
                  <a:pt x="623" y="1012"/>
                </a:cubicBezTo>
                <a:cubicBezTo>
                  <a:pt x="623" y="1005"/>
                  <a:pt x="617" y="999"/>
                  <a:pt x="610" y="1000"/>
                </a:cubicBezTo>
                <a:cubicBezTo>
                  <a:pt x="603" y="1000"/>
                  <a:pt x="598" y="1005"/>
                  <a:pt x="598" y="1012"/>
                </a:cubicBezTo>
                <a:cubicBezTo>
                  <a:pt x="598" y="1019"/>
                  <a:pt x="603" y="1024"/>
                  <a:pt x="610" y="1024"/>
                </a:cubicBezTo>
                <a:close/>
                <a:moveTo>
                  <a:pt x="866" y="608"/>
                </a:moveTo>
                <a:cubicBezTo>
                  <a:pt x="873" y="608"/>
                  <a:pt x="878" y="603"/>
                  <a:pt x="878" y="596"/>
                </a:cubicBezTo>
                <a:cubicBezTo>
                  <a:pt x="879" y="590"/>
                  <a:pt x="873" y="584"/>
                  <a:pt x="867" y="583"/>
                </a:cubicBezTo>
                <a:cubicBezTo>
                  <a:pt x="860" y="583"/>
                  <a:pt x="855" y="588"/>
                  <a:pt x="854" y="595"/>
                </a:cubicBezTo>
                <a:cubicBezTo>
                  <a:pt x="854" y="602"/>
                  <a:pt x="859" y="607"/>
                  <a:pt x="866" y="608"/>
                </a:cubicBezTo>
                <a:close/>
                <a:moveTo>
                  <a:pt x="602" y="927"/>
                </a:moveTo>
                <a:cubicBezTo>
                  <a:pt x="602" y="921"/>
                  <a:pt x="597" y="915"/>
                  <a:pt x="590" y="915"/>
                </a:cubicBezTo>
                <a:cubicBezTo>
                  <a:pt x="583" y="915"/>
                  <a:pt x="578" y="921"/>
                  <a:pt x="578" y="927"/>
                </a:cubicBezTo>
                <a:cubicBezTo>
                  <a:pt x="578" y="934"/>
                  <a:pt x="583" y="940"/>
                  <a:pt x="590" y="940"/>
                </a:cubicBezTo>
                <a:cubicBezTo>
                  <a:pt x="597" y="940"/>
                  <a:pt x="602" y="934"/>
                  <a:pt x="602" y="927"/>
                </a:cubicBezTo>
                <a:close/>
                <a:moveTo>
                  <a:pt x="1230" y="984"/>
                </a:moveTo>
                <a:cubicBezTo>
                  <a:pt x="1230" y="991"/>
                  <a:pt x="1235" y="997"/>
                  <a:pt x="1242" y="997"/>
                </a:cubicBezTo>
                <a:cubicBezTo>
                  <a:pt x="1249" y="997"/>
                  <a:pt x="1254" y="992"/>
                  <a:pt x="1255" y="985"/>
                </a:cubicBezTo>
                <a:cubicBezTo>
                  <a:pt x="1255" y="978"/>
                  <a:pt x="1250" y="973"/>
                  <a:pt x="1243" y="972"/>
                </a:cubicBezTo>
                <a:cubicBezTo>
                  <a:pt x="1236" y="972"/>
                  <a:pt x="1230" y="977"/>
                  <a:pt x="1230" y="984"/>
                </a:cubicBezTo>
                <a:close/>
                <a:moveTo>
                  <a:pt x="1030" y="598"/>
                </a:moveTo>
                <a:cubicBezTo>
                  <a:pt x="1023" y="598"/>
                  <a:pt x="1018" y="602"/>
                  <a:pt x="1017" y="609"/>
                </a:cubicBezTo>
                <a:cubicBezTo>
                  <a:pt x="1016" y="615"/>
                  <a:pt x="1021" y="622"/>
                  <a:pt x="1028" y="622"/>
                </a:cubicBezTo>
                <a:cubicBezTo>
                  <a:pt x="1035" y="623"/>
                  <a:pt x="1040" y="618"/>
                  <a:pt x="1041" y="611"/>
                </a:cubicBezTo>
                <a:cubicBezTo>
                  <a:pt x="1042" y="604"/>
                  <a:pt x="1037" y="598"/>
                  <a:pt x="1030" y="598"/>
                </a:cubicBezTo>
                <a:close/>
                <a:moveTo>
                  <a:pt x="783" y="1231"/>
                </a:moveTo>
                <a:cubicBezTo>
                  <a:pt x="790" y="1231"/>
                  <a:pt x="796" y="1225"/>
                  <a:pt x="796" y="1218"/>
                </a:cubicBezTo>
                <a:cubicBezTo>
                  <a:pt x="796" y="1211"/>
                  <a:pt x="790" y="1206"/>
                  <a:pt x="783" y="1206"/>
                </a:cubicBezTo>
                <a:cubicBezTo>
                  <a:pt x="776" y="1206"/>
                  <a:pt x="771" y="1212"/>
                  <a:pt x="771" y="1219"/>
                </a:cubicBezTo>
                <a:cubicBezTo>
                  <a:pt x="772" y="1225"/>
                  <a:pt x="777" y="1231"/>
                  <a:pt x="783" y="1231"/>
                </a:cubicBezTo>
                <a:close/>
                <a:moveTo>
                  <a:pt x="694" y="678"/>
                </a:moveTo>
                <a:cubicBezTo>
                  <a:pt x="687" y="678"/>
                  <a:pt x="682" y="682"/>
                  <a:pt x="681" y="689"/>
                </a:cubicBezTo>
                <a:cubicBezTo>
                  <a:pt x="680" y="696"/>
                  <a:pt x="685" y="702"/>
                  <a:pt x="692" y="702"/>
                </a:cubicBezTo>
                <a:cubicBezTo>
                  <a:pt x="699" y="703"/>
                  <a:pt x="704" y="698"/>
                  <a:pt x="705" y="692"/>
                </a:cubicBezTo>
                <a:cubicBezTo>
                  <a:pt x="706" y="685"/>
                  <a:pt x="701" y="679"/>
                  <a:pt x="694" y="678"/>
                </a:cubicBezTo>
                <a:close/>
                <a:moveTo>
                  <a:pt x="1183" y="745"/>
                </a:moveTo>
                <a:cubicBezTo>
                  <a:pt x="1190" y="745"/>
                  <a:pt x="1195" y="739"/>
                  <a:pt x="1195" y="732"/>
                </a:cubicBezTo>
                <a:cubicBezTo>
                  <a:pt x="1194" y="726"/>
                  <a:pt x="1189" y="721"/>
                  <a:pt x="1182" y="721"/>
                </a:cubicBezTo>
                <a:cubicBezTo>
                  <a:pt x="1176" y="721"/>
                  <a:pt x="1171" y="726"/>
                  <a:pt x="1170" y="733"/>
                </a:cubicBezTo>
                <a:cubicBezTo>
                  <a:pt x="1170" y="739"/>
                  <a:pt x="1176" y="745"/>
                  <a:pt x="1183" y="745"/>
                </a:cubicBezTo>
                <a:close/>
                <a:moveTo>
                  <a:pt x="837" y="1235"/>
                </a:moveTo>
                <a:cubicBezTo>
                  <a:pt x="844" y="1236"/>
                  <a:pt x="850" y="1231"/>
                  <a:pt x="850" y="1224"/>
                </a:cubicBezTo>
                <a:cubicBezTo>
                  <a:pt x="850" y="1217"/>
                  <a:pt x="845" y="1212"/>
                  <a:pt x="838" y="1211"/>
                </a:cubicBezTo>
                <a:cubicBezTo>
                  <a:pt x="832" y="1211"/>
                  <a:pt x="826" y="1217"/>
                  <a:pt x="826" y="1223"/>
                </a:cubicBezTo>
                <a:cubicBezTo>
                  <a:pt x="826" y="1229"/>
                  <a:pt x="831" y="1235"/>
                  <a:pt x="837" y="1235"/>
                </a:cubicBezTo>
                <a:close/>
                <a:moveTo>
                  <a:pt x="962" y="605"/>
                </a:moveTo>
                <a:cubicBezTo>
                  <a:pt x="962" y="611"/>
                  <a:pt x="968" y="617"/>
                  <a:pt x="975" y="617"/>
                </a:cubicBezTo>
                <a:cubicBezTo>
                  <a:pt x="981" y="617"/>
                  <a:pt x="986" y="612"/>
                  <a:pt x="986" y="605"/>
                </a:cubicBezTo>
                <a:cubicBezTo>
                  <a:pt x="986" y="598"/>
                  <a:pt x="981" y="593"/>
                  <a:pt x="975" y="593"/>
                </a:cubicBezTo>
                <a:cubicBezTo>
                  <a:pt x="968" y="593"/>
                  <a:pt x="963" y="598"/>
                  <a:pt x="962" y="605"/>
                </a:cubicBezTo>
                <a:close/>
                <a:moveTo>
                  <a:pt x="759" y="1201"/>
                </a:moveTo>
                <a:cubicBezTo>
                  <a:pt x="766" y="1201"/>
                  <a:pt x="771" y="1196"/>
                  <a:pt x="771" y="1189"/>
                </a:cubicBezTo>
                <a:cubicBezTo>
                  <a:pt x="771" y="1183"/>
                  <a:pt x="765" y="1177"/>
                  <a:pt x="759" y="1177"/>
                </a:cubicBezTo>
                <a:cubicBezTo>
                  <a:pt x="752" y="1177"/>
                  <a:pt x="747" y="1183"/>
                  <a:pt x="747" y="1190"/>
                </a:cubicBezTo>
                <a:cubicBezTo>
                  <a:pt x="747" y="1197"/>
                  <a:pt x="752" y="1202"/>
                  <a:pt x="759" y="1201"/>
                </a:cubicBezTo>
                <a:close/>
                <a:moveTo>
                  <a:pt x="711" y="666"/>
                </a:moveTo>
                <a:cubicBezTo>
                  <a:pt x="711" y="672"/>
                  <a:pt x="716" y="677"/>
                  <a:pt x="723" y="677"/>
                </a:cubicBezTo>
                <a:cubicBezTo>
                  <a:pt x="730" y="677"/>
                  <a:pt x="735" y="672"/>
                  <a:pt x="735" y="666"/>
                </a:cubicBezTo>
                <a:cubicBezTo>
                  <a:pt x="735" y="659"/>
                  <a:pt x="729" y="653"/>
                  <a:pt x="723" y="653"/>
                </a:cubicBezTo>
                <a:cubicBezTo>
                  <a:pt x="716" y="654"/>
                  <a:pt x="711" y="659"/>
                  <a:pt x="711" y="666"/>
                </a:cubicBezTo>
                <a:close/>
                <a:moveTo>
                  <a:pt x="1158" y="691"/>
                </a:moveTo>
                <a:cubicBezTo>
                  <a:pt x="1151" y="691"/>
                  <a:pt x="1146" y="697"/>
                  <a:pt x="1146" y="704"/>
                </a:cubicBezTo>
                <a:cubicBezTo>
                  <a:pt x="1146" y="710"/>
                  <a:pt x="1152" y="715"/>
                  <a:pt x="1158" y="715"/>
                </a:cubicBezTo>
                <a:cubicBezTo>
                  <a:pt x="1165" y="715"/>
                  <a:pt x="1170" y="709"/>
                  <a:pt x="1170" y="703"/>
                </a:cubicBezTo>
                <a:cubicBezTo>
                  <a:pt x="1170" y="696"/>
                  <a:pt x="1164" y="691"/>
                  <a:pt x="1158" y="691"/>
                </a:cubicBezTo>
                <a:close/>
                <a:moveTo>
                  <a:pt x="1031" y="1225"/>
                </a:moveTo>
                <a:cubicBezTo>
                  <a:pt x="1038" y="1225"/>
                  <a:pt x="1043" y="1220"/>
                  <a:pt x="1043" y="1213"/>
                </a:cubicBezTo>
                <a:cubicBezTo>
                  <a:pt x="1043" y="1206"/>
                  <a:pt x="1037" y="1201"/>
                  <a:pt x="1031" y="1201"/>
                </a:cubicBezTo>
                <a:cubicBezTo>
                  <a:pt x="1024" y="1201"/>
                  <a:pt x="1019" y="1207"/>
                  <a:pt x="1019" y="1213"/>
                </a:cubicBezTo>
                <a:cubicBezTo>
                  <a:pt x="1019" y="1220"/>
                  <a:pt x="1024" y="1225"/>
                  <a:pt x="1031" y="1225"/>
                </a:cubicBezTo>
                <a:close/>
                <a:moveTo>
                  <a:pt x="959" y="1233"/>
                </a:moveTo>
                <a:cubicBezTo>
                  <a:pt x="959" y="1226"/>
                  <a:pt x="954" y="1221"/>
                  <a:pt x="948" y="1221"/>
                </a:cubicBezTo>
                <a:cubicBezTo>
                  <a:pt x="941" y="1221"/>
                  <a:pt x="936" y="1226"/>
                  <a:pt x="935" y="1232"/>
                </a:cubicBezTo>
                <a:cubicBezTo>
                  <a:pt x="935" y="1239"/>
                  <a:pt x="940" y="1245"/>
                  <a:pt x="947" y="1245"/>
                </a:cubicBezTo>
                <a:cubicBezTo>
                  <a:pt x="954" y="1245"/>
                  <a:pt x="959" y="1240"/>
                  <a:pt x="959" y="1233"/>
                </a:cubicBezTo>
                <a:close/>
                <a:moveTo>
                  <a:pt x="893" y="1240"/>
                </a:moveTo>
                <a:cubicBezTo>
                  <a:pt x="900" y="1240"/>
                  <a:pt x="904" y="1235"/>
                  <a:pt x="905" y="1229"/>
                </a:cubicBezTo>
                <a:cubicBezTo>
                  <a:pt x="905" y="1222"/>
                  <a:pt x="899" y="1217"/>
                  <a:pt x="893" y="1217"/>
                </a:cubicBezTo>
                <a:cubicBezTo>
                  <a:pt x="886" y="1216"/>
                  <a:pt x="880" y="1222"/>
                  <a:pt x="881" y="1229"/>
                </a:cubicBezTo>
                <a:cubicBezTo>
                  <a:pt x="881" y="1235"/>
                  <a:pt x="886" y="1240"/>
                  <a:pt x="893" y="1240"/>
                </a:cubicBezTo>
                <a:close/>
                <a:moveTo>
                  <a:pt x="617" y="793"/>
                </a:moveTo>
                <a:cubicBezTo>
                  <a:pt x="617" y="800"/>
                  <a:pt x="622" y="806"/>
                  <a:pt x="629" y="806"/>
                </a:cubicBezTo>
                <a:cubicBezTo>
                  <a:pt x="635" y="807"/>
                  <a:pt x="641" y="801"/>
                  <a:pt x="641" y="795"/>
                </a:cubicBezTo>
                <a:cubicBezTo>
                  <a:pt x="642" y="789"/>
                  <a:pt x="637" y="783"/>
                  <a:pt x="630" y="783"/>
                </a:cubicBezTo>
                <a:cubicBezTo>
                  <a:pt x="623" y="782"/>
                  <a:pt x="618" y="787"/>
                  <a:pt x="617" y="793"/>
                </a:cubicBezTo>
                <a:close/>
                <a:moveTo>
                  <a:pt x="920" y="589"/>
                </a:moveTo>
                <a:cubicBezTo>
                  <a:pt x="914" y="589"/>
                  <a:pt x="908" y="594"/>
                  <a:pt x="908" y="600"/>
                </a:cubicBezTo>
                <a:cubicBezTo>
                  <a:pt x="908" y="607"/>
                  <a:pt x="913" y="613"/>
                  <a:pt x="920" y="613"/>
                </a:cubicBezTo>
                <a:cubicBezTo>
                  <a:pt x="927" y="612"/>
                  <a:pt x="932" y="607"/>
                  <a:pt x="932" y="600"/>
                </a:cubicBezTo>
                <a:cubicBezTo>
                  <a:pt x="932" y="594"/>
                  <a:pt x="926" y="589"/>
                  <a:pt x="920" y="589"/>
                </a:cubicBezTo>
                <a:close/>
                <a:moveTo>
                  <a:pt x="1215" y="846"/>
                </a:moveTo>
                <a:cubicBezTo>
                  <a:pt x="1215" y="852"/>
                  <a:pt x="1220" y="858"/>
                  <a:pt x="1226" y="858"/>
                </a:cubicBezTo>
                <a:cubicBezTo>
                  <a:pt x="1233" y="859"/>
                  <a:pt x="1239" y="853"/>
                  <a:pt x="1239" y="846"/>
                </a:cubicBezTo>
                <a:cubicBezTo>
                  <a:pt x="1239" y="840"/>
                  <a:pt x="1234" y="834"/>
                  <a:pt x="1227" y="834"/>
                </a:cubicBezTo>
                <a:cubicBezTo>
                  <a:pt x="1221" y="834"/>
                  <a:pt x="1215" y="840"/>
                  <a:pt x="1215" y="846"/>
                </a:cubicBezTo>
                <a:close/>
                <a:moveTo>
                  <a:pt x="1178" y="1100"/>
                </a:moveTo>
                <a:cubicBezTo>
                  <a:pt x="1185" y="1100"/>
                  <a:pt x="1190" y="1095"/>
                  <a:pt x="1190" y="1089"/>
                </a:cubicBezTo>
                <a:cubicBezTo>
                  <a:pt x="1190" y="1082"/>
                  <a:pt x="1185" y="1077"/>
                  <a:pt x="1178" y="1077"/>
                </a:cubicBezTo>
                <a:cubicBezTo>
                  <a:pt x="1172" y="1077"/>
                  <a:pt x="1167" y="1082"/>
                  <a:pt x="1167" y="1089"/>
                </a:cubicBezTo>
                <a:cubicBezTo>
                  <a:pt x="1167" y="1095"/>
                  <a:pt x="1172" y="1100"/>
                  <a:pt x="1178" y="1100"/>
                </a:cubicBezTo>
                <a:close/>
                <a:moveTo>
                  <a:pt x="1060" y="1200"/>
                </a:moveTo>
                <a:cubicBezTo>
                  <a:pt x="1067" y="1201"/>
                  <a:pt x="1072" y="1195"/>
                  <a:pt x="1073" y="1189"/>
                </a:cubicBezTo>
                <a:cubicBezTo>
                  <a:pt x="1073" y="1182"/>
                  <a:pt x="1067" y="1177"/>
                  <a:pt x="1061" y="1177"/>
                </a:cubicBezTo>
                <a:cubicBezTo>
                  <a:pt x="1054" y="1177"/>
                  <a:pt x="1049" y="1182"/>
                  <a:pt x="1049" y="1188"/>
                </a:cubicBezTo>
                <a:cubicBezTo>
                  <a:pt x="1049" y="1195"/>
                  <a:pt x="1054" y="1200"/>
                  <a:pt x="1060" y="1200"/>
                </a:cubicBezTo>
                <a:close/>
                <a:moveTo>
                  <a:pt x="1225" y="1010"/>
                </a:moveTo>
                <a:cubicBezTo>
                  <a:pt x="1225" y="1003"/>
                  <a:pt x="1220" y="998"/>
                  <a:pt x="1214" y="998"/>
                </a:cubicBezTo>
                <a:cubicBezTo>
                  <a:pt x="1207" y="997"/>
                  <a:pt x="1201" y="1003"/>
                  <a:pt x="1201" y="1009"/>
                </a:cubicBezTo>
                <a:cubicBezTo>
                  <a:pt x="1201" y="1015"/>
                  <a:pt x="1207" y="1021"/>
                  <a:pt x="1213" y="1021"/>
                </a:cubicBezTo>
                <a:cubicBezTo>
                  <a:pt x="1219" y="1021"/>
                  <a:pt x="1225" y="1016"/>
                  <a:pt x="1225" y="1010"/>
                </a:cubicBezTo>
                <a:close/>
                <a:moveTo>
                  <a:pt x="734" y="1171"/>
                </a:moveTo>
                <a:cubicBezTo>
                  <a:pt x="741" y="1171"/>
                  <a:pt x="746" y="1166"/>
                  <a:pt x="746" y="1159"/>
                </a:cubicBezTo>
                <a:cubicBezTo>
                  <a:pt x="746" y="1153"/>
                  <a:pt x="741" y="1148"/>
                  <a:pt x="734" y="1148"/>
                </a:cubicBezTo>
                <a:cubicBezTo>
                  <a:pt x="727" y="1148"/>
                  <a:pt x="722" y="1153"/>
                  <a:pt x="722" y="1160"/>
                </a:cubicBezTo>
                <a:cubicBezTo>
                  <a:pt x="722" y="1166"/>
                  <a:pt x="728" y="1172"/>
                  <a:pt x="734" y="1171"/>
                </a:cubicBezTo>
                <a:close/>
                <a:moveTo>
                  <a:pt x="837" y="632"/>
                </a:moveTo>
                <a:cubicBezTo>
                  <a:pt x="843" y="632"/>
                  <a:pt x="848" y="627"/>
                  <a:pt x="848" y="620"/>
                </a:cubicBezTo>
                <a:cubicBezTo>
                  <a:pt x="848" y="613"/>
                  <a:pt x="843" y="608"/>
                  <a:pt x="836" y="609"/>
                </a:cubicBezTo>
                <a:cubicBezTo>
                  <a:pt x="830" y="609"/>
                  <a:pt x="824" y="614"/>
                  <a:pt x="824" y="621"/>
                </a:cubicBezTo>
                <a:cubicBezTo>
                  <a:pt x="825" y="627"/>
                  <a:pt x="830" y="632"/>
                  <a:pt x="837" y="632"/>
                </a:cubicBezTo>
                <a:close/>
                <a:moveTo>
                  <a:pt x="626" y="957"/>
                </a:moveTo>
                <a:cubicBezTo>
                  <a:pt x="626" y="951"/>
                  <a:pt x="621" y="945"/>
                  <a:pt x="615" y="945"/>
                </a:cubicBezTo>
                <a:cubicBezTo>
                  <a:pt x="609" y="945"/>
                  <a:pt x="603" y="951"/>
                  <a:pt x="603" y="957"/>
                </a:cubicBezTo>
                <a:cubicBezTo>
                  <a:pt x="603" y="964"/>
                  <a:pt x="608" y="969"/>
                  <a:pt x="614" y="969"/>
                </a:cubicBezTo>
                <a:cubicBezTo>
                  <a:pt x="621" y="969"/>
                  <a:pt x="626" y="964"/>
                  <a:pt x="626" y="957"/>
                </a:cubicBezTo>
                <a:close/>
                <a:moveTo>
                  <a:pt x="635" y="1053"/>
                </a:moveTo>
                <a:cubicBezTo>
                  <a:pt x="642" y="1053"/>
                  <a:pt x="647" y="1047"/>
                  <a:pt x="647" y="1041"/>
                </a:cubicBezTo>
                <a:cubicBezTo>
                  <a:pt x="647" y="1034"/>
                  <a:pt x="641" y="1029"/>
                  <a:pt x="635" y="1029"/>
                </a:cubicBezTo>
                <a:cubicBezTo>
                  <a:pt x="629" y="1029"/>
                  <a:pt x="623" y="1035"/>
                  <a:pt x="623" y="1041"/>
                </a:cubicBezTo>
                <a:cubicBezTo>
                  <a:pt x="623" y="1048"/>
                  <a:pt x="629" y="1053"/>
                  <a:pt x="635" y="1053"/>
                </a:cubicBezTo>
                <a:close/>
                <a:moveTo>
                  <a:pt x="1054" y="627"/>
                </a:moveTo>
                <a:cubicBezTo>
                  <a:pt x="1047" y="627"/>
                  <a:pt x="1042" y="632"/>
                  <a:pt x="1042" y="639"/>
                </a:cubicBezTo>
                <a:cubicBezTo>
                  <a:pt x="1042" y="645"/>
                  <a:pt x="1047" y="651"/>
                  <a:pt x="1054" y="651"/>
                </a:cubicBezTo>
                <a:cubicBezTo>
                  <a:pt x="1060" y="651"/>
                  <a:pt x="1066" y="646"/>
                  <a:pt x="1066" y="639"/>
                </a:cubicBezTo>
                <a:cubicBezTo>
                  <a:pt x="1066" y="633"/>
                  <a:pt x="1061" y="627"/>
                  <a:pt x="1054" y="627"/>
                </a:cubicBezTo>
                <a:close/>
                <a:moveTo>
                  <a:pt x="658" y="758"/>
                </a:moveTo>
                <a:cubicBezTo>
                  <a:pt x="652" y="758"/>
                  <a:pt x="647" y="763"/>
                  <a:pt x="647" y="769"/>
                </a:cubicBezTo>
                <a:cubicBezTo>
                  <a:pt x="647" y="776"/>
                  <a:pt x="653" y="781"/>
                  <a:pt x="659" y="781"/>
                </a:cubicBezTo>
                <a:cubicBezTo>
                  <a:pt x="666" y="781"/>
                  <a:pt x="671" y="776"/>
                  <a:pt x="671" y="769"/>
                </a:cubicBezTo>
                <a:cubicBezTo>
                  <a:pt x="670" y="763"/>
                  <a:pt x="665" y="757"/>
                  <a:pt x="658" y="758"/>
                </a:cubicBezTo>
                <a:close/>
                <a:moveTo>
                  <a:pt x="1119" y="1150"/>
                </a:moveTo>
                <a:cubicBezTo>
                  <a:pt x="1126" y="1150"/>
                  <a:pt x="1131" y="1145"/>
                  <a:pt x="1131" y="1138"/>
                </a:cubicBezTo>
                <a:cubicBezTo>
                  <a:pt x="1131" y="1132"/>
                  <a:pt x="1126" y="1126"/>
                  <a:pt x="1120" y="1126"/>
                </a:cubicBezTo>
                <a:cubicBezTo>
                  <a:pt x="1113" y="1126"/>
                  <a:pt x="1108" y="1132"/>
                  <a:pt x="1108" y="1139"/>
                </a:cubicBezTo>
                <a:cubicBezTo>
                  <a:pt x="1108" y="1145"/>
                  <a:pt x="1113" y="1150"/>
                  <a:pt x="1119" y="1150"/>
                </a:cubicBezTo>
                <a:close/>
                <a:moveTo>
                  <a:pt x="660" y="1083"/>
                </a:moveTo>
                <a:cubicBezTo>
                  <a:pt x="666" y="1083"/>
                  <a:pt x="672" y="1077"/>
                  <a:pt x="672" y="1070"/>
                </a:cubicBezTo>
                <a:cubicBezTo>
                  <a:pt x="672" y="1064"/>
                  <a:pt x="666" y="1059"/>
                  <a:pt x="659" y="1059"/>
                </a:cubicBezTo>
                <a:cubicBezTo>
                  <a:pt x="653" y="1059"/>
                  <a:pt x="648" y="1064"/>
                  <a:pt x="648" y="1071"/>
                </a:cubicBezTo>
                <a:cubicBezTo>
                  <a:pt x="648" y="1077"/>
                  <a:pt x="654" y="1083"/>
                  <a:pt x="660" y="1083"/>
                </a:cubicBezTo>
                <a:close/>
                <a:moveTo>
                  <a:pt x="709" y="1118"/>
                </a:moveTo>
                <a:cubicBezTo>
                  <a:pt x="703" y="1118"/>
                  <a:pt x="698" y="1123"/>
                  <a:pt x="698" y="1129"/>
                </a:cubicBezTo>
                <a:cubicBezTo>
                  <a:pt x="697" y="1136"/>
                  <a:pt x="702" y="1141"/>
                  <a:pt x="709" y="1141"/>
                </a:cubicBezTo>
                <a:cubicBezTo>
                  <a:pt x="715" y="1141"/>
                  <a:pt x="721" y="1136"/>
                  <a:pt x="721" y="1130"/>
                </a:cubicBezTo>
                <a:cubicBezTo>
                  <a:pt x="721" y="1124"/>
                  <a:pt x="716" y="1118"/>
                  <a:pt x="709" y="1118"/>
                </a:cubicBezTo>
                <a:close/>
                <a:moveTo>
                  <a:pt x="975" y="1220"/>
                </a:moveTo>
                <a:cubicBezTo>
                  <a:pt x="982" y="1220"/>
                  <a:pt x="988" y="1215"/>
                  <a:pt x="988" y="1208"/>
                </a:cubicBezTo>
                <a:cubicBezTo>
                  <a:pt x="988" y="1202"/>
                  <a:pt x="983" y="1196"/>
                  <a:pt x="976" y="1196"/>
                </a:cubicBezTo>
                <a:cubicBezTo>
                  <a:pt x="970" y="1196"/>
                  <a:pt x="965" y="1202"/>
                  <a:pt x="965" y="1208"/>
                </a:cubicBezTo>
                <a:cubicBezTo>
                  <a:pt x="964" y="1214"/>
                  <a:pt x="969" y="1219"/>
                  <a:pt x="975" y="1220"/>
                </a:cubicBezTo>
                <a:close/>
                <a:moveTo>
                  <a:pt x="1229" y="956"/>
                </a:moveTo>
                <a:cubicBezTo>
                  <a:pt x="1229" y="949"/>
                  <a:pt x="1224" y="944"/>
                  <a:pt x="1217" y="944"/>
                </a:cubicBezTo>
                <a:cubicBezTo>
                  <a:pt x="1211" y="944"/>
                  <a:pt x="1206" y="949"/>
                  <a:pt x="1206" y="955"/>
                </a:cubicBezTo>
                <a:cubicBezTo>
                  <a:pt x="1206" y="962"/>
                  <a:pt x="1211" y="967"/>
                  <a:pt x="1217" y="967"/>
                </a:cubicBezTo>
                <a:cubicBezTo>
                  <a:pt x="1224" y="967"/>
                  <a:pt x="1229" y="962"/>
                  <a:pt x="1229" y="956"/>
                </a:cubicBezTo>
                <a:close/>
                <a:moveTo>
                  <a:pt x="1201" y="805"/>
                </a:moveTo>
                <a:cubicBezTo>
                  <a:pt x="1195" y="805"/>
                  <a:pt x="1190" y="811"/>
                  <a:pt x="1191" y="817"/>
                </a:cubicBezTo>
                <a:cubicBezTo>
                  <a:pt x="1191" y="823"/>
                  <a:pt x="1196" y="828"/>
                  <a:pt x="1202" y="828"/>
                </a:cubicBezTo>
                <a:cubicBezTo>
                  <a:pt x="1209" y="828"/>
                  <a:pt x="1214" y="823"/>
                  <a:pt x="1214" y="816"/>
                </a:cubicBezTo>
                <a:cubicBezTo>
                  <a:pt x="1214" y="810"/>
                  <a:pt x="1208" y="805"/>
                  <a:pt x="1201" y="805"/>
                </a:cubicBezTo>
                <a:close/>
                <a:moveTo>
                  <a:pt x="813" y="1205"/>
                </a:moveTo>
                <a:cubicBezTo>
                  <a:pt x="819" y="1206"/>
                  <a:pt x="825" y="1200"/>
                  <a:pt x="825" y="1194"/>
                </a:cubicBezTo>
                <a:cubicBezTo>
                  <a:pt x="825" y="1187"/>
                  <a:pt x="820" y="1182"/>
                  <a:pt x="814" y="1182"/>
                </a:cubicBezTo>
                <a:cubicBezTo>
                  <a:pt x="807" y="1182"/>
                  <a:pt x="802" y="1187"/>
                  <a:pt x="802" y="1194"/>
                </a:cubicBezTo>
                <a:cubicBezTo>
                  <a:pt x="802" y="1200"/>
                  <a:pt x="807" y="1205"/>
                  <a:pt x="813" y="1205"/>
                </a:cubicBezTo>
                <a:close/>
                <a:moveTo>
                  <a:pt x="1090" y="1175"/>
                </a:moveTo>
                <a:cubicBezTo>
                  <a:pt x="1096" y="1175"/>
                  <a:pt x="1102" y="1170"/>
                  <a:pt x="1101" y="1164"/>
                </a:cubicBezTo>
                <a:cubicBezTo>
                  <a:pt x="1101" y="1157"/>
                  <a:pt x="1096" y="1152"/>
                  <a:pt x="1089" y="1152"/>
                </a:cubicBezTo>
                <a:cubicBezTo>
                  <a:pt x="1083" y="1152"/>
                  <a:pt x="1078" y="1158"/>
                  <a:pt x="1078" y="1164"/>
                </a:cubicBezTo>
                <a:cubicBezTo>
                  <a:pt x="1078" y="1171"/>
                  <a:pt x="1083" y="1175"/>
                  <a:pt x="1090" y="1175"/>
                </a:cubicBezTo>
                <a:close/>
                <a:moveTo>
                  <a:pt x="1149" y="1125"/>
                </a:moveTo>
                <a:cubicBezTo>
                  <a:pt x="1155" y="1125"/>
                  <a:pt x="1161" y="1120"/>
                  <a:pt x="1161" y="1113"/>
                </a:cubicBezTo>
                <a:cubicBezTo>
                  <a:pt x="1161" y="1107"/>
                  <a:pt x="1156" y="1102"/>
                  <a:pt x="1149" y="1102"/>
                </a:cubicBezTo>
                <a:cubicBezTo>
                  <a:pt x="1143" y="1102"/>
                  <a:pt x="1138" y="1107"/>
                  <a:pt x="1138" y="1113"/>
                </a:cubicBezTo>
                <a:cubicBezTo>
                  <a:pt x="1138" y="1120"/>
                  <a:pt x="1143" y="1125"/>
                  <a:pt x="1149" y="1125"/>
                </a:cubicBezTo>
                <a:close/>
                <a:moveTo>
                  <a:pt x="696" y="1100"/>
                </a:moveTo>
                <a:cubicBezTo>
                  <a:pt x="696" y="1094"/>
                  <a:pt x="691" y="1089"/>
                  <a:pt x="684" y="1089"/>
                </a:cubicBezTo>
                <a:cubicBezTo>
                  <a:pt x="678" y="1089"/>
                  <a:pt x="673" y="1094"/>
                  <a:pt x="673" y="1100"/>
                </a:cubicBezTo>
                <a:cubicBezTo>
                  <a:pt x="673" y="1107"/>
                  <a:pt x="678" y="1112"/>
                  <a:pt x="685" y="1112"/>
                </a:cubicBezTo>
                <a:cubicBezTo>
                  <a:pt x="691" y="1112"/>
                  <a:pt x="696" y="1107"/>
                  <a:pt x="696" y="1100"/>
                </a:cubicBezTo>
                <a:close/>
                <a:moveTo>
                  <a:pt x="613" y="848"/>
                </a:moveTo>
                <a:cubicBezTo>
                  <a:pt x="613" y="854"/>
                  <a:pt x="618" y="860"/>
                  <a:pt x="625" y="860"/>
                </a:cubicBezTo>
                <a:cubicBezTo>
                  <a:pt x="632" y="860"/>
                  <a:pt x="637" y="855"/>
                  <a:pt x="637" y="848"/>
                </a:cubicBezTo>
                <a:cubicBezTo>
                  <a:pt x="636" y="842"/>
                  <a:pt x="631" y="836"/>
                  <a:pt x="625" y="836"/>
                </a:cubicBezTo>
                <a:cubicBezTo>
                  <a:pt x="619" y="836"/>
                  <a:pt x="613" y="842"/>
                  <a:pt x="613" y="848"/>
                </a:cubicBezTo>
                <a:close/>
                <a:moveTo>
                  <a:pt x="620" y="914"/>
                </a:moveTo>
                <a:cubicBezTo>
                  <a:pt x="626" y="914"/>
                  <a:pt x="632" y="909"/>
                  <a:pt x="631" y="903"/>
                </a:cubicBezTo>
                <a:cubicBezTo>
                  <a:pt x="631" y="896"/>
                  <a:pt x="626" y="891"/>
                  <a:pt x="619" y="891"/>
                </a:cubicBezTo>
                <a:cubicBezTo>
                  <a:pt x="613" y="891"/>
                  <a:pt x="608" y="896"/>
                  <a:pt x="608" y="902"/>
                </a:cubicBezTo>
                <a:cubicBezTo>
                  <a:pt x="608" y="909"/>
                  <a:pt x="613" y="914"/>
                  <a:pt x="620" y="914"/>
                </a:cubicBezTo>
                <a:close/>
                <a:moveTo>
                  <a:pt x="1211" y="900"/>
                </a:moveTo>
                <a:cubicBezTo>
                  <a:pt x="1211" y="907"/>
                  <a:pt x="1216" y="912"/>
                  <a:pt x="1222" y="913"/>
                </a:cubicBezTo>
                <a:cubicBezTo>
                  <a:pt x="1229" y="913"/>
                  <a:pt x="1234" y="908"/>
                  <a:pt x="1235" y="901"/>
                </a:cubicBezTo>
                <a:cubicBezTo>
                  <a:pt x="1235" y="895"/>
                  <a:pt x="1229" y="889"/>
                  <a:pt x="1223" y="889"/>
                </a:cubicBezTo>
                <a:cubicBezTo>
                  <a:pt x="1217" y="889"/>
                  <a:pt x="1211" y="894"/>
                  <a:pt x="1211" y="900"/>
                </a:cubicBezTo>
                <a:close/>
                <a:moveTo>
                  <a:pt x="807" y="633"/>
                </a:moveTo>
                <a:cubicBezTo>
                  <a:pt x="800" y="633"/>
                  <a:pt x="795" y="639"/>
                  <a:pt x="795" y="645"/>
                </a:cubicBezTo>
                <a:cubicBezTo>
                  <a:pt x="795" y="652"/>
                  <a:pt x="801" y="657"/>
                  <a:pt x="807" y="657"/>
                </a:cubicBezTo>
                <a:cubicBezTo>
                  <a:pt x="813" y="656"/>
                  <a:pt x="818" y="651"/>
                  <a:pt x="818" y="645"/>
                </a:cubicBezTo>
                <a:cubicBezTo>
                  <a:pt x="818" y="639"/>
                  <a:pt x="813" y="634"/>
                  <a:pt x="807" y="633"/>
                </a:cubicBezTo>
                <a:close/>
                <a:moveTo>
                  <a:pt x="1067" y="669"/>
                </a:moveTo>
                <a:cubicBezTo>
                  <a:pt x="1067" y="675"/>
                  <a:pt x="1072" y="680"/>
                  <a:pt x="1078" y="680"/>
                </a:cubicBezTo>
                <a:cubicBezTo>
                  <a:pt x="1085" y="681"/>
                  <a:pt x="1090" y="675"/>
                  <a:pt x="1090" y="669"/>
                </a:cubicBezTo>
                <a:cubicBezTo>
                  <a:pt x="1090" y="663"/>
                  <a:pt x="1085" y="657"/>
                  <a:pt x="1079" y="657"/>
                </a:cubicBezTo>
                <a:cubicBezTo>
                  <a:pt x="1072" y="657"/>
                  <a:pt x="1067" y="663"/>
                  <a:pt x="1067" y="669"/>
                </a:cubicBezTo>
                <a:close/>
                <a:moveTo>
                  <a:pt x="999" y="623"/>
                </a:moveTo>
                <a:cubicBezTo>
                  <a:pt x="993" y="623"/>
                  <a:pt x="988" y="628"/>
                  <a:pt x="988" y="635"/>
                </a:cubicBezTo>
                <a:cubicBezTo>
                  <a:pt x="988" y="641"/>
                  <a:pt x="993" y="646"/>
                  <a:pt x="999" y="646"/>
                </a:cubicBezTo>
                <a:cubicBezTo>
                  <a:pt x="1006" y="646"/>
                  <a:pt x="1011" y="641"/>
                  <a:pt x="1011" y="635"/>
                </a:cubicBezTo>
                <a:cubicBezTo>
                  <a:pt x="1011" y="629"/>
                  <a:pt x="1006" y="623"/>
                  <a:pt x="999" y="623"/>
                </a:cubicBezTo>
                <a:close/>
                <a:moveTo>
                  <a:pt x="891" y="637"/>
                </a:moveTo>
                <a:cubicBezTo>
                  <a:pt x="897" y="637"/>
                  <a:pt x="902" y="632"/>
                  <a:pt x="902" y="626"/>
                </a:cubicBezTo>
                <a:cubicBezTo>
                  <a:pt x="903" y="619"/>
                  <a:pt x="898" y="614"/>
                  <a:pt x="891" y="614"/>
                </a:cubicBezTo>
                <a:cubicBezTo>
                  <a:pt x="885" y="614"/>
                  <a:pt x="879" y="619"/>
                  <a:pt x="879" y="626"/>
                </a:cubicBezTo>
                <a:cubicBezTo>
                  <a:pt x="880" y="632"/>
                  <a:pt x="885" y="637"/>
                  <a:pt x="891" y="637"/>
                </a:cubicBezTo>
                <a:close/>
                <a:moveTo>
                  <a:pt x="1166" y="788"/>
                </a:moveTo>
                <a:cubicBezTo>
                  <a:pt x="1166" y="794"/>
                  <a:pt x="1172" y="799"/>
                  <a:pt x="1178" y="799"/>
                </a:cubicBezTo>
                <a:cubicBezTo>
                  <a:pt x="1184" y="799"/>
                  <a:pt x="1189" y="794"/>
                  <a:pt x="1189" y="787"/>
                </a:cubicBezTo>
                <a:cubicBezTo>
                  <a:pt x="1189" y="781"/>
                  <a:pt x="1183" y="776"/>
                  <a:pt x="1177" y="776"/>
                </a:cubicBezTo>
                <a:cubicBezTo>
                  <a:pt x="1171" y="776"/>
                  <a:pt x="1166" y="782"/>
                  <a:pt x="1166" y="788"/>
                </a:cubicBezTo>
                <a:close/>
                <a:moveTo>
                  <a:pt x="923" y="1215"/>
                </a:moveTo>
                <a:cubicBezTo>
                  <a:pt x="929" y="1215"/>
                  <a:pt x="934" y="1210"/>
                  <a:pt x="934" y="1204"/>
                </a:cubicBezTo>
                <a:cubicBezTo>
                  <a:pt x="934" y="1197"/>
                  <a:pt x="929" y="1192"/>
                  <a:pt x="922" y="1192"/>
                </a:cubicBezTo>
                <a:cubicBezTo>
                  <a:pt x="916" y="1192"/>
                  <a:pt x="911" y="1198"/>
                  <a:pt x="911" y="1205"/>
                </a:cubicBezTo>
                <a:cubicBezTo>
                  <a:pt x="911" y="1211"/>
                  <a:pt x="917" y="1216"/>
                  <a:pt x="923" y="1215"/>
                </a:cubicBezTo>
                <a:close/>
                <a:moveTo>
                  <a:pt x="1195" y="1035"/>
                </a:moveTo>
                <a:cubicBezTo>
                  <a:pt x="1195" y="1029"/>
                  <a:pt x="1190" y="1024"/>
                  <a:pt x="1184" y="1023"/>
                </a:cubicBezTo>
                <a:cubicBezTo>
                  <a:pt x="1177" y="1023"/>
                  <a:pt x="1172" y="1029"/>
                  <a:pt x="1172" y="1035"/>
                </a:cubicBezTo>
                <a:cubicBezTo>
                  <a:pt x="1172" y="1042"/>
                  <a:pt x="1178" y="1047"/>
                  <a:pt x="1184" y="1046"/>
                </a:cubicBezTo>
                <a:cubicBezTo>
                  <a:pt x="1190" y="1046"/>
                  <a:pt x="1195" y="1041"/>
                  <a:pt x="1195" y="1035"/>
                </a:cubicBezTo>
                <a:close/>
                <a:moveTo>
                  <a:pt x="688" y="756"/>
                </a:moveTo>
                <a:cubicBezTo>
                  <a:pt x="695" y="757"/>
                  <a:pt x="700" y="752"/>
                  <a:pt x="700" y="746"/>
                </a:cubicBezTo>
                <a:cubicBezTo>
                  <a:pt x="701" y="739"/>
                  <a:pt x="696" y="734"/>
                  <a:pt x="690" y="733"/>
                </a:cubicBezTo>
                <a:cubicBezTo>
                  <a:pt x="684" y="733"/>
                  <a:pt x="678" y="738"/>
                  <a:pt x="677" y="744"/>
                </a:cubicBezTo>
                <a:cubicBezTo>
                  <a:pt x="677" y="750"/>
                  <a:pt x="682" y="756"/>
                  <a:pt x="688" y="756"/>
                </a:cubicBezTo>
                <a:close/>
                <a:moveTo>
                  <a:pt x="651" y="988"/>
                </a:moveTo>
                <a:cubicBezTo>
                  <a:pt x="651" y="981"/>
                  <a:pt x="646" y="976"/>
                  <a:pt x="640" y="976"/>
                </a:cubicBezTo>
                <a:cubicBezTo>
                  <a:pt x="634" y="975"/>
                  <a:pt x="628" y="981"/>
                  <a:pt x="628" y="987"/>
                </a:cubicBezTo>
                <a:cubicBezTo>
                  <a:pt x="628" y="993"/>
                  <a:pt x="633" y="999"/>
                  <a:pt x="639" y="999"/>
                </a:cubicBezTo>
                <a:cubicBezTo>
                  <a:pt x="645" y="999"/>
                  <a:pt x="651" y="994"/>
                  <a:pt x="651" y="988"/>
                </a:cubicBezTo>
                <a:close/>
                <a:moveTo>
                  <a:pt x="945" y="618"/>
                </a:moveTo>
                <a:cubicBezTo>
                  <a:pt x="939" y="618"/>
                  <a:pt x="933" y="623"/>
                  <a:pt x="933" y="630"/>
                </a:cubicBezTo>
                <a:cubicBezTo>
                  <a:pt x="933" y="636"/>
                  <a:pt x="938" y="641"/>
                  <a:pt x="945" y="641"/>
                </a:cubicBezTo>
                <a:cubicBezTo>
                  <a:pt x="951" y="641"/>
                  <a:pt x="956" y="636"/>
                  <a:pt x="956" y="630"/>
                </a:cubicBezTo>
                <a:cubicBezTo>
                  <a:pt x="956" y="624"/>
                  <a:pt x="952" y="619"/>
                  <a:pt x="945" y="618"/>
                </a:cubicBezTo>
                <a:close/>
                <a:moveTo>
                  <a:pt x="1092" y="699"/>
                </a:moveTo>
                <a:cubicBezTo>
                  <a:pt x="1092" y="705"/>
                  <a:pt x="1097" y="710"/>
                  <a:pt x="1103" y="710"/>
                </a:cubicBezTo>
                <a:cubicBezTo>
                  <a:pt x="1110" y="710"/>
                  <a:pt x="1115" y="705"/>
                  <a:pt x="1115" y="699"/>
                </a:cubicBezTo>
                <a:cubicBezTo>
                  <a:pt x="1115" y="692"/>
                  <a:pt x="1110" y="687"/>
                  <a:pt x="1103" y="687"/>
                </a:cubicBezTo>
                <a:cubicBezTo>
                  <a:pt x="1097" y="687"/>
                  <a:pt x="1092" y="693"/>
                  <a:pt x="1092" y="699"/>
                </a:cubicBezTo>
                <a:close/>
                <a:moveTo>
                  <a:pt x="868" y="1210"/>
                </a:moveTo>
                <a:cubicBezTo>
                  <a:pt x="874" y="1210"/>
                  <a:pt x="879" y="1205"/>
                  <a:pt x="879" y="1199"/>
                </a:cubicBezTo>
                <a:cubicBezTo>
                  <a:pt x="879" y="1193"/>
                  <a:pt x="875" y="1188"/>
                  <a:pt x="868" y="1187"/>
                </a:cubicBezTo>
                <a:cubicBezTo>
                  <a:pt x="862" y="1187"/>
                  <a:pt x="857" y="1192"/>
                  <a:pt x="857" y="1198"/>
                </a:cubicBezTo>
                <a:cubicBezTo>
                  <a:pt x="856" y="1205"/>
                  <a:pt x="861" y="1210"/>
                  <a:pt x="868" y="1210"/>
                </a:cubicBezTo>
                <a:close/>
                <a:moveTo>
                  <a:pt x="778" y="658"/>
                </a:moveTo>
                <a:cubicBezTo>
                  <a:pt x="772" y="658"/>
                  <a:pt x="766" y="663"/>
                  <a:pt x="766" y="669"/>
                </a:cubicBezTo>
                <a:cubicBezTo>
                  <a:pt x="766" y="676"/>
                  <a:pt x="771" y="681"/>
                  <a:pt x="778" y="681"/>
                </a:cubicBezTo>
                <a:cubicBezTo>
                  <a:pt x="784" y="681"/>
                  <a:pt x="789" y="676"/>
                  <a:pt x="789" y="670"/>
                </a:cubicBezTo>
                <a:cubicBezTo>
                  <a:pt x="789" y="663"/>
                  <a:pt x="784" y="658"/>
                  <a:pt x="778" y="658"/>
                </a:cubicBezTo>
                <a:close/>
                <a:moveTo>
                  <a:pt x="1017" y="1184"/>
                </a:moveTo>
                <a:cubicBezTo>
                  <a:pt x="1017" y="1177"/>
                  <a:pt x="1013" y="1172"/>
                  <a:pt x="1006" y="1172"/>
                </a:cubicBezTo>
                <a:cubicBezTo>
                  <a:pt x="1000" y="1172"/>
                  <a:pt x="995" y="1177"/>
                  <a:pt x="995" y="1183"/>
                </a:cubicBezTo>
                <a:cubicBezTo>
                  <a:pt x="995" y="1189"/>
                  <a:pt x="1000" y="1194"/>
                  <a:pt x="1006" y="1195"/>
                </a:cubicBezTo>
                <a:cubicBezTo>
                  <a:pt x="1012" y="1195"/>
                  <a:pt x="1017" y="1190"/>
                  <a:pt x="1017" y="1184"/>
                </a:cubicBezTo>
                <a:close/>
                <a:moveTo>
                  <a:pt x="748" y="683"/>
                </a:moveTo>
                <a:cubicBezTo>
                  <a:pt x="741" y="683"/>
                  <a:pt x="736" y="688"/>
                  <a:pt x="736" y="695"/>
                </a:cubicBezTo>
                <a:cubicBezTo>
                  <a:pt x="736" y="701"/>
                  <a:pt x="741" y="706"/>
                  <a:pt x="748" y="706"/>
                </a:cubicBezTo>
                <a:cubicBezTo>
                  <a:pt x="754" y="706"/>
                  <a:pt x="759" y="701"/>
                  <a:pt x="759" y="695"/>
                </a:cubicBezTo>
                <a:cubicBezTo>
                  <a:pt x="759" y="688"/>
                  <a:pt x="754" y="683"/>
                  <a:pt x="748" y="683"/>
                </a:cubicBezTo>
                <a:close/>
                <a:moveTo>
                  <a:pt x="1141" y="758"/>
                </a:moveTo>
                <a:cubicBezTo>
                  <a:pt x="1141" y="764"/>
                  <a:pt x="1146" y="769"/>
                  <a:pt x="1153" y="769"/>
                </a:cubicBezTo>
                <a:cubicBezTo>
                  <a:pt x="1159" y="769"/>
                  <a:pt x="1164" y="764"/>
                  <a:pt x="1164" y="758"/>
                </a:cubicBezTo>
                <a:cubicBezTo>
                  <a:pt x="1164" y="751"/>
                  <a:pt x="1159" y="747"/>
                  <a:pt x="1153" y="746"/>
                </a:cubicBezTo>
                <a:cubicBezTo>
                  <a:pt x="1147" y="746"/>
                  <a:pt x="1141" y="751"/>
                  <a:pt x="1141" y="758"/>
                </a:cubicBezTo>
                <a:close/>
                <a:moveTo>
                  <a:pt x="800" y="1164"/>
                </a:moveTo>
                <a:cubicBezTo>
                  <a:pt x="800" y="1158"/>
                  <a:pt x="795" y="1153"/>
                  <a:pt x="788" y="1153"/>
                </a:cubicBezTo>
                <a:cubicBezTo>
                  <a:pt x="782" y="1153"/>
                  <a:pt x="777" y="1158"/>
                  <a:pt x="777" y="1165"/>
                </a:cubicBezTo>
                <a:cubicBezTo>
                  <a:pt x="778" y="1171"/>
                  <a:pt x="783" y="1176"/>
                  <a:pt x="789" y="1176"/>
                </a:cubicBezTo>
                <a:cubicBezTo>
                  <a:pt x="795" y="1176"/>
                  <a:pt x="800" y="1171"/>
                  <a:pt x="800" y="1164"/>
                </a:cubicBezTo>
                <a:close/>
                <a:moveTo>
                  <a:pt x="1117" y="728"/>
                </a:moveTo>
                <a:cubicBezTo>
                  <a:pt x="1117" y="734"/>
                  <a:pt x="1122" y="739"/>
                  <a:pt x="1128" y="739"/>
                </a:cubicBezTo>
                <a:cubicBezTo>
                  <a:pt x="1134" y="739"/>
                  <a:pt x="1139" y="734"/>
                  <a:pt x="1139" y="728"/>
                </a:cubicBezTo>
                <a:cubicBezTo>
                  <a:pt x="1139" y="722"/>
                  <a:pt x="1134" y="717"/>
                  <a:pt x="1128" y="716"/>
                </a:cubicBezTo>
                <a:cubicBezTo>
                  <a:pt x="1122" y="716"/>
                  <a:pt x="1117" y="721"/>
                  <a:pt x="1117" y="728"/>
                </a:cubicBezTo>
                <a:close/>
                <a:moveTo>
                  <a:pt x="643" y="823"/>
                </a:moveTo>
                <a:cubicBezTo>
                  <a:pt x="643" y="830"/>
                  <a:pt x="648" y="835"/>
                  <a:pt x="654" y="835"/>
                </a:cubicBezTo>
                <a:cubicBezTo>
                  <a:pt x="660" y="834"/>
                  <a:pt x="665" y="829"/>
                  <a:pt x="665" y="823"/>
                </a:cubicBezTo>
                <a:cubicBezTo>
                  <a:pt x="665" y="817"/>
                  <a:pt x="660" y="812"/>
                  <a:pt x="654" y="812"/>
                </a:cubicBezTo>
                <a:cubicBezTo>
                  <a:pt x="648" y="812"/>
                  <a:pt x="643" y="817"/>
                  <a:pt x="643" y="823"/>
                </a:cubicBezTo>
                <a:close/>
                <a:moveTo>
                  <a:pt x="1187" y="871"/>
                </a:moveTo>
                <a:cubicBezTo>
                  <a:pt x="1187" y="878"/>
                  <a:pt x="1192" y="883"/>
                  <a:pt x="1198" y="882"/>
                </a:cubicBezTo>
                <a:cubicBezTo>
                  <a:pt x="1205" y="882"/>
                  <a:pt x="1210" y="877"/>
                  <a:pt x="1209" y="871"/>
                </a:cubicBezTo>
                <a:cubicBezTo>
                  <a:pt x="1209" y="865"/>
                  <a:pt x="1204" y="860"/>
                  <a:pt x="1198" y="860"/>
                </a:cubicBezTo>
                <a:cubicBezTo>
                  <a:pt x="1192" y="860"/>
                  <a:pt x="1187" y="865"/>
                  <a:pt x="1187" y="871"/>
                </a:cubicBezTo>
                <a:close/>
                <a:moveTo>
                  <a:pt x="706" y="719"/>
                </a:moveTo>
                <a:cubicBezTo>
                  <a:pt x="706" y="725"/>
                  <a:pt x="711" y="730"/>
                  <a:pt x="717" y="730"/>
                </a:cubicBezTo>
                <a:cubicBezTo>
                  <a:pt x="724" y="731"/>
                  <a:pt x="729" y="726"/>
                  <a:pt x="729" y="720"/>
                </a:cubicBezTo>
                <a:cubicBezTo>
                  <a:pt x="729" y="713"/>
                  <a:pt x="724" y="708"/>
                  <a:pt x="718" y="708"/>
                </a:cubicBezTo>
                <a:cubicBezTo>
                  <a:pt x="712" y="708"/>
                  <a:pt x="707" y="713"/>
                  <a:pt x="706" y="719"/>
                </a:cubicBezTo>
                <a:close/>
                <a:moveTo>
                  <a:pt x="1188" y="969"/>
                </a:moveTo>
                <a:cubicBezTo>
                  <a:pt x="1182" y="969"/>
                  <a:pt x="1177" y="975"/>
                  <a:pt x="1177" y="981"/>
                </a:cubicBezTo>
                <a:cubicBezTo>
                  <a:pt x="1178" y="987"/>
                  <a:pt x="1183" y="991"/>
                  <a:pt x="1189" y="991"/>
                </a:cubicBezTo>
                <a:cubicBezTo>
                  <a:pt x="1195" y="991"/>
                  <a:pt x="1200" y="986"/>
                  <a:pt x="1200" y="980"/>
                </a:cubicBezTo>
                <a:cubicBezTo>
                  <a:pt x="1200" y="974"/>
                  <a:pt x="1194" y="969"/>
                  <a:pt x="1188" y="969"/>
                </a:cubicBezTo>
                <a:close/>
                <a:moveTo>
                  <a:pt x="633" y="933"/>
                </a:moveTo>
                <a:cubicBezTo>
                  <a:pt x="633" y="939"/>
                  <a:pt x="638" y="944"/>
                  <a:pt x="644" y="944"/>
                </a:cubicBezTo>
                <a:cubicBezTo>
                  <a:pt x="651" y="944"/>
                  <a:pt x="656" y="939"/>
                  <a:pt x="656" y="933"/>
                </a:cubicBezTo>
                <a:cubicBezTo>
                  <a:pt x="656" y="926"/>
                  <a:pt x="651" y="921"/>
                  <a:pt x="644" y="921"/>
                </a:cubicBezTo>
                <a:cubicBezTo>
                  <a:pt x="638" y="921"/>
                  <a:pt x="633" y="927"/>
                  <a:pt x="633" y="933"/>
                </a:cubicBezTo>
                <a:close/>
                <a:moveTo>
                  <a:pt x="1047" y="1159"/>
                </a:moveTo>
                <a:cubicBezTo>
                  <a:pt x="1047" y="1153"/>
                  <a:pt x="1042" y="1148"/>
                  <a:pt x="1036" y="1148"/>
                </a:cubicBezTo>
                <a:cubicBezTo>
                  <a:pt x="1030" y="1148"/>
                  <a:pt x="1025" y="1152"/>
                  <a:pt x="1025" y="1158"/>
                </a:cubicBezTo>
                <a:cubicBezTo>
                  <a:pt x="1025" y="1165"/>
                  <a:pt x="1030" y="1170"/>
                  <a:pt x="1036" y="1170"/>
                </a:cubicBezTo>
                <a:cubicBezTo>
                  <a:pt x="1042" y="1170"/>
                  <a:pt x="1047" y="1165"/>
                  <a:pt x="1047" y="1159"/>
                </a:cubicBezTo>
                <a:close/>
                <a:moveTo>
                  <a:pt x="1013" y="665"/>
                </a:moveTo>
                <a:cubicBezTo>
                  <a:pt x="1013" y="671"/>
                  <a:pt x="1018" y="675"/>
                  <a:pt x="1024" y="676"/>
                </a:cubicBezTo>
                <a:cubicBezTo>
                  <a:pt x="1030" y="676"/>
                  <a:pt x="1035" y="671"/>
                  <a:pt x="1035" y="665"/>
                </a:cubicBezTo>
                <a:cubicBezTo>
                  <a:pt x="1035" y="659"/>
                  <a:pt x="1030" y="653"/>
                  <a:pt x="1024" y="653"/>
                </a:cubicBezTo>
                <a:cubicBezTo>
                  <a:pt x="1018" y="653"/>
                  <a:pt x="1013" y="659"/>
                  <a:pt x="1013" y="665"/>
                </a:cubicBezTo>
                <a:close/>
                <a:moveTo>
                  <a:pt x="775" y="1134"/>
                </a:moveTo>
                <a:cubicBezTo>
                  <a:pt x="775" y="1128"/>
                  <a:pt x="770" y="1124"/>
                  <a:pt x="764" y="1124"/>
                </a:cubicBezTo>
                <a:cubicBezTo>
                  <a:pt x="758" y="1124"/>
                  <a:pt x="753" y="1129"/>
                  <a:pt x="753" y="1134"/>
                </a:cubicBezTo>
                <a:cubicBezTo>
                  <a:pt x="753" y="1140"/>
                  <a:pt x="758" y="1146"/>
                  <a:pt x="764" y="1146"/>
                </a:cubicBezTo>
                <a:cubicBezTo>
                  <a:pt x="770" y="1146"/>
                  <a:pt x="775" y="1141"/>
                  <a:pt x="775" y="1134"/>
                </a:cubicBezTo>
                <a:close/>
                <a:moveTo>
                  <a:pt x="661" y="878"/>
                </a:moveTo>
                <a:cubicBezTo>
                  <a:pt x="661" y="872"/>
                  <a:pt x="656" y="867"/>
                  <a:pt x="650" y="867"/>
                </a:cubicBezTo>
                <a:cubicBezTo>
                  <a:pt x="644" y="867"/>
                  <a:pt x="638" y="872"/>
                  <a:pt x="638" y="878"/>
                </a:cubicBezTo>
                <a:cubicBezTo>
                  <a:pt x="639" y="884"/>
                  <a:pt x="643" y="889"/>
                  <a:pt x="649" y="889"/>
                </a:cubicBezTo>
                <a:cubicBezTo>
                  <a:pt x="656" y="889"/>
                  <a:pt x="661" y="885"/>
                  <a:pt x="661" y="878"/>
                </a:cubicBezTo>
                <a:close/>
                <a:moveTo>
                  <a:pt x="850" y="649"/>
                </a:moveTo>
                <a:cubicBezTo>
                  <a:pt x="849" y="655"/>
                  <a:pt x="854" y="661"/>
                  <a:pt x="860" y="661"/>
                </a:cubicBezTo>
                <a:cubicBezTo>
                  <a:pt x="866" y="662"/>
                  <a:pt x="871" y="657"/>
                  <a:pt x="872" y="652"/>
                </a:cubicBezTo>
                <a:cubicBezTo>
                  <a:pt x="873" y="645"/>
                  <a:pt x="868" y="640"/>
                  <a:pt x="862" y="639"/>
                </a:cubicBezTo>
                <a:cubicBezTo>
                  <a:pt x="856" y="639"/>
                  <a:pt x="850" y="643"/>
                  <a:pt x="850" y="649"/>
                </a:cubicBezTo>
                <a:close/>
                <a:moveTo>
                  <a:pt x="1165" y="1060"/>
                </a:moveTo>
                <a:cubicBezTo>
                  <a:pt x="1165" y="1054"/>
                  <a:pt x="1160" y="1049"/>
                  <a:pt x="1154" y="1049"/>
                </a:cubicBezTo>
                <a:cubicBezTo>
                  <a:pt x="1148" y="1049"/>
                  <a:pt x="1143" y="1053"/>
                  <a:pt x="1143" y="1059"/>
                </a:cubicBezTo>
                <a:cubicBezTo>
                  <a:pt x="1142" y="1065"/>
                  <a:pt x="1147" y="1071"/>
                  <a:pt x="1153" y="1071"/>
                </a:cubicBezTo>
                <a:cubicBezTo>
                  <a:pt x="1159" y="1071"/>
                  <a:pt x="1165" y="1066"/>
                  <a:pt x="1165" y="1060"/>
                </a:cubicBezTo>
                <a:close/>
                <a:moveTo>
                  <a:pt x="1136" y="1085"/>
                </a:moveTo>
                <a:cubicBezTo>
                  <a:pt x="1136" y="1079"/>
                  <a:pt x="1130" y="1073"/>
                  <a:pt x="1124" y="1073"/>
                </a:cubicBezTo>
                <a:cubicBezTo>
                  <a:pt x="1118" y="1073"/>
                  <a:pt x="1113" y="1079"/>
                  <a:pt x="1114" y="1085"/>
                </a:cubicBezTo>
                <a:cubicBezTo>
                  <a:pt x="1114" y="1091"/>
                  <a:pt x="1119" y="1095"/>
                  <a:pt x="1125" y="1095"/>
                </a:cubicBezTo>
                <a:cubicBezTo>
                  <a:pt x="1131" y="1095"/>
                  <a:pt x="1136" y="1090"/>
                  <a:pt x="1136" y="1085"/>
                </a:cubicBezTo>
                <a:close/>
                <a:moveTo>
                  <a:pt x="676" y="1016"/>
                </a:moveTo>
                <a:cubicBezTo>
                  <a:pt x="676" y="1010"/>
                  <a:pt x="671" y="1005"/>
                  <a:pt x="665" y="1005"/>
                </a:cubicBezTo>
                <a:cubicBezTo>
                  <a:pt x="659" y="1005"/>
                  <a:pt x="653" y="1011"/>
                  <a:pt x="654" y="1017"/>
                </a:cubicBezTo>
                <a:cubicBezTo>
                  <a:pt x="654" y="1023"/>
                  <a:pt x="659" y="1028"/>
                  <a:pt x="666" y="1027"/>
                </a:cubicBezTo>
                <a:cubicBezTo>
                  <a:pt x="672" y="1027"/>
                  <a:pt x="676" y="1022"/>
                  <a:pt x="676" y="1016"/>
                </a:cubicBezTo>
                <a:close/>
                <a:moveTo>
                  <a:pt x="1182" y="926"/>
                </a:moveTo>
                <a:cubicBezTo>
                  <a:pt x="1182" y="932"/>
                  <a:pt x="1187" y="937"/>
                  <a:pt x="1193" y="937"/>
                </a:cubicBezTo>
                <a:cubicBezTo>
                  <a:pt x="1199" y="937"/>
                  <a:pt x="1204" y="932"/>
                  <a:pt x="1204" y="925"/>
                </a:cubicBezTo>
                <a:cubicBezTo>
                  <a:pt x="1204" y="919"/>
                  <a:pt x="1198" y="914"/>
                  <a:pt x="1192" y="914"/>
                </a:cubicBezTo>
                <a:cubicBezTo>
                  <a:pt x="1186" y="915"/>
                  <a:pt x="1182" y="920"/>
                  <a:pt x="1182" y="926"/>
                </a:cubicBezTo>
                <a:close/>
                <a:moveTo>
                  <a:pt x="854" y="1169"/>
                </a:moveTo>
                <a:cubicBezTo>
                  <a:pt x="854" y="1163"/>
                  <a:pt x="849" y="1158"/>
                  <a:pt x="844" y="1158"/>
                </a:cubicBezTo>
                <a:cubicBezTo>
                  <a:pt x="837" y="1158"/>
                  <a:pt x="833" y="1162"/>
                  <a:pt x="832" y="1168"/>
                </a:cubicBezTo>
                <a:cubicBezTo>
                  <a:pt x="832" y="1175"/>
                  <a:pt x="837" y="1180"/>
                  <a:pt x="843" y="1180"/>
                </a:cubicBezTo>
                <a:cubicBezTo>
                  <a:pt x="849" y="1180"/>
                  <a:pt x="854" y="1175"/>
                  <a:pt x="854" y="1169"/>
                </a:cubicBezTo>
                <a:close/>
                <a:moveTo>
                  <a:pt x="673" y="798"/>
                </a:moveTo>
                <a:cubicBezTo>
                  <a:pt x="672" y="804"/>
                  <a:pt x="678" y="810"/>
                  <a:pt x="684" y="810"/>
                </a:cubicBezTo>
                <a:cubicBezTo>
                  <a:pt x="690" y="810"/>
                  <a:pt x="695" y="804"/>
                  <a:pt x="695" y="798"/>
                </a:cubicBezTo>
                <a:cubicBezTo>
                  <a:pt x="695" y="792"/>
                  <a:pt x="690" y="788"/>
                  <a:pt x="684" y="788"/>
                </a:cubicBezTo>
                <a:cubicBezTo>
                  <a:pt x="678" y="788"/>
                  <a:pt x="673" y="792"/>
                  <a:pt x="673" y="798"/>
                </a:cubicBezTo>
                <a:close/>
                <a:moveTo>
                  <a:pt x="689" y="1057"/>
                </a:moveTo>
                <a:cubicBezTo>
                  <a:pt x="695" y="1058"/>
                  <a:pt x="701" y="1052"/>
                  <a:pt x="701" y="1046"/>
                </a:cubicBezTo>
                <a:cubicBezTo>
                  <a:pt x="701" y="1040"/>
                  <a:pt x="696" y="1035"/>
                  <a:pt x="690" y="1035"/>
                </a:cubicBezTo>
                <a:cubicBezTo>
                  <a:pt x="684" y="1035"/>
                  <a:pt x="679" y="1040"/>
                  <a:pt x="679" y="1046"/>
                </a:cubicBezTo>
                <a:cubicBezTo>
                  <a:pt x="679" y="1052"/>
                  <a:pt x="683" y="1057"/>
                  <a:pt x="689" y="1057"/>
                </a:cubicBezTo>
                <a:close/>
                <a:moveTo>
                  <a:pt x="1173" y="831"/>
                </a:moveTo>
                <a:cubicBezTo>
                  <a:pt x="1167" y="831"/>
                  <a:pt x="1162" y="837"/>
                  <a:pt x="1162" y="843"/>
                </a:cubicBezTo>
                <a:cubicBezTo>
                  <a:pt x="1162" y="849"/>
                  <a:pt x="1168" y="853"/>
                  <a:pt x="1174" y="853"/>
                </a:cubicBezTo>
                <a:cubicBezTo>
                  <a:pt x="1180" y="853"/>
                  <a:pt x="1184" y="848"/>
                  <a:pt x="1184" y="842"/>
                </a:cubicBezTo>
                <a:cubicBezTo>
                  <a:pt x="1184" y="836"/>
                  <a:pt x="1179" y="831"/>
                  <a:pt x="1173" y="831"/>
                </a:cubicBezTo>
                <a:close/>
                <a:moveTo>
                  <a:pt x="952" y="1167"/>
                </a:moveTo>
                <a:cubicBezTo>
                  <a:pt x="946" y="1167"/>
                  <a:pt x="940" y="1172"/>
                  <a:pt x="940" y="1178"/>
                </a:cubicBezTo>
                <a:cubicBezTo>
                  <a:pt x="940" y="1184"/>
                  <a:pt x="945" y="1189"/>
                  <a:pt x="951" y="1189"/>
                </a:cubicBezTo>
                <a:cubicBezTo>
                  <a:pt x="958" y="1189"/>
                  <a:pt x="962" y="1185"/>
                  <a:pt x="962" y="1179"/>
                </a:cubicBezTo>
                <a:cubicBezTo>
                  <a:pt x="963" y="1173"/>
                  <a:pt x="958" y="1167"/>
                  <a:pt x="952" y="1167"/>
                </a:cubicBezTo>
                <a:close/>
                <a:moveTo>
                  <a:pt x="680" y="963"/>
                </a:moveTo>
                <a:cubicBezTo>
                  <a:pt x="680" y="957"/>
                  <a:pt x="675" y="952"/>
                  <a:pt x="669" y="952"/>
                </a:cubicBezTo>
                <a:cubicBezTo>
                  <a:pt x="663" y="952"/>
                  <a:pt x="659" y="956"/>
                  <a:pt x="658" y="962"/>
                </a:cubicBezTo>
                <a:cubicBezTo>
                  <a:pt x="658" y="968"/>
                  <a:pt x="663" y="973"/>
                  <a:pt x="669" y="973"/>
                </a:cubicBezTo>
                <a:cubicBezTo>
                  <a:pt x="675" y="973"/>
                  <a:pt x="680" y="968"/>
                  <a:pt x="680" y="963"/>
                </a:cubicBezTo>
                <a:close/>
                <a:moveTo>
                  <a:pt x="959" y="660"/>
                </a:moveTo>
                <a:cubicBezTo>
                  <a:pt x="959" y="666"/>
                  <a:pt x="963" y="670"/>
                  <a:pt x="969" y="670"/>
                </a:cubicBezTo>
                <a:cubicBezTo>
                  <a:pt x="975" y="670"/>
                  <a:pt x="980" y="666"/>
                  <a:pt x="980" y="660"/>
                </a:cubicBezTo>
                <a:cubicBezTo>
                  <a:pt x="981" y="654"/>
                  <a:pt x="975" y="648"/>
                  <a:pt x="969" y="649"/>
                </a:cubicBezTo>
                <a:cubicBezTo>
                  <a:pt x="963" y="649"/>
                  <a:pt x="959" y="654"/>
                  <a:pt x="959" y="660"/>
                </a:cubicBezTo>
                <a:close/>
                <a:moveTo>
                  <a:pt x="750" y="1105"/>
                </a:moveTo>
                <a:cubicBezTo>
                  <a:pt x="750" y="1099"/>
                  <a:pt x="745" y="1094"/>
                  <a:pt x="740" y="1094"/>
                </a:cubicBezTo>
                <a:cubicBezTo>
                  <a:pt x="733" y="1094"/>
                  <a:pt x="728" y="1099"/>
                  <a:pt x="728" y="1105"/>
                </a:cubicBezTo>
                <a:cubicBezTo>
                  <a:pt x="729" y="1111"/>
                  <a:pt x="733" y="1116"/>
                  <a:pt x="739" y="1116"/>
                </a:cubicBezTo>
                <a:cubicBezTo>
                  <a:pt x="745" y="1116"/>
                  <a:pt x="750" y="1111"/>
                  <a:pt x="750" y="1105"/>
                </a:cubicBezTo>
                <a:close/>
                <a:moveTo>
                  <a:pt x="1065" y="1123"/>
                </a:moveTo>
                <a:cubicBezTo>
                  <a:pt x="1059" y="1123"/>
                  <a:pt x="1054" y="1128"/>
                  <a:pt x="1054" y="1134"/>
                </a:cubicBezTo>
                <a:cubicBezTo>
                  <a:pt x="1054" y="1140"/>
                  <a:pt x="1059" y="1145"/>
                  <a:pt x="1065" y="1145"/>
                </a:cubicBezTo>
                <a:cubicBezTo>
                  <a:pt x="1071" y="1145"/>
                  <a:pt x="1076" y="1140"/>
                  <a:pt x="1076" y="1134"/>
                </a:cubicBezTo>
                <a:cubicBezTo>
                  <a:pt x="1076" y="1128"/>
                  <a:pt x="1071" y="1123"/>
                  <a:pt x="1065" y="1123"/>
                </a:cubicBezTo>
                <a:close/>
                <a:moveTo>
                  <a:pt x="821" y="675"/>
                </a:moveTo>
                <a:cubicBezTo>
                  <a:pt x="820" y="681"/>
                  <a:pt x="825" y="686"/>
                  <a:pt x="831" y="686"/>
                </a:cubicBezTo>
                <a:cubicBezTo>
                  <a:pt x="837" y="686"/>
                  <a:pt x="842" y="681"/>
                  <a:pt x="842" y="675"/>
                </a:cubicBezTo>
                <a:cubicBezTo>
                  <a:pt x="842" y="669"/>
                  <a:pt x="837" y="664"/>
                  <a:pt x="832" y="664"/>
                </a:cubicBezTo>
                <a:cubicBezTo>
                  <a:pt x="826" y="664"/>
                  <a:pt x="821" y="669"/>
                  <a:pt x="821" y="675"/>
                </a:cubicBezTo>
                <a:close/>
                <a:moveTo>
                  <a:pt x="909" y="1174"/>
                </a:moveTo>
                <a:cubicBezTo>
                  <a:pt x="909" y="1168"/>
                  <a:pt x="903" y="1163"/>
                  <a:pt x="898" y="1163"/>
                </a:cubicBezTo>
                <a:cubicBezTo>
                  <a:pt x="891" y="1163"/>
                  <a:pt x="887" y="1168"/>
                  <a:pt x="887" y="1174"/>
                </a:cubicBezTo>
                <a:cubicBezTo>
                  <a:pt x="887" y="1180"/>
                  <a:pt x="892" y="1185"/>
                  <a:pt x="898" y="1185"/>
                </a:cubicBezTo>
                <a:cubicBezTo>
                  <a:pt x="904" y="1185"/>
                  <a:pt x="909" y="1179"/>
                  <a:pt x="909" y="1174"/>
                </a:cubicBezTo>
                <a:close/>
                <a:moveTo>
                  <a:pt x="1106" y="1109"/>
                </a:moveTo>
                <a:cubicBezTo>
                  <a:pt x="1106" y="1103"/>
                  <a:pt x="1101" y="1099"/>
                  <a:pt x="1095" y="1098"/>
                </a:cubicBezTo>
                <a:cubicBezTo>
                  <a:pt x="1089" y="1098"/>
                  <a:pt x="1084" y="1103"/>
                  <a:pt x="1084" y="1109"/>
                </a:cubicBezTo>
                <a:cubicBezTo>
                  <a:pt x="1083" y="1115"/>
                  <a:pt x="1089" y="1120"/>
                  <a:pt x="1095" y="1120"/>
                </a:cubicBezTo>
                <a:cubicBezTo>
                  <a:pt x="1101" y="1120"/>
                  <a:pt x="1106" y="1115"/>
                  <a:pt x="1106" y="1109"/>
                </a:cubicBezTo>
                <a:close/>
                <a:moveTo>
                  <a:pt x="1038" y="694"/>
                </a:moveTo>
                <a:cubicBezTo>
                  <a:pt x="1038" y="699"/>
                  <a:pt x="1043" y="704"/>
                  <a:pt x="1049" y="704"/>
                </a:cubicBezTo>
                <a:cubicBezTo>
                  <a:pt x="1055" y="705"/>
                  <a:pt x="1059" y="700"/>
                  <a:pt x="1060" y="694"/>
                </a:cubicBezTo>
                <a:cubicBezTo>
                  <a:pt x="1060" y="688"/>
                  <a:pt x="1055" y="683"/>
                  <a:pt x="1049" y="683"/>
                </a:cubicBezTo>
                <a:cubicBezTo>
                  <a:pt x="1043" y="683"/>
                  <a:pt x="1038" y="688"/>
                  <a:pt x="1038" y="694"/>
                </a:cubicBezTo>
                <a:close/>
                <a:moveTo>
                  <a:pt x="725" y="1076"/>
                </a:moveTo>
                <a:cubicBezTo>
                  <a:pt x="725" y="1070"/>
                  <a:pt x="720" y="1065"/>
                  <a:pt x="715" y="1065"/>
                </a:cubicBezTo>
                <a:cubicBezTo>
                  <a:pt x="709" y="1065"/>
                  <a:pt x="703" y="1070"/>
                  <a:pt x="703" y="1076"/>
                </a:cubicBezTo>
                <a:cubicBezTo>
                  <a:pt x="704" y="1082"/>
                  <a:pt x="709" y="1087"/>
                  <a:pt x="715" y="1087"/>
                </a:cubicBezTo>
                <a:cubicBezTo>
                  <a:pt x="721" y="1087"/>
                  <a:pt x="725" y="1082"/>
                  <a:pt x="725" y="1076"/>
                </a:cubicBezTo>
                <a:close/>
                <a:moveTo>
                  <a:pt x="916" y="665"/>
                </a:moveTo>
                <a:cubicBezTo>
                  <a:pt x="922" y="665"/>
                  <a:pt x="927" y="660"/>
                  <a:pt x="927" y="654"/>
                </a:cubicBezTo>
                <a:cubicBezTo>
                  <a:pt x="926" y="648"/>
                  <a:pt x="921" y="643"/>
                  <a:pt x="916" y="643"/>
                </a:cubicBezTo>
                <a:cubicBezTo>
                  <a:pt x="910" y="643"/>
                  <a:pt x="905" y="649"/>
                  <a:pt x="905" y="654"/>
                </a:cubicBezTo>
                <a:cubicBezTo>
                  <a:pt x="905" y="660"/>
                  <a:pt x="910" y="665"/>
                  <a:pt x="916" y="665"/>
                </a:cubicBezTo>
                <a:close/>
                <a:moveTo>
                  <a:pt x="689" y="853"/>
                </a:moveTo>
                <a:cubicBezTo>
                  <a:pt x="689" y="847"/>
                  <a:pt x="684" y="842"/>
                  <a:pt x="678" y="843"/>
                </a:cubicBezTo>
                <a:cubicBezTo>
                  <a:pt x="673" y="843"/>
                  <a:pt x="668" y="848"/>
                  <a:pt x="668" y="853"/>
                </a:cubicBezTo>
                <a:cubicBezTo>
                  <a:pt x="668" y="859"/>
                  <a:pt x="673" y="864"/>
                  <a:pt x="679" y="864"/>
                </a:cubicBezTo>
                <a:cubicBezTo>
                  <a:pt x="685" y="864"/>
                  <a:pt x="689" y="859"/>
                  <a:pt x="689" y="853"/>
                </a:cubicBezTo>
                <a:close/>
                <a:moveTo>
                  <a:pt x="703" y="774"/>
                </a:moveTo>
                <a:cubicBezTo>
                  <a:pt x="703" y="780"/>
                  <a:pt x="708" y="785"/>
                  <a:pt x="714" y="785"/>
                </a:cubicBezTo>
                <a:cubicBezTo>
                  <a:pt x="720" y="784"/>
                  <a:pt x="724" y="780"/>
                  <a:pt x="724" y="774"/>
                </a:cubicBezTo>
                <a:cubicBezTo>
                  <a:pt x="724" y="768"/>
                  <a:pt x="720" y="763"/>
                  <a:pt x="714" y="763"/>
                </a:cubicBezTo>
                <a:cubicBezTo>
                  <a:pt x="708" y="763"/>
                  <a:pt x="703" y="768"/>
                  <a:pt x="703" y="774"/>
                </a:cubicBezTo>
                <a:close/>
                <a:moveTo>
                  <a:pt x="1170" y="1005"/>
                </a:moveTo>
                <a:cubicBezTo>
                  <a:pt x="1169" y="999"/>
                  <a:pt x="1164" y="994"/>
                  <a:pt x="1158" y="994"/>
                </a:cubicBezTo>
                <a:cubicBezTo>
                  <a:pt x="1152" y="995"/>
                  <a:pt x="1148" y="1000"/>
                  <a:pt x="1148" y="1005"/>
                </a:cubicBezTo>
                <a:cubicBezTo>
                  <a:pt x="1148" y="1011"/>
                  <a:pt x="1153" y="1016"/>
                  <a:pt x="1159" y="1016"/>
                </a:cubicBezTo>
                <a:cubicBezTo>
                  <a:pt x="1165" y="1016"/>
                  <a:pt x="1170" y="1010"/>
                  <a:pt x="1170" y="1005"/>
                </a:cubicBezTo>
                <a:close/>
                <a:moveTo>
                  <a:pt x="1148" y="802"/>
                </a:moveTo>
                <a:cubicBezTo>
                  <a:pt x="1142" y="802"/>
                  <a:pt x="1138" y="807"/>
                  <a:pt x="1138" y="812"/>
                </a:cubicBezTo>
                <a:cubicBezTo>
                  <a:pt x="1138" y="818"/>
                  <a:pt x="1143" y="823"/>
                  <a:pt x="1149" y="823"/>
                </a:cubicBezTo>
                <a:cubicBezTo>
                  <a:pt x="1155" y="823"/>
                  <a:pt x="1160" y="818"/>
                  <a:pt x="1159" y="812"/>
                </a:cubicBezTo>
                <a:cubicBezTo>
                  <a:pt x="1159" y="806"/>
                  <a:pt x="1154" y="801"/>
                  <a:pt x="1148" y="802"/>
                </a:cubicBezTo>
                <a:close/>
                <a:moveTo>
                  <a:pt x="1158" y="895"/>
                </a:moveTo>
                <a:cubicBezTo>
                  <a:pt x="1157" y="901"/>
                  <a:pt x="1162" y="906"/>
                  <a:pt x="1168" y="907"/>
                </a:cubicBezTo>
                <a:cubicBezTo>
                  <a:pt x="1174" y="907"/>
                  <a:pt x="1179" y="902"/>
                  <a:pt x="1179" y="896"/>
                </a:cubicBezTo>
                <a:cubicBezTo>
                  <a:pt x="1179" y="890"/>
                  <a:pt x="1174" y="885"/>
                  <a:pt x="1168" y="885"/>
                </a:cubicBezTo>
                <a:cubicBezTo>
                  <a:pt x="1163" y="885"/>
                  <a:pt x="1158" y="890"/>
                  <a:pt x="1158" y="895"/>
                </a:cubicBezTo>
                <a:close/>
                <a:moveTo>
                  <a:pt x="1063" y="724"/>
                </a:moveTo>
                <a:cubicBezTo>
                  <a:pt x="1063" y="730"/>
                  <a:pt x="1068" y="734"/>
                  <a:pt x="1074" y="734"/>
                </a:cubicBezTo>
                <a:cubicBezTo>
                  <a:pt x="1080" y="734"/>
                  <a:pt x="1084" y="729"/>
                  <a:pt x="1084" y="723"/>
                </a:cubicBezTo>
                <a:cubicBezTo>
                  <a:pt x="1084" y="718"/>
                  <a:pt x="1079" y="713"/>
                  <a:pt x="1074" y="713"/>
                </a:cubicBezTo>
                <a:cubicBezTo>
                  <a:pt x="1068" y="713"/>
                  <a:pt x="1063" y="718"/>
                  <a:pt x="1063" y="724"/>
                </a:cubicBezTo>
                <a:close/>
                <a:moveTo>
                  <a:pt x="829" y="1140"/>
                </a:moveTo>
                <a:cubicBezTo>
                  <a:pt x="829" y="1134"/>
                  <a:pt x="824" y="1129"/>
                  <a:pt x="818" y="1129"/>
                </a:cubicBezTo>
                <a:cubicBezTo>
                  <a:pt x="813" y="1129"/>
                  <a:pt x="808" y="1134"/>
                  <a:pt x="808" y="1139"/>
                </a:cubicBezTo>
                <a:cubicBezTo>
                  <a:pt x="808" y="1145"/>
                  <a:pt x="812" y="1150"/>
                  <a:pt x="818" y="1150"/>
                </a:cubicBezTo>
                <a:cubicBezTo>
                  <a:pt x="824" y="1151"/>
                  <a:pt x="829" y="1146"/>
                  <a:pt x="829" y="1140"/>
                </a:cubicBezTo>
                <a:close/>
                <a:moveTo>
                  <a:pt x="792" y="700"/>
                </a:moveTo>
                <a:cubicBezTo>
                  <a:pt x="792" y="706"/>
                  <a:pt x="797" y="711"/>
                  <a:pt x="803" y="710"/>
                </a:cubicBezTo>
                <a:cubicBezTo>
                  <a:pt x="809" y="710"/>
                  <a:pt x="813" y="705"/>
                  <a:pt x="813" y="699"/>
                </a:cubicBezTo>
                <a:cubicBezTo>
                  <a:pt x="813" y="694"/>
                  <a:pt x="808" y="689"/>
                  <a:pt x="802" y="689"/>
                </a:cubicBezTo>
                <a:cubicBezTo>
                  <a:pt x="796" y="689"/>
                  <a:pt x="792" y="694"/>
                  <a:pt x="792" y="700"/>
                </a:cubicBezTo>
                <a:close/>
                <a:moveTo>
                  <a:pt x="875" y="679"/>
                </a:moveTo>
                <a:cubicBezTo>
                  <a:pt x="876" y="685"/>
                  <a:pt x="880" y="690"/>
                  <a:pt x="886" y="690"/>
                </a:cubicBezTo>
                <a:cubicBezTo>
                  <a:pt x="892" y="689"/>
                  <a:pt x="896" y="685"/>
                  <a:pt x="896" y="679"/>
                </a:cubicBezTo>
                <a:cubicBezTo>
                  <a:pt x="896" y="674"/>
                  <a:pt x="892" y="669"/>
                  <a:pt x="886" y="669"/>
                </a:cubicBezTo>
                <a:cubicBezTo>
                  <a:pt x="880" y="668"/>
                  <a:pt x="875" y="674"/>
                  <a:pt x="875" y="679"/>
                </a:cubicBezTo>
                <a:close/>
                <a:moveTo>
                  <a:pt x="985" y="690"/>
                </a:moveTo>
                <a:cubicBezTo>
                  <a:pt x="985" y="695"/>
                  <a:pt x="989" y="700"/>
                  <a:pt x="995" y="700"/>
                </a:cubicBezTo>
                <a:cubicBezTo>
                  <a:pt x="1001" y="700"/>
                  <a:pt x="1005" y="695"/>
                  <a:pt x="1005" y="689"/>
                </a:cubicBezTo>
                <a:cubicBezTo>
                  <a:pt x="1005" y="684"/>
                  <a:pt x="1001" y="679"/>
                  <a:pt x="995" y="679"/>
                </a:cubicBezTo>
                <a:cubicBezTo>
                  <a:pt x="989" y="679"/>
                  <a:pt x="984" y="684"/>
                  <a:pt x="985" y="690"/>
                </a:cubicBezTo>
                <a:close/>
                <a:moveTo>
                  <a:pt x="1098" y="743"/>
                </a:moveTo>
                <a:cubicBezTo>
                  <a:pt x="1093" y="743"/>
                  <a:pt x="1088" y="747"/>
                  <a:pt x="1088" y="753"/>
                </a:cubicBezTo>
                <a:cubicBezTo>
                  <a:pt x="1088" y="759"/>
                  <a:pt x="1092" y="764"/>
                  <a:pt x="1098" y="764"/>
                </a:cubicBezTo>
                <a:cubicBezTo>
                  <a:pt x="1104" y="764"/>
                  <a:pt x="1109" y="759"/>
                  <a:pt x="1109" y="753"/>
                </a:cubicBezTo>
                <a:cubicBezTo>
                  <a:pt x="1109" y="748"/>
                  <a:pt x="1104" y="743"/>
                  <a:pt x="1098" y="743"/>
                </a:cubicBezTo>
                <a:close/>
                <a:moveTo>
                  <a:pt x="1153" y="951"/>
                </a:moveTo>
                <a:cubicBezTo>
                  <a:pt x="1153" y="956"/>
                  <a:pt x="1158" y="961"/>
                  <a:pt x="1164" y="961"/>
                </a:cubicBezTo>
                <a:cubicBezTo>
                  <a:pt x="1169" y="961"/>
                  <a:pt x="1174" y="957"/>
                  <a:pt x="1174" y="951"/>
                </a:cubicBezTo>
                <a:cubicBezTo>
                  <a:pt x="1175" y="945"/>
                  <a:pt x="1170" y="940"/>
                  <a:pt x="1164" y="940"/>
                </a:cubicBezTo>
                <a:cubicBezTo>
                  <a:pt x="1158" y="940"/>
                  <a:pt x="1153" y="945"/>
                  <a:pt x="1153" y="951"/>
                </a:cubicBezTo>
                <a:close/>
                <a:moveTo>
                  <a:pt x="732" y="749"/>
                </a:moveTo>
                <a:cubicBezTo>
                  <a:pt x="732" y="755"/>
                  <a:pt x="736" y="760"/>
                  <a:pt x="742" y="760"/>
                </a:cubicBezTo>
                <a:cubicBezTo>
                  <a:pt x="748" y="760"/>
                  <a:pt x="753" y="755"/>
                  <a:pt x="753" y="750"/>
                </a:cubicBezTo>
                <a:cubicBezTo>
                  <a:pt x="753" y="744"/>
                  <a:pt x="749" y="739"/>
                  <a:pt x="743" y="739"/>
                </a:cubicBezTo>
                <a:cubicBezTo>
                  <a:pt x="737" y="739"/>
                  <a:pt x="732" y="743"/>
                  <a:pt x="732" y="749"/>
                </a:cubicBezTo>
                <a:close/>
                <a:moveTo>
                  <a:pt x="1124" y="772"/>
                </a:moveTo>
                <a:cubicBezTo>
                  <a:pt x="1118" y="772"/>
                  <a:pt x="1113" y="776"/>
                  <a:pt x="1113" y="782"/>
                </a:cubicBezTo>
                <a:cubicBezTo>
                  <a:pt x="1113" y="788"/>
                  <a:pt x="1118" y="793"/>
                  <a:pt x="1123" y="793"/>
                </a:cubicBezTo>
                <a:cubicBezTo>
                  <a:pt x="1129" y="793"/>
                  <a:pt x="1134" y="789"/>
                  <a:pt x="1134" y="783"/>
                </a:cubicBezTo>
                <a:cubicBezTo>
                  <a:pt x="1134" y="777"/>
                  <a:pt x="1130" y="772"/>
                  <a:pt x="1124" y="772"/>
                </a:cubicBezTo>
                <a:close/>
                <a:moveTo>
                  <a:pt x="664" y="908"/>
                </a:moveTo>
                <a:cubicBezTo>
                  <a:pt x="664" y="914"/>
                  <a:pt x="669" y="918"/>
                  <a:pt x="674" y="918"/>
                </a:cubicBezTo>
                <a:cubicBezTo>
                  <a:pt x="680" y="918"/>
                  <a:pt x="685" y="914"/>
                  <a:pt x="685" y="908"/>
                </a:cubicBezTo>
                <a:cubicBezTo>
                  <a:pt x="685" y="902"/>
                  <a:pt x="680" y="897"/>
                  <a:pt x="674" y="897"/>
                </a:cubicBezTo>
                <a:cubicBezTo>
                  <a:pt x="668" y="897"/>
                  <a:pt x="664" y="902"/>
                  <a:pt x="664" y="908"/>
                </a:cubicBezTo>
                <a:close/>
                <a:moveTo>
                  <a:pt x="762" y="724"/>
                </a:moveTo>
                <a:cubicBezTo>
                  <a:pt x="762" y="730"/>
                  <a:pt x="766" y="735"/>
                  <a:pt x="772" y="735"/>
                </a:cubicBezTo>
                <a:cubicBezTo>
                  <a:pt x="778" y="735"/>
                  <a:pt x="783" y="730"/>
                  <a:pt x="783" y="724"/>
                </a:cubicBezTo>
                <a:cubicBezTo>
                  <a:pt x="783" y="719"/>
                  <a:pt x="779" y="714"/>
                  <a:pt x="773" y="714"/>
                </a:cubicBezTo>
                <a:cubicBezTo>
                  <a:pt x="767" y="714"/>
                  <a:pt x="762" y="718"/>
                  <a:pt x="762" y="724"/>
                </a:cubicBezTo>
                <a:close/>
                <a:moveTo>
                  <a:pt x="992" y="1154"/>
                </a:moveTo>
                <a:cubicBezTo>
                  <a:pt x="992" y="1148"/>
                  <a:pt x="987" y="1143"/>
                  <a:pt x="981" y="1143"/>
                </a:cubicBezTo>
                <a:cubicBezTo>
                  <a:pt x="976" y="1143"/>
                  <a:pt x="971" y="1148"/>
                  <a:pt x="971" y="1153"/>
                </a:cubicBezTo>
                <a:cubicBezTo>
                  <a:pt x="971" y="1159"/>
                  <a:pt x="975" y="1164"/>
                  <a:pt x="981" y="1164"/>
                </a:cubicBezTo>
                <a:cubicBezTo>
                  <a:pt x="987" y="1164"/>
                  <a:pt x="992" y="1160"/>
                  <a:pt x="992" y="1154"/>
                </a:cubicBezTo>
                <a:close/>
                <a:moveTo>
                  <a:pt x="704" y="991"/>
                </a:moveTo>
                <a:cubicBezTo>
                  <a:pt x="704" y="986"/>
                  <a:pt x="700" y="981"/>
                  <a:pt x="694" y="981"/>
                </a:cubicBezTo>
                <a:cubicBezTo>
                  <a:pt x="688" y="981"/>
                  <a:pt x="683" y="986"/>
                  <a:pt x="684" y="992"/>
                </a:cubicBezTo>
                <a:cubicBezTo>
                  <a:pt x="684" y="998"/>
                  <a:pt x="688" y="1002"/>
                  <a:pt x="694" y="1002"/>
                </a:cubicBezTo>
                <a:cubicBezTo>
                  <a:pt x="700" y="1002"/>
                  <a:pt x="704" y="997"/>
                  <a:pt x="704" y="991"/>
                </a:cubicBezTo>
                <a:close/>
                <a:moveTo>
                  <a:pt x="804" y="1110"/>
                </a:moveTo>
                <a:cubicBezTo>
                  <a:pt x="804" y="1104"/>
                  <a:pt x="800" y="1100"/>
                  <a:pt x="794" y="1100"/>
                </a:cubicBezTo>
                <a:cubicBezTo>
                  <a:pt x="788" y="1100"/>
                  <a:pt x="784" y="1104"/>
                  <a:pt x="783" y="1110"/>
                </a:cubicBezTo>
                <a:cubicBezTo>
                  <a:pt x="783" y="1115"/>
                  <a:pt x="788" y="1120"/>
                  <a:pt x="793" y="1120"/>
                </a:cubicBezTo>
                <a:cubicBezTo>
                  <a:pt x="799" y="1121"/>
                  <a:pt x="804" y="1116"/>
                  <a:pt x="804" y="1110"/>
                </a:cubicBezTo>
                <a:close/>
                <a:moveTo>
                  <a:pt x="1139" y="1030"/>
                </a:moveTo>
                <a:cubicBezTo>
                  <a:pt x="1139" y="1024"/>
                  <a:pt x="1135" y="1020"/>
                  <a:pt x="1129" y="1020"/>
                </a:cubicBezTo>
                <a:cubicBezTo>
                  <a:pt x="1123" y="1020"/>
                  <a:pt x="1119" y="1024"/>
                  <a:pt x="1119" y="1030"/>
                </a:cubicBezTo>
                <a:cubicBezTo>
                  <a:pt x="1119" y="1035"/>
                  <a:pt x="1123" y="1040"/>
                  <a:pt x="1129" y="1040"/>
                </a:cubicBezTo>
                <a:cubicBezTo>
                  <a:pt x="1134" y="1040"/>
                  <a:pt x="1140" y="1035"/>
                  <a:pt x="1139" y="1030"/>
                </a:cubicBezTo>
                <a:close/>
                <a:moveTo>
                  <a:pt x="937" y="1149"/>
                </a:moveTo>
                <a:cubicBezTo>
                  <a:pt x="937" y="1143"/>
                  <a:pt x="932" y="1139"/>
                  <a:pt x="926" y="1139"/>
                </a:cubicBezTo>
                <a:cubicBezTo>
                  <a:pt x="921" y="1139"/>
                  <a:pt x="916" y="1144"/>
                  <a:pt x="916" y="1150"/>
                </a:cubicBezTo>
                <a:cubicBezTo>
                  <a:pt x="917" y="1155"/>
                  <a:pt x="922" y="1160"/>
                  <a:pt x="927" y="1160"/>
                </a:cubicBezTo>
                <a:cubicBezTo>
                  <a:pt x="933" y="1159"/>
                  <a:pt x="937" y="1155"/>
                  <a:pt x="937" y="1149"/>
                </a:cubicBezTo>
                <a:close/>
                <a:moveTo>
                  <a:pt x="930" y="684"/>
                </a:moveTo>
                <a:cubicBezTo>
                  <a:pt x="930" y="690"/>
                  <a:pt x="935" y="695"/>
                  <a:pt x="941" y="694"/>
                </a:cubicBezTo>
                <a:cubicBezTo>
                  <a:pt x="947" y="694"/>
                  <a:pt x="951" y="690"/>
                  <a:pt x="951" y="684"/>
                </a:cubicBezTo>
                <a:cubicBezTo>
                  <a:pt x="950" y="678"/>
                  <a:pt x="946" y="674"/>
                  <a:pt x="940" y="674"/>
                </a:cubicBezTo>
                <a:cubicBezTo>
                  <a:pt x="935" y="674"/>
                  <a:pt x="930" y="679"/>
                  <a:pt x="930" y="684"/>
                </a:cubicBezTo>
                <a:close/>
                <a:moveTo>
                  <a:pt x="882" y="1144"/>
                </a:moveTo>
                <a:cubicBezTo>
                  <a:pt x="882" y="1138"/>
                  <a:pt x="878" y="1134"/>
                  <a:pt x="872" y="1134"/>
                </a:cubicBezTo>
                <a:cubicBezTo>
                  <a:pt x="866" y="1134"/>
                  <a:pt x="862" y="1139"/>
                  <a:pt x="862" y="1144"/>
                </a:cubicBezTo>
                <a:cubicBezTo>
                  <a:pt x="862" y="1150"/>
                  <a:pt x="867" y="1155"/>
                  <a:pt x="872" y="1155"/>
                </a:cubicBezTo>
                <a:cubicBezTo>
                  <a:pt x="878" y="1154"/>
                  <a:pt x="882" y="1150"/>
                  <a:pt x="882" y="1144"/>
                </a:cubicBezTo>
                <a:close/>
                <a:moveTo>
                  <a:pt x="1011" y="1139"/>
                </a:moveTo>
                <a:cubicBezTo>
                  <a:pt x="1017" y="1139"/>
                  <a:pt x="1022" y="1134"/>
                  <a:pt x="1022" y="1129"/>
                </a:cubicBezTo>
                <a:cubicBezTo>
                  <a:pt x="1022" y="1123"/>
                  <a:pt x="1017" y="1119"/>
                  <a:pt x="1011" y="1119"/>
                </a:cubicBezTo>
                <a:cubicBezTo>
                  <a:pt x="1005" y="1119"/>
                  <a:pt x="1001" y="1123"/>
                  <a:pt x="1001" y="1129"/>
                </a:cubicBezTo>
                <a:cubicBezTo>
                  <a:pt x="1001" y="1134"/>
                  <a:pt x="1006" y="1139"/>
                  <a:pt x="1011" y="1139"/>
                </a:cubicBezTo>
                <a:close/>
                <a:moveTo>
                  <a:pt x="1110" y="1055"/>
                </a:moveTo>
                <a:cubicBezTo>
                  <a:pt x="1110" y="1050"/>
                  <a:pt x="1106" y="1045"/>
                  <a:pt x="1100" y="1044"/>
                </a:cubicBezTo>
                <a:cubicBezTo>
                  <a:pt x="1095" y="1044"/>
                  <a:pt x="1090" y="1049"/>
                  <a:pt x="1090" y="1054"/>
                </a:cubicBezTo>
                <a:cubicBezTo>
                  <a:pt x="1090" y="1060"/>
                  <a:pt x="1094" y="1064"/>
                  <a:pt x="1100" y="1065"/>
                </a:cubicBezTo>
                <a:cubicBezTo>
                  <a:pt x="1105" y="1065"/>
                  <a:pt x="1110" y="1060"/>
                  <a:pt x="1110" y="1055"/>
                </a:cubicBezTo>
                <a:close/>
                <a:moveTo>
                  <a:pt x="719" y="829"/>
                </a:moveTo>
                <a:cubicBezTo>
                  <a:pt x="719" y="824"/>
                  <a:pt x="715" y="819"/>
                  <a:pt x="709" y="818"/>
                </a:cubicBezTo>
                <a:cubicBezTo>
                  <a:pt x="704" y="818"/>
                  <a:pt x="699" y="822"/>
                  <a:pt x="698" y="828"/>
                </a:cubicBezTo>
                <a:cubicBezTo>
                  <a:pt x="698" y="833"/>
                  <a:pt x="702" y="838"/>
                  <a:pt x="707" y="839"/>
                </a:cubicBezTo>
                <a:cubicBezTo>
                  <a:pt x="713" y="839"/>
                  <a:pt x="718" y="835"/>
                  <a:pt x="719" y="829"/>
                </a:cubicBezTo>
                <a:close/>
                <a:moveTo>
                  <a:pt x="1133" y="867"/>
                </a:moveTo>
                <a:cubicBezTo>
                  <a:pt x="1133" y="873"/>
                  <a:pt x="1138" y="877"/>
                  <a:pt x="1144" y="877"/>
                </a:cubicBezTo>
                <a:cubicBezTo>
                  <a:pt x="1150" y="877"/>
                  <a:pt x="1154" y="872"/>
                  <a:pt x="1153" y="866"/>
                </a:cubicBezTo>
                <a:cubicBezTo>
                  <a:pt x="1153" y="861"/>
                  <a:pt x="1149" y="856"/>
                  <a:pt x="1143" y="857"/>
                </a:cubicBezTo>
                <a:cubicBezTo>
                  <a:pt x="1138" y="857"/>
                  <a:pt x="1133" y="862"/>
                  <a:pt x="1133" y="867"/>
                </a:cubicBezTo>
                <a:close/>
                <a:moveTo>
                  <a:pt x="718" y="1032"/>
                </a:moveTo>
                <a:cubicBezTo>
                  <a:pt x="723" y="1032"/>
                  <a:pt x="728" y="1028"/>
                  <a:pt x="729" y="1022"/>
                </a:cubicBezTo>
                <a:cubicBezTo>
                  <a:pt x="729" y="1017"/>
                  <a:pt x="725" y="1012"/>
                  <a:pt x="720" y="1011"/>
                </a:cubicBezTo>
                <a:cubicBezTo>
                  <a:pt x="714" y="1011"/>
                  <a:pt x="709" y="1015"/>
                  <a:pt x="708" y="1020"/>
                </a:cubicBezTo>
                <a:cubicBezTo>
                  <a:pt x="708" y="1026"/>
                  <a:pt x="712" y="1031"/>
                  <a:pt x="718" y="1032"/>
                </a:cubicBezTo>
                <a:close/>
                <a:moveTo>
                  <a:pt x="768" y="1090"/>
                </a:moveTo>
                <a:cubicBezTo>
                  <a:pt x="774" y="1090"/>
                  <a:pt x="778" y="1086"/>
                  <a:pt x="778" y="1080"/>
                </a:cubicBezTo>
                <a:cubicBezTo>
                  <a:pt x="778" y="1075"/>
                  <a:pt x="774" y="1070"/>
                  <a:pt x="769" y="1070"/>
                </a:cubicBezTo>
                <a:cubicBezTo>
                  <a:pt x="763" y="1070"/>
                  <a:pt x="758" y="1075"/>
                  <a:pt x="758" y="1080"/>
                </a:cubicBezTo>
                <a:cubicBezTo>
                  <a:pt x="758" y="1085"/>
                  <a:pt x="763" y="1090"/>
                  <a:pt x="768" y="1090"/>
                </a:cubicBezTo>
                <a:close/>
                <a:moveTo>
                  <a:pt x="1050" y="1104"/>
                </a:moveTo>
                <a:cubicBezTo>
                  <a:pt x="1050" y="1099"/>
                  <a:pt x="1045" y="1094"/>
                  <a:pt x="1040" y="1094"/>
                </a:cubicBezTo>
                <a:cubicBezTo>
                  <a:pt x="1035" y="1094"/>
                  <a:pt x="1030" y="1098"/>
                  <a:pt x="1030" y="1104"/>
                </a:cubicBezTo>
                <a:cubicBezTo>
                  <a:pt x="1030" y="1110"/>
                  <a:pt x="1034" y="1114"/>
                  <a:pt x="1040" y="1114"/>
                </a:cubicBezTo>
                <a:cubicBezTo>
                  <a:pt x="1046" y="1114"/>
                  <a:pt x="1051" y="1109"/>
                  <a:pt x="1050" y="1104"/>
                </a:cubicBezTo>
                <a:close/>
                <a:moveTo>
                  <a:pt x="1124" y="975"/>
                </a:moveTo>
                <a:cubicBezTo>
                  <a:pt x="1124" y="980"/>
                  <a:pt x="1128" y="985"/>
                  <a:pt x="1134" y="985"/>
                </a:cubicBezTo>
                <a:cubicBezTo>
                  <a:pt x="1139" y="985"/>
                  <a:pt x="1144" y="980"/>
                  <a:pt x="1144" y="975"/>
                </a:cubicBezTo>
                <a:cubicBezTo>
                  <a:pt x="1144" y="970"/>
                  <a:pt x="1139" y="965"/>
                  <a:pt x="1134" y="965"/>
                </a:cubicBezTo>
                <a:cubicBezTo>
                  <a:pt x="1129" y="965"/>
                  <a:pt x="1124" y="969"/>
                  <a:pt x="1124" y="975"/>
                </a:cubicBezTo>
                <a:close/>
                <a:moveTo>
                  <a:pt x="856" y="695"/>
                </a:moveTo>
                <a:cubicBezTo>
                  <a:pt x="850" y="695"/>
                  <a:pt x="846" y="700"/>
                  <a:pt x="846" y="705"/>
                </a:cubicBezTo>
                <a:cubicBezTo>
                  <a:pt x="846" y="711"/>
                  <a:pt x="851" y="715"/>
                  <a:pt x="856" y="715"/>
                </a:cubicBezTo>
                <a:cubicBezTo>
                  <a:pt x="861" y="715"/>
                  <a:pt x="866" y="710"/>
                  <a:pt x="866" y="705"/>
                </a:cubicBezTo>
                <a:cubicBezTo>
                  <a:pt x="866" y="700"/>
                  <a:pt x="861" y="695"/>
                  <a:pt x="856" y="695"/>
                </a:cubicBezTo>
                <a:close/>
                <a:moveTo>
                  <a:pt x="743" y="1061"/>
                </a:moveTo>
                <a:cubicBezTo>
                  <a:pt x="749" y="1061"/>
                  <a:pt x="754" y="1057"/>
                  <a:pt x="754" y="1051"/>
                </a:cubicBezTo>
                <a:cubicBezTo>
                  <a:pt x="754" y="1046"/>
                  <a:pt x="749" y="1041"/>
                  <a:pt x="743" y="1041"/>
                </a:cubicBezTo>
                <a:cubicBezTo>
                  <a:pt x="738" y="1041"/>
                  <a:pt x="734" y="1045"/>
                  <a:pt x="733" y="1051"/>
                </a:cubicBezTo>
                <a:cubicBezTo>
                  <a:pt x="733" y="1056"/>
                  <a:pt x="737" y="1061"/>
                  <a:pt x="743" y="1061"/>
                </a:cubicBezTo>
                <a:close/>
                <a:moveTo>
                  <a:pt x="1010" y="718"/>
                </a:moveTo>
                <a:cubicBezTo>
                  <a:pt x="1010" y="724"/>
                  <a:pt x="1014" y="728"/>
                  <a:pt x="1019" y="728"/>
                </a:cubicBezTo>
                <a:cubicBezTo>
                  <a:pt x="1025" y="729"/>
                  <a:pt x="1030" y="724"/>
                  <a:pt x="1030" y="718"/>
                </a:cubicBezTo>
                <a:cubicBezTo>
                  <a:pt x="1030" y="713"/>
                  <a:pt x="1025" y="709"/>
                  <a:pt x="1020" y="708"/>
                </a:cubicBezTo>
                <a:cubicBezTo>
                  <a:pt x="1015" y="708"/>
                  <a:pt x="1010" y="713"/>
                  <a:pt x="1010" y="718"/>
                </a:cubicBezTo>
                <a:close/>
                <a:moveTo>
                  <a:pt x="709" y="937"/>
                </a:moveTo>
                <a:cubicBezTo>
                  <a:pt x="709" y="932"/>
                  <a:pt x="705" y="927"/>
                  <a:pt x="700" y="927"/>
                </a:cubicBezTo>
                <a:cubicBezTo>
                  <a:pt x="694" y="926"/>
                  <a:pt x="689" y="931"/>
                  <a:pt x="689" y="937"/>
                </a:cubicBezTo>
                <a:cubicBezTo>
                  <a:pt x="689" y="942"/>
                  <a:pt x="693" y="947"/>
                  <a:pt x="699" y="947"/>
                </a:cubicBezTo>
                <a:cubicBezTo>
                  <a:pt x="704" y="947"/>
                  <a:pt x="709" y="942"/>
                  <a:pt x="709" y="937"/>
                </a:cubicBezTo>
                <a:close/>
                <a:moveTo>
                  <a:pt x="1070" y="1089"/>
                </a:moveTo>
                <a:cubicBezTo>
                  <a:pt x="1076" y="1089"/>
                  <a:pt x="1080" y="1085"/>
                  <a:pt x="1080" y="1079"/>
                </a:cubicBezTo>
                <a:cubicBezTo>
                  <a:pt x="1080" y="1073"/>
                  <a:pt x="1076" y="1069"/>
                  <a:pt x="1070" y="1069"/>
                </a:cubicBezTo>
                <a:cubicBezTo>
                  <a:pt x="1065" y="1069"/>
                  <a:pt x="1060" y="1074"/>
                  <a:pt x="1060" y="1079"/>
                </a:cubicBezTo>
                <a:cubicBezTo>
                  <a:pt x="1060" y="1084"/>
                  <a:pt x="1065" y="1089"/>
                  <a:pt x="1070" y="1089"/>
                </a:cubicBezTo>
                <a:close/>
                <a:moveTo>
                  <a:pt x="693" y="883"/>
                </a:moveTo>
                <a:cubicBezTo>
                  <a:pt x="693" y="888"/>
                  <a:pt x="698" y="893"/>
                  <a:pt x="703" y="893"/>
                </a:cubicBezTo>
                <a:cubicBezTo>
                  <a:pt x="709" y="893"/>
                  <a:pt x="713" y="889"/>
                  <a:pt x="713" y="883"/>
                </a:cubicBezTo>
                <a:cubicBezTo>
                  <a:pt x="713" y="878"/>
                  <a:pt x="709" y="873"/>
                  <a:pt x="704" y="873"/>
                </a:cubicBezTo>
                <a:cubicBezTo>
                  <a:pt x="698" y="873"/>
                  <a:pt x="693" y="878"/>
                  <a:pt x="693" y="883"/>
                </a:cubicBezTo>
                <a:close/>
                <a:moveTo>
                  <a:pt x="1148" y="921"/>
                </a:moveTo>
                <a:cubicBezTo>
                  <a:pt x="1148" y="915"/>
                  <a:pt x="1144" y="911"/>
                  <a:pt x="1139" y="911"/>
                </a:cubicBezTo>
                <a:cubicBezTo>
                  <a:pt x="1133" y="911"/>
                  <a:pt x="1128" y="915"/>
                  <a:pt x="1128" y="921"/>
                </a:cubicBezTo>
                <a:cubicBezTo>
                  <a:pt x="1128" y="926"/>
                  <a:pt x="1133" y="930"/>
                  <a:pt x="1138" y="931"/>
                </a:cubicBezTo>
                <a:cubicBezTo>
                  <a:pt x="1143" y="931"/>
                  <a:pt x="1148" y="926"/>
                  <a:pt x="1148" y="921"/>
                </a:cubicBezTo>
                <a:close/>
                <a:moveTo>
                  <a:pt x="957" y="1134"/>
                </a:moveTo>
                <a:cubicBezTo>
                  <a:pt x="962" y="1134"/>
                  <a:pt x="966" y="1130"/>
                  <a:pt x="966" y="1125"/>
                </a:cubicBezTo>
                <a:cubicBezTo>
                  <a:pt x="967" y="1120"/>
                  <a:pt x="962" y="1115"/>
                  <a:pt x="957" y="1115"/>
                </a:cubicBezTo>
                <a:cubicBezTo>
                  <a:pt x="952" y="1114"/>
                  <a:pt x="947" y="1119"/>
                  <a:pt x="947" y="1125"/>
                </a:cubicBezTo>
                <a:cubicBezTo>
                  <a:pt x="947" y="1130"/>
                  <a:pt x="951" y="1134"/>
                  <a:pt x="957" y="1134"/>
                </a:cubicBezTo>
                <a:close/>
                <a:moveTo>
                  <a:pt x="857" y="1115"/>
                </a:moveTo>
                <a:cubicBezTo>
                  <a:pt x="857" y="1109"/>
                  <a:pt x="852" y="1105"/>
                  <a:pt x="847" y="1105"/>
                </a:cubicBezTo>
                <a:cubicBezTo>
                  <a:pt x="842" y="1106"/>
                  <a:pt x="837" y="1110"/>
                  <a:pt x="838" y="1116"/>
                </a:cubicBezTo>
                <a:cubicBezTo>
                  <a:pt x="838" y="1121"/>
                  <a:pt x="842" y="1125"/>
                  <a:pt x="848" y="1125"/>
                </a:cubicBezTo>
                <a:cubicBezTo>
                  <a:pt x="853" y="1125"/>
                  <a:pt x="857" y="1120"/>
                  <a:pt x="857" y="1115"/>
                </a:cubicBezTo>
                <a:close/>
                <a:moveTo>
                  <a:pt x="729" y="804"/>
                </a:moveTo>
                <a:cubicBezTo>
                  <a:pt x="729" y="809"/>
                  <a:pt x="733" y="813"/>
                  <a:pt x="738" y="814"/>
                </a:cubicBezTo>
                <a:cubicBezTo>
                  <a:pt x="743" y="814"/>
                  <a:pt x="748" y="809"/>
                  <a:pt x="748" y="804"/>
                </a:cubicBezTo>
                <a:cubicBezTo>
                  <a:pt x="748" y="799"/>
                  <a:pt x="744" y="794"/>
                  <a:pt x="739" y="794"/>
                </a:cubicBezTo>
                <a:cubicBezTo>
                  <a:pt x="733" y="794"/>
                  <a:pt x="729" y="798"/>
                  <a:pt x="729" y="804"/>
                </a:cubicBezTo>
                <a:close/>
                <a:moveTo>
                  <a:pt x="1109" y="837"/>
                </a:moveTo>
                <a:cubicBezTo>
                  <a:pt x="1109" y="842"/>
                  <a:pt x="1113" y="847"/>
                  <a:pt x="1119" y="847"/>
                </a:cubicBezTo>
                <a:cubicBezTo>
                  <a:pt x="1124" y="847"/>
                  <a:pt x="1128" y="843"/>
                  <a:pt x="1129" y="837"/>
                </a:cubicBezTo>
                <a:cubicBezTo>
                  <a:pt x="1129" y="832"/>
                  <a:pt x="1124" y="827"/>
                  <a:pt x="1118" y="827"/>
                </a:cubicBezTo>
                <a:cubicBezTo>
                  <a:pt x="1113" y="827"/>
                  <a:pt x="1109" y="832"/>
                  <a:pt x="1109" y="837"/>
                </a:cubicBezTo>
                <a:close/>
                <a:moveTo>
                  <a:pt x="965" y="704"/>
                </a:moveTo>
                <a:cubicBezTo>
                  <a:pt x="960" y="704"/>
                  <a:pt x="955" y="709"/>
                  <a:pt x="955" y="714"/>
                </a:cubicBezTo>
                <a:cubicBezTo>
                  <a:pt x="955" y="719"/>
                  <a:pt x="960" y="724"/>
                  <a:pt x="965" y="724"/>
                </a:cubicBezTo>
                <a:cubicBezTo>
                  <a:pt x="971" y="724"/>
                  <a:pt x="975" y="720"/>
                  <a:pt x="975" y="714"/>
                </a:cubicBezTo>
                <a:cubicBezTo>
                  <a:pt x="975" y="709"/>
                  <a:pt x="971" y="704"/>
                  <a:pt x="965" y="704"/>
                </a:cubicBezTo>
                <a:close/>
                <a:moveTo>
                  <a:pt x="920" y="709"/>
                </a:moveTo>
                <a:cubicBezTo>
                  <a:pt x="920" y="703"/>
                  <a:pt x="916" y="699"/>
                  <a:pt x="910" y="699"/>
                </a:cubicBezTo>
                <a:cubicBezTo>
                  <a:pt x="905" y="699"/>
                  <a:pt x="901" y="704"/>
                  <a:pt x="901" y="709"/>
                </a:cubicBezTo>
                <a:cubicBezTo>
                  <a:pt x="901" y="715"/>
                  <a:pt x="905" y="719"/>
                  <a:pt x="911" y="719"/>
                </a:cubicBezTo>
                <a:cubicBezTo>
                  <a:pt x="916" y="719"/>
                  <a:pt x="920" y="714"/>
                  <a:pt x="920" y="709"/>
                </a:cubicBezTo>
                <a:close/>
                <a:moveTo>
                  <a:pt x="1044" y="739"/>
                </a:moveTo>
                <a:cubicBezTo>
                  <a:pt x="1039" y="739"/>
                  <a:pt x="1035" y="743"/>
                  <a:pt x="1035" y="748"/>
                </a:cubicBezTo>
                <a:cubicBezTo>
                  <a:pt x="1035" y="754"/>
                  <a:pt x="1039" y="758"/>
                  <a:pt x="1045" y="758"/>
                </a:cubicBezTo>
                <a:cubicBezTo>
                  <a:pt x="1050" y="758"/>
                  <a:pt x="1054" y="754"/>
                  <a:pt x="1054" y="748"/>
                </a:cubicBezTo>
                <a:cubicBezTo>
                  <a:pt x="1054" y="743"/>
                  <a:pt x="1050" y="739"/>
                  <a:pt x="1044" y="739"/>
                </a:cubicBezTo>
                <a:close/>
                <a:moveTo>
                  <a:pt x="827" y="720"/>
                </a:moveTo>
                <a:cubicBezTo>
                  <a:pt x="821" y="720"/>
                  <a:pt x="817" y="724"/>
                  <a:pt x="817" y="730"/>
                </a:cubicBezTo>
                <a:cubicBezTo>
                  <a:pt x="817" y="735"/>
                  <a:pt x="822" y="739"/>
                  <a:pt x="827" y="739"/>
                </a:cubicBezTo>
                <a:cubicBezTo>
                  <a:pt x="833" y="739"/>
                  <a:pt x="837" y="735"/>
                  <a:pt x="837" y="729"/>
                </a:cubicBezTo>
                <a:cubicBezTo>
                  <a:pt x="837" y="724"/>
                  <a:pt x="832" y="720"/>
                  <a:pt x="827" y="720"/>
                </a:cubicBezTo>
                <a:close/>
                <a:moveTo>
                  <a:pt x="758" y="779"/>
                </a:moveTo>
                <a:cubicBezTo>
                  <a:pt x="758" y="784"/>
                  <a:pt x="762" y="788"/>
                  <a:pt x="767" y="789"/>
                </a:cubicBezTo>
                <a:cubicBezTo>
                  <a:pt x="772" y="789"/>
                  <a:pt x="777" y="785"/>
                  <a:pt x="777" y="779"/>
                </a:cubicBezTo>
                <a:cubicBezTo>
                  <a:pt x="777" y="774"/>
                  <a:pt x="773" y="769"/>
                  <a:pt x="767" y="769"/>
                </a:cubicBezTo>
                <a:cubicBezTo>
                  <a:pt x="762" y="769"/>
                  <a:pt x="758" y="774"/>
                  <a:pt x="758" y="779"/>
                </a:cubicBezTo>
                <a:close/>
                <a:moveTo>
                  <a:pt x="1084" y="807"/>
                </a:moveTo>
                <a:cubicBezTo>
                  <a:pt x="1084" y="813"/>
                  <a:pt x="1089" y="817"/>
                  <a:pt x="1094" y="817"/>
                </a:cubicBezTo>
                <a:cubicBezTo>
                  <a:pt x="1100" y="817"/>
                  <a:pt x="1104" y="812"/>
                  <a:pt x="1104" y="807"/>
                </a:cubicBezTo>
                <a:cubicBezTo>
                  <a:pt x="1103" y="802"/>
                  <a:pt x="1099" y="798"/>
                  <a:pt x="1094" y="798"/>
                </a:cubicBezTo>
                <a:cubicBezTo>
                  <a:pt x="1089" y="797"/>
                  <a:pt x="1084" y="802"/>
                  <a:pt x="1084" y="807"/>
                </a:cubicBezTo>
                <a:close/>
                <a:moveTo>
                  <a:pt x="733" y="966"/>
                </a:moveTo>
                <a:cubicBezTo>
                  <a:pt x="733" y="961"/>
                  <a:pt x="728" y="957"/>
                  <a:pt x="723" y="957"/>
                </a:cubicBezTo>
                <a:cubicBezTo>
                  <a:pt x="718" y="957"/>
                  <a:pt x="714" y="962"/>
                  <a:pt x="714" y="967"/>
                </a:cubicBezTo>
                <a:cubicBezTo>
                  <a:pt x="714" y="972"/>
                  <a:pt x="719" y="976"/>
                  <a:pt x="724" y="976"/>
                </a:cubicBezTo>
                <a:cubicBezTo>
                  <a:pt x="730" y="976"/>
                  <a:pt x="734" y="971"/>
                  <a:pt x="733" y="966"/>
                </a:cubicBezTo>
                <a:close/>
                <a:moveTo>
                  <a:pt x="902" y="1110"/>
                </a:moveTo>
                <a:cubicBezTo>
                  <a:pt x="897" y="1110"/>
                  <a:pt x="893" y="1114"/>
                  <a:pt x="892" y="1119"/>
                </a:cubicBezTo>
                <a:cubicBezTo>
                  <a:pt x="892" y="1124"/>
                  <a:pt x="896" y="1129"/>
                  <a:pt x="902" y="1129"/>
                </a:cubicBezTo>
                <a:cubicBezTo>
                  <a:pt x="907" y="1129"/>
                  <a:pt x="911" y="1125"/>
                  <a:pt x="912" y="1120"/>
                </a:cubicBezTo>
                <a:cubicBezTo>
                  <a:pt x="912" y="1114"/>
                  <a:pt x="908" y="1110"/>
                  <a:pt x="902" y="1110"/>
                </a:cubicBezTo>
                <a:close/>
                <a:moveTo>
                  <a:pt x="1069" y="769"/>
                </a:moveTo>
                <a:cubicBezTo>
                  <a:pt x="1064" y="769"/>
                  <a:pt x="1060" y="772"/>
                  <a:pt x="1060" y="777"/>
                </a:cubicBezTo>
                <a:cubicBezTo>
                  <a:pt x="1059" y="783"/>
                  <a:pt x="1063" y="787"/>
                  <a:pt x="1069" y="788"/>
                </a:cubicBezTo>
                <a:cubicBezTo>
                  <a:pt x="1074" y="788"/>
                  <a:pt x="1079" y="784"/>
                  <a:pt x="1079" y="778"/>
                </a:cubicBezTo>
                <a:cubicBezTo>
                  <a:pt x="1079" y="773"/>
                  <a:pt x="1075" y="769"/>
                  <a:pt x="1069" y="769"/>
                </a:cubicBezTo>
                <a:close/>
                <a:moveTo>
                  <a:pt x="1095" y="1000"/>
                </a:moveTo>
                <a:cubicBezTo>
                  <a:pt x="1095" y="1006"/>
                  <a:pt x="1099" y="1010"/>
                  <a:pt x="1105" y="1010"/>
                </a:cubicBezTo>
                <a:cubicBezTo>
                  <a:pt x="1110" y="1009"/>
                  <a:pt x="1114" y="1005"/>
                  <a:pt x="1114" y="999"/>
                </a:cubicBezTo>
                <a:cubicBezTo>
                  <a:pt x="1113" y="994"/>
                  <a:pt x="1109" y="990"/>
                  <a:pt x="1104" y="990"/>
                </a:cubicBezTo>
                <a:cubicBezTo>
                  <a:pt x="1099" y="990"/>
                  <a:pt x="1095" y="995"/>
                  <a:pt x="1095" y="1000"/>
                </a:cubicBezTo>
                <a:close/>
                <a:moveTo>
                  <a:pt x="798" y="745"/>
                </a:moveTo>
                <a:cubicBezTo>
                  <a:pt x="792" y="744"/>
                  <a:pt x="788" y="748"/>
                  <a:pt x="788" y="754"/>
                </a:cubicBezTo>
                <a:cubicBezTo>
                  <a:pt x="788" y="759"/>
                  <a:pt x="792" y="764"/>
                  <a:pt x="797" y="764"/>
                </a:cubicBezTo>
                <a:cubicBezTo>
                  <a:pt x="802" y="764"/>
                  <a:pt x="807" y="759"/>
                  <a:pt x="807" y="754"/>
                </a:cubicBezTo>
                <a:cubicBezTo>
                  <a:pt x="807" y="749"/>
                  <a:pt x="803" y="745"/>
                  <a:pt x="798" y="745"/>
                </a:cubicBezTo>
                <a:close/>
                <a:moveTo>
                  <a:pt x="724" y="859"/>
                </a:moveTo>
                <a:cubicBezTo>
                  <a:pt x="724" y="863"/>
                  <a:pt x="728" y="868"/>
                  <a:pt x="733" y="868"/>
                </a:cubicBezTo>
                <a:cubicBezTo>
                  <a:pt x="738" y="868"/>
                  <a:pt x="743" y="864"/>
                  <a:pt x="742" y="858"/>
                </a:cubicBezTo>
                <a:cubicBezTo>
                  <a:pt x="742" y="853"/>
                  <a:pt x="739" y="849"/>
                  <a:pt x="733" y="849"/>
                </a:cubicBezTo>
                <a:cubicBezTo>
                  <a:pt x="728" y="849"/>
                  <a:pt x="724" y="853"/>
                  <a:pt x="724" y="859"/>
                </a:cubicBezTo>
                <a:close/>
                <a:moveTo>
                  <a:pt x="1104" y="892"/>
                </a:moveTo>
                <a:cubicBezTo>
                  <a:pt x="1104" y="897"/>
                  <a:pt x="1109" y="901"/>
                  <a:pt x="1114" y="901"/>
                </a:cubicBezTo>
                <a:cubicBezTo>
                  <a:pt x="1119" y="901"/>
                  <a:pt x="1123" y="897"/>
                  <a:pt x="1123" y="891"/>
                </a:cubicBezTo>
                <a:cubicBezTo>
                  <a:pt x="1123" y="886"/>
                  <a:pt x="1119" y="882"/>
                  <a:pt x="1114" y="882"/>
                </a:cubicBezTo>
                <a:cubicBezTo>
                  <a:pt x="1109" y="882"/>
                  <a:pt x="1104" y="887"/>
                  <a:pt x="1104" y="892"/>
                </a:cubicBezTo>
                <a:close/>
                <a:moveTo>
                  <a:pt x="823" y="1095"/>
                </a:moveTo>
                <a:cubicBezTo>
                  <a:pt x="828" y="1095"/>
                  <a:pt x="832" y="1090"/>
                  <a:pt x="832" y="1085"/>
                </a:cubicBezTo>
                <a:cubicBezTo>
                  <a:pt x="832" y="1080"/>
                  <a:pt x="828" y="1076"/>
                  <a:pt x="822" y="1076"/>
                </a:cubicBezTo>
                <a:cubicBezTo>
                  <a:pt x="817" y="1076"/>
                  <a:pt x="813" y="1080"/>
                  <a:pt x="813" y="1086"/>
                </a:cubicBezTo>
                <a:cubicBezTo>
                  <a:pt x="814" y="1091"/>
                  <a:pt x="818" y="1095"/>
                  <a:pt x="823" y="1095"/>
                </a:cubicBezTo>
                <a:close/>
                <a:moveTo>
                  <a:pt x="996" y="1099"/>
                </a:moveTo>
                <a:cubicBezTo>
                  <a:pt x="996" y="1095"/>
                  <a:pt x="991" y="1090"/>
                  <a:pt x="987" y="1090"/>
                </a:cubicBezTo>
                <a:cubicBezTo>
                  <a:pt x="981" y="1090"/>
                  <a:pt x="977" y="1095"/>
                  <a:pt x="977" y="1100"/>
                </a:cubicBezTo>
                <a:cubicBezTo>
                  <a:pt x="977" y="1105"/>
                  <a:pt x="981" y="1109"/>
                  <a:pt x="986" y="1109"/>
                </a:cubicBezTo>
                <a:cubicBezTo>
                  <a:pt x="992" y="1109"/>
                  <a:pt x="996" y="1105"/>
                  <a:pt x="996" y="1099"/>
                </a:cubicBezTo>
                <a:close/>
                <a:moveTo>
                  <a:pt x="1119" y="945"/>
                </a:moveTo>
                <a:cubicBezTo>
                  <a:pt x="1119" y="940"/>
                  <a:pt x="1115" y="936"/>
                  <a:pt x="1109" y="936"/>
                </a:cubicBezTo>
                <a:cubicBezTo>
                  <a:pt x="1104" y="936"/>
                  <a:pt x="1100" y="940"/>
                  <a:pt x="1100" y="945"/>
                </a:cubicBezTo>
                <a:cubicBezTo>
                  <a:pt x="1100" y="950"/>
                  <a:pt x="1104" y="954"/>
                  <a:pt x="1109" y="955"/>
                </a:cubicBezTo>
                <a:cubicBezTo>
                  <a:pt x="1114" y="955"/>
                  <a:pt x="1119" y="950"/>
                  <a:pt x="1119" y="945"/>
                </a:cubicBezTo>
                <a:close/>
                <a:moveTo>
                  <a:pt x="1066" y="1025"/>
                </a:moveTo>
                <a:cubicBezTo>
                  <a:pt x="1066" y="1030"/>
                  <a:pt x="1070" y="1034"/>
                  <a:pt x="1075" y="1034"/>
                </a:cubicBezTo>
                <a:cubicBezTo>
                  <a:pt x="1080" y="1034"/>
                  <a:pt x="1085" y="1030"/>
                  <a:pt x="1085" y="1025"/>
                </a:cubicBezTo>
                <a:cubicBezTo>
                  <a:pt x="1085" y="1020"/>
                  <a:pt x="1080" y="1015"/>
                  <a:pt x="1075" y="1015"/>
                </a:cubicBezTo>
                <a:cubicBezTo>
                  <a:pt x="1070" y="1016"/>
                  <a:pt x="1066" y="1020"/>
                  <a:pt x="1066" y="1025"/>
                </a:cubicBezTo>
                <a:close/>
                <a:moveTo>
                  <a:pt x="720" y="912"/>
                </a:moveTo>
                <a:cubicBezTo>
                  <a:pt x="720" y="917"/>
                  <a:pt x="723" y="921"/>
                  <a:pt x="729" y="921"/>
                </a:cubicBezTo>
                <a:cubicBezTo>
                  <a:pt x="734" y="921"/>
                  <a:pt x="738" y="918"/>
                  <a:pt x="738" y="913"/>
                </a:cubicBezTo>
                <a:cubicBezTo>
                  <a:pt x="739" y="907"/>
                  <a:pt x="734" y="903"/>
                  <a:pt x="729" y="903"/>
                </a:cubicBezTo>
                <a:cubicBezTo>
                  <a:pt x="724" y="903"/>
                  <a:pt x="720" y="907"/>
                  <a:pt x="720" y="912"/>
                </a:cubicBezTo>
                <a:close/>
                <a:moveTo>
                  <a:pt x="758" y="997"/>
                </a:moveTo>
                <a:cubicBezTo>
                  <a:pt x="758" y="991"/>
                  <a:pt x="754" y="988"/>
                  <a:pt x="749" y="987"/>
                </a:cubicBezTo>
                <a:cubicBezTo>
                  <a:pt x="744" y="987"/>
                  <a:pt x="739" y="991"/>
                  <a:pt x="739" y="996"/>
                </a:cubicBezTo>
                <a:cubicBezTo>
                  <a:pt x="739" y="1001"/>
                  <a:pt x="744" y="1006"/>
                  <a:pt x="749" y="1006"/>
                </a:cubicBezTo>
                <a:cubicBezTo>
                  <a:pt x="754" y="1006"/>
                  <a:pt x="758" y="1002"/>
                  <a:pt x="758" y="997"/>
                </a:cubicBezTo>
                <a:close/>
                <a:moveTo>
                  <a:pt x="981" y="743"/>
                </a:moveTo>
                <a:cubicBezTo>
                  <a:pt x="981" y="749"/>
                  <a:pt x="985" y="752"/>
                  <a:pt x="990" y="752"/>
                </a:cubicBezTo>
                <a:cubicBezTo>
                  <a:pt x="995" y="752"/>
                  <a:pt x="999" y="748"/>
                  <a:pt x="999" y="743"/>
                </a:cubicBezTo>
                <a:cubicBezTo>
                  <a:pt x="999" y="738"/>
                  <a:pt x="994" y="734"/>
                  <a:pt x="989" y="734"/>
                </a:cubicBezTo>
                <a:cubicBezTo>
                  <a:pt x="985" y="734"/>
                  <a:pt x="981" y="738"/>
                  <a:pt x="981" y="743"/>
                </a:cubicBezTo>
                <a:close/>
                <a:moveTo>
                  <a:pt x="1045" y="1059"/>
                </a:moveTo>
                <a:cubicBezTo>
                  <a:pt x="1050" y="1059"/>
                  <a:pt x="1054" y="1055"/>
                  <a:pt x="1054" y="1050"/>
                </a:cubicBezTo>
                <a:cubicBezTo>
                  <a:pt x="1055" y="1045"/>
                  <a:pt x="1051" y="1041"/>
                  <a:pt x="1046" y="1040"/>
                </a:cubicBezTo>
                <a:cubicBezTo>
                  <a:pt x="1041" y="1040"/>
                  <a:pt x="1036" y="1044"/>
                  <a:pt x="1036" y="1049"/>
                </a:cubicBezTo>
                <a:cubicBezTo>
                  <a:pt x="1036" y="1054"/>
                  <a:pt x="1040" y="1059"/>
                  <a:pt x="1045" y="1059"/>
                </a:cubicBezTo>
                <a:close/>
                <a:moveTo>
                  <a:pt x="798" y="1064"/>
                </a:moveTo>
                <a:cubicBezTo>
                  <a:pt x="803" y="1065"/>
                  <a:pt x="807" y="1061"/>
                  <a:pt x="807" y="1056"/>
                </a:cubicBezTo>
                <a:cubicBezTo>
                  <a:pt x="807" y="1051"/>
                  <a:pt x="803" y="1046"/>
                  <a:pt x="798" y="1046"/>
                </a:cubicBezTo>
                <a:cubicBezTo>
                  <a:pt x="794" y="1046"/>
                  <a:pt x="789" y="1050"/>
                  <a:pt x="789" y="1055"/>
                </a:cubicBezTo>
                <a:cubicBezTo>
                  <a:pt x="789" y="1060"/>
                  <a:pt x="793" y="1064"/>
                  <a:pt x="798" y="1064"/>
                </a:cubicBezTo>
                <a:close/>
                <a:moveTo>
                  <a:pt x="782" y="1026"/>
                </a:moveTo>
                <a:cubicBezTo>
                  <a:pt x="783" y="1021"/>
                  <a:pt x="779" y="1017"/>
                  <a:pt x="774" y="1017"/>
                </a:cubicBezTo>
                <a:cubicBezTo>
                  <a:pt x="769" y="1016"/>
                  <a:pt x="765" y="1020"/>
                  <a:pt x="764" y="1025"/>
                </a:cubicBezTo>
                <a:cubicBezTo>
                  <a:pt x="764" y="1030"/>
                  <a:pt x="768" y="1034"/>
                  <a:pt x="773" y="1035"/>
                </a:cubicBezTo>
                <a:cubicBezTo>
                  <a:pt x="777" y="1035"/>
                  <a:pt x="782" y="1031"/>
                  <a:pt x="782" y="1026"/>
                </a:cubicBezTo>
                <a:close/>
                <a:moveTo>
                  <a:pt x="872" y="733"/>
                </a:moveTo>
                <a:cubicBezTo>
                  <a:pt x="871" y="738"/>
                  <a:pt x="875" y="742"/>
                  <a:pt x="879" y="743"/>
                </a:cubicBezTo>
                <a:cubicBezTo>
                  <a:pt x="884" y="744"/>
                  <a:pt x="890" y="740"/>
                  <a:pt x="890" y="734"/>
                </a:cubicBezTo>
                <a:cubicBezTo>
                  <a:pt x="890" y="730"/>
                  <a:pt x="887" y="725"/>
                  <a:pt x="882" y="725"/>
                </a:cubicBezTo>
                <a:cubicBezTo>
                  <a:pt x="876" y="724"/>
                  <a:pt x="872" y="728"/>
                  <a:pt x="872" y="733"/>
                </a:cubicBezTo>
                <a:close/>
                <a:moveTo>
                  <a:pt x="1016" y="1084"/>
                </a:moveTo>
                <a:cubicBezTo>
                  <a:pt x="1021" y="1084"/>
                  <a:pt x="1025" y="1080"/>
                  <a:pt x="1025" y="1075"/>
                </a:cubicBezTo>
                <a:cubicBezTo>
                  <a:pt x="1025" y="1070"/>
                  <a:pt x="1020" y="1066"/>
                  <a:pt x="1015" y="1066"/>
                </a:cubicBezTo>
                <a:cubicBezTo>
                  <a:pt x="1010" y="1066"/>
                  <a:pt x="1006" y="1070"/>
                  <a:pt x="1006" y="1075"/>
                </a:cubicBezTo>
                <a:cubicBezTo>
                  <a:pt x="1007" y="1080"/>
                  <a:pt x="1011" y="1084"/>
                  <a:pt x="1016" y="1084"/>
                </a:cubicBezTo>
                <a:close/>
                <a:moveTo>
                  <a:pt x="877" y="1099"/>
                </a:moveTo>
                <a:cubicBezTo>
                  <a:pt x="882" y="1099"/>
                  <a:pt x="886" y="1095"/>
                  <a:pt x="886" y="1090"/>
                </a:cubicBezTo>
                <a:cubicBezTo>
                  <a:pt x="886" y="1085"/>
                  <a:pt x="882" y="1080"/>
                  <a:pt x="877" y="1080"/>
                </a:cubicBezTo>
                <a:cubicBezTo>
                  <a:pt x="873" y="1080"/>
                  <a:pt x="869" y="1084"/>
                  <a:pt x="868" y="1089"/>
                </a:cubicBezTo>
                <a:cubicBezTo>
                  <a:pt x="868" y="1094"/>
                  <a:pt x="872" y="1098"/>
                  <a:pt x="877" y="1099"/>
                </a:cubicBezTo>
                <a:close/>
                <a:moveTo>
                  <a:pt x="944" y="739"/>
                </a:moveTo>
                <a:cubicBezTo>
                  <a:pt x="944" y="734"/>
                  <a:pt x="941" y="730"/>
                  <a:pt x="936" y="730"/>
                </a:cubicBezTo>
                <a:cubicBezTo>
                  <a:pt x="931" y="730"/>
                  <a:pt x="927" y="733"/>
                  <a:pt x="926" y="739"/>
                </a:cubicBezTo>
                <a:cubicBezTo>
                  <a:pt x="926" y="744"/>
                  <a:pt x="930" y="748"/>
                  <a:pt x="935" y="748"/>
                </a:cubicBezTo>
                <a:cubicBezTo>
                  <a:pt x="940" y="748"/>
                  <a:pt x="944" y="744"/>
                  <a:pt x="944" y="739"/>
                </a:cubicBezTo>
                <a:close/>
                <a:moveTo>
                  <a:pt x="772" y="834"/>
                </a:moveTo>
                <a:cubicBezTo>
                  <a:pt x="772" y="829"/>
                  <a:pt x="768" y="824"/>
                  <a:pt x="763" y="825"/>
                </a:cubicBezTo>
                <a:cubicBezTo>
                  <a:pt x="758" y="825"/>
                  <a:pt x="754" y="828"/>
                  <a:pt x="754" y="833"/>
                </a:cubicBezTo>
                <a:cubicBezTo>
                  <a:pt x="754" y="838"/>
                  <a:pt x="758" y="842"/>
                  <a:pt x="763" y="843"/>
                </a:cubicBezTo>
                <a:cubicBezTo>
                  <a:pt x="768" y="843"/>
                  <a:pt x="772" y="839"/>
                  <a:pt x="772" y="834"/>
                </a:cubicBezTo>
                <a:close/>
                <a:moveTo>
                  <a:pt x="941" y="1095"/>
                </a:moveTo>
                <a:cubicBezTo>
                  <a:pt x="941" y="1090"/>
                  <a:pt x="937" y="1086"/>
                  <a:pt x="932" y="1086"/>
                </a:cubicBezTo>
                <a:cubicBezTo>
                  <a:pt x="927" y="1085"/>
                  <a:pt x="923" y="1089"/>
                  <a:pt x="923" y="1094"/>
                </a:cubicBezTo>
                <a:cubicBezTo>
                  <a:pt x="923" y="1099"/>
                  <a:pt x="926" y="1103"/>
                  <a:pt x="931" y="1104"/>
                </a:cubicBezTo>
                <a:cubicBezTo>
                  <a:pt x="936" y="1104"/>
                  <a:pt x="941" y="1100"/>
                  <a:pt x="941" y="1095"/>
                </a:cubicBezTo>
                <a:close/>
                <a:moveTo>
                  <a:pt x="1080" y="862"/>
                </a:moveTo>
                <a:cubicBezTo>
                  <a:pt x="1080" y="867"/>
                  <a:pt x="1084" y="871"/>
                  <a:pt x="1089" y="871"/>
                </a:cubicBezTo>
                <a:cubicBezTo>
                  <a:pt x="1094" y="871"/>
                  <a:pt x="1098" y="867"/>
                  <a:pt x="1098" y="862"/>
                </a:cubicBezTo>
                <a:cubicBezTo>
                  <a:pt x="1098" y="857"/>
                  <a:pt x="1094" y="853"/>
                  <a:pt x="1089" y="853"/>
                </a:cubicBezTo>
                <a:cubicBezTo>
                  <a:pt x="1084" y="853"/>
                  <a:pt x="1080" y="857"/>
                  <a:pt x="1080" y="862"/>
                </a:cubicBezTo>
                <a:close/>
                <a:moveTo>
                  <a:pt x="1031" y="803"/>
                </a:moveTo>
                <a:cubicBezTo>
                  <a:pt x="1031" y="808"/>
                  <a:pt x="1035" y="812"/>
                  <a:pt x="1040" y="812"/>
                </a:cubicBezTo>
                <a:cubicBezTo>
                  <a:pt x="1044" y="811"/>
                  <a:pt x="1048" y="807"/>
                  <a:pt x="1048" y="802"/>
                </a:cubicBezTo>
                <a:cubicBezTo>
                  <a:pt x="1048" y="798"/>
                  <a:pt x="1044" y="794"/>
                  <a:pt x="1039" y="794"/>
                </a:cubicBezTo>
                <a:cubicBezTo>
                  <a:pt x="1034" y="795"/>
                  <a:pt x="1030" y="799"/>
                  <a:pt x="1031" y="803"/>
                </a:cubicBezTo>
                <a:close/>
                <a:moveTo>
                  <a:pt x="1056" y="832"/>
                </a:moveTo>
                <a:cubicBezTo>
                  <a:pt x="1056" y="837"/>
                  <a:pt x="1060" y="841"/>
                  <a:pt x="1064" y="841"/>
                </a:cubicBezTo>
                <a:cubicBezTo>
                  <a:pt x="1069" y="841"/>
                  <a:pt x="1073" y="837"/>
                  <a:pt x="1073" y="832"/>
                </a:cubicBezTo>
                <a:cubicBezTo>
                  <a:pt x="1073" y="827"/>
                  <a:pt x="1069" y="823"/>
                  <a:pt x="1064" y="823"/>
                </a:cubicBezTo>
                <a:cubicBezTo>
                  <a:pt x="1059" y="824"/>
                  <a:pt x="1055" y="827"/>
                  <a:pt x="1056" y="832"/>
                </a:cubicBezTo>
                <a:close/>
                <a:moveTo>
                  <a:pt x="749" y="887"/>
                </a:moveTo>
                <a:cubicBezTo>
                  <a:pt x="749" y="892"/>
                  <a:pt x="753" y="896"/>
                  <a:pt x="758" y="896"/>
                </a:cubicBezTo>
                <a:cubicBezTo>
                  <a:pt x="763" y="896"/>
                  <a:pt x="766" y="892"/>
                  <a:pt x="766" y="888"/>
                </a:cubicBezTo>
                <a:cubicBezTo>
                  <a:pt x="767" y="883"/>
                  <a:pt x="763" y="879"/>
                  <a:pt x="758" y="879"/>
                </a:cubicBezTo>
                <a:cubicBezTo>
                  <a:pt x="754" y="879"/>
                  <a:pt x="749" y="883"/>
                  <a:pt x="749" y="887"/>
                </a:cubicBezTo>
                <a:close/>
                <a:moveTo>
                  <a:pt x="1023" y="773"/>
                </a:moveTo>
                <a:cubicBezTo>
                  <a:pt x="1023" y="768"/>
                  <a:pt x="1019" y="764"/>
                  <a:pt x="1014" y="764"/>
                </a:cubicBezTo>
                <a:cubicBezTo>
                  <a:pt x="1010" y="764"/>
                  <a:pt x="1006" y="768"/>
                  <a:pt x="1006" y="773"/>
                </a:cubicBezTo>
                <a:cubicBezTo>
                  <a:pt x="1006" y="778"/>
                  <a:pt x="1010" y="782"/>
                  <a:pt x="1014" y="782"/>
                </a:cubicBezTo>
                <a:cubicBezTo>
                  <a:pt x="1020" y="782"/>
                  <a:pt x="1024" y="778"/>
                  <a:pt x="1023" y="773"/>
                </a:cubicBezTo>
                <a:close/>
                <a:moveTo>
                  <a:pt x="843" y="758"/>
                </a:moveTo>
                <a:cubicBezTo>
                  <a:pt x="843" y="763"/>
                  <a:pt x="847" y="767"/>
                  <a:pt x="852" y="767"/>
                </a:cubicBezTo>
                <a:cubicBezTo>
                  <a:pt x="857" y="767"/>
                  <a:pt x="860" y="763"/>
                  <a:pt x="860" y="759"/>
                </a:cubicBezTo>
                <a:cubicBezTo>
                  <a:pt x="860" y="754"/>
                  <a:pt x="857" y="750"/>
                  <a:pt x="852" y="750"/>
                </a:cubicBezTo>
                <a:cubicBezTo>
                  <a:pt x="847" y="750"/>
                  <a:pt x="843" y="753"/>
                  <a:pt x="843" y="758"/>
                </a:cubicBezTo>
                <a:close/>
                <a:moveTo>
                  <a:pt x="801" y="808"/>
                </a:moveTo>
                <a:cubicBezTo>
                  <a:pt x="800" y="803"/>
                  <a:pt x="797" y="799"/>
                  <a:pt x="792" y="799"/>
                </a:cubicBezTo>
                <a:cubicBezTo>
                  <a:pt x="787" y="800"/>
                  <a:pt x="783" y="803"/>
                  <a:pt x="783" y="808"/>
                </a:cubicBezTo>
                <a:cubicBezTo>
                  <a:pt x="783" y="813"/>
                  <a:pt x="788" y="817"/>
                  <a:pt x="793" y="817"/>
                </a:cubicBezTo>
                <a:cubicBezTo>
                  <a:pt x="797" y="816"/>
                  <a:pt x="801" y="812"/>
                  <a:pt x="801" y="808"/>
                </a:cubicBezTo>
                <a:close/>
                <a:moveTo>
                  <a:pt x="831" y="783"/>
                </a:moveTo>
                <a:cubicBezTo>
                  <a:pt x="831" y="778"/>
                  <a:pt x="826" y="774"/>
                  <a:pt x="821" y="775"/>
                </a:cubicBezTo>
                <a:cubicBezTo>
                  <a:pt x="816" y="775"/>
                  <a:pt x="813" y="779"/>
                  <a:pt x="813" y="784"/>
                </a:cubicBezTo>
                <a:cubicBezTo>
                  <a:pt x="814" y="789"/>
                  <a:pt x="817" y="792"/>
                  <a:pt x="822" y="792"/>
                </a:cubicBezTo>
                <a:cubicBezTo>
                  <a:pt x="827" y="792"/>
                  <a:pt x="831" y="788"/>
                  <a:pt x="831" y="783"/>
                </a:cubicBezTo>
                <a:close/>
                <a:moveTo>
                  <a:pt x="1088" y="971"/>
                </a:moveTo>
                <a:cubicBezTo>
                  <a:pt x="1088" y="966"/>
                  <a:pt x="1084" y="962"/>
                  <a:pt x="1080" y="962"/>
                </a:cubicBezTo>
                <a:cubicBezTo>
                  <a:pt x="1075" y="962"/>
                  <a:pt x="1071" y="966"/>
                  <a:pt x="1071" y="971"/>
                </a:cubicBezTo>
                <a:cubicBezTo>
                  <a:pt x="1071" y="976"/>
                  <a:pt x="1075" y="980"/>
                  <a:pt x="1080" y="980"/>
                </a:cubicBezTo>
                <a:cubicBezTo>
                  <a:pt x="1084" y="979"/>
                  <a:pt x="1088" y="976"/>
                  <a:pt x="1088" y="971"/>
                </a:cubicBezTo>
                <a:close/>
                <a:moveTo>
                  <a:pt x="1076" y="916"/>
                </a:moveTo>
                <a:cubicBezTo>
                  <a:pt x="1076" y="921"/>
                  <a:pt x="1080" y="925"/>
                  <a:pt x="1085" y="925"/>
                </a:cubicBezTo>
                <a:cubicBezTo>
                  <a:pt x="1090" y="925"/>
                  <a:pt x="1093" y="921"/>
                  <a:pt x="1093" y="916"/>
                </a:cubicBezTo>
                <a:cubicBezTo>
                  <a:pt x="1093" y="912"/>
                  <a:pt x="1089" y="908"/>
                  <a:pt x="1085" y="908"/>
                </a:cubicBezTo>
                <a:cubicBezTo>
                  <a:pt x="1080" y="908"/>
                  <a:pt x="1076" y="912"/>
                  <a:pt x="1076" y="916"/>
                </a:cubicBezTo>
                <a:close/>
                <a:moveTo>
                  <a:pt x="762" y="942"/>
                </a:moveTo>
                <a:cubicBezTo>
                  <a:pt x="762" y="937"/>
                  <a:pt x="758" y="933"/>
                  <a:pt x="754" y="933"/>
                </a:cubicBezTo>
                <a:cubicBezTo>
                  <a:pt x="749" y="933"/>
                  <a:pt x="745" y="937"/>
                  <a:pt x="745" y="942"/>
                </a:cubicBezTo>
                <a:cubicBezTo>
                  <a:pt x="745" y="947"/>
                  <a:pt x="749" y="951"/>
                  <a:pt x="754" y="951"/>
                </a:cubicBezTo>
                <a:cubicBezTo>
                  <a:pt x="759" y="950"/>
                  <a:pt x="763" y="947"/>
                  <a:pt x="762" y="942"/>
                </a:cubicBezTo>
                <a:close/>
                <a:moveTo>
                  <a:pt x="844" y="1060"/>
                </a:moveTo>
                <a:cubicBezTo>
                  <a:pt x="844" y="1065"/>
                  <a:pt x="848" y="1069"/>
                  <a:pt x="852" y="1069"/>
                </a:cubicBezTo>
                <a:cubicBezTo>
                  <a:pt x="857" y="1069"/>
                  <a:pt x="861" y="1065"/>
                  <a:pt x="861" y="1061"/>
                </a:cubicBezTo>
                <a:cubicBezTo>
                  <a:pt x="861" y="1056"/>
                  <a:pt x="857" y="1052"/>
                  <a:pt x="853" y="1052"/>
                </a:cubicBezTo>
                <a:cubicBezTo>
                  <a:pt x="848" y="1052"/>
                  <a:pt x="845" y="1055"/>
                  <a:pt x="844" y="1060"/>
                </a:cubicBezTo>
                <a:close/>
                <a:moveTo>
                  <a:pt x="898" y="763"/>
                </a:moveTo>
                <a:cubicBezTo>
                  <a:pt x="898" y="768"/>
                  <a:pt x="902" y="772"/>
                  <a:pt x="906" y="772"/>
                </a:cubicBezTo>
                <a:cubicBezTo>
                  <a:pt x="911" y="772"/>
                  <a:pt x="914" y="768"/>
                  <a:pt x="915" y="764"/>
                </a:cubicBezTo>
                <a:cubicBezTo>
                  <a:pt x="915" y="759"/>
                  <a:pt x="912" y="756"/>
                  <a:pt x="907" y="755"/>
                </a:cubicBezTo>
                <a:cubicBezTo>
                  <a:pt x="902" y="755"/>
                  <a:pt x="898" y="759"/>
                  <a:pt x="898" y="763"/>
                </a:cubicBezTo>
                <a:close/>
                <a:moveTo>
                  <a:pt x="969" y="768"/>
                </a:moveTo>
                <a:cubicBezTo>
                  <a:pt x="969" y="764"/>
                  <a:pt x="965" y="759"/>
                  <a:pt x="960" y="759"/>
                </a:cubicBezTo>
                <a:cubicBezTo>
                  <a:pt x="956" y="759"/>
                  <a:pt x="952" y="763"/>
                  <a:pt x="952" y="767"/>
                </a:cubicBezTo>
                <a:cubicBezTo>
                  <a:pt x="952" y="772"/>
                  <a:pt x="955" y="776"/>
                  <a:pt x="959" y="776"/>
                </a:cubicBezTo>
                <a:cubicBezTo>
                  <a:pt x="964" y="777"/>
                  <a:pt x="968" y="773"/>
                  <a:pt x="969" y="768"/>
                </a:cubicBezTo>
                <a:close/>
                <a:moveTo>
                  <a:pt x="960" y="1078"/>
                </a:moveTo>
                <a:cubicBezTo>
                  <a:pt x="965" y="1079"/>
                  <a:pt x="969" y="1075"/>
                  <a:pt x="969" y="1070"/>
                </a:cubicBezTo>
                <a:cubicBezTo>
                  <a:pt x="969" y="1065"/>
                  <a:pt x="966" y="1061"/>
                  <a:pt x="961" y="1061"/>
                </a:cubicBezTo>
                <a:cubicBezTo>
                  <a:pt x="957" y="1061"/>
                  <a:pt x="952" y="1066"/>
                  <a:pt x="952" y="1070"/>
                </a:cubicBezTo>
                <a:cubicBezTo>
                  <a:pt x="952" y="1074"/>
                  <a:pt x="956" y="1078"/>
                  <a:pt x="960" y="1078"/>
                </a:cubicBezTo>
                <a:close/>
                <a:moveTo>
                  <a:pt x="787" y="971"/>
                </a:moveTo>
                <a:cubicBezTo>
                  <a:pt x="786" y="967"/>
                  <a:pt x="783" y="964"/>
                  <a:pt x="778" y="964"/>
                </a:cubicBezTo>
                <a:cubicBezTo>
                  <a:pt x="774" y="964"/>
                  <a:pt x="770" y="967"/>
                  <a:pt x="770" y="972"/>
                </a:cubicBezTo>
                <a:cubicBezTo>
                  <a:pt x="770" y="976"/>
                  <a:pt x="774" y="980"/>
                  <a:pt x="779" y="980"/>
                </a:cubicBezTo>
                <a:cubicBezTo>
                  <a:pt x="783" y="980"/>
                  <a:pt x="787" y="976"/>
                  <a:pt x="787" y="971"/>
                </a:cubicBezTo>
                <a:close/>
                <a:moveTo>
                  <a:pt x="1058" y="996"/>
                </a:moveTo>
                <a:cubicBezTo>
                  <a:pt x="1058" y="991"/>
                  <a:pt x="1055" y="988"/>
                  <a:pt x="1050" y="987"/>
                </a:cubicBezTo>
                <a:cubicBezTo>
                  <a:pt x="1045" y="987"/>
                  <a:pt x="1041" y="991"/>
                  <a:pt x="1041" y="996"/>
                </a:cubicBezTo>
                <a:cubicBezTo>
                  <a:pt x="1041" y="1000"/>
                  <a:pt x="1045" y="1004"/>
                  <a:pt x="1049" y="1004"/>
                </a:cubicBezTo>
                <a:cubicBezTo>
                  <a:pt x="1054" y="1004"/>
                  <a:pt x="1058" y="1000"/>
                  <a:pt x="1058" y="996"/>
                </a:cubicBezTo>
                <a:close/>
                <a:moveTo>
                  <a:pt x="907" y="1073"/>
                </a:moveTo>
                <a:cubicBezTo>
                  <a:pt x="912" y="1073"/>
                  <a:pt x="915" y="1069"/>
                  <a:pt x="916" y="1065"/>
                </a:cubicBezTo>
                <a:cubicBezTo>
                  <a:pt x="916" y="1061"/>
                  <a:pt x="912" y="1057"/>
                  <a:pt x="908" y="1056"/>
                </a:cubicBezTo>
                <a:cubicBezTo>
                  <a:pt x="903" y="1056"/>
                  <a:pt x="899" y="1060"/>
                  <a:pt x="899" y="1064"/>
                </a:cubicBezTo>
                <a:cubicBezTo>
                  <a:pt x="899" y="1069"/>
                  <a:pt x="902" y="1073"/>
                  <a:pt x="907" y="1073"/>
                </a:cubicBezTo>
                <a:close/>
                <a:moveTo>
                  <a:pt x="836" y="1030"/>
                </a:moveTo>
                <a:cubicBezTo>
                  <a:pt x="836" y="1026"/>
                  <a:pt x="832" y="1022"/>
                  <a:pt x="828" y="1022"/>
                </a:cubicBezTo>
                <a:cubicBezTo>
                  <a:pt x="823" y="1023"/>
                  <a:pt x="820" y="1026"/>
                  <a:pt x="820" y="1031"/>
                </a:cubicBezTo>
                <a:cubicBezTo>
                  <a:pt x="820" y="1035"/>
                  <a:pt x="823" y="1039"/>
                  <a:pt x="828" y="1039"/>
                </a:cubicBezTo>
                <a:cubicBezTo>
                  <a:pt x="832" y="1039"/>
                  <a:pt x="836" y="1035"/>
                  <a:pt x="836" y="1030"/>
                </a:cubicBezTo>
                <a:close/>
                <a:moveTo>
                  <a:pt x="999" y="1045"/>
                </a:moveTo>
                <a:cubicBezTo>
                  <a:pt x="999" y="1041"/>
                  <a:pt x="995" y="1037"/>
                  <a:pt x="991" y="1037"/>
                </a:cubicBezTo>
                <a:cubicBezTo>
                  <a:pt x="987" y="1037"/>
                  <a:pt x="983" y="1040"/>
                  <a:pt x="983" y="1045"/>
                </a:cubicBezTo>
                <a:cubicBezTo>
                  <a:pt x="982" y="1049"/>
                  <a:pt x="986" y="1053"/>
                  <a:pt x="991" y="1053"/>
                </a:cubicBezTo>
                <a:cubicBezTo>
                  <a:pt x="995" y="1053"/>
                  <a:pt x="999" y="1050"/>
                  <a:pt x="999" y="1045"/>
                </a:cubicBezTo>
                <a:close/>
                <a:moveTo>
                  <a:pt x="811" y="1001"/>
                </a:moveTo>
                <a:cubicBezTo>
                  <a:pt x="811" y="996"/>
                  <a:pt x="807" y="993"/>
                  <a:pt x="803" y="993"/>
                </a:cubicBezTo>
                <a:cubicBezTo>
                  <a:pt x="799" y="993"/>
                  <a:pt x="795" y="997"/>
                  <a:pt x="795" y="1001"/>
                </a:cubicBezTo>
                <a:cubicBezTo>
                  <a:pt x="795" y="1005"/>
                  <a:pt x="799" y="1009"/>
                  <a:pt x="803" y="1009"/>
                </a:cubicBezTo>
                <a:cubicBezTo>
                  <a:pt x="808" y="1009"/>
                  <a:pt x="811" y="1005"/>
                  <a:pt x="811" y="1001"/>
                </a:cubicBezTo>
                <a:close/>
                <a:moveTo>
                  <a:pt x="1029" y="1021"/>
                </a:moveTo>
                <a:cubicBezTo>
                  <a:pt x="1029" y="1016"/>
                  <a:pt x="1025" y="1012"/>
                  <a:pt x="1021" y="1012"/>
                </a:cubicBezTo>
                <a:cubicBezTo>
                  <a:pt x="1016" y="1012"/>
                  <a:pt x="1013" y="1016"/>
                  <a:pt x="1013" y="1020"/>
                </a:cubicBezTo>
                <a:cubicBezTo>
                  <a:pt x="1012" y="1025"/>
                  <a:pt x="1016" y="1028"/>
                  <a:pt x="1020" y="1029"/>
                </a:cubicBezTo>
                <a:cubicBezTo>
                  <a:pt x="1025" y="1029"/>
                  <a:pt x="1029" y="1025"/>
                  <a:pt x="1029" y="1021"/>
                </a:cubicBezTo>
                <a:close/>
                <a:moveTo>
                  <a:pt x="1052" y="886"/>
                </a:moveTo>
                <a:cubicBezTo>
                  <a:pt x="1052" y="891"/>
                  <a:pt x="1055" y="894"/>
                  <a:pt x="1060" y="894"/>
                </a:cubicBezTo>
                <a:cubicBezTo>
                  <a:pt x="1064" y="895"/>
                  <a:pt x="1068" y="891"/>
                  <a:pt x="1068" y="887"/>
                </a:cubicBezTo>
                <a:cubicBezTo>
                  <a:pt x="1068" y="882"/>
                  <a:pt x="1064" y="879"/>
                  <a:pt x="1060" y="878"/>
                </a:cubicBezTo>
                <a:cubicBezTo>
                  <a:pt x="1056" y="878"/>
                  <a:pt x="1052" y="882"/>
                  <a:pt x="1052" y="886"/>
                </a:cubicBezTo>
                <a:close/>
                <a:moveTo>
                  <a:pt x="780" y="862"/>
                </a:moveTo>
                <a:cubicBezTo>
                  <a:pt x="780" y="867"/>
                  <a:pt x="783" y="870"/>
                  <a:pt x="787" y="871"/>
                </a:cubicBezTo>
                <a:cubicBezTo>
                  <a:pt x="792" y="871"/>
                  <a:pt x="796" y="867"/>
                  <a:pt x="796" y="863"/>
                </a:cubicBezTo>
                <a:cubicBezTo>
                  <a:pt x="796" y="858"/>
                  <a:pt x="792" y="855"/>
                  <a:pt x="788" y="855"/>
                </a:cubicBezTo>
                <a:cubicBezTo>
                  <a:pt x="784" y="854"/>
                  <a:pt x="780" y="858"/>
                  <a:pt x="780" y="862"/>
                </a:cubicBezTo>
                <a:close/>
                <a:moveTo>
                  <a:pt x="790" y="917"/>
                </a:moveTo>
                <a:cubicBezTo>
                  <a:pt x="791" y="913"/>
                  <a:pt x="787" y="909"/>
                  <a:pt x="783" y="909"/>
                </a:cubicBezTo>
                <a:cubicBezTo>
                  <a:pt x="778" y="909"/>
                  <a:pt x="775" y="913"/>
                  <a:pt x="775" y="917"/>
                </a:cubicBezTo>
                <a:cubicBezTo>
                  <a:pt x="775" y="921"/>
                  <a:pt x="778" y="925"/>
                  <a:pt x="782" y="925"/>
                </a:cubicBezTo>
                <a:cubicBezTo>
                  <a:pt x="787" y="925"/>
                  <a:pt x="790" y="922"/>
                  <a:pt x="790" y="917"/>
                </a:cubicBezTo>
                <a:close/>
                <a:moveTo>
                  <a:pt x="1063" y="942"/>
                </a:moveTo>
                <a:cubicBezTo>
                  <a:pt x="1063" y="938"/>
                  <a:pt x="1059" y="933"/>
                  <a:pt x="1055" y="933"/>
                </a:cubicBezTo>
                <a:cubicBezTo>
                  <a:pt x="1051" y="933"/>
                  <a:pt x="1047" y="936"/>
                  <a:pt x="1047" y="940"/>
                </a:cubicBezTo>
                <a:cubicBezTo>
                  <a:pt x="1047" y="945"/>
                  <a:pt x="1050" y="949"/>
                  <a:pt x="1054" y="949"/>
                </a:cubicBezTo>
                <a:cubicBezTo>
                  <a:pt x="1059" y="949"/>
                  <a:pt x="1062" y="946"/>
                  <a:pt x="1063" y="942"/>
                </a:cubicBezTo>
                <a:close/>
                <a:moveTo>
                  <a:pt x="977" y="798"/>
                </a:moveTo>
                <a:cubicBezTo>
                  <a:pt x="977" y="803"/>
                  <a:pt x="981" y="806"/>
                  <a:pt x="985" y="805"/>
                </a:cubicBezTo>
                <a:cubicBezTo>
                  <a:pt x="990" y="805"/>
                  <a:pt x="993" y="802"/>
                  <a:pt x="993" y="797"/>
                </a:cubicBezTo>
                <a:cubicBezTo>
                  <a:pt x="993" y="793"/>
                  <a:pt x="988" y="790"/>
                  <a:pt x="984" y="790"/>
                </a:cubicBezTo>
                <a:cubicBezTo>
                  <a:pt x="980" y="790"/>
                  <a:pt x="977" y="794"/>
                  <a:pt x="977" y="798"/>
                </a:cubicBezTo>
                <a:close/>
                <a:moveTo>
                  <a:pt x="869" y="789"/>
                </a:moveTo>
                <a:cubicBezTo>
                  <a:pt x="869" y="793"/>
                  <a:pt x="872" y="796"/>
                  <a:pt x="876" y="796"/>
                </a:cubicBezTo>
                <a:cubicBezTo>
                  <a:pt x="881" y="796"/>
                  <a:pt x="884" y="793"/>
                  <a:pt x="884" y="788"/>
                </a:cubicBezTo>
                <a:cubicBezTo>
                  <a:pt x="884" y="784"/>
                  <a:pt x="881" y="781"/>
                  <a:pt x="877" y="781"/>
                </a:cubicBezTo>
                <a:cubicBezTo>
                  <a:pt x="872" y="781"/>
                  <a:pt x="868" y="784"/>
                  <a:pt x="869" y="789"/>
                </a:cubicBezTo>
                <a:close/>
                <a:moveTo>
                  <a:pt x="1027" y="856"/>
                </a:moveTo>
                <a:cubicBezTo>
                  <a:pt x="1027" y="861"/>
                  <a:pt x="1031" y="865"/>
                  <a:pt x="1036" y="864"/>
                </a:cubicBezTo>
                <a:cubicBezTo>
                  <a:pt x="1040" y="864"/>
                  <a:pt x="1043" y="861"/>
                  <a:pt x="1043" y="856"/>
                </a:cubicBezTo>
                <a:cubicBezTo>
                  <a:pt x="1043" y="852"/>
                  <a:pt x="1039" y="849"/>
                  <a:pt x="1035" y="849"/>
                </a:cubicBezTo>
                <a:cubicBezTo>
                  <a:pt x="1031" y="849"/>
                  <a:pt x="1027" y="852"/>
                  <a:pt x="1027" y="856"/>
                </a:cubicBezTo>
                <a:close/>
                <a:moveTo>
                  <a:pt x="938" y="794"/>
                </a:moveTo>
                <a:cubicBezTo>
                  <a:pt x="939" y="790"/>
                  <a:pt x="936" y="786"/>
                  <a:pt x="931" y="786"/>
                </a:cubicBezTo>
                <a:cubicBezTo>
                  <a:pt x="927" y="786"/>
                  <a:pt x="924" y="789"/>
                  <a:pt x="923" y="793"/>
                </a:cubicBezTo>
                <a:cubicBezTo>
                  <a:pt x="923" y="797"/>
                  <a:pt x="927" y="801"/>
                  <a:pt x="931" y="801"/>
                </a:cubicBezTo>
                <a:cubicBezTo>
                  <a:pt x="935" y="801"/>
                  <a:pt x="938" y="798"/>
                  <a:pt x="938" y="794"/>
                </a:cubicBezTo>
                <a:close/>
                <a:moveTo>
                  <a:pt x="839" y="813"/>
                </a:moveTo>
                <a:cubicBezTo>
                  <a:pt x="839" y="817"/>
                  <a:pt x="842" y="820"/>
                  <a:pt x="846" y="821"/>
                </a:cubicBezTo>
                <a:cubicBezTo>
                  <a:pt x="851" y="821"/>
                  <a:pt x="854" y="817"/>
                  <a:pt x="854" y="813"/>
                </a:cubicBezTo>
                <a:cubicBezTo>
                  <a:pt x="854" y="809"/>
                  <a:pt x="851" y="806"/>
                  <a:pt x="847" y="805"/>
                </a:cubicBezTo>
                <a:cubicBezTo>
                  <a:pt x="843" y="805"/>
                  <a:pt x="839" y="809"/>
                  <a:pt x="839" y="813"/>
                </a:cubicBezTo>
                <a:close/>
                <a:moveTo>
                  <a:pt x="1002" y="828"/>
                </a:moveTo>
                <a:cubicBezTo>
                  <a:pt x="1002" y="832"/>
                  <a:pt x="1006" y="835"/>
                  <a:pt x="1010" y="835"/>
                </a:cubicBezTo>
                <a:cubicBezTo>
                  <a:pt x="1014" y="835"/>
                  <a:pt x="1017" y="832"/>
                  <a:pt x="1017" y="827"/>
                </a:cubicBezTo>
                <a:cubicBezTo>
                  <a:pt x="1017" y="823"/>
                  <a:pt x="1014" y="820"/>
                  <a:pt x="1009" y="820"/>
                </a:cubicBezTo>
                <a:cubicBezTo>
                  <a:pt x="1005" y="820"/>
                  <a:pt x="1002" y="824"/>
                  <a:pt x="1002" y="828"/>
                </a:cubicBezTo>
                <a:close/>
                <a:moveTo>
                  <a:pt x="810" y="837"/>
                </a:moveTo>
                <a:cubicBezTo>
                  <a:pt x="810" y="842"/>
                  <a:pt x="813" y="845"/>
                  <a:pt x="817" y="846"/>
                </a:cubicBezTo>
                <a:cubicBezTo>
                  <a:pt x="821" y="846"/>
                  <a:pt x="825" y="842"/>
                  <a:pt x="825" y="838"/>
                </a:cubicBezTo>
                <a:cubicBezTo>
                  <a:pt x="825" y="834"/>
                  <a:pt x="822" y="830"/>
                  <a:pt x="818" y="830"/>
                </a:cubicBezTo>
                <a:cubicBezTo>
                  <a:pt x="814" y="830"/>
                  <a:pt x="810" y="833"/>
                  <a:pt x="810" y="837"/>
                </a:cubicBezTo>
                <a:close/>
                <a:moveTo>
                  <a:pt x="944" y="1040"/>
                </a:moveTo>
                <a:cubicBezTo>
                  <a:pt x="943" y="1036"/>
                  <a:pt x="940" y="1032"/>
                  <a:pt x="936" y="1032"/>
                </a:cubicBezTo>
                <a:cubicBezTo>
                  <a:pt x="932" y="1033"/>
                  <a:pt x="928" y="1037"/>
                  <a:pt x="929" y="1040"/>
                </a:cubicBezTo>
                <a:cubicBezTo>
                  <a:pt x="929" y="1044"/>
                  <a:pt x="932" y="1048"/>
                  <a:pt x="936" y="1048"/>
                </a:cubicBezTo>
                <a:cubicBezTo>
                  <a:pt x="941" y="1047"/>
                  <a:pt x="944" y="1044"/>
                  <a:pt x="944" y="1040"/>
                </a:cubicBezTo>
                <a:close/>
                <a:moveTo>
                  <a:pt x="890" y="1036"/>
                </a:moveTo>
                <a:cubicBezTo>
                  <a:pt x="890" y="1032"/>
                  <a:pt x="887" y="1028"/>
                  <a:pt x="883" y="1028"/>
                </a:cubicBezTo>
                <a:cubicBezTo>
                  <a:pt x="878" y="1028"/>
                  <a:pt x="875" y="1031"/>
                  <a:pt x="875" y="1036"/>
                </a:cubicBezTo>
                <a:cubicBezTo>
                  <a:pt x="875" y="1040"/>
                  <a:pt x="878" y="1043"/>
                  <a:pt x="882" y="1043"/>
                </a:cubicBezTo>
                <a:cubicBezTo>
                  <a:pt x="886" y="1044"/>
                  <a:pt x="890" y="1040"/>
                  <a:pt x="890" y="1036"/>
                </a:cubicBezTo>
                <a:close/>
                <a:moveTo>
                  <a:pt x="815" y="947"/>
                </a:moveTo>
                <a:cubicBezTo>
                  <a:pt x="815" y="943"/>
                  <a:pt x="811" y="940"/>
                  <a:pt x="808" y="940"/>
                </a:cubicBezTo>
                <a:cubicBezTo>
                  <a:pt x="803" y="940"/>
                  <a:pt x="800" y="943"/>
                  <a:pt x="800" y="947"/>
                </a:cubicBezTo>
                <a:cubicBezTo>
                  <a:pt x="800" y="951"/>
                  <a:pt x="803" y="954"/>
                  <a:pt x="807" y="954"/>
                </a:cubicBezTo>
                <a:cubicBezTo>
                  <a:pt x="811" y="955"/>
                  <a:pt x="815" y="951"/>
                  <a:pt x="815" y="947"/>
                </a:cubicBezTo>
                <a:close/>
                <a:moveTo>
                  <a:pt x="1032" y="966"/>
                </a:moveTo>
                <a:cubicBezTo>
                  <a:pt x="1032" y="962"/>
                  <a:pt x="1029" y="958"/>
                  <a:pt x="1025" y="959"/>
                </a:cubicBezTo>
                <a:cubicBezTo>
                  <a:pt x="1021" y="959"/>
                  <a:pt x="1018" y="962"/>
                  <a:pt x="1018" y="966"/>
                </a:cubicBezTo>
                <a:cubicBezTo>
                  <a:pt x="1018" y="969"/>
                  <a:pt x="1021" y="973"/>
                  <a:pt x="1024" y="973"/>
                </a:cubicBezTo>
                <a:cubicBezTo>
                  <a:pt x="1028" y="973"/>
                  <a:pt x="1032" y="970"/>
                  <a:pt x="1032" y="966"/>
                </a:cubicBezTo>
                <a:close/>
                <a:moveTo>
                  <a:pt x="839" y="976"/>
                </a:moveTo>
                <a:cubicBezTo>
                  <a:pt x="839" y="973"/>
                  <a:pt x="836" y="969"/>
                  <a:pt x="832" y="969"/>
                </a:cubicBezTo>
                <a:cubicBezTo>
                  <a:pt x="829" y="969"/>
                  <a:pt x="826" y="972"/>
                  <a:pt x="825" y="975"/>
                </a:cubicBezTo>
                <a:cubicBezTo>
                  <a:pt x="825" y="979"/>
                  <a:pt x="828" y="983"/>
                  <a:pt x="832" y="983"/>
                </a:cubicBezTo>
                <a:cubicBezTo>
                  <a:pt x="836" y="983"/>
                  <a:pt x="839" y="980"/>
                  <a:pt x="839" y="976"/>
                </a:cubicBezTo>
                <a:close/>
                <a:moveTo>
                  <a:pt x="805" y="892"/>
                </a:moveTo>
                <a:cubicBezTo>
                  <a:pt x="805" y="896"/>
                  <a:pt x="808" y="899"/>
                  <a:pt x="812" y="899"/>
                </a:cubicBezTo>
                <a:cubicBezTo>
                  <a:pt x="816" y="900"/>
                  <a:pt x="819" y="897"/>
                  <a:pt x="819" y="893"/>
                </a:cubicBezTo>
                <a:cubicBezTo>
                  <a:pt x="820" y="889"/>
                  <a:pt x="817" y="885"/>
                  <a:pt x="813" y="885"/>
                </a:cubicBezTo>
                <a:cubicBezTo>
                  <a:pt x="809" y="885"/>
                  <a:pt x="806" y="888"/>
                  <a:pt x="805" y="892"/>
                </a:cubicBezTo>
                <a:close/>
                <a:moveTo>
                  <a:pt x="1003" y="991"/>
                </a:moveTo>
                <a:cubicBezTo>
                  <a:pt x="1003" y="987"/>
                  <a:pt x="1000" y="984"/>
                  <a:pt x="996" y="984"/>
                </a:cubicBezTo>
                <a:cubicBezTo>
                  <a:pt x="992" y="984"/>
                  <a:pt x="989" y="986"/>
                  <a:pt x="989" y="990"/>
                </a:cubicBezTo>
                <a:cubicBezTo>
                  <a:pt x="989" y="994"/>
                  <a:pt x="992" y="997"/>
                  <a:pt x="995" y="998"/>
                </a:cubicBezTo>
                <a:cubicBezTo>
                  <a:pt x="999" y="998"/>
                  <a:pt x="1003" y="995"/>
                  <a:pt x="1003" y="991"/>
                </a:cubicBezTo>
                <a:close/>
                <a:moveTo>
                  <a:pt x="1037" y="911"/>
                </a:moveTo>
                <a:cubicBezTo>
                  <a:pt x="1037" y="907"/>
                  <a:pt x="1034" y="904"/>
                  <a:pt x="1030" y="904"/>
                </a:cubicBezTo>
                <a:cubicBezTo>
                  <a:pt x="1026" y="904"/>
                  <a:pt x="1023" y="907"/>
                  <a:pt x="1023" y="911"/>
                </a:cubicBezTo>
                <a:cubicBezTo>
                  <a:pt x="1023" y="915"/>
                  <a:pt x="1026" y="918"/>
                  <a:pt x="1030" y="918"/>
                </a:cubicBezTo>
                <a:cubicBezTo>
                  <a:pt x="1034" y="918"/>
                  <a:pt x="1037" y="915"/>
                  <a:pt x="1037" y="911"/>
                </a:cubicBezTo>
                <a:close/>
                <a:moveTo>
                  <a:pt x="865" y="1006"/>
                </a:moveTo>
                <a:cubicBezTo>
                  <a:pt x="865" y="1002"/>
                  <a:pt x="862" y="999"/>
                  <a:pt x="858" y="999"/>
                </a:cubicBezTo>
                <a:cubicBezTo>
                  <a:pt x="854" y="999"/>
                  <a:pt x="851" y="1002"/>
                  <a:pt x="851" y="1006"/>
                </a:cubicBezTo>
                <a:cubicBezTo>
                  <a:pt x="851" y="1010"/>
                  <a:pt x="854" y="1013"/>
                  <a:pt x="858" y="1013"/>
                </a:cubicBezTo>
                <a:cubicBezTo>
                  <a:pt x="862" y="1013"/>
                  <a:pt x="865" y="1010"/>
                  <a:pt x="865" y="1006"/>
                </a:cubicBezTo>
                <a:close/>
                <a:moveTo>
                  <a:pt x="973" y="1015"/>
                </a:moveTo>
                <a:cubicBezTo>
                  <a:pt x="973" y="1011"/>
                  <a:pt x="970" y="1008"/>
                  <a:pt x="966" y="1008"/>
                </a:cubicBezTo>
                <a:cubicBezTo>
                  <a:pt x="962" y="1008"/>
                  <a:pt x="959" y="1011"/>
                  <a:pt x="959" y="1015"/>
                </a:cubicBezTo>
                <a:cubicBezTo>
                  <a:pt x="959" y="1019"/>
                  <a:pt x="962" y="1022"/>
                  <a:pt x="966" y="1022"/>
                </a:cubicBezTo>
                <a:cubicBezTo>
                  <a:pt x="970" y="1022"/>
                  <a:pt x="973" y="1019"/>
                  <a:pt x="973" y="1015"/>
                </a:cubicBezTo>
                <a:close/>
                <a:moveTo>
                  <a:pt x="894" y="818"/>
                </a:moveTo>
                <a:cubicBezTo>
                  <a:pt x="894" y="821"/>
                  <a:pt x="898" y="825"/>
                  <a:pt x="901" y="825"/>
                </a:cubicBezTo>
                <a:cubicBezTo>
                  <a:pt x="905" y="825"/>
                  <a:pt x="908" y="822"/>
                  <a:pt x="908" y="818"/>
                </a:cubicBezTo>
                <a:cubicBezTo>
                  <a:pt x="908" y="814"/>
                  <a:pt x="905" y="812"/>
                  <a:pt x="901" y="812"/>
                </a:cubicBezTo>
                <a:cubicBezTo>
                  <a:pt x="898" y="812"/>
                  <a:pt x="895" y="814"/>
                  <a:pt x="894" y="818"/>
                </a:cubicBezTo>
                <a:close/>
                <a:moveTo>
                  <a:pt x="949" y="822"/>
                </a:moveTo>
                <a:cubicBezTo>
                  <a:pt x="949" y="826"/>
                  <a:pt x="952" y="829"/>
                  <a:pt x="956" y="829"/>
                </a:cubicBezTo>
                <a:cubicBezTo>
                  <a:pt x="960" y="829"/>
                  <a:pt x="962" y="826"/>
                  <a:pt x="962" y="823"/>
                </a:cubicBezTo>
                <a:cubicBezTo>
                  <a:pt x="962" y="819"/>
                  <a:pt x="959" y="816"/>
                  <a:pt x="956" y="816"/>
                </a:cubicBezTo>
                <a:cubicBezTo>
                  <a:pt x="952" y="816"/>
                  <a:pt x="949" y="819"/>
                  <a:pt x="949" y="822"/>
                </a:cubicBezTo>
                <a:close/>
                <a:moveTo>
                  <a:pt x="918" y="1011"/>
                </a:moveTo>
                <a:cubicBezTo>
                  <a:pt x="918" y="1008"/>
                  <a:pt x="915" y="1005"/>
                  <a:pt x="912" y="1005"/>
                </a:cubicBezTo>
                <a:cubicBezTo>
                  <a:pt x="908" y="1004"/>
                  <a:pt x="905" y="1008"/>
                  <a:pt x="905" y="1011"/>
                </a:cubicBezTo>
                <a:cubicBezTo>
                  <a:pt x="905" y="1015"/>
                  <a:pt x="908" y="1018"/>
                  <a:pt x="911" y="1018"/>
                </a:cubicBezTo>
                <a:cubicBezTo>
                  <a:pt x="915" y="1018"/>
                  <a:pt x="918" y="1015"/>
                  <a:pt x="918" y="1011"/>
                </a:cubicBezTo>
                <a:close/>
                <a:moveTo>
                  <a:pt x="1012" y="882"/>
                </a:moveTo>
                <a:cubicBezTo>
                  <a:pt x="1011" y="878"/>
                  <a:pt x="1008" y="876"/>
                  <a:pt x="1005" y="876"/>
                </a:cubicBezTo>
                <a:cubicBezTo>
                  <a:pt x="1002" y="876"/>
                  <a:pt x="999" y="879"/>
                  <a:pt x="999" y="883"/>
                </a:cubicBezTo>
                <a:cubicBezTo>
                  <a:pt x="999" y="886"/>
                  <a:pt x="1002" y="889"/>
                  <a:pt x="1006" y="889"/>
                </a:cubicBezTo>
                <a:cubicBezTo>
                  <a:pt x="1009" y="888"/>
                  <a:pt x="1012" y="885"/>
                  <a:pt x="1012" y="882"/>
                </a:cubicBezTo>
                <a:close/>
                <a:moveTo>
                  <a:pt x="836" y="868"/>
                </a:moveTo>
                <a:cubicBezTo>
                  <a:pt x="836" y="871"/>
                  <a:pt x="839" y="874"/>
                  <a:pt x="842" y="874"/>
                </a:cubicBezTo>
                <a:cubicBezTo>
                  <a:pt x="846" y="874"/>
                  <a:pt x="849" y="871"/>
                  <a:pt x="849" y="868"/>
                </a:cubicBezTo>
                <a:cubicBezTo>
                  <a:pt x="849" y="864"/>
                  <a:pt x="846" y="861"/>
                  <a:pt x="843" y="861"/>
                </a:cubicBezTo>
                <a:cubicBezTo>
                  <a:pt x="839" y="861"/>
                  <a:pt x="836" y="864"/>
                  <a:pt x="836" y="868"/>
                </a:cubicBezTo>
                <a:close/>
                <a:moveTo>
                  <a:pt x="974" y="852"/>
                </a:moveTo>
                <a:cubicBezTo>
                  <a:pt x="974" y="855"/>
                  <a:pt x="977" y="858"/>
                  <a:pt x="980" y="859"/>
                </a:cubicBezTo>
                <a:cubicBezTo>
                  <a:pt x="984" y="859"/>
                  <a:pt x="987" y="856"/>
                  <a:pt x="987" y="852"/>
                </a:cubicBezTo>
                <a:cubicBezTo>
                  <a:pt x="987" y="849"/>
                  <a:pt x="985" y="847"/>
                  <a:pt x="981" y="846"/>
                </a:cubicBezTo>
                <a:cubicBezTo>
                  <a:pt x="978" y="846"/>
                  <a:pt x="974" y="848"/>
                  <a:pt x="974" y="852"/>
                </a:cubicBezTo>
                <a:close/>
                <a:moveTo>
                  <a:pt x="865" y="843"/>
                </a:moveTo>
                <a:cubicBezTo>
                  <a:pt x="865" y="846"/>
                  <a:pt x="868" y="849"/>
                  <a:pt x="871" y="849"/>
                </a:cubicBezTo>
                <a:cubicBezTo>
                  <a:pt x="875" y="849"/>
                  <a:pt x="878" y="847"/>
                  <a:pt x="878" y="843"/>
                </a:cubicBezTo>
                <a:cubicBezTo>
                  <a:pt x="878" y="839"/>
                  <a:pt x="875" y="836"/>
                  <a:pt x="871" y="837"/>
                </a:cubicBezTo>
                <a:cubicBezTo>
                  <a:pt x="868" y="837"/>
                  <a:pt x="865" y="839"/>
                  <a:pt x="865" y="843"/>
                </a:cubicBezTo>
                <a:close/>
                <a:moveTo>
                  <a:pt x="1000" y="930"/>
                </a:moveTo>
                <a:cubicBezTo>
                  <a:pt x="997" y="930"/>
                  <a:pt x="994" y="932"/>
                  <a:pt x="994" y="935"/>
                </a:cubicBezTo>
                <a:cubicBezTo>
                  <a:pt x="994" y="939"/>
                  <a:pt x="996" y="942"/>
                  <a:pt x="1000" y="942"/>
                </a:cubicBezTo>
                <a:cubicBezTo>
                  <a:pt x="1003" y="942"/>
                  <a:pt x="1006" y="940"/>
                  <a:pt x="1006" y="936"/>
                </a:cubicBezTo>
                <a:cubicBezTo>
                  <a:pt x="1006" y="933"/>
                  <a:pt x="1003" y="930"/>
                  <a:pt x="1000" y="930"/>
                </a:cubicBezTo>
                <a:close/>
                <a:moveTo>
                  <a:pt x="843" y="922"/>
                </a:moveTo>
                <a:cubicBezTo>
                  <a:pt x="843" y="919"/>
                  <a:pt x="841" y="916"/>
                  <a:pt x="838" y="916"/>
                </a:cubicBezTo>
                <a:cubicBezTo>
                  <a:pt x="834" y="916"/>
                  <a:pt x="831" y="919"/>
                  <a:pt x="831" y="922"/>
                </a:cubicBezTo>
                <a:cubicBezTo>
                  <a:pt x="831" y="925"/>
                  <a:pt x="834" y="928"/>
                  <a:pt x="837" y="928"/>
                </a:cubicBezTo>
                <a:cubicBezTo>
                  <a:pt x="841" y="928"/>
                  <a:pt x="843" y="926"/>
                  <a:pt x="843" y="922"/>
                </a:cubicBezTo>
                <a:close/>
                <a:moveTo>
                  <a:pt x="892" y="981"/>
                </a:moveTo>
                <a:cubicBezTo>
                  <a:pt x="892" y="978"/>
                  <a:pt x="890" y="976"/>
                  <a:pt x="887" y="976"/>
                </a:cubicBezTo>
                <a:cubicBezTo>
                  <a:pt x="884" y="975"/>
                  <a:pt x="881" y="978"/>
                  <a:pt x="881" y="981"/>
                </a:cubicBezTo>
                <a:cubicBezTo>
                  <a:pt x="881" y="984"/>
                  <a:pt x="884" y="987"/>
                  <a:pt x="887" y="987"/>
                </a:cubicBezTo>
                <a:cubicBezTo>
                  <a:pt x="890" y="987"/>
                  <a:pt x="893" y="984"/>
                  <a:pt x="892" y="981"/>
                </a:cubicBezTo>
                <a:close/>
                <a:moveTo>
                  <a:pt x="977" y="961"/>
                </a:moveTo>
                <a:cubicBezTo>
                  <a:pt x="977" y="958"/>
                  <a:pt x="974" y="955"/>
                  <a:pt x="971" y="955"/>
                </a:cubicBezTo>
                <a:cubicBezTo>
                  <a:pt x="969" y="956"/>
                  <a:pt x="967" y="958"/>
                  <a:pt x="966" y="959"/>
                </a:cubicBezTo>
                <a:cubicBezTo>
                  <a:pt x="965" y="964"/>
                  <a:pt x="968" y="967"/>
                  <a:pt x="971" y="966"/>
                </a:cubicBezTo>
                <a:cubicBezTo>
                  <a:pt x="974" y="966"/>
                  <a:pt x="976" y="964"/>
                  <a:pt x="977" y="961"/>
                </a:cubicBezTo>
                <a:close/>
                <a:moveTo>
                  <a:pt x="947" y="985"/>
                </a:moveTo>
                <a:cubicBezTo>
                  <a:pt x="947" y="982"/>
                  <a:pt x="944" y="979"/>
                  <a:pt x="941" y="980"/>
                </a:cubicBezTo>
                <a:cubicBezTo>
                  <a:pt x="938" y="980"/>
                  <a:pt x="936" y="982"/>
                  <a:pt x="935" y="985"/>
                </a:cubicBezTo>
                <a:cubicBezTo>
                  <a:pt x="935" y="988"/>
                  <a:pt x="938" y="991"/>
                  <a:pt x="941" y="991"/>
                </a:cubicBezTo>
                <a:cubicBezTo>
                  <a:pt x="945" y="991"/>
                  <a:pt x="947" y="988"/>
                  <a:pt x="947" y="985"/>
                </a:cubicBezTo>
                <a:close/>
                <a:moveTo>
                  <a:pt x="867" y="951"/>
                </a:moveTo>
                <a:cubicBezTo>
                  <a:pt x="867" y="949"/>
                  <a:pt x="864" y="947"/>
                  <a:pt x="862" y="944"/>
                </a:cubicBezTo>
                <a:cubicBezTo>
                  <a:pt x="860" y="947"/>
                  <a:pt x="857" y="949"/>
                  <a:pt x="857" y="951"/>
                </a:cubicBezTo>
                <a:cubicBezTo>
                  <a:pt x="856" y="954"/>
                  <a:pt x="859" y="957"/>
                  <a:pt x="862" y="957"/>
                </a:cubicBezTo>
                <a:cubicBezTo>
                  <a:pt x="865" y="957"/>
                  <a:pt x="868" y="954"/>
                  <a:pt x="867" y="951"/>
                </a:cubicBezTo>
                <a:close/>
                <a:moveTo>
                  <a:pt x="931" y="847"/>
                </a:moveTo>
                <a:cubicBezTo>
                  <a:pt x="930" y="844"/>
                  <a:pt x="928" y="843"/>
                  <a:pt x="926" y="840"/>
                </a:cubicBezTo>
                <a:cubicBezTo>
                  <a:pt x="923" y="843"/>
                  <a:pt x="921" y="845"/>
                  <a:pt x="920" y="847"/>
                </a:cubicBezTo>
                <a:cubicBezTo>
                  <a:pt x="920" y="850"/>
                  <a:pt x="923" y="853"/>
                  <a:pt x="926" y="853"/>
                </a:cubicBezTo>
                <a:cubicBezTo>
                  <a:pt x="929" y="853"/>
                  <a:pt x="932" y="850"/>
                  <a:pt x="931" y="847"/>
                </a:cubicBezTo>
                <a:close/>
                <a:moveTo>
                  <a:pt x="868" y="892"/>
                </a:moveTo>
                <a:cubicBezTo>
                  <a:pt x="865" y="891"/>
                  <a:pt x="862" y="894"/>
                  <a:pt x="862" y="897"/>
                </a:cubicBezTo>
                <a:cubicBezTo>
                  <a:pt x="862" y="899"/>
                  <a:pt x="865" y="902"/>
                  <a:pt x="867" y="902"/>
                </a:cubicBezTo>
                <a:cubicBezTo>
                  <a:pt x="869" y="901"/>
                  <a:pt x="871" y="899"/>
                  <a:pt x="874" y="897"/>
                </a:cubicBezTo>
                <a:cubicBezTo>
                  <a:pt x="871" y="895"/>
                  <a:pt x="870" y="893"/>
                  <a:pt x="868" y="892"/>
                </a:cubicBezTo>
                <a:close/>
                <a:moveTo>
                  <a:pt x="980" y="907"/>
                </a:moveTo>
                <a:cubicBezTo>
                  <a:pt x="980" y="905"/>
                  <a:pt x="978" y="903"/>
                  <a:pt x="975" y="900"/>
                </a:cubicBezTo>
                <a:cubicBezTo>
                  <a:pt x="973" y="903"/>
                  <a:pt x="971" y="905"/>
                  <a:pt x="971" y="907"/>
                </a:cubicBezTo>
                <a:cubicBezTo>
                  <a:pt x="970" y="909"/>
                  <a:pt x="973" y="912"/>
                  <a:pt x="975" y="912"/>
                </a:cubicBezTo>
                <a:cubicBezTo>
                  <a:pt x="978" y="912"/>
                  <a:pt x="981" y="909"/>
                  <a:pt x="980" y="907"/>
                </a:cubicBezTo>
                <a:close/>
                <a:moveTo>
                  <a:pt x="955" y="877"/>
                </a:moveTo>
                <a:cubicBezTo>
                  <a:pt x="956" y="874"/>
                  <a:pt x="953" y="872"/>
                  <a:pt x="951" y="873"/>
                </a:cubicBezTo>
                <a:cubicBezTo>
                  <a:pt x="949" y="873"/>
                  <a:pt x="946" y="875"/>
                  <a:pt x="946" y="877"/>
                </a:cubicBezTo>
                <a:cubicBezTo>
                  <a:pt x="946" y="878"/>
                  <a:pt x="948" y="880"/>
                  <a:pt x="950" y="884"/>
                </a:cubicBezTo>
                <a:cubicBezTo>
                  <a:pt x="953" y="881"/>
                  <a:pt x="955" y="879"/>
                  <a:pt x="955" y="877"/>
                </a:cubicBezTo>
                <a:close/>
                <a:moveTo>
                  <a:pt x="896" y="867"/>
                </a:moveTo>
                <a:cubicBezTo>
                  <a:pt x="894" y="866"/>
                  <a:pt x="891" y="870"/>
                  <a:pt x="891" y="872"/>
                </a:cubicBezTo>
                <a:cubicBezTo>
                  <a:pt x="892" y="875"/>
                  <a:pt x="893" y="877"/>
                  <a:pt x="896" y="877"/>
                </a:cubicBezTo>
                <a:cubicBezTo>
                  <a:pt x="898" y="876"/>
                  <a:pt x="900" y="874"/>
                  <a:pt x="903" y="872"/>
                </a:cubicBezTo>
                <a:cubicBezTo>
                  <a:pt x="900" y="870"/>
                  <a:pt x="898" y="868"/>
                  <a:pt x="896" y="867"/>
                </a:cubicBezTo>
                <a:close/>
                <a:moveTo>
                  <a:pt x="916" y="952"/>
                </a:moveTo>
                <a:cubicBezTo>
                  <a:pt x="915" y="953"/>
                  <a:pt x="913" y="955"/>
                  <a:pt x="913" y="957"/>
                </a:cubicBezTo>
                <a:cubicBezTo>
                  <a:pt x="912" y="959"/>
                  <a:pt x="914" y="961"/>
                  <a:pt x="917" y="960"/>
                </a:cubicBezTo>
                <a:cubicBezTo>
                  <a:pt x="919" y="960"/>
                  <a:pt x="920" y="958"/>
                  <a:pt x="923" y="956"/>
                </a:cubicBezTo>
                <a:cubicBezTo>
                  <a:pt x="920" y="954"/>
                  <a:pt x="918" y="952"/>
                  <a:pt x="916" y="952"/>
                </a:cubicBezTo>
                <a:close/>
                <a:moveTo>
                  <a:pt x="946" y="935"/>
                </a:moveTo>
                <a:cubicBezTo>
                  <a:pt x="949" y="936"/>
                  <a:pt x="950" y="934"/>
                  <a:pt x="950" y="932"/>
                </a:cubicBezTo>
                <a:cubicBezTo>
                  <a:pt x="950" y="930"/>
                  <a:pt x="948" y="929"/>
                  <a:pt x="946" y="926"/>
                </a:cubicBezTo>
                <a:cubicBezTo>
                  <a:pt x="945" y="929"/>
                  <a:pt x="943" y="930"/>
                  <a:pt x="943" y="931"/>
                </a:cubicBezTo>
                <a:cubicBezTo>
                  <a:pt x="943" y="933"/>
                  <a:pt x="945" y="935"/>
                  <a:pt x="946" y="935"/>
                </a:cubicBezTo>
                <a:close/>
                <a:moveTo>
                  <a:pt x="892" y="923"/>
                </a:moveTo>
                <a:cubicBezTo>
                  <a:pt x="889" y="922"/>
                  <a:pt x="888" y="924"/>
                  <a:pt x="888" y="927"/>
                </a:cubicBezTo>
                <a:cubicBezTo>
                  <a:pt x="888" y="928"/>
                  <a:pt x="891" y="930"/>
                  <a:pt x="892" y="930"/>
                </a:cubicBezTo>
                <a:cubicBezTo>
                  <a:pt x="893" y="930"/>
                  <a:pt x="895" y="928"/>
                  <a:pt x="897" y="927"/>
                </a:cubicBezTo>
                <a:cubicBezTo>
                  <a:pt x="895" y="925"/>
                  <a:pt x="894" y="923"/>
                  <a:pt x="892" y="923"/>
                </a:cubicBezTo>
                <a:close/>
                <a:moveTo>
                  <a:pt x="924" y="902"/>
                </a:moveTo>
                <a:cubicBezTo>
                  <a:pt x="924" y="901"/>
                  <a:pt x="922" y="900"/>
                  <a:pt x="921" y="898"/>
                </a:cubicBezTo>
                <a:cubicBezTo>
                  <a:pt x="920" y="899"/>
                  <a:pt x="918" y="900"/>
                  <a:pt x="918" y="901"/>
                </a:cubicBezTo>
                <a:cubicBezTo>
                  <a:pt x="918" y="903"/>
                  <a:pt x="919" y="904"/>
                  <a:pt x="920" y="905"/>
                </a:cubicBezTo>
                <a:cubicBezTo>
                  <a:pt x="922" y="904"/>
                  <a:pt x="923" y="903"/>
                  <a:pt x="924" y="902"/>
                </a:cubicBezTo>
                <a:close/>
              </a:path>
            </a:pathLst>
          </a:custGeom>
          <a:gradFill>
            <a:gsLst>
              <a:gs pos="0">
                <a:schemeClr val="tx2">
                  <a:lumMod val="50000"/>
                  <a:alpha val="50000"/>
                </a:schemeClr>
              </a:gs>
              <a:gs pos="73000">
                <a:schemeClr val="tx2">
                  <a:alpha val="0"/>
                </a:schemeClr>
              </a:gs>
            </a:gsLst>
            <a:path path="circle">
              <a:fillToRect l="50000" t="50000" r="50000" b="50000"/>
            </a:path>
          </a:gra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5505352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59" r:id="rId1"/>
    <p:sldLayoutId id="2147483660" r:id="rId2"/>
    <p:sldLayoutId id="2147483661" r:id="rId3"/>
    <p:sldLayoutId id="2147483662" r:id="rId4"/>
    <p:sldLayoutId id="2147483663" r:id="rId5"/>
    <p:sldLayoutId id="2147483664" r:id="rId6"/>
    <p:sldLayoutId id="2147483665" r:id="rId7"/>
    <p:sldLayoutId id="2147483666" r:id="rId8"/>
    <p:sldLayoutId id="2147483667" r:id="rId9"/>
    <p:sldLayoutId id="2147483668" r:id="rId10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/>
    </p:ext>
  </p:extLst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9Slide.vn - 2019">
            <a:extLst>
              <a:ext uri="{FF2B5EF4-FFF2-40B4-BE49-F238E27FC236}">
                <a16:creationId xmlns:a16="http://schemas.microsoft.com/office/drawing/2014/main" id="{6CD1EFBC-5CA3-403A-B905-043BEBAB20D4}"/>
              </a:ext>
            </a:extLst>
          </p:cNvPr>
          <p:cNvSpPr txBox="1"/>
          <p:nvPr userDrawn="1"/>
        </p:nvSpPr>
        <p:spPr>
          <a:xfrm>
            <a:off x="0" y="-1604665"/>
            <a:ext cx="12192000" cy="461665"/>
          </a:xfrm>
          <a:prstGeom prst="rect">
            <a:avLst/>
          </a:prstGeom>
          <a:noFill/>
        </p:spPr>
        <p:txBody>
          <a:bodyPr vert="horz" rtlCol="0">
            <a:spAutoFit/>
          </a:bodyPr>
          <a:lstStyle/>
          <a:p>
            <a:pPr algn="ctr"/>
            <a:r>
              <a:rPr lang="en-US" sz="2400">
                <a:solidFill>
                  <a:srgbClr val="CFCFCF"/>
                </a:solidFill>
              </a:rPr>
              <a:t>www.9slide.vn</a:t>
            </a:r>
          </a:p>
        </p:txBody>
      </p:sp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Boogaloo"/>
              <a:buNone/>
              <a:defRPr sz="3200" b="1">
                <a:solidFill>
                  <a:schemeClr val="dk1"/>
                </a:solidFill>
                <a:latin typeface="Boogaloo"/>
                <a:ea typeface="Boogaloo"/>
                <a:cs typeface="Boogaloo"/>
                <a:sym typeface="Boogaloo"/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Boogaloo"/>
              <a:buNone/>
              <a:defRPr sz="3200" b="1">
                <a:solidFill>
                  <a:schemeClr val="dk1"/>
                </a:solidFill>
                <a:latin typeface="Boogaloo"/>
                <a:ea typeface="Boogaloo"/>
                <a:cs typeface="Boogaloo"/>
                <a:sym typeface="Boogaloo"/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Boogaloo"/>
              <a:buNone/>
              <a:defRPr sz="3200" b="1">
                <a:solidFill>
                  <a:schemeClr val="dk1"/>
                </a:solidFill>
                <a:latin typeface="Boogaloo"/>
                <a:ea typeface="Boogaloo"/>
                <a:cs typeface="Boogaloo"/>
                <a:sym typeface="Boogaloo"/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Boogaloo"/>
              <a:buNone/>
              <a:defRPr sz="3200" b="1">
                <a:solidFill>
                  <a:schemeClr val="dk1"/>
                </a:solidFill>
                <a:latin typeface="Boogaloo"/>
                <a:ea typeface="Boogaloo"/>
                <a:cs typeface="Boogaloo"/>
                <a:sym typeface="Boogaloo"/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Boogaloo"/>
              <a:buNone/>
              <a:defRPr sz="3200" b="1">
                <a:solidFill>
                  <a:schemeClr val="dk1"/>
                </a:solidFill>
                <a:latin typeface="Boogaloo"/>
                <a:ea typeface="Boogaloo"/>
                <a:cs typeface="Boogaloo"/>
                <a:sym typeface="Boogaloo"/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Boogaloo"/>
              <a:buNone/>
              <a:defRPr sz="3200" b="1">
                <a:solidFill>
                  <a:schemeClr val="dk1"/>
                </a:solidFill>
                <a:latin typeface="Boogaloo"/>
                <a:ea typeface="Boogaloo"/>
                <a:cs typeface="Boogaloo"/>
                <a:sym typeface="Boogaloo"/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Boogaloo"/>
              <a:buNone/>
              <a:defRPr sz="3200" b="1">
                <a:solidFill>
                  <a:schemeClr val="dk1"/>
                </a:solidFill>
                <a:latin typeface="Boogaloo"/>
                <a:ea typeface="Boogaloo"/>
                <a:cs typeface="Boogaloo"/>
                <a:sym typeface="Boogaloo"/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Boogaloo"/>
              <a:buNone/>
              <a:defRPr sz="3200" b="1">
                <a:solidFill>
                  <a:schemeClr val="dk1"/>
                </a:solidFill>
                <a:latin typeface="Boogaloo"/>
                <a:ea typeface="Boogaloo"/>
                <a:cs typeface="Boogaloo"/>
                <a:sym typeface="Boogaloo"/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Boogaloo"/>
              <a:buNone/>
              <a:defRPr sz="3200" b="1">
                <a:solidFill>
                  <a:schemeClr val="dk1"/>
                </a:solidFill>
                <a:latin typeface="Boogaloo"/>
                <a:ea typeface="Boogaloo"/>
                <a:cs typeface="Boogaloo"/>
                <a:sym typeface="Boogaloo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960000" y="1536633"/>
            <a:ext cx="10272000" cy="45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Comic Neue"/>
              <a:buChar char="●"/>
              <a:defRPr sz="1600">
                <a:solidFill>
                  <a:schemeClr val="dk1"/>
                </a:solidFill>
                <a:latin typeface="Comic Neue"/>
                <a:ea typeface="Comic Neue"/>
                <a:cs typeface="Comic Neue"/>
                <a:sym typeface="Comic Neue"/>
              </a:defRPr>
            </a:lvl1pPr>
            <a:lvl2pPr marL="914400" lvl="1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Comic Neue"/>
              <a:buChar char="○"/>
              <a:defRPr sz="1600">
                <a:solidFill>
                  <a:schemeClr val="dk1"/>
                </a:solidFill>
                <a:latin typeface="Comic Neue"/>
                <a:ea typeface="Comic Neue"/>
                <a:cs typeface="Comic Neue"/>
                <a:sym typeface="Comic Neue"/>
              </a:defRPr>
            </a:lvl2pPr>
            <a:lvl3pPr marL="1371600" lvl="2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Comic Neue"/>
              <a:buChar char="■"/>
              <a:defRPr sz="1600">
                <a:solidFill>
                  <a:schemeClr val="dk1"/>
                </a:solidFill>
                <a:latin typeface="Comic Neue"/>
                <a:ea typeface="Comic Neue"/>
                <a:cs typeface="Comic Neue"/>
                <a:sym typeface="Comic Neue"/>
              </a:defRPr>
            </a:lvl3pPr>
            <a:lvl4pPr marL="1828800" lvl="3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Comic Neue"/>
              <a:buChar char="●"/>
              <a:defRPr sz="1600">
                <a:solidFill>
                  <a:schemeClr val="dk1"/>
                </a:solidFill>
                <a:latin typeface="Comic Neue"/>
                <a:ea typeface="Comic Neue"/>
                <a:cs typeface="Comic Neue"/>
                <a:sym typeface="Comic Neue"/>
              </a:defRPr>
            </a:lvl4pPr>
            <a:lvl5pPr marL="2286000" lvl="4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Comic Neue"/>
              <a:buChar char="○"/>
              <a:defRPr sz="1600">
                <a:solidFill>
                  <a:schemeClr val="dk1"/>
                </a:solidFill>
                <a:latin typeface="Comic Neue"/>
                <a:ea typeface="Comic Neue"/>
                <a:cs typeface="Comic Neue"/>
                <a:sym typeface="Comic Neue"/>
              </a:defRPr>
            </a:lvl5pPr>
            <a:lvl6pPr marL="2743200" lvl="5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Comic Neue"/>
              <a:buChar char="■"/>
              <a:defRPr sz="1600">
                <a:solidFill>
                  <a:schemeClr val="dk1"/>
                </a:solidFill>
                <a:latin typeface="Comic Neue"/>
                <a:ea typeface="Comic Neue"/>
                <a:cs typeface="Comic Neue"/>
                <a:sym typeface="Comic Neue"/>
              </a:defRPr>
            </a:lvl6pPr>
            <a:lvl7pPr marL="3200400" lvl="6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Comic Neue"/>
              <a:buChar char="●"/>
              <a:defRPr sz="1600">
                <a:solidFill>
                  <a:schemeClr val="dk1"/>
                </a:solidFill>
                <a:latin typeface="Comic Neue"/>
                <a:ea typeface="Comic Neue"/>
                <a:cs typeface="Comic Neue"/>
                <a:sym typeface="Comic Neue"/>
              </a:defRPr>
            </a:lvl7pPr>
            <a:lvl8pPr marL="3657600" lvl="7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Comic Neue"/>
              <a:buChar char="○"/>
              <a:defRPr sz="1600">
                <a:solidFill>
                  <a:schemeClr val="dk1"/>
                </a:solidFill>
                <a:latin typeface="Comic Neue"/>
                <a:ea typeface="Comic Neue"/>
                <a:cs typeface="Comic Neue"/>
                <a:sym typeface="Comic Neue"/>
              </a:defRPr>
            </a:lvl8pPr>
            <a:lvl9pPr marL="4114800" lvl="8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Comic Neue"/>
              <a:buChar char="■"/>
              <a:defRPr sz="1600">
                <a:solidFill>
                  <a:schemeClr val="dk1"/>
                </a:solidFill>
                <a:latin typeface="Comic Neue"/>
                <a:ea typeface="Comic Neue"/>
                <a:cs typeface="Comic Neue"/>
                <a:sym typeface="Comic Neue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847910540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670" r:id="rId1"/>
    <p:sldLayoutId id="2147483671" r:id="rId2"/>
    <p:sldLayoutId id="2147483672" r:id="rId3"/>
    <p:sldLayoutId id="2147483673" r:id="rId4"/>
    <p:sldLayoutId id="2147483674" r:id="rId5"/>
    <p:sldLayoutId id="2147483675" r:id="rId6"/>
    <p:sldLayoutId id="2147483676" r:id="rId7"/>
    <p:sldLayoutId id="2147483677" r:id="rId8"/>
    <p:sldLayoutId id="2147483678" r:id="rId9"/>
    <p:sldLayoutId id="2147483679" r:id="rId10"/>
    <p:sldLayoutId id="2147483680" r:id="rId11"/>
    <p:sldLayoutId id="2147483681" r:id="rId12"/>
    <p:sldLayoutId id="2147483682" r:id="rId13"/>
    <p:sldLayoutId id="2147483683" r:id="rId14"/>
    <p:sldLayoutId id="2147483684" r:id="rId15"/>
    <p:sldLayoutId id="2147483685" r:id="rId16"/>
    <p:sldLayoutId id="2147483686" r:id="rId17"/>
    <p:sldLayoutId id="2147483687" r:id="rId18"/>
    <p:sldLayoutId id="2147483688" r:id="rId19"/>
    <p:sldLayoutId id="2147483689" r:id="rId20"/>
    <p:sldLayoutId id="2147483690" r:id="rId21"/>
    <p:sldLayoutId id="2147483691" r:id="rId22"/>
    <p:sldLayoutId id="2147483692" r:id="rId23"/>
    <p:sldLayoutId id="2147483693" r:id="rId24"/>
    <p:sldLayoutId id="2147483694" r:id="rId25"/>
    <p:sldLayoutId id="2147483695" r:id="rId26"/>
    <p:sldLayoutId id="2147483696" r:id="rId27"/>
    <p:sldLayoutId id="2147483697" r:id="rId28"/>
    <p:sldLayoutId id="2147483698" r:id="rId29"/>
    <p:sldLayoutId id="2147483699" r:id="rId30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9Slide.vn - 2019">
            <a:extLst>
              <a:ext uri="{FF2B5EF4-FFF2-40B4-BE49-F238E27FC236}">
                <a16:creationId xmlns:a16="http://schemas.microsoft.com/office/drawing/2014/main" id="{20D296FD-34D1-4FEF-8456-3A3B1505C094}"/>
              </a:ext>
            </a:extLst>
          </p:cNvPr>
          <p:cNvSpPr txBox="1"/>
          <p:nvPr userDrawn="1"/>
        </p:nvSpPr>
        <p:spPr>
          <a:xfrm>
            <a:off x="0" y="-1604665"/>
            <a:ext cx="12192000" cy="461665"/>
          </a:xfrm>
          <a:prstGeom prst="rect">
            <a:avLst/>
          </a:prstGeom>
          <a:noFill/>
        </p:spPr>
        <p:txBody>
          <a:bodyPr vert="horz" rtlCol="0">
            <a:spAutoFit/>
          </a:bodyPr>
          <a:lstStyle/>
          <a:p>
            <a:pPr algn="ctr"/>
            <a:r>
              <a:rPr lang="en-US" sz="2400">
                <a:solidFill>
                  <a:srgbClr val="CFCFCF"/>
                </a:solidFill>
              </a:rPr>
              <a:t>www.9slide.vn</a:t>
            </a:r>
          </a:p>
        </p:txBody>
      </p:sp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Boogaloo"/>
              <a:buNone/>
              <a:defRPr sz="3200" b="1">
                <a:solidFill>
                  <a:schemeClr val="dk1"/>
                </a:solidFill>
                <a:latin typeface="Boogaloo"/>
                <a:ea typeface="Boogaloo"/>
                <a:cs typeface="Boogaloo"/>
                <a:sym typeface="Boogaloo"/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Boogaloo"/>
              <a:buNone/>
              <a:defRPr sz="3200" b="1">
                <a:solidFill>
                  <a:schemeClr val="dk1"/>
                </a:solidFill>
                <a:latin typeface="Boogaloo"/>
                <a:ea typeface="Boogaloo"/>
                <a:cs typeface="Boogaloo"/>
                <a:sym typeface="Boogaloo"/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Boogaloo"/>
              <a:buNone/>
              <a:defRPr sz="3200" b="1">
                <a:solidFill>
                  <a:schemeClr val="dk1"/>
                </a:solidFill>
                <a:latin typeface="Boogaloo"/>
                <a:ea typeface="Boogaloo"/>
                <a:cs typeface="Boogaloo"/>
                <a:sym typeface="Boogaloo"/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Boogaloo"/>
              <a:buNone/>
              <a:defRPr sz="3200" b="1">
                <a:solidFill>
                  <a:schemeClr val="dk1"/>
                </a:solidFill>
                <a:latin typeface="Boogaloo"/>
                <a:ea typeface="Boogaloo"/>
                <a:cs typeface="Boogaloo"/>
                <a:sym typeface="Boogaloo"/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Boogaloo"/>
              <a:buNone/>
              <a:defRPr sz="3200" b="1">
                <a:solidFill>
                  <a:schemeClr val="dk1"/>
                </a:solidFill>
                <a:latin typeface="Boogaloo"/>
                <a:ea typeface="Boogaloo"/>
                <a:cs typeface="Boogaloo"/>
                <a:sym typeface="Boogaloo"/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Boogaloo"/>
              <a:buNone/>
              <a:defRPr sz="3200" b="1">
                <a:solidFill>
                  <a:schemeClr val="dk1"/>
                </a:solidFill>
                <a:latin typeface="Boogaloo"/>
                <a:ea typeface="Boogaloo"/>
                <a:cs typeface="Boogaloo"/>
                <a:sym typeface="Boogaloo"/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Boogaloo"/>
              <a:buNone/>
              <a:defRPr sz="3200" b="1">
                <a:solidFill>
                  <a:schemeClr val="dk1"/>
                </a:solidFill>
                <a:latin typeface="Boogaloo"/>
                <a:ea typeface="Boogaloo"/>
                <a:cs typeface="Boogaloo"/>
                <a:sym typeface="Boogaloo"/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Boogaloo"/>
              <a:buNone/>
              <a:defRPr sz="3200" b="1">
                <a:solidFill>
                  <a:schemeClr val="dk1"/>
                </a:solidFill>
                <a:latin typeface="Boogaloo"/>
                <a:ea typeface="Boogaloo"/>
                <a:cs typeface="Boogaloo"/>
                <a:sym typeface="Boogaloo"/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Boogaloo"/>
              <a:buNone/>
              <a:defRPr sz="3200" b="1">
                <a:solidFill>
                  <a:schemeClr val="dk1"/>
                </a:solidFill>
                <a:latin typeface="Boogaloo"/>
                <a:ea typeface="Boogaloo"/>
                <a:cs typeface="Boogaloo"/>
                <a:sym typeface="Boogaloo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960000" y="1536633"/>
            <a:ext cx="10272000" cy="45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Comic Neue"/>
              <a:buChar char="●"/>
              <a:defRPr sz="1600">
                <a:solidFill>
                  <a:schemeClr val="dk1"/>
                </a:solidFill>
                <a:latin typeface="Comic Neue"/>
                <a:ea typeface="Comic Neue"/>
                <a:cs typeface="Comic Neue"/>
                <a:sym typeface="Comic Neue"/>
              </a:defRPr>
            </a:lvl1pPr>
            <a:lvl2pPr marL="914400" lvl="1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Comic Neue"/>
              <a:buChar char="○"/>
              <a:defRPr sz="1600">
                <a:solidFill>
                  <a:schemeClr val="dk1"/>
                </a:solidFill>
                <a:latin typeface="Comic Neue"/>
                <a:ea typeface="Comic Neue"/>
                <a:cs typeface="Comic Neue"/>
                <a:sym typeface="Comic Neue"/>
              </a:defRPr>
            </a:lvl2pPr>
            <a:lvl3pPr marL="1371600" lvl="2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Comic Neue"/>
              <a:buChar char="■"/>
              <a:defRPr sz="1600">
                <a:solidFill>
                  <a:schemeClr val="dk1"/>
                </a:solidFill>
                <a:latin typeface="Comic Neue"/>
                <a:ea typeface="Comic Neue"/>
                <a:cs typeface="Comic Neue"/>
                <a:sym typeface="Comic Neue"/>
              </a:defRPr>
            </a:lvl3pPr>
            <a:lvl4pPr marL="1828800" lvl="3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Comic Neue"/>
              <a:buChar char="●"/>
              <a:defRPr sz="1600">
                <a:solidFill>
                  <a:schemeClr val="dk1"/>
                </a:solidFill>
                <a:latin typeface="Comic Neue"/>
                <a:ea typeface="Comic Neue"/>
                <a:cs typeface="Comic Neue"/>
                <a:sym typeface="Comic Neue"/>
              </a:defRPr>
            </a:lvl4pPr>
            <a:lvl5pPr marL="2286000" lvl="4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Comic Neue"/>
              <a:buChar char="○"/>
              <a:defRPr sz="1600">
                <a:solidFill>
                  <a:schemeClr val="dk1"/>
                </a:solidFill>
                <a:latin typeface="Comic Neue"/>
                <a:ea typeface="Comic Neue"/>
                <a:cs typeface="Comic Neue"/>
                <a:sym typeface="Comic Neue"/>
              </a:defRPr>
            </a:lvl5pPr>
            <a:lvl6pPr marL="2743200" lvl="5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Comic Neue"/>
              <a:buChar char="■"/>
              <a:defRPr sz="1600">
                <a:solidFill>
                  <a:schemeClr val="dk1"/>
                </a:solidFill>
                <a:latin typeface="Comic Neue"/>
                <a:ea typeface="Comic Neue"/>
                <a:cs typeface="Comic Neue"/>
                <a:sym typeface="Comic Neue"/>
              </a:defRPr>
            </a:lvl6pPr>
            <a:lvl7pPr marL="3200400" lvl="6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Comic Neue"/>
              <a:buChar char="●"/>
              <a:defRPr sz="1600">
                <a:solidFill>
                  <a:schemeClr val="dk1"/>
                </a:solidFill>
                <a:latin typeface="Comic Neue"/>
                <a:ea typeface="Comic Neue"/>
                <a:cs typeface="Comic Neue"/>
                <a:sym typeface="Comic Neue"/>
              </a:defRPr>
            </a:lvl7pPr>
            <a:lvl8pPr marL="3657600" lvl="7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Comic Neue"/>
              <a:buChar char="○"/>
              <a:defRPr sz="1600">
                <a:solidFill>
                  <a:schemeClr val="dk1"/>
                </a:solidFill>
                <a:latin typeface="Comic Neue"/>
                <a:ea typeface="Comic Neue"/>
                <a:cs typeface="Comic Neue"/>
                <a:sym typeface="Comic Neue"/>
              </a:defRPr>
            </a:lvl8pPr>
            <a:lvl9pPr marL="4114800" lvl="8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Comic Neue"/>
              <a:buChar char="■"/>
              <a:defRPr sz="1600">
                <a:solidFill>
                  <a:schemeClr val="dk1"/>
                </a:solidFill>
                <a:latin typeface="Comic Neue"/>
                <a:ea typeface="Comic Neue"/>
                <a:cs typeface="Comic Neue"/>
                <a:sym typeface="Comic Neue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966445020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726" r:id="rId1"/>
    <p:sldLayoutId id="2147483727" r:id="rId2"/>
    <p:sldLayoutId id="2147483728" r:id="rId3"/>
    <p:sldLayoutId id="2147483729" r:id="rId4"/>
    <p:sldLayoutId id="2147483730" r:id="rId5"/>
    <p:sldLayoutId id="2147483731" r:id="rId6"/>
    <p:sldLayoutId id="2147483732" r:id="rId7"/>
    <p:sldLayoutId id="2147483733" r:id="rId8"/>
    <p:sldLayoutId id="2147483734" r:id="rId9"/>
    <p:sldLayoutId id="2147483735" r:id="rId10"/>
    <p:sldLayoutId id="2147483736" r:id="rId11"/>
    <p:sldLayoutId id="2147483737" r:id="rId12"/>
    <p:sldLayoutId id="2147483738" r:id="rId13"/>
    <p:sldLayoutId id="2147483739" r:id="rId14"/>
    <p:sldLayoutId id="2147483740" r:id="rId15"/>
    <p:sldLayoutId id="2147483741" r:id="rId16"/>
    <p:sldLayoutId id="2147483742" r:id="rId17"/>
    <p:sldLayoutId id="2147483743" r:id="rId18"/>
    <p:sldLayoutId id="2147483744" r:id="rId19"/>
    <p:sldLayoutId id="2147483745" r:id="rId20"/>
    <p:sldLayoutId id="2147483746" r:id="rId21"/>
    <p:sldLayoutId id="2147483747" r:id="rId22"/>
    <p:sldLayoutId id="2147483748" r:id="rId23"/>
    <p:sldLayoutId id="2147483749" r:id="rId24"/>
    <p:sldLayoutId id="2147483750" r:id="rId25"/>
    <p:sldLayoutId id="2147483751" r:id="rId26"/>
    <p:sldLayoutId id="2147483752" r:id="rId27"/>
    <p:sldLayoutId id="2147483753" r:id="rId28"/>
    <p:sldLayoutId id="2147483754" r:id="rId29"/>
    <p:sldLayoutId id="2147483755" r:id="rId30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9Slide.vn - 2019">
            <a:extLst>
              <a:ext uri="{FF2B5EF4-FFF2-40B4-BE49-F238E27FC236}">
                <a16:creationId xmlns:a16="http://schemas.microsoft.com/office/drawing/2014/main" id="{475FEA88-23DF-4A3F-939D-6E1AA1920EF4}"/>
              </a:ext>
            </a:extLst>
          </p:cNvPr>
          <p:cNvSpPr txBox="1"/>
          <p:nvPr userDrawn="1"/>
        </p:nvSpPr>
        <p:spPr>
          <a:xfrm>
            <a:off x="0" y="-1604665"/>
            <a:ext cx="12192000" cy="461665"/>
          </a:xfrm>
          <a:prstGeom prst="rect">
            <a:avLst/>
          </a:prstGeom>
          <a:noFill/>
        </p:spPr>
        <p:txBody>
          <a:bodyPr vert="horz" rtlCol="0">
            <a:spAutoFit/>
          </a:bodyPr>
          <a:lstStyle/>
          <a:p>
            <a:pPr algn="ctr"/>
            <a:r>
              <a:rPr lang="en-US" sz="2400">
                <a:solidFill>
                  <a:srgbClr val="CFCFCF"/>
                </a:solidFill>
              </a:rPr>
              <a:t>www.9slide.vn</a:t>
            </a:r>
          </a:p>
        </p:txBody>
      </p:sp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415600" y="593367"/>
            <a:ext cx="113608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Fira Sans"/>
              <a:buNone/>
              <a:defRPr sz="2800" b="1">
                <a:solidFill>
                  <a:schemeClr val="dk1"/>
                </a:solidFill>
                <a:latin typeface="Fira Sans"/>
                <a:ea typeface="Fira Sans"/>
                <a:cs typeface="Fira Sans"/>
                <a:sym typeface="Fira Sans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Fira Sans"/>
              <a:buNone/>
              <a:defRPr sz="2800" b="1">
                <a:solidFill>
                  <a:schemeClr val="dk1"/>
                </a:solidFill>
                <a:latin typeface="Fira Sans"/>
                <a:ea typeface="Fira Sans"/>
                <a:cs typeface="Fira Sans"/>
                <a:sym typeface="Fira Sans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Fira Sans"/>
              <a:buNone/>
              <a:defRPr sz="2800" b="1">
                <a:solidFill>
                  <a:schemeClr val="dk1"/>
                </a:solidFill>
                <a:latin typeface="Fira Sans"/>
                <a:ea typeface="Fira Sans"/>
                <a:cs typeface="Fira Sans"/>
                <a:sym typeface="Fira Sans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Fira Sans"/>
              <a:buNone/>
              <a:defRPr sz="2800" b="1">
                <a:solidFill>
                  <a:schemeClr val="dk1"/>
                </a:solidFill>
                <a:latin typeface="Fira Sans"/>
                <a:ea typeface="Fira Sans"/>
                <a:cs typeface="Fira Sans"/>
                <a:sym typeface="Fira Sans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Fira Sans"/>
              <a:buNone/>
              <a:defRPr sz="2800" b="1">
                <a:solidFill>
                  <a:schemeClr val="dk1"/>
                </a:solidFill>
                <a:latin typeface="Fira Sans"/>
                <a:ea typeface="Fira Sans"/>
                <a:cs typeface="Fira Sans"/>
                <a:sym typeface="Fira Sans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Fira Sans"/>
              <a:buNone/>
              <a:defRPr sz="2800" b="1">
                <a:solidFill>
                  <a:schemeClr val="dk1"/>
                </a:solidFill>
                <a:latin typeface="Fira Sans"/>
                <a:ea typeface="Fira Sans"/>
                <a:cs typeface="Fira Sans"/>
                <a:sym typeface="Fira Sans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Fira Sans"/>
              <a:buNone/>
              <a:defRPr sz="2800" b="1">
                <a:solidFill>
                  <a:schemeClr val="dk1"/>
                </a:solidFill>
                <a:latin typeface="Fira Sans"/>
                <a:ea typeface="Fira Sans"/>
                <a:cs typeface="Fira Sans"/>
                <a:sym typeface="Fira Sans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Fira Sans"/>
              <a:buNone/>
              <a:defRPr sz="2800" b="1">
                <a:solidFill>
                  <a:schemeClr val="dk1"/>
                </a:solidFill>
                <a:latin typeface="Fira Sans"/>
                <a:ea typeface="Fira Sans"/>
                <a:cs typeface="Fira Sans"/>
                <a:sym typeface="Fira Sans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Fira Sans"/>
              <a:buNone/>
              <a:defRPr sz="2800" b="1">
                <a:solidFill>
                  <a:schemeClr val="dk1"/>
                </a:solidFill>
                <a:latin typeface="Fira Sans"/>
                <a:ea typeface="Fira Sans"/>
                <a:cs typeface="Fira Sans"/>
                <a:sym typeface="Fira Sans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415600" y="1536633"/>
            <a:ext cx="11360800" cy="45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800"/>
              <a:buFont typeface="Roboto"/>
              <a:buChar char="●"/>
              <a:defRPr sz="1800">
                <a:latin typeface="Roboto"/>
                <a:ea typeface="Roboto"/>
                <a:cs typeface="Roboto"/>
                <a:sym typeface="Roboto"/>
              </a:defRPr>
            </a:lvl1pPr>
            <a:lvl2pPr marL="914400" lvl="1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Roboto"/>
              <a:buChar char="○"/>
              <a:defRPr>
                <a:latin typeface="Roboto"/>
                <a:ea typeface="Roboto"/>
                <a:cs typeface="Roboto"/>
                <a:sym typeface="Roboto"/>
              </a:defRPr>
            </a:lvl2pPr>
            <a:lvl3pPr marL="1371600" lvl="2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Roboto"/>
              <a:buChar char="■"/>
              <a:defRPr>
                <a:latin typeface="Roboto"/>
                <a:ea typeface="Roboto"/>
                <a:cs typeface="Roboto"/>
                <a:sym typeface="Roboto"/>
              </a:defRPr>
            </a:lvl3pPr>
            <a:lvl4pPr marL="1828800" lvl="3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Roboto"/>
              <a:buChar char="●"/>
              <a:defRPr>
                <a:latin typeface="Roboto"/>
                <a:ea typeface="Roboto"/>
                <a:cs typeface="Roboto"/>
                <a:sym typeface="Roboto"/>
              </a:defRPr>
            </a:lvl4pPr>
            <a:lvl5pPr marL="2286000" lvl="4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Roboto"/>
              <a:buChar char="○"/>
              <a:defRPr>
                <a:latin typeface="Roboto"/>
                <a:ea typeface="Roboto"/>
                <a:cs typeface="Roboto"/>
                <a:sym typeface="Roboto"/>
              </a:defRPr>
            </a:lvl5pPr>
            <a:lvl6pPr marL="2743200" lvl="5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Roboto"/>
              <a:buChar char="■"/>
              <a:defRPr>
                <a:latin typeface="Roboto"/>
                <a:ea typeface="Roboto"/>
                <a:cs typeface="Roboto"/>
                <a:sym typeface="Roboto"/>
              </a:defRPr>
            </a:lvl6pPr>
            <a:lvl7pPr marL="3200400" lvl="6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Roboto"/>
              <a:buChar char="●"/>
              <a:defRPr>
                <a:latin typeface="Roboto"/>
                <a:ea typeface="Roboto"/>
                <a:cs typeface="Roboto"/>
                <a:sym typeface="Roboto"/>
              </a:defRPr>
            </a:lvl7pPr>
            <a:lvl8pPr marL="3657600" lvl="7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Roboto"/>
              <a:buChar char="○"/>
              <a:defRPr>
                <a:latin typeface="Roboto"/>
                <a:ea typeface="Roboto"/>
                <a:cs typeface="Roboto"/>
                <a:sym typeface="Roboto"/>
              </a:defRPr>
            </a:lvl8pPr>
            <a:lvl9pPr marL="4114800" lvl="8" indent="-31750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SzPts val="1400"/>
              <a:buFont typeface="Roboto"/>
              <a:buChar char="■"/>
              <a:defRPr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187164575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757" r:id="rId1"/>
    <p:sldLayoutId id="2147483758" r:id="rId2"/>
    <p:sldLayoutId id="2147483759" r:id="rId3"/>
    <p:sldLayoutId id="2147483760" r:id="rId4"/>
    <p:sldLayoutId id="2147483761" r:id="rId5"/>
    <p:sldLayoutId id="2147483762" r:id="rId6"/>
    <p:sldLayoutId id="2147483763" r:id="rId7"/>
    <p:sldLayoutId id="2147483764" r:id="rId8"/>
    <p:sldLayoutId id="2147483765" r:id="rId9"/>
    <p:sldLayoutId id="2147483766" r:id="rId10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2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9Slide.vn - 2019">
            <a:extLst>
              <a:ext uri="{FF2B5EF4-FFF2-40B4-BE49-F238E27FC236}">
                <a16:creationId xmlns:a16="http://schemas.microsoft.com/office/drawing/2014/main" id="{4C40F800-4B9F-4781-BC20-80F016DB85E6}"/>
              </a:ext>
            </a:extLst>
          </p:cNvPr>
          <p:cNvSpPr txBox="1"/>
          <p:nvPr userDrawn="1"/>
        </p:nvSpPr>
        <p:spPr>
          <a:xfrm>
            <a:off x="0" y="-1604665"/>
            <a:ext cx="12192000" cy="461665"/>
          </a:xfrm>
          <a:prstGeom prst="rect">
            <a:avLst/>
          </a:prstGeom>
          <a:noFill/>
        </p:spPr>
        <p:txBody>
          <a:bodyPr vert="horz" rtlCol="0">
            <a:spAutoFit/>
          </a:bodyPr>
          <a:lstStyle/>
          <a:p>
            <a:pPr algn="ctr"/>
            <a:r>
              <a:rPr lang="en-US" sz="2400">
                <a:solidFill>
                  <a:srgbClr val="CFCFCF"/>
                </a:solidFill>
              </a:rPr>
              <a:t>www.9slide.vn</a:t>
            </a:r>
          </a:p>
        </p:txBody>
      </p:sp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63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Slackey"/>
              <a:buNone/>
              <a:defRPr sz="2800">
                <a:solidFill>
                  <a:schemeClr val="dk1"/>
                </a:solidFill>
                <a:latin typeface="Slackey"/>
                <a:ea typeface="Slackey"/>
                <a:cs typeface="Slackey"/>
                <a:sym typeface="Slackey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960000" y="1536633"/>
            <a:ext cx="10272000" cy="45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302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Architects Daughter"/>
              <a:buChar char="●"/>
              <a:defRPr sz="1600">
                <a:solidFill>
                  <a:schemeClr val="dk1"/>
                </a:solidFill>
                <a:latin typeface="Architects Daughter"/>
                <a:ea typeface="Architects Daughter"/>
                <a:cs typeface="Architects Daughter"/>
                <a:sym typeface="Architects Daughter"/>
              </a:defRPr>
            </a:lvl1pPr>
            <a:lvl2pPr marL="914400" lvl="1" indent="-3302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Architects Daughter"/>
              <a:buChar char="○"/>
              <a:defRPr sz="1600">
                <a:solidFill>
                  <a:schemeClr val="dk1"/>
                </a:solidFill>
                <a:latin typeface="Architects Daughter"/>
                <a:ea typeface="Architects Daughter"/>
                <a:cs typeface="Architects Daughter"/>
                <a:sym typeface="Architects Daughter"/>
              </a:defRPr>
            </a:lvl2pPr>
            <a:lvl3pPr marL="1371600" lvl="2" indent="-3302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Architects Daughter"/>
              <a:buChar char="■"/>
              <a:defRPr sz="1600">
                <a:solidFill>
                  <a:schemeClr val="dk1"/>
                </a:solidFill>
                <a:latin typeface="Architects Daughter"/>
                <a:ea typeface="Architects Daughter"/>
                <a:cs typeface="Architects Daughter"/>
                <a:sym typeface="Architects Daughter"/>
              </a:defRPr>
            </a:lvl3pPr>
            <a:lvl4pPr marL="1828800" lvl="3" indent="-3302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Architects Daughter"/>
              <a:buChar char="●"/>
              <a:defRPr sz="1600">
                <a:solidFill>
                  <a:schemeClr val="dk1"/>
                </a:solidFill>
                <a:latin typeface="Architects Daughter"/>
                <a:ea typeface="Architects Daughter"/>
                <a:cs typeface="Architects Daughter"/>
                <a:sym typeface="Architects Daughter"/>
              </a:defRPr>
            </a:lvl4pPr>
            <a:lvl5pPr marL="2286000" lvl="4" indent="-3302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Architects Daughter"/>
              <a:buChar char="○"/>
              <a:defRPr sz="1600">
                <a:solidFill>
                  <a:schemeClr val="dk1"/>
                </a:solidFill>
                <a:latin typeface="Architects Daughter"/>
                <a:ea typeface="Architects Daughter"/>
                <a:cs typeface="Architects Daughter"/>
                <a:sym typeface="Architects Daughter"/>
              </a:defRPr>
            </a:lvl5pPr>
            <a:lvl6pPr marL="2743200" lvl="5" indent="-3302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Architects Daughter"/>
              <a:buChar char="■"/>
              <a:defRPr sz="1600">
                <a:solidFill>
                  <a:schemeClr val="dk1"/>
                </a:solidFill>
                <a:latin typeface="Architects Daughter"/>
                <a:ea typeface="Architects Daughter"/>
                <a:cs typeface="Architects Daughter"/>
                <a:sym typeface="Architects Daughter"/>
              </a:defRPr>
            </a:lvl6pPr>
            <a:lvl7pPr marL="3200400" lvl="6" indent="-3302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Architects Daughter"/>
              <a:buChar char="●"/>
              <a:defRPr sz="1600">
                <a:solidFill>
                  <a:schemeClr val="dk1"/>
                </a:solidFill>
                <a:latin typeface="Architects Daughter"/>
                <a:ea typeface="Architects Daughter"/>
                <a:cs typeface="Architects Daughter"/>
                <a:sym typeface="Architects Daughter"/>
              </a:defRPr>
            </a:lvl7pPr>
            <a:lvl8pPr marL="3657600" lvl="7" indent="-3302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Architects Daughter"/>
              <a:buChar char="○"/>
              <a:defRPr sz="1600">
                <a:solidFill>
                  <a:schemeClr val="dk1"/>
                </a:solidFill>
                <a:latin typeface="Architects Daughter"/>
                <a:ea typeface="Architects Daughter"/>
                <a:cs typeface="Architects Daughter"/>
                <a:sym typeface="Architects Daughter"/>
              </a:defRPr>
            </a:lvl8pPr>
            <a:lvl9pPr marL="4114800" lvl="8" indent="-33020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1600"/>
              <a:buFont typeface="Architects Daughter"/>
              <a:buChar char="■"/>
              <a:defRPr sz="1600">
                <a:solidFill>
                  <a:schemeClr val="dk1"/>
                </a:solidFill>
                <a:latin typeface="Architects Daughter"/>
                <a:ea typeface="Architects Daughter"/>
                <a:cs typeface="Architects Daughter"/>
                <a:sym typeface="Architects Daughter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237036101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769" r:id="rId1"/>
    <p:sldLayoutId id="2147483770" r:id="rId2"/>
    <p:sldLayoutId id="2147483771" r:id="rId3"/>
    <p:sldLayoutId id="2147483772" r:id="rId4"/>
    <p:sldLayoutId id="2147483773" r:id="rId5"/>
    <p:sldLayoutId id="2147483774" r:id="rId6"/>
    <p:sldLayoutId id="2147483775" r:id="rId7"/>
    <p:sldLayoutId id="2147483776" r:id="rId8"/>
    <p:sldLayoutId id="2147483777" r:id="rId9"/>
    <p:sldLayoutId id="2147483778" r:id="rId10"/>
    <p:sldLayoutId id="2147483779" r:id="rId11"/>
    <p:sldLayoutId id="2147483781" r:id="rId12"/>
    <p:sldLayoutId id="2147483782" r:id="rId13"/>
    <p:sldLayoutId id="2147483783" r:id="rId14"/>
    <p:sldLayoutId id="2147483784" r:id="rId15"/>
    <p:sldLayoutId id="2147483785" r:id="rId16"/>
    <p:sldLayoutId id="2147483786" r:id="rId17"/>
    <p:sldLayoutId id="2147483787" r:id="rId18"/>
    <p:sldLayoutId id="2147483788" r:id="rId19"/>
    <p:sldLayoutId id="2147483789" r:id="rId20"/>
    <p:sldLayoutId id="2147483790" r:id="rId21"/>
    <p:sldLayoutId id="2147483791" r:id="rId22"/>
    <p:sldLayoutId id="2147483792" r:id="rId23"/>
    <p:sldLayoutId id="2147483793" r:id="rId24"/>
    <p:sldLayoutId id="2147483794" r:id="rId25"/>
    <p:sldLayoutId id="2147483795" r:id="rId26"/>
    <p:sldLayoutId id="2147483796" r:id="rId27"/>
    <p:sldLayoutId id="2147483797" r:id="rId28"/>
    <p:sldLayoutId id="2147483798" r:id="rId29"/>
    <p:sldLayoutId id="2147483799" r:id="rId30"/>
    <p:sldLayoutId id="2147483800" r:id="rId31"/>
    <p:sldLayoutId id="2147483801" r:id="rId32"/>
    <p:sldLayoutId id="2147483802" r:id="rId33"/>
    <p:sldLayoutId id="2147483803" r:id="rId34"/>
    <p:sldLayoutId id="2147483805" r:id="rId35"/>
    <p:sldLayoutId id="2147483830" r:id="rId36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9Slide.vn - 2019">
            <a:extLst>
              <a:ext uri="{FF2B5EF4-FFF2-40B4-BE49-F238E27FC236}">
                <a16:creationId xmlns:a16="http://schemas.microsoft.com/office/drawing/2014/main" id="{D657A429-2448-477E-8FAD-D760286EDBE1}"/>
              </a:ext>
            </a:extLst>
          </p:cNvPr>
          <p:cNvSpPr txBox="1"/>
          <p:nvPr userDrawn="1"/>
        </p:nvSpPr>
        <p:spPr>
          <a:xfrm>
            <a:off x="0" y="-1604665"/>
            <a:ext cx="12192000" cy="461665"/>
          </a:xfrm>
          <a:prstGeom prst="rect">
            <a:avLst/>
          </a:prstGeom>
          <a:noFill/>
        </p:spPr>
        <p:txBody>
          <a:bodyPr vert="horz" rtlCol="0">
            <a:spAutoFit/>
          </a:bodyPr>
          <a:lstStyle/>
          <a:p>
            <a:pPr algn="ctr"/>
            <a:r>
              <a:rPr lang="en-US" sz="2400">
                <a:solidFill>
                  <a:srgbClr val="CFCFCF"/>
                </a:solidFill>
              </a:rPr>
              <a:t>www.9slide.vn</a:t>
            </a:r>
          </a:p>
        </p:txBody>
      </p:sp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Boogaloo"/>
              <a:buNone/>
              <a:defRPr sz="3200" b="1">
                <a:solidFill>
                  <a:schemeClr val="dk1"/>
                </a:solidFill>
                <a:latin typeface="Boogaloo"/>
                <a:ea typeface="Boogaloo"/>
                <a:cs typeface="Boogaloo"/>
                <a:sym typeface="Boogaloo"/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Boogaloo"/>
              <a:buNone/>
              <a:defRPr sz="3200" b="1">
                <a:solidFill>
                  <a:schemeClr val="dk1"/>
                </a:solidFill>
                <a:latin typeface="Boogaloo"/>
                <a:ea typeface="Boogaloo"/>
                <a:cs typeface="Boogaloo"/>
                <a:sym typeface="Boogaloo"/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Boogaloo"/>
              <a:buNone/>
              <a:defRPr sz="3200" b="1">
                <a:solidFill>
                  <a:schemeClr val="dk1"/>
                </a:solidFill>
                <a:latin typeface="Boogaloo"/>
                <a:ea typeface="Boogaloo"/>
                <a:cs typeface="Boogaloo"/>
                <a:sym typeface="Boogaloo"/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Boogaloo"/>
              <a:buNone/>
              <a:defRPr sz="3200" b="1">
                <a:solidFill>
                  <a:schemeClr val="dk1"/>
                </a:solidFill>
                <a:latin typeface="Boogaloo"/>
                <a:ea typeface="Boogaloo"/>
                <a:cs typeface="Boogaloo"/>
                <a:sym typeface="Boogaloo"/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Boogaloo"/>
              <a:buNone/>
              <a:defRPr sz="3200" b="1">
                <a:solidFill>
                  <a:schemeClr val="dk1"/>
                </a:solidFill>
                <a:latin typeface="Boogaloo"/>
                <a:ea typeface="Boogaloo"/>
                <a:cs typeface="Boogaloo"/>
                <a:sym typeface="Boogaloo"/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Boogaloo"/>
              <a:buNone/>
              <a:defRPr sz="3200" b="1">
                <a:solidFill>
                  <a:schemeClr val="dk1"/>
                </a:solidFill>
                <a:latin typeface="Boogaloo"/>
                <a:ea typeface="Boogaloo"/>
                <a:cs typeface="Boogaloo"/>
                <a:sym typeface="Boogaloo"/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Boogaloo"/>
              <a:buNone/>
              <a:defRPr sz="3200" b="1">
                <a:solidFill>
                  <a:schemeClr val="dk1"/>
                </a:solidFill>
                <a:latin typeface="Boogaloo"/>
                <a:ea typeface="Boogaloo"/>
                <a:cs typeface="Boogaloo"/>
                <a:sym typeface="Boogaloo"/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Boogaloo"/>
              <a:buNone/>
              <a:defRPr sz="3200" b="1">
                <a:solidFill>
                  <a:schemeClr val="dk1"/>
                </a:solidFill>
                <a:latin typeface="Boogaloo"/>
                <a:ea typeface="Boogaloo"/>
                <a:cs typeface="Boogaloo"/>
                <a:sym typeface="Boogaloo"/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Boogaloo"/>
              <a:buNone/>
              <a:defRPr sz="3200" b="1">
                <a:solidFill>
                  <a:schemeClr val="dk1"/>
                </a:solidFill>
                <a:latin typeface="Boogaloo"/>
                <a:ea typeface="Boogaloo"/>
                <a:cs typeface="Boogaloo"/>
                <a:sym typeface="Boogaloo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960000" y="1536633"/>
            <a:ext cx="10272000" cy="45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Comic Neue"/>
              <a:buChar char="●"/>
              <a:defRPr sz="1600">
                <a:solidFill>
                  <a:schemeClr val="dk1"/>
                </a:solidFill>
                <a:latin typeface="Comic Neue"/>
                <a:ea typeface="Comic Neue"/>
                <a:cs typeface="Comic Neue"/>
                <a:sym typeface="Comic Neue"/>
              </a:defRPr>
            </a:lvl1pPr>
            <a:lvl2pPr marL="914400" lvl="1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Comic Neue"/>
              <a:buChar char="○"/>
              <a:defRPr sz="1600">
                <a:solidFill>
                  <a:schemeClr val="dk1"/>
                </a:solidFill>
                <a:latin typeface="Comic Neue"/>
                <a:ea typeface="Comic Neue"/>
                <a:cs typeface="Comic Neue"/>
                <a:sym typeface="Comic Neue"/>
              </a:defRPr>
            </a:lvl2pPr>
            <a:lvl3pPr marL="1371600" lvl="2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Comic Neue"/>
              <a:buChar char="■"/>
              <a:defRPr sz="1600">
                <a:solidFill>
                  <a:schemeClr val="dk1"/>
                </a:solidFill>
                <a:latin typeface="Comic Neue"/>
                <a:ea typeface="Comic Neue"/>
                <a:cs typeface="Comic Neue"/>
                <a:sym typeface="Comic Neue"/>
              </a:defRPr>
            </a:lvl3pPr>
            <a:lvl4pPr marL="1828800" lvl="3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Comic Neue"/>
              <a:buChar char="●"/>
              <a:defRPr sz="1600">
                <a:solidFill>
                  <a:schemeClr val="dk1"/>
                </a:solidFill>
                <a:latin typeface="Comic Neue"/>
                <a:ea typeface="Comic Neue"/>
                <a:cs typeface="Comic Neue"/>
                <a:sym typeface="Comic Neue"/>
              </a:defRPr>
            </a:lvl4pPr>
            <a:lvl5pPr marL="2286000" lvl="4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Comic Neue"/>
              <a:buChar char="○"/>
              <a:defRPr sz="1600">
                <a:solidFill>
                  <a:schemeClr val="dk1"/>
                </a:solidFill>
                <a:latin typeface="Comic Neue"/>
                <a:ea typeface="Comic Neue"/>
                <a:cs typeface="Comic Neue"/>
                <a:sym typeface="Comic Neue"/>
              </a:defRPr>
            </a:lvl5pPr>
            <a:lvl6pPr marL="2743200" lvl="5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Comic Neue"/>
              <a:buChar char="■"/>
              <a:defRPr sz="1600">
                <a:solidFill>
                  <a:schemeClr val="dk1"/>
                </a:solidFill>
                <a:latin typeface="Comic Neue"/>
                <a:ea typeface="Comic Neue"/>
                <a:cs typeface="Comic Neue"/>
                <a:sym typeface="Comic Neue"/>
              </a:defRPr>
            </a:lvl6pPr>
            <a:lvl7pPr marL="3200400" lvl="6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Comic Neue"/>
              <a:buChar char="●"/>
              <a:defRPr sz="1600">
                <a:solidFill>
                  <a:schemeClr val="dk1"/>
                </a:solidFill>
                <a:latin typeface="Comic Neue"/>
                <a:ea typeface="Comic Neue"/>
                <a:cs typeface="Comic Neue"/>
                <a:sym typeface="Comic Neue"/>
              </a:defRPr>
            </a:lvl7pPr>
            <a:lvl8pPr marL="3657600" lvl="7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Comic Neue"/>
              <a:buChar char="○"/>
              <a:defRPr sz="1600">
                <a:solidFill>
                  <a:schemeClr val="dk1"/>
                </a:solidFill>
                <a:latin typeface="Comic Neue"/>
                <a:ea typeface="Comic Neue"/>
                <a:cs typeface="Comic Neue"/>
                <a:sym typeface="Comic Neue"/>
              </a:defRPr>
            </a:lvl8pPr>
            <a:lvl9pPr marL="4114800" lvl="8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Comic Neue"/>
              <a:buChar char="■"/>
              <a:defRPr sz="1600">
                <a:solidFill>
                  <a:schemeClr val="dk1"/>
                </a:solidFill>
                <a:latin typeface="Comic Neue"/>
                <a:ea typeface="Comic Neue"/>
                <a:cs typeface="Comic Neue"/>
                <a:sym typeface="Comic Neue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2256088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832" r:id="rId1"/>
    <p:sldLayoutId id="2147483833" r:id="rId2"/>
    <p:sldLayoutId id="2147483834" r:id="rId3"/>
    <p:sldLayoutId id="2147483835" r:id="rId4"/>
    <p:sldLayoutId id="2147483836" r:id="rId5"/>
    <p:sldLayoutId id="2147483837" r:id="rId6"/>
    <p:sldLayoutId id="2147483838" r:id="rId7"/>
    <p:sldLayoutId id="2147483839" r:id="rId8"/>
    <p:sldLayoutId id="2147483840" r:id="rId9"/>
    <p:sldLayoutId id="2147483841" r:id="rId10"/>
    <p:sldLayoutId id="2147483842" r:id="rId11"/>
    <p:sldLayoutId id="2147483843" r:id="rId12"/>
    <p:sldLayoutId id="2147483844" r:id="rId13"/>
    <p:sldLayoutId id="2147483845" r:id="rId14"/>
    <p:sldLayoutId id="2147483846" r:id="rId15"/>
    <p:sldLayoutId id="2147483847" r:id="rId16"/>
    <p:sldLayoutId id="2147483848" r:id="rId17"/>
    <p:sldLayoutId id="2147483849" r:id="rId18"/>
    <p:sldLayoutId id="2147483850" r:id="rId19"/>
    <p:sldLayoutId id="2147483851" r:id="rId20"/>
    <p:sldLayoutId id="2147483852" r:id="rId21"/>
    <p:sldLayoutId id="2147483853" r:id="rId22"/>
    <p:sldLayoutId id="2147483854" r:id="rId23"/>
    <p:sldLayoutId id="2147483855" r:id="rId24"/>
    <p:sldLayoutId id="2147483857" r:id="rId25"/>
    <p:sldLayoutId id="2147483858" r:id="rId26"/>
    <p:sldLayoutId id="2147483859" r:id="rId27"/>
    <p:sldLayoutId id="2147483860" r:id="rId28"/>
    <p:sldLayoutId id="2147483861" r:id="rId29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7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2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9Slide.vn - 2019">
            <a:extLst>
              <a:ext uri="{FF2B5EF4-FFF2-40B4-BE49-F238E27FC236}">
                <a16:creationId xmlns:a16="http://schemas.microsoft.com/office/drawing/2014/main" id="{E6295173-EFC7-4CBD-8E95-FA3A71DF3099}"/>
              </a:ext>
            </a:extLst>
          </p:cNvPr>
          <p:cNvSpPr txBox="1"/>
          <p:nvPr userDrawn="1"/>
        </p:nvSpPr>
        <p:spPr>
          <a:xfrm>
            <a:off x="0" y="-1604665"/>
            <a:ext cx="12192000" cy="461665"/>
          </a:xfrm>
          <a:prstGeom prst="rect">
            <a:avLst/>
          </a:prstGeom>
          <a:noFill/>
        </p:spPr>
        <p:txBody>
          <a:bodyPr vert="horz" rtlCol="0">
            <a:spAutoFit/>
          </a:bodyPr>
          <a:lstStyle/>
          <a:p>
            <a:pPr algn="ctr"/>
            <a:r>
              <a:rPr lang="en-US" sz="2400">
                <a:solidFill>
                  <a:srgbClr val="CFCFCF"/>
                </a:solidFill>
              </a:rPr>
              <a:t>www.9slide.vn</a:t>
            </a:r>
          </a:p>
        </p:txBody>
      </p:sp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63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Slackey"/>
              <a:buNone/>
              <a:defRPr sz="2800">
                <a:solidFill>
                  <a:schemeClr val="dk1"/>
                </a:solidFill>
                <a:latin typeface="Slackey"/>
                <a:ea typeface="Slackey"/>
                <a:cs typeface="Slackey"/>
                <a:sym typeface="Slackey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960000" y="1536633"/>
            <a:ext cx="10272000" cy="45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302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Architects Daughter"/>
              <a:buChar char="●"/>
              <a:defRPr sz="1600">
                <a:solidFill>
                  <a:schemeClr val="dk1"/>
                </a:solidFill>
                <a:latin typeface="Architects Daughter"/>
                <a:ea typeface="Architects Daughter"/>
                <a:cs typeface="Architects Daughter"/>
                <a:sym typeface="Architects Daughter"/>
              </a:defRPr>
            </a:lvl1pPr>
            <a:lvl2pPr marL="914400" lvl="1" indent="-3302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Architects Daughter"/>
              <a:buChar char="○"/>
              <a:defRPr sz="1600">
                <a:solidFill>
                  <a:schemeClr val="dk1"/>
                </a:solidFill>
                <a:latin typeface="Architects Daughter"/>
                <a:ea typeface="Architects Daughter"/>
                <a:cs typeface="Architects Daughter"/>
                <a:sym typeface="Architects Daughter"/>
              </a:defRPr>
            </a:lvl2pPr>
            <a:lvl3pPr marL="1371600" lvl="2" indent="-3302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Architects Daughter"/>
              <a:buChar char="■"/>
              <a:defRPr sz="1600">
                <a:solidFill>
                  <a:schemeClr val="dk1"/>
                </a:solidFill>
                <a:latin typeface="Architects Daughter"/>
                <a:ea typeface="Architects Daughter"/>
                <a:cs typeface="Architects Daughter"/>
                <a:sym typeface="Architects Daughter"/>
              </a:defRPr>
            </a:lvl3pPr>
            <a:lvl4pPr marL="1828800" lvl="3" indent="-3302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Architects Daughter"/>
              <a:buChar char="●"/>
              <a:defRPr sz="1600">
                <a:solidFill>
                  <a:schemeClr val="dk1"/>
                </a:solidFill>
                <a:latin typeface="Architects Daughter"/>
                <a:ea typeface="Architects Daughter"/>
                <a:cs typeface="Architects Daughter"/>
                <a:sym typeface="Architects Daughter"/>
              </a:defRPr>
            </a:lvl4pPr>
            <a:lvl5pPr marL="2286000" lvl="4" indent="-3302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Architects Daughter"/>
              <a:buChar char="○"/>
              <a:defRPr sz="1600">
                <a:solidFill>
                  <a:schemeClr val="dk1"/>
                </a:solidFill>
                <a:latin typeface="Architects Daughter"/>
                <a:ea typeface="Architects Daughter"/>
                <a:cs typeface="Architects Daughter"/>
                <a:sym typeface="Architects Daughter"/>
              </a:defRPr>
            </a:lvl5pPr>
            <a:lvl6pPr marL="2743200" lvl="5" indent="-3302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Architects Daughter"/>
              <a:buChar char="■"/>
              <a:defRPr sz="1600">
                <a:solidFill>
                  <a:schemeClr val="dk1"/>
                </a:solidFill>
                <a:latin typeface="Architects Daughter"/>
                <a:ea typeface="Architects Daughter"/>
                <a:cs typeface="Architects Daughter"/>
                <a:sym typeface="Architects Daughter"/>
              </a:defRPr>
            </a:lvl6pPr>
            <a:lvl7pPr marL="3200400" lvl="6" indent="-3302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Architects Daughter"/>
              <a:buChar char="●"/>
              <a:defRPr sz="1600">
                <a:solidFill>
                  <a:schemeClr val="dk1"/>
                </a:solidFill>
                <a:latin typeface="Architects Daughter"/>
                <a:ea typeface="Architects Daughter"/>
                <a:cs typeface="Architects Daughter"/>
                <a:sym typeface="Architects Daughter"/>
              </a:defRPr>
            </a:lvl7pPr>
            <a:lvl8pPr marL="3657600" lvl="7" indent="-3302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Architects Daughter"/>
              <a:buChar char="○"/>
              <a:defRPr sz="1600">
                <a:solidFill>
                  <a:schemeClr val="dk1"/>
                </a:solidFill>
                <a:latin typeface="Architects Daughter"/>
                <a:ea typeface="Architects Daughter"/>
                <a:cs typeface="Architects Daughter"/>
                <a:sym typeface="Architects Daughter"/>
              </a:defRPr>
            </a:lvl8pPr>
            <a:lvl9pPr marL="4114800" lvl="8" indent="-33020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1600"/>
              <a:buFont typeface="Architects Daughter"/>
              <a:buChar char="■"/>
              <a:defRPr sz="1600">
                <a:solidFill>
                  <a:schemeClr val="dk1"/>
                </a:solidFill>
                <a:latin typeface="Architects Daughter"/>
                <a:ea typeface="Architects Daughter"/>
                <a:cs typeface="Architects Daughter"/>
                <a:sym typeface="Architects Daughter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560726123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863" r:id="rId1"/>
    <p:sldLayoutId id="2147483864" r:id="rId2"/>
    <p:sldLayoutId id="2147483865" r:id="rId3"/>
    <p:sldLayoutId id="2147483866" r:id="rId4"/>
    <p:sldLayoutId id="2147483867" r:id="rId5"/>
    <p:sldLayoutId id="2147483868" r:id="rId6"/>
    <p:sldLayoutId id="2147483869" r:id="rId7"/>
    <p:sldLayoutId id="2147483870" r:id="rId8"/>
    <p:sldLayoutId id="2147483871" r:id="rId9"/>
    <p:sldLayoutId id="2147483872" r:id="rId10"/>
    <p:sldLayoutId id="2147483873" r:id="rId11"/>
    <p:sldLayoutId id="2147483875" r:id="rId12"/>
    <p:sldLayoutId id="2147483876" r:id="rId13"/>
    <p:sldLayoutId id="2147483877" r:id="rId14"/>
    <p:sldLayoutId id="2147483878" r:id="rId15"/>
    <p:sldLayoutId id="2147483879" r:id="rId16"/>
    <p:sldLayoutId id="2147483880" r:id="rId17"/>
    <p:sldLayoutId id="2147483882" r:id="rId18"/>
    <p:sldLayoutId id="2147483883" r:id="rId19"/>
    <p:sldLayoutId id="2147483884" r:id="rId20"/>
    <p:sldLayoutId id="2147483885" r:id="rId21"/>
    <p:sldLayoutId id="2147483886" r:id="rId22"/>
    <p:sldLayoutId id="2147483887" r:id="rId23"/>
    <p:sldLayoutId id="2147483888" r:id="rId24"/>
    <p:sldLayoutId id="2147483889" r:id="rId25"/>
    <p:sldLayoutId id="2147483890" r:id="rId26"/>
    <p:sldLayoutId id="2147483891" r:id="rId27"/>
    <p:sldLayoutId id="2147483892" r:id="rId28"/>
    <p:sldLayoutId id="2147483893" r:id="rId29"/>
    <p:sldLayoutId id="2147483894" r:id="rId30"/>
    <p:sldLayoutId id="2147483895" r:id="rId31"/>
    <p:sldLayoutId id="2147483896" r:id="rId32"/>
    <p:sldLayoutId id="2147483897" r:id="rId33"/>
    <p:sldLayoutId id="2147483898" r:id="rId34"/>
    <p:sldLayoutId id="2147483899" r:id="rId35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8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" name="9Slide.vn - 2019">
            <a:extLst>
              <a:ext uri="{FF2B5EF4-FFF2-40B4-BE49-F238E27FC236}">
                <a16:creationId xmlns:a16="http://schemas.microsoft.com/office/drawing/2014/main" id="{7BAC6046-47AD-4B64-8551-D49977D8D560}"/>
              </a:ext>
            </a:extLst>
          </p:cNvPr>
          <p:cNvSpPr txBox="1"/>
          <p:nvPr userDrawn="1"/>
        </p:nvSpPr>
        <p:spPr>
          <a:xfrm>
            <a:off x="0" y="-1656987"/>
            <a:ext cx="12192000" cy="513987"/>
          </a:xfrm>
          <a:prstGeom prst="rect">
            <a:avLst/>
          </a:prstGeom>
          <a:noFill/>
        </p:spPr>
        <p:txBody>
          <a:bodyPr vert="horz" wrap="none" lIns="91440" tIns="45720" rIns="91440" bIns="45720" rtlCol="0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2400">
                <a:solidFill>
                  <a:srgbClr val="CFCFCF"/>
                </a:solidFill>
              </a:rPr>
              <a:t>www.9slide.vn</a:t>
            </a:r>
          </a:p>
        </p:txBody>
      </p:sp>
      <p:grpSp>
        <p:nvGrpSpPr>
          <p:cNvPr id="2" name="Group 1"/>
          <p:cNvGrpSpPr/>
          <p:nvPr userDrawn="1"/>
        </p:nvGrpSpPr>
        <p:grpSpPr>
          <a:xfrm>
            <a:off x="-1519238" y="-4194176"/>
            <a:ext cx="15240003" cy="15236826"/>
            <a:chOff x="-1519238" y="-4194176"/>
            <a:chExt cx="15240003" cy="15236826"/>
          </a:xfrm>
          <a:gradFill flip="none" rotWithShape="1">
            <a:gsLst>
              <a:gs pos="50000">
                <a:schemeClr val="tx2">
                  <a:lumMod val="75000"/>
                  <a:alpha val="50000"/>
                </a:schemeClr>
              </a:gs>
              <a:gs pos="0">
                <a:schemeClr val="tx2">
                  <a:alpha val="0"/>
                </a:schemeClr>
              </a:gs>
            </a:gsLst>
            <a:path path="circle">
              <a:fillToRect l="50000" t="50000" r="50000" b="50000"/>
            </a:path>
            <a:tileRect/>
          </a:gradFill>
        </p:grpSpPr>
        <p:sp>
          <p:nvSpPr>
            <p:cNvPr id="3" name="Freeform 6"/>
            <p:cNvSpPr>
              <a:spLocks/>
            </p:cNvSpPr>
            <p:nvPr userDrawn="1"/>
          </p:nvSpPr>
          <p:spPr bwMode="auto">
            <a:xfrm>
              <a:off x="-1519238" y="3414712"/>
              <a:ext cx="7600951" cy="1055688"/>
            </a:xfrm>
            <a:custGeom>
              <a:avLst/>
              <a:gdLst>
                <a:gd name="T0" fmla="*/ 4788 w 4788"/>
                <a:gd name="T1" fmla="*/ 0 h 665"/>
                <a:gd name="T2" fmla="*/ 3448 w 4788"/>
                <a:gd name="T3" fmla="*/ 338 h 665"/>
                <a:gd name="T4" fmla="*/ 3477 w 4788"/>
                <a:gd name="T5" fmla="*/ 195 h 665"/>
                <a:gd name="T6" fmla="*/ 993 w 4788"/>
                <a:gd name="T7" fmla="*/ 665 h 665"/>
                <a:gd name="T8" fmla="*/ 1146 w 4788"/>
                <a:gd name="T9" fmla="*/ 333 h 665"/>
                <a:gd name="T10" fmla="*/ 0 w 4788"/>
                <a:gd name="T11" fmla="*/ 478 h 665"/>
                <a:gd name="T12" fmla="*/ 0 w 4788"/>
                <a:gd name="T13" fmla="*/ 164 h 665"/>
                <a:gd name="T14" fmla="*/ 2262 w 4788"/>
                <a:gd name="T15" fmla="*/ 0 h 665"/>
                <a:gd name="T16" fmla="*/ 2034 w 4788"/>
                <a:gd name="T17" fmla="*/ 245 h 665"/>
                <a:gd name="T18" fmla="*/ 4788 w 4788"/>
                <a:gd name="T19" fmla="*/ 0 h 6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788" h="665">
                  <a:moveTo>
                    <a:pt x="4788" y="0"/>
                  </a:moveTo>
                  <a:lnTo>
                    <a:pt x="3448" y="338"/>
                  </a:lnTo>
                  <a:lnTo>
                    <a:pt x="3477" y="195"/>
                  </a:lnTo>
                  <a:lnTo>
                    <a:pt x="993" y="665"/>
                  </a:lnTo>
                  <a:lnTo>
                    <a:pt x="1146" y="333"/>
                  </a:lnTo>
                  <a:lnTo>
                    <a:pt x="0" y="478"/>
                  </a:lnTo>
                  <a:lnTo>
                    <a:pt x="0" y="164"/>
                  </a:lnTo>
                  <a:lnTo>
                    <a:pt x="2262" y="0"/>
                  </a:lnTo>
                  <a:lnTo>
                    <a:pt x="2034" y="245"/>
                  </a:lnTo>
                  <a:lnTo>
                    <a:pt x="478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" name="Freeform 7"/>
            <p:cNvSpPr>
              <a:spLocks/>
            </p:cNvSpPr>
            <p:nvPr userDrawn="1"/>
          </p:nvSpPr>
          <p:spPr bwMode="auto">
            <a:xfrm>
              <a:off x="-1212850" y="3414712"/>
              <a:ext cx="7294564" cy="2625725"/>
            </a:xfrm>
            <a:custGeom>
              <a:avLst/>
              <a:gdLst>
                <a:gd name="T0" fmla="*/ 4595 w 4595"/>
                <a:gd name="T1" fmla="*/ 0 h 1654"/>
                <a:gd name="T2" fmla="*/ 3379 w 4595"/>
                <a:gd name="T3" fmla="*/ 660 h 1654"/>
                <a:gd name="T4" fmla="*/ 3374 w 4595"/>
                <a:gd name="T5" fmla="*/ 515 h 1654"/>
                <a:gd name="T6" fmla="*/ 1086 w 4595"/>
                <a:gd name="T7" fmla="*/ 1588 h 1654"/>
                <a:gd name="T8" fmla="*/ 1149 w 4595"/>
                <a:gd name="T9" fmla="*/ 1228 h 1654"/>
                <a:gd name="T10" fmla="*/ 79 w 4595"/>
                <a:gd name="T11" fmla="*/ 1654 h 1654"/>
                <a:gd name="T12" fmla="*/ 0 w 4595"/>
                <a:gd name="T13" fmla="*/ 1347 h 1654"/>
                <a:gd name="T14" fmla="*/ 2148 w 4595"/>
                <a:gd name="T15" fmla="*/ 629 h 1654"/>
                <a:gd name="T16" fmla="*/ 1987 w 4595"/>
                <a:gd name="T17" fmla="*/ 922 h 1654"/>
                <a:gd name="T18" fmla="*/ 4595 w 4595"/>
                <a:gd name="T19" fmla="*/ 0 h 16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595" h="1654">
                  <a:moveTo>
                    <a:pt x="4595" y="0"/>
                  </a:moveTo>
                  <a:lnTo>
                    <a:pt x="3379" y="660"/>
                  </a:lnTo>
                  <a:lnTo>
                    <a:pt x="3374" y="515"/>
                  </a:lnTo>
                  <a:lnTo>
                    <a:pt x="1086" y="1588"/>
                  </a:lnTo>
                  <a:lnTo>
                    <a:pt x="1149" y="1228"/>
                  </a:lnTo>
                  <a:lnTo>
                    <a:pt x="79" y="1654"/>
                  </a:lnTo>
                  <a:lnTo>
                    <a:pt x="0" y="1347"/>
                  </a:lnTo>
                  <a:lnTo>
                    <a:pt x="2148" y="629"/>
                  </a:lnTo>
                  <a:lnTo>
                    <a:pt x="1987" y="922"/>
                  </a:lnTo>
                  <a:lnTo>
                    <a:pt x="459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" name="Freeform 8"/>
            <p:cNvSpPr>
              <a:spLocks/>
            </p:cNvSpPr>
            <p:nvPr userDrawn="1"/>
          </p:nvSpPr>
          <p:spPr bwMode="auto">
            <a:xfrm>
              <a:off x="-454025" y="3414712"/>
              <a:ext cx="6535739" cy="4327525"/>
            </a:xfrm>
            <a:custGeom>
              <a:avLst/>
              <a:gdLst>
                <a:gd name="T0" fmla="*/ 4117 w 4117"/>
                <a:gd name="T1" fmla="*/ 0 h 2726"/>
                <a:gd name="T2" fmla="*/ 3105 w 4117"/>
                <a:gd name="T3" fmla="*/ 943 h 2726"/>
                <a:gd name="T4" fmla="*/ 3062 w 4117"/>
                <a:gd name="T5" fmla="*/ 803 h 2726"/>
                <a:gd name="T6" fmla="*/ 1112 w 4117"/>
                <a:gd name="T7" fmla="*/ 2409 h 2726"/>
                <a:gd name="T8" fmla="*/ 1086 w 4117"/>
                <a:gd name="T9" fmla="*/ 2045 h 2726"/>
                <a:gd name="T10" fmla="*/ 153 w 4117"/>
                <a:gd name="T11" fmla="*/ 2726 h 2726"/>
                <a:gd name="T12" fmla="*/ 0 w 4117"/>
                <a:gd name="T13" fmla="*/ 2449 h 2726"/>
                <a:gd name="T14" fmla="*/ 1902 w 4117"/>
                <a:gd name="T15" fmla="*/ 1218 h 2726"/>
                <a:gd name="T16" fmla="*/ 1820 w 4117"/>
                <a:gd name="T17" fmla="*/ 1543 h 2726"/>
                <a:gd name="T18" fmla="*/ 4117 w 4117"/>
                <a:gd name="T19" fmla="*/ 0 h 27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117" h="2726">
                  <a:moveTo>
                    <a:pt x="4117" y="0"/>
                  </a:moveTo>
                  <a:lnTo>
                    <a:pt x="3105" y="943"/>
                  </a:lnTo>
                  <a:lnTo>
                    <a:pt x="3062" y="803"/>
                  </a:lnTo>
                  <a:lnTo>
                    <a:pt x="1112" y="2409"/>
                  </a:lnTo>
                  <a:lnTo>
                    <a:pt x="1086" y="2045"/>
                  </a:lnTo>
                  <a:lnTo>
                    <a:pt x="153" y="2726"/>
                  </a:lnTo>
                  <a:lnTo>
                    <a:pt x="0" y="2449"/>
                  </a:lnTo>
                  <a:lnTo>
                    <a:pt x="1902" y="1218"/>
                  </a:lnTo>
                  <a:lnTo>
                    <a:pt x="1820" y="1543"/>
                  </a:lnTo>
                  <a:lnTo>
                    <a:pt x="411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" name="Freeform 9"/>
            <p:cNvSpPr>
              <a:spLocks/>
            </p:cNvSpPr>
            <p:nvPr userDrawn="1"/>
          </p:nvSpPr>
          <p:spPr bwMode="auto">
            <a:xfrm>
              <a:off x="720725" y="3414712"/>
              <a:ext cx="5360989" cy="5753100"/>
            </a:xfrm>
            <a:custGeom>
              <a:avLst/>
              <a:gdLst>
                <a:gd name="T0" fmla="*/ 3377 w 3377"/>
                <a:gd name="T1" fmla="*/ 0 h 3624"/>
                <a:gd name="T2" fmla="*/ 2632 w 3377"/>
                <a:gd name="T3" fmla="*/ 1165 h 3624"/>
                <a:gd name="T4" fmla="*/ 2555 w 3377"/>
                <a:gd name="T5" fmla="*/ 1041 h 3624"/>
                <a:gd name="T6" fmla="*/ 1067 w 3377"/>
                <a:gd name="T7" fmla="*/ 3083 h 3624"/>
                <a:gd name="T8" fmla="*/ 951 w 3377"/>
                <a:gd name="T9" fmla="*/ 2734 h 3624"/>
                <a:gd name="T10" fmla="*/ 216 w 3377"/>
                <a:gd name="T11" fmla="*/ 3624 h 3624"/>
                <a:gd name="T12" fmla="*/ 0 w 3377"/>
                <a:gd name="T13" fmla="*/ 3395 h 3624"/>
                <a:gd name="T14" fmla="*/ 1535 w 3377"/>
                <a:gd name="T15" fmla="*/ 1728 h 3624"/>
                <a:gd name="T16" fmla="*/ 1538 w 3377"/>
                <a:gd name="T17" fmla="*/ 2063 h 3624"/>
                <a:gd name="T18" fmla="*/ 3377 w 3377"/>
                <a:gd name="T19" fmla="*/ 0 h 36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377" h="3624">
                  <a:moveTo>
                    <a:pt x="3377" y="0"/>
                  </a:moveTo>
                  <a:lnTo>
                    <a:pt x="2632" y="1165"/>
                  </a:lnTo>
                  <a:lnTo>
                    <a:pt x="2555" y="1041"/>
                  </a:lnTo>
                  <a:lnTo>
                    <a:pt x="1067" y="3083"/>
                  </a:lnTo>
                  <a:lnTo>
                    <a:pt x="951" y="2734"/>
                  </a:lnTo>
                  <a:lnTo>
                    <a:pt x="216" y="3624"/>
                  </a:lnTo>
                  <a:lnTo>
                    <a:pt x="0" y="3395"/>
                  </a:lnTo>
                  <a:lnTo>
                    <a:pt x="1535" y="1728"/>
                  </a:lnTo>
                  <a:lnTo>
                    <a:pt x="1538" y="2063"/>
                  </a:lnTo>
                  <a:lnTo>
                    <a:pt x="337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" name="Freeform 10"/>
            <p:cNvSpPr>
              <a:spLocks/>
            </p:cNvSpPr>
            <p:nvPr userDrawn="1"/>
          </p:nvSpPr>
          <p:spPr bwMode="auto">
            <a:xfrm>
              <a:off x="2230438" y="3414712"/>
              <a:ext cx="3851276" cy="6823075"/>
            </a:xfrm>
            <a:custGeom>
              <a:avLst/>
              <a:gdLst>
                <a:gd name="T0" fmla="*/ 2426 w 2426"/>
                <a:gd name="T1" fmla="*/ 0 h 4298"/>
                <a:gd name="T2" fmla="*/ 1992 w 2426"/>
                <a:gd name="T3" fmla="*/ 1313 h 4298"/>
                <a:gd name="T4" fmla="*/ 1889 w 2426"/>
                <a:gd name="T5" fmla="*/ 1212 h 4298"/>
                <a:gd name="T6" fmla="*/ 954 w 2426"/>
                <a:gd name="T7" fmla="*/ 3558 h 4298"/>
                <a:gd name="T8" fmla="*/ 756 w 2426"/>
                <a:gd name="T9" fmla="*/ 3252 h 4298"/>
                <a:gd name="T10" fmla="*/ 267 w 2426"/>
                <a:gd name="T11" fmla="*/ 4298 h 4298"/>
                <a:gd name="T12" fmla="*/ 0 w 2426"/>
                <a:gd name="T13" fmla="*/ 4129 h 4298"/>
                <a:gd name="T14" fmla="*/ 1073 w 2426"/>
                <a:gd name="T15" fmla="*/ 2132 h 4298"/>
                <a:gd name="T16" fmla="*/ 1157 w 2426"/>
                <a:gd name="T17" fmla="*/ 2457 h 4298"/>
                <a:gd name="T18" fmla="*/ 2426 w 2426"/>
                <a:gd name="T19" fmla="*/ 0 h 42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26" h="4298">
                  <a:moveTo>
                    <a:pt x="2426" y="0"/>
                  </a:moveTo>
                  <a:lnTo>
                    <a:pt x="1992" y="1313"/>
                  </a:lnTo>
                  <a:lnTo>
                    <a:pt x="1889" y="1212"/>
                  </a:lnTo>
                  <a:lnTo>
                    <a:pt x="954" y="3558"/>
                  </a:lnTo>
                  <a:lnTo>
                    <a:pt x="756" y="3252"/>
                  </a:lnTo>
                  <a:lnTo>
                    <a:pt x="267" y="4298"/>
                  </a:lnTo>
                  <a:lnTo>
                    <a:pt x="0" y="4129"/>
                  </a:lnTo>
                  <a:lnTo>
                    <a:pt x="1073" y="2132"/>
                  </a:lnTo>
                  <a:lnTo>
                    <a:pt x="1157" y="2457"/>
                  </a:lnTo>
                  <a:lnTo>
                    <a:pt x="242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" name="Freeform 11"/>
            <p:cNvSpPr>
              <a:spLocks/>
            </p:cNvSpPr>
            <p:nvPr userDrawn="1"/>
          </p:nvSpPr>
          <p:spPr bwMode="auto">
            <a:xfrm>
              <a:off x="3979863" y="3414712"/>
              <a:ext cx="2101850" cy="7461250"/>
            </a:xfrm>
            <a:custGeom>
              <a:avLst/>
              <a:gdLst>
                <a:gd name="T0" fmla="*/ 1324 w 1324"/>
                <a:gd name="T1" fmla="*/ 0 h 4700"/>
                <a:gd name="T2" fmla="*/ 1231 w 1324"/>
                <a:gd name="T3" fmla="*/ 1379 h 4700"/>
                <a:gd name="T4" fmla="*/ 1107 w 1324"/>
                <a:gd name="T5" fmla="*/ 1307 h 4700"/>
                <a:gd name="T6" fmla="*/ 785 w 1324"/>
                <a:gd name="T7" fmla="*/ 3815 h 4700"/>
                <a:gd name="T8" fmla="*/ 515 w 1324"/>
                <a:gd name="T9" fmla="*/ 3566 h 4700"/>
                <a:gd name="T10" fmla="*/ 301 w 1324"/>
                <a:gd name="T11" fmla="*/ 4700 h 4700"/>
                <a:gd name="T12" fmla="*/ 0 w 1324"/>
                <a:gd name="T13" fmla="*/ 4602 h 4700"/>
                <a:gd name="T14" fmla="*/ 544 w 1324"/>
                <a:gd name="T15" fmla="*/ 2401 h 4700"/>
                <a:gd name="T16" fmla="*/ 708 w 1324"/>
                <a:gd name="T17" fmla="*/ 2694 h 4700"/>
                <a:gd name="T18" fmla="*/ 1324 w 1324"/>
                <a:gd name="T19" fmla="*/ 0 h 47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24" h="4700">
                  <a:moveTo>
                    <a:pt x="1324" y="0"/>
                  </a:moveTo>
                  <a:lnTo>
                    <a:pt x="1231" y="1379"/>
                  </a:lnTo>
                  <a:lnTo>
                    <a:pt x="1107" y="1307"/>
                  </a:lnTo>
                  <a:lnTo>
                    <a:pt x="785" y="3815"/>
                  </a:lnTo>
                  <a:lnTo>
                    <a:pt x="515" y="3566"/>
                  </a:lnTo>
                  <a:lnTo>
                    <a:pt x="301" y="4700"/>
                  </a:lnTo>
                  <a:lnTo>
                    <a:pt x="0" y="4602"/>
                  </a:lnTo>
                  <a:lnTo>
                    <a:pt x="544" y="2401"/>
                  </a:lnTo>
                  <a:lnTo>
                    <a:pt x="708" y="2694"/>
                  </a:lnTo>
                  <a:lnTo>
                    <a:pt x="132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" name="Freeform 12"/>
            <p:cNvSpPr>
              <a:spLocks/>
            </p:cNvSpPr>
            <p:nvPr userDrawn="1"/>
          </p:nvSpPr>
          <p:spPr bwMode="auto">
            <a:xfrm>
              <a:off x="5829301" y="3414712"/>
              <a:ext cx="927100" cy="7627938"/>
            </a:xfrm>
            <a:custGeom>
              <a:avLst/>
              <a:gdLst>
                <a:gd name="T0" fmla="*/ 159 w 584"/>
                <a:gd name="T1" fmla="*/ 0 h 4805"/>
                <a:gd name="T2" fmla="*/ 412 w 584"/>
                <a:gd name="T3" fmla="*/ 1360 h 4805"/>
                <a:gd name="T4" fmla="*/ 272 w 584"/>
                <a:gd name="T5" fmla="*/ 1321 h 4805"/>
                <a:gd name="T6" fmla="*/ 584 w 584"/>
                <a:gd name="T7" fmla="*/ 3828 h 4805"/>
                <a:gd name="T8" fmla="*/ 262 w 584"/>
                <a:gd name="T9" fmla="*/ 3653 h 4805"/>
                <a:gd name="T10" fmla="*/ 338 w 584"/>
                <a:gd name="T11" fmla="*/ 4805 h 4805"/>
                <a:gd name="T12" fmla="*/ 21 w 584"/>
                <a:gd name="T13" fmla="*/ 4787 h 4805"/>
                <a:gd name="T14" fmla="*/ 0 w 584"/>
                <a:gd name="T15" fmla="*/ 2520 h 4805"/>
                <a:gd name="T16" fmla="*/ 233 w 584"/>
                <a:gd name="T17" fmla="*/ 2763 h 4805"/>
                <a:gd name="T18" fmla="*/ 159 w 584"/>
                <a:gd name="T19" fmla="*/ 0 h 48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84" h="4805">
                  <a:moveTo>
                    <a:pt x="159" y="0"/>
                  </a:moveTo>
                  <a:lnTo>
                    <a:pt x="412" y="1360"/>
                  </a:lnTo>
                  <a:lnTo>
                    <a:pt x="272" y="1321"/>
                  </a:lnTo>
                  <a:lnTo>
                    <a:pt x="584" y="3828"/>
                  </a:lnTo>
                  <a:lnTo>
                    <a:pt x="262" y="3653"/>
                  </a:lnTo>
                  <a:lnTo>
                    <a:pt x="338" y="4805"/>
                  </a:lnTo>
                  <a:lnTo>
                    <a:pt x="21" y="4787"/>
                  </a:lnTo>
                  <a:lnTo>
                    <a:pt x="0" y="2520"/>
                  </a:lnTo>
                  <a:lnTo>
                    <a:pt x="233" y="2763"/>
                  </a:lnTo>
                  <a:lnTo>
                    <a:pt x="15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" name="Freeform 13"/>
            <p:cNvSpPr>
              <a:spLocks/>
            </p:cNvSpPr>
            <p:nvPr userDrawn="1"/>
          </p:nvSpPr>
          <p:spPr bwMode="auto">
            <a:xfrm>
              <a:off x="6081713" y="3414712"/>
              <a:ext cx="2171700" cy="7415213"/>
            </a:xfrm>
            <a:custGeom>
              <a:avLst/>
              <a:gdLst>
                <a:gd name="T0" fmla="*/ 0 w 1368"/>
                <a:gd name="T1" fmla="*/ 0 h 4671"/>
                <a:gd name="T2" fmla="*/ 584 w 1368"/>
                <a:gd name="T3" fmla="*/ 1255 h 4671"/>
                <a:gd name="T4" fmla="*/ 441 w 1368"/>
                <a:gd name="T5" fmla="*/ 1252 h 4671"/>
                <a:gd name="T6" fmla="*/ 1366 w 1368"/>
                <a:gd name="T7" fmla="*/ 3601 h 4671"/>
                <a:gd name="T8" fmla="*/ 1009 w 1368"/>
                <a:gd name="T9" fmla="*/ 3513 h 4671"/>
                <a:gd name="T10" fmla="*/ 1368 w 1368"/>
                <a:gd name="T11" fmla="*/ 4612 h 4671"/>
                <a:gd name="T12" fmla="*/ 1059 w 1368"/>
                <a:gd name="T13" fmla="*/ 4671 h 4671"/>
                <a:gd name="T14" fmla="*/ 475 w 1368"/>
                <a:gd name="T15" fmla="*/ 2480 h 4671"/>
                <a:gd name="T16" fmla="*/ 758 w 1368"/>
                <a:gd name="T17" fmla="*/ 2660 h 4671"/>
                <a:gd name="T18" fmla="*/ 0 w 1368"/>
                <a:gd name="T19" fmla="*/ 0 h 46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68" h="4671">
                  <a:moveTo>
                    <a:pt x="0" y="0"/>
                  </a:moveTo>
                  <a:lnTo>
                    <a:pt x="584" y="1255"/>
                  </a:lnTo>
                  <a:lnTo>
                    <a:pt x="441" y="1252"/>
                  </a:lnTo>
                  <a:lnTo>
                    <a:pt x="1366" y="3601"/>
                  </a:lnTo>
                  <a:lnTo>
                    <a:pt x="1009" y="3513"/>
                  </a:lnTo>
                  <a:lnTo>
                    <a:pt x="1368" y="4612"/>
                  </a:lnTo>
                  <a:lnTo>
                    <a:pt x="1059" y="4671"/>
                  </a:lnTo>
                  <a:lnTo>
                    <a:pt x="475" y="2480"/>
                  </a:lnTo>
                  <a:lnTo>
                    <a:pt x="758" y="266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" name="Freeform 14"/>
            <p:cNvSpPr>
              <a:spLocks/>
            </p:cNvSpPr>
            <p:nvPr userDrawn="1"/>
          </p:nvSpPr>
          <p:spPr bwMode="auto">
            <a:xfrm>
              <a:off x="6081713" y="3414712"/>
              <a:ext cx="3925888" cy="6764338"/>
            </a:xfrm>
            <a:custGeom>
              <a:avLst/>
              <a:gdLst>
                <a:gd name="T0" fmla="*/ 0 w 2473"/>
                <a:gd name="T1" fmla="*/ 0 h 4261"/>
                <a:gd name="T2" fmla="*/ 877 w 2473"/>
                <a:gd name="T3" fmla="*/ 1070 h 4261"/>
                <a:gd name="T4" fmla="*/ 737 w 2473"/>
                <a:gd name="T5" fmla="*/ 1104 h 4261"/>
                <a:gd name="T6" fmla="*/ 2219 w 2473"/>
                <a:gd name="T7" fmla="*/ 3149 h 4261"/>
                <a:gd name="T8" fmla="*/ 1852 w 2473"/>
                <a:gd name="T9" fmla="*/ 3154 h 4261"/>
                <a:gd name="T10" fmla="*/ 2473 w 2473"/>
                <a:gd name="T11" fmla="*/ 4126 h 4261"/>
                <a:gd name="T12" fmla="*/ 2188 w 2473"/>
                <a:gd name="T13" fmla="*/ 4261 h 4261"/>
                <a:gd name="T14" fmla="*/ 1078 w 2473"/>
                <a:gd name="T15" fmla="*/ 2285 h 4261"/>
                <a:gd name="T16" fmla="*/ 1395 w 2473"/>
                <a:gd name="T17" fmla="*/ 2388 h 4261"/>
                <a:gd name="T18" fmla="*/ 0 w 2473"/>
                <a:gd name="T19" fmla="*/ 0 h 4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73" h="4261">
                  <a:moveTo>
                    <a:pt x="0" y="0"/>
                  </a:moveTo>
                  <a:lnTo>
                    <a:pt x="877" y="1070"/>
                  </a:lnTo>
                  <a:lnTo>
                    <a:pt x="737" y="1104"/>
                  </a:lnTo>
                  <a:lnTo>
                    <a:pt x="2219" y="3149"/>
                  </a:lnTo>
                  <a:lnTo>
                    <a:pt x="1852" y="3154"/>
                  </a:lnTo>
                  <a:lnTo>
                    <a:pt x="2473" y="4126"/>
                  </a:lnTo>
                  <a:lnTo>
                    <a:pt x="2188" y="4261"/>
                  </a:lnTo>
                  <a:lnTo>
                    <a:pt x="1078" y="2285"/>
                  </a:lnTo>
                  <a:lnTo>
                    <a:pt x="1395" y="2388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" name="Freeform 15"/>
            <p:cNvSpPr>
              <a:spLocks/>
            </p:cNvSpPr>
            <p:nvPr userDrawn="1"/>
          </p:nvSpPr>
          <p:spPr bwMode="auto">
            <a:xfrm>
              <a:off x="6081713" y="3414712"/>
              <a:ext cx="5432426" cy="5686425"/>
            </a:xfrm>
            <a:custGeom>
              <a:avLst/>
              <a:gdLst>
                <a:gd name="T0" fmla="*/ 0 w 3422"/>
                <a:gd name="T1" fmla="*/ 0 h 3582"/>
                <a:gd name="T2" fmla="*/ 1115 w 3422"/>
                <a:gd name="T3" fmla="*/ 816 h 3582"/>
                <a:gd name="T4" fmla="*/ 988 w 3422"/>
                <a:gd name="T5" fmla="*/ 885 h 3582"/>
                <a:gd name="T6" fmla="*/ 2933 w 3422"/>
                <a:gd name="T7" fmla="*/ 2499 h 3582"/>
                <a:gd name="T8" fmla="*/ 2579 w 3422"/>
                <a:gd name="T9" fmla="*/ 2594 h 3582"/>
                <a:gd name="T10" fmla="*/ 3422 w 3422"/>
                <a:gd name="T11" fmla="*/ 3381 h 3582"/>
                <a:gd name="T12" fmla="*/ 3179 w 3422"/>
                <a:gd name="T13" fmla="*/ 3582 h 3582"/>
                <a:gd name="T14" fmla="*/ 1612 w 3422"/>
                <a:gd name="T15" fmla="*/ 1947 h 3582"/>
                <a:gd name="T16" fmla="*/ 1947 w 3422"/>
                <a:gd name="T17" fmla="*/ 1965 h 3582"/>
                <a:gd name="T18" fmla="*/ 0 w 3422"/>
                <a:gd name="T19" fmla="*/ 0 h 35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22" h="3582">
                  <a:moveTo>
                    <a:pt x="0" y="0"/>
                  </a:moveTo>
                  <a:lnTo>
                    <a:pt x="1115" y="816"/>
                  </a:lnTo>
                  <a:lnTo>
                    <a:pt x="988" y="885"/>
                  </a:lnTo>
                  <a:lnTo>
                    <a:pt x="2933" y="2499"/>
                  </a:lnTo>
                  <a:lnTo>
                    <a:pt x="2579" y="2594"/>
                  </a:lnTo>
                  <a:lnTo>
                    <a:pt x="3422" y="3381"/>
                  </a:lnTo>
                  <a:lnTo>
                    <a:pt x="3179" y="3582"/>
                  </a:lnTo>
                  <a:lnTo>
                    <a:pt x="1612" y="1947"/>
                  </a:lnTo>
                  <a:lnTo>
                    <a:pt x="1947" y="1965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" name="Freeform 16"/>
            <p:cNvSpPr>
              <a:spLocks/>
            </p:cNvSpPr>
            <p:nvPr userDrawn="1"/>
          </p:nvSpPr>
          <p:spPr bwMode="auto">
            <a:xfrm>
              <a:off x="6081713" y="3414712"/>
              <a:ext cx="6597651" cy="4256088"/>
            </a:xfrm>
            <a:custGeom>
              <a:avLst/>
              <a:gdLst>
                <a:gd name="T0" fmla="*/ 0 w 4156"/>
                <a:gd name="T1" fmla="*/ 0 h 2681"/>
                <a:gd name="T2" fmla="*/ 1284 w 4156"/>
                <a:gd name="T3" fmla="*/ 515 h 2681"/>
                <a:gd name="T4" fmla="*/ 1178 w 4156"/>
                <a:gd name="T5" fmla="*/ 613 h 2681"/>
                <a:gd name="T6" fmla="*/ 3461 w 4156"/>
                <a:gd name="T7" fmla="*/ 1691 h 2681"/>
                <a:gd name="T8" fmla="*/ 3144 w 4156"/>
                <a:gd name="T9" fmla="*/ 1870 h 2681"/>
                <a:gd name="T10" fmla="*/ 4156 w 4156"/>
                <a:gd name="T11" fmla="*/ 2425 h 2681"/>
                <a:gd name="T12" fmla="*/ 3971 w 4156"/>
                <a:gd name="T13" fmla="*/ 2681 h 2681"/>
                <a:gd name="T14" fmla="*/ 2045 w 4156"/>
                <a:gd name="T15" fmla="*/ 1484 h 2681"/>
                <a:gd name="T16" fmla="*/ 2375 w 4156"/>
                <a:gd name="T17" fmla="*/ 1421 h 2681"/>
                <a:gd name="T18" fmla="*/ 0 w 4156"/>
                <a:gd name="T19" fmla="*/ 0 h 26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156" h="2681">
                  <a:moveTo>
                    <a:pt x="0" y="0"/>
                  </a:moveTo>
                  <a:lnTo>
                    <a:pt x="1284" y="515"/>
                  </a:lnTo>
                  <a:lnTo>
                    <a:pt x="1178" y="613"/>
                  </a:lnTo>
                  <a:lnTo>
                    <a:pt x="3461" y="1691"/>
                  </a:lnTo>
                  <a:lnTo>
                    <a:pt x="3144" y="1870"/>
                  </a:lnTo>
                  <a:lnTo>
                    <a:pt x="4156" y="2425"/>
                  </a:lnTo>
                  <a:lnTo>
                    <a:pt x="3971" y="2681"/>
                  </a:lnTo>
                  <a:lnTo>
                    <a:pt x="2045" y="1484"/>
                  </a:lnTo>
                  <a:lnTo>
                    <a:pt x="2375" y="1421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" name="Freeform 17"/>
            <p:cNvSpPr>
              <a:spLocks/>
            </p:cNvSpPr>
            <p:nvPr userDrawn="1"/>
          </p:nvSpPr>
          <p:spPr bwMode="auto">
            <a:xfrm>
              <a:off x="6081713" y="3414712"/>
              <a:ext cx="7348539" cy="2554288"/>
            </a:xfrm>
            <a:custGeom>
              <a:avLst/>
              <a:gdLst>
                <a:gd name="T0" fmla="*/ 0 w 4629"/>
                <a:gd name="T1" fmla="*/ 0 h 1609"/>
                <a:gd name="T2" fmla="*/ 1371 w 4629"/>
                <a:gd name="T3" fmla="*/ 179 h 1609"/>
                <a:gd name="T4" fmla="*/ 1294 w 4629"/>
                <a:gd name="T5" fmla="*/ 298 h 1609"/>
                <a:gd name="T6" fmla="*/ 3773 w 4629"/>
                <a:gd name="T7" fmla="*/ 776 h 1609"/>
                <a:gd name="T8" fmla="*/ 3509 w 4629"/>
                <a:gd name="T9" fmla="*/ 1030 h 1609"/>
                <a:gd name="T10" fmla="*/ 4629 w 4629"/>
                <a:gd name="T11" fmla="*/ 1315 h 1609"/>
                <a:gd name="T12" fmla="*/ 4513 w 4629"/>
                <a:gd name="T13" fmla="*/ 1609 h 1609"/>
                <a:gd name="T14" fmla="*/ 2349 w 4629"/>
                <a:gd name="T15" fmla="*/ 930 h 1609"/>
                <a:gd name="T16" fmla="*/ 2653 w 4629"/>
                <a:gd name="T17" fmla="*/ 784 h 1609"/>
                <a:gd name="T18" fmla="*/ 0 w 4629"/>
                <a:gd name="T19" fmla="*/ 0 h 16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629" h="1609">
                  <a:moveTo>
                    <a:pt x="0" y="0"/>
                  </a:moveTo>
                  <a:lnTo>
                    <a:pt x="1371" y="179"/>
                  </a:lnTo>
                  <a:lnTo>
                    <a:pt x="1294" y="298"/>
                  </a:lnTo>
                  <a:lnTo>
                    <a:pt x="3773" y="776"/>
                  </a:lnTo>
                  <a:lnTo>
                    <a:pt x="3509" y="1030"/>
                  </a:lnTo>
                  <a:lnTo>
                    <a:pt x="4629" y="1315"/>
                  </a:lnTo>
                  <a:lnTo>
                    <a:pt x="4513" y="1609"/>
                  </a:lnTo>
                  <a:lnTo>
                    <a:pt x="2349" y="930"/>
                  </a:lnTo>
                  <a:lnTo>
                    <a:pt x="2653" y="784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" name="Freeform 18"/>
            <p:cNvSpPr>
              <a:spLocks/>
            </p:cNvSpPr>
            <p:nvPr userDrawn="1"/>
          </p:nvSpPr>
          <p:spPr bwMode="auto">
            <a:xfrm>
              <a:off x="6081713" y="3121024"/>
              <a:ext cx="7639052" cy="985838"/>
            </a:xfrm>
            <a:custGeom>
              <a:avLst/>
              <a:gdLst>
                <a:gd name="T0" fmla="*/ 0 w 4812"/>
                <a:gd name="T1" fmla="*/ 185 h 621"/>
                <a:gd name="T2" fmla="*/ 1374 w 4812"/>
                <a:gd name="T3" fmla="*/ 18 h 621"/>
                <a:gd name="T4" fmla="*/ 1326 w 4812"/>
                <a:gd name="T5" fmla="*/ 153 h 621"/>
                <a:gd name="T6" fmla="*/ 3850 w 4812"/>
                <a:gd name="T7" fmla="*/ 0 h 621"/>
                <a:gd name="T8" fmla="*/ 3657 w 4812"/>
                <a:gd name="T9" fmla="*/ 312 h 621"/>
                <a:gd name="T10" fmla="*/ 4812 w 4812"/>
                <a:gd name="T11" fmla="*/ 309 h 621"/>
                <a:gd name="T12" fmla="*/ 4772 w 4812"/>
                <a:gd name="T13" fmla="*/ 621 h 621"/>
                <a:gd name="T14" fmla="*/ 2507 w 4812"/>
                <a:gd name="T15" fmla="*/ 502 h 621"/>
                <a:gd name="T16" fmla="*/ 2764 w 4812"/>
                <a:gd name="T17" fmla="*/ 285 h 621"/>
                <a:gd name="T18" fmla="*/ 0 w 4812"/>
                <a:gd name="T19" fmla="*/ 185 h 6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812" h="621">
                  <a:moveTo>
                    <a:pt x="0" y="185"/>
                  </a:moveTo>
                  <a:lnTo>
                    <a:pt x="1374" y="18"/>
                  </a:lnTo>
                  <a:lnTo>
                    <a:pt x="1326" y="153"/>
                  </a:lnTo>
                  <a:lnTo>
                    <a:pt x="3850" y="0"/>
                  </a:lnTo>
                  <a:lnTo>
                    <a:pt x="3657" y="312"/>
                  </a:lnTo>
                  <a:lnTo>
                    <a:pt x="4812" y="309"/>
                  </a:lnTo>
                  <a:lnTo>
                    <a:pt x="4772" y="621"/>
                  </a:lnTo>
                  <a:lnTo>
                    <a:pt x="2507" y="502"/>
                  </a:lnTo>
                  <a:lnTo>
                    <a:pt x="2764" y="285"/>
                  </a:lnTo>
                  <a:lnTo>
                    <a:pt x="0" y="18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" name="Freeform 19"/>
            <p:cNvSpPr>
              <a:spLocks/>
            </p:cNvSpPr>
            <p:nvPr userDrawn="1"/>
          </p:nvSpPr>
          <p:spPr bwMode="auto">
            <a:xfrm>
              <a:off x="6081713" y="1611312"/>
              <a:ext cx="7508876" cy="1803400"/>
            </a:xfrm>
            <a:custGeom>
              <a:avLst/>
              <a:gdLst>
                <a:gd name="T0" fmla="*/ 0 w 4730"/>
                <a:gd name="T1" fmla="*/ 1136 h 1136"/>
                <a:gd name="T2" fmla="*/ 1289 w 4730"/>
                <a:gd name="T3" fmla="*/ 631 h 1136"/>
                <a:gd name="T4" fmla="*/ 1279 w 4730"/>
                <a:gd name="T5" fmla="*/ 776 h 1136"/>
                <a:gd name="T6" fmla="*/ 3683 w 4730"/>
                <a:gd name="T7" fmla="*/ 0 h 1136"/>
                <a:gd name="T8" fmla="*/ 3572 w 4730"/>
                <a:gd name="T9" fmla="*/ 348 h 1136"/>
                <a:gd name="T10" fmla="*/ 4690 w 4730"/>
                <a:gd name="T11" fmla="*/ 61 h 1136"/>
                <a:gd name="T12" fmla="*/ 4730 w 4730"/>
                <a:gd name="T13" fmla="*/ 372 h 1136"/>
                <a:gd name="T14" fmla="*/ 2507 w 4730"/>
                <a:gd name="T15" fmla="*/ 819 h 1136"/>
                <a:gd name="T16" fmla="*/ 2703 w 4730"/>
                <a:gd name="T17" fmla="*/ 547 h 1136"/>
                <a:gd name="T18" fmla="*/ 0 w 4730"/>
                <a:gd name="T19" fmla="*/ 1136 h 1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730" h="1136">
                  <a:moveTo>
                    <a:pt x="0" y="1136"/>
                  </a:moveTo>
                  <a:lnTo>
                    <a:pt x="1289" y="631"/>
                  </a:lnTo>
                  <a:lnTo>
                    <a:pt x="1279" y="776"/>
                  </a:lnTo>
                  <a:lnTo>
                    <a:pt x="3683" y="0"/>
                  </a:lnTo>
                  <a:lnTo>
                    <a:pt x="3572" y="348"/>
                  </a:lnTo>
                  <a:lnTo>
                    <a:pt x="4690" y="61"/>
                  </a:lnTo>
                  <a:lnTo>
                    <a:pt x="4730" y="372"/>
                  </a:lnTo>
                  <a:lnTo>
                    <a:pt x="2507" y="819"/>
                  </a:lnTo>
                  <a:lnTo>
                    <a:pt x="2703" y="547"/>
                  </a:lnTo>
                  <a:lnTo>
                    <a:pt x="0" y="113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" name="Freeform 20"/>
            <p:cNvSpPr>
              <a:spLocks/>
            </p:cNvSpPr>
            <p:nvPr userDrawn="1"/>
          </p:nvSpPr>
          <p:spPr bwMode="auto">
            <a:xfrm>
              <a:off x="6081713" y="-92076"/>
              <a:ext cx="6970714" cy="3506788"/>
            </a:xfrm>
            <a:custGeom>
              <a:avLst/>
              <a:gdLst>
                <a:gd name="T0" fmla="*/ 0 w 4391"/>
                <a:gd name="T1" fmla="*/ 2209 h 2209"/>
                <a:gd name="T2" fmla="*/ 1123 w 4391"/>
                <a:gd name="T3" fmla="*/ 1400 h 2209"/>
                <a:gd name="T4" fmla="*/ 1149 w 4391"/>
                <a:gd name="T5" fmla="*/ 1543 h 2209"/>
                <a:gd name="T6" fmla="*/ 3284 w 4391"/>
                <a:gd name="T7" fmla="*/ 193 h 2209"/>
                <a:gd name="T8" fmla="*/ 3266 w 4391"/>
                <a:gd name="T9" fmla="*/ 558 h 2209"/>
                <a:gd name="T10" fmla="*/ 4275 w 4391"/>
                <a:gd name="T11" fmla="*/ 0 h 2209"/>
                <a:gd name="T12" fmla="*/ 4391 w 4391"/>
                <a:gd name="T13" fmla="*/ 293 h 2209"/>
                <a:gd name="T14" fmla="*/ 2351 w 4391"/>
                <a:gd name="T15" fmla="*/ 1279 h 2209"/>
                <a:gd name="T16" fmla="*/ 2473 w 4391"/>
                <a:gd name="T17" fmla="*/ 967 h 2209"/>
                <a:gd name="T18" fmla="*/ 0 w 4391"/>
                <a:gd name="T19" fmla="*/ 2209 h 2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391" h="2209">
                  <a:moveTo>
                    <a:pt x="0" y="2209"/>
                  </a:moveTo>
                  <a:lnTo>
                    <a:pt x="1123" y="1400"/>
                  </a:lnTo>
                  <a:lnTo>
                    <a:pt x="1149" y="1543"/>
                  </a:lnTo>
                  <a:lnTo>
                    <a:pt x="3284" y="193"/>
                  </a:lnTo>
                  <a:lnTo>
                    <a:pt x="3266" y="558"/>
                  </a:lnTo>
                  <a:lnTo>
                    <a:pt x="4275" y="0"/>
                  </a:lnTo>
                  <a:lnTo>
                    <a:pt x="4391" y="293"/>
                  </a:lnTo>
                  <a:lnTo>
                    <a:pt x="2351" y="1279"/>
                  </a:lnTo>
                  <a:lnTo>
                    <a:pt x="2473" y="967"/>
                  </a:lnTo>
                  <a:lnTo>
                    <a:pt x="0" y="220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" name="Freeform 21"/>
            <p:cNvSpPr>
              <a:spLocks/>
            </p:cNvSpPr>
            <p:nvPr userDrawn="1"/>
          </p:nvSpPr>
          <p:spPr bwMode="auto">
            <a:xfrm>
              <a:off x="6081713" y="-1668463"/>
              <a:ext cx="5997576" cy="5083175"/>
            </a:xfrm>
            <a:custGeom>
              <a:avLst/>
              <a:gdLst>
                <a:gd name="T0" fmla="*/ 0 w 3778"/>
                <a:gd name="T1" fmla="*/ 3202 h 3202"/>
                <a:gd name="T2" fmla="*/ 888 w 3778"/>
                <a:gd name="T3" fmla="*/ 2140 h 3202"/>
                <a:gd name="T4" fmla="*/ 946 w 3778"/>
                <a:gd name="T5" fmla="*/ 2272 h 3202"/>
                <a:gd name="T6" fmla="*/ 2679 w 3778"/>
                <a:gd name="T7" fmla="*/ 433 h 3202"/>
                <a:gd name="T8" fmla="*/ 2753 w 3778"/>
                <a:gd name="T9" fmla="*/ 792 h 3202"/>
                <a:gd name="T10" fmla="*/ 3591 w 3778"/>
                <a:gd name="T11" fmla="*/ 0 h 3202"/>
                <a:gd name="T12" fmla="*/ 3778 w 3778"/>
                <a:gd name="T13" fmla="*/ 256 h 3202"/>
                <a:gd name="T14" fmla="*/ 2045 w 3778"/>
                <a:gd name="T15" fmla="*/ 1717 h 3202"/>
                <a:gd name="T16" fmla="*/ 2085 w 3778"/>
                <a:gd name="T17" fmla="*/ 1384 h 3202"/>
                <a:gd name="T18" fmla="*/ 0 w 3778"/>
                <a:gd name="T19" fmla="*/ 3202 h 3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778" h="3202">
                  <a:moveTo>
                    <a:pt x="0" y="3202"/>
                  </a:moveTo>
                  <a:lnTo>
                    <a:pt x="888" y="2140"/>
                  </a:lnTo>
                  <a:lnTo>
                    <a:pt x="946" y="2272"/>
                  </a:lnTo>
                  <a:lnTo>
                    <a:pt x="2679" y="433"/>
                  </a:lnTo>
                  <a:lnTo>
                    <a:pt x="2753" y="792"/>
                  </a:lnTo>
                  <a:lnTo>
                    <a:pt x="3591" y="0"/>
                  </a:lnTo>
                  <a:lnTo>
                    <a:pt x="3778" y="256"/>
                  </a:lnTo>
                  <a:lnTo>
                    <a:pt x="2045" y="1717"/>
                  </a:lnTo>
                  <a:lnTo>
                    <a:pt x="2085" y="1384"/>
                  </a:lnTo>
                  <a:lnTo>
                    <a:pt x="0" y="320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" name="Freeform 22"/>
            <p:cNvSpPr>
              <a:spLocks/>
            </p:cNvSpPr>
            <p:nvPr userDrawn="1"/>
          </p:nvSpPr>
          <p:spPr bwMode="auto">
            <a:xfrm>
              <a:off x="6081713" y="-2927351"/>
              <a:ext cx="4646613" cy="6342063"/>
            </a:xfrm>
            <a:custGeom>
              <a:avLst/>
              <a:gdLst>
                <a:gd name="T0" fmla="*/ 0 w 2927"/>
                <a:gd name="T1" fmla="*/ 3995 h 3995"/>
                <a:gd name="T2" fmla="*/ 594 w 2927"/>
                <a:gd name="T3" fmla="*/ 2745 h 3995"/>
                <a:gd name="T4" fmla="*/ 687 w 2927"/>
                <a:gd name="T5" fmla="*/ 2859 h 3995"/>
                <a:gd name="T6" fmla="*/ 1908 w 2927"/>
                <a:gd name="T7" fmla="*/ 647 h 3995"/>
                <a:gd name="T8" fmla="*/ 2066 w 2927"/>
                <a:gd name="T9" fmla="*/ 975 h 3995"/>
                <a:gd name="T10" fmla="*/ 2682 w 2927"/>
                <a:gd name="T11" fmla="*/ 0 h 3995"/>
                <a:gd name="T12" fmla="*/ 2927 w 2927"/>
                <a:gd name="T13" fmla="*/ 201 h 3995"/>
                <a:gd name="T14" fmla="*/ 1612 w 2927"/>
                <a:gd name="T15" fmla="*/ 2048 h 3995"/>
                <a:gd name="T16" fmla="*/ 1567 w 2927"/>
                <a:gd name="T17" fmla="*/ 1715 h 3995"/>
                <a:gd name="T18" fmla="*/ 0 w 2927"/>
                <a:gd name="T19" fmla="*/ 3995 h 39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27" h="3995">
                  <a:moveTo>
                    <a:pt x="0" y="3995"/>
                  </a:moveTo>
                  <a:lnTo>
                    <a:pt x="594" y="2745"/>
                  </a:lnTo>
                  <a:lnTo>
                    <a:pt x="687" y="2859"/>
                  </a:lnTo>
                  <a:lnTo>
                    <a:pt x="1908" y="647"/>
                  </a:lnTo>
                  <a:lnTo>
                    <a:pt x="2066" y="975"/>
                  </a:lnTo>
                  <a:lnTo>
                    <a:pt x="2682" y="0"/>
                  </a:lnTo>
                  <a:lnTo>
                    <a:pt x="2927" y="201"/>
                  </a:lnTo>
                  <a:lnTo>
                    <a:pt x="1612" y="2048"/>
                  </a:lnTo>
                  <a:lnTo>
                    <a:pt x="1567" y="1715"/>
                  </a:lnTo>
                  <a:lnTo>
                    <a:pt x="0" y="399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Freeform 23"/>
            <p:cNvSpPr>
              <a:spLocks/>
            </p:cNvSpPr>
            <p:nvPr userDrawn="1"/>
          </p:nvSpPr>
          <p:spPr bwMode="auto">
            <a:xfrm>
              <a:off x="6081713" y="-3786188"/>
              <a:ext cx="3003551" cy="7200900"/>
            </a:xfrm>
            <a:custGeom>
              <a:avLst/>
              <a:gdLst>
                <a:gd name="T0" fmla="*/ 0 w 1892"/>
                <a:gd name="T1" fmla="*/ 4536 h 4536"/>
                <a:gd name="T2" fmla="*/ 267 w 1892"/>
                <a:gd name="T3" fmla="*/ 3178 h 4536"/>
                <a:gd name="T4" fmla="*/ 380 w 1892"/>
                <a:gd name="T5" fmla="*/ 3265 h 4536"/>
                <a:gd name="T6" fmla="*/ 1014 w 1892"/>
                <a:gd name="T7" fmla="*/ 819 h 4536"/>
                <a:gd name="T8" fmla="*/ 1250 w 1892"/>
                <a:gd name="T9" fmla="*/ 1099 h 4536"/>
                <a:gd name="T10" fmla="*/ 1604 w 1892"/>
                <a:gd name="T11" fmla="*/ 0 h 4536"/>
                <a:gd name="T12" fmla="*/ 1892 w 1892"/>
                <a:gd name="T13" fmla="*/ 134 h 4536"/>
                <a:gd name="T14" fmla="*/ 1078 w 1892"/>
                <a:gd name="T15" fmla="*/ 2251 h 4536"/>
                <a:gd name="T16" fmla="*/ 951 w 1892"/>
                <a:gd name="T17" fmla="*/ 1939 h 4536"/>
                <a:gd name="T18" fmla="*/ 0 w 1892"/>
                <a:gd name="T19" fmla="*/ 4536 h 45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92" h="4536">
                  <a:moveTo>
                    <a:pt x="0" y="4536"/>
                  </a:moveTo>
                  <a:lnTo>
                    <a:pt x="267" y="3178"/>
                  </a:lnTo>
                  <a:lnTo>
                    <a:pt x="380" y="3265"/>
                  </a:lnTo>
                  <a:lnTo>
                    <a:pt x="1014" y="819"/>
                  </a:lnTo>
                  <a:lnTo>
                    <a:pt x="1250" y="1099"/>
                  </a:lnTo>
                  <a:lnTo>
                    <a:pt x="1604" y="0"/>
                  </a:lnTo>
                  <a:lnTo>
                    <a:pt x="1892" y="134"/>
                  </a:lnTo>
                  <a:lnTo>
                    <a:pt x="1078" y="2251"/>
                  </a:lnTo>
                  <a:lnTo>
                    <a:pt x="951" y="1939"/>
                  </a:lnTo>
                  <a:lnTo>
                    <a:pt x="0" y="453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Freeform 24"/>
            <p:cNvSpPr>
              <a:spLocks/>
            </p:cNvSpPr>
            <p:nvPr userDrawn="1"/>
          </p:nvSpPr>
          <p:spPr bwMode="auto">
            <a:xfrm>
              <a:off x="5954713" y="-4194176"/>
              <a:ext cx="1296988" cy="7608888"/>
            </a:xfrm>
            <a:custGeom>
              <a:avLst/>
              <a:gdLst>
                <a:gd name="T0" fmla="*/ 80 w 817"/>
                <a:gd name="T1" fmla="*/ 4793 h 4793"/>
                <a:gd name="T2" fmla="*/ 0 w 817"/>
                <a:gd name="T3" fmla="*/ 3411 h 4793"/>
                <a:gd name="T4" fmla="*/ 133 w 817"/>
                <a:gd name="T5" fmla="*/ 3467 h 4793"/>
                <a:gd name="T6" fmla="*/ 138 w 817"/>
                <a:gd name="T7" fmla="*/ 941 h 4793"/>
                <a:gd name="T8" fmla="*/ 436 w 817"/>
                <a:gd name="T9" fmla="*/ 1152 h 4793"/>
                <a:gd name="T10" fmla="*/ 505 w 817"/>
                <a:gd name="T11" fmla="*/ 0 h 4793"/>
                <a:gd name="T12" fmla="*/ 817 w 817"/>
                <a:gd name="T13" fmla="*/ 61 h 4793"/>
                <a:gd name="T14" fmla="*/ 555 w 817"/>
                <a:gd name="T15" fmla="*/ 2309 h 4793"/>
                <a:gd name="T16" fmla="*/ 354 w 817"/>
                <a:gd name="T17" fmla="*/ 2040 h 4793"/>
                <a:gd name="T18" fmla="*/ 80 w 817"/>
                <a:gd name="T19" fmla="*/ 4793 h 47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17" h="4793">
                  <a:moveTo>
                    <a:pt x="80" y="4793"/>
                  </a:moveTo>
                  <a:lnTo>
                    <a:pt x="0" y="3411"/>
                  </a:lnTo>
                  <a:lnTo>
                    <a:pt x="133" y="3467"/>
                  </a:lnTo>
                  <a:lnTo>
                    <a:pt x="138" y="941"/>
                  </a:lnTo>
                  <a:lnTo>
                    <a:pt x="436" y="1152"/>
                  </a:lnTo>
                  <a:lnTo>
                    <a:pt x="505" y="0"/>
                  </a:lnTo>
                  <a:lnTo>
                    <a:pt x="817" y="61"/>
                  </a:lnTo>
                  <a:lnTo>
                    <a:pt x="555" y="2309"/>
                  </a:lnTo>
                  <a:lnTo>
                    <a:pt x="354" y="2040"/>
                  </a:lnTo>
                  <a:lnTo>
                    <a:pt x="80" y="479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" name="Freeform 25"/>
            <p:cNvSpPr>
              <a:spLocks/>
            </p:cNvSpPr>
            <p:nvPr userDrawn="1"/>
          </p:nvSpPr>
          <p:spPr bwMode="auto">
            <a:xfrm>
              <a:off x="4651376" y="-4156076"/>
              <a:ext cx="1430338" cy="7570788"/>
            </a:xfrm>
            <a:custGeom>
              <a:avLst/>
              <a:gdLst>
                <a:gd name="T0" fmla="*/ 901 w 901"/>
                <a:gd name="T1" fmla="*/ 4769 h 4769"/>
                <a:gd name="T2" fmla="*/ 481 w 901"/>
                <a:gd name="T3" fmla="*/ 3450 h 4769"/>
                <a:gd name="T4" fmla="*/ 623 w 901"/>
                <a:gd name="T5" fmla="*/ 3472 h 4769"/>
                <a:gd name="T6" fmla="*/ 0 w 901"/>
                <a:gd name="T7" fmla="*/ 1023 h 4769"/>
                <a:gd name="T8" fmla="*/ 340 w 901"/>
                <a:gd name="T9" fmla="*/ 1155 h 4769"/>
                <a:gd name="T10" fmla="*/ 121 w 901"/>
                <a:gd name="T11" fmla="*/ 21 h 4769"/>
                <a:gd name="T12" fmla="*/ 438 w 901"/>
                <a:gd name="T13" fmla="*/ 0 h 4769"/>
                <a:gd name="T14" fmla="*/ 742 w 901"/>
                <a:gd name="T15" fmla="*/ 2246 h 4769"/>
                <a:gd name="T16" fmla="*/ 483 w 901"/>
                <a:gd name="T17" fmla="*/ 2034 h 4769"/>
                <a:gd name="T18" fmla="*/ 901 w 901"/>
                <a:gd name="T19" fmla="*/ 4769 h 47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01" h="4769">
                  <a:moveTo>
                    <a:pt x="901" y="4769"/>
                  </a:moveTo>
                  <a:lnTo>
                    <a:pt x="481" y="3450"/>
                  </a:lnTo>
                  <a:lnTo>
                    <a:pt x="623" y="3472"/>
                  </a:lnTo>
                  <a:lnTo>
                    <a:pt x="0" y="1023"/>
                  </a:lnTo>
                  <a:lnTo>
                    <a:pt x="340" y="1155"/>
                  </a:lnTo>
                  <a:lnTo>
                    <a:pt x="121" y="21"/>
                  </a:lnTo>
                  <a:lnTo>
                    <a:pt x="438" y="0"/>
                  </a:lnTo>
                  <a:lnTo>
                    <a:pt x="742" y="2246"/>
                  </a:lnTo>
                  <a:lnTo>
                    <a:pt x="483" y="2034"/>
                  </a:lnTo>
                  <a:lnTo>
                    <a:pt x="901" y="476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Freeform 26"/>
            <p:cNvSpPr>
              <a:spLocks/>
            </p:cNvSpPr>
            <p:nvPr userDrawn="1"/>
          </p:nvSpPr>
          <p:spPr bwMode="auto">
            <a:xfrm>
              <a:off x="3009900" y="-3732213"/>
              <a:ext cx="3071813" cy="7146925"/>
            </a:xfrm>
            <a:custGeom>
              <a:avLst/>
              <a:gdLst>
                <a:gd name="T0" fmla="*/ 1935 w 1935"/>
                <a:gd name="T1" fmla="*/ 4502 h 4502"/>
                <a:gd name="T2" fmla="*/ 1200 w 1935"/>
                <a:gd name="T3" fmla="*/ 3331 h 4502"/>
                <a:gd name="T4" fmla="*/ 1343 w 1935"/>
                <a:gd name="T5" fmla="*/ 3313 h 4502"/>
                <a:gd name="T6" fmla="*/ 130 w 1935"/>
                <a:gd name="T7" fmla="*/ 1099 h 4502"/>
                <a:gd name="T8" fmla="*/ 495 w 1935"/>
                <a:gd name="T9" fmla="*/ 1141 h 4502"/>
                <a:gd name="T10" fmla="*/ 0 w 1935"/>
                <a:gd name="T11" fmla="*/ 98 h 4502"/>
                <a:gd name="T12" fmla="*/ 302 w 1935"/>
                <a:gd name="T13" fmla="*/ 0 h 4502"/>
                <a:gd name="T14" fmla="*/ 1155 w 1935"/>
                <a:gd name="T15" fmla="*/ 2098 h 4502"/>
                <a:gd name="T16" fmla="*/ 851 w 1935"/>
                <a:gd name="T17" fmla="*/ 1958 h 4502"/>
                <a:gd name="T18" fmla="*/ 1935 w 1935"/>
                <a:gd name="T19" fmla="*/ 4502 h 45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35" h="4502">
                  <a:moveTo>
                    <a:pt x="1935" y="4502"/>
                  </a:moveTo>
                  <a:lnTo>
                    <a:pt x="1200" y="3331"/>
                  </a:lnTo>
                  <a:lnTo>
                    <a:pt x="1343" y="3313"/>
                  </a:lnTo>
                  <a:lnTo>
                    <a:pt x="130" y="1099"/>
                  </a:lnTo>
                  <a:lnTo>
                    <a:pt x="495" y="1141"/>
                  </a:lnTo>
                  <a:lnTo>
                    <a:pt x="0" y="98"/>
                  </a:lnTo>
                  <a:lnTo>
                    <a:pt x="302" y="0"/>
                  </a:lnTo>
                  <a:lnTo>
                    <a:pt x="1155" y="2098"/>
                  </a:lnTo>
                  <a:lnTo>
                    <a:pt x="851" y="1958"/>
                  </a:lnTo>
                  <a:lnTo>
                    <a:pt x="1935" y="450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Freeform 27"/>
            <p:cNvSpPr>
              <a:spLocks/>
            </p:cNvSpPr>
            <p:nvPr userDrawn="1"/>
          </p:nvSpPr>
          <p:spPr bwMode="auto">
            <a:xfrm>
              <a:off x="1366838" y="-2863851"/>
              <a:ext cx="4714876" cy="6278563"/>
            </a:xfrm>
            <a:custGeom>
              <a:avLst/>
              <a:gdLst>
                <a:gd name="T0" fmla="*/ 2970 w 2970"/>
                <a:gd name="T1" fmla="*/ 3955 h 3955"/>
                <a:gd name="T2" fmla="*/ 1966 w 2970"/>
                <a:gd name="T3" fmla="*/ 3004 h 3955"/>
                <a:gd name="T4" fmla="*/ 2100 w 2970"/>
                <a:gd name="T5" fmla="*/ 2951 h 3955"/>
                <a:gd name="T6" fmla="*/ 375 w 2970"/>
                <a:gd name="T7" fmla="*/ 1107 h 3955"/>
                <a:gd name="T8" fmla="*/ 737 w 2970"/>
                <a:gd name="T9" fmla="*/ 1057 h 3955"/>
                <a:gd name="T10" fmla="*/ 0 w 2970"/>
                <a:gd name="T11" fmla="*/ 169 h 3955"/>
                <a:gd name="T12" fmla="*/ 266 w 2970"/>
                <a:gd name="T13" fmla="*/ 0 h 3955"/>
                <a:gd name="T14" fmla="*/ 1617 w 2970"/>
                <a:gd name="T15" fmla="*/ 1820 h 3955"/>
                <a:gd name="T16" fmla="*/ 1286 w 2970"/>
                <a:gd name="T17" fmla="*/ 1759 h 3955"/>
                <a:gd name="T18" fmla="*/ 2970 w 2970"/>
                <a:gd name="T19" fmla="*/ 3955 h 3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70" h="3955">
                  <a:moveTo>
                    <a:pt x="2970" y="3955"/>
                  </a:moveTo>
                  <a:lnTo>
                    <a:pt x="1966" y="3004"/>
                  </a:lnTo>
                  <a:lnTo>
                    <a:pt x="2100" y="2951"/>
                  </a:lnTo>
                  <a:lnTo>
                    <a:pt x="375" y="1107"/>
                  </a:lnTo>
                  <a:lnTo>
                    <a:pt x="737" y="1057"/>
                  </a:lnTo>
                  <a:lnTo>
                    <a:pt x="0" y="169"/>
                  </a:lnTo>
                  <a:lnTo>
                    <a:pt x="266" y="0"/>
                  </a:lnTo>
                  <a:lnTo>
                    <a:pt x="1617" y="1820"/>
                  </a:lnTo>
                  <a:lnTo>
                    <a:pt x="1286" y="1759"/>
                  </a:lnTo>
                  <a:lnTo>
                    <a:pt x="2970" y="395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Freeform 28"/>
            <p:cNvSpPr>
              <a:spLocks/>
            </p:cNvSpPr>
            <p:nvPr userDrawn="1"/>
          </p:nvSpPr>
          <p:spPr bwMode="auto">
            <a:xfrm>
              <a:off x="19050" y="-1597026"/>
              <a:ext cx="6062664" cy="5011738"/>
            </a:xfrm>
            <a:custGeom>
              <a:avLst/>
              <a:gdLst>
                <a:gd name="T0" fmla="*/ 3819 w 3819"/>
                <a:gd name="T1" fmla="*/ 3157 h 3157"/>
                <a:gd name="T2" fmla="*/ 2611 w 3819"/>
                <a:gd name="T3" fmla="*/ 2486 h 3157"/>
                <a:gd name="T4" fmla="*/ 2727 w 3819"/>
                <a:gd name="T5" fmla="*/ 2401 h 3157"/>
                <a:gd name="T6" fmla="*/ 598 w 3819"/>
                <a:gd name="T7" fmla="*/ 1043 h 3157"/>
                <a:gd name="T8" fmla="*/ 936 w 3819"/>
                <a:gd name="T9" fmla="*/ 906 h 3157"/>
                <a:gd name="T10" fmla="*/ 0 w 3819"/>
                <a:gd name="T11" fmla="*/ 230 h 3157"/>
                <a:gd name="T12" fmla="*/ 217 w 3819"/>
                <a:gd name="T13" fmla="*/ 0 h 3157"/>
                <a:gd name="T14" fmla="*/ 1977 w 3819"/>
                <a:gd name="T15" fmla="*/ 1426 h 3157"/>
                <a:gd name="T16" fmla="*/ 1644 w 3819"/>
                <a:gd name="T17" fmla="*/ 1450 h 3157"/>
                <a:gd name="T18" fmla="*/ 3819 w 3819"/>
                <a:gd name="T19" fmla="*/ 3157 h 3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819" h="3157">
                  <a:moveTo>
                    <a:pt x="3819" y="3157"/>
                  </a:moveTo>
                  <a:lnTo>
                    <a:pt x="2611" y="2486"/>
                  </a:lnTo>
                  <a:lnTo>
                    <a:pt x="2727" y="2401"/>
                  </a:lnTo>
                  <a:lnTo>
                    <a:pt x="598" y="1043"/>
                  </a:lnTo>
                  <a:lnTo>
                    <a:pt x="936" y="906"/>
                  </a:lnTo>
                  <a:lnTo>
                    <a:pt x="0" y="230"/>
                  </a:lnTo>
                  <a:lnTo>
                    <a:pt x="217" y="0"/>
                  </a:lnTo>
                  <a:lnTo>
                    <a:pt x="1977" y="1426"/>
                  </a:lnTo>
                  <a:lnTo>
                    <a:pt x="1644" y="1450"/>
                  </a:lnTo>
                  <a:lnTo>
                    <a:pt x="3819" y="315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Freeform 29"/>
            <p:cNvSpPr>
              <a:spLocks/>
            </p:cNvSpPr>
            <p:nvPr userDrawn="1"/>
          </p:nvSpPr>
          <p:spPr bwMode="auto">
            <a:xfrm>
              <a:off x="-944563" y="-20638"/>
              <a:ext cx="7026276" cy="3435350"/>
            </a:xfrm>
            <a:custGeom>
              <a:avLst/>
              <a:gdLst>
                <a:gd name="T0" fmla="*/ 4426 w 4426"/>
                <a:gd name="T1" fmla="*/ 2164 h 2164"/>
                <a:gd name="T2" fmla="*/ 3089 w 4426"/>
                <a:gd name="T3" fmla="*/ 1812 h 2164"/>
                <a:gd name="T4" fmla="*/ 3181 w 4426"/>
                <a:gd name="T5" fmla="*/ 1704 h 2164"/>
                <a:gd name="T6" fmla="*/ 779 w 4426"/>
                <a:gd name="T7" fmla="*/ 919 h 2164"/>
                <a:gd name="T8" fmla="*/ 1075 w 4426"/>
                <a:gd name="T9" fmla="*/ 700 h 2164"/>
                <a:gd name="T10" fmla="*/ 0 w 4426"/>
                <a:gd name="T11" fmla="*/ 277 h 2164"/>
                <a:gd name="T12" fmla="*/ 153 w 4426"/>
                <a:gd name="T13" fmla="*/ 0 h 2164"/>
                <a:gd name="T14" fmla="*/ 2211 w 4426"/>
                <a:gd name="T15" fmla="*/ 946 h 2164"/>
                <a:gd name="T16" fmla="*/ 1894 w 4426"/>
                <a:gd name="T17" fmla="*/ 1052 h 2164"/>
                <a:gd name="T18" fmla="*/ 4426 w 4426"/>
                <a:gd name="T19" fmla="*/ 2164 h 2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426" h="2164">
                  <a:moveTo>
                    <a:pt x="4426" y="2164"/>
                  </a:moveTo>
                  <a:lnTo>
                    <a:pt x="3089" y="1812"/>
                  </a:lnTo>
                  <a:lnTo>
                    <a:pt x="3181" y="1704"/>
                  </a:lnTo>
                  <a:lnTo>
                    <a:pt x="779" y="919"/>
                  </a:lnTo>
                  <a:lnTo>
                    <a:pt x="1075" y="700"/>
                  </a:lnTo>
                  <a:lnTo>
                    <a:pt x="0" y="277"/>
                  </a:lnTo>
                  <a:lnTo>
                    <a:pt x="153" y="0"/>
                  </a:lnTo>
                  <a:lnTo>
                    <a:pt x="2211" y="946"/>
                  </a:lnTo>
                  <a:lnTo>
                    <a:pt x="1894" y="1052"/>
                  </a:lnTo>
                  <a:lnTo>
                    <a:pt x="4426" y="216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" name="Freeform 30"/>
            <p:cNvSpPr>
              <a:spLocks/>
            </p:cNvSpPr>
            <p:nvPr userDrawn="1"/>
          </p:nvSpPr>
          <p:spPr bwMode="auto">
            <a:xfrm>
              <a:off x="-1470025" y="1774824"/>
              <a:ext cx="7551739" cy="1639888"/>
            </a:xfrm>
            <a:custGeom>
              <a:avLst/>
              <a:gdLst>
                <a:gd name="T0" fmla="*/ 4757 w 4757"/>
                <a:gd name="T1" fmla="*/ 1033 h 1033"/>
                <a:gd name="T2" fmla="*/ 3375 w 4757"/>
                <a:gd name="T3" fmla="*/ 1027 h 1033"/>
                <a:gd name="T4" fmla="*/ 3438 w 4757"/>
                <a:gd name="T5" fmla="*/ 895 h 1033"/>
                <a:gd name="T6" fmla="*/ 917 w 4757"/>
                <a:gd name="T7" fmla="*/ 734 h 1033"/>
                <a:gd name="T8" fmla="*/ 1147 w 4757"/>
                <a:gd name="T9" fmla="*/ 449 h 1033"/>
                <a:gd name="T10" fmla="*/ 0 w 4757"/>
                <a:gd name="T11" fmla="*/ 306 h 1033"/>
                <a:gd name="T12" fmla="*/ 80 w 4757"/>
                <a:gd name="T13" fmla="*/ 0 h 1033"/>
                <a:gd name="T14" fmla="*/ 2310 w 4757"/>
                <a:gd name="T15" fmla="*/ 404 h 1033"/>
                <a:gd name="T16" fmla="*/ 2027 w 4757"/>
                <a:gd name="T17" fmla="*/ 586 h 1033"/>
                <a:gd name="T18" fmla="*/ 4757 w 4757"/>
                <a:gd name="T19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757" h="1033">
                  <a:moveTo>
                    <a:pt x="4757" y="1033"/>
                  </a:moveTo>
                  <a:lnTo>
                    <a:pt x="3375" y="1027"/>
                  </a:lnTo>
                  <a:lnTo>
                    <a:pt x="3438" y="895"/>
                  </a:lnTo>
                  <a:lnTo>
                    <a:pt x="917" y="734"/>
                  </a:lnTo>
                  <a:lnTo>
                    <a:pt x="1147" y="449"/>
                  </a:lnTo>
                  <a:lnTo>
                    <a:pt x="0" y="306"/>
                  </a:lnTo>
                  <a:lnTo>
                    <a:pt x="80" y="0"/>
                  </a:lnTo>
                  <a:lnTo>
                    <a:pt x="2310" y="404"/>
                  </a:lnTo>
                  <a:lnTo>
                    <a:pt x="2027" y="586"/>
                  </a:lnTo>
                  <a:lnTo>
                    <a:pt x="4757" y="103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8" name="Group 27"/>
          <p:cNvGrpSpPr/>
          <p:nvPr userDrawn="1"/>
        </p:nvGrpSpPr>
        <p:grpSpPr>
          <a:xfrm>
            <a:off x="-1365250" y="-4033838"/>
            <a:ext cx="14897102" cy="14892338"/>
            <a:chOff x="-1365250" y="-4033838"/>
            <a:chExt cx="14897102" cy="14892338"/>
          </a:xfrm>
          <a:solidFill>
            <a:schemeClr val="tx2">
              <a:lumMod val="50000"/>
              <a:alpha val="30000"/>
            </a:schemeClr>
          </a:solidFill>
        </p:grpSpPr>
        <p:sp>
          <p:nvSpPr>
            <p:cNvPr id="29" name="Freeform 31"/>
            <p:cNvSpPr>
              <a:spLocks/>
            </p:cNvSpPr>
            <p:nvPr userDrawn="1"/>
          </p:nvSpPr>
          <p:spPr bwMode="auto">
            <a:xfrm>
              <a:off x="-1365250" y="3335337"/>
              <a:ext cx="4832351" cy="184150"/>
            </a:xfrm>
            <a:custGeom>
              <a:avLst/>
              <a:gdLst>
                <a:gd name="T0" fmla="*/ 0 w 3044"/>
                <a:gd name="T1" fmla="*/ 116 h 116"/>
                <a:gd name="T2" fmla="*/ 3044 w 3044"/>
                <a:gd name="T3" fmla="*/ 58 h 116"/>
                <a:gd name="T4" fmla="*/ 0 w 3044"/>
                <a:gd name="T5" fmla="*/ 0 h 116"/>
                <a:gd name="T6" fmla="*/ 0 w 3044"/>
                <a:gd name="T7" fmla="*/ 116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44" h="116">
                  <a:moveTo>
                    <a:pt x="0" y="116"/>
                  </a:moveTo>
                  <a:lnTo>
                    <a:pt x="3044" y="58"/>
                  </a:lnTo>
                  <a:lnTo>
                    <a:pt x="0" y="0"/>
                  </a:lnTo>
                  <a:lnTo>
                    <a:pt x="0" y="1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" name="Freeform 32"/>
            <p:cNvSpPr>
              <a:spLocks/>
            </p:cNvSpPr>
            <p:nvPr userDrawn="1"/>
          </p:nvSpPr>
          <p:spPr bwMode="auto">
            <a:xfrm>
              <a:off x="-1025525" y="4232275"/>
              <a:ext cx="4627563" cy="1585913"/>
            </a:xfrm>
            <a:custGeom>
              <a:avLst/>
              <a:gdLst>
                <a:gd name="T0" fmla="*/ 37 w 2915"/>
                <a:gd name="T1" fmla="*/ 999 h 999"/>
                <a:gd name="T2" fmla="*/ 2915 w 2915"/>
                <a:gd name="T3" fmla="*/ 0 h 999"/>
                <a:gd name="T4" fmla="*/ 0 w 2915"/>
                <a:gd name="T5" fmla="*/ 885 h 999"/>
                <a:gd name="T6" fmla="*/ 37 w 2915"/>
                <a:gd name="T7" fmla="*/ 999 h 9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15" h="999">
                  <a:moveTo>
                    <a:pt x="37" y="999"/>
                  </a:moveTo>
                  <a:lnTo>
                    <a:pt x="2915" y="0"/>
                  </a:lnTo>
                  <a:lnTo>
                    <a:pt x="0" y="885"/>
                  </a:lnTo>
                  <a:lnTo>
                    <a:pt x="37" y="99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" name="Freeform 33"/>
            <p:cNvSpPr>
              <a:spLocks/>
            </p:cNvSpPr>
            <p:nvPr userDrawn="1"/>
          </p:nvSpPr>
          <p:spPr bwMode="auto">
            <a:xfrm>
              <a:off x="11112" y="4962525"/>
              <a:ext cx="3963988" cy="2914650"/>
            </a:xfrm>
            <a:custGeom>
              <a:avLst/>
              <a:gdLst>
                <a:gd name="T0" fmla="*/ 69 w 2497"/>
                <a:gd name="T1" fmla="*/ 1836 h 1836"/>
                <a:gd name="T2" fmla="*/ 2497 w 2497"/>
                <a:gd name="T3" fmla="*/ 0 h 1836"/>
                <a:gd name="T4" fmla="*/ 0 w 2497"/>
                <a:gd name="T5" fmla="*/ 1741 h 1836"/>
                <a:gd name="T6" fmla="*/ 69 w 2497"/>
                <a:gd name="T7" fmla="*/ 1836 h 18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97" h="1836">
                  <a:moveTo>
                    <a:pt x="69" y="1836"/>
                  </a:moveTo>
                  <a:lnTo>
                    <a:pt x="2497" y="0"/>
                  </a:lnTo>
                  <a:lnTo>
                    <a:pt x="0" y="1741"/>
                  </a:lnTo>
                  <a:lnTo>
                    <a:pt x="69" y="183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" name="Freeform 34"/>
            <p:cNvSpPr>
              <a:spLocks/>
            </p:cNvSpPr>
            <p:nvPr userDrawn="1"/>
          </p:nvSpPr>
          <p:spPr bwMode="auto">
            <a:xfrm>
              <a:off x="1638300" y="5537200"/>
              <a:ext cx="2919413" cy="3962400"/>
            </a:xfrm>
            <a:custGeom>
              <a:avLst/>
              <a:gdLst>
                <a:gd name="T0" fmla="*/ 95 w 1839"/>
                <a:gd name="T1" fmla="*/ 2496 h 2496"/>
                <a:gd name="T2" fmla="*/ 1839 w 1839"/>
                <a:gd name="T3" fmla="*/ 0 h 2496"/>
                <a:gd name="T4" fmla="*/ 0 w 1839"/>
                <a:gd name="T5" fmla="*/ 2427 h 2496"/>
                <a:gd name="T6" fmla="*/ 95 w 1839"/>
                <a:gd name="T7" fmla="*/ 2496 h 24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39" h="2496">
                  <a:moveTo>
                    <a:pt x="95" y="2496"/>
                  </a:moveTo>
                  <a:lnTo>
                    <a:pt x="1839" y="0"/>
                  </a:lnTo>
                  <a:lnTo>
                    <a:pt x="0" y="2427"/>
                  </a:lnTo>
                  <a:lnTo>
                    <a:pt x="95" y="249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" name="Freeform 35"/>
            <p:cNvSpPr>
              <a:spLocks/>
            </p:cNvSpPr>
            <p:nvPr userDrawn="1"/>
          </p:nvSpPr>
          <p:spPr bwMode="auto">
            <a:xfrm>
              <a:off x="3706813" y="5900737"/>
              <a:ext cx="1581150" cy="4625975"/>
            </a:xfrm>
            <a:custGeom>
              <a:avLst/>
              <a:gdLst>
                <a:gd name="T0" fmla="*/ 111 w 996"/>
                <a:gd name="T1" fmla="*/ 2914 h 2914"/>
                <a:gd name="T2" fmla="*/ 996 w 996"/>
                <a:gd name="T3" fmla="*/ 0 h 2914"/>
                <a:gd name="T4" fmla="*/ 0 w 996"/>
                <a:gd name="T5" fmla="*/ 2877 h 2914"/>
                <a:gd name="T6" fmla="*/ 111 w 996"/>
                <a:gd name="T7" fmla="*/ 2914 h 29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96" h="2914">
                  <a:moveTo>
                    <a:pt x="111" y="2914"/>
                  </a:moveTo>
                  <a:lnTo>
                    <a:pt x="996" y="0"/>
                  </a:lnTo>
                  <a:lnTo>
                    <a:pt x="0" y="2877"/>
                  </a:lnTo>
                  <a:lnTo>
                    <a:pt x="111" y="291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" name="Freeform 36"/>
            <p:cNvSpPr>
              <a:spLocks/>
            </p:cNvSpPr>
            <p:nvPr userDrawn="1"/>
          </p:nvSpPr>
          <p:spPr bwMode="auto">
            <a:xfrm>
              <a:off x="6000751" y="6027737"/>
              <a:ext cx="188913" cy="4830763"/>
            </a:xfrm>
            <a:custGeom>
              <a:avLst/>
              <a:gdLst>
                <a:gd name="T0" fmla="*/ 119 w 119"/>
                <a:gd name="T1" fmla="*/ 3043 h 3043"/>
                <a:gd name="T2" fmla="*/ 61 w 119"/>
                <a:gd name="T3" fmla="*/ 0 h 3043"/>
                <a:gd name="T4" fmla="*/ 0 w 119"/>
                <a:gd name="T5" fmla="*/ 3043 h 3043"/>
                <a:gd name="T6" fmla="*/ 119 w 119"/>
                <a:gd name="T7" fmla="*/ 3043 h 30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9" h="3043">
                  <a:moveTo>
                    <a:pt x="119" y="3043"/>
                  </a:moveTo>
                  <a:lnTo>
                    <a:pt x="61" y="0"/>
                  </a:lnTo>
                  <a:lnTo>
                    <a:pt x="0" y="3043"/>
                  </a:lnTo>
                  <a:lnTo>
                    <a:pt x="119" y="304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" name="Freeform 37"/>
            <p:cNvSpPr>
              <a:spLocks/>
            </p:cNvSpPr>
            <p:nvPr userDrawn="1"/>
          </p:nvSpPr>
          <p:spPr bwMode="auto">
            <a:xfrm>
              <a:off x="6904039" y="5892800"/>
              <a:ext cx="1581150" cy="4625975"/>
            </a:xfrm>
            <a:custGeom>
              <a:avLst/>
              <a:gdLst>
                <a:gd name="T0" fmla="*/ 996 w 996"/>
                <a:gd name="T1" fmla="*/ 2877 h 2914"/>
                <a:gd name="T2" fmla="*/ 0 w 996"/>
                <a:gd name="T3" fmla="*/ 0 h 2914"/>
                <a:gd name="T4" fmla="*/ 885 w 996"/>
                <a:gd name="T5" fmla="*/ 2914 h 2914"/>
                <a:gd name="T6" fmla="*/ 996 w 996"/>
                <a:gd name="T7" fmla="*/ 2877 h 29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96" h="2914">
                  <a:moveTo>
                    <a:pt x="996" y="2877"/>
                  </a:moveTo>
                  <a:lnTo>
                    <a:pt x="0" y="0"/>
                  </a:lnTo>
                  <a:lnTo>
                    <a:pt x="885" y="2914"/>
                  </a:lnTo>
                  <a:lnTo>
                    <a:pt x="996" y="28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" name="Freeform 38"/>
            <p:cNvSpPr>
              <a:spLocks/>
            </p:cNvSpPr>
            <p:nvPr userDrawn="1"/>
          </p:nvSpPr>
          <p:spPr bwMode="auto">
            <a:xfrm>
              <a:off x="7629526" y="5519737"/>
              <a:ext cx="2914651" cy="3963988"/>
            </a:xfrm>
            <a:custGeom>
              <a:avLst/>
              <a:gdLst>
                <a:gd name="T0" fmla="*/ 1836 w 1836"/>
                <a:gd name="T1" fmla="*/ 2428 h 2497"/>
                <a:gd name="T2" fmla="*/ 0 w 1836"/>
                <a:gd name="T3" fmla="*/ 0 h 2497"/>
                <a:gd name="T4" fmla="*/ 1744 w 1836"/>
                <a:gd name="T5" fmla="*/ 2497 h 2497"/>
                <a:gd name="T6" fmla="*/ 1836 w 1836"/>
                <a:gd name="T7" fmla="*/ 2428 h 24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36" h="2497">
                  <a:moveTo>
                    <a:pt x="1836" y="2428"/>
                  </a:moveTo>
                  <a:lnTo>
                    <a:pt x="0" y="0"/>
                  </a:lnTo>
                  <a:lnTo>
                    <a:pt x="1744" y="2497"/>
                  </a:lnTo>
                  <a:lnTo>
                    <a:pt x="1836" y="24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" name="Freeform 39"/>
            <p:cNvSpPr>
              <a:spLocks/>
            </p:cNvSpPr>
            <p:nvPr userDrawn="1"/>
          </p:nvSpPr>
          <p:spPr bwMode="auto">
            <a:xfrm>
              <a:off x="8204201" y="4937125"/>
              <a:ext cx="3967163" cy="2917825"/>
            </a:xfrm>
            <a:custGeom>
              <a:avLst/>
              <a:gdLst>
                <a:gd name="T0" fmla="*/ 2499 w 2499"/>
                <a:gd name="T1" fmla="*/ 1743 h 1838"/>
                <a:gd name="T2" fmla="*/ 0 w 2499"/>
                <a:gd name="T3" fmla="*/ 0 h 1838"/>
                <a:gd name="T4" fmla="*/ 2428 w 2499"/>
                <a:gd name="T5" fmla="*/ 1838 h 1838"/>
                <a:gd name="T6" fmla="*/ 2499 w 2499"/>
                <a:gd name="T7" fmla="*/ 1743 h 18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99" h="1838">
                  <a:moveTo>
                    <a:pt x="2499" y="1743"/>
                  </a:moveTo>
                  <a:lnTo>
                    <a:pt x="0" y="0"/>
                  </a:lnTo>
                  <a:lnTo>
                    <a:pt x="2428" y="1838"/>
                  </a:lnTo>
                  <a:lnTo>
                    <a:pt x="2499" y="174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" name="Freeform 40"/>
            <p:cNvSpPr>
              <a:spLocks/>
            </p:cNvSpPr>
            <p:nvPr userDrawn="1"/>
          </p:nvSpPr>
          <p:spPr bwMode="auto">
            <a:xfrm>
              <a:off x="8572501" y="4206875"/>
              <a:ext cx="4627563" cy="1585913"/>
            </a:xfrm>
            <a:custGeom>
              <a:avLst/>
              <a:gdLst>
                <a:gd name="T0" fmla="*/ 2915 w 2915"/>
                <a:gd name="T1" fmla="*/ 885 h 999"/>
                <a:gd name="T2" fmla="*/ 0 w 2915"/>
                <a:gd name="T3" fmla="*/ 0 h 999"/>
                <a:gd name="T4" fmla="*/ 2878 w 2915"/>
                <a:gd name="T5" fmla="*/ 999 h 999"/>
                <a:gd name="T6" fmla="*/ 2915 w 2915"/>
                <a:gd name="T7" fmla="*/ 885 h 9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15" h="999">
                  <a:moveTo>
                    <a:pt x="2915" y="885"/>
                  </a:moveTo>
                  <a:lnTo>
                    <a:pt x="0" y="0"/>
                  </a:lnTo>
                  <a:lnTo>
                    <a:pt x="2878" y="999"/>
                  </a:lnTo>
                  <a:lnTo>
                    <a:pt x="2915" y="88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" name="Freeform 41"/>
            <p:cNvSpPr>
              <a:spLocks/>
            </p:cNvSpPr>
            <p:nvPr userDrawn="1"/>
          </p:nvSpPr>
          <p:spPr bwMode="auto">
            <a:xfrm>
              <a:off x="8694739" y="3305174"/>
              <a:ext cx="4837113" cy="188913"/>
            </a:xfrm>
            <a:custGeom>
              <a:avLst/>
              <a:gdLst>
                <a:gd name="T0" fmla="*/ 3047 w 3047"/>
                <a:gd name="T1" fmla="*/ 0 h 119"/>
                <a:gd name="T2" fmla="*/ 0 w 3047"/>
                <a:gd name="T3" fmla="*/ 61 h 119"/>
                <a:gd name="T4" fmla="*/ 3047 w 3047"/>
                <a:gd name="T5" fmla="*/ 119 h 119"/>
                <a:gd name="T6" fmla="*/ 3047 w 3047"/>
                <a:gd name="T7" fmla="*/ 0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47" h="119">
                  <a:moveTo>
                    <a:pt x="3047" y="0"/>
                  </a:moveTo>
                  <a:lnTo>
                    <a:pt x="0" y="61"/>
                  </a:lnTo>
                  <a:lnTo>
                    <a:pt x="3047" y="119"/>
                  </a:lnTo>
                  <a:lnTo>
                    <a:pt x="304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" name="Freeform 42"/>
            <p:cNvSpPr>
              <a:spLocks/>
            </p:cNvSpPr>
            <p:nvPr userDrawn="1"/>
          </p:nvSpPr>
          <p:spPr bwMode="auto">
            <a:xfrm>
              <a:off x="8564564" y="1011237"/>
              <a:ext cx="4627563" cy="1581150"/>
            </a:xfrm>
            <a:custGeom>
              <a:avLst/>
              <a:gdLst>
                <a:gd name="T0" fmla="*/ 2878 w 2915"/>
                <a:gd name="T1" fmla="*/ 0 h 996"/>
                <a:gd name="T2" fmla="*/ 0 w 2915"/>
                <a:gd name="T3" fmla="*/ 996 h 996"/>
                <a:gd name="T4" fmla="*/ 2915 w 2915"/>
                <a:gd name="T5" fmla="*/ 111 h 996"/>
                <a:gd name="T6" fmla="*/ 2878 w 2915"/>
                <a:gd name="T7" fmla="*/ 0 h 9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15" h="996">
                  <a:moveTo>
                    <a:pt x="2878" y="0"/>
                  </a:moveTo>
                  <a:lnTo>
                    <a:pt x="0" y="996"/>
                  </a:lnTo>
                  <a:lnTo>
                    <a:pt x="2915" y="111"/>
                  </a:lnTo>
                  <a:lnTo>
                    <a:pt x="287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" name="Freeform 43"/>
            <p:cNvSpPr>
              <a:spLocks/>
            </p:cNvSpPr>
            <p:nvPr userDrawn="1"/>
          </p:nvSpPr>
          <p:spPr bwMode="auto">
            <a:xfrm>
              <a:off x="8186739" y="-1047751"/>
              <a:ext cx="3968751" cy="2914650"/>
            </a:xfrm>
            <a:custGeom>
              <a:avLst/>
              <a:gdLst>
                <a:gd name="T0" fmla="*/ 2431 w 2500"/>
                <a:gd name="T1" fmla="*/ 0 h 1836"/>
                <a:gd name="T2" fmla="*/ 0 w 2500"/>
                <a:gd name="T3" fmla="*/ 1836 h 1836"/>
                <a:gd name="T4" fmla="*/ 2500 w 2500"/>
                <a:gd name="T5" fmla="*/ 95 h 1836"/>
                <a:gd name="T6" fmla="*/ 2431 w 2500"/>
                <a:gd name="T7" fmla="*/ 0 h 18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00" h="1836">
                  <a:moveTo>
                    <a:pt x="2431" y="0"/>
                  </a:moveTo>
                  <a:lnTo>
                    <a:pt x="0" y="1836"/>
                  </a:lnTo>
                  <a:lnTo>
                    <a:pt x="2500" y="95"/>
                  </a:lnTo>
                  <a:lnTo>
                    <a:pt x="243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" name="Freeform 44"/>
            <p:cNvSpPr>
              <a:spLocks/>
            </p:cNvSpPr>
            <p:nvPr userDrawn="1"/>
          </p:nvSpPr>
          <p:spPr bwMode="auto">
            <a:xfrm>
              <a:off x="7608889" y="-2671763"/>
              <a:ext cx="2914651" cy="3963988"/>
            </a:xfrm>
            <a:custGeom>
              <a:avLst/>
              <a:gdLst>
                <a:gd name="T0" fmla="*/ 1741 w 1836"/>
                <a:gd name="T1" fmla="*/ 0 h 2497"/>
                <a:gd name="T2" fmla="*/ 0 w 1836"/>
                <a:gd name="T3" fmla="*/ 2497 h 2497"/>
                <a:gd name="T4" fmla="*/ 1836 w 1836"/>
                <a:gd name="T5" fmla="*/ 69 h 2497"/>
                <a:gd name="T6" fmla="*/ 1741 w 1836"/>
                <a:gd name="T7" fmla="*/ 0 h 24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36" h="2497">
                  <a:moveTo>
                    <a:pt x="1741" y="0"/>
                  </a:moveTo>
                  <a:lnTo>
                    <a:pt x="0" y="2497"/>
                  </a:lnTo>
                  <a:lnTo>
                    <a:pt x="1836" y="69"/>
                  </a:lnTo>
                  <a:lnTo>
                    <a:pt x="174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" name="Freeform 45"/>
            <p:cNvSpPr>
              <a:spLocks/>
            </p:cNvSpPr>
            <p:nvPr userDrawn="1"/>
          </p:nvSpPr>
          <p:spPr bwMode="auto">
            <a:xfrm>
              <a:off x="6878639" y="-3702051"/>
              <a:ext cx="1581150" cy="4624388"/>
            </a:xfrm>
            <a:custGeom>
              <a:avLst/>
              <a:gdLst>
                <a:gd name="T0" fmla="*/ 885 w 996"/>
                <a:gd name="T1" fmla="*/ 0 h 2913"/>
                <a:gd name="T2" fmla="*/ 0 w 996"/>
                <a:gd name="T3" fmla="*/ 2913 h 2913"/>
                <a:gd name="T4" fmla="*/ 996 w 996"/>
                <a:gd name="T5" fmla="*/ 37 h 2913"/>
                <a:gd name="T6" fmla="*/ 885 w 996"/>
                <a:gd name="T7" fmla="*/ 0 h 29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96" h="2913">
                  <a:moveTo>
                    <a:pt x="885" y="0"/>
                  </a:moveTo>
                  <a:lnTo>
                    <a:pt x="0" y="2913"/>
                  </a:lnTo>
                  <a:lnTo>
                    <a:pt x="996" y="37"/>
                  </a:lnTo>
                  <a:lnTo>
                    <a:pt x="88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" name="Freeform 46"/>
            <p:cNvSpPr>
              <a:spLocks/>
            </p:cNvSpPr>
            <p:nvPr userDrawn="1"/>
          </p:nvSpPr>
          <p:spPr bwMode="auto">
            <a:xfrm>
              <a:off x="5976938" y="-4033838"/>
              <a:ext cx="184150" cy="4835525"/>
            </a:xfrm>
            <a:custGeom>
              <a:avLst/>
              <a:gdLst>
                <a:gd name="T0" fmla="*/ 0 w 116"/>
                <a:gd name="T1" fmla="*/ 0 h 3046"/>
                <a:gd name="T2" fmla="*/ 58 w 116"/>
                <a:gd name="T3" fmla="*/ 3046 h 3046"/>
                <a:gd name="T4" fmla="*/ 116 w 116"/>
                <a:gd name="T5" fmla="*/ 0 h 3046"/>
                <a:gd name="T6" fmla="*/ 0 w 116"/>
                <a:gd name="T7" fmla="*/ 0 h 30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6" h="3046">
                  <a:moveTo>
                    <a:pt x="0" y="0"/>
                  </a:moveTo>
                  <a:lnTo>
                    <a:pt x="58" y="3046"/>
                  </a:lnTo>
                  <a:lnTo>
                    <a:pt x="116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" name="Freeform 47"/>
            <p:cNvSpPr>
              <a:spLocks/>
            </p:cNvSpPr>
            <p:nvPr userDrawn="1"/>
          </p:nvSpPr>
          <p:spPr bwMode="auto">
            <a:xfrm>
              <a:off x="3681413" y="-3694113"/>
              <a:ext cx="1581150" cy="4625975"/>
            </a:xfrm>
            <a:custGeom>
              <a:avLst/>
              <a:gdLst>
                <a:gd name="T0" fmla="*/ 0 w 996"/>
                <a:gd name="T1" fmla="*/ 37 h 2914"/>
                <a:gd name="T2" fmla="*/ 996 w 996"/>
                <a:gd name="T3" fmla="*/ 2914 h 2914"/>
                <a:gd name="T4" fmla="*/ 111 w 996"/>
                <a:gd name="T5" fmla="*/ 0 h 2914"/>
                <a:gd name="T6" fmla="*/ 0 w 996"/>
                <a:gd name="T7" fmla="*/ 37 h 29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96" h="2914">
                  <a:moveTo>
                    <a:pt x="0" y="37"/>
                  </a:moveTo>
                  <a:lnTo>
                    <a:pt x="996" y="2914"/>
                  </a:lnTo>
                  <a:lnTo>
                    <a:pt x="111" y="0"/>
                  </a:lnTo>
                  <a:lnTo>
                    <a:pt x="0" y="3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" name="Freeform 48"/>
            <p:cNvSpPr>
              <a:spLocks/>
            </p:cNvSpPr>
            <p:nvPr userDrawn="1"/>
          </p:nvSpPr>
          <p:spPr bwMode="auto">
            <a:xfrm>
              <a:off x="1617663" y="-2659063"/>
              <a:ext cx="2919413" cy="3968750"/>
            </a:xfrm>
            <a:custGeom>
              <a:avLst/>
              <a:gdLst>
                <a:gd name="T0" fmla="*/ 0 w 1839"/>
                <a:gd name="T1" fmla="*/ 69 h 2500"/>
                <a:gd name="T2" fmla="*/ 1839 w 1839"/>
                <a:gd name="T3" fmla="*/ 2500 h 2500"/>
                <a:gd name="T4" fmla="*/ 95 w 1839"/>
                <a:gd name="T5" fmla="*/ 0 h 2500"/>
                <a:gd name="T6" fmla="*/ 0 w 1839"/>
                <a:gd name="T7" fmla="*/ 69 h 2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39" h="2500">
                  <a:moveTo>
                    <a:pt x="0" y="69"/>
                  </a:moveTo>
                  <a:lnTo>
                    <a:pt x="1839" y="2500"/>
                  </a:lnTo>
                  <a:lnTo>
                    <a:pt x="95" y="0"/>
                  </a:lnTo>
                  <a:lnTo>
                    <a:pt x="0" y="6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" name="Freeform 49"/>
            <p:cNvSpPr>
              <a:spLocks/>
            </p:cNvSpPr>
            <p:nvPr userDrawn="1"/>
          </p:nvSpPr>
          <p:spPr bwMode="auto">
            <a:xfrm>
              <a:off x="-4763" y="-1027113"/>
              <a:ext cx="3963988" cy="2914650"/>
            </a:xfrm>
            <a:custGeom>
              <a:avLst/>
              <a:gdLst>
                <a:gd name="T0" fmla="*/ 0 w 2497"/>
                <a:gd name="T1" fmla="*/ 95 h 1836"/>
                <a:gd name="T2" fmla="*/ 2497 w 2497"/>
                <a:gd name="T3" fmla="*/ 1836 h 1836"/>
                <a:gd name="T4" fmla="*/ 68 w 2497"/>
                <a:gd name="T5" fmla="*/ 0 h 1836"/>
                <a:gd name="T6" fmla="*/ 0 w 2497"/>
                <a:gd name="T7" fmla="*/ 95 h 18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97" h="1836">
                  <a:moveTo>
                    <a:pt x="0" y="95"/>
                  </a:moveTo>
                  <a:lnTo>
                    <a:pt x="2497" y="1836"/>
                  </a:lnTo>
                  <a:lnTo>
                    <a:pt x="68" y="0"/>
                  </a:lnTo>
                  <a:lnTo>
                    <a:pt x="0" y="9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" name="Freeform 50"/>
            <p:cNvSpPr>
              <a:spLocks/>
            </p:cNvSpPr>
            <p:nvPr userDrawn="1"/>
          </p:nvSpPr>
          <p:spPr bwMode="auto">
            <a:xfrm>
              <a:off x="-1033463" y="1036637"/>
              <a:ext cx="4627563" cy="1581150"/>
            </a:xfrm>
            <a:custGeom>
              <a:avLst/>
              <a:gdLst>
                <a:gd name="T0" fmla="*/ 0 w 2915"/>
                <a:gd name="T1" fmla="*/ 111 h 996"/>
                <a:gd name="T2" fmla="*/ 2915 w 2915"/>
                <a:gd name="T3" fmla="*/ 996 h 996"/>
                <a:gd name="T4" fmla="*/ 37 w 2915"/>
                <a:gd name="T5" fmla="*/ 0 h 996"/>
                <a:gd name="T6" fmla="*/ 0 w 2915"/>
                <a:gd name="T7" fmla="*/ 111 h 9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15" h="996">
                  <a:moveTo>
                    <a:pt x="0" y="111"/>
                  </a:moveTo>
                  <a:lnTo>
                    <a:pt x="2915" y="996"/>
                  </a:lnTo>
                  <a:lnTo>
                    <a:pt x="37" y="0"/>
                  </a:lnTo>
                  <a:lnTo>
                    <a:pt x="0" y="1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49" name="Freeform 51"/>
          <p:cNvSpPr>
            <a:spLocks noEditPoints="1"/>
          </p:cNvSpPr>
          <p:nvPr userDrawn="1"/>
        </p:nvSpPr>
        <p:spPr bwMode="auto">
          <a:xfrm>
            <a:off x="2217738" y="-414338"/>
            <a:ext cx="7713664" cy="7686676"/>
          </a:xfrm>
          <a:custGeom>
            <a:avLst/>
            <a:gdLst>
              <a:gd name="T0" fmla="*/ 43 w 1839"/>
              <a:gd name="T1" fmla="*/ 647 h 1833"/>
              <a:gd name="T2" fmla="*/ 1812 w 1839"/>
              <a:gd name="T3" fmla="*/ 973 h 1833"/>
              <a:gd name="T4" fmla="*/ 1732 w 1839"/>
              <a:gd name="T5" fmla="*/ 817 h 1833"/>
              <a:gd name="T6" fmla="*/ 1664 w 1839"/>
              <a:gd name="T7" fmla="*/ 454 h 1833"/>
              <a:gd name="T8" fmla="*/ 1456 w 1839"/>
              <a:gd name="T9" fmla="*/ 173 h 1833"/>
              <a:gd name="T10" fmla="*/ 1220 w 1839"/>
              <a:gd name="T11" fmla="*/ 72 h 1833"/>
              <a:gd name="T12" fmla="*/ 929 w 1839"/>
              <a:gd name="T13" fmla="*/ 100 h 1833"/>
              <a:gd name="T14" fmla="*/ 665 w 1839"/>
              <a:gd name="T15" fmla="*/ 186 h 1833"/>
              <a:gd name="T16" fmla="*/ 370 w 1839"/>
              <a:gd name="T17" fmla="*/ 231 h 1833"/>
              <a:gd name="T18" fmla="*/ 193 w 1839"/>
              <a:gd name="T19" fmla="*/ 380 h 1833"/>
              <a:gd name="T20" fmla="*/ 147 w 1839"/>
              <a:gd name="T21" fmla="*/ 1210 h 1833"/>
              <a:gd name="T22" fmla="*/ 37 w 1839"/>
              <a:gd name="T23" fmla="*/ 914 h 1833"/>
              <a:gd name="T24" fmla="*/ 226 w 1839"/>
              <a:gd name="T25" fmla="*/ 1424 h 1833"/>
              <a:gd name="T26" fmla="*/ 425 w 1839"/>
              <a:gd name="T27" fmla="*/ 1645 h 1833"/>
              <a:gd name="T28" fmla="*/ 666 w 1839"/>
              <a:gd name="T29" fmla="*/ 1710 h 1833"/>
              <a:gd name="T30" fmla="*/ 974 w 1839"/>
              <a:gd name="T31" fmla="*/ 1776 h 1833"/>
              <a:gd name="T32" fmla="*/ 1251 w 1839"/>
              <a:gd name="T33" fmla="*/ 1759 h 1833"/>
              <a:gd name="T34" fmla="*/ 1579 w 1839"/>
              <a:gd name="T35" fmla="*/ 1331 h 1833"/>
              <a:gd name="T36" fmla="*/ 1539 w 1839"/>
              <a:gd name="T37" fmla="*/ 514 h 1833"/>
              <a:gd name="T38" fmla="*/ 777 w 1839"/>
              <a:gd name="T39" fmla="*/ 191 h 1833"/>
              <a:gd name="T40" fmla="*/ 215 w 1839"/>
              <a:gd name="T41" fmla="*/ 690 h 1833"/>
              <a:gd name="T42" fmla="*/ 446 w 1839"/>
              <a:gd name="T43" fmla="*/ 1449 h 1833"/>
              <a:gd name="T44" fmla="*/ 1378 w 1839"/>
              <a:gd name="T45" fmla="*/ 1503 h 1833"/>
              <a:gd name="T46" fmla="*/ 1601 w 1839"/>
              <a:gd name="T47" fmla="*/ 1364 h 1833"/>
              <a:gd name="T48" fmla="*/ 1668 w 1839"/>
              <a:gd name="T49" fmla="*/ 983 h 1833"/>
              <a:gd name="T50" fmla="*/ 922 w 1839"/>
              <a:gd name="T51" fmla="*/ 1651 h 1833"/>
              <a:gd name="T52" fmla="*/ 1605 w 1839"/>
              <a:gd name="T53" fmla="*/ 1085 h 1833"/>
              <a:gd name="T54" fmla="*/ 475 w 1839"/>
              <a:gd name="T55" fmla="*/ 387 h 1833"/>
              <a:gd name="T56" fmla="*/ 1267 w 1839"/>
              <a:gd name="T57" fmla="*/ 1533 h 1833"/>
              <a:gd name="T58" fmla="*/ 1309 w 1839"/>
              <a:gd name="T59" fmla="*/ 1466 h 1833"/>
              <a:gd name="T60" fmla="*/ 283 w 1839"/>
              <a:gd name="T61" fmla="*/ 699 h 1833"/>
              <a:gd name="T62" fmla="*/ 1167 w 1839"/>
              <a:gd name="T63" fmla="*/ 310 h 1833"/>
              <a:gd name="T64" fmla="*/ 274 w 1839"/>
              <a:gd name="T65" fmla="*/ 807 h 1833"/>
              <a:gd name="T66" fmla="*/ 307 w 1839"/>
              <a:gd name="T67" fmla="*/ 1151 h 1833"/>
              <a:gd name="T68" fmla="*/ 453 w 1839"/>
              <a:gd name="T69" fmla="*/ 503 h 1833"/>
              <a:gd name="T70" fmla="*/ 651 w 1839"/>
              <a:gd name="T71" fmla="*/ 1464 h 1833"/>
              <a:gd name="T72" fmla="*/ 1490 w 1839"/>
              <a:gd name="T73" fmla="*/ 661 h 1833"/>
              <a:gd name="T74" fmla="*/ 333 w 1839"/>
              <a:gd name="T75" fmla="*/ 1059 h 1833"/>
              <a:gd name="T76" fmla="*/ 378 w 1839"/>
              <a:gd name="T77" fmla="*/ 1140 h 1833"/>
              <a:gd name="T78" fmla="*/ 1484 w 1839"/>
              <a:gd name="T79" fmla="*/ 1017 h 1833"/>
              <a:gd name="T80" fmla="*/ 1280 w 1839"/>
              <a:gd name="T81" fmla="*/ 1370 h 1833"/>
              <a:gd name="T82" fmla="*/ 366 w 1839"/>
              <a:gd name="T83" fmla="*/ 799 h 1833"/>
              <a:gd name="T84" fmla="*/ 764 w 1839"/>
              <a:gd name="T85" fmla="*/ 1452 h 1833"/>
              <a:gd name="T86" fmla="*/ 1253 w 1839"/>
              <a:gd name="T87" fmla="*/ 1316 h 1833"/>
              <a:gd name="T88" fmla="*/ 855 w 1839"/>
              <a:gd name="T89" fmla="*/ 418 h 1833"/>
              <a:gd name="T90" fmla="*/ 503 w 1839"/>
              <a:gd name="T91" fmla="*/ 1165 h 1833"/>
              <a:gd name="T92" fmla="*/ 520 w 1839"/>
              <a:gd name="T93" fmla="*/ 621 h 1833"/>
              <a:gd name="T94" fmla="*/ 447 w 1839"/>
              <a:gd name="T95" fmla="*/ 834 h 1833"/>
              <a:gd name="T96" fmla="*/ 1380 w 1839"/>
              <a:gd name="T97" fmla="*/ 831 h 1833"/>
              <a:gd name="T98" fmla="*/ 496 w 1839"/>
              <a:gd name="T99" fmla="*/ 918 h 1833"/>
              <a:gd name="T100" fmla="*/ 1254 w 1839"/>
              <a:gd name="T101" fmla="*/ 1163 h 1833"/>
              <a:gd name="T102" fmla="*/ 725 w 1839"/>
              <a:gd name="T103" fmla="*/ 1282 h 1833"/>
              <a:gd name="T104" fmla="*/ 1297 w 1839"/>
              <a:gd name="T105" fmla="*/ 1003 h 1833"/>
              <a:gd name="T106" fmla="*/ 1150 w 1839"/>
              <a:gd name="T107" fmla="*/ 619 h 1833"/>
              <a:gd name="T108" fmla="*/ 973 w 1839"/>
              <a:gd name="T109" fmla="*/ 1250 h 1833"/>
              <a:gd name="T110" fmla="*/ 1096 w 1839"/>
              <a:gd name="T111" fmla="*/ 643 h 1833"/>
              <a:gd name="T112" fmla="*/ 626 w 1839"/>
              <a:gd name="T113" fmla="*/ 957 h 1833"/>
              <a:gd name="T114" fmla="*/ 778 w 1839"/>
              <a:gd name="T115" fmla="*/ 658 h 1833"/>
              <a:gd name="T116" fmla="*/ 898 w 1839"/>
              <a:gd name="T117" fmla="*/ 1185 h 1833"/>
              <a:gd name="T118" fmla="*/ 698 w 1839"/>
              <a:gd name="T119" fmla="*/ 828 h 1833"/>
              <a:gd name="T120" fmla="*/ 832 w 1839"/>
              <a:gd name="T121" fmla="*/ 1085 h 1833"/>
              <a:gd name="T122" fmla="*/ 960 w 1839"/>
              <a:gd name="T123" fmla="*/ 1078 h 1833"/>
              <a:gd name="T124" fmla="*/ 894 w 1839"/>
              <a:gd name="T125" fmla="*/ 818 h 18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839" h="1833">
                <a:moveTo>
                  <a:pt x="207" y="1073"/>
                </a:moveTo>
                <a:cubicBezTo>
                  <a:pt x="207" y="1073"/>
                  <a:pt x="207" y="1073"/>
                  <a:pt x="207" y="1073"/>
                </a:cubicBezTo>
                <a:cubicBezTo>
                  <a:pt x="207" y="1073"/>
                  <a:pt x="206" y="1073"/>
                  <a:pt x="206" y="1073"/>
                </a:cubicBezTo>
                <a:cubicBezTo>
                  <a:pt x="206" y="1073"/>
                  <a:pt x="207" y="1073"/>
                  <a:pt x="207" y="1073"/>
                </a:cubicBezTo>
                <a:cubicBezTo>
                  <a:pt x="207" y="1073"/>
                  <a:pt x="207" y="1073"/>
                  <a:pt x="207" y="1073"/>
                </a:cubicBezTo>
                <a:close/>
                <a:moveTo>
                  <a:pt x="297" y="1300"/>
                </a:moveTo>
                <a:cubicBezTo>
                  <a:pt x="297" y="1300"/>
                  <a:pt x="297" y="1300"/>
                  <a:pt x="297" y="1300"/>
                </a:cubicBezTo>
                <a:cubicBezTo>
                  <a:pt x="297" y="1300"/>
                  <a:pt x="297" y="1300"/>
                  <a:pt x="297" y="1300"/>
                </a:cubicBezTo>
                <a:cubicBezTo>
                  <a:pt x="297" y="1300"/>
                  <a:pt x="297" y="1300"/>
                  <a:pt x="297" y="1300"/>
                </a:cubicBezTo>
                <a:cubicBezTo>
                  <a:pt x="297" y="1300"/>
                  <a:pt x="297" y="1300"/>
                  <a:pt x="297" y="1300"/>
                </a:cubicBezTo>
                <a:close/>
                <a:moveTo>
                  <a:pt x="186" y="1017"/>
                </a:moveTo>
                <a:cubicBezTo>
                  <a:pt x="186" y="1017"/>
                  <a:pt x="186" y="1017"/>
                  <a:pt x="186" y="1016"/>
                </a:cubicBezTo>
                <a:cubicBezTo>
                  <a:pt x="186" y="1016"/>
                  <a:pt x="186" y="1016"/>
                  <a:pt x="186" y="1016"/>
                </a:cubicBezTo>
                <a:cubicBezTo>
                  <a:pt x="186" y="1017"/>
                  <a:pt x="186" y="1017"/>
                  <a:pt x="186" y="1017"/>
                </a:cubicBezTo>
                <a:cubicBezTo>
                  <a:pt x="186" y="1017"/>
                  <a:pt x="186" y="1017"/>
                  <a:pt x="186" y="1017"/>
                </a:cubicBezTo>
                <a:cubicBezTo>
                  <a:pt x="186" y="1017"/>
                  <a:pt x="186" y="1017"/>
                  <a:pt x="186" y="1017"/>
                </a:cubicBezTo>
                <a:close/>
                <a:moveTo>
                  <a:pt x="1798" y="1137"/>
                </a:moveTo>
                <a:cubicBezTo>
                  <a:pt x="1798" y="1141"/>
                  <a:pt x="1797" y="1145"/>
                  <a:pt x="1797" y="1149"/>
                </a:cubicBezTo>
                <a:cubicBezTo>
                  <a:pt x="1800" y="1150"/>
                  <a:pt x="1802" y="1150"/>
                  <a:pt x="1804" y="1150"/>
                </a:cubicBezTo>
                <a:cubicBezTo>
                  <a:pt x="1804" y="1164"/>
                  <a:pt x="1777" y="1246"/>
                  <a:pt x="1765" y="1270"/>
                </a:cubicBezTo>
                <a:cubicBezTo>
                  <a:pt x="1763" y="1270"/>
                  <a:pt x="1761" y="1270"/>
                  <a:pt x="1759" y="1270"/>
                </a:cubicBezTo>
                <a:cubicBezTo>
                  <a:pt x="1759" y="1274"/>
                  <a:pt x="1758" y="1278"/>
                  <a:pt x="1757" y="1283"/>
                </a:cubicBezTo>
                <a:cubicBezTo>
                  <a:pt x="1757" y="1286"/>
                  <a:pt x="1757" y="1289"/>
                  <a:pt x="1756" y="1291"/>
                </a:cubicBezTo>
                <a:cubicBezTo>
                  <a:pt x="1747" y="1309"/>
                  <a:pt x="1739" y="1327"/>
                  <a:pt x="1730" y="1344"/>
                </a:cubicBezTo>
                <a:cubicBezTo>
                  <a:pt x="1727" y="1349"/>
                  <a:pt x="1724" y="1355"/>
                  <a:pt x="1721" y="1360"/>
                </a:cubicBezTo>
                <a:cubicBezTo>
                  <a:pt x="1719" y="1366"/>
                  <a:pt x="1715" y="1371"/>
                  <a:pt x="1712" y="1376"/>
                </a:cubicBezTo>
                <a:cubicBezTo>
                  <a:pt x="1711" y="1378"/>
                  <a:pt x="1710" y="1380"/>
                  <a:pt x="1708" y="1383"/>
                </a:cubicBezTo>
                <a:cubicBezTo>
                  <a:pt x="1708" y="1380"/>
                  <a:pt x="1708" y="1378"/>
                  <a:pt x="1708" y="1375"/>
                </a:cubicBezTo>
                <a:cubicBezTo>
                  <a:pt x="1704" y="1375"/>
                  <a:pt x="1699" y="1374"/>
                  <a:pt x="1695" y="1374"/>
                </a:cubicBezTo>
                <a:cubicBezTo>
                  <a:pt x="1694" y="1378"/>
                  <a:pt x="1694" y="1382"/>
                  <a:pt x="1694" y="1387"/>
                </a:cubicBezTo>
                <a:cubicBezTo>
                  <a:pt x="1697" y="1387"/>
                  <a:pt x="1700" y="1388"/>
                  <a:pt x="1705" y="1388"/>
                </a:cubicBezTo>
                <a:cubicBezTo>
                  <a:pt x="1703" y="1391"/>
                  <a:pt x="1702" y="1393"/>
                  <a:pt x="1701" y="1395"/>
                </a:cubicBezTo>
                <a:cubicBezTo>
                  <a:pt x="1687" y="1415"/>
                  <a:pt x="1674" y="1435"/>
                  <a:pt x="1660" y="1454"/>
                </a:cubicBezTo>
                <a:cubicBezTo>
                  <a:pt x="1656" y="1461"/>
                  <a:pt x="1651" y="1467"/>
                  <a:pt x="1647" y="1473"/>
                </a:cubicBezTo>
                <a:cubicBezTo>
                  <a:pt x="1644" y="1479"/>
                  <a:pt x="1640" y="1480"/>
                  <a:pt x="1634" y="1478"/>
                </a:cubicBezTo>
                <a:cubicBezTo>
                  <a:pt x="1633" y="1478"/>
                  <a:pt x="1632" y="1478"/>
                  <a:pt x="1631" y="1478"/>
                </a:cubicBezTo>
                <a:cubicBezTo>
                  <a:pt x="1631" y="1484"/>
                  <a:pt x="1632" y="1490"/>
                  <a:pt x="1629" y="1495"/>
                </a:cubicBezTo>
                <a:cubicBezTo>
                  <a:pt x="1626" y="1502"/>
                  <a:pt x="1620" y="1507"/>
                  <a:pt x="1614" y="1512"/>
                </a:cubicBezTo>
                <a:cubicBezTo>
                  <a:pt x="1614" y="1510"/>
                  <a:pt x="1614" y="1507"/>
                  <a:pt x="1614" y="1504"/>
                </a:cubicBezTo>
                <a:cubicBezTo>
                  <a:pt x="1610" y="1503"/>
                  <a:pt x="1606" y="1503"/>
                  <a:pt x="1601" y="1502"/>
                </a:cubicBezTo>
                <a:cubicBezTo>
                  <a:pt x="1600" y="1507"/>
                  <a:pt x="1600" y="1511"/>
                  <a:pt x="1600" y="1516"/>
                </a:cubicBezTo>
                <a:cubicBezTo>
                  <a:pt x="1603" y="1516"/>
                  <a:pt x="1606" y="1517"/>
                  <a:pt x="1611" y="1517"/>
                </a:cubicBezTo>
                <a:cubicBezTo>
                  <a:pt x="1552" y="1586"/>
                  <a:pt x="1484" y="1643"/>
                  <a:pt x="1408" y="1691"/>
                </a:cubicBezTo>
                <a:cubicBezTo>
                  <a:pt x="1406" y="1686"/>
                  <a:pt x="1406" y="1686"/>
                  <a:pt x="1407" y="1678"/>
                </a:cubicBezTo>
                <a:cubicBezTo>
                  <a:pt x="1403" y="1677"/>
                  <a:pt x="1399" y="1677"/>
                  <a:pt x="1395" y="1677"/>
                </a:cubicBezTo>
                <a:cubicBezTo>
                  <a:pt x="1394" y="1681"/>
                  <a:pt x="1394" y="1685"/>
                  <a:pt x="1393" y="1690"/>
                </a:cubicBezTo>
                <a:cubicBezTo>
                  <a:pt x="1397" y="1690"/>
                  <a:pt x="1401" y="1691"/>
                  <a:pt x="1405" y="1691"/>
                </a:cubicBezTo>
                <a:cubicBezTo>
                  <a:pt x="1405" y="1692"/>
                  <a:pt x="1405" y="1692"/>
                  <a:pt x="1405" y="1693"/>
                </a:cubicBezTo>
                <a:cubicBezTo>
                  <a:pt x="1401" y="1696"/>
                  <a:pt x="1397" y="1699"/>
                  <a:pt x="1392" y="1701"/>
                </a:cubicBezTo>
                <a:cubicBezTo>
                  <a:pt x="1388" y="1704"/>
                  <a:pt x="1384" y="1706"/>
                  <a:pt x="1378" y="1709"/>
                </a:cubicBezTo>
                <a:cubicBezTo>
                  <a:pt x="1378" y="1707"/>
                  <a:pt x="1378" y="1705"/>
                  <a:pt x="1378" y="1703"/>
                </a:cubicBezTo>
                <a:cubicBezTo>
                  <a:pt x="1374" y="1702"/>
                  <a:pt x="1369" y="1702"/>
                  <a:pt x="1365" y="1701"/>
                </a:cubicBezTo>
                <a:cubicBezTo>
                  <a:pt x="1365" y="1707"/>
                  <a:pt x="1364" y="1712"/>
                  <a:pt x="1364" y="1718"/>
                </a:cubicBezTo>
                <a:cubicBezTo>
                  <a:pt x="1355" y="1722"/>
                  <a:pt x="1347" y="1730"/>
                  <a:pt x="1335" y="1726"/>
                </a:cubicBezTo>
                <a:cubicBezTo>
                  <a:pt x="1335" y="1730"/>
                  <a:pt x="1335" y="1733"/>
                  <a:pt x="1330" y="1735"/>
                </a:cubicBezTo>
                <a:cubicBezTo>
                  <a:pt x="1312" y="1745"/>
                  <a:pt x="1257" y="1769"/>
                  <a:pt x="1238" y="1775"/>
                </a:cubicBezTo>
                <a:cubicBezTo>
                  <a:pt x="1235" y="1774"/>
                  <a:pt x="1232" y="1773"/>
                  <a:pt x="1230" y="1772"/>
                </a:cubicBezTo>
                <a:cubicBezTo>
                  <a:pt x="1228" y="1772"/>
                  <a:pt x="1225" y="1772"/>
                  <a:pt x="1223" y="1771"/>
                </a:cubicBezTo>
                <a:cubicBezTo>
                  <a:pt x="1222" y="1772"/>
                  <a:pt x="1222" y="1772"/>
                  <a:pt x="1222" y="1772"/>
                </a:cubicBezTo>
                <a:cubicBezTo>
                  <a:pt x="1221" y="1782"/>
                  <a:pt x="1221" y="1782"/>
                  <a:pt x="1212" y="1785"/>
                </a:cubicBezTo>
                <a:cubicBezTo>
                  <a:pt x="1195" y="1790"/>
                  <a:pt x="1177" y="1795"/>
                  <a:pt x="1159" y="1801"/>
                </a:cubicBezTo>
                <a:cubicBezTo>
                  <a:pt x="1157" y="1801"/>
                  <a:pt x="1154" y="1802"/>
                  <a:pt x="1151" y="1802"/>
                </a:cubicBezTo>
                <a:cubicBezTo>
                  <a:pt x="1151" y="1799"/>
                  <a:pt x="1151" y="1796"/>
                  <a:pt x="1151" y="1792"/>
                </a:cubicBezTo>
                <a:cubicBezTo>
                  <a:pt x="1147" y="1792"/>
                  <a:pt x="1143" y="1791"/>
                  <a:pt x="1138" y="1791"/>
                </a:cubicBezTo>
                <a:cubicBezTo>
                  <a:pt x="1138" y="1796"/>
                  <a:pt x="1137" y="1801"/>
                  <a:pt x="1137" y="1807"/>
                </a:cubicBezTo>
                <a:cubicBezTo>
                  <a:pt x="1114" y="1812"/>
                  <a:pt x="1091" y="1816"/>
                  <a:pt x="1067" y="1821"/>
                </a:cubicBezTo>
                <a:cubicBezTo>
                  <a:pt x="1067" y="1817"/>
                  <a:pt x="1067" y="1815"/>
                  <a:pt x="1067" y="1812"/>
                </a:cubicBezTo>
                <a:cubicBezTo>
                  <a:pt x="1062" y="1812"/>
                  <a:pt x="1058" y="1812"/>
                  <a:pt x="1054" y="1811"/>
                </a:cubicBezTo>
                <a:cubicBezTo>
                  <a:pt x="1053" y="1815"/>
                  <a:pt x="1053" y="1819"/>
                  <a:pt x="1053" y="1822"/>
                </a:cubicBezTo>
                <a:cubicBezTo>
                  <a:pt x="1037" y="1826"/>
                  <a:pt x="955" y="1833"/>
                  <a:pt x="929" y="1832"/>
                </a:cubicBezTo>
                <a:cubicBezTo>
                  <a:pt x="929" y="1830"/>
                  <a:pt x="929" y="1829"/>
                  <a:pt x="929" y="1827"/>
                </a:cubicBezTo>
                <a:cubicBezTo>
                  <a:pt x="925" y="1827"/>
                  <a:pt x="921" y="1826"/>
                  <a:pt x="916" y="1826"/>
                </a:cubicBezTo>
                <a:cubicBezTo>
                  <a:pt x="916" y="1828"/>
                  <a:pt x="915" y="1830"/>
                  <a:pt x="915" y="1831"/>
                </a:cubicBezTo>
                <a:cubicBezTo>
                  <a:pt x="901" y="1831"/>
                  <a:pt x="888" y="1831"/>
                  <a:pt x="874" y="1831"/>
                </a:cubicBezTo>
                <a:cubicBezTo>
                  <a:pt x="874" y="1828"/>
                  <a:pt x="874" y="1825"/>
                  <a:pt x="874" y="1823"/>
                </a:cubicBezTo>
                <a:cubicBezTo>
                  <a:pt x="870" y="1822"/>
                  <a:pt x="866" y="1822"/>
                  <a:pt x="861" y="1822"/>
                </a:cubicBezTo>
                <a:cubicBezTo>
                  <a:pt x="861" y="1824"/>
                  <a:pt x="861" y="1827"/>
                  <a:pt x="860" y="1830"/>
                </a:cubicBezTo>
                <a:cubicBezTo>
                  <a:pt x="847" y="1829"/>
                  <a:pt x="833" y="1828"/>
                  <a:pt x="819" y="1827"/>
                </a:cubicBezTo>
                <a:cubicBezTo>
                  <a:pt x="819" y="1823"/>
                  <a:pt x="820" y="1821"/>
                  <a:pt x="820" y="1818"/>
                </a:cubicBezTo>
                <a:cubicBezTo>
                  <a:pt x="816" y="1817"/>
                  <a:pt x="812" y="1817"/>
                  <a:pt x="808" y="1817"/>
                </a:cubicBezTo>
                <a:cubicBezTo>
                  <a:pt x="807" y="1819"/>
                  <a:pt x="807" y="1822"/>
                  <a:pt x="806" y="1825"/>
                </a:cubicBezTo>
                <a:cubicBezTo>
                  <a:pt x="793" y="1824"/>
                  <a:pt x="780" y="1821"/>
                  <a:pt x="766" y="1820"/>
                </a:cubicBezTo>
                <a:cubicBezTo>
                  <a:pt x="766" y="1817"/>
                  <a:pt x="766" y="1815"/>
                  <a:pt x="765" y="1814"/>
                </a:cubicBezTo>
                <a:cubicBezTo>
                  <a:pt x="761" y="1813"/>
                  <a:pt x="758" y="1813"/>
                  <a:pt x="753" y="1812"/>
                </a:cubicBezTo>
                <a:cubicBezTo>
                  <a:pt x="753" y="1813"/>
                  <a:pt x="752" y="1815"/>
                  <a:pt x="751" y="1817"/>
                </a:cubicBezTo>
                <a:cubicBezTo>
                  <a:pt x="711" y="1809"/>
                  <a:pt x="671" y="1799"/>
                  <a:pt x="631" y="1786"/>
                </a:cubicBezTo>
                <a:cubicBezTo>
                  <a:pt x="632" y="1782"/>
                  <a:pt x="632" y="1778"/>
                  <a:pt x="632" y="1774"/>
                </a:cubicBezTo>
                <a:cubicBezTo>
                  <a:pt x="628" y="1774"/>
                  <a:pt x="624" y="1773"/>
                  <a:pt x="619" y="1773"/>
                </a:cubicBezTo>
                <a:cubicBezTo>
                  <a:pt x="619" y="1775"/>
                  <a:pt x="619" y="1778"/>
                  <a:pt x="619" y="1781"/>
                </a:cubicBezTo>
                <a:cubicBezTo>
                  <a:pt x="594" y="1773"/>
                  <a:pt x="571" y="1764"/>
                  <a:pt x="547" y="1753"/>
                </a:cubicBezTo>
                <a:cubicBezTo>
                  <a:pt x="549" y="1753"/>
                  <a:pt x="550" y="1752"/>
                  <a:pt x="552" y="1752"/>
                </a:cubicBezTo>
                <a:cubicBezTo>
                  <a:pt x="552" y="1748"/>
                  <a:pt x="552" y="1745"/>
                  <a:pt x="553" y="1740"/>
                </a:cubicBezTo>
                <a:cubicBezTo>
                  <a:pt x="549" y="1740"/>
                  <a:pt x="545" y="1739"/>
                  <a:pt x="541" y="1739"/>
                </a:cubicBezTo>
                <a:cubicBezTo>
                  <a:pt x="540" y="1742"/>
                  <a:pt x="540" y="1745"/>
                  <a:pt x="539" y="1750"/>
                </a:cubicBezTo>
                <a:cubicBezTo>
                  <a:pt x="531" y="1746"/>
                  <a:pt x="524" y="1743"/>
                  <a:pt x="517" y="1739"/>
                </a:cubicBezTo>
                <a:cubicBezTo>
                  <a:pt x="505" y="1733"/>
                  <a:pt x="494" y="1727"/>
                  <a:pt x="482" y="1721"/>
                </a:cubicBezTo>
                <a:cubicBezTo>
                  <a:pt x="470" y="1715"/>
                  <a:pt x="473" y="1716"/>
                  <a:pt x="474" y="1705"/>
                </a:cubicBezTo>
                <a:cubicBezTo>
                  <a:pt x="470" y="1705"/>
                  <a:pt x="466" y="1704"/>
                  <a:pt x="462" y="1704"/>
                </a:cubicBezTo>
                <a:cubicBezTo>
                  <a:pt x="461" y="1705"/>
                  <a:pt x="460" y="1707"/>
                  <a:pt x="459" y="1709"/>
                </a:cubicBezTo>
                <a:cubicBezTo>
                  <a:pt x="450" y="1703"/>
                  <a:pt x="441" y="1698"/>
                  <a:pt x="432" y="1692"/>
                </a:cubicBezTo>
                <a:cubicBezTo>
                  <a:pt x="413" y="1679"/>
                  <a:pt x="394" y="1666"/>
                  <a:pt x="375" y="1653"/>
                </a:cubicBezTo>
                <a:cubicBezTo>
                  <a:pt x="371" y="1650"/>
                  <a:pt x="369" y="1647"/>
                  <a:pt x="371" y="1641"/>
                </a:cubicBezTo>
                <a:cubicBezTo>
                  <a:pt x="357" y="1643"/>
                  <a:pt x="350" y="1633"/>
                  <a:pt x="340" y="1626"/>
                </a:cubicBezTo>
                <a:cubicBezTo>
                  <a:pt x="347" y="1623"/>
                  <a:pt x="342" y="1617"/>
                  <a:pt x="346" y="1612"/>
                </a:cubicBezTo>
                <a:cubicBezTo>
                  <a:pt x="341" y="1612"/>
                  <a:pt x="337" y="1612"/>
                  <a:pt x="333" y="1611"/>
                </a:cubicBezTo>
                <a:cubicBezTo>
                  <a:pt x="332" y="1613"/>
                  <a:pt x="332" y="1615"/>
                  <a:pt x="332" y="1619"/>
                </a:cubicBezTo>
                <a:cubicBezTo>
                  <a:pt x="322" y="1610"/>
                  <a:pt x="312" y="1603"/>
                  <a:pt x="304" y="1594"/>
                </a:cubicBezTo>
                <a:cubicBezTo>
                  <a:pt x="304" y="1594"/>
                  <a:pt x="304" y="1594"/>
                  <a:pt x="304" y="1594"/>
                </a:cubicBezTo>
                <a:cubicBezTo>
                  <a:pt x="301" y="1591"/>
                  <a:pt x="297" y="1588"/>
                  <a:pt x="293" y="1585"/>
                </a:cubicBezTo>
                <a:cubicBezTo>
                  <a:pt x="233" y="1527"/>
                  <a:pt x="180" y="1463"/>
                  <a:pt x="137" y="1392"/>
                </a:cubicBezTo>
                <a:cubicBezTo>
                  <a:pt x="136" y="1391"/>
                  <a:pt x="136" y="1390"/>
                  <a:pt x="135" y="1388"/>
                </a:cubicBezTo>
                <a:cubicBezTo>
                  <a:pt x="137" y="1388"/>
                  <a:pt x="139" y="1388"/>
                  <a:pt x="141" y="1388"/>
                </a:cubicBezTo>
                <a:cubicBezTo>
                  <a:pt x="142" y="1388"/>
                  <a:pt x="144" y="1388"/>
                  <a:pt x="146" y="1389"/>
                </a:cubicBezTo>
                <a:cubicBezTo>
                  <a:pt x="147" y="1384"/>
                  <a:pt x="147" y="1380"/>
                  <a:pt x="147" y="1375"/>
                </a:cubicBezTo>
                <a:cubicBezTo>
                  <a:pt x="143" y="1375"/>
                  <a:pt x="139" y="1374"/>
                  <a:pt x="134" y="1374"/>
                </a:cubicBezTo>
                <a:cubicBezTo>
                  <a:pt x="134" y="1377"/>
                  <a:pt x="133" y="1379"/>
                  <a:pt x="133" y="1383"/>
                </a:cubicBezTo>
                <a:cubicBezTo>
                  <a:pt x="127" y="1378"/>
                  <a:pt x="125" y="1371"/>
                  <a:pt x="121" y="1366"/>
                </a:cubicBezTo>
                <a:cubicBezTo>
                  <a:pt x="117" y="1359"/>
                  <a:pt x="125" y="1353"/>
                  <a:pt x="121" y="1346"/>
                </a:cubicBezTo>
                <a:cubicBezTo>
                  <a:pt x="121" y="1346"/>
                  <a:pt x="120" y="1346"/>
                  <a:pt x="119" y="1346"/>
                </a:cubicBezTo>
                <a:cubicBezTo>
                  <a:pt x="112" y="1347"/>
                  <a:pt x="108" y="1344"/>
                  <a:pt x="106" y="1338"/>
                </a:cubicBezTo>
                <a:cubicBezTo>
                  <a:pt x="104" y="1331"/>
                  <a:pt x="97" y="1325"/>
                  <a:pt x="98" y="1317"/>
                </a:cubicBezTo>
                <a:cubicBezTo>
                  <a:pt x="88" y="1306"/>
                  <a:pt x="85" y="1292"/>
                  <a:pt x="79" y="1280"/>
                </a:cubicBezTo>
                <a:cubicBezTo>
                  <a:pt x="74" y="1269"/>
                  <a:pt x="69" y="1257"/>
                  <a:pt x="64" y="1244"/>
                </a:cubicBezTo>
                <a:cubicBezTo>
                  <a:pt x="69" y="1245"/>
                  <a:pt x="72" y="1245"/>
                  <a:pt x="76" y="1245"/>
                </a:cubicBezTo>
                <a:cubicBezTo>
                  <a:pt x="77" y="1241"/>
                  <a:pt x="77" y="1237"/>
                  <a:pt x="77" y="1233"/>
                </a:cubicBezTo>
                <a:cubicBezTo>
                  <a:pt x="73" y="1232"/>
                  <a:pt x="69" y="1232"/>
                  <a:pt x="64" y="1231"/>
                </a:cubicBezTo>
                <a:cubicBezTo>
                  <a:pt x="64" y="1234"/>
                  <a:pt x="63" y="1236"/>
                  <a:pt x="63" y="1238"/>
                </a:cubicBezTo>
                <a:cubicBezTo>
                  <a:pt x="62" y="1237"/>
                  <a:pt x="61" y="1236"/>
                  <a:pt x="61" y="1236"/>
                </a:cubicBezTo>
                <a:cubicBezTo>
                  <a:pt x="58" y="1228"/>
                  <a:pt x="55" y="1220"/>
                  <a:pt x="53" y="1212"/>
                </a:cubicBezTo>
                <a:cubicBezTo>
                  <a:pt x="52" y="1210"/>
                  <a:pt x="53" y="1206"/>
                  <a:pt x="52" y="1203"/>
                </a:cubicBezTo>
                <a:cubicBezTo>
                  <a:pt x="51" y="1201"/>
                  <a:pt x="49" y="1199"/>
                  <a:pt x="48" y="1197"/>
                </a:cubicBezTo>
                <a:cubicBezTo>
                  <a:pt x="42" y="1177"/>
                  <a:pt x="37" y="1158"/>
                  <a:pt x="31" y="1138"/>
                </a:cubicBezTo>
                <a:cubicBezTo>
                  <a:pt x="29" y="1133"/>
                  <a:pt x="33" y="1129"/>
                  <a:pt x="32" y="1124"/>
                </a:cubicBezTo>
                <a:cubicBezTo>
                  <a:pt x="32" y="1122"/>
                  <a:pt x="33" y="1120"/>
                  <a:pt x="33" y="1118"/>
                </a:cubicBezTo>
                <a:cubicBezTo>
                  <a:pt x="31" y="1118"/>
                  <a:pt x="29" y="1118"/>
                  <a:pt x="26" y="1118"/>
                </a:cubicBezTo>
                <a:cubicBezTo>
                  <a:pt x="17" y="1077"/>
                  <a:pt x="11" y="1036"/>
                  <a:pt x="7" y="993"/>
                </a:cubicBezTo>
                <a:cubicBezTo>
                  <a:pt x="11" y="993"/>
                  <a:pt x="14" y="993"/>
                  <a:pt x="17" y="993"/>
                </a:cubicBezTo>
                <a:cubicBezTo>
                  <a:pt x="17" y="989"/>
                  <a:pt x="17" y="985"/>
                  <a:pt x="18" y="980"/>
                </a:cubicBezTo>
                <a:cubicBezTo>
                  <a:pt x="14" y="980"/>
                  <a:pt x="10" y="980"/>
                  <a:pt x="6" y="979"/>
                </a:cubicBezTo>
                <a:cubicBezTo>
                  <a:pt x="0" y="889"/>
                  <a:pt x="7" y="801"/>
                  <a:pt x="27" y="713"/>
                </a:cubicBezTo>
                <a:cubicBezTo>
                  <a:pt x="27" y="715"/>
                  <a:pt x="27" y="718"/>
                  <a:pt x="28" y="720"/>
                </a:cubicBezTo>
                <a:cubicBezTo>
                  <a:pt x="32" y="721"/>
                  <a:pt x="36" y="721"/>
                  <a:pt x="40" y="722"/>
                </a:cubicBezTo>
                <a:cubicBezTo>
                  <a:pt x="41" y="718"/>
                  <a:pt x="41" y="714"/>
                  <a:pt x="41" y="709"/>
                </a:cubicBezTo>
                <a:cubicBezTo>
                  <a:pt x="37" y="709"/>
                  <a:pt x="33" y="708"/>
                  <a:pt x="27" y="708"/>
                </a:cubicBezTo>
                <a:cubicBezTo>
                  <a:pt x="31" y="693"/>
                  <a:pt x="34" y="680"/>
                  <a:pt x="38" y="667"/>
                </a:cubicBezTo>
                <a:cubicBezTo>
                  <a:pt x="41" y="667"/>
                  <a:pt x="42" y="668"/>
                  <a:pt x="44" y="668"/>
                </a:cubicBezTo>
                <a:cubicBezTo>
                  <a:pt x="44" y="667"/>
                  <a:pt x="45" y="666"/>
                  <a:pt x="45" y="666"/>
                </a:cubicBezTo>
                <a:cubicBezTo>
                  <a:pt x="44" y="661"/>
                  <a:pt x="47" y="656"/>
                  <a:pt x="43" y="652"/>
                </a:cubicBezTo>
                <a:cubicBezTo>
                  <a:pt x="42" y="652"/>
                  <a:pt x="43" y="649"/>
                  <a:pt x="43" y="647"/>
                </a:cubicBezTo>
                <a:cubicBezTo>
                  <a:pt x="50" y="628"/>
                  <a:pt x="57" y="608"/>
                  <a:pt x="63" y="588"/>
                </a:cubicBezTo>
                <a:cubicBezTo>
                  <a:pt x="69" y="588"/>
                  <a:pt x="73" y="588"/>
                  <a:pt x="78" y="588"/>
                </a:cubicBezTo>
                <a:cubicBezTo>
                  <a:pt x="79" y="584"/>
                  <a:pt x="79" y="580"/>
                  <a:pt x="80" y="575"/>
                </a:cubicBezTo>
                <a:cubicBezTo>
                  <a:pt x="77" y="575"/>
                  <a:pt x="74" y="575"/>
                  <a:pt x="70" y="574"/>
                </a:cubicBezTo>
                <a:cubicBezTo>
                  <a:pt x="71" y="572"/>
                  <a:pt x="71" y="570"/>
                  <a:pt x="72" y="568"/>
                </a:cubicBezTo>
                <a:cubicBezTo>
                  <a:pt x="80" y="550"/>
                  <a:pt x="88" y="532"/>
                  <a:pt x="96" y="514"/>
                </a:cubicBezTo>
                <a:cubicBezTo>
                  <a:pt x="98" y="509"/>
                  <a:pt x="101" y="508"/>
                  <a:pt x="106" y="508"/>
                </a:cubicBezTo>
                <a:cubicBezTo>
                  <a:pt x="108" y="508"/>
                  <a:pt x="111" y="509"/>
                  <a:pt x="114" y="509"/>
                </a:cubicBezTo>
                <a:cubicBezTo>
                  <a:pt x="114" y="505"/>
                  <a:pt x="114" y="501"/>
                  <a:pt x="115" y="496"/>
                </a:cubicBezTo>
                <a:cubicBezTo>
                  <a:pt x="112" y="496"/>
                  <a:pt x="110" y="496"/>
                  <a:pt x="106" y="495"/>
                </a:cubicBezTo>
                <a:cubicBezTo>
                  <a:pt x="110" y="487"/>
                  <a:pt x="113" y="480"/>
                  <a:pt x="117" y="474"/>
                </a:cubicBezTo>
                <a:cubicBezTo>
                  <a:pt x="125" y="460"/>
                  <a:pt x="132" y="447"/>
                  <a:pt x="140" y="435"/>
                </a:cubicBezTo>
                <a:cubicBezTo>
                  <a:pt x="142" y="432"/>
                  <a:pt x="144" y="430"/>
                  <a:pt x="148" y="427"/>
                </a:cubicBezTo>
                <a:cubicBezTo>
                  <a:pt x="148" y="417"/>
                  <a:pt x="157" y="409"/>
                  <a:pt x="163" y="400"/>
                </a:cubicBezTo>
                <a:cubicBezTo>
                  <a:pt x="164" y="402"/>
                  <a:pt x="164" y="403"/>
                  <a:pt x="165" y="404"/>
                </a:cubicBezTo>
                <a:cubicBezTo>
                  <a:pt x="169" y="404"/>
                  <a:pt x="173" y="405"/>
                  <a:pt x="177" y="405"/>
                </a:cubicBezTo>
                <a:cubicBezTo>
                  <a:pt x="178" y="401"/>
                  <a:pt x="178" y="397"/>
                  <a:pt x="179" y="392"/>
                </a:cubicBezTo>
                <a:cubicBezTo>
                  <a:pt x="176" y="392"/>
                  <a:pt x="173" y="392"/>
                  <a:pt x="170" y="392"/>
                </a:cubicBezTo>
                <a:cubicBezTo>
                  <a:pt x="170" y="388"/>
                  <a:pt x="172" y="386"/>
                  <a:pt x="174" y="383"/>
                </a:cubicBezTo>
                <a:cubicBezTo>
                  <a:pt x="196" y="353"/>
                  <a:pt x="220" y="323"/>
                  <a:pt x="246" y="295"/>
                </a:cubicBezTo>
                <a:cubicBezTo>
                  <a:pt x="250" y="291"/>
                  <a:pt x="255" y="286"/>
                  <a:pt x="259" y="281"/>
                </a:cubicBezTo>
                <a:cubicBezTo>
                  <a:pt x="262" y="278"/>
                  <a:pt x="265" y="275"/>
                  <a:pt x="272" y="277"/>
                </a:cubicBezTo>
                <a:cubicBezTo>
                  <a:pt x="269" y="269"/>
                  <a:pt x="273" y="266"/>
                  <a:pt x="277" y="263"/>
                </a:cubicBezTo>
                <a:cubicBezTo>
                  <a:pt x="279" y="261"/>
                  <a:pt x="282" y="259"/>
                  <a:pt x="284" y="256"/>
                </a:cubicBezTo>
                <a:cubicBezTo>
                  <a:pt x="288" y="251"/>
                  <a:pt x="293" y="249"/>
                  <a:pt x="300" y="252"/>
                </a:cubicBezTo>
                <a:cubicBezTo>
                  <a:pt x="300" y="244"/>
                  <a:pt x="302" y="238"/>
                  <a:pt x="308" y="233"/>
                </a:cubicBezTo>
                <a:cubicBezTo>
                  <a:pt x="315" y="228"/>
                  <a:pt x="320" y="225"/>
                  <a:pt x="329" y="227"/>
                </a:cubicBezTo>
                <a:cubicBezTo>
                  <a:pt x="329" y="218"/>
                  <a:pt x="332" y="212"/>
                  <a:pt x="338" y="207"/>
                </a:cubicBezTo>
                <a:cubicBezTo>
                  <a:pt x="345" y="202"/>
                  <a:pt x="351" y="200"/>
                  <a:pt x="359" y="203"/>
                </a:cubicBezTo>
                <a:cubicBezTo>
                  <a:pt x="358" y="194"/>
                  <a:pt x="361" y="188"/>
                  <a:pt x="368" y="184"/>
                </a:cubicBezTo>
                <a:cubicBezTo>
                  <a:pt x="374" y="180"/>
                  <a:pt x="379" y="174"/>
                  <a:pt x="389" y="178"/>
                </a:cubicBezTo>
                <a:cubicBezTo>
                  <a:pt x="387" y="169"/>
                  <a:pt x="393" y="165"/>
                  <a:pt x="399" y="162"/>
                </a:cubicBezTo>
                <a:cubicBezTo>
                  <a:pt x="405" y="158"/>
                  <a:pt x="410" y="153"/>
                  <a:pt x="417" y="151"/>
                </a:cubicBezTo>
                <a:cubicBezTo>
                  <a:pt x="419" y="151"/>
                  <a:pt x="420" y="147"/>
                  <a:pt x="423" y="146"/>
                </a:cubicBezTo>
                <a:cubicBezTo>
                  <a:pt x="453" y="126"/>
                  <a:pt x="484" y="108"/>
                  <a:pt x="517" y="93"/>
                </a:cubicBezTo>
                <a:cubicBezTo>
                  <a:pt x="517" y="92"/>
                  <a:pt x="518" y="93"/>
                  <a:pt x="519" y="92"/>
                </a:cubicBezTo>
                <a:cubicBezTo>
                  <a:pt x="519" y="97"/>
                  <a:pt x="519" y="101"/>
                  <a:pt x="519" y="106"/>
                </a:cubicBezTo>
                <a:cubicBezTo>
                  <a:pt x="523" y="107"/>
                  <a:pt x="527" y="107"/>
                  <a:pt x="532" y="108"/>
                </a:cubicBezTo>
                <a:cubicBezTo>
                  <a:pt x="532" y="103"/>
                  <a:pt x="533" y="99"/>
                  <a:pt x="533" y="94"/>
                </a:cubicBezTo>
                <a:cubicBezTo>
                  <a:pt x="529" y="94"/>
                  <a:pt x="525" y="93"/>
                  <a:pt x="521" y="93"/>
                </a:cubicBezTo>
                <a:cubicBezTo>
                  <a:pt x="521" y="92"/>
                  <a:pt x="521" y="91"/>
                  <a:pt x="521" y="91"/>
                </a:cubicBezTo>
                <a:cubicBezTo>
                  <a:pt x="529" y="87"/>
                  <a:pt x="538" y="83"/>
                  <a:pt x="546" y="79"/>
                </a:cubicBezTo>
                <a:cubicBezTo>
                  <a:pt x="550" y="84"/>
                  <a:pt x="556" y="80"/>
                  <a:pt x="561" y="83"/>
                </a:cubicBezTo>
                <a:cubicBezTo>
                  <a:pt x="559" y="73"/>
                  <a:pt x="566" y="70"/>
                  <a:pt x="573" y="67"/>
                </a:cubicBezTo>
                <a:cubicBezTo>
                  <a:pt x="601" y="58"/>
                  <a:pt x="628" y="48"/>
                  <a:pt x="656" y="38"/>
                </a:cubicBezTo>
                <a:cubicBezTo>
                  <a:pt x="661" y="36"/>
                  <a:pt x="667" y="37"/>
                  <a:pt x="674" y="36"/>
                </a:cubicBezTo>
                <a:cubicBezTo>
                  <a:pt x="675" y="34"/>
                  <a:pt x="676" y="32"/>
                  <a:pt x="680" y="31"/>
                </a:cubicBezTo>
                <a:cubicBezTo>
                  <a:pt x="700" y="26"/>
                  <a:pt x="719" y="21"/>
                  <a:pt x="739" y="17"/>
                </a:cubicBezTo>
                <a:cubicBezTo>
                  <a:pt x="745" y="16"/>
                  <a:pt x="751" y="17"/>
                  <a:pt x="758" y="17"/>
                </a:cubicBezTo>
                <a:cubicBezTo>
                  <a:pt x="759" y="13"/>
                  <a:pt x="763" y="12"/>
                  <a:pt x="767" y="12"/>
                </a:cubicBezTo>
                <a:cubicBezTo>
                  <a:pt x="780" y="10"/>
                  <a:pt x="793" y="8"/>
                  <a:pt x="806" y="6"/>
                </a:cubicBezTo>
                <a:cubicBezTo>
                  <a:pt x="828" y="4"/>
                  <a:pt x="850" y="3"/>
                  <a:pt x="871" y="1"/>
                </a:cubicBezTo>
                <a:cubicBezTo>
                  <a:pt x="876" y="0"/>
                  <a:pt x="881" y="0"/>
                  <a:pt x="886" y="1"/>
                </a:cubicBezTo>
                <a:cubicBezTo>
                  <a:pt x="891" y="2"/>
                  <a:pt x="896" y="4"/>
                  <a:pt x="900" y="0"/>
                </a:cubicBezTo>
                <a:cubicBezTo>
                  <a:pt x="901" y="0"/>
                  <a:pt x="902" y="0"/>
                  <a:pt x="902" y="0"/>
                </a:cubicBezTo>
                <a:cubicBezTo>
                  <a:pt x="914" y="0"/>
                  <a:pt x="926" y="0"/>
                  <a:pt x="938" y="0"/>
                </a:cubicBezTo>
                <a:cubicBezTo>
                  <a:pt x="938" y="2"/>
                  <a:pt x="939" y="4"/>
                  <a:pt x="939" y="6"/>
                </a:cubicBezTo>
                <a:cubicBezTo>
                  <a:pt x="943" y="6"/>
                  <a:pt x="947" y="6"/>
                  <a:pt x="951" y="7"/>
                </a:cubicBezTo>
                <a:cubicBezTo>
                  <a:pt x="952" y="5"/>
                  <a:pt x="952" y="3"/>
                  <a:pt x="953" y="0"/>
                </a:cubicBezTo>
                <a:cubicBezTo>
                  <a:pt x="966" y="1"/>
                  <a:pt x="979" y="1"/>
                  <a:pt x="993" y="2"/>
                </a:cubicBezTo>
                <a:cubicBezTo>
                  <a:pt x="993" y="6"/>
                  <a:pt x="993" y="8"/>
                  <a:pt x="993" y="11"/>
                </a:cubicBezTo>
                <a:cubicBezTo>
                  <a:pt x="997" y="11"/>
                  <a:pt x="1001" y="11"/>
                  <a:pt x="1005" y="12"/>
                </a:cubicBezTo>
                <a:cubicBezTo>
                  <a:pt x="1005" y="9"/>
                  <a:pt x="1006" y="7"/>
                  <a:pt x="1006" y="3"/>
                </a:cubicBezTo>
                <a:cubicBezTo>
                  <a:pt x="1020" y="5"/>
                  <a:pt x="1033" y="7"/>
                  <a:pt x="1047" y="8"/>
                </a:cubicBezTo>
                <a:cubicBezTo>
                  <a:pt x="1047" y="11"/>
                  <a:pt x="1047" y="14"/>
                  <a:pt x="1047" y="16"/>
                </a:cubicBezTo>
                <a:cubicBezTo>
                  <a:pt x="1051" y="16"/>
                  <a:pt x="1055" y="16"/>
                  <a:pt x="1060" y="16"/>
                </a:cubicBezTo>
                <a:cubicBezTo>
                  <a:pt x="1060" y="15"/>
                  <a:pt x="1060" y="13"/>
                  <a:pt x="1061" y="10"/>
                </a:cubicBezTo>
                <a:cubicBezTo>
                  <a:pt x="1073" y="12"/>
                  <a:pt x="1085" y="14"/>
                  <a:pt x="1096" y="17"/>
                </a:cubicBezTo>
                <a:cubicBezTo>
                  <a:pt x="1101" y="18"/>
                  <a:pt x="1107" y="21"/>
                  <a:pt x="1112" y="21"/>
                </a:cubicBezTo>
                <a:cubicBezTo>
                  <a:pt x="1139" y="24"/>
                  <a:pt x="1165" y="33"/>
                  <a:pt x="1191" y="40"/>
                </a:cubicBezTo>
                <a:cubicBezTo>
                  <a:pt x="1191" y="41"/>
                  <a:pt x="1192" y="41"/>
                  <a:pt x="1194" y="42"/>
                </a:cubicBezTo>
                <a:cubicBezTo>
                  <a:pt x="1189" y="42"/>
                  <a:pt x="1185" y="42"/>
                  <a:pt x="1182" y="42"/>
                </a:cubicBezTo>
                <a:cubicBezTo>
                  <a:pt x="1181" y="46"/>
                  <a:pt x="1181" y="49"/>
                  <a:pt x="1181" y="54"/>
                </a:cubicBezTo>
                <a:cubicBezTo>
                  <a:pt x="1185" y="54"/>
                  <a:pt x="1189" y="55"/>
                  <a:pt x="1193" y="56"/>
                </a:cubicBezTo>
                <a:cubicBezTo>
                  <a:pt x="1194" y="51"/>
                  <a:pt x="1194" y="47"/>
                  <a:pt x="1195" y="42"/>
                </a:cubicBezTo>
                <a:cubicBezTo>
                  <a:pt x="1209" y="45"/>
                  <a:pt x="1221" y="50"/>
                  <a:pt x="1233" y="55"/>
                </a:cubicBezTo>
                <a:cubicBezTo>
                  <a:pt x="1235" y="55"/>
                  <a:pt x="1235" y="57"/>
                  <a:pt x="1236" y="59"/>
                </a:cubicBezTo>
                <a:cubicBezTo>
                  <a:pt x="1246" y="59"/>
                  <a:pt x="1255" y="62"/>
                  <a:pt x="1264" y="66"/>
                </a:cubicBezTo>
                <a:cubicBezTo>
                  <a:pt x="1279" y="73"/>
                  <a:pt x="1294" y="79"/>
                  <a:pt x="1309" y="86"/>
                </a:cubicBezTo>
                <a:cubicBezTo>
                  <a:pt x="1312" y="87"/>
                  <a:pt x="1316" y="88"/>
                  <a:pt x="1315" y="92"/>
                </a:cubicBezTo>
                <a:cubicBezTo>
                  <a:pt x="1322" y="94"/>
                  <a:pt x="1329" y="95"/>
                  <a:pt x="1335" y="98"/>
                </a:cubicBezTo>
                <a:cubicBezTo>
                  <a:pt x="1360" y="113"/>
                  <a:pt x="1386" y="128"/>
                  <a:pt x="1411" y="142"/>
                </a:cubicBezTo>
                <a:cubicBezTo>
                  <a:pt x="1418" y="146"/>
                  <a:pt x="1421" y="150"/>
                  <a:pt x="1418" y="158"/>
                </a:cubicBezTo>
                <a:cubicBezTo>
                  <a:pt x="1423" y="158"/>
                  <a:pt x="1427" y="157"/>
                  <a:pt x="1432" y="157"/>
                </a:cubicBezTo>
                <a:cubicBezTo>
                  <a:pt x="1434" y="157"/>
                  <a:pt x="1435" y="158"/>
                  <a:pt x="1437" y="159"/>
                </a:cubicBezTo>
                <a:cubicBezTo>
                  <a:pt x="1443" y="164"/>
                  <a:pt x="1449" y="168"/>
                  <a:pt x="1456" y="172"/>
                </a:cubicBezTo>
                <a:cubicBezTo>
                  <a:pt x="1456" y="172"/>
                  <a:pt x="1456" y="172"/>
                  <a:pt x="1456" y="172"/>
                </a:cubicBezTo>
                <a:cubicBezTo>
                  <a:pt x="1477" y="189"/>
                  <a:pt x="1498" y="206"/>
                  <a:pt x="1520" y="223"/>
                </a:cubicBezTo>
                <a:cubicBezTo>
                  <a:pt x="1526" y="229"/>
                  <a:pt x="1533" y="235"/>
                  <a:pt x="1539" y="241"/>
                </a:cubicBezTo>
                <a:cubicBezTo>
                  <a:pt x="1544" y="245"/>
                  <a:pt x="1548" y="251"/>
                  <a:pt x="1554" y="254"/>
                </a:cubicBezTo>
                <a:cubicBezTo>
                  <a:pt x="1559" y="258"/>
                  <a:pt x="1563" y="264"/>
                  <a:pt x="1568" y="268"/>
                </a:cubicBezTo>
                <a:cubicBezTo>
                  <a:pt x="1572" y="272"/>
                  <a:pt x="1574" y="275"/>
                  <a:pt x="1571" y="280"/>
                </a:cubicBezTo>
                <a:cubicBezTo>
                  <a:pt x="1579" y="279"/>
                  <a:pt x="1584" y="283"/>
                  <a:pt x="1588" y="289"/>
                </a:cubicBezTo>
                <a:cubicBezTo>
                  <a:pt x="1589" y="290"/>
                  <a:pt x="1589" y="291"/>
                  <a:pt x="1590" y="291"/>
                </a:cubicBezTo>
                <a:cubicBezTo>
                  <a:pt x="1596" y="296"/>
                  <a:pt x="1599" y="302"/>
                  <a:pt x="1596" y="310"/>
                </a:cubicBezTo>
                <a:cubicBezTo>
                  <a:pt x="1605" y="309"/>
                  <a:pt x="1611" y="313"/>
                  <a:pt x="1616" y="319"/>
                </a:cubicBezTo>
                <a:cubicBezTo>
                  <a:pt x="1621" y="325"/>
                  <a:pt x="1624" y="331"/>
                  <a:pt x="1620" y="340"/>
                </a:cubicBezTo>
                <a:cubicBezTo>
                  <a:pt x="1629" y="340"/>
                  <a:pt x="1635" y="341"/>
                  <a:pt x="1640" y="348"/>
                </a:cubicBezTo>
                <a:cubicBezTo>
                  <a:pt x="1644" y="355"/>
                  <a:pt x="1649" y="360"/>
                  <a:pt x="1645" y="369"/>
                </a:cubicBezTo>
                <a:cubicBezTo>
                  <a:pt x="1654" y="368"/>
                  <a:pt x="1658" y="372"/>
                  <a:pt x="1662" y="378"/>
                </a:cubicBezTo>
                <a:cubicBezTo>
                  <a:pt x="1664" y="381"/>
                  <a:pt x="1666" y="384"/>
                  <a:pt x="1668" y="387"/>
                </a:cubicBezTo>
                <a:cubicBezTo>
                  <a:pt x="1671" y="390"/>
                  <a:pt x="1672" y="394"/>
                  <a:pt x="1671" y="397"/>
                </a:cubicBezTo>
                <a:cubicBezTo>
                  <a:pt x="1674" y="399"/>
                  <a:pt x="1677" y="401"/>
                  <a:pt x="1679" y="403"/>
                </a:cubicBezTo>
                <a:cubicBezTo>
                  <a:pt x="1706" y="442"/>
                  <a:pt x="1729" y="483"/>
                  <a:pt x="1749" y="526"/>
                </a:cubicBezTo>
                <a:cubicBezTo>
                  <a:pt x="1749" y="527"/>
                  <a:pt x="1750" y="528"/>
                  <a:pt x="1750" y="529"/>
                </a:cubicBezTo>
                <a:cubicBezTo>
                  <a:pt x="1747" y="529"/>
                  <a:pt x="1745" y="529"/>
                  <a:pt x="1742" y="529"/>
                </a:cubicBezTo>
                <a:cubicBezTo>
                  <a:pt x="1741" y="533"/>
                  <a:pt x="1741" y="537"/>
                  <a:pt x="1740" y="542"/>
                </a:cubicBezTo>
                <a:cubicBezTo>
                  <a:pt x="1744" y="542"/>
                  <a:pt x="1748" y="543"/>
                  <a:pt x="1753" y="543"/>
                </a:cubicBezTo>
                <a:cubicBezTo>
                  <a:pt x="1753" y="542"/>
                  <a:pt x="1754" y="540"/>
                  <a:pt x="1755" y="538"/>
                </a:cubicBezTo>
                <a:cubicBezTo>
                  <a:pt x="1759" y="549"/>
                  <a:pt x="1767" y="559"/>
                  <a:pt x="1766" y="570"/>
                </a:cubicBezTo>
                <a:cubicBezTo>
                  <a:pt x="1768" y="573"/>
                  <a:pt x="1770" y="574"/>
                  <a:pt x="1771" y="577"/>
                </a:cubicBezTo>
                <a:cubicBezTo>
                  <a:pt x="1779" y="598"/>
                  <a:pt x="1787" y="620"/>
                  <a:pt x="1795" y="642"/>
                </a:cubicBezTo>
                <a:cubicBezTo>
                  <a:pt x="1791" y="642"/>
                  <a:pt x="1789" y="642"/>
                  <a:pt x="1786" y="642"/>
                </a:cubicBezTo>
                <a:cubicBezTo>
                  <a:pt x="1786" y="646"/>
                  <a:pt x="1785" y="651"/>
                  <a:pt x="1785" y="656"/>
                </a:cubicBezTo>
                <a:cubicBezTo>
                  <a:pt x="1786" y="656"/>
                  <a:pt x="1787" y="656"/>
                  <a:pt x="1788" y="656"/>
                </a:cubicBezTo>
                <a:cubicBezTo>
                  <a:pt x="1798" y="656"/>
                  <a:pt x="1799" y="656"/>
                  <a:pt x="1801" y="666"/>
                </a:cubicBezTo>
                <a:cubicBezTo>
                  <a:pt x="1807" y="686"/>
                  <a:pt x="1812" y="706"/>
                  <a:pt x="1817" y="727"/>
                </a:cubicBezTo>
                <a:cubicBezTo>
                  <a:pt x="1813" y="727"/>
                  <a:pt x="1810" y="727"/>
                  <a:pt x="1807" y="727"/>
                </a:cubicBezTo>
                <a:cubicBezTo>
                  <a:pt x="1806" y="731"/>
                  <a:pt x="1806" y="735"/>
                  <a:pt x="1805" y="739"/>
                </a:cubicBezTo>
                <a:cubicBezTo>
                  <a:pt x="1806" y="739"/>
                  <a:pt x="1806" y="739"/>
                  <a:pt x="1807" y="739"/>
                </a:cubicBezTo>
                <a:cubicBezTo>
                  <a:pt x="1819" y="740"/>
                  <a:pt x="1819" y="739"/>
                  <a:pt x="1821" y="752"/>
                </a:cubicBezTo>
                <a:cubicBezTo>
                  <a:pt x="1824" y="771"/>
                  <a:pt x="1827" y="790"/>
                  <a:pt x="1830" y="809"/>
                </a:cubicBezTo>
                <a:cubicBezTo>
                  <a:pt x="1828" y="810"/>
                  <a:pt x="1827" y="810"/>
                  <a:pt x="1826" y="811"/>
                </a:cubicBezTo>
                <a:cubicBezTo>
                  <a:pt x="1826" y="815"/>
                  <a:pt x="1825" y="819"/>
                  <a:pt x="1825" y="823"/>
                </a:cubicBezTo>
                <a:cubicBezTo>
                  <a:pt x="1827" y="824"/>
                  <a:pt x="1829" y="824"/>
                  <a:pt x="1832" y="825"/>
                </a:cubicBezTo>
                <a:cubicBezTo>
                  <a:pt x="1833" y="838"/>
                  <a:pt x="1833" y="851"/>
                  <a:pt x="1834" y="865"/>
                </a:cubicBezTo>
                <a:cubicBezTo>
                  <a:pt x="1830" y="865"/>
                  <a:pt x="1826" y="865"/>
                  <a:pt x="1822" y="865"/>
                </a:cubicBezTo>
                <a:cubicBezTo>
                  <a:pt x="1821" y="869"/>
                  <a:pt x="1821" y="874"/>
                  <a:pt x="1820" y="878"/>
                </a:cubicBezTo>
                <a:cubicBezTo>
                  <a:pt x="1825" y="878"/>
                  <a:pt x="1829" y="879"/>
                  <a:pt x="1833" y="879"/>
                </a:cubicBezTo>
                <a:cubicBezTo>
                  <a:pt x="1834" y="877"/>
                  <a:pt x="1834" y="875"/>
                  <a:pt x="1834" y="873"/>
                </a:cubicBezTo>
                <a:cubicBezTo>
                  <a:pt x="1839" y="962"/>
                  <a:pt x="1830" y="1050"/>
                  <a:pt x="1809" y="1137"/>
                </a:cubicBezTo>
                <a:cubicBezTo>
                  <a:pt x="1805" y="1137"/>
                  <a:pt x="1802" y="1137"/>
                  <a:pt x="1798" y="1137"/>
                </a:cubicBezTo>
                <a:close/>
                <a:moveTo>
                  <a:pt x="1816" y="1084"/>
                </a:moveTo>
                <a:cubicBezTo>
                  <a:pt x="1811" y="1083"/>
                  <a:pt x="1806" y="1083"/>
                  <a:pt x="1802" y="1082"/>
                </a:cubicBezTo>
                <a:cubicBezTo>
                  <a:pt x="1802" y="1087"/>
                  <a:pt x="1801" y="1091"/>
                  <a:pt x="1801" y="1096"/>
                </a:cubicBezTo>
                <a:cubicBezTo>
                  <a:pt x="1805" y="1096"/>
                  <a:pt x="1810" y="1096"/>
                  <a:pt x="1814" y="1097"/>
                </a:cubicBezTo>
                <a:cubicBezTo>
                  <a:pt x="1815" y="1092"/>
                  <a:pt x="1815" y="1088"/>
                  <a:pt x="1816" y="1084"/>
                </a:cubicBezTo>
                <a:close/>
                <a:moveTo>
                  <a:pt x="1804" y="904"/>
                </a:moveTo>
                <a:cubicBezTo>
                  <a:pt x="1805" y="899"/>
                  <a:pt x="1805" y="895"/>
                  <a:pt x="1806" y="890"/>
                </a:cubicBezTo>
                <a:cubicBezTo>
                  <a:pt x="1801" y="890"/>
                  <a:pt x="1796" y="889"/>
                  <a:pt x="1791" y="889"/>
                </a:cubicBezTo>
                <a:cubicBezTo>
                  <a:pt x="1791" y="894"/>
                  <a:pt x="1790" y="898"/>
                  <a:pt x="1790" y="904"/>
                </a:cubicBezTo>
                <a:cubicBezTo>
                  <a:pt x="1795" y="904"/>
                  <a:pt x="1799" y="904"/>
                  <a:pt x="1804" y="904"/>
                </a:cubicBezTo>
                <a:close/>
                <a:moveTo>
                  <a:pt x="1821" y="1029"/>
                </a:moveTo>
                <a:cubicBezTo>
                  <a:pt x="1816" y="1029"/>
                  <a:pt x="1812" y="1028"/>
                  <a:pt x="1807" y="1027"/>
                </a:cubicBezTo>
                <a:cubicBezTo>
                  <a:pt x="1807" y="1032"/>
                  <a:pt x="1806" y="1037"/>
                  <a:pt x="1806" y="1041"/>
                </a:cubicBezTo>
                <a:cubicBezTo>
                  <a:pt x="1811" y="1042"/>
                  <a:pt x="1815" y="1042"/>
                  <a:pt x="1820" y="1042"/>
                </a:cubicBezTo>
                <a:cubicBezTo>
                  <a:pt x="1820" y="1038"/>
                  <a:pt x="1820" y="1034"/>
                  <a:pt x="1821" y="1029"/>
                </a:cubicBezTo>
                <a:close/>
                <a:moveTo>
                  <a:pt x="1825" y="974"/>
                </a:moveTo>
                <a:cubicBezTo>
                  <a:pt x="1820" y="974"/>
                  <a:pt x="1816" y="974"/>
                  <a:pt x="1812" y="973"/>
                </a:cubicBezTo>
                <a:cubicBezTo>
                  <a:pt x="1812" y="978"/>
                  <a:pt x="1811" y="982"/>
                  <a:pt x="1811" y="987"/>
                </a:cubicBezTo>
                <a:cubicBezTo>
                  <a:pt x="1815" y="987"/>
                  <a:pt x="1819" y="987"/>
                  <a:pt x="1824" y="987"/>
                </a:cubicBezTo>
                <a:cubicBezTo>
                  <a:pt x="1824" y="982"/>
                  <a:pt x="1825" y="978"/>
                  <a:pt x="1825" y="974"/>
                </a:cubicBezTo>
                <a:close/>
                <a:moveTo>
                  <a:pt x="1815" y="932"/>
                </a:moveTo>
                <a:cubicBezTo>
                  <a:pt x="1820" y="932"/>
                  <a:pt x="1825" y="933"/>
                  <a:pt x="1829" y="933"/>
                </a:cubicBezTo>
                <a:cubicBezTo>
                  <a:pt x="1829" y="928"/>
                  <a:pt x="1829" y="924"/>
                  <a:pt x="1830" y="920"/>
                </a:cubicBezTo>
                <a:cubicBezTo>
                  <a:pt x="1825" y="920"/>
                  <a:pt x="1821" y="920"/>
                  <a:pt x="1817" y="919"/>
                </a:cubicBezTo>
                <a:cubicBezTo>
                  <a:pt x="1816" y="924"/>
                  <a:pt x="1816" y="927"/>
                  <a:pt x="1815" y="932"/>
                </a:cubicBezTo>
                <a:close/>
                <a:moveTo>
                  <a:pt x="1800" y="794"/>
                </a:moveTo>
                <a:cubicBezTo>
                  <a:pt x="1805" y="794"/>
                  <a:pt x="1809" y="795"/>
                  <a:pt x="1813" y="795"/>
                </a:cubicBezTo>
                <a:cubicBezTo>
                  <a:pt x="1814" y="790"/>
                  <a:pt x="1814" y="786"/>
                  <a:pt x="1815" y="782"/>
                </a:cubicBezTo>
                <a:cubicBezTo>
                  <a:pt x="1810" y="781"/>
                  <a:pt x="1805" y="780"/>
                  <a:pt x="1801" y="780"/>
                </a:cubicBezTo>
                <a:cubicBezTo>
                  <a:pt x="1800" y="785"/>
                  <a:pt x="1800" y="789"/>
                  <a:pt x="1800" y="794"/>
                </a:cubicBezTo>
                <a:close/>
                <a:moveTo>
                  <a:pt x="1795" y="849"/>
                </a:moveTo>
                <a:cubicBezTo>
                  <a:pt x="1800" y="849"/>
                  <a:pt x="1804" y="849"/>
                  <a:pt x="1809" y="849"/>
                </a:cubicBezTo>
                <a:cubicBezTo>
                  <a:pt x="1809" y="845"/>
                  <a:pt x="1809" y="840"/>
                  <a:pt x="1810" y="836"/>
                </a:cubicBezTo>
                <a:cubicBezTo>
                  <a:pt x="1805" y="836"/>
                  <a:pt x="1801" y="835"/>
                  <a:pt x="1797" y="835"/>
                </a:cubicBezTo>
                <a:cubicBezTo>
                  <a:pt x="1796" y="839"/>
                  <a:pt x="1796" y="844"/>
                  <a:pt x="1795" y="849"/>
                </a:cubicBezTo>
                <a:close/>
                <a:moveTo>
                  <a:pt x="1780" y="711"/>
                </a:moveTo>
                <a:cubicBezTo>
                  <a:pt x="1784" y="711"/>
                  <a:pt x="1789" y="711"/>
                  <a:pt x="1793" y="711"/>
                </a:cubicBezTo>
                <a:cubicBezTo>
                  <a:pt x="1794" y="706"/>
                  <a:pt x="1794" y="702"/>
                  <a:pt x="1794" y="698"/>
                </a:cubicBezTo>
                <a:cubicBezTo>
                  <a:pt x="1790" y="698"/>
                  <a:pt x="1786" y="697"/>
                  <a:pt x="1781" y="697"/>
                </a:cubicBezTo>
                <a:cubicBezTo>
                  <a:pt x="1781" y="702"/>
                  <a:pt x="1780" y="706"/>
                  <a:pt x="1780" y="711"/>
                </a:cubicBezTo>
                <a:close/>
                <a:moveTo>
                  <a:pt x="1774" y="765"/>
                </a:moveTo>
                <a:cubicBezTo>
                  <a:pt x="1780" y="766"/>
                  <a:pt x="1784" y="766"/>
                  <a:pt x="1790" y="767"/>
                </a:cubicBezTo>
                <a:cubicBezTo>
                  <a:pt x="1790" y="761"/>
                  <a:pt x="1790" y="757"/>
                  <a:pt x="1790" y="752"/>
                </a:cubicBezTo>
                <a:cubicBezTo>
                  <a:pt x="1785" y="752"/>
                  <a:pt x="1781" y="751"/>
                  <a:pt x="1776" y="751"/>
                </a:cubicBezTo>
                <a:cubicBezTo>
                  <a:pt x="1776" y="756"/>
                  <a:pt x="1775" y="761"/>
                  <a:pt x="1774" y="765"/>
                </a:cubicBezTo>
                <a:close/>
                <a:moveTo>
                  <a:pt x="1682" y="1095"/>
                </a:moveTo>
                <a:cubicBezTo>
                  <a:pt x="1672" y="1099"/>
                  <a:pt x="1665" y="1096"/>
                  <a:pt x="1658" y="1090"/>
                </a:cubicBezTo>
                <a:cubicBezTo>
                  <a:pt x="1663" y="1100"/>
                  <a:pt x="1663" y="1109"/>
                  <a:pt x="1655" y="1117"/>
                </a:cubicBezTo>
                <a:cubicBezTo>
                  <a:pt x="1659" y="1116"/>
                  <a:pt x="1663" y="1114"/>
                  <a:pt x="1667" y="1114"/>
                </a:cubicBezTo>
                <a:cubicBezTo>
                  <a:pt x="1672" y="1114"/>
                  <a:pt x="1676" y="1115"/>
                  <a:pt x="1681" y="1117"/>
                </a:cubicBezTo>
                <a:cubicBezTo>
                  <a:pt x="1677" y="1109"/>
                  <a:pt x="1678" y="1103"/>
                  <a:pt x="1682" y="1095"/>
                </a:cubicBezTo>
                <a:close/>
                <a:moveTo>
                  <a:pt x="1628" y="1141"/>
                </a:moveTo>
                <a:cubicBezTo>
                  <a:pt x="1635" y="1138"/>
                  <a:pt x="1642" y="1137"/>
                  <a:pt x="1651" y="1142"/>
                </a:cubicBezTo>
                <a:cubicBezTo>
                  <a:pt x="1647" y="1133"/>
                  <a:pt x="1650" y="1125"/>
                  <a:pt x="1653" y="1118"/>
                </a:cubicBezTo>
                <a:cubicBezTo>
                  <a:pt x="1645" y="1123"/>
                  <a:pt x="1638" y="1120"/>
                  <a:pt x="1630" y="1117"/>
                </a:cubicBezTo>
                <a:cubicBezTo>
                  <a:pt x="1634" y="1126"/>
                  <a:pt x="1632" y="1133"/>
                  <a:pt x="1628" y="1141"/>
                </a:cubicBezTo>
                <a:close/>
                <a:moveTo>
                  <a:pt x="1651" y="1222"/>
                </a:moveTo>
                <a:cubicBezTo>
                  <a:pt x="1656" y="1222"/>
                  <a:pt x="1663" y="1222"/>
                  <a:pt x="1669" y="1223"/>
                </a:cubicBezTo>
                <a:cubicBezTo>
                  <a:pt x="1669" y="1217"/>
                  <a:pt x="1670" y="1211"/>
                  <a:pt x="1670" y="1205"/>
                </a:cubicBezTo>
                <a:cubicBezTo>
                  <a:pt x="1664" y="1204"/>
                  <a:pt x="1658" y="1203"/>
                  <a:pt x="1652" y="1203"/>
                </a:cubicBezTo>
                <a:cubicBezTo>
                  <a:pt x="1652" y="1209"/>
                  <a:pt x="1651" y="1215"/>
                  <a:pt x="1651" y="1222"/>
                </a:cubicBezTo>
                <a:close/>
                <a:moveTo>
                  <a:pt x="1673" y="1168"/>
                </a:moveTo>
                <a:cubicBezTo>
                  <a:pt x="1674" y="1162"/>
                  <a:pt x="1674" y="1156"/>
                  <a:pt x="1675" y="1151"/>
                </a:cubicBezTo>
                <a:cubicBezTo>
                  <a:pt x="1669" y="1151"/>
                  <a:pt x="1663" y="1150"/>
                  <a:pt x="1658" y="1149"/>
                </a:cubicBezTo>
                <a:cubicBezTo>
                  <a:pt x="1657" y="1155"/>
                  <a:pt x="1657" y="1161"/>
                  <a:pt x="1656" y="1167"/>
                </a:cubicBezTo>
                <a:cubicBezTo>
                  <a:pt x="1662" y="1167"/>
                  <a:pt x="1668" y="1168"/>
                  <a:pt x="1673" y="1168"/>
                </a:cubicBezTo>
                <a:close/>
                <a:moveTo>
                  <a:pt x="1686" y="1063"/>
                </a:moveTo>
                <a:cubicBezTo>
                  <a:pt x="1682" y="1054"/>
                  <a:pt x="1684" y="1047"/>
                  <a:pt x="1688" y="1039"/>
                </a:cubicBezTo>
                <a:cubicBezTo>
                  <a:pt x="1680" y="1044"/>
                  <a:pt x="1673" y="1042"/>
                  <a:pt x="1664" y="1038"/>
                </a:cubicBezTo>
                <a:cubicBezTo>
                  <a:pt x="1668" y="1047"/>
                  <a:pt x="1667" y="1054"/>
                  <a:pt x="1662" y="1061"/>
                </a:cubicBezTo>
                <a:cubicBezTo>
                  <a:pt x="1670" y="1057"/>
                  <a:pt x="1677" y="1058"/>
                  <a:pt x="1686" y="1063"/>
                </a:cubicBezTo>
                <a:close/>
                <a:moveTo>
                  <a:pt x="1686" y="1142"/>
                </a:moveTo>
                <a:cubicBezTo>
                  <a:pt x="1691" y="1142"/>
                  <a:pt x="1697" y="1143"/>
                  <a:pt x="1703" y="1143"/>
                </a:cubicBezTo>
                <a:cubicBezTo>
                  <a:pt x="1703" y="1137"/>
                  <a:pt x="1704" y="1131"/>
                  <a:pt x="1705" y="1126"/>
                </a:cubicBezTo>
                <a:cubicBezTo>
                  <a:pt x="1699" y="1125"/>
                  <a:pt x="1692" y="1124"/>
                  <a:pt x="1686" y="1124"/>
                </a:cubicBezTo>
                <a:cubicBezTo>
                  <a:pt x="1686" y="1130"/>
                  <a:pt x="1686" y="1136"/>
                  <a:pt x="1686" y="1142"/>
                </a:cubicBezTo>
                <a:close/>
                <a:moveTo>
                  <a:pt x="1708" y="1089"/>
                </a:moveTo>
                <a:cubicBezTo>
                  <a:pt x="1709" y="1083"/>
                  <a:pt x="1709" y="1078"/>
                  <a:pt x="1709" y="1072"/>
                </a:cubicBezTo>
                <a:cubicBezTo>
                  <a:pt x="1703" y="1071"/>
                  <a:pt x="1697" y="1070"/>
                  <a:pt x="1691" y="1070"/>
                </a:cubicBezTo>
                <a:cubicBezTo>
                  <a:pt x="1691" y="1075"/>
                  <a:pt x="1691" y="1082"/>
                  <a:pt x="1691" y="1088"/>
                </a:cubicBezTo>
                <a:cubicBezTo>
                  <a:pt x="1696" y="1088"/>
                  <a:pt x="1702" y="1088"/>
                  <a:pt x="1708" y="1089"/>
                </a:cubicBezTo>
                <a:close/>
                <a:moveTo>
                  <a:pt x="1712" y="1034"/>
                </a:moveTo>
                <a:cubicBezTo>
                  <a:pt x="1713" y="1029"/>
                  <a:pt x="1714" y="1023"/>
                  <a:pt x="1714" y="1018"/>
                </a:cubicBezTo>
                <a:cubicBezTo>
                  <a:pt x="1708" y="1017"/>
                  <a:pt x="1701" y="1016"/>
                  <a:pt x="1695" y="1015"/>
                </a:cubicBezTo>
                <a:cubicBezTo>
                  <a:pt x="1697" y="1022"/>
                  <a:pt x="1697" y="1029"/>
                  <a:pt x="1692" y="1035"/>
                </a:cubicBezTo>
                <a:cubicBezTo>
                  <a:pt x="1699" y="1035"/>
                  <a:pt x="1706" y="1034"/>
                  <a:pt x="1712" y="1034"/>
                </a:cubicBezTo>
                <a:close/>
                <a:moveTo>
                  <a:pt x="1671" y="952"/>
                </a:moveTo>
                <a:cubicBezTo>
                  <a:pt x="1679" y="949"/>
                  <a:pt x="1687" y="948"/>
                  <a:pt x="1693" y="953"/>
                </a:cubicBezTo>
                <a:cubicBezTo>
                  <a:pt x="1694" y="946"/>
                  <a:pt x="1694" y="939"/>
                  <a:pt x="1695" y="932"/>
                </a:cubicBezTo>
                <a:cubicBezTo>
                  <a:pt x="1687" y="935"/>
                  <a:pt x="1680" y="933"/>
                  <a:pt x="1673" y="928"/>
                </a:cubicBezTo>
                <a:cubicBezTo>
                  <a:pt x="1676" y="936"/>
                  <a:pt x="1678" y="944"/>
                  <a:pt x="1671" y="952"/>
                </a:cubicBezTo>
                <a:close/>
                <a:moveTo>
                  <a:pt x="1672" y="900"/>
                </a:moveTo>
                <a:cubicBezTo>
                  <a:pt x="1674" y="899"/>
                  <a:pt x="1677" y="899"/>
                  <a:pt x="1679" y="898"/>
                </a:cubicBezTo>
                <a:cubicBezTo>
                  <a:pt x="1684" y="895"/>
                  <a:pt x="1689" y="895"/>
                  <a:pt x="1695" y="897"/>
                </a:cubicBezTo>
                <a:cubicBezTo>
                  <a:pt x="1696" y="898"/>
                  <a:pt x="1697" y="898"/>
                  <a:pt x="1699" y="898"/>
                </a:cubicBezTo>
                <a:cubicBezTo>
                  <a:pt x="1698" y="894"/>
                  <a:pt x="1697" y="891"/>
                  <a:pt x="1698" y="888"/>
                </a:cubicBezTo>
                <a:cubicBezTo>
                  <a:pt x="1698" y="884"/>
                  <a:pt x="1699" y="881"/>
                  <a:pt x="1700" y="878"/>
                </a:cubicBezTo>
                <a:cubicBezTo>
                  <a:pt x="1696" y="878"/>
                  <a:pt x="1693" y="879"/>
                  <a:pt x="1690" y="879"/>
                </a:cubicBezTo>
                <a:cubicBezTo>
                  <a:pt x="1686" y="878"/>
                  <a:pt x="1683" y="877"/>
                  <a:pt x="1680" y="876"/>
                </a:cubicBezTo>
                <a:cubicBezTo>
                  <a:pt x="1682" y="890"/>
                  <a:pt x="1680" y="895"/>
                  <a:pt x="1672" y="900"/>
                </a:cubicBezTo>
                <a:close/>
                <a:moveTo>
                  <a:pt x="1680" y="844"/>
                </a:moveTo>
                <a:cubicBezTo>
                  <a:pt x="1688" y="840"/>
                  <a:pt x="1695" y="840"/>
                  <a:pt x="1702" y="844"/>
                </a:cubicBezTo>
                <a:cubicBezTo>
                  <a:pt x="1703" y="837"/>
                  <a:pt x="1704" y="830"/>
                  <a:pt x="1704" y="823"/>
                </a:cubicBezTo>
                <a:cubicBezTo>
                  <a:pt x="1697" y="826"/>
                  <a:pt x="1690" y="823"/>
                  <a:pt x="1683" y="820"/>
                </a:cubicBezTo>
                <a:cubicBezTo>
                  <a:pt x="1688" y="829"/>
                  <a:pt x="1686" y="837"/>
                  <a:pt x="1680" y="844"/>
                </a:cubicBezTo>
                <a:close/>
                <a:moveTo>
                  <a:pt x="1597" y="561"/>
                </a:moveTo>
                <a:cubicBezTo>
                  <a:pt x="1605" y="561"/>
                  <a:pt x="1611" y="561"/>
                  <a:pt x="1617" y="561"/>
                </a:cubicBezTo>
                <a:cubicBezTo>
                  <a:pt x="1618" y="555"/>
                  <a:pt x="1618" y="549"/>
                  <a:pt x="1619" y="542"/>
                </a:cubicBezTo>
                <a:cubicBezTo>
                  <a:pt x="1616" y="542"/>
                  <a:pt x="1613" y="543"/>
                  <a:pt x="1610" y="543"/>
                </a:cubicBezTo>
                <a:cubicBezTo>
                  <a:pt x="1607" y="543"/>
                  <a:pt x="1604" y="542"/>
                  <a:pt x="1600" y="541"/>
                </a:cubicBezTo>
                <a:cubicBezTo>
                  <a:pt x="1603" y="549"/>
                  <a:pt x="1601" y="555"/>
                  <a:pt x="1597" y="561"/>
                </a:cubicBezTo>
                <a:close/>
                <a:moveTo>
                  <a:pt x="1622" y="506"/>
                </a:moveTo>
                <a:cubicBezTo>
                  <a:pt x="1622" y="501"/>
                  <a:pt x="1623" y="494"/>
                  <a:pt x="1623" y="489"/>
                </a:cubicBezTo>
                <a:cubicBezTo>
                  <a:pt x="1617" y="488"/>
                  <a:pt x="1611" y="488"/>
                  <a:pt x="1606" y="487"/>
                </a:cubicBezTo>
                <a:cubicBezTo>
                  <a:pt x="1605" y="493"/>
                  <a:pt x="1605" y="499"/>
                  <a:pt x="1604" y="505"/>
                </a:cubicBezTo>
                <a:cubicBezTo>
                  <a:pt x="1610" y="505"/>
                  <a:pt x="1616" y="506"/>
                  <a:pt x="1622" y="506"/>
                </a:cubicBezTo>
                <a:close/>
                <a:moveTo>
                  <a:pt x="1616" y="646"/>
                </a:moveTo>
                <a:cubicBezTo>
                  <a:pt x="1625" y="643"/>
                  <a:pt x="1633" y="642"/>
                  <a:pt x="1641" y="650"/>
                </a:cubicBezTo>
                <a:cubicBezTo>
                  <a:pt x="1637" y="642"/>
                  <a:pt x="1636" y="633"/>
                  <a:pt x="1643" y="624"/>
                </a:cubicBezTo>
                <a:cubicBezTo>
                  <a:pt x="1632" y="628"/>
                  <a:pt x="1625" y="626"/>
                  <a:pt x="1617" y="621"/>
                </a:cubicBezTo>
                <a:cubicBezTo>
                  <a:pt x="1618" y="622"/>
                  <a:pt x="1618" y="624"/>
                  <a:pt x="1619" y="625"/>
                </a:cubicBezTo>
                <a:cubicBezTo>
                  <a:pt x="1622" y="633"/>
                  <a:pt x="1620" y="640"/>
                  <a:pt x="1616" y="646"/>
                </a:cubicBezTo>
                <a:close/>
                <a:moveTo>
                  <a:pt x="1642" y="590"/>
                </a:moveTo>
                <a:cubicBezTo>
                  <a:pt x="1642" y="584"/>
                  <a:pt x="1643" y="579"/>
                  <a:pt x="1643" y="573"/>
                </a:cubicBezTo>
                <a:cubicBezTo>
                  <a:pt x="1638" y="573"/>
                  <a:pt x="1632" y="572"/>
                  <a:pt x="1626" y="571"/>
                </a:cubicBezTo>
                <a:cubicBezTo>
                  <a:pt x="1626" y="577"/>
                  <a:pt x="1625" y="583"/>
                  <a:pt x="1625" y="589"/>
                </a:cubicBezTo>
                <a:cubicBezTo>
                  <a:pt x="1630" y="589"/>
                  <a:pt x="1636" y="589"/>
                  <a:pt x="1642" y="590"/>
                </a:cubicBezTo>
                <a:close/>
                <a:moveTo>
                  <a:pt x="1641" y="676"/>
                </a:moveTo>
                <a:cubicBezTo>
                  <a:pt x="1648" y="672"/>
                  <a:pt x="1656" y="672"/>
                  <a:pt x="1662" y="676"/>
                </a:cubicBezTo>
                <a:cubicBezTo>
                  <a:pt x="1663" y="669"/>
                  <a:pt x="1664" y="662"/>
                  <a:pt x="1664" y="655"/>
                </a:cubicBezTo>
                <a:cubicBezTo>
                  <a:pt x="1657" y="659"/>
                  <a:pt x="1650" y="655"/>
                  <a:pt x="1643" y="653"/>
                </a:cubicBezTo>
                <a:cubicBezTo>
                  <a:pt x="1648" y="661"/>
                  <a:pt x="1645" y="669"/>
                  <a:pt x="1641" y="676"/>
                </a:cubicBezTo>
                <a:close/>
                <a:moveTo>
                  <a:pt x="1648" y="619"/>
                </a:moveTo>
                <a:cubicBezTo>
                  <a:pt x="1654" y="619"/>
                  <a:pt x="1660" y="619"/>
                  <a:pt x="1666" y="619"/>
                </a:cubicBezTo>
                <a:cubicBezTo>
                  <a:pt x="1667" y="613"/>
                  <a:pt x="1667" y="607"/>
                  <a:pt x="1668" y="602"/>
                </a:cubicBezTo>
                <a:cubicBezTo>
                  <a:pt x="1662" y="602"/>
                  <a:pt x="1656" y="601"/>
                  <a:pt x="1649" y="601"/>
                </a:cubicBezTo>
                <a:cubicBezTo>
                  <a:pt x="1653" y="607"/>
                  <a:pt x="1650" y="613"/>
                  <a:pt x="1648" y="619"/>
                </a:cubicBezTo>
                <a:close/>
                <a:moveTo>
                  <a:pt x="1664" y="757"/>
                </a:moveTo>
                <a:cubicBezTo>
                  <a:pt x="1670" y="758"/>
                  <a:pt x="1676" y="758"/>
                  <a:pt x="1682" y="758"/>
                </a:cubicBezTo>
                <a:cubicBezTo>
                  <a:pt x="1683" y="752"/>
                  <a:pt x="1683" y="746"/>
                  <a:pt x="1683" y="741"/>
                </a:cubicBezTo>
                <a:cubicBezTo>
                  <a:pt x="1680" y="741"/>
                  <a:pt x="1677" y="741"/>
                  <a:pt x="1674" y="740"/>
                </a:cubicBezTo>
                <a:cubicBezTo>
                  <a:pt x="1671" y="740"/>
                  <a:pt x="1668" y="739"/>
                  <a:pt x="1666" y="738"/>
                </a:cubicBezTo>
                <a:cubicBezTo>
                  <a:pt x="1665" y="745"/>
                  <a:pt x="1665" y="752"/>
                  <a:pt x="1664" y="757"/>
                </a:cubicBezTo>
                <a:close/>
                <a:moveTo>
                  <a:pt x="1741" y="828"/>
                </a:moveTo>
                <a:cubicBezTo>
                  <a:pt x="1740" y="834"/>
                  <a:pt x="1740" y="839"/>
                  <a:pt x="1740" y="845"/>
                </a:cubicBezTo>
                <a:cubicBezTo>
                  <a:pt x="1745" y="845"/>
                  <a:pt x="1751" y="846"/>
                  <a:pt x="1756" y="846"/>
                </a:cubicBezTo>
                <a:cubicBezTo>
                  <a:pt x="1756" y="840"/>
                  <a:pt x="1757" y="835"/>
                  <a:pt x="1757" y="831"/>
                </a:cubicBezTo>
                <a:cubicBezTo>
                  <a:pt x="1751" y="830"/>
                  <a:pt x="1746" y="829"/>
                  <a:pt x="1741" y="828"/>
                </a:cubicBezTo>
                <a:close/>
                <a:moveTo>
                  <a:pt x="1760" y="791"/>
                </a:moveTo>
                <a:cubicBezTo>
                  <a:pt x="1760" y="787"/>
                  <a:pt x="1761" y="782"/>
                  <a:pt x="1761" y="776"/>
                </a:cubicBezTo>
                <a:cubicBezTo>
                  <a:pt x="1756" y="776"/>
                  <a:pt x="1750" y="775"/>
                  <a:pt x="1745" y="774"/>
                </a:cubicBezTo>
                <a:cubicBezTo>
                  <a:pt x="1745" y="780"/>
                  <a:pt x="1744" y="785"/>
                  <a:pt x="1744" y="791"/>
                </a:cubicBezTo>
                <a:cubicBezTo>
                  <a:pt x="1749" y="791"/>
                  <a:pt x="1754" y="791"/>
                  <a:pt x="1760" y="791"/>
                </a:cubicBezTo>
                <a:close/>
                <a:moveTo>
                  <a:pt x="1742" y="692"/>
                </a:moveTo>
                <a:cubicBezTo>
                  <a:pt x="1736" y="691"/>
                  <a:pt x="1731" y="690"/>
                  <a:pt x="1726" y="690"/>
                </a:cubicBezTo>
                <a:cubicBezTo>
                  <a:pt x="1725" y="696"/>
                  <a:pt x="1725" y="701"/>
                  <a:pt x="1724" y="707"/>
                </a:cubicBezTo>
                <a:cubicBezTo>
                  <a:pt x="1730" y="707"/>
                  <a:pt x="1735" y="707"/>
                  <a:pt x="1740" y="708"/>
                </a:cubicBezTo>
                <a:cubicBezTo>
                  <a:pt x="1741" y="702"/>
                  <a:pt x="1741" y="697"/>
                  <a:pt x="1742" y="692"/>
                </a:cubicBezTo>
                <a:close/>
                <a:moveTo>
                  <a:pt x="1720" y="744"/>
                </a:moveTo>
                <a:cubicBezTo>
                  <a:pt x="1720" y="750"/>
                  <a:pt x="1719" y="756"/>
                  <a:pt x="1719" y="761"/>
                </a:cubicBezTo>
                <a:cubicBezTo>
                  <a:pt x="1725" y="762"/>
                  <a:pt x="1730" y="762"/>
                  <a:pt x="1736" y="763"/>
                </a:cubicBezTo>
                <a:cubicBezTo>
                  <a:pt x="1736" y="757"/>
                  <a:pt x="1737" y="752"/>
                  <a:pt x="1737" y="746"/>
                </a:cubicBezTo>
                <a:cubicBezTo>
                  <a:pt x="1731" y="745"/>
                  <a:pt x="1726" y="745"/>
                  <a:pt x="1720" y="744"/>
                </a:cubicBezTo>
                <a:close/>
                <a:moveTo>
                  <a:pt x="1716" y="799"/>
                </a:moveTo>
                <a:cubicBezTo>
                  <a:pt x="1715" y="805"/>
                  <a:pt x="1715" y="811"/>
                  <a:pt x="1714" y="816"/>
                </a:cubicBezTo>
                <a:cubicBezTo>
                  <a:pt x="1720" y="817"/>
                  <a:pt x="1726" y="817"/>
                  <a:pt x="1732" y="817"/>
                </a:cubicBezTo>
                <a:cubicBezTo>
                  <a:pt x="1732" y="812"/>
                  <a:pt x="1733" y="805"/>
                  <a:pt x="1733" y="800"/>
                </a:cubicBezTo>
                <a:cubicBezTo>
                  <a:pt x="1728" y="800"/>
                  <a:pt x="1722" y="799"/>
                  <a:pt x="1716" y="799"/>
                </a:cubicBezTo>
                <a:close/>
                <a:moveTo>
                  <a:pt x="1727" y="864"/>
                </a:moveTo>
                <a:cubicBezTo>
                  <a:pt x="1727" y="861"/>
                  <a:pt x="1728" y="858"/>
                  <a:pt x="1728" y="855"/>
                </a:cubicBezTo>
                <a:cubicBezTo>
                  <a:pt x="1722" y="854"/>
                  <a:pt x="1716" y="853"/>
                  <a:pt x="1710" y="852"/>
                </a:cubicBezTo>
                <a:cubicBezTo>
                  <a:pt x="1710" y="858"/>
                  <a:pt x="1710" y="864"/>
                  <a:pt x="1709" y="870"/>
                </a:cubicBezTo>
                <a:cubicBezTo>
                  <a:pt x="1715" y="870"/>
                  <a:pt x="1721" y="871"/>
                  <a:pt x="1728" y="872"/>
                </a:cubicBezTo>
                <a:cubicBezTo>
                  <a:pt x="1727" y="869"/>
                  <a:pt x="1727" y="866"/>
                  <a:pt x="1727" y="864"/>
                </a:cubicBezTo>
                <a:close/>
                <a:moveTo>
                  <a:pt x="1706" y="906"/>
                </a:moveTo>
                <a:cubicBezTo>
                  <a:pt x="1706" y="913"/>
                  <a:pt x="1705" y="919"/>
                  <a:pt x="1705" y="925"/>
                </a:cubicBezTo>
                <a:cubicBezTo>
                  <a:pt x="1711" y="925"/>
                  <a:pt x="1717" y="925"/>
                  <a:pt x="1722" y="926"/>
                </a:cubicBezTo>
                <a:cubicBezTo>
                  <a:pt x="1722" y="920"/>
                  <a:pt x="1723" y="914"/>
                  <a:pt x="1723" y="908"/>
                </a:cubicBezTo>
                <a:cubicBezTo>
                  <a:pt x="1717" y="908"/>
                  <a:pt x="1711" y="907"/>
                  <a:pt x="1706" y="906"/>
                </a:cubicBezTo>
                <a:close/>
                <a:moveTo>
                  <a:pt x="1717" y="662"/>
                </a:moveTo>
                <a:cubicBezTo>
                  <a:pt x="1712" y="662"/>
                  <a:pt x="1706" y="661"/>
                  <a:pt x="1701" y="660"/>
                </a:cubicBezTo>
                <a:cubicBezTo>
                  <a:pt x="1700" y="666"/>
                  <a:pt x="1700" y="672"/>
                  <a:pt x="1700" y="677"/>
                </a:cubicBezTo>
                <a:cubicBezTo>
                  <a:pt x="1705" y="677"/>
                  <a:pt x="1711" y="678"/>
                  <a:pt x="1716" y="678"/>
                </a:cubicBezTo>
                <a:cubicBezTo>
                  <a:pt x="1716" y="673"/>
                  <a:pt x="1717" y="668"/>
                  <a:pt x="1717" y="662"/>
                </a:cubicBezTo>
                <a:close/>
                <a:moveTo>
                  <a:pt x="1694" y="713"/>
                </a:moveTo>
                <a:cubicBezTo>
                  <a:pt x="1694" y="719"/>
                  <a:pt x="1694" y="726"/>
                  <a:pt x="1694" y="732"/>
                </a:cubicBezTo>
                <a:cubicBezTo>
                  <a:pt x="1700" y="732"/>
                  <a:pt x="1706" y="733"/>
                  <a:pt x="1711" y="733"/>
                </a:cubicBezTo>
                <a:cubicBezTo>
                  <a:pt x="1712" y="727"/>
                  <a:pt x="1712" y="721"/>
                  <a:pt x="1713" y="716"/>
                </a:cubicBezTo>
                <a:cubicBezTo>
                  <a:pt x="1707" y="715"/>
                  <a:pt x="1700" y="714"/>
                  <a:pt x="1694" y="713"/>
                </a:cubicBezTo>
                <a:close/>
                <a:moveTo>
                  <a:pt x="1691" y="768"/>
                </a:moveTo>
                <a:cubicBezTo>
                  <a:pt x="1690" y="775"/>
                  <a:pt x="1689" y="781"/>
                  <a:pt x="1689" y="787"/>
                </a:cubicBezTo>
                <a:cubicBezTo>
                  <a:pt x="1695" y="787"/>
                  <a:pt x="1701" y="787"/>
                  <a:pt x="1706" y="787"/>
                </a:cubicBezTo>
                <a:cubicBezTo>
                  <a:pt x="1707" y="782"/>
                  <a:pt x="1708" y="776"/>
                  <a:pt x="1708" y="770"/>
                </a:cubicBezTo>
                <a:cubicBezTo>
                  <a:pt x="1702" y="769"/>
                  <a:pt x="1696" y="769"/>
                  <a:pt x="1691" y="768"/>
                </a:cubicBezTo>
                <a:close/>
                <a:moveTo>
                  <a:pt x="1693" y="632"/>
                </a:moveTo>
                <a:cubicBezTo>
                  <a:pt x="1688" y="632"/>
                  <a:pt x="1682" y="631"/>
                  <a:pt x="1676" y="631"/>
                </a:cubicBezTo>
                <a:cubicBezTo>
                  <a:pt x="1675" y="637"/>
                  <a:pt x="1675" y="643"/>
                  <a:pt x="1674" y="648"/>
                </a:cubicBezTo>
                <a:cubicBezTo>
                  <a:pt x="1680" y="649"/>
                  <a:pt x="1686" y="649"/>
                  <a:pt x="1692" y="649"/>
                </a:cubicBezTo>
                <a:cubicBezTo>
                  <a:pt x="1692" y="644"/>
                  <a:pt x="1693" y="637"/>
                  <a:pt x="1693" y="632"/>
                </a:cubicBezTo>
                <a:close/>
                <a:moveTo>
                  <a:pt x="1670" y="684"/>
                </a:moveTo>
                <a:cubicBezTo>
                  <a:pt x="1670" y="690"/>
                  <a:pt x="1669" y="697"/>
                  <a:pt x="1669" y="703"/>
                </a:cubicBezTo>
                <a:cubicBezTo>
                  <a:pt x="1675" y="704"/>
                  <a:pt x="1682" y="704"/>
                  <a:pt x="1688" y="705"/>
                </a:cubicBezTo>
                <a:cubicBezTo>
                  <a:pt x="1688" y="699"/>
                  <a:pt x="1688" y="692"/>
                  <a:pt x="1688" y="687"/>
                </a:cubicBezTo>
                <a:cubicBezTo>
                  <a:pt x="1682" y="686"/>
                  <a:pt x="1675" y="685"/>
                  <a:pt x="1670" y="684"/>
                </a:cubicBezTo>
                <a:close/>
                <a:moveTo>
                  <a:pt x="1717" y="981"/>
                </a:moveTo>
                <a:cubicBezTo>
                  <a:pt x="1718" y="975"/>
                  <a:pt x="1719" y="968"/>
                  <a:pt x="1719" y="963"/>
                </a:cubicBezTo>
                <a:cubicBezTo>
                  <a:pt x="1713" y="962"/>
                  <a:pt x="1707" y="961"/>
                  <a:pt x="1701" y="960"/>
                </a:cubicBezTo>
                <a:cubicBezTo>
                  <a:pt x="1700" y="967"/>
                  <a:pt x="1700" y="974"/>
                  <a:pt x="1699" y="979"/>
                </a:cubicBezTo>
                <a:cubicBezTo>
                  <a:pt x="1705" y="980"/>
                  <a:pt x="1712" y="980"/>
                  <a:pt x="1717" y="981"/>
                </a:cubicBezTo>
                <a:close/>
                <a:moveTo>
                  <a:pt x="1715" y="1117"/>
                </a:moveTo>
                <a:cubicBezTo>
                  <a:pt x="1721" y="1117"/>
                  <a:pt x="1727" y="1118"/>
                  <a:pt x="1732" y="1118"/>
                </a:cubicBezTo>
                <a:cubicBezTo>
                  <a:pt x="1733" y="1113"/>
                  <a:pt x="1733" y="1107"/>
                  <a:pt x="1734" y="1102"/>
                </a:cubicBezTo>
                <a:cubicBezTo>
                  <a:pt x="1728" y="1101"/>
                  <a:pt x="1722" y="1100"/>
                  <a:pt x="1717" y="1100"/>
                </a:cubicBezTo>
                <a:cubicBezTo>
                  <a:pt x="1716" y="1105"/>
                  <a:pt x="1716" y="1111"/>
                  <a:pt x="1715" y="1117"/>
                </a:cubicBezTo>
                <a:close/>
                <a:moveTo>
                  <a:pt x="1736" y="1063"/>
                </a:moveTo>
                <a:cubicBezTo>
                  <a:pt x="1737" y="1058"/>
                  <a:pt x="1737" y="1053"/>
                  <a:pt x="1738" y="1048"/>
                </a:cubicBezTo>
                <a:cubicBezTo>
                  <a:pt x="1732" y="1047"/>
                  <a:pt x="1727" y="1047"/>
                  <a:pt x="1722" y="1046"/>
                </a:cubicBezTo>
                <a:cubicBezTo>
                  <a:pt x="1722" y="1052"/>
                  <a:pt x="1721" y="1057"/>
                  <a:pt x="1721" y="1062"/>
                </a:cubicBezTo>
                <a:cubicBezTo>
                  <a:pt x="1726" y="1063"/>
                  <a:pt x="1731" y="1063"/>
                  <a:pt x="1736" y="1063"/>
                </a:cubicBezTo>
                <a:close/>
                <a:moveTo>
                  <a:pt x="1742" y="1010"/>
                </a:moveTo>
                <a:cubicBezTo>
                  <a:pt x="1742" y="1004"/>
                  <a:pt x="1743" y="999"/>
                  <a:pt x="1743" y="993"/>
                </a:cubicBezTo>
                <a:cubicBezTo>
                  <a:pt x="1737" y="992"/>
                  <a:pt x="1731" y="992"/>
                  <a:pt x="1726" y="991"/>
                </a:cubicBezTo>
                <a:cubicBezTo>
                  <a:pt x="1726" y="997"/>
                  <a:pt x="1725" y="1003"/>
                  <a:pt x="1725" y="1009"/>
                </a:cubicBezTo>
                <a:cubicBezTo>
                  <a:pt x="1730" y="1009"/>
                  <a:pt x="1736" y="1010"/>
                  <a:pt x="1742" y="1010"/>
                </a:cubicBezTo>
                <a:close/>
                <a:moveTo>
                  <a:pt x="1746" y="955"/>
                </a:moveTo>
                <a:cubicBezTo>
                  <a:pt x="1747" y="950"/>
                  <a:pt x="1747" y="944"/>
                  <a:pt x="1748" y="939"/>
                </a:cubicBezTo>
                <a:cubicBezTo>
                  <a:pt x="1742" y="938"/>
                  <a:pt x="1737" y="937"/>
                  <a:pt x="1732" y="937"/>
                </a:cubicBezTo>
                <a:cubicBezTo>
                  <a:pt x="1731" y="943"/>
                  <a:pt x="1730" y="949"/>
                  <a:pt x="1730" y="955"/>
                </a:cubicBezTo>
                <a:cubicBezTo>
                  <a:pt x="1735" y="955"/>
                  <a:pt x="1741" y="955"/>
                  <a:pt x="1746" y="955"/>
                </a:cubicBezTo>
                <a:close/>
                <a:moveTo>
                  <a:pt x="1751" y="901"/>
                </a:moveTo>
                <a:cubicBezTo>
                  <a:pt x="1752" y="896"/>
                  <a:pt x="1752" y="890"/>
                  <a:pt x="1752" y="884"/>
                </a:cubicBezTo>
                <a:cubicBezTo>
                  <a:pt x="1747" y="883"/>
                  <a:pt x="1741" y="883"/>
                  <a:pt x="1736" y="882"/>
                </a:cubicBezTo>
                <a:cubicBezTo>
                  <a:pt x="1735" y="888"/>
                  <a:pt x="1735" y="894"/>
                  <a:pt x="1734" y="899"/>
                </a:cubicBezTo>
                <a:cubicBezTo>
                  <a:pt x="1740" y="900"/>
                  <a:pt x="1746" y="900"/>
                  <a:pt x="1751" y="901"/>
                </a:cubicBezTo>
                <a:close/>
                <a:moveTo>
                  <a:pt x="1750" y="1037"/>
                </a:moveTo>
                <a:cubicBezTo>
                  <a:pt x="1756" y="1038"/>
                  <a:pt x="1761" y="1038"/>
                  <a:pt x="1766" y="1038"/>
                </a:cubicBezTo>
                <a:cubicBezTo>
                  <a:pt x="1766" y="1033"/>
                  <a:pt x="1767" y="1029"/>
                  <a:pt x="1767" y="1024"/>
                </a:cubicBezTo>
                <a:cubicBezTo>
                  <a:pt x="1761" y="1023"/>
                  <a:pt x="1756" y="1022"/>
                  <a:pt x="1751" y="1021"/>
                </a:cubicBezTo>
                <a:cubicBezTo>
                  <a:pt x="1751" y="1027"/>
                  <a:pt x="1751" y="1032"/>
                  <a:pt x="1750" y="1037"/>
                </a:cubicBezTo>
                <a:close/>
                <a:moveTo>
                  <a:pt x="1772" y="985"/>
                </a:moveTo>
                <a:cubicBezTo>
                  <a:pt x="1772" y="979"/>
                  <a:pt x="1772" y="974"/>
                  <a:pt x="1772" y="969"/>
                </a:cubicBezTo>
                <a:cubicBezTo>
                  <a:pt x="1767" y="968"/>
                  <a:pt x="1761" y="968"/>
                  <a:pt x="1757" y="967"/>
                </a:cubicBezTo>
                <a:cubicBezTo>
                  <a:pt x="1756" y="973"/>
                  <a:pt x="1755" y="978"/>
                  <a:pt x="1755" y="984"/>
                </a:cubicBezTo>
                <a:cubicBezTo>
                  <a:pt x="1760" y="984"/>
                  <a:pt x="1766" y="984"/>
                  <a:pt x="1772" y="985"/>
                </a:cubicBezTo>
                <a:close/>
                <a:moveTo>
                  <a:pt x="1775" y="930"/>
                </a:moveTo>
                <a:cubicBezTo>
                  <a:pt x="1776" y="925"/>
                  <a:pt x="1776" y="919"/>
                  <a:pt x="1776" y="915"/>
                </a:cubicBezTo>
                <a:cubicBezTo>
                  <a:pt x="1771" y="914"/>
                  <a:pt x="1766" y="913"/>
                  <a:pt x="1761" y="912"/>
                </a:cubicBezTo>
                <a:cubicBezTo>
                  <a:pt x="1760" y="918"/>
                  <a:pt x="1760" y="923"/>
                  <a:pt x="1759" y="929"/>
                </a:cubicBezTo>
                <a:cubicBezTo>
                  <a:pt x="1764" y="929"/>
                  <a:pt x="1770" y="930"/>
                  <a:pt x="1775" y="930"/>
                </a:cubicBezTo>
                <a:close/>
                <a:moveTo>
                  <a:pt x="1780" y="875"/>
                </a:moveTo>
                <a:cubicBezTo>
                  <a:pt x="1781" y="870"/>
                  <a:pt x="1781" y="865"/>
                  <a:pt x="1782" y="860"/>
                </a:cubicBezTo>
                <a:cubicBezTo>
                  <a:pt x="1776" y="859"/>
                  <a:pt x="1771" y="859"/>
                  <a:pt x="1766" y="858"/>
                </a:cubicBezTo>
                <a:cubicBezTo>
                  <a:pt x="1766" y="863"/>
                  <a:pt x="1765" y="869"/>
                  <a:pt x="1765" y="874"/>
                </a:cubicBezTo>
                <a:cubicBezTo>
                  <a:pt x="1770" y="875"/>
                  <a:pt x="1775" y="875"/>
                  <a:pt x="1780" y="875"/>
                </a:cubicBezTo>
                <a:close/>
                <a:moveTo>
                  <a:pt x="1784" y="820"/>
                </a:moveTo>
                <a:cubicBezTo>
                  <a:pt x="1785" y="815"/>
                  <a:pt x="1785" y="811"/>
                  <a:pt x="1785" y="806"/>
                </a:cubicBezTo>
                <a:cubicBezTo>
                  <a:pt x="1781" y="806"/>
                  <a:pt x="1776" y="805"/>
                  <a:pt x="1771" y="805"/>
                </a:cubicBezTo>
                <a:cubicBezTo>
                  <a:pt x="1771" y="810"/>
                  <a:pt x="1770" y="815"/>
                  <a:pt x="1770" y="820"/>
                </a:cubicBezTo>
                <a:cubicBezTo>
                  <a:pt x="1775" y="820"/>
                  <a:pt x="1779" y="820"/>
                  <a:pt x="1784" y="820"/>
                </a:cubicBezTo>
                <a:close/>
                <a:moveTo>
                  <a:pt x="1760" y="626"/>
                </a:moveTo>
                <a:cubicBezTo>
                  <a:pt x="1765" y="626"/>
                  <a:pt x="1769" y="627"/>
                  <a:pt x="1774" y="627"/>
                </a:cubicBezTo>
                <a:cubicBezTo>
                  <a:pt x="1774" y="622"/>
                  <a:pt x="1774" y="618"/>
                  <a:pt x="1774" y="614"/>
                </a:cubicBezTo>
                <a:cubicBezTo>
                  <a:pt x="1769" y="614"/>
                  <a:pt x="1765" y="613"/>
                  <a:pt x="1761" y="613"/>
                </a:cubicBezTo>
                <a:cubicBezTo>
                  <a:pt x="1761" y="617"/>
                  <a:pt x="1760" y="621"/>
                  <a:pt x="1760" y="626"/>
                </a:cubicBezTo>
                <a:close/>
                <a:moveTo>
                  <a:pt x="1755" y="681"/>
                </a:moveTo>
                <a:cubicBezTo>
                  <a:pt x="1759" y="681"/>
                  <a:pt x="1764" y="681"/>
                  <a:pt x="1769" y="681"/>
                </a:cubicBezTo>
                <a:cubicBezTo>
                  <a:pt x="1769" y="677"/>
                  <a:pt x="1769" y="672"/>
                  <a:pt x="1770" y="668"/>
                </a:cubicBezTo>
                <a:cubicBezTo>
                  <a:pt x="1765" y="667"/>
                  <a:pt x="1761" y="667"/>
                  <a:pt x="1756" y="666"/>
                </a:cubicBezTo>
                <a:cubicBezTo>
                  <a:pt x="1756" y="671"/>
                  <a:pt x="1755" y="676"/>
                  <a:pt x="1755" y="681"/>
                </a:cubicBezTo>
                <a:close/>
                <a:moveTo>
                  <a:pt x="1751" y="720"/>
                </a:moveTo>
                <a:cubicBezTo>
                  <a:pt x="1750" y="726"/>
                  <a:pt x="1750" y="731"/>
                  <a:pt x="1749" y="736"/>
                </a:cubicBezTo>
                <a:cubicBezTo>
                  <a:pt x="1754" y="736"/>
                  <a:pt x="1759" y="737"/>
                  <a:pt x="1765" y="737"/>
                </a:cubicBezTo>
                <a:cubicBezTo>
                  <a:pt x="1765" y="732"/>
                  <a:pt x="1766" y="727"/>
                  <a:pt x="1766" y="722"/>
                </a:cubicBezTo>
                <a:cubicBezTo>
                  <a:pt x="1761" y="721"/>
                  <a:pt x="1756" y="721"/>
                  <a:pt x="1751" y="720"/>
                </a:cubicBezTo>
                <a:close/>
                <a:moveTo>
                  <a:pt x="1735" y="597"/>
                </a:moveTo>
                <a:cubicBezTo>
                  <a:pt x="1739" y="598"/>
                  <a:pt x="1744" y="598"/>
                  <a:pt x="1749" y="598"/>
                </a:cubicBezTo>
                <a:cubicBezTo>
                  <a:pt x="1749" y="593"/>
                  <a:pt x="1750" y="589"/>
                  <a:pt x="1750" y="584"/>
                </a:cubicBezTo>
                <a:cubicBezTo>
                  <a:pt x="1745" y="584"/>
                  <a:pt x="1740" y="583"/>
                  <a:pt x="1736" y="583"/>
                </a:cubicBezTo>
                <a:cubicBezTo>
                  <a:pt x="1735" y="588"/>
                  <a:pt x="1735" y="593"/>
                  <a:pt x="1735" y="597"/>
                </a:cubicBezTo>
                <a:close/>
                <a:moveTo>
                  <a:pt x="1730" y="651"/>
                </a:moveTo>
                <a:cubicBezTo>
                  <a:pt x="1735" y="652"/>
                  <a:pt x="1740" y="652"/>
                  <a:pt x="1745" y="652"/>
                </a:cubicBezTo>
                <a:cubicBezTo>
                  <a:pt x="1745" y="648"/>
                  <a:pt x="1745" y="643"/>
                  <a:pt x="1745" y="638"/>
                </a:cubicBezTo>
                <a:cubicBezTo>
                  <a:pt x="1740" y="638"/>
                  <a:pt x="1736" y="637"/>
                  <a:pt x="1731" y="637"/>
                </a:cubicBezTo>
                <a:cubicBezTo>
                  <a:pt x="1731" y="642"/>
                  <a:pt x="1731" y="647"/>
                  <a:pt x="1730" y="651"/>
                </a:cubicBezTo>
                <a:close/>
                <a:moveTo>
                  <a:pt x="1716" y="513"/>
                </a:moveTo>
                <a:cubicBezTo>
                  <a:pt x="1720" y="513"/>
                  <a:pt x="1724" y="513"/>
                  <a:pt x="1728" y="513"/>
                </a:cubicBezTo>
                <a:cubicBezTo>
                  <a:pt x="1729" y="509"/>
                  <a:pt x="1729" y="505"/>
                  <a:pt x="1730" y="500"/>
                </a:cubicBezTo>
                <a:cubicBezTo>
                  <a:pt x="1725" y="500"/>
                  <a:pt x="1721" y="499"/>
                  <a:pt x="1717" y="499"/>
                </a:cubicBezTo>
                <a:cubicBezTo>
                  <a:pt x="1716" y="503"/>
                  <a:pt x="1716" y="508"/>
                  <a:pt x="1716" y="513"/>
                </a:cubicBezTo>
                <a:close/>
                <a:moveTo>
                  <a:pt x="1710" y="568"/>
                </a:moveTo>
                <a:cubicBezTo>
                  <a:pt x="1715" y="568"/>
                  <a:pt x="1720" y="568"/>
                  <a:pt x="1724" y="569"/>
                </a:cubicBezTo>
                <a:cubicBezTo>
                  <a:pt x="1725" y="564"/>
                  <a:pt x="1725" y="559"/>
                  <a:pt x="1726" y="555"/>
                </a:cubicBezTo>
                <a:cubicBezTo>
                  <a:pt x="1721" y="554"/>
                  <a:pt x="1716" y="553"/>
                  <a:pt x="1711" y="553"/>
                </a:cubicBezTo>
                <a:cubicBezTo>
                  <a:pt x="1711" y="558"/>
                  <a:pt x="1710" y="562"/>
                  <a:pt x="1710" y="568"/>
                </a:cubicBezTo>
                <a:close/>
                <a:moveTo>
                  <a:pt x="1706" y="606"/>
                </a:moveTo>
                <a:cubicBezTo>
                  <a:pt x="1705" y="612"/>
                  <a:pt x="1704" y="618"/>
                  <a:pt x="1704" y="623"/>
                </a:cubicBezTo>
                <a:cubicBezTo>
                  <a:pt x="1709" y="623"/>
                  <a:pt x="1714" y="623"/>
                  <a:pt x="1720" y="623"/>
                </a:cubicBezTo>
                <a:cubicBezTo>
                  <a:pt x="1720" y="618"/>
                  <a:pt x="1721" y="613"/>
                  <a:pt x="1721" y="608"/>
                </a:cubicBezTo>
                <a:cubicBezTo>
                  <a:pt x="1716" y="608"/>
                  <a:pt x="1710" y="607"/>
                  <a:pt x="1706" y="606"/>
                </a:cubicBezTo>
                <a:close/>
                <a:moveTo>
                  <a:pt x="1690" y="484"/>
                </a:moveTo>
                <a:cubicBezTo>
                  <a:pt x="1695" y="484"/>
                  <a:pt x="1699" y="484"/>
                  <a:pt x="1704" y="484"/>
                </a:cubicBezTo>
                <a:cubicBezTo>
                  <a:pt x="1704" y="480"/>
                  <a:pt x="1704" y="476"/>
                  <a:pt x="1704" y="471"/>
                </a:cubicBezTo>
                <a:cubicBezTo>
                  <a:pt x="1700" y="471"/>
                  <a:pt x="1696" y="470"/>
                  <a:pt x="1692" y="470"/>
                </a:cubicBezTo>
                <a:cubicBezTo>
                  <a:pt x="1691" y="475"/>
                  <a:pt x="1691" y="479"/>
                  <a:pt x="1690" y="484"/>
                </a:cubicBezTo>
                <a:close/>
                <a:moveTo>
                  <a:pt x="1685" y="538"/>
                </a:moveTo>
                <a:cubicBezTo>
                  <a:pt x="1690" y="538"/>
                  <a:pt x="1695" y="539"/>
                  <a:pt x="1700" y="539"/>
                </a:cubicBezTo>
                <a:cubicBezTo>
                  <a:pt x="1700" y="534"/>
                  <a:pt x="1700" y="530"/>
                  <a:pt x="1700" y="525"/>
                </a:cubicBezTo>
                <a:cubicBezTo>
                  <a:pt x="1695" y="525"/>
                  <a:pt x="1691" y="524"/>
                  <a:pt x="1686" y="523"/>
                </a:cubicBezTo>
                <a:cubicBezTo>
                  <a:pt x="1686" y="528"/>
                  <a:pt x="1685" y="533"/>
                  <a:pt x="1685" y="538"/>
                </a:cubicBezTo>
                <a:close/>
                <a:moveTo>
                  <a:pt x="1681" y="576"/>
                </a:moveTo>
                <a:cubicBezTo>
                  <a:pt x="1680" y="582"/>
                  <a:pt x="1680" y="587"/>
                  <a:pt x="1679" y="593"/>
                </a:cubicBezTo>
                <a:cubicBezTo>
                  <a:pt x="1685" y="593"/>
                  <a:pt x="1690" y="594"/>
                  <a:pt x="1695" y="594"/>
                </a:cubicBezTo>
                <a:cubicBezTo>
                  <a:pt x="1696" y="589"/>
                  <a:pt x="1696" y="583"/>
                  <a:pt x="1697" y="578"/>
                </a:cubicBezTo>
                <a:cubicBezTo>
                  <a:pt x="1691" y="578"/>
                  <a:pt x="1686" y="577"/>
                  <a:pt x="1681" y="576"/>
                </a:cubicBezTo>
                <a:close/>
                <a:moveTo>
                  <a:pt x="1664" y="454"/>
                </a:moveTo>
                <a:cubicBezTo>
                  <a:pt x="1669" y="454"/>
                  <a:pt x="1674" y="454"/>
                  <a:pt x="1679" y="454"/>
                </a:cubicBezTo>
                <a:cubicBezTo>
                  <a:pt x="1679" y="450"/>
                  <a:pt x="1680" y="446"/>
                  <a:pt x="1680" y="441"/>
                </a:cubicBezTo>
                <a:cubicBezTo>
                  <a:pt x="1675" y="440"/>
                  <a:pt x="1671" y="440"/>
                  <a:pt x="1666" y="440"/>
                </a:cubicBezTo>
                <a:cubicBezTo>
                  <a:pt x="1666" y="445"/>
                  <a:pt x="1665" y="450"/>
                  <a:pt x="1664" y="454"/>
                </a:cubicBezTo>
                <a:close/>
                <a:moveTo>
                  <a:pt x="1660" y="509"/>
                </a:moveTo>
                <a:cubicBezTo>
                  <a:pt x="1665" y="510"/>
                  <a:pt x="1670" y="510"/>
                  <a:pt x="1676" y="510"/>
                </a:cubicBezTo>
                <a:cubicBezTo>
                  <a:pt x="1676" y="505"/>
                  <a:pt x="1676" y="500"/>
                  <a:pt x="1677" y="495"/>
                </a:cubicBezTo>
                <a:cubicBezTo>
                  <a:pt x="1671" y="494"/>
                  <a:pt x="1666" y="494"/>
                  <a:pt x="1661" y="493"/>
                </a:cubicBezTo>
                <a:cubicBezTo>
                  <a:pt x="1661" y="499"/>
                  <a:pt x="1660" y="504"/>
                  <a:pt x="1660" y="509"/>
                </a:cubicBezTo>
                <a:close/>
                <a:moveTo>
                  <a:pt x="1656" y="547"/>
                </a:moveTo>
                <a:cubicBezTo>
                  <a:pt x="1655" y="553"/>
                  <a:pt x="1655" y="558"/>
                  <a:pt x="1654" y="563"/>
                </a:cubicBezTo>
                <a:cubicBezTo>
                  <a:pt x="1660" y="564"/>
                  <a:pt x="1666" y="564"/>
                  <a:pt x="1671" y="565"/>
                </a:cubicBezTo>
                <a:cubicBezTo>
                  <a:pt x="1671" y="560"/>
                  <a:pt x="1672" y="554"/>
                  <a:pt x="1672" y="549"/>
                </a:cubicBezTo>
                <a:cubicBezTo>
                  <a:pt x="1667" y="549"/>
                  <a:pt x="1661" y="548"/>
                  <a:pt x="1656" y="547"/>
                </a:cubicBezTo>
                <a:close/>
                <a:moveTo>
                  <a:pt x="1640" y="424"/>
                </a:moveTo>
                <a:cubicBezTo>
                  <a:pt x="1645" y="425"/>
                  <a:pt x="1650" y="425"/>
                  <a:pt x="1654" y="425"/>
                </a:cubicBezTo>
                <a:cubicBezTo>
                  <a:pt x="1655" y="420"/>
                  <a:pt x="1655" y="416"/>
                  <a:pt x="1655" y="411"/>
                </a:cubicBezTo>
                <a:cubicBezTo>
                  <a:pt x="1651" y="411"/>
                  <a:pt x="1646" y="410"/>
                  <a:pt x="1641" y="409"/>
                </a:cubicBezTo>
                <a:cubicBezTo>
                  <a:pt x="1641" y="415"/>
                  <a:pt x="1641" y="419"/>
                  <a:pt x="1640" y="424"/>
                </a:cubicBezTo>
                <a:close/>
                <a:moveTo>
                  <a:pt x="1635" y="480"/>
                </a:moveTo>
                <a:cubicBezTo>
                  <a:pt x="1640" y="480"/>
                  <a:pt x="1646" y="480"/>
                  <a:pt x="1651" y="480"/>
                </a:cubicBezTo>
                <a:cubicBezTo>
                  <a:pt x="1651" y="475"/>
                  <a:pt x="1652" y="470"/>
                  <a:pt x="1652" y="465"/>
                </a:cubicBezTo>
                <a:cubicBezTo>
                  <a:pt x="1647" y="464"/>
                  <a:pt x="1642" y="464"/>
                  <a:pt x="1637" y="464"/>
                </a:cubicBezTo>
                <a:cubicBezTo>
                  <a:pt x="1636" y="469"/>
                  <a:pt x="1635" y="475"/>
                  <a:pt x="1635" y="480"/>
                </a:cubicBezTo>
                <a:close/>
                <a:moveTo>
                  <a:pt x="1631" y="517"/>
                </a:moveTo>
                <a:cubicBezTo>
                  <a:pt x="1630" y="523"/>
                  <a:pt x="1629" y="530"/>
                  <a:pt x="1629" y="535"/>
                </a:cubicBezTo>
                <a:cubicBezTo>
                  <a:pt x="1634" y="535"/>
                  <a:pt x="1640" y="535"/>
                  <a:pt x="1646" y="536"/>
                </a:cubicBezTo>
                <a:cubicBezTo>
                  <a:pt x="1647" y="530"/>
                  <a:pt x="1647" y="524"/>
                  <a:pt x="1648" y="519"/>
                </a:cubicBezTo>
                <a:cubicBezTo>
                  <a:pt x="1642" y="518"/>
                  <a:pt x="1636" y="518"/>
                  <a:pt x="1631" y="517"/>
                </a:cubicBezTo>
                <a:close/>
                <a:moveTo>
                  <a:pt x="1615" y="395"/>
                </a:moveTo>
                <a:cubicBezTo>
                  <a:pt x="1620" y="396"/>
                  <a:pt x="1625" y="396"/>
                  <a:pt x="1630" y="397"/>
                </a:cubicBezTo>
                <a:cubicBezTo>
                  <a:pt x="1630" y="391"/>
                  <a:pt x="1630" y="387"/>
                  <a:pt x="1630" y="382"/>
                </a:cubicBezTo>
                <a:cubicBezTo>
                  <a:pt x="1625" y="382"/>
                  <a:pt x="1621" y="381"/>
                  <a:pt x="1617" y="381"/>
                </a:cubicBezTo>
                <a:cubicBezTo>
                  <a:pt x="1616" y="386"/>
                  <a:pt x="1616" y="390"/>
                  <a:pt x="1615" y="395"/>
                </a:cubicBezTo>
                <a:close/>
                <a:moveTo>
                  <a:pt x="1610" y="450"/>
                </a:moveTo>
                <a:cubicBezTo>
                  <a:pt x="1615" y="450"/>
                  <a:pt x="1620" y="450"/>
                  <a:pt x="1625" y="451"/>
                </a:cubicBezTo>
                <a:cubicBezTo>
                  <a:pt x="1626" y="446"/>
                  <a:pt x="1626" y="441"/>
                  <a:pt x="1626" y="436"/>
                </a:cubicBezTo>
                <a:cubicBezTo>
                  <a:pt x="1621" y="435"/>
                  <a:pt x="1616" y="435"/>
                  <a:pt x="1612" y="435"/>
                </a:cubicBezTo>
                <a:cubicBezTo>
                  <a:pt x="1611" y="440"/>
                  <a:pt x="1611" y="445"/>
                  <a:pt x="1610" y="450"/>
                </a:cubicBezTo>
                <a:close/>
                <a:moveTo>
                  <a:pt x="1590" y="366"/>
                </a:moveTo>
                <a:cubicBezTo>
                  <a:pt x="1596" y="366"/>
                  <a:pt x="1600" y="366"/>
                  <a:pt x="1605" y="366"/>
                </a:cubicBezTo>
                <a:cubicBezTo>
                  <a:pt x="1605" y="361"/>
                  <a:pt x="1606" y="357"/>
                  <a:pt x="1606" y="352"/>
                </a:cubicBezTo>
                <a:cubicBezTo>
                  <a:pt x="1601" y="352"/>
                  <a:pt x="1596" y="351"/>
                  <a:pt x="1592" y="351"/>
                </a:cubicBezTo>
                <a:cubicBezTo>
                  <a:pt x="1591" y="356"/>
                  <a:pt x="1591" y="361"/>
                  <a:pt x="1590" y="366"/>
                </a:cubicBezTo>
                <a:close/>
                <a:moveTo>
                  <a:pt x="1585" y="421"/>
                </a:moveTo>
                <a:cubicBezTo>
                  <a:pt x="1591" y="421"/>
                  <a:pt x="1596" y="421"/>
                  <a:pt x="1601" y="422"/>
                </a:cubicBezTo>
                <a:cubicBezTo>
                  <a:pt x="1601" y="416"/>
                  <a:pt x="1602" y="411"/>
                  <a:pt x="1602" y="406"/>
                </a:cubicBezTo>
                <a:cubicBezTo>
                  <a:pt x="1597" y="406"/>
                  <a:pt x="1592" y="405"/>
                  <a:pt x="1587" y="405"/>
                </a:cubicBezTo>
                <a:cubicBezTo>
                  <a:pt x="1586" y="410"/>
                  <a:pt x="1586" y="415"/>
                  <a:pt x="1585" y="421"/>
                </a:cubicBezTo>
                <a:close/>
                <a:moveTo>
                  <a:pt x="1581" y="458"/>
                </a:moveTo>
                <a:cubicBezTo>
                  <a:pt x="1581" y="464"/>
                  <a:pt x="1580" y="470"/>
                  <a:pt x="1580" y="475"/>
                </a:cubicBezTo>
                <a:cubicBezTo>
                  <a:pt x="1585" y="476"/>
                  <a:pt x="1592" y="476"/>
                  <a:pt x="1597" y="477"/>
                </a:cubicBezTo>
                <a:cubicBezTo>
                  <a:pt x="1598" y="471"/>
                  <a:pt x="1598" y="465"/>
                  <a:pt x="1598" y="460"/>
                </a:cubicBezTo>
                <a:cubicBezTo>
                  <a:pt x="1593" y="459"/>
                  <a:pt x="1587" y="459"/>
                  <a:pt x="1581" y="458"/>
                </a:cubicBezTo>
                <a:close/>
                <a:moveTo>
                  <a:pt x="1566" y="335"/>
                </a:moveTo>
                <a:cubicBezTo>
                  <a:pt x="1571" y="336"/>
                  <a:pt x="1576" y="336"/>
                  <a:pt x="1581" y="337"/>
                </a:cubicBezTo>
                <a:cubicBezTo>
                  <a:pt x="1581" y="332"/>
                  <a:pt x="1581" y="327"/>
                  <a:pt x="1581" y="322"/>
                </a:cubicBezTo>
                <a:cubicBezTo>
                  <a:pt x="1576" y="322"/>
                  <a:pt x="1571" y="321"/>
                  <a:pt x="1566" y="321"/>
                </a:cubicBezTo>
                <a:cubicBezTo>
                  <a:pt x="1566" y="326"/>
                  <a:pt x="1566" y="331"/>
                  <a:pt x="1566" y="335"/>
                </a:cubicBezTo>
                <a:close/>
                <a:moveTo>
                  <a:pt x="1560" y="391"/>
                </a:moveTo>
                <a:cubicBezTo>
                  <a:pt x="1566" y="391"/>
                  <a:pt x="1571" y="391"/>
                  <a:pt x="1576" y="391"/>
                </a:cubicBezTo>
                <a:cubicBezTo>
                  <a:pt x="1576" y="386"/>
                  <a:pt x="1577" y="381"/>
                  <a:pt x="1577" y="376"/>
                </a:cubicBezTo>
                <a:cubicBezTo>
                  <a:pt x="1572" y="376"/>
                  <a:pt x="1567" y="375"/>
                  <a:pt x="1562" y="375"/>
                </a:cubicBezTo>
                <a:cubicBezTo>
                  <a:pt x="1562" y="381"/>
                  <a:pt x="1561" y="386"/>
                  <a:pt x="1560" y="391"/>
                </a:cubicBezTo>
                <a:close/>
                <a:moveTo>
                  <a:pt x="1574" y="430"/>
                </a:moveTo>
                <a:cubicBezTo>
                  <a:pt x="1568" y="429"/>
                  <a:pt x="1562" y="429"/>
                  <a:pt x="1556" y="428"/>
                </a:cubicBezTo>
                <a:cubicBezTo>
                  <a:pt x="1556" y="431"/>
                  <a:pt x="1556" y="435"/>
                  <a:pt x="1556" y="438"/>
                </a:cubicBezTo>
                <a:cubicBezTo>
                  <a:pt x="1556" y="441"/>
                  <a:pt x="1554" y="444"/>
                  <a:pt x="1554" y="446"/>
                </a:cubicBezTo>
                <a:cubicBezTo>
                  <a:pt x="1561" y="447"/>
                  <a:pt x="1567" y="447"/>
                  <a:pt x="1573" y="448"/>
                </a:cubicBezTo>
                <a:cubicBezTo>
                  <a:pt x="1573" y="442"/>
                  <a:pt x="1573" y="436"/>
                  <a:pt x="1574" y="430"/>
                </a:cubicBezTo>
                <a:close/>
                <a:moveTo>
                  <a:pt x="1541" y="306"/>
                </a:moveTo>
                <a:cubicBezTo>
                  <a:pt x="1546" y="307"/>
                  <a:pt x="1551" y="307"/>
                  <a:pt x="1556" y="308"/>
                </a:cubicBezTo>
                <a:cubicBezTo>
                  <a:pt x="1556" y="303"/>
                  <a:pt x="1556" y="298"/>
                  <a:pt x="1556" y="294"/>
                </a:cubicBezTo>
                <a:cubicBezTo>
                  <a:pt x="1552" y="293"/>
                  <a:pt x="1547" y="293"/>
                  <a:pt x="1543" y="292"/>
                </a:cubicBezTo>
                <a:cubicBezTo>
                  <a:pt x="1542" y="297"/>
                  <a:pt x="1542" y="302"/>
                  <a:pt x="1541" y="306"/>
                </a:cubicBezTo>
                <a:close/>
                <a:moveTo>
                  <a:pt x="1535" y="362"/>
                </a:moveTo>
                <a:cubicBezTo>
                  <a:pt x="1540" y="362"/>
                  <a:pt x="1546" y="362"/>
                  <a:pt x="1551" y="362"/>
                </a:cubicBezTo>
                <a:cubicBezTo>
                  <a:pt x="1552" y="357"/>
                  <a:pt x="1552" y="352"/>
                  <a:pt x="1552" y="347"/>
                </a:cubicBezTo>
                <a:cubicBezTo>
                  <a:pt x="1546" y="347"/>
                  <a:pt x="1541" y="346"/>
                  <a:pt x="1537" y="345"/>
                </a:cubicBezTo>
                <a:cubicBezTo>
                  <a:pt x="1536" y="351"/>
                  <a:pt x="1535" y="356"/>
                  <a:pt x="1535" y="362"/>
                </a:cubicBezTo>
                <a:close/>
                <a:moveTo>
                  <a:pt x="1532" y="398"/>
                </a:moveTo>
                <a:cubicBezTo>
                  <a:pt x="1531" y="404"/>
                  <a:pt x="1530" y="411"/>
                  <a:pt x="1530" y="416"/>
                </a:cubicBezTo>
                <a:cubicBezTo>
                  <a:pt x="1536" y="417"/>
                  <a:pt x="1542" y="417"/>
                  <a:pt x="1548" y="418"/>
                </a:cubicBezTo>
                <a:cubicBezTo>
                  <a:pt x="1548" y="412"/>
                  <a:pt x="1549" y="406"/>
                  <a:pt x="1549" y="400"/>
                </a:cubicBezTo>
                <a:cubicBezTo>
                  <a:pt x="1543" y="399"/>
                  <a:pt x="1537" y="399"/>
                  <a:pt x="1532" y="398"/>
                </a:cubicBezTo>
                <a:close/>
                <a:moveTo>
                  <a:pt x="1516" y="277"/>
                </a:moveTo>
                <a:cubicBezTo>
                  <a:pt x="1521" y="277"/>
                  <a:pt x="1526" y="277"/>
                  <a:pt x="1531" y="278"/>
                </a:cubicBezTo>
                <a:cubicBezTo>
                  <a:pt x="1531" y="273"/>
                  <a:pt x="1531" y="268"/>
                  <a:pt x="1531" y="264"/>
                </a:cubicBezTo>
                <a:cubicBezTo>
                  <a:pt x="1527" y="263"/>
                  <a:pt x="1523" y="263"/>
                  <a:pt x="1518" y="262"/>
                </a:cubicBezTo>
                <a:cubicBezTo>
                  <a:pt x="1517" y="267"/>
                  <a:pt x="1517" y="272"/>
                  <a:pt x="1516" y="277"/>
                </a:cubicBezTo>
                <a:close/>
                <a:moveTo>
                  <a:pt x="1510" y="332"/>
                </a:moveTo>
                <a:cubicBezTo>
                  <a:pt x="1516" y="332"/>
                  <a:pt x="1521" y="333"/>
                  <a:pt x="1527" y="333"/>
                </a:cubicBezTo>
                <a:cubicBezTo>
                  <a:pt x="1527" y="328"/>
                  <a:pt x="1527" y="323"/>
                  <a:pt x="1528" y="317"/>
                </a:cubicBezTo>
                <a:cubicBezTo>
                  <a:pt x="1522" y="317"/>
                  <a:pt x="1517" y="316"/>
                  <a:pt x="1512" y="316"/>
                </a:cubicBezTo>
                <a:cubicBezTo>
                  <a:pt x="1511" y="321"/>
                  <a:pt x="1511" y="326"/>
                  <a:pt x="1510" y="332"/>
                </a:cubicBezTo>
                <a:close/>
                <a:moveTo>
                  <a:pt x="1507" y="370"/>
                </a:moveTo>
                <a:cubicBezTo>
                  <a:pt x="1506" y="375"/>
                  <a:pt x="1506" y="381"/>
                  <a:pt x="1506" y="386"/>
                </a:cubicBezTo>
                <a:cubicBezTo>
                  <a:pt x="1512" y="387"/>
                  <a:pt x="1518" y="388"/>
                  <a:pt x="1524" y="388"/>
                </a:cubicBezTo>
                <a:cubicBezTo>
                  <a:pt x="1524" y="382"/>
                  <a:pt x="1524" y="377"/>
                  <a:pt x="1524" y="371"/>
                </a:cubicBezTo>
                <a:cubicBezTo>
                  <a:pt x="1518" y="371"/>
                  <a:pt x="1512" y="370"/>
                  <a:pt x="1507" y="370"/>
                </a:cubicBezTo>
                <a:close/>
                <a:moveTo>
                  <a:pt x="1492" y="247"/>
                </a:moveTo>
                <a:cubicBezTo>
                  <a:pt x="1497" y="247"/>
                  <a:pt x="1501" y="247"/>
                  <a:pt x="1506" y="248"/>
                </a:cubicBezTo>
                <a:cubicBezTo>
                  <a:pt x="1506" y="243"/>
                  <a:pt x="1507" y="239"/>
                  <a:pt x="1507" y="234"/>
                </a:cubicBezTo>
                <a:cubicBezTo>
                  <a:pt x="1502" y="233"/>
                  <a:pt x="1498" y="233"/>
                  <a:pt x="1493" y="232"/>
                </a:cubicBezTo>
                <a:cubicBezTo>
                  <a:pt x="1493" y="237"/>
                  <a:pt x="1492" y="242"/>
                  <a:pt x="1492" y="247"/>
                </a:cubicBezTo>
                <a:close/>
                <a:moveTo>
                  <a:pt x="1485" y="302"/>
                </a:moveTo>
                <a:cubicBezTo>
                  <a:pt x="1491" y="303"/>
                  <a:pt x="1497" y="303"/>
                  <a:pt x="1502" y="303"/>
                </a:cubicBezTo>
                <a:cubicBezTo>
                  <a:pt x="1502" y="298"/>
                  <a:pt x="1503" y="293"/>
                  <a:pt x="1503" y="288"/>
                </a:cubicBezTo>
                <a:cubicBezTo>
                  <a:pt x="1498" y="287"/>
                  <a:pt x="1492" y="286"/>
                  <a:pt x="1487" y="286"/>
                </a:cubicBezTo>
                <a:cubicBezTo>
                  <a:pt x="1487" y="292"/>
                  <a:pt x="1486" y="297"/>
                  <a:pt x="1485" y="302"/>
                </a:cubicBezTo>
                <a:close/>
                <a:moveTo>
                  <a:pt x="1483" y="340"/>
                </a:moveTo>
                <a:cubicBezTo>
                  <a:pt x="1482" y="346"/>
                  <a:pt x="1481" y="352"/>
                  <a:pt x="1480" y="358"/>
                </a:cubicBezTo>
                <a:cubicBezTo>
                  <a:pt x="1486" y="358"/>
                  <a:pt x="1492" y="358"/>
                  <a:pt x="1497" y="358"/>
                </a:cubicBezTo>
                <a:cubicBezTo>
                  <a:pt x="1498" y="353"/>
                  <a:pt x="1498" y="347"/>
                  <a:pt x="1499" y="341"/>
                </a:cubicBezTo>
                <a:cubicBezTo>
                  <a:pt x="1493" y="341"/>
                  <a:pt x="1488" y="340"/>
                  <a:pt x="1483" y="340"/>
                </a:cubicBezTo>
                <a:close/>
                <a:moveTo>
                  <a:pt x="1497" y="393"/>
                </a:moveTo>
                <a:cubicBezTo>
                  <a:pt x="1488" y="398"/>
                  <a:pt x="1481" y="393"/>
                  <a:pt x="1475" y="392"/>
                </a:cubicBezTo>
                <a:cubicBezTo>
                  <a:pt x="1478" y="399"/>
                  <a:pt x="1476" y="406"/>
                  <a:pt x="1474" y="414"/>
                </a:cubicBezTo>
                <a:cubicBezTo>
                  <a:pt x="1482" y="410"/>
                  <a:pt x="1489" y="412"/>
                  <a:pt x="1496" y="416"/>
                </a:cubicBezTo>
                <a:cubicBezTo>
                  <a:pt x="1493" y="409"/>
                  <a:pt x="1493" y="402"/>
                  <a:pt x="1497" y="393"/>
                </a:cubicBezTo>
                <a:close/>
                <a:moveTo>
                  <a:pt x="1474" y="363"/>
                </a:moveTo>
                <a:cubicBezTo>
                  <a:pt x="1464" y="367"/>
                  <a:pt x="1457" y="365"/>
                  <a:pt x="1449" y="361"/>
                </a:cubicBezTo>
                <a:cubicBezTo>
                  <a:pt x="1454" y="370"/>
                  <a:pt x="1452" y="378"/>
                  <a:pt x="1446" y="385"/>
                </a:cubicBezTo>
                <a:cubicBezTo>
                  <a:pt x="1447" y="385"/>
                  <a:pt x="1448" y="385"/>
                  <a:pt x="1449" y="385"/>
                </a:cubicBezTo>
                <a:cubicBezTo>
                  <a:pt x="1458" y="381"/>
                  <a:pt x="1466" y="382"/>
                  <a:pt x="1472" y="389"/>
                </a:cubicBezTo>
                <a:cubicBezTo>
                  <a:pt x="1469" y="381"/>
                  <a:pt x="1467" y="373"/>
                  <a:pt x="1474" y="363"/>
                </a:cubicBezTo>
                <a:close/>
                <a:moveTo>
                  <a:pt x="1421" y="356"/>
                </a:moveTo>
                <a:cubicBezTo>
                  <a:pt x="1430" y="352"/>
                  <a:pt x="1439" y="350"/>
                  <a:pt x="1447" y="358"/>
                </a:cubicBezTo>
                <a:cubicBezTo>
                  <a:pt x="1444" y="351"/>
                  <a:pt x="1443" y="343"/>
                  <a:pt x="1447" y="336"/>
                </a:cubicBezTo>
                <a:cubicBezTo>
                  <a:pt x="1440" y="335"/>
                  <a:pt x="1433" y="334"/>
                  <a:pt x="1426" y="334"/>
                </a:cubicBezTo>
                <a:cubicBezTo>
                  <a:pt x="1429" y="342"/>
                  <a:pt x="1427" y="350"/>
                  <a:pt x="1421" y="356"/>
                </a:cubicBezTo>
                <a:close/>
                <a:moveTo>
                  <a:pt x="1467" y="218"/>
                </a:moveTo>
                <a:cubicBezTo>
                  <a:pt x="1472" y="218"/>
                  <a:pt x="1477" y="218"/>
                  <a:pt x="1482" y="219"/>
                </a:cubicBezTo>
                <a:cubicBezTo>
                  <a:pt x="1482" y="214"/>
                  <a:pt x="1482" y="210"/>
                  <a:pt x="1482" y="205"/>
                </a:cubicBezTo>
                <a:cubicBezTo>
                  <a:pt x="1478" y="205"/>
                  <a:pt x="1474" y="204"/>
                  <a:pt x="1469" y="204"/>
                </a:cubicBezTo>
                <a:cubicBezTo>
                  <a:pt x="1468" y="209"/>
                  <a:pt x="1468" y="213"/>
                  <a:pt x="1467" y="218"/>
                </a:cubicBezTo>
                <a:close/>
                <a:moveTo>
                  <a:pt x="1461" y="272"/>
                </a:moveTo>
                <a:cubicBezTo>
                  <a:pt x="1466" y="273"/>
                  <a:pt x="1472" y="273"/>
                  <a:pt x="1477" y="273"/>
                </a:cubicBezTo>
                <a:cubicBezTo>
                  <a:pt x="1477" y="269"/>
                  <a:pt x="1478" y="264"/>
                  <a:pt x="1478" y="259"/>
                </a:cubicBezTo>
                <a:cubicBezTo>
                  <a:pt x="1473" y="258"/>
                  <a:pt x="1468" y="258"/>
                  <a:pt x="1462" y="257"/>
                </a:cubicBezTo>
                <a:cubicBezTo>
                  <a:pt x="1462" y="262"/>
                  <a:pt x="1462" y="267"/>
                  <a:pt x="1461" y="272"/>
                </a:cubicBezTo>
                <a:close/>
                <a:moveTo>
                  <a:pt x="1455" y="328"/>
                </a:moveTo>
                <a:cubicBezTo>
                  <a:pt x="1461" y="328"/>
                  <a:pt x="1467" y="328"/>
                  <a:pt x="1473" y="329"/>
                </a:cubicBezTo>
                <a:cubicBezTo>
                  <a:pt x="1473" y="323"/>
                  <a:pt x="1474" y="317"/>
                  <a:pt x="1474" y="312"/>
                </a:cubicBezTo>
                <a:cubicBezTo>
                  <a:pt x="1469" y="311"/>
                  <a:pt x="1463" y="311"/>
                  <a:pt x="1458" y="310"/>
                </a:cubicBezTo>
                <a:cubicBezTo>
                  <a:pt x="1457" y="316"/>
                  <a:pt x="1456" y="322"/>
                  <a:pt x="1455" y="328"/>
                </a:cubicBezTo>
                <a:close/>
                <a:moveTo>
                  <a:pt x="1443" y="187"/>
                </a:moveTo>
                <a:cubicBezTo>
                  <a:pt x="1447" y="188"/>
                  <a:pt x="1451" y="188"/>
                  <a:pt x="1456" y="188"/>
                </a:cubicBezTo>
                <a:cubicBezTo>
                  <a:pt x="1456" y="183"/>
                  <a:pt x="1456" y="178"/>
                  <a:pt x="1456" y="173"/>
                </a:cubicBezTo>
                <a:cubicBezTo>
                  <a:pt x="1454" y="173"/>
                  <a:pt x="1453" y="175"/>
                  <a:pt x="1451" y="175"/>
                </a:cubicBezTo>
                <a:cubicBezTo>
                  <a:pt x="1449" y="175"/>
                  <a:pt x="1447" y="174"/>
                  <a:pt x="1444" y="174"/>
                </a:cubicBezTo>
                <a:cubicBezTo>
                  <a:pt x="1444" y="179"/>
                  <a:pt x="1443" y="183"/>
                  <a:pt x="1443" y="187"/>
                </a:cubicBezTo>
                <a:close/>
                <a:moveTo>
                  <a:pt x="1436" y="243"/>
                </a:moveTo>
                <a:cubicBezTo>
                  <a:pt x="1442" y="244"/>
                  <a:pt x="1447" y="244"/>
                  <a:pt x="1452" y="244"/>
                </a:cubicBezTo>
                <a:cubicBezTo>
                  <a:pt x="1453" y="239"/>
                  <a:pt x="1453" y="234"/>
                  <a:pt x="1453" y="229"/>
                </a:cubicBezTo>
                <a:cubicBezTo>
                  <a:pt x="1448" y="228"/>
                  <a:pt x="1443" y="228"/>
                  <a:pt x="1438" y="228"/>
                </a:cubicBezTo>
                <a:cubicBezTo>
                  <a:pt x="1438" y="233"/>
                  <a:pt x="1437" y="238"/>
                  <a:pt x="1436" y="243"/>
                </a:cubicBezTo>
                <a:close/>
                <a:moveTo>
                  <a:pt x="1431" y="298"/>
                </a:moveTo>
                <a:cubicBezTo>
                  <a:pt x="1437" y="298"/>
                  <a:pt x="1442" y="298"/>
                  <a:pt x="1448" y="299"/>
                </a:cubicBezTo>
                <a:cubicBezTo>
                  <a:pt x="1448" y="294"/>
                  <a:pt x="1449" y="288"/>
                  <a:pt x="1449" y="283"/>
                </a:cubicBezTo>
                <a:cubicBezTo>
                  <a:pt x="1443" y="282"/>
                  <a:pt x="1438" y="282"/>
                  <a:pt x="1433" y="282"/>
                </a:cubicBezTo>
                <a:cubicBezTo>
                  <a:pt x="1433" y="287"/>
                  <a:pt x="1432" y="293"/>
                  <a:pt x="1431" y="298"/>
                </a:cubicBezTo>
                <a:close/>
                <a:moveTo>
                  <a:pt x="1412" y="213"/>
                </a:moveTo>
                <a:cubicBezTo>
                  <a:pt x="1417" y="213"/>
                  <a:pt x="1422" y="214"/>
                  <a:pt x="1427" y="214"/>
                </a:cubicBezTo>
                <a:cubicBezTo>
                  <a:pt x="1428" y="209"/>
                  <a:pt x="1428" y="205"/>
                  <a:pt x="1428" y="200"/>
                </a:cubicBezTo>
                <a:cubicBezTo>
                  <a:pt x="1423" y="199"/>
                  <a:pt x="1419" y="198"/>
                  <a:pt x="1414" y="198"/>
                </a:cubicBezTo>
                <a:cubicBezTo>
                  <a:pt x="1413" y="203"/>
                  <a:pt x="1412" y="208"/>
                  <a:pt x="1412" y="213"/>
                </a:cubicBezTo>
                <a:close/>
                <a:moveTo>
                  <a:pt x="1405" y="269"/>
                </a:moveTo>
                <a:cubicBezTo>
                  <a:pt x="1411" y="269"/>
                  <a:pt x="1417" y="269"/>
                  <a:pt x="1423" y="269"/>
                </a:cubicBezTo>
                <a:cubicBezTo>
                  <a:pt x="1423" y="264"/>
                  <a:pt x="1424" y="258"/>
                  <a:pt x="1424" y="253"/>
                </a:cubicBezTo>
                <a:cubicBezTo>
                  <a:pt x="1419" y="252"/>
                  <a:pt x="1413" y="252"/>
                  <a:pt x="1408" y="251"/>
                </a:cubicBezTo>
                <a:cubicBezTo>
                  <a:pt x="1407" y="258"/>
                  <a:pt x="1406" y="264"/>
                  <a:pt x="1405" y="269"/>
                </a:cubicBezTo>
                <a:close/>
                <a:moveTo>
                  <a:pt x="1399" y="325"/>
                </a:moveTo>
                <a:cubicBezTo>
                  <a:pt x="1408" y="321"/>
                  <a:pt x="1414" y="323"/>
                  <a:pt x="1420" y="326"/>
                </a:cubicBezTo>
                <a:cubicBezTo>
                  <a:pt x="1420" y="319"/>
                  <a:pt x="1420" y="313"/>
                  <a:pt x="1420" y="307"/>
                </a:cubicBezTo>
                <a:cubicBezTo>
                  <a:pt x="1414" y="306"/>
                  <a:pt x="1408" y="305"/>
                  <a:pt x="1401" y="304"/>
                </a:cubicBezTo>
                <a:cubicBezTo>
                  <a:pt x="1404" y="311"/>
                  <a:pt x="1402" y="317"/>
                  <a:pt x="1399" y="325"/>
                </a:cubicBezTo>
                <a:close/>
                <a:moveTo>
                  <a:pt x="1388" y="183"/>
                </a:moveTo>
                <a:cubicBezTo>
                  <a:pt x="1393" y="183"/>
                  <a:pt x="1397" y="184"/>
                  <a:pt x="1402" y="184"/>
                </a:cubicBezTo>
                <a:cubicBezTo>
                  <a:pt x="1402" y="179"/>
                  <a:pt x="1403" y="175"/>
                  <a:pt x="1403" y="171"/>
                </a:cubicBezTo>
                <a:cubicBezTo>
                  <a:pt x="1399" y="170"/>
                  <a:pt x="1394" y="170"/>
                  <a:pt x="1389" y="169"/>
                </a:cubicBezTo>
                <a:cubicBezTo>
                  <a:pt x="1389" y="174"/>
                  <a:pt x="1388" y="179"/>
                  <a:pt x="1388" y="183"/>
                </a:cubicBezTo>
                <a:close/>
                <a:moveTo>
                  <a:pt x="1381" y="239"/>
                </a:moveTo>
                <a:cubicBezTo>
                  <a:pt x="1387" y="239"/>
                  <a:pt x="1392" y="239"/>
                  <a:pt x="1398" y="240"/>
                </a:cubicBezTo>
                <a:cubicBezTo>
                  <a:pt x="1399" y="234"/>
                  <a:pt x="1399" y="229"/>
                  <a:pt x="1399" y="224"/>
                </a:cubicBezTo>
                <a:cubicBezTo>
                  <a:pt x="1394" y="223"/>
                  <a:pt x="1388" y="222"/>
                  <a:pt x="1383" y="222"/>
                </a:cubicBezTo>
                <a:cubicBezTo>
                  <a:pt x="1382" y="228"/>
                  <a:pt x="1382" y="233"/>
                  <a:pt x="1381" y="239"/>
                </a:cubicBezTo>
                <a:close/>
                <a:moveTo>
                  <a:pt x="1378" y="276"/>
                </a:moveTo>
                <a:cubicBezTo>
                  <a:pt x="1377" y="282"/>
                  <a:pt x="1377" y="288"/>
                  <a:pt x="1376" y="294"/>
                </a:cubicBezTo>
                <a:cubicBezTo>
                  <a:pt x="1383" y="294"/>
                  <a:pt x="1389" y="295"/>
                  <a:pt x="1395" y="296"/>
                </a:cubicBezTo>
                <a:cubicBezTo>
                  <a:pt x="1395" y="290"/>
                  <a:pt x="1396" y="283"/>
                  <a:pt x="1396" y="277"/>
                </a:cubicBezTo>
                <a:cubicBezTo>
                  <a:pt x="1390" y="276"/>
                  <a:pt x="1384" y="276"/>
                  <a:pt x="1378" y="276"/>
                </a:cubicBezTo>
                <a:close/>
                <a:moveTo>
                  <a:pt x="1363" y="154"/>
                </a:moveTo>
                <a:cubicBezTo>
                  <a:pt x="1368" y="154"/>
                  <a:pt x="1373" y="155"/>
                  <a:pt x="1378" y="155"/>
                </a:cubicBezTo>
                <a:cubicBezTo>
                  <a:pt x="1378" y="150"/>
                  <a:pt x="1378" y="146"/>
                  <a:pt x="1378" y="141"/>
                </a:cubicBezTo>
                <a:cubicBezTo>
                  <a:pt x="1374" y="141"/>
                  <a:pt x="1369" y="140"/>
                  <a:pt x="1365" y="140"/>
                </a:cubicBezTo>
                <a:cubicBezTo>
                  <a:pt x="1364" y="145"/>
                  <a:pt x="1364" y="150"/>
                  <a:pt x="1363" y="154"/>
                </a:cubicBezTo>
                <a:close/>
                <a:moveTo>
                  <a:pt x="1357" y="208"/>
                </a:moveTo>
                <a:cubicBezTo>
                  <a:pt x="1362" y="209"/>
                  <a:pt x="1368" y="209"/>
                  <a:pt x="1374" y="210"/>
                </a:cubicBezTo>
                <a:cubicBezTo>
                  <a:pt x="1374" y="205"/>
                  <a:pt x="1374" y="200"/>
                  <a:pt x="1374" y="195"/>
                </a:cubicBezTo>
                <a:cubicBezTo>
                  <a:pt x="1369" y="194"/>
                  <a:pt x="1363" y="193"/>
                  <a:pt x="1358" y="193"/>
                </a:cubicBezTo>
                <a:cubicBezTo>
                  <a:pt x="1358" y="198"/>
                  <a:pt x="1357" y="204"/>
                  <a:pt x="1357" y="208"/>
                </a:cubicBezTo>
                <a:close/>
                <a:moveTo>
                  <a:pt x="1354" y="246"/>
                </a:moveTo>
                <a:cubicBezTo>
                  <a:pt x="1353" y="252"/>
                  <a:pt x="1352" y="258"/>
                  <a:pt x="1351" y="265"/>
                </a:cubicBezTo>
                <a:cubicBezTo>
                  <a:pt x="1356" y="265"/>
                  <a:pt x="1363" y="265"/>
                  <a:pt x="1369" y="265"/>
                </a:cubicBezTo>
                <a:cubicBezTo>
                  <a:pt x="1369" y="259"/>
                  <a:pt x="1370" y="253"/>
                  <a:pt x="1371" y="247"/>
                </a:cubicBezTo>
                <a:cubicBezTo>
                  <a:pt x="1365" y="247"/>
                  <a:pt x="1359" y="246"/>
                  <a:pt x="1354" y="246"/>
                </a:cubicBezTo>
                <a:close/>
                <a:moveTo>
                  <a:pt x="1339" y="124"/>
                </a:moveTo>
                <a:cubicBezTo>
                  <a:pt x="1344" y="124"/>
                  <a:pt x="1348" y="124"/>
                  <a:pt x="1352" y="125"/>
                </a:cubicBezTo>
                <a:cubicBezTo>
                  <a:pt x="1353" y="119"/>
                  <a:pt x="1353" y="115"/>
                  <a:pt x="1353" y="111"/>
                </a:cubicBezTo>
                <a:cubicBezTo>
                  <a:pt x="1349" y="111"/>
                  <a:pt x="1344" y="111"/>
                  <a:pt x="1340" y="111"/>
                </a:cubicBezTo>
                <a:cubicBezTo>
                  <a:pt x="1340" y="115"/>
                  <a:pt x="1339" y="119"/>
                  <a:pt x="1339" y="124"/>
                </a:cubicBezTo>
                <a:close/>
                <a:moveTo>
                  <a:pt x="1332" y="179"/>
                </a:moveTo>
                <a:cubicBezTo>
                  <a:pt x="1338" y="180"/>
                  <a:pt x="1343" y="180"/>
                  <a:pt x="1348" y="181"/>
                </a:cubicBezTo>
                <a:cubicBezTo>
                  <a:pt x="1349" y="175"/>
                  <a:pt x="1349" y="170"/>
                  <a:pt x="1349" y="165"/>
                </a:cubicBezTo>
                <a:cubicBezTo>
                  <a:pt x="1344" y="165"/>
                  <a:pt x="1340" y="164"/>
                  <a:pt x="1334" y="164"/>
                </a:cubicBezTo>
                <a:cubicBezTo>
                  <a:pt x="1334" y="169"/>
                  <a:pt x="1333" y="174"/>
                  <a:pt x="1332" y="179"/>
                </a:cubicBezTo>
                <a:close/>
                <a:moveTo>
                  <a:pt x="1327" y="234"/>
                </a:moveTo>
                <a:cubicBezTo>
                  <a:pt x="1332" y="234"/>
                  <a:pt x="1338" y="234"/>
                  <a:pt x="1344" y="235"/>
                </a:cubicBezTo>
                <a:cubicBezTo>
                  <a:pt x="1344" y="229"/>
                  <a:pt x="1345" y="224"/>
                  <a:pt x="1345" y="219"/>
                </a:cubicBezTo>
                <a:cubicBezTo>
                  <a:pt x="1339" y="218"/>
                  <a:pt x="1334" y="218"/>
                  <a:pt x="1329" y="217"/>
                </a:cubicBezTo>
                <a:cubicBezTo>
                  <a:pt x="1328" y="223"/>
                  <a:pt x="1328" y="228"/>
                  <a:pt x="1327" y="234"/>
                </a:cubicBezTo>
                <a:close/>
                <a:moveTo>
                  <a:pt x="1344" y="270"/>
                </a:moveTo>
                <a:cubicBezTo>
                  <a:pt x="1335" y="272"/>
                  <a:pt x="1327" y="272"/>
                  <a:pt x="1321" y="266"/>
                </a:cubicBezTo>
                <a:cubicBezTo>
                  <a:pt x="1314" y="259"/>
                  <a:pt x="1315" y="250"/>
                  <a:pt x="1317" y="243"/>
                </a:cubicBezTo>
                <a:cubicBezTo>
                  <a:pt x="1310" y="242"/>
                  <a:pt x="1304" y="241"/>
                  <a:pt x="1297" y="240"/>
                </a:cubicBezTo>
                <a:cubicBezTo>
                  <a:pt x="1300" y="248"/>
                  <a:pt x="1298" y="256"/>
                  <a:pt x="1293" y="262"/>
                </a:cubicBezTo>
                <a:cubicBezTo>
                  <a:pt x="1295" y="262"/>
                  <a:pt x="1297" y="261"/>
                  <a:pt x="1299" y="261"/>
                </a:cubicBezTo>
                <a:cubicBezTo>
                  <a:pt x="1307" y="258"/>
                  <a:pt x="1313" y="260"/>
                  <a:pt x="1318" y="266"/>
                </a:cubicBezTo>
                <a:cubicBezTo>
                  <a:pt x="1324" y="272"/>
                  <a:pt x="1324" y="279"/>
                  <a:pt x="1321" y="286"/>
                </a:cubicBezTo>
                <a:cubicBezTo>
                  <a:pt x="1321" y="288"/>
                  <a:pt x="1320" y="290"/>
                  <a:pt x="1319" y="292"/>
                </a:cubicBezTo>
                <a:cubicBezTo>
                  <a:pt x="1326" y="288"/>
                  <a:pt x="1334" y="288"/>
                  <a:pt x="1341" y="293"/>
                </a:cubicBezTo>
                <a:cubicBezTo>
                  <a:pt x="1342" y="293"/>
                  <a:pt x="1343" y="293"/>
                  <a:pt x="1343" y="293"/>
                </a:cubicBezTo>
                <a:cubicBezTo>
                  <a:pt x="1339" y="286"/>
                  <a:pt x="1340" y="278"/>
                  <a:pt x="1344" y="270"/>
                </a:cubicBezTo>
                <a:close/>
                <a:moveTo>
                  <a:pt x="1308" y="149"/>
                </a:moveTo>
                <a:cubicBezTo>
                  <a:pt x="1313" y="150"/>
                  <a:pt x="1318" y="150"/>
                  <a:pt x="1323" y="150"/>
                </a:cubicBezTo>
                <a:cubicBezTo>
                  <a:pt x="1324" y="145"/>
                  <a:pt x="1324" y="140"/>
                  <a:pt x="1324" y="135"/>
                </a:cubicBezTo>
                <a:cubicBezTo>
                  <a:pt x="1319" y="135"/>
                  <a:pt x="1314" y="134"/>
                  <a:pt x="1310" y="134"/>
                </a:cubicBezTo>
                <a:cubicBezTo>
                  <a:pt x="1309" y="139"/>
                  <a:pt x="1308" y="144"/>
                  <a:pt x="1308" y="149"/>
                </a:cubicBezTo>
                <a:close/>
                <a:moveTo>
                  <a:pt x="1302" y="205"/>
                </a:moveTo>
                <a:cubicBezTo>
                  <a:pt x="1308" y="205"/>
                  <a:pt x="1314" y="205"/>
                  <a:pt x="1319" y="206"/>
                </a:cubicBezTo>
                <a:cubicBezTo>
                  <a:pt x="1320" y="200"/>
                  <a:pt x="1320" y="194"/>
                  <a:pt x="1320" y="189"/>
                </a:cubicBezTo>
                <a:cubicBezTo>
                  <a:pt x="1315" y="188"/>
                  <a:pt x="1310" y="188"/>
                  <a:pt x="1305" y="188"/>
                </a:cubicBezTo>
                <a:cubicBezTo>
                  <a:pt x="1304" y="193"/>
                  <a:pt x="1303" y="199"/>
                  <a:pt x="1302" y="205"/>
                </a:cubicBezTo>
                <a:close/>
                <a:moveTo>
                  <a:pt x="1284" y="119"/>
                </a:moveTo>
                <a:cubicBezTo>
                  <a:pt x="1289" y="119"/>
                  <a:pt x="1293" y="120"/>
                  <a:pt x="1298" y="120"/>
                </a:cubicBezTo>
                <a:cubicBezTo>
                  <a:pt x="1298" y="115"/>
                  <a:pt x="1299" y="111"/>
                  <a:pt x="1299" y="107"/>
                </a:cubicBezTo>
                <a:cubicBezTo>
                  <a:pt x="1294" y="106"/>
                  <a:pt x="1290" y="106"/>
                  <a:pt x="1285" y="105"/>
                </a:cubicBezTo>
                <a:cubicBezTo>
                  <a:pt x="1285" y="110"/>
                  <a:pt x="1284" y="114"/>
                  <a:pt x="1284" y="119"/>
                </a:cubicBezTo>
                <a:close/>
                <a:moveTo>
                  <a:pt x="1277" y="175"/>
                </a:moveTo>
                <a:cubicBezTo>
                  <a:pt x="1283" y="175"/>
                  <a:pt x="1289" y="175"/>
                  <a:pt x="1294" y="175"/>
                </a:cubicBezTo>
                <a:cubicBezTo>
                  <a:pt x="1295" y="170"/>
                  <a:pt x="1295" y="164"/>
                  <a:pt x="1295" y="159"/>
                </a:cubicBezTo>
                <a:cubicBezTo>
                  <a:pt x="1290" y="159"/>
                  <a:pt x="1284" y="158"/>
                  <a:pt x="1279" y="158"/>
                </a:cubicBezTo>
                <a:cubicBezTo>
                  <a:pt x="1279" y="163"/>
                  <a:pt x="1278" y="169"/>
                  <a:pt x="1277" y="175"/>
                </a:cubicBezTo>
                <a:close/>
                <a:moveTo>
                  <a:pt x="1269" y="232"/>
                </a:moveTo>
                <a:cubicBezTo>
                  <a:pt x="1278" y="229"/>
                  <a:pt x="1285" y="229"/>
                  <a:pt x="1291" y="233"/>
                </a:cubicBezTo>
                <a:cubicBezTo>
                  <a:pt x="1291" y="226"/>
                  <a:pt x="1292" y="219"/>
                  <a:pt x="1292" y="213"/>
                </a:cubicBezTo>
                <a:cubicBezTo>
                  <a:pt x="1286" y="212"/>
                  <a:pt x="1280" y="212"/>
                  <a:pt x="1273" y="211"/>
                </a:cubicBezTo>
                <a:cubicBezTo>
                  <a:pt x="1276" y="218"/>
                  <a:pt x="1274" y="224"/>
                  <a:pt x="1269" y="232"/>
                </a:cubicBezTo>
                <a:close/>
                <a:moveTo>
                  <a:pt x="1259" y="90"/>
                </a:moveTo>
                <a:cubicBezTo>
                  <a:pt x="1264" y="90"/>
                  <a:pt x="1269" y="90"/>
                  <a:pt x="1273" y="90"/>
                </a:cubicBezTo>
                <a:cubicBezTo>
                  <a:pt x="1274" y="86"/>
                  <a:pt x="1274" y="81"/>
                  <a:pt x="1274" y="77"/>
                </a:cubicBezTo>
                <a:cubicBezTo>
                  <a:pt x="1270" y="77"/>
                  <a:pt x="1265" y="76"/>
                  <a:pt x="1261" y="76"/>
                </a:cubicBezTo>
                <a:cubicBezTo>
                  <a:pt x="1260" y="81"/>
                  <a:pt x="1260" y="85"/>
                  <a:pt x="1259" y="90"/>
                </a:cubicBezTo>
                <a:close/>
                <a:moveTo>
                  <a:pt x="1253" y="144"/>
                </a:moveTo>
                <a:cubicBezTo>
                  <a:pt x="1259" y="145"/>
                  <a:pt x="1264" y="145"/>
                  <a:pt x="1269" y="146"/>
                </a:cubicBezTo>
                <a:cubicBezTo>
                  <a:pt x="1269" y="141"/>
                  <a:pt x="1270" y="136"/>
                  <a:pt x="1270" y="131"/>
                </a:cubicBezTo>
                <a:cubicBezTo>
                  <a:pt x="1265" y="130"/>
                  <a:pt x="1260" y="130"/>
                  <a:pt x="1254" y="129"/>
                </a:cubicBezTo>
                <a:cubicBezTo>
                  <a:pt x="1254" y="134"/>
                  <a:pt x="1254" y="139"/>
                  <a:pt x="1253" y="144"/>
                </a:cubicBezTo>
                <a:close/>
                <a:moveTo>
                  <a:pt x="1248" y="199"/>
                </a:moveTo>
                <a:cubicBezTo>
                  <a:pt x="1254" y="200"/>
                  <a:pt x="1260" y="201"/>
                  <a:pt x="1266" y="201"/>
                </a:cubicBezTo>
                <a:cubicBezTo>
                  <a:pt x="1266" y="196"/>
                  <a:pt x="1267" y="189"/>
                  <a:pt x="1267" y="183"/>
                </a:cubicBezTo>
                <a:cubicBezTo>
                  <a:pt x="1262" y="183"/>
                  <a:pt x="1255" y="182"/>
                  <a:pt x="1249" y="182"/>
                </a:cubicBezTo>
                <a:cubicBezTo>
                  <a:pt x="1249" y="188"/>
                  <a:pt x="1248" y="194"/>
                  <a:pt x="1248" y="199"/>
                </a:cubicBezTo>
                <a:close/>
                <a:moveTo>
                  <a:pt x="1267" y="234"/>
                </a:moveTo>
                <a:cubicBezTo>
                  <a:pt x="1257" y="238"/>
                  <a:pt x="1250" y="238"/>
                  <a:pt x="1241" y="232"/>
                </a:cubicBezTo>
                <a:cubicBezTo>
                  <a:pt x="1246" y="244"/>
                  <a:pt x="1243" y="252"/>
                  <a:pt x="1237" y="259"/>
                </a:cubicBezTo>
                <a:cubicBezTo>
                  <a:pt x="1237" y="259"/>
                  <a:pt x="1237" y="259"/>
                  <a:pt x="1238" y="259"/>
                </a:cubicBezTo>
                <a:cubicBezTo>
                  <a:pt x="1248" y="253"/>
                  <a:pt x="1257" y="254"/>
                  <a:pt x="1265" y="262"/>
                </a:cubicBezTo>
                <a:cubicBezTo>
                  <a:pt x="1261" y="253"/>
                  <a:pt x="1259" y="245"/>
                  <a:pt x="1267" y="234"/>
                </a:cubicBezTo>
                <a:close/>
                <a:moveTo>
                  <a:pt x="1216" y="226"/>
                </a:moveTo>
                <a:cubicBezTo>
                  <a:pt x="1224" y="223"/>
                  <a:pt x="1232" y="225"/>
                  <a:pt x="1238" y="229"/>
                </a:cubicBezTo>
                <a:cubicBezTo>
                  <a:pt x="1238" y="222"/>
                  <a:pt x="1238" y="215"/>
                  <a:pt x="1238" y="209"/>
                </a:cubicBezTo>
                <a:cubicBezTo>
                  <a:pt x="1231" y="208"/>
                  <a:pt x="1224" y="207"/>
                  <a:pt x="1217" y="206"/>
                </a:cubicBezTo>
                <a:cubicBezTo>
                  <a:pt x="1220" y="212"/>
                  <a:pt x="1220" y="219"/>
                  <a:pt x="1216" y="226"/>
                </a:cubicBezTo>
                <a:close/>
                <a:moveTo>
                  <a:pt x="1229" y="115"/>
                </a:moveTo>
                <a:cubicBezTo>
                  <a:pt x="1234" y="115"/>
                  <a:pt x="1239" y="116"/>
                  <a:pt x="1244" y="116"/>
                </a:cubicBezTo>
                <a:cubicBezTo>
                  <a:pt x="1244" y="111"/>
                  <a:pt x="1245" y="106"/>
                  <a:pt x="1245" y="101"/>
                </a:cubicBezTo>
                <a:cubicBezTo>
                  <a:pt x="1240" y="101"/>
                  <a:pt x="1235" y="100"/>
                  <a:pt x="1230" y="100"/>
                </a:cubicBezTo>
                <a:cubicBezTo>
                  <a:pt x="1230" y="105"/>
                  <a:pt x="1229" y="110"/>
                  <a:pt x="1229" y="115"/>
                </a:cubicBezTo>
                <a:close/>
                <a:moveTo>
                  <a:pt x="1223" y="170"/>
                </a:moveTo>
                <a:cubicBezTo>
                  <a:pt x="1229" y="171"/>
                  <a:pt x="1235" y="171"/>
                  <a:pt x="1241" y="172"/>
                </a:cubicBezTo>
                <a:cubicBezTo>
                  <a:pt x="1241" y="166"/>
                  <a:pt x="1241" y="160"/>
                  <a:pt x="1241" y="155"/>
                </a:cubicBezTo>
                <a:cubicBezTo>
                  <a:pt x="1235" y="154"/>
                  <a:pt x="1230" y="154"/>
                  <a:pt x="1226" y="154"/>
                </a:cubicBezTo>
                <a:cubicBezTo>
                  <a:pt x="1225" y="160"/>
                  <a:pt x="1224" y="165"/>
                  <a:pt x="1223" y="170"/>
                </a:cubicBezTo>
                <a:close/>
                <a:moveTo>
                  <a:pt x="1204" y="85"/>
                </a:moveTo>
                <a:cubicBezTo>
                  <a:pt x="1209" y="85"/>
                  <a:pt x="1214" y="85"/>
                  <a:pt x="1219" y="86"/>
                </a:cubicBezTo>
                <a:cubicBezTo>
                  <a:pt x="1219" y="81"/>
                  <a:pt x="1220" y="77"/>
                  <a:pt x="1220" y="72"/>
                </a:cubicBezTo>
                <a:cubicBezTo>
                  <a:pt x="1215" y="71"/>
                  <a:pt x="1210" y="71"/>
                  <a:pt x="1206" y="71"/>
                </a:cubicBezTo>
                <a:cubicBezTo>
                  <a:pt x="1206" y="75"/>
                  <a:pt x="1205" y="80"/>
                  <a:pt x="1204" y="85"/>
                </a:cubicBezTo>
                <a:close/>
                <a:moveTo>
                  <a:pt x="1199" y="141"/>
                </a:moveTo>
                <a:cubicBezTo>
                  <a:pt x="1204" y="141"/>
                  <a:pt x="1210" y="141"/>
                  <a:pt x="1215" y="141"/>
                </a:cubicBezTo>
                <a:cubicBezTo>
                  <a:pt x="1215" y="136"/>
                  <a:pt x="1216" y="131"/>
                  <a:pt x="1216" y="125"/>
                </a:cubicBezTo>
                <a:cubicBezTo>
                  <a:pt x="1211" y="125"/>
                  <a:pt x="1206" y="124"/>
                  <a:pt x="1201" y="124"/>
                </a:cubicBezTo>
                <a:cubicBezTo>
                  <a:pt x="1200" y="130"/>
                  <a:pt x="1199" y="135"/>
                  <a:pt x="1199" y="141"/>
                </a:cubicBezTo>
                <a:close/>
                <a:moveTo>
                  <a:pt x="1193" y="196"/>
                </a:moveTo>
                <a:cubicBezTo>
                  <a:pt x="1198" y="196"/>
                  <a:pt x="1205" y="197"/>
                  <a:pt x="1212" y="197"/>
                </a:cubicBezTo>
                <a:cubicBezTo>
                  <a:pt x="1212" y="192"/>
                  <a:pt x="1212" y="185"/>
                  <a:pt x="1213" y="179"/>
                </a:cubicBezTo>
                <a:cubicBezTo>
                  <a:pt x="1207" y="178"/>
                  <a:pt x="1200" y="177"/>
                  <a:pt x="1195" y="177"/>
                </a:cubicBezTo>
                <a:cubicBezTo>
                  <a:pt x="1194" y="183"/>
                  <a:pt x="1193" y="190"/>
                  <a:pt x="1193" y="196"/>
                </a:cubicBezTo>
                <a:close/>
                <a:moveTo>
                  <a:pt x="1174" y="110"/>
                </a:moveTo>
                <a:cubicBezTo>
                  <a:pt x="1180" y="110"/>
                  <a:pt x="1185" y="111"/>
                  <a:pt x="1190" y="111"/>
                </a:cubicBezTo>
                <a:cubicBezTo>
                  <a:pt x="1190" y="106"/>
                  <a:pt x="1190" y="101"/>
                  <a:pt x="1191" y="96"/>
                </a:cubicBezTo>
                <a:cubicBezTo>
                  <a:pt x="1186" y="95"/>
                  <a:pt x="1181" y="95"/>
                  <a:pt x="1176" y="95"/>
                </a:cubicBezTo>
                <a:cubicBezTo>
                  <a:pt x="1176" y="100"/>
                  <a:pt x="1175" y="105"/>
                  <a:pt x="1174" y="110"/>
                </a:cubicBezTo>
                <a:close/>
                <a:moveTo>
                  <a:pt x="1168" y="166"/>
                </a:moveTo>
                <a:cubicBezTo>
                  <a:pt x="1174" y="166"/>
                  <a:pt x="1180" y="167"/>
                  <a:pt x="1187" y="167"/>
                </a:cubicBezTo>
                <a:cubicBezTo>
                  <a:pt x="1187" y="161"/>
                  <a:pt x="1187" y="155"/>
                  <a:pt x="1188" y="149"/>
                </a:cubicBezTo>
                <a:cubicBezTo>
                  <a:pt x="1182" y="149"/>
                  <a:pt x="1176" y="148"/>
                  <a:pt x="1171" y="148"/>
                </a:cubicBezTo>
                <a:cubicBezTo>
                  <a:pt x="1170" y="154"/>
                  <a:pt x="1169" y="160"/>
                  <a:pt x="1168" y="166"/>
                </a:cubicBezTo>
                <a:close/>
                <a:moveTo>
                  <a:pt x="1150" y="80"/>
                </a:moveTo>
                <a:cubicBezTo>
                  <a:pt x="1155" y="80"/>
                  <a:pt x="1160" y="81"/>
                  <a:pt x="1165" y="81"/>
                </a:cubicBezTo>
                <a:cubicBezTo>
                  <a:pt x="1165" y="76"/>
                  <a:pt x="1165" y="72"/>
                  <a:pt x="1165" y="67"/>
                </a:cubicBezTo>
                <a:cubicBezTo>
                  <a:pt x="1160" y="67"/>
                  <a:pt x="1155" y="66"/>
                  <a:pt x="1151" y="66"/>
                </a:cubicBezTo>
                <a:cubicBezTo>
                  <a:pt x="1151" y="71"/>
                  <a:pt x="1150" y="76"/>
                  <a:pt x="1150" y="80"/>
                </a:cubicBezTo>
                <a:close/>
                <a:moveTo>
                  <a:pt x="1144" y="135"/>
                </a:moveTo>
                <a:cubicBezTo>
                  <a:pt x="1150" y="136"/>
                  <a:pt x="1156" y="136"/>
                  <a:pt x="1162" y="137"/>
                </a:cubicBezTo>
                <a:cubicBezTo>
                  <a:pt x="1162" y="131"/>
                  <a:pt x="1162" y="125"/>
                  <a:pt x="1163" y="120"/>
                </a:cubicBezTo>
                <a:cubicBezTo>
                  <a:pt x="1157" y="119"/>
                  <a:pt x="1151" y="119"/>
                  <a:pt x="1146" y="118"/>
                </a:cubicBezTo>
                <a:cubicBezTo>
                  <a:pt x="1145" y="124"/>
                  <a:pt x="1145" y="130"/>
                  <a:pt x="1144" y="135"/>
                </a:cubicBezTo>
                <a:close/>
                <a:moveTo>
                  <a:pt x="1159" y="174"/>
                </a:moveTo>
                <a:cubicBezTo>
                  <a:pt x="1152" y="173"/>
                  <a:pt x="1145" y="172"/>
                  <a:pt x="1139" y="171"/>
                </a:cubicBezTo>
                <a:cubicBezTo>
                  <a:pt x="1141" y="178"/>
                  <a:pt x="1140" y="185"/>
                  <a:pt x="1136" y="191"/>
                </a:cubicBezTo>
                <a:cubicBezTo>
                  <a:pt x="1136" y="192"/>
                  <a:pt x="1136" y="193"/>
                  <a:pt x="1136" y="193"/>
                </a:cubicBezTo>
                <a:cubicBezTo>
                  <a:pt x="1142" y="190"/>
                  <a:pt x="1148" y="190"/>
                  <a:pt x="1155" y="193"/>
                </a:cubicBezTo>
                <a:cubicBezTo>
                  <a:pt x="1156" y="193"/>
                  <a:pt x="1158" y="194"/>
                  <a:pt x="1159" y="194"/>
                </a:cubicBezTo>
                <a:cubicBezTo>
                  <a:pt x="1156" y="187"/>
                  <a:pt x="1157" y="180"/>
                  <a:pt x="1159" y="174"/>
                </a:cubicBezTo>
                <a:close/>
                <a:moveTo>
                  <a:pt x="1125" y="50"/>
                </a:moveTo>
                <a:cubicBezTo>
                  <a:pt x="1130" y="51"/>
                  <a:pt x="1135" y="51"/>
                  <a:pt x="1139" y="52"/>
                </a:cubicBezTo>
                <a:cubicBezTo>
                  <a:pt x="1140" y="47"/>
                  <a:pt x="1140" y="43"/>
                  <a:pt x="1140" y="38"/>
                </a:cubicBezTo>
                <a:cubicBezTo>
                  <a:pt x="1136" y="37"/>
                  <a:pt x="1132" y="37"/>
                  <a:pt x="1127" y="37"/>
                </a:cubicBezTo>
                <a:cubicBezTo>
                  <a:pt x="1126" y="41"/>
                  <a:pt x="1126" y="46"/>
                  <a:pt x="1125" y="50"/>
                </a:cubicBezTo>
                <a:close/>
                <a:moveTo>
                  <a:pt x="1120" y="106"/>
                </a:moveTo>
                <a:cubicBezTo>
                  <a:pt x="1126" y="107"/>
                  <a:pt x="1131" y="107"/>
                  <a:pt x="1137" y="108"/>
                </a:cubicBezTo>
                <a:cubicBezTo>
                  <a:pt x="1137" y="102"/>
                  <a:pt x="1137" y="96"/>
                  <a:pt x="1137" y="91"/>
                </a:cubicBezTo>
                <a:cubicBezTo>
                  <a:pt x="1132" y="91"/>
                  <a:pt x="1127" y="91"/>
                  <a:pt x="1122" y="90"/>
                </a:cubicBezTo>
                <a:cubicBezTo>
                  <a:pt x="1121" y="96"/>
                  <a:pt x="1120" y="101"/>
                  <a:pt x="1120" y="106"/>
                </a:cubicBezTo>
                <a:close/>
                <a:moveTo>
                  <a:pt x="1114" y="160"/>
                </a:moveTo>
                <a:cubicBezTo>
                  <a:pt x="1120" y="161"/>
                  <a:pt x="1127" y="162"/>
                  <a:pt x="1133" y="163"/>
                </a:cubicBezTo>
                <a:cubicBezTo>
                  <a:pt x="1133" y="157"/>
                  <a:pt x="1133" y="151"/>
                  <a:pt x="1133" y="145"/>
                </a:cubicBezTo>
                <a:cubicBezTo>
                  <a:pt x="1127" y="144"/>
                  <a:pt x="1121" y="144"/>
                  <a:pt x="1116" y="143"/>
                </a:cubicBezTo>
                <a:cubicBezTo>
                  <a:pt x="1115" y="149"/>
                  <a:pt x="1114" y="155"/>
                  <a:pt x="1114" y="160"/>
                </a:cubicBezTo>
                <a:close/>
                <a:moveTo>
                  <a:pt x="1096" y="76"/>
                </a:moveTo>
                <a:cubicBezTo>
                  <a:pt x="1100" y="76"/>
                  <a:pt x="1105" y="76"/>
                  <a:pt x="1110" y="77"/>
                </a:cubicBezTo>
                <a:cubicBezTo>
                  <a:pt x="1111" y="71"/>
                  <a:pt x="1111" y="67"/>
                  <a:pt x="1111" y="62"/>
                </a:cubicBezTo>
                <a:cubicBezTo>
                  <a:pt x="1107" y="62"/>
                  <a:pt x="1102" y="61"/>
                  <a:pt x="1098" y="61"/>
                </a:cubicBezTo>
                <a:cubicBezTo>
                  <a:pt x="1097" y="66"/>
                  <a:pt x="1096" y="71"/>
                  <a:pt x="1096" y="76"/>
                </a:cubicBezTo>
                <a:close/>
                <a:moveTo>
                  <a:pt x="1089" y="131"/>
                </a:moveTo>
                <a:cubicBezTo>
                  <a:pt x="1095" y="132"/>
                  <a:pt x="1101" y="132"/>
                  <a:pt x="1107" y="133"/>
                </a:cubicBezTo>
                <a:cubicBezTo>
                  <a:pt x="1108" y="127"/>
                  <a:pt x="1108" y="121"/>
                  <a:pt x="1108" y="116"/>
                </a:cubicBezTo>
                <a:cubicBezTo>
                  <a:pt x="1103" y="115"/>
                  <a:pt x="1097" y="114"/>
                  <a:pt x="1091" y="114"/>
                </a:cubicBezTo>
                <a:cubicBezTo>
                  <a:pt x="1091" y="120"/>
                  <a:pt x="1090" y="126"/>
                  <a:pt x="1089" y="131"/>
                </a:cubicBezTo>
                <a:close/>
                <a:moveTo>
                  <a:pt x="1079" y="189"/>
                </a:moveTo>
                <a:cubicBezTo>
                  <a:pt x="1088" y="185"/>
                  <a:pt x="1097" y="184"/>
                  <a:pt x="1105" y="191"/>
                </a:cubicBezTo>
                <a:cubicBezTo>
                  <a:pt x="1102" y="183"/>
                  <a:pt x="1101" y="176"/>
                  <a:pt x="1105" y="169"/>
                </a:cubicBezTo>
                <a:cubicBezTo>
                  <a:pt x="1098" y="169"/>
                  <a:pt x="1091" y="168"/>
                  <a:pt x="1084" y="167"/>
                </a:cubicBezTo>
                <a:cubicBezTo>
                  <a:pt x="1087" y="175"/>
                  <a:pt x="1085" y="182"/>
                  <a:pt x="1079" y="189"/>
                </a:cubicBezTo>
                <a:close/>
                <a:moveTo>
                  <a:pt x="1072" y="45"/>
                </a:moveTo>
                <a:cubicBezTo>
                  <a:pt x="1077" y="46"/>
                  <a:pt x="1081" y="46"/>
                  <a:pt x="1085" y="46"/>
                </a:cubicBezTo>
                <a:cubicBezTo>
                  <a:pt x="1085" y="42"/>
                  <a:pt x="1086" y="37"/>
                  <a:pt x="1086" y="32"/>
                </a:cubicBezTo>
                <a:cubicBezTo>
                  <a:pt x="1082" y="32"/>
                  <a:pt x="1077" y="32"/>
                  <a:pt x="1073" y="32"/>
                </a:cubicBezTo>
                <a:cubicBezTo>
                  <a:pt x="1073" y="37"/>
                  <a:pt x="1072" y="41"/>
                  <a:pt x="1072" y="45"/>
                </a:cubicBezTo>
                <a:close/>
                <a:moveTo>
                  <a:pt x="1065" y="101"/>
                </a:moveTo>
                <a:cubicBezTo>
                  <a:pt x="1071" y="102"/>
                  <a:pt x="1077" y="102"/>
                  <a:pt x="1082" y="102"/>
                </a:cubicBezTo>
                <a:cubicBezTo>
                  <a:pt x="1082" y="97"/>
                  <a:pt x="1083" y="92"/>
                  <a:pt x="1083" y="86"/>
                </a:cubicBezTo>
                <a:cubicBezTo>
                  <a:pt x="1077" y="86"/>
                  <a:pt x="1072" y="85"/>
                  <a:pt x="1067" y="85"/>
                </a:cubicBezTo>
                <a:cubicBezTo>
                  <a:pt x="1066" y="90"/>
                  <a:pt x="1066" y="96"/>
                  <a:pt x="1065" y="101"/>
                </a:cubicBezTo>
                <a:close/>
                <a:moveTo>
                  <a:pt x="1058" y="158"/>
                </a:moveTo>
                <a:cubicBezTo>
                  <a:pt x="1065" y="155"/>
                  <a:pt x="1072" y="156"/>
                  <a:pt x="1078" y="160"/>
                </a:cubicBezTo>
                <a:cubicBezTo>
                  <a:pt x="1078" y="153"/>
                  <a:pt x="1079" y="146"/>
                  <a:pt x="1079" y="140"/>
                </a:cubicBezTo>
                <a:cubicBezTo>
                  <a:pt x="1073" y="139"/>
                  <a:pt x="1066" y="138"/>
                  <a:pt x="1061" y="138"/>
                </a:cubicBezTo>
                <a:cubicBezTo>
                  <a:pt x="1060" y="144"/>
                  <a:pt x="1059" y="151"/>
                  <a:pt x="1058" y="158"/>
                </a:cubicBezTo>
                <a:close/>
                <a:moveTo>
                  <a:pt x="1041" y="71"/>
                </a:moveTo>
                <a:cubicBezTo>
                  <a:pt x="1047" y="71"/>
                  <a:pt x="1052" y="72"/>
                  <a:pt x="1057" y="72"/>
                </a:cubicBezTo>
                <a:cubicBezTo>
                  <a:pt x="1057" y="67"/>
                  <a:pt x="1057" y="63"/>
                  <a:pt x="1057" y="58"/>
                </a:cubicBezTo>
                <a:cubicBezTo>
                  <a:pt x="1053" y="57"/>
                  <a:pt x="1048" y="57"/>
                  <a:pt x="1043" y="56"/>
                </a:cubicBezTo>
                <a:cubicBezTo>
                  <a:pt x="1042" y="61"/>
                  <a:pt x="1042" y="66"/>
                  <a:pt x="1041" y="71"/>
                </a:cubicBezTo>
                <a:close/>
                <a:moveTo>
                  <a:pt x="1034" y="126"/>
                </a:moveTo>
                <a:cubicBezTo>
                  <a:pt x="1040" y="127"/>
                  <a:pt x="1047" y="127"/>
                  <a:pt x="1053" y="128"/>
                </a:cubicBezTo>
                <a:cubicBezTo>
                  <a:pt x="1053" y="122"/>
                  <a:pt x="1053" y="116"/>
                  <a:pt x="1054" y="110"/>
                </a:cubicBezTo>
                <a:cubicBezTo>
                  <a:pt x="1048" y="110"/>
                  <a:pt x="1042" y="109"/>
                  <a:pt x="1037" y="109"/>
                </a:cubicBezTo>
                <a:cubicBezTo>
                  <a:pt x="1036" y="115"/>
                  <a:pt x="1035" y="121"/>
                  <a:pt x="1034" y="126"/>
                </a:cubicBezTo>
                <a:close/>
                <a:moveTo>
                  <a:pt x="1017" y="41"/>
                </a:moveTo>
                <a:cubicBezTo>
                  <a:pt x="1022" y="42"/>
                  <a:pt x="1027" y="42"/>
                  <a:pt x="1032" y="43"/>
                </a:cubicBezTo>
                <a:cubicBezTo>
                  <a:pt x="1032" y="37"/>
                  <a:pt x="1032" y="32"/>
                  <a:pt x="1032" y="28"/>
                </a:cubicBezTo>
                <a:cubicBezTo>
                  <a:pt x="1028" y="28"/>
                  <a:pt x="1023" y="28"/>
                  <a:pt x="1019" y="28"/>
                </a:cubicBezTo>
                <a:cubicBezTo>
                  <a:pt x="1018" y="32"/>
                  <a:pt x="1018" y="37"/>
                  <a:pt x="1017" y="41"/>
                </a:cubicBezTo>
                <a:close/>
                <a:moveTo>
                  <a:pt x="1011" y="96"/>
                </a:moveTo>
                <a:cubicBezTo>
                  <a:pt x="1017" y="96"/>
                  <a:pt x="1022" y="97"/>
                  <a:pt x="1028" y="98"/>
                </a:cubicBezTo>
                <a:cubicBezTo>
                  <a:pt x="1028" y="93"/>
                  <a:pt x="1028" y="87"/>
                  <a:pt x="1028" y="82"/>
                </a:cubicBezTo>
                <a:cubicBezTo>
                  <a:pt x="1023" y="81"/>
                  <a:pt x="1017" y="81"/>
                  <a:pt x="1012" y="80"/>
                </a:cubicBezTo>
                <a:cubicBezTo>
                  <a:pt x="1012" y="86"/>
                  <a:pt x="1011" y="91"/>
                  <a:pt x="1011" y="96"/>
                </a:cubicBezTo>
                <a:close/>
                <a:moveTo>
                  <a:pt x="1005" y="152"/>
                </a:moveTo>
                <a:cubicBezTo>
                  <a:pt x="1010" y="152"/>
                  <a:pt x="1017" y="152"/>
                  <a:pt x="1023" y="152"/>
                </a:cubicBezTo>
                <a:cubicBezTo>
                  <a:pt x="1024" y="146"/>
                  <a:pt x="1024" y="140"/>
                  <a:pt x="1025" y="134"/>
                </a:cubicBezTo>
                <a:cubicBezTo>
                  <a:pt x="1019" y="134"/>
                  <a:pt x="1013" y="134"/>
                  <a:pt x="1007" y="133"/>
                </a:cubicBezTo>
                <a:cubicBezTo>
                  <a:pt x="1006" y="140"/>
                  <a:pt x="1006" y="146"/>
                  <a:pt x="1005" y="152"/>
                </a:cubicBezTo>
                <a:close/>
                <a:moveTo>
                  <a:pt x="986" y="66"/>
                </a:moveTo>
                <a:cubicBezTo>
                  <a:pt x="992" y="67"/>
                  <a:pt x="997" y="67"/>
                  <a:pt x="1003" y="68"/>
                </a:cubicBezTo>
                <a:cubicBezTo>
                  <a:pt x="1003" y="63"/>
                  <a:pt x="1003" y="58"/>
                  <a:pt x="1003" y="53"/>
                </a:cubicBezTo>
                <a:cubicBezTo>
                  <a:pt x="998" y="52"/>
                  <a:pt x="993" y="52"/>
                  <a:pt x="988" y="51"/>
                </a:cubicBezTo>
                <a:cubicBezTo>
                  <a:pt x="988" y="56"/>
                  <a:pt x="987" y="62"/>
                  <a:pt x="986" y="66"/>
                </a:cubicBezTo>
                <a:close/>
                <a:moveTo>
                  <a:pt x="981" y="121"/>
                </a:moveTo>
                <a:cubicBezTo>
                  <a:pt x="986" y="121"/>
                  <a:pt x="992" y="122"/>
                  <a:pt x="999" y="122"/>
                </a:cubicBezTo>
                <a:cubicBezTo>
                  <a:pt x="999" y="117"/>
                  <a:pt x="999" y="111"/>
                  <a:pt x="999" y="106"/>
                </a:cubicBezTo>
                <a:cubicBezTo>
                  <a:pt x="993" y="105"/>
                  <a:pt x="988" y="105"/>
                  <a:pt x="983" y="105"/>
                </a:cubicBezTo>
                <a:cubicBezTo>
                  <a:pt x="982" y="111"/>
                  <a:pt x="982" y="116"/>
                  <a:pt x="981" y="121"/>
                </a:cubicBezTo>
                <a:close/>
                <a:moveTo>
                  <a:pt x="962" y="36"/>
                </a:moveTo>
                <a:cubicBezTo>
                  <a:pt x="967" y="37"/>
                  <a:pt x="972" y="37"/>
                  <a:pt x="977" y="37"/>
                </a:cubicBezTo>
                <a:cubicBezTo>
                  <a:pt x="977" y="33"/>
                  <a:pt x="977" y="28"/>
                  <a:pt x="978" y="23"/>
                </a:cubicBezTo>
                <a:cubicBezTo>
                  <a:pt x="973" y="23"/>
                  <a:pt x="969" y="22"/>
                  <a:pt x="964" y="22"/>
                </a:cubicBezTo>
                <a:cubicBezTo>
                  <a:pt x="964" y="27"/>
                  <a:pt x="963" y="31"/>
                  <a:pt x="962" y="36"/>
                </a:cubicBezTo>
                <a:close/>
                <a:moveTo>
                  <a:pt x="956" y="92"/>
                </a:moveTo>
                <a:cubicBezTo>
                  <a:pt x="961" y="92"/>
                  <a:pt x="967" y="92"/>
                  <a:pt x="973" y="92"/>
                </a:cubicBezTo>
                <a:cubicBezTo>
                  <a:pt x="973" y="87"/>
                  <a:pt x="973" y="82"/>
                  <a:pt x="974" y="77"/>
                </a:cubicBezTo>
                <a:cubicBezTo>
                  <a:pt x="968" y="76"/>
                  <a:pt x="963" y="76"/>
                  <a:pt x="958" y="75"/>
                </a:cubicBezTo>
                <a:cubicBezTo>
                  <a:pt x="957" y="81"/>
                  <a:pt x="956" y="87"/>
                  <a:pt x="956" y="92"/>
                </a:cubicBezTo>
                <a:close/>
                <a:moveTo>
                  <a:pt x="947" y="150"/>
                </a:moveTo>
                <a:cubicBezTo>
                  <a:pt x="948" y="149"/>
                  <a:pt x="950" y="149"/>
                  <a:pt x="952" y="148"/>
                </a:cubicBezTo>
                <a:cubicBezTo>
                  <a:pt x="960" y="145"/>
                  <a:pt x="967" y="147"/>
                  <a:pt x="972" y="153"/>
                </a:cubicBezTo>
                <a:cubicBezTo>
                  <a:pt x="978" y="160"/>
                  <a:pt x="978" y="167"/>
                  <a:pt x="975" y="175"/>
                </a:cubicBezTo>
                <a:cubicBezTo>
                  <a:pt x="974" y="176"/>
                  <a:pt x="973" y="178"/>
                  <a:pt x="972" y="179"/>
                </a:cubicBezTo>
                <a:cubicBezTo>
                  <a:pt x="980" y="176"/>
                  <a:pt x="988" y="175"/>
                  <a:pt x="995" y="180"/>
                </a:cubicBezTo>
                <a:cubicBezTo>
                  <a:pt x="995" y="181"/>
                  <a:pt x="996" y="180"/>
                  <a:pt x="997" y="181"/>
                </a:cubicBezTo>
                <a:cubicBezTo>
                  <a:pt x="993" y="172"/>
                  <a:pt x="993" y="165"/>
                  <a:pt x="999" y="156"/>
                </a:cubicBezTo>
                <a:cubicBezTo>
                  <a:pt x="982" y="163"/>
                  <a:pt x="964" y="153"/>
                  <a:pt x="971" y="130"/>
                </a:cubicBezTo>
                <a:cubicBezTo>
                  <a:pt x="965" y="130"/>
                  <a:pt x="958" y="129"/>
                  <a:pt x="952" y="128"/>
                </a:cubicBezTo>
                <a:cubicBezTo>
                  <a:pt x="953" y="136"/>
                  <a:pt x="952" y="144"/>
                  <a:pt x="947" y="150"/>
                </a:cubicBezTo>
                <a:close/>
                <a:moveTo>
                  <a:pt x="932" y="61"/>
                </a:moveTo>
                <a:cubicBezTo>
                  <a:pt x="937" y="62"/>
                  <a:pt x="943" y="62"/>
                  <a:pt x="948" y="63"/>
                </a:cubicBezTo>
                <a:cubicBezTo>
                  <a:pt x="948" y="58"/>
                  <a:pt x="948" y="53"/>
                  <a:pt x="948" y="48"/>
                </a:cubicBezTo>
                <a:cubicBezTo>
                  <a:pt x="943" y="47"/>
                  <a:pt x="939" y="47"/>
                  <a:pt x="934" y="46"/>
                </a:cubicBezTo>
                <a:cubicBezTo>
                  <a:pt x="933" y="52"/>
                  <a:pt x="932" y="56"/>
                  <a:pt x="932" y="61"/>
                </a:cubicBezTo>
                <a:close/>
                <a:moveTo>
                  <a:pt x="926" y="117"/>
                </a:moveTo>
                <a:cubicBezTo>
                  <a:pt x="932" y="117"/>
                  <a:pt x="938" y="118"/>
                  <a:pt x="944" y="119"/>
                </a:cubicBezTo>
                <a:cubicBezTo>
                  <a:pt x="945" y="113"/>
                  <a:pt x="945" y="106"/>
                  <a:pt x="946" y="100"/>
                </a:cubicBezTo>
                <a:cubicBezTo>
                  <a:pt x="940" y="100"/>
                  <a:pt x="934" y="100"/>
                  <a:pt x="929" y="100"/>
                </a:cubicBezTo>
                <a:cubicBezTo>
                  <a:pt x="928" y="105"/>
                  <a:pt x="927" y="111"/>
                  <a:pt x="926" y="117"/>
                </a:cubicBezTo>
                <a:close/>
                <a:moveTo>
                  <a:pt x="908" y="31"/>
                </a:moveTo>
                <a:cubicBezTo>
                  <a:pt x="913" y="31"/>
                  <a:pt x="918" y="32"/>
                  <a:pt x="922" y="32"/>
                </a:cubicBezTo>
                <a:cubicBezTo>
                  <a:pt x="922" y="28"/>
                  <a:pt x="922" y="23"/>
                  <a:pt x="922" y="19"/>
                </a:cubicBezTo>
                <a:cubicBezTo>
                  <a:pt x="918" y="18"/>
                  <a:pt x="914" y="18"/>
                  <a:pt x="910" y="18"/>
                </a:cubicBezTo>
                <a:cubicBezTo>
                  <a:pt x="909" y="22"/>
                  <a:pt x="909" y="27"/>
                  <a:pt x="908" y="31"/>
                </a:cubicBezTo>
                <a:close/>
                <a:moveTo>
                  <a:pt x="903" y="86"/>
                </a:moveTo>
                <a:cubicBezTo>
                  <a:pt x="908" y="87"/>
                  <a:pt x="913" y="87"/>
                  <a:pt x="918" y="88"/>
                </a:cubicBezTo>
                <a:cubicBezTo>
                  <a:pt x="918" y="82"/>
                  <a:pt x="919" y="77"/>
                  <a:pt x="919" y="72"/>
                </a:cubicBezTo>
                <a:cubicBezTo>
                  <a:pt x="914" y="71"/>
                  <a:pt x="909" y="71"/>
                  <a:pt x="904" y="70"/>
                </a:cubicBezTo>
                <a:cubicBezTo>
                  <a:pt x="904" y="76"/>
                  <a:pt x="903" y="81"/>
                  <a:pt x="903" y="86"/>
                </a:cubicBezTo>
                <a:close/>
                <a:moveTo>
                  <a:pt x="895" y="144"/>
                </a:moveTo>
                <a:cubicBezTo>
                  <a:pt x="902" y="141"/>
                  <a:pt x="909" y="141"/>
                  <a:pt x="915" y="145"/>
                </a:cubicBezTo>
                <a:cubicBezTo>
                  <a:pt x="915" y="138"/>
                  <a:pt x="916" y="131"/>
                  <a:pt x="916" y="124"/>
                </a:cubicBezTo>
                <a:cubicBezTo>
                  <a:pt x="914" y="125"/>
                  <a:pt x="910" y="125"/>
                  <a:pt x="907" y="125"/>
                </a:cubicBezTo>
                <a:cubicBezTo>
                  <a:pt x="904" y="125"/>
                  <a:pt x="901" y="124"/>
                  <a:pt x="899" y="123"/>
                </a:cubicBezTo>
                <a:cubicBezTo>
                  <a:pt x="897" y="130"/>
                  <a:pt x="896" y="137"/>
                  <a:pt x="895" y="144"/>
                </a:cubicBezTo>
                <a:close/>
                <a:moveTo>
                  <a:pt x="878" y="57"/>
                </a:moveTo>
                <a:cubicBezTo>
                  <a:pt x="884" y="57"/>
                  <a:pt x="889" y="58"/>
                  <a:pt x="893" y="58"/>
                </a:cubicBezTo>
                <a:cubicBezTo>
                  <a:pt x="893" y="53"/>
                  <a:pt x="893" y="48"/>
                  <a:pt x="893" y="43"/>
                </a:cubicBezTo>
                <a:cubicBezTo>
                  <a:pt x="889" y="43"/>
                  <a:pt x="885" y="43"/>
                  <a:pt x="880" y="42"/>
                </a:cubicBezTo>
                <a:cubicBezTo>
                  <a:pt x="880" y="48"/>
                  <a:pt x="879" y="52"/>
                  <a:pt x="878" y="57"/>
                </a:cubicBezTo>
                <a:close/>
                <a:moveTo>
                  <a:pt x="872" y="111"/>
                </a:moveTo>
                <a:cubicBezTo>
                  <a:pt x="878" y="112"/>
                  <a:pt x="884" y="113"/>
                  <a:pt x="890" y="113"/>
                </a:cubicBezTo>
                <a:cubicBezTo>
                  <a:pt x="890" y="108"/>
                  <a:pt x="890" y="102"/>
                  <a:pt x="891" y="97"/>
                </a:cubicBezTo>
                <a:cubicBezTo>
                  <a:pt x="885" y="96"/>
                  <a:pt x="879" y="96"/>
                  <a:pt x="874" y="95"/>
                </a:cubicBezTo>
                <a:cubicBezTo>
                  <a:pt x="873" y="100"/>
                  <a:pt x="873" y="106"/>
                  <a:pt x="872" y="111"/>
                </a:cubicBezTo>
                <a:close/>
                <a:moveTo>
                  <a:pt x="854" y="27"/>
                </a:moveTo>
                <a:cubicBezTo>
                  <a:pt x="859" y="27"/>
                  <a:pt x="863" y="27"/>
                  <a:pt x="868" y="27"/>
                </a:cubicBezTo>
                <a:cubicBezTo>
                  <a:pt x="868" y="22"/>
                  <a:pt x="868" y="18"/>
                  <a:pt x="868" y="14"/>
                </a:cubicBezTo>
                <a:cubicBezTo>
                  <a:pt x="864" y="13"/>
                  <a:pt x="860" y="13"/>
                  <a:pt x="856" y="13"/>
                </a:cubicBezTo>
                <a:cubicBezTo>
                  <a:pt x="855" y="18"/>
                  <a:pt x="855" y="22"/>
                  <a:pt x="854" y="27"/>
                </a:cubicBezTo>
                <a:close/>
                <a:moveTo>
                  <a:pt x="848" y="82"/>
                </a:moveTo>
                <a:cubicBezTo>
                  <a:pt x="853" y="83"/>
                  <a:pt x="859" y="83"/>
                  <a:pt x="865" y="84"/>
                </a:cubicBezTo>
                <a:cubicBezTo>
                  <a:pt x="865" y="78"/>
                  <a:pt x="865" y="73"/>
                  <a:pt x="865" y="68"/>
                </a:cubicBezTo>
                <a:cubicBezTo>
                  <a:pt x="860" y="67"/>
                  <a:pt x="855" y="67"/>
                  <a:pt x="850" y="66"/>
                </a:cubicBezTo>
                <a:cubicBezTo>
                  <a:pt x="849" y="72"/>
                  <a:pt x="848" y="77"/>
                  <a:pt x="848" y="82"/>
                </a:cubicBezTo>
                <a:close/>
                <a:moveTo>
                  <a:pt x="842" y="136"/>
                </a:moveTo>
                <a:cubicBezTo>
                  <a:pt x="848" y="137"/>
                  <a:pt x="855" y="138"/>
                  <a:pt x="861" y="139"/>
                </a:cubicBezTo>
                <a:cubicBezTo>
                  <a:pt x="861" y="133"/>
                  <a:pt x="861" y="127"/>
                  <a:pt x="861" y="121"/>
                </a:cubicBezTo>
                <a:cubicBezTo>
                  <a:pt x="858" y="121"/>
                  <a:pt x="855" y="121"/>
                  <a:pt x="852" y="121"/>
                </a:cubicBezTo>
                <a:cubicBezTo>
                  <a:pt x="849" y="120"/>
                  <a:pt x="846" y="119"/>
                  <a:pt x="844" y="119"/>
                </a:cubicBezTo>
                <a:cubicBezTo>
                  <a:pt x="843" y="125"/>
                  <a:pt x="842" y="131"/>
                  <a:pt x="842" y="136"/>
                </a:cubicBezTo>
                <a:close/>
                <a:moveTo>
                  <a:pt x="824" y="52"/>
                </a:moveTo>
                <a:cubicBezTo>
                  <a:pt x="829" y="52"/>
                  <a:pt x="834" y="53"/>
                  <a:pt x="839" y="53"/>
                </a:cubicBezTo>
                <a:cubicBezTo>
                  <a:pt x="839" y="48"/>
                  <a:pt x="840" y="44"/>
                  <a:pt x="840" y="38"/>
                </a:cubicBezTo>
                <a:cubicBezTo>
                  <a:pt x="835" y="38"/>
                  <a:pt x="831" y="38"/>
                  <a:pt x="826" y="37"/>
                </a:cubicBezTo>
                <a:cubicBezTo>
                  <a:pt x="825" y="42"/>
                  <a:pt x="825" y="47"/>
                  <a:pt x="824" y="52"/>
                </a:cubicBezTo>
                <a:close/>
                <a:moveTo>
                  <a:pt x="817" y="107"/>
                </a:moveTo>
                <a:cubicBezTo>
                  <a:pt x="824" y="108"/>
                  <a:pt x="830" y="108"/>
                  <a:pt x="835" y="109"/>
                </a:cubicBezTo>
                <a:cubicBezTo>
                  <a:pt x="835" y="103"/>
                  <a:pt x="836" y="97"/>
                  <a:pt x="836" y="92"/>
                </a:cubicBezTo>
                <a:cubicBezTo>
                  <a:pt x="830" y="91"/>
                  <a:pt x="825" y="91"/>
                  <a:pt x="820" y="90"/>
                </a:cubicBezTo>
                <a:cubicBezTo>
                  <a:pt x="819" y="96"/>
                  <a:pt x="818" y="102"/>
                  <a:pt x="817" y="107"/>
                </a:cubicBezTo>
                <a:close/>
                <a:moveTo>
                  <a:pt x="814" y="153"/>
                </a:moveTo>
                <a:cubicBezTo>
                  <a:pt x="814" y="156"/>
                  <a:pt x="812" y="160"/>
                  <a:pt x="812" y="162"/>
                </a:cubicBezTo>
                <a:cubicBezTo>
                  <a:pt x="819" y="162"/>
                  <a:pt x="825" y="163"/>
                  <a:pt x="831" y="163"/>
                </a:cubicBezTo>
                <a:cubicBezTo>
                  <a:pt x="831" y="158"/>
                  <a:pt x="831" y="152"/>
                  <a:pt x="831" y="145"/>
                </a:cubicBezTo>
                <a:cubicBezTo>
                  <a:pt x="826" y="145"/>
                  <a:pt x="820" y="144"/>
                  <a:pt x="814" y="144"/>
                </a:cubicBezTo>
                <a:cubicBezTo>
                  <a:pt x="814" y="147"/>
                  <a:pt x="814" y="150"/>
                  <a:pt x="814" y="153"/>
                </a:cubicBezTo>
                <a:close/>
                <a:moveTo>
                  <a:pt x="800" y="21"/>
                </a:moveTo>
                <a:cubicBezTo>
                  <a:pt x="805" y="22"/>
                  <a:pt x="809" y="22"/>
                  <a:pt x="814" y="22"/>
                </a:cubicBezTo>
                <a:cubicBezTo>
                  <a:pt x="814" y="18"/>
                  <a:pt x="814" y="14"/>
                  <a:pt x="814" y="10"/>
                </a:cubicBezTo>
                <a:cubicBezTo>
                  <a:pt x="810" y="9"/>
                  <a:pt x="806" y="9"/>
                  <a:pt x="802" y="9"/>
                </a:cubicBezTo>
                <a:cubicBezTo>
                  <a:pt x="801" y="13"/>
                  <a:pt x="801" y="17"/>
                  <a:pt x="800" y="21"/>
                </a:cubicBezTo>
                <a:close/>
                <a:moveTo>
                  <a:pt x="794" y="77"/>
                </a:moveTo>
                <a:cubicBezTo>
                  <a:pt x="799" y="77"/>
                  <a:pt x="804" y="78"/>
                  <a:pt x="810" y="78"/>
                </a:cubicBezTo>
                <a:cubicBezTo>
                  <a:pt x="810" y="73"/>
                  <a:pt x="810" y="68"/>
                  <a:pt x="811" y="63"/>
                </a:cubicBezTo>
                <a:cubicBezTo>
                  <a:pt x="805" y="62"/>
                  <a:pt x="800" y="62"/>
                  <a:pt x="796" y="61"/>
                </a:cubicBezTo>
                <a:cubicBezTo>
                  <a:pt x="795" y="67"/>
                  <a:pt x="794" y="72"/>
                  <a:pt x="794" y="77"/>
                </a:cubicBezTo>
                <a:close/>
                <a:moveTo>
                  <a:pt x="788" y="133"/>
                </a:moveTo>
                <a:cubicBezTo>
                  <a:pt x="793" y="133"/>
                  <a:pt x="800" y="133"/>
                  <a:pt x="805" y="133"/>
                </a:cubicBezTo>
                <a:cubicBezTo>
                  <a:pt x="806" y="128"/>
                  <a:pt x="806" y="122"/>
                  <a:pt x="807" y="116"/>
                </a:cubicBezTo>
                <a:cubicBezTo>
                  <a:pt x="802" y="116"/>
                  <a:pt x="796" y="115"/>
                  <a:pt x="791" y="115"/>
                </a:cubicBezTo>
                <a:cubicBezTo>
                  <a:pt x="790" y="121"/>
                  <a:pt x="789" y="127"/>
                  <a:pt x="788" y="133"/>
                </a:cubicBezTo>
                <a:close/>
                <a:moveTo>
                  <a:pt x="770" y="46"/>
                </a:moveTo>
                <a:cubicBezTo>
                  <a:pt x="775" y="47"/>
                  <a:pt x="780" y="47"/>
                  <a:pt x="784" y="48"/>
                </a:cubicBezTo>
                <a:cubicBezTo>
                  <a:pt x="784" y="43"/>
                  <a:pt x="784" y="39"/>
                  <a:pt x="784" y="34"/>
                </a:cubicBezTo>
                <a:cubicBezTo>
                  <a:pt x="780" y="34"/>
                  <a:pt x="776" y="33"/>
                  <a:pt x="772" y="33"/>
                </a:cubicBezTo>
                <a:cubicBezTo>
                  <a:pt x="771" y="37"/>
                  <a:pt x="771" y="42"/>
                  <a:pt x="770" y="46"/>
                </a:cubicBezTo>
                <a:close/>
                <a:moveTo>
                  <a:pt x="764" y="102"/>
                </a:moveTo>
                <a:cubicBezTo>
                  <a:pt x="769" y="102"/>
                  <a:pt x="775" y="103"/>
                  <a:pt x="780" y="103"/>
                </a:cubicBezTo>
                <a:cubicBezTo>
                  <a:pt x="780" y="98"/>
                  <a:pt x="781" y="92"/>
                  <a:pt x="781" y="87"/>
                </a:cubicBezTo>
                <a:cubicBezTo>
                  <a:pt x="776" y="86"/>
                  <a:pt x="771" y="86"/>
                  <a:pt x="766" y="86"/>
                </a:cubicBezTo>
                <a:cubicBezTo>
                  <a:pt x="766" y="91"/>
                  <a:pt x="765" y="97"/>
                  <a:pt x="764" y="102"/>
                </a:cubicBezTo>
                <a:close/>
                <a:moveTo>
                  <a:pt x="757" y="159"/>
                </a:moveTo>
                <a:cubicBezTo>
                  <a:pt x="764" y="156"/>
                  <a:pt x="771" y="157"/>
                  <a:pt x="777" y="160"/>
                </a:cubicBezTo>
                <a:cubicBezTo>
                  <a:pt x="777" y="154"/>
                  <a:pt x="778" y="147"/>
                  <a:pt x="778" y="140"/>
                </a:cubicBezTo>
                <a:cubicBezTo>
                  <a:pt x="772" y="140"/>
                  <a:pt x="766" y="139"/>
                  <a:pt x="760" y="139"/>
                </a:cubicBezTo>
                <a:cubicBezTo>
                  <a:pt x="759" y="145"/>
                  <a:pt x="758" y="152"/>
                  <a:pt x="757" y="159"/>
                </a:cubicBezTo>
                <a:close/>
                <a:moveTo>
                  <a:pt x="740" y="71"/>
                </a:moveTo>
                <a:cubicBezTo>
                  <a:pt x="745" y="72"/>
                  <a:pt x="750" y="72"/>
                  <a:pt x="755" y="73"/>
                </a:cubicBezTo>
                <a:cubicBezTo>
                  <a:pt x="755" y="68"/>
                  <a:pt x="755" y="63"/>
                  <a:pt x="755" y="59"/>
                </a:cubicBezTo>
                <a:cubicBezTo>
                  <a:pt x="751" y="58"/>
                  <a:pt x="746" y="58"/>
                  <a:pt x="741" y="57"/>
                </a:cubicBezTo>
                <a:cubicBezTo>
                  <a:pt x="741" y="62"/>
                  <a:pt x="740" y="67"/>
                  <a:pt x="740" y="71"/>
                </a:cubicBezTo>
                <a:close/>
                <a:moveTo>
                  <a:pt x="735" y="127"/>
                </a:moveTo>
                <a:cubicBezTo>
                  <a:pt x="740" y="127"/>
                  <a:pt x="746" y="128"/>
                  <a:pt x="752" y="129"/>
                </a:cubicBezTo>
                <a:cubicBezTo>
                  <a:pt x="752" y="123"/>
                  <a:pt x="752" y="117"/>
                  <a:pt x="753" y="111"/>
                </a:cubicBezTo>
                <a:cubicBezTo>
                  <a:pt x="747" y="111"/>
                  <a:pt x="741" y="110"/>
                  <a:pt x="735" y="109"/>
                </a:cubicBezTo>
                <a:cubicBezTo>
                  <a:pt x="735" y="115"/>
                  <a:pt x="735" y="121"/>
                  <a:pt x="735" y="127"/>
                </a:cubicBezTo>
                <a:close/>
                <a:moveTo>
                  <a:pt x="716" y="42"/>
                </a:moveTo>
                <a:cubicBezTo>
                  <a:pt x="720" y="42"/>
                  <a:pt x="725" y="43"/>
                  <a:pt x="730" y="43"/>
                </a:cubicBezTo>
                <a:cubicBezTo>
                  <a:pt x="730" y="38"/>
                  <a:pt x="730" y="34"/>
                  <a:pt x="730" y="29"/>
                </a:cubicBezTo>
                <a:cubicBezTo>
                  <a:pt x="726" y="29"/>
                  <a:pt x="722" y="28"/>
                  <a:pt x="717" y="28"/>
                </a:cubicBezTo>
                <a:cubicBezTo>
                  <a:pt x="717" y="33"/>
                  <a:pt x="716" y="37"/>
                  <a:pt x="716" y="42"/>
                </a:cubicBezTo>
                <a:close/>
                <a:moveTo>
                  <a:pt x="710" y="97"/>
                </a:moveTo>
                <a:cubicBezTo>
                  <a:pt x="716" y="98"/>
                  <a:pt x="721" y="98"/>
                  <a:pt x="727" y="99"/>
                </a:cubicBezTo>
                <a:cubicBezTo>
                  <a:pt x="727" y="94"/>
                  <a:pt x="727" y="88"/>
                  <a:pt x="727" y="82"/>
                </a:cubicBezTo>
                <a:cubicBezTo>
                  <a:pt x="722" y="82"/>
                  <a:pt x="717" y="82"/>
                  <a:pt x="712" y="82"/>
                </a:cubicBezTo>
                <a:cubicBezTo>
                  <a:pt x="711" y="87"/>
                  <a:pt x="711" y="93"/>
                  <a:pt x="710" y="97"/>
                </a:cubicBezTo>
                <a:close/>
                <a:moveTo>
                  <a:pt x="704" y="151"/>
                </a:moveTo>
                <a:cubicBezTo>
                  <a:pt x="710" y="152"/>
                  <a:pt x="716" y="153"/>
                  <a:pt x="723" y="154"/>
                </a:cubicBezTo>
                <a:cubicBezTo>
                  <a:pt x="723" y="148"/>
                  <a:pt x="723" y="143"/>
                  <a:pt x="723" y="137"/>
                </a:cubicBezTo>
                <a:cubicBezTo>
                  <a:pt x="717" y="136"/>
                  <a:pt x="711" y="135"/>
                  <a:pt x="706" y="135"/>
                </a:cubicBezTo>
                <a:cubicBezTo>
                  <a:pt x="705" y="141"/>
                  <a:pt x="705" y="146"/>
                  <a:pt x="704" y="151"/>
                </a:cubicBezTo>
                <a:close/>
                <a:moveTo>
                  <a:pt x="722" y="187"/>
                </a:moveTo>
                <a:cubicBezTo>
                  <a:pt x="715" y="190"/>
                  <a:pt x="707" y="190"/>
                  <a:pt x="698" y="186"/>
                </a:cubicBezTo>
                <a:cubicBezTo>
                  <a:pt x="702" y="194"/>
                  <a:pt x="701" y="201"/>
                  <a:pt x="697" y="207"/>
                </a:cubicBezTo>
                <a:cubicBezTo>
                  <a:pt x="696" y="208"/>
                  <a:pt x="696" y="209"/>
                  <a:pt x="696" y="209"/>
                </a:cubicBezTo>
                <a:cubicBezTo>
                  <a:pt x="705" y="206"/>
                  <a:pt x="713" y="207"/>
                  <a:pt x="720" y="212"/>
                </a:cubicBezTo>
                <a:cubicBezTo>
                  <a:pt x="716" y="203"/>
                  <a:pt x="717" y="195"/>
                  <a:pt x="722" y="187"/>
                </a:cubicBezTo>
                <a:close/>
                <a:moveTo>
                  <a:pt x="686" y="67"/>
                </a:moveTo>
                <a:cubicBezTo>
                  <a:pt x="691" y="67"/>
                  <a:pt x="695" y="67"/>
                  <a:pt x="700" y="68"/>
                </a:cubicBezTo>
                <a:cubicBezTo>
                  <a:pt x="700" y="63"/>
                  <a:pt x="700" y="58"/>
                  <a:pt x="701" y="54"/>
                </a:cubicBezTo>
                <a:cubicBezTo>
                  <a:pt x="696" y="53"/>
                  <a:pt x="692" y="53"/>
                  <a:pt x="688" y="53"/>
                </a:cubicBezTo>
                <a:cubicBezTo>
                  <a:pt x="687" y="58"/>
                  <a:pt x="687" y="62"/>
                  <a:pt x="686" y="67"/>
                </a:cubicBezTo>
                <a:close/>
                <a:moveTo>
                  <a:pt x="680" y="122"/>
                </a:moveTo>
                <a:cubicBezTo>
                  <a:pt x="686" y="123"/>
                  <a:pt x="691" y="123"/>
                  <a:pt x="697" y="124"/>
                </a:cubicBezTo>
                <a:cubicBezTo>
                  <a:pt x="697" y="118"/>
                  <a:pt x="697" y="113"/>
                  <a:pt x="698" y="107"/>
                </a:cubicBezTo>
                <a:cubicBezTo>
                  <a:pt x="692" y="107"/>
                  <a:pt x="687" y="106"/>
                  <a:pt x="682" y="106"/>
                </a:cubicBezTo>
                <a:cubicBezTo>
                  <a:pt x="681" y="112"/>
                  <a:pt x="680" y="117"/>
                  <a:pt x="680" y="122"/>
                </a:cubicBezTo>
                <a:close/>
                <a:moveTo>
                  <a:pt x="675" y="177"/>
                </a:moveTo>
                <a:cubicBezTo>
                  <a:pt x="680" y="177"/>
                  <a:pt x="687" y="178"/>
                  <a:pt x="693" y="178"/>
                </a:cubicBezTo>
                <a:cubicBezTo>
                  <a:pt x="693" y="173"/>
                  <a:pt x="693" y="167"/>
                  <a:pt x="693" y="161"/>
                </a:cubicBezTo>
                <a:cubicBezTo>
                  <a:pt x="688" y="161"/>
                  <a:pt x="682" y="160"/>
                  <a:pt x="676" y="160"/>
                </a:cubicBezTo>
                <a:cubicBezTo>
                  <a:pt x="676" y="165"/>
                  <a:pt x="675" y="171"/>
                  <a:pt x="675" y="177"/>
                </a:cubicBezTo>
                <a:close/>
                <a:moveTo>
                  <a:pt x="656" y="92"/>
                </a:moveTo>
                <a:cubicBezTo>
                  <a:pt x="662" y="92"/>
                  <a:pt x="666" y="93"/>
                  <a:pt x="671" y="93"/>
                </a:cubicBezTo>
                <a:cubicBezTo>
                  <a:pt x="672" y="88"/>
                  <a:pt x="672" y="84"/>
                  <a:pt x="672" y="78"/>
                </a:cubicBezTo>
                <a:cubicBezTo>
                  <a:pt x="667" y="78"/>
                  <a:pt x="663" y="77"/>
                  <a:pt x="658" y="77"/>
                </a:cubicBezTo>
                <a:cubicBezTo>
                  <a:pt x="657" y="82"/>
                  <a:pt x="657" y="87"/>
                  <a:pt x="656" y="92"/>
                </a:cubicBezTo>
                <a:close/>
                <a:moveTo>
                  <a:pt x="649" y="148"/>
                </a:moveTo>
                <a:cubicBezTo>
                  <a:pt x="655" y="148"/>
                  <a:pt x="661" y="148"/>
                  <a:pt x="667" y="148"/>
                </a:cubicBezTo>
                <a:cubicBezTo>
                  <a:pt x="667" y="143"/>
                  <a:pt x="668" y="137"/>
                  <a:pt x="668" y="132"/>
                </a:cubicBezTo>
                <a:cubicBezTo>
                  <a:pt x="662" y="131"/>
                  <a:pt x="657" y="131"/>
                  <a:pt x="652" y="130"/>
                </a:cubicBezTo>
                <a:cubicBezTo>
                  <a:pt x="651" y="137"/>
                  <a:pt x="650" y="142"/>
                  <a:pt x="649" y="148"/>
                </a:cubicBezTo>
                <a:close/>
                <a:moveTo>
                  <a:pt x="646" y="193"/>
                </a:moveTo>
                <a:cubicBezTo>
                  <a:pt x="646" y="196"/>
                  <a:pt x="645" y="199"/>
                  <a:pt x="644" y="201"/>
                </a:cubicBezTo>
                <a:cubicBezTo>
                  <a:pt x="651" y="202"/>
                  <a:pt x="658" y="203"/>
                  <a:pt x="665" y="204"/>
                </a:cubicBezTo>
                <a:cubicBezTo>
                  <a:pt x="665" y="198"/>
                  <a:pt x="665" y="192"/>
                  <a:pt x="665" y="186"/>
                </a:cubicBezTo>
                <a:cubicBezTo>
                  <a:pt x="659" y="185"/>
                  <a:pt x="652" y="184"/>
                  <a:pt x="646" y="184"/>
                </a:cubicBezTo>
                <a:cubicBezTo>
                  <a:pt x="646" y="186"/>
                  <a:pt x="647" y="189"/>
                  <a:pt x="646" y="193"/>
                </a:cubicBezTo>
                <a:close/>
                <a:moveTo>
                  <a:pt x="632" y="61"/>
                </a:moveTo>
                <a:cubicBezTo>
                  <a:pt x="637" y="61"/>
                  <a:pt x="641" y="62"/>
                  <a:pt x="646" y="63"/>
                </a:cubicBezTo>
                <a:cubicBezTo>
                  <a:pt x="646" y="58"/>
                  <a:pt x="646" y="54"/>
                  <a:pt x="646" y="50"/>
                </a:cubicBezTo>
                <a:cubicBezTo>
                  <a:pt x="642" y="49"/>
                  <a:pt x="638" y="49"/>
                  <a:pt x="633" y="49"/>
                </a:cubicBezTo>
                <a:cubicBezTo>
                  <a:pt x="633" y="53"/>
                  <a:pt x="633" y="57"/>
                  <a:pt x="632" y="61"/>
                </a:cubicBezTo>
                <a:close/>
                <a:moveTo>
                  <a:pt x="626" y="117"/>
                </a:moveTo>
                <a:cubicBezTo>
                  <a:pt x="631" y="117"/>
                  <a:pt x="636" y="118"/>
                  <a:pt x="642" y="118"/>
                </a:cubicBezTo>
                <a:cubicBezTo>
                  <a:pt x="642" y="113"/>
                  <a:pt x="642" y="108"/>
                  <a:pt x="643" y="103"/>
                </a:cubicBezTo>
                <a:cubicBezTo>
                  <a:pt x="637" y="102"/>
                  <a:pt x="632" y="102"/>
                  <a:pt x="628" y="101"/>
                </a:cubicBezTo>
                <a:cubicBezTo>
                  <a:pt x="627" y="107"/>
                  <a:pt x="626" y="112"/>
                  <a:pt x="626" y="117"/>
                </a:cubicBezTo>
                <a:close/>
                <a:moveTo>
                  <a:pt x="620" y="172"/>
                </a:moveTo>
                <a:cubicBezTo>
                  <a:pt x="626" y="173"/>
                  <a:pt x="633" y="173"/>
                  <a:pt x="638" y="174"/>
                </a:cubicBezTo>
                <a:cubicBezTo>
                  <a:pt x="639" y="168"/>
                  <a:pt x="639" y="162"/>
                  <a:pt x="640" y="155"/>
                </a:cubicBezTo>
                <a:cubicBezTo>
                  <a:pt x="634" y="155"/>
                  <a:pt x="628" y="155"/>
                  <a:pt x="622" y="155"/>
                </a:cubicBezTo>
                <a:cubicBezTo>
                  <a:pt x="622" y="161"/>
                  <a:pt x="621" y="167"/>
                  <a:pt x="620" y="172"/>
                </a:cubicBezTo>
                <a:close/>
                <a:moveTo>
                  <a:pt x="602" y="86"/>
                </a:moveTo>
                <a:cubicBezTo>
                  <a:pt x="607" y="87"/>
                  <a:pt x="612" y="87"/>
                  <a:pt x="616" y="88"/>
                </a:cubicBezTo>
                <a:cubicBezTo>
                  <a:pt x="616" y="83"/>
                  <a:pt x="617" y="79"/>
                  <a:pt x="617" y="74"/>
                </a:cubicBezTo>
                <a:cubicBezTo>
                  <a:pt x="612" y="74"/>
                  <a:pt x="608" y="74"/>
                  <a:pt x="603" y="73"/>
                </a:cubicBezTo>
                <a:cubicBezTo>
                  <a:pt x="603" y="78"/>
                  <a:pt x="603" y="82"/>
                  <a:pt x="602" y="86"/>
                </a:cubicBezTo>
                <a:close/>
                <a:moveTo>
                  <a:pt x="596" y="142"/>
                </a:moveTo>
                <a:cubicBezTo>
                  <a:pt x="602" y="142"/>
                  <a:pt x="607" y="143"/>
                  <a:pt x="612" y="143"/>
                </a:cubicBezTo>
                <a:cubicBezTo>
                  <a:pt x="612" y="138"/>
                  <a:pt x="613" y="133"/>
                  <a:pt x="613" y="126"/>
                </a:cubicBezTo>
                <a:cubicBezTo>
                  <a:pt x="608" y="126"/>
                  <a:pt x="603" y="126"/>
                  <a:pt x="598" y="126"/>
                </a:cubicBezTo>
                <a:cubicBezTo>
                  <a:pt x="598" y="132"/>
                  <a:pt x="597" y="137"/>
                  <a:pt x="596" y="142"/>
                </a:cubicBezTo>
                <a:close/>
                <a:moveTo>
                  <a:pt x="590" y="197"/>
                </a:moveTo>
                <a:cubicBezTo>
                  <a:pt x="596" y="198"/>
                  <a:pt x="603" y="198"/>
                  <a:pt x="609" y="199"/>
                </a:cubicBezTo>
                <a:cubicBezTo>
                  <a:pt x="609" y="193"/>
                  <a:pt x="610" y="186"/>
                  <a:pt x="610" y="181"/>
                </a:cubicBezTo>
                <a:cubicBezTo>
                  <a:pt x="604" y="180"/>
                  <a:pt x="598" y="180"/>
                  <a:pt x="592" y="179"/>
                </a:cubicBezTo>
                <a:cubicBezTo>
                  <a:pt x="592" y="185"/>
                  <a:pt x="591" y="192"/>
                  <a:pt x="590" y="197"/>
                </a:cubicBezTo>
                <a:close/>
                <a:moveTo>
                  <a:pt x="573" y="111"/>
                </a:moveTo>
                <a:cubicBezTo>
                  <a:pt x="578" y="112"/>
                  <a:pt x="582" y="112"/>
                  <a:pt x="587" y="112"/>
                </a:cubicBezTo>
                <a:cubicBezTo>
                  <a:pt x="587" y="107"/>
                  <a:pt x="587" y="103"/>
                  <a:pt x="587" y="99"/>
                </a:cubicBezTo>
                <a:cubicBezTo>
                  <a:pt x="583" y="99"/>
                  <a:pt x="579" y="98"/>
                  <a:pt x="574" y="98"/>
                </a:cubicBezTo>
                <a:cubicBezTo>
                  <a:pt x="574" y="102"/>
                  <a:pt x="573" y="106"/>
                  <a:pt x="573" y="111"/>
                </a:cubicBezTo>
                <a:close/>
                <a:moveTo>
                  <a:pt x="567" y="166"/>
                </a:moveTo>
                <a:cubicBezTo>
                  <a:pt x="572" y="167"/>
                  <a:pt x="578" y="168"/>
                  <a:pt x="583" y="168"/>
                </a:cubicBezTo>
                <a:cubicBezTo>
                  <a:pt x="584" y="162"/>
                  <a:pt x="584" y="156"/>
                  <a:pt x="585" y="152"/>
                </a:cubicBezTo>
                <a:cubicBezTo>
                  <a:pt x="579" y="151"/>
                  <a:pt x="573" y="151"/>
                  <a:pt x="568" y="150"/>
                </a:cubicBezTo>
                <a:cubicBezTo>
                  <a:pt x="568" y="156"/>
                  <a:pt x="567" y="161"/>
                  <a:pt x="567" y="166"/>
                </a:cubicBezTo>
                <a:close/>
                <a:moveTo>
                  <a:pt x="543" y="137"/>
                </a:moveTo>
                <a:cubicBezTo>
                  <a:pt x="548" y="138"/>
                  <a:pt x="553" y="138"/>
                  <a:pt x="558" y="139"/>
                </a:cubicBezTo>
                <a:cubicBezTo>
                  <a:pt x="558" y="133"/>
                  <a:pt x="558" y="128"/>
                  <a:pt x="558" y="123"/>
                </a:cubicBezTo>
                <a:cubicBezTo>
                  <a:pt x="554" y="123"/>
                  <a:pt x="549" y="123"/>
                  <a:pt x="544" y="122"/>
                </a:cubicBezTo>
                <a:cubicBezTo>
                  <a:pt x="544" y="127"/>
                  <a:pt x="543" y="132"/>
                  <a:pt x="543" y="137"/>
                </a:cubicBezTo>
                <a:close/>
                <a:moveTo>
                  <a:pt x="537" y="191"/>
                </a:moveTo>
                <a:cubicBezTo>
                  <a:pt x="543" y="192"/>
                  <a:pt x="548" y="193"/>
                  <a:pt x="554" y="193"/>
                </a:cubicBezTo>
                <a:cubicBezTo>
                  <a:pt x="554" y="188"/>
                  <a:pt x="554" y="183"/>
                  <a:pt x="555" y="177"/>
                </a:cubicBezTo>
                <a:cubicBezTo>
                  <a:pt x="549" y="177"/>
                  <a:pt x="544" y="176"/>
                  <a:pt x="538" y="176"/>
                </a:cubicBezTo>
                <a:cubicBezTo>
                  <a:pt x="538" y="181"/>
                  <a:pt x="537" y="187"/>
                  <a:pt x="537" y="191"/>
                </a:cubicBezTo>
                <a:close/>
                <a:moveTo>
                  <a:pt x="531" y="248"/>
                </a:moveTo>
                <a:cubicBezTo>
                  <a:pt x="538" y="246"/>
                  <a:pt x="545" y="247"/>
                  <a:pt x="552" y="251"/>
                </a:cubicBezTo>
                <a:cubicBezTo>
                  <a:pt x="549" y="243"/>
                  <a:pt x="549" y="236"/>
                  <a:pt x="554" y="229"/>
                </a:cubicBezTo>
                <a:cubicBezTo>
                  <a:pt x="554" y="228"/>
                  <a:pt x="553" y="227"/>
                  <a:pt x="553" y="226"/>
                </a:cubicBezTo>
                <a:cubicBezTo>
                  <a:pt x="555" y="225"/>
                  <a:pt x="557" y="225"/>
                  <a:pt x="559" y="224"/>
                </a:cubicBezTo>
                <a:cubicBezTo>
                  <a:pt x="565" y="221"/>
                  <a:pt x="571" y="221"/>
                  <a:pt x="577" y="224"/>
                </a:cubicBezTo>
                <a:cubicBezTo>
                  <a:pt x="578" y="224"/>
                  <a:pt x="579" y="224"/>
                  <a:pt x="579" y="224"/>
                </a:cubicBezTo>
                <a:cubicBezTo>
                  <a:pt x="579" y="217"/>
                  <a:pt x="580" y="211"/>
                  <a:pt x="580" y="205"/>
                </a:cubicBezTo>
                <a:cubicBezTo>
                  <a:pt x="575" y="205"/>
                  <a:pt x="568" y="204"/>
                  <a:pt x="561" y="204"/>
                </a:cubicBezTo>
                <a:cubicBezTo>
                  <a:pt x="562" y="206"/>
                  <a:pt x="562" y="208"/>
                  <a:pt x="562" y="211"/>
                </a:cubicBezTo>
                <a:cubicBezTo>
                  <a:pt x="562" y="217"/>
                  <a:pt x="561" y="223"/>
                  <a:pt x="553" y="226"/>
                </a:cubicBezTo>
                <a:cubicBezTo>
                  <a:pt x="553" y="226"/>
                  <a:pt x="553" y="226"/>
                  <a:pt x="553" y="226"/>
                </a:cubicBezTo>
                <a:cubicBezTo>
                  <a:pt x="547" y="233"/>
                  <a:pt x="540" y="229"/>
                  <a:pt x="533" y="228"/>
                </a:cubicBezTo>
                <a:cubicBezTo>
                  <a:pt x="532" y="235"/>
                  <a:pt x="532" y="242"/>
                  <a:pt x="531" y="248"/>
                </a:cubicBezTo>
                <a:close/>
                <a:moveTo>
                  <a:pt x="513" y="162"/>
                </a:moveTo>
                <a:cubicBezTo>
                  <a:pt x="518" y="162"/>
                  <a:pt x="523" y="163"/>
                  <a:pt x="528" y="164"/>
                </a:cubicBezTo>
                <a:cubicBezTo>
                  <a:pt x="529" y="158"/>
                  <a:pt x="529" y="153"/>
                  <a:pt x="529" y="148"/>
                </a:cubicBezTo>
                <a:cubicBezTo>
                  <a:pt x="524" y="147"/>
                  <a:pt x="519" y="147"/>
                  <a:pt x="514" y="147"/>
                </a:cubicBezTo>
                <a:cubicBezTo>
                  <a:pt x="514" y="152"/>
                  <a:pt x="513" y="157"/>
                  <a:pt x="513" y="162"/>
                </a:cubicBezTo>
                <a:close/>
                <a:moveTo>
                  <a:pt x="507" y="216"/>
                </a:moveTo>
                <a:cubicBezTo>
                  <a:pt x="513" y="217"/>
                  <a:pt x="519" y="217"/>
                  <a:pt x="525" y="218"/>
                </a:cubicBezTo>
                <a:cubicBezTo>
                  <a:pt x="525" y="213"/>
                  <a:pt x="525" y="207"/>
                  <a:pt x="525" y="201"/>
                </a:cubicBezTo>
                <a:cubicBezTo>
                  <a:pt x="519" y="201"/>
                  <a:pt x="514" y="201"/>
                  <a:pt x="509" y="200"/>
                </a:cubicBezTo>
                <a:cubicBezTo>
                  <a:pt x="509" y="206"/>
                  <a:pt x="508" y="211"/>
                  <a:pt x="507" y="216"/>
                </a:cubicBezTo>
                <a:close/>
                <a:moveTo>
                  <a:pt x="523" y="254"/>
                </a:moveTo>
                <a:cubicBezTo>
                  <a:pt x="516" y="254"/>
                  <a:pt x="509" y="253"/>
                  <a:pt x="502" y="253"/>
                </a:cubicBezTo>
                <a:cubicBezTo>
                  <a:pt x="505" y="260"/>
                  <a:pt x="502" y="267"/>
                  <a:pt x="500" y="274"/>
                </a:cubicBezTo>
                <a:cubicBezTo>
                  <a:pt x="507" y="271"/>
                  <a:pt x="514" y="271"/>
                  <a:pt x="520" y="275"/>
                </a:cubicBezTo>
                <a:cubicBezTo>
                  <a:pt x="521" y="276"/>
                  <a:pt x="522" y="276"/>
                  <a:pt x="523" y="276"/>
                </a:cubicBezTo>
                <a:cubicBezTo>
                  <a:pt x="519" y="268"/>
                  <a:pt x="520" y="261"/>
                  <a:pt x="523" y="254"/>
                </a:cubicBezTo>
                <a:close/>
                <a:moveTo>
                  <a:pt x="489" y="131"/>
                </a:moveTo>
                <a:cubicBezTo>
                  <a:pt x="493" y="132"/>
                  <a:pt x="498" y="132"/>
                  <a:pt x="503" y="133"/>
                </a:cubicBezTo>
                <a:cubicBezTo>
                  <a:pt x="503" y="128"/>
                  <a:pt x="503" y="123"/>
                  <a:pt x="504" y="119"/>
                </a:cubicBezTo>
                <a:cubicBezTo>
                  <a:pt x="499" y="118"/>
                  <a:pt x="495" y="118"/>
                  <a:pt x="490" y="118"/>
                </a:cubicBezTo>
                <a:cubicBezTo>
                  <a:pt x="490" y="122"/>
                  <a:pt x="489" y="126"/>
                  <a:pt x="489" y="131"/>
                </a:cubicBezTo>
                <a:close/>
                <a:moveTo>
                  <a:pt x="483" y="187"/>
                </a:moveTo>
                <a:cubicBezTo>
                  <a:pt x="489" y="187"/>
                  <a:pt x="494" y="188"/>
                  <a:pt x="499" y="188"/>
                </a:cubicBezTo>
                <a:cubicBezTo>
                  <a:pt x="499" y="183"/>
                  <a:pt x="499" y="178"/>
                  <a:pt x="500" y="172"/>
                </a:cubicBezTo>
                <a:cubicBezTo>
                  <a:pt x="495" y="172"/>
                  <a:pt x="490" y="172"/>
                  <a:pt x="485" y="172"/>
                </a:cubicBezTo>
                <a:cubicBezTo>
                  <a:pt x="485" y="177"/>
                  <a:pt x="484" y="182"/>
                  <a:pt x="483" y="187"/>
                </a:cubicBezTo>
                <a:close/>
                <a:moveTo>
                  <a:pt x="497" y="276"/>
                </a:moveTo>
                <a:cubicBezTo>
                  <a:pt x="488" y="280"/>
                  <a:pt x="479" y="281"/>
                  <a:pt x="470" y="274"/>
                </a:cubicBezTo>
                <a:cubicBezTo>
                  <a:pt x="474" y="284"/>
                  <a:pt x="474" y="292"/>
                  <a:pt x="468" y="300"/>
                </a:cubicBezTo>
                <a:cubicBezTo>
                  <a:pt x="477" y="296"/>
                  <a:pt x="485" y="294"/>
                  <a:pt x="493" y="302"/>
                </a:cubicBezTo>
                <a:cubicBezTo>
                  <a:pt x="489" y="293"/>
                  <a:pt x="489" y="284"/>
                  <a:pt x="497" y="276"/>
                </a:cubicBezTo>
                <a:close/>
                <a:moveTo>
                  <a:pt x="479" y="233"/>
                </a:moveTo>
                <a:cubicBezTo>
                  <a:pt x="479" y="236"/>
                  <a:pt x="478" y="239"/>
                  <a:pt x="477" y="241"/>
                </a:cubicBezTo>
                <a:cubicBezTo>
                  <a:pt x="484" y="242"/>
                  <a:pt x="490" y="243"/>
                  <a:pt x="495" y="243"/>
                </a:cubicBezTo>
                <a:cubicBezTo>
                  <a:pt x="495" y="237"/>
                  <a:pt x="496" y="231"/>
                  <a:pt x="496" y="226"/>
                </a:cubicBezTo>
                <a:cubicBezTo>
                  <a:pt x="490" y="226"/>
                  <a:pt x="485" y="225"/>
                  <a:pt x="478" y="225"/>
                </a:cubicBezTo>
                <a:cubicBezTo>
                  <a:pt x="479" y="227"/>
                  <a:pt x="479" y="230"/>
                  <a:pt x="479" y="233"/>
                </a:cubicBezTo>
                <a:close/>
                <a:moveTo>
                  <a:pt x="460" y="156"/>
                </a:moveTo>
                <a:cubicBezTo>
                  <a:pt x="465" y="157"/>
                  <a:pt x="469" y="157"/>
                  <a:pt x="473" y="157"/>
                </a:cubicBezTo>
                <a:cubicBezTo>
                  <a:pt x="473" y="153"/>
                  <a:pt x="474" y="148"/>
                  <a:pt x="474" y="143"/>
                </a:cubicBezTo>
                <a:cubicBezTo>
                  <a:pt x="470" y="143"/>
                  <a:pt x="466" y="143"/>
                  <a:pt x="461" y="143"/>
                </a:cubicBezTo>
                <a:cubicBezTo>
                  <a:pt x="461" y="148"/>
                  <a:pt x="460" y="152"/>
                  <a:pt x="460" y="156"/>
                </a:cubicBezTo>
                <a:close/>
                <a:moveTo>
                  <a:pt x="453" y="212"/>
                </a:moveTo>
                <a:cubicBezTo>
                  <a:pt x="459" y="212"/>
                  <a:pt x="465" y="213"/>
                  <a:pt x="470" y="213"/>
                </a:cubicBezTo>
                <a:cubicBezTo>
                  <a:pt x="470" y="208"/>
                  <a:pt x="471" y="202"/>
                  <a:pt x="471" y="197"/>
                </a:cubicBezTo>
                <a:cubicBezTo>
                  <a:pt x="465" y="197"/>
                  <a:pt x="460" y="196"/>
                  <a:pt x="455" y="196"/>
                </a:cubicBezTo>
                <a:cubicBezTo>
                  <a:pt x="455" y="201"/>
                  <a:pt x="454" y="206"/>
                  <a:pt x="453" y="212"/>
                </a:cubicBezTo>
                <a:close/>
                <a:moveTo>
                  <a:pt x="447" y="267"/>
                </a:moveTo>
                <a:cubicBezTo>
                  <a:pt x="454" y="268"/>
                  <a:pt x="460" y="268"/>
                  <a:pt x="466" y="269"/>
                </a:cubicBezTo>
                <a:cubicBezTo>
                  <a:pt x="466" y="264"/>
                  <a:pt x="466" y="257"/>
                  <a:pt x="466" y="251"/>
                </a:cubicBezTo>
                <a:cubicBezTo>
                  <a:pt x="460" y="250"/>
                  <a:pt x="455" y="250"/>
                  <a:pt x="449" y="249"/>
                </a:cubicBezTo>
                <a:cubicBezTo>
                  <a:pt x="449" y="255"/>
                  <a:pt x="448" y="261"/>
                  <a:pt x="447" y="267"/>
                </a:cubicBezTo>
                <a:close/>
                <a:moveTo>
                  <a:pt x="430" y="181"/>
                </a:moveTo>
                <a:cubicBezTo>
                  <a:pt x="435" y="181"/>
                  <a:pt x="440" y="182"/>
                  <a:pt x="444" y="182"/>
                </a:cubicBezTo>
                <a:cubicBezTo>
                  <a:pt x="445" y="177"/>
                  <a:pt x="445" y="172"/>
                  <a:pt x="445" y="168"/>
                </a:cubicBezTo>
                <a:cubicBezTo>
                  <a:pt x="440" y="168"/>
                  <a:pt x="436" y="167"/>
                  <a:pt x="431" y="167"/>
                </a:cubicBezTo>
                <a:cubicBezTo>
                  <a:pt x="431" y="172"/>
                  <a:pt x="430" y="176"/>
                  <a:pt x="430" y="181"/>
                </a:cubicBezTo>
                <a:close/>
                <a:moveTo>
                  <a:pt x="424" y="236"/>
                </a:moveTo>
                <a:cubicBezTo>
                  <a:pt x="429" y="237"/>
                  <a:pt x="435" y="237"/>
                  <a:pt x="440" y="238"/>
                </a:cubicBezTo>
                <a:cubicBezTo>
                  <a:pt x="440" y="232"/>
                  <a:pt x="441" y="227"/>
                  <a:pt x="441" y="222"/>
                </a:cubicBezTo>
                <a:cubicBezTo>
                  <a:pt x="436" y="221"/>
                  <a:pt x="430" y="221"/>
                  <a:pt x="425" y="221"/>
                </a:cubicBezTo>
                <a:cubicBezTo>
                  <a:pt x="425" y="226"/>
                  <a:pt x="424" y="231"/>
                  <a:pt x="424" y="236"/>
                </a:cubicBezTo>
                <a:close/>
                <a:moveTo>
                  <a:pt x="418" y="292"/>
                </a:moveTo>
                <a:cubicBezTo>
                  <a:pt x="424" y="292"/>
                  <a:pt x="430" y="293"/>
                  <a:pt x="435" y="293"/>
                </a:cubicBezTo>
                <a:cubicBezTo>
                  <a:pt x="436" y="287"/>
                  <a:pt x="436" y="281"/>
                  <a:pt x="437" y="275"/>
                </a:cubicBezTo>
                <a:cubicBezTo>
                  <a:pt x="432" y="275"/>
                  <a:pt x="426" y="275"/>
                  <a:pt x="420" y="274"/>
                </a:cubicBezTo>
                <a:cubicBezTo>
                  <a:pt x="420" y="280"/>
                  <a:pt x="419" y="286"/>
                  <a:pt x="418" y="292"/>
                </a:cubicBezTo>
                <a:close/>
                <a:moveTo>
                  <a:pt x="400" y="206"/>
                </a:moveTo>
                <a:cubicBezTo>
                  <a:pt x="405" y="206"/>
                  <a:pt x="409" y="207"/>
                  <a:pt x="414" y="207"/>
                </a:cubicBezTo>
                <a:cubicBezTo>
                  <a:pt x="415" y="202"/>
                  <a:pt x="415" y="198"/>
                  <a:pt x="415" y="193"/>
                </a:cubicBezTo>
                <a:cubicBezTo>
                  <a:pt x="411" y="192"/>
                  <a:pt x="406" y="192"/>
                  <a:pt x="401" y="192"/>
                </a:cubicBezTo>
                <a:cubicBezTo>
                  <a:pt x="401" y="196"/>
                  <a:pt x="400" y="201"/>
                  <a:pt x="400" y="206"/>
                </a:cubicBezTo>
                <a:close/>
                <a:moveTo>
                  <a:pt x="394" y="261"/>
                </a:moveTo>
                <a:cubicBezTo>
                  <a:pt x="399" y="262"/>
                  <a:pt x="405" y="262"/>
                  <a:pt x="410" y="263"/>
                </a:cubicBezTo>
                <a:cubicBezTo>
                  <a:pt x="411" y="257"/>
                  <a:pt x="411" y="251"/>
                  <a:pt x="411" y="246"/>
                </a:cubicBezTo>
                <a:cubicBezTo>
                  <a:pt x="406" y="246"/>
                  <a:pt x="401" y="246"/>
                  <a:pt x="397" y="246"/>
                </a:cubicBezTo>
                <a:cubicBezTo>
                  <a:pt x="396" y="251"/>
                  <a:pt x="395" y="256"/>
                  <a:pt x="394" y="261"/>
                </a:cubicBezTo>
                <a:close/>
                <a:moveTo>
                  <a:pt x="389" y="316"/>
                </a:moveTo>
                <a:cubicBezTo>
                  <a:pt x="394" y="317"/>
                  <a:pt x="401" y="318"/>
                  <a:pt x="407" y="318"/>
                </a:cubicBezTo>
                <a:cubicBezTo>
                  <a:pt x="407" y="312"/>
                  <a:pt x="407" y="306"/>
                  <a:pt x="408" y="300"/>
                </a:cubicBezTo>
                <a:cubicBezTo>
                  <a:pt x="402" y="300"/>
                  <a:pt x="396" y="299"/>
                  <a:pt x="390" y="299"/>
                </a:cubicBezTo>
                <a:cubicBezTo>
                  <a:pt x="390" y="304"/>
                  <a:pt x="389" y="311"/>
                  <a:pt x="389" y="316"/>
                </a:cubicBezTo>
                <a:close/>
                <a:moveTo>
                  <a:pt x="370" y="231"/>
                </a:moveTo>
                <a:cubicBezTo>
                  <a:pt x="375" y="231"/>
                  <a:pt x="380" y="231"/>
                  <a:pt x="385" y="232"/>
                </a:cubicBezTo>
                <a:cubicBezTo>
                  <a:pt x="385" y="227"/>
                  <a:pt x="385" y="223"/>
                  <a:pt x="385" y="218"/>
                </a:cubicBezTo>
                <a:cubicBezTo>
                  <a:pt x="380" y="218"/>
                  <a:pt x="376" y="217"/>
                  <a:pt x="371" y="217"/>
                </a:cubicBezTo>
                <a:cubicBezTo>
                  <a:pt x="371" y="222"/>
                  <a:pt x="371" y="226"/>
                  <a:pt x="370" y="231"/>
                </a:cubicBezTo>
                <a:close/>
                <a:moveTo>
                  <a:pt x="365" y="286"/>
                </a:moveTo>
                <a:cubicBezTo>
                  <a:pt x="370" y="286"/>
                  <a:pt x="376" y="287"/>
                  <a:pt x="381" y="288"/>
                </a:cubicBezTo>
                <a:cubicBezTo>
                  <a:pt x="382" y="282"/>
                  <a:pt x="382" y="277"/>
                  <a:pt x="382" y="271"/>
                </a:cubicBezTo>
                <a:cubicBezTo>
                  <a:pt x="377" y="271"/>
                  <a:pt x="371" y="270"/>
                  <a:pt x="366" y="270"/>
                </a:cubicBezTo>
                <a:cubicBezTo>
                  <a:pt x="366" y="275"/>
                  <a:pt x="365" y="281"/>
                  <a:pt x="365" y="286"/>
                </a:cubicBezTo>
                <a:close/>
                <a:moveTo>
                  <a:pt x="359" y="341"/>
                </a:moveTo>
                <a:cubicBezTo>
                  <a:pt x="365" y="342"/>
                  <a:pt x="371" y="342"/>
                  <a:pt x="377" y="343"/>
                </a:cubicBezTo>
                <a:cubicBezTo>
                  <a:pt x="377" y="337"/>
                  <a:pt x="378" y="331"/>
                  <a:pt x="378" y="325"/>
                </a:cubicBezTo>
                <a:cubicBezTo>
                  <a:pt x="372" y="324"/>
                  <a:pt x="366" y="324"/>
                  <a:pt x="361" y="324"/>
                </a:cubicBezTo>
                <a:cubicBezTo>
                  <a:pt x="360" y="329"/>
                  <a:pt x="359" y="336"/>
                  <a:pt x="359" y="341"/>
                </a:cubicBezTo>
                <a:close/>
                <a:moveTo>
                  <a:pt x="341" y="255"/>
                </a:moveTo>
                <a:cubicBezTo>
                  <a:pt x="346" y="256"/>
                  <a:pt x="351" y="256"/>
                  <a:pt x="356" y="257"/>
                </a:cubicBezTo>
                <a:cubicBezTo>
                  <a:pt x="356" y="252"/>
                  <a:pt x="356" y="248"/>
                  <a:pt x="357" y="242"/>
                </a:cubicBezTo>
                <a:cubicBezTo>
                  <a:pt x="352" y="242"/>
                  <a:pt x="347" y="242"/>
                  <a:pt x="342" y="242"/>
                </a:cubicBezTo>
                <a:cubicBezTo>
                  <a:pt x="342" y="247"/>
                  <a:pt x="342" y="251"/>
                  <a:pt x="341" y="255"/>
                </a:cubicBezTo>
                <a:close/>
                <a:moveTo>
                  <a:pt x="335" y="310"/>
                </a:moveTo>
                <a:cubicBezTo>
                  <a:pt x="341" y="311"/>
                  <a:pt x="346" y="312"/>
                  <a:pt x="351" y="312"/>
                </a:cubicBezTo>
                <a:cubicBezTo>
                  <a:pt x="352" y="307"/>
                  <a:pt x="352" y="301"/>
                  <a:pt x="353" y="296"/>
                </a:cubicBezTo>
                <a:cubicBezTo>
                  <a:pt x="347" y="295"/>
                  <a:pt x="342" y="295"/>
                  <a:pt x="337" y="295"/>
                </a:cubicBezTo>
                <a:cubicBezTo>
                  <a:pt x="336" y="300"/>
                  <a:pt x="335" y="306"/>
                  <a:pt x="335" y="310"/>
                </a:cubicBezTo>
                <a:close/>
                <a:moveTo>
                  <a:pt x="330" y="366"/>
                </a:moveTo>
                <a:cubicBezTo>
                  <a:pt x="336" y="366"/>
                  <a:pt x="341" y="367"/>
                  <a:pt x="347" y="367"/>
                </a:cubicBezTo>
                <a:cubicBezTo>
                  <a:pt x="347" y="361"/>
                  <a:pt x="348" y="355"/>
                  <a:pt x="348" y="349"/>
                </a:cubicBezTo>
                <a:cubicBezTo>
                  <a:pt x="343" y="349"/>
                  <a:pt x="337" y="349"/>
                  <a:pt x="332" y="349"/>
                </a:cubicBezTo>
                <a:cubicBezTo>
                  <a:pt x="331" y="355"/>
                  <a:pt x="330" y="361"/>
                  <a:pt x="330" y="366"/>
                </a:cubicBezTo>
                <a:close/>
                <a:moveTo>
                  <a:pt x="311" y="280"/>
                </a:moveTo>
                <a:cubicBezTo>
                  <a:pt x="316" y="281"/>
                  <a:pt x="321" y="281"/>
                  <a:pt x="326" y="282"/>
                </a:cubicBezTo>
                <a:cubicBezTo>
                  <a:pt x="326" y="277"/>
                  <a:pt x="326" y="272"/>
                  <a:pt x="327" y="268"/>
                </a:cubicBezTo>
                <a:cubicBezTo>
                  <a:pt x="322" y="267"/>
                  <a:pt x="317" y="267"/>
                  <a:pt x="313" y="267"/>
                </a:cubicBezTo>
                <a:cubicBezTo>
                  <a:pt x="312" y="271"/>
                  <a:pt x="312" y="276"/>
                  <a:pt x="311" y="280"/>
                </a:cubicBezTo>
                <a:close/>
                <a:moveTo>
                  <a:pt x="306" y="335"/>
                </a:moveTo>
                <a:cubicBezTo>
                  <a:pt x="311" y="336"/>
                  <a:pt x="316" y="336"/>
                  <a:pt x="321" y="337"/>
                </a:cubicBezTo>
                <a:cubicBezTo>
                  <a:pt x="322" y="331"/>
                  <a:pt x="322" y="326"/>
                  <a:pt x="323" y="320"/>
                </a:cubicBezTo>
                <a:cubicBezTo>
                  <a:pt x="318" y="320"/>
                  <a:pt x="313" y="320"/>
                  <a:pt x="308" y="320"/>
                </a:cubicBezTo>
                <a:cubicBezTo>
                  <a:pt x="307" y="325"/>
                  <a:pt x="307" y="330"/>
                  <a:pt x="306" y="335"/>
                </a:cubicBezTo>
                <a:close/>
                <a:moveTo>
                  <a:pt x="343" y="455"/>
                </a:moveTo>
                <a:cubicBezTo>
                  <a:pt x="335" y="459"/>
                  <a:pt x="327" y="459"/>
                  <a:pt x="318" y="453"/>
                </a:cubicBezTo>
                <a:cubicBezTo>
                  <a:pt x="322" y="464"/>
                  <a:pt x="321" y="472"/>
                  <a:pt x="313" y="479"/>
                </a:cubicBezTo>
                <a:cubicBezTo>
                  <a:pt x="315" y="479"/>
                  <a:pt x="316" y="478"/>
                  <a:pt x="317" y="478"/>
                </a:cubicBezTo>
                <a:cubicBezTo>
                  <a:pt x="326" y="473"/>
                  <a:pt x="334" y="474"/>
                  <a:pt x="341" y="482"/>
                </a:cubicBezTo>
                <a:cubicBezTo>
                  <a:pt x="338" y="473"/>
                  <a:pt x="336" y="464"/>
                  <a:pt x="343" y="455"/>
                </a:cubicBezTo>
                <a:close/>
                <a:moveTo>
                  <a:pt x="316" y="428"/>
                </a:moveTo>
                <a:cubicBezTo>
                  <a:pt x="309" y="428"/>
                  <a:pt x="302" y="428"/>
                  <a:pt x="296" y="427"/>
                </a:cubicBezTo>
                <a:cubicBezTo>
                  <a:pt x="296" y="434"/>
                  <a:pt x="295" y="440"/>
                  <a:pt x="294" y="447"/>
                </a:cubicBezTo>
                <a:cubicBezTo>
                  <a:pt x="301" y="444"/>
                  <a:pt x="307" y="445"/>
                  <a:pt x="314" y="449"/>
                </a:cubicBezTo>
                <a:cubicBezTo>
                  <a:pt x="311" y="442"/>
                  <a:pt x="313" y="434"/>
                  <a:pt x="316" y="428"/>
                </a:cubicBezTo>
                <a:close/>
                <a:moveTo>
                  <a:pt x="300" y="390"/>
                </a:moveTo>
                <a:cubicBezTo>
                  <a:pt x="306" y="391"/>
                  <a:pt x="313" y="392"/>
                  <a:pt x="318" y="392"/>
                </a:cubicBezTo>
                <a:cubicBezTo>
                  <a:pt x="318" y="386"/>
                  <a:pt x="319" y="380"/>
                  <a:pt x="319" y="375"/>
                </a:cubicBezTo>
                <a:cubicBezTo>
                  <a:pt x="313" y="374"/>
                  <a:pt x="307" y="374"/>
                  <a:pt x="302" y="373"/>
                </a:cubicBezTo>
                <a:cubicBezTo>
                  <a:pt x="301" y="379"/>
                  <a:pt x="301" y="385"/>
                  <a:pt x="300" y="390"/>
                </a:cubicBezTo>
                <a:close/>
                <a:moveTo>
                  <a:pt x="281" y="306"/>
                </a:moveTo>
                <a:cubicBezTo>
                  <a:pt x="287" y="306"/>
                  <a:pt x="292" y="306"/>
                  <a:pt x="297" y="307"/>
                </a:cubicBezTo>
                <a:cubicBezTo>
                  <a:pt x="297" y="302"/>
                  <a:pt x="297" y="297"/>
                  <a:pt x="297" y="292"/>
                </a:cubicBezTo>
                <a:cubicBezTo>
                  <a:pt x="292" y="292"/>
                  <a:pt x="287" y="292"/>
                  <a:pt x="283" y="291"/>
                </a:cubicBezTo>
                <a:cubicBezTo>
                  <a:pt x="282" y="296"/>
                  <a:pt x="282" y="301"/>
                  <a:pt x="281" y="306"/>
                </a:cubicBezTo>
                <a:close/>
                <a:moveTo>
                  <a:pt x="277" y="360"/>
                </a:moveTo>
                <a:cubicBezTo>
                  <a:pt x="282" y="360"/>
                  <a:pt x="288" y="361"/>
                  <a:pt x="293" y="362"/>
                </a:cubicBezTo>
                <a:cubicBezTo>
                  <a:pt x="293" y="357"/>
                  <a:pt x="293" y="352"/>
                  <a:pt x="293" y="346"/>
                </a:cubicBezTo>
                <a:cubicBezTo>
                  <a:pt x="288" y="346"/>
                  <a:pt x="283" y="345"/>
                  <a:pt x="278" y="345"/>
                </a:cubicBezTo>
                <a:cubicBezTo>
                  <a:pt x="277" y="350"/>
                  <a:pt x="277" y="355"/>
                  <a:pt x="277" y="360"/>
                </a:cubicBezTo>
                <a:close/>
                <a:moveTo>
                  <a:pt x="270" y="415"/>
                </a:moveTo>
                <a:cubicBezTo>
                  <a:pt x="273" y="415"/>
                  <a:pt x="276" y="415"/>
                  <a:pt x="279" y="415"/>
                </a:cubicBezTo>
                <a:cubicBezTo>
                  <a:pt x="282" y="416"/>
                  <a:pt x="285" y="417"/>
                  <a:pt x="288" y="417"/>
                </a:cubicBezTo>
                <a:cubicBezTo>
                  <a:pt x="288" y="411"/>
                  <a:pt x="289" y="405"/>
                  <a:pt x="289" y="399"/>
                </a:cubicBezTo>
                <a:cubicBezTo>
                  <a:pt x="284" y="399"/>
                  <a:pt x="278" y="398"/>
                  <a:pt x="272" y="398"/>
                </a:cubicBezTo>
                <a:cubicBezTo>
                  <a:pt x="272" y="404"/>
                  <a:pt x="271" y="410"/>
                  <a:pt x="270" y="415"/>
                </a:cubicBezTo>
                <a:close/>
                <a:moveTo>
                  <a:pt x="267" y="453"/>
                </a:moveTo>
                <a:cubicBezTo>
                  <a:pt x="267" y="458"/>
                  <a:pt x="266" y="465"/>
                  <a:pt x="265" y="471"/>
                </a:cubicBezTo>
                <a:cubicBezTo>
                  <a:pt x="268" y="471"/>
                  <a:pt x="271" y="470"/>
                  <a:pt x="274" y="470"/>
                </a:cubicBezTo>
                <a:cubicBezTo>
                  <a:pt x="277" y="471"/>
                  <a:pt x="280" y="472"/>
                  <a:pt x="283" y="472"/>
                </a:cubicBezTo>
                <a:cubicBezTo>
                  <a:pt x="284" y="466"/>
                  <a:pt x="284" y="459"/>
                  <a:pt x="285" y="453"/>
                </a:cubicBezTo>
                <a:cubicBezTo>
                  <a:pt x="279" y="453"/>
                  <a:pt x="273" y="453"/>
                  <a:pt x="267" y="453"/>
                </a:cubicBezTo>
                <a:close/>
                <a:moveTo>
                  <a:pt x="253" y="330"/>
                </a:moveTo>
                <a:cubicBezTo>
                  <a:pt x="257" y="331"/>
                  <a:pt x="262" y="331"/>
                  <a:pt x="267" y="332"/>
                </a:cubicBezTo>
                <a:cubicBezTo>
                  <a:pt x="267" y="327"/>
                  <a:pt x="268" y="322"/>
                  <a:pt x="268" y="317"/>
                </a:cubicBezTo>
                <a:cubicBezTo>
                  <a:pt x="263" y="317"/>
                  <a:pt x="259" y="317"/>
                  <a:pt x="254" y="317"/>
                </a:cubicBezTo>
                <a:cubicBezTo>
                  <a:pt x="253" y="321"/>
                  <a:pt x="253" y="326"/>
                  <a:pt x="253" y="330"/>
                </a:cubicBezTo>
                <a:close/>
                <a:moveTo>
                  <a:pt x="247" y="384"/>
                </a:moveTo>
                <a:cubicBezTo>
                  <a:pt x="252" y="385"/>
                  <a:pt x="257" y="386"/>
                  <a:pt x="262" y="386"/>
                </a:cubicBezTo>
                <a:cubicBezTo>
                  <a:pt x="263" y="381"/>
                  <a:pt x="263" y="376"/>
                  <a:pt x="263" y="371"/>
                </a:cubicBezTo>
                <a:cubicBezTo>
                  <a:pt x="258" y="371"/>
                  <a:pt x="253" y="370"/>
                  <a:pt x="248" y="370"/>
                </a:cubicBezTo>
                <a:cubicBezTo>
                  <a:pt x="248" y="375"/>
                  <a:pt x="247" y="380"/>
                  <a:pt x="247" y="384"/>
                </a:cubicBezTo>
                <a:close/>
                <a:moveTo>
                  <a:pt x="241" y="440"/>
                </a:moveTo>
                <a:cubicBezTo>
                  <a:pt x="247" y="440"/>
                  <a:pt x="253" y="441"/>
                  <a:pt x="258" y="441"/>
                </a:cubicBezTo>
                <a:cubicBezTo>
                  <a:pt x="258" y="435"/>
                  <a:pt x="259" y="430"/>
                  <a:pt x="259" y="424"/>
                </a:cubicBezTo>
                <a:cubicBezTo>
                  <a:pt x="254" y="424"/>
                  <a:pt x="249" y="424"/>
                  <a:pt x="243" y="424"/>
                </a:cubicBezTo>
                <a:cubicBezTo>
                  <a:pt x="243" y="429"/>
                  <a:pt x="242" y="434"/>
                  <a:pt x="241" y="440"/>
                </a:cubicBezTo>
                <a:close/>
                <a:moveTo>
                  <a:pt x="278" y="562"/>
                </a:moveTo>
                <a:cubicBezTo>
                  <a:pt x="278" y="561"/>
                  <a:pt x="278" y="560"/>
                  <a:pt x="278" y="559"/>
                </a:cubicBezTo>
                <a:cubicBezTo>
                  <a:pt x="271" y="564"/>
                  <a:pt x="264" y="563"/>
                  <a:pt x="256" y="559"/>
                </a:cubicBezTo>
                <a:cubicBezTo>
                  <a:pt x="259" y="568"/>
                  <a:pt x="257" y="575"/>
                  <a:pt x="253" y="581"/>
                </a:cubicBezTo>
                <a:cubicBezTo>
                  <a:pt x="260" y="578"/>
                  <a:pt x="268" y="578"/>
                  <a:pt x="275" y="583"/>
                </a:cubicBezTo>
                <a:cubicBezTo>
                  <a:pt x="276" y="583"/>
                  <a:pt x="277" y="583"/>
                  <a:pt x="277" y="583"/>
                </a:cubicBezTo>
                <a:cubicBezTo>
                  <a:pt x="273" y="576"/>
                  <a:pt x="273" y="569"/>
                  <a:pt x="278" y="562"/>
                </a:cubicBezTo>
                <a:close/>
                <a:moveTo>
                  <a:pt x="254" y="530"/>
                </a:moveTo>
                <a:cubicBezTo>
                  <a:pt x="245" y="533"/>
                  <a:pt x="238" y="533"/>
                  <a:pt x="230" y="529"/>
                </a:cubicBezTo>
                <a:cubicBezTo>
                  <a:pt x="234" y="538"/>
                  <a:pt x="232" y="545"/>
                  <a:pt x="227" y="553"/>
                </a:cubicBezTo>
                <a:cubicBezTo>
                  <a:pt x="236" y="548"/>
                  <a:pt x="243" y="549"/>
                  <a:pt x="251" y="553"/>
                </a:cubicBezTo>
                <a:cubicBezTo>
                  <a:pt x="248" y="545"/>
                  <a:pt x="249" y="538"/>
                  <a:pt x="254" y="530"/>
                </a:cubicBezTo>
                <a:close/>
                <a:moveTo>
                  <a:pt x="227" y="584"/>
                </a:moveTo>
                <a:cubicBezTo>
                  <a:pt x="227" y="591"/>
                  <a:pt x="226" y="598"/>
                  <a:pt x="226" y="605"/>
                </a:cubicBezTo>
                <a:cubicBezTo>
                  <a:pt x="234" y="601"/>
                  <a:pt x="241" y="605"/>
                  <a:pt x="248" y="609"/>
                </a:cubicBezTo>
                <a:cubicBezTo>
                  <a:pt x="244" y="601"/>
                  <a:pt x="244" y="593"/>
                  <a:pt x="249" y="585"/>
                </a:cubicBezTo>
                <a:cubicBezTo>
                  <a:pt x="242" y="587"/>
                  <a:pt x="234" y="588"/>
                  <a:pt x="227" y="584"/>
                </a:cubicBezTo>
                <a:close/>
                <a:moveTo>
                  <a:pt x="254" y="497"/>
                </a:moveTo>
                <a:cubicBezTo>
                  <a:pt x="255" y="491"/>
                  <a:pt x="255" y="484"/>
                  <a:pt x="255" y="478"/>
                </a:cubicBezTo>
                <a:cubicBezTo>
                  <a:pt x="250" y="478"/>
                  <a:pt x="244" y="477"/>
                  <a:pt x="238" y="477"/>
                </a:cubicBezTo>
                <a:cubicBezTo>
                  <a:pt x="237" y="483"/>
                  <a:pt x="236" y="489"/>
                  <a:pt x="236" y="494"/>
                </a:cubicBezTo>
                <a:cubicBezTo>
                  <a:pt x="242" y="495"/>
                  <a:pt x="248" y="496"/>
                  <a:pt x="254" y="497"/>
                </a:cubicBezTo>
                <a:close/>
                <a:moveTo>
                  <a:pt x="223" y="355"/>
                </a:moveTo>
                <a:cubicBezTo>
                  <a:pt x="228" y="355"/>
                  <a:pt x="232" y="356"/>
                  <a:pt x="237" y="356"/>
                </a:cubicBezTo>
                <a:cubicBezTo>
                  <a:pt x="237" y="351"/>
                  <a:pt x="238" y="346"/>
                  <a:pt x="238" y="342"/>
                </a:cubicBezTo>
                <a:cubicBezTo>
                  <a:pt x="233" y="342"/>
                  <a:pt x="229" y="341"/>
                  <a:pt x="224" y="341"/>
                </a:cubicBezTo>
                <a:cubicBezTo>
                  <a:pt x="224" y="346"/>
                  <a:pt x="223" y="350"/>
                  <a:pt x="223" y="355"/>
                </a:cubicBezTo>
                <a:close/>
                <a:moveTo>
                  <a:pt x="218" y="409"/>
                </a:moveTo>
                <a:cubicBezTo>
                  <a:pt x="223" y="409"/>
                  <a:pt x="228" y="410"/>
                  <a:pt x="232" y="410"/>
                </a:cubicBezTo>
                <a:cubicBezTo>
                  <a:pt x="233" y="406"/>
                  <a:pt x="233" y="401"/>
                  <a:pt x="233" y="396"/>
                </a:cubicBezTo>
                <a:cubicBezTo>
                  <a:pt x="229" y="396"/>
                  <a:pt x="224" y="395"/>
                  <a:pt x="219" y="395"/>
                </a:cubicBezTo>
                <a:cubicBezTo>
                  <a:pt x="219" y="400"/>
                  <a:pt x="219" y="404"/>
                  <a:pt x="218" y="409"/>
                </a:cubicBezTo>
                <a:close/>
                <a:moveTo>
                  <a:pt x="213" y="464"/>
                </a:moveTo>
                <a:cubicBezTo>
                  <a:pt x="218" y="465"/>
                  <a:pt x="224" y="465"/>
                  <a:pt x="229" y="466"/>
                </a:cubicBezTo>
                <a:cubicBezTo>
                  <a:pt x="229" y="460"/>
                  <a:pt x="229" y="455"/>
                  <a:pt x="230" y="449"/>
                </a:cubicBezTo>
                <a:cubicBezTo>
                  <a:pt x="224" y="449"/>
                  <a:pt x="219" y="448"/>
                  <a:pt x="213" y="448"/>
                </a:cubicBezTo>
                <a:cubicBezTo>
                  <a:pt x="213" y="453"/>
                  <a:pt x="213" y="459"/>
                  <a:pt x="213" y="464"/>
                </a:cubicBezTo>
                <a:close/>
                <a:moveTo>
                  <a:pt x="208" y="502"/>
                </a:moveTo>
                <a:cubicBezTo>
                  <a:pt x="208" y="508"/>
                  <a:pt x="207" y="514"/>
                  <a:pt x="206" y="519"/>
                </a:cubicBezTo>
                <a:cubicBezTo>
                  <a:pt x="212" y="520"/>
                  <a:pt x="218" y="520"/>
                  <a:pt x="224" y="521"/>
                </a:cubicBezTo>
                <a:cubicBezTo>
                  <a:pt x="224" y="515"/>
                  <a:pt x="225" y="509"/>
                  <a:pt x="225" y="503"/>
                </a:cubicBezTo>
                <a:cubicBezTo>
                  <a:pt x="220" y="503"/>
                  <a:pt x="214" y="502"/>
                  <a:pt x="208" y="502"/>
                </a:cubicBezTo>
                <a:close/>
                <a:moveTo>
                  <a:pt x="224" y="556"/>
                </a:moveTo>
                <a:cubicBezTo>
                  <a:pt x="217" y="556"/>
                  <a:pt x="210" y="556"/>
                  <a:pt x="204" y="556"/>
                </a:cubicBezTo>
                <a:cubicBezTo>
                  <a:pt x="203" y="562"/>
                  <a:pt x="202" y="569"/>
                  <a:pt x="201" y="574"/>
                </a:cubicBezTo>
                <a:cubicBezTo>
                  <a:pt x="208" y="575"/>
                  <a:pt x="215" y="576"/>
                  <a:pt x="221" y="577"/>
                </a:cubicBezTo>
                <a:cubicBezTo>
                  <a:pt x="219" y="570"/>
                  <a:pt x="220" y="562"/>
                  <a:pt x="224" y="556"/>
                </a:cubicBezTo>
                <a:close/>
                <a:moveTo>
                  <a:pt x="217" y="612"/>
                </a:moveTo>
                <a:cubicBezTo>
                  <a:pt x="211" y="611"/>
                  <a:pt x="204" y="611"/>
                  <a:pt x="198" y="610"/>
                </a:cubicBezTo>
                <a:cubicBezTo>
                  <a:pt x="197" y="617"/>
                  <a:pt x="197" y="623"/>
                  <a:pt x="196" y="630"/>
                </a:cubicBezTo>
                <a:cubicBezTo>
                  <a:pt x="204" y="627"/>
                  <a:pt x="211" y="630"/>
                  <a:pt x="218" y="634"/>
                </a:cubicBezTo>
                <a:cubicBezTo>
                  <a:pt x="215" y="627"/>
                  <a:pt x="213" y="619"/>
                  <a:pt x="217" y="612"/>
                </a:cubicBezTo>
                <a:close/>
                <a:moveTo>
                  <a:pt x="193" y="380"/>
                </a:moveTo>
                <a:cubicBezTo>
                  <a:pt x="198" y="380"/>
                  <a:pt x="202" y="380"/>
                  <a:pt x="207" y="380"/>
                </a:cubicBezTo>
                <a:cubicBezTo>
                  <a:pt x="207" y="376"/>
                  <a:pt x="208" y="371"/>
                  <a:pt x="208" y="367"/>
                </a:cubicBezTo>
                <a:cubicBezTo>
                  <a:pt x="204" y="367"/>
                  <a:pt x="200" y="366"/>
                  <a:pt x="195" y="366"/>
                </a:cubicBezTo>
                <a:cubicBezTo>
                  <a:pt x="194" y="371"/>
                  <a:pt x="194" y="375"/>
                  <a:pt x="193" y="380"/>
                </a:cubicBezTo>
                <a:close/>
                <a:moveTo>
                  <a:pt x="188" y="434"/>
                </a:moveTo>
                <a:cubicBezTo>
                  <a:pt x="194" y="435"/>
                  <a:pt x="199" y="436"/>
                  <a:pt x="204" y="436"/>
                </a:cubicBezTo>
                <a:cubicBezTo>
                  <a:pt x="204" y="431"/>
                  <a:pt x="204" y="426"/>
                  <a:pt x="204" y="421"/>
                </a:cubicBezTo>
                <a:cubicBezTo>
                  <a:pt x="199" y="421"/>
                  <a:pt x="195" y="420"/>
                  <a:pt x="190" y="420"/>
                </a:cubicBezTo>
                <a:cubicBezTo>
                  <a:pt x="189" y="425"/>
                  <a:pt x="189" y="429"/>
                  <a:pt x="188" y="434"/>
                </a:cubicBezTo>
                <a:close/>
                <a:moveTo>
                  <a:pt x="183" y="489"/>
                </a:moveTo>
                <a:cubicBezTo>
                  <a:pt x="188" y="489"/>
                  <a:pt x="194" y="490"/>
                  <a:pt x="199" y="491"/>
                </a:cubicBezTo>
                <a:cubicBezTo>
                  <a:pt x="199" y="485"/>
                  <a:pt x="199" y="480"/>
                  <a:pt x="199" y="475"/>
                </a:cubicBezTo>
                <a:cubicBezTo>
                  <a:pt x="194" y="475"/>
                  <a:pt x="189" y="474"/>
                  <a:pt x="184" y="474"/>
                </a:cubicBezTo>
                <a:cubicBezTo>
                  <a:pt x="184" y="479"/>
                  <a:pt x="183" y="484"/>
                  <a:pt x="183" y="489"/>
                </a:cubicBezTo>
                <a:close/>
                <a:moveTo>
                  <a:pt x="178" y="544"/>
                </a:moveTo>
                <a:cubicBezTo>
                  <a:pt x="183" y="544"/>
                  <a:pt x="189" y="545"/>
                  <a:pt x="194" y="545"/>
                </a:cubicBezTo>
                <a:cubicBezTo>
                  <a:pt x="194" y="539"/>
                  <a:pt x="195" y="533"/>
                  <a:pt x="195" y="528"/>
                </a:cubicBezTo>
                <a:cubicBezTo>
                  <a:pt x="190" y="528"/>
                  <a:pt x="185" y="528"/>
                  <a:pt x="180" y="528"/>
                </a:cubicBezTo>
                <a:cubicBezTo>
                  <a:pt x="179" y="533"/>
                  <a:pt x="178" y="538"/>
                  <a:pt x="178" y="544"/>
                </a:cubicBezTo>
                <a:close/>
                <a:moveTo>
                  <a:pt x="174" y="581"/>
                </a:moveTo>
                <a:cubicBezTo>
                  <a:pt x="173" y="587"/>
                  <a:pt x="173" y="593"/>
                  <a:pt x="172" y="598"/>
                </a:cubicBezTo>
                <a:cubicBezTo>
                  <a:pt x="178" y="599"/>
                  <a:pt x="184" y="600"/>
                  <a:pt x="190" y="601"/>
                </a:cubicBezTo>
                <a:cubicBezTo>
                  <a:pt x="190" y="595"/>
                  <a:pt x="191" y="588"/>
                  <a:pt x="191" y="582"/>
                </a:cubicBezTo>
                <a:cubicBezTo>
                  <a:pt x="186" y="582"/>
                  <a:pt x="180" y="582"/>
                  <a:pt x="174" y="581"/>
                </a:cubicBezTo>
                <a:close/>
                <a:moveTo>
                  <a:pt x="180" y="743"/>
                </a:moveTo>
                <a:cubicBezTo>
                  <a:pt x="172" y="745"/>
                  <a:pt x="165" y="746"/>
                  <a:pt x="157" y="742"/>
                </a:cubicBezTo>
                <a:cubicBezTo>
                  <a:pt x="160" y="750"/>
                  <a:pt x="158" y="756"/>
                  <a:pt x="155" y="764"/>
                </a:cubicBezTo>
                <a:cubicBezTo>
                  <a:pt x="162" y="761"/>
                  <a:pt x="169" y="761"/>
                  <a:pt x="175" y="765"/>
                </a:cubicBezTo>
                <a:cubicBezTo>
                  <a:pt x="176" y="766"/>
                  <a:pt x="177" y="766"/>
                  <a:pt x="179" y="766"/>
                </a:cubicBezTo>
                <a:cubicBezTo>
                  <a:pt x="174" y="758"/>
                  <a:pt x="176" y="751"/>
                  <a:pt x="180" y="743"/>
                </a:cubicBezTo>
                <a:close/>
                <a:moveTo>
                  <a:pt x="164" y="958"/>
                </a:moveTo>
                <a:cubicBezTo>
                  <a:pt x="156" y="963"/>
                  <a:pt x="148" y="964"/>
                  <a:pt x="140" y="960"/>
                </a:cubicBezTo>
                <a:cubicBezTo>
                  <a:pt x="139" y="967"/>
                  <a:pt x="139" y="974"/>
                  <a:pt x="138" y="981"/>
                </a:cubicBezTo>
                <a:cubicBezTo>
                  <a:pt x="146" y="978"/>
                  <a:pt x="153" y="979"/>
                  <a:pt x="159" y="985"/>
                </a:cubicBezTo>
                <a:cubicBezTo>
                  <a:pt x="159" y="984"/>
                  <a:pt x="159" y="982"/>
                  <a:pt x="158" y="981"/>
                </a:cubicBezTo>
                <a:cubicBezTo>
                  <a:pt x="155" y="972"/>
                  <a:pt x="157" y="965"/>
                  <a:pt x="164" y="958"/>
                </a:cubicBezTo>
                <a:close/>
                <a:moveTo>
                  <a:pt x="179" y="1047"/>
                </a:moveTo>
                <a:cubicBezTo>
                  <a:pt x="172" y="1046"/>
                  <a:pt x="166" y="1046"/>
                  <a:pt x="160" y="1045"/>
                </a:cubicBezTo>
                <a:cubicBezTo>
                  <a:pt x="160" y="1051"/>
                  <a:pt x="159" y="1058"/>
                  <a:pt x="158" y="1065"/>
                </a:cubicBezTo>
                <a:cubicBezTo>
                  <a:pt x="165" y="1063"/>
                  <a:pt x="172" y="1064"/>
                  <a:pt x="179" y="1067"/>
                </a:cubicBezTo>
                <a:cubicBezTo>
                  <a:pt x="175" y="1060"/>
                  <a:pt x="177" y="1053"/>
                  <a:pt x="179" y="1047"/>
                </a:cubicBezTo>
                <a:close/>
                <a:moveTo>
                  <a:pt x="167" y="1164"/>
                </a:moveTo>
                <a:cubicBezTo>
                  <a:pt x="168" y="1161"/>
                  <a:pt x="169" y="1158"/>
                  <a:pt x="170" y="1155"/>
                </a:cubicBezTo>
                <a:cubicBezTo>
                  <a:pt x="163" y="1155"/>
                  <a:pt x="156" y="1154"/>
                  <a:pt x="151" y="1154"/>
                </a:cubicBezTo>
                <a:cubicBezTo>
                  <a:pt x="150" y="1160"/>
                  <a:pt x="150" y="1166"/>
                  <a:pt x="149" y="1171"/>
                </a:cubicBezTo>
                <a:cubicBezTo>
                  <a:pt x="155" y="1172"/>
                  <a:pt x="161" y="1173"/>
                  <a:pt x="168" y="1174"/>
                </a:cubicBezTo>
                <a:cubicBezTo>
                  <a:pt x="167" y="1171"/>
                  <a:pt x="167" y="1167"/>
                  <a:pt x="167" y="1164"/>
                </a:cubicBezTo>
                <a:close/>
                <a:moveTo>
                  <a:pt x="76" y="946"/>
                </a:moveTo>
                <a:cubicBezTo>
                  <a:pt x="77" y="940"/>
                  <a:pt x="78" y="935"/>
                  <a:pt x="78" y="929"/>
                </a:cubicBezTo>
                <a:cubicBezTo>
                  <a:pt x="76" y="929"/>
                  <a:pt x="73" y="930"/>
                  <a:pt x="71" y="929"/>
                </a:cubicBezTo>
                <a:cubicBezTo>
                  <a:pt x="68" y="929"/>
                  <a:pt x="65" y="928"/>
                  <a:pt x="62" y="928"/>
                </a:cubicBezTo>
                <a:cubicBezTo>
                  <a:pt x="62" y="933"/>
                  <a:pt x="61" y="939"/>
                  <a:pt x="61" y="944"/>
                </a:cubicBezTo>
                <a:cubicBezTo>
                  <a:pt x="66" y="944"/>
                  <a:pt x="71" y="945"/>
                  <a:pt x="76" y="946"/>
                </a:cubicBezTo>
                <a:close/>
                <a:moveTo>
                  <a:pt x="58" y="983"/>
                </a:moveTo>
                <a:cubicBezTo>
                  <a:pt x="58" y="989"/>
                  <a:pt x="57" y="994"/>
                  <a:pt x="57" y="998"/>
                </a:cubicBezTo>
                <a:cubicBezTo>
                  <a:pt x="62" y="999"/>
                  <a:pt x="67" y="999"/>
                  <a:pt x="71" y="1000"/>
                </a:cubicBezTo>
                <a:cubicBezTo>
                  <a:pt x="72" y="994"/>
                  <a:pt x="72" y="989"/>
                  <a:pt x="73" y="984"/>
                </a:cubicBezTo>
                <a:cubicBezTo>
                  <a:pt x="68" y="984"/>
                  <a:pt x="63" y="984"/>
                  <a:pt x="58" y="983"/>
                </a:cubicBezTo>
                <a:close/>
                <a:moveTo>
                  <a:pt x="67" y="874"/>
                </a:moveTo>
                <a:cubicBezTo>
                  <a:pt x="67" y="879"/>
                  <a:pt x="66" y="885"/>
                  <a:pt x="66" y="889"/>
                </a:cubicBezTo>
                <a:cubicBezTo>
                  <a:pt x="71" y="890"/>
                  <a:pt x="77" y="891"/>
                  <a:pt x="82" y="891"/>
                </a:cubicBezTo>
                <a:cubicBezTo>
                  <a:pt x="82" y="885"/>
                  <a:pt x="83" y="880"/>
                  <a:pt x="83" y="874"/>
                </a:cubicBezTo>
                <a:cubicBezTo>
                  <a:pt x="78" y="874"/>
                  <a:pt x="73" y="874"/>
                  <a:pt x="67" y="874"/>
                </a:cubicBezTo>
                <a:close/>
                <a:moveTo>
                  <a:pt x="86" y="837"/>
                </a:moveTo>
                <a:cubicBezTo>
                  <a:pt x="86" y="831"/>
                  <a:pt x="87" y="826"/>
                  <a:pt x="87" y="821"/>
                </a:cubicBezTo>
                <a:cubicBezTo>
                  <a:pt x="82" y="821"/>
                  <a:pt x="76" y="820"/>
                  <a:pt x="71" y="820"/>
                </a:cubicBezTo>
                <a:cubicBezTo>
                  <a:pt x="71" y="825"/>
                  <a:pt x="71" y="830"/>
                  <a:pt x="70" y="835"/>
                </a:cubicBezTo>
                <a:cubicBezTo>
                  <a:pt x="76" y="835"/>
                  <a:pt x="81" y="836"/>
                  <a:pt x="86" y="837"/>
                </a:cubicBezTo>
                <a:close/>
                <a:moveTo>
                  <a:pt x="76" y="1082"/>
                </a:moveTo>
                <a:cubicBezTo>
                  <a:pt x="81" y="1083"/>
                  <a:pt x="87" y="1083"/>
                  <a:pt x="92" y="1084"/>
                </a:cubicBezTo>
                <a:cubicBezTo>
                  <a:pt x="92" y="1078"/>
                  <a:pt x="93" y="1073"/>
                  <a:pt x="93" y="1068"/>
                </a:cubicBezTo>
                <a:cubicBezTo>
                  <a:pt x="88" y="1067"/>
                  <a:pt x="83" y="1067"/>
                  <a:pt x="78" y="1067"/>
                </a:cubicBezTo>
                <a:cubicBezTo>
                  <a:pt x="77" y="1072"/>
                  <a:pt x="77" y="1077"/>
                  <a:pt x="76" y="1082"/>
                </a:cubicBezTo>
                <a:close/>
                <a:moveTo>
                  <a:pt x="96" y="1029"/>
                </a:moveTo>
                <a:cubicBezTo>
                  <a:pt x="97" y="1024"/>
                  <a:pt x="97" y="1019"/>
                  <a:pt x="97" y="1013"/>
                </a:cubicBezTo>
                <a:cubicBezTo>
                  <a:pt x="92" y="1013"/>
                  <a:pt x="87" y="1013"/>
                  <a:pt x="82" y="1013"/>
                </a:cubicBezTo>
                <a:cubicBezTo>
                  <a:pt x="82" y="1018"/>
                  <a:pt x="82" y="1023"/>
                  <a:pt x="81" y="1028"/>
                </a:cubicBezTo>
                <a:cubicBezTo>
                  <a:pt x="86" y="1028"/>
                  <a:pt x="92" y="1029"/>
                  <a:pt x="96" y="1029"/>
                </a:cubicBezTo>
                <a:close/>
                <a:moveTo>
                  <a:pt x="103" y="977"/>
                </a:moveTo>
                <a:cubicBezTo>
                  <a:pt x="103" y="971"/>
                  <a:pt x="103" y="965"/>
                  <a:pt x="103" y="959"/>
                </a:cubicBezTo>
                <a:cubicBezTo>
                  <a:pt x="97" y="958"/>
                  <a:pt x="92" y="958"/>
                  <a:pt x="86" y="958"/>
                </a:cubicBezTo>
                <a:cubicBezTo>
                  <a:pt x="86" y="963"/>
                  <a:pt x="85" y="969"/>
                  <a:pt x="85" y="974"/>
                </a:cubicBezTo>
                <a:cubicBezTo>
                  <a:pt x="91" y="975"/>
                  <a:pt x="97" y="976"/>
                  <a:pt x="103" y="977"/>
                </a:cubicBezTo>
                <a:close/>
                <a:moveTo>
                  <a:pt x="144" y="824"/>
                </a:moveTo>
                <a:cubicBezTo>
                  <a:pt x="137" y="824"/>
                  <a:pt x="131" y="823"/>
                  <a:pt x="125" y="823"/>
                </a:cubicBezTo>
                <a:cubicBezTo>
                  <a:pt x="124" y="829"/>
                  <a:pt x="124" y="835"/>
                  <a:pt x="123" y="841"/>
                </a:cubicBezTo>
                <a:cubicBezTo>
                  <a:pt x="129" y="842"/>
                  <a:pt x="136" y="842"/>
                  <a:pt x="143" y="843"/>
                </a:cubicBezTo>
                <a:cubicBezTo>
                  <a:pt x="140" y="837"/>
                  <a:pt x="142" y="830"/>
                  <a:pt x="144" y="824"/>
                </a:cubicBezTo>
                <a:close/>
                <a:moveTo>
                  <a:pt x="121" y="878"/>
                </a:moveTo>
                <a:cubicBezTo>
                  <a:pt x="120" y="884"/>
                  <a:pt x="120" y="890"/>
                  <a:pt x="119" y="896"/>
                </a:cubicBezTo>
                <a:cubicBezTo>
                  <a:pt x="124" y="896"/>
                  <a:pt x="131" y="897"/>
                  <a:pt x="136" y="897"/>
                </a:cubicBezTo>
                <a:cubicBezTo>
                  <a:pt x="137" y="891"/>
                  <a:pt x="138" y="885"/>
                  <a:pt x="138" y="878"/>
                </a:cubicBezTo>
                <a:cubicBezTo>
                  <a:pt x="133" y="878"/>
                  <a:pt x="126" y="878"/>
                  <a:pt x="121" y="878"/>
                </a:cubicBezTo>
                <a:close/>
                <a:moveTo>
                  <a:pt x="135" y="1014"/>
                </a:moveTo>
                <a:cubicBezTo>
                  <a:pt x="134" y="1021"/>
                  <a:pt x="134" y="1028"/>
                  <a:pt x="133" y="1034"/>
                </a:cubicBezTo>
                <a:cubicBezTo>
                  <a:pt x="139" y="1034"/>
                  <a:pt x="146" y="1035"/>
                  <a:pt x="151" y="1035"/>
                </a:cubicBezTo>
                <a:cubicBezTo>
                  <a:pt x="152" y="1029"/>
                  <a:pt x="153" y="1022"/>
                  <a:pt x="154" y="1015"/>
                </a:cubicBezTo>
                <a:cubicBezTo>
                  <a:pt x="148" y="1018"/>
                  <a:pt x="141" y="1018"/>
                  <a:pt x="135" y="1014"/>
                </a:cubicBezTo>
                <a:close/>
                <a:moveTo>
                  <a:pt x="116" y="932"/>
                </a:moveTo>
                <a:cubicBezTo>
                  <a:pt x="115" y="938"/>
                  <a:pt x="115" y="944"/>
                  <a:pt x="114" y="949"/>
                </a:cubicBezTo>
                <a:cubicBezTo>
                  <a:pt x="121" y="950"/>
                  <a:pt x="127" y="951"/>
                  <a:pt x="132" y="952"/>
                </a:cubicBezTo>
                <a:cubicBezTo>
                  <a:pt x="133" y="946"/>
                  <a:pt x="133" y="939"/>
                  <a:pt x="133" y="934"/>
                </a:cubicBezTo>
                <a:cubicBezTo>
                  <a:pt x="128" y="933"/>
                  <a:pt x="122" y="933"/>
                  <a:pt x="116" y="932"/>
                </a:cubicBezTo>
                <a:close/>
                <a:moveTo>
                  <a:pt x="122" y="741"/>
                </a:moveTo>
                <a:cubicBezTo>
                  <a:pt x="116" y="741"/>
                  <a:pt x="111" y="741"/>
                  <a:pt x="106" y="741"/>
                </a:cubicBezTo>
                <a:cubicBezTo>
                  <a:pt x="106" y="746"/>
                  <a:pt x="105" y="751"/>
                  <a:pt x="104" y="757"/>
                </a:cubicBezTo>
                <a:cubicBezTo>
                  <a:pt x="110" y="757"/>
                  <a:pt x="115" y="758"/>
                  <a:pt x="121" y="758"/>
                </a:cubicBezTo>
                <a:cubicBezTo>
                  <a:pt x="121" y="753"/>
                  <a:pt x="121" y="747"/>
                  <a:pt x="122" y="741"/>
                </a:cubicBezTo>
                <a:close/>
                <a:moveTo>
                  <a:pt x="101" y="794"/>
                </a:moveTo>
                <a:cubicBezTo>
                  <a:pt x="100" y="800"/>
                  <a:pt x="100" y="806"/>
                  <a:pt x="100" y="810"/>
                </a:cubicBezTo>
                <a:cubicBezTo>
                  <a:pt x="106" y="811"/>
                  <a:pt x="111" y="812"/>
                  <a:pt x="116" y="813"/>
                </a:cubicBezTo>
                <a:cubicBezTo>
                  <a:pt x="117" y="807"/>
                  <a:pt x="117" y="801"/>
                  <a:pt x="117" y="796"/>
                </a:cubicBezTo>
                <a:cubicBezTo>
                  <a:pt x="112" y="795"/>
                  <a:pt x="106" y="795"/>
                  <a:pt x="101" y="794"/>
                </a:cubicBezTo>
                <a:close/>
                <a:moveTo>
                  <a:pt x="96" y="848"/>
                </a:moveTo>
                <a:cubicBezTo>
                  <a:pt x="95" y="854"/>
                  <a:pt x="94" y="860"/>
                  <a:pt x="94" y="865"/>
                </a:cubicBezTo>
                <a:cubicBezTo>
                  <a:pt x="100" y="866"/>
                  <a:pt x="105" y="866"/>
                  <a:pt x="111" y="867"/>
                </a:cubicBezTo>
                <a:cubicBezTo>
                  <a:pt x="112" y="861"/>
                  <a:pt x="112" y="855"/>
                  <a:pt x="113" y="849"/>
                </a:cubicBezTo>
                <a:cubicBezTo>
                  <a:pt x="107" y="849"/>
                  <a:pt x="101" y="849"/>
                  <a:pt x="96" y="848"/>
                </a:cubicBezTo>
                <a:close/>
                <a:moveTo>
                  <a:pt x="91" y="903"/>
                </a:moveTo>
                <a:cubicBezTo>
                  <a:pt x="91" y="909"/>
                  <a:pt x="90" y="915"/>
                  <a:pt x="90" y="920"/>
                </a:cubicBezTo>
                <a:cubicBezTo>
                  <a:pt x="96" y="920"/>
                  <a:pt x="101" y="921"/>
                  <a:pt x="107" y="922"/>
                </a:cubicBezTo>
                <a:cubicBezTo>
                  <a:pt x="107" y="916"/>
                  <a:pt x="108" y="910"/>
                  <a:pt x="109" y="904"/>
                </a:cubicBezTo>
                <a:cubicBezTo>
                  <a:pt x="103" y="904"/>
                  <a:pt x="97" y="903"/>
                  <a:pt x="91" y="903"/>
                </a:cubicBezTo>
                <a:close/>
                <a:moveTo>
                  <a:pt x="100" y="1112"/>
                </a:moveTo>
                <a:cubicBezTo>
                  <a:pt x="106" y="1113"/>
                  <a:pt x="112" y="1114"/>
                  <a:pt x="117" y="1114"/>
                </a:cubicBezTo>
                <a:cubicBezTo>
                  <a:pt x="117" y="1108"/>
                  <a:pt x="118" y="1102"/>
                  <a:pt x="119" y="1097"/>
                </a:cubicBezTo>
                <a:cubicBezTo>
                  <a:pt x="113" y="1097"/>
                  <a:pt x="108" y="1096"/>
                  <a:pt x="102" y="1096"/>
                </a:cubicBezTo>
                <a:cubicBezTo>
                  <a:pt x="101" y="1102"/>
                  <a:pt x="101" y="1107"/>
                  <a:pt x="100" y="1112"/>
                </a:cubicBezTo>
                <a:close/>
                <a:moveTo>
                  <a:pt x="122" y="1060"/>
                </a:moveTo>
                <a:cubicBezTo>
                  <a:pt x="123" y="1054"/>
                  <a:pt x="124" y="1047"/>
                  <a:pt x="124" y="1042"/>
                </a:cubicBezTo>
                <a:cubicBezTo>
                  <a:pt x="119" y="1042"/>
                  <a:pt x="113" y="1042"/>
                  <a:pt x="107" y="1042"/>
                </a:cubicBezTo>
                <a:cubicBezTo>
                  <a:pt x="106" y="1047"/>
                  <a:pt x="106" y="1053"/>
                  <a:pt x="105" y="1058"/>
                </a:cubicBezTo>
                <a:cubicBezTo>
                  <a:pt x="108" y="1058"/>
                  <a:pt x="111" y="1058"/>
                  <a:pt x="114" y="1058"/>
                </a:cubicBezTo>
                <a:cubicBezTo>
                  <a:pt x="117" y="1059"/>
                  <a:pt x="120" y="1060"/>
                  <a:pt x="122" y="1060"/>
                </a:cubicBezTo>
                <a:close/>
                <a:moveTo>
                  <a:pt x="127" y="1006"/>
                </a:moveTo>
                <a:cubicBezTo>
                  <a:pt x="127" y="999"/>
                  <a:pt x="128" y="993"/>
                  <a:pt x="129" y="988"/>
                </a:cubicBezTo>
                <a:cubicBezTo>
                  <a:pt x="122" y="987"/>
                  <a:pt x="116" y="986"/>
                  <a:pt x="110" y="986"/>
                </a:cubicBezTo>
                <a:cubicBezTo>
                  <a:pt x="110" y="992"/>
                  <a:pt x="110" y="998"/>
                  <a:pt x="110" y="1003"/>
                </a:cubicBezTo>
                <a:cubicBezTo>
                  <a:pt x="115" y="1004"/>
                  <a:pt x="121" y="1005"/>
                  <a:pt x="127" y="1006"/>
                </a:cubicBezTo>
                <a:close/>
                <a:moveTo>
                  <a:pt x="125" y="1141"/>
                </a:moveTo>
                <a:cubicBezTo>
                  <a:pt x="131" y="1142"/>
                  <a:pt x="137" y="1143"/>
                  <a:pt x="142" y="1144"/>
                </a:cubicBezTo>
                <a:cubicBezTo>
                  <a:pt x="142" y="1138"/>
                  <a:pt x="143" y="1132"/>
                  <a:pt x="143" y="1127"/>
                </a:cubicBezTo>
                <a:cubicBezTo>
                  <a:pt x="138" y="1126"/>
                  <a:pt x="132" y="1126"/>
                  <a:pt x="126" y="1125"/>
                </a:cubicBezTo>
                <a:cubicBezTo>
                  <a:pt x="126" y="1131"/>
                  <a:pt x="125" y="1137"/>
                  <a:pt x="125" y="1141"/>
                </a:cubicBezTo>
                <a:close/>
                <a:moveTo>
                  <a:pt x="147" y="1090"/>
                </a:moveTo>
                <a:cubicBezTo>
                  <a:pt x="148" y="1084"/>
                  <a:pt x="149" y="1077"/>
                  <a:pt x="149" y="1071"/>
                </a:cubicBezTo>
                <a:cubicBezTo>
                  <a:pt x="144" y="1071"/>
                  <a:pt x="137" y="1071"/>
                  <a:pt x="131" y="1071"/>
                </a:cubicBezTo>
                <a:cubicBezTo>
                  <a:pt x="131" y="1076"/>
                  <a:pt x="130" y="1083"/>
                  <a:pt x="129" y="1088"/>
                </a:cubicBezTo>
                <a:cubicBezTo>
                  <a:pt x="136" y="1089"/>
                  <a:pt x="142" y="1090"/>
                  <a:pt x="147" y="1090"/>
                </a:cubicBezTo>
                <a:close/>
                <a:moveTo>
                  <a:pt x="145" y="1226"/>
                </a:moveTo>
                <a:cubicBezTo>
                  <a:pt x="151" y="1226"/>
                  <a:pt x="157" y="1227"/>
                  <a:pt x="162" y="1228"/>
                </a:cubicBezTo>
                <a:cubicBezTo>
                  <a:pt x="163" y="1221"/>
                  <a:pt x="164" y="1215"/>
                  <a:pt x="164" y="1210"/>
                </a:cubicBezTo>
                <a:cubicBezTo>
                  <a:pt x="159" y="1210"/>
                  <a:pt x="153" y="1210"/>
                  <a:pt x="147" y="1210"/>
                </a:cubicBezTo>
                <a:cubicBezTo>
                  <a:pt x="146" y="1215"/>
                  <a:pt x="146" y="1220"/>
                  <a:pt x="145" y="1226"/>
                </a:cubicBezTo>
                <a:close/>
                <a:moveTo>
                  <a:pt x="173" y="1120"/>
                </a:moveTo>
                <a:cubicBezTo>
                  <a:pt x="173" y="1114"/>
                  <a:pt x="173" y="1108"/>
                  <a:pt x="174" y="1102"/>
                </a:cubicBezTo>
                <a:cubicBezTo>
                  <a:pt x="168" y="1101"/>
                  <a:pt x="161" y="1100"/>
                  <a:pt x="155" y="1100"/>
                </a:cubicBezTo>
                <a:cubicBezTo>
                  <a:pt x="155" y="1106"/>
                  <a:pt x="155" y="1112"/>
                  <a:pt x="154" y="1117"/>
                </a:cubicBezTo>
                <a:cubicBezTo>
                  <a:pt x="161" y="1118"/>
                  <a:pt x="167" y="1119"/>
                  <a:pt x="173" y="1120"/>
                </a:cubicBezTo>
                <a:close/>
                <a:moveTo>
                  <a:pt x="170" y="1255"/>
                </a:moveTo>
                <a:cubicBezTo>
                  <a:pt x="176" y="1256"/>
                  <a:pt x="182" y="1256"/>
                  <a:pt x="187" y="1257"/>
                </a:cubicBezTo>
                <a:cubicBezTo>
                  <a:pt x="188" y="1251"/>
                  <a:pt x="188" y="1245"/>
                  <a:pt x="188" y="1240"/>
                </a:cubicBezTo>
                <a:cubicBezTo>
                  <a:pt x="185" y="1240"/>
                  <a:pt x="182" y="1240"/>
                  <a:pt x="179" y="1240"/>
                </a:cubicBezTo>
                <a:cubicBezTo>
                  <a:pt x="176" y="1240"/>
                  <a:pt x="174" y="1239"/>
                  <a:pt x="171" y="1238"/>
                </a:cubicBezTo>
                <a:cubicBezTo>
                  <a:pt x="171" y="1244"/>
                  <a:pt x="171" y="1250"/>
                  <a:pt x="170" y="1255"/>
                </a:cubicBezTo>
                <a:close/>
                <a:moveTo>
                  <a:pt x="191" y="1203"/>
                </a:moveTo>
                <a:cubicBezTo>
                  <a:pt x="192" y="1197"/>
                  <a:pt x="193" y="1190"/>
                  <a:pt x="194" y="1185"/>
                </a:cubicBezTo>
                <a:cubicBezTo>
                  <a:pt x="188" y="1184"/>
                  <a:pt x="181" y="1184"/>
                  <a:pt x="175" y="1184"/>
                </a:cubicBezTo>
                <a:cubicBezTo>
                  <a:pt x="175" y="1190"/>
                  <a:pt x="174" y="1197"/>
                  <a:pt x="173" y="1203"/>
                </a:cubicBezTo>
                <a:cubicBezTo>
                  <a:pt x="179" y="1203"/>
                  <a:pt x="186" y="1203"/>
                  <a:pt x="191" y="1203"/>
                </a:cubicBezTo>
                <a:close/>
                <a:moveTo>
                  <a:pt x="163" y="908"/>
                </a:moveTo>
                <a:cubicBezTo>
                  <a:pt x="157" y="908"/>
                  <a:pt x="151" y="908"/>
                  <a:pt x="144" y="907"/>
                </a:cubicBezTo>
                <a:cubicBezTo>
                  <a:pt x="145" y="910"/>
                  <a:pt x="145" y="913"/>
                  <a:pt x="145" y="916"/>
                </a:cubicBezTo>
                <a:cubicBezTo>
                  <a:pt x="145" y="920"/>
                  <a:pt x="144" y="923"/>
                  <a:pt x="143" y="924"/>
                </a:cubicBezTo>
                <a:cubicBezTo>
                  <a:pt x="150" y="925"/>
                  <a:pt x="156" y="926"/>
                  <a:pt x="162" y="927"/>
                </a:cubicBezTo>
                <a:cubicBezTo>
                  <a:pt x="162" y="921"/>
                  <a:pt x="162" y="914"/>
                  <a:pt x="163" y="908"/>
                </a:cubicBezTo>
                <a:close/>
                <a:moveTo>
                  <a:pt x="145" y="788"/>
                </a:moveTo>
                <a:cubicBezTo>
                  <a:pt x="146" y="782"/>
                  <a:pt x="147" y="775"/>
                  <a:pt x="148" y="769"/>
                </a:cubicBezTo>
                <a:cubicBezTo>
                  <a:pt x="142" y="769"/>
                  <a:pt x="136" y="769"/>
                  <a:pt x="130" y="769"/>
                </a:cubicBezTo>
                <a:cubicBezTo>
                  <a:pt x="130" y="775"/>
                  <a:pt x="129" y="780"/>
                  <a:pt x="129" y="786"/>
                </a:cubicBezTo>
                <a:cubicBezTo>
                  <a:pt x="135" y="787"/>
                  <a:pt x="140" y="787"/>
                  <a:pt x="145" y="788"/>
                </a:cubicBezTo>
                <a:close/>
                <a:moveTo>
                  <a:pt x="151" y="734"/>
                </a:moveTo>
                <a:cubicBezTo>
                  <a:pt x="151" y="728"/>
                  <a:pt x="152" y="722"/>
                  <a:pt x="152" y="716"/>
                </a:cubicBezTo>
                <a:cubicBezTo>
                  <a:pt x="146" y="716"/>
                  <a:pt x="140" y="715"/>
                  <a:pt x="134" y="715"/>
                </a:cubicBezTo>
                <a:cubicBezTo>
                  <a:pt x="134" y="720"/>
                  <a:pt x="134" y="726"/>
                  <a:pt x="133" y="731"/>
                </a:cubicBezTo>
                <a:cubicBezTo>
                  <a:pt x="139" y="732"/>
                  <a:pt x="145" y="733"/>
                  <a:pt x="151" y="734"/>
                </a:cubicBezTo>
                <a:close/>
                <a:moveTo>
                  <a:pt x="156" y="680"/>
                </a:moveTo>
                <a:cubicBezTo>
                  <a:pt x="156" y="674"/>
                  <a:pt x="157" y="668"/>
                  <a:pt x="157" y="662"/>
                </a:cubicBezTo>
                <a:cubicBezTo>
                  <a:pt x="152" y="661"/>
                  <a:pt x="146" y="661"/>
                  <a:pt x="140" y="661"/>
                </a:cubicBezTo>
                <a:cubicBezTo>
                  <a:pt x="139" y="666"/>
                  <a:pt x="139" y="672"/>
                  <a:pt x="138" y="678"/>
                </a:cubicBezTo>
                <a:cubicBezTo>
                  <a:pt x="144" y="678"/>
                  <a:pt x="150" y="679"/>
                  <a:pt x="156" y="680"/>
                </a:cubicBezTo>
                <a:close/>
                <a:moveTo>
                  <a:pt x="182" y="710"/>
                </a:moveTo>
                <a:cubicBezTo>
                  <a:pt x="182" y="704"/>
                  <a:pt x="182" y="698"/>
                  <a:pt x="182" y="691"/>
                </a:cubicBezTo>
                <a:cubicBezTo>
                  <a:pt x="179" y="691"/>
                  <a:pt x="176" y="691"/>
                  <a:pt x="173" y="691"/>
                </a:cubicBezTo>
                <a:cubicBezTo>
                  <a:pt x="169" y="691"/>
                  <a:pt x="166" y="689"/>
                  <a:pt x="164" y="689"/>
                </a:cubicBezTo>
                <a:cubicBezTo>
                  <a:pt x="163" y="695"/>
                  <a:pt x="163" y="702"/>
                  <a:pt x="163" y="707"/>
                </a:cubicBezTo>
                <a:cubicBezTo>
                  <a:pt x="169" y="708"/>
                  <a:pt x="176" y="709"/>
                  <a:pt x="182" y="710"/>
                </a:cubicBezTo>
                <a:close/>
                <a:moveTo>
                  <a:pt x="185" y="655"/>
                </a:moveTo>
                <a:cubicBezTo>
                  <a:pt x="185" y="649"/>
                  <a:pt x="186" y="642"/>
                  <a:pt x="187" y="636"/>
                </a:cubicBezTo>
                <a:cubicBezTo>
                  <a:pt x="181" y="636"/>
                  <a:pt x="175" y="636"/>
                  <a:pt x="170" y="636"/>
                </a:cubicBezTo>
                <a:cubicBezTo>
                  <a:pt x="169" y="642"/>
                  <a:pt x="168" y="648"/>
                  <a:pt x="167" y="653"/>
                </a:cubicBezTo>
                <a:cubicBezTo>
                  <a:pt x="173" y="654"/>
                  <a:pt x="179" y="654"/>
                  <a:pt x="185" y="655"/>
                </a:cubicBezTo>
                <a:close/>
                <a:moveTo>
                  <a:pt x="159" y="459"/>
                </a:moveTo>
                <a:cubicBezTo>
                  <a:pt x="164" y="459"/>
                  <a:pt x="168" y="460"/>
                  <a:pt x="173" y="461"/>
                </a:cubicBezTo>
                <a:cubicBezTo>
                  <a:pt x="174" y="455"/>
                  <a:pt x="174" y="451"/>
                  <a:pt x="174" y="446"/>
                </a:cubicBezTo>
                <a:cubicBezTo>
                  <a:pt x="170" y="446"/>
                  <a:pt x="165" y="445"/>
                  <a:pt x="160" y="445"/>
                </a:cubicBezTo>
                <a:cubicBezTo>
                  <a:pt x="160" y="450"/>
                  <a:pt x="159" y="454"/>
                  <a:pt x="159" y="459"/>
                </a:cubicBezTo>
                <a:close/>
                <a:moveTo>
                  <a:pt x="154" y="513"/>
                </a:moveTo>
                <a:cubicBezTo>
                  <a:pt x="159" y="513"/>
                  <a:pt x="164" y="514"/>
                  <a:pt x="169" y="515"/>
                </a:cubicBezTo>
                <a:cubicBezTo>
                  <a:pt x="169" y="510"/>
                  <a:pt x="169" y="505"/>
                  <a:pt x="169" y="500"/>
                </a:cubicBezTo>
                <a:cubicBezTo>
                  <a:pt x="164" y="500"/>
                  <a:pt x="160" y="499"/>
                  <a:pt x="156" y="499"/>
                </a:cubicBezTo>
                <a:cubicBezTo>
                  <a:pt x="155" y="504"/>
                  <a:pt x="155" y="508"/>
                  <a:pt x="154" y="513"/>
                </a:cubicBezTo>
                <a:close/>
                <a:moveTo>
                  <a:pt x="148" y="568"/>
                </a:moveTo>
                <a:cubicBezTo>
                  <a:pt x="154" y="569"/>
                  <a:pt x="159" y="569"/>
                  <a:pt x="165" y="570"/>
                </a:cubicBezTo>
                <a:cubicBezTo>
                  <a:pt x="165" y="564"/>
                  <a:pt x="166" y="559"/>
                  <a:pt x="166" y="553"/>
                </a:cubicBezTo>
                <a:cubicBezTo>
                  <a:pt x="161" y="553"/>
                  <a:pt x="155" y="553"/>
                  <a:pt x="150" y="552"/>
                </a:cubicBezTo>
                <a:cubicBezTo>
                  <a:pt x="149" y="558"/>
                  <a:pt x="149" y="563"/>
                  <a:pt x="148" y="568"/>
                </a:cubicBezTo>
                <a:close/>
                <a:moveTo>
                  <a:pt x="144" y="606"/>
                </a:moveTo>
                <a:cubicBezTo>
                  <a:pt x="144" y="612"/>
                  <a:pt x="143" y="618"/>
                  <a:pt x="143" y="623"/>
                </a:cubicBezTo>
                <a:cubicBezTo>
                  <a:pt x="149" y="624"/>
                  <a:pt x="154" y="624"/>
                  <a:pt x="160" y="624"/>
                </a:cubicBezTo>
                <a:cubicBezTo>
                  <a:pt x="160" y="619"/>
                  <a:pt x="161" y="613"/>
                  <a:pt x="161" y="607"/>
                </a:cubicBezTo>
                <a:cubicBezTo>
                  <a:pt x="156" y="607"/>
                  <a:pt x="150" y="607"/>
                  <a:pt x="144" y="606"/>
                </a:cubicBezTo>
                <a:close/>
                <a:moveTo>
                  <a:pt x="130" y="484"/>
                </a:moveTo>
                <a:cubicBezTo>
                  <a:pt x="134" y="484"/>
                  <a:pt x="139" y="484"/>
                  <a:pt x="143" y="485"/>
                </a:cubicBezTo>
                <a:cubicBezTo>
                  <a:pt x="143" y="480"/>
                  <a:pt x="144" y="476"/>
                  <a:pt x="144" y="471"/>
                </a:cubicBezTo>
                <a:cubicBezTo>
                  <a:pt x="140" y="471"/>
                  <a:pt x="136" y="471"/>
                  <a:pt x="132" y="471"/>
                </a:cubicBezTo>
                <a:cubicBezTo>
                  <a:pt x="131" y="475"/>
                  <a:pt x="130" y="479"/>
                  <a:pt x="130" y="484"/>
                </a:cubicBezTo>
                <a:close/>
                <a:moveTo>
                  <a:pt x="125" y="537"/>
                </a:moveTo>
                <a:cubicBezTo>
                  <a:pt x="130" y="538"/>
                  <a:pt x="135" y="539"/>
                  <a:pt x="140" y="539"/>
                </a:cubicBezTo>
                <a:cubicBezTo>
                  <a:pt x="140" y="535"/>
                  <a:pt x="140" y="530"/>
                  <a:pt x="140" y="525"/>
                </a:cubicBezTo>
                <a:cubicBezTo>
                  <a:pt x="135" y="525"/>
                  <a:pt x="130" y="524"/>
                  <a:pt x="126" y="524"/>
                </a:cubicBezTo>
                <a:cubicBezTo>
                  <a:pt x="125" y="528"/>
                  <a:pt x="125" y="533"/>
                  <a:pt x="125" y="537"/>
                </a:cubicBezTo>
                <a:close/>
                <a:moveTo>
                  <a:pt x="119" y="592"/>
                </a:moveTo>
                <a:cubicBezTo>
                  <a:pt x="124" y="593"/>
                  <a:pt x="129" y="594"/>
                  <a:pt x="134" y="594"/>
                </a:cubicBezTo>
                <a:cubicBezTo>
                  <a:pt x="135" y="589"/>
                  <a:pt x="135" y="584"/>
                  <a:pt x="136" y="578"/>
                </a:cubicBezTo>
                <a:cubicBezTo>
                  <a:pt x="130" y="578"/>
                  <a:pt x="125" y="578"/>
                  <a:pt x="120" y="577"/>
                </a:cubicBezTo>
                <a:cubicBezTo>
                  <a:pt x="120" y="583"/>
                  <a:pt x="120" y="587"/>
                  <a:pt x="119" y="592"/>
                </a:cubicBezTo>
                <a:close/>
                <a:moveTo>
                  <a:pt x="114" y="647"/>
                </a:moveTo>
                <a:cubicBezTo>
                  <a:pt x="120" y="648"/>
                  <a:pt x="126" y="649"/>
                  <a:pt x="130" y="649"/>
                </a:cubicBezTo>
                <a:cubicBezTo>
                  <a:pt x="131" y="643"/>
                  <a:pt x="131" y="638"/>
                  <a:pt x="132" y="632"/>
                </a:cubicBezTo>
                <a:cubicBezTo>
                  <a:pt x="127" y="632"/>
                  <a:pt x="121" y="632"/>
                  <a:pt x="116" y="632"/>
                </a:cubicBezTo>
                <a:cubicBezTo>
                  <a:pt x="115" y="637"/>
                  <a:pt x="115" y="642"/>
                  <a:pt x="114" y="647"/>
                </a:cubicBezTo>
                <a:close/>
                <a:moveTo>
                  <a:pt x="110" y="686"/>
                </a:moveTo>
                <a:cubicBezTo>
                  <a:pt x="110" y="691"/>
                  <a:pt x="109" y="697"/>
                  <a:pt x="109" y="702"/>
                </a:cubicBezTo>
                <a:cubicBezTo>
                  <a:pt x="115" y="703"/>
                  <a:pt x="120" y="703"/>
                  <a:pt x="126" y="704"/>
                </a:cubicBezTo>
                <a:cubicBezTo>
                  <a:pt x="126" y="698"/>
                  <a:pt x="127" y="693"/>
                  <a:pt x="127" y="687"/>
                </a:cubicBezTo>
                <a:cubicBezTo>
                  <a:pt x="121" y="686"/>
                  <a:pt x="116" y="686"/>
                  <a:pt x="110" y="686"/>
                </a:cubicBezTo>
                <a:close/>
                <a:moveTo>
                  <a:pt x="95" y="562"/>
                </a:moveTo>
                <a:cubicBezTo>
                  <a:pt x="99" y="563"/>
                  <a:pt x="104" y="564"/>
                  <a:pt x="109" y="564"/>
                </a:cubicBezTo>
                <a:cubicBezTo>
                  <a:pt x="109" y="559"/>
                  <a:pt x="109" y="555"/>
                  <a:pt x="109" y="550"/>
                </a:cubicBezTo>
                <a:cubicBezTo>
                  <a:pt x="105" y="550"/>
                  <a:pt x="101" y="549"/>
                  <a:pt x="96" y="549"/>
                </a:cubicBezTo>
                <a:cubicBezTo>
                  <a:pt x="96" y="554"/>
                  <a:pt x="95" y="558"/>
                  <a:pt x="95" y="562"/>
                </a:cubicBezTo>
                <a:close/>
                <a:moveTo>
                  <a:pt x="91" y="617"/>
                </a:moveTo>
                <a:cubicBezTo>
                  <a:pt x="95" y="617"/>
                  <a:pt x="100" y="618"/>
                  <a:pt x="104" y="618"/>
                </a:cubicBezTo>
                <a:cubicBezTo>
                  <a:pt x="104" y="613"/>
                  <a:pt x="105" y="609"/>
                  <a:pt x="105" y="604"/>
                </a:cubicBezTo>
                <a:cubicBezTo>
                  <a:pt x="100" y="604"/>
                  <a:pt x="96" y="604"/>
                  <a:pt x="92" y="604"/>
                </a:cubicBezTo>
                <a:cubicBezTo>
                  <a:pt x="91" y="608"/>
                  <a:pt x="91" y="612"/>
                  <a:pt x="91" y="617"/>
                </a:cubicBezTo>
                <a:close/>
                <a:moveTo>
                  <a:pt x="85" y="671"/>
                </a:moveTo>
                <a:cubicBezTo>
                  <a:pt x="90" y="672"/>
                  <a:pt x="95" y="673"/>
                  <a:pt x="100" y="673"/>
                </a:cubicBezTo>
                <a:cubicBezTo>
                  <a:pt x="101" y="668"/>
                  <a:pt x="101" y="663"/>
                  <a:pt x="102" y="658"/>
                </a:cubicBezTo>
                <a:cubicBezTo>
                  <a:pt x="96" y="657"/>
                  <a:pt x="91" y="657"/>
                  <a:pt x="86" y="657"/>
                </a:cubicBezTo>
                <a:cubicBezTo>
                  <a:pt x="86" y="662"/>
                  <a:pt x="85" y="666"/>
                  <a:pt x="85" y="671"/>
                </a:cubicBezTo>
                <a:close/>
                <a:moveTo>
                  <a:pt x="81" y="726"/>
                </a:moveTo>
                <a:cubicBezTo>
                  <a:pt x="86" y="727"/>
                  <a:pt x="90" y="727"/>
                  <a:pt x="95" y="728"/>
                </a:cubicBezTo>
                <a:cubicBezTo>
                  <a:pt x="96" y="722"/>
                  <a:pt x="96" y="717"/>
                  <a:pt x="97" y="712"/>
                </a:cubicBezTo>
                <a:cubicBezTo>
                  <a:pt x="92" y="712"/>
                  <a:pt x="87" y="712"/>
                  <a:pt x="82" y="712"/>
                </a:cubicBezTo>
                <a:cubicBezTo>
                  <a:pt x="82" y="716"/>
                  <a:pt x="81" y="721"/>
                  <a:pt x="81" y="726"/>
                </a:cubicBezTo>
                <a:close/>
                <a:moveTo>
                  <a:pt x="77" y="766"/>
                </a:moveTo>
                <a:cubicBezTo>
                  <a:pt x="76" y="771"/>
                  <a:pt x="76" y="776"/>
                  <a:pt x="75" y="781"/>
                </a:cubicBezTo>
                <a:cubicBezTo>
                  <a:pt x="81" y="781"/>
                  <a:pt x="86" y="782"/>
                  <a:pt x="91" y="783"/>
                </a:cubicBezTo>
                <a:cubicBezTo>
                  <a:pt x="92" y="777"/>
                  <a:pt x="92" y="772"/>
                  <a:pt x="93" y="766"/>
                </a:cubicBezTo>
                <a:cubicBezTo>
                  <a:pt x="88" y="766"/>
                  <a:pt x="82" y="766"/>
                  <a:pt x="77" y="766"/>
                </a:cubicBezTo>
                <a:close/>
                <a:moveTo>
                  <a:pt x="61" y="641"/>
                </a:moveTo>
                <a:cubicBezTo>
                  <a:pt x="66" y="641"/>
                  <a:pt x="70" y="642"/>
                  <a:pt x="75" y="643"/>
                </a:cubicBezTo>
                <a:cubicBezTo>
                  <a:pt x="75" y="638"/>
                  <a:pt x="75" y="634"/>
                  <a:pt x="76" y="630"/>
                </a:cubicBezTo>
                <a:cubicBezTo>
                  <a:pt x="71" y="629"/>
                  <a:pt x="67" y="629"/>
                  <a:pt x="62" y="628"/>
                </a:cubicBezTo>
                <a:cubicBezTo>
                  <a:pt x="62" y="633"/>
                  <a:pt x="62" y="637"/>
                  <a:pt x="61" y="641"/>
                </a:cubicBezTo>
                <a:close/>
                <a:moveTo>
                  <a:pt x="56" y="696"/>
                </a:moveTo>
                <a:cubicBezTo>
                  <a:pt x="61" y="696"/>
                  <a:pt x="65" y="697"/>
                  <a:pt x="70" y="697"/>
                </a:cubicBezTo>
                <a:cubicBezTo>
                  <a:pt x="70" y="692"/>
                  <a:pt x="71" y="687"/>
                  <a:pt x="71" y="683"/>
                </a:cubicBezTo>
                <a:cubicBezTo>
                  <a:pt x="66" y="683"/>
                  <a:pt x="62" y="682"/>
                  <a:pt x="57" y="682"/>
                </a:cubicBezTo>
                <a:cubicBezTo>
                  <a:pt x="57" y="687"/>
                  <a:pt x="56" y="691"/>
                  <a:pt x="56" y="696"/>
                </a:cubicBezTo>
                <a:close/>
                <a:moveTo>
                  <a:pt x="51" y="750"/>
                </a:moveTo>
                <a:cubicBezTo>
                  <a:pt x="57" y="751"/>
                  <a:pt x="61" y="752"/>
                  <a:pt x="66" y="752"/>
                </a:cubicBezTo>
                <a:cubicBezTo>
                  <a:pt x="66" y="747"/>
                  <a:pt x="67" y="743"/>
                  <a:pt x="67" y="737"/>
                </a:cubicBezTo>
                <a:cubicBezTo>
                  <a:pt x="62" y="737"/>
                  <a:pt x="57" y="737"/>
                  <a:pt x="52" y="736"/>
                </a:cubicBezTo>
                <a:cubicBezTo>
                  <a:pt x="52" y="741"/>
                  <a:pt x="52" y="746"/>
                  <a:pt x="51" y="750"/>
                </a:cubicBezTo>
                <a:close/>
                <a:moveTo>
                  <a:pt x="46" y="805"/>
                </a:moveTo>
                <a:cubicBezTo>
                  <a:pt x="51" y="806"/>
                  <a:pt x="56" y="806"/>
                  <a:pt x="61" y="807"/>
                </a:cubicBezTo>
                <a:cubicBezTo>
                  <a:pt x="61" y="802"/>
                  <a:pt x="62" y="797"/>
                  <a:pt x="62" y="792"/>
                </a:cubicBezTo>
                <a:cubicBezTo>
                  <a:pt x="57" y="791"/>
                  <a:pt x="52" y="791"/>
                  <a:pt x="47" y="791"/>
                </a:cubicBezTo>
                <a:cubicBezTo>
                  <a:pt x="47" y="796"/>
                  <a:pt x="46" y="800"/>
                  <a:pt x="46" y="805"/>
                </a:cubicBezTo>
                <a:close/>
                <a:moveTo>
                  <a:pt x="42" y="859"/>
                </a:moveTo>
                <a:cubicBezTo>
                  <a:pt x="47" y="859"/>
                  <a:pt x="51" y="860"/>
                  <a:pt x="56" y="860"/>
                </a:cubicBezTo>
                <a:cubicBezTo>
                  <a:pt x="56" y="856"/>
                  <a:pt x="56" y="851"/>
                  <a:pt x="57" y="846"/>
                </a:cubicBezTo>
                <a:cubicBezTo>
                  <a:pt x="52" y="846"/>
                  <a:pt x="48" y="846"/>
                  <a:pt x="43" y="846"/>
                </a:cubicBezTo>
                <a:cubicBezTo>
                  <a:pt x="43" y="850"/>
                  <a:pt x="42" y="854"/>
                  <a:pt x="42" y="859"/>
                </a:cubicBezTo>
                <a:close/>
                <a:moveTo>
                  <a:pt x="37" y="914"/>
                </a:moveTo>
                <a:cubicBezTo>
                  <a:pt x="42" y="914"/>
                  <a:pt x="47" y="915"/>
                  <a:pt x="51" y="915"/>
                </a:cubicBezTo>
                <a:cubicBezTo>
                  <a:pt x="52" y="910"/>
                  <a:pt x="52" y="905"/>
                  <a:pt x="53" y="900"/>
                </a:cubicBezTo>
                <a:cubicBezTo>
                  <a:pt x="48" y="900"/>
                  <a:pt x="43" y="900"/>
                  <a:pt x="38" y="899"/>
                </a:cubicBezTo>
                <a:cubicBezTo>
                  <a:pt x="38" y="904"/>
                  <a:pt x="37" y="909"/>
                  <a:pt x="37" y="914"/>
                </a:cubicBezTo>
                <a:close/>
                <a:moveTo>
                  <a:pt x="34" y="954"/>
                </a:moveTo>
                <a:cubicBezTo>
                  <a:pt x="33" y="959"/>
                  <a:pt x="33" y="963"/>
                  <a:pt x="33" y="968"/>
                </a:cubicBezTo>
                <a:cubicBezTo>
                  <a:pt x="37" y="969"/>
                  <a:pt x="42" y="969"/>
                  <a:pt x="46" y="969"/>
                </a:cubicBezTo>
                <a:cubicBezTo>
                  <a:pt x="46" y="964"/>
                  <a:pt x="47" y="959"/>
                  <a:pt x="48" y="954"/>
                </a:cubicBezTo>
                <a:cubicBezTo>
                  <a:pt x="43" y="954"/>
                  <a:pt x="38" y="954"/>
                  <a:pt x="34" y="954"/>
                </a:cubicBezTo>
                <a:close/>
                <a:moveTo>
                  <a:pt x="22" y="775"/>
                </a:moveTo>
                <a:cubicBezTo>
                  <a:pt x="27" y="775"/>
                  <a:pt x="31" y="776"/>
                  <a:pt x="36" y="776"/>
                </a:cubicBezTo>
                <a:cubicBezTo>
                  <a:pt x="36" y="772"/>
                  <a:pt x="36" y="767"/>
                  <a:pt x="37" y="763"/>
                </a:cubicBezTo>
                <a:cubicBezTo>
                  <a:pt x="32" y="762"/>
                  <a:pt x="28" y="762"/>
                  <a:pt x="23" y="762"/>
                </a:cubicBezTo>
                <a:cubicBezTo>
                  <a:pt x="23" y="766"/>
                  <a:pt x="22" y="770"/>
                  <a:pt x="22" y="775"/>
                </a:cubicBezTo>
                <a:close/>
                <a:moveTo>
                  <a:pt x="17" y="830"/>
                </a:moveTo>
                <a:cubicBezTo>
                  <a:pt x="22" y="830"/>
                  <a:pt x="26" y="830"/>
                  <a:pt x="30" y="831"/>
                </a:cubicBezTo>
                <a:cubicBezTo>
                  <a:pt x="31" y="826"/>
                  <a:pt x="31" y="822"/>
                  <a:pt x="32" y="817"/>
                </a:cubicBezTo>
                <a:cubicBezTo>
                  <a:pt x="28" y="817"/>
                  <a:pt x="24" y="817"/>
                  <a:pt x="19" y="817"/>
                </a:cubicBezTo>
                <a:cubicBezTo>
                  <a:pt x="18" y="821"/>
                  <a:pt x="18" y="825"/>
                  <a:pt x="17" y="830"/>
                </a:cubicBezTo>
                <a:close/>
                <a:moveTo>
                  <a:pt x="13" y="884"/>
                </a:moveTo>
                <a:cubicBezTo>
                  <a:pt x="17" y="885"/>
                  <a:pt x="22" y="885"/>
                  <a:pt x="27" y="886"/>
                </a:cubicBezTo>
                <a:cubicBezTo>
                  <a:pt x="27" y="881"/>
                  <a:pt x="27" y="876"/>
                  <a:pt x="27" y="872"/>
                </a:cubicBezTo>
                <a:cubicBezTo>
                  <a:pt x="22" y="871"/>
                  <a:pt x="18" y="871"/>
                  <a:pt x="14" y="871"/>
                </a:cubicBezTo>
                <a:cubicBezTo>
                  <a:pt x="13" y="876"/>
                  <a:pt x="13" y="880"/>
                  <a:pt x="13" y="884"/>
                </a:cubicBezTo>
                <a:close/>
                <a:moveTo>
                  <a:pt x="22" y="927"/>
                </a:moveTo>
                <a:cubicBezTo>
                  <a:pt x="17" y="926"/>
                  <a:pt x="13" y="926"/>
                  <a:pt x="8" y="925"/>
                </a:cubicBezTo>
                <a:cubicBezTo>
                  <a:pt x="8" y="930"/>
                  <a:pt x="8" y="934"/>
                  <a:pt x="8" y="938"/>
                </a:cubicBezTo>
                <a:cubicBezTo>
                  <a:pt x="13" y="938"/>
                  <a:pt x="17" y="938"/>
                  <a:pt x="21" y="939"/>
                </a:cubicBezTo>
                <a:cubicBezTo>
                  <a:pt x="21" y="934"/>
                  <a:pt x="22" y="930"/>
                  <a:pt x="22" y="927"/>
                </a:cubicBezTo>
                <a:close/>
                <a:moveTo>
                  <a:pt x="37" y="1065"/>
                </a:moveTo>
                <a:cubicBezTo>
                  <a:pt x="32" y="1064"/>
                  <a:pt x="28" y="1064"/>
                  <a:pt x="24" y="1064"/>
                </a:cubicBezTo>
                <a:cubicBezTo>
                  <a:pt x="24" y="1068"/>
                  <a:pt x="23" y="1072"/>
                  <a:pt x="23" y="1076"/>
                </a:cubicBezTo>
                <a:cubicBezTo>
                  <a:pt x="27" y="1076"/>
                  <a:pt x="32" y="1077"/>
                  <a:pt x="36" y="1077"/>
                </a:cubicBezTo>
                <a:cubicBezTo>
                  <a:pt x="37" y="1073"/>
                  <a:pt x="37" y="1069"/>
                  <a:pt x="37" y="1065"/>
                </a:cubicBezTo>
                <a:close/>
                <a:moveTo>
                  <a:pt x="43" y="1010"/>
                </a:moveTo>
                <a:cubicBezTo>
                  <a:pt x="38" y="1009"/>
                  <a:pt x="33" y="1009"/>
                  <a:pt x="29" y="1009"/>
                </a:cubicBezTo>
                <a:cubicBezTo>
                  <a:pt x="28" y="1014"/>
                  <a:pt x="28" y="1018"/>
                  <a:pt x="28" y="1022"/>
                </a:cubicBezTo>
                <a:cubicBezTo>
                  <a:pt x="33" y="1023"/>
                  <a:pt x="37" y="1023"/>
                  <a:pt x="42" y="1024"/>
                </a:cubicBezTo>
                <a:cubicBezTo>
                  <a:pt x="42" y="1019"/>
                  <a:pt x="42" y="1015"/>
                  <a:pt x="43" y="1010"/>
                </a:cubicBezTo>
                <a:close/>
                <a:moveTo>
                  <a:pt x="58" y="1148"/>
                </a:moveTo>
                <a:cubicBezTo>
                  <a:pt x="53" y="1148"/>
                  <a:pt x="49" y="1147"/>
                  <a:pt x="44" y="1147"/>
                </a:cubicBezTo>
                <a:cubicBezTo>
                  <a:pt x="44" y="1152"/>
                  <a:pt x="44" y="1156"/>
                  <a:pt x="43" y="1160"/>
                </a:cubicBezTo>
                <a:cubicBezTo>
                  <a:pt x="48" y="1161"/>
                  <a:pt x="52" y="1161"/>
                  <a:pt x="56" y="1162"/>
                </a:cubicBezTo>
                <a:cubicBezTo>
                  <a:pt x="57" y="1157"/>
                  <a:pt x="57" y="1153"/>
                  <a:pt x="58" y="1148"/>
                </a:cubicBezTo>
                <a:close/>
                <a:moveTo>
                  <a:pt x="63" y="1093"/>
                </a:moveTo>
                <a:cubicBezTo>
                  <a:pt x="58" y="1093"/>
                  <a:pt x="53" y="1092"/>
                  <a:pt x="48" y="1092"/>
                </a:cubicBezTo>
                <a:cubicBezTo>
                  <a:pt x="48" y="1097"/>
                  <a:pt x="48" y="1102"/>
                  <a:pt x="47" y="1106"/>
                </a:cubicBezTo>
                <a:cubicBezTo>
                  <a:pt x="52" y="1107"/>
                  <a:pt x="57" y="1107"/>
                  <a:pt x="61" y="1107"/>
                </a:cubicBezTo>
                <a:cubicBezTo>
                  <a:pt x="62" y="1102"/>
                  <a:pt x="62" y="1097"/>
                  <a:pt x="63" y="1093"/>
                </a:cubicBezTo>
                <a:close/>
                <a:moveTo>
                  <a:pt x="67" y="1053"/>
                </a:moveTo>
                <a:cubicBezTo>
                  <a:pt x="67" y="1048"/>
                  <a:pt x="67" y="1044"/>
                  <a:pt x="68" y="1039"/>
                </a:cubicBezTo>
                <a:cubicBezTo>
                  <a:pt x="63" y="1039"/>
                  <a:pt x="58" y="1038"/>
                  <a:pt x="53" y="1038"/>
                </a:cubicBezTo>
                <a:cubicBezTo>
                  <a:pt x="53" y="1043"/>
                  <a:pt x="53" y="1047"/>
                  <a:pt x="52" y="1052"/>
                </a:cubicBezTo>
                <a:cubicBezTo>
                  <a:pt x="57" y="1052"/>
                  <a:pt x="62" y="1053"/>
                  <a:pt x="67" y="1053"/>
                </a:cubicBezTo>
                <a:close/>
                <a:moveTo>
                  <a:pt x="83" y="1177"/>
                </a:moveTo>
                <a:cubicBezTo>
                  <a:pt x="78" y="1177"/>
                  <a:pt x="73" y="1177"/>
                  <a:pt x="69" y="1177"/>
                </a:cubicBezTo>
                <a:cubicBezTo>
                  <a:pt x="68" y="1182"/>
                  <a:pt x="68" y="1186"/>
                  <a:pt x="68" y="1190"/>
                </a:cubicBezTo>
                <a:cubicBezTo>
                  <a:pt x="73" y="1191"/>
                  <a:pt x="77" y="1191"/>
                  <a:pt x="82" y="1192"/>
                </a:cubicBezTo>
                <a:cubicBezTo>
                  <a:pt x="82" y="1187"/>
                  <a:pt x="82" y="1182"/>
                  <a:pt x="83" y="1177"/>
                </a:cubicBezTo>
                <a:close/>
                <a:moveTo>
                  <a:pt x="86" y="1138"/>
                </a:moveTo>
                <a:cubicBezTo>
                  <a:pt x="87" y="1133"/>
                  <a:pt x="87" y="1128"/>
                  <a:pt x="88" y="1122"/>
                </a:cubicBezTo>
                <a:cubicBezTo>
                  <a:pt x="83" y="1122"/>
                  <a:pt x="79" y="1122"/>
                  <a:pt x="74" y="1122"/>
                </a:cubicBezTo>
                <a:cubicBezTo>
                  <a:pt x="73" y="1127"/>
                  <a:pt x="73" y="1131"/>
                  <a:pt x="72" y="1136"/>
                </a:cubicBezTo>
                <a:cubicBezTo>
                  <a:pt x="77" y="1137"/>
                  <a:pt x="82" y="1137"/>
                  <a:pt x="86" y="1138"/>
                </a:cubicBezTo>
                <a:close/>
                <a:moveTo>
                  <a:pt x="103" y="1261"/>
                </a:moveTo>
                <a:cubicBezTo>
                  <a:pt x="98" y="1261"/>
                  <a:pt x="93" y="1261"/>
                  <a:pt x="89" y="1261"/>
                </a:cubicBezTo>
                <a:cubicBezTo>
                  <a:pt x="88" y="1265"/>
                  <a:pt x="88" y="1269"/>
                  <a:pt x="87" y="1274"/>
                </a:cubicBezTo>
                <a:cubicBezTo>
                  <a:pt x="92" y="1274"/>
                  <a:pt x="96" y="1275"/>
                  <a:pt x="101" y="1275"/>
                </a:cubicBezTo>
                <a:cubicBezTo>
                  <a:pt x="101" y="1271"/>
                  <a:pt x="102" y="1266"/>
                  <a:pt x="103" y="1261"/>
                </a:cubicBezTo>
                <a:close/>
                <a:moveTo>
                  <a:pt x="108" y="1206"/>
                </a:moveTo>
                <a:cubicBezTo>
                  <a:pt x="103" y="1206"/>
                  <a:pt x="98" y="1205"/>
                  <a:pt x="93" y="1205"/>
                </a:cubicBezTo>
                <a:cubicBezTo>
                  <a:pt x="93" y="1210"/>
                  <a:pt x="93" y="1215"/>
                  <a:pt x="93" y="1219"/>
                </a:cubicBezTo>
                <a:cubicBezTo>
                  <a:pt x="98" y="1220"/>
                  <a:pt x="102" y="1221"/>
                  <a:pt x="107" y="1221"/>
                </a:cubicBezTo>
                <a:cubicBezTo>
                  <a:pt x="107" y="1216"/>
                  <a:pt x="108" y="1212"/>
                  <a:pt x="108" y="1206"/>
                </a:cubicBezTo>
                <a:close/>
                <a:moveTo>
                  <a:pt x="111" y="1167"/>
                </a:moveTo>
                <a:cubicBezTo>
                  <a:pt x="112" y="1162"/>
                  <a:pt x="112" y="1157"/>
                  <a:pt x="113" y="1151"/>
                </a:cubicBezTo>
                <a:cubicBezTo>
                  <a:pt x="108" y="1151"/>
                  <a:pt x="103" y="1151"/>
                  <a:pt x="98" y="1151"/>
                </a:cubicBezTo>
                <a:cubicBezTo>
                  <a:pt x="98" y="1156"/>
                  <a:pt x="97" y="1161"/>
                  <a:pt x="97" y="1166"/>
                </a:cubicBezTo>
                <a:cubicBezTo>
                  <a:pt x="102" y="1166"/>
                  <a:pt x="106" y="1167"/>
                  <a:pt x="111" y="1167"/>
                </a:cubicBezTo>
                <a:close/>
                <a:moveTo>
                  <a:pt x="128" y="1291"/>
                </a:moveTo>
                <a:cubicBezTo>
                  <a:pt x="122" y="1291"/>
                  <a:pt x="118" y="1290"/>
                  <a:pt x="113" y="1290"/>
                </a:cubicBezTo>
                <a:cubicBezTo>
                  <a:pt x="113" y="1295"/>
                  <a:pt x="112" y="1300"/>
                  <a:pt x="112" y="1304"/>
                </a:cubicBezTo>
                <a:cubicBezTo>
                  <a:pt x="117" y="1304"/>
                  <a:pt x="121" y="1305"/>
                  <a:pt x="126" y="1305"/>
                </a:cubicBezTo>
                <a:cubicBezTo>
                  <a:pt x="126" y="1300"/>
                  <a:pt x="127" y="1295"/>
                  <a:pt x="128" y="1291"/>
                </a:cubicBezTo>
                <a:close/>
                <a:moveTo>
                  <a:pt x="133" y="1236"/>
                </a:moveTo>
                <a:cubicBezTo>
                  <a:pt x="128" y="1235"/>
                  <a:pt x="123" y="1235"/>
                  <a:pt x="118" y="1235"/>
                </a:cubicBezTo>
                <a:cubicBezTo>
                  <a:pt x="117" y="1240"/>
                  <a:pt x="117" y="1245"/>
                  <a:pt x="117" y="1250"/>
                </a:cubicBezTo>
                <a:cubicBezTo>
                  <a:pt x="122" y="1250"/>
                  <a:pt x="127" y="1251"/>
                  <a:pt x="132" y="1251"/>
                </a:cubicBezTo>
                <a:cubicBezTo>
                  <a:pt x="132" y="1246"/>
                  <a:pt x="133" y="1241"/>
                  <a:pt x="133" y="1236"/>
                </a:cubicBezTo>
                <a:close/>
                <a:moveTo>
                  <a:pt x="136" y="1197"/>
                </a:moveTo>
                <a:cubicBezTo>
                  <a:pt x="137" y="1191"/>
                  <a:pt x="137" y="1186"/>
                  <a:pt x="138" y="1181"/>
                </a:cubicBezTo>
                <a:cubicBezTo>
                  <a:pt x="132" y="1180"/>
                  <a:pt x="127" y="1180"/>
                  <a:pt x="122" y="1180"/>
                </a:cubicBezTo>
                <a:cubicBezTo>
                  <a:pt x="122" y="1185"/>
                  <a:pt x="121" y="1190"/>
                  <a:pt x="121" y="1196"/>
                </a:cubicBezTo>
                <a:cubicBezTo>
                  <a:pt x="126" y="1196"/>
                  <a:pt x="131" y="1197"/>
                  <a:pt x="136" y="1197"/>
                </a:cubicBezTo>
                <a:close/>
                <a:moveTo>
                  <a:pt x="152" y="1321"/>
                </a:moveTo>
                <a:cubicBezTo>
                  <a:pt x="147" y="1320"/>
                  <a:pt x="143" y="1320"/>
                  <a:pt x="139" y="1320"/>
                </a:cubicBezTo>
                <a:cubicBezTo>
                  <a:pt x="138" y="1324"/>
                  <a:pt x="138" y="1329"/>
                  <a:pt x="138" y="1333"/>
                </a:cubicBezTo>
                <a:cubicBezTo>
                  <a:pt x="142" y="1333"/>
                  <a:pt x="146" y="1334"/>
                  <a:pt x="151" y="1334"/>
                </a:cubicBezTo>
                <a:cubicBezTo>
                  <a:pt x="151" y="1330"/>
                  <a:pt x="152" y="1325"/>
                  <a:pt x="152" y="1321"/>
                </a:cubicBezTo>
                <a:close/>
                <a:moveTo>
                  <a:pt x="157" y="1282"/>
                </a:moveTo>
                <a:cubicBezTo>
                  <a:pt x="157" y="1276"/>
                  <a:pt x="158" y="1271"/>
                  <a:pt x="158" y="1265"/>
                </a:cubicBezTo>
                <a:cubicBezTo>
                  <a:pt x="153" y="1265"/>
                  <a:pt x="147" y="1265"/>
                  <a:pt x="142" y="1264"/>
                </a:cubicBezTo>
                <a:cubicBezTo>
                  <a:pt x="142" y="1270"/>
                  <a:pt x="141" y="1275"/>
                  <a:pt x="141" y="1280"/>
                </a:cubicBezTo>
                <a:cubicBezTo>
                  <a:pt x="146" y="1280"/>
                  <a:pt x="151" y="1281"/>
                  <a:pt x="157" y="1282"/>
                </a:cubicBezTo>
                <a:close/>
                <a:moveTo>
                  <a:pt x="172" y="1404"/>
                </a:moveTo>
                <a:cubicBezTo>
                  <a:pt x="167" y="1404"/>
                  <a:pt x="163" y="1404"/>
                  <a:pt x="159" y="1404"/>
                </a:cubicBezTo>
                <a:cubicBezTo>
                  <a:pt x="158" y="1408"/>
                  <a:pt x="158" y="1413"/>
                  <a:pt x="157" y="1417"/>
                </a:cubicBezTo>
                <a:cubicBezTo>
                  <a:pt x="162" y="1417"/>
                  <a:pt x="166" y="1418"/>
                  <a:pt x="171" y="1418"/>
                </a:cubicBezTo>
                <a:cubicBezTo>
                  <a:pt x="171" y="1414"/>
                  <a:pt x="172" y="1409"/>
                  <a:pt x="172" y="1404"/>
                </a:cubicBezTo>
                <a:close/>
                <a:moveTo>
                  <a:pt x="177" y="1350"/>
                </a:moveTo>
                <a:cubicBezTo>
                  <a:pt x="172" y="1349"/>
                  <a:pt x="168" y="1349"/>
                  <a:pt x="163" y="1348"/>
                </a:cubicBezTo>
                <a:cubicBezTo>
                  <a:pt x="163" y="1354"/>
                  <a:pt x="162" y="1358"/>
                  <a:pt x="162" y="1363"/>
                </a:cubicBezTo>
                <a:cubicBezTo>
                  <a:pt x="167" y="1363"/>
                  <a:pt x="171" y="1364"/>
                  <a:pt x="176" y="1364"/>
                </a:cubicBezTo>
                <a:cubicBezTo>
                  <a:pt x="176" y="1359"/>
                  <a:pt x="177" y="1354"/>
                  <a:pt x="177" y="1350"/>
                </a:cubicBezTo>
                <a:close/>
                <a:moveTo>
                  <a:pt x="181" y="1311"/>
                </a:moveTo>
                <a:cubicBezTo>
                  <a:pt x="182" y="1305"/>
                  <a:pt x="183" y="1299"/>
                  <a:pt x="183" y="1294"/>
                </a:cubicBezTo>
                <a:cubicBezTo>
                  <a:pt x="178" y="1294"/>
                  <a:pt x="172" y="1293"/>
                  <a:pt x="166" y="1293"/>
                </a:cubicBezTo>
                <a:cubicBezTo>
                  <a:pt x="166" y="1298"/>
                  <a:pt x="166" y="1304"/>
                  <a:pt x="166" y="1309"/>
                </a:cubicBezTo>
                <a:cubicBezTo>
                  <a:pt x="171" y="1310"/>
                  <a:pt x="177" y="1310"/>
                  <a:pt x="181" y="1311"/>
                </a:cubicBezTo>
                <a:close/>
                <a:moveTo>
                  <a:pt x="197" y="1435"/>
                </a:moveTo>
                <a:cubicBezTo>
                  <a:pt x="192" y="1434"/>
                  <a:pt x="188" y="1434"/>
                  <a:pt x="183" y="1433"/>
                </a:cubicBezTo>
                <a:cubicBezTo>
                  <a:pt x="183" y="1438"/>
                  <a:pt x="183" y="1442"/>
                  <a:pt x="182" y="1446"/>
                </a:cubicBezTo>
                <a:cubicBezTo>
                  <a:pt x="187" y="1447"/>
                  <a:pt x="191" y="1447"/>
                  <a:pt x="196" y="1447"/>
                </a:cubicBezTo>
                <a:cubicBezTo>
                  <a:pt x="196" y="1443"/>
                  <a:pt x="196" y="1439"/>
                  <a:pt x="197" y="1435"/>
                </a:cubicBezTo>
                <a:close/>
                <a:moveTo>
                  <a:pt x="203" y="1379"/>
                </a:moveTo>
                <a:cubicBezTo>
                  <a:pt x="198" y="1379"/>
                  <a:pt x="193" y="1379"/>
                  <a:pt x="188" y="1379"/>
                </a:cubicBezTo>
                <a:cubicBezTo>
                  <a:pt x="187" y="1384"/>
                  <a:pt x="187" y="1388"/>
                  <a:pt x="186" y="1393"/>
                </a:cubicBezTo>
                <a:cubicBezTo>
                  <a:pt x="191" y="1393"/>
                  <a:pt x="196" y="1394"/>
                  <a:pt x="201" y="1395"/>
                </a:cubicBezTo>
                <a:cubicBezTo>
                  <a:pt x="202" y="1389"/>
                  <a:pt x="203" y="1384"/>
                  <a:pt x="203" y="1379"/>
                </a:cubicBezTo>
                <a:close/>
                <a:moveTo>
                  <a:pt x="206" y="1341"/>
                </a:moveTo>
                <a:cubicBezTo>
                  <a:pt x="207" y="1336"/>
                  <a:pt x="207" y="1330"/>
                  <a:pt x="208" y="1324"/>
                </a:cubicBezTo>
                <a:cubicBezTo>
                  <a:pt x="202" y="1324"/>
                  <a:pt x="196" y="1323"/>
                  <a:pt x="191" y="1323"/>
                </a:cubicBezTo>
                <a:cubicBezTo>
                  <a:pt x="191" y="1328"/>
                  <a:pt x="190" y="1334"/>
                  <a:pt x="190" y="1339"/>
                </a:cubicBezTo>
                <a:cubicBezTo>
                  <a:pt x="196" y="1340"/>
                  <a:pt x="201" y="1340"/>
                  <a:pt x="206" y="1341"/>
                </a:cubicBezTo>
                <a:close/>
                <a:moveTo>
                  <a:pt x="196" y="1267"/>
                </a:moveTo>
                <a:cubicBezTo>
                  <a:pt x="195" y="1273"/>
                  <a:pt x="195" y="1279"/>
                  <a:pt x="194" y="1285"/>
                </a:cubicBezTo>
                <a:cubicBezTo>
                  <a:pt x="200" y="1286"/>
                  <a:pt x="206" y="1286"/>
                  <a:pt x="212" y="1287"/>
                </a:cubicBezTo>
                <a:cubicBezTo>
                  <a:pt x="213" y="1281"/>
                  <a:pt x="213" y="1275"/>
                  <a:pt x="214" y="1269"/>
                </a:cubicBezTo>
                <a:cubicBezTo>
                  <a:pt x="208" y="1268"/>
                  <a:pt x="202" y="1268"/>
                  <a:pt x="196" y="1267"/>
                </a:cubicBezTo>
                <a:close/>
                <a:moveTo>
                  <a:pt x="217" y="1233"/>
                </a:moveTo>
                <a:cubicBezTo>
                  <a:pt x="217" y="1226"/>
                  <a:pt x="218" y="1220"/>
                  <a:pt x="219" y="1214"/>
                </a:cubicBezTo>
                <a:cubicBezTo>
                  <a:pt x="213" y="1214"/>
                  <a:pt x="207" y="1214"/>
                  <a:pt x="200" y="1214"/>
                </a:cubicBezTo>
                <a:cubicBezTo>
                  <a:pt x="200" y="1219"/>
                  <a:pt x="200" y="1225"/>
                  <a:pt x="199" y="1231"/>
                </a:cubicBezTo>
                <a:cubicBezTo>
                  <a:pt x="205" y="1231"/>
                  <a:pt x="212" y="1232"/>
                  <a:pt x="217" y="1233"/>
                </a:cubicBezTo>
                <a:close/>
                <a:moveTo>
                  <a:pt x="222" y="1463"/>
                </a:moveTo>
                <a:cubicBezTo>
                  <a:pt x="217" y="1463"/>
                  <a:pt x="213" y="1463"/>
                  <a:pt x="208" y="1462"/>
                </a:cubicBezTo>
                <a:cubicBezTo>
                  <a:pt x="208" y="1467"/>
                  <a:pt x="207" y="1471"/>
                  <a:pt x="207" y="1476"/>
                </a:cubicBezTo>
                <a:cubicBezTo>
                  <a:pt x="212" y="1476"/>
                  <a:pt x="216" y="1477"/>
                  <a:pt x="220" y="1477"/>
                </a:cubicBezTo>
                <a:cubicBezTo>
                  <a:pt x="221" y="1472"/>
                  <a:pt x="221" y="1468"/>
                  <a:pt x="222" y="1463"/>
                </a:cubicBezTo>
                <a:close/>
                <a:moveTo>
                  <a:pt x="228" y="1409"/>
                </a:moveTo>
                <a:cubicBezTo>
                  <a:pt x="222" y="1409"/>
                  <a:pt x="217" y="1408"/>
                  <a:pt x="212" y="1408"/>
                </a:cubicBezTo>
                <a:cubicBezTo>
                  <a:pt x="212" y="1413"/>
                  <a:pt x="212" y="1417"/>
                  <a:pt x="212" y="1422"/>
                </a:cubicBezTo>
                <a:cubicBezTo>
                  <a:pt x="217" y="1423"/>
                  <a:pt x="221" y="1423"/>
                  <a:pt x="226" y="1424"/>
                </a:cubicBezTo>
                <a:cubicBezTo>
                  <a:pt x="227" y="1419"/>
                  <a:pt x="227" y="1414"/>
                  <a:pt x="228" y="1409"/>
                </a:cubicBezTo>
                <a:close/>
                <a:moveTo>
                  <a:pt x="231" y="1370"/>
                </a:moveTo>
                <a:cubicBezTo>
                  <a:pt x="232" y="1365"/>
                  <a:pt x="232" y="1359"/>
                  <a:pt x="233" y="1354"/>
                </a:cubicBezTo>
                <a:cubicBezTo>
                  <a:pt x="227" y="1353"/>
                  <a:pt x="221" y="1353"/>
                  <a:pt x="216" y="1352"/>
                </a:cubicBezTo>
                <a:cubicBezTo>
                  <a:pt x="215" y="1358"/>
                  <a:pt x="215" y="1363"/>
                  <a:pt x="215" y="1369"/>
                </a:cubicBezTo>
                <a:cubicBezTo>
                  <a:pt x="220" y="1370"/>
                  <a:pt x="226" y="1370"/>
                  <a:pt x="231" y="1370"/>
                </a:cubicBezTo>
                <a:close/>
                <a:moveTo>
                  <a:pt x="222" y="1261"/>
                </a:moveTo>
                <a:cubicBezTo>
                  <a:pt x="229" y="1261"/>
                  <a:pt x="236" y="1262"/>
                  <a:pt x="241" y="1262"/>
                </a:cubicBezTo>
                <a:cubicBezTo>
                  <a:pt x="242" y="1256"/>
                  <a:pt x="243" y="1249"/>
                  <a:pt x="244" y="1243"/>
                </a:cubicBezTo>
                <a:cubicBezTo>
                  <a:pt x="238" y="1243"/>
                  <a:pt x="231" y="1243"/>
                  <a:pt x="224" y="1243"/>
                </a:cubicBezTo>
                <a:cubicBezTo>
                  <a:pt x="227" y="1249"/>
                  <a:pt x="225" y="1255"/>
                  <a:pt x="222" y="1261"/>
                </a:cubicBezTo>
                <a:close/>
                <a:moveTo>
                  <a:pt x="271" y="1271"/>
                </a:moveTo>
                <a:cubicBezTo>
                  <a:pt x="263" y="1275"/>
                  <a:pt x="256" y="1274"/>
                  <a:pt x="250" y="1271"/>
                </a:cubicBezTo>
                <a:cubicBezTo>
                  <a:pt x="249" y="1278"/>
                  <a:pt x="248" y="1285"/>
                  <a:pt x="248" y="1291"/>
                </a:cubicBezTo>
                <a:cubicBezTo>
                  <a:pt x="254" y="1292"/>
                  <a:pt x="261" y="1292"/>
                  <a:pt x="268" y="1293"/>
                </a:cubicBezTo>
                <a:cubicBezTo>
                  <a:pt x="265" y="1285"/>
                  <a:pt x="266" y="1278"/>
                  <a:pt x="271" y="1271"/>
                </a:cubicBezTo>
                <a:close/>
                <a:moveTo>
                  <a:pt x="245" y="1327"/>
                </a:moveTo>
                <a:cubicBezTo>
                  <a:pt x="245" y="1333"/>
                  <a:pt x="244" y="1339"/>
                  <a:pt x="243" y="1346"/>
                </a:cubicBezTo>
                <a:cubicBezTo>
                  <a:pt x="246" y="1346"/>
                  <a:pt x="248" y="1345"/>
                  <a:pt x="250" y="1345"/>
                </a:cubicBezTo>
                <a:cubicBezTo>
                  <a:pt x="257" y="1345"/>
                  <a:pt x="263" y="1347"/>
                  <a:pt x="266" y="1354"/>
                </a:cubicBezTo>
                <a:cubicBezTo>
                  <a:pt x="272" y="1360"/>
                  <a:pt x="270" y="1367"/>
                  <a:pt x="268" y="1374"/>
                </a:cubicBezTo>
                <a:cubicBezTo>
                  <a:pt x="275" y="1375"/>
                  <a:pt x="281" y="1376"/>
                  <a:pt x="288" y="1377"/>
                </a:cubicBezTo>
                <a:cubicBezTo>
                  <a:pt x="285" y="1370"/>
                  <a:pt x="286" y="1363"/>
                  <a:pt x="292" y="1354"/>
                </a:cubicBezTo>
                <a:cubicBezTo>
                  <a:pt x="282" y="1359"/>
                  <a:pt x="276" y="1358"/>
                  <a:pt x="269" y="1354"/>
                </a:cubicBezTo>
                <a:cubicBezTo>
                  <a:pt x="268" y="1353"/>
                  <a:pt x="267" y="1354"/>
                  <a:pt x="266" y="1354"/>
                </a:cubicBezTo>
                <a:cubicBezTo>
                  <a:pt x="264" y="1350"/>
                  <a:pt x="262" y="1345"/>
                  <a:pt x="262" y="1341"/>
                </a:cubicBezTo>
                <a:cubicBezTo>
                  <a:pt x="262" y="1337"/>
                  <a:pt x="263" y="1332"/>
                  <a:pt x="263" y="1329"/>
                </a:cubicBezTo>
                <a:cubicBezTo>
                  <a:pt x="257" y="1328"/>
                  <a:pt x="251" y="1327"/>
                  <a:pt x="245" y="1327"/>
                </a:cubicBezTo>
                <a:close/>
                <a:moveTo>
                  <a:pt x="220" y="1297"/>
                </a:moveTo>
                <a:cubicBezTo>
                  <a:pt x="220" y="1303"/>
                  <a:pt x="219" y="1309"/>
                  <a:pt x="219" y="1315"/>
                </a:cubicBezTo>
                <a:cubicBezTo>
                  <a:pt x="225" y="1316"/>
                  <a:pt x="231" y="1316"/>
                  <a:pt x="237" y="1317"/>
                </a:cubicBezTo>
                <a:cubicBezTo>
                  <a:pt x="237" y="1311"/>
                  <a:pt x="238" y="1304"/>
                  <a:pt x="239" y="1298"/>
                </a:cubicBezTo>
                <a:cubicBezTo>
                  <a:pt x="233" y="1298"/>
                  <a:pt x="226" y="1298"/>
                  <a:pt x="220" y="1297"/>
                </a:cubicBezTo>
                <a:close/>
                <a:moveTo>
                  <a:pt x="247" y="1493"/>
                </a:moveTo>
                <a:cubicBezTo>
                  <a:pt x="242" y="1493"/>
                  <a:pt x="238" y="1493"/>
                  <a:pt x="233" y="1492"/>
                </a:cubicBezTo>
                <a:cubicBezTo>
                  <a:pt x="232" y="1497"/>
                  <a:pt x="232" y="1501"/>
                  <a:pt x="232" y="1506"/>
                </a:cubicBezTo>
                <a:cubicBezTo>
                  <a:pt x="236" y="1506"/>
                  <a:pt x="241" y="1507"/>
                  <a:pt x="245" y="1507"/>
                </a:cubicBezTo>
                <a:cubicBezTo>
                  <a:pt x="246" y="1502"/>
                  <a:pt x="246" y="1498"/>
                  <a:pt x="247" y="1493"/>
                </a:cubicBezTo>
                <a:close/>
                <a:moveTo>
                  <a:pt x="253" y="1438"/>
                </a:moveTo>
                <a:cubicBezTo>
                  <a:pt x="247" y="1437"/>
                  <a:pt x="242" y="1437"/>
                  <a:pt x="237" y="1437"/>
                </a:cubicBezTo>
                <a:cubicBezTo>
                  <a:pt x="237" y="1442"/>
                  <a:pt x="236" y="1447"/>
                  <a:pt x="236" y="1452"/>
                </a:cubicBezTo>
                <a:cubicBezTo>
                  <a:pt x="241" y="1452"/>
                  <a:pt x="246" y="1453"/>
                  <a:pt x="251" y="1453"/>
                </a:cubicBezTo>
                <a:cubicBezTo>
                  <a:pt x="251" y="1448"/>
                  <a:pt x="252" y="1443"/>
                  <a:pt x="253" y="1438"/>
                </a:cubicBezTo>
                <a:close/>
                <a:moveTo>
                  <a:pt x="256" y="1400"/>
                </a:moveTo>
                <a:cubicBezTo>
                  <a:pt x="256" y="1394"/>
                  <a:pt x="257" y="1388"/>
                  <a:pt x="257" y="1383"/>
                </a:cubicBezTo>
                <a:cubicBezTo>
                  <a:pt x="252" y="1383"/>
                  <a:pt x="247" y="1383"/>
                  <a:pt x="241" y="1382"/>
                </a:cubicBezTo>
                <a:cubicBezTo>
                  <a:pt x="241" y="1388"/>
                  <a:pt x="241" y="1393"/>
                  <a:pt x="240" y="1398"/>
                </a:cubicBezTo>
                <a:cubicBezTo>
                  <a:pt x="246" y="1399"/>
                  <a:pt x="251" y="1399"/>
                  <a:pt x="256" y="1400"/>
                </a:cubicBezTo>
                <a:close/>
                <a:moveTo>
                  <a:pt x="271" y="1523"/>
                </a:moveTo>
                <a:cubicBezTo>
                  <a:pt x="266" y="1523"/>
                  <a:pt x="262" y="1522"/>
                  <a:pt x="257" y="1522"/>
                </a:cubicBezTo>
                <a:cubicBezTo>
                  <a:pt x="257" y="1527"/>
                  <a:pt x="257" y="1531"/>
                  <a:pt x="257" y="1535"/>
                </a:cubicBezTo>
                <a:cubicBezTo>
                  <a:pt x="261" y="1535"/>
                  <a:pt x="265" y="1535"/>
                  <a:pt x="270" y="1536"/>
                </a:cubicBezTo>
                <a:cubicBezTo>
                  <a:pt x="270" y="1531"/>
                  <a:pt x="271" y="1527"/>
                  <a:pt x="271" y="1523"/>
                </a:cubicBezTo>
                <a:close/>
                <a:moveTo>
                  <a:pt x="277" y="1468"/>
                </a:moveTo>
                <a:cubicBezTo>
                  <a:pt x="272" y="1467"/>
                  <a:pt x="267" y="1467"/>
                  <a:pt x="262" y="1466"/>
                </a:cubicBezTo>
                <a:cubicBezTo>
                  <a:pt x="261" y="1471"/>
                  <a:pt x="261" y="1477"/>
                  <a:pt x="260" y="1482"/>
                </a:cubicBezTo>
                <a:cubicBezTo>
                  <a:pt x="266" y="1482"/>
                  <a:pt x="271" y="1483"/>
                  <a:pt x="276" y="1483"/>
                </a:cubicBezTo>
                <a:cubicBezTo>
                  <a:pt x="276" y="1478"/>
                  <a:pt x="277" y="1473"/>
                  <a:pt x="277" y="1468"/>
                </a:cubicBezTo>
                <a:close/>
                <a:moveTo>
                  <a:pt x="281" y="1429"/>
                </a:moveTo>
                <a:cubicBezTo>
                  <a:pt x="281" y="1424"/>
                  <a:pt x="282" y="1418"/>
                  <a:pt x="283" y="1412"/>
                </a:cubicBezTo>
                <a:cubicBezTo>
                  <a:pt x="277" y="1412"/>
                  <a:pt x="272" y="1412"/>
                  <a:pt x="266" y="1412"/>
                </a:cubicBezTo>
                <a:cubicBezTo>
                  <a:pt x="266" y="1417"/>
                  <a:pt x="265" y="1423"/>
                  <a:pt x="265" y="1428"/>
                </a:cubicBezTo>
                <a:cubicBezTo>
                  <a:pt x="270" y="1428"/>
                  <a:pt x="275" y="1429"/>
                  <a:pt x="281" y="1429"/>
                </a:cubicBezTo>
                <a:close/>
                <a:moveTo>
                  <a:pt x="296" y="1552"/>
                </a:moveTo>
                <a:cubicBezTo>
                  <a:pt x="291" y="1552"/>
                  <a:pt x="287" y="1552"/>
                  <a:pt x="283" y="1551"/>
                </a:cubicBezTo>
                <a:cubicBezTo>
                  <a:pt x="283" y="1556"/>
                  <a:pt x="282" y="1560"/>
                  <a:pt x="282" y="1564"/>
                </a:cubicBezTo>
                <a:cubicBezTo>
                  <a:pt x="287" y="1565"/>
                  <a:pt x="290" y="1565"/>
                  <a:pt x="294" y="1566"/>
                </a:cubicBezTo>
                <a:cubicBezTo>
                  <a:pt x="295" y="1561"/>
                  <a:pt x="295" y="1557"/>
                  <a:pt x="296" y="1552"/>
                </a:cubicBezTo>
                <a:close/>
                <a:moveTo>
                  <a:pt x="302" y="1498"/>
                </a:moveTo>
                <a:cubicBezTo>
                  <a:pt x="297" y="1497"/>
                  <a:pt x="291" y="1497"/>
                  <a:pt x="286" y="1496"/>
                </a:cubicBezTo>
                <a:cubicBezTo>
                  <a:pt x="286" y="1501"/>
                  <a:pt x="286" y="1506"/>
                  <a:pt x="286" y="1511"/>
                </a:cubicBezTo>
                <a:cubicBezTo>
                  <a:pt x="291" y="1511"/>
                  <a:pt x="296" y="1512"/>
                  <a:pt x="300" y="1512"/>
                </a:cubicBezTo>
                <a:cubicBezTo>
                  <a:pt x="301" y="1507"/>
                  <a:pt x="301" y="1502"/>
                  <a:pt x="302" y="1498"/>
                </a:cubicBezTo>
                <a:close/>
                <a:moveTo>
                  <a:pt x="305" y="1459"/>
                </a:moveTo>
                <a:cubicBezTo>
                  <a:pt x="306" y="1453"/>
                  <a:pt x="307" y="1447"/>
                  <a:pt x="308" y="1442"/>
                </a:cubicBezTo>
                <a:cubicBezTo>
                  <a:pt x="302" y="1442"/>
                  <a:pt x="296" y="1442"/>
                  <a:pt x="291" y="1442"/>
                </a:cubicBezTo>
                <a:cubicBezTo>
                  <a:pt x="290" y="1447"/>
                  <a:pt x="290" y="1453"/>
                  <a:pt x="289" y="1458"/>
                </a:cubicBezTo>
                <a:cubicBezTo>
                  <a:pt x="295" y="1458"/>
                  <a:pt x="300" y="1459"/>
                  <a:pt x="305" y="1459"/>
                </a:cubicBezTo>
                <a:close/>
                <a:moveTo>
                  <a:pt x="311" y="1406"/>
                </a:moveTo>
                <a:cubicBezTo>
                  <a:pt x="312" y="1399"/>
                  <a:pt x="313" y="1392"/>
                  <a:pt x="314" y="1387"/>
                </a:cubicBezTo>
                <a:cubicBezTo>
                  <a:pt x="308" y="1386"/>
                  <a:pt x="300" y="1386"/>
                  <a:pt x="294" y="1385"/>
                </a:cubicBezTo>
                <a:cubicBezTo>
                  <a:pt x="294" y="1392"/>
                  <a:pt x="293" y="1398"/>
                  <a:pt x="293" y="1404"/>
                </a:cubicBezTo>
                <a:cubicBezTo>
                  <a:pt x="299" y="1405"/>
                  <a:pt x="305" y="1405"/>
                  <a:pt x="311" y="1406"/>
                </a:cubicBezTo>
                <a:close/>
                <a:moveTo>
                  <a:pt x="321" y="1582"/>
                </a:moveTo>
                <a:cubicBezTo>
                  <a:pt x="316" y="1582"/>
                  <a:pt x="312" y="1582"/>
                  <a:pt x="308" y="1582"/>
                </a:cubicBezTo>
                <a:cubicBezTo>
                  <a:pt x="306" y="1586"/>
                  <a:pt x="309" y="1591"/>
                  <a:pt x="305" y="1594"/>
                </a:cubicBezTo>
                <a:cubicBezTo>
                  <a:pt x="309" y="1595"/>
                  <a:pt x="314" y="1595"/>
                  <a:pt x="319" y="1595"/>
                </a:cubicBezTo>
                <a:cubicBezTo>
                  <a:pt x="320" y="1590"/>
                  <a:pt x="320" y="1586"/>
                  <a:pt x="321" y="1582"/>
                </a:cubicBezTo>
                <a:close/>
                <a:moveTo>
                  <a:pt x="327" y="1527"/>
                </a:moveTo>
                <a:cubicBezTo>
                  <a:pt x="322" y="1526"/>
                  <a:pt x="316" y="1526"/>
                  <a:pt x="311" y="1526"/>
                </a:cubicBezTo>
                <a:cubicBezTo>
                  <a:pt x="311" y="1531"/>
                  <a:pt x="310" y="1536"/>
                  <a:pt x="310" y="1540"/>
                </a:cubicBezTo>
                <a:cubicBezTo>
                  <a:pt x="315" y="1541"/>
                  <a:pt x="320" y="1542"/>
                  <a:pt x="325" y="1542"/>
                </a:cubicBezTo>
                <a:cubicBezTo>
                  <a:pt x="326" y="1537"/>
                  <a:pt x="326" y="1532"/>
                  <a:pt x="327" y="1527"/>
                </a:cubicBezTo>
                <a:close/>
                <a:moveTo>
                  <a:pt x="333" y="1471"/>
                </a:moveTo>
                <a:cubicBezTo>
                  <a:pt x="327" y="1471"/>
                  <a:pt x="321" y="1471"/>
                  <a:pt x="316" y="1471"/>
                </a:cubicBezTo>
                <a:cubicBezTo>
                  <a:pt x="315" y="1477"/>
                  <a:pt x="315" y="1482"/>
                  <a:pt x="315" y="1487"/>
                </a:cubicBezTo>
                <a:cubicBezTo>
                  <a:pt x="320" y="1487"/>
                  <a:pt x="326" y="1488"/>
                  <a:pt x="331" y="1489"/>
                </a:cubicBezTo>
                <a:cubicBezTo>
                  <a:pt x="331" y="1483"/>
                  <a:pt x="332" y="1477"/>
                  <a:pt x="333" y="1471"/>
                </a:cubicBezTo>
                <a:close/>
                <a:moveTo>
                  <a:pt x="316" y="1433"/>
                </a:moveTo>
                <a:cubicBezTo>
                  <a:pt x="324" y="1434"/>
                  <a:pt x="331" y="1435"/>
                  <a:pt x="338" y="1436"/>
                </a:cubicBezTo>
                <a:cubicBezTo>
                  <a:pt x="335" y="1430"/>
                  <a:pt x="335" y="1423"/>
                  <a:pt x="340" y="1414"/>
                </a:cubicBezTo>
                <a:cubicBezTo>
                  <a:pt x="331" y="1419"/>
                  <a:pt x="325" y="1417"/>
                  <a:pt x="318" y="1414"/>
                </a:cubicBezTo>
                <a:cubicBezTo>
                  <a:pt x="321" y="1421"/>
                  <a:pt x="319" y="1428"/>
                  <a:pt x="316" y="1433"/>
                </a:cubicBezTo>
                <a:close/>
                <a:moveTo>
                  <a:pt x="351" y="1556"/>
                </a:moveTo>
                <a:cubicBezTo>
                  <a:pt x="346" y="1556"/>
                  <a:pt x="341" y="1556"/>
                  <a:pt x="336" y="1555"/>
                </a:cubicBezTo>
                <a:cubicBezTo>
                  <a:pt x="336" y="1560"/>
                  <a:pt x="335" y="1565"/>
                  <a:pt x="335" y="1570"/>
                </a:cubicBezTo>
                <a:cubicBezTo>
                  <a:pt x="340" y="1571"/>
                  <a:pt x="345" y="1571"/>
                  <a:pt x="349" y="1572"/>
                </a:cubicBezTo>
                <a:cubicBezTo>
                  <a:pt x="350" y="1567"/>
                  <a:pt x="351" y="1561"/>
                  <a:pt x="351" y="1556"/>
                </a:cubicBezTo>
                <a:close/>
                <a:moveTo>
                  <a:pt x="358" y="1501"/>
                </a:moveTo>
                <a:cubicBezTo>
                  <a:pt x="352" y="1501"/>
                  <a:pt x="346" y="1500"/>
                  <a:pt x="340" y="1500"/>
                </a:cubicBezTo>
                <a:cubicBezTo>
                  <a:pt x="340" y="1505"/>
                  <a:pt x="339" y="1511"/>
                  <a:pt x="339" y="1516"/>
                </a:cubicBezTo>
                <a:cubicBezTo>
                  <a:pt x="345" y="1517"/>
                  <a:pt x="351" y="1518"/>
                  <a:pt x="355" y="1518"/>
                </a:cubicBezTo>
                <a:cubicBezTo>
                  <a:pt x="356" y="1512"/>
                  <a:pt x="357" y="1506"/>
                  <a:pt x="358" y="1501"/>
                </a:cubicBezTo>
                <a:close/>
                <a:moveTo>
                  <a:pt x="364" y="1444"/>
                </a:moveTo>
                <a:cubicBezTo>
                  <a:pt x="356" y="1448"/>
                  <a:pt x="349" y="1446"/>
                  <a:pt x="343" y="1443"/>
                </a:cubicBezTo>
                <a:cubicBezTo>
                  <a:pt x="343" y="1450"/>
                  <a:pt x="343" y="1457"/>
                  <a:pt x="343" y="1463"/>
                </a:cubicBezTo>
                <a:cubicBezTo>
                  <a:pt x="349" y="1463"/>
                  <a:pt x="355" y="1464"/>
                  <a:pt x="362" y="1464"/>
                </a:cubicBezTo>
                <a:cubicBezTo>
                  <a:pt x="359" y="1458"/>
                  <a:pt x="361" y="1451"/>
                  <a:pt x="364" y="1444"/>
                </a:cubicBezTo>
                <a:close/>
                <a:moveTo>
                  <a:pt x="375" y="1587"/>
                </a:moveTo>
                <a:cubicBezTo>
                  <a:pt x="370" y="1586"/>
                  <a:pt x="366" y="1586"/>
                  <a:pt x="361" y="1585"/>
                </a:cubicBezTo>
                <a:cubicBezTo>
                  <a:pt x="361" y="1590"/>
                  <a:pt x="361" y="1595"/>
                  <a:pt x="361" y="1599"/>
                </a:cubicBezTo>
                <a:cubicBezTo>
                  <a:pt x="365" y="1600"/>
                  <a:pt x="370" y="1600"/>
                  <a:pt x="375" y="1601"/>
                </a:cubicBezTo>
                <a:cubicBezTo>
                  <a:pt x="375" y="1596"/>
                  <a:pt x="375" y="1591"/>
                  <a:pt x="375" y="1587"/>
                </a:cubicBezTo>
                <a:close/>
                <a:moveTo>
                  <a:pt x="382" y="1531"/>
                </a:moveTo>
                <a:cubicBezTo>
                  <a:pt x="377" y="1531"/>
                  <a:pt x="371" y="1530"/>
                  <a:pt x="365" y="1530"/>
                </a:cubicBezTo>
                <a:cubicBezTo>
                  <a:pt x="365" y="1535"/>
                  <a:pt x="364" y="1541"/>
                  <a:pt x="364" y="1546"/>
                </a:cubicBezTo>
                <a:cubicBezTo>
                  <a:pt x="369" y="1547"/>
                  <a:pt x="375" y="1547"/>
                  <a:pt x="380" y="1548"/>
                </a:cubicBezTo>
                <a:cubicBezTo>
                  <a:pt x="381" y="1542"/>
                  <a:pt x="382" y="1536"/>
                  <a:pt x="382" y="1531"/>
                </a:cubicBezTo>
                <a:close/>
                <a:moveTo>
                  <a:pt x="385" y="1494"/>
                </a:moveTo>
                <a:cubicBezTo>
                  <a:pt x="386" y="1487"/>
                  <a:pt x="387" y="1481"/>
                  <a:pt x="388" y="1475"/>
                </a:cubicBezTo>
                <a:cubicBezTo>
                  <a:pt x="382" y="1475"/>
                  <a:pt x="375" y="1475"/>
                  <a:pt x="370" y="1475"/>
                </a:cubicBezTo>
                <a:cubicBezTo>
                  <a:pt x="369" y="1481"/>
                  <a:pt x="368" y="1487"/>
                  <a:pt x="368" y="1493"/>
                </a:cubicBezTo>
                <a:cubicBezTo>
                  <a:pt x="373" y="1493"/>
                  <a:pt x="379" y="1493"/>
                  <a:pt x="385" y="1494"/>
                </a:cubicBezTo>
                <a:close/>
                <a:moveTo>
                  <a:pt x="401" y="1616"/>
                </a:moveTo>
                <a:cubicBezTo>
                  <a:pt x="396" y="1615"/>
                  <a:pt x="391" y="1615"/>
                  <a:pt x="386" y="1615"/>
                </a:cubicBezTo>
                <a:cubicBezTo>
                  <a:pt x="386" y="1619"/>
                  <a:pt x="385" y="1624"/>
                  <a:pt x="385" y="1629"/>
                </a:cubicBezTo>
                <a:cubicBezTo>
                  <a:pt x="389" y="1629"/>
                  <a:pt x="394" y="1630"/>
                  <a:pt x="399" y="1630"/>
                </a:cubicBezTo>
                <a:cubicBezTo>
                  <a:pt x="399" y="1625"/>
                  <a:pt x="400" y="1621"/>
                  <a:pt x="401" y="1616"/>
                </a:cubicBezTo>
                <a:close/>
                <a:moveTo>
                  <a:pt x="406" y="1561"/>
                </a:moveTo>
                <a:cubicBezTo>
                  <a:pt x="401" y="1561"/>
                  <a:pt x="395" y="1560"/>
                  <a:pt x="390" y="1560"/>
                </a:cubicBezTo>
                <a:cubicBezTo>
                  <a:pt x="389" y="1565"/>
                  <a:pt x="389" y="1570"/>
                  <a:pt x="389" y="1575"/>
                </a:cubicBezTo>
                <a:cubicBezTo>
                  <a:pt x="394" y="1576"/>
                  <a:pt x="400" y="1576"/>
                  <a:pt x="405" y="1577"/>
                </a:cubicBezTo>
                <a:cubicBezTo>
                  <a:pt x="405" y="1572"/>
                  <a:pt x="406" y="1566"/>
                  <a:pt x="406" y="1561"/>
                </a:cubicBezTo>
                <a:close/>
                <a:moveTo>
                  <a:pt x="410" y="1524"/>
                </a:moveTo>
                <a:cubicBezTo>
                  <a:pt x="410" y="1518"/>
                  <a:pt x="411" y="1512"/>
                  <a:pt x="411" y="1506"/>
                </a:cubicBezTo>
                <a:cubicBezTo>
                  <a:pt x="406" y="1505"/>
                  <a:pt x="400" y="1505"/>
                  <a:pt x="394" y="1505"/>
                </a:cubicBezTo>
                <a:cubicBezTo>
                  <a:pt x="394" y="1510"/>
                  <a:pt x="393" y="1517"/>
                  <a:pt x="393" y="1522"/>
                </a:cubicBezTo>
                <a:cubicBezTo>
                  <a:pt x="398" y="1523"/>
                  <a:pt x="404" y="1523"/>
                  <a:pt x="410" y="1524"/>
                </a:cubicBezTo>
                <a:close/>
                <a:moveTo>
                  <a:pt x="425" y="1645"/>
                </a:moveTo>
                <a:cubicBezTo>
                  <a:pt x="420" y="1645"/>
                  <a:pt x="416" y="1645"/>
                  <a:pt x="412" y="1645"/>
                </a:cubicBezTo>
                <a:cubicBezTo>
                  <a:pt x="411" y="1650"/>
                  <a:pt x="411" y="1654"/>
                  <a:pt x="411" y="1659"/>
                </a:cubicBezTo>
                <a:cubicBezTo>
                  <a:pt x="415" y="1659"/>
                  <a:pt x="419" y="1659"/>
                  <a:pt x="423" y="1659"/>
                </a:cubicBezTo>
                <a:cubicBezTo>
                  <a:pt x="424" y="1655"/>
                  <a:pt x="424" y="1650"/>
                  <a:pt x="425" y="1645"/>
                </a:cubicBezTo>
                <a:close/>
                <a:moveTo>
                  <a:pt x="431" y="1590"/>
                </a:moveTo>
                <a:cubicBezTo>
                  <a:pt x="425" y="1590"/>
                  <a:pt x="420" y="1589"/>
                  <a:pt x="415" y="1589"/>
                </a:cubicBezTo>
                <a:cubicBezTo>
                  <a:pt x="414" y="1594"/>
                  <a:pt x="414" y="1600"/>
                  <a:pt x="414" y="1605"/>
                </a:cubicBezTo>
                <a:cubicBezTo>
                  <a:pt x="419" y="1605"/>
                  <a:pt x="424" y="1606"/>
                  <a:pt x="429" y="1606"/>
                </a:cubicBezTo>
                <a:cubicBezTo>
                  <a:pt x="430" y="1601"/>
                  <a:pt x="431" y="1596"/>
                  <a:pt x="431" y="1590"/>
                </a:cubicBezTo>
                <a:close/>
                <a:moveTo>
                  <a:pt x="434" y="1553"/>
                </a:moveTo>
                <a:cubicBezTo>
                  <a:pt x="435" y="1547"/>
                  <a:pt x="436" y="1540"/>
                  <a:pt x="437" y="1535"/>
                </a:cubicBezTo>
                <a:cubicBezTo>
                  <a:pt x="431" y="1534"/>
                  <a:pt x="425" y="1534"/>
                  <a:pt x="418" y="1534"/>
                </a:cubicBezTo>
                <a:cubicBezTo>
                  <a:pt x="418" y="1539"/>
                  <a:pt x="418" y="1546"/>
                  <a:pt x="418" y="1551"/>
                </a:cubicBezTo>
                <a:cubicBezTo>
                  <a:pt x="423" y="1552"/>
                  <a:pt x="429" y="1552"/>
                  <a:pt x="434" y="1553"/>
                </a:cubicBezTo>
                <a:close/>
                <a:moveTo>
                  <a:pt x="444" y="1479"/>
                </a:moveTo>
                <a:cubicBezTo>
                  <a:pt x="435" y="1482"/>
                  <a:pt x="427" y="1481"/>
                  <a:pt x="420" y="1476"/>
                </a:cubicBezTo>
                <a:cubicBezTo>
                  <a:pt x="419" y="1475"/>
                  <a:pt x="419" y="1476"/>
                  <a:pt x="419" y="1476"/>
                </a:cubicBezTo>
                <a:cubicBezTo>
                  <a:pt x="424" y="1483"/>
                  <a:pt x="424" y="1490"/>
                  <a:pt x="419" y="1499"/>
                </a:cubicBezTo>
                <a:cubicBezTo>
                  <a:pt x="428" y="1496"/>
                  <a:pt x="436" y="1499"/>
                  <a:pt x="443" y="1501"/>
                </a:cubicBezTo>
                <a:cubicBezTo>
                  <a:pt x="438" y="1494"/>
                  <a:pt x="440" y="1486"/>
                  <a:pt x="444" y="1479"/>
                </a:cubicBezTo>
                <a:close/>
                <a:moveTo>
                  <a:pt x="449" y="1675"/>
                </a:moveTo>
                <a:cubicBezTo>
                  <a:pt x="444" y="1675"/>
                  <a:pt x="440" y="1675"/>
                  <a:pt x="436" y="1675"/>
                </a:cubicBezTo>
                <a:cubicBezTo>
                  <a:pt x="436" y="1679"/>
                  <a:pt x="436" y="1683"/>
                  <a:pt x="436" y="1687"/>
                </a:cubicBezTo>
                <a:cubicBezTo>
                  <a:pt x="440" y="1688"/>
                  <a:pt x="444" y="1688"/>
                  <a:pt x="448" y="1688"/>
                </a:cubicBezTo>
                <a:cubicBezTo>
                  <a:pt x="448" y="1684"/>
                  <a:pt x="449" y="1680"/>
                  <a:pt x="449" y="1675"/>
                </a:cubicBezTo>
                <a:close/>
                <a:moveTo>
                  <a:pt x="456" y="1620"/>
                </a:moveTo>
                <a:cubicBezTo>
                  <a:pt x="450" y="1620"/>
                  <a:pt x="445" y="1619"/>
                  <a:pt x="440" y="1619"/>
                </a:cubicBezTo>
                <a:cubicBezTo>
                  <a:pt x="439" y="1624"/>
                  <a:pt x="439" y="1629"/>
                  <a:pt x="439" y="1634"/>
                </a:cubicBezTo>
                <a:cubicBezTo>
                  <a:pt x="444" y="1635"/>
                  <a:pt x="449" y="1635"/>
                  <a:pt x="454" y="1636"/>
                </a:cubicBezTo>
                <a:cubicBezTo>
                  <a:pt x="454" y="1630"/>
                  <a:pt x="455" y="1625"/>
                  <a:pt x="456" y="1620"/>
                </a:cubicBezTo>
                <a:close/>
                <a:moveTo>
                  <a:pt x="462" y="1564"/>
                </a:moveTo>
                <a:cubicBezTo>
                  <a:pt x="457" y="1564"/>
                  <a:pt x="451" y="1564"/>
                  <a:pt x="444" y="1564"/>
                </a:cubicBezTo>
                <a:cubicBezTo>
                  <a:pt x="444" y="1569"/>
                  <a:pt x="443" y="1575"/>
                  <a:pt x="443" y="1581"/>
                </a:cubicBezTo>
                <a:cubicBezTo>
                  <a:pt x="449" y="1581"/>
                  <a:pt x="455" y="1582"/>
                  <a:pt x="460" y="1583"/>
                </a:cubicBezTo>
                <a:cubicBezTo>
                  <a:pt x="461" y="1576"/>
                  <a:pt x="462" y="1570"/>
                  <a:pt x="462" y="1564"/>
                </a:cubicBezTo>
                <a:close/>
                <a:moveTo>
                  <a:pt x="480" y="1650"/>
                </a:moveTo>
                <a:cubicBezTo>
                  <a:pt x="475" y="1650"/>
                  <a:pt x="470" y="1649"/>
                  <a:pt x="464" y="1649"/>
                </a:cubicBezTo>
                <a:cubicBezTo>
                  <a:pt x="464" y="1653"/>
                  <a:pt x="464" y="1658"/>
                  <a:pt x="464" y="1663"/>
                </a:cubicBezTo>
                <a:cubicBezTo>
                  <a:pt x="469" y="1664"/>
                  <a:pt x="474" y="1664"/>
                  <a:pt x="479" y="1665"/>
                </a:cubicBezTo>
                <a:cubicBezTo>
                  <a:pt x="479" y="1660"/>
                  <a:pt x="479" y="1655"/>
                  <a:pt x="480" y="1650"/>
                </a:cubicBezTo>
                <a:close/>
                <a:moveTo>
                  <a:pt x="486" y="1595"/>
                </a:moveTo>
                <a:cubicBezTo>
                  <a:pt x="480" y="1594"/>
                  <a:pt x="474" y="1594"/>
                  <a:pt x="469" y="1593"/>
                </a:cubicBezTo>
                <a:cubicBezTo>
                  <a:pt x="468" y="1599"/>
                  <a:pt x="468" y="1605"/>
                  <a:pt x="468" y="1610"/>
                </a:cubicBezTo>
                <a:cubicBezTo>
                  <a:pt x="473" y="1611"/>
                  <a:pt x="479" y="1612"/>
                  <a:pt x="485" y="1613"/>
                </a:cubicBezTo>
                <a:cubicBezTo>
                  <a:pt x="485" y="1607"/>
                  <a:pt x="486" y="1601"/>
                  <a:pt x="486" y="1595"/>
                </a:cubicBezTo>
                <a:close/>
                <a:moveTo>
                  <a:pt x="468" y="1558"/>
                </a:moveTo>
                <a:cubicBezTo>
                  <a:pt x="476" y="1558"/>
                  <a:pt x="483" y="1558"/>
                  <a:pt x="491" y="1558"/>
                </a:cubicBezTo>
                <a:cubicBezTo>
                  <a:pt x="488" y="1550"/>
                  <a:pt x="490" y="1543"/>
                  <a:pt x="495" y="1537"/>
                </a:cubicBezTo>
                <a:cubicBezTo>
                  <a:pt x="486" y="1541"/>
                  <a:pt x="477" y="1541"/>
                  <a:pt x="470" y="1534"/>
                </a:cubicBezTo>
                <a:cubicBezTo>
                  <a:pt x="473" y="1542"/>
                  <a:pt x="474" y="1550"/>
                  <a:pt x="468" y="1558"/>
                </a:cubicBezTo>
                <a:close/>
                <a:moveTo>
                  <a:pt x="505" y="1679"/>
                </a:moveTo>
                <a:cubicBezTo>
                  <a:pt x="499" y="1679"/>
                  <a:pt x="494" y="1679"/>
                  <a:pt x="490" y="1678"/>
                </a:cubicBezTo>
                <a:cubicBezTo>
                  <a:pt x="489" y="1683"/>
                  <a:pt x="489" y="1688"/>
                  <a:pt x="489" y="1693"/>
                </a:cubicBezTo>
                <a:cubicBezTo>
                  <a:pt x="493" y="1693"/>
                  <a:pt x="498" y="1694"/>
                  <a:pt x="503" y="1694"/>
                </a:cubicBezTo>
                <a:cubicBezTo>
                  <a:pt x="503" y="1689"/>
                  <a:pt x="504" y="1684"/>
                  <a:pt x="505" y="1679"/>
                </a:cubicBezTo>
                <a:close/>
                <a:moveTo>
                  <a:pt x="511" y="1624"/>
                </a:moveTo>
                <a:cubicBezTo>
                  <a:pt x="505" y="1624"/>
                  <a:pt x="499" y="1623"/>
                  <a:pt x="493" y="1622"/>
                </a:cubicBezTo>
                <a:cubicBezTo>
                  <a:pt x="493" y="1628"/>
                  <a:pt x="493" y="1634"/>
                  <a:pt x="493" y="1639"/>
                </a:cubicBezTo>
                <a:cubicBezTo>
                  <a:pt x="499" y="1640"/>
                  <a:pt x="504" y="1640"/>
                  <a:pt x="509" y="1641"/>
                </a:cubicBezTo>
                <a:cubicBezTo>
                  <a:pt x="510" y="1635"/>
                  <a:pt x="510" y="1629"/>
                  <a:pt x="511" y="1624"/>
                </a:cubicBezTo>
                <a:close/>
                <a:moveTo>
                  <a:pt x="514" y="1587"/>
                </a:moveTo>
                <a:cubicBezTo>
                  <a:pt x="515" y="1581"/>
                  <a:pt x="515" y="1575"/>
                  <a:pt x="516" y="1569"/>
                </a:cubicBezTo>
                <a:cubicBezTo>
                  <a:pt x="510" y="1569"/>
                  <a:pt x="504" y="1569"/>
                  <a:pt x="498" y="1568"/>
                </a:cubicBezTo>
                <a:cubicBezTo>
                  <a:pt x="498" y="1574"/>
                  <a:pt x="497" y="1580"/>
                  <a:pt x="497" y="1586"/>
                </a:cubicBezTo>
                <a:cubicBezTo>
                  <a:pt x="503" y="1586"/>
                  <a:pt x="509" y="1587"/>
                  <a:pt x="514" y="1587"/>
                </a:cubicBezTo>
                <a:close/>
                <a:moveTo>
                  <a:pt x="529" y="1710"/>
                </a:moveTo>
                <a:cubicBezTo>
                  <a:pt x="524" y="1709"/>
                  <a:pt x="519" y="1709"/>
                  <a:pt x="515" y="1709"/>
                </a:cubicBezTo>
                <a:cubicBezTo>
                  <a:pt x="514" y="1713"/>
                  <a:pt x="514" y="1718"/>
                  <a:pt x="514" y="1723"/>
                </a:cubicBezTo>
                <a:cubicBezTo>
                  <a:pt x="518" y="1723"/>
                  <a:pt x="522" y="1723"/>
                  <a:pt x="527" y="1723"/>
                </a:cubicBezTo>
                <a:cubicBezTo>
                  <a:pt x="528" y="1719"/>
                  <a:pt x="528" y="1714"/>
                  <a:pt x="529" y="1710"/>
                </a:cubicBezTo>
                <a:close/>
                <a:moveTo>
                  <a:pt x="535" y="1654"/>
                </a:moveTo>
                <a:cubicBezTo>
                  <a:pt x="530" y="1654"/>
                  <a:pt x="524" y="1653"/>
                  <a:pt x="519" y="1653"/>
                </a:cubicBezTo>
                <a:cubicBezTo>
                  <a:pt x="518" y="1658"/>
                  <a:pt x="518" y="1663"/>
                  <a:pt x="518" y="1669"/>
                </a:cubicBezTo>
                <a:cubicBezTo>
                  <a:pt x="523" y="1669"/>
                  <a:pt x="528" y="1670"/>
                  <a:pt x="533" y="1670"/>
                </a:cubicBezTo>
                <a:cubicBezTo>
                  <a:pt x="534" y="1665"/>
                  <a:pt x="535" y="1659"/>
                  <a:pt x="535" y="1654"/>
                </a:cubicBezTo>
                <a:close/>
                <a:moveTo>
                  <a:pt x="541" y="1598"/>
                </a:moveTo>
                <a:cubicBezTo>
                  <a:pt x="535" y="1598"/>
                  <a:pt x="529" y="1598"/>
                  <a:pt x="523" y="1598"/>
                </a:cubicBezTo>
                <a:cubicBezTo>
                  <a:pt x="522" y="1604"/>
                  <a:pt x="522" y="1610"/>
                  <a:pt x="521" y="1616"/>
                </a:cubicBezTo>
                <a:cubicBezTo>
                  <a:pt x="527" y="1616"/>
                  <a:pt x="533" y="1616"/>
                  <a:pt x="538" y="1616"/>
                </a:cubicBezTo>
                <a:cubicBezTo>
                  <a:pt x="539" y="1611"/>
                  <a:pt x="540" y="1604"/>
                  <a:pt x="541" y="1598"/>
                </a:cubicBezTo>
                <a:close/>
                <a:moveTo>
                  <a:pt x="559" y="1684"/>
                </a:moveTo>
                <a:cubicBezTo>
                  <a:pt x="554" y="1684"/>
                  <a:pt x="548" y="1683"/>
                  <a:pt x="544" y="1683"/>
                </a:cubicBezTo>
                <a:cubicBezTo>
                  <a:pt x="543" y="1688"/>
                  <a:pt x="543" y="1693"/>
                  <a:pt x="543" y="1698"/>
                </a:cubicBezTo>
                <a:cubicBezTo>
                  <a:pt x="548" y="1699"/>
                  <a:pt x="553" y="1699"/>
                  <a:pt x="558" y="1700"/>
                </a:cubicBezTo>
                <a:cubicBezTo>
                  <a:pt x="558" y="1695"/>
                  <a:pt x="559" y="1690"/>
                  <a:pt x="559" y="1684"/>
                </a:cubicBezTo>
                <a:close/>
                <a:moveTo>
                  <a:pt x="565" y="1629"/>
                </a:moveTo>
                <a:cubicBezTo>
                  <a:pt x="559" y="1628"/>
                  <a:pt x="554" y="1628"/>
                  <a:pt x="548" y="1628"/>
                </a:cubicBezTo>
                <a:cubicBezTo>
                  <a:pt x="547" y="1634"/>
                  <a:pt x="547" y="1640"/>
                  <a:pt x="546" y="1645"/>
                </a:cubicBezTo>
                <a:cubicBezTo>
                  <a:pt x="552" y="1645"/>
                  <a:pt x="557" y="1646"/>
                  <a:pt x="562" y="1646"/>
                </a:cubicBezTo>
                <a:cubicBezTo>
                  <a:pt x="563" y="1640"/>
                  <a:pt x="564" y="1634"/>
                  <a:pt x="565" y="1629"/>
                </a:cubicBezTo>
                <a:close/>
                <a:moveTo>
                  <a:pt x="584" y="1713"/>
                </a:moveTo>
                <a:cubicBezTo>
                  <a:pt x="579" y="1713"/>
                  <a:pt x="574" y="1713"/>
                  <a:pt x="569" y="1712"/>
                </a:cubicBezTo>
                <a:cubicBezTo>
                  <a:pt x="569" y="1717"/>
                  <a:pt x="569" y="1722"/>
                  <a:pt x="569" y="1727"/>
                </a:cubicBezTo>
                <a:cubicBezTo>
                  <a:pt x="573" y="1728"/>
                  <a:pt x="578" y="1728"/>
                  <a:pt x="582" y="1728"/>
                </a:cubicBezTo>
                <a:cubicBezTo>
                  <a:pt x="583" y="1723"/>
                  <a:pt x="583" y="1718"/>
                  <a:pt x="584" y="1713"/>
                </a:cubicBezTo>
                <a:close/>
                <a:moveTo>
                  <a:pt x="590" y="1659"/>
                </a:moveTo>
                <a:cubicBezTo>
                  <a:pt x="584" y="1658"/>
                  <a:pt x="578" y="1658"/>
                  <a:pt x="572" y="1658"/>
                </a:cubicBezTo>
                <a:cubicBezTo>
                  <a:pt x="572" y="1663"/>
                  <a:pt x="572" y="1668"/>
                  <a:pt x="572" y="1673"/>
                </a:cubicBezTo>
                <a:cubicBezTo>
                  <a:pt x="578" y="1674"/>
                  <a:pt x="583" y="1675"/>
                  <a:pt x="588" y="1675"/>
                </a:cubicBezTo>
                <a:cubicBezTo>
                  <a:pt x="589" y="1670"/>
                  <a:pt x="589" y="1665"/>
                  <a:pt x="590" y="1659"/>
                </a:cubicBezTo>
                <a:close/>
                <a:moveTo>
                  <a:pt x="574" y="1620"/>
                </a:moveTo>
                <a:cubicBezTo>
                  <a:pt x="581" y="1621"/>
                  <a:pt x="588" y="1622"/>
                  <a:pt x="595" y="1623"/>
                </a:cubicBezTo>
                <a:cubicBezTo>
                  <a:pt x="592" y="1616"/>
                  <a:pt x="594" y="1608"/>
                  <a:pt x="598" y="1602"/>
                </a:cubicBezTo>
                <a:cubicBezTo>
                  <a:pt x="590" y="1605"/>
                  <a:pt x="582" y="1604"/>
                  <a:pt x="574" y="1600"/>
                </a:cubicBezTo>
                <a:cubicBezTo>
                  <a:pt x="578" y="1607"/>
                  <a:pt x="577" y="1614"/>
                  <a:pt x="574" y="1620"/>
                </a:cubicBezTo>
                <a:close/>
                <a:moveTo>
                  <a:pt x="608" y="1744"/>
                </a:moveTo>
                <a:cubicBezTo>
                  <a:pt x="604" y="1744"/>
                  <a:pt x="599" y="1743"/>
                  <a:pt x="594" y="1743"/>
                </a:cubicBezTo>
                <a:cubicBezTo>
                  <a:pt x="594" y="1747"/>
                  <a:pt x="593" y="1752"/>
                  <a:pt x="593" y="1757"/>
                </a:cubicBezTo>
                <a:cubicBezTo>
                  <a:pt x="598" y="1757"/>
                  <a:pt x="602" y="1758"/>
                  <a:pt x="607" y="1758"/>
                </a:cubicBezTo>
                <a:cubicBezTo>
                  <a:pt x="607" y="1753"/>
                  <a:pt x="608" y="1749"/>
                  <a:pt x="608" y="1744"/>
                </a:cubicBezTo>
                <a:close/>
                <a:moveTo>
                  <a:pt x="615" y="1688"/>
                </a:moveTo>
                <a:cubicBezTo>
                  <a:pt x="609" y="1688"/>
                  <a:pt x="603" y="1687"/>
                  <a:pt x="598" y="1687"/>
                </a:cubicBezTo>
                <a:cubicBezTo>
                  <a:pt x="597" y="1692"/>
                  <a:pt x="597" y="1698"/>
                  <a:pt x="597" y="1703"/>
                </a:cubicBezTo>
                <a:cubicBezTo>
                  <a:pt x="602" y="1704"/>
                  <a:pt x="608" y="1704"/>
                  <a:pt x="613" y="1705"/>
                </a:cubicBezTo>
                <a:cubicBezTo>
                  <a:pt x="613" y="1699"/>
                  <a:pt x="614" y="1693"/>
                  <a:pt x="615" y="1688"/>
                </a:cubicBezTo>
                <a:close/>
                <a:moveTo>
                  <a:pt x="620" y="1634"/>
                </a:moveTo>
                <a:cubicBezTo>
                  <a:pt x="613" y="1633"/>
                  <a:pt x="607" y="1632"/>
                  <a:pt x="600" y="1632"/>
                </a:cubicBezTo>
                <a:cubicBezTo>
                  <a:pt x="600" y="1637"/>
                  <a:pt x="600" y="1644"/>
                  <a:pt x="600" y="1650"/>
                </a:cubicBezTo>
                <a:cubicBezTo>
                  <a:pt x="606" y="1650"/>
                  <a:pt x="612" y="1650"/>
                  <a:pt x="618" y="1651"/>
                </a:cubicBezTo>
                <a:cubicBezTo>
                  <a:pt x="618" y="1645"/>
                  <a:pt x="619" y="1639"/>
                  <a:pt x="620" y="1634"/>
                </a:cubicBezTo>
                <a:close/>
                <a:moveTo>
                  <a:pt x="639" y="1718"/>
                </a:moveTo>
                <a:cubicBezTo>
                  <a:pt x="633" y="1718"/>
                  <a:pt x="628" y="1718"/>
                  <a:pt x="623" y="1717"/>
                </a:cubicBezTo>
                <a:cubicBezTo>
                  <a:pt x="623" y="1722"/>
                  <a:pt x="622" y="1727"/>
                  <a:pt x="622" y="1733"/>
                </a:cubicBezTo>
                <a:cubicBezTo>
                  <a:pt x="627" y="1733"/>
                  <a:pt x="632" y="1733"/>
                  <a:pt x="637" y="1734"/>
                </a:cubicBezTo>
                <a:cubicBezTo>
                  <a:pt x="638" y="1729"/>
                  <a:pt x="638" y="1723"/>
                  <a:pt x="639" y="1718"/>
                </a:cubicBezTo>
                <a:close/>
                <a:moveTo>
                  <a:pt x="644" y="1663"/>
                </a:moveTo>
                <a:cubicBezTo>
                  <a:pt x="639" y="1663"/>
                  <a:pt x="633" y="1662"/>
                  <a:pt x="627" y="1662"/>
                </a:cubicBezTo>
                <a:cubicBezTo>
                  <a:pt x="627" y="1668"/>
                  <a:pt x="626" y="1674"/>
                  <a:pt x="626" y="1679"/>
                </a:cubicBezTo>
                <a:cubicBezTo>
                  <a:pt x="631" y="1679"/>
                  <a:pt x="637" y="1680"/>
                  <a:pt x="642" y="1680"/>
                </a:cubicBezTo>
                <a:cubicBezTo>
                  <a:pt x="643" y="1674"/>
                  <a:pt x="644" y="1668"/>
                  <a:pt x="644" y="1663"/>
                </a:cubicBezTo>
                <a:close/>
                <a:moveTo>
                  <a:pt x="627" y="1627"/>
                </a:moveTo>
                <a:cubicBezTo>
                  <a:pt x="637" y="1624"/>
                  <a:pt x="644" y="1627"/>
                  <a:pt x="651" y="1629"/>
                </a:cubicBezTo>
                <a:cubicBezTo>
                  <a:pt x="646" y="1622"/>
                  <a:pt x="648" y="1614"/>
                  <a:pt x="652" y="1607"/>
                </a:cubicBezTo>
                <a:cubicBezTo>
                  <a:pt x="644" y="1610"/>
                  <a:pt x="636" y="1609"/>
                  <a:pt x="628" y="1604"/>
                </a:cubicBezTo>
                <a:cubicBezTo>
                  <a:pt x="631" y="1611"/>
                  <a:pt x="632" y="1618"/>
                  <a:pt x="627" y="1627"/>
                </a:cubicBezTo>
                <a:close/>
                <a:moveTo>
                  <a:pt x="679" y="1634"/>
                </a:moveTo>
                <a:cubicBezTo>
                  <a:pt x="669" y="1639"/>
                  <a:pt x="660" y="1640"/>
                  <a:pt x="652" y="1631"/>
                </a:cubicBezTo>
                <a:cubicBezTo>
                  <a:pt x="656" y="1639"/>
                  <a:pt x="657" y="1647"/>
                  <a:pt x="653" y="1655"/>
                </a:cubicBezTo>
                <a:cubicBezTo>
                  <a:pt x="660" y="1655"/>
                  <a:pt x="667" y="1656"/>
                  <a:pt x="674" y="1657"/>
                </a:cubicBezTo>
                <a:cubicBezTo>
                  <a:pt x="670" y="1648"/>
                  <a:pt x="673" y="1641"/>
                  <a:pt x="679" y="1634"/>
                </a:cubicBezTo>
                <a:close/>
                <a:moveTo>
                  <a:pt x="663" y="1749"/>
                </a:moveTo>
                <a:cubicBezTo>
                  <a:pt x="658" y="1749"/>
                  <a:pt x="653" y="1748"/>
                  <a:pt x="648" y="1747"/>
                </a:cubicBezTo>
                <a:cubicBezTo>
                  <a:pt x="648" y="1752"/>
                  <a:pt x="648" y="1757"/>
                  <a:pt x="647" y="1761"/>
                </a:cubicBezTo>
                <a:cubicBezTo>
                  <a:pt x="652" y="1762"/>
                  <a:pt x="657" y="1762"/>
                  <a:pt x="661" y="1762"/>
                </a:cubicBezTo>
                <a:cubicBezTo>
                  <a:pt x="662" y="1758"/>
                  <a:pt x="662" y="1754"/>
                  <a:pt x="663" y="1749"/>
                </a:cubicBezTo>
                <a:close/>
                <a:moveTo>
                  <a:pt x="669" y="1693"/>
                </a:moveTo>
                <a:cubicBezTo>
                  <a:pt x="663" y="1693"/>
                  <a:pt x="658" y="1692"/>
                  <a:pt x="652" y="1692"/>
                </a:cubicBezTo>
                <a:cubicBezTo>
                  <a:pt x="652" y="1697"/>
                  <a:pt x="651" y="1703"/>
                  <a:pt x="651" y="1709"/>
                </a:cubicBezTo>
                <a:cubicBezTo>
                  <a:pt x="656" y="1709"/>
                  <a:pt x="661" y="1709"/>
                  <a:pt x="666" y="1710"/>
                </a:cubicBezTo>
                <a:cubicBezTo>
                  <a:pt x="667" y="1704"/>
                  <a:pt x="668" y="1698"/>
                  <a:pt x="669" y="1693"/>
                </a:cubicBezTo>
                <a:close/>
                <a:moveTo>
                  <a:pt x="687" y="1778"/>
                </a:moveTo>
                <a:cubicBezTo>
                  <a:pt x="682" y="1778"/>
                  <a:pt x="677" y="1777"/>
                  <a:pt x="673" y="1777"/>
                </a:cubicBezTo>
                <a:cubicBezTo>
                  <a:pt x="673" y="1782"/>
                  <a:pt x="673" y="1786"/>
                  <a:pt x="672" y="1791"/>
                </a:cubicBezTo>
                <a:cubicBezTo>
                  <a:pt x="677" y="1791"/>
                  <a:pt x="681" y="1791"/>
                  <a:pt x="685" y="1792"/>
                </a:cubicBezTo>
                <a:cubicBezTo>
                  <a:pt x="686" y="1787"/>
                  <a:pt x="687" y="1783"/>
                  <a:pt x="687" y="1778"/>
                </a:cubicBezTo>
                <a:close/>
                <a:moveTo>
                  <a:pt x="692" y="1723"/>
                </a:moveTo>
                <a:cubicBezTo>
                  <a:pt x="687" y="1723"/>
                  <a:pt x="682" y="1723"/>
                  <a:pt x="677" y="1722"/>
                </a:cubicBezTo>
                <a:cubicBezTo>
                  <a:pt x="677" y="1727"/>
                  <a:pt x="677" y="1732"/>
                  <a:pt x="676" y="1737"/>
                </a:cubicBezTo>
                <a:cubicBezTo>
                  <a:pt x="681" y="1737"/>
                  <a:pt x="686" y="1738"/>
                  <a:pt x="691" y="1738"/>
                </a:cubicBezTo>
                <a:cubicBezTo>
                  <a:pt x="691" y="1733"/>
                  <a:pt x="692" y="1728"/>
                  <a:pt x="692" y="1723"/>
                </a:cubicBezTo>
                <a:close/>
                <a:moveTo>
                  <a:pt x="700" y="1666"/>
                </a:moveTo>
                <a:cubicBezTo>
                  <a:pt x="693" y="1670"/>
                  <a:pt x="686" y="1668"/>
                  <a:pt x="678" y="1664"/>
                </a:cubicBezTo>
                <a:cubicBezTo>
                  <a:pt x="682" y="1672"/>
                  <a:pt x="681" y="1678"/>
                  <a:pt x="678" y="1685"/>
                </a:cubicBezTo>
                <a:cubicBezTo>
                  <a:pt x="682" y="1685"/>
                  <a:pt x="685" y="1684"/>
                  <a:pt x="688" y="1684"/>
                </a:cubicBezTo>
                <a:cubicBezTo>
                  <a:pt x="691" y="1685"/>
                  <a:pt x="694" y="1686"/>
                  <a:pt x="697" y="1687"/>
                </a:cubicBezTo>
                <a:cubicBezTo>
                  <a:pt x="698" y="1680"/>
                  <a:pt x="699" y="1673"/>
                  <a:pt x="700" y="1666"/>
                </a:cubicBezTo>
                <a:close/>
                <a:moveTo>
                  <a:pt x="718" y="1753"/>
                </a:moveTo>
                <a:cubicBezTo>
                  <a:pt x="713" y="1752"/>
                  <a:pt x="708" y="1752"/>
                  <a:pt x="702" y="1752"/>
                </a:cubicBezTo>
                <a:cubicBezTo>
                  <a:pt x="702" y="1757"/>
                  <a:pt x="702" y="1762"/>
                  <a:pt x="702" y="1766"/>
                </a:cubicBezTo>
                <a:cubicBezTo>
                  <a:pt x="707" y="1767"/>
                  <a:pt x="711" y="1767"/>
                  <a:pt x="716" y="1768"/>
                </a:cubicBezTo>
                <a:cubicBezTo>
                  <a:pt x="717" y="1762"/>
                  <a:pt x="717" y="1757"/>
                  <a:pt x="718" y="1753"/>
                </a:cubicBezTo>
                <a:close/>
                <a:moveTo>
                  <a:pt x="723" y="1698"/>
                </a:moveTo>
                <a:cubicBezTo>
                  <a:pt x="717" y="1698"/>
                  <a:pt x="711" y="1697"/>
                  <a:pt x="706" y="1696"/>
                </a:cubicBezTo>
                <a:cubicBezTo>
                  <a:pt x="705" y="1702"/>
                  <a:pt x="705" y="1708"/>
                  <a:pt x="705" y="1713"/>
                </a:cubicBezTo>
                <a:cubicBezTo>
                  <a:pt x="711" y="1713"/>
                  <a:pt x="716" y="1714"/>
                  <a:pt x="721" y="1715"/>
                </a:cubicBezTo>
                <a:cubicBezTo>
                  <a:pt x="722" y="1709"/>
                  <a:pt x="722" y="1704"/>
                  <a:pt x="723" y="1698"/>
                </a:cubicBezTo>
                <a:close/>
                <a:moveTo>
                  <a:pt x="706" y="1662"/>
                </a:moveTo>
                <a:cubicBezTo>
                  <a:pt x="715" y="1659"/>
                  <a:pt x="723" y="1660"/>
                  <a:pt x="730" y="1664"/>
                </a:cubicBezTo>
                <a:cubicBezTo>
                  <a:pt x="726" y="1656"/>
                  <a:pt x="727" y="1649"/>
                  <a:pt x="732" y="1640"/>
                </a:cubicBezTo>
                <a:cubicBezTo>
                  <a:pt x="722" y="1645"/>
                  <a:pt x="715" y="1643"/>
                  <a:pt x="707" y="1638"/>
                </a:cubicBezTo>
                <a:cubicBezTo>
                  <a:pt x="712" y="1646"/>
                  <a:pt x="711" y="1654"/>
                  <a:pt x="706" y="1662"/>
                </a:cubicBezTo>
                <a:close/>
                <a:moveTo>
                  <a:pt x="742" y="1783"/>
                </a:moveTo>
                <a:cubicBezTo>
                  <a:pt x="737" y="1783"/>
                  <a:pt x="733" y="1782"/>
                  <a:pt x="728" y="1782"/>
                </a:cubicBezTo>
                <a:cubicBezTo>
                  <a:pt x="727" y="1787"/>
                  <a:pt x="727" y="1791"/>
                  <a:pt x="727" y="1796"/>
                </a:cubicBezTo>
                <a:cubicBezTo>
                  <a:pt x="732" y="1796"/>
                  <a:pt x="736" y="1797"/>
                  <a:pt x="740" y="1797"/>
                </a:cubicBezTo>
                <a:cubicBezTo>
                  <a:pt x="741" y="1792"/>
                  <a:pt x="741" y="1788"/>
                  <a:pt x="742" y="1783"/>
                </a:cubicBezTo>
                <a:close/>
                <a:moveTo>
                  <a:pt x="748" y="1727"/>
                </a:moveTo>
                <a:cubicBezTo>
                  <a:pt x="742" y="1727"/>
                  <a:pt x="736" y="1727"/>
                  <a:pt x="731" y="1726"/>
                </a:cubicBezTo>
                <a:cubicBezTo>
                  <a:pt x="730" y="1732"/>
                  <a:pt x="730" y="1737"/>
                  <a:pt x="729" y="1743"/>
                </a:cubicBezTo>
                <a:cubicBezTo>
                  <a:pt x="735" y="1743"/>
                  <a:pt x="740" y="1743"/>
                  <a:pt x="745" y="1743"/>
                </a:cubicBezTo>
                <a:cubicBezTo>
                  <a:pt x="746" y="1738"/>
                  <a:pt x="747" y="1733"/>
                  <a:pt x="748" y="1727"/>
                </a:cubicBezTo>
                <a:close/>
                <a:moveTo>
                  <a:pt x="754" y="1671"/>
                </a:moveTo>
                <a:cubicBezTo>
                  <a:pt x="747" y="1673"/>
                  <a:pt x="740" y="1673"/>
                  <a:pt x="732" y="1668"/>
                </a:cubicBezTo>
                <a:cubicBezTo>
                  <a:pt x="736" y="1675"/>
                  <a:pt x="736" y="1682"/>
                  <a:pt x="733" y="1688"/>
                </a:cubicBezTo>
                <a:cubicBezTo>
                  <a:pt x="740" y="1689"/>
                  <a:pt x="746" y="1690"/>
                  <a:pt x="752" y="1691"/>
                </a:cubicBezTo>
                <a:cubicBezTo>
                  <a:pt x="752" y="1685"/>
                  <a:pt x="753" y="1678"/>
                  <a:pt x="754" y="1671"/>
                </a:cubicBezTo>
                <a:close/>
                <a:moveTo>
                  <a:pt x="772" y="1758"/>
                </a:moveTo>
                <a:cubicBezTo>
                  <a:pt x="767" y="1757"/>
                  <a:pt x="762" y="1757"/>
                  <a:pt x="757" y="1757"/>
                </a:cubicBezTo>
                <a:cubicBezTo>
                  <a:pt x="757" y="1762"/>
                  <a:pt x="756" y="1767"/>
                  <a:pt x="756" y="1772"/>
                </a:cubicBezTo>
                <a:cubicBezTo>
                  <a:pt x="761" y="1772"/>
                  <a:pt x="765" y="1772"/>
                  <a:pt x="770" y="1773"/>
                </a:cubicBezTo>
                <a:cubicBezTo>
                  <a:pt x="771" y="1768"/>
                  <a:pt x="771" y="1763"/>
                  <a:pt x="772" y="1758"/>
                </a:cubicBezTo>
                <a:close/>
                <a:moveTo>
                  <a:pt x="778" y="1702"/>
                </a:moveTo>
                <a:cubicBezTo>
                  <a:pt x="772" y="1702"/>
                  <a:pt x="766" y="1701"/>
                  <a:pt x="760" y="1701"/>
                </a:cubicBezTo>
                <a:cubicBezTo>
                  <a:pt x="760" y="1706"/>
                  <a:pt x="759" y="1713"/>
                  <a:pt x="759" y="1718"/>
                </a:cubicBezTo>
                <a:cubicBezTo>
                  <a:pt x="765" y="1719"/>
                  <a:pt x="770" y="1719"/>
                  <a:pt x="776" y="1720"/>
                </a:cubicBezTo>
                <a:cubicBezTo>
                  <a:pt x="777" y="1714"/>
                  <a:pt x="778" y="1707"/>
                  <a:pt x="778" y="1702"/>
                </a:cubicBezTo>
                <a:close/>
                <a:moveTo>
                  <a:pt x="795" y="1788"/>
                </a:moveTo>
                <a:cubicBezTo>
                  <a:pt x="791" y="1788"/>
                  <a:pt x="787" y="1787"/>
                  <a:pt x="782" y="1787"/>
                </a:cubicBezTo>
                <a:cubicBezTo>
                  <a:pt x="782" y="1791"/>
                  <a:pt x="782" y="1796"/>
                  <a:pt x="782" y="1800"/>
                </a:cubicBezTo>
                <a:cubicBezTo>
                  <a:pt x="786" y="1800"/>
                  <a:pt x="790" y="1801"/>
                  <a:pt x="794" y="1801"/>
                </a:cubicBezTo>
                <a:cubicBezTo>
                  <a:pt x="795" y="1797"/>
                  <a:pt x="795" y="1793"/>
                  <a:pt x="795" y="1788"/>
                </a:cubicBezTo>
                <a:close/>
                <a:moveTo>
                  <a:pt x="802" y="1733"/>
                </a:moveTo>
                <a:cubicBezTo>
                  <a:pt x="796" y="1732"/>
                  <a:pt x="791" y="1732"/>
                  <a:pt x="785" y="1731"/>
                </a:cubicBezTo>
                <a:cubicBezTo>
                  <a:pt x="785" y="1737"/>
                  <a:pt x="784" y="1742"/>
                  <a:pt x="784" y="1748"/>
                </a:cubicBezTo>
                <a:cubicBezTo>
                  <a:pt x="790" y="1748"/>
                  <a:pt x="796" y="1749"/>
                  <a:pt x="801" y="1749"/>
                </a:cubicBezTo>
                <a:cubicBezTo>
                  <a:pt x="801" y="1743"/>
                  <a:pt x="801" y="1738"/>
                  <a:pt x="802" y="1733"/>
                </a:cubicBezTo>
                <a:close/>
                <a:moveTo>
                  <a:pt x="811" y="1676"/>
                </a:moveTo>
                <a:cubicBezTo>
                  <a:pt x="803" y="1676"/>
                  <a:pt x="796" y="1676"/>
                  <a:pt x="790" y="1676"/>
                </a:cubicBezTo>
                <a:cubicBezTo>
                  <a:pt x="789" y="1682"/>
                  <a:pt x="788" y="1688"/>
                  <a:pt x="788" y="1694"/>
                </a:cubicBezTo>
                <a:cubicBezTo>
                  <a:pt x="794" y="1695"/>
                  <a:pt x="800" y="1695"/>
                  <a:pt x="808" y="1696"/>
                </a:cubicBezTo>
                <a:cubicBezTo>
                  <a:pt x="805" y="1689"/>
                  <a:pt x="806" y="1682"/>
                  <a:pt x="811" y="1676"/>
                </a:cubicBezTo>
                <a:close/>
                <a:moveTo>
                  <a:pt x="826" y="1762"/>
                </a:moveTo>
                <a:cubicBezTo>
                  <a:pt x="821" y="1762"/>
                  <a:pt x="816" y="1761"/>
                  <a:pt x="810" y="1760"/>
                </a:cubicBezTo>
                <a:cubicBezTo>
                  <a:pt x="810" y="1765"/>
                  <a:pt x="810" y="1771"/>
                  <a:pt x="810" y="1776"/>
                </a:cubicBezTo>
                <a:cubicBezTo>
                  <a:pt x="815" y="1776"/>
                  <a:pt x="820" y="1777"/>
                  <a:pt x="825" y="1777"/>
                </a:cubicBezTo>
                <a:cubicBezTo>
                  <a:pt x="825" y="1772"/>
                  <a:pt x="826" y="1767"/>
                  <a:pt x="826" y="1762"/>
                </a:cubicBezTo>
                <a:close/>
                <a:moveTo>
                  <a:pt x="832" y="1708"/>
                </a:moveTo>
                <a:cubicBezTo>
                  <a:pt x="826" y="1707"/>
                  <a:pt x="820" y="1706"/>
                  <a:pt x="814" y="1706"/>
                </a:cubicBezTo>
                <a:cubicBezTo>
                  <a:pt x="814" y="1711"/>
                  <a:pt x="814" y="1717"/>
                  <a:pt x="814" y="1722"/>
                </a:cubicBezTo>
                <a:cubicBezTo>
                  <a:pt x="819" y="1723"/>
                  <a:pt x="825" y="1724"/>
                  <a:pt x="831" y="1724"/>
                </a:cubicBezTo>
                <a:cubicBezTo>
                  <a:pt x="831" y="1719"/>
                  <a:pt x="832" y="1713"/>
                  <a:pt x="832" y="1708"/>
                </a:cubicBezTo>
                <a:close/>
                <a:moveTo>
                  <a:pt x="850" y="1792"/>
                </a:moveTo>
                <a:cubicBezTo>
                  <a:pt x="845" y="1792"/>
                  <a:pt x="841" y="1792"/>
                  <a:pt x="836" y="1791"/>
                </a:cubicBezTo>
                <a:cubicBezTo>
                  <a:pt x="836" y="1796"/>
                  <a:pt x="835" y="1801"/>
                  <a:pt x="835" y="1805"/>
                </a:cubicBezTo>
                <a:cubicBezTo>
                  <a:pt x="840" y="1806"/>
                  <a:pt x="844" y="1806"/>
                  <a:pt x="849" y="1807"/>
                </a:cubicBezTo>
                <a:cubicBezTo>
                  <a:pt x="849" y="1801"/>
                  <a:pt x="850" y="1797"/>
                  <a:pt x="850" y="1792"/>
                </a:cubicBezTo>
                <a:close/>
                <a:moveTo>
                  <a:pt x="857" y="1737"/>
                </a:moveTo>
                <a:cubicBezTo>
                  <a:pt x="851" y="1736"/>
                  <a:pt x="845" y="1736"/>
                  <a:pt x="840" y="1735"/>
                </a:cubicBezTo>
                <a:cubicBezTo>
                  <a:pt x="839" y="1741"/>
                  <a:pt x="839" y="1746"/>
                  <a:pt x="839" y="1752"/>
                </a:cubicBezTo>
                <a:cubicBezTo>
                  <a:pt x="844" y="1752"/>
                  <a:pt x="850" y="1753"/>
                  <a:pt x="855" y="1753"/>
                </a:cubicBezTo>
                <a:cubicBezTo>
                  <a:pt x="856" y="1748"/>
                  <a:pt x="856" y="1742"/>
                  <a:pt x="857" y="1737"/>
                </a:cubicBezTo>
                <a:close/>
                <a:moveTo>
                  <a:pt x="862" y="1682"/>
                </a:moveTo>
                <a:cubicBezTo>
                  <a:pt x="856" y="1682"/>
                  <a:pt x="849" y="1681"/>
                  <a:pt x="844" y="1681"/>
                </a:cubicBezTo>
                <a:cubicBezTo>
                  <a:pt x="844" y="1686"/>
                  <a:pt x="843" y="1692"/>
                  <a:pt x="843" y="1698"/>
                </a:cubicBezTo>
                <a:cubicBezTo>
                  <a:pt x="849" y="1699"/>
                  <a:pt x="855" y="1699"/>
                  <a:pt x="860" y="1700"/>
                </a:cubicBezTo>
                <a:cubicBezTo>
                  <a:pt x="861" y="1693"/>
                  <a:pt x="861" y="1687"/>
                  <a:pt x="862" y="1682"/>
                </a:cubicBezTo>
                <a:close/>
                <a:moveTo>
                  <a:pt x="881" y="1767"/>
                </a:moveTo>
                <a:cubicBezTo>
                  <a:pt x="875" y="1767"/>
                  <a:pt x="870" y="1766"/>
                  <a:pt x="865" y="1766"/>
                </a:cubicBezTo>
                <a:cubicBezTo>
                  <a:pt x="865" y="1771"/>
                  <a:pt x="864" y="1776"/>
                  <a:pt x="864" y="1781"/>
                </a:cubicBezTo>
                <a:cubicBezTo>
                  <a:pt x="869" y="1782"/>
                  <a:pt x="875" y="1782"/>
                  <a:pt x="879" y="1782"/>
                </a:cubicBezTo>
                <a:cubicBezTo>
                  <a:pt x="880" y="1777"/>
                  <a:pt x="880" y="1772"/>
                  <a:pt x="881" y="1767"/>
                </a:cubicBezTo>
                <a:close/>
                <a:moveTo>
                  <a:pt x="887" y="1711"/>
                </a:moveTo>
                <a:cubicBezTo>
                  <a:pt x="881" y="1711"/>
                  <a:pt x="875" y="1711"/>
                  <a:pt x="869" y="1710"/>
                </a:cubicBezTo>
                <a:cubicBezTo>
                  <a:pt x="869" y="1716"/>
                  <a:pt x="868" y="1722"/>
                  <a:pt x="868" y="1728"/>
                </a:cubicBezTo>
                <a:cubicBezTo>
                  <a:pt x="873" y="1728"/>
                  <a:pt x="879" y="1728"/>
                  <a:pt x="884" y="1729"/>
                </a:cubicBezTo>
                <a:cubicBezTo>
                  <a:pt x="885" y="1723"/>
                  <a:pt x="886" y="1717"/>
                  <a:pt x="887" y="1711"/>
                </a:cubicBezTo>
                <a:close/>
                <a:moveTo>
                  <a:pt x="904" y="1797"/>
                </a:moveTo>
                <a:cubicBezTo>
                  <a:pt x="900" y="1797"/>
                  <a:pt x="895" y="1797"/>
                  <a:pt x="891" y="1796"/>
                </a:cubicBezTo>
                <a:cubicBezTo>
                  <a:pt x="890" y="1801"/>
                  <a:pt x="890" y="1805"/>
                  <a:pt x="890" y="1809"/>
                </a:cubicBezTo>
                <a:cubicBezTo>
                  <a:pt x="894" y="1810"/>
                  <a:pt x="899" y="1810"/>
                  <a:pt x="903" y="1811"/>
                </a:cubicBezTo>
                <a:cubicBezTo>
                  <a:pt x="904" y="1807"/>
                  <a:pt x="904" y="1802"/>
                  <a:pt x="904" y="1797"/>
                </a:cubicBezTo>
                <a:close/>
                <a:moveTo>
                  <a:pt x="911" y="1742"/>
                </a:moveTo>
                <a:cubicBezTo>
                  <a:pt x="905" y="1741"/>
                  <a:pt x="900" y="1741"/>
                  <a:pt x="894" y="1741"/>
                </a:cubicBezTo>
                <a:cubicBezTo>
                  <a:pt x="894" y="1746"/>
                  <a:pt x="894" y="1752"/>
                  <a:pt x="893" y="1757"/>
                </a:cubicBezTo>
                <a:cubicBezTo>
                  <a:pt x="898" y="1757"/>
                  <a:pt x="904" y="1758"/>
                  <a:pt x="908" y="1758"/>
                </a:cubicBezTo>
                <a:cubicBezTo>
                  <a:pt x="909" y="1752"/>
                  <a:pt x="910" y="1747"/>
                  <a:pt x="911" y="1742"/>
                </a:cubicBezTo>
                <a:close/>
                <a:moveTo>
                  <a:pt x="918" y="1685"/>
                </a:moveTo>
                <a:cubicBezTo>
                  <a:pt x="910" y="1687"/>
                  <a:pt x="902" y="1687"/>
                  <a:pt x="895" y="1682"/>
                </a:cubicBezTo>
                <a:cubicBezTo>
                  <a:pt x="899" y="1689"/>
                  <a:pt x="899" y="1697"/>
                  <a:pt x="895" y="1703"/>
                </a:cubicBezTo>
                <a:cubicBezTo>
                  <a:pt x="903" y="1704"/>
                  <a:pt x="909" y="1705"/>
                  <a:pt x="916" y="1705"/>
                </a:cubicBezTo>
                <a:cubicBezTo>
                  <a:pt x="913" y="1698"/>
                  <a:pt x="915" y="1692"/>
                  <a:pt x="918" y="1685"/>
                </a:cubicBezTo>
                <a:close/>
                <a:moveTo>
                  <a:pt x="935" y="1772"/>
                </a:moveTo>
                <a:cubicBezTo>
                  <a:pt x="930" y="1772"/>
                  <a:pt x="925" y="1772"/>
                  <a:pt x="920" y="1772"/>
                </a:cubicBezTo>
                <a:cubicBezTo>
                  <a:pt x="919" y="1776"/>
                  <a:pt x="919" y="1781"/>
                  <a:pt x="919" y="1785"/>
                </a:cubicBezTo>
                <a:cubicBezTo>
                  <a:pt x="924" y="1786"/>
                  <a:pt x="929" y="1786"/>
                  <a:pt x="934" y="1787"/>
                </a:cubicBezTo>
                <a:cubicBezTo>
                  <a:pt x="934" y="1782"/>
                  <a:pt x="935" y="1777"/>
                  <a:pt x="935" y="1772"/>
                </a:cubicBezTo>
                <a:close/>
                <a:moveTo>
                  <a:pt x="941" y="1717"/>
                </a:moveTo>
                <a:cubicBezTo>
                  <a:pt x="935" y="1716"/>
                  <a:pt x="928" y="1715"/>
                  <a:pt x="923" y="1715"/>
                </a:cubicBezTo>
                <a:cubicBezTo>
                  <a:pt x="922" y="1721"/>
                  <a:pt x="922" y="1727"/>
                  <a:pt x="922" y="1733"/>
                </a:cubicBezTo>
                <a:cubicBezTo>
                  <a:pt x="927" y="1733"/>
                  <a:pt x="933" y="1734"/>
                  <a:pt x="939" y="1734"/>
                </a:cubicBezTo>
                <a:cubicBezTo>
                  <a:pt x="940" y="1728"/>
                  <a:pt x="940" y="1722"/>
                  <a:pt x="941" y="1717"/>
                </a:cubicBezTo>
                <a:close/>
                <a:moveTo>
                  <a:pt x="959" y="1802"/>
                </a:moveTo>
                <a:cubicBezTo>
                  <a:pt x="954" y="1802"/>
                  <a:pt x="950" y="1801"/>
                  <a:pt x="945" y="1801"/>
                </a:cubicBezTo>
                <a:cubicBezTo>
                  <a:pt x="945" y="1805"/>
                  <a:pt x="944" y="1810"/>
                  <a:pt x="944" y="1815"/>
                </a:cubicBezTo>
                <a:cubicBezTo>
                  <a:pt x="949" y="1815"/>
                  <a:pt x="953" y="1815"/>
                  <a:pt x="958" y="1816"/>
                </a:cubicBezTo>
                <a:cubicBezTo>
                  <a:pt x="958" y="1811"/>
                  <a:pt x="959" y="1806"/>
                  <a:pt x="959" y="1802"/>
                </a:cubicBezTo>
                <a:close/>
                <a:moveTo>
                  <a:pt x="965" y="1747"/>
                </a:moveTo>
                <a:cubicBezTo>
                  <a:pt x="959" y="1747"/>
                  <a:pt x="954" y="1746"/>
                  <a:pt x="948" y="1745"/>
                </a:cubicBezTo>
                <a:cubicBezTo>
                  <a:pt x="948" y="1751"/>
                  <a:pt x="948" y="1756"/>
                  <a:pt x="948" y="1761"/>
                </a:cubicBezTo>
                <a:cubicBezTo>
                  <a:pt x="953" y="1762"/>
                  <a:pt x="958" y="1762"/>
                  <a:pt x="963" y="1762"/>
                </a:cubicBezTo>
                <a:cubicBezTo>
                  <a:pt x="964" y="1757"/>
                  <a:pt x="964" y="1752"/>
                  <a:pt x="965" y="1747"/>
                </a:cubicBezTo>
                <a:close/>
                <a:moveTo>
                  <a:pt x="971" y="1692"/>
                </a:moveTo>
                <a:cubicBezTo>
                  <a:pt x="964" y="1691"/>
                  <a:pt x="958" y="1690"/>
                  <a:pt x="951" y="1689"/>
                </a:cubicBezTo>
                <a:cubicBezTo>
                  <a:pt x="953" y="1695"/>
                  <a:pt x="953" y="1702"/>
                  <a:pt x="950" y="1708"/>
                </a:cubicBezTo>
                <a:cubicBezTo>
                  <a:pt x="957" y="1709"/>
                  <a:pt x="964" y="1710"/>
                  <a:pt x="970" y="1710"/>
                </a:cubicBezTo>
                <a:cubicBezTo>
                  <a:pt x="970" y="1705"/>
                  <a:pt x="970" y="1698"/>
                  <a:pt x="971" y="1692"/>
                </a:cubicBezTo>
                <a:close/>
                <a:moveTo>
                  <a:pt x="989" y="1777"/>
                </a:moveTo>
                <a:cubicBezTo>
                  <a:pt x="984" y="1776"/>
                  <a:pt x="979" y="1776"/>
                  <a:pt x="974" y="1776"/>
                </a:cubicBezTo>
                <a:cubicBezTo>
                  <a:pt x="974" y="1781"/>
                  <a:pt x="974" y="1786"/>
                  <a:pt x="973" y="1791"/>
                </a:cubicBezTo>
                <a:cubicBezTo>
                  <a:pt x="978" y="1791"/>
                  <a:pt x="982" y="1791"/>
                  <a:pt x="987" y="1791"/>
                </a:cubicBezTo>
                <a:cubicBezTo>
                  <a:pt x="988" y="1786"/>
                  <a:pt x="988" y="1781"/>
                  <a:pt x="989" y="1777"/>
                </a:cubicBezTo>
                <a:close/>
                <a:moveTo>
                  <a:pt x="995" y="1721"/>
                </a:moveTo>
                <a:cubicBezTo>
                  <a:pt x="989" y="1721"/>
                  <a:pt x="983" y="1720"/>
                  <a:pt x="977" y="1719"/>
                </a:cubicBezTo>
                <a:cubicBezTo>
                  <a:pt x="977" y="1725"/>
                  <a:pt x="977" y="1731"/>
                  <a:pt x="977" y="1737"/>
                </a:cubicBezTo>
                <a:cubicBezTo>
                  <a:pt x="982" y="1737"/>
                  <a:pt x="988" y="1738"/>
                  <a:pt x="993" y="1739"/>
                </a:cubicBezTo>
                <a:cubicBezTo>
                  <a:pt x="994" y="1732"/>
                  <a:pt x="995" y="1726"/>
                  <a:pt x="995" y="1721"/>
                </a:cubicBezTo>
                <a:close/>
                <a:moveTo>
                  <a:pt x="1003" y="1664"/>
                </a:moveTo>
                <a:cubicBezTo>
                  <a:pt x="994" y="1668"/>
                  <a:pt x="987" y="1667"/>
                  <a:pt x="979" y="1662"/>
                </a:cubicBezTo>
                <a:cubicBezTo>
                  <a:pt x="983" y="1671"/>
                  <a:pt x="983" y="1677"/>
                  <a:pt x="979" y="1683"/>
                </a:cubicBezTo>
                <a:cubicBezTo>
                  <a:pt x="986" y="1684"/>
                  <a:pt x="992" y="1684"/>
                  <a:pt x="1000" y="1684"/>
                </a:cubicBezTo>
                <a:cubicBezTo>
                  <a:pt x="997" y="1678"/>
                  <a:pt x="999" y="1671"/>
                  <a:pt x="1003" y="1664"/>
                </a:cubicBezTo>
                <a:close/>
                <a:moveTo>
                  <a:pt x="1013" y="1807"/>
                </a:moveTo>
                <a:cubicBezTo>
                  <a:pt x="1009" y="1807"/>
                  <a:pt x="1005" y="1807"/>
                  <a:pt x="1000" y="1806"/>
                </a:cubicBezTo>
                <a:cubicBezTo>
                  <a:pt x="1000" y="1811"/>
                  <a:pt x="999" y="1815"/>
                  <a:pt x="999" y="1820"/>
                </a:cubicBezTo>
                <a:cubicBezTo>
                  <a:pt x="1003" y="1820"/>
                  <a:pt x="1007" y="1820"/>
                  <a:pt x="1011" y="1820"/>
                </a:cubicBezTo>
                <a:cubicBezTo>
                  <a:pt x="1012" y="1816"/>
                  <a:pt x="1012" y="1812"/>
                  <a:pt x="1013" y="1807"/>
                </a:cubicBezTo>
                <a:close/>
                <a:moveTo>
                  <a:pt x="1019" y="1752"/>
                </a:moveTo>
                <a:cubicBezTo>
                  <a:pt x="1014" y="1751"/>
                  <a:pt x="1008" y="1750"/>
                  <a:pt x="1003" y="1750"/>
                </a:cubicBezTo>
                <a:cubicBezTo>
                  <a:pt x="1002" y="1755"/>
                  <a:pt x="1002" y="1761"/>
                  <a:pt x="1002" y="1766"/>
                </a:cubicBezTo>
                <a:cubicBezTo>
                  <a:pt x="1007" y="1767"/>
                  <a:pt x="1013" y="1767"/>
                  <a:pt x="1018" y="1767"/>
                </a:cubicBezTo>
                <a:cubicBezTo>
                  <a:pt x="1018" y="1762"/>
                  <a:pt x="1019" y="1757"/>
                  <a:pt x="1019" y="1752"/>
                </a:cubicBezTo>
                <a:close/>
                <a:moveTo>
                  <a:pt x="1025" y="1714"/>
                </a:moveTo>
                <a:cubicBezTo>
                  <a:pt x="1022" y="1707"/>
                  <a:pt x="1024" y="1700"/>
                  <a:pt x="1028" y="1695"/>
                </a:cubicBezTo>
                <a:cubicBezTo>
                  <a:pt x="1021" y="1695"/>
                  <a:pt x="1014" y="1695"/>
                  <a:pt x="1007" y="1695"/>
                </a:cubicBezTo>
                <a:cubicBezTo>
                  <a:pt x="1007" y="1701"/>
                  <a:pt x="1006" y="1707"/>
                  <a:pt x="1006" y="1713"/>
                </a:cubicBezTo>
                <a:cubicBezTo>
                  <a:pt x="1011" y="1713"/>
                  <a:pt x="1018" y="1714"/>
                  <a:pt x="1025" y="1714"/>
                </a:cubicBezTo>
                <a:close/>
                <a:moveTo>
                  <a:pt x="1043" y="1782"/>
                </a:moveTo>
                <a:cubicBezTo>
                  <a:pt x="1038" y="1781"/>
                  <a:pt x="1033" y="1781"/>
                  <a:pt x="1028" y="1781"/>
                </a:cubicBezTo>
                <a:cubicBezTo>
                  <a:pt x="1028" y="1786"/>
                  <a:pt x="1028" y="1791"/>
                  <a:pt x="1027" y="1795"/>
                </a:cubicBezTo>
                <a:cubicBezTo>
                  <a:pt x="1032" y="1796"/>
                  <a:pt x="1037" y="1796"/>
                  <a:pt x="1042" y="1796"/>
                </a:cubicBezTo>
                <a:cubicBezTo>
                  <a:pt x="1042" y="1792"/>
                  <a:pt x="1043" y="1787"/>
                  <a:pt x="1043" y="1782"/>
                </a:cubicBezTo>
                <a:close/>
                <a:moveTo>
                  <a:pt x="1050" y="1727"/>
                </a:moveTo>
                <a:cubicBezTo>
                  <a:pt x="1044" y="1726"/>
                  <a:pt x="1038" y="1725"/>
                  <a:pt x="1032" y="1725"/>
                </a:cubicBezTo>
                <a:cubicBezTo>
                  <a:pt x="1032" y="1730"/>
                  <a:pt x="1032" y="1736"/>
                  <a:pt x="1031" y="1742"/>
                </a:cubicBezTo>
                <a:cubicBezTo>
                  <a:pt x="1037" y="1742"/>
                  <a:pt x="1042" y="1743"/>
                  <a:pt x="1048" y="1743"/>
                </a:cubicBezTo>
                <a:cubicBezTo>
                  <a:pt x="1048" y="1738"/>
                  <a:pt x="1049" y="1732"/>
                  <a:pt x="1050" y="1727"/>
                </a:cubicBezTo>
                <a:close/>
                <a:moveTo>
                  <a:pt x="1057" y="1670"/>
                </a:moveTo>
                <a:cubicBezTo>
                  <a:pt x="1048" y="1672"/>
                  <a:pt x="1040" y="1671"/>
                  <a:pt x="1033" y="1667"/>
                </a:cubicBezTo>
                <a:cubicBezTo>
                  <a:pt x="1037" y="1674"/>
                  <a:pt x="1036" y="1682"/>
                  <a:pt x="1033" y="1689"/>
                </a:cubicBezTo>
                <a:cubicBezTo>
                  <a:pt x="1040" y="1689"/>
                  <a:pt x="1047" y="1689"/>
                  <a:pt x="1054" y="1689"/>
                </a:cubicBezTo>
                <a:cubicBezTo>
                  <a:pt x="1051" y="1682"/>
                  <a:pt x="1054" y="1676"/>
                  <a:pt x="1057" y="1670"/>
                </a:cubicBezTo>
                <a:close/>
                <a:moveTo>
                  <a:pt x="1073" y="1757"/>
                </a:moveTo>
                <a:cubicBezTo>
                  <a:pt x="1068" y="1757"/>
                  <a:pt x="1063" y="1756"/>
                  <a:pt x="1058" y="1756"/>
                </a:cubicBezTo>
                <a:cubicBezTo>
                  <a:pt x="1057" y="1761"/>
                  <a:pt x="1057" y="1766"/>
                  <a:pt x="1057" y="1771"/>
                </a:cubicBezTo>
                <a:cubicBezTo>
                  <a:pt x="1062" y="1771"/>
                  <a:pt x="1067" y="1772"/>
                  <a:pt x="1072" y="1772"/>
                </a:cubicBezTo>
                <a:cubicBezTo>
                  <a:pt x="1072" y="1767"/>
                  <a:pt x="1073" y="1762"/>
                  <a:pt x="1073" y="1757"/>
                </a:cubicBezTo>
                <a:close/>
                <a:moveTo>
                  <a:pt x="1079" y="1701"/>
                </a:moveTo>
                <a:cubicBezTo>
                  <a:pt x="1073" y="1701"/>
                  <a:pt x="1068" y="1701"/>
                  <a:pt x="1062" y="1700"/>
                </a:cubicBezTo>
                <a:cubicBezTo>
                  <a:pt x="1061" y="1706"/>
                  <a:pt x="1061" y="1712"/>
                  <a:pt x="1060" y="1718"/>
                </a:cubicBezTo>
                <a:cubicBezTo>
                  <a:pt x="1066" y="1718"/>
                  <a:pt x="1072" y="1718"/>
                  <a:pt x="1077" y="1719"/>
                </a:cubicBezTo>
                <a:cubicBezTo>
                  <a:pt x="1078" y="1713"/>
                  <a:pt x="1078" y="1707"/>
                  <a:pt x="1079" y="1701"/>
                </a:cubicBezTo>
                <a:close/>
                <a:moveTo>
                  <a:pt x="1097" y="1787"/>
                </a:moveTo>
                <a:cubicBezTo>
                  <a:pt x="1093" y="1786"/>
                  <a:pt x="1088" y="1786"/>
                  <a:pt x="1083" y="1785"/>
                </a:cubicBezTo>
                <a:cubicBezTo>
                  <a:pt x="1083" y="1790"/>
                  <a:pt x="1083" y="1795"/>
                  <a:pt x="1083" y="1799"/>
                </a:cubicBezTo>
                <a:cubicBezTo>
                  <a:pt x="1087" y="1800"/>
                  <a:pt x="1092" y="1800"/>
                  <a:pt x="1096" y="1800"/>
                </a:cubicBezTo>
                <a:cubicBezTo>
                  <a:pt x="1096" y="1796"/>
                  <a:pt x="1097" y="1791"/>
                  <a:pt x="1097" y="1787"/>
                </a:cubicBezTo>
                <a:close/>
                <a:moveTo>
                  <a:pt x="1103" y="1732"/>
                </a:moveTo>
                <a:cubicBezTo>
                  <a:pt x="1097" y="1731"/>
                  <a:pt x="1092" y="1731"/>
                  <a:pt x="1087" y="1731"/>
                </a:cubicBezTo>
                <a:cubicBezTo>
                  <a:pt x="1087" y="1736"/>
                  <a:pt x="1087" y="1741"/>
                  <a:pt x="1086" y="1746"/>
                </a:cubicBezTo>
                <a:cubicBezTo>
                  <a:pt x="1091" y="1746"/>
                  <a:pt x="1096" y="1747"/>
                  <a:pt x="1101" y="1747"/>
                </a:cubicBezTo>
                <a:cubicBezTo>
                  <a:pt x="1102" y="1742"/>
                  <a:pt x="1102" y="1737"/>
                  <a:pt x="1103" y="1732"/>
                </a:cubicBezTo>
                <a:close/>
                <a:moveTo>
                  <a:pt x="1109" y="1675"/>
                </a:moveTo>
                <a:cubicBezTo>
                  <a:pt x="1103" y="1678"/>
                  <a:pt x="1096" y="1676"/>
                  <a:pt x="1090" y="1673"/>
                </a:cubicBezTo>
                <a:cubicBezTo>
                  <a:pt x="1090" y="1680"/>
                  <a:pt x="1089" y="1687"/>
                  <a:pt x="1089" y="1693"/>
                </a:cubicBezTo>
                <a:cubicBezTo>
                  <a:pt x="1095" y="1694"/>
                  <a:pt x="1101" y="1694"/>
                  <a:pt x="1107" y="1695"/>
                </a:cubicBezTo>
                <a:cubicBezTo>
                  <a:pt x="1108" y="1689"/>
                  <a:pt x="1108" y="1682"/>
                  <a:pt x="1109" y="1675"/>
                </a:cubicBezTo>
                <a:close/>
                <a:moveTo>
                  <a:pt x="1128" y="1761"/>
                </a:moveTo>
                <a:cubicBezTo>
                  <a:pt x="1123" y="1761"/>
                  <a:pt x="1118" y="1761"/>
                  <a:pt x="1113" y="1761"/>
                </a:cubicBezTo>
                <a:cubicBezTo>
                  <a:pt x="1112" y="1766"/>
                  <a:pt x="1112" y="1770"/>
                  <a:pt x="1111" y="1775"/>
                </a:cubicBezTo>
                <a:cubicBezTo>
                  <a:pt x="1116" y="1775"/>
                  <a:pt x="1121" y="1776"/>
                  <a:pt x="1125" y="1776"/>
                </a:cubicBezTo>
                <a:cubicBezTo>
                  <a:pt x="1126" y="1771"/>
                  <a:pt x="1127" y="1766"/>
                  <a:pt x="1128" y="1761"/>
                </a:cubicBezTo>
                <a:close/>
                <a:moveTo>
                  <a:pt x="1133" y="1707"/>
                </a:moveTo>
                <a:cubicBezTo>
                  <a:pt x="1127" y="1706"/>
                  <a:pt x="1121" y="1706"/>
                  <a:pt x="1115" y="1705"/>
                </a:cubicBezTo>
                <a:cubicBezTo>
                  <a:pt x="1115" y="1710"/>
                  <a:pt x="1115" y="1715"/>
                  <a:pt x="1115" y="1721"/>
                </a:cubicBezTo>
                <a:cubicBezTo>
                  <a:pt x="1120" y="1722"/>
                  <a:pt x="1126" y="1722"/>
                  <a:pt x="1131" y="1723"/>
                </a:cubicBezTo>
                <a:cubicBezTo>
                  <a:pt x="1132" y="1718"/>
                  <a:pt x="1132" y="1712"/>
                  <a:pt x="1133" y="1707"/>
                </a:cubicBezTo>
                <a:close/>
                <a:moveTo>
                  <a:pt x="1141" y="1674"/>
                </a:moveTo>
                <a:cubicBezTo>
                  <a:pt x="1136" y="1665"/>
                  <a:pt x="1137" y="1658"/>
                  <a:pt x="1141" y="1650"/>
                </a:cubicBezTo>
                <a:cubicBezTo>
                  <a:pt x="1132" y="1653"/>
                  <a:pt x="1125" y="1652"/>
                  <a:pt x="1118" y="1648"/>
                </a:cubicBezTo>
                <a:cubicBezTo>
                  <a:pt x="1122" y="1655"/>
                  <a:pt x="1121" y="1663"/>
                  <a:pt x="1116" y="1671"/>
                </a:cubicBezTo>
                <a:cubicBezTo>
                  <a:pt x="1125" y="1667"/>
                  <a:pt x="1132" y="1668"/>
                  <a:pt x="1141" y="1674"/>
                </a:cubicBezTo>
                <a:close/>
                <a:moveTo>
                  <a:pt x="1157" y="1737"/>
                </a:moveTo>
                <a:cubicBezTo>
                  <a:pt x="1152" y="1736"/>
                  <a:pt x="1146" y="1735"/>
                  <a:pt x="1141" y="1735"/>
                </a:cubicBezTo>
                <a:cubicBezTo>
                  <a:pt x="1141" y="1740"/>
                  <a:pt x="1140" y="1746"/>
                  <a:pt x="1140" y="1751"/>
                </a:cubicBezTo>
                <a:cubicBezTo>
                  <a:pt x="1145" y="1751"/>
                  <a:pt x="1150" y="1751"/>
                  <a:pt x="1155" y="1751"/>
                </a:cubicBezTo>
                <a:cubicBezTo>
                  <a:pt x="1156" y="1746"/>
                  <a:pt x="1156" y="1741"/>
                  <a:pt x="1157" y="1737"/>
                </a:cubicBezTo>
                <a:close/>
                <a:moveTo>
                  <a:pt x="1164" y="1681"/>
                </a:moveTo>
                <a:cubicBezTo>
                  <a:pt x="1157" y="1680"/>
                  <a:pt x="1151" y="1680"/>
                  <a:pt x="1145" y="1679"/>
                </a:cubicBezTo>
                <a:cubicBezTo>
                  <a:pt x="1145" y="1684"/>
                  <a:pt x="1145" y="1691"/>
                  <a:pt x="1145" y="1697"/>
                </a:cubicBezTo>
                <a:cubicBezTo>
                  <a:pt x="1150" y="1697"/>
                  <a:pt x="1156" y="1698"/>
                  <a:pt x="1161" y="1699"/>
                </a:cubicBezTo>
                <a:cubicBezTo>
                  <a:pt x="1162" y="1692"/>
                  <a:pt x="1163" y="1686"/>
                  <a:pt x="1164" y="1681"/>
                </a:cubicBezTo>
                <a:close/>
                <a:moveTo>
                  <a:pt x="1166" y="1644"/>
                </a:moveTo>
                <a:cubicBezTo>
                  <a:pt x="1167" y="1639"/>
                  <a:pt x="1168" y="1632"/>
                  <a:pt x="1169" y="1625"/>
                </a:cubicBezTo>
                <a:cubicBezTo>
                  <a:pt x="1162" y="1627"/>
                  <a:pt x="1155" y="1627"/>
                  <a:pt x="1149" y="1623"/>
                </a:cubicBezTo>
                <a:cubicBezTo>
                  <a:pt x="1149" y="1630"/>
                  <a:pt x="1149" y="1637"/>
                  <a:pt x="1149" y="1643"/>
                </a:cubicBezTo>
                <a:cubicBezTo>
                  <a:pt x="1154" y="1644"/>
                  <a:pt x="1161" y="1644"/>
                  <a:pt x="1166" y="1644"/>
                </a:cubicBezTo>
                <a:close/>
                <a:moveTo>
                  <a:pt x="1181" y="1767"/>
                </a:moveTo>
                <a:cubicBezTo>
                  <a:pt x="1176" y="1767"/>
                  <a:pt x="1172" y="1766"/>
                  <a:pt x="1167" y="1766"/>
                </a:cubicBezTo>
                <a:cubicBezTo>
                  <a:pt x="1167" y="1771"/>
                  <a:pt x="1167" y="1775"/>
                  <a:pt x="1167" y="1780"/>
                </a:cubicBezTo>
                <a:cubicBezTo>
                  <a:pt x="1171" y="1780"/>
                  <a:pt x="1176" y="1780"/>
                  <a:pt x="1179" y="1780"/>
                </a:cubicBezTo>
                <a:cubicBezTo>
                  <a:pt x="1180" y="1776"/>
                  <a:pt x="1180" y="1771"/>
                  <a:pt x="1181" y="1767"/>
                </a:cubicBezTo>
                <a:close/>
                <a:moveTo>
                  <a:pt x="1187" y="1711"/>
                </a:moveTo>
                <a:cubicBezTo>
                  <a:pt x="1182" y="1711"/>
                  <a:pt x="1176" y="1710"/>
                  <a:pt x="1171" y="1710"/>
                </a:cubicBezTo>
                <a:cubicBezTo>
                  <a:pt x="1170" y="1715"/>
                  <a:pt x="1170" y="1721"/>
                  <a:pt x="1170" y="1726"/>
                </a:cubicBezTo>
                <a:cubicBezTo>
                  <a:pt x="1175" y="1726"/>
                  <a:pt x="1180" y="1727"/>
                  <a:pt x="1185" y="1727"/>
                </a:cubicBezTo>
                <a:cubicBezTo>
                  <a:pt x="1186" y="1722"/>
                  <a:pt x="1187" y="1717"/>
                  <a:pt x="1187" y="1711"/>
                </a:cubicBezTo>
                <a:close/>
                <a:moveTo>
                  <a:pt x="1193" y="1656"/>
                </a:moveTo>
                <a:cubicBezTo>
                  <a:pt x="1187" y="1655"/>
                  <a:pt x="1181" y="1655"/>
                  <a:pt x="1175" y="1655"/>
                </a:cubicBezTo>
                <a:cubicBezTo>
                  <a:pt x="1175" y="1660"/>
                  <a:pt x="1174" y="1667"/>
                  <a:pt x="1174" y="1673"/>
                </a:cubicBezTo>
                <a:cubicBezTo>
                  <a:pt x="1179" y="1673"/>
                  <a:pt x="1185" y="1673"/>
                  <a:pt x="1190" y="1674"/>
                </a:cubicBezTo>
                <a:cubicBezTo>
                  <a:pt x="1191" y="1668"/>
                  <a:pt x="1192" y="1661"/>
                  <a:pt x="1193" y="1656"/>
                </a:cubicBezTo>
                <a:close/>
                <a:moveTo>
                  <a:pt x="1211" y="1742"/>
                </a:moveTo>
                <a:cubicBezTo>
                  <a:pt x="1206" y="1742"/>
                  <a:pt x="1202" y="1741"/>
                  <a:pt x="1196" y="1740"/>
                </a:cubicBezTo>
                <a:cubicBezTo>
                  <a:pt x="1196" y="1746"/>
                  <a:pt x="1196" y="1750"/>
                  <a:pt x="1195" y="1755"/>
                </a:cubicBezTo>
                <a:cubicBezTo>
                  <a:pt x="1200" y="1756"/>
                  <a:pt x="1205" y="1756"/>
                  <a:pt x="1209" y="1756"/>
                </a:cubicBezTo>
                <a:cubicBezTo>
                  <a:pt x="1210" y="1751"/>
                  <a:pt x="1210" y="1747"/>
                  <a:pt x="1211" y="1742"/>
                </a:cubicBezTo>
                <a:close/>
                <a:moveTo>
                  <a:pt x="1217" y="1686"/>
                </a:moveTo>
                <a:cubicBezTo>
                  <a:pt x="1211" y="1686"/>
                  <a:pt x="1206" y="1685"/>
                  <a:pt x="1200" y="1685"/>
                </a:cubicBezTo>
                <a:cubicBezTo>
                  <a:pt x="1200" y="1691"/>
                  <a:pt x="1199" y="1696"/>
                  <a:pt x="1199" y="1702"/>
                </a:cubicBezTo>
                <a:cubicBezTo>
                  <a:pt x="1204" y="1702"/>
                  <a:pt x="1210" y="1703"/>
                  <a:pt x="1216" y="1703"/>
                </a:cubicBezTo>
                <a:cubicBezTo>
                  <a:pt x="1216" y="1697"/>
                  <a:pt x="1217" y="1691"/>
                  <a:pt x="1217" y="1686"/>
                </a:cubicBezTo>
                <a:close/>
                <a:moveTo>
                  <a:pt x="1223" y="1630"/>
                </a:moveTo>
                <a:cubicBezTo>
                  <a:pt x="1216" y="1632"/>
                  <a:pt x="1209" y="1631"/>
                  <a:pt x="1202" y="1627"/>
                </a:cubicBezTo>
                <a:cubicBezTo>
                  <a:pt x="1205" y="1635"/>
                  <a:pt x="1204" y="1642"/>
                  <a:pt x="1201" y="1648"/>
                </a:cubicBezTo>
                <a:cubicBezTo>
                  <a:pt x="1208" y="1649"/>
                  <a:pt x="1215" y="1649"/>
                  <a:pt x="1221" y="1649"/>
                </a:cubicBezTo>
                <a:cubicBezTo>
                  <a:pt x="1221" y="1644"/>
                  <a:pt x="1222" y="1637"/>
                  <a:pt x="1223" y="1630"/>
                </a:cubicBezTo>
                <a:close/>
                <a:moveTo>
                  <a:pt x="1241" y="1717"/>
                </a:moveTo>
                <a:cubicBezTo>
                  <a:pt x="1236" y="1716"/>
                  <a:pt x="1231" y="1716"/>
                  <a:pt x="1226" y="1715"/>
                </a:cubicBezTo>
                <a:cubicBezTo>
                  <a:pt x="1225" y="1720"/>
                  <a:pt x="1225" y="1726"/>
                  <a:pt x="1225" y="1731"/>
                </a:cubicBezTo>
                <a:cubicBezTo>
                  <a:pt x="1230" y="1731"/>
                  <a:pt x="1235" y="1732"/>
                  <a:pt x="1240" y="1732"/>
                </a:cubicBezTo>
                <a:cubicBezTo>
                  <a:pt x="1240" y="1727"/>
                  <a:pt x="1240" y="1722"/>
                  <a:pt x="1241" y="1717"/>
                </a:cubicBezTo>
                <a:close/>
                <a:moveTo>
                  <a:pt x="1247" y="1662"/>
                </a:moveTo>
                <a:cubicBezTo>
                  <a:pt x="1241" y="1661"/>
                  <a:pt x="1235" y="1660"/>
                  <a:pt x="1229" y="1660"/>
                </a:cubicBezTo>
                <a:cubicBezTo>
                  <a:pt x="1229" y="1666"/>
                  <a:pt x="1228" y="1672"/>
                  <a:pt x="1228" y="1678"/>
                </a:cubicBezTo>
                <a:cubicBezTo>
                  <a:pt x="1230" y="1678"/>
                  <a:pt x="1233" y="1677"/>
                  <a:pt x="1236" y="1677"/>
                </a:cubicBezTo>
                <a:cubicBezTo>
                  <a:pt x="1239" y="1677"/>
                  <a:pt x="1242" y="1678"/>
                  <a:pt x="1244" y="1679"/>
                </a:cubicBezTo>
                <a:cubicBezTo>
                  <a:pt x="1245" y="1672"/>
                  <a:pt x="1246" y="1667"/>
                  <a:pt x="1247" y="1662"/>
                </a:cubicBezTo>
                <a:close/>
                <a:moveTo>
                  <a:pt x="1230" y="1625"/>
                </a:moveTo>
                <a:cubicBezTo>
                  <a:pt x="1234" y="1624"/>
                  <a:pt x="1238" y="1623"/>
                  <a:pt x="1242" y="1624"/>
                </a:cubicBezTo>
                <a:cubicBezTo>
                  <a:pt x="1245" y="1624"/>
                  <a:pt x="1248" y="1625"/>
                  <a:pt x="1252" y="1626"/>
                </a:cubicBezTo>
                <a:cubicBezTo>
                  <a:pt x="1249" y="1618"/>
                  <a:pt x="1251" y="1612"/>
                  <a:pt x="1254" y="1605"/>
                </a:cubicBezTo>
                <a:cubicBezTo>
                  <a:pt x="1248" y="1606"/>
                  <a:pt x="1241" y="1608"/>
                  <a:pt x="1235" y="1603"/>
                </a:cubicBezTo>
                <a:cubicBezTo>
                  <a:pt x="1233" y="1602"/>
                  <a:pt x="1232" y="1602"/>
                  <a:pt x="1231" y="1602"/>
                </a:cubicBezTo>
                <a:cubicBezTo>
                  <a:pt x="1235" y="1609"/>
                  <a:pt x="1234" y="1617"/>
                  <a:pt x="1230" y="1625"/>
                </a:cubicBezTo>
                <a:close/>
                <a:moveTo>
                  <a:pt x="1265" y="1747"/>
                </a:moveTo>
                <a:cubicBezTo>
                  <a:pt x="1260" y="1746"/>
                  <a:pt x="1256" y="1746"/>
                  <a:pt x="1251" y="1745"/>
                </a:cubicBezTo>
                <a:cubicBezTo>
                  <a:pt x="1251" y="1750"/>
                  <a:pt x="1251" y="1755"/>
                  <a:pt x="1251" y="1759"/>
                </a:cubicBezTo>
                <a:cubicBezTo>
                  <a:pt x="1255" y="1759"/>
                  <a:pt x="1259" y="1760"/>
                  <a:pt x="1264" y="1760"/>
                </a:cubicBezTo>
                <a:cubicBezTo>
                  <a:pt x="1264" y="1755"/>
                  <a:pt x="1264" y="1751"/>
                  <a:pt x="1265" y="1747"/>
                </a:cubicBezTo>
                <a:close/>
                <a:moveTo>
                  <a:pt x="1270" y="1692"/>
                </a:moveTo>
                <a:cubicBezTo>
                  <a:pt x="1265" y="1692"/>
                  <a:pt x="1260" y="1691"/>
                  <a:pt x="1255" y="1691"/>
                </a:cubicBezTo>
                <a:cubicBezTo>
                  <a:pt x="1255" y="1696"/>
                  <a:pt x="1255" y="1701"/>
                  <a:pt x="1254" y="1705"/>
                </a:cubicBezTo>
                <a:cubicBezTo>
                  <a:pt x="1259" y="1706"/>
                  <a:pt x="1264" y="1706"/>
                  <a:pt x="1269" y="1706"/>
                </a:cubicBezTo>
                <a:cubicBezTo>
                  <a:pt x="1269" y="1701"/>
                  <a:pt x="1270" y="1697"/>
                  <a:pt x="1270" y="1692"/>
                </a:cubicBezTo>
                <a:close/>
                <a:moveTo>
                  <a:pt x="1257" y="1602"/>
                </a:moveTo>
                <a:cubicBezTo>
                  <a:pt x="1265" y="1599"/>
                  <a:pt x="1273" y="1597"/>
                  <a:pt x="1282" y="1602"/>
                </a:cubicBezTo>
                <a:cubicBezTo>
                  <a:pt x="1278" y="1592"/>
                  <a:pt x="1281" y="1584"/>
                  <a:pt x="1286" y="1578"/>
                </a:cubicBezTo>
                <a:cubicBezTo>
                  <a:pt x="1278" y="1582"/>
                  <a:pt x="1269" y="1583"/>
                  <a:pt x="1261" y="1576"/>
                </a:cubicBezTo>
                <a:cubicBezTo>
                  <a:pt x="1264" y="1585"/>
                  <a:pt x="1265" y="1594"/>
                  <a:pt x="1257" y="1602"/>
                </a:cubicBezTo>
                <a:close/>
                <a:moveTo>
                  <a:pt x="1277" y="1637"/>
                </a:moveTo>
                <a:cubicBezTo>
                  <a:pt x="1271" y="1636"/>
                  <a:pt x="1264" y="1635"/>
                  <a:pt x="1259" y="1635"/>
                </a:cubicBezTo>
                <a:cubicBezTo>
                  <a:pt x="1258" y="1641"/>
                  <a:pt x="1258" y="1647"/>
                  <a:pt x="1257" y="1653"/>
                </a:cubicBezTo>
                <a:cubicBezTo>
                  <a:pt x="1263" y="1653"/>
                  <a:pt x="1269" y="1654"/>
                  <a:pt x="1275" y="1654"/>
                </a:cubicBezTo>
                <a:cubicBezTo>
                  <a:pt x="1275" y="1648"/>
                  <a:pt x="1276" y="1642"/>
                  <a:pt x="1277" y="1637"/>
                </a:cubicBezTo>
                <a:close/>
                <a:moveTo>
                  <a:pt x="1294" y="1722"/>
                </a:moveTo>
                <a:cubicBezTo>
                  <a:pt x="1290" y="1721"/>
                  <a:pt x="1285" y="1721"/>
                  <a:pt x="1281" y="1721"/>
                </a:cubicBezTo>
                <a:cubicBezTo>
                  <a:pt x="1281" y="1725"/>
                  <a:pt x="1280" y="1730"/>
                  <a:pt x="1280" y="1735"/>
                </a:cubicBezTo>
                <a:cubicBezTo>
                  <a:pt x="1284" y="1735"/>
                  <a:pt x="1288" y="1735"/>
                  <a:pt x="1293" y="1735"/>
                </a:cubicBezTo>
                <a:cubicBezTo>
                  <a:pt x="1293" y="1730"/>
                  <a:pt x="1294" y="1726"/>
                  <a:pt x="1294" y="1722"/>
                </a:cubicBezTo>
                <a:close/>
                <a:moveTo>
                  <a:pt x="1300" y="1667"/>
                </a:moveTo>
                <a:cubicBezTo>
                  <a:pt x="1294" y="1667"/>
                  <a:pt x="1289" y="1666"/>
                  <a:pt x="1284" y="1665"/>
                </a:cubicBezTo>
                <a:cubicBezTo>
                  <a:pt x="1284" y="1670"/>
                  <a:pt x="1284" y="1675"/>
                  <a:pt x="1284" y="1681"/>
                </a:cubicBezTo>
                <a:cubicBezTo>
                  <a:pt x="1289" y="1681"/>
                  <a:pt x="1294" y="1682"/>
                  <a:pt x="1299" y="1682"/>
                </a:cubicBezTo>
                <a:cubicBezTo>
                  <a:pt x="1299" y="1677"/>
                  <a:pt x="1300" y="1672"/>
                  <a:pt x="1300" y="1667"/>
                </a:cubicBezTo>
                <a:close/>
                <a:moveTo>
                  <a:pt x="1306" y="1612"/>
                </a:moveTo>
                <a:cubicBezTo>
                  <a:pt x="1300" y="1611"/>
                  <a:pt x="1294" y="1611"/>
                  <a:pt x="1288" y="1610"/>
                </a:cubicBezTo>
                <a:cubicBezTo>
                  <a:pt x="1288" y="1613"/>
                  <a:pt x="1289" y="1616"/>
                  <a:pt x="1288" y="1619"/>
                </a:cubicBezTo>
                <a:cubicBezTo>
                  <a:pt x="1288" y="1622"/>
                  <a:pt x="1287" y="1626"/>
                  <a:pt x="1286" y="1628"/>
                </a:cubicBezTo>
                <a:cubicBezTo>
                  <a:pt x="1293" y="1629"/>
                  <a:pt x="1299" y="1629"/>
                  <a:pt x="1305" y="1630"/>
                </a:cubicBezTo>
                <a:cubicBezTo>
                  <a:pt x="1306" y="1624"/>
                  <a:pt x="1306" y="1617"/>
                  <a:pt x="1306" y="1612"/>
                </a:cubicBezTo>
                <a:close/>
                <a:moveTo>
                  <a:pt x="1324" y="1697"/>
                </a:moveTo>
                <a:cubicBezTo>
                  <a:pt x="1319" y="1696"/>
                  <a:pt x="1314" y="1696"/>
                  <a:pt x="1309" y="1695"/>
                </a:cubicBezTo>
                <a:cubicBezTo>
                  <a:pt x="1309" y="1700"/>
                  <a:pt x="1309" y="1705"/>
                  <a:pt x="1309" y="1710"/>
                </a:cubicBezTo>
                <a:cubicBezTo>
                  <a:pt x="1314" y="1710"/>
                  <a:pt x="1318" y="1711"/>
                  <a:pt x="1323" y="1711"/>
                </a:cubicBezTo>
                <a:cubicBezTo>
                  <a:pt x="1323" y="1706"/>
                  <a:pt x="1324" y="1701"/>
                  <a:pt x="1324" y="1697"/>
                </a:cubicBezTo>
                <a:close/>
                <a:moveTo>
                  <a:pt x="1331" y="1642"/>
                </a:moveTo>
                <a:cubicBezTo>
                  <a:pt x="1325" y="1641"/>
                  <a:pt x="1319" y="1640"/>
                  <a:pt x="1313" y="1639"/>
                </a:cubicBezTo>
                <a:cubicBezTo>
                  <a:pt x="1313" y="1645"/>
                  <a:pt x="1313" y="1651"/>
                  <a:pt x="1313" y="1656"/>
                </a:cubicBezTo>
                <a:cubicBezTo>
                  <a:pt x="1319" y="1657"/>
                  <a:pt x="1324" y="1657"/>
                  <a:pt x="1329" y="1658"/>
                </a:cubicBezTo>
                <a:cubicBezTo>
                  <a:pt x="1329" y="1652"/>
                  <a:pt x="1330" y="1647"/>
                  <a:pt x="1331" y="1642"/>
                </a:cubicBezTo>
                <a:close/>
                <a:moveTo>
                  <a:pt x="1336" y="1587"/>
                </a:moveTo>
                <a:cubicBezTo>
                  <a:pt x="1329" y="1586"/>
                  <a:pt x="1323" y="1585"/>
                  <a:pt x="1316" y="1585"/>
                </a:cubicBezTo>
                <a:cubicBezTo>
                  <a:pt x="1316" y="1590"/>
                  <a:pt x="1316" y="1597"/>
                  <a:pt x="1316" y="1603"/>
                </a:cubicBezTo>
                <a:cubicBezTo>
                  <a:pt x="1322" y="1603"/>
                  <a:pt x="1328" y="1603"/>
                  <a:pt x="1334" y="1604"/>
                </a:cubicBezTo>
                <a:cubicBezTo>
                  <a:pt x="1334" y="1598"/>
                  <a:pt x="1335" y="1592"/>
                  <a:pt x="1336" y="1587"/>
                </a:cubicBezTo>
                <a:close/>
                <a:moveTo>
                  <a:pt x="1354" y="1672"/>
                </a:moveTo>
                <a:cubicBezTo>
                  <a:pt x="1349" y="1672"/>
                  <a:pt x="1344" y="1671"/>
                  <a:pt x="1339" y="1670"/>
                </a:cubicBezTo>
                <a:cubicBezTo>
                  <a:pt x="1339" y="1676"/>
                  <a:pt x="1339" y="1680"/>
                  <a:pt x="1338" y="1685"/>
                </a:cubicBezTo>
                <a:cubicBezTo>
                  <a:pt x="1343" y="1686"/>
                  <a:pt x="1348" y="1686"/>
                  <a:pt x="1353" y="1686"/>
                </a:cubicBezTo>
                <a:cubicBezTo>
                  <a:pt x="1353" y="1681"/>
                  <a:pt x="1354" y="1677"/>
                  <a:pt x="1354" y="1672"/>
                </a:cubicBezTo>
                <a:close/>
                <a:moveTo>
                  <a:pt x="1360" y="1616"/>
                </a:moveTo>
                <a:cubicBezTo>
                  <a:pt x="1354" y="1616"/>
                  <a:pt x="1349" y="1616"/>
                  <a:pt x="1344" y="1615"/>
                </a:cubicBezTo>
                <a:cubicBezTo>
                  <a:pt x="1343" y="1621"/>
                  <a:pt x="1343" y="1626"/>
                  <a:pt x="1342" y="1633"/>
                </a:cubicBezTo>
                <a:cubicBezTo>
                  <a:pt x="1347" y="1633"/>
                  <a:pt x="1353" y="1633"/>
                  <a:pt x="1358" y="1633"/>
                </a:cubicBezTo>
                <a:cubicBezTo>
                  <a:pt x="1358" y="1627"/>
                  <a:pt x="1359" y="1622"/>
                  <a:pt x="1360" y="1616"/>
                </a:cubicBezTo>
                <a:close/>
                <a:moveTo>
                  <a:pt x="1365" y="1563"/>
                </a:moveTo>
                <a:cubicBezTo>
                  <a:pt x="1359" y="1562"/>
                  <a:pt x="1352" y="1561"/>
                  <a:pt x="1346" y="1560"/>
                </a:cubicBezTo>
                <a:cubicBezTo>
                  <a:pt x="1346" y="1565"/>
                  <a:pt x="1346" y="1572"/>
                  <a:pt x="1346" y="1579"/>
                </a:cubicBezTo>
                <a:cubicBezTo>
                  <a:pt x="1349" y="1578"/>
                  <a:pt x="1352" y="1578"/>
                  <a:pt x="1355" y="1578"/>
                </a:cubicBezTo>
                <a:cubicBezTo>
                  <a:pt x="1359" y="1578"/>
                  <a:pt x="1362" y="1580"/>
                  <a:pt x="1364" y="1580"/>
                </a:cubicBezTo>
                <a:cubicBezTo>
                  <a:pt x="1364" y="1574"/>
                  <a:pt x="1365" y="1568"/>
                  <a:pt x="1365" y="1563"/>
                </a:cubicBezTo>
                <a:close/>
                <a:moveTo>
                  <a:pt x="1349" y="1524"/>
                </a:moveTo>
                <a:cubicBezTo>
                  <a:pt x="1348" y="1525"/>
                  <a:pt x="1348" y="1526"/>
                  <a:pt x="1348" y="1528"/>
                </a:cubicBezTo>
                <a:cubicBezTo>
                  <a:pt x="1355" y="1523"/>
                  <a:pt x="1362" y="1524"/>
                  <a:pt x="1371" y="1528"/>
                </a:cubicBezTo>
                <a:cubicBezTo>
                  <a:pt x="1368" y="1520"/>
                  <a:pt x="1368" y="1514"/>
                  <a:pt x="1372" y="1508"/>
                </a:cubicBezTo>
                <a:cubicBezTo>
                  <a:pt x="1372" y="1507"/>
                  <a:pt x="1373" y="1506"/>
                  <a:pt x="1373" y="1505"/>
                </a:cubicBezTo>
                <a:cubicBezTo>
                  <a:pt x="1364" y="1508"/>
                  <a:pt x="1356" y="1507"/>
                  <a:pt x="1348" y="1502"/>
                </a:cubicBezTo>
                <a:cubicBezTo>
                  <a:pt x="1353" y="1509"/>
                  <a:pt x="1353" y="1516"/>
                  <a:pt x="1349" y="1524"/>
                </a:cubicBezTo>
                <a:close/>
                <a:moveTo>
                  <a:pt x="1384" y="1647"/>
                </a:moveTo>
                <a:cubicBezTo>
                  <a:pt x="1378" y="1647"/>
                  <a:pt x="1374" y="1646"/>
                  <a:pt x="1369" y="1646"/>
                </a:cubicBezTo>
                <a:cubicBezTo>
                  <a:pt x="1369" y="1651"/>
                  <a:pt x="1368" y="1656"/>
                  <a:pt x="1368" y="1661"/>
                </a:cubicBezTo>
                <a:cubicBezTo>
                  <a:pt x="1373" y="1661"/>
                  <a:pt x="1377" y="1661"/>
                  <a:pt x="1381" y="1661"/>
                </a:cubicBezTo>
                <a:cubicBezTo>
                  <a:pt x="1382" y="1656"/>
                  <a:pt x="1383" y="1652"/>
                  <a:pt x="1384" y="1647"/>
                </a:cubicBezTo>
                <a:close/>
                <a:moveTo>
                  <a:pt x="1390" y="1592"/>
                </a:moveTo>
                <a:cubicBezTo>
                  <a:pt x="1384" y="1591"/>
                  <a:pt x="1378" y="1590"/>
                  <a:pt x="1372" y="1590"/>
                </a:cubicBezTo>
                <a:cubicBezTo>
                  <a:pt x="1372" y="1596"/>
                  <a:pt x="1371" y="1602"/>
                  <a:pt x="1371" y="1607"/>
                </a:cubicBezTo>
                <a:cubicBezTo>
                  <a:pt x="1377" y="1608"/>
                  <a:pt x="1382" y="1608"/>
                  <a:pt x="1388" y="1608"/>
                </a:cubicBezTo>
                <a:cubicBezTo>
                  <a:pt x="1388" y="1603"/>
                  <a:pt x="1389" y="1597"/>
                  <a:pt x="1390" y="1592"/>
                </a:cubicBezTo>
                <a:close/>
                <a:moveTo>
                  <a:pt x="1394" y="1545"/>
                </a:moveTo>
                <a:cubicBezTo>
                  <a:pt x="1394" y="1542"/>
                  <a:pt x="1396" y="1539"/>
                  <a:pt x="1396" y="1537"/>
                </a:cubicBezTo>
                <a:cubicBezTo>
                  <a:pt x="1389" y="1537"/>
                  <a:pt x="1383" y="1536"/>
                  <a:pt x="1376" y="1536"/>
                </a:cubicBezTo>
                <a:cubicBezTo>
                  <a:pt x="1376" y="1541"/>
                  <a:pt x="1376" y="1547"/>
                  <a:pt x="1376" y="1553"/>
                </a:cubicBezTo>
                <a:cubicBezTo>
                  <a:pt x="1382" y="1554"/>
                  <a:pt x="1388" y="1554"/>
                  <a:pt x="1395" y="1555"/>
                </a:cubicBezTo>
                <a:cubicBezTo>
                  <a:pt x="1394" y="1552"/>
                  <a:pt x="1394" y="1549"/>
                  <a:pt x="1394" y="1545"/>
                </a:cubicBezTo>
                <a:close/>
                <a:moveTo>
                  <a:pt x="1413" y="1623"/>
                </a:moveTo>
                <a:cubicBezTo>
                  <a:pt x="1408" y="1622"/>
                  <a:pt x="1403" y="1621"/>
                  <a:pt x="1398" y="1621"/>
                </a:cubicBezTo>
                <a:cubicBezTo>
                  <a:pt x="1397" y="1626"/>
                  <a:pt x="1397" y="1631"/>
                  <a:pt x="1397" y="1636"/>
                </a:cubicBezTo>
                <a:cubicBezTo>
                  <a:pt x="1402" y="1636"/>
                  <a:pt x="1407" y="1637"/>
                  <a:pt x="1412" y="1637"/>
                </a:cubicBezTo>
                <a:cubicBezTo>
                  <a:pt x="1412" y="1632"/>
                  <a:pt x="1413" y="1627"/>
                  <a:pt x="1413" y="1623"/>
                </a:cubicBezTo>
                <a:close/>
                <a:moveTo>
                  <a:pt x="1420" y="1567"/>
                </a:moveTo>
                <a:cubicBezTo>
                  <a:pt x="1414" y="1566"/>
                  <a:pt x="1408" y="1566"/>
                  <a:pt x="1402" y="1565"/>
                </a:cubicBezTo>
                <a:cubicBezTo>
                  <a:pt x="1402" y="1571"/>
                  <a:pt x="1401" y="1577"/>
                  <a:pt x="1401" y="1583"/>
                </a:cubicBezTo>
                <a:cubicBezTo>
                  <a:pt x="1406" y="1583"/>
                  <a:pt x="1412" y="1583"/>
                  <a:pt x="1417" y="1584"/>
                </a:cubicBezTo>
                <a:cubicBezTo>
                  <a:pt x="1418" y="1578"/>
                  <a:pt x="1419" y="1572"/>
                  <a:pt x="1420" y="1567"/>
                </a:cubicBezTo>
                <a:close/>
                <a:moveTo>
                  <a:pt x="1422" y="1529"/>
                </a:moveTo>
                <a:cubicBezTo>
                  <a:pt x="1423" y="1524"/>
                  <a:pt x="1424" y="1517"/>
                  <a:pt x="1425" y="1511"/>
                </a:cubicBezTo>
                <a:cubicBezTo>
                  <a:pt x="1424" y="1511"/>
                  <a:pt x="1421" y="1511"/>
                  <a:pt x="1419" y="1512"/>
                </a:cubicBezTo>
                <a:cubicBezTo>
                  <a:pt x="1406" y="1512"/>
                  <a:pt x="1396" y="1502"/>
                  <a:pt x="1399" y="1489"/>
                </a:cubicBezTo>
                <a:cubicBezTo>
                  <a:pt x="1400" y="1486"/>
                  <a:pt x="1401" y="1483"/>
                  <a:pt x="1403" y="1481"/>
                </a:cubicBezTo>
                <a:cubicBezTo>
                  <a:pt x="1400" y="1481"/>
                  <a:pt x="1398" y="1482"/>
                  <a:pt x="1395" y="1482"/>
                </a:cubicBezTo>
                <a:cubicBezTo>
                  <a:pt x="1387" y="1483"/>
                  <a:pt x="1380" y="1479"/>
                  <a:pt x="1376" y="1472"/>
                </a:cubicBezTo>
                <a:cubicBezTo>
                  <a:pt x="1373" y="1465"/>
                  <a:pt x="1374" y="1456"/>
                  <a:pt x="1380" y="1451"/>
                </a:cubicBezTo>
                <a:cubicBezTo>
                  <a:pt x="1385" y="1446"/>
                  <a:pt x="1394" y="1444"/>
                  <a:pt x="1401" y="1448"/>
                </a:cubicBezTo>
                <a:cubicBezTo>
                  <a:pt x="1403" y="1449"/>
                  <a:pt x="1405" y="1451"/>
                  <a:pt x="1407" y="1452"/>
                </a:cubicBezTo>
                <a:cubicBezTo>
                  <a:pt x="1411" y="1461"/>
                  <a:pt x="1412" y="1469"/>
                  <a:pt x="1406" y="1477"/>
                </a:cubicBezTo>
                <a:cubicBezTo>
                  <a:pt x="1410" y="1476"/>
                  <a:pt x="1414" y="1474"/>
                  <a:pt x="1418" y="1475"/>
                </a:cubicBezTo>
                <a:cubicBezTo>
                  <a:pt x="1422" y="1475"/>
                  <a:pt x="1426" y="1477"/>
                  <a:pt x="1431" y="1478"/>
                </a:cubicBezTo>
                <a:cubicBezTo>
                  <a:pt x="1426" y="1469"/>
                  <a:pt x="1429" y="1462"/>
                  <a:pt x="1433" y="1455"/>
                </a:cubicBezTo>
                <a:cubicBezTo>
                  <a:pt x="1424" y="1459"/>
                  <a:pt x="1415" y="1457"/>
                  <a:pt x="1407" y="1452"/>
                </a:cubicBezTo>
                <a:cubicBezTo>
                  <a:pt x="1407" y="1450"/>
                  <a:pt x="1406" y="1448"/>
                  <a:pt x="1405" y="1446"/>
                </a:cubicBezTo>
                <a:cubicBezTo>
                  <a:pt x="1403" y="1438"/>
                  <a:pt x="1404" y="1432"/>
                  <a:pt x="1409" y="1427"/>
                </a:cubicBezTo>
                <a:cubicBezTo>
                  <a:pt x="1415" y="1421"/>
                  <a:pt x="1421" y="1420"/>
                  <a:pt x="1429" y="1422"/>
                </a:cubicBezTo>
                <a:cubicBezTo>
                  <a:pt x="1431" y="1423"/>
                  <a:pt x="1434" y="1424"/>
                  <a:pt x="1436" y="1425"/>
                </a:cubicBezTo>
                <a:cubicBezTo>
                  <a:pt x="1435" y="1424"/>
                  <a:pt x="1435" y="1423"/>
                  <a:pt x="1435" y="1422"/>
                </a:cubicBezTo>
                <a:cubicBezTo>
                  <a:pt x="1431" y="1413"/>
                  <a:pt x="1434" y="1405"/>
                  <a:pt x="1441" y="1400"/>
                </a:cubicBezTo>
                <a:cubicBezTo>
                  <a:pt x="1447" y="1395"/>
                  <a:pt x="1456" y="1395"/>
                  <a:pt x="1462" y="1400"/>
                </a:cubicBezTo>
                <a:cubicBezTo>
                  <a:pt x="1469" y="1405"/>
                  <a:pt x="1471" y="1413"/>
                  <a:pt x="1468" y="1422"/>
                </a:cubicBezTo>
                <a:cubicBezTo>
                  <a:pt x="1467" y="1423"/>
                  <a:pt x="1467" y="1425"/>
                  <a:pt x="1466" y="1427"/>
                </a:cubicBezTo>
                <a:cubicBezTo>
                  <a:pt x="1475" y="1423"/>
                  <a:pt x="1482" y="1425"/>
                  <a:pt x="1490" y="1430"/>
                </a:cubicBezTo>
                <a:cubicBezTo>
                  <a:pt x="1485" y="1421"/>
                  <a:pt x="1487" y="1414"/>
                  <a:pt x="1490" y="1407"/>
                </a:cubicBezTo>
                <a:cubicBezTo>
                  <a:pt x="1487" y="1407"/>
                  <a:pt x="1485" y="1408"/>
                  <a:pt x="1483" y="1408"/>
                </a:cubicBezTo>
                <a:cubicBezTo>
                  <a:pt x="1475" y="1409"/>
                  <a:pt x="1467" y="1405"/>
                  <a:pt x="1464" y="1397"/>
                </a:cubicBezTo>
                <a:cubicBezTo>
                  <a:pt x="1461" y="1390"/>
                  <a:pt x="1463" y="1381"/>
                  <a:pt x="1469" y="1376"/>
                </a:cubicBezTo>
                <a:cubicBezTo>
                  <a:pt x="1475" y="1371"/>
                  <a:pt x="1484" y="1370"/>
                  <a:pt x="1491" y="1374"/>
                </a:cubicBezTo>
                <a:cubicBezTo>
                  <a:pt x="1498" y="1379"/>
                  <a:pt x="1501" y="1387"/>
                  <a:pt x="1499" y="1395"/>
                </a:cubicBezTo>
                <a:cubicBezTo>
                  <a:pt x="1498" y="1397"/>
                  <a:pt x="1497" y="1399"/>
                  <a:pt x="1497" y="1400"/>
                </a:cubicBezTo>
                <a:cubicBezTo>
                  <a:pt x="1504" y="1401"/>
                  <a:pt x="1511" y="1401"/>
                  <a:pt x="1518" y="1402"/>
                </a:cubicBezTo>
                <a:cubicBezTo>
                  <a:pt x="1515" y="1394"/>
                  <a:pt x="1518" y="1387"/>
                  <a:pt x="1522" y="1380"/>
                </a:cubicBezTo>
                <a:cubicBezTo>
                  <a:pt x="1517" y="1382"/>
                  <a:pt x="1513" y="1383"/>
                  <a:pt x="1507" y="1382"/>
                </a:cubicBezTo>
                <a:cubicBezTo>
                  <a:pt x="1497" y="1380"/>
                  <a:pt x="1491" y="1371"/>
                  <a:pt x="1493" y="1361"/>
                </a:cubicBezTo>
                <a:cubicBezTo>
                  <a:pt x="1495" y="1350"/>
                  <a:pt x="1505" y="1344"/>
                  <a:pt x="1515" y="1346"/>
                </a:cubicBezTo>
                <a:cubicBezTo>
                  <a:pt x="1518" y="1347"/>
                  <a:pt x="1520" y="1348"/>
                  <a:pt x="1524" y="1349"/>
                </a:cubicBezTo>
                <a:cubicBezTo>
                  <a:pt x="1520" y="1341"/>
                  <a:pt x="1521" y="1334"/>
                  <a:pt x="1526" y="1327"/>
                </a:cubicBezTo>
                <a:cubicBezTo>
                  <a:pt x="1518" y="1328"/>
                  <a:pt x="1511" y="1330"/>
                  <a:pt x="1504" y="1325"/>
                </a:cubicBezTo>
                <a:cubicBezTo>
                  <a:pt x="1503" y="1324"/>
                  <a:pt x="1502" y="1324"/>
                  <a:pt x="1501" y="1324"/>
                </a:cubicBezTo>
                <a:cubicBezTo>
                  <a:pt x="1501" y="1322"/>
                  <a:pt x="1500" y="1320"/>
                  <a:pt x="1499" y="1318"/>
                </a:cubicBezTo>
                <a:cubicBezTo>
                  <a:pt x="1495" y="1310"/>
                  <a:pt x="1498" y="1301"/>
                  <a:pt x="1505" y="1296"/>
                </a:cubicBezTo>
                <a:cubicBezTo>
                  <a:pt x="1511" y="1291"/>
                  <a:pt x="1520" y="1291"/>
                  <a:pt x="1527" y="1296"/>
                </a:cubicBezTo>
                <a:cubicBezTo>
                  <a:pt x="1533" y="1302"/>
                  <a:pt x="1535" y="1311"/>
                  <a:pt x="1531" y="1319"/>
                </a:cubicBezTo>
                <a:cubicBezTo>
                  <a:pt x="1530" y="1321"/>
                  <a:pt x="1529" y="1322"/>
                  <a:pt x="1528" y="1324"/>
                </a:cubicBezTo>
                <a:cubicBezTo>
                  <a:pt x="1530" y="1323"/>
                  <a:pt x="1531" y="1323"/>
                  <a:pt x="1532" y="1323"/>
                </a:cubicBezTo>
                <a:cubicBezTo>
                  <a:pt x="1542" y="1319"/>
                  <a:pt x="1549" y="1322"/>
                  <a:pt x="1556" y="1329"/>
                </a:cubicBezTo>
                <a:cubicBezTo>
                  <a:pt x="1560" y="1337"/>
                  <a:pt x="1559" y="1345"/>
                  <a:pt x="1554" y="1353"/>
                </a:cubicBezTo>
                <a:cubicBezTo>
                  <a:pt x="1561" y="1350"/>
                  <a:pt x="1568" y="1350"/>
                  <a:pt x="1576" y="1353"/>
                </a:cubicBezTo>
                <a:cubicBezTo>
                  <a:pt x="1576" y="1349"/>
                  <a:pt x="1575" y="1345"/>
                  <a:pt x="1576" y="1342"/>
                </a:cubicBezTo>
                <a:cubicBezTo>
                  <a:pt x="1576" y="1339"/>
                  <a:pt x="1578" y="1336"/>
                  <a:pt x="1579" y="1331"/>
                </a:cubicBezTo>
                <a:cubicBezTo>
                  <a:pt x="1570" y="1336"/>
                  <a:pt x="1563" y="1332"/>
                  <a:pt x="1556" y="1329"/>
                </a:cubicBezTo>
                <a:cubicBezTo>
                  <a:pt x="1556" y="1329"/>
                  <a:pt x="1556" y="1329"/>
                  <a:pt x="1556" y="1329"/>
                </a:cubicBezTo>
                <a:cubicBezTo>
                  <a:pt x="1556" y="1329"/>
                  <a:pt x="1556" y="1329"/>
                  <a:pt x="1556" y="1329"/>
                </a:cubicBezTo>
                <a:cubicBezTo>
                  <a:pt x="1556" y="1329"/>
                  <a:pt x="1556" y="1329"/>
                  <a:pt x="1556" y="1329"/>
                </a:cubicBezTo>
                <a:cubicBezTo>
                  <a:pt x="1556" y="1329"/>
                  <a:pt x="1556" y="1329"/>
                  <a:pt x="1556" y="1329"/>
                </a:cubicBezTo>
                <a:cubicBezTo>
                  <a:pt x="1551" y="1320"/>
                  <a:pt x="1549" y="1311"/>
                  <a:pt x="1556" y="1302"/>
                </a:cubicBezTo>
                <a:cubicBezTo>
                  <a:pt x="1553" y="1302"/>
                  <a:pt x="1551" y="1303"/>
                  <a:pt x="1548" y="1304"/>
                </a:cubicBezTo>
                <a:cubicBezTo>
                  <a:pt x="1540" y="1305"/>
                  <a:pt x="1532" y="1301"/>
                  <a:pt x="1529" y="1294"/>
                </a:cubicBezTo>
                <a:cubicBezTo>
                  <a:pt x="1525" y="1287"/>
                  <a:pt x="1527" y="1278"/>
                  <a:pt x="1532" y="1273"/>
                </a:cubicBezTo>
                <a:cubicBezTo>
                  <a:pt x="1538" y="1267"/>
                  <a:pt x="1546" y="1266"/>
                  <a:pt x="1553" y="1270"/>
                </a:cubicBezTo>
                <a:cubicBezTo>
                  <a:pt x="1555" y="1270"/>
                  <a:pt x="1557" y="1272"/>
                  <a:pt x="1559" y="1273"/>
                </a:cubicBezTo>
                <a:cubicBezTo>
                  <a:pt x="1564" y="1281"/>
                  <a:pt x="1566" y="1290"/>
                  <a:pt x="1559" y="1298"/>
                </a:cubicBezTo>
                <a:cubicBezTo>
                  <a:pt x="1566" y="1296"/>
                  <a:pt x="1574" y="1295"/>
                  <a:pt x="1581" y="1299"/>
                </a:cubicBezTo>
                <a:cubicBezTo>
                  <a:pt x="1582" y="1292"/>
                  <a:pt x="1582" y="1285"/>
                  <a:pt x="1583" y="1278"/>
                </a:cubicBezTo>
                <a:cubicBezTo>
                  <a:pt x="1574" y="1282"/>
                  <a:pt x="1566" y="1278"/>
                  <a:pt x="1559" y="1273"/>
                </a:cubicBezTo>
                <a:cubicBezTo>
                  <a:pt x="1559" y="1270"/>
                  <a:pt x="1558" y="1268"/>
                  <a:pt x="1557" y="1266"/>
                </a:cubicBezTo>
                <a:cubicBezTo>
                  <a:pt x="1555" y="1259"/>
                  <a:pt x="1557" y="1253"/>
                  <a:pt x="1562" y="1248"/>
                </a:cubicBezTo>
                <a:cubicBezTo>
                  <a:pt x="1568" y="1243"/>
                  <a:pt x="1574" y="1241"/>
                  <a:pt x="1581" y="1244"/>
                </a:cubicBezTo>
                <a:cubicBezTo>
                  <a:pt x="1583" y="1244"/>
                  <a:pt x="1585" y="1246"/>
                  <a:pt x="1589" y="1247"/>
                </a:cubicBezTo>
                <a:cubicBezTo>
                  <a:pt x="1584" y="1237"/>
                  <a:pt x="1584" y="1228"/>
                  <a:pt x="1592" y="1221"/>
                </a:cubicBezTo>
                <a:cubicBezTo>
                  <a:pt x="1590" y="1222"/>
                  <a:pt x="1588" y="1223"/>
                  <a:pt x="1585" y="1224"/>
                </a:cubicBezTo>
                <a:cubicBezTo>
                  <a:pt x="1577" y="1226"/>
                  <a:pt x="1568" y="1223"/>
                  <a:pt x="1564" y="1216"/>
                </a:cubicBezTo>
                <a:cubicBezTo>
                  <a:pt x="1559" y="1208"/>
                  <a:pt x="1560" y="1199"/>
                  <a:pt x="1567" y="1193"/>
                </a:cubicBezTo>
                <a:cubicBezTo>
                  <a:pt x="1573" y="1188"/>
                  <a:pt x="1583" y="1187"/>
                  <a:pt x="1589" y="1191"/>
                </a:cubicBezTo>
                <a:cubicBezTo>
                  <a:pt x="1597" y="1196"/>
                  <a:pt x="1599" y="1205"/>
                  <a:pt x="1596" y="1214"/>
                </a:cubicBezTo>
                <a:cubicBezTo>
                  <a:pt x="1595" y="1216"/>
                  <a:pt x="1594" y="1219"/>
                  <a:pt x="1593" y="1221"/>
                </a:cubicBezTo>
                <a:cubicBezTo>
                  <a:pt x="1600" y="1215"/>
                  <a:pt x="1608" y="1216"/>
                  <a:pt x="1615" y="1220"/>
                </a:cubicBezTo>
                <a:cubicBezTo>
                  <a:pt x="1616" y="1213"/>
                  <a:pt x="1616" y="1206"/>
                  <a:pt x="1617" y="1199"/>
                </a:cubicBezTo>
                <a:cubicBezTo>
                  <a:pt x="1605" y="1201"/>
                  <a:pt x="1597" y="1199"/>
                  <a:pt x="1593" y="1190"/>
                </a:cubicBezTo>
                <a:cubicBezTo>
                  <a:pt x="1589" y="1183"/>
                  <a:pt x="1590" y="1174"/>
                  <a:pt x="1596" y="1168"/>
                </a:cubicBezTo>
                <a:cubicBezTo>
                  <a:pt x="1602" y="1163"/>
                  <a:pt x="1611" y="1161"/>
                  <a:pt x="1618" y="1166"/>
                </a:cubicBezTo>
                <a:cubicBezTo>
                  <a:pt x="1621" y="1168"/>
                  <a:pt x="1624" y="1171"/>
                  <a:pt x="1626" y="1175"/>
                </a:cubicBezTo>
                <a:cubicBezTo>
                  <a:pt x="1629" y="1181"/>
                  <a:pt x="1627" y="1187"/>
                  <a:pt x="1625" y="1192"/>
                </a:cubicBezTo>
                <a:cubicBezTo>
                  <a:pt x="1632" y="1193"/>
                  <a:pt x="1639" y="1193"/>
                  <a:pt x="1645" y="1194"/>
                </a:cubicBezTo>
                <a:cubicBezTo>
                  <a:pt x="1645" y="1188"/>
                  <a:pt x="1646" y="1181"/>
                  <a:pt x="1646" y="1175"/>
                </a:cubicBezTo>
                <a:cubicBezTo>
                  <a:pt x="1645" y="1175"/>
                  <a:pt x="1643" y="1175"/>
                  <a:pt x="1641" y="1175"/>
                </a:cubicBezTo>
                <a:cubicBezTo>
                  <a:pt x="1633" y="1176"/>
                  <a:pt x="1626" y="1173"/>
                  <a:pt x="1623" y="1166"/>
                </a:cubicBezTo>
                <a:cubicBezTo>
                  <a:pt x="1619" y="1159"/>
                  <a:pt x="1620" y="1152"/>
                  <a:pt x="1624" y="1145"/>
                </a:cubicBezTo>
                <a:cubicBezTo>
                  <a:pt x="1625" y="1144"/>
                  <a:pt x="1626" y="1143"/>
                  <a:pt x="1627" y="1141"/>
                </a:cubicBezTo>
                <a:cubicBezTo>
                  <a:pt x="1625" y="1142"/>
                  <a:pt x="1624" y="1143"/>
                  <a:pt x="1622" y="1144"/>
                </a:cubicBezTo>
                <a:cubicBezTo>
                  <a:pt x="1614" y="1147"/>
                  <a:pt x="1605" y="1145"/>
                  <a:pt x="1599" y="1138"/>
                </a:cubicBezTo>
                <a:cubicBezTo>
                  <a:pt x="1595" y="1131"/>
                  <a:pt x="1595" y="1121"/>
                  <a:pt x="1600" y="1115"/>
                </a:cubicBezTo>
                <a:cubicBezTo>
                  <a:pt x="1606" y="1108"/>
                  <a:pt x="1615" y="1107"/>
                  <a:pt x="1623" y="1111"/>
                </a:cubicBezTo>
                <a:cubicBezTo>
                  <a:pt x="1625" y="1112"/>
                  <a:pt x="1626" y="1113"/>
                  <a:pt x="1628" y="1114"/>
                </a:cubicBezTo>
                <a:cubicBezTo>
                  <a:pt x="1627" y="1112"/>
                  <a:pt x="1626" y="1110"/>
                  <a:pt x="1626" y="1108"/>
                </a:cubicBezTo>
                <a:cubicBezTo>
                  <a:pt x="1623" y="1100"/>
                  <a:pt x="1625" y="1093"/>
                  <a:pt x="1631" y="1088"/>
                </a:cubicBezTo>
                <a:cubicBezTo>
                  <a:pt x="1637" y="1083"/>
                  <a:pt x="1644" y="1083"/>
                  <a:pt x="1651" y="1086"/>
                </a:cubicBezTo>
                <a:cubicBezTo>
                  <a:pt x="1653" y="1086"/>
                  <a:pt x="1655" y="1088"/>
                  <a:pt x="1657" y="1089"/>
                </a:cubicBezTo>
                <a:cubicBezTo>
                  <a:pt x="1653" y="1081"/>
                  <a:pt x="1654" y="1073"/>
                  <a:pt x="1659" y="1064"/>
                </a:cubicBezTo>
                <a:cubicBezTo>
                  <a:pt x="1648" y="1069"/>
                  <a:pt x="1640" y="1065"/>
                  <a:pt x="1633" y="1059"/>
                </a:cubicBezTo>
                <a:cubicBezTo>
                  <a:pt x="1632" y="1058"/>
                  <a:pt x="1632" y="1056"/>
                  <a:pt x="1631" y="1055"/>
                </a:cubicBezTo>
                <a:cubicBezTo>
                  <a:pt x="1629" y="1047"/>
                  <a:pt x="1630" y="1041"/>
                  <a:pt x="1635" y="1035"/>
                </a:cubicBezTo>
                <a:cubicBezTo>
                  <a:pt x="1640" y="1029"/>
                  <a:pt x="1647" y="1028"/>
                  <a:pt x="1654" y="1030"/>
                </a:cubicBezTo>
                <a:cubicBezTo>
                  <a:pt x="1656" y="1031"/>
                  <a:pt x="1657" y="1031"/>
                  <a:pt x="1660" y="1032"/>
                </a:cubicBezTo>
                <a:cubicBezTo>
                  <a:pt x="1657" y="1023"/>
                  <a:pt x="1659" y="1015"/>
                  <a:pt x="1666" y="1008"/>
                </a:cubicBezTo>
                <a:cubicBezTo>
                  <a:pt x="1665" y="1008"/>
                  <a:pt x="1664" y="1008"/>
                  <a:pt x="1663" y="1008"/>
                </a:cubicBezTo>
                <a:cubicBezTo>
                  <a:pt x="1653" y="1014"/>
                  <a:pt x="1645" y="1012"/>
                  <a:pt x="1637" y="1004"/>
                </a:cubicBezTo>
                <a:cubicBezTo>
                  <a:pt x="1632" y="995"/>
                  <a:pt x="1634" y="987"/>
                  <a:pt x="1640" y="978"/>
                </a:cubicBezTo>
                <a:cubicBezTo>
                  <a:pt x="1634" y="981"/>
                  <a:pt x="1629" y="984"/>
                  <a:pt x="1623" y="981"/>
                </a:cubicBezTo>
                <a:cubicBezTo>
                  <a:pt x="1612" y="978"/>
                  <a:pt x="1607" y="967"/>
                  <a:pt x="1611" y="957"/>
                </a:cubicBezTo>
                <a:cubicBezTo>
                  <a:pt x="1615" y="948"/>
                  <a:pt x="1626" y="944"/>
                  <a:pt x="1635" y="948"/>
                </a:cubicBezTo>
                <a:cubicBezTo>
                  <a:pt x="1644" y="952"/>
                  <a:pt x="1648" y="963"/>
                  <a:pt x="1644" y="972"/>
                </a:cubicBezTo>
                <a:cubicBezTo>
                  <a:pt x="1643" y="974"/>
                  <a:pt x="1642" y="976"/>
                  <a:pt x="1640" y="978"/>
                </a:cubicBezTo>
                <a:cubicBezTo>
                  <a:pt x="1641" y="978"/>
                  <a:pt x="1642" y="978"/>
                  <a:pt x="1642" y="978"/>
                </a:cubicBezTo>
                <a:cubicBezTo>
                  <a:pt x="1652" y="973"/>
                  <a:pt x="1661" y="975"/>
                  <a:pt x="1668" y="983"/>
                </a:cubicBezTo>
                <a:cubicBezTo>
                  <a:pt x="1672" y="990"/>
                  <a:pt x="1672" y="998"/>
                  <a:pt x="1667" y="1005"/>
                </a:cubicBezTo>
                <a:cubicBezTo>
                  <a:pt x="1667" y="1005"/>
                  <a:pt x="1667" y="1006"/>
                  <a:pt x="1667" y="1007"/>
                </a:cubicBezTo>
                <a:cubicBezTo>
                  <a:pt x="1674" y="1003"/>
                  <a:pt x="1681" y="1004"/>
                  <a:pt x="1690" y="1008"/>
                </a:cubicBezTo>
                <a:cubicBezTo>
                  <a:pt x="1687" y="1000"/>
                  <a:pt x="1687" y="992"/>
                  <a:pt x="1692" y="985"/>
                </a:cubicBezTo>
                <a:cubicBezTo>
                  <a:pt x="1683" y="990"/>
                  <a:pt x="1676" y="986"/>
                  <a:pt x="1668" y="982"/>
                </a:cubicBezTo>
                <a:cubicBezTo>
                  <a:pt x="1663" y="973"/>
                  <a:pt x="1662" y="964"/>
                  <a:pt x="1668" y="955"/>
                </a:cubicBezTo>
                <a:cubicBezTo>
                  <a:pt x="1666" y="956"/>
                  <a:pt x="1663" y="957"/>
                  <a:pt x="1661" y="957"/>
                </a:cubicBezTo>
                <a:cubicBezTo>
                  <a:pt x="1653" y="959"/>
                  <a:pt x="1645" y="955"/>
                  <a:pt x="1642" y="948"/>
                </a:cubicBezTo>
                <a:cubicBezTo>
                  <a:pt x="1638" y="941"/>
                  <a:pt x="1639" y="932"/>
                  <a:pt x="1645" y="927"/>
                </a:cubicBezTo>
                <a:cubicBezTo>
                  <a:pt x="1650" y="921"/>
                  <a:pt x="1658" y="919"/>
                  <a:pt x="1666" y="923"/>
                </a:cubicBezTo>
                <a:cubicBezTo>
                  <a:pt x="1668" y="924"/>
                  <a:pt x="1670" y="925"/>
                  <a:pt x="1672" y="926"/>
                </a:cubicBezTo>
                <a:cubicBezTo>
                  <a:pt x="1668" y="919"/>
                  <a:pt x="1667" y="911"/>
                  <a:pt x="1672" y="903"/>
                </a:cubicBezTo>
                <a:cubicBezTo>
                  <a:pt x="1673" y="903"/>
                  <a:pt x="1672" y="901"/>
                  <a:pt x="1672" y="900"/>
                </a:cubicBezTo>
                <a:cubicBezTo>
                  <a:pt x="1665" y="905"/>
                  <a:pt x="1656" y="904"/>
                  <a:pt x="1650" y="898"/>
                </a:cubicBezTo>
                <a:cubicBezTo>
                  <a:pt x="1644" y="892"/>
                  <a:pt x="1643" y="883"/>
                  <a:pt x="1647" y="876"/>
                </a:cubicBezTo>
                <a:cubicBezTo>
                  <a:pt x="1652" y="867"/>
                  <a:pt x="1660" y="865"/>
                  <a:pt x="1675" y="869"/>
                </a:cubicBezTo>
                <a:cubicBezTo>
                  <a:pt x="1672" y="860"/>
                  <a:pt x="1673" y="853"/>
                  <a:pt x="1679" y="846"/>
                </a:cubicBezTo>
                <a:cubicBezTo>
                  <a:pt x="1677" y="846"/>
                  <a:pt x="1675" y="847"/>
                  <a:pt x="1674" y="847"/>
                </a:cubicBezTo>
                <a:cubicBezTo>
                  <a:pt x="1665" y="850"/>
                  <a:pt x="1657" y="848"/>
                  <a:pt x="1652" y="841"/>
                </a:cubicBezTo>
                <a:cubicBezTo>
                  <a:pt x="1647" y="834"/>
                  <a:pt x="1647" y="826"/>
                  <a:pt x="1653" y="818"/>
                </a:cubicBezTo>
                <a:cubicBezTo>
                  <a:pt x="1654" y="817"/>
                  <a:pt x="1655" y="816"/>
                  <a:pt x="1656" y="815"/>
                </a:cubicBezTo>
                <a:cubicBezTo>
                  <a:pt x="1656" y="815"/>
                  <a:pt x="1656" y="815"/>
                  <a:pt x="1656" y="815"/>
                </a:cubicBezTo>
                <a:cubicBezTo>
                  <a:pt x="1656" y="815"/>
                  <a:pt x="1656" y="815"/>
                  <a:pt x="1656" y="815"/>
                </a:cubicBezTo>
                <a:cubicBezTo>
                  <a:pt x="1656" y="815"/>
                  <a:pt x="1656" y="815"/>
                  <a:pt x="1656" y="815"/>
                </a:cubicBezTo>
                <a:cubicBezTo>
                  <a:pt x="1656" y="815"/>
                  <a:pt x="1656" y="815"/>
                  <a:pt x="1656" y="815"/>
                </a:cubicBezTo>
                <a:cubicBezTo>
                  <a:pt x="1656" y="815"/>
                  <a:pt x="1656" y="815"/>
                  <a:pt x="1656" y="815"/>
                </a:cubicBezTo>
                <a:cubicBezTo>
                  <a:pt x="1664" y="810"/>
                  <a:pt x="1673" y="810"/>
                  <a:pt x="1680" y="818"/>
                </a:cubicBezTo>
                <a:cubicBezTo>
                  <a:pt x="1678" y="809"/>
                  <a:pt x="1676" y="801"/>
                  <a:pt x="1683" y="791"/>
                </a:cubicBezTo>
                <a:cubicBezTo>
                  <a:pt x="1673" y="796"/>
                  <a:pt x="1666" y="794"/>
                  <a:pt x="1660" y="790"/>
                </a:cubicBezTo>
                <a:cubicBezTo>
                  <a:pt x="1659" y="790"/>
                  <a:pt x="1659" y="790"/>
                  <a:pt x="1658" y="790"/>
                </a:cubicBezTo>
                <a:cubicBezTo>
                  <a:pt x="1662" y="799"/>
                  <a:pt x="1660" y="807"/>
                  <a:pt x="1656" y="815"/>
                </a:cubicBezTo>
                <a:cubicBezTo>
                  <a:pt x="1654" y="816"/>
                  <a:pt x="1652" y="816"/>
                  <a:pt x="1650" y="817"/>
                </a:cubicBezTo>
                <a:cubicBezTo>
                  <a:pt x="1642" y="820"/>
                  <a:pt x="1634" y="818"/>
                  <a:pt x="1629" y="813"/>
                </a:cubicBezTo>
                <a:cubicBezTo>
                  <a:pt x="1623" y="806"/>
                  <a:pt x="1622" y="799"/>
                  <a:pt x="1627" y="791"/>
                </a:cubicBezTo>
                <a:cubicBezTo>
                  <a:pt x="1628" y="789"/>
                  <a:pt x="1629" y="787"/>
                  <a:pt x="1629" y="786"/>
                </a:cubicBezTo>
                <a:cubicBezTo>
                  <a:pt x="1625" y="788"/>
                  <a:pt x="1620" y="790"/>
                  <a:pt x="1615" y="789"/>
                </a:cubicBezTo>
                <a:cubicBezTo>
                  <a:pt x="1608" y="788"/>
                  <a:pt x="1602" y="784"/>
                  <a:pt x="1600" y="777"/>
                </a:cubicBezTo>
                <a:cubicBezTo>
                  <a:pt x="1598" y="770"/>
                  <a:pt x="1600" y="763"/>
                  <a:pt x="1605" y="758"/>
                </a:cubicBezTo>
                <a:cubicBezTo>
                  <a:pt x="1611" y="753"/>
                  <a:pt x="1617" y="752"/>
                  <a:pt x="1624" y="755"/>
                </a:cubicBezTo>
                <a:cubicBezTo>
                  <a:pt x="1626" y="755"/>
                  <a:pt x="1628" y="757"/>
                  <a:pt x="1630" y="758"/>
                </a:cubicBezTo>
                <a:cubicBezTo>
                  <a:pt x="1637" y="767"/>
                  <a:pt x="1638" y="776"/>
                  <a:pt x="1630" y="785"/>
                </a:cubicBezTo>
                <a:cubicBezTo>
                  <a:pt x="1631" y="785"/>
                  <a:pt x="1631" y="785"/>
                  <a:pt x="1632" y="785"/>
                </a:cubicBezTo>
                <a:cubicBezTo>
                  <a:pt x="1642" y="780"/>
                  <a:pt x="1650" y="782"/>
                  <a:pt x="1658" y="789"/>
                </a:cubicBezTo>
                <a:cubicBezTo>
                  <a:pt x="1654" y="781"/>
                  <a:pt x="1651" y="773"/>
                  <a:pt x="1657" y="763"/>
                </a:cubicBezTo>
                <a:cubicBezTo>
                  <a:pt x="1646" y="767"/>
                  <a:pt x="1638" y="764"/>
                  <a:pt x="1631" y="757"/>
                </a:cubicBezTo>
                <a:cubicBezTo>
                  <a:pt x="1631" y="755"/>
                  <a:pt x="1630" y="754"/>
                  <a:pt x="1630" y="753"/>
                </a:cubicBezTo>
                <a:cubicBezTo>
                  <a:pt x="1628" y="745"/>
                  <a:pt x="1629" y="739"/>
                  <a:pt x="1635" y="733"/>
                </a:cubicBezTo>
                <a:cubicBezTo>
                  <a:pt x="1640" y="728"/>
                  <a:pt x="1647" y="727"/>
                  <a:pt x="1654" y="729"/>
                </a:cubicBezTo>
                <a:cubicBezTo>
                  <a:pt x="1656" y="730"/>
                  <a:pt x="1657" y="730"/>
                  <a:pt x="1659" y="731"/>
                </a:cubicBezTo>
                <a:cubicBezTo>
                  <a:pt x="1657" y="723"/>
                  <a:pt x="1657" y="716"/>
                  <a:pt x="1661" y="709"/>
                </a:cubicBezTo>
                <a:cubicBezTo>
                  <a:pt x="1654" y="712"/>
                  <a:pt x="1647" y="711"/>
                  <a:pt x="1639" y="707"/>
                </a:cubicBezTo>
                <a:cubicBezTo>
                  <a:pt x="1640" y="709"/>
                  <a:pt x="1640" y="711"/>
                  <a:pt x="1640" y="712"/>
                </a:cubicBezTo>
                <a:cubicBezTo>
                  <a:pt x="1642" y="721"/>
                  <a:pt x="1639" y="729"/>
                  <a:pt x="1631" y="733"/>
                </a:cubicBezTo>
                <a:cubicBezTo>
                  <a:pt x="1624" y="737"/>
                  <a:pt x="1615" y="735"/>
                  <a:pt x="1609" y="729"/>
                </a:cubicBezTo>
                <a:cubicBezTo>
                  <a:pt x="1604" y="724"/>
                  <a:pt x="1603" y="715"/>
                  <a:pt x="1607" y="708"/>
                </a:cubicBezTo>
                <a:cubicBezTo>
                  <a:pt x="1611" y="700"/>
                  <a:pt x="1619" y="697"/>
                  <a:pt x="1628" y="699"/>
                </a:cubicBezTo>
                <a:cubicBezTo>
                  <a:pt x="1630" y="700"/>
                  <a:pt x="1632" y="700"/>
                  <a:pt x="1635" y="701"/>
                </a:cubicBezTo>
                <a:cubicBezTo>
                  <a:pt x="1631" y="692"/>
                  <a:pt x="1633" y="685"/>
                  <a:pt x="1638" y="679"/>
                </a:cubicBezTo>
                <a:cubicBezTo>
                  <a:pt x="1636" y="679"/>
                  <a:pt x="1635" y="679"/>
                  <a:pt x="1633" y="680"/>
                </a:cubicBezTo>
                <a:cubicBezTo>
                  <a:pt x="1625" y="682"/>
                  <a:pt x="1618" y="680"/>
                  <a:pt x="1613" y="674"/>
                </a:cubicBezTo>
                <a:cubicBezTo>
                  <a:pt x="1608" y="668"/>
                  <a:pt x="1607" y="661"/>
                  <a:pt x="1611" y="653"/>
                </a:cubicBezTo>
                <a:cubicBezTo>
                  <a:pt x="1611" y="652"/>
                  <a:pt x="1612" y="651"/>
                  <a:pt x="1612" y="650"/>
                </a:cubicBezTo>
                <a:cubicBezTo>
                  <a:pt x="1610" y="650"/>
                  <a:pt x="1607" y="651"/>
                  <a:pt x="1605" y="651"/>
                </a:cubicBezTo>
                <a:cubicBezTo>
                  <a:pt x="1597" y="652"/>
                  <a:pt x="1589" y="648"/>
                  <a:pt x="1586" y="641"/>
                </a:cubicBezTo>
                <a:cubicBezTo>
                  <a:pt x="1582" y="634"/>
                  <a:pt x="1584" y="625"/>
                  <a:pt x="1590" y="620"/>
                </a:cubicBezTo>
                <a:cubicBezTo>
                  <a:pt x="1595" y="614"/>
                  <a:pt x="1604" y="613"/>
                  <a:pt x="1611" y="617"/>
                </a:cubicBezTo>
                <a:cubicBezTo>
                  <a:pt x="1613" y="618"/>
                  <a:pt x="1615" y="619"/>
                  <a:pt x="1617" y="620"/>
                </a:cubicBezTo>
                <a:cubicBezTo>
                  <a:pt x="1613" y="613"/>
                  <a:pt x="1612" y="605"/>
                  <a:pt x="1616" y="595"/>
                </a:cubicBezTo>
                <a:cubicBezTo>
                  <a:pt x="1606" y="599"/>
                  <a:pt x="1598" y="596"/>
                  <a:pt x="1592" y="590"/>
                </a:cubicBezTo>
                <a:cubicBezTo>
                  <a:pt x="1588" y="582"/>
                  <a:pt x="1588" y="574"/>
                  <a:pt x="1593" y="565"/>
                </a:cubicBezTo>
                <a:cubicBezTo>
                  <a:pt x="1582" y="569"/>
                  <a:pt x="1574" y="567"/>
                  <a:pt x="1567" y="560"/>
                </a:cubicBezTo>
                <a:cubicBezTo>
                  <a:pt x="1567" y="560"/>
                  <a:pt x="1567" y="560"/>
                  <a:pt x="1567" y="560"/>
                </a:cubicBezTo>
                <a:cubicBezTo>
                  <a:pt x="1567" y="560"/>
                  <a:pt x="1567" y="560"/>
                  <a:pt x="1567" y="560"/>
                </a:cubicBezTo>
                <a:cubicBezTo>
                  <a:pt x="1567" y="560"/>
                  <a:pt x="1567" y="560"/>
                  <a:pt x="1567" y="560"/>
                </a:cubicBezTo>
                <a:cubicBezTo>
                  <a:pt x="1567" y="560"/>
                  <a:pt x="1567" y="560"/>
                  <a:pt x="1567" y="560"/>
                </a:cubicBezTo>
                <a:cubicBezTo>
                  <a:pt x="1567" y="559"/>
                  <a:pt x="1566" y="558"/>
                  <a:pt x="1566" y="557"/>
                </a:cubicBezTo>
                <a:cubicBezTo>
                  <a:pt x="1563" y="550"/>
                  <a:pt x="1563" y="543"/>
                  <a:pt x="1569" y="536"/>
                </a:cubicBezTo>
                <a:cubicBezTo>
                  <a:pt x="1574" y="530"/>
                  <a:pt x="1580" y="529"/>
                  <a:pt x="1588" y="531"/>
                </a:cubicBezTo>
                <a:cubicBezTo>
                  <a:pt x="1589" y="531"/>
                  <a:pt x="1591" y="532"/>
                  <a:pt x="1592" y="532"/>
                </a:cubicBezTo>
                <a:cubicBezTo>
                  <a:pt x="1593" y="525"/>
                  <a:pt x="1594" y="519"/>
                  <a:pt x="1595" y="512"/>
                </a:cubicBezTo>
                <a:cubicBezTo>
                  <a:pt x="1587" y="515"/>
                  <a:pt x="1580" y="512"/>
                  <a:pt x="1574" y="509"/>
                </a:cubicBezTo>
                <a:cubicBezTo>
                  <a:pt x="1574" y="513"/>
                  <a:pt x="1576" y="517"/>
                  <a:pt x="1575" y="520"/>
                </a:cubicBezTo>
                <a:cubicBezTo>
                  <a:pt x="1575" y="531"/>
                  <a:pt x="1564" y="539"/>
                  <a:pt x="1553" y="537"/>
                </a:cubicBezTo>
                <a:cubicBezTo>
                  <a:pt x="1543" y="535"/>
                  <a:pt x="1536" y="524"/>
                  <a:pt x="1539" y="514"/>
                </a:cubicBezTo>
                <a:cubicBezTo>
                  <a:pt x="1540" y="512"/>
                  <a:pt x="1541" y="510"/>
                  <a:pt x="1542" y="507"/>
                </a:cubicBezTo>
                <a:cubicBezTo>
                  <a:pt x="1537" y="508"/>
                  <a:pt x="1533" y="509"/>
                  <a:pt x="1529" y="508"/>
                </a:cubicBezTo>
                <a:cubicBezTo>
                  <a:pt x="1525" y="507"/>
                  <a:pt x="1522" y="504"/>
                  <a:pt x="1518" y="503"/>
                </a:cubicBezTo>
                <a:cubicBezTo>
                  <a:pt x="1519" y="505"/>
                  <a:pt x="1520" y="507"/>
                  <a:pt x="1521" y="510"/>
                </a:cubicBezTo>
                <a:cubicBezTo>
                  <a:pt x="1523" y="518"/>
                  <a:pt x="1519" y="526"/>
                  <a:pt x="1512" y="530"/>
                </a:cubicBezTo>
                <a:cubicBezTo>
                  <a:pt x="1505" y="534"/>
                  <a:pt x="1496" y="533"/>
                  <a:pt x="1490" y="527"/>
                </a:cubicBezTo>
                <a:cubicBezTo>
                  <a:pt x="1485" y="521"/>
                  <a:pt x="1484" y="511"/>
                  <a:pt x="1489" y="504"/>
                </a:cubicBezTo>
                <a:cubicBezTo>
                  <a:pt x="1493" y="497"/>
                  <a:pt x="1502" y="495"/>
                  <a:pt x="1509" y="498"/>
                </a:cubicBezTo>
                <a:cubicBezTo>
                  <a:pt x="1512" y="499"/>
                  <a:pt x="1515" y="500"/>
                  <a:pt x="1517" y="502"/>
                </a:cubicBezTo>
                <a:cubicBezTo>
                  <a:pt x="1516" y="499"/>
                  <a:pt x="1515" y="497"/>
                  <a:pt x="1515" y="495"/>
                </a:cubicBezTo>
                <a:cubicBezTo>
                  <a:pt x="1512" y="488"/>
                  <a:pt x="1514" y="481"/>
                  <a:pt x="1520" y="476"/>
                </a:cubicBezTo>
                <a:cubicBezTo>
                  <a:pt x="1526" y="471"/>
                  <a:pt x="1533" y="470"/>
                  <a:pt x="1540" y="473"/>
                </a:cubicBezTo>
                <a:cubicBezTo>
                  <a:pt x="1542" y="474"/>
                  <a:pt x="1544" y="475"/>
                  <a:pt x="1546" y="476"/>
                </a:cubicBezTo>
                <a:cubicBezTo>
                  <a:pt x="1546" y="476"/>
                  <a:pt x="1547" y="477"/>
                  <a:pt x="1547" y="478"/>
                </a:cubicBezTo>
                <a:cubicBezTo>
                  <a:pt x="1551" y="485"/>
                  <a:pt x="1552" y="494"/>
                  <a:pt x="1547" y="502"/>
                </a:cubicBezTo>
                <a:cubicBezTo>
                  <a:pt x="1560" y="499"/>
                  <a:pt x="1562" y="500"/>
                  <a:pt x="1571" y="506"/>
                </a:cubicBezTo>
                <a:cubicBezTo>
                  <a:pt x="1568" y="499"/>
                  <a:pt x="1566" y="491"/>
                  <a:pt x="1571" y="482"/>
                </a:cubicBezTo>
                <a:cubicBezTo>
                  <a:pt x="1561" y="486"/>
                  <a:pt x="1554" y="483"/>
                  <a:pt x="1547" y="478"/>
                </a:cubicBezTo>
                <a:cubicBezTo>
                  <a:pt x="1547" y="477"/>
                  <a:pt x="1546" y="476"/>
                  <a:pt x="1546" y="476"/>
                </a:cubicBezTo>
                <a:cubicBezTo>
                  <a:pt x="1542" y="468"/>
                  <a:pt x="1542" y="461"/>
                  <a:pt x="1547" y="452"/>
                </a:cubicBezTo>
                <a:cubicBezTo>
                  <a:pt x="1538" y="455"/>
                  <a:pt x="1530" y="454"/>
                  <a:pt x="1523" y="448"/>
                </a:cubicBezTo>
                <a:cubicBezTo>
                  <a:pt x="1524" y="451"/>
                  <a:pt x="1525" y="453"/>
                  <a:pt x="1525" y="455"/>
                </a:cubicBezTo>
                <a:cubicBezTo>
                  <a:pt x="1527" y="463"/>
                  <a:pt x="1525" y="469"/>
                  <a:pt x="1519" y="474"/>
                </a:cubicBezTo>
                <a:cubicBezTo>
                  <a:pt x="1514" y="479"/>
                  <a:pt x="1507" y="480"/>
                  <a:pt x="1500" y="477"/>
                </a:cubicBezTo>
                <a:cubicBezTo>
                  <a:pt x="1497" y="476"/>
                  <a:pt x="1495" y="475"/>
                  <a:pt x="1493" y="474"/>
                </a:cubicBezTo>
                <a:cubicBezTo>
                  <a:pt x="1494" y="477"/>
                  <a:pt x="1496" y="481"/>
                  <a:pt x="1496" y="484"/>
                </a:cubicBezTo>
                <a:cubicBezTo>
                  <a:pt x="1497" y="493"/>
                  <a:pt x="1492" y="499"/>
                  <a:pt x="1483" y="502"/>
                </a:cubicBezTo>
                <a:cubicBezTo>
                  <a:pt x="1476" y="504"/>
                  <a:pt x="1468" y="501"/>
                  <a:pt x="1463" y="494"/>
                </a:cubicBezTo>
                <a:cubicBezTo>
                  <a:pt x="1459" y="487"/>
                  <a:pt x="1460" y="479"/>
                  <a:pt x="1465" y="472"/>
                </a:cubicBezTo>
                <a:cubicBezTo>
                  <a:pt x="1471" y="467"/>
                  <a:pt x="1479" y="465"/>
                  <a:pt x="1486" y="469"/>
                </a:cubicBezTo>
                <a:cubicBezTo>
                  <a:pt x="1489" y="470"/>
                  <a:pt x="1491" y="471"/>
                  <a:pt x="1493" y="473"/>
                </a:cubicBezTo>
                <a:cubicBezTo>
                  <a:pt x="1492" y="471"/>
                  <a:pt x="1491" y="469"/>
                  <a:pt x="1490" y="466"/>
                </a:cubicBezTo>
                <a:cubicBezTo>
                  <a:pt x="1488" y="459"/>
                  <a:pt x="1489" y="452"/>
                  <a:pt x="1495" y="446"/>
                </a:cubicBezTo>
                <a:cubicBezTo>
                  <a:pt x="1501" y="441"/>
                  <a:pt x="1507" y="440"/>
                  <a:pt x="1514" y="443"/>
                </a:cubicBezTo>
                <a:cubicBezTo>
                  <a:pt x="1517" y="444"/>
                  <a:pt x="1519" y="444"/>
                  <a:pt x="1521" y="445"/>
                </a:cubicBezTo>
                <a:cubicBezTo>
                  <a:pt x="1517" y="438"/>
                  <a:pt x="1518" y="431"/>
                  <a:pt x="1522" y="423"/>
                </a:cubicBezTo>
                <a:cubicBezTo>
                  <a:pt x="1508" y="425"/>
                  <a:pt x="1507" y="425"/>
                  <a:pt x="1498" y="418"/>
                </a:cubicBezTo>
                <a:cubicBezTo>
                  <a:pt x="1499" y="420"/>
                  <a:pt x="1500" y="422"/>
                  <a:pt x="1500" y="424"/>
                </a:cubicBezTo>
                <a:cubicBezTo>
                  <a:pt x="1503" y="432"/>
                  <a:pt x="1500" y="441"/>
                  <a:pt x="1493" y="446"/>
                </a:cubicBezTo>
                <a:cubicBezTo>
                  <a:pt x="1486" y="450"/>
                  <a:pt x="1477" y="449"/>
                  <a:pt x="1471" y="444"/>
                </a:cubicBezTo>
                <a:cubicBezTo>
                  <a:pt x="1464" y="439"/>
                  <a:pt x="1463" y="429"/>
                  <a:pt x="1466" y="422"/>
                </a:cubicBezTo>
                <a:cubicBezTo>
                  <a:pt x="1467" y="420"/>
                  <a:pt x="1469" y="418"/>
                  <a:pt x="1470" y="416"/>
                </a:cubicBezTo>
                <a:cubicBezTo>
                  <a:pt x="1468" y="417"/>
                  <a:pt x="1466" y="418"/>
                  <a:pt x="1464" y="419"/>
                </a:cubicBezTo>
                <a:cubicBezTo>
                  <a:pt x="1457" y="421"/>
                  <a:pt x="1449" y="419"/>
                  <a:pt x="1444" y="413"/>
                </a:cubicBezTo>
                <a:cubicBezTo>
                  <a:pt x="1439" y="407"/>
                  <a:pt x="1438" y="399"/>
                  <a:pt x="1442" y="392"/>
                </a:cubicBezTo>
                <a:cubicBezTo>
                  <a:pt x="1443" y="390"/>
                  <a:pt x="1444" y="388"/>
                  <a:pt x="1445" y="386"/>
                </a:cubicBezTo>
                <a:cubicBezTo>
                  <a:pt x="1441" y="387"/>
                  <a:pt x="1437" y="390"/>
                  <a:pt x="1432" y="390"/>
                </a:cubicBezTo>
                <a:cubicBezTo>
                  <a:pt x="1419" y="389"/>
                  <a:pt x="1411" y="376"/>
                  <a:pt x="1416" y="364"/>
                </a:cubicBezTo>
                <a:cubicBezTo>
                  <a:pt x="1417" y="362"/>
                  <a:pt x="1418" y="360"/>
                  <a:pt x="1420" y="357"/>
                </a:cubicBezTo>
                <a:cubicBezTo>
                  <a:pt x="1418" y="358"/>
                  <a:pt x="1417" y="358"/>
                  <a:pt x="1416" y="359"/>
                </a:cubicBezTo>
                <a:cubicBezTo>
                  <a:pt x="1408" y="361"/>
                  <a:pt x="1401" y="360"/>
                  <a:pt x="1395" y="354"/>
                </a:cubicBezTo>
                <a:cubicBezTo>
                  <a:pt x="1390" y="348"/>
                  <a:pt x="1389" y="341"/>
                  <a:pt x="1392" y="334"/>
                </a:cubicBezTo>
                <a:cubicBezTo>
                  <a:pt x="1392" y="333"/>
                  <a:pt x="1393" y="331"/>
                  <a:pt x="1394" y="329"/>
                </a:cubicBezTo>
                <a:cubicBezTo>
                  <a:pt x="1383" y="333"/>
                  <a:pt x="1375" y="330"/>
                  <a:pt x="1368" y="324"/>
                </a:cubicBezTo>
                <a:cubicBezTo>
                  <a:pt x="1365" y="316"/>
                  <a:pt x="1364" y="308"/>
                  <a:pt x="1370" y="299"/>
                </a:cubicBezTo>
                <a:cubicBezTo>
                  <a:pt x="1359" y="303"/>
                  <a:pt x="1351" y="301"/>
                  <a:pt x="1344" y="294"/>
                </a:cubicBezTo>
                <a:cubicBezTo>
                  <a:pt x="1345" y="297"/>
                  <a:pt x="1346" y="299"/>
                  <a:pt x="1346" y="301"/>
                </a:cubicBezTo>
                <a:cubicBezTo>
                  <a:pt x="1349" y="309"/>
                  <a:pt x="1347" y="318"/>
                  <a:pt x="1339" y="322"/>
                </a:cubicBezTo>
                <a:cubicBezTo>
                  <a:pt x="1333" y="327"/>
                  <a:pt x="1324" y="327"/>
                  <a:pt x="1317" y="321"/>
                </a:cubicBezTo>
                <a:cubicBezTo>
                  <a:pt x="1311" y="316"/>
                  <a:pt x="1309" y="306"/>
                  <a:pt x="1313" y="299"/>
                </a:cubicBezTo>
                <a:cubicBezTo>
                  <a:pt x="1314" y="297"/>
                  <a:pt x="1316" y="295"/>
                  <a:pt x="1317" y="293"/>
                </a:cubicBezTo>
                <a:cubicBezTo>
                  <a:pt x="1315" y="294"/>
                  <a:pt x="1313" y="295"/>
                  <a:pt x="1311" y="295"/>
                </a:cubicBezTo>
                <a:cubicBezTo>
                  <a:pt x="1303" y="298"/>
                  <a:pt x="1296" y="296"/>
                  <a:pt x="1291" y="290"/>
                </a:cubicBezTo>
                <a:cubicBezTo>
                  <a:pt x="1285" y="284"/>
                  <a:pt x="1285" y="276"/>
                  <a:pt x="1289" y="269"/>
                </a:cubicBezTo>
                <a:cubicBezTo>
                  <a:pt x="1290" y="267"/>
                  <a:pt x="1291" y="265"/>
                  <a:pt x="1292" y="264"/>
                </a:cubicBezTo>
                <a:cubicBezTo>
                  <a:pt x="1283" y="268"/>
                  <a:pt x="1275" y="268"/>
                  <a:pt x="1267" y="263"/>
                </a:cubicBezTo>
                <a:cubicBezTo>
                  <a:pt x="1267" y="262"/>
                  <a:pt x="1266" y="262"/>
                  <a:pt x="1266" y="262"/>
                </a:cubicBezTo>
                <a:cubicBezTo>
                  <a:pt x="1267" y="265"/>
                  <a:pt x="1267" y="268"/>
                  <a:pt x="1268" y="270"/>
                </a:cubicBezTo>
                <a:cubicBezTo>
                  <a:pt x="1269" y="279"/>
                  <a:pt x="1265" y="286"/>
                  <a:pt x="1258" y="289"/>
                </a:cubicBezTo>
                <a:cubicBezTo>
                  <a:pt x="1251" y="293"/>
                  <a:pt x="1243" y="292"/>
                  <a:pt x="1237" y="286"/>
                </a:cubicBezTo>
                <a:cubicBezTo>
                  <a:pt x="1231" y="280"/>
                  <a:pt x="1230" y="272"/>
                  <a:pt x="1234" y="265"/>
                </a:cubicBezTo>
                <a:cubicBezTo>
                  <a:pt x="1235" y="263"/>
                  <a:pt x="1236" y="261"/>
                  <a:pt x="1237" y="259"/>
                </a:cubicBezTo>
                <a:cubicBezTo>
                  <a:pt x="1235" y="260"/>
                  <a:pt x="1233" y="260"/>
                  <a:pt x="1231" y="261"/>
                </a:cubicBezTo>
                <a:cubicBezTo>
                  <a:pt x="1224" y="263"/>
                  <a:pt x="1218" y="262"/>
                  <a:pt x="1212" y="256"/>
                </a:cubicBezTo>
                <a:cubicBezTo>
                  <a:pt x="1207" y="251"/>
                  <a:pt x="1206" y="245"/>
                  <a:pt x="1208" y="238"/>
                </a:cubicBezTo>
                <a:cubicBezTo>
                  <a:pt x="1208" y="236"/>
                  <a:pt x="1209" y="234"/>
                  <a:pt x="1210" y="231"/>
                </a:cubicBezTo>
                <a:cubicBezTo>
                  <a:pt x="1200" y="234"/>
                  <a:pt x="1192" y="233"/>
                  <a:pt x="1185" y="225"/>
                </a:cubicBezTo>
                <a:cubicBezTo>
                  <a:pt x="1185" y="225"/>
                  <a:pt x="1185" y="225"/>
                  <a:pt x="1185" y="225"/>
                </a:cubicBezTo>
                <a:cubicBezTo>
                  <a:pt x="1185" y="225"/>
                  <a:pt x="1185" y="225"/>
                  <a:pt x="1185" y="225"/>
                </a:cubicBezTo>
                <a:cubicBezTo>
                  <a:pt x="1185" y="226"/>
                  <a:pt x="1185" y="226"/>
                  <a:pt x="1185" y="226"/>
                </a:cubicBezTo>
                <a:cubicBezTo>
                  <a:pt x="1180" y="217"/>
                  <a:pt x="1181" y="209"/>
                  <a:pt x="1186" y="201"/>
                </a:cubicBezTo>
                <a:cubicBezTo>
                  <a:pt x="1177" y="205"/>
                  <a:pt x="1169" y="204"/>
                  <a:pt x="1162" y="197"/>
                </a:cubicBezTo>
                <a:cubicBezTo>
                  <a:pt x="1162" y="200"/>
                  <a:pt x="1163" y="202"/>
                  <a:pt x="1164" y="204"/>
                </a:cubicBezTo>
                <a:cubicBezTo>
                  <a:pt x="1166" y="211"/>
                  <a:pt x="1164" y="218"/>
                  <a:pt x="1158" y="223"/>
                </a:cubicBezTo>
                <a:cubicBezTo>
                  <a:pt x="1152" y="228"/>
                  <a:pt x="1145" y="229"/>
                  <a:pt x="1138" y="226"/>
                </a:cubicBezTo>
                <a:cubicBezTo>
                  <a:pt x="1136" y="225"/>
                  <a:pt x="1134" y="224"/>
                  <a:pt x="1132" y="223"/>
                </a:cubicBezTo>
                <a:cubicBezTo>
                  <a:pt x="1133" y="227"/>
                  <a:pt x="1135" y="231"/>
                  <a:pt x="1135" y="235"/>
                </a:cubicBezTo>
                <a:cubicBezTo>
                  <a:pt x="1135" y="243"/>
                  <a:pt x="1130" y="248"/>
                  <a:pt x="1124" y="251"/>
                </a:cubicBezTo>
                <a:cubicBezTo>
                  <a:pt x="1117" y="253"/>
                  <a:pt x="1109" y="252"/>
                  <a:pt x="1104" y="246"/>
                </a:cubicBezTo>
                <a:cubicBezTo>
                  <a:pt x="1099" y="241"/>
                  <a:pt x="1097" y="235"/>
                  <a:pt x="1100" y="228"/>
                </a:cubicBezTo>
                <a:cubicBezTo>
                  <a:pt x="1101" y="225"/>
                  <a:pt x="1103" y="223"/>
                  <a:pt x="1104" y="220"/>
                </a:cubicBezTo>
                <a:cubicBezTo>
                  <a:pt x="1114" y="214"/>
                  <a:pt x="1123" y="214"/>
                  <a:pt x="1131" y="222"/>
                </a:cubicBezTo>
                <a:cubicBezTo>
                  <a:pt x="1131" y="221"/>
                  <a:pt x="1131" y="220"/>
                  <a:pt x="1130" y="219"/>
                </a:cubicBezTo>
                <a:cubicBezTo>
                  <a:pt x="1126" y="208"/>
                  <a:pt x="1127" y="202"/>
                  <a:pt x="1135" y="194"/>
                </a:cubicBezTo>
                <a:cubicBezTo>
                  <a:pt x="1126" y="198"/>
                  <a:pt x="1118" y="200"/>
                  <a:pt x="1109" y="194"/>
                </a:cubicBezTo>
                <a:cubicBezTo>
                  <a:pt x="1112" y="203"/>
                  <a:pt x="1111" y="212"/>
                  <a:pt x="1103" y="219"/>
                </a:cubicBezTo>
                <a:cubicBezTo>
                  <a:pt x="1101" y="220"/>
                  <a:pt x="1100" y="221"/>
                  <a:pt x="1098" y="221"/>
                </a:cubicBezTo>
                <a:cubicBezTo>
                  <a:pt x="1090" y="223"/>
                  <a:pt x="1084" y="222"/>
                  <a:pt x="1078" y="216"/>
                </a:cubicBezTo>
                <a:cubicBezTo>
                  <a:pt x="1073" y="210"/>
                  <a:pt x="1073" y="203"/>
                  <a:pt x="1076" y="196"/>
                </a:cubicBezTo>
                <a:cubicBezTo>
                  <a:pt x="1077" y="194"/>
                  <a:pt x="1078" y="192"/>
                  <a:pt x="1079" y="190"/>
                </a:cubicBezTo>
                <a:cubicBezTo>
                  <a:pt x="1071" y="195"/>
                  <a:pt x="1063" y="195"/>
                  <a:pt x="1054" y="189"/>
                </a:cubicBezTo>
                <a:cubicBezTo>
                  <a:pt x="1054" y="192"/>
                  <a:pt x="1055" y="193"/>
                  <a:pt x="1055" y="194"/>
                </a:cubicBezTo>
                <a:cubicBezTo>
                  <a:pt x="1057" y="204"/>
                  <a:pt x="1054" y="212"/>
                  <a:pt x="1046" y="216"/>
                </a:cubicBezTo>
                <a:cubicBezTo>
                  <a:pt x="1039" y="220"/>
                  <a:pt x="1030" y="218"/>
                  <a:pt x="1024" y="212"/>
                </a:cubicBezTo>
                <a:cubicBezTo>
                  <a:pt x="1019" y="206"/>
                  <a:pt x="1018" y="197"/>
                  <a:pt x="1022" y="190"/>
                </a:cubicBezTo>
                <a:cubicBezTo>
                  <a:pt x="1027" y="183"/>
                  <a:pt x="1036" y="180"/>
                  <a:pt x="1045" y="183"/>
                </a:cubicBezTo>
                <a:cubicBezTo>
                  <a:pt x="1046" y="183"/>
                  <a:pt x="1048" y="184"/>
                  <a:pt x="1051" y="185"/>
                </a:cubicBezTo>
                <a:cubicBezTo>
                  <a:pt x="1046" y="177"/>
                  <a:pt x="1048" y="169"/>
                  <a:pt x="1051" y="164"/>
                </a:cubicBezTo>
                <a:cubicBezTo>
                  <a:pt x="1044" y="163"/>
                  <a:pt x="1037" y="163"/>
                  <a:pt x="1030" y="162"/>
                </a:cubicBezTo>
                <a:cubicBezTo>
                  <a:pt x="1031" y="164"/>
                  <a:pt x="1031" y="165"/>
                  <a:pt x="1031" y="167"/>
                </a:cubicBezTo>
                <a:cubicBezTo>
                  <a:pt x="1032" y="175"/>
                  <a:pt x="1030" y="181"/>
                  <a:pt x="1023" y="185"/>
                </a:cubicBezTo>
                <a:cubicBezTo>
                  <a:pt x="1017" y="189"/>
                  <a:pt x="1011" y="190"/>
                  <a:pt x="1004" y="186"/>
                </a:cubicBezTo>
                <a:cubicBezTo>
                  <a:pt x="1002" y="185"/>
                  <a:pt x="999" y="182"/>
                  <a:pt x="997" y="180"/>
                </a:cubicBezTo>
                <a:cubicBezTo>
                  <a:pt x="997" y="180"/>
                  <a:pt x="997" y="180"/>
                  <a:pt x="997" y="180"/>
                </a:cubicBezTo>
                <a:cubicBezTo>
                  <a:pt x="998" y="183"/>
                  <a:pt x="999" y="185"/>
                  <a:pt x="1000" y="188"/>
                </a:cubicBezTo>
                <a:cubicBezTo>
                  <a:pt x="1003" y="196"/>
                  <a:pt x="1000" y="204"/>
                  <a:pt x="994" y="209"/>
                </a:cubicBezTo>
                <a:cubicBezTo>
                  <a:pt x="987" y="214"/>
                  <a:pt x="979" y="214"/>
                  <a:pt x="972" y="209"/>
                </a:cubicBezTo>
                <a:cubicBezTo>
                  <a:pt x="966" y="205"/>
                  <a:pt x="963" y="196"/>
                  <a:pt x="966" y="188"/>
                </a:cubicBezTo>
                <a:cubicBezTo>
                  <a:pt x="967" y="186"/>
                  <a:pt x="968" y="184"/>
                  <a:pt x="969" y="182"/>
                </a:cubicBezTo>
                <a:cubicBezTo>
                  <a:pt x="968" y="182"/>
                  <a:pt x="966" y="183"/>
                  <a:pt x="964" y="183"/>
                </a:cubicBezTo>
                <a:cubicBezTo>
                  <a:pt x="956" y="185"/>
                  <a:pt x="949" y="184"/>
                  <a:pt x="944" y="177"/>
                </a:cubicBezTo>
                <a:cubicBezTo>
                  <a:pt x="939" y="171"/>
                  <a:pt x="938" y="164"/>
                  <a:pt x="942" y="157"/>
                </a:cubicBezTo>
                <a:cubicBezTo>
                  <a:pt x="943" y="156"/>
                  <a:pt x="943" y="154"/>
                  <a:pt x="944" y="153"/>
                </a:cubicBezTo>
                <a:cubicBezTo>
                  <a:pt x="936" y="155"/>
                  <a:pt x="929" y="156"/>
                  <a:pt x="921" y="150"/>
                </a:cubicBezTo>
                <a:cubicBezTo>
                  <a:pt x="924" y="161"/>
                  <a:pt x="922" y="169"/>
                  <a:pt x="915" y="176"/>
                </a:cubicBezTo>
                <a:cubicBezTo>
                  <a:pt x="915" y="176"/>
                  <a:pt x="915" y="176"/>
                  <a:pt x="915" y="176"/>
                </a:cubicBezTo>
                <a:cubicBezTo>
                  <a:pt x="915" y="176"/>
                  <a:pt x="915" y="176"/>
                  <a:pt x="915" y="176"/>
                </a:cubicBezTo>
                <a:cubicBezTo>
                  <a:pt x="917" y="175"/>
                  <a:pt x="919" y="174"/>
                  <a:pt x="921" y="174"/>
                </a:cubicBezTo>
                <a:cubicBezTo>
                  <a:pt x="929" y="171"/>
                  <a:pt x="937" y="172"/>
                  <a:pt x="942" y="178"/>
                </a:cubicBezTo>
                <a:cubicBezTo>
                  <a:pt x="948" y="185"/>
                  <a:pt x="948" y="192"/>
                  <a:pt x="944" y="200"/>
                </a:cubicBezTo>
                <a:cubicBezTo>
                  <a:pt x="943" y="201"/>
                  <a:pt x="943" y="203"/>
                  <a:pt x="942" y="204"/>
                </a:cubicBezTo>
                <a:cubicBezTo>
                  <a:pt x="940" y="205"/>
                  <a:pt x="938" y="206"/>
                  <a:pt x="936" y="207"/>
                </a:cubicBezTo>
                <a:cubicBezTo>
                  <a:pt x="929" y="210"/>
                  <a:pt x="921" y="208"/>
                  <a:pt x="916" y="203"/>
                </a:cubicBezTo>
                <a:cubicBezTo>
                  <a:pt x="910" y="198"/>
                  <a:pt x="909" y="190"/>
                  <a:pt x="912" y="183"/>
                </a:cubicBezTo>
                <a:cubicBezTo>
                  <a:pt x="913" y="180"/>
                  <a:pt x="914" y="178"/>
                  <a:pt x="915" y="176"/>
                </a:cubicBezTo>
                <a:cubicBezTo>
                  <a:pt x="907" y="181"/>
                  <a:pt x="899" y="180"/>
                  <a:pt x="891" y="175"/>
                </a:cubicBezTo>
                <a:cubicBezTo>
                  <a:pt x="895" y="188"/>
                  <a:pt x="892" y="196"/>
                  <a:pt x="884" y="201"/>
                </a:cubicBezTo>
                <a:cubicBezTo>
                  <a:pt x="877" y="205"/>
                  <a:pt x="867" y="204"/>
                  <a:pt x="861" y="198"/>
                </a:cubicBezTo>
                <a:cubicBezTo>
                  <a:pt x="856" y="192"/>
                  <a:pt x="855" y="183"/>
                  <a:pt x="859" y="176"/>
                </a:cubicBezTo>
                <a:cubicBezTo>
                  <a:pt x="864" y="167"/>
                  <a:pt x="873" y="165"/>
                  <a:pt x="887" y="170"/>
                </a:cubicBezTo>
                <a:cubicBezTo>
                  <a:pt x="884" y="162"/>
                  <a:pt x="885" y="155"/>
                  <a:pt x="889" y="147"/>
                </a:cubicBezTo>
                <a:cubicBezTo>
                  <a:pt x="881" y="151"/>
                  <a:pt x="874" y="150"/>
                  <a:pt x="866" y="145"/>
                </a:cubicBezTo>
                <a:cubicBezTo>
                  <a:pt x="870" y="156"/>
                  <a:pt x="868" y="164"/>
                  <a:pt x="861" y="170"/>
                </a:cubicBezTo>
                <a:cubicBezTo>
                  <a:pt x="854" y="176"/>
                  <a:pt x="846" y="175"/>
                  <a:pt x="837" y="171"/>
                </a:cubicBezTo>
                <a:cubicBezTo>
                  <a:pt x="840" y="181"/>
                  <a:pt x="839" y="190"/>
                  <a:pt x="830" y="196"/>
                </a:cubicBezTo>
                <a:cubicBezTo>
                  <a:pt x="824" y="200"/>
                  <a:pt x="815" y="200"/>
                  <a:pt x="809" y="195"/>
                </a:cubicBezTo>
                <a:cubicBezTo>
                  <a:pt x="800" y="188"/>
                  <a:pt x="800" y="179"/>
                  <a:pt x="804" y="170"/>
                </a:cubicBezTo>
                <a:cubicBezTo>
                  <a:pt x="797" y="169"/>
                  <a:pt x="790" y="169"/>
                  <a:pt x="783" y="168"/>
                </a:cubicBezTo>
                <a:cubicBezTo>
                  <a:pt x="786" y="176"/>
                  <a:pt x="784" y="185"/>
                  <a:pt x="777" y="191"/>
                </a:cubicBezTo>
                <a:cubicBezTo>
                  <a:pt x="777" y="191"/>
                  <a:pt x="777" y="191"/>
                  <a:pt x="777" y="191"/>
                </a:cubicBezTo>
                <a:cubicBezTo>
                  <a:pt x="777" y="191"/>
                  <a:pt x="777" y="191"/>
                  <a:pt x="777" y="191"/>
                </a:cubicBezTo>
                <a:cubicBezTo>
                  <a:pt x="777" y="191"/>
                  <a:pt x="777" y="191"/>
                  <a:pt x="777" y="191"/>
                </a:cubicBezTo>
                <a:cubicBezTo>
                  <a:pt x="777" y="191"/>
                  <a:pt x="777" y="191"/>
                  <a:pt x="777" y="191"/>
                </a:cubicBezTo>
                <a:cubicBezTo>
                  <a:pt x="776" y="191"/>
                  <a:pt x="775" y="192"/>
                  <a:pt x="774" y="192"/>
                </a:cubicBezTo>
                <a:cubicBezTo>
                  <a:pt x="765" y="196"/>
                  <a:pt x="758" y="195"/>
                  <a:pt x="752" y="189"/>
                </a:cubicBezTo>
                <a:cubicBezTo>
                  <a:pt x="746" y="182"/>
                  <a:pt x="746" y="175"/>
                  <a:pt x="749" y="167"/>
                </a:cubicBezTo>
                <a:cubicBezTo>
                  <a:pt x="749" y="166"/>
                  <a:pt x="750" y="165"/>
                  <a:pt x="750" y="165"/>
                </a:cubicBezTo>
                <a:cubicBezTo>
                  <a:pt x="743" y="164"/>
                  <a:pt x="736" y="164"/>
                  <a:pt x="729" y="163"/>
                </a:cubicBezTo>
                <a:cubicBezTo>
                  <a:pt x="732" y="171"/>
                  <a:pt x="730" y="179"/>
                  <a:pt x="723" y="186"/>
                </a:cubicBezTo>
                <a:cubicBezTo>
                  <a:pt x="725" y="185"/>
                  <a:pt x="727" y="184"/>
                  <a:pt x="730" y="183"/>
                </a:cubicBezTo>
                <a:cubicBezTo>
                  <a:pt x="738" y="180"/>
                  <a:pt x="747" y="183"/>
                  <a:pt x="751" y="190"/>
                </a:cubicBezTo>
                <a:cubicBezTo>
                  <a:pt x="756" y="198"/>
                  <a:pt x="755" y="207"/>
                  <a:pt x="749" y="213"/>
                </a:cubicBezTo>
                <a:cubicBezTo>
                  <a:pt x="743" y="219"/>
                  <a:pt x="734" y="221"/>
                  <a:pt x="727" y="216"/>
                </a:cubicBezTo>
                <a:cubicBezTo>
                  <a:pt x="725" y="215"/>
                  <a:pt x="723" y="214"/>
                  <a:pt x="722" y="213"/>
                </a:cubicBezTo>
                <a:cubicBezTo>
                  <a:pt x="723" y="215"/>
                  <a:pt x="723" y="218"/>
                  <a:pt x="724" y="220"/>
                </a:cubicBezTo>
                <a:cubicBezTo>
                  <a:pt x="727" y="228"/>
                  <a:pt x="723" y="236"/>
                  <a:pt x="716" y="241"/>
                </a:cubicBezTo>
                <a:cubicBezTo>
                  <a:pt x="709" y="245"/>
                  <a:pt x="700" y="244"/>
                  <a:pt x="694" y="238"/>
                </a:cubicBezTo>
                <a:cubicBezTo>
                  <a:pt x="688" y="232"/>
                  <a:pt x="687" y="223"/>
                  <a:pt x="691" y="216"/>
                </a:cubicBezTo>
                <a:cubicBezTo>
                  <a:pt x="692" y="214"/>
                  <a:pt x="694" y="212"/>
                  <a:pt x="696" y="210"/>
                </a:cubicBezTo>
                <a:cubicBezTo>
                  <a:pt x="687" y="214"/>
                  <a:pt x="678" y="217"/>
                  <a:pt x="668" y="208"/>
                </a:cubicBezTo>
                <a:cubicBezTo>
                  <a:pt x="672" y="223"/>
                  <a:pt x="670" y="231"/>
                  <a:pt x="662" y="236"/>
                </a:cubicBezTo>
                <a:cubicBezTo>
                  <a:pt x="656" y="240"/>
                  <a:pt x="647" y="240"/>
                  <a:pt x="641" y="235"/>
                </a:cubicBezTo>
                <a:cubicBezTo>
                  <a:pt x="634" y="230"/>
                  <a:pt x="632" y="222"/>
                  <a:pt x="636" y="210"/>
                </a:cubicBezTo>
                <a:cubicBezTo>
                  <a:pt x="629" y="209"/>
                  <a:pt x="622" y="209"/>
                  <a:pt x="615" y="208"/>
                </a:cubicBezTo>
                <a:cubicBezTo>
                  <a:pt x="618" y="216"/>
                  <a:pt x="617" y="223"/>
                  <a:pt x="610" y="230"/>
                </a:cubicBezTo>
                <a:cubicBezTo>
                  <a:pt x="613" y="229"/>
                  <a:pt x="615" y="229"/>
                  <a:pt x="618" y="228"/>
                </a:cubicBezTo>
                <a:cubicBezTo>
                  <a:pt x="625" y="226"/>
                  <a:pt x="631" y="228"/>
                  <a:pt x="636" y="234"/>
                </a:cubicBezTo>
                <a:cubicBezTo>
                  <a:pt x="641" y="240"/>
                  <a:pt x="642" y="246"/>
                  <a:pt x="639" y="254"/>
                </a:cubicBezTo>
                <a:cubicBezTo>
                  <a:pt x="638" y="256"/>
                  <a:pt x="637" y="258"/>
                  <a:pt x="636" y="260"/>
                </a:cubicBezTo>
                <a:cubicBezTo>
                  <a:pt x="639" y="259"/>
                  <a:pt x="643" y="257"/>
                  <a:pt x="647" y="257"/>
                </a:cubicBezTo>
                <a:cubicBezTo>
                  <a:pt x="655" y="257"/>
                  <a:pt x="662" y="262"/>
                  <a:pt x="664" y="270"/>
                </a:cubicBezTo>
                <a:cubicBezTo>
                  <a:pt x="666" y="278"/>
                  <a:pt x="663" y="286"/>
                  <a:pt x="656" y="290"/>
                </a:cubicBezTo>
                <a:cubicBezTo>
                  <a:pt x="649" y="294"/>
                  <a:pt x="641" y="293"/>
                  <a:pt x="635" y="288"/>
                </a:cubicBezTo>
                <a:cubicBezTo>
                  <a:pt x="629" y="283"/>
                  <a:pt x="627" y="274"/>
                  <a:pt x="631" y="266"/>
                </a:cubicBezTo>
                <a:cubicBezTo>
                  <a:pt x="633" y="264"/>
                  <a:pt x="634" y="262"/>
                  <a:pt x="636" y="260"/>
                </a:cubicBezTo>
                <a:cubicBezTo>
                  <a:pt x="635" y="261"/>
                  <a:pt x="634" y="261"/>
                  <a:pt x="633" y="261"/>
                </a:cubicBezTo>
                <a:cubicBezTo>
                  <a:pt x="623" y="266"/>
                  <a:pt x="614" y="265"/>
                  <a:pt x="607" y="257"/>
                </a:cubicBezTo>
                <a:cubicBezTo>
                  <a:pt x="608" y="259"/>
                  <a:pt x="609" y="261"/>
                  <a:pt x="610" y="264"/>
                </a:cubicBezTo>
                <a:cubicBezTo>
                  <a:pt x="613" y="272"/>
                  <a:pt x="610" y="281"/>
                  <a:pt x="603" y="286"/>
                </a:cubicBezTo>
                <a:cubicBezTo>
                  <a:pt x="596" y="290"/>
                  <a:pt x="586" y="289"/>
                  <a:pt x="580" y="283"/>
                </a:cubicBezTo>
                <a:cubicBezTo>
                  <a:pt x="574" y="277"/>
                  <a:pt x="573" y="268"/>
                  <a:pt x="578" y="260"/>
                </a:cubicBezTo>
                <a:cubicBezTo>
                  <a:pt x="583" y="253"/>
                  <a:pt x="592" y="250"/>
                  <a:pt x="601" y="254"/>
                </a:cubicBezTo>
                <a:cubicBezTo>
                  <a:pt x="603" y="255"/>
                  <a:pt x="605" y="255"/>
                  <a:pt x="607" y="256"/>
                </a:cubicBezTo>
                <a:cubicBezTo>
                  <a:pt x="601" y="247"/>
                  <a:pt x="604" y="239"/>
                  <a:pt x="609" y="231"/>
                </a:cubicBezTo>
                <a:cubicBezTo>
                  <a:pt x="602" y="236"/>
                  <a:pt x="594" y="235"/>
                  <a:pt x="586" y="232"/>
                </a:cubicBezTo>
                <a:cubicBezTo>
                  <a:pt x="588" y="242"/>
                  <a:pt x="587" y="250"/>
                  <a:pt x="580" y="256"/>
                </a:cubicBezTo>
                <a:cubicBezTo>
                  <a:pt x="572" y="262"/>
                  <a:pt x="563" y="259"/>
                  <a:pt x="555" y="255"/>
                </a:cubicBezTo>
                <a:cubicBezTo>
                  <a:pt x="556" y="258"/>
                  <a:pt x="557" y="261"/>
                  <a:pt x="557" y="263"/>
                </a:cubicBezTo>
                <a:cubicBezTo>
                  <a:pt x="559" y="275"/>
                  <a:pt x="547" y="286"/>
                  <a:pt x="536" y="284"/>
                </a:cubicBezTo>
                <a:cubicBezTo>
                  <a:pt x="531" y="283"/>
                  <a:pt x="528" y="280"/>
                  <a:pt x="524" y="277"/>
                </a:cubicBezTo>
                <a:cubicBezTo>
                  <a:pt x="524" y="279"/>
                  <a:pt x="525" y="281"/>
                  <a:pt x="526" y="283"/>
                </a:cubicBezTo>
                <a:cubicBezTo>
                  <a:pt x="529" y="290"/>
                  <a:pt x="528" y="297"/>
                  <a:pt x="522" y="303"/>
                </a:cubicBezTo>
                <a:cubicBezTo>
                  <a:pt x="516" y="309"/>
                  <a:pt x="509" y="310"/>
                  <a:pt x="502" y="307"/>
                </a:cubicBezTo>
                <a:cubicBezTo>
                  <a:pt x="500" y="306"/>
                  <a:pt x="498" y="306"/>
                  <a:pt x="496" y="305"/>
                </a:cubicBezTo>
                <a:cubicBezTo>
                  <a:pt x="497" y="308"/>
                  <a:pt x="498" y="311"/>
                  <a:pt x="498" y="314"/>
                </a:cubicBezTo>
                <a:cubicBezTo>
                  <a:pt x="499" y="322"/>
                  <a:pt x="495" y="328"/>
                  <a:pt x="488" y="331"/>
                </a:cubicBezTo>
                <a:cubicBezTo>
                  <a:pt x="481" y="335"/>
                  <a:pt x="475" y="334"/>
                  <a:pt x="468" y="329"/>
                </a:cubicBezTo>
                <a:cubicBezTo>
                  <a:pt x="462" y="324"/>
                  <a:pt x="460" y="318"/>
                  <a:pt x="462" y="310"/>
                </a:cubicBezTo>
                <a:cubicBezTo>
                  <a:pt x="463" y="308"/>
                  <a:pt x="464" y="306"/>
                  <a:pt x="465" y="303"/>
                </a:cubicBezTo>
                <a:cubicBezTo>
                  <a:pt x="458" y="305"/>
                  <a:pt x="451" y="306"/>
                  <a:pt x="444" y="303"/>
                </a:cubicBezTo>
                <a:cubicBezTo>
                  <a:pt x="444" y="310"/>
                  <a:pt x="443" y="316"/>
                  <a:pt x="442" y="322"/>
                </a:cubicBezTo>
                <a:cubicBezTo>
                  <a:pt x="444" y="322"/>
                  <a:pt x="445" y="322"/>
                  <a:pt x="447" y="321"/>
                </a:cubicBezTo>
                <a:cubicBezTo>
                  <a:pt x="456" y="320"/>
                  <a:pt x="463" y="324"/>
                  <a:pt x="467" y="332"/>
                </a:cubicBezTo>
                <a:cubicBezTo>
                  <a:pt x="470" y="339"/>
                  <a:pt x="468" y="348"/>
                  <a:pt x="462" y="353"/>
                </a:cubicBezTo>
                <a:cubicBezTo>
                  <a:pt x="456" y="359"/>
                  <a:pt x="447" y="360"/>
                  <a:pt x="440" y="355"/>
                </a:cubicBezTo>
                <a:cubicBezTo>
                  <a:pt x="433" y="351"/>
                  <a:pt x="430" y="343"/>
                  <a:pt x="432" y="334"/>
                </a:cubicBezTo>
                <a:cubicBezTo>
                  <a:pt x="433" y="332"/>
                  <a:pt x="434" y="331"/>
                  <a:pt x="434" y="329"/>
                </a:cubicBezTo>
                <a:cubicBezTo>
                  <a:pt x="430" y="329"/>
                  <a:pt x="427" y="330"/>
                  <a:pt x="423" y="329"/>
                </a:cubicBezTo>
                <a:cubicBezTo>
                  <a:pt x="420" y="329"/>
                  <a:pt x="417" y="328"/>
                  <a:pt x="413" y="327"/>
                </a:cubicBezTo>
                <a:cubicBezTo>
                  <a:pt x="414" y="331"/>
                  <a:pt x="415" y="334"/>
                  <a:pt x="414" y="337"/>
                </a:cubicBezTo>
                <a:cubicBezTo>
                  <a:pt x="414" y="340"/>
                  <a:pt x="413" y="344"/>
                  <a:pt x="412" y="347"/>
                </a:cubicBezTo>
                <a:cubicBezTo>
                  <a:pt x="425" y="345"/>
                  <a:pt x="433" y="348"/>
                  <a:pt x="437" y="356"/>
                </a:cubicBezTo>
                <a:cubicBezTo>
                  <a:pt x="440" y="364"/>
                  <a:pt x="439" y="373"/>
                  <a:pt x="433" y="378"/>
                </a:cubicBezTo>
                <a:cubicBezTo>
                  <a:pt x="426" y="384"/>
                  <a:pt x="417" y="384"/>
                  <a:pt x="410" y="380"/>
                </a:cubicBezTo>
                <a:cubicBezTo>
                  <a:pt x="402" y="375"/>
                  <a:pt x="400" y="367"/>
                  <a:pt x="404" y="354"/>
                </a:cubicBezTo>
                <a:cubicBezTo>
                  <a:pt x="397" y="354"/>
                  <a:pt x="390" y="353"/>
                  <a:pt x="384" y="352"/>
                </a:cubicBezTo>
                <a:cubicBezTo>
                  <a:pt x="384" y="358"/>
                  <a:pt x="383" y="365"/>
                  <a:pt x="383" y="372"/>
                </a:cubicBezTo>
                <a:cubicBezTo>
                  <a:pt x="384" y="372"/>
                  <a:pt x="385" y="371"/>
                  <a:pt x="387" y="371"/>
                </a:cubicBezTo>
                <a:cubicBezTo>
                  <a:pt x="396" y="370"/>
                  <a:pt x="404" y="373"/>
                  <a:pt x="407" y="381"/>
                </a:cubicBezTo>
                <a:cubicBezTo>
                  <a:pt x="411" y="389"/>
                  <a:pt x="409" y="397"/>
                  <a:pt x="403" y="403"/>
                </a:cubicBezTo>
                <a:cubicBezTo>
                  <a:pt x="397" y="408"/>
                  <a:pt x="388" y="409"/>
                  <a:pt x="381" y="405"/>
                </a:cubicBezTo>
                <a:cubicBezTo>
                  <a:pt x="373" y="400"/>
                  <a:pt x="370" y="392"/>
                  <a:pt x="373" y="383"/>
                </a:cubicBezTo>
                <a:cubicBezTo>
                  <a:pt x="373" y="382"/>
                  <a:pt x="374" y="380"/>
                  <a:pt x="374" y="379"/>
                </a:cubicBezTo>
                <a:cubicBezTo>
                  <a:pt x="368" y="378"/>
                  <a:pt x="362" y="378"/>
                  <a:pt x="355" y="378"/>
                </a:cubicBezTo>
                <a:cubicBezTo>
                  <a:pt x="357" y="385"/>
                  <a:pt x="356" y="393"/>
                  <a:pt x="350" y="399"/>
                </a:cubicBezTo>
                <a:cubicBezTo>
                  <a:pt x="352" y="398"/>
                  <a:pt x="353" y="398"/>
                  <a:pt x="355" y="397"/>
                </a:cubicBezTo>
                <a:cubicBezTo>
                  <a:pt x="363" y="395"/>
                  <a:pt x="370" y="396"/>
                  <a:pt x="376" y="403"/>
                </a:cubicBezTo>
                <a:cubicBezTo>
                  <a:pt x="381" y="408"/>
                  <a:pt x="381" y="417"/>
                  <a:pt x="377" y="425"/>
                </a:cubicBezTo>
                <a:cubicBezTo>
                  <a:pt x="376" y="426"/>
                  <a:pt x="376" y="427"/>
                  <a:pt x="375" y="428"/>
                </a:cubicBezTo>
                <a:cubicBezTo>
                  <a:pt x="374" y="429"/>
                  <a:pt x="373" y="430"/>
                  <a:pt x="372" y="431"/>
                </a:cubicBezTo>
                <a:cubicBezTo>
                  <a:pt x="371" y="432"/>
                  <a:pt x="369" y="432"/>
                  <a:pt x="368" y="432"/>
                </a:cubicBezTo>
                <a:cubicBezTo>
                  <a:pt x="360" y="435"/>
                  <a:pt x="352" y="433"/>
                  <a:pt x="347" y="427"/>
                </a:cubicBezTo>
                <a:cubicBezTo>
                  <a:pt x="342" y="420"/>
                  <a:pt x="341" y="413"/>
                  <a:pt x="345" y="406"/>
                </a:cubicBezTo>
                <a:cubicBezTo>
                  <a:pt x="346" y="405"/>
                  <a:pt x="346" y="403"/>
                  <a:pt x="347" y="402"/>
                </a:cubicBezTo>
                <a:cubicBezTo>
                  <a:pt x="339" y="404"/>
                  <a:pt x="332" y="405"/>
                  <a:pt x="326" y="401"/>
                </a:cubicBezTo>
                <a:cubicBezTo>
                  <a:pt x="325" y="409"/>
                  <a:pt x="324" y="415"/>
                  <a:pt x="324" y="422"/>
                </a:cubicBezTo>
                <a:cubicBezTo>
                  <a:pt x="325" y="422"/>
                  <a:pt x="328" y="421"/>
                  <a:pt x="330" y="421"/>
                </a:cubicBezTo>
                <a:cubicBezTo>
                  <a:pt x="343" y="420"/>
                  <a:pt x="352" y="431"/>
                  <a:pt x="350" y="443"/>
                </a:cubicBezTo>
                <a:cubicBezTo>
                  <a:pt x="349" y="446"/>
                  <a:pt x="347" y="449"/>
                  <a:pt x="346" y="452"/>
                </a:cubicBezTo>
                <a:cubicBezTo>
                  <a:pt x="348" y="452"/>
                  <a:pt x="350" y="451"/>
                  <a:pt x="352" y="451"/>
                </a:cubicBezTo>
                <a:cubicBezTo>
                  <a:pt x="360" y="449"/>
                  <a:pt x="368" y="452"/>
                  <a:pt x="372" y="460"/>
                </a:cubicBezTo>
                <a:cubicBezTo>
                  <a:pt x="376" y="466"/>
                  <a:pt x="375" y="475"/>
                  <a:pt x="370" y="480"/>
                </a:cubicBezTo>
                <a:cubicBezTo>
                  <a:pt x="365" y="486"/>
                  <a:pt x="356" y="488"/>
                  <a:pt x="349" y="485"/>
                </a:cubicBezTo>
                <a:cubicBezTo>
                  <a:pt x="346" y="484"/>
                  <a:pt x="344" y="483"/>
                  <a:pt x="342" y="482"/>
                </a:cubicBezTo>
                <a:cubicBezTo>
                  <a:pt x="346" y="488"/>
                  <a:pt x="347" y="494"/>
                  <a:pt x="344" y="500"/>
                </a:cubicBezTo>
                <a:cubicBezTo>
                  <a:pt x="341" y="509"/>
                  <a:pt x="330" y="514"/>
                  <a:pt x="322" y="511"/>
                </a:cubicBezTo>
                <a:cubicBezTo>
                  <a:pt x="312" y="507"/>
                  <a:pt x="307" y="498"/>
                  <a:pt x="310" y="488"/>
                </a:cubicBezTo>
                <a:cubicBezTo>
                  <a:pt x="311" y="485"/>
                  <a:pt x="312" y="482"/>
                  <a:pt x="313" y="479"/>
                </a:cubicBezTo>
                <a:cubicBezTo>
                  <a:pt x="306" y="484"/>
                  <a:pt x="298" y="483"/>
                  <a:pt x="292" y="481"/>
                </a:cubicBezTo>
                <a:cubicBezTo>
                  <a:pt x="291" y="488"/>
                  <a:pt x="290" y="494"/>
                  <a:pt x="290" y="500"/>
                </a:cubicBezTo>
                <a:cubicBezTo>
                  <a:pt x="292" y="500"/>
                  <a:pt x="295" y="500"/>
                  <a:pt x="298" y="500"/>
                </a:cubicBezTo>
                <a:cubicBezTo>
                  <a:pt x="309" y="500"/>
                  <a:pt x="317" y="509"/>
                  <a:pt x="316" y="520"/>
                </a:cubicBezTo>
                <a:cubicBezTo>
                  <a:pt x="315" y="530"/>
                  <a:pt x="305" y="538"/>
                  <a:pt x="295" y="536"/>
                </a:cubicBezTo>
                <a:cubicBezTo>
                  <a:pt x="284" y="535"/>
                  <a:pt x="277" y="525"/>
                  <a:pt x="279" y="515"/>
                </a:cubicBezTo>
                <a:cubicBezTo>
                  <a:pt x="280" y="512"/>
                  <a:pt x="281" y="510"/>
                  <a:pt x="281" y="508"/>
                </a:cubicBezTo>
                <a:cubicBezTo>
                  <a:pt x="274" y="507"/>
                  <a:pt x="267" y="506"/>
                  <a:pt x="260" y="506"/>
                </a:cubicBezTo>
                <a:cubicBezTo>
                  <a:pt x="263" y="512"/>
                  <a:pt x="262" y="519"/>
                  <a:pt x="258" y="527"/>
                </a:cubicBezTo>
                <a:cubicBezTo>
                  <a:pt x="260" y="526"/>
                  <a:pt x="261" y="526"/>
                  <a:pt x="262" y="526"/>
                </a:cubicBezTo>
                <a:cubicBezTo>
                  <a:pt x="272" y="524"/>
                  <a:pt x="280" y="527"/>
                  <a:pt x="284" y="535"/>
                </a:cubicBezTo>
                <a:cubicBezTo>
                  <a:pt x="288" y="543"/>
                  <a:pt x="287" y="551"/>
                  <a:pt x="279" y="558"/>
                </a:cubicBezTo>
                <a:cubicBezTo>
                  <a:pt x="279" y="558"/>
                  <a:pt x="279" y="558"/>
                  <a:pt x="279" y="558"/>
                </a:cubicBezTo>
                <a:cubicBezTo>
                  <a:pt x="281" y="557"/>
                  <a:pt x="284" y="556"/>
                  <a:pt x="287" y="555"/>
                </a:cubicBezTo>
                <a:cubicBezTo>
                  <a:pt x="295" y="553"/>
                  <a:pt x="303" y="556"/>
                  <a:pt x="307" y="563"/>
                </a:cubicBezTo>
                <a:cubicBezTo>
                  <a:pt x="312" y="570"/>
                  <a:pt x="311" y="579"/>
                  <a:pt x="305" y="585"/>
                </a:cubicBezTo>
                <a:cubicBezTo>
                  <a:pt x="300" y="591"/>
                  <a:pt x="291" y="592"/>
                  <a:pt x="284" y="588"/>
                </a:cubicBezTo>
                <a:cubicBezTo>
                  <a:pt x="282" y="587"/>
                  <a:pt x="280" y="586"/>
                  <a:pt x="278" y="584"/>
                </a:cubicBezTo>
                <a:cubicBezTo>
                  <a:pt x="279" y="586"/>
                  <a:pt x="280" y="589"/>
                  <a:pt x="280" y="591"/>
                </a:cubicBezTo>
                <a:cubicBezTo>
                  <a:pt x="283" y="598"/>
                  <a:pt x="281" y="606"/>
                  <a:pt x="275" y="611"/>
                </a:cubicBezTo>
                <a:cubicBezTo>
                  <a:pt x="269" y="616"/>
                  <a:pt x="261" y="617"/>
                  <a:pt x="254" y="613"/>
                </a:cubicBezTo>
                <a:cubicBezTo>
                  <a:pt x="252" y="612"/>
                  <a:pt x="250" y="610"/>
                  <a:pt x="248" y="609"/>
                </a:cubicBezTo>
                <a:cubicBezTo>
                  <a:pt x="248" y="609"/>
                  <a:pt x="248" y="609"/>
                  <a:pt x="248" y="609"/>
                </a:cubicBezTo>
                <a:cubicBezTo>
                  <a:pt x="249" y="611"/>
                  <a:pt x="250" y="614"/>
                  <a:pt x="251" y="617"/>
                </a:cubicBezTo>
                <a:cubicBezTo>
                  <a:pt x="253" y="624"/>
                  <a:pt x="251" y="632"/>
                  <a:pt x="245" y="637"/>
                </a:cubicBezTo>
                <a:cubicBezTo>
                  <a:pt x="239" y="641"/>
                  <a:pt x="231" y="642"/>
                  <a:pt x="224" y="638"/>
                </a:cubicBezTo>
                <a:cubicBezTo>
                  <a:pt x="222" y="637"/>
                  <a:pt x="221" y="636"/>
                  <a:pt x="219" y="635"/>
                </a:cubicBezTo>
                <a:cubicBezTo>
                  <a:pt x="223" y="643"/>
                  <a:pt x="224" y="652"/>
                  <a:pt x="218" y="660"/>
                </a:cubicBezTo>
                <a:cubicBezTo>
                  <a:pt x="228" y="657"/>
                  <a:pt x="236" y="659"/>
                  <a:pt x="244" y="665"/>
                </a:cubicBezTo>
                <a:cubicBezTo>
                  <a:pt x="245" y="667"/>
                  <a:pt x="245" y="669"/>
                  <a:pt x="246" y="671"/>
                </a:cubicBezTo>
                <a:cubicBezTo>
                  <a:pt x="248" y="679"/>
                  <a:pt x="246" y="685"/>
                  <a:pt x="241" y="690"/>
                </a:cubicBezTo>
                <a:cubicBezTo>
                  <a:pt x="235" y="695"/>
                  <a:pt x="229" y="696"/>
                  <a:pt x="222" y="694"/>
                </a:cubicBezTo>
                <a:cubicBezTo>
                  <a:pt x="220" y="693"/>
                  <a:pt x="217" y="692"/>
                  <a:pt x="215" y="690"/>
                </a:cubicBezTo>
                <a:cubicBezTo>
                  <a:pt x="215" y="690"/>
                  <a:pt x="214" y="689"/>
                  <a:pt x="213" y="689"/>
                </a:cubicBezTo>
                <a:cubicBezTo>
                  <a:pt x="209" y="680"/>
                  <a:pt x="209" y="672"/>
                  <a:pt x="215" y="663"/>
                </a:cubicBezTo>
                <a:cubicBezTo>
                  <a:pt x="208" y="667"/>
                  <a:pt x="200" y="668"/>
                  <a:pt x="193" y="664"/>
                </a:cubicBezTo>
                <a:cubicBezTo>
                  <a:pt x="193" y="668"/>
                  <a:pt x="194" y="671"/>
                  <a:pt x="193" y="674"/>
                </a:cubicBezTo>
                <a:cubicBezTo>
                  <a:pt x="193" y="677"/>
                  <a:pt x="192" y="681"/>
                  <a:pt x="191" y="684"/>
                </a:cubicBezTo>
                <a:cubicBezTo>
                  <a:pt x="200" y="681"/>
                  <a:pt x="207" y="683"/>
                  <a:pt x="213" y="689"/>
                </a:cubicBezTo>
                <a:cubicBezTo>
                  <a:pt x="214" y="689"/>
                  <a:pt x="215" y="690"/>
                  <a:pt x="215" y="690"/>
                </a:cubicBezTo>
                <a:cubicBezTo>
                  <a:pt x="220" y="700"/>
                  <a:pt x="219" y="709"/>
                  <a:pt x="211" y="716"/>
                </a:cubicBezTo>
                <a:cubicBezTo>
                  <a:pt x="202" y="722"/>
                  <a:pt x="194" y="721"/>
                  <a:pt x="185" y="715"/>
                </a:cubicBezTo>
                <a:cubicBezTo>
                  <a:pt x="190" y="725"/>
                  <a:pt x="189" y="733"/>
                  <a:pt x="183" y="740"/>
                </a:cubicBezTo>
                <a:cubicBezTo>
                  <a:pt x="185" y="740"/>
                  <a:pt x="187" y="739"/>
                  <a:pt x="190" y="738"/>
                </a:cubicBezTo>
                <a:cubicBezTo>
                  <a:pt x="198" y="736"/>
                  <a:pt x="207" y="740"/>
                  <a:pt x="211" y="747"/>
                </a:cubicBezTo>
                <a:cubicBezTo>
                  <a:pt x="214" y="755"/>
                  <a:pt x="213" y="763"/>
                  <a:pt x="207" y="769"/>
                </a:cubicBezTo>
                <a:cubicBezTo>
                  <a:pt x="201" y="775"/>
                  <a:pt x="192" y="776"/>
                  <a:pt x="185" y="772"/>
                </a:cubicBezTo>
                <a:cubicBezTo>
                  <a:pt x="183" y="770"/>
                  <a:pt x="181" y="768"/>
                  <a:pt x="179" y="767"/>
                </a:cubicBezTo>
                <a:cubicBezTo>
                  <a:pt x="180" y="769"/>
                  <a:pt x="181" y="771"/>
                  <a:pt x="182" y="774"/>
                </a:cubicBezTo>
                <a:cubicBezTo>
                  <a:pt x="184" y="781"/>
                  <a:pt x="183" y="788"/>
                  <a:pt x="178" y="793"/>
                </a:cubicBezTo>
                <a:cubicBezTo>
                  <a:pt x="173" y="799"/>
                  <a:pt x="166" y="801"/>
                  <a:pt x="159" y="799"/>
                </a:cubicBezTo>
                <a:cubicBezTo>
                  <a:pt x="157" y="798"/>
                  <a:pt x="156" y="798"/>
                  <a:pt x="155" y="797"/>
                </a:cubicBezTo>
                <a:cubicBezTo>
                  <a:pt x="154" y="804"/>
                  <a:pt x="153" y="811"/>
                  <a:pt x="152" y="818"/>
                </a:cubicBezTo>
                <a:cubicBezTo>
                  <a:pt x="160" y="815"/>
                  <a:pt x="168" y="816"/>
                  <a:pt x="175" y="823"/>
                </a:cubicBezTo>
                <a:cubicBezTo>
                  <a:pt x="175" y="823"/>
                  <a:pt x="175" y="823"/>
                  <a:pt x="175" y="823"/>
                </a:cubicBezTo>
                <a:cubicBezTo>
                  <a:pt x="175" y="823"/>
                  <a:pt x="175" y="823"/>
                  <a:pt x="175" y="823"/>
                </a:cubicBezTo>
                <a:cubicBezTo>
                  <a:pt x="175" y="823"/>
                  <a:pt x="175" y="823"/>
                  <a:pt x="175" y="823"/>
                </a:cubicBezTo>
                <a:cubicBezTo>
                  <a:pt x="175" y="823"/>
                  <a:pt x="175" y="823"/>
                  <a:pt x="175" y="823"/>
                </a:cubicBezTo>
                <a:cubicBezTo>
                  <a:pt x="175" y="823"/>
                  <a:pt x="175" y="823"/>
                  <a:pt x="175" y="823"/>
                </a:cubicBezTo>
                <a:cubicBezTo>
                  <a:pt x="180" y="831"/>
                  <a:pt x="180" y="839"/>
                  <a:pt x="175" y="846"/>
                </a:cubicBezTo>
                <a:cubicBezTo>
                  <a:pt x="175" y="847"/>
                  <a:pt x="174" y="848"/>
                  <a:pt x="174" y="849"/>
                </a:cubicBezTo>
                <a:cubicBezTo>
                  <a:pt x="166" y="854"/>
                  <a:pt x="157" y="857"/>
                  <a:pt x="148" y="850"/>
                </a:cubicBezTo>
                <a:cubicBezTo>
                  <a:pt x="150" y="858"/>
                  <a:pt x="150" y="865"/>
                  <a:pt x="145" y="873"/>
                </a:cubicBezTo>
                <a:cubicBezTo>
                  <a:pt x="155" y="870"/>
                  <a:pt x="163" y="871"/>
                  <a:pt x="169" y="877"/>
                </a:cubicBezTo>
                <a:cubicBezTo>
                  <a:pt x="169" y="878"/>
                  <a:pt x="169" y="878"/>
                  <a:pt x="169" y="878"/>
                </a:cubicBezTo>
                <a:cubicBezTo>
                  <a:pt x="176" y="885"/>
                  <a:pt x="174" y="894"/>
                  <a:pt x="170" y="903"/>
                </a:cubicBezTo>
                <a:cubicBezTo>
                  <a:pt x="173" y="902"/>
                  <a:pt x="174" y="901"/>
                  <a:pt x="175" y="901"/>
                </a:cubicBezTo>
                <a:cubicBezTo>
                  <a:pt x="184" y="899"/>
                  <a:pt x="191" y="902"/>
                  <a:pt x="195" y="909"/>
                </a:cubicBezTo>
                <a:cubicBezTo>
                  <a:pt x="200" y="916"/>
                  <a:pt x="199" y="923"/>
                  <a:pt x="194" y="930"/>
                </a:cubicBezTo>
                <a:cubicBezTo>
                  <a:pt x="193" y="932"/>
                  <a:pt x="192" y="933"/>
                  <a:pt x="191" y="935"/>
                </a:cubicBezTo>
                <a:cubicBezTo>
                  <a:pt x="184" y="938"/>
                  <a:pt x="176" y="938"/>
                  <a:pt x="169" y="935"/>
                </a:cubicBezTo>
                <a:cubicBezTo>
                  <a:pt x="169" y="941"/>
                  <a:pt x="169" y="946"/>
                  <a:pt x="168" y="951"/>
                </a:cubicBezTo>
                <a:cubicBezTo>
                  <a:pt x="168" y="953"/>
                  <a:pt x="166" y="956"/>
                  <a:pt x="166" y="958"/>
                </a:cubicBezTo>
                <a:cubicBezTo>
                  <a:pt x="174" y="953"/>
                  <a:pt x="181" y="955"/>
                  <a:pt x="189" y="959"/>
                </a:cubicBezTo>
                <a:cubicBezTo>
                  <a:pt x="185" y="950"/>
                  <a:pt x="186" y="942"/>
                  <a:pt x="191" y="935"/>
                </a:cubicBezTo>
                <a:cubicBezTo>
                  <a:pt x="193" y="934"/>
                  <a:pt x="195" y="933"/>
                  <a:pt x="197" y="932"/>
                </a:cubicBezTo>
                <a:cubicBezTo>
                  <a:pt x="205" y="929"/>
                  <a:pt x="214" y="931"/>
                  <a:pt x="219" y="938"/>
                </a:cubicBezTo>
                <a:cubicBezTo>
                  <a:pt x="224" y="944"/>
                  <a:pt x="224" y="954"/>
                  <a:pt x="219" y="960"/>
                </a:cubicBezTo>
                <a:cubicBezTo>
                  <a:pt x="213" y="967"/>
                  <a:pt x="204" y="969"/>
                  <a:pt x="196" y="965"/>
                </a:cubicBezTo>
                <a:cubicBezTo>
                  <a:pt x="194" y="964"/>
                  <a:pt x="193" y="963"/>
                  <a:pt x="191" y="962"/>
                </a:cubicBezTo>
                <a:cubicBezTo>
                  <a:pt x="192" y="964"/>
                  <a:pt x="192" y="965"/>
                  <a:pt x="193" y="967"/>
                </a:cubicBezTo>
                <a:cubicBezTo>
                  <a:pt x="195" y="975"/>
                  <a:pt x="193" y="983"/>
                  <a:pt x="187" y="988"/>
                </a:cubicBezTo>
                <a:cubicBezTo>
                  <a:pt x="181" y="993"/>
                  <a:pt x="174" y="993"/>
                  <a:pt x="166" y="990"/>
                </a:cubicBezTo>
                <a:cubicBezTo>
                  <a:pt x="165" y="989"/>
                  <a:pt x="164" y="988"/>
                  <a:pt x="162" y="987"/>
                </a:cubicBezTo>
                <a:cubicBezTo>
                  <a:pt x="165" y="995"/>
                  <a:pt x="166" y="1003"/>
                  <a:pt x="160" y="1012"/>
                </a:cubicBezTo>
                <a:cubicBezTo>
                  <a:pt x="171" y="1007"/>
                  <a:pt x="179" y="1010"/>
                  <a:pt x="186" y="1017"/>
                </a:cubicBezTo>
                <a:cubicBezTo>
                  <a:pt x="190" y="1024"/>
                  <a:pt x="190" y="1032"/>
                  <a:pt x="185" y="1041"/>
                </a:cubicBezTo>
                <a:cubicBezTo>
                  <a:pt x="188" y="1040"/>
                  <a:pt x="189" y="1040"/>
                  <a:pt x="190" y="1039"/>
                </a:cubicBezTo>
                <a:cubicBezTo>
                  <a:pt x="198" y="1037"/>
                  <a:pt x="206" y="1040"/>
                  <a:pt x="210" y="1047"/>
                </a:cubicBezTo>
                <a:cubicBezTo>
                  <a:pt x="215" y="1054"/>
                  <a:pt x="214" y="1062"/>
                  <a:pt x="209" y="1069"/>
                </a:cubicBezTo>
                <a:cubicBezTo>
                  <a:pt x="208" y="1070"/>
                  <a:pt x="207" y="1072"/>
                  <a:pt x="207" y="1073"/>
                </a:cubicBezTo>
                <a:cubicBezTo>
                  <a:pt x="198" y="1076"/>
                  <a:pt x="190" y="1077"/>
                  <a:pt x="182" y="1071"/>
                </a:cubicBezTo>
                <a:cubicBezTo>
                  <a:pt x="186" y="1079"/>
                  <a:pt x="185" y="1087"/>
                  <a:pt x="181" y="1096"/>
                </a:cubicBezTo>
                <a:cubicBezTo>
                  <a:pt x="190" y="1091"/>
                  <a:pt x="197" y="1094"/>
                  <a:pt x="204" y="1097"/>
                </a:cubicBezTo>
                <a:cubicBezTo>
                  <a:pt x="201" y="1090"/>
                  <a:pt x="200" y="1084"/>
                  <a:pt x="205" y="1077"/>
                </a:cubicBezTo>
                <a:cubicBezTo>
                  <a:pt x="205" y="1076"/>
                  <a:pt x="206" y="1074"/>
                  <a:pt x="207" y="1073"/>
                </a:cubicBezTo>
                <a:cubicBezTo>
                  <a:pt x="208" y="1072"/>
                  <a:pt x="210" y="1071"/>
                  <a:pt x="212" y="1071"/>
                </a:cubicBezTo>
                <a:cubicBezTo>
                  <a:pt x="220" y="1067"/>
                  <a:pt x="229" y="1069"/>
                  <a:pt x="235" y="1076"/>
                </a:cubicBezTo>
                <a:cubicBezTo>
                  <a:pt x="239" y="1083"/>
                  <a:pt x="239" y="1092"/>
                  <a:pt x="234" y="1098"/>
                </a:cubicBezTo>
                <a:cubicBezTo>
                  <a:pt x="228" y="1105"/>
                  <a:pt x="219" y="1107"/>
                  <a:pt x="211" y="1103"/>
                </a:cubicBezTo>
                <a:cubicBezTo>
                  <a:pt x="209" y="1102"/>
                  <a:pt x="208" y="1101"/>
                  <a:pt x="207" y="1100"/>
                </a:cubicBezTo>
                <a:cubicBezTo>
                  <a:pt x="207" y="1102"/>
                  <a:pt x="208" y="1104"/>
                  <a:pt x="208" y="1106"/>
                </a:cubicBezTo>
                <a:cubicBezTo>
                  <a:pt x="211" y="1113"/>
                  <a:pt x="209" y="1120"/>
                  <a:pt x="204" y="1125"/>
                </a:cubicBezTo>
                <a:cubicBezTo>
                  <a:pt x="198" y="1131"/>
                  <a:pt x="191" y="1132"/>
                  <a:pt x="184" y="1129"/>
                </a:cubicBezTo>
                <a:cubicBezTo>
                  <a:pt x="182" y="1128"/>
                  <a:pt x="180" y="1128"/>
                  <a:pt x="178" y="1126"/>
                </a:cubicBezTo>
                <a:cubicBezTo>
                  <a:pt x="181" y="1134"/>
                  <a:pt x="180" y="1142"/>
                  <a:pt x="176" y="1149"/>
                </a:cubicBezTo>
                <a:cubicBezTo>
                  <a:pt x="186" y="1146"/>
                  <a:pt x="194" y="1147"/>
                  <a:pt x="200" y="1154"/>
                </a:cubicBezTo>
                <a:cubicBezTo>
                  <a:pt x="200" y="1154"/>
                  <a:pt x="200" y="1154"/>
                  <a:pt x="200" y="1154"/>
                </a:cubicBezTo>
                <a:cubicBezTo>
                  <a:pt x="200" y="1152"/>
                  <a:pt x="199" y="1149"/>
                  <a:pt x="198" y="1147"/>
                </a:cubicBezTo>
                <a:cubicBezTo>
                  <a:pt x="196" y="1139"/>
                  <a:pt x="198" y="1132"/>
                  <a:pt x="204" y="1127"/>
                </a:cubicBezTo>
                <a:cubicBezTo>
                  <a:pt x="210" y="1122"/>
                  <a:pt x="217" y="1122"/>
                  <a:pt x="224" y="1125"/>
                </a:cubicBezTo>
                <a:cubicBezTo>
                  <a:pt x="226" y="1126"/>
                  <a:pt x="228" y="1127"/>
                  <a:pt x="230" y="1128"/>
                </a:cubicBezTo>
                <a:cubicBezTo>
                  <a:pt x="229" y="1124"/>
                  <a:pt x="227" y="1120"/>
                  <a:pt x="227" y="1117"/>
                </a:cubicBezTo>
                <a:cubicBezTo>
                  <a:pt x="226" y="1109"/>
                  <a:pt x="232" y="1102"/>
                  <a:pt x="240" y="1100"/>
                </a:cubicBezTo>
                <a:cubicBezTo>
                  <a:pt x="247" y="1097"/>
                  <a:pt x="255" y="1100"/>
                  <a:pt x="260" y="1107"/>
                </a:cubicBezTo>
                <a:cubicBezTo>
                  <a:pt x="264" y="1114"/>
                  <a:pt x="263" y="1122"/>
                  <a:pt x="258" y="1128"/>
                </a:cubicBezTo>
                <a:cubicBezTo>
                  <a:pt x="253" y="1134"/>
                  <a:pt x="245" y="1137"/>
                  <a:pt x="237" y="1133"/>
                </a:cubicBezTo>
                <a:cubicBezTo>
                  <a:pt x="235" y="1132"/>
                  <a:pt x="233" y="1130"/>
                  <a:pt x="230" y="1129"/>
                </a:cubicBezTo>
                <a:cubicBezTo>
                  <a:pt x="231" y="1131"/>
                  <a:pt x="232" y="1133"/>
                  <a:pt x="233" y="1135"/>
                </a:cubicBezTo>
                <a:cubicBezTo>
                  <a:pt x="235" y="1143"/>
                  <a:pt x="234" y="1149"/>
                  <a:pt x="228" y="1155"/>
                </a:cubicBezTo>
                <a:cubicBezTo>
                  <a:pt x="222" y="1160"/>
                  <a:pt x="216" y="1161"/>
                  <a:pt x="208" y="1159"/>
                </a:cubicBezTo>
                <a:cubicBezTo>
                  <a:pt x="206" y="1158"/>
                  <a:pt x="204" y="1157"/>
                  <a:pt x="202" y="1156"/>
                </a:cubicBezTo>
                <a:cubicBezTo>
                  <a:pt x="206" y="1164"/>
                  <a:pt x="205" y="1171"/>
                  <a:pt x="201" y="1180"/>
                </a:cubicBezTo>
                <a:cubicBezTo>
                  <a:pt x="211" y="1176"/>
                  <a:pt x="219" y="1178"/>
                  <a:pt x="226" y="1185"/>
                </a:cubicBezTo>
                <a:cubicBezTo>
                  <a:pt x="226" y="1185"/>
                  <a:pt x="226" y="1185"/>
                  <a:pt x="226" y="1185"/>
                </a:cubicBezTo>
                <a:cubicBezTo>
                  <a:pt x="226" y="1185"/>
                  <a:pt x="226" y="1185"/>
                  <a:pt x="226" y="1185"/>
                </a:cubicBezTo>
                <a:cubicBezTo>
                  <a:pt x="226" y="1185"/>
                  <a:pt x="226" y="1185"/>
                  <a:pt x="226" y="1185"/>
                </a:cubicBezTo>
                <a:cubicBezTo>
                  <a:pt x="230" y="1192"/>
                  <a:pt x="230" y="1200"/>
                  <a:pt x="226" y="1208"/>
                </a:cubicBezTo>
                <a:cubicBezTo>
                  <a:pt x="236" y="1205"/>
                  <a:pt x="244" y="1206"/>
                  <a:pt x="250" y="1214"/>
                </a:cubicBezTo>
                <a:cubicBezTo>
                  <a:pt x="256" y="1223"/>
                  <a:pt x="254" y="1231"/>
                  <a:pt x="248" y="1240"/>
                </a:cubicBezTo>
                <a:cubicBezTo>
                  <a:pt x="258" y="1235"/>
                  <a:pt x="266" y="1235"/>
                  <a:pt x="273" y="1243"/>
                </a:cubicBezTo>
                <a:cubicBezTo>
                  <a:pt x="281" y="1251"/>
                  <a:pt x="279" y="1260"/>
                  <a:pt x="273" y="1269"/>
                </a:cubicBezTo>
                <a:cubicBezTo>
                  <a:pt x="276" y="1268"/>
                  <a:pt x="278" y="1268"/>
                  <a:pt x="280" y="1267"/>
                </a:cubicBezTo>
                <a:cubicBezTo>
                  <a:pt x="288" y="1265"/>
                  <a:pt x="295" y="1268"/>
                  <a:pt x="300" y="1274"/>
                </a:cubicBezTo>
                <a:cubicBezTo>
                  <a:pt x="304" y="1281"/>
                  <a:pt x="304" y="1288"/>
                  <a:pt x="300" y="1295"/>
                </a:cubicBezTo>
                <a:cubicBezTo>
                  <a:pt x="299" y="1297"/>
                  <a:pt x="298" y="1298"/>
                  <a:pt x="297" y="1300"/>
                </a:cubicBezTo>
                <a:cubicBezTo>
                  <a:pt x="289" y="1303"/>
                  <a:pt x="281" y="1305"/>
                  <a:pt x="274" y="1300"/>
                </a:cubicBezTo>
                <a:cubicBezTo>
                  <a:pt x="274" y="1307"/>
                  <a:pt x="273" y="1314"/>
                  <a:pt x="273" y="1321"/>
                </a:cubicBezTo>
                <a:cubicBezTo>
                  <a:pt x="280" y="1318"/>
                  <a:pt x="287" y="1322"/>
                  <a:pt x="295" y="1324"/>
                </a:cubicBezTo>
                <a:cubicBezTo>
                  <a:pt x="290" y="1315"/>
                  <a:pt x="292" y="1307"/>
                  <a:pt x="297" y="1300"/>
                </a:cubicBezTo>
                <a:cubicBezTo>
                  <a:pt x="299" y="1299"/>
                  <a:pt x="300" y="1298"/>
                  <a:pt x="302" y="1298"/>
                </a:cubicBezTo>
                <a:cubicBezTo>
                  <a:pt x="310" y="1294"/>
                  <a:pt x="318" y="1296"/>
                  <a:pt x="324" y="1302"/>
                </a:cubicBezTo>
                <a:cubicBezTo>
                  <a:pt x="329" y="1308"/>
                  <a:pt x="330" y="1317"/>
                  <a:pt x="326" y="1324"/>
                </a:cubicBezTo>
                <a:cubicBezTo>
                  <a:pt x="325" y="1325"/>
                  <a:pt x="324" y="1327"/>
                  <a:pt x="322" y="1329"/>
                </a:cubicBezTo>
                <a:cubicBezTo>
                  <a:pt x="312" y="1334"/>
                  <a:pt x="303" y="1334"/>
                  <a:pt x="295" y="1325"/>
                </a:cubicBezTo>
                <a:cubicBezTo>
                  <a:pt x="296" y="1329"/>
                  <a:pt x="299" y="1334"/>
                  <a:pt x="299" y="1338"/>
                </a:cubicBezTo>
                <a:cubicBezTo>
                  <a:pt x="299" y="1343"/>
                  <a:pt x="297" y="1347"/>
                  <a:pt x="296" y="1352"/>
                </a:cubicBezTo>
                <a:cubicBezTo>
                  <a:pt x="303" y="1349"/>
                  <a:pt x="310" y="1349"/>
                  <a:pt x="317" y="1354"/>
                </a:cubicBezTo>
                <a:cubicBezTo>
                  <a:pt x="317" y="1354"/>
                  <a:pt x="318" y="1354"/>
                  <a:pt x="319" y="1354"/>
                </a:cubicBezTo>
                <a:cubicBezTo>
                  <a:pt x="315" y="1345"/>
                  <a:pt x="316" y="1337"/>
                  <a:pt x="323" y="1329"/>
                </a:cubicBezTo>
                <a:cubicBezTo>
                  <a:pt x="325" y="1328"/>
                  <a:pt x="327" y="1327"/>
                  <a:pt x="329" y="1327"/>
                </a:cubicBezTo>
                <a:cubicBezTo>
                  <a:pt x="337" y="1324"/>
                  <a:pt x="346" y="1327"/>
                  <a:pt x="350" y="1334"/>
                </a:cubicBezTo>
                <a:cubicBezTo>
                  <a:pt x="355" y="1341"/>
                  <a:pt x="354" y="1350"/>
                  <a:pt x="348" y="1356"/>
                </a:cubicBezTo>
                <a:cubicBezTo>
                  <a:pt x="343" y="1362"/>
                  <a:pt x="333" y="1364"/>
                  <a:pt x="326" y="1359"/>
                </a:cubicBezTo>
                <a:cubicBezTo>
                  <a:pt x="324" y="1358"/>
                  <a:pt x="322" y="1356"/>
                  <a:pt x="320" y="1355"/>
                </a:cubicBezTo>
                <a:cubicBezTo>
                  <a:pt x="324" y="1363"/>
                  <a:pt x="326" y="1372"/>
                  <a:pt x="318" y="1383"/>
                </a:cubicBezTo>
                <a:cubicBezTo>
                  <a:pt x="328" y="1379"/>
                  <a:pt x="335" y="1379"/>
                  <a:pt x="342" y="1384"/>
                </a:cubicBezTo>
                <a:cubicBezTo>
                  <a:pt x="343" y="1384"/>
                  <a:pt x="344" y="1384"/>
                  <a:pt x="345" y="1384"/>
                </a:cubicBezTo>
                <a:cubicBezTo>
                  <a:pt x="342" y="1380"/>
                  <a:pt x="341" y="1375"/>
                  <a:pt x="342" y="1370"/>
                </a:cubicBezTo>
                <a:cubicBezTo>
                  <a:pt x="344" y="1359"/>
                  <a:pt x="355" y="1353"/>
                  <a:pt x="366" y="1356"/>
                </a:cubicBezTo>
                <a:cubicBezTo>
                  <a:pt x="375" y="1360"/>
                  <a:pt x="380" y="1371"/>
                  <a:pt x="377" y="1381"/>
                </a:cubicBezTo>
                <a:cubicBezTo>
                  <a:pt x="375" y="1383"/>
                  <a:pt x="374" y="1386"/>
                  <a:pt x="373" y="1388"/>
                </a:cubicBezTo>
                <a:cubicBezTo>
                  <a:pt x="372" y="1389"/>
                  <a:pt x="370" y="1389"/>
                  <a:pt x="368" y="1390"/>
                </a:cubicBezTo>
                <a:cubicBezTo>
                  <a:pt x="359" y="1394"/>
                  <a:pt x="351" y="1392"/>
                  <a:pt x="345" y="1384"/>
                </a:cubicBezTo>
                <a:cubicBezTo>
                  <a:pt x="348" y="1393"/>
                  <a:pt x="351" y="1401"/>
                  <a:pt x="344" y="1411"/>
                </a:cubicBezTo>
                <a:cubicBezTo>
                  <a:pt x="356" y="1407"/>
                  <a:pt x="363" y="1410"/>
                  <a:pt x="370" y="1416"/>
                </a:cubicBezTo>
                <a:cubicBezTo>
                  <a:pt x="370" y="1415"/>
                  <a:pt x="370" y="1414"/>
                  <a:pt x="369" y="1413"/>
                </a:cubicBezTo>
                <a:cubicBezTo>
                  <a:pt x="364" y="1403"/>
                  <a:pt x="365" y="1397"/>
                  <a:pt x="373" y="1388"/>
                </a:cubicBezTo>
                <a:cubicBezTo>
                  <a:pt x="373" y="1388"/>
                  <a:pt x="373" y="1388"/>
                  <a:pt x="373" y="1388"/>
                </a:cubicBezTo>
                <a:cubicBezTo>
                  <a:pt x="373" y="1388"/>
                  <a:pt x="373" y="1388"/>
                  <a:pt x="373" y="1388"/>
                </a:cubicBezTo>
                <a:cubicBezTo>
                  <a:pt x="373" y="1388"/>
                  <a:pt x="373" y="1388"/>
                  <a:pt x="373" y="1388"/>
                </a:cubicBezTo>
                <a:cubicBezTo>
                  <a:pt x="382" y="1382"/>
                  <a:pt x="391" y="1385"/>
                  <a:pt x="399" y="1390"/>
                </a:cubicBezTo>
                <a:cubicBezTo>
                  <a:pt x="400" y="1392"/>
                  <a:pt x="401" y="1394"/>
                  <a:pt x="401" y="1396"/>
                </a:cubicBezTo>
                <a:cubicBezTo>
                  <a:pt x="404" y="1404"/>
                  <a:pt x="402" y="1411"/>
                  <a:pt x="397" y="1416"/>
                </a:cubicBezTo>
                <a:cubicBezTo>
                  <a:pt x="391" y="1421"/>
                  <a:pt x="383" y="1422"/>
                  <a:pt x="376" y="1419"/>
                </a:cubicBezTo>
                <a:cubicBezTo>
                  <a:pt x="374" y="1418"/>
                  <a:pt x="372" y="1417"/>
                  <a:pt x="371" y="1416"/>
                </a:cubicBezTo>
                <a:cubicBezTo>
                  <a:pt x="372" y="1420"/>
                  <a:pt x="373" y="1424"/>
                  <a:pt x="373" y="1428"/>
                </a:cubicBezTo>
                <a:cubicBezTo>
                  <a:pt x="373" y="1432"/>
                  <a:pt x="371" y="1436"/>
                  <a:pt x="370" y="1441"/>
                </a:cubicBezTo>
                <a:cubicBezTo>
                  <a:pt x="380" y="1437"/>
                  <a:pt x="388" y="1438"/>
                  <a:pt x="395" y="1446"/>
                </a:cubicBezTo>
                <a:cubicBezTo>
                  <a:pt x="395" y="1446"/>
                  <a:pt x="395" y="1446"/>
                  <a:pt x="395" y="1446"/>
                </a:cubicBezTo>
                <a:cubicBezTo>
                  <a:pt x="395" y="1446"/>
                  <a:pt x="395" y="1446"/>
                  <a:pt x="395" y="1446"/>
                </a:cubicBezTo>
                <a:cubicBezTo>
                  <a:pt x="395" y="1446"/>
                  <a:pt x="395" y="1446"/>
                  <a:pt x="395" y="1446"/>
                </a:cubicBezTo>
                <a:cubicBezTo>
                  <a:pt x="394" y="1446"/>
                  <a:pt x="394" y="1446"/>
                  <a:pt x="394" y="1446"/>
                </a:cubicBezTo>
                <a:cubicBezTo>
                  <a:pt x="400" y="1454"/>
                  <a:pt x="398" y="1462"/>
                  <a:pt x="394" y="1471"/>
                </a:cubicBezTo>
                <a:cubicBezTo>
                  <a:pt x="404" y="1467"/>
                  <a:pt x="412" y="1468"/>
                  <a:pt x="419" y="1475"/>
                </a:cubicBezTo>
                <a:cubicBezTo>
                  <a:pt x="419" y="1475"/>
                  <a:pt x="419" y="1475"/>
                  <a:pt x="419" y="1475"/>
                </a:cubicBezTo>
                <a:cubicBezTo>
                  <a:pt x="418" y="1473"/>
                  <a:pt x="417" y="1470"/>
                  <a:pt x="416" y="1467"/>
                </a:cubicBezTo>
                <a:cubicBezTo>
                  <a:pt x="414" y="1459"/>
                  <a:pt x="417" y="1451"/>
                  <a:pt x="424" y="1447"/>
                </a:cubicBezTo>
                <a:cubicBezTo>
                  <a:pt x="431" y="1443"/>
                  <a:pt x="440" y="1443"/>
                  <a:pt x="446" y="1449"/>
                </a:cubicBezTo>
                <a:cubicBezTo>
                  <a:pt x="453" y="1455"/>
                  <a:pt x="454" y="1464"/>
                  <a:pt x="450" y="1472"/>
                </a:cubicBezTo>
                <a:cubicBezTo>
                  <a:pt x="449" y="1473"/>
                  <a:pt x="448" y="1474"/>
                  <a:pt x="447" y="1476"/>
                </a:cubicBezTo>
                <a:cubicBezTo>
                  <a:pt x="449" y="1475"/>
                  <a:pt x="451" y="1474"/>
                  <a:pt x="453" y="1474"/>
                </a:cubicBezTo>
                <a:cubicBezTo>
                  <a:pt x="461" y="1472"/>
                  <a:pt x="468" y="1474"/>
                  <a:pt x="473" y="1480"/>
                </a:cubicBezTo>
                <a:cubicBezTo>
                  <a:pt x="478" y="1486"/>
                  <a:pt x="478" y="1494"/>
                  <a:pt x="474" y="1502"/>
                </a:cubicBezTo>
                <a:cubicBezTo>
                  <a:pt x="473" y="1503"/>
                  <a:pt x="472" y="1505"/>
                  <a:pt x="471" y="1506"/>
                </a:cubicBezTo>
                <a:cubicBezTo>
                  <a:pt x="461" y="1511"/>
                  <a:pt x="452" y="1512"/>
                  <a:pt x="444" y="1503"/>
                </a:cubicBezTo>
                <a:cubicBezTo>
                  <a:pt x="448" y="1511"/>
                  <a:pt x="450" y="1519"/>
                  <a:pt x="445" y="1527"/>
                </a:cubicBezTo>
                <a:cubicBezTo>
                  <a:pt x="451" y="1528"/>
                  <a:pt x="456" y="1528"/>
                  <a:pt x="462" y="1529"/>
                </a:cubicBezTo>
                <a:cubicBezTo>
                  <a:pt x="464" y="1529"/>
                  <a:pt x="465" y="1530"/>
                  <a:pt x="467" y="1530"/>
                </a:cubicBezTo>
                <a:cubicBezTo>
                  <a:pt x="463" y="1521"/>
                  <a:pt x="465" y="1514"/>
                  <a:pt x="471" y="1506"/>
                </a:cubicBezTo>
                <a:cubicBezTo>
                  <a:pt x="473" y="1506"/>
                  <a:pt x="474" y="1505"/>
                  <a:pt x="476" y="1504"/>
                </a:cubicBezTo>
                <a:cubicBezTo>
                  <a:pt x="484" y="1501"/>
                  <a:pt x="492" y="1503"/>
                  <a:pt x="497" y="1509"/>
                </a:cubicBezTo>
                <a:cubicBezTo>
                  <a:pt x="502" y="1515"/>
                  <a:pt x="503" y="1523"/>
                  <a:pt x="499" y="1530"/>
                </a:cubicBezTo>
                <a:cubicBezTo>
                  <a:pt x="498" y="1532"/>
                  <a:pt x="497" y="1534"/>
                  <a:pt x="496" y="1535"/>
                </a:cubicBezTo>
                <a:cubicBezTo>
                  <a:pt x="498" y="1535"/>
                  <a:pt x="501" y="1534"/>
                  <a:pt x="503" y="1533"/>
                </a:cubicBezTo>
                <a:cubicBezTo>
                  <a:pt x="510" y="1531"/>
                  <a:pt x="516" y="1533"/>
                  <a:pt x="521" y="1538"/>
                </a:cubicBezTo>
                <a:cubicBezTo>
                  <a:pt x="526" y="1543"/>
                  <a:pt x="528" y="1549"/>
                  <a:pt x="526" y="1556"/>
                </a:cubicBezTo>
                <a:cubicBezTo>
                  <a:pt x="525" y="1558"/>
                  <a:pt x="525" y="1560"/>
                  <a:pt x="524" y="1563"/>
                </a:cubicBezTo>
                <a:cubicBezTo>
                  <a:pt x="531" y="1560"/>
                  <a:pt x="538" y="1561"/>
                  <a:pt x="543" y="1565"/>
                </a:cubicBezTo>
                <a:cubicBezTo>
                  <a:pt x="545" y="1566"/>
                  <a:pt x="547" y="1567"/>
                  <a:pt x="549" y="1568"/>
                </a:cubicBezTo>
                <a:cubicBezTo>
                  <a:pt x="552" y="1576"/>
                  <a:pt x="553" y="1584"/>
                  <a:pt x="548" y="1593"/>
                </a:cubicBezTo>
                <a:cubicBezTo>
                  <a:pt x="557" y="1590"/>
                  <a:pt x="565" y="1591"/>
                  <a:pt x="572" y="1597"/>
                </a:cubicBezTo>
                <a:cubicBezTo>
                  <a:pt x="571" y="1595"/>
                  <a:pt x="570" y="1593"/>
                  <a:pt x="570" y="1591"/>
                </a:cubicBezTo>
                <a:cubicBezTo>
                  <a:pt x="568" y="1583"/>
                  <a:pt x="570" y="1575"/>
                  <a:pt x="577" y="1570"/>
                </a:cubicBezTo>
                <a:cubicBezTo>
                  <a:pt x="583" y="1565"/>
                  <a:pt x="592" y="1566"/>
                  <a:pt x="599" y="1571"/>
                </a:cubicBezTo>
                <a:cubicBezTo>
                  <a:pt x="600" y="1572"/>
                  <a:pt x="602" y="1573"/>
                  <a:pt x="604" y="1575"/>
                </a:cubicBezTo>
                <a:cubicBezTo>
                  <a:pt x="604" y="1577"/>
                  <a:pt x="605" y="1579"/>
                  <a:pt x="606" y="1582"/>
                </a:cubicBezTo>
                <a:cubicBezTo>
                  <a:pt x="607" y="1589"/>
                  <a:pt x="604" y="1595"/>
                  <a:pt x="599" y="1600"/>
                </a:cubicBezTo>
                <a:cubicBezTo>
                  <a:pt x="602" y="1599"/>
                  <a:pt x="605" y="1598"/>
                  <a:pt x="608" y="1597"/>
                </a:cubicBezTo>
                <a:cubicBezTo>
                  <a:pt x="616" y="1595"/>
                  <a:pt x="622" y="1599"/>
                  <a:pt x="628" y="1603"/>
                </a:cubicBezTo>
                <a:cubicBezTo>
                  <a:pt x="627" y="1602"/>
                  <a:pt x="626" y="1600"/>
                  <a:pt x="625" y="1598"/>
                </a:cubicBezTo>
                <a:cubicBezTo>
                  <a:pt x="622" y="1590"/>
                  <a:pt x="624" y="1581"/>
                  <a:pt x="631" y="1575"/>
                </a:cubicBezTo>
                <a:cubicBezTo>
                  <a:pt x="638" y="1571"/>
                  <a:pt x="647" y="1571"/>
                  <a:pt x="654" y="1576"/>
                </a:cubicBezTo>
                <a:cubicBezTo>
                  <a:pt x="660" y="1582"/>
                  <a:pt x="662" y="1591"/>
                  <a:pt x="658" y="1599"/>
                </a:cubicBezTo>
                <a:cubicBezTo>
                  <a:pt x="657" y="1601"/>
                  <a:pt x="656" y="1602"/>
                  <a:pt x="655" y="1604"/>
                </a:cubicBezTo>
                <a:cubicBezTo>
                  <a:pt x="657" y="1603"/>
                  <a:pt x="659" y="1602"/>
                  <a:pt x="662" y="1602"/>
                </a:cubicBezTo>
                <a:cubicBezTo>
                  <a:pt x="669" y="1599"/>
                  <a:pt x="676" y="1602"/>
                  <a:pt x="681" y="1607"/>
                </a:cubicBezTo>
                <a:cubicBezTo>
                  <a:pt x="686" y="1613"/>
                  <a:pt x="687" y="1620"/>
                  <a:pt x="683" y="1627"/>
                </a:cubicBezTo>
                <a:cubicBezTo>
                  <a:pt x="683" y="1629"/>
                  <a:pt x="681" y="1631"/>
                  <a:pt x="680" y="1633"/>
                </a:cubicBezTo>
                <a:cubicBezTo>
                  <a:pt x="688" y="1629"/>
                  <a:pt x="696" y="1630"/>
                  <a:pt x="706" y="1635"/>
                </a:cubicBezTo>
                <a:cubicBezTo>
                  <a:pt x="700" y="1624"/>
                  <a:pt x="704" y="1616"/>
                  <a:pt x="710" y="1609"/>
                </a:cubicBezTo>
                <a:cubicBezTo>
                  <a:pt x="711" y="1608"/>
                  <a:pt x="713" y="1608"/>
                  <a:pt x="714" y="1607"/>
                </a:cubicBezTo>
                <a:cubicBezTo>
                  <a:pt x="722" y="1605"/>
                  <a:pt x="729" y="1606"/>
                  <a:pt x="734" y="1611"/>
                </a:cubicBezTo>
                <a:cubicBezTo>
                  <a:pt x="740" y="1617"/>
                  <a:pt x="741" y="1623"/>
                  <a:pt x="739" y="1630"/>
                </a:cubicBezTo>
                <a:cubicBezTo>
                  <a:pt x="738" y="1632"/>
                  <a:pt x="738" y="1634"/>
                  <a:pt x="737" y="1637"/>
                </a:cubicBezTo>
                <a:cubicBezTo>
                  <a:pt x="746" y="1633"/>
                  <a:pt x="753" y="1635"/>
                  <a:pt x="759" y="1639"/>
                </a:cubicBezTo>
                <a:cubicBezTo>
                  <a:pt x="755" y="1631"/>
                  <a:pt x="757" y="1622"/>
                  <a:pt x="762" y="1614"/>
                </a:cubicBezTo>
                <a:cubicBezTo>
                  <a:pt x="758" y="1615"/>
                  <a:pt x="754" y="1617"/>
                  <a:pt x="750" y="1617"/>
                </a:cubicBezTo>
                <a:cubicBezTo>
                  <a:pt x="742" y="1618"/>
                  <a:pt x="735" y="1613"/>
                  <a:pt x="733" y="1604"/>
                </a:cubicBezTo>
                <a:cubicBezTo>
                  <a:pt x="731" y="1597"/>
                  <a:pt x="734" y="1589"/>
                  <a:pt x="741" y="1584"/>
                </a:cubicBezTo>
                <a:cubicBezTo>
                  <a:pt x="748" y="1580"/>
                  <a:pt x="756" y="1581"/>
                  <a:pt x="762" y="1586"/>
                </a:cubicBezTo>
                <a:cubicBezTo>
                  <a:pt x="768" y="1592"/>
                  <a:pt x="770" y="1601"/>
                  <a:pt x="766" y="1608"/>
                </a:cubicBezTo>
                <a:cubicBezTo>
                  <a:pt x="765" y="1610"/>
                  <a:pt x="763" y="1612"/>
                  <a:pt x="762" y="1614"/>
                </a:cubicBezTo>
                <a:cubicBezTo>
                  <a:pt x="764" y="1613"/>
                  <a:pt x="765" y="1613"/>
                  <a:pt x="767" y="1612"/>
                </a:cubicBezTo>
                <a:cubicBezTo>
                  <a:pt x="776" y="1609"/>
                  <a:pt x="783" y="1611"/>
                  <a:pt x="789" y="1617"/>
                </a:cubicBezTo>
                <a:cubicBezTo>
                  <a:pt x="794" y="1623"/>
                  <a:pt x="795" y="1631"/>
                  <a:pt x="790" y="1639"/>
                </a:cubicBezTo>
                <a:cubicBezTo>
                  <a:pt x="790" y="1640"/>
                  <a:pt x="789" y="1641"/>
                  <a:pt x="788" y="1643"/>
                </a:cubicBezTo>
                <a:cubicBezTo>
                  <a:pt x="780" y="1648"/>
                  <a:pt x="771" y="1649"/>
                  <a:pt x="762" y="1643"/>
                </a:cubicBezTo>
                <a:cubicBezTo>
                  <a:pt x="765" y="1651"/>
                  <a:pt x="766" y="1659"/>
                  <a:pt x="760" y="1667"/>
                </a:cubicBezTo>
                <a:cubicBezTo>
                  <a:pt x="768" y="1664"/>
                  <a:pt x="775" y="1664"/>
                  <a:pt x="783" y="1668"/>
                </a:cubicBezTo>
                <a:cubicBezTo>
                  <a:pt x="779" y="1657"/>
                  <a:pt x="782" y="1650"/>
                  <a:pt x="788" y="1643"/>
                </a:cubicBezTo>
                <a:cubicBezTo>
                  <a:pt x="790" y="1642"/>
                  <a:pt x="792" y="1642"/>
                  <a:pt x="794" y="1641"/>
                </a:cubicBezTo>
                <a:cubicBezTo>
                  <a:pt x="801" y="1639"/>
                  <a:pt x="808" y="1640"/>
                  <a:pt x="814" y="1646"/>
                </a:cubicBezTo>
                <a:cubicBezTo>
                  <a:pt x="819" y="1652"/>
                  <a:pt x="820" y="1660"/>
                  <a:pt x="816" y="1668"/>
                </a:cubicBezTo>
                <a:cubicBezTo>
                  <a:pt x="815" y="1669"/>
                  <a:pt x="814" y="1671"/>
                  <a:pt x="812" y="1674"/>
                </a:cubicBezTo>
                <a:cubicBezTo>
                  <a:pt x="821" y="1668"/>
                  <a:pt x="829" y="1669"/>
                  <a:pt x="838" y="1673"/>
                </a:cubicBezTo>
                <a:cubicBezTo>
                  <a:pt x="834" y="1663"/>
                  <a:pt x="837" y="1655"/>
                  <a:pt x="843" y="1648"/>
                </a:cubicBezTo>
                <a:cubicBezTo>
                  <a:pt x="844" y="1648"/>
                  <a:pt x="846" y="1647"/>
                  <a:pt x="847" y="1646"/>
                </a:cubicBezTo>
                <a:cubicBezTo>
                  <a:pt x="855" y="1644"/>
                  <a:pt x="861" y="1645"/>
                  <a:pt x="867" y="1650"/>
                </a:cubicBezTo>
                <a:cubicBezTo>
                  <a:pt x="873" y="1656"/>
                  <a:pt x="874" y="1662"/>
                  <a:pt x="872" y="1670"/>
                </a:cubicBezTo>
                <a:cubicBezTo>
                  <a:pt x="871" y="1671"/>
                  <a:pt x="871" y="1673"/>
                  <a:pt x="870" y="1675"/>
                </a:cubicBezTo>
                <a:cubicBezTo>
                  <a:pt x="879" y="1673"/>
                  <a:pt x="887" y="1673"/>
                  <a:pt x="893" y="1680"/>
                </a:cubicBezTo>
                <a:cubicBezTo>
                  <a:pt x="893" y="1679"/>
                  <a:pt x="892" y="1677"/>
                  <a:pt x="892" y="1676"/>
                </a:cubicBezTo>
                <a:cubicBezTo>
                  <a:pt x="889" y="1667"/>
                  <a:pt x="890" y="1659"/>
                  <a:pt x="898" y="1653"/>
                </a:cubicBezTo>
                <a:cubicBezTo>
                  <a:pt x="895" y="1654"/>
                  <a:pt x="892" y="1655"/>
                  <a:pt x="890" y="1656"/>
                </a:cubicBezTo>
                <a:cubicBezTo>
                  <a:pt x="881" y="1659"/>
                  <a:pt x="873" y="1655"/>
                  <a:pt x="868" y="1648"/>
                </a:cubicBezTo>
                <a:cubicBezTo>
                  <a:pt x="864" y="1641"/>
                  <a:pt x="866" y="1631"/>
                  <a:pt x="872" y="1626"/>
                </a:cubicBezTo>
                <a:cubicBezTo>
                  <a:pt x="878" y="1620"/>
                  <a:pt x="888" y="1619"/>
                  <a:pt x="895" y="1624"/>
                </a:cubicBezTo>
                <a:cubicBezTo>
                  <a:pt x="902" y="1629"/>
                  <a:pt x="904" y="1638"/>
                  <a:pt x="901" y="1646"/>
                </a:cubicBezTo>
                <a:cubicBezTo>
                  <a:pt x="900" y="1648"/>
                  <a:pt x="899" y="1650"/>
                  <a:pt x="899" y="1652"/>
                </a:cubicBezTo>
                <a:cubicBezTo>
                  <a:pt x="908" y="1647"/>
                  <a:pt x="917" y="1650"/>
                  <a:pt x="925" y="1656"/>
                </a:cubicBezTo>
                <a:cubicBezTo>
                  <a:pt x="928" y="1666"/>
                  <a:pt x="929" y="1674"/>
                  <a:pt x="921" y="1682"/>
                </a:cubicBezTo>
                <a:cubicBezTo>
                  <a:pt x="930" y="1679"/>
                  <a:pt x="938" y="1677"/>
                  <a:pt x="946" y="1683"/>
                </a:cubicBezTo>
                <a:cubicBezTo>
                  <a:pt x="941" y="1662"/>
                  <a:pt x="954" y="1649"/>
                  <a:pt x="976" y="1657"/>
                </a:cubicBezTo>
                <a:cubicBezTo>
                  <a:pt x="973" y="1647"/>
                  <a:pt x="974" y="1638"/>
                  <a:pt x="983" y="1633"/>
                </a:cubicBezTo>
                <a:cubicBezTo>
                  <a:pt x="990" y="1629"/>
                  <a:pt x="997" y="1629"/>
                  <a:pt x="1003" y="1633"/>
                </a:cubicBezTo>
                <a:cubicBezTo>
                  <a:pt x="1012" y="1640"/>
                  <a:pt x="1012" y="1650"/>
                  <a:pt x="1008" y="1660"/>
                </a:cubicBezTo>
                <a:cubicBezTo>
                  <a:pt x="1018" y="1657"/>
                  <a:pt x="1025" y="1659"/>
                  <a:pt x="1032" y="1665"/>
                </a:cubicBezTo>
                <a:cubicBezTo>
                  <a:pt x="1031" y="1663"/>
                  <a:pt x="1030" y="1660"/>
                  <a:pt x="1029" y="1657"/>
                </a:cubicBezTo>
                <a:cubicBezTo>
                  <a:pt x="1027" y="1649"/>
                  <a:pt x="1030" y="1643"/>
                  <a:pt x="1036" y="1637"/>
                </a:cubicBezTo>
                <a:cubicBezTo>
                  <a:pt x="1046" y="1631"/>
                  <a:pt x="1055" y="1634"/>
                  <a:pt x="1063" y="1641"/>
                </a:cubicBezTo>
                <a:cubicBezTo>
                  <a:pt x="1066" y="1650"/>
                  <a:pt x="1067" y="1659"/>
                  <a:pt x="1059" y="1667"/>
                </a:cubicBezTo>
                <a:cubicBezTo>
                  <a:pt x="1068" y="1663"/>
                  <a:pt x="1076" y="1661"/>
                  <a:pt x="1085" y="1667"/>
                </a:cubicBezTo>
                <a:cubicBezTo>
                  <a:pt x="1081" y="1659"/>
                  <a:pt x="1083" y="1652"/>
                  <a:pt x="1087" y="1645"/>
                </a:cubicBezTo>
                <a:cubicBezTo>
                  <a:pt x="1087" y="1645"/>
                  <a:pt x="1087" y="1644"/>
                  <a:pt x="1087" y="1644"/>
                </a:cubicBezTo>
                <a:cubicBezTo>
                  <a:pt x="1078" y="1648"/>
                  <a:pt x="1070" y="1646"/>
                  <a:pt x="1063" y="1641"/>
                </a:cubicBezTo>
                <a:cubicBezTo>
                  <a:pt x="1062" y="1639"/>
                  <a:pt x="1061" y="1637"/>
                  <a:pt x="1060" y="1635"/>
                </a:cubicBezTo>
                <a:cubicBezTo>
                  <a:pt x="1057" y="1627"/>
                  <a:pt x="1060" y="1617"/>
                  <a:pt x="1067" y="1613"/>
                </a:cubicBezTo>
                <a:cubicBezTo>
                  <a:pt x="1074" y="1608"/>
                  <a:pt x="1084" y="1609"/>
                  <a:pt x="1090" y="1615"/>
                </a:cubicBezTo>
                <a:cubicBezTo>
                  <a:pt x="1096" y="1622"/>
                  <a:pt x="1097" y="1631"/>
                  <a:pt x="1091" y="1639"/>
                </a:cubicBezTo>
                <a:cubicBezTo>
                  <a:pt x="1090" y="1641"/>
                  <a:pt x="1088" y="1642"/>
                  <a:pt x="1087" y="1643"/>
                </a:cubicBezTo>
                <a:cubicBezTo>
                  <a:pt x="1091" y="1642"/>
                  <a:pt x="1096" y="1640"/>
                  <a:pt x="1101" y="1639"/>
                </a:cubicBezTo>
                <a:cubicBezTo>
                  <a:pt x="1106" y="1639"/>
                  <a:pt x="1110" y="1641"/>
                  <a:pt x="1115" y="1643"/>
                </a:cubicBezTo>
                <a:cubicBezTo>
                  <a:pt x="1111" y="1634"/>
                  <a:pt x="1112" y="1626"/>
                  <a:pt x="1119" y="1620"/>
                </a:cubicBezTo>
                <a:cubicBezTo>
                  <a:pt x="1126" y="1612"/>
                  <a:pt x="1135" y="1613"/>
                  <a:pt x="1144" y="1618"/>
                </a:cubicBezTo>
                <a:cubicBezTo>
                  <a:pt x="1141" y="1604"/>
                  <a:pt x="1143" y="1597"/>
                  <a:pt x="1151" y="1592"/>
                </a:cubicBezTo>
                <a:cubicBezTo>
                  <a:pt x="1158" y="1589"/>
                  <a:pt x="1166" y="1589"/>
                  <a:pt x="1172" y="1594"/>
                </a:cubicBezTo>
                <a:cubicBezTo>
                  <a:pt x="1180" y="1601"/>
                  <a:pt x="1180" y="1610"/>
                  <a:pt x="1175" y="1621"/>
                </a:cubicBezTo>
                <a:cubicBezTo>
                  <a:pt x="1184" y="1617"/>
                  <a:pt x="1191" y="1619"/>
                  <a:pt x="1198" y="1623"/>
                </a:cubicBezTo>
                <a:cubicBezTo>
                  <a:pt x="1198" y="1618"/>
                  <a:pt x="1196" y="1615"/>
                  <a:pt x="1197" y="1611"/>
                </a:cubicBezTo>
                <a:cubicBezTo>
                  <a:pt x="1197" y="1607"/>
                  <a:pt x="1199" y="1604"/>
                  <a:pt x="1200" y="1600"/>
                </a:cubicBezTo>
                <a:cubicBezTo>
                  <a:pt x="1198" y="1600"/>
                  <a:pt x="1197" y="1601"/>
                  <a:pt x="1195" y="1601"/>
                </a:cubicBezTo>
                <a:cubicBezTo>
                  <a:pt x="1187" y="1603"/>
                  <a:pt x="1178" y="1600"/>
                  <a:pt x="1174" y="1592"/>
                </a:cubicBezTo>
                <a:cubicBezTo>
                  <a:pt x="1170" y="1585"/>
                  <a:pt x="1172" y="1575"/>
                  <a:pt x="1178" y="1570"/>
                </a:cubicBezTo>
                <a:cubicBezTo>
                  <a:pt x="1184" y="1565"/>
                  <a:pt x="1194" y="1564"/>
                  <a:pt x="1201" y="1569"/>
                </a:cubicBezTo>
                <a:cubicBezTo>
                  <a:pt x="1208" y="1573"/>
                  <a:pt x="1210" y="1582"/>
                  <a:pt x="1207" y="1591"/>
                </a:cubicBezTo>
                <a:cubicBezTo>
                  <a:pt x="1206" y="1592"/>
                  <a:pt x="1206" y="1594"/>
                  <a:pt x="1205" y="1597"/>
                </a:cubicBezTo>
                <a:cubicBezTo>
                  <a:pt x="1215" y="1591"/>
                  <a:pt x="1223" y="1594"/>
                  <a:pt x="1230" y="1601"/>
                </a:cubicBezTo>
                <a:cubicBezTo>
                  <a:pt x="1229" y="1599"/>
                  <a:pt x="1229" y="1597"/>
                  <a:pt x="1228" y="1595"/>
                </a:cubicBezTo>
                <a:cubicBezTo>
                  <a:pt x="1225" y="1587"/>
                  <a:pt x="1226" y="1580"/>
                  <a:pt x="1232" y="1575"/>
                </a:cubicBezTo>
                <a:cubicBezTo>
                  <a:pt x="1237" y="1569"/>
                  <a:pt x="1245" y="1568"/>
                  <a:pt x="1252" y="1571"/>
                </a:cubicBezTo>
                <a:cubicBezTo>
                  <a:pt x="1254" y="1572"/>
                  <a:pt x="1256" y="1572"/>
                  <a:pt x="1258" y="1573"/>
                </a:cubicBezTo>
                <a:cubicBezTo>
                  <a:pt x="1257" y="1571"/>
                  <a:pt x="1256" y="1569"/>
                  <a:pt x="1256" y="1567"/>
                </a:cubicBezTo>
                <a:cubicBezTo>
                  <a:pt x="1254" y="1559"/>
                  <a:pt x="1258" y="1551"/>
                  <a:pt x="1265" y="1547"/>
                </a:cubicBezTo>
                <a:cubicBezTo>
                  <a:pt x="1272" y="1543"/>
                  <a:pt x="1280" y="1544"/>
                  <a:pt x="1286" y="1549"/>
                </a:cubicBezTo>
                <a:cubicBezTo>
                  <a:pt x="1292" y="1555"/>
                  <a:pt x="1294" y="1563"/>
                  <a:pt x="1290" y="1571"/>
                </a:cubicBezTo>
                <a:cubicBezTo>
                  <a:pt x="1290" y="1573"/>
                  <a:pt x="1289" y="1575"/>
                  <a:pt x="1288" y="1577"/>
                </a:cubicBezTo>
                <a:cubicBezTo>
                  <a:pt x="1295" y="1573"/>
                  <a:pt x="1303" y="1573"/>
                  <a:pt x="1311" y="1578"/>
                </a:cubicBezTo>
                <a:cubicBezTo>
                  <a:pt x="1309" y="1565"/>
                  <a:pt x="1309" y="1563"/>
                  <a:pt x="1316" y="1554"/>
                </a:cubicBezTo>
                <a:cubicBezTo>
                  <a:pt x="1313" y="1555"/>
                  <a:pt x="1310" y="1555"/>
                  <a:pt x="1308" y="1556"/>
                </a:cubicBezTo>
                <a:cubicBezTo>
                  <a:pt x="1299" y="1558"/>
                  <a:pt x="1291" y="1554"/>
                  <a:pt x="1287" y="1546"/>
                </a:cubicBezTo>
                <a:cubicBezTo>
                  <a:pt x="1284" y="1538"/>
                  <a:pt x="1286" y="1529"/>
                  <a:pt x="1292" y="1524"/>
                </a:cubicBezTo>
                <a:cubicBezTo>
                  <a:pt x="1299" y="1519"/>
                  <a:pt x="1309" y="1519"/>
                  <a:pt x="1315" y="1524"/>
                </a:cubicBezTo>
                <a:cubicBezTo>
                  <a:pt x="1322" y="1529"/>
                  <a:pt x="1324" y="1538"/>
                  <a:pt x="1320" y="1546"/>
                </a:cubicBezTo>
                <a:cubicBezTo>
                  <a:pt x="1319" y="1549"/>
                  <a:pt x="1318" y="1551"/>
                  <a:pt x="1317" y="1553"/>
                </a:cubicBezTo>
                <a:cubicBezTo>
                  <a:pt x="1325" y="1548"/>
                  <a:pt x="1333" y="1548"/>
                  <a:pt x="1342" y="1554"/>
                </a:cubicBezTo>
                <a:cubicBezTo>
                  <a:pt x="1338" y="1543"/>
                  <a:pt x="1340" y="1535"/>
                  <a:pt x="1347" y="1528"/>
                </a:cubicBezTo>
                <a:cubicBezTo>
                  <a:pt x="1345" y="1529"/>
                  <a:pt x="1342" y="1530"/>
                  <a:pt x="1340" y="1530"/>
                </a:cubicBezTo>
                <a:cubicBezTo>
                  <a:pt x="1332" y="1534"/>
                  <a:pt x="1323" y="1531"/>
                  <a:pt x="1318" y="1523"/>
                </a:cubicBezTo>
                <a:cubicBezTo>
                  <a:pt x="1314" y="1516"/>
                  <a:pt x="1315" y="1506"/>
                  <a:pt x="1321" y="1500"/>
                </a:cubicBezTo>
                <a:cubicBezTo>
                  <a:pt x="1327" y="1495"/>
                  <a:pt x="1336" y="1494"/>
                  <a:pt x="1344" y="1498"/>
                </a:cubicBezTo>
                <a:cubicBezTo>
                  <a:pt x="1345" y="1499"/>
                  <a:pt x="1347" y="1501"/>
                  <a:pt x="1348" y="1502"/>
                </a:cubicBezTo>
                <a:cubicBezTo>
                  <a:pt x="1347" y="1500"/>
                  <a:pt x="1346" y="1497"/>
                  <a:pt x="1345" y="1494"/>
                </a:cubicBezTo>
                <a:cubicBezTo>
                  <a:pt x="1343" y="1486"/>
                  <a:pt x="1346" y="1478"/>
                  <a:pt x="1353" y="1473"/>
                </a:cubicBezTo>
                <a:cubicBezTo>
                  <a:pt x="1360" y="1469"/>
                  <a:pt x="1369" y="1470"/>
                  <a:pt x="1375" y="1476"/>
                </a:cubicBezTo>
                <a:cubicBezTo>
                  <a:pt x="1381" y="1482"/>
                  <a:pt x="1382" y="1491"/>
                  <a:pt x="1378" y="1498"/>
                </a:cubicBezTo>
                <a:cubicBezTo>
                  <a:pt x="1377" y="1500"/>
                  <a:pt x="1375" y="1502"/>
                  <a:pt x="1374" y="1504"/>
                </a:cubicBezTo>
                <a:cubicBezTo>
                  <a:pt x="1375" y="1504"/>
                  <a:pt x="1376" y="1503"/>
                  <a:pt x="1378" y="1503"/>
                </a:cubicBezTo>
                <a:cubicBezTo>
                  <a:pt x="1386" y="1499"/>
                  <a:pt x="1394" y="1499"/>
                  <a:pt x="1400" y="1505"/>
                </a:cubicBezTo>
                <a:cubicBezTo>
                  <a:pt x="1406" y="1510"/>
                  <a:pt x="1407" y="1518"/>
                  <a:pt x="1404" y="1527"/>
                </a:cubicBezTo>
                <a:cubicBezTo>
                  <a:pt x="1404" y="1528"/>
                  <a:pt x="1404" y="1529"/>
                  <a:pt x="1403" y="1529"/>
                </a:cubicBezTo>
                <a:cubicBezTo>
                  <a:pt x="1410" y="1529"/>
                  <a:pt x="1417" y="1529"/>
                  <a:pt x="1422" y="1529"/>
                </a:cubicBezTo>
                <a:close/>
                <a:moveTo>
                  <a:pt x="1618" y="1249"/>
                </a:moveTo>
                <a:cubicBezTo>
                  <a:pt x="1627" y="1245"/>
                  <a:pt x="1633" y="1246"/>
                  <a:pt x="1639" y="1249"/>
                </a:cubicBezTo>
                <a:cubicBezTo>
                  <a:pt x="1640" y="1242"/>
                  <a:pt x="1641" y="1235"/>
                  <a:pt x="1641" y="1228"/>
                </a:cubicBezTo>
                <a:cubicBezTo>
                  <a:pt x="1634" y="1231"/>
                  <a:pt x="1628" y="1229"/>
                  <a:pt x="1620" y="1225"/>
                </a:cubicBezTo>
                <a:cubicBezTo>
                  <a:pt x="1624" y="1234"/>
                  <a:pt x="1623" y="1241"/>
                  <a:pt x="1618" y="1249"/>
                </a:cubicBezTo>
                <a:close/>
                <a:moveTo>
                  <a:pt x="1609" y="1272"/>
                </a:moveTo>
                <a:cubicBezTo>
                  <a:pt x="1610" y="1267"/>
                  <a:pt x="1611" y="1260"/>
                  <a:pt x="1612" y="1253"/>
                </a:cubicBezTo>
                <a:cubicBezTo>
                  <a:pt x="1605" y="1255"/>
                  <a:pt x="1598" y="1255"/>
                  <a:pt x="1591" y="1250"/>
                </a:cubicBezTo>
                <a:cubicBezTo>
                  <a:pt x="1595" y="1258"/>
                  <a:pt x="1594" y="1265"/>
                  <a:pt x="1591" y="1271"/>
                </a:cubicBezTo>
                <a:cubicBezTo>
                  <a:pt x="1597" y="1272"/>
                  <a:pt x="1604" y="1272"/>
                  <a:pt x="1609" y="1272"/>
                </a:cubicBezTo>
                <a:close/>
                <a:moveTo>
                  <a:pt x="1588" y="1307"/>
                </a:moveTo>
                <a:cubicBezTo>
                  <a:pt x="1588" y="1313"/>
                  <a:pt x="1587" y="1320"/>
                  <a:pt x="1587" y="1326"/>
                </a:cubicBezTo>
                <a:cubicBezTo>
                  <a:pt x="1592" y="1326"/>
                  <a:pt x="1599" y="1327"/>
                  <a:pt x="1605" y="1327"/>
                </a:cubicBezTo>
                <a:cubicBezTo>
                  <a:pt x="1606" y="1321"/>
                  <a:pt x="1606" y="1314"/>
                  <a:pt x="1607" y="1309"/>
                </a:cubicBezTo>
                <a:cubicBezTo>
                  <a:pt x="1600" y="1308"/>
                  <a:pt x="1594" y="1307"/>
                  <a:pt x="1588" y="1307"/>
                </a:cubicBezTo>
                <a:close/>
                <a:moveTo>
                  <a:pt x="1551" y="1356"/>
                </a:moveTo>
                <a:cubicBezTo>
                  <a:pt x="1543" y="1358"/>
                  <a:pt x="1535" y="1359"/>
                  <a:pt x="1527" y="1354"/>
                </a:cubicBezTo>
                <a:cubicBezTo>
                  <a:pt x="1531" y="1364"/>
                  <a:pt x="1530" y="1372"/>
                  <a:pt x="1523" y="1378"/>
                </a:cubicBezTo>
                <a:cubicBezTo>
                  <a:pt x="1531" y="1375"/>
                  <a:pt x="1538" y="1374"/>
                  <a:pt x="1547" y="1378"/>
                </a:cubicBezTo>
                <a:cubicBezTo>
                  <a:pt x="1545" y="1366"/>
                  <a:pt x="1545" y="1364"/>
                  <a:pt x="1551" y="1356"/>
                </a:cubicBezTo>
                <a:close/>
                <a:moveTo>
                  <a:pt x="1524" y="1411"/>
                </a:moveTo>
                <a:cubicBezTo>
                  <a:pt x="1524" y="1417"/>
                  <a:pt x="1523" y="1424"/>
                  <a:pt x="1523" y="1430"/>
                </a:cubicBezTo>
                <a:cubicBezTo>
                  <a:pt x="1529" y="1430"/>
                  <a:pt x="1535" y="1431"/>
                  <a:pt x="1541" y="1431"/>
                </a:cubicBezTo>
                <a:cubicBezTo>
                  <a:pt x="1542" y="1425"/>
                  <a:pt x="1542" y="1419"/>
                  <a:pt x="1543" y="1413"/>
                </a:cubicBezTo>
                <a:cubicBezTo>
                  <a:pt x="1537" y="1412"/>
                  <a:pt x="1530" y="1412"/>
                  <a:pt x="1524" y="1411"/>
                </a:cubicBezTo>
                <a:close/>
                <a:moveTo>
                  <a:pt x="1491" y="1455"/>
                </a:moveTo>
                <a:cubicBezTo>
                  <a:pt x="1498" y="1455"/>
                  <a:pt x="1505" y="1455"/>
                  <a:pt x="1511" y="1455"/>
                </a:cubicBezTo>
                <a:cubicBezTo>
                  <a:pt x="1512" y="1449"/>
                  <a:pt x="1513" y="1443"/>
                  <a:pt x="1513" y="1438"/>
                </a:cubicBezTo>
                <a:cubicBezTo>
                  <a:pt x="1507" y="1437"/>
                  <a:pt x="1500" y="1436"/>
                  <a:pt x="1493" y="1435"/>
                </a:cubicBezTo>
                <a:cubicBezTo>
                  <a:pt x="1496" y="1442"/>
                  <a:pt x="1495" y="1449"/>
                  <a:pt x="1491" y="1455"/>
                </a:cubicBezTo>
                <a:close/>
                <a:moveTo>
                  <a:pt x="1487" y="1460"/>
                </a:moveTo>
                <a:cubicBezTo>
                  <a:pt x="1479" y="1464"/>
                  <a:pt x="1472" y="1462"/>
                  <a:pt x="1466" y="1460"/>
                </a:cubicBezTo>
                <a:cubicBezTo>
                  <a:pt x="1465" y="1467"/>
                  <a:pt x="1464" y="1474"/>
                  <a:pt x="1464" y="1479"/>
                </a:cubicBezTo>
                <a:cubicBezTo>
                  <a:pt x="1470" y="1480"/>
                  <a:pt x="1476" y="1480"/>
                  <a:pt x="1483" y="1481"/>
                </a:cubicBezTo>
                <a:cubicBezTo>
                  <a:pt x="1481" y="1474"/>
                  <a:pt x="1482" y="1467"/>
                  <a:pt x="1487" y="1460"/>
                </a:cubicBezTo>
                <a:close/>
                <a:moveTo>
                  <a:pt x="1461" y="1431"/>
                </a:moveTo>
                <a:cubicBezTo>
                  <a:pt x="1451" y="1435"/>
                  <a:pt x="1443" y="1433"/>
                  <a:pt x="1436" y="1425"/>
                </a:cubicBezTo>
                <a:cubicBezTo>
                  <a:pt x="1441" y="1434"/>
                  <a:pt x="1443" y="1443"/>
                  <a:pt x="1436" y="1452"/>
                </a:cubicBezTo>
                <a:cubicBezTo>
                  <a:pt x="1444" y="1449"/>
                  <a:pt x="1451" y="1448"/>
                  <a:pt x="1459" y="1453"/>
                </a:cubicBezTo>
                <a:cubicBezTo>
                  <a:pt x="1456" y="1445"/>
                  <a:pt x="1457" y="1438"/>
                  <a:pt x="1461" y="1431"/>
                </a:cubicBezTo>
                <a:close/>
                <a:moveTo>
                  <a:pt x="1437" y="1653"/>
                </a:moveTo>
                <a:cubicBezTo>
                  <a:pt x="1432" y="1653"/>
                  <a:pt x="1428" y="1652"/>
                  <a:pt x="1423" y="1651"/>
                </a:cubicBezTo>
                <a:cubicBezTo>
                  <a:pt x="1423" y="1656"/>
                  <a:pt x="1423" y="1660"/>
                  <a:pt x="1423" y="1665"/>
                </a:cubicBezTo>
                <a:cubicBezTo>
                  <a:pt x="1428" y="1665"/>
                  <a:pt x="1432" y="1665"/>
                  <a:pt x="1436" y="1666"/>
                </a:cubicBezTo>
                <a:cubicBezTo>
                  <a:pt x="1436" y="1661"/>
                  <a:pt x="1436" y="1657"/>
                  <a:pt x="1437" y="1653"/>
                </a:cubicBezTo>
                <a:close/>
                <a:moveTo>
                  <a:pt x="1443" y="1597"/>
                </a:moveTo>
                <a:cubicBezTo>
                  <a:pt x="1438" y="1597"/>
                  <a:pt x="1433" y="1596"/>
                  <a:pt x="1428" y="1596"/>
                </a:cubicBezTo>
                <a:cubicBezTo>
                  <a:pt x="1427" y="1601"/>
                  <a:pt x="1427" y="1606"/>
                  <a:pt x="1427" y="1612"/>
                </a:cubicBezTo>
                <a:cubicBezTo>
                  <a:pt x="1432" y="1612"/>
                  <a:pt x="1437" y="1612"/>
                  <a:pt x="1441" y="1613"/>
                </a:cubicBezTo>
                <a:cubicBezTo>
                  <a:pt x="1442" y="1608"/>
                  <a:pt x="1443" y="1602"/>
                  <a:pt x="1443" y="1597"/>
                </a:cubicBezTo>
                <a:close/>
                <a:moveTo>
                  <a:pt x="1449" y="1542"/>
                </a:moveTo>
                <a:cubicBezTo>
                  <a:pt x="1443" y="1542"/>
                  <a:pt x="1437" y="1541"/>
                  <a:pt x="1432" y="1541"/>
                </a:cubicBezTo>
                <a:cubicBezTo>
                  <a:pt x="1432" y="1547"/>
                  <a:pt x="1431" y="1553"/>
                  <a:pt x="1431" y="1558"/>
                </a:cubicBezTo>
                <a:cubicBezTo>
                  <a:pt x="1436" y="1558"/>
                  <a:pt x="1441" y="1558"/>
                  <a:pt x="1446" y="1559"/>
                </a:cubicBezTo>
                <a:cubicBezTo>
                  <a:pt x="1447" y="1553"/>
                  <a:pt x="1448" y="1548"/>
                  <a:pt x="1449" y="1542"/>
                </a:cubicBezTo>
                <a:close/>
                <a:moveTo>
                  <a:pt x="1452" y="1505"/>
                </a:moveTo>
                <a:cubicBezTo>
                  <a:pt x="1453" y="1499"/>
                  <a:pt x="1454" y="1493"/>
                  <a:pt x="1455" y="1486"/>
                </a:cubicBezTo>
                <a:cubicBezTo>
                  <a:pt x="1448" y="1488"/>
                  <a:pt x="1441" y="1487"/>
                  <a:pt x="1434" y="1483"/>
                </a:cubicBezTo>
                <a:cubicBezTo>
                  <a:pt x="1438" y="1491"/>
                  <a:pt x="1436" y="1498"/>
                  <a:pt x="1433" y="1504"/>
                </a:cubicBezTo>
                <a:cubicBezTo>
                  <a:pt x="1440" y="1505"/>
                  <a:pt x="1446" y="1505"/>
                  <a:pt x="1452" y="1505"/>
                </a:cubicBezTo>
                <a:close/>
                <a:moveTo>
                  <a:pt x="1467" y="1628"/>
                </a:moveTo>
                <a:cubicBezTo>
                  <a:pt x="1462" y="1628"/>
                  <a:pt x="1457" y="1627"/>
                  <a:pt x="1453" y="1627"/>
                </a:cubicBezTo>
                <a:cubicBezTo>
                  <a:pt x="1453" y="1631"/>
                  <a:pt x="1453" y="1635"/>
                  <a:pt x="1452" y="1640"/>
                </a:cubicBezTo>
                <a:cubicBezTo>
                  <a:pt x="1457" y="1640"/>
                  <a:pt x="1461" y="1640"/>
                  <a:pt x="1466" y="1641"/>
                </a:cubicBezTo>
                <a:cubicBezTo>
                  <a:pt x="1466" y="1636"/>
                  <a:pt x="1466" y="1632"/>
                  <a:pt x="1467" y="1628"/>
                </a:cubicBezTo>
                <a:close/>
                <a:moveTo>
                  <a:pt x="1472" y="1573"/>
                </a:moveTo>
                <a:cubicBezTo>
                  <a:pt x="1467" y="1572"/>
                  <a:pt x="1462" y="1572"/>
                  <a:pt x="1457" y="1571"/>
                </a:cubicBezTo>
                <a:cubicBezTo>
                  <a:pt x="1457" y="1577"/>
                  <a:pt x="1457" y="1582"/>
                  <a:pt x="1456" y="1587"/>
                </a:cubicBezTo>
                <a:cubicBezTo>
                  <a:pt x="1461" y="1587"/>
                  <a:pt x="1466" y="1587"/>
                  <a:pt x="1471" y="1588"/>
                </a:cubicBezTo>
                <a:cubicBezTo>
                  <a:pt x="1471" y="1582"/>
                  <a:pt x="1471" y="1578"/>
                  <a:pt x="1472" y="1573"/>
                </a:cubicBezTo>
                <a:close/>
                <a:moveTo>
                  <a:pt x="1478" y="1518"/>
                </a:moveTo>
                <a:cubicBezTo>
                  <a:pt x="1472" y="1517"/>
                  <a:pt x="1466" y="1516"/>
                  <a:pt x="1461" y="1516"/>
                </a:cubicBezTo>
                <a:cubicBezTo>
                  <a:pt x="1461" y="1522"/>
                  <a:pt x="1460" y="1527"/>
                  <a:pt x="1460" y="1533"/>
                </a:cubicBezTo>
                <a:cubicBezTo>
                  <a:pt x="1465" y="1534"/>
                  <a:pt x="1471" y="1534"/>
                  <a:pt x="1477" y="1534"/>
                </a:cubicBezTo>
                <a:cubicBezTo>
                  <a:pt x="1477" y="1529"/>
                  <a:pt x="1478" y="1523"/>
                  <a:pt x="1478" y="1518"/>
                </a:cubicBezTo>
                <a:close/>
                <a:moveTo>
                  <a:pt x="1496" y="1602"/>
                </a:moveTo>
                <a:cubicBezTo>
                  <a:pt x="1491" y="1602"/>
                  <a:pt x="1487" y="1602"/>
                  <a:pt x="1483" y="1601"/>
                </a:cubicBezTo>
                <a:cubicBezTo>
                  <a:pt x="1483" y="1606"/>
                  <a:pt x="1483" y="1611"/>
                  <a:pt x="1483" y="1615"/>
                </a:cubicBezTo>
                <a:cubicBezTo>
                  <a:pt x="1487" y="1615"/>
                  <a:pt x="1490" y="1615"/>
                  <a:pt x="1494" y="1615"/>
                </a:cubicBezTo>
                <a:cubicBezTo>
                  <a:pt x="1495" y="1611"/>
                  <a:pt x="1495" y="1607"/>
                  <a:pt x="1496" y="1602"/>
                </a:cubicBezTo>
                <a:close/>
                <a:moveTo>
                  <a:pt x="1502" y="1548"/>
                </a:moveTo>
                <a:cubicBezTo>
                  <a:pt x="1496" y="1547"/>
                  <a:pt x="1491" y="1547"/>
                  <a:pt x="1486" y="1546"/>
                </a:cubicBezTo>
                <a:cubicBezTo>
                  <a:pt x="1486" y="1551"/>
                  <a:pt x="1486" y="1556"/>
                  <a:pt x="1486" y="1561"/>
                </a:cubicBezTo>
                <a:cubicBezTo>
                  <a:pt x="1491" y="1562"/>
                  <a:pt x="1496" y="1562"/>
                  <a:pt x="1501" y="1562"/>
                </a:cubicBezTo>
                <a:cubicBezTo>
                  <a:pt x="1501" y="1557"/>
                  <a:pt x="1501" y="1553"/>
                  <a:pt x="1502" y="1548"/>
                </a:cubicBezTo>
                <a:close/>
                <a:moveTo>
                  <a:pt x="1508" y="1493"/>
                </a:moveTo>
                <a:cubicBezTo>
                  <a:pt x="1502" y="1492"/>
                  <a:pt x="1496" y="1491"/>
                  <a:pt x="1491" y="1491"/>
                </a:cubicBezTo>
                <a:cubicBezTo>
                  <a:pt x="1490" y="1496"/>
                  <a:pt x="1490" y="1503"/>
                  <a:pt x="1490" y="1508"/>
                </a:cubicBezTo>
                <a:cubicBezTo>
                  <a:pt x="1495" y="1509"/>
                  <a:pt x="1501" y="1509"/>
                  <a:pt x="1506" y="1510"/>
                </a:cubicBezTo>
                <a:cubicBezTo>
                  <a:pt x="1507" y="1504"/>
                  <a:pt x="1507" y="1498"/>
                  <a:pt x="1508" y="1493"/>
                </a:cubicBezTo>
                <a:close/>
                <a:moveTo>
                  <a:pt x="1526" y="1578"/>
                </a:moveTo>
                <a:cubicBezTo>
                  <a:pt x="1521" y="1577"/>
                  <a:pt x="1517" y="1577"/>
                  <a:pt x="1512" y="1576"/>
                </a:cubicBezTo>
                <a:cubicBezTo>
                  <a:pt x="1512" y="1581"/>
                  <a:pt x="1511" y="1586"/>
                  <a:pt x="1511" y="1590"/>
                </a:cubicBezTo>
                <a:cubicBezTo>
                  <a:pt x="1515" y="1591"/>
                  <a:pt x="1520" y="1591"/>
                  <a:pt x="1524" y="1591"/>
                </a:cubicBezTo>
                <a:cubicBezTo>
                  <a:pt x="1525" y="1587"/>
                  <a:pt x="1525" y="1582"/>
                  <a:pt x="1526" y="1578"/>
                </a:cubicBezTo>
                <a:close/>
                <a:moveTo>
                  <a:pt x="1531" y="1524"/>
                </a:moveTo>
                <a:cubicBezTo>
                  <a:pt x="1526" y="1523"/>
                  <a:pt x="1521" y="1522"/>
                  <a:pt x="1516" y="1522"/>
                </a:cubicBezTo>
                <a:cubicBezTo>
                  <a:pt x="1516" y="1527"/>
                  <a:pt x="1516" y="1531"/>
                  <a:pt x="1515" y="1537"/>
                </a:cubicBezTo>
                <a:cubicBezTo>
                  <a:pt x="1521" y="1537"/>
                  <a:pt x="1526" y="1537"/>
                  <a:pt x="1530" y="1538"/>
                </a:cubicBezTo>
                <a:cubicBezTo>
                  <a:pt x="1531" y="1533"/>
                  <a:pt x="1531" y="1528"/>
                  <a:pt x="1531" y="1524"/>
                </a:cubicBezTo>
                <a:close/>
                <a:moveTo>
                  <a:pt x="1537" y="1468"/>
                </a:moveTo>
                <a:cubicBezTo>
                  <a:pt x="1532" y="1468"/>
                  <a:pt x="1526" y="1467"/>
                  <a:pt x="1521" y="1467"/>
                </a:cubicBezTo>
                <a:cubicBezTo>
                  <a:pt x="1520" y="1472"/>
                  <a:pt x="1520" y="1478"/>
                  <a:pt x="1519" y="1484"/>
                </a:cubicBezTo>
                <a:cubicBezTo>
                  <a:pt x="1524" y="1484"/>
                  <a:pt x="1529" y="1484"/>
                  <a:pt x="1535" y="1484"/>
                </a:cubicBezTo>
                <a:cubicBezTo>
                  <a:pt x="1536" y="1479"/>
                  <a:pt x="1536" y="1473"/>
                  <a:pt x="1537" y="1468"/>
                </a:cubicBezTo>
                <a:close/>
                <a:moveTo>
                  <a:pt x="1556" y="1553"/>
                </a:moveTo>
                <a:cubicBezTo>
                  <a:pt x="1551" y="1553"/>
                  <a:pt x="1546" y="1552"/>
                  <a:pt x="1542" y="1552"/>
                </a:cubicBezTo>
                <a:cubicBezTo>
                  <a:pt x="1541" y="1557"/>
                  <a:pt x="1541" y="1561"/>
                  <a:pt x="1541" y="1566"/>
                </a:cubicBezTo>
                <a:cubicBezTo>
                  <a:pt x="1545" y="1566"/>
                  <a:pt x="1550" y="1566"/>
                  <a:pt x="1554" y="1567"/>
                </a:cubicBezTo>
                <a:cubicBezTo>
                  <a:pt x="1555" y="1562"/>
                  <a:pt x="1555" y="1558"/>
                  <a:pt x="1556" y="1553"/>
                </a:cubicBezTo>
                <a:close/>
                <a:moveTo>
                  <a:pt x="1561" y="1499"/>
                </a:moveTo>
                <a:cubicBezTo>
                  <a:pt x="1555" y="1498"/>
                  <a:pt x="1551" y="1498"/>
                  <a:pt x="1546" y="1497"/>
                </a:cubicBezTo>
                <a:cubicBezTo>
                  <a:pt x="1546" y="1502"/>
                  <a:pt x="1546" y="1507"/>
                  <a:pt x="1545" y="1512"/>
                </a:cubicBezTo>
                <a:cubicBezTo>
                  <a:pt x="1550" y="1512"/>
                  <a:pt x="1554" y="1512"/>
                  <a:pt x="1559" y="1512"/>
                </a:cubicBezTo>
                <a:cubicBezTo>
                  <a:pt x="1559" y="1508"/>
                  <a:pt x="1560" y="1503"/>
                  <a:pt x="1561" y="1499"/>
                </a:cubicBezTo>
                <a:close/>
                <a:moveTo>
                  <a:pt x="1566" y="1444"/>
                </a:moveTo>
                <a:cubicBezTo>
                  <a:pt x="1561" y="1443"/>
                  <a:pt x="1555" y="1442"/>
                  <a:pt x="1550" y="1441"/>
                </a:cubicBezTo>
                <a:cubicBezTo>
                  <a:pt x="1549" y="1447"/>
                  <a:pt x="1549" y="1453"/>
                  <a:pt x="1548" y="1459"/>
                </a:cubicBezTo>
                <a:cubicBezTo>
                  <a:pt x="1554" y="1459"/>
                  <a:pt x="1560" y="1460"/>
                  <a:pt x="1565" y="1460"/>
                </a:cubicBezTo>
                <a:cubicBezTo>
                  <a:pt x="1566" y="1455"/>
                  <a:pt x="1566" y="1449"/>
                  <a:pt x="1566" y="1444"/>
                </a:cubicBezTo>
                <a:close/>
                <a:moveTo>
                  <a:pt x="1571" y="1406"/>
                </a:moveTo>
                <a:cubicBezTo>
                  <a:pt x="1571" y="1400"/>
                  <a:pt x="1572" y="1394"/>
                  <a:pt x="1573" y="1388"/>
                </a:cubicBezTo>
                <a:cubicBezTo>
                  <a:pt x="1567" y="1388"/>
                  <a:pt x="1560" y="1387"/>
                  <a:pt x="1555" y="1387"/>
                </a:cubicBezTo>
                <a:cubicBezTo>
                  <a:pt x="1554" y="1393"/>
                  <a:pt x="1553" y="1399"/>
                  <a:pt x="1553" y="1405"/>
                </a:cubicBezTo>
                <a:cubicBezTo>
                  <a:pt x="1558" y="1405"/>
                  <a:pt x="1565" y="1406"/>
                  <a:pt x="1571" y="1406"/>
                </a:cubicBezTo>
                <a:close/>
                <a:moveTo>
                  <a:pt x="1585" y="1529"/>
                </a:moveTo>
                <a:cubicBezTo>
                  <a:pt x="1580" y="1528"/>
                  <a:pt x="1576" y="1528"/>
                  <a:pt x="1572" y="1527"/>
                </a:cubicBezTo>
                <a:cubicBezTo>
                  <a:pt x="1571" y="1532"/>
                  <a:pt x="1571" y="1536"/>
                  <a:pt x="1571" y="1541"/>
                </a:cubicBezTo>
                <a:cubicBezTo>
                  <a:pt x="1575" y="1541"/>
                  <a:pt x="1579" y="1541"/>
                  <a:pt x="1583" y="1542"/>
                </a:cubicBezTo>
                <a:cubicBezTo>
                  <a:pt x="1583" y="1537"/>
                  <a:pt x="1584" y="1533"/>
                  <a:pt x="1585" y="1529"/>
                </a:cubicBezTo>
                <a:close/>
                <a:moveTo>
                  <a:pt x="1590" y="1473"/>
                </a:moveTo>
                <a:cubicBezTo>
                  <a:pt x="1585" y="1473"/>
                  <a:pt x="1580" y="1472"/>
                  <a:pt x="1575" y="1471"/>
                </a:cubicBezTo>
                <a:cubicBezTo>
                  <a:pt x="1575" y="1477"/>
                  <a:pt x="1575" y="1482"/>
                  <a:pt x="1575" y="1487"/>
                </a:cubicBezTo>
                <a:cubicBezTo>
                  <a:pt x="1580" y="1487"/>
                  <a:pt x="1584" y="1488"/>
                  <a:pt x="1589" y="1488"/>
                </a:cubicBezTo>
                <a:cubicBezTo>
                  <a:pt x="1589" y="1483"/>
                  <a:pt x="1590" y="1478"/>
                  <a:pt x="1590" y="1473"/>
                </a:cubicBezTo>
                <a:close/>
                <a:moveTo>
                  <a:pt x="1596" y="1419"/>
                </a:moveTo>
                <a:cubicBezTo>
                  <a:pt x="1590" y="1418"/>
                  <a:pt x="1585" y="1418"/>
                  <a:pt x="1580" y="1417"/>
                </a:cubicBezTo>
                <a:cubicBezTo>
                  <a:pt x="1579" y="1422"/>
                  <a:pt x="1579" y="1427"/>
                  <a:pt x="1579" y="1433"/>
                </a:cubicBezTo>
                <a:cubicBezTo>
                  <a:pt x="1584" y="1433"/>
                  <a:pt x="1590" y="1434"/>
                  <a:pt x="1595" y="1434"/>
                </a:cubicBezTo>
                <a:cubicBezTo>
                  <a:pt x="1595" y="1429"/>
                  <a:pt x="1595" y="1424"/>
                  <a:pt x="1596" y="1419"/>
                </a:cubicBezTo>
                <a:close/>
                <a:moveTo>
                  <a:pt x="1601" y="1364"/>
                </a:moveTo>
                <a:cubicBezTo>
                  <a:pt x="1596" y="1363"/>
                  <a:pt x="1590" y="1363"/>
                  <a:pt x="1584" y="1362"/>
                </a:cubicBezTo>
                <a:cubicBezTo>
                  <a:pt x="1583" y="1368"/>
                  <a:pt x="1582" y="1375"/>
                  <a:pt x="1582" y="1381"/>
                </a:cubicBezTo>
                <a:cubicBezTo>
                  <a:pt x="1587" y="1381"/>
                  <a:pt x="1593" y="1381"/>
                  <a:pt x="1599" y="1381"/>
                </a:cubicBezTo>
                <a:cubicBezTo>
                  <a:pt x="1600" y="1375"/>
                  <a:pt x="1601" y="1369"/>
                  <a:pt x="1601" y="1364"/>
                </a:cubicBezTo>
                <a:close/>
                <a:moveTo>
                  <a:pt x="1620" y="1449"/>
                </a:moveTo>
                <a:cubicBezTo>
                  <a:pt x="1615" y="1448"/>
                  <a:pt x="1610" y="1448"/>
                  <a:pt x="1605" y="1447"/>
                </a:cubicBezTo>
                <a:cubicBezTo>
                  <a:pt x="1605" y="1452"/>
                  <a:pt x="1605" y="1457"/>
                  <a:pt x="1604" y="1462"/>
                </a:cubicBezTo>
                <a:cubicBezTo>
                  <a:pt x="1609" y="1462"/>
                  <a:pt x="1614" y="1463"/>
                  <a:pt x="1618" y="1463"/>
                </a:cubicBezTo>
                <a:cubicBezTo>
                  <a:pt x="1619" y="1458"/>
                  <a:pt x="1620" y="1454"/>
                  <a:pt x="1620" y="1449"/>
                </a:cubicBezTo>
                <a:close/>
                <a:moveTo>
                  <a:pt x="1625" y="1394"/>
                </a:moveTo>
                <a:cubicBezTo>
                  <a:pt x="1620" y="1394"/>
                  <a:pt x="1615" y="1393"/>
                  <a:pt x="1610" y="1393"/>
                </a:cubicBezTo>
                <a:cubicBezTo>
                  <a:pt x="1609" y="1398"/>
                  <a:pt x="1609" y="1403"/>
                  <a:pt x="1609" y="1409"/>
                </a:cubicBezTo>
                <a:cubicBezTo>
                  <a:pt x="1614" y="1409"/>
                  <a:pt x="1619" y="1409"/>
                  <a:pt x="1623" y="1409"/>
                </a:cubicBezTo>
                <a:cubicBezTo>
                  <a:pt x="1624" y="1404"/>
                  <a:pt x="1624" y="1399"/>
                  <a:pt x="1625" y="1394"/>
                </a:cubicBezTo>
                <a:close/>
                <a:moveTo>
                  <a:pt x="1631" y="1340"/>
                </a:moveTo>
                <a:cubicBezTo>
                  <a:pt x="1625" y="1339"/>
                  <a:pt x="1619" y="1338"/>
                  <a:pt x="1614" y="1337"/>
                </a:cubicBezTo>
                <a:cubicBezTo>
                  <a:pt x="1613" y="1343"/>
                  <a:pt x="1613" y="1349"/>
                  <a:pt x="1612" y="1355"/>
                </a:cubicBezTo>
                <a:cubicBezTo>
                  <a:pt x="1618" y="1355"/>
                  <a:pt x="1624" y="1356"/>
                  <a:pt x="1629" y="1356"/>
                </a:cubicBezTo>
                <a:cubicBezTo>
                  <a:pt x="1630" y="1351"/>
                  <a:pt x="1630" y="1345"/>
                  <a:pt x="1631" y="1340"/>
                </a:cubicBezTo>
                <a:close/>
                <a:moveTo>
                  <a:pt x="1635" y="1302"/>
                </a:moveTo>
                <a:cubicBezTo>
                  <a:pt x="1635" y="1296"/>
                  <a:pt x="1636" y="1290"/>
                  <a:pt x="1637" y="1284"/>
                </a:cubicBezTo>
                <a:cubicBezTo>
                  <a:pt x="1631" y="1284"/>
                  <a:pt x="1624" y="1283"/>
                  <a:pt x="1619" y="1283"/>
                </a:cubicBezTo>
                <a:cubicBezTo>
                  <a:pt x="1618" y="1289"/>
                  <a:pt x="1617" y="1295"/>
                  <a:pt x="1617" y="1301"/>
                </a:cubicBezTo>
                <a:cubicBezTo>
                  <a:pt x="1623" y="1301"/>
                  <a:pt x="1629" y="1302"/>
                  <a:pt x="1635" y="1302"/>
                </a:cubicBezTo>
                <a:close/>
                <a:moveTo>
                  <a:pt x="1649" y="1424"/>
                </a:moveTo>
                <a:cubicBezTo>
                  <a:pt x="1644" y="1424"/>
                  <a:pt x="1640" y="1423"/>
                  <a:pt x="1635" y="1423"/>
                </a:cubicBezTo>
                <a:cubicBezTo>
                  <a:pt x="1635" y="1428"/>
                  <a:pt x="1635" y="1433"/>
                  <a:pt x="1634" y="1438"/>
                </a:cubicBezTo>
                <a:cubicBezTo>
                  <a:pt x="1639" y="1438"/>
                  <a:pt x="1643" y="1438"/>
                  <a:pt x="1647" y="1438"/>
                </a:cubicBezTo>
                <a:cubicBezTo>
                  <a:pt x="1648" y="1433"/>
                  <a:pt x="1648" y="1429"/>
                  <a:pt x="1649" y="1424"/>
                </a:cubicBezTo>
                <a:close/>
                <a:moveTo>
                  <a:pt x="1654" y="1370"/>
                </a:moveTo>
                <a:cubicBezTo>
                  <a:pt x="1649" y="1369"/>
                  <a:pt x="1644" y="1369"/>
                  <a:pt x="1639" y="1368"/>
                </a:cubicBezTo>
                <a:cubicBezTo>
                  <a:pt x="1639" y="1373"/>
                  <a:pt x="1638" y="1378"/>
                  <a:pt x="1638" y="1383"/>
                </a:cubicBezTo>
                <a:cubicBezTo>
                  <a:pt x="1643" y="1383"/>
                  <a:pt x="1648" y="1384"/>
                  <a:pt x="1653" y="1384"/>
                </a:cubicBezTo>
                <a:cubicBezTo>
                  <a:pt x="1653" y="1380"/>
                  <a:pt x="1654" y="1375"/>
                  <a:pt x="1654" y="1370"/>
                </a:cubicBezTo>
                <a:close/>
                <a:moveTo>
                  <a:pt x="1660" y="1315"/>
                </a:moveTo>
                <a:cubicBezTo>
                  <a:pt x="1654" y="1314"/>
                  <a:pt x="1649" y="1314"/>
                  <a:pt x="1644" y="1313"/>
                </a:cubicBezTo>
                <a:cubicBezTo>
                  <a:pt x="1643" y="1319"/>
                  <a:pt x="1643" y="1324"/>
                  <a:pt x="1642" y="1330"/>
                </a:cubicBezTo>
                <a:cubicBezTo>
                  <a:pt x="1647" y="1330"/>
                  <a:pt x="1653" y="1331"/>
                  <a:pt x="1659" y="1331"/>
                </a:cubicBezTo>
                <a:cubicBezTo>
                  <a:pt x="1659" y="1326"/>
                  <a:pt x="1660" y="1320"/>
                  <a:pt x="1660" y="1315"/>
                </a:cubicBezTo>
                <a:close/>
                <a:moveTo>
                  <a:pt x="1663" y="1276"/>
                </a:moveTo>
                <a:cubicBezTo>
                  <a:pt x="1664" y="1271"/>
                  <a:pt x="1665" y="1265"/>
                  <a:pt x="1665" y="1260"/>
                </a:cubicBezTo>
                <a:cubicBezTo>
                  <a:pt x="1659" y="1259"/>
                  <a:pt x="1653" y="1259"/>
                  <a:pt x="1648" y="1258"/>
                </a:cubicBezTo>
                <a:cubicBezTo>
                  <a:pt x="1647" y="1264"/>
                  <a:pt x="1646" y="1270"/>
                  <a:pt x="1646" y="1276"/>
                </a:cubicBezTo>
                <a:cubicBezTo>
                  <a:pt x="1651" y="1276"/>
                  <a:pt x="1657" y="1276"/>
                  <a:pt x="1663" y="1276"/>
                </a:cubicBezTo>
                <a:close/>
                <a:moveTo>
                  <a:pt x="1679" y="1400"/>
                </a:moveTo>
                <a:cubicBezTo>
                  <a:pt x="1673" y="1399"/>
                  <a:pt x="1669" y="1399"/>
                  <a:pt x="1665" y="1398"/>
                </a:cubicBezTo>
                <a:cubicBezTo>
                  <a:pt x="1664" y="1403"/>
                  <a:pt x="1664" y="1408"/>
                  <a:pt x="1664" y="1412"/>
                </a:cubicBezTo>
                <a:cubicBezTo>
                  <a:pt x="1668" y="1412"/>
                  <a:pt x="1673" y="1413"/>
                  <a:pt x="1677" y="1413"/>
                </a:cubicBezTo>
                <a:cubicBezTo>
                  <a:pt x="1678" y="1409"/>
                  <a:pt x="1678" y="1405"/>
                  <a:pt x="1679" y="1400"/>
                </a:cubicBezTo>
                <a:close/>
                <a:moveTo>
                  <a:pt x="1684" y="1345"/>
                </a:moveTo>
                <a:cubicBezTo>
                  <a:pt x="1679" y="1344"/>
                  <a:pt x="1674" y="1343"/>
                  <a:pt x="1669" y="1343"/>
                </a:cubicBezTo>
                <a:cubicBezTo>
                  <a:pt x="1669" y="1348"/>
                  <a:pt x="1669" y="1353"/>
                  <a:pt x="1669" y="1358"/>
                </a:cubicBezTo>
                <a:cubicBezTo>
                  <a:pt x="1673" y="1358"/>
                  <a:pt x="1678" y="1359"/>
                  <a:pt x="1683" y="1359"/>
                </a:cubicBezTo>
                <a:cubicBezTo>
                  <a:pt x="1683" y="1354"/>
                  <a:pt x="1684" y="1349"/>
                  <a:pt x="1684" y="1345"/>
                </a:cubicBezTo>
                <a:close/>
                <a:moveTo>
                  <a:pt x="1689" y="1290"/>
                </a:moveTo>
                <a:cubicBezTo>
                  <a:pt x="1684" y="1290"/>
                  <a:pt x="1679" y="1289"/>
                  <a:pt x="1674" y="1289"/>
                </a:cubicBezTo>
                <a:cubicBezTo>
                  <a:pt x="1673" y="1294"/>
                  <a:pt x="1673" y="1299"/>
                  <a:pt x="1673" y="1304"/>
                </a:cubicBezTo>
                <a:cubicBezTo>
                  <a:pt x="1678" y="1304"/>
                  <a:pt x="1682" y="1305"/>
                  <a:pt x="1687" y="1305"/>
                </a:cubicBezTo>
                <a:cubicBezTo>
                  <a:pt x="1688" y="1300"/>
                  <a:pt x="1688" y="1295"/>
                  <a:pt x="1689" y="1290"/>
                </a:cubicBezTo>
                <a:close/>
                <a:moveTo>
                  <a:pt x="1694" y="1236"/>
                </a:moveTo>
                <a:cubicBezTo>
                  <a:pt x="1689" y="1235"/>
                  <a:pt x="1683" y="1234"/>
                  <a:pt x="1678" y="1234"/>
                </a:cubicBezTo>
                <a:cubicBezTo>
                  <a:pt x="1677" y="1239"/>
                  <a:pt x="1677" y="1245"/>
                  <a:pt x="1676" y="1251"/>
                </a:cubicBezTo>
                <a:cubicBezTo>
                  <a:pt x="1682" y="1251"/>
                  <a:pt x="1688" y="1251"/>
                  <a:pt x="1693" y="1252"/>
                </a:cubicBezTo>
                <a:cubicBezTo>
                  <a:pt x="1693" y="1247"/>
                  <a:pt x="1694" y="1241"/>
                  <a:pt x="1694" y="1236"/>
                </a:cubicBezTo>
                <a:close/>
                <a:moveTo>
                  <a:pt x="1697" y="1197"/>
                </a:moveTo>
                <a:cubicBezTo>
                  <a:pt x="1698" y="1192"/>
                  <a:pt x="1699" y="1186"/>
                  <a:pt x="1699" y="1181"/>
                </a:cubicBezTo>
                <a:cubicBezTo>
                  <a:pt x="1694" y="1180"/>
                  <a:pt x="1688" y="1180"/>
                  <a:pt x="1683" y="1179"/>
                </a:cubicBezTo>
                <a:cubicBezTo>
                  <a:pt x="1682" y="1185"/>
                  <a:pt x="1682" y="1191"/>
                  <a:pt x="1681" y="1196"/>
                </a:cubicBezTo>
                <a:cubicBezTo>
                  <a:pt x="1687" y="1197"/>
                  <a:pt x="1692" y="1197"/>
                  <a:pt x="1697" y="1197"/>
                </a:cubicBezTo>
                <a:close/>
                <a:moveTo>
                  <a:pt x="1713" y="1320"/>
                </a:moveTo>
                <a:cubicBezTo>
                  <a:pt x="1708" y="1320"/>
                  <a:pt x="1704" y="1319"/>
                  <a:pt x="1699" y="1319"/>
                </a:cubicBezTo>
                <a:cubicBezTo>
                  <a:pt x="1699" y="1324"/>
                  <a:pt x="1698" y="1329"/>
                  <a:pt x="1698" y="1334"/>
                </a:cubicBezTo>
                <a:cubicBezTo>
                  <a:pt x="1703" y="1334"/>
                  <a:pt x="1707" y="1334"/>
                  <a:pt x="1711" y="1334"/>
                </a:cubicBezTo>
                <a:cubicBezTo>
                  <a:pt x="1712" y="1329"/>
                  <a:pt x="1712" y="1325"/>
                  <a:pt x="1713" y="1320"/>
                </a:cubicBezTo>
                <a:close/>
                <a:moveTo>
                  <a:pt x="1717" y="1266"/>
                </a:moveTo>
                <a:cubicBezTo>
                  <a:pt x="1712" y="1265"/>
                  <a:pt x="1708" y="1265"/>
                  <a:pt x="1703" y="1264"/>
                </a:cubicBezTo>
                <a:cubicBezTo>
                  <a:pt x="1703" y="1269"/>
                  <a:pt x="1703" y="1274"/>
                  <a:pt x="1703" y="1279"/>
                </a:cubicBezTo>
                <a:cubicBezTo>
                  <a:pt x="1707" y="1279"/>
                  <a:pt x="1712" y="1280"/>
                  <a:pt x="1717" y="1280"/>
                </a:cubicBezTo>
                <a:cubicBezTo>
                  <a:pt x="1717" y="1275"/>
                  <a:pt x="1717" y="1270"/>
                  <a:pt x="1717" y="1266"/>
                </a:cubicBezTo>
                <a:close/>
                <a:moveTo>
                  <a:pt x="1724" y="1211"/>
                </a:moveTo>
                <a:cubicBezTo>
                  <a:pt x="1718" y="1211"/>
                  <a:pt x="1713" y="1210"/>
                  <a:pt x="1708" y="1210"/>
                </a:cubicBezTo>
                <a:cubicBezTo>
                  <a:pt x="1708" y="1215"/>
                  <a:pt x="1707" y="1220"/>
                  <a:pt x="1707" y="1226"/>
                </a:cubicBezTo>
                <a:cubicBezTo>
                  <a:pt x="1712" y="1226"/>
                  <a:pt x="1717" y="1226"/>
                  <a:pt x="1722" y="1227"/>
                </a:cubicBezTo>
                <a:cubicBezTo>
                  <a:pt x="1723" y="1222"/>
                  <a:pt x="1723" y="1216"/>
                  <a:pt x="1724" y="1211"/>
                </a:cubicBezTo>
                <a:close/>
                <a:moveTo>
                  <a:pt x="1727" y="1172"/>
                </a:moveTo>
                <a:cubicBezTo>
                  <a:pt x="1727" y="1167"/>
                  <a:pt x="1728" y="1162"/>
                  <a:pt x="1728" y="1157"/>
                </a:cubicBezTo>
                <a:cubicBezTo>
                  <a:pt x="1723" y="1156"/>
                  <a:pt x="1717" y="1155"/>
                  <a:pt x="1712" y="1154"/>
                </a:cubicBezTo>
                <a:cubicBezTo>
                  <a:pt x="1711" y="1160"/>
                  <a:pt x="1711" y="1166"/>
                  <a:pt x="1711" y="1171"/>
                </a:cubicBezTo>
                <a:cubicBezTo>
                  <a:pt x="1716" y="1172"/>
                  <a:pt x="1722" y="1172"/>
                  <a:pt x="1727" y="1172"/>
                </a:cubicBezTo>
                <a:close/>
                <a:moveTo>
                  <a:pt x="1742" y="1296"/>
                </a:moveTo>
                <a:cubicBezTo>
                  <a:pt x="1738" y="1295"/>
                  <a:pt x="1733" y="1295"/>
                  <a:pt x="1729" y="1294"/>
                </a:cubicBezTo>
                <a:cubicBezTo>
                  <a:pt x="1728" y="1299"/>
                  <a:pt x="1728" y="1304"/>
                  <a:pt x="1728" y="1308"/>
                </a:cubicBezTo>
                <a:cubicBezTo>
                  <a:pt x="1732" y="1308"/>
                  <a:pt x="1737" y="1309"/>
                  <a:pt x="1741" y="1309"/>
                </a:cubicBezTo>
                <a:cubicBezTo>
                  <a:pt x="1741" y="1305"/>
                  <a:pt x="1742" y="1300"/>
                  <a:pt x="1742" y="1296"/>
                </a:cubicBezTo>
                <a:close/>
                <a:moveTo>
                  <a:pt x="1747" y="1242"/>
                </a:moveTo>
                <a:cubicBezTo>
                  <a:pt x="1743" y="1241"/>
                  <a:pt x="1738" y="1241"/>
                  <a:pt x="1733" y="1240"/>
                </a:cubicBezTo>
                <a:cubicBezTo>
                  <a:pt x="1733" y="1245"/>
                  <a:pt x="1733" y="1249"/>
                  <a:pt x="1732" y="1254"/>
                </a:cubicBezTo>
                <a:cubicBezTo>
                  <a:pt x="1737" y="1254"/>
                  <a:pt x="1742" y="1254"/>
                  <a:pt x="1746" y="1255"/>
                </a:cubicBezTo>
                <a:cubicBezTo>
                  <a:pt x="1747" y="1250"/>
                  <a:pt x="1747" y="1246"/>
                  <a:pt x="1747" y="1242"/>
                </a:cubicBezTo>
                <a:close/>
                <a:moveTo>
                  <a:pt x="1752" y="1187"/>
                </a:moveTo>
                <a:cubicBezTo>
                  <a:pt x="1747" y="1186"/>
                  <a:pt x="1742" y="1186"/>
                  <a:pt x="1737" y="1185"/>
                </a:cubicBezTo>
                <a:cubicBezTo>
                  <a:pt x="1737" y="1190"/>
                  <a:pt x="1736" y="1195"/>
                  <a:pt x="1736" y="1201"/>
                </a:cubicBezTo>
                <a:cubicBezTo>
                  <a:pt x="1741" y="1201"/>
                  <a:pt x="1746" y="1201"/>
                  <a:pt x="1752" y="1201"/>
                </a:cubicBezTo>
                <a:cubicBezTo>
                  <a:pt x="1752" y="1196"/>
                  <a:pt x="1752" y="1191"/>
                  <a:pt x="1752" y="1187"/>
                </a:cubicBezTo>
                <a:close/>
                <a:moveTo>
                  <a:pt x="1758" y="1132"/>
                </a:moveTo>
                <a:cubicBezTo>
                  <a:pt x="1753" y="1131"/>
                  <a:pt x="1747" y="1131"/>
                  <a:pt x="1742" y="1130"/>
                </a:cubicBezTo>
                <a:cubicBezTo>
                  <a:pt x="1742" y="1136"/>
                  <a:pt x="1741" y="1141"/>
                  <a:pt x="1741" y="1146"/>
                </a:cubicBezTo>
                <a:cubicBezTo>
                  <a:pt x="1746" y="1146"/>
                  <a:pt x="1751" y="1147"/>
                  <a:pt x="1756" y="1147"/>
                </a:cubicBezTo>
                <a:cubicBezTo>
                  <a:pt x="1757" y="1142"/>
                  <a:pt x="1757" y="1137"/>
                  <a:pt x="1758" y="1132"/>
                </a:cubicBezTo>
                <a:close/>
                <a:moveTo>
                  <a:pt x="1762" y="1077"/>
                </a:moveTo>
                <a:cubicBezTo>
                  <a:pt x="1757" y="1077"/>
                  <a:pt x="1752" y="1076"/>
                  <a:pt x="1747" y="1076"/>
                </a:cubicBezTo>
                <a:cubicBezTo>
                  <a:pt x="1747" y="1082"/>
                  <a:pt x="1746" y="1087"/>
                  <a:pt x="1746" y="1092"/>
                </a:cubicBezTo>
                <a:cubicBezTo>
                  <a:pt x="1751" y="1092"/>
                  <a:pt x="1756" y="1092"/>
                  <a:pt x="1760" y="1092"/>
                </a:cubicBezTo>
                <a:cubicBezTo>
                  <a:pt x="1761" y="1087"/>
                  <a:pt x="1762" y="1082"/>
                  <a:pt x="1762" y="1077"/>
                </a:cubicBezTo>
                <a:close/>
                <a:moveTo>
                  <a:pt x="1776" y="1217"/>
                </a:moveTo>
                <a:cubicBezTo>
                  <a:pt x="1772" y="1216"/>
                  <a:pt x="1768" y="1216"/>
                  <a:pt x="1763" y="1215"/>
                </a:cubicBezTo>
                <a:cubicBezTo>
                  <a:pt x="1763" y="1220"/>
                  <a:pt x="1763" y="1224"/>
                  <a:pt x="1763" y="1229"/>
                </a:cubicBezTo>
                <a:cubicBezTo>
                  <a:pt x="1767" y="1229"/>
                  <a:pt x="1771" y="1229"/>
                  <a:pt x="1775" y="1230"/>
                </a:cubicBezTo>
                <a:cubicBezTo>
                  <a:pt x="1776" y="1225"/>
                  <a:pt x="1776" y="1221"/>
                  <a:pt x="1776" y="1217"/>
                </a:cubicBezTo>
                <a:close/>
                <a:moveTo>
                  <a:pt x="1781" y="1162"/>
                </a:moveTo>
                <a:cubicBezTo>
                  <a:pt x="1776" y="1162"/>
                  <a:pt x="1772" y="1161"/>
                  <a:pt x="1767" y="1161"/>
                </a:cubicBezTo>
                <a:cubicBezTo>
                  <a:pt x="1767" y="1166"/>
                  <a:pt x="1767" y="1170"/>
                  <a:pt x="1767" y="1175"/>
                </a:cubicBezTo>
                <a:cubicBezTo>
                  <a:pt x="1772" y="1175"/>
                  <a:pt x="1776" y="1175"/>
                  <a:pt x="1780" y="1175"/>
                </a:cubicBezTo>
                <a:cubicBezTo>
                  <a:pt x="1781" y="1171"/>
                  <a:pt x="1781" y="1167"/>
                  <a:pt x="1781" y="1162"/>
                </a:cubicBezTo>
                <a:close/>
                <a:moveTo>
                  <a:pt x="1786" y="1108"/>
                </a:moveTo>
                <a:cubicBezTo>
                  <a:pt x="1782" y="1107"/>
                  <a:pt x="1777" y="1107"/>
                  <a:pt x="1773" y="1106"/>
                </a:cubicBezTo>
                <a:cubicBezTo>
                  <a:pt x="1772" y="1111"/>
                  <a:pt x="1772" y="1116"/>
                  <a:pt x="1771" y="1121"/>
                </a:cubicBezTo>
                <a:cubicBezTo>
                  <a:pt x="1776" y="1121"/>
                  <a:pt x="1781" y="1121"/>
                  <a:pt x="1785" y="1122"/>
                </a:cubicBezTo>
                <a:cubicBezTo>
                  <a:pt x="1785" y="1117"/>
                  <a:pt x="1786" y="1112"/>
                  <a:pt x="1786" y="1108"/>
                </a:cubicBezTo>
                <a:close/>
                <a:moveTo>
                  <a:pt x="1791" y="1053"/>
                </a:moveTo>
                <a:cubicBezTo>
                  <a:pt x="1786" y="1052"/>
                  <a:pt x="1782" y="1052"/>
                  <a:pt x="1777" y="1051"/>
                </a:cubicBezTo>
                <a:cubicBezTo>
                  <a:pt x="1776" y="1057"/>
                  <a:pt x="1776" y="1062"/>
                  <a:pt x="1775" y="1066"/>
                </a:cubicBezTo>
                <a:cubicBezTo>
                  <a:pt x="1780" y="1067"/>
                  <a:pt x="1785" y="1067"/>
                  <a:pt x="1790" y="1067"/>
                </a:cubicBezTo>
                <a:cubicBezTo>
                  <a:pt x="1790" y="1062"/>
                  <a:pt x="1791" y="1058"/>
                  <a:pt x="1791" y="1053"/>
                </a:cubicBezTo>
                <a:close/>
                <a:moveTo>
                  <a:pt x="1796" y="998"/>
                </a:moveTo>
                <a:cubicBezTo>
                  <a:pt x="1791" y="998"/>
                  <a:pt x="1787" y="997"/>
                  <a:pt x="1781" y="997"/>
                </a:cubicBezTo>
                <a:cubicBezTo>
                  <a:pt x="1781" y="1002"/>
                  <a:pt x="1781" y="1007"/>
                  <a:pt x="1781" y="1012"/>
                </a:cubicBezTo>
                <a:cubicBezTo>
                  <a:pt x="1786" y="1012"/>
                  <a:pt x="1791" y="1013"/>
                  <a:pt x="1795" y="1013"/>
                </a:cubicBezTo>
                <a:cubicBezTo>
                  <a:pt x="1796" y="1008"/>
                  <a:pt x="1796" y="1003"/>
                  <a:pt x="1796" y="998"/>
                </a:cubicBezTo>
                <a:close/>
                <a:moveTo>
                  <a:pt x="1799" y="958"/>
                </a:moveTo>
                <a:cubicBezTo>
                  <a:pt x="1800" y="953"/>
                  <a:pt x="1800" y="949"/>
                  <a:pt x="1800" y="945"/>
                </a:cubicBezTo>
                <a:cubicBezTo>
                  <a:pt x="1795" y="944"/>
                  <a:pt x="1791" y="944"/>
                  <a:pt x="1786" y="943"/>
                </a:cubicBezTo>
                <a:cubicBezTo>
                  <a:pt x="1786" y="949"/>
                  <a:pt x="1785" y="953"/>
                  <a:pt x="1785" y="958"/>
                </a:cubicBezTo>
                <a:cubicBezTo>
                  <a:pt x="1790" y="958"/>
                  <a:pt x="1795" y="958"/>
                  <a:pt x="1799" y="958"/>
                </a:cubicBezTo>
                <a:close/>
                <a:moveTo>
                  <a:pt x="843" y="1648"/>
                </a:moveTo>
                <a:cubicBezTo>
                  <a:pt x="843" y="1648"/>
                  <a:pt x="843" y="1648"/>
                  <a:pt x="843" y="1648"/>
                </a:cubicBezTo>
                <a:cubicBezTo>
                  <a:pt x="843" y="1648"/>
                  <a:pt x="843" y="1648"/>
                  <a:pt x="843" y="1648"/>
                </a:cubicBezTo>
                <a:close/>
                <a:moveTo>
                  <a:pt x="710" y="1609"/>
                </a:moveTo>
                <a:cubicBezTo>
                  <a:pt x="710" y="1609"/>
                  <a:pt x="710" y="1609"/>
                  <a:pt x="710" y="1609"/>
                </a:cubicBezTo>
                <a:cubicBezTo>
                  <a:pt x="710" y="1609"/>
                  <a:pt x="710" y="1609"/>
                  <a:pt x="710" y="1609"/>
                </a:cubicBezTo>
                <a:close/>
                <a:moveTo>
                  <a:pt x="1668" y="983"/>
                </a:moveTo>
                <a:cubicBezTo>
                  <a:pt x="1668" y="983"/>
                  <a:pt x="1668" y="983"/>
                  <a:pt x="1668" y="983"/>
                </a:cubicBezTo>
                <a:cubicBezTo>
                  <a:pt x="1668" y="983"/>
                  <a:pt x="1668" y="983"/>
                  <a:pt x="1668" y="983"/>
                </a:cubicBezTo>
                <a:cubicBezTo>
                  <a:pt x="1668" y="983"/>
                  <a:pt x="1668" y="982"/>
                  <a:pt x="1668" y="982"/>
                </a:cubicBezTo>
                <a:cubicBezTo>
                  <a:pt x="1668" y="982"/>
                  <a:pt x="1668" y="982"/>
                  <a:pt x="1668" y="982"/>
                </a:cubicBezTo>
                <a:cubicBezTo>
                  <a:pt x="1668" y="982"/>
                  <a:pt x="1668" y="983"/>
                  <a:pt x="1668" y="983"/>
                </a:cubicBezTo>
                <a:close/>
                <a:moveTo>
                  <a:pt x="1668" y="983"/>
                </a:moveTo>
                <a:cubicBezTo>
                  <a:pt x="1668" y="983"/>
                  <a:pt x="1668" y="983"/>
                  <a:pt x="1668" y="983"/>
                </a:cubicBezTo>
                <a:cubicBezTo>
                  <a:pt x="1668" y="983"/>
                  <a:pt x="1668" y="983"/>
                  <a:pt x="1668" y="983"/>
                </a:cubicBezTo>
                <a:close/>
                <a:moveTo>
                  <a:pt x="1063" y="1641"/>
                </a:moveTo>
                <a:cubicBezTo>
                  <a:pt x="1063" y="1641"/>
                  <a:pt x="1063" y="1641"/>
                  <a:pt x="1063" y="1641"/>
                </a:cubicBezTo>
                <a:cubicBezTo>
                  <a:pt x="1063" y="1641"/>
                  <a:pt x="1063" y="1641"/>
                  <a:pt x="1063" y="1641"/>
                </a:cubicBezTo>
                <a:cubicBezTo>
                  <a:pt x="1063" y="1641"/>
                  <a:pt x="1063" y="1641"/>
                  <a:pt x="1063" y="1641"/>
                </a:cubicBezTo>
                <a:cubicBezTo>
                  <a:pt x="1063" y="1641"/>
                  <a:pt x="1063" y="1641"/>
                  <a:pt x="1063" y="1641"/>
                </a:cubicBezTo>
                <a:close/>
                <a:moveTo>
                  <a:pt x="201" y="826"/>
                </a:moveTo>
                <a:cubicBezTo>
                  <a:pt x="209" y="818"/>
                  <a:pt x="211" y="809"/>
                  <a:pt x="205" y="799"/>
                </a:cubicBezTo>
                <a:cubicBezTo>
                  <a:pt x="205" y="799"/>
                  <a:pt x="205" y="798"/>
                  <a:pt x="205" y="798"/>
                </a:cubicBezTo>
                <a:cubicBezTo>
                  <a:pt x="212" y="804"/>
                  <a:pt x="220" y="806"/>
                  <a:pt x="229" y="801"/>
                </a:cubicBezTo>
                <a:cubicBezTo>
                  <a:pt x="230" y="801"/>
                  <a:pt x="231" y="800"/>
                  <a:pt x="232" y="800"/>
                </a:cubicBezTo>
                <a:cubicBezTo>
                  <a:pt x="233" y="797"/>
                  <a:pt x="235" y="795"/>
                  <a:pt x="236" y="793"/>
                </a:cubicBezTo>
                <a:cubicBezTo>
                  <a:pt x="239" y="786"/>
                  <a:pt x="237" y="779"/>
                  <a:pt x="232" y="773"/>
                </a:cubicBezTo>
                <a:cubicBezTo>
                  <a:pt x="227" y="768"/>
                  <a:pt x="219" y="766"/>
                  <a:pt x="212" y="769"/>
                </a:cubicBezTo>
                <a:cubicBezTo>
                  <a:pt x="205" y="772"/>
                  <a:pt x="201" y="779"/>
                  <a:pt x="201" y="786"/>
                </a:cubicBezTo>
                <a:cubicBezTo>
                  <a:pt x="201" y="790"/>
                  <a:pt x="203" y="793"/>
                  <a:pt x="204" y="797"/>
                </a:cubicBezTo>
                <a:cubicBezTo>
                  <a:pt x="202" y="796"/>
                  <a:pt x="200" y="795"/>
                  <a:pt x="198" y="794"/>
                </a:cubicBezTo>
                <a:cubicBezTo>
                  <a:pt x="191" y="791"/>
                  <a:pt x="184" y="792"/>
                  <a:pt x="178" y="797"/>
                </a:cubicBezTo>
                <a:cubicBezTo>
                  <a:pt x="172" y="802"/>
                  <a:pt x="170" y="808"/>
                  <a:pt x="172" y="816"/>
                </a:cubicBezTo>
                <a:cubicBezTo>
                  <a:pt x="173" y="818"/>
                  <a:pt x="174" y="821"/>
                  <a:pt x="175" y="823"/>
                </a:cubicBezTo>
                <a:cubicBezTo>
                  <a:pt x="183" y="829"/>
                  <a:pt x="192" y="832"/>
                  <a:pt x="201" y="826"/>
                </a:cubicBezTo>
                <a:close/>
                <a:moveTo>
                  <a:pt x="471" y="1506"/>
                </a:moveTo>
                <a:cubicBezTo>
                  <a:pt x="471" y="1506"/>
                  <a:pt x="471" y="1506"/>
                  <a:pt x="471" y="1506"/>
                </a:cubicBezTo>
                <a:cubicBezTo>
                  <a:pt x="471" y="1506"/>
                  <a:pt x="471" y="1506"/>
                  <a:pt x="471" y="1506"/>
                </a:cubicBezTo>
                <a:cubicBezTo>
                  <a:pt x="471" y="1506"/>
                  <a:pt x="471" y="1506"/>
                  <a:pt x="471" y="1506"/>
                </a:cubicBezTo>
                <a:cubicBezTo>
                  <a:pt x="471" y="1506"/>
                  <a:pt x="471" y="1506"/>
                  <a:pt x="471" y="1506"/>
                </a:cubicBezTo>
                <a:close/>
                <a:moveTo>
                  <a:pt x="196" y="880"/>
                </a:moveTo>
                <a:cubicBezTo>
                  <a:pt x="197" y="879"/>
                  <a:pt x="199" y="877"/>
                  <a:pt x="200" y="876"/>
                </a:cubicBezTo>
                <a:cubicBezTo>
                  <a:pt x="204" y="869"/>
                  <a:pt x="204" y="861"/>
                  <a:pt x="200" y="855"/>
                </a:cubicBezTo>
                <a:cubicBezTo>
                  <a:pt x="195" y="848"/>
                  <a:pt x="188" y="845"/>
                  <a:pt x="180" y="848"/>
                </a:cubicBezTo>
                <a:cubicBezTo>
                  <a:pt x="178" y="848"/>
                  <a:pt x="176" y="849"/>
                  <a:pt x="174" y="850"/>
                </a:cubicBezTo>
                <a:cubicBezTo>
                  <a:pt x="174" y="849"/>
                  <a:pt x="174" y="849"/>
                  <a:pt x="174" y="849"/>
                </a:cubicBezTo>
                <a:cubicBezTo>
                  <a:pt x="174" y="849"/>
                  <a:pt x="174" y="849"/>
                  <a:pt x="174" y="849"/>
                </a:cubicBezTo>
                <a:cubicBezTo>
                  <a:pt x="174" y="849"/>
                  <a:pt x="174" y="849"/>
                  <a:pt x="174" y="849"/>
                </a:cubicBezTo>
                <a:cubicBezTo>
                  <a:pt x="165" y="857"/>
                  <a:pt x="166" y="867"/>
                  <a:pt x="169" y="877"/>
                </a:cubicBezTo>
                <a:cubicBezTo>
                  <a:pt x="169" y="877"/>
                  <a:pt x="169" y="878"/>
                  <a:pt x="169" y="878"/>
                </a:cubicBezTo>
                <a:cubicBezTo>
                  <a:pt x="178" y="883"/>
                  <a:pt x="187" y="886"/>
                  <a:pt x="196" y="880"/>
                </a:cubicBezTo>
                <a:close/>
                <a:moveTo>
                  <a:pt x="244" y="665"/>
                </a:moveTo>
                <a:cubicBezTo>
                  <a:pt x="244" y="665"/>
                  <a:pt x="244" y="665"/>
                  <a:pt x="244" y="665"/>
                </a:cubicBezTo>
                <a:cubicBezTo>
                  <a:pt x="244" y="665"/>
                  <a:pt x="244" y="665"/>
                  <a:pt x="244" y="665"/>
                </a:cubicBezTo>
                <a:close/>
                <a:moveTo>
                  <a:pt x="549" y="1568"/>
                </a:moveTo>
                <a:cubicBezTo>
                  <a:pt x="549" y="1568"/>
                  <a:pt x="549" y="1568"/>
                  <a:pt x="549" y="1568"/>
                </a:cubicBezTo>
                <a:cubicBezTo>
                  <a:pt x="549" y="1568"/>
                  <a:pt x="549" y="1568"/>
                  <a:pt x="549" y="1568"/>
                </a:cubicBezTo>
                <a:cubicBezTo>
                  <a:pt x="549" y="1568"/>
                  <a:pt x="549" y="1568"/>
                  <a:pt x="549" y="1568"/>
                </a:cubicBezTo>
                <a:cubicBezTo>
                  <a:pt x="549" y="1568"/>
                  <a:pt x="549" y="1568"/>
                  <a:pt x="549" y="1568"/>
                </a:cubicBezTo>
                <a:cubicBezTo>
                  <a:pt x="549" y="1568"/>
                  <a:pt x="549" y="1568"/>
                  <a:pt x="549" y="1568"/>
                </a:cubicBezTo>
                <a:close/>
                <a:moveTo>
                  <a:pt x="580" y="1562"/>
                </a:moveTo>
                <a:cubicBezTo>
                  <a:pt x="584" y="1552"/>
                  <a:pt x="578" y="1541"/>
                  <a:pt x="568" y="1538"/>
                </a:cubicBezTo>
                <a:cubicBezTo>
                  <a:pt x="562" y="1536"/>
                  <a:pt x="557" y="1537"/>
                  <a:pt x="552" y="1540"/>
                </a:cubicBezTo>
                <a:cubicBezTo>
                  <a:pt x="553" y="1538"/>
                  <a:pt x="554" y="1535"/>
                  <a:pt x="555" y="1533"/>
                </a:cubicBezTo>
                <a:cubicBezTo>
                  <a:pt x="558" y="1525"/>
                  <a:pt x="555" y="1516"/>
                  <a:pt x="548" y="1511"/>
                </a:cubicBezTo>
                <a:cubicBezTo>
                  <a:pt x="541" y="1507"/>
                  <a:pt x="532" y="1507"/>
                  <a:pt x="526" y="1513"/>
                </a:cubicBezTo>
                <a:cubicBezTo>
                  <a:pt x="520" y="1518"/>
                  <a:pt x="518" y="1528"/>
                  <a:pt x="522" y="1535"/>
                </a:cubicBezTo>
                <a:cubicBezTo>
                  <a:pt x="526" y="1543"/>
                  <a:pt x="535" y="1546"/>
                  <a:pt x="543" y="1544"/>
                </a:cubicBezTo>
                <a:cubicBezTo>
                  <a:pt x="546" y="1543"/>
                  <a:pt x="549" y="1541"/>
                  <a:pt x="552" y="1540"/>
                </a:cubicBezTo>
                <a:cubicBezTo>
                  <a:pt x="543" y="1550"/>
                  <a:pt x="542" y="1556"/>
                  <a:pt x="549" y="1568"/>
                </a:cubicBezTo>
                <a:cubicBezTo>
                  <a:pt x="551" y="1570"/>
                  <a:pt x="553" y="1571"/>
                  <a:pt x="555" y="1572"/>
                </a:cubicBezTo>
                <a:cubicBezTo>
                  <a:pt x="565" y="1576"/>
                  <a:pt x="576" y="1572"/>
                  <a:pt x="580" y="1562"/>
                </a:cubicBezTo>
                <a:close/>
                <a:moveTo>
                  <a:pt x="788" y="1643"/>
                </a:moveTo>
                <a:cubicBezTo>
                  <a:pt x="788" y="1643"/>
                  <a:pt x="788" y="1643"/>
                  <a:pt x="788" y="1643"/>
                </a:cubicBezTo>
                <a:cubicBezTo>
                  <a:pt x="788" y="1643"/>
                  <a:pt x="788" y="1643"/>
                  <a:pt x="788" y="1643"/>
                </a:cubicBezTo>
                <a:cubicBezTo>
                  <a:pt x="788" y="1643"/>
                  <a:pt x="788" y="1643"/>
                  <a:pt x="788" y="1643"/>
                </a:cubicBezTo>
                <a:cubicBezTo>
                  <a:pt x="788" y="1643"/>
                  <a:pt x="788" y="1643"/>
                  <a:pt x="788" y="1643"/>
                </a:cubicBezTo>
                <a:close/>
                <a:moveTo>
                  <a:pt x="1407" y="1452"/>
                </a:moveTo>
                <a:cubicBezTo>
                  <a:pt x="1407" y="1452"/>
                  <a:pt x="1407" y="1452"/>
                  <a:pt x="1407" y="1452"/>
                </a:cubicBezTo>
                <a:cubicBezTo>
                  <a:pt x="1407" y="1452"/>
                  <a:pt x="1407" y="1452"/>
                  <a:pt x="1407" y="1452"/>
                </a:cubicBezTo>
                <a:cubicBezTo>
                  <a:pt x="1407" y="1452"/>
                  <a:pt x="1407" y="1452"/>
                  <a:pt x="1407" y="1452"/>
                </a:cubicBezTo>
                <a:cubicBezTo>
                  <a:pt x="1407" y="1452"/>
                  <a:pt x="1407" y="1452"/>
                  <a:pt x="1407" y="1452"/>
                </a:cubicBezTo>
                <a:close/>
                <a:moveTo>
                  <a:pt x="424" y="1443"/>
                </a:moveTo>
                <a:cubicBezTo>
                  <a:pt x="429" y="1436"/>
                  <a:pt x="428" y="1426"/>
                  <a:pt x="423" y="1420"/>
                </a:cubicBezTo>
                <a:cubicBezTo>
                  <a:pt x="416" y="1414"/>
                  <a:pt x="407" y="1412"/>
                  <a:pt x="399" y="1417"/>
                </a:cubicBezTo>
                <a:cubicBezTo>
                  <a:pt x="392" y="1422"/>
                  <a:pt x="389" y="1431"/>
                  <a:pt x="392" y="1439"/>
                </a:cubicBezTo>
                <a:cubicBezTo>
                  <a:pt x="393" y="1441"/>
                  <a:pt x="394" y="1444"/>
                  <a:pt x="395" y="1446"/>
                </a:cubicBezTo>
                <a:cubicBezTo>
                  <a:pt x="397" y="1447"/>
                  <a:pt x="400" y="1448"/>
                  <a:pt x="402" y="1449"/>
                </a:cubicBezTo>
                <a:cubicBezTo>
                  <a:pt x="410" y="1453"/>
                  <a:pt x="419" y="1450"/>
                  <a:pt x="424" y="1443"/>
                </a:cubicBezTo>
                <a:close/>
                <a:moveTo>
                  <a:pt x="251" y="1187"/>
                </a:moveTo>
                <a:cubicBezTo>
                  <a:pt x="251" y="1187"/>
                  <a:pt x="251" y="1187"/>
                  <a:pt x="251" y="1187"/>
                </a:cubicBezTo>
                <a:cubicBezTo>
                  <a:pt x="251" y="1187"/>
                  <a:pt x="251" y="1187"/>
                  <a:pt x="250" y="1188"/>
                </a:cubicBezTo>
                <a:lnTo>
                  <a:pt x="251" y="1187"/>
                </a:lnTo>
                <a:close/>
                <a:moveTo>
                  <a:pt x="251" y="1187"/>
                </a:moveTo>
                <a:cubicBezTo>
                  <a:pt x="252" y="1185"/>
                  <a:pt x="254" y="1183"/>
                  <a:pt x="256" y="1181"/>
                </a:cubicBezTo>
                <a:cubicBezTo>
                  <a:pt x="260" y="1174"/>
                  <a:pt x="259" y="1164"/>
                  <a:pt x="253" y="1158"/>
                </a:cubicBezTo>
                <a:cubicBezTo>
                  <a:pt x="247" y="1153"/>
                  <a:pt x="238" y="1152"/>
                  <a:pt x="231" y="1156"/>
                </a:cubicBezTo>
                <a:cubicBezTo>
                  <a:pt x="224" y="1160"/>
                  <a:pt x="220" y="1169"/>
                  <a:pt x="223" y="1177"/>
                </a:cubicBezTo>
                <a:cubicBezTo>
                  <a:pt x="224" y="1180"/>
                  <a:pt x="225" y="1182"/>
                  <a:pt x="226" y="1185"/>
                </a:cubicBezTo>
                <a:cubicBezTo>
                  <a:pt x="234" y="1189"/>
                  <a:pt x="242" y="1191"/>
                  <a:pt x="251" y="1187"/>
                </a:cubicBezTo>
                <a:close/>
                <a:moveTo>
                  <a:pt x="777" y="218"/>
                </a:moveTo>
                <a:cubicBezTo>
                  <a:pt x="783" y="224"/>
                  <a:pt x="791" y="225"/>
                  <a:pt x="799" y="222"/>
                </a:cubicBezTo>
                <a:cubicBezTo>
                  <a:pt x="801" y="221"/>
                  <a:pt x="802" y="220"/>
                  <a:pt x="804" y="219"/>
                </a:cubicBezTo>
                <a:cubicBezTo>
                  <a:pt x="804" y="218"/>
                  <a:pt x="805" y="217"/>
                  <a:pt x="806" y="215"/>
                </a:cubicBezTo>
                <a:cubicBezTo>
                  <a:pt x="810" y="207"/>
                  <a:pt x="809" y="200"/>
                  <a:pt x="804" y="193"/>
                </a:cubicBezTo>
                <a:cubicBezTo>
                  <a:pt x="799" y="188"/>
                  <a:pt x="791" y="186"/>
                  <a:pt x="783" y="189"/>
                </a:cubicBezTo>
                <a:cubicBezTo>
                  <a:pt x="781" y="190"/>
                  <a:pt x="779" y="190"/>
                  <a:pt x="777" y="191"/>
                </a:cubicBezTo>
                <a:cubicBezTo>
                  <a:pt x="776" y="193"/>
                  <a:pt x="775" y="195"/>
                  <a:pt x="774" y="197"/>
                </a:cubicBezTo>
                <a:cubicBezTo>
                  <a:pt x="771" y="205"/>
                  <a:pt x="772" y="213"/>
                  <a:pt x="777" y="218"/>
                </a:cubicBezTo>
                <a:close/>
                <a:moveTo>
                  <a:pt x="1158" y="226"/>
                </a:moveTo>
                <a:cubicBezTo>
                  <a:pt x="1152" y="232"/>
                  <a:pt x="1151" y="240"/>
                  <a:pt x="1155" y="248"/>
                </a:cubicBezTo>
                <a:cubicBezTo>
                  <a:pt x="1156" y="249"/>
                  <a:pt x="1156" y="251"/>
                  <a:pt x="1157" y="252"/>
                </a:cubicBezTo>
                <a:cubicBezTo>
                  <a:pt x="1158" y="253"/>
                  <a:pt x="1160" y="254"/>
                  <a:pt x="1161" y="254"/>
                </a:cubicBezTo>
                <a:cubicBezTo>
                  <a:pt x="1169" y="259"/>
                  <a:pt x="1177" y="258"/>
                  <a:pt x="1183" y="252"/>
                </a:cubicBezTo>
                <a:cubicBezTo>
                  <a:pt x="1189" y="247"/>
                  <a:pt x="1190" y="240"/>
                  <a:pt x="1187" y="232"/>
                </a:cubicBezTo>
                <a:cubicBezTo>
                  <a:pt x="1187" y="230"/>
                  <a:pt x="1186" y="228"/>
                  <a:pt x="1185" y="225"/>
                </a:cubicBezTo>
                <a:cubicBezTo>
                  <a:pt x="1183" y="225"/>
                  <a:pt x="1181" y="224"/>
                  <a:pt x="1179" y="223"/>
                </a:cubicBezTo>
                <a:cubicBezTo>
                  <a:pt x="1172" y="219"/>
                  <a:pt x="1163" y="221"/>
                  <a:pt x="1158" y="226"/>
                </a:cubicBezTo>
                <a:close/>
                <a:moveTo>
                  <a:pt x="211" y="717"/>
                </a:moveTo>
                <a:cubicBezTo>
                  <a:pt x="211" y="717"/>
                  <a:pt x="211" y="716"/>
                  <a:pt x="211" y="716"/>
                </a:cubicBezTo>
                <a:cubicBezTo>
                  <a:pt x="211" y="716"/>
                  <a:pt x="211" y="716"/>
                  <a:pt x="211" y="716"/>
                </a:cubicBezTo>
                <a:cubicBezTo>
                  <a:pt x="211" y="716"/>
                  <a:pt x="210" y="717"/>
                  <a:pt x="210" y="717"/>
                </a:cubicBezTo>
                <a:cubicBezTo>
                  <a:pt x="210" y="717"/>
                  <a:pt x="210" y="717"/>
                  <a:pt x="211" y="717"/>
                </a:cubicBezTo>
                <a:close/>
                <a:moveTo>
                  <a:pt x="214" y="747"/>
                </a:moveTo>
                <a:cubicBezTo>
                  <a:pt x="221" y="751"/>
                  <a:pt x="231" y="750"/>
                  <a:pt x="237" y="744"/>
                </a:cubicBezTo>
                <a:cubicBezTo>
                  <a:pt x="243" y="738"/>
                  <a:pt x="244" y="729"/>
                  <a:pt x="240" y="722"/>
                </a:cubicBezTo>
                <a:cubicBezTo>
                  <a:pt x="235" y="715"/>
                  <a:pt x="227" y="711"/>
                  <a:pt x="218" y="714"/>
                </a:cubicBezTo>
                <a:cubicBezTo>
                  <a:pt x="216" y="715"/>
                  <a:pt x="213" y="716"/>
                  <a:pt x="211" y="717"/>
                </a:cubicBezTo>
                <a:cubicBezTo>
                  <a:pt x="209" y="719"/>
                  <a:pt x="208" y="722"/>
                  <a:pt x="207" y="725"/>
                </a:cubicBezTo>
                <a:cubicBezTo>
                  <a:pt x="204" y="733"/>
                  <a:pt x="207" y="742"/>
                  <a:pt x="214" y="747"/>
                </a:cubicBezTo>
                <a:close/>
                <a:moveTo>
                  <a:pt x="1542" y="558"/>
                </a:moveTo>
                <a:cubicBezTo>
                  <a:pt x="1541" y="559"/>
                  <a:pt x="1539" y="561"/>
                  <a:pt x="1538" y="563"/>
                </a:cubicBezTo>
                <a:cubicBezTo>
                  <a:pt x="1533" y="570"/>
                  <a:pt x="1534" y="580"/>
                  <a:pt x="1540" y="586"/>
                </a:cubicBezTo>
                <a:cubicBezTo>
                  <a:pt x="1546" y="592"/>
                  <a:pt x="1555" y="593"/>
                  <a:pt x="1562" y="589"/>
                </a:cubicBezTo>
                <a:cubicBezTo>
                  <a:pt x="1569" y="585"/>
                  <a:pt x="1573" y="576"/>
                  <a:pt x="1570" y="568"/>
                </a:cubicBezTo>
                <a:cubicBezTo>
                  <a:pt x="1569" y="565"/>
                  <a:pt x="1568" y="562"/>
                  <a:pt x="1567" y="560"/>
                </a:cubicBezTo>
                <a:cubicBezTo>
                  <a:pt x="1559" y="556"/>
                  <a:pt x="1551" y="553"/>
                  <a:pt x="1542" y="558"/>
                </a:cubicBezTo>
                <a:close/>
                <a:moveTo>
                  <a:pt x="1542" y="558"/>
                </a:moveTo>
                <a:cubicBezTo>
                  <a:pt x="1542" y="558"/>
                  <a:pt x="1542" y="558"/>
                  <a:pt x="1542" y="558"/>
                </a:cubicBezTo>
                <a:cubicBezTo>
                  <a:pt x="1542" y="558"/>
                  <a:pt x="1542" y="557"/>
                  <a:pt x="1542" y="557"/>
                </a:cubicBezTo>
                <a:lnTo>
                  <a:pt x="1542" y="558"/>
                </a:lnTo>
                <a:close/>
                <a:moveTo>
                  <a:pt x="1559" y="1273"/>
                </a:moveTo>
                <a:cubicBezTo>
                  <a:pt x="1559" y="1273"/>
                  <a:pt x="1559" y="1273"/>
                  <a:pt x="1559" y="1273"/>
                </a:cubicBezTo>
                <a:cubicBezTo>
                  <a:pt x="1559" y="1273"/>
                  <a:pt x="1559" y="1273"/>
                  <a:pt x="1559" y="1273"/>
                </a:cubicBezTo>
                <a:cubicBezTo>
                  <a:pt x="1559" y="1273"/>
                  <a:pt x="1559" y="1272"/>
                  <a:pt x="1559" y="1272"/>
                </a:cubicBezTo>
                <a:cubicBezTo>
                  <a:pt x="1559" y="1272"/>
                  <a:pt x="1559" y="1273"/>
                  <a:pt x="1559" y="1273"/>
                </a:cubicBezTo>
                <a:close/>
                <a:moveTo>
                  <a:pt x="951" y="1657"/>
                </a:moveTo>
                <a:cubicBezTo>
                  <a:pt x="957" y="1652"/>
                  <a:pt x="959" y="1644"/>
                  <a:pt x="955" y="1635"/>
                </a:cubicBezTo>
                <a:cubicBezTo>
                  <a:pt x="955" y="1634"/>
                  <a:pt x="954" y="1632"/>
                  <a:pt x="953" y="1630"/>
                </a:cubicBezTo>
                <a:cubicBezTo>
                  <a:pt x="955" y="1631"/>
                  <a:pt x="957" y="1633"/>
                  <a:pt x="960" y="1634"/>
                </a:cubicBezTo>
                <a:cubicBezTo>
                  <a:pt x="967" y="1638"/>
                  <a:pt x="975" y="1637"/>
                  <a:pt x="981" y="1631"/>
                </a:cubicBezTo>
                <a:cubicBezTo>
                  <a:pt x="986" y="1625"/>
                  <a:pt x="987" y="1616"/>
                  <a:pt x="983" y="1609"/>
                </a:cubicBezTo>
                <a:cubicBezTo>
                  <a:pt x="979" y="1602"/>
                  <a:pt x="971" y="1599"/>
                  <a:pt x="963" y="1601"/>
                </a:cubicBezTo>
                <a:cubicBezTo>
                  <a:pt x="955" y="1603"/>
                  <a:pt x="950" y="1610"/>
                  <a:pt x="950" y="1619"/>
                </a:cubicBezTo>
                <a:cubicBezTo>
                  <a:pt x="950" y="1622"/>
                  <a:pt x="952" y="1626"/>
                  <a:pt x="953" y="1630"/>
                </a:cubicBezTo>
                <a:cubicBezTo>
                  <a:pt x="951" y="1629"/>
                  <a:pt x="949" y="1628"/>
                  <a:pt x="946" y="1627"/>
                </a:cubicBezTo>
                <a:cubicBezTo>
                  <a:pt x="939" y="1624"/>
                  <a:pt x="931" y="1625"/>
                  <a:pt x="926" y="1630"/>
                </a:cubicBezTo>
                <a:cubicBezTo>
                  <a:pt x="921" y="1635"/>
                  <a:pt x="919" y="1643"/>
                  <a:pt x="922" y="1651"/>
                </a:cubicBezTo>
                <a:cubicBezTo>
                  <a:pt x="923" y="1653"/>
                  <a:pt x="924" y="1654"/>
                  <a:pt x="925" y="1656"/>
                </a:cubicBezTo>
                <a:cubicBezTo>
                  <a:pt x="926" y="1657"/>
                  <a:pt x="928" y="1658"/>
                  <a:pt x="929" y="1659"/>
                </a:cubicBezTo>
                <a:cubicBezTo>
                  <a:pt x="937" y="1663"/>
                  <a:pt x="945" y="1662"/>
                  <a:pt x="951" y="1657"/>
                </a:cubicBezTo>
                <a:close/>
                <a:moveTo>
                  <a:pt x="925" y="1656"/>
                </a:moveTo>
                <a:cubicBezTo>
                  <a:pt x="925" y="1656"/>
                  <a:pt x="925" y="1656"/>
                  <a:pt x="924" y="1656"/>
                </a:cubicBezTo>
                <a:cubicBezTo>
                  <a:pt x="924" y="1656"/>
                  <a:pt x="925" y="1656"/>
                  <a:pt x="925" y="1656"/>
                </a:cubicBezTo>
                <a:cubicBezTo>
                  <a:pt x="925" y="1656"/>
                  <a:pt x="925" y="1657"/>
                  <a:pt x="925" y="1657"/>
                </a:cubicBezTo>
                <a:cubicBezTo>
                  <a:pt x="925" y="1657"/>
                  <a:pt x="925" y="1656"/>
                  <a:pt x="925" y="1656"/>
                </a:cubicBezTo>
                <a:close/>
                <a:moveTo>
                  <a:pt x="841" y="1619"/>
                </a:moveTo>
                <a:cubicBezTo>
                  <a:pt x="833" y="1614"/>
                  <a:pt x="824" y="1614"/>
                  <a:pt x="817" y="1621"/>
                </a:cubicBezTo>
                <a:cubicBezTo>
                  <a:pt x="811" y="1626"/>
                  <a:pt x="810" y="1636"/>
                  <a:pt x="814" y="1643"/>
                </a:cubicBezTo>
                <a:cubicBezTo>
                  <a:pt x="818" y="1651"/>
                  <a:pt x="828" y="1654"/>
                  <a:pt x="836" y="1651"/>
                </a:cubicBezTo>
                <a:cubicBezTo>
                  <a:pt x="838" y="1650"/>
                  <a:pt x="841" y="1649"/>
                  <a:pt x="843" y="1648"/>
                </a:cubicBezTo>
                <a:cubicBezTo>
                  <a:pt x="844" y="1646"/>
                  <a:pt x="845" y="1644"/>
                  <a:pt x="846" y="1642"/>
                </a:cubicBezTo>
                <a:cubicBezTo>
                  <a:pt x="850" y="1634"/>
                  <a:pt x="848" y="1625"/>
                  <a:pt x="841" y="1619"/>
                </a:cubicBezTo>
                <a:close/>
                <a:moveTo>
                  <a:pt x="843" y="1648"/>
                </a:moveTo>
                <a:cubicBezTo>
                  <a:pt x="843" y="1648"/>
                  <a:pt x="843" y="1648"/>
                  <a:pt x="843" y="1648"/>
                </a:cubicBezTo>
                <a:cubicBezTo>
                  <a:pt x="843" y="1648"/>
                  <a:pt x="843" y="1648"/>
                  <a:pt x="843" y="1648"/>
                </a:cubicBezTo>
                <a:cubicBezTo>
                  <a:pt x="843" y="1648"/>
                  <a:pt x="843" y="1648"/>
                  <a:pt x="843" y="1648"/>
                </a:cubicBezTo>
                <a:close/>
                <a:moveTo>
                  <a:pt x="1591" y="590"/>
                </a:moveTo>
                <a:cubicBezTo>
                  <a:pt x="1591" y="590"/>
                  <a:pt x="1592" y="590"/>
                  <a:pt x="1592" y="590"/>
                </a:cubicBezTo>
                <a:cubicBezTo>
                  <a:pt x="1592" y="590"/>
                  <a:pt x="1592" y="590"/>
                  <a:pt x="1592" y="590"/>
                </a:cubicBezTo>
                <a:cubicBezTo>
                  <a:pt x="1592" y="590"/>
                  <a:pt x="1592" y="590"/>
                  <a:pt x="1592" y="590"/>
                </a:cubicBezTo>
                <a:cubicBezTo>
                  <a:pt x="1591" y="590"/>
                  <a:pt x="1591" y="590"/>
                  <a:pt x="1591" y="590"/>
                </a:cubicBezTo>
                <a:cubicBezTo>
                  <a:pt x="1591" y="590"/>
                  <a:pt x="1591" y="590"/>
                  <a:pt x="1591" y="590"/>
                </a:cubicBezTo>
                <a:close/>
                <a:moveTo>
                  <a:pt x="1563" y="592"/>
                </a:moveTo>
                <a:cubicBezTo>
                  <a:pt x="1558" y="599"/>
                  <a:pt x="1558" y="609"/>
                  <a:pt x="1564" y="615"/>
                </a:cubicBezTo>
                <a:cubicBezTo>
                  <a:pt x="1569" y="622"/>
                  <a:pt x="1579" y="623"/>
                  <a:pt x="1587" y="619"/>
                </a:cubicBezTo>
                <a:cubicBezTo>
                  <a:pt x="1594" y="615"/>
                  <a:pt x="1598" y="605"/>
                  <a:pt x="1595" y="597"/>
                </a:cubicBezTo>
                <a:cubicBezTo>
                  <a:pt x="1594" y="594"/>
                  <a:pt x="1592" y="592"/>
                  <a:pt x="1591" y="590"/>
                </a:cubicBezTo>
                <a:cubicBezTo>
                  <a:pt x="1590" y="589"/>
                  <a:pt x="1588" y="588"/>
                  <a:pt x="1586" y="587"/>
                </a:cubicBezTo>
                <a:cubicBezTo>
                  <a:pt x="1578" y="583"/>
                  <a:pt x="1568" y="585"/>
                  <a:pt x="1563" y="592"/>
                </a:cubicBezTo>
                <a:close/>
                <a:moveTo>
                  <a:pt x="1624" y="841"/>
                </a:moveTo>
                <a:cubicBezTo>
                  <a:pt x="1624" y="841"/>
                  <a:pt x="1624" y="841"/>
                  <a:pt x="1624" y="841"/>
                </a:cubicBezTo>
                <a:cubicBezTo>
                  <a:pt x="1624" y="841"/>
                  <a:pt x="1624" y="841"/>
                  <a:pt x="1624" y="841"/>
                </a:cubicBezTo>
                <a:cubicBezTo>
                  <a:pt x="1624" y="841"/>
                  <a:pt x="1624" y="841"/>
                  <a:pt x="1624" y="841"/>
                </a:cubicBezTo>
                <a:cubicBezTo>
                  <a:pt x="1624" y="841"/>
                  <a:pt x="1624" y="841"/>
                  <a:pt x="1624" y="841"/>
                </a:cubicBezTo>
                <a:close/>
                <a:moveTo>
                  <a:pt x="1626" y="870"/>
                </a:moveTo>
                <a:cubicBezTo>
                  <a:pt x="1634" y="875"/>
                  <a:pt x="1643" y="874"/>
                  <a:pt x="1650" y="868"/>
                </a:cubicBezTo>
                <a:cubicBezTo>
                  <a:pt x="1656" y="862"/>
                  <a:pt x="1657" y="853"/>
                  <a:pt x="1653" y="845"/>
                </a:cubicBezTo>
                <a:cubicBezTo>
                  <a:pt x="1648" y="838"/>
                  <a:pt x="1639" y="835"/>
                  <a:pt x="1630" y="838"/>
                </a:cubicBezTo>
                <a:cubicBezTo>
                  <a:pt x="1628" y="839"/>
                  <a:pt x="1626" y="840"/>
                  <a:pt x="1624" y="841"/>
                </a:cubicBezTo>
                <a:cubicBezTo>
                  <a:pt x="1623" y="843"/>
                  <a:pt x="1622" y="845"/>
                  <a:pt x="1621" y="847"/>
                </a:cubicBezTo>
                <a:cubicBezTo>
                  <a:pt x="1617" y="855"/>
                  <a:pt x="1619" y="864"/>
                  <a:pt x="1626" y="870"/>
                </a:cubicBezTo>
                <a:close/>
                <a:moveTo>
                  <a:pt x="1342" y="323"/>
                </a:moveTo>
                <a:cubicBezTo>
                  <a:pt x="1336" y="328"/>
                  <a:pt x="1334" y="336"/>
                  <a:pt x="1337" y="343"/>
                </a:cubicBezTo>
                <a:cubicBezTo>
                  <a:pt x="1338" y="345"/>
                  <a:pt x="1339" y="347"/>
                  <a:pt x="1339" y="350"/>
                </a:cubicBezTo>
                <a:cubicBezTo>
                  <a:pt x="1341" y="350"/>
                  <a:pt x="1342" y="351"/>
                  <a:pt x="1344" y="352"/>
                </a:cubicBezTo>
                <a:cubicBezTo>
                  <a:pt x="1351" y="357"/>
                  <a:pt x="1360" y="356"/>
                  <a:pt x="1366" y="351"/>
                </a:cubicBezTo>
                <a:cubicBezTo>
                  <a:pt x="1372" y="345"/>
                  <a:pt x="1374" y="337"/>
                  <a:pt x="1370" y="329"/>
                </a:cubicBezTo>
                <a:cubicBezTo>
                  <a:pt x="1370" y="327"/>
                  <a:pt x="1369" y="326"/>
                  <a:pt x="1368" y="324"/>
                </a:cubicBezTo>
                <a:cubicBezTo>
                  <a:pt x="1366" y="323"/>
                  <a:pt x="1364" y="322"/>
                  <a:pt x="1362" y="321"/>
                </a:cubicBezTo>
                <a:cubicBezTo>
                  <a:pt x="1355" y="317"/>
                  <a:pt x="1348" y="318"/>
                  <a:pt x="1342" y="323"/>
                </a:cubicBezTo>
                <a:close/>
                <a:moveTo>
                  <a:pt x="1368" y="324"/>
                </a:moveTo>
                <a:cubicBezTo>
                  <a:pt x="1368" y="324"/>
                  <a:pt x="1368" y="324"/>
                  <a:pt x="1368" y="324"/>
                </a:cubicBezTo>
                <a:cubicBezTo>
                  <a:pt x="1368" y="324"/>
                  <a:pt x="1368" y="324"/>
                  <a:pt x="1368" y="324"/>
                </a:cubicBezTo>
                <a:cubicBezTo>
                  <a:pt x="1368" y="324"/>
                  <a:pt x="1368" y="324"/>
                  <a:pt x="1368" y="324"/>
                </a:cubicBezTo>
                <a:cubicBezTo>
                  <a:pt x="1368" y="324"/>
                  <a:pt x="1368" y="324"/>
                  <a:pt x="1368" y="324"/>
                </a:cubicBezTo>
                <a:cubicBezTo>
                  <a:pt x="1368" y="324"/>
                  <a:pt x="1368" y="324"/>
                  <a:pt x="1368" y="324"/>
                </a:cubicBezTo>
                <a:cubicBezTo>
                  <a:pt x="1368" y="324"/>
                  <a:pt x="1368" y="324"/>
                  <a:pt x="1368" y="324"/>
                </a:cubicBezTo>
                <a:cubicBezTo>
                  <a:pt x="1368" y="324"/>
                  <a:pt x="1368" y="324"/>
                  <a:pt x="1368" y="324"/>
                </a:cubicBezTo>
                <a:cubicBezTo>
                  <a:pt x="1368" y="324"/>
                  <a:pt x="1368" y="324"/>
                  <a:pt x="1368" y="324"/>
                </a:cubicBezTo>
                <a:close/>
                <a:moveTo>
                  <a:pt x="215" y="1014"/>
                </a:moveTo>
                <a:cubicBezTo>
                  <a:pt x="220" y="1007"/>
                  <a:pt x="220" y="997"/>
                  <a:pt x="214" y="991"/>
                </a:cubicBezTo>
                <a:cubicBezTo>
                  <a:pt x="208" y="985"/>
                  <a:pt x="198" y="983"/>
                  <a:pt x="191" y="988"/>
                </a:cubicBezTo>
                <a:cubicBezTo>
                  <a:pt x="183" y="992"/>
                  <a:pt x="180" y="1001"/>
                  <a:pt x="183" y="1010"/>
                </a:cubicBezTo>
                <a:cubicBezTo>
                  <a:pt x="184" y="1012"/>
                  <a:pt x="185" y="1014"/>
                  <a:pt x="186" y="1017"/>
                </a:cubicBezTo>
                <a:cubicBezTo>
                  <a:pt x="188" y="1018"/>
                  <a:pt x="190" y="1019"/>
                  <a:pt x="192" y="1020"/>
                </a:cubicBezTo>
                <a:cubicBezTo>
                  <a:pt x="200" y="1024"/>
                  <a:pt x="209" y="1021"/>
                  <a:pt x="215" y="1014"/>
                </a:cubicBezTo>
                <a:close/>
                <a:moveTo>
                  <a:pt x="375" y="458"/>
                </a:moveTo>
                <a:cubicBezTo>
                  <a:pt x="382" y="463"/>
                  <a:pt x="391" y="463"/>
                  <a:pt x="397" y="458"/>
                </a:cubicBezTo>
                <a:cubicBezTo>
                  <a:pt x="404" y="453"/>
                  <a:pt x="406" y="445"/>
                  <a:pt x="403" y="437"/>
                </a:cubicBezTo>
                <a:cubicBezTo>
                  <a:pt x="400" y="429"/>
                  <a:pt x="393" y="425"/>
                  <a:pt x="384" y="426"/>
                </a:cubicBezTo>
                <a:cubicBezTo>
                  <a:pt x="381" y="426"/>
                  <a:pt x="378" y="428"/>
                  <a:pt x="375" y="428"/>
                </a:cubicBezTo>
                <a:cubicBezTo>
                  <a:pt x="374" y="429"/>
                  <a:pt x="373" y="430"/>
                  <a:pt x="372" y="431"/>
                </a:cubicBezTo>
                <a:cubicBezTo>
                  <a:pt x="371" y="433"/>
                  <a:pt x="370" y="435"/>
                  <a:pt x="369" y="437"/>
                </a:cubicBezTo>
                <a:cubicBezTo>
                  <a:pt x="366" y="445"/>
                  <a:pt x="369" y="454"/>
                  <a:pt x="375" y="458"/>
                </a:cubicBezTo>
                <a:close/>
                <a:moveTo>
                  <a:pt x="232" y="800"/>
                </a:moveTo>
                <a:cubicBezTo>
                  <a:pt x="232" y="800"/>
                  <a:pt x="232" y="800"/>
                  <a:pt x="232" y="800"/>
                </a:cubicBezTo>
                <a:cubicBezTo>
                  <a:pt x="232" y="800"/>
                  <a:pt x="232" y="800"/>
                  <a:pt x="232" y="800"/>
                </a:cubicBezTo>
                <a:close/>
                <a:moveTo>
                  <a:pt x="255" y="1216"/>
                </a:moveTo>
                <a:cubicBezTo>
                  <a:pt x="263" y="1220"/>
                  <a:pt x="272" y="1219"/>
                  <a:pt x="278" y="1213"/>
                </a:cubicBezTo>
                <a:cubicBezTo>
                  <a:pt x="284" y="1207"/>
                  <a:pt x="285" y="1197"/>
                  <a:pt x="280" y="1190"/>
                </a:cubicBezTo>
                <a:cubicBezTo>
                  <a:pt x="275" y="1183"/>
                  <a:pt x="265" y="1180"/>
                  <a:pt x="257" y="1184"/>
                </a:cubicBezTo>
                <a:cubicBezTo>
                  <a:pt x="255" y="1185"/>
                  <a:pt x="253" y="1186"/>
                  <a:pt x="251" y="1187"/>
                </a:cubicBezTo>
                <a:cubicBezTo>
                  <a:pt x="250" y="1189"/>
                  <a:pt x="249" y="1191"/>
                  <a:pt x="248" y="1193"/>
                </a:cubicBezTo>
                <a:cubicBezTo>
                  <a:pt x="245" y="1202"/>
                  <a:pt x="248" y="1211"/>
                  <a:pt x="255" y="1216"/>
                </a:cubicBezTo>
                <a:close/>
                <a:moveTo>
                  <a:pt x="251" y="1187"/>
                </a:moveTo>
                <a:cubicBezTo>
                  <a:pt x="251" y="1187"/>
                  <a:pt x="250" y="1188"/>
                  <a:pt x="250" y="1188"/>
                </a:cubicBezTo>
                <a:cubicBezTo>
                  <a:pt x="251" y="1188"/>
                  <a:pt x="251" y="1187"/>
                  <a:pt x="251" y="1187"/>
                </a:cubicBezTo>
                <a:cubicBezTo>
                  <a:pt x="251" y="1187"/>
                  <a:pt x="251" y="1187"/>
                  <a:pt x="251" y="1187"/>
                </a:cubicBezTo>
                <a:close/>
                <a:moveTo>
                  <a:pt x="708" y="1580"/>
                </a:moveTo>
                <a:cubicBezTo>
                  <a:pt x="700" y="1575"/>
                  <a:pt x="691" y="1575"/>
                  <a:pt x="684" y="1581"/>
                </a:cubicBezTo>
                <a:cubicBezTo>
                  <a:pt x="678" y="1587"/>
                  <a:pt x="677" y="1597"/>
                  <a:pt x="681" y="1605"/>
                </a:cubicBezTo>
                <a:cubicBezTo>
                  <a:pt x="686" y="1612"/>
                  <a:pt x="696" y="1615"/>
                  <a:pt x="704" y="1611"/>
                </a:cubicBezTo>
                <a:cubicBezTo>
                  <a:pt x="706" y="1610"/>
                  <a:pt x="708" y="1610"/>
                  <a:pt x="710" y="1609"/>
                </a:cubicBezTo>
                <a:cubicBezTo>
                  <a:pt x="711" y="1607"/>
                  <a:pt x="712" y="1605"/>
                  <a:pt x="713" y="1603"/>
                </a:cubicBezTo>
                <a:cubicBezTo>
                  <a:pt x="717" y="1595"/>
                  <a:pt x="715" y="1586"/>
                  <a:pt x="708" y="1580"/>
                </a:cubicBezTo>
                <a:close/>
                <a:moveTo>
                  <a:pt x="710" y="1609"/>
                </a:moveTo>
                <a:cubicBezTo>
                  <a:pt x="710" y="1609"/>
                  <a:pt x="710" y="1609"/>
                  <a:pt x="710" y="1609"/>
                </a:cubicBezTo>
                <a:cubicBezTo>
                  <a:pt x="710" y="1609"/>
                  <a:pt x="710" y="1609"/>
                  <a:pt x="710" y="1609"/>
                </a:cubicBezTo>
                <a:cubicBezTo>
                  <a:pt x="710" y="1609"/>
                  <a:pt x="710" y="1609"/>
                  <a:pt x="710" y="1609"/>
                </a:cubicBezTo>
                <a:close/>
                <a:moveTo>
                  <a:pt x="563" y="313"/>
                </a:moveTo>
                <a:cubicBezTo>
                  <a:pt x="573" y="314"/>
                  <a:pt x="582" y="305"/>
                  <a:pt x="582" y="295"/>
                </a:cubicBezTo>
                <a:cubicBezTo>
                  <a:pt x="582" y="285"/>
                  <a:pt x="573" y="277"/>
                  <a:pt x="563" y="277"/>
                </a:cubicBezTo>
                <a:cubicBezTo>
                  <a:pt x="553" y="277"/>
                  <a:pt x="546" y="285"/>
                  <a:pt x="546" y="295"/>
                </a:cubicBezTo>
                <a:cubicBezTo>
                  <a:pt x="546" y="305"/>
                  <a:pt x="553" y="313"/>
                  <a:pt x="563" y="313"/>
                </a:cubicBezTo>
                <a:close/>
                <a:moveTo>
                  <a:pt x="1365" y="380"/>
                </a:moveTo>
                <a:cubicBezTo>
                  <a:pt x="1365" y="380"/>
                  <a:pt x="1365" y="380"/>
                  <a:pt x="1365" y="380"/>
                </a:cubicBezTo>
                <a:cubicBezTo>
                  <a:pt x="1365" y="380"/>
                  <a:pt x="1365" y="380"/>
                  <a:pt x="1365" y="380"/>
                </a:cubicBezTo>
                <a:cubicBezTo>
                  <a:pt x="1365" y="380"/>
                  <a:pt x="1365" y="380"/>
                  <a:pt x="1365" y="380"/>
                </a:cubicBezTo>
                <a:close/>
                <a:moveTo>
                  <a:pt x="1393" y="378"/>
                </a:moveTo>
                <a:cubicBezTo>
                  <a:pt x="1399" y="370"/>
                  <a:pt x="1398" y="361"/>
                  <a:pt x="1392" y="355"/>
                </a:cubicBezTo>
                <a:cubicBezTo>
                  <a:pt x="1386" y="348"/>
                  <a:pt x="1376" y="347"/>
                  <a:pt x="1369" y="352"/>
                </a:cubicBezTo>
                <a:cubicBezTo>
                  <a:pt x="1362" y="356"/>
                  <a:pt x="1359" y="366"/>
                  <a:pt x="1362" y="374"/>
                </a:cubicBezTo>
                <a:cubicBezTo>
                  <a:pt x="1363" y="376"/>
                  <a:pt x="1364" y="378"/>
                  <a:pt x="1365" y="380"/>
                </a:cubicBezTo>
                <a:cubicBezTo>
                  <a:pt x="1367" y="381"/>
                  <a:pt x="1369" y="382"/>
                  <a:pt x="1371" y="383"/>
                </a:cubicBezTo>
                <a:cubicBezTo>
                  <a:pt x="1379" y="387"/>
                  <a:pt x="1388" y="385"/>
                  <a:pt x="1393" y="378"/>
                </a:cubicBezTo>
                <a:close/>
                <a:moveTo>
                  <a:pt x="1033" y="1609"/>
                </a:moveTo>
                <a:cubicBezTo>
                  <a:pt x="1027" y="1604"/>
                  <a:pt x="1017" y="1604"/>
                  <a:pt x="1011" y="1610"/>
                </a:cubicBezTo>
                <a:cubicBezTo>
                  <a:pt x="1004" y="1615"/>
                  <a:pt x="1002" y="1625"/>
                  <a:pt x="1006" y="1632"/>
                </a:cubicBezTo>
                <a:cubicBezTo>
                  <a:pt x="1011" y="1640"/>
                  <a:pt x="1020" y="1644"/>
                  <a:pt x="1028" y="1641"/>
                </a:cubicBezTo>
                <a:cubicBezTo>
                  <a:pt x="1031" y="1640"/>
                  <a:pt x="1033" y="1638"/>
                  <a:pt x="1036" y="1637"/>
                </a:cubicBezTo>
                <a:cubicBezTo>
                  <a:pt x="1037" y="1635"/>
                  <a:pt x="1038" y="1633"/>
                  <a:pt x="1039" y="1631"/>
                </a:cubicBezTo>
                <a:cubicBezTo>
                  <a:pt x="1042" y="1623"/>
                  <a:pt x="1040" y="1615"/>
                  <a:pt x="1033" y="1609"/>
                </a:cubicBezTo>
                <a:close/>
                <a:moveTo>
                  <a:pt x="1036" y="1637"/>
                </a:moveTo>
                <a:cubicBezTo>
                  <a:pt x="1036" y="1637"/>
                  <a:pt x="1036" y="1637"/>
                  <a:pt x="1036" y="1637"/>
                </a:cubicBezTo>
                <a:cubicBezTo>
                  <a:pt x="1036" y="1637"/>
                  <a:pt x="1036" y="1637"/>
                  <a:pt x="1036" y="1637"/>
                </a:cubicBezTo>
                <a:cubicBezTo>
                  <a:pt x="1036" y="1637"/>
                  <a:pt x="1036" y="1637"/>
                  <a:pt x="1036" y="1637"/>
                </a:cubicBezTo>
                <a:cubicBezTo>
                  <a:pt x="1036" y="1637"/>
                  <a:pt x="1036" y="1637"/>
                  <a:pt x="1036" y="1637"/>
                </a:cubicBezTo>
                <a:cubicBezTo>
                  <a:pt x="1036" y="1637"/>
                  <a:pt x="1036" y="1637"/>
                  <a:pt x="1036" y="1637"/>
                </a:cubicBezTo>
                <a:close/>
                <a:moveTo>
                  <a:pt x="1588" y="702"/>
                </a:moveTo>
                <a:cubicBezTo>
                  <a:pt x="1595" y="707"/>
                  <a:pt x="1604" y="705"/>
                  <a:pt x="1610" y="699"/>
                </a:cubicBezTo>
                <a:cubicBezTo>
                  <a:pt x="1616" y="693"/>
                  <a:pt x="1617" y="683"/>
                  <a:pt x="1612" y="676"/>
                </a:cubicBezTo>
                <a:cubicBezTo>
                  <a:pt x="1606" y="669"/>
                  <a:pt x="1597" y="667"/>
                  <a:pt x="1589" y="670"/>
                </a:cubicBezTo>
                <a:cubicBezTo>
                  <a:pt x="1587" y="672"/>
                  <a:pt x="1585" y="673"/>
                  <a:pt x="1583" y="674"/>
                </a:cubicBezTo>
                <a:cubicBezTo>
                  <a:pt x="1582" y="676"/>
                  <a:pt x="1581" y="678"/>
                  <a:pt x="1580" y="681"/>
                </a:cubicBezTo>
                <a:cubicBezTo>
                  <a:pt x="1577" y="689"/>
                  <a:pt x="1580" y="698"/>
                  <a:pt x="1588" y="702"/>
                </a:cubicBezTo>
                <a:close/>
                <a:moveTo>
                  <a:pt x="1583" y="674"/>
                </a:moveTo>
                <a:cubicBezTo>
                  <a:pt x="1583" y="674"/>
                  <a:pt x="1583" y="674"/>
                  <a:pt x="1583" y="674"/>
                </a:cubicBezTo>
                <a:cubicBezTo>
                  <a:pt x="1583" y="674"/>
                  <a:pt x="1583" y="674"/>
                  <a:pt x="1583" y="674"/>
                </a:cubicBezTo>
                <a:cubicBezTo>
                  <a:pt x="1583" y="674"/>
                  <a:pt x="1583" y="674"/>
                  <a:pt x="1583" y="674"/>
                </a:cubicBezTo>
                <a:close/>
                <a:moveTo>
                  <a:pt x="1632" y="1059"/>
                </a:moveTo>
                <a:cubicBezTo>
                  <a:pt x="1633" y="1059"/>
                  <a:pt x="1633" y="1059"/>
                  <a:pt x="1633" y="1059"/>
                </a:cubicBezTo>
                <a:cubicBezTo>
                  <a:pt x="1633" y="1059"/>
                  <a:pt x="1633" y="1059"/>
                  <a:pt x="1633" y="1059"/>
                </a:cubicBezTo>
                <a:cubicBezTo>
                  <a:pt x="1633" y="1059"/>
                  <a:pt x="1632" y="1059"/>
                  <a:pt x="1632" y="1059"/>
                </a:cubicBezTo>
                <a:cubicBezTo>
                  <a:pt x="1632" y="1059"/>
                  <a:pt x="1632" y="1059"/>
                  <a:pt x="1632" y="1059"/>
                </a:cubicBezTo>
                <a:close/>
                <a:moveTo>
                  <a:pt x="1604" y="1061"/>
                </a:moveTo>
                <a:cubicBezTo>
                  <a:pt x="1599" y="1069"/>
                  <a:pt x="1599" y="1078"/>
                  <a:pt x="1605" y="1085"/>
                </a:cubicBezTo>
                <a:cubicBezTo>
                  <a:pt x="1611" y="1091"/>
                  <a:pt x="1621" y="1092"/>
                  <a:pt x="1628" y="1088"/>
                </a:cubicBezTo>
                <a:cubicBezTo>
                  <a:pt x="1636" y="1083"/>
                  <a:pt x="1638" y="1073"/>
                  <a:pt x="1635" y="1065"/>
                </a:cubicBezTo>
                <a:cubicBezTo>
                  <a:pt x="1634" y="1063"/>
                  <a:pt x="1633" y="1061"/>
                  <a:pt x="1632" y="1059"/>
                </a:cubicBezTo>
                <a:cubicBezTo>
                  <a:pt x="1631" y="1058"/>
                  <a:pt x="1629" y="1057"/>
                  <a:pt x="1627" y="1056"/>
                </a:cubicBezTo>
                <a:cubicBezTo>
                  <a:pt x="1619" y="1052"/>
                  <a:pt x="1609" y="1054"/>
                  <a:pt x="1604" y="1061"/>
                </a:cubicBezTo>
                <a:close/>
                <a:moveTo>
                  <a:pt x="196" y="880"/>
                </a:moveTo>
                <a:cubicBezTo>
                  <a:pt x="196" y="880"/>
                  <a:pt x="196" y="880"/>
                  <a:pt x="196" y="880"/>
                </a:cubicBezTo>
                <a:cubicBezTo>
                  <a:pt x="196" y="880"/>
                  <a:pt x="196" y="880"/>
                  <a:pt x="196" y="880"/>
                </a:cubicBezTo>
                <a:cubicBezTo>
                  <a:pt x="196" y="880"/>
                  <a:pt x="196" y="880"/>
                  <a:pt x="196" y="880"/>
                </a:cubicBezTo>
                <a:cubicBezTo>
                  <a:pt x="196" y="880"/>
                  <a:pt x="196" y="880"/>
                  <a:pt x="196" y="880"/>
                </a:cubicBezTo>
                <a:cubicBezTo>
                  <a:pt x="196" y="880"/>
                  <a:pt x="196" y="880"/>
                  <a:pt x="196" y="880"/>
                </a:cubicBezTo>
                <a:close/>
                <a:moveTo>
                  <a:pt x="199" y="909"/>
                </a:moveTo>
                <a:cubicBezTo>
                  <a:pt x="206" y="914"/>
                  <a:pt x="215" y="913"/>
                  <a:pt x="222" y="907"/>
                </a:cubicBezTo>
                <a:cubicBezTo>
                  <a:pt x="228" y="902"/>
                  <a:pt x="229" y="892"/>
                  <a:pt x="225" y="885"/>
                </a:cubicBezTo>
                <a:cubicBezTo>
                  <a:pt x="221" y="877"/>
                  <a:pt x="211" y="874"/>
                  <a:pt x="203" y="877"/>
                </a:cubicBezTo>
                <a:cubicBezTo>
                  <a:pt x="201" y="878"/>
                  <a:pt x="198" y="879"/>
                  <a:pt x="196" y="880"/>
                </a:cubicBezTo>
                <a:cubicBezTo>
                  <a:pt x="195" y="882"/>
                  <a:pt x="194" y="884"/>
                  <a:pt x="193" y="886"/>
                </a:cubicBezTo>
                <a:cubicBezTo>
                  <a:pt x="190" y="894"/>
                  <a:pt x="192" y="904"/>
                  <a:pt x="199" y="909"/>
                </a:cubicBezTo>
                <a:close/>
                <a:moveTo>
                  <a:pt x="604" y="1575"/>
                </a:moveTo>
                <a:cubicBezTo>
                  <a:pt x="604" y="1574"/>
                  <a:pt x="604" y="1574"/>
                  <a:pt x="604" y="1574"/>
                </a:cubicBezTo>
                <a:cubicBezTo>
                  <a:pt x="604" y="1574"/>
                  <a:pt x="604" y="1575"/>
                  <a:pt x="604" y="1575"/>
                </a:cubicBezTo>
                <a:cubicBezTo>
                  <a:pt x="604" y="1575"/>
                  <a:pt x="604" y="1574"/>
                  <a:pt x="604" y="1574"/>
                </a:cubicBezTo>
                <a:cubicBezTo>
                  <a:pt x="604" y="1574"/>
                  <a:pt x="604" y="1574"/>
                  <a:pt x="604" y="1575"/>
                </a:cubicBezTo>
                <a:cubicBezTo>
                  <a:pt x="604" y="1575"/>
                  <a:pt x="604" y="1575"/>
                  <a:pt x="604" y="1575"/>
                </a:cubicBezTo>
                <a:cubicBezTo>
                  <a:pt x="604" y="1575"/>
                  <a:pt x="604" y="1575"/>
                  <a:pt x="604" y="1575"/>
                </a:cubicBezTo>
                <a:close/>
                <a:moveTo>
                  <a:pt x="604" y="1575"/>
                </a:moveTo>
                <a:cubicBezTo>
                  <a:pt x="604" y="1575"/>
                  <a:pt x="604" y="1575"/>
                  <a:pt x="604" y="1575"/>
                </a:cubicBezTo>
                <a:cubicBezTo>
                  <a:pt x="604" y="1575"/>
                  <a:pt x="604" y="1575"/>
                  <a:pt x="604" y="1575"/>
                </a:cubicBezTo>
                <a:cubicBezTo>
                  <a:pt x="604" y="1575"/>
                  <a:pt x="604" y="1575"/>
                  <a:pt x="604" y="1575"/>
                </a:cubicBezTo>
                <a:close/>
                <a:moveTo>
                  <a:pt x="630" y="1573"/>
                </a:moveTo>
                <a:cubicBezTo>
                  <a:pt x="636" y="1567"/>
                  <a:pt x="637" y="1559"/>
                  <a:pt x="633" y="1552"/>
                </a:cubicBezTo>
                <a:cubicBezTo>
                  <a:pt x="632" y="1550"/>
                  <a:pt x="632" y="1549"/>
                  <a:pt x="631" y="1547"/>
                </a:cubicBezTo>
                <a:cubicBezTo>
                  <a:pt x="630" y="1547"/>
                  <a:pt x="628" y="1546"/>
                  <a:pt x="627" y="1545"/>
                </a:cubicBezTo>
                <a:cubicBezTo>
                  <a:pt x="619" y="1541"/>
                  <a:pt x="610" y="1542"/>
                  <a:pt x="604" y="1548"/>
                </a:cubicBezTo>
                <a:cubicBezTo>
                  <a:pt x="599" y="1554"/>
                  <a:pt x="598" y="1562"/>
                  <a:pt x="602" y="1570"/>
                </a:cubicBezTo>
                <a:cubicBezTo>
                  <a:pt x="602" y="1571"/>
                  <a:pt x="603" y="1573"/>
                  <a:pt x="604" y="1575"/>
                </a:cubicBezTo>
                <a:cubicBezTo>
                  <a:pt x="605" y="1575"/>
                  <a:pt x="607" y="1576"/>
                  <a:pt x="608" y="1576"/>
                </a:cubicBezTo>
                <a:cubicBezTo>
                  <a:pt x="616" y="1580"/>
                  <a:pt x="625" y="1579"/>
                  <a:pt x="630" y="1573"/>
                </a:cubicBezTo>
                <a:close/>
                <a:moveTo>
                  <a:pt x="1615" y="909"/>
                </a:moveTo>
                <a:cubicBezTo>
                  <a:pt x="1615" y="920"/>
                  <a:pt x="1623" y="928"/>
                  <a:pt x="1633" y="928"/>
                </a:cubicBezTo>
                <a:cubicBezTo>
                  <a:pt x="1643" y="928"/>
                  <a:pt x="1651" y="919"/>
                  <a:pt x="1651" y="910"/>
                </a:cubicBezTo>
                <a:cubicBezTo>
                  <a:pt x="1651" y="900"/>
                  <a:pt x="1643" y="892"/>
                  <a:pt x="1633" y="892"/>
                </a:cubicBezTo>
                <a:cubicBezTo>
                  <a:pt x="1623" y="892"/>
                  <a:pt x="1615" y="899"/>
                  <a:pt x="1615" y="909"/>
                </a:cubicBezTo>
                <a:close/>
                <a:moveTo>
                  <a:pt x="1637" y="1004"/>
                </a:moveTo>
                <a:cubicBezTo>
                  <a:pt x="1637" y="1004"/>
                  <a:pt x="1637" y="1004"/>
                  <a:pt x="1637" y="1004"/>
                </a:cubicBezTo>
                <a:cubicBezTo>
                  <a:pt x="1637" y="1004"/>
                  <a:pt x="1637" y="1004"/>
                  <a:pt x="1637" y="1004"/>
                </a:cubicBezTo>
                <a:cubicBezTo>
                  <a:pt x="1637" y="1004"/>
                  <a:pt x="1637" y="1004"/>
                  <a:pt x="1637" y="1004"/>
                </a:cubicBezTo>
                <a:cubicBezTo>
                  <a:pt x="1637" y="1004"/>
                  <a:pt x="1637" y="1004"/>
                  <a:pt x="1637" y="1004"/>
                </a:cubicBezTo>
                <a:cubicBezTo>
                  <a:pt x="1637" y="1004"/>
                  <a:pt x="1637" y="1004"/>
                  <a:pt x="1637" y="1004"/>
                </a:cubicBezTo>
                <a:close/>
                <a:moveTo>
                  <a:pt x="1609" y="1007"/>
                </a:moveTo>
                <a:cubicBezTo>
                  <a:pt x="1604" y="1015"/>
                  <a:pt x="1604" y="1024"/>
                  <a:pt x="1610" y="1030"/>
                </a:cubicBezTo>
                <a:cubicBezTo>
                  <a:pt x="1616" y="1036"/>
                  <a:pt x="1626" y="1038"/>
                  <a:pt x="1633" y="1033"/>
                </a:cubicBezTo>
                <a:cubicBezTo>
                  <a:pt x="1640" y="1029"/>
                  <a:pt x="1643" y="1020"/>
                  <a:pt x="1640" y="1011"/>
                </a:cubicBezTo>
                <a:cubicBezTo>
                  <a:pt x="1639" y="1009"/>
                  <a:pt x="1638" y="1007"/>
                  <a:pt x="1637" y="1004"/>
                </a:cubicBezTo>
                <a:cubicBezTo>
                  <a:pt x="1635" y="1003"/>
                  <a:pt x="1633" y="1003"/>
                  <a:pt x="1631" y="1002"/>
                </a:cubicBezTo>
                <a:cubicBezTo>
                  <a:pt x="1623" y="998"/>
                  <a:pt x="1614" y="1000"/>
                  <a:pt x="1609" y="1007"/>
                </a:cubicBezTo>
                <a:close/>
                <a:moveTo>
                  <a:pt x="273" y="663"/>
                </a:moveTo>
                <a:cubicBezTo>
                  <a:pt x="278" y="656"/>
                  <a:pt x="277" y="646"/>
                  <a:pt x="272" y="640"/>
                </a:cubicBezTo>
                <a:cubicBezTo>
                  <a:pt x="266" y="633"/>
                  <a:pt x="256" y="632"/>
                  <a:pt x="248" y="637"/>
                </a:cubicBezTo>
                <a:cubicBezTo>
                  <a:pt x="241" y="641"/>
                  <a:pt x="238" y="651"/>
                  <a:pt x="242" y="659"/>
                </a:cubicBezTo>
                <a:cubicBezTo>
                  <a:pt x="243" y="661"/>
                  <a:pt x="243" y="663"/>
                  <a:pt x="244" y="665"/>
                </a:cubicBezTo>
                <a:cubicBezTo>
                  <a:pt x="246" y="666"/>
                  <a:pt x="248" y="667"/>
                  <a:pt x="250" y="668"/>
                </a:cubicBezTo>
                <a:cubicBezTo>
                  <a:pt x="258" y="672"/>
                  <a:pt x="267" y="670"/>
                  <a:pt x="273" y="663"/>
                </a:cubicBezTo>
                <a:close/>
                <a:moveTo>
                  <a:pt x="244" y="665"/>
                </a:moveTo>
                <a:cubicBezTo>
                  <a:pt x="244" y="665"/>
                  <a:pt x="244" y="665"/>
                  <a:pt x="244" y="665"/>
                </a:cubicBezTo>
                <a:cubicBezTo>
                  <a:pt x="244" y="665"/>
                  <a:pt x="244" y="665"/>
                  <a:pt x="244" y="665"/>
                </a:cubicBezTo>
                <a:cubicBezTo>
                  <a:pt x="244" y="665"/>
                  <a:pt x="244" y="665"/>
                  <a:pt x="244" y="665"/>
                </a:cubicBezTo>
                <a:close/>
                <a:moveTo>
                  <a:pt x="1120" y="1590"/>
                </a:moveTo>
                <a:cubicBezTo>
                  <a:pt x="1120" y="1590"/>
                  <a:pt x="1121" y="1590"/>
                  <a:pt x="1121" y="1590"/>
                </a:cubicBezTo>
                <a:cubicBezTo>
                  <a:pt x="1121" y="1590"/>
                  <a:pt x="1121" y="1590"/>
                  <a:pt x="1121" y="1590"/>
                </a:cubicBezTo>
                <a:cubicBezTo>
                  <a:pt x="1121" y="1590"/>
                  <a:pt x="1121" y="1590"/>
                  <a:pt x="1121" y="1590"/>
                </a:cubicBezTo>
                <a:cubicBezTo>
                  <a:pt x="1121" y="1590"/>
                  <a:pt x="1121" y="1590"/>
                  <a:pt x="1120" y="1590"/>
                </a:cubicBezTo>
                <a:close/>
                <a:moveTo>
                  <a:pt x="1092" y="1593"/>
                </a:moveTo>
                <a:cubicBezTo>
                  <a:pt x="1087" y="1600"/>
                  <a:pt x="1088" y="1609"/>
                  <a:pt x="1093" y="1615"/>
                </a:cubicBezTo>
                <a:cubicBezTo>
                  <a:pt x="1099" y="1622"/>
                  <a:pt x="1109" y="1623"/>
                  <a:pt x="1117" y="1618"/>
                </a:cubicBezTo>
                <a:cubicBezTo>
                  <a:pt x="1124" y="1614"/>
                  <a:pt x="1127" y="1604"/>
                  <a:pt x="1123" y="1596"/>
                </a:cubicBezTo>
                <a:cubicBezTo>
                  <a:pt x="1122" y="1594"/>
                  <a:pt x="1121" y="1592"/>
                  <a:pt x="1121" y="1590"/>
                </a:cubicBezTo>
                <a:cubicBezTo>
                  <a:pt x="1119" y="1589"/>
                  <a:pt x="1117" y="1588"/>
                  <a:pt x="1115" y="1587"/>
                </a:cubicBezTo>
                <a:cubicBezTo>
                  <a:pt x="1107" y="1583"/>
                  <a:pt x="1097" y="1585"/>
                  <a:pt x="1092" y="1593"/>
                </a:cubicBezTo>
                <a:close/>
                <a:moveTo>
                  <a:pt x="1538" y="529"/>
                </a:moveTo>
                <a:cubicBezTo>
                  <a:pt x="1531" y="525"/>
                  <a:pt x="1521" y="526"/>
                  <a:pt x="1515" y="532"/>
                </a:cubicBezTo>
                <a:cubicBezTo>
                  <a:pt x="1509" y="538"/>
                  <a:pt x="1508" y="548"/>
                  <a:pt x="1514" y="555"/>
                </a:cubicBezTo>
                <a:cubicBezTo>
                  <a:pt x="1519" y="562"/>
                  <a:pt x="1528" y="564"/>
                  <a:pt x="1536" y="561"/>
                </a:cubicBezTo>
                <a:cubicBezTo>
                  <a:pt x="1538" y="560"/>
                  <a:pt x="1540" y="559"/>
                  <a:pt x="1542" y="557"/>
                </a:cubicBezTo>
                <a:cubicBezTo>
                  <a:pt x="1543" y="555"/>
                  <a:pt x="1544" y="553"/>
                  <a:pt x="1545" y="551"/>
                </a:cubicBezTo>
                <a:cubicBezTo>
                  <a:pt x="1548" y="543"/>
                  <a:pt x="1545" y="534"/>
                  <a:pt x="1538" y="529"/>
                </a:cubicBezTo>
                <a:close/>
                <a:moveTo>
                  <a:pt x="1542" y="558"/>
                </a:moveTo>
                <a:cubicBezTo>
                  <a:pt x="1542" y="558"/>
                  <a:pt x="1542" y="557"/>
                  <a:pt x="1542" y="557"/>
                </a:cubicBezTo>
                <a:cubicBezTo>
                  <a:pt x="1542" y="557"/>
                  <a:pt x="1542" y="557"/>
                  <a:pt x="1542" y="557"/>
                </a:cubicBezTo>
                <a:cubicBezTo>
                  <a:pt x="1542" y="558"/>
                  <a:pt x="1542" y="558"/>
                  <a:pt x="1542" y="558"/>
                </a:cubicBezTo>
                <a:close/>
                <a:moveTo>
                  <a:pt x="204" y="854"/>
                </a:moveTo>
                <a:cubicBezTo>
                  <a:pt x="211" y="859"/>
                  <a:pt x="221" y="859"/>
                  <a:pt x="227" y="853"/>
                </a:cubicBezTo>
                <a:cubicBezTo>
                  <a:pt x="233" y="847"/>
                  <a:pt x="234" y="837"/>
                  <a:pt x="230" y="830"/>
                </a:cubicBezTo>
                <a:cubicBezTo>
                  <a:pt x="226" y="823"/>
                  <a:pt x="216" y="820"/>
                  <a:pt x="208" y="823"/>
                </a:cubicBezTo>
                <a:cubicBezTo>
                  <a:pt x="206" y="824"/>
                  <a:pt x="203" y="825"/>
                  <a:pt x="201" y="826"/>
                </a:cubicBezTo>
                <a:cubicBezTo>
                  <a:pt x="200" y="828"/>
                  <a:pt x="199" y="830"/>
                  <a:pt x="198" y="832"/>
                </a:cubicBezTo>
                <a:cubicBezTo>
                  <a:pt x="195" y="840"/>
                  <a:pt x="197" y="849"/>
                  <a:pt x="204" y="854"/>
                </a:cubicBezTo>
                <a:close/>
                <a:moveTo>
                  <a:pt x="201" y="826"/>
                </a:moveTo>
                <a:cubicBezTo>
                  <a:pt x="201" y="826"/>
                  <a:pt x="201" y="826"/>
                  <a:pt x="201" y="826"/>
                </a:cubicBezTo>
                <a:cubicBezTo>
                  <a:pt x="201" y="826"/>
                  <a:pt x="201" y="826"/>
                  <a:pt x="201" y="826"/>
                </a:cubicBezTo>
                <a:cubicBezTo>
                  <a:pt x="201" y="826"/>
                  <a:pt x="201" y="826"/>
                  <a:pt x="201" y="826"/>
                </a:cubicBezTo>
                <a:cubicBezTo>
                  <a:pt x="201" y="826"/>
                  <a:pt x="201" y="826"/>
                  <a:pt x="201" y="826"/>
                </a:cubicBezTo>
                <a:cubicBezTo>
                  <a:pt x="201" y="826"/>
                  <a:pt x="201" y="826"/>
                  <a:pt x="201" y="826"/>
                </a:cubicBezTo>
                <a:close/>
                <a:moveTo>
                  <a:pt x="533" y="338"/>
                </a:moveTo>
                <a:cubicBezTo>
                  <a:pt x="543" y="338"/>
                  <a:pt x="551" y="331"/>
                  <a:pt x="552" y="321"/>
                </a:cubicBezTo>
                <a:cubicBezTo>
                  <a:pt x="552" y="311"/>
                  <a:pt x="544" y="302"/>
                  <a:pt x="534" y="302"/>
                </a:cubicBezTo>
                <a:cubicBezTo>
                  <a:pt x="524" y="301"/>
                  <a:pt x="516" y="310"/>
                  <a:pt x="516" y="320"/>
                </a:cubicBezTo>
                <a:cubicBezTo>
                  <a:pt x="515" y="330"/>
                  <a:pt x="523" y="338"/>
                  <a:pt x="533" y="338"/>
                </a:cubicBezTo>
                <a:close/>
                <a:moveTo>
                  <a:pt x="863" y="209"/>
                </a:moveTo>
                <a:cubicBezTo>
                  <a:pt x="863" y="200"/>
                  <a:pt x="855" y="192"/>
                  <a:pt x="845" y="192"/>
                </a:cubicBezTo>
                <a:cubicBezTo>
                  <a:pt x="835" y="192"/>
                  <a:pt x="827" y="200"/>
                  <a:pt x="827" y="210"/>
                </a:cubicBezTo>
                <a:cubicBezTo>
                  <a:pt x="827" y="220"/>
                  <a:pt x="835" y="228"/>
                  <a:pt x="845" y="228"/>
                </a:cubicBezTo>
                <a:cubicBezTo>
                  <a:pt x="855" y="228"/>
                  <a:pt x="863" y="219"/>
                  <a:pt x="863" y="209"/>
                </a:cubicBezTo>
                <a:close/>
                <a:moveTo>
                  <a:pt x="1385" y="395"/>
                </a:moveTo>
                <a:cubicBezTo>
                  <a:pt x="1385" y="405"/>
                  <a:pt x="1393" y="414"/>
                  <a:pt x="1403" y="414"/>
                </a:cubicBezTo>
                <a:cubicBezTo>
                  <a:pt x="1413" y="414"/>
                  <a:pt x="1421" y="407"/>
                  <a:pt x="1421" y="397"/>
                </a:cubicBezTo>
                <a:cubicBezTo>
                  <a:pt x="1422" y="387"/>
                  <a:pt x="1415" y="379"/>
                  <a:pt x="1405" y="378"/>
                </a:cubicBezTo>
                <a:cubicBezTo>
                  <a:pt x="1394" y="378"/>
                  <a:pt x="1386" y="385"/>
                  <a:pt x="1385" y="395"/>
                </a:cubicBezTo>
                <a:close/>
                <a:moveTo>
                  <a:pt x="695" y="250"/>
                </a:moveTo>
                <a:cubicBezTo>
                  <a:pt x="695" y="240"/>
                  <a:pt x="687" y="232"/>
                  <a:pt x="677" y="232"/>
                </a:cubicBezTo>
                <a:cubicBezTo>
                  <a:pt x="667" y="232"/>
                  <a:pt x="658" y="241"/>
                  <a:pt x="659" y="251"/>
                </a:cubicBezTo>
                <a:cubicBezTo>
                  <a:pt x="659" y="260"/>
                  <a:pt x="667" y="268"/>
                  <a:pt x="677" y="268"/>
                </a:cubicBezTo>
                <a:cubicBezTo>
                  <a:pt x="687" y="268"/>
                  <a:pt x="695" y="260"/>
                  <a:pt x="695" y="250"/>
                </a:cubicBezTo>
                <a:close/>
                <a:moveTo>
                  <a:pt x="1063" y="247"/>
                </a:moveTo>
                <a:cubicBezTo>
                  <a:pt x="1072" y="247"/>
                  <a:pt x="1080" y="239"/>
                  <a:pt x="1080" y="229"/>
                </a:cubicBezTo>
                <a:cubicBezTo>
                  <a:pt x="1080" y="219"/>
                  <a:pt x="1073" y="211"/>
                  <a:pt x="1063" y="211"/>
                </a:cubicBezTo>
                <a:cubicBezTo>
                  <a:pt x="1053" y="211"/>
                  <a:pt x="1045" y="218"/>
                  <a:pt x="1044" y="228"/>
                </a:cubicBezTo>
                <a:cubicBezTo>
                  <a:pt x="1044" y="238"/>
                  <a:pt x="1053" y="247"/>
                  <a:pt x="1063" y="247"/>
                </a:cubicBezTo>
                <a:close/>
                <a:moveTo>
                  <a:pt x="271" y="707"/>
                </a:moveTo>
                <a:cubicBezTo>
                  <a:pt x="271" y="697"/>
                  <a:pt x="263" y="689"/>
                  <a:pt x="253" y="689"/>
                </a:cubicBezTo>
                <a:cubicBezTo>
                  <a:pt x="243" y="689"/>
                  <a:pt x="235" y="696"/>
                  <a:pt x="235" y="706"/>
                </a:cubicBezTo>
                <a:cubicBezTo>
                  <a:pt x="235" y="716"/>
                  <a:pt x="243" y="724"/>
                  <a:pt x="253" y="725"/>
                </a:cubicBezTo>
                <a:cubicBezTo>
                  <a:pt x="263" y="725"/>
                  <a:pt x="271" y="716"/>
                  <a:pt x="271" y="707"/>
                </a:cubicBezTo>
                <a:close/>
                <a:moveTo>
                  <a:pt x="761" y="248"/>
                </a:moveTo>
                <a:cubicBezTo>
                  <a:pt x="771" y="248"/>
                  <a:pt x="778" y="240"/>
                  <a:pt x="778" y="230"/>
                </a:cubicBezTo>
                <a:cubicBezTo>
                  <a:pt x="778" y="220"/>
                  <a:pt x="771" y="213"/>
                  <a:pt x="761" y="213"/>
                </a:cubicBezTo>
                <a:cubicBezTo>
                  <a:pt x="751" y="213"/>
                  <a:pt x="743" y="220"/>
                  <a:pt x="742" y="230"/>
                </a:cubicBezTo>
                <a:cubicBezTo>
                  <a:pt x="742" y="240"/>
                  <a:pt x="751" y="249"/>
                  <a:pt x="761" y="248"/>
                </a:cubicBezTo>
                <a:close/>
                <a:moveTo>
                  <a:pt x="1008" y="242"/>
                </a:moveTo>
                <a:cubicBezTo>
                  <a:pt x="1018" y="242"/>
                  <a:pt x="1026" y="234"/>
                  <a:pt x="1026" y="224"/>
                </a:cubicBezTo>
                <a:cubicBezTo>
                  <a:pt x="1025" y="214"/>
                  <a:pt x="1017" y="206"/>
                  <a:pt x="1007" y="206"/>
                </a:cubicBezTo>
                <a:cubicBezTo>
                  <a:pt x="998" y="207"/>
                  <a:pt x="990" y="215"/>
                  <a:pt x="990" y="225"/>
                </a:cubicBezTo>
                <a:cubicBezTo>
                  <a:pt x="990" y="235"/>
                  <a:pt x="998" y="242"/>
                  <a:pt x="1008" y="242"/>
                </a:cubicBezTo>
                <a:close/>
                <a:moveTo>
                  <a:pt x="914" y="1595"/>
                </a:moveTo>
                <a:cubicBezTo>
                  <a:pt x="905" y="1595"/>
                  <a:pt x="896" y="1603"/>
                  <a:pt x="896" y="1613"/>
                </a:cubicBezTo>
                <a:cubicBezTo>
                  <a:pt x="896" y="1623"/>
                  <a:pt x="904" y="1631"/>
                  <a:pt x="914" y="1631"/>
                </a:cubicBezTo>
                <a:cubicBezTo>
                  <a:pt x="924" y="1631"/>
                  <a:pt x="932" y="1624"/>
                  <a:pt x="932" y="1614"/>
                </a:cubicBezTo>
                <a:cubicBezTo>
                  <a:pt x="932" y="1604"/>
                  <a:pt x="924" y="1596"/>
                  <a:pt x="914" y="1595"/>
                </a:cubicBezTo>
                <a:close/>
                <a:moveTo>
                  <a:pt x="475" y="387"/>
                </a:moveTo>
                <a:cubicBezTo>
                  <a:pt x="485" y="387"/>
                  <a:pt x="493" y="379"/>
                  <a:pt x="493" y="370"/>
                </a:cubicBezTo>
                <a:cubicBezTo>
                  <a:pt x="493" y="360"/>
                  <a:pt x="484" y="351"/>
                  <a:pt x="474" y="351"/>
                </a:cubicBezTo>
                <a:cubicBezTo>
                  <a:pt x="465" y="352"/>
                  <a:pt x="457" y="360"/>
                  <a:pt x="457" y="370"/>
                </a:cubicBezTo>
                <a:cubicBezTo>
                  <a:pt x="457" y="380"/>
                  <a:pt x="465" y="387"/>
                  <a:pt x="475" y="387"/>
                </a:cubicBezTo>
                <a:close/>
                <a:moveTo>
                  <a:pt x="506" y="1467"/>
                </a:moveTo>
                <a:cubicBezTo>
                  <a:pt x="507" y="1457"/>
                  <a:pt x="498" y="1449"/>
                  <a:pt x="489" y="1449"/>
                </a:cubicBezTo>
                <a:cubicBezTo>
                  <a:pt x="479" y="1448"/>
                  <a:pt x="471" y="1456"/>
                  <a:pt x="471" y="1466"/>
                </a:cubicBezTo>
                <a:cubicBezTo>
                  <a:pt x="471" y="1476"/>
                  <a:pt x="478" y="1484"/>
                  <a:pt x="488" y="1484"/>
                </a:cubicBezTo>
                <a:cubicBezTo>
                  <a:pt x="498" y="1485"/>
                  <a:pt x="506" y="1477"/>
                  <a:pt x="506" y="1467"/>
                </a:cubicBezTo>
                <a:close/>
                <a:moveTo>
                  <a:pt x="1281" y="332"/>
                </a:moveTo>
                <a:cubicBezTo>
                  <a:pt x="1281" y="341"/>
                  <a:pt x="1289" y="350"/>
                  <a:pt x="1299" y="350"/>
                </a:cubicBezTo>
                <a:cubicBezTo>
                  <a:pt x="1309" y="350"/>
                  <a:pt x="1317" y="342"/>
                  <a:pt x="1317" y="332"/>
                </a:cubicBezTo>
                <a:cubicBezTo>
                  <a:pt x="1317" y="322"/>
                  <a:pt x="1309" y="314"/>
                  <a:pt x="1300" y="314"/>
                </a:cubicBezTo>
                <a:cubicBezTo>
                  <a:pt x="1290" y="314"/>
                  <a:pt x="1282" y="322"/>
                  <a:pt x="1281" y="332"/>
                </a:cubicBezTo>
                <a:close/>
                <a:moveTo>
                  <a:pt x="943" y="234"/>
                </a:moveTo>
                <a:cubicBezTo>
                  <a:pt x="949" y="239"/>
                  <a:pt x="959" y="238"/>
                  <a:pt x="965" y="233"/>
                </a:cubicBezTo>
                <a:cubicBezTo>
                  <a:pt x="971" y="227"/>
                  <a:pt x="973" y="218"/>
                  <a:pt x="969" y="211"/>
                </a:cubicBezTo>
                <a:cubicBezTo>
                  <a:pt x="965" y="203"/>
                  <a:pt x="956" y="200"/>
                  <a:pt x="948" y="202"/>
                </a:cubicBezTo>
                <a:cubicBezTo>
                  <a:pt x="946" y="203"/>
                  <a:pt x="944" y="204"/>
                  <a:pt x="942" y="204"/>
                </a:cubicBezTo>
                <a:cubicBezTo>
                  <a:pt x="940" y="207"/>
                  <a:pt x="938" y="209"/>
                  <a:pt x="937" y="212"/>
                </a:cubicBezTo>
                <a:cubicBezTo>
                  <a:pt x="933" y="219"/>
                  <a:pt x="936" y="229"/>
                  <a:pt x="943" y="234"/>
                </a:cubicBezTo>
                <a:close/>
                <a:moveTo>
                  <a:pt x="942" y="204"/>
                </a:moveTo>
                <a:cubicBezTo>
                  <a:pt x="942" y="204"/>
                  <a:pt x="942" y="204"/>
                  <a:pt x="942" y="204"/>
                </a:cubicBezTo>
                <a:cubicBezTo>
                  <a:pt x="942" y="204"/>
                  <a:pt x="942" y="204"/>
                  <a:pt x="942" y="204"/>
                </a:cubicBezTo>
                <a:cubicBezTo>
                  <a:pt x="942" y="204"/>
                  <a:pt x="942" y="204"/>
                  <a:pt x="942" y="204"/>
                </a:cubicBezTo>
                <a:cubicBezTo>
                  <a:pt x="942" y="204"/>
                  <a:pt x="942" y="204"/>
                  <a:pt x="942" y="204"/>
                </a:cubicBezTo>
                <a:cubicBezTo>
                  <a:pt x="942" y="204"/>
                  <a:pt x="942" y="204"/>
                  <a:pt x="942" y="204"/>
                </a:cubicBezTo>
                <a:close/>
                <a:moveTo>
                  <a:pt x="859" y="1591"/>
                </a:moveTo>
                <a:cubicBezTo>
                  <a:pt x="849" y="1591"/>
                  <a:pt x="841" y="1600"/>
                  <a:pt x="841" y="1609"/>
                </a:cubicBezTo>
                <a:cubicBezTo>
                  <a:pt x="842" y="1619"/>
                  <a:pt x="850" y="1627"/>
                  <a:pt x="860" y="1627"/>
                </a:cubicBezTo>
                <a:cubicBezTo>
                  <a:pt x="869" y="1627"/>
                  <a:pt x="877" y="1619"/>
                  <a:pt x="877" y="1609"/>
                </a:cubicBezTo>
                <a:cubicBezTo>
                  <a:pt x="877" y="1599"/>
                  <a:pt x="869" y="1591"/>
                  <a:pt x="859" y="1591"/>
                </a:cubicBezTo>
                <a:close/>
                <a:moveTo>
                  <a:pt x="332" y="1260"/>
                </a:moveTo>
                <a:cubicBezTo>
                  <a:pt x="333" y="1251"/>
                  <a:pt x="324" y="1242"/>
                  <a:pt x="315" y="1242"/>
                </a:cubicBezTo>
                <a:cubicBezTo>
                  <a:pt x="305" y="1242"/>
                  <a:pt x="297" y="1250"/>
                  <a:pt x="297" y="1260"/>
                </a:cubicBezTo>
                <a:cubicBezTo>
                  <a:pt x="297" y="1270"/>
                  <a:pt x="304" y="1278"/>
                  <a:pt x="314" y="1278"/>
                </a:cubicBezTo>
                <a:cubicBezTo>
                  <a:pt x="324" y="1278"/>
                  <a:pt x="332" y="1270"/>
                  <a:pt x="332" y="1260"/>
                </a:cubicBezTo>
                <a:close/>
                <a:moveTo>
                  <a:pt x="805" y="1586"/>
                </a:moveTo>
                <a:cubicBezTo>
                  <a:pt x="795" y="1586"/>
                  <a:pt x="787" y="1594"/>
                  <a:pt x="787" y="1604"/>
                </a:cubicBezTo>
                <a:cubicBezTo>
                  <a:pt x="787" y="1613"/>
                  <a:pt x="795" y="1622"/>
                  <a:pt x="804" y="1622"/>
                </a:cubicBezTo>
                <a:cubicBezTo>
                  <a:pt x="814" y="1622"/>
                  <a:pt x="822" y="1614"/>
                  <a:pt x="823" y="1604"/>
                </a:cubicBezTo>
                <a:cubicBezTo>
                  <a:pt x="823" y="1594"/>
                  <a:pt x="815" y="1586"/>
                  <a:pt x="805" y="1586"/>
                </a:cubicBezTo>
                <a:close/>
                <a:moveTo>
                  <a:pt x="1532" y="1232"/>
                </a:moveTo>
                <a:cubicBezTo>
                  <a:pt x="1532" y="1241"/>
                  <a:pt x="1541" y="1249"/>
                  <a:pt x="1550" y="1249"/>
                </a:cubicBezTo>
                <a:cubicBezTo>
                  <a:pt x="1560" y="1249"/>
                  <a:pt x="1568" y="1241"/>
                  <a:pt x="1568" y="1231"/>
                </a:cubicBezTo>
                <a:cubicBezTo>
                  <a:pt x="1568" y="1221"/>
                  <a:pt x="1560" y="1213"/>
                  <a:pt x="1550" y="1213"/>
                </a:cubicBezTo>
                <a:cubicBezTo>
                  <a:pt x="1540" y="1213"/>
                  <a:pt x="1532" y="1222"/>
                  <a:pt x="1532" y="1232"/>
                </a:cubicBezTo>
                <a:close/>
                <a:moveTo>
                  <a:pt x="308" y="1231"/>
                </a:moveTo>
                <a:cubicBezTo>
                  <a:pt x="308" y="1221"/>
                  <a:pt x="300" y="1213"/>
                  <a:pt x="290" y="1213"/>
                </a:cubicBezTo>
                <a:cubicBezTo>
                  <a:pt x="280" y="1212"/>
                  <a:pt x="272" y="1220"/>
                  <a:pt x="272" y="1230"/>
                </a:cubicBezTo>
                <a:cubicBezTo>
                  <a:pt x="272" y="1240"/>
                  <a:pt x="280" y="1248"/>
                  <a:pt x="290" y="1248"/>
                </a:cubicBezTo>
                <a:cubicBezTo>
                  <a:pt x="299" y="1248"/>
                  <a:pt x="307" y="1241"/>
                  <a:pt x="308" y="1231"/>
                </a:cubicBezTo>
                <a:close/>
                <a:moveTo>
                  <a:pt x="445" y="412"/>
                </a:moveTo>
                <a:cubicBezTo>
                  <a:pt x="455" y="412"/>
                  <a:pt x="463" y="404"/>
                  <a:pt x="463" y="394"/>
                </a:cubicBezTo>
                <a:cubicBezTo>
                  <a:pt x="463" y="384"/>
                  <a:pt x="455" y="377"/>
                  <a:pt x="445" y="376"/>
                </a:cubicBezTo>
                <a:cubicBezTo>
                  <a:pt x="435" y="376"/>
                  <a:pt x="427" y="384"/>
                  <a:pt x="427" y="394"/>
                </a:cubicBezTo>
                <a:cubicBezTo>
                  <a:pt x="427" y="404"/>
                  <a:pt x="435" y="412"/>
                  <a:pt x="445" y="412"/>
                </a:cubicBezTo>
                <a:close/>
                <a:moveTo>
                  <a:pt x="900" y="233"/>
                </a:moveTo>
                <a:cubicBezTo>
                  <a:pt x="909" y="233"/>
                  <a:pt x="917" y="225"/>
                  <a:pt x="918" y="215"/>
                </a:cubicBezTo>
                <a:cubicBezTo>
                  <a:pt x="918" y="205"/>
                  <a:pt x="909" y="197"/>
                  <a:pt x="899" y="197"/>
                </a:cubicBezTo>
                <a:cubicBezTo>
                  <a:pt x="889" y="197"/>
                  <a:pt x="882" y="205"/>
                  <a:pt x="882" y="215"/>
                </a:cubicBezTo>
                <a:cubicBezTo>
                  <a:pt x="882" y="225"/>
                  <a:pt x="890" y="233"/>
                  <a:pt x="900" y="233"/>
                </a:cubicBezTo>
                <a:close/>
                <a:moveTo>
                  <a:pt x="1575" y="741"/>
                </a:moveTo>
                <a:cubicBezTo>
                  <a:pt x="1575" y="751"/>
                  <a:pt x="1583" y="759"/>
                  <a:pt x="1593" y="759"/>
                </a:cubicBezTo>
                <a:cubicBezTo>
                  <a:pt x="1603" y="759"/>
                  <a:pt x="1610" y="752"/>
                  <a:pt x="1611" y="742"/>
                </a:cubicBezTo>
                <a:cubicBezTo>
                  <a:pt x="1611" y="732"/>
                  <a:pt x="1603" y="724"/>
                  <a:pt x="1593" y="723"/>
                </a:cubicBezTo>
                <a:cubicBezTo>
                  <a:pt x="1583" y="723"/>
                  <a:pt x="1575" y="732"/>
                  <a:pt x="1575" y="741"/>
                </a:cubicBezTo>
                <a:close/>
                <a:moveTo>
                  <a:pt x="1555" y="664"/>
                </a:moveTo>
                <a:cubicBezTo>
                  <a:pt x="1558" y="672"/>
                  <a:pt x="1566" y="677"/>
                  <a:pt x="1576" y="675"/>
                </a:cubicBezTo>
                <a:cubicBezTo>
                  <a:pt x="1578" y="675"/>
                  <a:pt x="1580" y="674"/>
                  <a:pt x="1583" y="674"/>
                </a:cubicBezTo>
                <a:cubicBezTo>
                  <a:pt x="1584" y="672"/>
                  <a:pt x="1585" y="670"/>
                  <a:pt x="1587" y="669"/>
                </a:cubicBezTo>
                <a:cubicBezTo>
                  <a:pt x="1592" y="662"/>
                  <a:pt x="1591" y="652"/>
                  <a:pt x="1586" y="646"/>
                </a:cubicBezTo>
                <a:cubicBezTo>
                  <a:pt x="1580" y="639"/>
                  <a:pt x="1570" y="638"/>
                  <a:pt x="1563" y="643"/>
                </a:cubicBezTo>
                <a:cubicBezTo>
                  <a:pt x="1556" y="647"/>
                  <a:pt x="1553" y="656"/>
                  <a:pt x="1555" y="664"/>
                </a:cubicBezTo>
                <a:close/>
                <a:moveTo>
                  <a:pt x="1583" y="674"/>
                </a:moveTo>
                <a:cubicBezTo>
                  <a:pt x="1583" y="674"/>
                  <a:pt x="1583" y="674"/>
                  <a:pt x="1583" y="674"/>
                </a:cubicBezTo>
                <a:cubicBezTo>
                  <a:pt x="1583" y="674"/>
                  <a:pt x="1583" y="674"/>
                  <a:pt x="1583" y="674"/>
                </a:cubicBezTo>
                <a:cubicBezTo>
                  <a:pt x="1583" y="674"/>
                  <a:pt x="1583" y="674"/>
                  <a:pt x="1583" y="674"/>
                </a:cubicBezTo>
                <a:close/>
                <a:moveTo>
                  <a:pt x="1052" y="1581"/>
                </a:moveTo>
                <a:cubicBezTo>
                  <a:pt x="1042" y="1581"/>
                  <a:pt x="1034" y="1589"/>
                  <a:pt x="1034" y="1599"/>
                </a:cubicBezTo>
                <a:cubicBezTo>
                  <a:pt x="1034" y="1609"/>
                  <a:pt x="1043" y="1617"/>
                  <a:pt x="1052" y="1617"/>
                </a:cubicBezTo>
                <a:cubicBezTo>
                  <a:pt x="1062" y="1617"/>
                  <a:pt x="1070" y="1609"/>
                  <a:pt x="1070" y="1599"/>
                </a:cubicBezTo>
                <a:cubicBezTo>
                  <a:pt x="1070" y="1589"/>
                  <a:pt x="1062" y="1581"/>
                  <a:pt x="1052" y="1581"/>
                </a:cubicBezTo>
                <a:close/>
                <a:moveTo>
                  <a:pt x="434" y="419"/>
                </a:moveTo>
                <a:cubicBezTo>
                  <a:pt x="434" y="409"/>
                  <a:pt x="426" y="401"/>
                  <a:pt x="416" y="401"/>
                </a:cubicBezTo>
                <a:cubicBezTo>
                  <a:pt x="406" y="401"/>
                  <a:pt x="398" y="409"/>
                  <a:pt x="398" y="419"/>
                </a:cubicBezTo>
                <a:cubicBezTo>
                  <a:pt x="398" y="429"/>
                  <a:pt x="406" y="437"/>
                  <a:pt x="416" y="437"/>
                </a:cubicBezTo>
                <a:cubicBezTo>
                  <a:pt x="426" y="437"/>
                  <a:pt x="434" y="429"/>
                  <a:pt x="434" y="419"/>
                </a:cubicBezTo>
                <a:close/>
                <a:moveTo>
                  <a:pt x="1410" y="426"/>
                </a:moveTo>
                <a:cubicBezTo>
                  <a:pt x="1411" y="436"/>
                  <a:pt x="1418" y="444"/>
                  <a:pt x="1428" y="444"/>
                </a:cubicBezTo>
                <a:cubicBezTo>
                  <a:pt x="1438" y="444"/>
                  <a:pt x="1446" y="436"/>
                  <a:pt x="1446" y="426"/>
                </a:cubicBezTo>
                <a:cubicBezTo>
                  <a:pt x="1446" y="416"/>
                  <a:pt x="1438" y="407"/>
                  <a:pt x="1428" y="408"/>
                </a:cubicBezTo>
                <a:cubicBezTo>
                  <a:pt x="1418" y="408"/>
                  <a:pt x="1410" y="416"/>
                  <a:pt x="1410" y="426"/>
                </a:cubicBezTo>
                <a:close/>
                <a:moveTo>
                  <a:pt x="1127" y="1563"/>
                </a:moveTo>
                <a:cubicBezTo>
                  <a:pt x="1120" y="1567"/>
                  <a:pt x="1116" y="1575"/>
                  <a:pt x="1118" y="1583"/>
                </a:cubicBezTo>
                <a:cubicBezTo>
                  <a:pt x="1119" y="1585"/>
                  <a:pt x="1120" y="1587"/>
                  <a:pt x="1121" y="1590"/>
                </a:cubicBezTo>
                <a:cubicBezTo>
                  <a:pt x="1124" y="1592"/>
                  <a:pt x="1127" y="1594"/>
                  <a:pt x="1131" y="1595"/>
                </a:cubicBezTo>
                <a:cubicBezTo>
                  <a:pt x="1138" y="1598"/>
                  <a:pt x="1146" y="1595"/>
                  <a:pt x="1151" y="1588"/>
                </a:cubicBezTo>
                <a:cubicBezTo>
                  <a:pt x="1155" y="1581"/>
                  <a:pt x="1154" y="1572"/>
                  <a:pt x="1149" y="1566"/>
                </a:cubicBezTo>
                <a:cubicBezTo>
                  <a:pt x="1143" y="1560"/>
                  <a:pt x="1134" y="1559"/>
                  <a:pt x="1127" y="1563"/>
                </a:cubicBezTo>
                <a:close/>
                <a:moveTo>
                  <a:pt x="1436" y="455"/>
                </a:moveTo>
                <a:cubicBezTo>
                  <a:pt x="1436" y="465"/>
                  <a:pt x="1443" y="473"/>
                  <a:pt x="1453" y="474"/>
                </a:cubicBezTo>
                <a:cubicBezTo>
                  <a:pt x="1463" y="474"/>
                  <a:pt x="1472" y="466"/>
                  <a:pt x="1472" y="456"/>
                </a:cubicBezTo>
                <a:cubicBezTo>
                  <a:pt x="1472" y="446"/>
                  <a:pt x="1464" y="438"/>
                  <a:pt x="1454" y="438"/>
                </a:cubicBezTo>
                <a:cubicBezTo>
                  <a:pt x="1444" y="438"/>
                  <a:pt x="1436" y="445"/>
                  <a:pt x="1436" y="455"/>
                </a:cubicBezTo>
                <a:close/>
                <a:moveTo>
                  <a:pt x="1220" y="1541"/>
                </a:moveTo>
                <a:cubicBezTo>
                  <a:pt x="1210" y="1541"/>
                  <a:pt x="1202" y="1549"/>
                  <a:pt x="1202" y="1559"/>
                </a:cubicBezTo>
                <a:cubicBezTo>
                  <a:pt x="1202" y="1569"/>
                  <a:pt x="1210" y="1577"/>
                  <a:pt x="1220" y="1577"/>
                </a:cubicBezTo>
                <a:cubicBezTo>
                  <a:pt x="1230" y="1577"/>
                  <a:pt x="1238" y="1569"/>
                  <a:pt x="1238" y="1559"/>
                </a:cubicBezTo>
                <a:cubicBezTo>
                  <a:pt x="1238" y="1549"/>
                  <a:pt x="1230" y="1540"/>
                  <a:pt x="1220" y="1541"/>
                </a:cubicBezTo>
                <a:close/>
                <a:moveTo>
                  <a:pt x="306" y="628"/>
                </a:moveTo>
                <a:cubicBezTo>
                  <a:pt x="306" y="618"/>
                  <a:pt x="298" y="609"/>
                  <a:pt x="288" y="609"/>
                </a:cubicBezTo>
                <a:cubicBezTo>
                  <a:pt x="279" y="609"/>
                  <a:pt x="270" y="617"/>
                  <a:pt x="270" y="627"/>
                </a:cubicBezTo>
                <a:cubicBezTo>
                  <a:pt x="270" y="636"/>
                  <a:pt x="278" y="645"/>
                  <a:pt x="288" y="645"/>
                </a:cubicBezTo>
                <a:cubicBezTo>
                  <a:pt x="298" y="645"/>
                  <a:pt x="306" y="638"/>
                  <a:pt x="306" y="628"/>
                </a:cubicBezTo>
                <a:close/>
                <a:moveTo>
                  <a:pt x="1275" y="321"/>
                </a:moveTo>
                <a:cubicBezTo>
                  <a:pt x="1285" y="321"/>
                  <a:pt x="1293" y="313"/>
                  <a:pt x="1293" y="303"/>
                </a:cubicBezTo>
                <a:cubicBezTo>
                  <a:pt x="1293" y="293"/>
                  <a:pt x="1285" y="285"/>
                  <a:pt x="1275" y="285"/>
                </a:cubicBezTo>
                <a:cubicBezTo>
                  <a:pt x="1265" y="285"/>
                  <a:pt x="1257" y="293"/>
                  <a:pt x="1257" y="303"/>
                </a:cubicBezTo>
                <a:cubicBezTo>
                  <a:pt x="1257" y="314"/>
                  <a:pt x="1265" y="321"/>
                  <a:pt x="1275" y="321"/>
                </a:cubicBezTo>
                <a:close/>
                <a:moveTo>
                  <a:pt x="1566" y="1152"/>
                </a:moveTo>
                <a:cubicBezTo>
                  <a:pt x="1566" y="1162"/>
                  <a:pt x="1575" y="1170"/>
                  <a:pt x="1585" y="1170"/>
                </a:cubicBezTo>
                <a:cubicBezTo>
                  <a:pt x="1595" y="1170"/>
                  <a:pt x="1602" y="1161"/>
                  <a:pt x="1602" y="1152"/>
                </a:cubicBezTo>
                <a:cubicBezTo>
                  <a:pt x="1602" y="1141"/>
                  <a:pt x="1594" y="1134"/>
                  <a:pt x="1584" y="1134"/>
                </a:cubicBezTo>
                <a:cubicBezTo>
                  <a:pt x="1574" y="1134"/>
                  <a:pt x="1566" y="1142"/>
                  <a:pt x="1566" y="1152"/>
                </a:cubicBezTo>
                <a:close/>
                <a:moveTo>
                  <a:pt x="1438" y="1360"/>
                </a:moveTo>
                <a:cubicBezTo>
                  <a:pt x="1439" y="1370"/>
                  <a:pt x="1447" y="1378"/>
                  <a:pt x="1457" y="1378"/>
                </a:cubicBezTo>
                <a:cubicBezTo>
                  <a:pt x="1466" y="1378"/>
                  <a:pt x="1474" y="1370"/>
                  <a:pt x="1474" y="1360"/>
                </a:cubicBezTo>
                <a:cubicBezTo>
                  <a:pt x="1474" y="1350"/>
                  <a:pt x="1466" y="1342"/>
                  <a:pt x="1456" y="1342"/>
                </a:cubicBezTo>
                <a:cubicBezTo>
                  <a:pt x="1446" y="1342"/>
                  <a:pt x="1438" y="1351"/>
                  <a:pt x="1438" y="1360"/>
                </a:cubicBezTo>
                <a:close/>
                <a:moveTo>
                  <a:pt x="1196" y="286"/>
                </a:moveTo>
                <a:cubicBezTo>
                  <a:pt x="1206" y="286"/>
                  <a:pt x="1213" y="278"/>
                  <a:pt x="1213" y="268"/>
                </a:cubicBezTo>
                <a:cubicBezTo>
                  <a:pt x="1213" y="258"/>
                  <a:pt x="1205" y="250"/>
                  <a:pt x="1195" y="250"/>
                </a:cubicBezTo>
                <a:cubicBezTo>
                  <a:pt x="1185" y="250"/>
                  <a:pt x="1177" y="258"/>
                  <a:pt x="1177" y="268"/>
                </a:cubicBezTo>
                <a:cubicBezTo>
                  <a:pt x="1177" y="278"/>
                  <a:pt x="1186" y="286"/>
                  <a:pt x="1196" y="286"/>
                </a:cubicBezTo>
                <a:close/>
                <a:moveTo>
                  <a:pt x="243" y="1033"/>
                </a:moveTo>
                <a:cubicBezTo>
                  <a:pt x="243" y="1023"/>
                  <a:pt x="235" y="1015"/>
                  <a:pt x="225" y="1015"/>
                </a:cubicBezTo>
                <a:cubicBezTo>
                  <a:pt x="215" y="1014"/>
                  <a:pt x="207" y="1022"/>
                  <a:pt x="207" y="1032"/>
                </a:cubicBezTo>
                <a:cubicBezTo>
                  <a:pt x="207" y="1042"/>
                  <a:pt x="215" y="1050"/>
                  <a:pt x="225" y="1050"/>
                </a:cubicBezTo>
                <a:cubicBezTo>
                  <a:pt x="234" y="1051"/>
                  <a:pt x="243" y="1043"/>
                  <a:pt x="243" y="1033"/>
                </a:cubicBezTo>
                <a:close/>
                <a:moveTo>
                  <a:pt x="513" y="1479"/>
                </a:moveTo>
                <a:cubicBezTo>
                  <a:pt x="503" y="1479"/>
                  <a:pt x="495" y="1487"/>
                  <a:pt x="495" y="1497"/>
                </a:cubicBezTo>
                <a:cubicBezTo>
                  <a:pt x="495" y="1506"/>
                  <a:pt x="503" y="1515"/>
                  <a:pt x="513" y="1515"/>
                </a:cubicBezTo>
                <a:cubicBezTo>
                  <a:pt x="523" y="1515"/>
                  <a:pt x="531" y="1506"/>
                  <a:pt x="531" y="1496"/>
                </a:cubicBezTo>
                <a:cubicBezTo>
                  <a:pt x="531" y="1486"/>
                  <a:pt x="523" y="1478"/>
                  <a:pt x="513" y="1479"/>
                </a:cubicBezTo>
                <a:close/>
                <a:moveTo>
                  <a:pt x="1250" y="1515"/>
                </a:moveTo>
                <a:cubicBezTo>
                  <a:pt x="1240" y="1515"/>
                  <a:pt x="1232" y="1523"/>
                  <a:pt x="1231" y="1533"/>
                </a:cubicBezTo>
                <a:cubicBezTo>
                  <a:pt x="1231" y="1543"/>
                  <a:pt x="1239" y="1551"/>
                  <a:pt x="1249" y="1551"/>
                </a:cubicBezTo>
                <a:cubicBezTo>
                  <a:pt x="1259" y="1551"/>
                  <a:pt x="1267" y="1543"/>
                  <a:pt x="1267" y="1533"/>
                </a:cubicBezTo>
                <a:cubicBezTo>
                  <a:pt x="1267" y="1524"/>
                  <a:pt x="1259" y="1515"/>
                  <a:pt x="1250" y="1515"/>
                </a:cubicBezTo>
                <a:close/>
                <a:moveTo>
                  <a:pt x="340" y="547"/>
                </a:moveTo>
                <a:cubicBezTo>
                  <a:pt x="340" y="537"/>
                  <a:pt x="332" y="530"/>
                  <a:pt x="322" y="530"/>
                </a:cubicBezTo>
                <a:cubicBezTo>
                  <a:pt x="312" y="530"/>
                  <a:pt x="304" y="538"/>
                  <a:pt x="304" y="548"/>
                </a:cubicBezTo>
                <a:cubicBezTo>
                  <a:pt x="304" y="558"/>
                  <a:pt x="312" y="566"/>
                  <a:pt x="322" y="566"/>
                </a:cubicBezTo>
                <a:cubicBezTo>
                  <a:pt x="332" y="566"/>
                  <a:pt x="340" y="557"/>
                  <a:pt x="340" y="547"/>
                </a:cubicBezTo>
                <a:close/>
                <a:moveTo>
                  <a:pt x="592" y="1513"/>
                </a:moveTo>
                <a:cubicBezTo>
                  <a:pt x="582" y="1513"/>
                  <a:pt x="575" y="1521"/>
                  <a:pt x="575" y="1531"/>
                </a:cubicBezTo>
                <a:cubicBezTo>
                  <a:pt x="575" y="1541"/>
                  <a:pt x="583" y="1549"/>
                  <a:pt x="593" y="1549"/>
                </a:cubicBezTo>
                <a:cubicBezTo>
                  <a:pt x="602" y="1548"/>
                  <a:pt x="611" y="1540"/>
                  <a:pt x="610" y="1530"/>
                </a:cubicBezTo>
                <a:cubicBezTo>
                  <a:pt x="610" y="1521"/>
                  <a:pt x="602" y="1513"/>
                  <a:pt x="592" y="1513"/>
                </a:cubicBezTo>
                <a:close/>
                <a:moveTo>
                  <a:pt x="504" y="363"/>
                </a:moveTo>
                <a:cubicBezTo>
                  <a:pt x="514" y="363"/>
                  <a:pt x="522" y="355"/>
                  <a:pt x="522" y="345"/>
                </a:cubicBezTo>
                <a:cubicBezTo>
                  <a:pt x="523" y="335"/>
                  <a:pt x="515" y="327"/>
                  <a:pt x="505" y="327"/>
                </a:cubicBezTo>
                <a:cubicBezTo>
                  <a:pt x="495" y="327"/>
                  <a:pt x="487" y="335"/>
                  <a:pt x="487" y="345"/>
                </a:cubicBezTo>
                <a:cubicBezTo>
                  <a:pt x="487" y="354"/>
                  <a:pt x="495" y="363"/>
                  <a:pt x="504" y="363"/>
                </a:cubicBezTo>
                <a:close/>
                <a:moveTo>
                  <a:pt x="1597" y="834"/>
                </a:moveTo>
                <a:cubicBezTo>
                  <a:pt x="1601" y="842"/>
                  <a:pt x="1609" y="845"/>
                  <a:pt x="1618" y="843"/>
                </a:cubicBezTo>
                <a:cubicBezTo>
                  <a:pt x="1620" y="842"/>
                  <a:pt x="1622" y="842"/>
                  <a:pt x="1624" y="841"/>
                </a:cubicBezTo>
                <a:cubicBezTo>
                  <a:pt x="1625" y="839"/>
                  <a:pt x="1627" y="837"/>
                  <a:pt x="1628" y="834"/>
                </a:cubicBezTo>
                <a:cubicBezTo>
                  <a:pt x="1632" y="827"/>
                  <a:pt x="1630" y="818"/>
                  <a:pt x="1624" y="812"/>
                </a:cubicBezTo>
                <a:cubicBezTo>
                  <a:pt x="1617" y="807"/>
                  <a:pt x="1608" y="807"/>
                  <a:pt x="1601" y="812"/>
                </a:cubicBezTo>
                <a:cubicBezTo>
                  <a:pt x="1595" y="817"/>
                  <a:pt x="1593" y="827"/>
                  <a:pt x="1597" y="834"/>
                </a:cubicBezTo>
                <a:close/>
                <a:moveTo>
                  <a:pt x="1501" y="1324"/>
                </a:moveTo>
                <a:cubicBezTo>
                  <a:pt x="1501" y="1324"/>
                  <a:pt x="1501" y="1324"/>
                  <a:pt x="1501" y="1324"/>
                </a:cubicBezTo>
                <a:cubicBezTo>
                  <a:pt x="1502" y="1324"/>
                  <a:pt x="1502" y="1324"/>
                  <a:pt x="1502" y="1324"/>
                </a:cubicBezTo>
                <a:cubicBezTo>
                  <a:pt x="1501" y="1324"/>
                  <a:pt x="1501" y="1324"/>
                  <a:pt x="1501" y="1324"/>
                </a:cubicBezTo>
                <a:cubicBezTo>
                  <a:pt x="1501" y="1324"/>
                  <a:pt x="1501" y="1324"/>
                  <a:pt x="1501" y="1324"/>
                </a:cubicBezTo>
                <a:cubicBezTo>
                  <a:pt x="1501" y="1324"/>
                  <a:pt x="1501" y="1324"/>
                  <a:pt x="1501" y="1324"/>
                </a:cubicBezTo>
                <a:close/>
                <a:moveTo>
                  <a:pt x="1473" y="1323"/>
                </a:moveTo>
                <a:cubicBezTo>
                  <a:pt x="1467" y="1330"/>
                  <a:pt x="1467" y="1340"/>
                  <a:pt x="1472" y="1347"/>
                </a:cubicBezTo>
                <a:cubicBezTo>
                  <a:pt x="1478" y="1353"/>
                  <a:pt x="1487" y="1355"/>
                  <a:pt x="1495" y="1351"/>
                </a:cubicBezTo>
                <a:cubicBezTo>
                  <a:pt x="1502" y="1347"/>
                  <a:pt x="1506" y="1338"/>
                  <a:pt x="1503" y="1329"/>
                </a:cubicBezTo>
                <a:cubicBezTo>
                  <a:pt x="1503" y="1328"/>
                  <a:pt x="1502" y="1326"/>
                  <a:pt x="1501" y="1324"/>
                </a:cubicBezTo>
                <a:cubicBezTo>
                  <a:pt x="1499" y="1323"/>
                  <a:pt x="1498" y="1321"/>
                  <a:pt x="1496" y="1320"/>
                </a:cubicBezTo>
                <a:cubicBezTo>
                  <a:pt x="1488" y="1315"/>
                  <a:pt x="1479" y="1317"/>
                  <a:pt x="1473" y="1323"/>
                </a:cubicBezTo>
                <a:close/>
                <a:moveTo>
                  <a:pt x="671" y="1547"/>
                </a:moveTo>
                <a:cubicBezTo>
                  <a:pt x="661" y="1547"/>
                  <a:pt x="653" y="1555"/>
                  <a:pt x="653" y="1565"/>
                </a:cubicBezTo>
                <a:cubicBezTo>
                  <a:pt x="653" y="1575"/>
                  <a:pt x="661" y="1583"/>
                  <a:pt x="671" y="1583"/>
                </a:cubicBezTo>
                <a:cubicBezTo>
                  <a:pt x="681" y="1583"/>
                  <a:pt x="689" y="1574"/>
                  <a:pt x="689" y="1565"/>
                </a:cubicBezTo>
                <a:cubicBezTo>
                  <a:pt x="689" y="1555"/>
                  <a:pt x="681" y="1547"/>
                  <a:pt x="671" y="1547"/>
                </a:cubicBezTo>
                <a:close/>
                <a:moveTo>
                  <a:pt x="481" y="1438"/>
                </a:moveTo>
                <a:cubicBezTo>
                  <a:pt x="481" y="1428"/>
                  <a:pt x="473" y="1420"/>
                  <a:pt x="464" y="1420"/>
                </a:cubicBezTo>
                <a:cubicBezTo>
                  <a:pt x="454" y="1420"/>
                  <a:pt x="446" y="1428"/>
                  <a:pt x="446" y="1438"/>
                </a:cubicBezTo>
                <a:cubicBezTo>
                  <a:pt x="446" y="1447"/>
                  <a:pt x="454" y="1455"/>
                  <a:pt x="464" y="1455"/>
                </a:cubicBezTo>
                <a:cubicBezTo>
                  <a:pt x="474" y="1455"/>
                  <a:pt x="481" y="1448"/>
                  <a:pt x="481" y="1438"/>
                </a:cubicBezTo>
                <a:close/>
                <a:moveTo>
                  <a:pt x="248" y="978"/>
                </a:moveTo>
                <a:cubicBezTo>
                  <a:pt x="248" y="969"/>
                  <a:pt x="239" y="960"/>
                  <a:pt x="230" y="961"/>
                </a:cubicBezTo>
                <a:cubicBezTo>
                  <a:pt x="220" y="961"/>
                  <a:pt x="212" y="969"/>
                  <a:pt x="212" y="979"/>
                </a:cubicBezTo>
                <a:cubicBezTo>
                  <a:pt x="212" y="989"/>
                  <a:pt x="220" y="996"/>
                  <a:pt x="230" y="996"/>
                </a:cubicBezTo>
                <a:cubicBezTo>
                  <a:pt x="240" y="996"/>
                  <a:pt x="248" y="988"/>
                  <a:pt x="248" y="978"/>
                </a:cubicBezTo>
                <a:close/>
                <a:moveTo>
                  <a:pt x="1279" y="1491"/>
                </a:moveTo>
                <a:cubicBezTo>
                  <a:pt x="1269" y="1491"/>
                  <a:pt x="1261" y="1499"/>
                  <a:pt x="1261" y="1509"/>
                </a:cubicBezTo>
                <a:cubicBezTo>
                  <a:pt x="1261" y="1518"/>
                  <a:pt x="1270" y="1527"/>
                  <a:pt x="1279" y="1526"/>
                </a:cubicBezTo>
                <a:cubicBezTo>
                  <a:pt x="1289" y="1526"/>
                  <a:pt x="1297" y="1518"/>
                  <a:pt x="1297" y="1508"/>
                </a:cubicBezTo>
                <a:cubicBezTo>
                  <a:pt x="1297" y="1498"/>
                  <a:pt x="1289" y="1491"/>
                  <a:pt x="1279" y="1491"/>
                </a:cubicBezTo>
                <a:close/>
                <a:moveTo>
                  <a:pt x="803" y="248"/>
                </a:moveTo>
                <a:cubicBezTo>
                  <a:pt x="810" y="254"/>
                  <a:pt x="819" y="254"/>
                  <a:pt x="826" y="249"/>
                </a:cubicBezTo>
                <a:cubicBezTo>
                  <a:pt x="833" y="243"/>
                  <a:pt x="835" y="234"/>
                  <a:pt x="831" y="226"/>
                </a:cubicBezTo>
                <a:cubicBezTo>
                  <a:pt x="827" y="219"/>
                  <a:pt x="818" y="215"/>
                  <a:pt x="810" y="218"/>
                </a:cubicBezTo>
                <a:cubicBezTo>
                  <a:pt x="808" y="218"/>
                  <a:pt x="806" y="219"/>
                  <a:pt x="804" y="220"/>
                </a:cubicBezTo>
                <a:cubicBezTo>
                  <a:pt x="802" y="222"/>
                  <a:pt x="801" y="224"/>
                  <a:pt x="800" y="226"/>
                </a:cubicBezTo>
                <a:cubicBezTo>
                  <a:pt x="795" y="233"/>
                  <a:pt x="797" y="242"/>
                  <a:pt x="803" y="248"/>
                </a:cubicBezTo>
                <a:close/>
                <a:moveTo>
                  <a:pt x="804" y="220"/>
                </a:moveTo>
                <a:cubicBezTo>
                  <a:pt x="804" y="220"/>
                  <a:pt x="804" y="219"/>
                  <a:pt x="804" y="219"/>
                </a:cubicBezTo>
                <a:cubicBezTo>
                  <a:pt x="804" y="219"/>
                  <a:pt x="804" y="219"/>
                  <a:pt x="804" y="219"/>
                </a:cubicBezTo>
                <a:cubicBezTo>
                  <a:pt x="804" y="219"/>
                  <a:pt x="804" y="219"/>
                  <a:pt x="804" y="219"/>
                </a:cubicBezTo>
                <a:cubicBezTo>
                  <a:pt x="804" y="220"/>
                  <a:pt x="804" y="220"/>
                  <a:pt x="804" y="220"/>
                </a:cubicBezTo>
                <a:cubicBezTo>
                  <a:pt x="804" y="220"/>
                  <a:pt x="804" y="220"/>
                  <a:pt x="804" y="220"/>
                </a:cubicBezTo>
                <a:close/>
                <a:moveTo>
                  <a:pt x="1520" y="1238"/>
                </a:moveTo>
                <a:cubicBezTo>
                  <a:pt x="1510" y="1238"/>
                  <a:pt x="1503" y="1246"/>
                  <a:pt x="1503" y="1256"/>
                </a:cubicBezTo>
                <a:cubicBezTo>
                  <a:pt x="1503" y="1266"/>
                  <a:pt x="1511" y="1274"/>
                  <a:pt x="1520" y="1274"/>
                </a:cubicBezTo>
                <a:cubicBezTo>
                  <a:pt x="1530" y="1274"/>
                  <a:pt x="1538" y="1265"/>
                  <a:pt x="1538" y="1256"/>
                </a:cubicBezTo>
                <a:cubicBezTo>
                  <a:pt x="1538" y="1246"/>
                  <a:pt x="1530" y="1238"/>
                  <a:pt x="1520" y="1238"/>
                </a:cubicBezTo>
                <a:close/>
                <a:moveTo>
                  <a:pt x="266" y="761"/>
                </a:moveTo>
                <a:cubicBezTo>
                  <a:pt x="267" y="751"/>
                  <a:pt x="259" y="743"/>
                  <a:pt x="249" y="743"/>
                </a:cubicBezTo>
                <a:cubicBezTo>
                  <a:pt x="239" y="743"/>
                  <a:pt x="231" y="751"/>
                  <a:pt x="231" y="761"/>
                </a:cubicBezTo>
                <a:cubicBezTo>
                  <a:pt x="231" y="771"/>
                  <a:pt x="239" y="779"/>
                  <a:pt x="249" y="779"/>
                </a:cubicBezTo>
                <a:cubicBezTo>
                  <a:pt x="258" y="779"/>
                  <a:pt x="266" y="771"/>
                  <a:pt x="266" y="761"/>
                </a:cubicBezTo>
                <a:close/>
                <a:moveTo>
                  <a:pt x="1426" y="1367"/>
                </a:moveTo>
                <a:cubicBezTo>
                  <a:pt x="1417" y="1367"/>
                  <a:pt x="1409" y="1375"/>
                  <a:pt x="1409" y="1385"/>
                </a:cubicBezTo>
                <a:cubicBezTo>
                  <a:pt x="1409" y="1395"/>
                  <a:pt x="1417" y="1403"/>
                  <a:pt x="1427" y="1402"/>
                </a:cubicBezTo>
                <a:cubicBezTo>
                  <a:pt x="1437" y="1402"/>
                  <a:pt x="1445" y="1394"/>
                  <a:pt x="1444" y="1385"/>
                </a:cubicBezTo>
                <a:cubicBezTo>
                  <a:pt x="1444" y="1375"/>
                  <a:pt x="1436" y="1367"/>
                  <a:pt x="1426" y="1367"/>
                </a:cubicBezTo>
                <a:close/>
                <a:moveTo>
                  <a:pt x="357" y="1290"/>
                </a:moveTo>
                <a:cubicBezTo>
                  <a:pt x="357" y="1280"/>
                  <a:pt x="350" y="1272"/>
                  <a:pt x="340" y="1271"/>
                </a:cubicBezTo>
                <a:cubicBezTo>
                  <a:pt x="331" y="1271"/>
                  <a:pt x="322" y="1278"/>
                  <a:pt x="321" y="1288"/>
                </a:cubicBezTo>
                <a:cubicBezTo>
                  <a:pt x="321" y="1298"/>
                  <a:pt x="328" y="1306"/>
                  <a:pt x="338" y="1307"/>
                </a:cubicBezTo>
                <a:cubicBezTo>
                  <a:pt x="348" y="1307"/>
                  <a:pt x="356" y="1300"/>
                  <a:pt x="357" y="1290"/>
                </a:cubicBezTo>
                <a:close/>
                <a:moveTo>
                  <a:pt x="1571" y="1098"/>
                </a:moveTo>
                <a:cubicBezTo>
                  <a:pt x="1571" y="1107"/>
                  <a:pt x="1579" y="1115"/>
                  <a:pt x="1589" y="1115"/>
                </a:cubicBezTo>
                <a:cubicBezTo>
                  <a:pt x="1598" y="1115"/>
                  <a:pt x="1607" y="1106"/>
                  <a:pt x="1606" y="1097"/>
                </a:cubicBezTo>
                <a:cubicBezTo>
                  <a:pt x="1606" y="1087"/>
                  <a:pt x="1598" y="1079"/>
                  <a:pt x="1588" y="1080"/>
                </a:cubicBezTo>
                <a:cubicBezTo>
                  <a:pt x="1578" y="1080"/>
                  <a:pt x="1571" y="1088"/>
                  <a:pt x="1571" y="1098"/>
                </a:cubicBezTo>
                <a:close/>
                <a:moveTo>
                  <a:pt x="1530" y="628"/>
                </a:moveTo>
                <a:cubicBezTo>
                  <a:pt x="1530" y="638"/>
                  <a:pt x="1538" y="646"/>
                  <a:pt x="1547" y="646"/>
                </a:cubicBezTo>
                <a:cubicBezTo>
                  <a:pt x="1557" y="646"/>
                  <a:pt x="1565" y="638"/>
                  <a:pt x="1566" y="628"/>
                </a:cubicBezTo>
                <a:cubicBezTo>
                  <a:pt x="1566" y="619"/>
                  <a:pt x="1558" y="610"/>
                  <a:pt x="1548" y="610"/>
                </a:cubicBezTo>
                <a:cubicBezTo>
                  <a:pt x="1538" y="610"/>
                  <a:pt x="1530" y="618"/>
                  <a:pt x="1530" y="628"/>
                </a:cubicBezTo>
                <a:close/>
                <a:moveTo>
                  <a:pt x="352" y="541"/>
                </a:moveTo>
                <a:cubicBezTo>
                  <a:pt x="362" y="541"/>
                  <a:pt x="370" y="533"/>
                  <a:pt x="370" y="523"/>
                </a:cubicBezTo>
                <a:cubicBezTo>
                  <a:pt x="370" y="513"/>
                  <a:pt x="361" y="505"/>
                  <a:pt x="352" y="505"/>
                </a:cubicBezTo>
                <a:cubicBezTo>
                  <a:pt x="342" y="505"/>
                  <a:pt x="334" y="513"/>
                  <a:pt x="334" y="523"/>
                </a:cubicBezTo>
                <a:cubicBezTo>
                  <a:pt x="334" y="533"/>
                  <a:pt x="342" y="541"/>
                  <a:pt x="352" y="541"/>
                </a:cubicBezTo>
                <a:close/>
                <a:moveTo>
                  <a:pt x="1157" y="252"/>
                </a:moveTo>
                <a:cubicBezTo>
                  <a:pt x="1157" y="252"/>
                  <a:pt x="1157" y="252"/>
                  <a:pt x="1157" y="252"/>
                </a:cubicBezTo>
                <a:cubicBezTo>
                  <a:pt x="1157" y="252"/>
                  <a:pt x="1157" y="252"/>
                  <a:pt x="1157" y="252"/>
                </a:cubicBezTo>
                <a:cubicBezTo>
                  <a:pt x="1157" y="252"/>
                  <a:pt x="1157" y="252"/>
                  <a:pt x="1157" y="252"/>
                </a:cubicBezTo>
                <a:cubicBezTo>
                  <a:pt x="1157" y="252"/>
                  <a:pt x="1157" y="252"/>
                  <a:pt x="1157" y="252"/>
                </a:cubicBezTo>
                <a:cubicBezTo>
                  <a:pt x="1157" y="252"/>
                  <a:pt x="1157" y="252"/>
                  <a:pt x="1157" y="252"/>
                </a:cubicBezTo>
                <a:cubicBezTo>
                  <a:pt x="1157" y="252"/>
                  <a:pt x="1157" y="252"/>
                  <a:pt x="1157" y="252"/>
                </a:cubicBezTo>
                <a:close/>
                <a:moveTo>
                  <a:pt x="1128" y="252"/>
                </a:moveTo>
                <a:cubicBezTo>
                  <a:pt x="1123" y="258"/>
                  <a:pt x="1122" y="268"/>
                  <a:pt x="1128" y="275"/>
                </a:cubicBezTo>
                <a:cubicBezTo>
                  <a:pt x="1133" y="281"/>
                  <a:pt x="1142" y="283"/>
                  <a:pt x="1150" y="279"/>
                </a:cubicBezTo>
                <a:cubicBezTo>
                  <a:pt x="1158" y="275"/>
                  <a:pt x="1161" y="267"/>
                  <a:pt x="1159" y="259"/>
                </a:cubicBezTo>
                <a:cubicBezTo>
                  <a:pt x="1158" y="256"/>
                  <a:pt x="1157" y="254"/>
                  <a:pt x="1157" y="252"/>
                </a:cubicBezTo>
                <a:cubicBezTo>
                  <a:pt x="1155" y="251"/>
                  <a:pt x="1153" y="250"/>
                  <a:pt x="1151" y="248"/>
                </a:cubicBezTo>
                <a:cubicBezTo>
                  <a:pt x="1143" y="244"/>
                  <a:pt x="1134" y="246"/>
                  <a:pt x="1128" y="252"/>
                </a:cubicBezTo>
                <a:close/>
                <a:moveTo>
                  <a:pt x="1608" y="897"/>
                </a:moveTo>
                <a:cubicBezTo>
                  <a:pt x="1618" y="897"/>
                  <a:pt x="1626" y="889"/>
                  <a:pt x="1626" y="879"/>
                </a:cubicBezTo>
                <a:cubicBezTo>
                  <a:pt x="1626" y="870"/>
                  <a:pt x="1618" y="862"/>
                  <a:pt x="1608" y="862"/>
                </a:cubicBezTo>
                <a:cubicBezTo>
                  <a:pt x="1598" y="862"/>
                  <a:pt x="1590" y="870"/>
                  <a:pt x="1590" y="880"/>
                </a:cubicBezTo>
                <a:cubicBezTo>
                  <a:pt x="1590" y="890"/>
                  <a:pt x="1598" y="897"/>
                  <a:pt x="1608" y="897"/>
                </a:cubicBezTo>
                <a:close/>
                <a:moveTo>
                  <a:pt x="288" y="1146"/>
                </a:moveTo>
                <a:cubicBezTo>
                  <a:pt x="288" y="1137"/>
                  <a:pt x="280" y="1128"/>
                  <a:pt x="270" y="1128"/>
                </a:cubicBezTo>
                <a:cubicBezTo>
                  <a:pt x="261" y="1128"/>
                  <a:pt x="253" y="1136"/>
                  <a:pt x="252" y="1146"/>
                </a:cubicBezTo>
                <a:cubicBezTo>
                  <a:pt x="252" y="1156"/>
                  <a:pt x="260" y="1163"/>
                  <a:pt x="270" y="1164"/>
                </a:cubicBezTo>
                <a:cubicBezTo>
                  <a:pt x="280" y="1164"/>
                  <a:pt x="288" y="1156"/>
                  <a:pt x="288" y="1146"/>
                </a:cubicBezTo>
                <a:close/>
                <a:moveTo>
                  <a:pt x="1203" y="298"/>
                </a:moveTo>
                <a:cubicBezTo>
                  <a:pt x="1203" y="307"/>
                  <a:pt x="1211" y="315"/>
                  <a:pt x="1220" y="315"/>
                </a:cubicBezTo>
                <a:cubicBezTo>
                  <a:pt x="1230" y="316"/>
                  <a:pt x="1238" y="308"/>
                  <a:pt x="1239" y="298"/>
                </a:cubicBezTo>
                <a:cubicBezTo>
                  <a:pt x="1239" y="288"/>
                  <a:pt x="1231" y="280"/>
                  <a:pt x="1221" y="280"/>
                </a:cubicBezTo>
                <a:cubicBezTo>
                  <a:pt x="1212" y="280"/>
                  <a:pt x="1203" y="288"/>
                  <a:pt x="1203" y="298"/>
                </a:cubicBezTo>
                <a:close/>
                <a:moveTo>
                  <a:pt x="618" y="317"/>
                </a:moveTo>
                <a:cubicBezTo>
                  <a:pt x="628" y="317"/>
                  <a:pt x="636" y="309"/>
                  <a:pt x="636" y="299"/>
                </a:cubicBezTo>
                <a:cubicBezTo>
                  <a:pt x="636" y="290"/>
                  <a:pt x="628" y="282"/>
                  <a:pt x="618" y="282"/>
                </a:cubicBezTo>
                <a:cubicBezTo>
                  <a:pt x="609" y="281"/>
                  <a:pt x="600" y="290"/>
                  <a:pt x="600" y="300"/>
                </a:cubicBezTo>
                <a:cubicBezTo>
                  <a:pt x="600" y="310"/>
                  <a:pt x="608" y="317"/>
                  <a:pt x="618" y="317"/>
                </a:cubicBezTo>
                <a:close/>
                <a:moveTo>
                  <a:pt x="257" y="870"/>
                </a:moveTo>
                <a:cubicBezTo>
                  <a:pt x="257" y="860"/>
                  <a:pt x="249" y="852"/>
                  <a:pt x="239" y="852"/>
                </a:cubicBezTo>
                <a:cubicBezTo>
                  <a:pt x="230" y="852"/>
                  <a:pt x="222" y="859"/>
                  <a:pt x="222" y="869"/>
                </a:cubicBezTo>
                <a:cubicBezTo>
                  <a:pt x="222" y="879"/>
                  <a:pt x="229" y="887"/>
                  <a:pt x="239" y="887"/>
                </a:cubicBezTo>
                <a:cubicBezTo>
                  <a:pt x="249" y="887"/>
                  <a:pt x="257" y="879"/>
                  <a:pt x="257" y="870"/>
                </a:cubicBezTo>
                <a:close/>
                <a:moveTo>
                  <a:pt x="382" y="1319"/>
                </a:moveTo>
                <a:cubicBezTo>
                  <a:pt x="382" y="1310"/>
                  <a:pt x="374" y="1301"/>
                  <a:pt x="364" y="1301"/>
                </a:cubicBezTo>
                <a:cubicBezTo>
                  <a:pt x="354" y="1301"/>
                  <a:pt x="346" y="1309"/>
                  <a:pt x="346" y="1319"/>
                </a:cubicBezTo>
                <a:cubicBezTo>
                  <a:pt x="346" y="1329"/>
                  <a:pt x="354" y="1337"/>
                  <a:pt x="364" y="1337"/>
                </a:cubicBezTo>
                <a:cubicBezTo>
                  <a:pt x="373" y="1337"/>
                  <a:pt x="382" y="1329"/>
                  <a:pt x="382" y="1319"/>
                </a:cubicBezTo>
                <a:close/>
                <a:moveTo>
                  <a:pt x="1309" y="1466"/>
                </a:moveTo>
                <a:cubicBezTo>
                  <a:pt x="1299" y="1466"/>
                  <a:pt x="1291" y="1474"/>
                  <a:pt x="1291" y="1484"/>
                </a:cubicBezTo>
                <a:cubicBezTo>
                  <a:pt x="1291" y="1494"/>
                  <a:pt x="1299" y="1502"/>
                  <a:pt x="1309" y="1501"/>
                </a:cubicBezTo>
                <a:cubicBezTo>
                  <a:pt x="1319" y="1501"/>
                  <a:pt x="1327" y="1493"/>
                  <a:pt x="1327" y="1483"/>
                </a:cubicBezTo>
                <a:cubicBezTo>
                  <a:pt x="1326" y="1474"/>
                  <a:pt x="1318" y="1466"/>
                  <a:pt x="1309" y="1466"/>
                </a:cubicBezTo>
                <a:close/>
                <a:moveTo>
                  <a:pt x="382" y="516"/>
                </a:moveTo>
                <a:cubicBezTo>
                  <a:pt x="391" y="516"/>
                  <a:pt x="399" y="508"/>
                  <a:pt x="399" y="498"/>
                </a:cubicBezTo>
                <a:cubicBezTo>
                  <a:pt x="399" y="489"/>
                  <a:pt x="391" y="481"/>
                  <a:pt x="381" y="481"/>
                </a:cubicBezTo>
                <a:cubicBezTo>
                  <a:pt x="371" y="481"/>
                  <a:pt x="363" y="489"/>
                  <a:pt x="363" y="499"/>
                </a:cubicBezTo>
                <a:cubicBezTo>
                  <a:pt x="364" y="508"/>
                  <a:pt x="372" y="516"/>
                  <a:pt x="382" y="516"/>
                </a:cubicBezTo>
                <a:close/>
                <a:moveTo>
                  <a:pt x="1166" y="1536"/>
                </a:moveTo>
                <a:cubicBezTo>
                  <a:pt x="1156" y="1536"/>
                  <a:pt x="1148" y="1544"/>
                  <a:pt x="1148" y="1554"/>
                </a:cubicBezTo>
                <a:cubicBezTo>
                  <a:pt x="1148" y="1564"/>
                  <a:pt x="1156" y="1571"/>
                  <a:pt x="1166" y="1571"/>
                </a:cubicBezTo>
                <a:cubicBezTo>
                  <a:pt x="1176" y="1571"/>
                  <a:pt x="1184" y="1563"/>
                  <a:pt x="1183" y="1553"/>
                </a:cubicBezTo>
                <a:cubicBezTo>
                  <a:pt x="1183" y="1544"/>
                  <a:pt x="1175" y="1536"/>
                  <a:pt x="1166" y="1536"/>
                </a:cubicBezTo>
                <a:close/>
                <a:moveTo>
                  <a:pt x="1385" y="1435"/>
                </a:moveTo>
                <a:cubicBezTo>
                  <a:pt x="1385" y="1425"/>
                  <a:pt x="1378" y="1416"/>
                  <a:pt x="1368" y="1416"/>
                </a:cubicBezTo>
                <a:cubicBezTo>
                  <a:pt x="1358" y="1416"/>
                  <a:pt x="1350" y="1425"/>
                  <a:pt x="1350" y="1434"/>
                </a:cubicBezTo>
                <a:cubicBezTo>
                  <a:pt x="1350" y="1444"/>
                  <a:pt x="1358" y="1452"/>
                  <a:pt x="1367" y="1452"/>
                </a:cubicBezTo>
                <a:cubicBezTo>
                  <a:pt x="1377" y="1452"/>
                  <a:pt x="1385" y="1444"/>
                  <a:pt x="1385" y="1435"/>
                </a:cubicBezTo>
                <a:close/>
                <a:moveTo>
                  <a:pt x="1581" y="989"/>
                </a:moveTo>
                <a:cubicBezTo>
                  <a:pt x="1581" y="999"/>
                  <a:pt x="1589" y="1007"/>
                  <a:pt x="1599" y="1006"/>
                </a:cubicBezTo>
                <a:cubicBezTo>
                  <a:pt x="1609" y="1006"/>
                  <a:pt x="1617" y="998"/>
                  <a:pt x="1617" y="988"/>
                </a:cubicBezTo>
                <a:cubicBezTo>
                  <a:pt x="1616" y="979"/>
                  <a:pt x="1608" y="971"/>
                  <a:pt x="1599" y="971"/>
                </a:cubicBezTo>
                <a:cubicBezTo>
                  <a:pt x="1589" y="971"/>
                  <a:pt x="1581" y="979"/>
                  <a:pt x="1581" y="989"/>
                </a:cubicBezTo>
                <a:close/>
                <a:moveTo>
                  <a:pt x="1398" y="1392"/>
                </a:moveTo>
                <a:cubicBezTo>
                  <a:pt x="1388" y="1392"/>
                  <a:pt x="1380" y="1399"/>
                  <a:pt x="1380" y="1409"/>
                </a:cubicBezTo>
                <a:cubicBezTo>
                  <a:pt x="1380" y="1419"/>
                  <a:pt x="1388" y="1427"/>
                  <a:pt x="1398" y="1427"/>
                </a:cubicBezTo>
                <a:cubicBezTo>
                  <a:pt x="1407" y="1427"/>
                  <a:pt x="1416" y="1419"/>
                  <a:pt x="1415" y="1409"/>
                </a:cubicBezTo>
                <a:cubicBezTo>
                  <a:pt x="1415" y="1400"/>
                  <a:pt x="1407" y="1392"/>
                  <a:pt x="1398" y="1392"/>
                </a:cubicBezTo>
                <a:close/>
                <a:moveTo>
                  <a:pt x="585" y="1502"/>
                </a:moveTo>
                <a:cubicBezTo>
                  <a:pt x="586" y="1492"/>
                  <a:pt x="578" y="1484"/>
                  <a:pt x="568" y="1484"/>
                </a:cubicBezTo>
                <a:cubicBezTo>
                  <a:pt x="558" y="1484"/>
                  <a:pt x="550" y="1492"/>
                  <a:pt x="550" y="1502"/>
                </a:cubicBezTo>
                <a:cubicBezTo>
                  <a:pt x="550" y="1511"/>
                  <a:pt x="558" y="1520"/>
                  <a:pt x="568" y="1519"/>
                </a:cubicBezTo>
                <a:cubicBezTo>
                  <a:pt x="577" y="1519"/>
                  <a:pt x="585" y="1512"/>
                  <a:pt x="585" y="1502"/>
                </a:cubicBezTo>
                <a:close/>
                <a:moveTo>
                  <a:pt x="233" y="829"/>
                </a:moveTo>
                <a:cubicBezTo>
                  <a:pt x="239" y="834"/>
                  <a:pt x="248" y="834"/>
                  <a:pt x="255" y="829"/>
                </a:cubicBezTo>
                <a:cubicBezTo>
                  <a:pt x="261" y="824"/>
                  <a:pt x="263" y="815"/>
                  <a:pt x="260" y="807"/>
                </a:cubicBezTo>
                <a:cubicBezTo>
                  <a:pt x="256" y="800"/>
                  <a:pt x="248" y="796"/>
                  <a:pt x="239" y="798"/>
                </a:cubicBezTo>
                <a:cubicBezTo>
                  <a:pt x="237" y="798"/>
                  <a:pt x="235" y="799"/>
                  <a:pt x="232" y="800"/>
                </a:cubicBezTo>
                <a:cubicBezTo>
                  <a:pt x="231" y="802"/>
                  <a:pt x="229" y="804"/>
                  <a:pt x="228" y="807"/>
                </a:cubicBezTo>
                <a:cubicBezTo>
                  <a:pt x="224" y="814"/>
                  <a:pt x="226" y="823"/>
                  <a:pt x="233" y="829"/>
                </a:cubicBezTo>
                <a:close/>
                <a:moveTo>
                  <a:pt x="232" y="800"/>
                </a:moveTo>
                <a:cubicBezTo>
                  <a:pt x="232" y="800"/>
                  <a:pt x="232" y="800"/>
                  <a:pt x="232" y="800"/>
                </a:cubicBezTo>
                <a:cubicBezTo>
                  <a:pt x="232" y="800"/>
                  <a:pt x="232" y="800"/>
                  <a:pt x="232" y="800"/>
                </a:cubicBezTo>
                <a:cubicBezTo>
                  <a:pt x="232" y="800"/>
                  <a:pt x="232" y="800"/>
                  <a:pt x="232" y="800"/>
                </a:cubicBezTo>
                <a:close/>
                <a:moveTo>
                  <a:pt x="399" y="1390"/>
                </a:moveTo>
                <a:cubicBezTo>
                  <a:pt x="399" y="1390"/>
                  <a:pt x="399" y="1390"/>
                  <a:pt x="399" y="1390"/>
                </a:cubicBezTo>
                <a:cubicBezTo>
                  <a:pt x="399" y="1390"/>
                  <a:pt x="399" y="1390"/>
                  <a:pt x="399" y="1390"/>
                </a:cubicBezTo>
                <a:cubicBezTo>
                  <a:pt x="399" y="1390"/>
                  <a:pt x="399" y="1390"/>
                  <a:pt x="399" y="1390"/>
                </a:cubicBezTo>
                <a:cubicBezTo>
                  <a:pt x="399" y="1390"/>
                  <a:pt x="399" y="1390"/>
                  <a:pt x="399" y="1390"/>
                </a:cubicBezTo>
                <a:cubicBezTo>
                  <a:pt x="399" y="1390"/>
                  <a:pt x="399" y="1390"/>
                  <a:pt x="399" y="1390"/>
                </a:cubicBezTo>
                <a:cubicBezTo>
                  <a:pt x="399" y="1390"/>
                  <a:pt x="399" y="1390"/>
                  <a:pt x="399" y="1390"/>
                </a:cubicBezTo>
                <a:close/>
                <a:moveTo>
                  <a:pt x="427" y="1389"/>
                </a:moveTo>
                <a:cubicBezTo>
                  <a:pt x="433" y="1382"/>
                  <a:pt x="432" y="1373"/>
                  <a:pt x="427" y="1366"/>
                </a:cubicBezTo>
                <a:cubicBezTo>
                  <a:pt x="421" y="1360"/>
                  <a:pt x="412" y="1358"/>
                  <a:pt x="404" y="1363"/>
                </a:cubicBezTo>
                <a:cubicBezTo>
                  <a:pt x="397" y="1367"/>
                  <a:pt x="394" y="1376"/>
                  <a:pt x="397" y="1384"/>
                </a:cubicBezTo>
                <a:cubicBezTo>
                  <a:pt x="398" y="1386"/>
                  <a:pt x="398" y="1388"/>
                  <a:pt x="399" y="1390"/>
                </a:cubicBezTo>
                <a:cubicBezTo>
                  <a:pt x="401" y="1391"/>
                  <a:pt x="403" y="1392"/>
                  <a:pt x="405" y="1393"/>
                </a:cubicBezTo>
                <a:cubicBezTo>
                  <a:pt x="413" y="1398"/>
                  <a:pt x="422" y="1396"/>
                  <a:pt x="427" y="1389"/>
                </a:cubicBezTo>
                <a:close/>
                <a:moveTo>
                  <a:pt x="268" y="1062"/>
                </a:moveTo>
                <a:cubicBezTo>
                  <a:pt x="268" y="1053"/>
                  <a:pt x="259" y="1044"/>
                  <a:pt x="249" y="1044"/>
                </a:cubicBezTo>
                <a:cubicBezTo>
                  <a:pt x="240" y="1044"/>
                  <a:pt x="232" y="1052"/>
                  <a:pt x="232" y="1062"/>
                </a:cubicBezTo>
                <a:cubicBezTo>
                  <a:pt x="232" y="1072"/>
                  <a:pt x="239" y="1080"/>
                  <a:pt x="249" y="1080"/>
                </a:cubicBezTo>
                <a:cubicBezTo>
                  <a:pt x="259" y="1080"/>
                  <a:pt x="268" y="1072"/>
                  <a:pt x="268" y="1062"/>
                </a:cubicBezTo>
                <a:close/>
                <a:moveTo>
                  <a:pt x="725" y="1552"/>
                </a:moveTo>
                <a:cubicBezTo>
                  <a:pt x="715" y="1552"/>
                  <a:pt x="708" y="1560"/>
                  <a:pt x="708" y="1570"/>
                </a:cubicBezTo>
                <a:cubicBezTo>
                  <a:pt x="708" y="1580"/>
                  <a:pt x="716" y="1588"/>
                  <a:pt x="726" y="1588"/>
                </a:cubicBezTo>
                <a:cubicBezTo>
                  <a:pt x="735" y="1587"/>
                  <a:pt x="743" y="1579"/>
                  <a:pt x="743" y="1570"/>
                </a:cubicBezTo>
                <a:cubicBezTo>
                  <a:pt x="743" y="1560"/>
                  <a:pt x="735" y="1552"/>
                  <a:pt x="725" y="1552"/>
                </a:cubicBezTo>
                <a:close/>
                <a:moveTo>
                  <a:pt x="252" y="924"/>
                </a:moveTo>
                <a:cubicBezTo>
                  <a:pt x="252" y="914"/>
                  <a:pt x="244" y="906"/>
                  <a:pt x="234" y="906"/>
                </a:cubicBezTo>
                <a:cubicBezTo>
                  <a:pt x="225" y="906"/>
                  <a:pt x="217" y="914"/>
                  <a:pt x="217" y="924"/>
                </a:cubicBezTo>
                <a:cubicBezTo>
                  <a:pt x="216" y="934"/>
                  <a:pt x="224" y="942"/>
                  <a:pt x="234" y="942"/>
                </a:cubicBezTo>
                <a:cubicBezTo>
                  <a:pt x="244" y="942"/>
                  <a:pt x="252" y="934"/>
                  <a:pt x="252" y="924"/>
                </a:cubicBezTo>
                <a:close/>
                <a:moveTo>
                  <a:pt x="389" y="1331"/>
                </a:moveTo>
                <a:cubicBezTo>
                  <a:pt x="379" y="1331"/>
                  <a:pt x="371" y="1339"/>
                  <a:pt x="371" y="1349"/>
                </a:cubicBezTo>
                <a:cubicBezTo>
                  <a:pt x="371" y="1359"/>
                  <a:pt x="379" y="1367"/>
                  <a:pt x="389" y="1367"/>
                </a:cubicBezTo>
                <a:cubicBezTo>
                  <a:pt x="399" y="1366"/>
                  <a:pt x="407" y="1359"/>
                  <a:pt x="406" y="1349"/>
                </a:cubicBezTo>
                <a:cubicBezTo>
                  <a:pt x="406" y="1339"/>
                  <a:pt x="398" y="1331"/>
                  <a:pt x="389" y="1331"/>
                </a:cubicBezTo>
                <a:close/>
                <a:moveTo>
                  <a:pt x="457" y="1408"/>
                </a:moveTo>
                <a:cubicBezTo>
                  <a:pt x="457" y="1398"/>
                  <a:pt x="449" y="1390"/>
                  <a:pt x="439" y="1390"/>
                </a:cubicBezTo>
                <a:cubicBezTo>
                  <a:pt x="429" y="1390"/>
                  <a:pt x="421" y="1398"/>
                  <a:pt x="421" y="1408"/>
                </a:cubicBezTo>
                <a:cubicBezTo>
                  <a:pt x="421" y="1418"/>
                  <a:pt x="429" y="1425"/>
                  <a:pt x="439" y="1426"/>
                </a:cubicBezTo>
                <a:cubicBezTo>
                  <a:pt x="448" y="1426"/>
                  <a:pt x="457" y="1418"/>
                  <a:pt x="457" y="1408"/>
                </a:cubicBezTo>
                <a:close/>
                <a:moveTo>
                  <a:pt x="1603" y="916"/>
                </a:moveTo>
                <a:cubicBezTo>
                  <a:pt x="1594" y="916"/>
                  <a:pt x="1585" y="925"/>
                  <a:pt x="1585" y="934"/>
                </a:cubicBezTo>
                <a:cubicBezTo>
                  <a:pt x="1585" y="944"/>
                  <a:pt x="1593" y="952"/>
                  <a:pt x="1603" y="952"/>
                </a:cubicBezTo>
                <a:cubicBezTo>
                  <a:pt x="1613" y="952"/>
                  <a:pt x="1621" y="944"/>
                  <a:pt x="1621" y="934"/>
                </a:cubicBezTo>
                <a:cubicBezTo>
                  <a:pt x="1620" y="924"/>
                  <a:pt x="1613" y="917"/>
                  <a:pt x="1603" y="916"/>
                </a:cubicBezTo>
                <a:close/>
                <a:moveTo>
                  <a:pt x="1311" y="351"/>
                </a:moveTo>
                <a:cubicBezTo>
                  <a:pt x="1306" y="357"/>
                  <a:pt x="1306" y="367"/>
                  <a:pt x="1312" y="373"/>
                </a:cubicBezTo>
                <a:cubicBezTo>
                  <a:pt x="1317" y="380"/>
                  <a:pt x="1327" y="381"/>
                  <a:pt x="1334" y="377"/>
                </a:cubicBezTo>
                <a:cubicBezTo>
                  <a:pt x="1341" y="373"/>
                  <a:pt x="1345" y="364"/>
                  <a:pt x="1342" y="356"/>
                </a:cubicBezTo>
                <a:cubicBezTo>
                  <a:pt x="1341" y="354"/>
                  <a:pt x="1340" y="352"/>
                  <a:pt x="1339" y="350"/>
                </a:cubicBezTo>
                <a:cubicBezTo>
                  <a:pt x="1337" y="348"/>
                  <a:pt x="1335" y="347"/>
                  <a:pt x="1334" y="346"/>
                </a:cubicBezTo>
                <a:cubicBezTo>
                  <a:pt x="1326" y="342"/>
                  <a:pt x="1317" y="344"/>
                  <a:pt x="1311" y="351"/>
                </a:cubicBezTo>
                <a:close/>
                <a:moveTo>
                  <a:pt x="1339" y="350"/>
                </a:moveTo>
                <a:cubicBezTo>
                  <a:pt x="1339" y="350"/>
                  <a:pt x="1339" y="350"/>
                  <a:pt x="1339" y="350"/>
                </a:cubicBezTo>
                <a:cubicBezTo>
                  <a:pt x="1339" y="350"/>
                  <a:pt x="1339" y="350"/>
                  <a:pt x="1339" y="350"/>
                </a:cubicBezTo>
                <a:cubicBezTo>
                  <a:pt x="1339" y="350"/>
                  <a:pt x="1339" y="350"/>
                  <a:pt x="1339" y="350"/>
                </a:cubicBezTo>
                <a:cubicBezTo>
                  <a:pt x="1339" y="350"/>
                  <a:pt x="1339" y="350"/>
                  <a:pt x="1339" y="350"/>
                </a:cubicBezTo>
                <a:cubicBezTo>
                  <a:pt x="1339" y="349"/>
                  <a:pt x="1339" y="349"/>
                  <a:pt x="1339" y="349"/>
                </a:cubicBezTo>
                <a:cubicBezTo>
                  <a:pt x="1339" y="349"/>
                  <a:pt x="1339" y="349"/>
                  <a:pt x="1339" y="350"/>
                </a:cubicBezTo>
                <a:close/>
                <a:moveTo>
                  <a:pt x="1554" y="1159"/>
                </a:moveTo>
                <a:cubicBezTo>
                  <a:pt x="1545" y="1159"/>
                  <a:pt x="1537" y="1167"/>
                  <a:pt x="1537" y="1176"/>
                </a:cubicBezTo>
                <a:cubicBezTo>
                  <a:pt x="1537" y="1186"/>
                  <a:pt x="1544" y="1194"/>
                  <a:pt x="1554" y="1194"/>
                </a:cubicBezTo>
                <a:cubicBezTo>
                  <a:pt x="1564" y="1194"/>
                  <a:pt x="1572" y="1186"/>
                  <a:pt x="1572" y="1177"/>
                </a:cubicBezTo>
                <a:cubicBezTo>
                  <a:pt x="1572" y="1167"/>
                  <a:pt x="1564" y="1159"/>
                  <a:pt x="1554" y="1159"/>
                </a:cubicBezTo>
                <a:close/>
                <a:moveTo>
                  <a:pt x="997" y="1576"/>
                </a:moveTo>
                <a:cubicBezTo>
                  <a:pt x="988" y="1576"/>
                  <a:pt x="980" y="1584"/>
                  <a:pt x="980" y="1594"/>
                </a:cubicBezTo>
                <a:cubicBezTo>
                  <a:pt x="980" y="1604"/>
                  <a:pt x="988" y="1611"/>
                  <a:pt x="997" y="1612"/>
                </a:cubicBezTo>
                <a:cubicBezTo>
                  <a:pt x="1007" y="1612"/>
                  <a:pt x="1015" y="1604"/>
                  <a:pt x="1015" y="1594"/>
                </a:cubicBezTo>
                <a:cubicBezTo>
                  <a:pt x="1015" y="1584"/>
                  <a:pt x="1007" y="1576"/>
                  <a:pt x="997" y="1576"/>
                </a:cubicBezTo>
                <a:close/>
                <a:moveTo>
                  <a:pt x="732" y="273"/>
                </a:moveTo>
                <a:cubicBezTo>
                  <a:pt x="742" y="273"/>
                  <a:pt x="749" y="265"/>
                  <a:pt x="749" y="255"/>
                </a:cubicBezTo>
                <a:cubicBezTo>
                  <a:pt x="749" y="245"/>
                  <a:pt x="741" y="237"/>
                  <a:pt x="732" y="237"/>
                </a:cubicBezTo>
                <a:cubicBezTo>
                  <a:pt x="722" y="237"/>
                  <a:pt x="714" y="246"/>
                  <a:pt x="714" y="255"/>
                </a:cubicBezTo>
                <a:cubicBezTo>
                  <a:pt x="714" y="265"/>
                  <a:pt x="722" y="273"/>
                  <a:pt x="732" y="273"/>
                </a:cubicBezTo>
                <a:close/>
                <a:moveTo>
                  <a:pt x="1338" y="1441"/>
                </a:moveTo>
                <a:cubicBezTo>
                  <a:pt x="1328" y="1441"/>
                  <a:pt x="1320" y="1449"/>
                  <a:pt x="1320" y="1459"/>
                </a:cubicBezTo>
                <a:cubicBezTo>
                  <a:pt x="1320" y="1469"/>
                  <a:pt x="1328" y="1477"/>
                  <a:pt x="1338" y="1477"/>
                </a:cubicBezTo>
                <a:cubicBezTo>
                  <a:pt x="1347" y="1477"/>
                  <a:pt x="1356" y="1468"/>
                  <a:pt x="1356" y="1459"/>
                </a:cubicBezTo>
                <a:cubicBezTo>
                  <a:pt x="1356" y="1449"/>
                  <a:pt x="1348" y="1442"/>
                  <a:pt x="1338" y="1441"/>
                </a:cubicBezTo>
                <a:close/>
                <a:moveTo>
                  <a:pt x="1576" y="1043"/>
                </a:moveTo>
                <a:cubicBezTo>
                  <a:pt x="1576" y="1053"/>
                  <a:pt x="1583" y="1061"/>
                  <a:pt x="1593" y="1061"/>
                </a:cubicBezTo>
                <a:cubicBezTo>
                  <a:pt x="1603" y="1061"/>
                  <a:pt x="1611" y="1053"/>
                  <a:pt x="1612" y="1044"/>
                </a:cubicBezTo>
                <a:cubicBezTo>
                  <a:pt x="1612" y="1034"/>
                  <a:pt x="1603" y="1026"/>
                  <a:pt x="1594" y="1026"/>
                </a:cubicBezTo>
                <a:cubicBezTo>
                  <a:pt x="1584" y="1026"/>
                  <a:pt x="1576" y="1033"/>
                  <a:pt x="1576" y="1043"/>
                </a:cubicBezTo>
                <a:close/>
                <a:moveTo>
                  <a:pt x="1505" y="598"/>
                </a:moveTo>
                <a:cubicBezTo>
                  <a:pt x="1505" y="608"/>
                  <a:pt x="1513" y="616"/>
                  <a:pt x="1523" y="616"/>
                </a:cubicBezTo>
                <a:cubicBezTo>
                  <a:pt x="1533" y="616"/>
                  <a:pt x="1541" y="608"/>
                  <a:pt x="1541" y="598"/>
                </a:cubicBezTo>
                <a:cubicBezTo>
                  <a:pt x="1540" y="588"/>
                  <a:pt x="1532" y="580"/>
                  <a:pt x="1522" y="580"/>
                </a:cubicBezTo>
                <a:cubicBezTo>
                  <a:pt x="1513" y="581"/>
                  <a:pt x="1505" y="589"/>
                  <a:pt x="1505" y="598"/>
                </a:cubicBezTo>
                <a:close/>
                <a:moveTo>
                  <a:pt x="1365" y="380"/>
                </a:moveTo>
                <a:cubicBezTo>
                  <a:pt x="1365" y="380"/>
                  <a:pt x="1365" y="380"/>
                  <a:pt x="1365" y="380"/>
                </a:cubicBezTo>
                <a:cubicBezTo>
                  <a:pt x="1365" y="380"/>
                  <a:pt x="1365" y="380"/>
                  <a:pt x="1365" y="380"/>
                </a:cubicBezTo>
                <a:cubicBezTo>
                  <a:pt x="1365" y="380"/>
                  <a:pt x="1365" y="380"/>
                  <a:pt x="1365" y="380"/>
                </a:cubicBezTo>
                <a:close/>
                <a:moveTo>
                  <a:pt x="1358" y="407"/>
                </a:moveTo>
                <a:cubicBezTo>
                  <a:pt x="1365" y="404"/>
                  <a:pt x="1369" y="395"/>
                  <a:pt x="1367" y="387"/>
                </a:cubicBezTo>
                <a:cubicBezTo>
                  <a:pt x="1366" y="385"/>
                  <a:pt x="1365" y="383"/>
                  <a:pt x="1365" y="380"/>
                </a:cubicBezTo>
                <a:cubicBezTo>
                  <a:pt x="1363" y="379"/>
                  <a:pt x="1360" y="377"/>
                  <a:pt x="1358" y="376"/>
                </a:cubicBezTo>
                <a:cubicBezTo>
                  <a:pt x="1351" y="372"/>
                  <a:pt x="1342" y="374"/>
                  <a:pt x="1336" y="380"/>
                </a:cubicBezTo>
                <a:cubicBezTo>
                  <a:pt x="1331" y="387"/>
                  <a:pt x="1331" y="396"/>
                  <a:pt x="1336" y="403"/>
                </a:cubicBezTo>
                <a:cubicBezTo>
                  <a:pt x="1341" y="409"/>
                  <a:pt x="1351" y="411"/>
                  <a:pt x="1358" y="407"/>
                </a:cubicBezTo>
                <a:close/>
                <a:moveTo>
                  <a:pt x="283" y="699"/>
                </a:moveTo>
                <a:cubicBezTo>
                  <a:pt x="293" y="699"/>
                  <a:pt x="301" y="692"/>
                  <a:pt x="301" y="682"/>
                </a:cubicBezTo>
                <a:cubicBezTo>
                  <a:pt x="300" y="672"/>
                  <a:pt x="292" y="664"/>
                  <a:pt x="283" y="664"/>
                </a:cubicBezTo>
                <a:cubicBezTo>
                  <a:pt x="273" y="664"/>
                  <a:pt x="265" y="672"/>
                  <a:pt x="265" y="681"/>
                </a:cubicBezTo>
                <a:cubicBezTo>
                  <a:pt x="265" y="691"/>
                  <a:pt x="273" y="699"/>
                  <a:pt x="283" y="699"/>
                </a:cubicBezTo>
                <a:close/>
                <a:moveTo>
                  <a:pt x="1491" y="1263"/>
                </a:moveTo>
                <a:cubicBezTo>
                  <a:pt x="1481" y="1263"/>
                  <a:pt x="1473" y="1271"/>
                  <a:pt x="1473" y="1280"/>
                </a:cubicBezTo>
                <a:cubicBezTo>
                  <a:pt x="1473" y="1290"/>
                  <a:pt x="1480" y="1298"/>
                  <a:pt x="1490" y="1298"/>
                </a:cubicBezTo>
                <a:cubicBezTo>
                  <a:pt x="1500" y="1299"/>
                  <a:pt x="1508" y="1291"/>
                  <a:pt x="1508" y="1282"/>
                </a:cubicBezTo>
                <a:cubicBezTo>
                  <a:pt x="1509" y="1272"/>
                  <a:pt x="1501" y="1263"/>
                  <a:pt x="1491" y="1263"/>
                </a:cubicBezTo>
                <a:close/>
                <a:moveTo>
                  <a:pt x="852" y="239"/>
                </a:moveTo>
                <a:cubicBezTo>
                  <a:pt x="852" y="249"/>
                  <a:pt x="860" y="257"/>
                  <a:pt x="870" y="257"/>
                </a:cubicBezTo>
                <a:cubicBezTo>
                  <a:pt x="879" y="257"/>
                  <a:pt x="887" y="250"/>
                  <a:pt x="887" y="240"/>
                </a:cubicBezTo>
                <a:cubicBezTo>
                  <a:pt x="887" y="230"/>
                  <a:pt x="879" y="222"/>
                  <a:pt x="870" y="222"/>
                </a:cubicBezTo>
                <a:cubicBezTo>
                  <a:pt x="860" y="222"/>
                  <a:pt x="852" y="230"/>
                  <a:pt x="852" y="239"/>
                </a:cubicBezTo>
                <a:close/>
                <a:moveTo>
                  <a:pt x="570" y="324"/>
                </a:moveTo>
                <a:cubicBezTo>
                  <a:pt x="570" y="334"/>
                  <a:pt x="579" y="342"/>
                  <a:pt x="588" y="342"/>
                </a:cubicBezTo>
                <a:cubicBezTo>
                  <a:pt x="598" y="342"/>
                  <a:pt x="606" y="334"/>
                  <a:pt x="606" y="325"/>
                </a:cubicBezTo>
                <a:cubicBezTo>
                  <a:pt x="606" y="315"/>
                  <a:pt x="598" y="307"/>
                  <a:pt x="588" y="307"/>
                </a:cubicBezTo>
                <a:cubicBezTo>
                  <a:pt x="579" y="307"/>
                  <a:pt x="571" y="315"/>
                  <a:pt x="570" y="324"/>
                </a:cubicBezTo>
                <a:close/>
                <a:moveTo>
                  <a:pt x="1586" y="712"/>
                </a:moveTo>
                <a:cubicBezTo>
                  <a:pt x="1586" y="702"/>
                  <a:pt x="1578" y="694"/>
                  <a:pt x="1568" y="694"/>
                </a:cubicBezTo>
                <a:cubicBezTo>
                  <a:pt x="1558" y="694"/>
                  <a:pt x="1550" y="702"/>
                  <a:pt x="1551" y="712"/>
                </a:cubicBezTo>
                <a:cubicBezTo>
                  <a:pt x="1551" y="721"/>
                  <a:pt x="1558" y="729"/>
                  <a:pt x="1568" y="729"/>
                </a:cubicBezTo>
                <a:cubicBezTo>
                  <a:pt x="1577" y="730"/>
                  <a:pt x="1586" y="721"/>
                  <a:pt x="1586" y="712"/>
                </a:cubicBezTo>
                <a:close/>
                <a:moveTo>
                  <a:pt x="316" y="620"/>
                </a:moveTo>
                <a:cubicBezTo>
                  <a:pt x="326" y="621"/>
                  <a:pt x="334" y="613"/>
                  <a:pt x="335" y="603"/>
                </a:cubicBezTo>
                <a:cubicBezTo>
                  <a:pt x="335" y="593"/>
                  <a:pt x="327" y="585"/>
                  <a:pt x="318" y="585"/>
                </a:cubicBezTo>
                <a:cubicBezTo>
                  <a:pt x="308" y="585"/>
                  <a:pt x="300" y="592"/>
                  <a:pt x="299" y="602"/>
                </a:cubicBezTo>
                <a:cubicBezTo>
                  <a:pt x="299" y="611"/>
                  <a:pt x="307" y="619"/>
                  <a:pt x="316" y="620"/>
                </a:cubicBezTo>
                <a:close/>
                <a:moveTo>
                  <a:pt x="1070" y="259"/>
                </a:moveTo>
                <a:cubicBezTo>
                  <a:pt x="1070" y="269"/>
                  <a:pt x="1078" y="276"/>
                  <a:pt x="1087" y="276"/>
                </a:cubicBezTo>
                <a:cubicBezTo>
                  <a:pt x="1097" y="276"/>
                  <a:pt x="1105" y="268"/>
                  <a:pt x="1105" y="259"/>
                </a:cubicBezTo>
                <a:cubicBezTo>
                  <a:pt x="1105" y="249"/>
                  <a:pt x="1097" y="241"/>
                  <a:pt x="1087" y="241"/>
                </a:cubicBezTo>
                <a:cubicBezTo>
                  <a:pt x="1077" y="241"/>
                  <a:pt x="1069" y="249"/>
                  <a:pt x="1070" y="259"/>
                </a:cubicBezTo>
                <a:close/>
                <a:moveTo>
                  <a:pt x="1570" y="796"/>
                </a:moveTo>
                <a:cubicBezTo>
                  <a:pt x="1570" y="806"/>
                  <a:pt x="1578" y="813"/>
                  <a:pt x="1587" y="814"/>
                </a:cubicBezTo>
                <a:cubicBezTo>
                  <a:pt x="1597" y="814"/>
                  <a:pt x="1605" y="806"/>
                  <a:pt x="1605" y="797"/>
                </a:cubicBezTo>
                <a:cubicBezTo>
                  <a:pt x="1606" y="787"/>
                  <a:pt x="1598" y="779"/>
                  <a:pt x="1588" y="778"/>
                </a:cubicBezTo>
                <a:cubicBezTo>
                  <a:pt x="1578" y="778"/>
                  <a:pt x="1570" y="786"/>
                  <a:pt x="1570" y="796"/>
                </a:cubicBezTo>
                <a:close/>
                <a:moveTo>
                  <a:pt x="631" y="1547"/>
                </a:moveTo>
                <a:cubicBezTo>
                  <a:pt x="631" y="1547"/>
                  <a:pt x="631" y="1547"/>
                  <a:pt x="631" y="1547"/>
                </a:cubicBezTo>
                <a:cubicBezTo>
                  <a:pt x="631" y="1547"/>
                  <a:pt x="631" y="1547"/>
                  <a:pt x="631" y="1547"/>
                </a:cubicBezTo>
                <a:cubicBezTo>
                  <a:pt x="631" y="1547"/>
                  <a:pt x="631" y="1547"/>
                  <a:pt x="631" y="1547"/>
                </a:cubicBezTo>
                <a:cubicBezTo>
                  <a:pt x="631" y="1547"/>
                  <a:pt x="631" y="1547"/>
                  <a:pt x="631" y="1547"/>
                </a:cubicBezTo>
                <a:cubicBezTo>
                  <a:pt x="631" y="1547"/>
                  <a:pt x="631" y="1547"/>
                  <a:pt x="631" y="1547"/>
                </a:cubicBezTo>
                <a:close/>
                <a:moveTo>
                  <a:pt x="660" y="1547"/>
                </a:moveTo>
                <a:cubicBezTo>
                  <a:pt x="665" y="1541"/>
                  <a:pt x="665" y="1531"/>
                  <a:pt x="660" y="1524"/>
                </a:cubicBezTo>
                <a:cubicBezTo>
                  <a:pt x="655" y="1518"/>
                  <a:pt x="645" y="1516"/>
                  <a:pt x="638" y="1520"/>
                </a:cubicBezTo>
                <a:cubicBezTo>
                  <a:pt x="631" y="1524"/>
                  <a:pt x="627" y="1532"/>
                  <a:pt x="629" y="1540"/>
                </a:cubicBezTo>
                <a:cubicBezTo>
                  <a:pt x="630" y="1543"/>
                  <a:pt x="631" y="1545"/>
                  <a:pt x="631" y="1547"/>
                </a:cubicBezTo>
                <a:cubicBezTo>
                  <a:pt x="633" y="1549"/>
                  <a:pt x="636" y="1550"/>
                  <a:pt x="638" y="1551"/>
                </a:cubicBezTo>
                <a:cubicBezTo>
                  <a:pt x="645" y="1555"/>
                  <a:pt x="654" y="1553"/>
                  <a:pt x="660" y="1547"/>
                </a:cubicBezTo>
                <a:close/>
                <a:moveTo>
                  <a:pt x="312" y="1175"/>
                </a:moveTo>
                <a:cubicBezTo>
                  <a:pt x="312" y="1166"/>
                  <a:pt x="304" y="1158"/>
                  <a:pt x="295" y="1158"/>
                </a:cubicBezTo>
                <a:cubicBezTo>
                  <a:pt x="285" y="1158"/>
                  <a:pt x="277" y="1166"/>
                  <a:pt x="277" y="1175"/>
                </a:cubicBezTo>
                <a:cubicBezTo>
                  <a:pt x="277" y="1185"/>
                  <a:pt x="285" y="1193"/>
                  <a:pt x="295" y="1193"/>
                </a:cubicBezTo>
                <a:cubicBezTo>
                  <a:pt x="305" y="1193"/>
                  <a:pt x="313" y="1185"/>
                  <a:pt x="312" y="1175"/>
                </a:cubicBezTo>
                <a:close/>
                <a:moveTo>
                  <a:pt x="1481" y="570"/>
                </a:moveTo>
                <a:cubicBezTo>
                  <a:pt x="1481" y="579"/>
                  <a:pt x="1489" y="587"/>
                  <a:pt x="1499" y="587"/>
                </a:cubicBezTo>
                <a:cubicBezTo>
                  <a:pt x="1508" y="586"/>
                  <a:pt x="1516" y="578"/>
                  <a:pt x="1516" y="569"/>
                </a:cubicBezTo>
                <a:cubicBezTo>
                  <a:pt x="1516" y="559"/>
                  <a:pt x="1508" y="551"/>
                  <a:pt x="1498" y="551"/>
                </a:cubicBezTo>
                <a:cubicBezTo>
                  <a:pt x="1488" y="551"/>
                  <a:pt x="1480" y="560"/>
                  <a:pt x="1481" y="570"/>
                </a:cubicBezTo>
                <a:close/>
                <a:moveTo>
                  <a:pt x="1375" y="403"/>
                </a:moveTo>
                <a:cubicBezTo>
                  <a:pt x="1365" y="403"/>
                  <a:pt x="1357" y="411"/>
                  <a:pt x="1357" y="421"/>
                </a:cubicBezTo>
                <a:cubicBezTo>
                  <a:pt x="1357" y="431"/>
                  <a:pt x="1365" y="439"/>
                  <a:pt x="1375" y="438"/>
                </a:cubicBezTo>
                <a:cubicBezTo>
                  <a:pt x="1385" y="438"/>
                  <a:pt x="1392" y="430"/>
                  <a:pt x="1392" y="420"/>
                </a:cubicBezTo>
                <a:cubicBezTo>
                  <a:pt x="1392" y="411"/>
                  <a:pt x="1384" y="403"/>
                  <a:pt x="1375" y="403"/>
                </a:cubicBezTo>
                <a:close/>
                <a:moveTo>
                  <a:pt x="944" y="1571"/>
                </a:moveTo>
                <a:cubicBezTo>
                  <a:pt x="934" y="1571"/>
                  <a:pt x="925" y="1579"/>
                  <a:pt x="925" y="1588"/>
                </a:cubicBezTo>
                <a:cubicBezTo>
                  <a:pt x="925" y="1598"/>
                  <a:pt x="934" y="1606"/>
                  <a:pt x="943" y="1606"/>
                </a:cubicBezTo>
                <a:cubicBezTo>
                  <a:pt x="953" y="1606"/>
                  <a:pt x="960" y="1598"/>
                  <a:pt x="961" y="1589"/>
                </a:cubicBezTo>
                <a:cubicBezTo>
                  <a:pt x="961" y="1579"/>
                  <a:pt x="953" y="1571"/>
                  <a:pt x="944" y="1571"/>
                </a:cubicBezTo>
                <a:close/>
                <a:moveTo>
                  <a:pt x="1228" y="327"/>
                </a:moveTo>
                <a:cubicBezTo>
                  <a:pt x="1228" y="337"/>
                  <a:pt x="1236" y="345"/>
                  <a:pt x="1245" y="345"/>
                </a:cubicBezTo>
                <a:cubicBezTo>
                  <a:pt x="1255" y="346"/>
                  <a:pt x="1263" y="337"/>
                  <a:pt x="1263" y="328"/>
                </a:cubicBezTo>
                <a:cubicBezTo>
                  <a:pt x="1263" y="318"/>
                  <a:pt x="1256" y="310"/>
                  <a:pt x="1246" y="310"/>
                </a:cubicBezTo>
                <a:cubicBezTo>
                  <a:pt x="1237" y="310"/>
                  <a:pt x="1229" y="317"/>
                  <a:pt x="1228" y="327"/>
                </a:cubicBezTo>
                <a:close/>
                <a:moveTo>
                  <a:pt x="684" y="279"/>
                </a:moveTo>
                <a:cubicBezTo>
                  <a:pt x="684" y="289"/>
                  <a:pt x="692" y="298"/>
                  <a:pt x="702" y="298"/>
                </a:cubicBezTo>
                <a:cubicBezTo>
                  <a:pt x="711" y="298"/>
                  <a:pt x="719" y="290"/>
                  <a:pt x="719" y="280"/>
                </a:cubicBezTo>
                <a:cubicBezTo>
                  <a:pt x="720" y="271"/>
                  <a:pt x="711" y="262"/>
                  <a:pt x="702" y="262"/>
                </a:cubicBezTo>
                <a:cubicBezTo>
                  <a:pt x="692" y="262"/>
                  <a:pt x="684" y="270"/>
                  <a:pt x="684" y="279"/>
                </a:cubicBezTo>
                <a:close/>
                <a:moveTo>
                  <a:pt x="1099" y="1573"/>
                </a:moveTo>
                <a:cubicBezTo>
                  <a:pt x="1099" y="1564"/>
                  <a:pt x="1091" y="1556"/>
                  <a:pt x="1082" y="1556"/>
                </a:cubicBezTo>
                <a:cubicBezTo>
                  <a:pt x="1072" y="1555"/>
                  <a:pt x="1064" y="1563"/>
                  <a:pt x="1063" y="1573"/>
                </a:cubicBezTo>
                <a:cubicBezTo>
                  <a:pt x="1063" y="1583"/>
                  <a:pt x="1072" y="1591"/>
                  <a:pt x="1081" y="1591"/>
                </a:cubicBezTo>
                <a:cubicBezTo>
                  <a:pt x="1091" y="1591"/>
                  <a:pt x="1099" y="1583"/>
                  <a:pt x="1099" y="1573"/>
                </a:cubicBezTo>
                <a:close/>
                <a:moveTo>
                  <a:pt x="558" y="331"/>
                </a:moveTo>
                <a:cubicBezTo>
                  <a:pt x="548" y="331"/>
                  <a:pt x="541" y="340"/>
                  <a:pt x="541" y="350"/>
                </a:cubicBezTo>
                <a:cubicBezTo>
                  <a:pt x="541" y="359"/>
                  <a:pt x="549" y="367"/>
                  <a:pt x="559" y="367"/>
                </a:cubicBezTo>
                <a:cubicBezTo>
                  <a:pt x="568" y="366"/>
                  <a:pt x="576" y="358"/>
                  <a:pt x="576" y="348"/>
                </a:cubicBezTo>
                <a:cubicBezTo>
                  <a:pt x="576" y="339"/>
                  <a:pt x="568" y="331"/>
                  <a:pt x="558" y="331"/>
                </a:cubicBezTo>
                <a:close/>
                <a:moveTo>
                  <a:pt x="798" y="1575"/>
                </a:moveTo>
                <a:cubicBezTo>
                  <a:pt x="798" y="1566"/>
                  <a:pt x="790" y="1557"/>
                  <a:pt x="780" y="1557"/>
                </a:cubicBezTo>
                <a:cubicBezTo>
                  <a:pt x="771" y="1557"/>
                  <a:pt x="763" y="1565"/>
                  <a:pt x="763" y="1575"/>
                </a:cubicBezTo>
                <a:cubicBezTo>
                  <a:pt x="762" y="1584"/>
                  <a:pt x="770" y="1593"/>
                  <a:pt x="780" y="1593"/>
                </a:cubicBezTo>
                <a:cubicBezTo>
                  <a:pt x="790" y="1593"/>
                  <a:pt x="797" y="1585"/>
                  <a:pt x="798" y="1575"/>
                </a:cubicBezTo>
                <a:close/>
                <a:moveTo>
                  <a:pt x="411" y="491"/>
                </a:moveTo>
                <a:cubicBezTo>
                  <a:pt x="420" y="491"/>
                  <a:pt x="428" y="484"/>
                  <a:pt x="428" y="474"/>
                </a:cubicBezTo>
                <a:cubicBezTo>
                  <a:pt x="429" y="464"/>
                  <a:pt x="421" y="456"/>
                  <a:pt x="411" y="456"/>
                </a:cubicBezTo>
                <a:cubicBezTo>
                  <a:pt x="402" y="456"/>
                  <a:pt x="394" y="463"/>
                  <a:pt x="393" y="473"/>
                </a:cubicBezTo>
                <a:cubicBezTo>
                  <a:pt x="393" y="483"/>
                  <a:pt x="401" y="491"/>
                  <a:pt x="411" y="491"/>
                </a:cubicBezTo>
                <a:close/>
                <a:moveTo>
                  <a:pt x="1577" y="1122"/>
                </a:moveTo>
                <a:cubicBezTo>
                  <a:pt x="1577" y="1113"/>
                  <a:pt x="1570" y="1105"/>
                  <a:pt x="1560" y="1104"/>
                </a:cubicBezTo>
                <a:cubicBezTo>
                  <a:pt x="1550" y="1104"/>
                  <a:pt x="1542" y="1112"/>
                  <a:pt x="1542" y="1122"/>
                </a:cubicBezTo>
                <a:cubicBezTo>
                  <a:pt x="1542" y="1131"/>
                  <a:pt x="1550" y="1139"/>
                  <a:pt x="1559" y="1139"/>
                </a:cubicBezTo>
                <a:cubicBezTo>
                  <a:pt x="1569" y="1140"/>
                  <a:pt x="1577" y="1132"/>
                  <a:pt x="1577" y="1122"/>
                </a:cubicBezTo>
                <a:close/>
                <a:moveTo>
                  <a:pt x="292" y="1092"/>
                </a:moveTo>
                <a:cubicBezTo>
                  <a:pt x="292" y="1082"/>
                  <a:pt x="284" y="1075"/>
                  <a:pt x="274" y="1075"/>
                </a:cubicBezTo>
                <a:cubicBezTo>
                  <a:pt x="265" y="1075"/>
                  <a:pt x="257" y="1083"/>
                  <a:pt x="257" y="1092"/>
                </a:cubicBezTo>
                <a:cubicBezTo>
                  <a:pt x="257" y="1102"/>
                  <a:pt x="265" y="1110"/>
                  <a:pt x="274" y="1110"/>
                </a:cubicBezTo>
                <a:cubicBezTo>
                  <a:pt x="284" y="1110"/>
                  <a:pt x="292" y="1102"/>
                  <a:pt x="292" y="1092"/>
                </a:cubicBezTo>
                <a:close/>
                <a:moveTo>
                  <a:pt x="1431" y="510"/>
                </a:moveTo>
                <a:cubicBezTo>
                  <a:pt x="1432" y="520"/>
                  <a:pt x="1440" y="527"/>
                  <a:pt x="1449" y="527"/>
                </a:cubicBezTo>
                <a:cubicBezTo>
                  <a:pt x="1459" y="527"/>
                  <a:pt x="1466" y="519"/>
                  <a:pt x="1466" y="509"/>
                </a:cubicBezTo>
                <a:cubicBezTo>
                  <a:pt x="1466" y="500"/>
                  <a:pt x="1458" y="492"/>
                  <a:pt x="1449" y="492"/>
                </a:cubicBezTo>
                <a:cubicBezTo>
                  <a:pt x="1439" y="492"/>
                  <a:pt x="1431" y="500"/>
                  <a:pt x="1431" y="510"/>
                </a:cubicBezTo>
                <a:close/>
                <a:moveTo>
                  <a:pt x="906" y="1584"/>
                </a:moveTo>
                <a:cubicBezTo>
                  <a:pt x="906" y="1575"/>
                  <a:pt x="898" y="1567"/>
                  <a:pt x="888" y="1567"/>
                </a:cubicBezTo>
                <a:cubicBezTo>
                  <a:pt x="879" y="1567"/>
                  <a:pt x="871" y="1575"/>
                  <a:pt x="871" y="1584"/>
                </a:cubicBezTo>
                <a:cubicBezTo>
                  <a:pt x="871" y="1594"/>
                  <a:pt x="879" y="1602"/>
                  <a:pt x="889" y="1602"/>
                </a:cubicBezTo>
                <a:cubicBezTo>
                  <a:pt x="898" y="1602"/>
                  <a:pt x="906" y="1594"/>
                  <a:pt x="906" y="1584"/>
                </a:cubicBezTo>
                <a:close/>
                <a:moveTo>
                  <a:pt x="1015" y="254"/>
                </a:moveTo>
                <a:cubicBezTo>
                  <a:pt x="1015" y="264"/>
                  <a:pt x="1023" y="272"/>
                  <a:pt x="1033" y="272"/>
                </a:cubicBezTo>
                <a:cubicBezTo>
                  <a:pt x="1042" y="272"/>
                  <a:pt x="1050" y="264"/>
                  <a:pt x="1050" y="255"/>
                </a:cubicBezTo>
                <a:cubicBezTo>
                  <a:pt x="1050" y="245"/>
                  <a:pt x="1043" y="237"/>
                  <a:pt x="1033" y="237"/>
                </a:cubicBezTo>
                <a:cubicBezTo>
                  <a:pt x="1023" y="236"/>
                  <a:pt x="1015" y="244"/>
                  <a:pt x="1015" y="254"/>
                </a:cubicBezTo>
                <a:close/>
                <a:moveTo>
                  <a:pt x="907" y="245"/>
                </a:moveTo>
                <a:cubicBezTo>
                  <a:pt x="907" y="254"/>
                  <a:pt x="915" y="262"/>
                  <a:pt x="925" y="262"/>
                </a:cubicBezTo>
                <a:cubicBezTo>
                  <a:pt x="934" y="261"/>
                  <a:pt x="942" y="253"/>
                  <a:pt x="942" y="243"/>
                </a:cubicBezTo>
                <a:cubicBezTo>
                  <a:pt x="941" y="234"/>
                  <a:pt x="933" y="226"/>
                  <a:pt x="924" y="227"/>
                </a:cubicBezTo>
                <a:cubicBezTo>
                  <a:pt x="914" y="227"/>
                  <a:pt x="906" y="235"/>
                  <a:pt x="907" y="245"/>
                </a:cubicBezTo>
                <a:close/>
                <a:moveTo>
                  <a:pt x="482" y="399"/>
                </a:moveTo>
                <a:cubicBezTo>
                  <a:pt x="482" y="409"/>
                  <a:pt x="490" y="417"/>
                  <a:pt x="500" y="417"/>
                </a:cubicBezTo>
                <a:cubicBezTo>
                  <a:pt x="509" y="417"/>
                  <a:pt x="517" y="409"/>
                  <a:pt x="517" y="400"/>
                </a:cubicBezTo>
                <a:cubicBezTo>
                  <a:pt x="517" y="390"/>
                  <a:pt x="510" y="382"/>
                  <a:pt x="500" y="382"/>
                </a:cubicBezTo>
                <a:cubicBezTo>
                  <a:pt x="490" y="382"/>
                  <a:pt x="482" y="390"/>
                  <a:pt x="482" y="399"/>
                </a:cubicBezTo>
                <a:close/>
                <a:moveTo>
                  <a:pt x="237" y="1007"/>
                </a:moveTo>
                <a:cubicBezTo>
                  <a:pt x="237" y="1017"/>
                  <a:pt x="245" y="1025"/>
                  <a:pt x="255" y="1025"/>
                </a:cubicBezTo>
                <a:cubicBezTo>
                  <a:pt x="264" y="1025"/>
                  <a:pt x="273" y="1017"/>
                  <a:pt x="272" y="1007"/>
                </a:cubicBezTo>
                <a:cubicBezTo>
                  <a:pt x="272" y="998"/>
                  <a:pt x="264" y="990"/>
                  <a:pt x="255" y="990"/>
                </a:cubicBezTo>
                <a:cubicBezTo>
                  <a:pt x="245" y="990"/>
                  <a:pt x="238" y="998"/>
                  <a:pt x="237" y="1007"/>
                </a:cubicBezTo>
                <a:close/>
                <a:moveTo>
                  <a:pt x="1213" y="1529"/>
                </a:moveTo>
                <a:cubicBezTo>
                  <a:pt x="1213" y="1519"/>
                  <a:pt x="1205" y="1512"/>
                  <a:pt x="1196" y="1511"/>
                </a:cubicBezTo>
                <a:cubicBezTo>
                  <a:pt x="1186" y="1511"/>
                  <a:pt x="1178" y="1519"/>
                  <a:pt x="1178" y="1529"/>
                </a:cubicBezTo>
                <a:cubicBezTo>
                  <a:pt x="1178" y="1538"/>
                  <a:pt x="1186" y="1546"/>
                  <a:pt x="1195" y="1547"/>
                </a:cubicBezTo>
                <a:cubicBezTo>
                  <a:pt x="1205" y="1547"/>
                  <a:pt x="1213" y="1539"/>
                  <a:pt x="1213" y="1529"/>
                </a:cubicBezTo>
                <a:close/>
                <a:moveTo>
                  <a:pt x="452" y="424"/>
                </a:moveTo>
                <a:cubicBezTo>
                  <a:pt x="452" y="433"/>
                  <a:pt x="460" y="441"/>
                  <a:pt x="469" y="442"/>
                </a:cubicBezTo>
                <a:cubicBezTo>
                  <a:pt x="479" y="442"/>
                  <a:pt x="487" y="434"/>
                  <a:pt x="487" y="425"/>
                </a:cubicBezTo>
                <a:cubicBezTo>
                  <a:pt x="487" y="415"/>
                  <a:pt x="479" y="407"/>
                  <a:pt x="470" y="407"/>
                </a:cubicBezTo>
                <a:cubicBezTo>
                  <a:pt x="460" y="407"/>
                  <a:pt x="452" y="414"/>
                  <a:pt x="452" y="424"/>
                </a:cubicBezTo>
                <a:close/>
                <a:moveTo>
                  <a:pt x="1167" y="310"/>
                </a:moveTo>
                <a:cubicBezTo>
                  <a:pt x="1176" y="310"/>
                  <a:pt x="1184" y="302"/>
                  <a:pt x="1184" y="293"/>
                </a:cubicBezTo>
                <a:cubicBezTo>
                  <a:pt x="1184" y="283"/>
                  <a:pt x="1176" y="275"/>
                  <a:pt x="1166" y="275"/>
                </a:cubicBezTo>
                <a:cubicBezTo>
                  <a:pt x="1157" y="275"/>
                  <a:pt x="1149" y="283"/>
                  <a:pt x="1149" y="293"/>
                </a:cubicBezTo>
                <a:cubicBezTo>
                  <a:pt x="1149" y="302"/>
                  <a:pt x="1157" y="310"/>
                  <a:pt x="1167" y="310"/>
                </a:cubicBezTo>
                <a:close/>
                <a:moveTo>
                  <a:pt x="302" y="1206"/>
                </a:moveTo>
                <a:cubicBezTo>
                  <a:pt x="302" y="1216"/>
                  <a:pt x="310" y="1223"/>
                  <a:pt x="320" y="1223"/>
                </a:cubicBezTo>
                <a:cubicBezTo>
                  <a:pt x="330" y="1223"/>
                  <a:pt x="337" y="1215"/>
                  <a:pt x="337" y="1205"/>
                </a:cubicBezTo>
                <a:cubicBezTo>
                  <a:pt x="337" y="1196"/>
                  <a:pt x="329" y="1188"/>
                  <a:pt x="320" y="1188"/>
                </a:cubicBezTo>
                <a:cubicBezTo>
                  <a:pt x="310" y="1188"/>
                  <a:pt x="302" y="1196"/>
                  <a:pt x="302" y="1206"/>
                </a:cubicBezTo>
                <a:close/>
                <a:moveTo>
                  <a:pt x="977" y="267"/>
                </a:moveTo>
                <a:cubicBezTo>
                  <a:pt x="987" y="267"/>
                  <a:pt x="995" y="260"/>
                  <a:pt x="995" y="250"/>
                </a:cubicBezTo>
                <a:cubicBezTo>
                  <a:pt x="996" y="240"/>
                  <a:pt x="988" y="232"/>
                  <a:pt x="979" y="232"/>
                </a:cubicBezTo>
                <a:cubicBezTo>
                  <a:pt x="969" y="231"/>
                  <a:pt x="961" y="239"/>
                  <a:pt x="960" y="248"/>
                </a:cubicBezTo>
                <a:cubicBezTo>
                  <a:pt x="960" y="258"/>
                  <a:pt x="968" y="266"/>
                  <a:pt x="977" y="267"/>
                </a:cubicBezTo>
                <a:close/>
                <a:moveTo>
                  <a:pt x="1456" y="539"/>
                </a:moveTo>
                <a:cubicBezTo>
                  <a:pt x="1456" y="549"/>
                  <a:pt x="1464" y="557"/>
                  <a:pt x="1473" y="557"/>
                </a:cubicBezTo>
                <a:cubicBezTo>
                  <a:pt x="1483" y="557"/>
                  <a:pt x="1491" y="549"/>
                  <a:pt x="1491" y="539"/>
                </a:cubicBezTo>
                <a:cubicBezTo>
                  <a:pt x="1491" y="530"/>
                  <a:pt x="1483" y="522"/>
                  <a:pt x="1474" y="522"/>
                </a:cubicBezTo>
                <a:cubicBezTo>
                  <a:pt x="1464" y="522"/>
                  <a:pt x="1456" y="529"/>
                  <a:pt x="1456" y="539"/>
                </a:cubicBezTo>
                <a:close/>
                <a:moveTo>
                  <a:pt x="423" y="449"/>
                </a:moveTo>
                <a:cubicBezTo>
                  <a:pt x="423" y="459"/>
                  <a:pt x="431" y="467"/>
                  <a:pt x="441" y="466"/>
                </a:cubicBezTo>
                <a:cubicBezTo>
                  <a:pt x="450" y="466"/>
                  <a:pt x="458" y="458"/>
                  <a:pt x="458" y="449"/>
                </a:cubicBezTo>
                <a:cubicBezTo>
                  <a:pt x="458" y="439"/>
                  <a:pt x="450" y="431"/>
                  <a:pt x="440" y="431"/>
                </a:cubicBezTo>
                <a:cubicBezTo>
                  <a:pt x="431" y="431"/>
                  <a:pt x="423" y="439"/>
                  <a:pt x="423" y="449"/>
                </a:cubicBezTo>
                <a:close/>
                <a:moveTo>
                  <a:pt x="261" y="737"/>
                </a:moveTo>
                <a:cubicBezTo>
                  <a:pt x="262" y="747"/>
                  <a:pt x="270" y="754"/>
                  <a:pt x="279" y="754"/>
                </a:cubicBezTo>
                <a:cubicBezTo>
                  <a:pt x="289" y="754"/>
                  <a:pt x="296" y="746"/>
                  <a:pt x="296" y="736"/>
                </a:cubicBezTo>
                <a:cubicBezTo>
                  <a:pt x="296" y="726"/>
                  <a:pt x="288" y="719"/>
                  <a:pt x="279" y="719"/>
                </a:cubicBezTo>
                <a:cubicBezTo>
                  <a:pt x="269" y="719"/>
                  <a:pt x="261" y="727"/>
                  <a:pt x="261" y="737"/>
                </a:cubicBezTo>
                <a:close/>
                <a:moveTo>
                  <a:pt x="1461" y="1288"/>
                </a:moveTo>
                <a:cubicBezTo>
                  <a:pt x="1451" y="1288"/>
                  <a:pt x="1444" y="1296"/>
                  <a:pt x="1444" y="1306"/>
                </a:cubicBezTo>
                <a:cubicBezTo>
                  <a:pt x="1444" y="1315"/>
                  <a:pt x="1452" y="1323"/>
                  <a:pt x="1462" y="1323"/>
                </a:cubicBezTo>
                <a:cubicBezTo>
                  <a:pt x="1471" y="1323"/>
                  <a:pt x="1479" y="1315"/>
                  <a:pt x="1479" y="1305"/>
                </a:cubicBezTo>
                <a:cubicBezTo>
                  <a:pt x="1479" y="1296"/>
                  <a:pt x="1471" y="1288"/>
                  <a:pt x="1461" y="1288"/>
                </a:cubicBezTo>
                <a:close/>
                <a:moveTo>
                  <a:pt x="852" y="1579"/>
                </a:moveTo>
                <a:cubicBezTo>
                  <a:pt x="852" y="1570"/>
                  <a:pt x="845" y="1562"/>
                  <a:pt x="835" y="1562"/>
                </a:cubicBezTo>
                <a:cubicBezTo>
                  <a:pt x="825" y="1562"/>
                  <a:pt x="818" y="1569"/>
                  <a:pt x="817" y="1579"/>
                </a:cubicBezTo>
                <a:cubicBezTo>
                  <a:pt x="817" y="1589"/>
                  <a:pt x="825" y="1597"/>
                  <a:pt x="835" y="1597"/>
                </a:cubicBezTo>
                <a:cubicBezTo>
                  <a:pt x="844" y="1597"/>
                  <a:pt x="852" y="1589"/>
                  <a:pt x="852" y="1579"/>
                </a:cubicBezTo>
                <a:close/>
                <a:moveTo>
                  <a:pt x="769" y="259"/>
                </a:moveTo>
                <a:cubicBezTo>
                  <a:pt x="769" y="269"/>
                  <a:pt x="776" y="277"/>
                  <a:pt x="786" y="277"/>
                </a:cubicBezTo>
                <a:cubicBezTo>
                  <a:pt x="796" y="277"/>
                  <a:pt x="804" y="269"/>
                  <a:pt x="804" y="259"/>
                </a:cubicBezTo>
                <a:cubicBezTo>
                  <a:pt x="804" y="250"/>
                  <a:pt x="796" y="242"/>
                  <a:pt x="786" y="242"/>
                </a:cubicBezTo>
                <a:cubicBezTo>
                  <a:pt x="777" y="242"/>
                  <a:pt x="768" y="250"/>
                  <a:pt x="769" y="259"/>
                </a:cubicBezTo>
                <a:close/>
                <a:moveTo>
                  <a:pt x="1584" y="833"/>
                </a:moveTo>
                <a:cubicBezTo>
                  <a:pt x="1574" y="833"/>
                  <a:pt x="1566" y="841"/>
                  <a:pt x="1566" y="850"/>
                </a:cubicBezTo>
                <a:cubicBezTo>
                  <a:pt x="1566" y="860"/>
                  <a:pt x="1574" y="868"/>
                  <a:pt x="1584" y="868"/>
                </a:cubicBezTo>
                <a:cubicBezTo>
                  <a:pt x="1593" y="868"/>
                  <a:pt x="1601" y="860"/>
                  <a:pt x="1601" y="851"/>
                </a:cubicBezTo>
                <a:cubicBezTo>
                  <a:pt x="1601" y="841"/>
                  <a:pt x="1593" y="833"/>
                  <a:pt x="1584" y="833"/>
                </a:cubicBezTo>
                <a:close/>
                <a:moveTo>
                  <a:pt x="560" y="1473"/>
                </a:moveTo>
                <a:cubicBezTo>
                  <a:pt x="560" y="1463"/>
                  <a:pt x="552" y="1454"/>
                  <a:pt x="543" y="1454"/>
                </a:cubicBezTo>
                <a:cubicBezTo>
                  <a:pt x="533" y="1454"/>
                  <a:pt x="525" y="1462"/>
                  <a:pt x="525" y="1472"/>
                </a:cubicBezTo>
                <a:cubicBezTo>
                  <a:pt x="525" y="1481"/>
                  <a:pt x="532" y="1489"/>
                  <a:pt x="542" y="1489"/>
                </a:cubicBezTo>
                <a:cubicBezTo>
                  <a:pt x="551" y="1489"/>
                  <a:pt x="559" y="1482"/>
                  <a:pt x="560" y="1473"/>
                </a:cubicBezTo>
                <a:close/>
                <a:moveTo>
                  <a:pt x="512" y="374"/>
                </a:moveTo>
                <a:cubicBezTo>
                  <a:pt x="512" y="384"/>
                  <a:pt x="519" y="392"/>
                  <a:pt x="529" y="392"/>
                </a:cubicBezTo>
                <a:cubicBezTo>
                  <a:pt x="539" y="392"/>
                  <a:pt x="547" y="384"/>
                  <a:pt x="547" y="375"/>
                </a:cubicBezTo>
                <a:cubicBezTo>
                  <a:pt x="547" y="365"/>
                  <a:pt x="539" y="357"/>
                  <a:pt x="530" y="357"/>
                </a:cubicBezTo>
                <a:cubicBezTo>
                  <a:pt x="520" y="357"/>
                  <a:pt x="512" y="364"/>
                  <a:pt x="512" y="374"/>
                </a:cubicBezTo>
                <a:close/>
                <a:moveTo>
                  <a:pt x="1399" y="433"/>
                </a:moveTo>
                <a:cubicBezTo>
                  <a:pt x="1389" y="433"/>
                  <a:pt x="1382" y="441"/>
                  <a:pt x="1382" y="451"/>
                </a:cubicBezTo>
                <a:cubicBezTo>
                  <a:pt x="1382" y="460"/>
                  <a:pt x="1389" y="468"/>
                  <a:pt x="1399" y="468"/>
                </a:cubicBezTo>
                <a:cubicBezTo>
                  <a:pt x="1409" y="468"/>
                  <a:pt x="1417" y="460"/>
                  <a:pt x="1417" y="450"/>
                </a:cubicBezTo>
                <a:cubicBezTo>
                  <a:pt x="1416" y="440"/>
                  <a:pt x="1409" y="433"/>
                  <a:pt x="1399" y="433"/>
                </a:cubicBezTo>
                <a:close/>
                <a:moveTo>
                  <a:pt x="1542" y="1202"/>
                </a:moveTo>
                <a:cubicBezTo>
                  <a:pt x="1542" y="1192"/>
                  <a:pt x="1535" y="1184"/>
                  <a:pt x="1525" y="1184"/>
                </a:cubicBezTo>
                <a:cubicBezTo>
                  <a:pt x="1515" y="1184"/>
                  <a:pt x="1507" y="1192"/>
                  <a:pt x="1507" y="1201"/>
                </a:cubicBezTo>
                <a:cubicBezTo>
                  <a:pt x="1507" y="1211"/>
                  <a:pt x="1515" y="1219"/>
                  <a:pt x="1525" y="1219"/>
                </a:cubicBezTo>
                <a:cubicBezTo>
                  <a:pt x="1534" y="1219"/>
                  <a:pt x="1542" y="1211"/>
                  <a:pt x="1542" y="1202"/>
                </a:cubicBezTo>
                <a:close/>
                <a:moveTo>
                  <a:pt x="1441" y="481"/>
                </a:moveTo>
                <a:cubicBezTo>
                  <a:pt x="1442" y="471"/>
                  <a:pt x="1434" y="463"/>
                  <a:pt x="1424" y="463"/>
                </a:cubicBezTo>
                <a:cubicBezTo>
                  <a:pt x="1415" y="463"/>
                  <a:pt x="1406" y="471"/>
                  <a:pt x="1407" y="481"/>
                </a:cubicBezTo>
                <a:cubicBezTo>
                  <a:pt x="1407" y="490"/>
                  <a:pt x="1414" y="498"/>
                  <a:pt x="1424" y="498"/>
                </a:cubicBezTo>
                <a:cubicBezTo>
                  <a:pt x="1433" y="498"/>
                  <a:pt x="1441" y="490"/>
                  <a:pt x="1441" y="481"/>
                </a:cubicBezTo>
                <a:close/>
                <a:moveTo>
                  <a:pt x="347" y="560"/>
                </a:moveTo>
                <a:cubicBezTo>
                  <a:pt x="338" y="560"/>
                  <a:pt x="330" y="568"/>
                  <a:pt x="329" y="577"/>
                </a:cubicBezTo>
                <a:cubicBezTo>
                  <a:pt x="329" y="587"/>
                  <a:pt x="337" y="595"/>
                  <a:pt x="347" y="595"/>
                </a:cubicBezTo>
                <a:cubicBezTo>
                  <a:pt x="357" y="595"/>
                  <a:pt x="364" y="587"/>
                  <a:pt x="364" y="578"/>
                </a:cubicBezTo>
                <a:cubicBezTo>
                  <a:pt x="364" y="568"/>
                  <a:pt x="357" y="560"/>
                  <a:pt x="347" y="560"/>
                </a:cubicBezTo>
                <a:close/>
                <a:moveTo>
                  <a:pt x="1544" y="665"/>
                </a:moveTo>
                <a:cubicBezTo>
                  <a:pt x="1534" y="665"/>
                  <a:pt x="1526" y="673"/>
                  <a:pt x="1526" y="683"/>
                </a:cubicBezTo>
                <a:cubicBezTo>
                  <a:pt x="1526" y="692"/>
                  <a:pt x="1534" y="700"/>
                  <a:pt x="1543" y="700"/>
                </a:cubicBezTo>
                <a:cubicBezTo>
                  <a:pt x="1553" y="700"/>
                  <a:pt x="1561" y="693"/>
                  <a:pt x="1561" y="683"/>
                </a:cubicBezTo>
                <a:cubicBezTo>
                  <a:pt x="1561" y="673"/>
                  <a:pt x="1553" y="665"/>
                  <a:pt x="1544" y="665"/>
                </a:cubicBezTo>
                <a:close/>
                <a:moveTo>
                  <a:pt x="839" y="282"/>
                </a:moveTo>
                <a:cubicBezTo>
                  <a:pt x="849" y="282"/>
                  <a:pt x="857" y="275"/>
                  <a:pt x="857" y="265"/>
                </a:cubicBezTo>
                <a:cubicBezTo>
                  <a:pt x="857" y="255"/>
                  <a:pt x="850" y="247"/>
                  <a:pt x="840" y="247"/>
                </a:cubicBezTo>
                <a:cubicBezTo>
                  <a:pt x="831" y="247"/>
                  <a:pt x="823" y="255"/>
                  <a:pt x="822" y="264"/>
                </a:cubicBezTo>
                <a:cubicBezTo>
                  <a:pt x="822" y="274"/>
                  <a:pt x="830" y="282"/>
                  <a:pt x="839" y="282"/>
                </a:cubicBezTo>
                <a:close/>
                <a:moveTo>
                  <a:pt x="1111" y="1566"/>
                </a:moveTo>
                <a:cubicBezTo>
                  <a:pt x="1120" y="1566"/>
                  <a:pt x="1128" y="1559"/>
                  <a:pt x="1128" y="1549"/>
                </a:cubicBezTo>
                <a:cubicBezTo>
                  <a:pt x="1129" y="1539"/>
                  <a:pt x="1121" y="1532"/>
                  <a:pt x="1112" y="1531"/>
                </a:cubicBezTo>
                <a:cubicBezTo>
                  <a:pt x="1102" y="1531"/>
                  <a:pt x="1094" y="1539"/>
                  <a:pt x="1094" y="1548"/>
                </a:cubicBezTo>
                <a:cubicBezTo>
                  <a:pt x="1094" y="1558"/>
                  <a:pt x="1101" y="1566"/>
                  <a:pt x="1111" y="1566"/>
                </a:cubicBezTo>
                <a:close/>
                <a:moveTo>
                  <a:pt x="718" y="1540"/>
                </a:moveTo>
                <a:cubicBezTo>
                  <a:pt x="718" y="1531"/>
                  <a:pt x="710" y="1523"/>
                  <a:pt x="701" y="1523"/>
                </a:cubicBezTo>
                <a:cubicBezTo>
                  <a:pt x="691" y="1523"/>
                  <a:pt x="683" y="1530"/>
                  <a:pt x="683" y="1540"/>
                </a:cubicBezTo>
                <a:cubicBezTo>
                  <a:pt x="684" y="1550"/>
                  <a:pt x="691" y="1557"/>
                  <a:pt x="701" y="1557"/>
                </a:cubicBezTo>
                <a:cubicBezTo>
                  <a:pt x="710" y="1558"/>
                  <a:pt x="718" y="1550"/>
                  <a:pt x="718" y="1540"/>
                </a:cubicBezTo>
                <a:close/>
                <a:moveTo>
                  <a:pt x="1580" y="766"/>
                </a:moveTo>
                <a:cubicBezTo>
                  <a:pt x="1580" y="757"/>
                  <a:pt x="1573" y="749"/>
                  <a:pt x="1563" y="749"/>
                </a:cubicBezTo>
                <a:cubicBezTo>
                  <a:pt x="1554" y="748"/>
                  <a:pt x="1545" y="757"/>
                  <a:pt x="1546" y="766"/>
                </a:cubicBezTo>
                <a:cubicBezTo>
                  <a:pt x="1546" y="776"/>
                  <a:pt x="1553" y="783"/>
                  <a:pt x="1563" y="784"/>
                </a:cubicBezTo>
                <a:cubicBezTo>
                  <a:pt x="1573" y="784"/>
                  <a:pt x="1580" y="776"/>
                  <a:pt x="1580" y="766"/>
                </a:cubicBezTo>
                <a:close/>
                <a:moveTo>
                  <a:pt x="242" y="954"/>
                </a:moveTo>
                <a:cubicBezTo>
                  <a:pt x="242" y="964"/>
                  <a:pt x="250" y="971"/>
                  <a:pt x="259" y="971"/>
                </a:cubicBezTo>
                <a:cubicBezTo>
                  <a:pt x="269" y="971"/>
                  <a:pt x="276" y="963"/>
                  <a:pt x="276" y="954"/>
                </a:cubicBezTo>
                <a:cubicBezTo>
                  <a:pt x="276" y="944"/>
                  <a:pt x="269" y="937"/>
                  <a:pt x="259" y="936"/>
                </a:cubicBezTo>
                <a:cubicBezTo>
                  <a:pt x="249" y="936"/>
                  <a:pt x="241" y="944"/>
                  <a:pt x="242" y="954"/>
                </a:cubicBezTo>
                <a:close/>
                <a:moveTo>
                  <a:pt x="295" y="657"/>
                </a:moveTo>
                <a:cubicBezTo>
                  <a:pt x="296" y="667"/>
                  <a:pt x="303" y="674"/>
                  <a:pt x="313" y="674"/>
                </a:cubicBezTo>
                <a:cubicBezTo>
                  <a:pt x="323" y="674"/>
                  <a:pt x="330" y="667"/>
                  <a:pt x="330" y="657"/>
                </a:cubicBezTo>
                <a:cubicBezTo>
                  <a:pt x="330" y="647"/>
                  <a:pt x="323" y="640"/>
                  <a:pt x="313" y="640"/>
                </a:cubicBezTo>
                <a:cubicBezTo>
                  <a:pt x="303" y="639"/>
                  <a:pt x="295" y="648"/>
                  <a:pt x="295" y="657"/>
                </a:cubicBezTo>
                <a:close/>
                <a:moveTo>
                  <a:pt x="1432" y="1348"/>
                </a:moveTo>
                <a:cubicBezTo>
                  <a:pt x="1441" y="1347"/>
                  <a:pt x="1449" y="1340"/>
                  <a:pt x="1449" y="1330"/>
                </a:cubicBezTo>
                <a:cubicBezTo>
                  <a:pt x="1449" y="1320"/>
                  <a:pt x="1441" y="1313"/>
                  <a:pt x="1432" y="1313"/>
                </a:cubicBezTo>
                <a:cubicBezTo>
                  <a:pt x="1422" y="1313"/>
                  <a:pt x="1414" y="1321"/>
                  <a:pt x="1414" y="1330"/>
                </a:cubicBezTo>
                <a:cubicBezTo>
                  <a:pt x="1414" y="1340"/>
                  <a:pt x="1422" y="1348"/>
                  <a:pt x="1432" y="1348"/>
                </a:cubicBezTo>
                <a:close/>
                <a:moveTo>
                  <a:pt x="518" y="1459"/>
                </a:moveTo>
                <a:cubicBezTo>
                  <a:pt x="527" y="1459"/>
                  <a:pt x="535" y="1452"/>
                  <a:pt x="535" y="1442"/>
                </a:cubicBezTo>
                <a:cubicBezTo>
                  <a:pt x="535" y="1432"/>
                  <a:pt x="527" y="1425"/>
                  <a:pt x="518" y="1424"/>
                </a:cubicBezTo>
                <a:cubicBezTo>
                  <a:pt x="508" y="1424"/>
                  <a:pt x="500" y="1432"/>
                  <a:pt x="500" y="1442"/>
                </a:cubicBezTo>
                <a:cubicBezTo>
                  <a:pt x="500" y="1452"/>
                  <a:pt x="508" y="1459"/>
                  <a:pt x="518" y="1459"/>
                </a:cubicBezTo>
                <a:close/>
                <a:moveTo>
                  <a:pt x="247" y="899"/>
                </a:moveTo>
                <a:cubicBezTo>
                  <a:pt x="247" y="909"/>
                  <a:pt x="254" y="917"/>
                  <a:pt x="264" y="917"/>
                </a:cubicBezTo>
                <a:cubicBezTo>
                  <a:pt x="274" y="917"/>
                  <a:pt x="282" y="909"/>
                  <a:pt x="282" y="899"/>
                </a:cubicBezTo>
                <a:cubicBezTo>
                  <a:pt x="282" y="890"/>
                  <a:pt x="274" y="882"/>
                  <a:pt x="264" y="882"/>
                </a:cubicBezTo>
                <a:cubicBezTo>
                  <a:pt x="255" y="882"/>
                  <a:pt x="247" y="890"/>
                  <a:pt x="247" y="899"/>
                </a:cubicBezTo>
                <a:close/>
                <a:moveTo>
                  <a:pt x="672" y="322"/>
                </a:moveTo>
                <a:cubicBezTo>
                  <a:pt x="682" y="322"/>
                  <a:pt x="689" y="314"/>
                  <a:pt x="689" y="304"/>
                </a:cubicBezTo>
                <a:cubicBezTo>
                  <a:pt x="689" y="295"/>
                  <a:pt x="681" y="287"/>
                  <a:pt x="672" y="287"/>
                </a:cubicBezTo>
                <a:cubicBezTo>
                  <a:pt x="662" y="287"/>
                  <a:pt x="655" y="295"/>
                  <a:pt x="654" y="305"/>
                </a:cubicBezTo>
                <a:cubicBezTo>
                  <a:pt x="654" y="314"/>
                  <a:pt x="662" y="322"/>
                  <a:pt x="672" y="322"/>
                </a:cubicBezTo>
                <a:close/>
                <a:moveTo>
                  <a:pt x="344" y="1252"/>
                </a:moveTo>
                <a:cubicBezTo>
                  <a:pt x="354" y="1252"/>
                  <a:pt x="362" y="1244"/>
                  <a:pt x="362" y="1235"/>
                </a:cubicBezTo>
                <a:cubicBezTo>
                  <a:pt x="362" y="1225"/>
                  <a:pt x="354" y="1217"/>
                  <a:pt x="345" y="1217"/>
                </a:cubicBezTo>
                <a:cubicBezTo>
                  <a:pt x="335" y="1217"/>
                  <a:pt x="327" y="1225"/>
                  <a:pt x="327" y="1234"/>
                </a:cubicBezTo>
                <a:cubicBezTo>
                  <a:pt x="327" y="1244"/>
                  <a:pt x="334" y="1252"/>
                  <a:pt x="344" y="1252"/>
                </a:cubicBezTo>
                <a:close/>
                <a:moveTo>
                  <a:pt x="1288" y="357"/>
                </a:moveTo>
                <a:cubicBezTo>
                  <a:pt x="1288" y="348"/>
                  <a:pt x="1280" y="340"/>
                  <a:pt x="1271" y="339"/>
                </a:cubicBezTo>
                <a:cubicBezTo>
                  <a:pt x="1262" y="339"/>
                  <a:pt x="1254" y="346"/>
                  <a:pt x="1253" y="356"/>
                </a:cubicBezTo>
                <a:cubicBezTo>
                  <a:pt x="1253" y="366"/>
                  <a:pt x="1260" y="374"/>
                  <a:pt x="1270" y="374"/>
                </a:cubicBezTo>
                <a:cubicBezTo>
                  <a:pt x="1280" y="374"/>
                  <a:pt x="1288" y="367"/>
                  <a:pt x="1288" y="357"/>
                </a:cubicBezTo>
                <a:close/>
                <a:moveTo>
                  <a:pt x="274" y="807"/>
                </a:moveTo>
                <a:cubicBezTo>
                  <a:pt x="283" y="807"/>
                  <a:pt x="291" y="800"/>
                  <a:pt x="291" y="790"/>
                </a:cubicBezTo>
                <a:cubicBezTo>
                  <a:pt x="291" y="781"/>
                  <a:pt x="283" y="773"/>
                  <a:pt x="274" y="773"/>
                </a:cubicBezTo>
                <a:cubicBezTo>
                  <a:pt x="264" y="773"/>
                  <a:pt x="256" y="781"/>
                  <a:pt x="256" y="790"/>
                </a:cubicBezTo>
                <a:cubicBezTo>
                  <a:pt x="256" y="800"/>
                  <a:pt x="264" y="807"/>
                  <a:pt x="274" y="807"/>
                </a:cubicBezTo>
                <a:close/>
                <a:moveTo>
                  <a:pt x="1581" y="1068"/>
                </a:moveTo>
                <a:cubicBezTo>
                  <a:pt x="1581" y="1059"/>
                  <a:pt x="1574" y="1051"/>
                  <a:pt x="1564" y="1051"/>
                </a:cubicBezTo>
                <a:cubicBezTo>
                  <a:pt x="1554" y="1051"/>
                  <a:pt x="1546" y="1059"/>
                  <a:pt x="1546" y="1069"/>
                </a:cubicBezTo>
                <a:cubicBezTo>
                  <a:pt x="1547" y="1078"/>
                  <a:pt x="1554" y="1086"/>
                  <a:pt x="1564" y="1086"/>
                </a:cubicBezTo>
                <a:cubicBezTo>
                  <a:pt x="1574" y="1085"/>
                  <a:pt x="1581" y="1078"/>
                  <a:pt x="1581" y="1068"/>
                </a:cubicBezTo>
                <a:close/>
                <a:moveTo>
                  <a:pt x="1095" y="288"/>
                </a:moveTo>
                <a:cubicBezTo>
                  <a:pt x="1095" y="298"/>
                  <a:pt x="1102" y="306"/>
                  <a:pt x="1112" y="306"/>
                </a:cubicBezTo>
                <a:cubicBezTo>
                  <a:pt x="1121" y="306"/>
                  <a:pt x="1129" y="298"/>
                  <a:pt x="1129" y="289"/>
                </a:cubicBezTo>
                <a:cubicBezTo>
                  <a:pt x="1129" y="279"/>
                  <a:pt x="1121" y="271"/>
                  <a:pt x="1112" y="271"/>
                </a:cubicBezTo>
                <a:cubicBezTo>
                  <a:pt x="1102" y="271"/>
                  <a:pt x="1095" y="279"/>
                  <a:pt x="1095" y="288"/>
                </a:cubicBezTo>
                <a:close/>
                <a:moveTo>
                  <a:pt x="1045" y="1569"/>
                </a:moveTo>
                <a:cubicBezTo>
                  <a:pt x="1045" y="1559"/>
                  <a:pt x="1037" y="1552"/>
                  <a:pt x="1027" y="1552"/>
                </a:cubicBezTo>
                <a:cubicBezTo>
                  <a:pt x="1018" y="1552"/>
                  <a:pt x="1010" y="1559"/>
                  <a:pt x="1010" y="1569"/>
                </a:cubicBezTo>
                <a:cubicBezTo>
                  <a:pt x="1010" y="1579"/>
                  <a:pt x="1018" y="1587"/>
                  <a:pt x="1028" y="1586"/>
                </a:cubicBezTo>
                <a:cubicBezTo>
                  <a:pt x="1038" y="1586"/>
                  <a:pt x="1045" y="1578"/>
                  <a:pt x="1045" y="1569"/>
                </a:cubicBezTo>
                <a:close/>
                <a:moveTo>
                  <a:pt x="1586" y="1014"/>
                </a:moveTo>
                <a:cubicBezTo>
                  <a:pt x="1586" y="1004"/>
                  <a:pt x="1578" y="996"/>
                  <a:pt x="1569" y="996"/>
                </a:cubicBezTo>
                <a:cubicBezTo>
                  <a:pt x="1559" y="996"/>
                  <a:pt x="1552" y="1004"/>
                  <a:pt x="1552" y="1014"/>
                </a:cubicBezTo>
                <a:cubicBezTo>
                  <a:pt x="1552" y="1023"/>
                  <a:pt x="1559" y="1031"/>
                  <a:pt x="1569" y="1031"/>
                </a:cubicBezTo>
                <a:cubicBezTo>
                  <a:pt x="1579" y="1031"/>
                  <a:pt x="1586" y="1023"/>
                  <a:pt x="1586" y="1014"/>
                </a:cubicBezTo>
                <a:close/>
                <a:moveTo>
                  <a:pt x="622" y="1489"/>
                </a:moveTo>
                <a:cubicBezTo>
                  <a:pt x="612" y="1488"/>
                  <a:pt x="604" y="1496"/>
                  <a:pt x="604" y="1506"/>
                </a:cubicBezTo>
                <a:cubicBezTo>
                  <a:pt x="604" y="1516"/>
                  <a:pt x="612" y="1523"/>
                  <a:pt x="622" y="1523"/>
                </a:cubicBezTo>
                <a:cubicBezTo>
                  <a:pt x="631" y="1523"/>
                  <a:pt x="639" y="1515"/>
                  <a:pt x="639" y="1506"/>
                </a:cubicBezTo>
                <a:cubicBezTo>
                  <a:pt x="639" y="1496"/>
                  <a:pt x="631" y="1489"/>
                  <a:pt x="622" y="1489"/>
                </a:cubicBezTo>
                <a:close/>
                <a:moveTo>
                  <a:pt x="1596" y="905"/>
                </a:moveTo>
                <a:cubicBezTo>
                  <a:pt x="1596" y="895"/>
                  <a:pt x="1588" y="887"/>
                  <a:pt x="1579" y="887"/>
                </a:cubicBezTo>
                <a:cubicBezTo>
                  <a:pt x="1569" y="887"/>
                  <a:pt x="1561" y="895"/>
                  <a:pt x="1561" y="904"/>
                </a:cubicBezTo>
                <a:cubicBezTo>
                  <a:pt x="1561" y="914"/>
                  <a:pt x="1568" y="921"/>
                  <a:pt x="1578" y="922"/>
                </a:cubicBezTo>
                <a:cubicBezTo>
                  <a:pt x="1588" y="922"/>
                  <a:pt x="1595" y="914"/>
                  <a:pt x="1596" y="905"/>
                </a:cubicBezTo>
                <a:close/>
                <a:moveTo>
                  <a:pt x="1225" y="1522"/>
                </a:moveTo>
                <a:cubicBezTo>
                  <a:pt x="1234" y="1522"/>
                  <a:pt x="1242" y="1514"/>
                  <a:pt x="1242" y="1504"/>
                </a:cubicBezTo>
                <a:cubicBezTo>
                  <a:pt x="1242" y="1495"/>
                  <a:pt x="1234" y="1487"/>
                  <a:pt x="1225" y="1487"/>
                </a:cubicBezTo>
                <a:cubicBezTo>
                  <a:pt x="1215" y="1487"/>
                  <a:pt x="1207" y="1494"/>
                  <a:pt x="1207" y="1504"/>
                </a:cubicBezTo>
                <a:cubicBezTo>
                  <a:pt x="1207" y="1514"/>
                  <a:pt x="1215" y="1522"/>
                  <a:pt x="1225" y="1522"/>
                </a:cubicBezTo>
                <a:close/>
                <a:moveTo>
                  <a:pt x="1591" y="959"/>
                </a:moveTo>
                <a:cubicBezTo>
                  <a:pt x="1591" y="949"/>
                  <a:pt x="1583" y="942"/>
                  <a:pt x="1574" y="942"/>
                </a:cubicBezTo>
                <a:cubicBezTo>
                  <a:pt x="1564" y="942"/>
                  <a:pt x="1557" y="949"/>
                  <a:pt x="1557" y="959"/>
                </a:cubicBezTo>
                <a:cubicBezTo>
                  <a:pt x="1557" y="969"/>
                  <a:pt x="1564" y="976"/>
                  <a:pt x="1574" y="976"/>
                </a:cubicBezTo>
                <a:cubicBezTo>
                  <a:pt x="1584" y="976"/>
                  <a:pt x="1592" y="968"/>
                  <a:pt x="1591" y="959"/>
                </a:cubicBezTo>
                <a:close/>
                <a:moveTo>
                  <a:pt x="279" y="1055"/>
                </a:moveTo>
                <a:cubicBezTo>
                  <a:pt x="289" y="1055"/>
                  <a:pt x="297" y="1047"/>
                  <a:pt x="297" y="1038"/>
                </a:cubicBezTo>
                <a:cubicBezTo>
                  <a:pt x="297" y="1028"/>
                  <a:pt x="289" y="1020"/>
                  <a:pt x="280" y="1020"/>
                </a:cubicBezTo>
                <a:cubicBezTo>
                  <a:pt x="270" y="1020"/>
                  <a:pt x="263" y="1027"/>
                  <a:pt x="262" y="1037"/>
                </a:cubicBezTo>
                <a:cubicBezTo>
                  <a:pt x="262" y="1047"/>
                  <a:pt x="269" y="1055"/>
                  <a:pt x="279" y="1055"/>
                </a:cubicBezTo>
                <a:close/>
                <a:moveTo>
                  <a:pt x="493" y="1430"/>
                </a:moveTo>
                <a:cubicBezTo>
                  <a:pt x="502" y="1430"/>
                  <a:pt x="510" y="1422"/>
                  <a:pt x="510" y="1413"/>
                </a:cubicBezTo>
                <a:cubicBezTo>
                  <a:pt x="510" y="1403"/>
                  <a:pt x="502" y="1396"/>
                  <a:pt x="493" y="1396"/>
                </a:cubicBezTo>
                <a:cubicBezTo>
                  <a:pt x="483" y="1395"/>
                  <a:pt x="476" y="1403"/>
                  <a:pt x="476" y="1413"/>
                </a:cubicBezTo>
                <a:cubicBezTo>
                  <a:pt x="475" y="1423"/>
                  <a:pt x="483" y="1430"/>
                  <a:pt x="493" y="1430"/>
                </a:cubicBezTo>
                <a:close/>
                <a:moveTo>
                  <a:pt x="1519" y="636"/>
                </a:moveTo>
                <a:cubicBezTo>
                  <a:pt x="1509" y="636"/>
                  <a:pt x="1501" y="643"/>
                  <a:pt x="1501" y="653"/>
                </a:cubicBezTo>
                <a:cubicBezTo>
                  <a:pt x="1501" y="662"/>
                  <a:pt x="1509" y="670"/>
                  <a:pt x="1519" y="670"/>
                </a:cubicBezTo>
                <a:cubicBezTo>
                  <a:pt x="1528" y="670"/>
                  <a:pt x="1536" y="662"/>
                  <a:pt x="1536" y="653"/>
                </a:cubicBezTo>
                <a:cubicBezTo>
                  <a:pt x="1536" y="643"/>
                  <a:pt x="1528" y="636"/>
                  <a:pt x="1519" y="636"/>
                </a:cubicBezTo>
                <a:close/>
                <a:moveTo>
                  <a:pt x="1191" y="305"/>
                </a:moveTo>
                <a:cubicBezTo>
                  <a:pt x="1182" y="305"/>
                  <a:pt x="1174" y="313"/>
                  <a:pt x="1174" y="322"/>
                </a:cubicBezTo>
                <a:cubicBezTo>
                  <a:pt x="1174" y="332"/>
                  <a:pt x="1181" y="340"/>
                  <a:pt x="1191" y="340"/>
                </a:cubicBezTo>
                <a:cubicBezTo>
                  <a:pt x="1201" y="340"/>
                  <a:pt x="1208" y="332"/>
                  <a:pt x="1208" y="323"/>
                </a:cubicBezTo>
                <a:cubicBezTo>
                  <a:pt x="1208" y="313"/>
                  <a:pt x="1201" y="305"/>
                  <a:pt x="1191" y="305"/>
                </a:cubicBezTo>
                <a:close/>
                <a:moveTo>
                  <a:pt x="756" y="267"/>
                </a:moveTo>
                <a:cubicBezTo>
                  <a:pt x="747" y="267"/>
                  <a:pt x="739" y="274"/>
                  <a:pt x="739" y="284"/>
                </a:cubicBezTo>
                <a:cubicBezTo>
                  <a:pt x="739" y="293"/>
                  <a:pt x="747" y="301"/>
                  <a:pt x="756" y="302"/>
                </a:cubicBezTo>
                <a:cubicBezTo>
                  <a:pt x="766" y="302"/>
                  <a:pt x="773" y="294"/>
                  <a:pt x="773" y="284"/>
                </a:cubicBezTo>
                <a:cubicBezTo>
                  <a:pt x="774" y="275"/>
                  <a:pt x="766" y="267"/>
                  <a:pt x="756" y="267"/>
                </a:cubicBezTo>
                <a:close/>
                <a:moveTo>
                  <a:pt x="282" y="1121"/>
                </a:moveTo>
                <a:cubicBezTo>
                  <a:pt x="282" y="1131"/>
                  <a:pt x="289" y="1138"/>
                  <a:pt x="299" y="1138"/>
                </a:cubicBezTo>
                <a:cubicBezTo>
                  <a:pt x="309" y="1138"/>
                  <a:pt x="316" y="1131"/>
                  <a:pt x="316" y="1121"/>
                </a:cubicBezTo>
                <a:cubicBezTo>
                  <a:pt x="316" y="1112"/>
                  <a:pt x="309" y="1104"/>
                  <a:pt x="299" y="1104"/>
                </a:cubicBezTo>
                <a:cubicBezTo>
                  <a:pt x="290" y="1104"/>
                  <a:pt x="282" y="1112"/>
                  <a:pt x="282" y="1121"/>
                </a:cubicBezTo>
                <a:close/>
                <a:moveTo>
                  <a:pt x="269" y="862"/>
                </a:moveTo>
                <a:cubicBezTo>
                  <a:pt x="278" y="862"/>
                  <a:pt x="286" y="854"/>
                  <a:pt x="286" y="845"/>
                </a:cubicBezTo>
                <a:cubicBezTo>
                  <a:pt x="286" y="835"/>
                  <a:pt x="278" y="827"/>
                  <a:pt x="268" y="827"/>
                </a:cubicBezTo>
                <a:cubicBezTo>
                  <a:pt x="259" y="827"/>
                  <a:pt x="251" y="835"/>
                  <a:pt x="251" y="845"/>
                </a:cubicBezTo>
                <a:cubicBezTo>
                  <a:pt x="251" y="854"/>
                  <a:pt x="259" y="862"/>
                  <a:pt x="269" y="862"/>
                </a:cubicBezTo>
                <a:close/>
                <a:moveTo>
                  <a:pt x="360" y="553"/>
                </a:moveTo>
                <a:cubicBezTo>
                  <a:pt x="360" y="563"/>
                  <a:pt x="367" y="570"/>
                  <a:pt x="377" y="570"/>
                </a:cubicBezTo>
                <a:cubicBezTo>
                  <a:pt x="387" y="570"/>
                  <a:pt x="394" y="562"/>
                  <a:pt x="394" y="553"/>
                </a:cubicBezTo>
                <a:cubicBezTo>
                  <a:pt x="394" y="543"/>
                  <a:pt x="386" y="535"/>
                  <a:pt x="377" y="536"/>
                </a:cubicBezTo>
                <a:cubicBezTo>
                  <a:pt x="367" y="536"/>
                  <a:pt x="359" y="543"/>
                  <a:pt x="360" y="553"/>
                </a:cubicBezTo>
                <a:close/>
                <a:moveTo>
                  <a:pt x="1496" y="1243"/>
                </a:moveTo>
                <a:cubicBezTo>
                  <a:pt x="1505" y="1243"/>
                  <a:pt x="1513" y="1236"/>
                  <a:pt x="1513" y="1226"/>
                </a:cubicBezTo>
                <a:cubicBezTo>
                  <a:pt x="1513" y="1217"/>
                  <a:pt x="1505" y="1209"/>
                  <a:pt x="1496" y="1209"/>
                </a:cubicBezTo>
                <a:cubicBezTo>
                  <a:pt x="1486" y="1209"/>
                  <a:pt x="1478" y="1216"/>
                  <a:pt x="1478" y="1226"/>
                </a:cubicBezTo>
                <a:cubicBezTo>
                  <a:pt x="1478" y="1236"/>
                  <a:pt x="1486" y="1243"/>
                  <a:pt x="1496" y="1243"/>
                </a:cubicBezTo>
                <a:close/>
                <a:moveTo>
                  <a:pt x="1271" y="1480"/>
                </a:moveTo>
                <a:cubicBezTo>
                  <a:pt x="1272" y="1471"/>
                  <a:pt x="1265" y="1463"/>
                  <a:pt x="1255" y="1462"/>
                </a:cubicBezTo>
                <a:cubicBezTo>
                  <a:pt x="1246" y="1462"/>
                  <a:pt x="1237" y="1469"/>
                  <a:pt x="1237" y="1478"/>
                </a:cubicBezTo>
                <a:cubicBezTo>
                  <a:pt x="1236" y="1488"/>
                  <a:pt x="1244" y="1496"/>
                  <a:pt x="1253" y="1497"/>
                </a:cubicBezTo>
                <a:cubicBezTo>
                  <a:pt x="1263" y="1497"/>
                  <a:pt x="1271" y="1490"/>
                  <a:pt x="1271" y="1480"/>
                </a:cubicBezTo>
                <a:close/>
                <a:moveTo>
                  <a:pt x="369" y="1282"/>
                </a:moveTo>
                <a:cubicBezTo>
                  <a:pt x="379" y="1281"/>
                  <a:pt x="386" y="1274"/>
                  <a:pt x="386" y="1264"/>
                </a:cubicBezTo>
                <a:cubicBezTo>
                  <a:pt x="386" y="1255"/>
                  <a:pt x="378" y="1247"/>
                  <a:pt x="369" y="1247"/>
                </a:cubicBezTo>
                <a:cubicBezTo>
                  <a:pt x="359" y="1247"/>
                  <a:pt x="352" y="1255"/>
                  <a:pt x="352" y="1265"/>
                </a:cubicBezTo>
                <a:cubicBezTo>
                  <a:pt x="352" y="1274"/>
                  <a:pt x="360" y="1282"/>
                  <a:pt x="369" y="1282"/>
                </a:cubicBezTo>
                <a:close/>
                <a:moveTo>
                  <a:pt x="451" y="1383"/>
                </a:moveTo>
                <a:cubicBezTo>
                  <a:pt x="451" y="1392"/>
                  <a:pt x="458" y="1400"/>
                  <a:pt x="468" y="1400"/>
                </a:cubicBezTo>
                <a:cubicBezTo>
                  <a:pt x="477" y="1400"/>
                  <a:pt x="485" y="1393"/>
                  <a:pt x="485" y="1383"/>
                </a:cubicBezTo>
                <a:cubicBezTo>
                  <a:pt x="485" y="1373"/>
                  <a:pt x="478" y="1366"/>
                  <a:pt x="468" y="1366"/>
                </a:cubicBezTo>
                <a:cubicBezTo>
                  <a:pt x="458" y="1366"/>
                  <a:pt x="451" y="1373"/>
                  <a:pt x="451" y="1383"/>
                </a:cubicBezTo>
                <a:close/>
                <a:moveTo>
                  <a:pt x="394" y="1312"/>
                </a:moveTo>
                <a:cubicBezTo>
                  <a:pt x="403" y="1312"/>
                  <a:pt x="411" y="1304"/>
                  <a:pt x="411" y="1294"/>
                </a:cubicBezTo>
                <a:cubicBezTo>
                  <a:pt x="411" y="1285"/>
                  <a:pt x="403" y="1277"/>
                  <a:pt x="394" y="1277"/>
                </a:cubicBezTo>
                <a:cubicBezTo>
                  <a:pt x="384" y="1277"/>
                  <a:pt x="377" y="1285"/>
                  <a:pt x="377" y="1294"/>
                </a:cubicBezTo>
                <a:cubicBezTo>
                  <a:pt x="377" y="1304"/>
                  <a:pt x="384" y="1312"/>
                  <a:pt x="394" y="1312"/>
                </a:cubicBezTo>
                <a:close/>
                <a:moveTo>
                  <a:pt x="1285" y="1472"/>
                </a:moveTo>
                <a:cubicBezTo>
                  <a:pt x="1294" y="1472"/>
                  <a:pt x="1302" y="1464"/>
                  <a:pt x="1301" y="1454"/>
                </a:cubicBezTo>
                <a:cubicBezTo>
                  <a:pt x="1301" y="1445"/>
                  <a:pt x="1293" y="1437"/>
                  <a:pt x="1284" y="1438"/>
                </a:cubicBezTo>
                <a:cubicBezTo>
                  <a:pt x="1274" y="1438"/>
                  <a:pt x="1267" y="1445"/>
                  <a:pt x="1267" y="1455"/>
                </a:cubicBezTo>
                <a:cubicBezTo>
                  <a:pt x="1267" y="1465"/>
                  <a:pt x="1275" y="1472"/>
                  <a:pt x="1285" y="1472"/>
                </a:cubicBezTo>
                <a:close/>
                <a:moveTo>
                  <a:pt x="1402" y="1372"/>
                </a:moveTo>
                <a:cubicBezTo>
                  <a:pt x="1411" y="1372"/>
                  <a:pt x="1419" y="1364"/>
                  <a:pt x="1419" y="1355"/>
                </a:cubicBezTo>
                <a:cubicBezTo>
                  <a:pt x="1419" y="1345"/>
                  <a:pt x="1411" y="1338"/>
                  <a:pt x="1402" y="1338"/>
                </a:cubicBezTo>
                <a:cubicBezTo>
                  <a:pt x="1392" y="1337"/>
                  <a:pt x="1385" y="1345"/>
                  <a:pt x="1385" y="1355"/>
                </a:cubicBezTo>
                <a:cubicBezTo>
                  <a:pt x="1385" y="1365"/>
                  <a:pt x="1392" y="1372"/>
                  <a:pt x="1402" y="1372"/>
                </a:cubicBezTo>
                <a:close/>
                <a:moveTo>
                  <a:pt x="1278" y="386"/>
                </a:moveTo>
                <a:cubicBezTo>
                  <a:pt x="1278" y="396"/>
                  <a:pt x="1286" y="404"/>
                  <a:pt x="1295" y="404"/>
                </a:cubicBezTo>
                <a:cubicBezTo>
                  <a:pt x="1304" y="404"/>
                  <a:pt x="1312" y="396"/>
                  <a:pt x="1312" y="387"/>
                </a:cubicBezTo>
                <a:cubicBezTo>
                  <a:pt x="1312" y="377"/>
                  <a:pt x="1305" y="370"/>
                  <a:pt x="1295" y="369"/>
                </a:cubicBezTo>
                <a:cubicBezTo>
                  <a:pt x="1286" y="369"/>
                  <a:pt x="1278" y="377"/>
                  <a:pt x="1278" y="386"/>
                </a:cubicBezTo>
                <a:close/>
                <a:moveTo>
                  <a:pt x="990" y="1564"/>
                </a:moveTo>
                <a:cubicBezTo>
                  <a:pt x="990" y="1555"/>
                  <a:pt x="983" y="1547"/>
                  <a:pt x="973" y="1547"/>
                </a:cubicBezTo>
                <a:cubicBezTo>
                  <a:pt x="964" y="1547"/>
                  <a:pt x="956" y="1554"/>
                  <a:pt x="956" y="1564"/>
                </a:cubicBezTo>
                <a:cubicBezTo>
                  <a:pt x="955" y="1573"/>
                  <a:pt x="963" y="1581"/>
                  <a:pt x="972" y="1581"/>
                </a:cubicBezTo>
                <a:cubicBezTo>
                  <a:pt x="982" y="1581"/>
                  <a:pt x="990" y="1574"/>
                  <a:pt x="990" y="1564"/>
                </a:cubicBezTo>
                <a:close/>
                <a:moveTo>
                  <a:pt x="626" y="330"/>
                </a:moveTo>
                <a:cubicBezTo>
                  <a:pt x="626" y="339"/>
                  <a:pt x="633" y="347"/>
                  <a:pt x="643" y="346"/>
                </a:cubicBezTo>
                <a:cubicBezTo>
                  <a:pt x="653" y="346"/>
                  <a:pt x="660" y="339"/>
                  <a:pt x="660" y="329"/>
                </a:cubicBezTo>
                <a:cubicBezTo>
                  <a:pt x="660" y="320"/>
                  <a:pt x="652" y="312"/>
                  <a:pt x="643" y="312"/>
                </a:cubicBezTo>
                <a:cubicBezTo>
                  <a:pt x="633" y="312"/>
                  <a:pt x="626" y="320"/>
                  <a:pt x="626" y="330"/>
                </a:cubicBezTo>
                <a:close/>
                <a:moveTo>
                  <a:pt x="773" y="1545"/>
                </a:moveTo>
                <a:cubicBezTo>
                  <a:pt x="773" y="1536"/>
                  <a:pt x="765" y="1528"/>
                  <a:pt x="756" y="1528"/>
                </a:cubicBezTo>
                <a:cubicBezTo>
                  <a:pt x="746" y="1528"/>
                  <a:pt x="738" y="1535"/>
                  <a:pt x="738" y="1545"/>
                </a:cubicBezTo>
                <a:cubicBezTo>
                  <a:pt x="738" y="1555"/>
                  <a:pt x="746" y="1562"/>
                  <a:pt x="755" y="1562"/>
                </a:cubicBezTo>
                <a:cubicBezTo>
                  <a:pt x="765" y="1563"/>
                  <a:pt x="773" y="1555"/>
                  <a:pt x="773" y="1545"/>
                </a:cubicBezTo>
                <a:close/>
                <a:moveTo>
                  <a:pt x="1547" y="1147"/>
                </a:moveTo>
                <a:cubicBezTo>
                  <a:pt x="1547" y="1137"/>
                  <a:pt x="1539" y="1129"/>
                  <a:pt x="1530" y="1129"/>
                </a:cubicBezTo>
                <a:cubicBezTo>
                  <a:pt x="1520" y="1129"/>
                  <a:pt x="1513" y="1137"/>
                  <a:pt x="1513" y="1146"/>
                </a:cubicBezTo>
                <a:cubicBezTo>
                  <a:pt x="1512" y="1156"/>
                  <a:pt x="1520" y="1164"/>
                  <a:pt x="1530" y="1164"/>
                </a:cubicBezTo>
                <a:cubicBezTo>
                  <a:pt x="1539" y="1164"/>
                  <a:pt x="1547" y="1156"/>
                  <a:pt x="1547" y="1147"/>
                </a:cubicBezTo>
                <a:close/>
                <a:moveTo>
                  <a:pt x="1056" y="1561"/>
                </a:moveTo>
                <a:cubicBezTo>
                  <a:pt x="1066" y="1561"/>
                  <a:pt x="1074" y="1554"/>
                  <a:pt x="1073" y="1544"/>
                </a:cubicBezTo>
                <a:cubicBezTo>
                  <a:pt x="1073" y="1534"/>
                  <a:pt x="1065" y="1527"/>
                  <a:pt x="1056" y="1527"/>
                </a:cubicBezTo>
                <a:cubicBezTo>
                  <a:pt x="1047" y="1527"/>
                  <a:pt x="1039" y="1535"/>
                  <a:pt x="1039" y="1544"/>
                </a:cubicBezTo>
                <a:cubicBezTo>
                  <a:pt x="1039" y="1554"/>
                  <a:pt x="1047" y="1561"/>
                  <a:pt x="1056" y="1561"/>
                </a:cubicBezTo>
                <a:close/>
                <a:moveTo>
                  <a:pt x="324" y="1168"/>
                </a:moveTo>
                <a:cubicBezTo>
                  <a:pt x="333" y="1168"/>
                  <a:pt x="341" y="1160"/>
                  <a:pt x="341" y="1151"/>
                </a:cubicBezTo>
                <a:cubicBezTo>
                  <a:pt x="341" y="1141"/>
                  <a:pt x="333" y="1134"/>
                  <a:pt x="324" y="1134"/>
                </a:cubicBezTo>
                <a:cubicBezTo>
                  <a:pt x="314" y="1134"/>
                  <a:pt x="307" y="1141"/>
                  <a:pt x="307" y="1151"/>
                </a:cubicBezTo>
                <a:cubicBezTo>
                  <a:pt x="307" y="1161"/>
                  <a:pt x="315" y="1168"/>
                  <a:pt x="324" y="1168"/>
                </a:cubicBezTo>
                <a:close/>
                <a:moveTo>
                  <a:pt x="1303" y="416"/>
                </a:moveTo>
                <a:cubicBezTo>
                  <a:pt x="1303" y="426"/>
                  <a:pt x="1310" y="433"/>
                  <a:pt x="1320" y="433"/>
                </a:cubicBezTo>
                <a:cubicBezTo>
                  <a:pt x="1329" y="434"/>
                  <a:pt x="1337" y="426"/>
                  <a:pt x="1337" y="416"/>
                </a:cubicBezTo>
                <a:cubicBezTo>
                  <a:pt x="1337" y="407"/>
                  <a:pt x="1329" y="399"/>
                  <a:pt x="1320" y="399"/>
                </a:cubicBezTo>
                <a:cubicBezTo>
                  <a:pt x="1311" y="399"/>
                  <a:pt x="1303" y="407"/>
                  <a:pt x="1303" y="416"/>
                </a:cubicBezTo>
                <a:close/>
                <a:moveTo>
                  <a:pt x="1330" y="1430"/>
                </a:moveTo>
                <a:cubicBezTo>
                  <a:pt x="1330" y="1420"/>
                  <a:pt x="1322" y="1412"/>
                  <a:pt x="1313" y="1413"/>
                </a:cubicBezTo>
                <a:cubicBezTo>
                  <a:pt x="1304" y="1413"/>
                  <a:pt x="1296" y="1420"/>
                  <a:pt x="1296" y="1430"/>
                </a:cubicBezTo>
                <a:cubicBezTo>
                  <a:pt x="1296" y="1439"/>
                  <a:pt x="1303" y="1447"/>
                  <a:pt x="1313" y="1447"/>
                </a:cubicBezTo>
                <a:cubicBezTo>
                  <a:pt x="1323" y="1447"/>
                  <a:pt x="1330" y="1439"/>
                  <a:pt x="1330" y="1430"/>
                </a:cubicBezTo>
                <a:close/>
                <a:moveTo>
                  <a:pt x="1057" y="266"/>
                </a:moveTo>
                <a:cubicBezTo>
                  <a:pt x="1048" y="266"/>
                  <a:pt x="1040" y="274"/>
                  <a:pt x="1040" y="283"/>
                </a:cubicBezTo>
                <a:cubicBezTo>
                  <a:pt x="1040" y="293"/>
                  <a:pt x="1047" y="300"/>
                  <a:pt x="1057" y="300"/>
                </a:cubicBezTo>
                <a:cubicBezTo>
                  <a:pt x="1067" y="300"/>
                  <a:pt x="1075" y="293"/>
                  <a:pt x="1075" y="283"/>
                </a:cubicBezTo>
                <a:cubicBezTo>
                  <a:pt x="1075" y="274"/>
                  <a:pt x="1066" y="266"/>
                  <a:pt x="1057" y="266"/>
                </a:cubicBezTo>
                <a:close/>
                <a:moveTo>
                  <a:pt x="918" y="1577"/>
                </a:moveTo>
                <a:cubicBezTo>
                  <a:pt x="928" y="1577"/>
                  <a:pt x="935" y="1569"/>
                  <a:pt x="935" y="1559"/>
                </a:cubicBezTo>
                <a:cubicBezTo>
                  <a:pt x="935" y="1550"/>
                  <a:pt x="927" y="1542"/>
                  <a:pt x="918" y="1542"/>
                </a:cubicBezTo>
                <a:cubicBezTo>
                  <a:pt x="909" y="1543"/>
                  <a:pt x="901" y="1550"/>
                  <a:pt x="901" y="1559"/>
                </a:cubicBezTo>
                <a:cubicBezTo>
                  <a:pt x="901" y="1569"/>
                  <a:pt x="909" y="1577"/>
                  <a:pt x="918" y="1577"/>
                </a:cubicBezTo>
                <a:close/>
                <a:moveTo>
                  <a:pt x="267" y="983"/>
                </a:moveTo>
                <a:cubicBezTo>
                  <a:pt x="266" y="992"/>
                  <a:pt x="274" y="1000"/>
                  <a:pt x="284" y="1000"/>
                </a:cubicBezTo>
                <a:cubicBezTo>
                  <a:pt x="293" y="1000"/>
                  <a:pt x="301" y="993"/>
                  <a:pt x="301" y="983"/>
                </a:cubicBezTo>
                <a:cubicBezTo>
                  <a:pt x="301" y="973"/>
                  <a:pt x="293" y="966"/>
                  <a:pt x="284" y="966"/>
                </a:cubicBezTo>
                <a:cubicBezTo>
                  <a:pt x="275" y="965"/>
                  <a:pt x="267" y="973"/>
                  <a:pt x="267" y="983"/>
                </a:cubicBezTo>
                <a:close/>
                <a:moveTo>
                  <a:pt x="932" y="274"/>
                </a:moveTo>
                <a:cubicBezTo>
                  <a:pt x="932" y="283"/>
                  <a:pt x="940" y="291"/>
                  <a:pt x="949" y="291"/>
                </a:cubicBezTo>
                <a:cubicBezTo>
                  <a:pt x="959" y="291"/>
                  <a:pt x="966" y="283"/>
                  <a:pt x="966" y="274"/>
                </a:cubicBezTo>
                <a:cubicBezTo>
                  <a:pt x="966" y="264"/>
                  <a:pt x="958" y="257"/>
                  <a:pt x="948" y="257"/>
                </a:cubicBezTo>
                <a:cubicBezTo>
                  <a:pt x="939" y="257"/>
                  <a:pt x="932" y="265"/>
                  <a:pt x="932" y="274"/>
                </a:cubicBezTo>
                <a:close/>
                <a:moveTo>
                  <a:pt x="894" y="252"/>
                </a:moveTo>
                <a:cubicBezTo>
                  <a:pt x="885" y="252"/>
                  <a:pt x="877" y="259"/>
                  <a:pt x="877" y="269"/>
                </a:cubicBezTo>
                <a:cubicBezTo>
                  <a:pt x="877" y="278"/>
                  <a:pt x="885" y="286"/>
                  <a:pt x="895" y="286"/>
                </a:cubicBezTo>
                <a:cubicBezTo>
                  <a:pt x="904" y="286"/>
                  <a:pt x="911" y="278"/>
                  <a:pt x="911" y="269"/>
                </a:cubicBezTo>
                <a:cubicBezTo>
                  <a:pt x="912" y="259"/>
                  <a:pt x="904" y="252"/>
                  <a:pt x="894" y="252"/>
                </a:cubicBezTo>
                <a:close/>
                <a:moveTo>
                  <a:pt x="613" y="337"/>
                </a:moveTo>
                <a:cubicBezTo>
                  <a:pt x="603" y="337"/>
                  <a:pt x="596" y="345"/>
                  <a:pt x="596" y="354"/>
                </a:cubicBezTo>
                <a:cubicBezTo>
                  <a:pt x="596" y="364"/>
                  <a:pt x="604" y="372"/>
                  <a:pt x="613" y="371"/>
                </a:cubicBezTo>
                <a:cubicBezTo>
                  <a:pt x="623" y="371"/>
                  <a:pt x="630" y="364"/>
                  <a:pt x="630" y="354"/>
                </a:cubicBezTo>
                <a:cubicBezTo>
                  <a:pt x="630" y="345"/>
                  <a:pt x="623" y="337"/>
                  <a:pt x="613" y="337"/>
                </a:cubicBezTo>
                <a:close/>
                <a:moveTo>
                  <a:pt x="597" y="1493"/>
                </a:moveTo>
                <a:cubicBezTo>
                  <a:pt x="607" y="1493"/>
                  <a:pt x="614" y="1485"/>
                  <a:pt x="614" y="1476"/>
                </a:cubicBezTo>
                <a:cubicBezTo>
                  <a:pt x="614" y="1466"/>
                  <a:pt x="606" y="1459"/>
                  <a:pt x="597" y="1459"/>
                </a:cubicBezTo>
                <a:cubicBezTo>
                  <a:pt x="587" y="1459"/>
                  <a:pt x="580" y="1466"/>
                  <a:pt x="580" y="1476"/>
                </a:cubicBezTo>
                <a:cubicBezTo>
                  <a:pt x="580" y="1486"/>
                  <a:pt x="587" y="1493"/>
                  <a:pt x="597" y="1493"/>
                </a:cubicBezTo>
                <a:close/>
                <a:moveTo>
                  <a:pt x="810" y="1568"/>
                </a:moveTo>
                <a:cubicBezTo>
                  <a:pt x="819" y="1567"/>
                  <a:pt x="827" y="1560"/>
                  <a:pt x="827" y="1551"/>
                </a:cubicBezTo>
                <a:cubicBezTo>
                  <a:pt x="828" y="1541"/>
                  <a:pt x="820" y="1533"/>
                  <a:pt x="810" y="1533"/>
                </a:cubicBezTo>
                <a:cubicBezTo>
                  <a:pt x="800" y="1533"/>
                  <a:pt x="793" y="1540"/>
                  <a:pt x="793" y="1550"/>
                </a:cubicBezTo>
                <a:cubicBezTo>
                  <a:pt x="793" y="1560"/>
                  <a:pt x="801" y="1568"/>
                  <a:pt x="810" y="1568"/>
                </a:cubicBezTo>
                <a:close/>
                <a:moveTo>
                  <a:pt x="1535" y="1110"/>
                </a:moveTo>
                <a:cubicBezTo>
                  <a:pt x="1544" y="1110"/>
                  <a:pt x="1552" y="1102"/>
                  <a:pt x="1552" y="1092"/>
                </a:cubicBezTo>
                <a:cubicBezTo>
                  <a:pt x="1552" y="1083"/>
                  <a:pt x="1544" y="1076"/>
                  <a:pt x="1535" y="1076"/>
                </a:cubicBezTo>
                <a:cubicBezTo>
                  <a:pt x="1525" y="1076"/>
                  <a:pt x="1518" y="1083"/>
                  <a:pt x="1518" y="1093"/>
                </a:cubicBezTo>
                <a:cubicBezTo>
                  <a:pt x="1518" y="1103"/>
                  <a:pt x="1526" y="1110"/>
                  <a:pt x="1535" y="1110"/>
                </a:cubicBezTo>
                <a:close/>
                <a:moveTo>
                  <a:pt x="444" y="1370"/>
                </a:moveTo>
                <a:cubicBezTo>
                  <a:pt x="453" y="1370"/>
                  <a:pt x="461" y="1362"/>
                  <a:pt x="461" y="1353"/>
                </a:cubicBezTo>
                <a:cubicBezTo>
                  <a:pt x="460" y="1344"/>
                  <a:pt x="453" y="1336"/>
                  <a:pt x="443" y="1336"/>
                </a:cubicBezTo>
                <a:cubicBezTo>
                  <a:pt x="434" y="1336"/>
                  <a:pt x="426" y="1343"/>
                  <a:pt x="426" y="1353"/>
                </a:cubicBezTo>
                <a:cubicBezTo>
                  <a:pt x="426" y="1363"/>
                  <a:pt x="434" y="1370"/>
                  <a:pt x="444" y="1370"/>
                </a:cubicBezTo>
                <a:close/>
                <a:moveTo>
                  <a:pt x="693" y="1511"/>
                </a:moveTo>
                <a:cubicBezTo>
                  <a:pt x="693" y="1501"/>
                  <a:pt x="686" y="1494"/>
                  <a:pt x="676" y="1494"/>
                </a:cubicBezTo>
                <a:cubicBezTo>
                  <a:pt x="666" y="1494"/>
                  <a:pt x="659" y="1501"/>
                  <a:pt x="659" y="1511"/>
                </a:cubicBezTo>
                <a:cubicBezTo>
                  <a:pt x="659" y="1520"/>
                  <a:pt x="667" y="1528"/>
                  <a:pt x="676" y="1528"/>
                </a:cubicBezTo>
                <a:cubicBezTo>
                  <a:pt x="685" y="1528"/>
                  <a:pt x="693" y="1521"/>
                  <a:pt x="693" y="1511"/>
                </a:cubicBezTo>
                <a:close/>
                <a:moveTo>
                  <a:pt x="1140" y="1541"/>
                </a:moveTo>
                <a:cubicBezTo>
                  <a:pt x="1150" y="1541"/>
                  <a:pt x="1158" y="1534"/>
                  <a:pt x="1158" y="1524"/>
                </a:cubicBezTo>
                <a:cubicBezTo>
                  <a:pt x="1158" y="1515"/>
                  <a:pt x="1150" y="1507"/>
                  <a:pt x="1141" y="1507"/>
                </a:cubicBezTo>
                <a:cubicBezTo>
                  <a:pt x="1132" y="1507"/>
                  <a:pt x="1124" y="1514"/>
                  <a:pt x="1124" y="1523"/>
                </a:cubicBezTo>
                <a:cubicBezTo>
                  <a:pt x="1124" y="1533"/>
                  <a:pt x="1131" y="1541"/>
                  <a:pt x="1140" y="1541"/>
                </a:cubicBezTo>
                <a:close/>
                <a:moveTo>
                  <a:pt x="1343" y="1421"/>
                </a:moveTo>
                <a:cubicBezTo>
                  <a:pt x="1353" y="1421"/>
                  <a:pt x="1360" y="1414"/>
                  <a:pt x="1360" y="1404"/>
                </a:cubicBezTo>
                <a:cubicBezTo>
                  <a:pt x="1360" y="1394"/>
                  <a:pt x="1352" y="1387"/>
                  <a:pt x="1343" y="1387"/>
                </a:cubicBezTo>
                <a:cubicBezTo>
                  <a:pt x="1333" y="1387"/>
                  <a:pt x="1326" y="1395"/>
                  <a:pt x="1326" y="1404"/>
                </a:cubicBezTo>
                <a:cubicBezTo>
                  <a:pt x="1326" y="1414"/>
                  <a:pt x="1333" y="1421"/>
                  <a:pt x="1343" y="1421"/>
                </a:cubicBezTo>
                <a:close/>
                <a:moveTo>
                  <a:pt x="1003" y="262"/>
                </a:moveTo>
                <a:cubicBezTo>
                  <a:pt x="994" y="262"/>
                  <a:pt x="986" y="270"/>
                  <a:pt x="986" y="279"/>
                </a:cubicBezTo>
                <a:cubicBezTo>
                  <a:pt x="986" y="288"/>
                  <a:pt x="994" y="296"/>
                  <a:pt x="1003" y="296"/>
                </a:cubicBezTo>
                <a:cubicBezTo>
                  <a:pt x="1013" y="297"/>
                  <a:pt x="1021" y="289"/>
                  <a:pt x="1021" y="279"/>
                </a:cubicBezTo>
                <a:cubicBezTo>
                  <a:pt x="1021" y="269"/>
                  <a:pt x="1013" y="262"/>
                  <a:pt x="1003" y="262"/>
                </a:cubicBezTo>
                <a:close/>
                <a:moveTo>
                  <a:pt x="1494" y="606"/>
                </a:moveTo>
                <a:cubicBezTo>
                  <a:pt x="1485" y="605"/>
                  <a:pt x="1477" y="613"/>
                  <a:pt x="1477" y="623"/>
                </a:cubicBezTo>
                <a:cubicBezTo>
                  <a:pt x="1477" y="633"/>
                  <a:pt x="1484" y="640"/>
                  <a:pt x="1494" y="640"/>
                </a:cubicBezTo>
                <a:cubicBezTo>
                  <a:pt x="1504" y="640"/>
                  <a:pt x="1511" y="632"/>
                  <a:pt x="1511" y="623"/>
                </a:cubicBezTo>
                <a:cubicBezTo>
                  <a:pt x="1511" y="613"/>
                  <a:pt x="1503" y="606"/>
                  <a:pt x="1494" y="606"/>
                </a:cubicBezTo>
                <a:close/>
                <a:moveTo>
                  <a:pt x="1373" y="1397"/>
                </a:moveTo>
                <a:cubicBezTo>
                  <a:pt x="1382" y="1397"/>
                  <a:pt x="1390" y="1389"/>
                  <a:pt x="1390" y="1380"/>
                </a:cubicBezTo>
                <a:cubicBezTo>
                  <a:pt x="1390" y="1370"/>
                  <a:pt x="1383" y="1363"/>
                  <a:pt x="1373" y="1363"/>
                </a:cubicBezTo>
                <a:cubicBezTo>
                  <a:pt x="1364" y="1362"/>
                  <a:pt x="1356" y="1369"/>
                  <a:pt x="1356" y="1379"/>
                </a:cubicBezTo>
                <a:cubicBezTo>
                  <a:pt x="1356" y="1389"/>
                  <a:pt x="1363" y="1397"/>
                  <a:pt x="1373" y="1397"/>
                </a:cubicBezTo>
                <a:close/>
                <a:moveTo>
                  <a:pt x="1556" y="736"/>
                </a:moveTo>
                <a:cubicBezTo>
                  <a:pt x="1555" y="727"/>
                  <a:pt x="1548" y="719"/>
                  <a:pt x="1539" y="719"/>
                </a:cubicBezTo>
                <a:cubicBezTo>
                  <a:pt x="1529" y="719"/>
                  <a:pt x="1521" y="726"/>
                  <a:pt x="1521" y="736"/>
                </a:cubicBezTo>
                <a:cubicBezTo>
                  <a:pt x="1521" y="746"/>
                  <a:pt x="1529" y="754"/>
                  <a:pt x="1538" y="754"/>
                </a:cubicBezTo>
                <a:cubicBezTo>
                  <a:pt x="1548" y="754"/>
                  <a:pt x="1556" y="745"/>
                  <a:pt x="1556" y="736"/>
                </a:cubicBezTo>
                <a:close/>
                <a:moveTo>
                  <a:pt x="1466" y="1268"/>
                </a:moveTo>
                <a:cubicBezTo>
                  <a:pt x="1476" y="1268"/>
                  <a:pt x="1483" y="1260"/>
                  <a:pt x="1483" y="1250"/>
                </a:cubicBezTo>
                <a:cubicBezTo>
                  <a:pt x="1482" y="1241"/>
                  <a:pt x="1475" y="1234"/>
                  <a:pt x="1466" y="1234"/>
                </a:cubicBezTo>
                <a:cubicBezTo>
                  <a:pt x="1456" y="1234"/>
                  <a:pt x="1448" y="1242"/>
                  <a:pt x="1449" y="1251"/>
                </a:cubicBezTo>
                <a:cubicBezTo>
                  <a:pt x="1449" y="1260"/>
                  <a:pt x="1457" y="1268"/>
                  <a:pt x="1466" y="1268"/>
                </a:cubicBezTo>
                <a:close/>
                <a:moveTo>
                  <a:pt x="324" y="632"/>
                </a:moveTo>
                <a:cubicBezTo>
                  <a:pt x="324" y="641"/>
                  <a:pt x="332" y="649"/>
                  <a:pt x="341" y="650"/>
                </a:cubicBezTo>
                <a:cubicBezTo>
                  <a:pt x="351" y="650"/>
                  <a:pt x="359" y="642"/>
                  <a:pt x="359" y="632"/>
                </a:cubicBezTo>
                <a:cubicBezTo>
                  <a:pt x="359" y="622"/>
                  <a:pt x="351" y="615"/>
                  <a:pt x="342" y="615"/>
                </a:cubicBezTo>
                <a:cubicBezTo>
                  <a:pt x="332" y="615"/>
                  <a:pt x="325" y="623"/>
                  <a:pt x="324" y="632"/>
                </a:cubicBezTo>
                <a:close/>
                <a:moveTo>
                  <a:pt x="1559" y="804"/>
                </a:moveTo>
                <a:cubicBezTo>
                  <a:pt x="1550" y="803"/>
                  <a:pt x="1542" y="811"/>
                  <a:pt x="1542" y="820"/>
                </a:cubicBezTo>
                <a:cubicBezTo>
                  <a:pt x="1541" y="830"/>
                  <a:pt x="1549" y="838"/>
                  <a:pt x="1558" y="838"/>
                </a:cubicBezTo>
                <a:cubicBezTo>
                  <a:pt x="1568" y="838"/>
                  <a:pt x="1576" y="831"/>
                  <a:pt x="1576" y="821"/>
                </a:cubicBezTo>
                <a:cubicBezTo>
                  <a:pt x="1576" y="812"/>
                  <a:pt x="1568" y="804"/>
                  <a:pt x="1559" y="804"/>
                </a:cubicBezTo>
                <a:close/>
                <a:moveTo>
                  <a:pt x="406" y="511"/>
                </a:moveTo>
                <a:cubicBezTo>
                  <a:pt x="396" y="511"/>
                  <a:pt x="389" y="518"/>
                  <a:pt x="389" y="528"/>
                </a:cubicBezTo>
                <a:cubicBezTo>
                  <a:pt x="389" y="538"/>
                  <a:pt x="396" y="546"/>
                  <a:pt x="406" y="545"/>
                </a:cubicBezTo>
                <a:cubicBezTo>
                  <a:pt x="415" y="545"/>
                  <a:pt x="423" y="537"/>
                  <a:pt x="423" y="528"/>
                </a:cubicBezTo>
                <a:cubicBezTo>
                  <a:pt x="423" y="518"/>
                  <a:pt x="415" y="511"/>
                  <a:pt x="406" y="511"/>
                </a:cubicBezTo>
                <a:close/>
                <a:moveTo>
                  <a:pt x="436" y="1324"/>
                </a:moveTo>
                <a:cubicBezTo>
                  <a:pt x="436" y="1315"/>
                  <a:pt x="428" y="1307"/>
                  <a:pt x="418" y="1307"/>
                </a:cubicBezTo>
                <a:cubicBezTo>
                  <a:pt x="409" y="1307"/>
                  <a:pt x="401" y="1315"/>
                  <a:pt x="401" y="1324"/>
                </a:cubicBezTo>
                <a:cubicBezTo>
                  <a:pt x="401" y="1334"/>
                  <a:pt x="409" y="1341"/>
                  <a:pt x="418" y="1341"/>
                </a:cubicBezTo>
                <a:cubicBezTo>
                  <a:pt x="428" y="1341"/>
                  <a:pt x="436" y="1334"/>
                  <a:pt x="436" y="1324"/>
                </a:cubicBezTo>
                <a:close/>
                <a:moveTo>
                  <a:pt x="863" y="1572"/>
                </a:moveTo>
                <a:cubicBezTo>
                  <a:pt x="873" y="1572"/>
                  <a:pt x="881" y="1564"/>
                  <a:pt x="881" y="1554"/>
                </a:cubicBezTo>
                <a:cubicBezTo>
                  <a:pt x="881" y="1545"/>
                  <a:pt x="873" y="1537"/>
                  <a:pt x="863" y="1537"/>
                </a:cubicBezTo>
                <a:cubicBezTo>
                  <a:pt x="854" y="1537"/>
                  <a:pt x="847" y="1545"/>
                  <a:pt x="846" y="1554"/>
                </a:cubicBezTo>
                <a:cubicBezTo>
                  <a:pt x="846" y="1564"/>
                  <a:pt x="854" y="1571"/>
                  <a:pt x="863" y="1572"/>
                </a:cubicBezTo>
                <a:close/>
                <a:moveTo>
                  <a:pt x="290" y="711"/>
                </a:moveTo>
                <a:cubicBezTo>
                  <a:pt x="290" y="720"/>
                  <a:pt x="298" y="728"/>
                  <a:pt x="307" y="728"/>
                </a:cubicBezTo>
                <a:cubicBezTo>
                  <a:pt x="317" y="728"/>
                  <a:pt x="325" y="721"/>
                  <a:pt x="325" y="711"/>
                </a:cubicBezTo>
                <a:cubicBezTo>
                  <a:pt x="325" y="701"/>
                  <a:pt x="318" y="694"/>
                  <a:pt x="308" y="694"/>
                </a:cubicBezTo>
                <a:cubicBezTo>
                  <a:pt x="298" y="694"/>
                  <a:pt x="290" y="701"/>
                  <a:pt x="290" y="711"/>
                </a:cubicBezTo>
                <a:close/>
                <a:moveTo>
                  <a:pt x="726" y="292"/>
                </a:moveTo>
                <a:cubicBezTo>
                  <a:pt x="717" y="292"/>
                  <a:pt x="709" y="300"/>
                  <a:pt x="709" y="309"/>
                </a:cubicBezTo>
                <a:cubicBezTo>
                  <a:pt x="710" y="319"/>
                  <a:pt x="717" y="326"/>
                  <a:pt x="726" y="326"/>
                </a:cubicBezTo>
                <a:cubicBezTo>
                  <a:pt x="736" y="326"/>
                  <a:pt x="743" y="318"/>
                  <a:pt x="744" y="309"/>
                </a:cubicBezTo>
                <a:cubicBezTo>
                  <a:pt x="744" y="300"/>
                  <a:pt x="736" y="292"/>
                  <a:pt x="726" y="292"/>
                </a:cubicBezTo>
                <a:close/>
                <a:moveTo>
                  <a:pt x="583" y="362"/>
                </a:moveTo>
                <a:cubicBezTo>
                  <a:pt x="574" y="362"/>
                  <a:pt x="566" y="370"/>
                  <a:pt x="566" y="379"/>
                </a:cubicBezTo>
                <a:cubicBezTo>
                  <a:pt x="566" y="389"/>
                  <a:pt x="574" y="396"/>
                  <a:pt x="584" y="396"/>
                </a:cubicBezTo>
                <a:cubicBezTo>
                  <a:pt x="593" y="396"/>
                  <a:pt x="600" y="388"/>
                  <a:pt x="600" y="379"/>
                </a:cubicBezTo>
                <a:cubicBezTo>
                  <a:pt x="600" y="370"/>
                  <a:pt x="592" y="361"/>
                  <a:pt x="583" y="362"/>
                </a:cubicBezTo>
                <a:close/>
                <a:moveTo>
                  <a:pt x="1517" y="1174"/>
                </a:moveTo>
                <a:cubicBezTo>
                  <a:pt x="1517" y="1164"/>
                  <a:pt x="1510" y="1156"/>
                  <a:pt x="1501" y="1155"/>
                </a:cubicBezTo>
                <a:cubicBezTo>
                  <a:pt x="1492" y="1155"/>
                  <a:pt x="1483" y="1162"/>
                  <a:pt x="1483" y="1172"/>
                </a:cubicBezTo>
                <a:cubicBezTo>
                  <a:pt x="1482" y="1181"/>
                  <a:pt x="1490" y="1189"/>
                  <a:pt x="1499" y="1189"/>
                </a:cubicBezTo>
                <a:cubicBezTo>
                  <a:pt x="1508" y="1190"/>
                  <a:pt x="1516" y="1183"/>
                  <a:pt x="1517" y="1174"/>
                </a:cubicBezTo>
                <a:close/>
                <a:moveTo>
                  <a:pt x="418" y="504"/>
                </a:moveTo>
                <a:cubicBezTo>
                  <a:pt x="418" y="513"/>
                  <a:pt x="426" y="521"/>
                  <a:pt x="436" y="520"/>
                </a:cubicBezTo>
                <a:cubicBezTo>
                  <a:pt x="446" y="520"/>
                  <a:pt x="453" y="513"/>
                  <a:pt x="453" y="503"/>
                </a:cubicBezTo>
                <a:cubicBezTo>
                  <a:pt x="452" y="494"/>
                  <a:pt x="445" y="486"/>
                  <a:pt x="436" y="486"/>
                </a:cubicBezTo>
                <a:cubicBezTo>
                  <a:pt x="427" y="486"/>
                  <a:pt x="418" y="494"/>
                  <a:pt x="418" y="504"/>
                </a:cubicBezTo>
                <a:close/>
                <a:moveTo>
                  <a:pt x="794" y="289"/>
                </a:moveTo>
                <a:cubicBezTo>
                  <a:pt x="794" y="299"/>
                  <a:pt x="802" y="307"/>
                  <a:pt x="811" y="306"/>
                </a:cubicBezTo>
                <a:cubicBezTo>
                  <a:pt x="821" y="306"/>
                  <a:pt x="828" y="298"/>
                  <a:pt x="828" y="289"/>
                </a:cubicBezTo>
                <a:cubicBezTo>
                  <a:pt x="827" y="279"/>
                  <a:pt x="820" y="272"/>
                  <a:pt x="810" y="272"/>
                </a:cubicBezTo>
                <a:cubicBezTo>
                  <a:pt x="801" y="272"/>
                  <a:pt x="794" y="280"/>
                  <a:pt x="794" y="289"/>
                </a:cubicBezTo>
                <a:close/>
                <a:moveTo>
                  <a:pt x="304" y="783"/>
                </a:moveTo>
                <a:cubicBezTo>
                  <a:pt x="313" y="782"/>
                  <a:pt x="320" y="774"/>
                  <a:pt x="321" y="765"/>
                </a:cubicBezTo>
                <a:cubicBezTo>
                  <a:pt x="321" y="756"/>
                  <a:pt x="313" y="748"/>
                  <a:pt x="303" y="748"/>
                </a:cubicBezTo>
                <a:cubicBezTo>
                  <a:pt x="294" y="749"/>
                  <a:pt x="287" y="756"/>
                  <a:pt x="286" y="765"/>
                </a:cubicBezTo>
                <a:cubicBezTo>
                  <a:pt x="286" y="775"/>
                  <a:pt x="294" y="783"/>
                  <a:pt x="304" y="783"/>
                </a:cubicBezTo>
                <a:close/>
                <a:moveTo>
                  <a:pt x="1468" y="577"/>
                </a:moveTo>
                <a:cubicBezTo>
                  <a:pt x="1458" y="577"/>
                  <a:pt x="1451" y="585"/>
                  <a:pt x="1451" y="595"/>
                </a:cubicBezTo>
                <a:cubicBezTo>
                  <a:pt x="1452" y="604"/>
                  <a:pt x="1459" y="611"/>
                  <a:pt x="1469" y="611"/>
                </a:cubicBezTo>
                <a:cubicBezTo>
                  <a:pt x="1478" y="611"/>
                  <a:pt x="1485" y="603"/>
                  <a:pt x="1486" y="594"/>
                </a:cubicBezTo>
                <a:cubicBezTo>
                  <a:pt x="1486" y="585"/>
                  <a:pt x="1477" y="576"/>
                  <a:pt x="1468" y="577"/>
                </a:cubicBezTo>
                <a:close/>
                <a:moveTo>
                  <a:pt x="1345" y="428"/>
                </a:moveTo>
                <a:cubicBezTo>
                  <a:pt x="1336" y="428"/>
                  <a:pt x="1327" y="436"/>
                  <a:pt x="1328" y="446"/>
                </a:cubicBezTo>
                <a:cubicBezTo>
                  <a:pt x="1328" y="455"/>
                  <a:pt x="1335" y="462"/>
                  <a:pt x="1345" y="462"/>
                </a:cubicBezTo>
                <a:cubicBezTo>
                  <a:pt x="1354" y="462"/>
                  <a:pt x="1362" y="455"/>
                  <a:pt x="1362" y="445"/>
                </a:cubicBezTo>
                <a:cubicBezTo>
                  <a:pt x="1361" y="436"/>
                  <a:pt x="1354" y="428"/>
                  <a:pt x="1345" y="428"/>
                </a:cubicBezTo>
                <a:close/>
                <a:moveTo>
                  <a:pt x="1216" y="335"/>
                </a:moveTo>
                <a:cubicBezTo>
                  <a:pt x="1207" y="335"/>
                  <a:pt x="1199" y="342"/>
                  <a:pt x="1199" y="352"/>
                </a:cubicBezTo>
                <a:cubicBezTo>
                  <a:pt x="1199" y="362"/>
                  <a:pt x="1206" y="370"/>
                  <a:pt x="1216" y="370"/>
                </a:cubicBezTo>
                <a:cubicBezTo>
                  <a:pt x="1225" y="370"/>
                  <a:pt x="1233" y="362"/>
                  <a:pt x="1233" y="352"/>
                </a:cubicBezTo>
                <a:cubicBezTo>
                  <a:pt x="1233" y="343"/>
                  <a:pt x="1225" y="336"/>
                  <a:pt x="1216" y="335"/>
                </a:cubicBezTo>
                <a:close/>
                <a:moveTo>
                  <a:pt x="572" y="1464"/>
                </a:moveTo>
                <a:cubicBezTo>
                  <a:pt x="582" y="1464"/>
                  <a:pt x="589" y="1456"/>
                  <a:pt x="589" y="1447"/>
                </a:cubicBezTo>
                <a:cubicBezTo>
                  <a:pt x="589" y="1438"/>
                  <a:pt x="582" y="1430"/>
                  <a:pt x="572" y="1430"/>
                </a:cubicBezTo>
                <a:cubicBezTo>
                  <a:pt x="563" y="1430"/>
                  <a:pt x="555" y="1438"/>
                  <a:pt x="555" y="1447"/>
                </a:cubicBezTo>
                <a:cubicBezTo>
                  <a:pt x="555" y="1457"/>
                  <a:pt x="563" y="1464"/>
                  <a:pt x="572" y="1464"/>
                </a:cubicBezTo>
                <a:close/>
                <a:moveTo>
                  <a:pt x="304" y="1085"/>
                </a:moveTo>
                <a:cubicBezTo>
                  <a:pt x="313" y="1085"/>
                  <a:pt x="321" y="1077"/>
                  <a:pt x="321" y="1068"/>
                </a:cubicBezTo>
                <a:cubicBezTo>
                  <a:pt x="321" y="1058"/>
                  <a:pt x="315" y="1051"/>
                  <a:pt x="305" y="1050"/>
                </a:cubicBezTo>
                <a:cubicBezTo>
                  <a:pt x="295" y="1050"/>
                  <a:pt x="287" y="1057"/>
                  <a:pt x="287" y="1067"/>
                </a:cubicBezTo>
                <a:cubicBezTo>
                  <a:pt x="287" y="1076"/>
                  <a:pt x="295" y="1084"/>
                  <a:pt x="304" y="1085"/>
                </a:cubicBezTo>
                <a:close/>
                <a:moveTo>
                  <a:pt x="1187" y="1499"/>
                </a:moveTo>
                <a:cubicBezTo>
                  <a:pt x="1187" y="1490"/>
                  <a:pt x="1180" y="1482"/>
                  <a:pt x="1170" y="1482"/>
                </a:cubicBezTo>
                <a:cubicBezTo>
                  <a:pt x="1160" y="1482"/>
                  <a:pt x="1153" y="1489"/>
                  <a:pt x="1153" y="1499"/>
                </a:cubicBezTo>
                <a:cubicBezTo>
                  <a:pt x="1153" y="1508"/>
                  <a:pt x="1160" y="1516"/>
                  <a:pt x="1169" y="1516"/>
                </a:cubicBezTo>
                <a:cubicBezTo>
                  <a:pt x="1179" y="1516"/>
                  <a:pt x="1187" y="1508"/>
                  <a:pt x="1187" y="1499"/>
                </a:cubicBezTo>
                <a:close/>
                <a:moveTo>
                  <a:pt x="1119" y="318"/>
                </a:moveTo>
                <a:cubicBezTo>
                  <a:pt x="1119" y="327"/>
                  <a:pt x="1127" y="335"/>
                  <a:pt x="1137" y="335"/>
                </a:cubicBezTo>
                <a:cubicBezTo>
                  <a:pt x="1146" y="335"/>
                  <a:pt x="1153" y="328"/>
                  <a:pt x="1153" y="319"/>
                </a:cubicBezTo>
                <a:cubicBezTo>
                  <a:pt x="1154" y="309"/>
                  <a:pt x="1147" y="302"/>
                  <a:pt x="1137" y="301"/>
                </a:cubicBezTo>
                <a:cubicBezTo>
                  <a:pt x="1128" y="301"/>
                  <a:pt x="1120" y="308"/>
                  <a:pt x="1119" y="318"/>
                </a:cubicBezTo>
                <a:close/>
                <a:moveTo>
                  <a:pt x="1571" y="876"/>
                </a:moveTo>
                <a:cubicBezTo>
                  <a:pt x="1571" y="866"/>
                  <a:pt x="1563" y="858"/>
                  <a:pt x="1554" y="858"/>
                </a:cubicBezTo>
                <a:cubicBezTo>
                  <a:pt x="1544" y="858"/>
                  <a:pt x="1536" y="866"/>
                  <a:pt x="1537" y="876"/>
                </a:cubicBezTo>
                <a:cubicBezTo>
                  <a:pt x="1537" y="885"/>
                  <a:pt x="1544" y="892"/>
                  <a:pt x="1554" y="892"/>
                </a:cubicBezTo>
                <a:cubicBezTo>
                  <a:pt x="1563" y="892"/>
                  <a:pt x="1571" y="885"/>
                  <a:pt x="1571" y="876"/>
                </a:cubicBezTo>
                <a:close/>
                <a:moveTo>
                  <a:pt x="1556" y="1039"/>
                </a:moveTo>
                <a:cubicBezTo>
                  <a:pt x="1556" y="1029"/>
                  <a:pt x="1549" y="1021"/>
                  <a:pt x="1539" y="1021"/>
                </a:cubicBezTo>
                <a:cubicBezTo>
                  <a:pt x="1530" y="1022"/>
                  <a:pt x="1522" y="1029"/>
                  <a:pt x="1522" y="1038"/>
                </a:cubicBezTo>
                <a:cubicBezTo>
                  <a:pt x="1522" y="1047"/>
                  <a:pt x="1530" y="1056"/>
                  <a:pt x="1539" y="1055"/>
                </a:cubicBezTo>
                <a:cubicBezTo>
                  <a:pt x="1548" y="1055"/>
                  <a:pt x="1556" y="1048"/>
                  <a:pt x="1556" y="1039"/>
                </a:cubicBezTo>
                <a:close/>
                <a:moveTo>
                  <a:pt x="1419" y="517"/>
                </a:moveTo>
                <a:cubicBezTo>
                  <a:pt x="1410" y="517"/>
                  <a:pt x="1402" y="524"/>
                  <a:pt x="1402" y="533"/>
                </a:cubicBezTo>
                <a:cubicBezTo>
                  <a:pt x="1401" y="543"/>
                  <a:pt x="1409" y="551"/>
                  <a:pt x="1418" y="551"/>
                </a:cubicBezTo>
                <a:cubicBezTo>
                  <a:pt x="1428" y="551"/>
                  <a:pt x="1436" y="544"/>
                  <a:pt x="1436" y="534"/>
                </a:cubicBezTo>
                <a:cubicBezTo>
                  <a:pt x="1436" y="525"/>
                  <a:pt x="1428" y="517"/>
                  <a:pt x="1419" y="517"/>
                </a:cubicBezTo>
                <a:close/>
                <a:moveTo>
                  <a:pt x="555" y="387"/>
                </a:moveTo>
                <a:cubicBezTo>
                  <a:pt x="545" y="386"/>
                  <a:pt x="537" y="394"/>
                  <a:pt x="537" y="403"/>
                </a:cubicBezTo>
                <a:cubicBezTo>
                  <a:pt x="537" y="413"/>
                  <a:pt x="545" y="421"/>
                  <a:pt x="554" y="421"/>
                </a:cubicBezTo>
                <a:cubicBezTo>
                  <a:pt x="563" y="421"/>
                  <a:pt x="571" y="413"/>
                  <a:pt x="571" y="404"/>
                </a:cubicBezTo>
                <a:cubicBezTo>
                  <a:pt x="571" y="395"/>
                  <a:pt x="564" y="387"/>
                  <a:pt x="555" y="387"/>
                </a:cubicBezTo>
                <a:close/>
                <a:moveTo>
                  <a:pt x="276" y="875"/>
                </a:moveTo>
                <a:cubicBezTo>
                  <a:pt x="277" y="884"/>
                  <a:pt x="284" y="892"/>
                  <a:pt x="293" y="892"/>
                </a:cubicBezTo>
                <a:cubicBezTo>
                  <a:pt x="302" y="891"/>
                  <a:pt x="310" y="884"/>
                  <a:pt x="310" y="875"/>
                </a:cubicBezTo>
                <a:cubicBezTo>
                  <a:pt x="310" y="865"/>
                  <a:pt x="302" y="858"/>
                  <a:pt x="293" y="858"/>
                </a:cubicBezTo>
                <a:cubicBezTo>
                  <a:pt x="283" y="858"/>
                  <a:pt x="276" y="865"/>
                  <a:pt x="276" y="875"/>
                </a:cubicBezTo>
                <a:close/>
                <a:moveTo>
                  <a:pt x="1444" y="547"/>
                </a:moveTo>
                <a:cubicBezTo>
                  <a:pt x="1435" y="547"/>
                  <a:pt x="1427" y="554"/>
                  <a:pt x="1426" y="564"/>
                </a:cubicBezTo>
                <a:cubicBezTo>
                  <a:pt x="1426" y="572"/>
                  <a:pt x="1434" y="581"/>
                  <a:pt x="1443" y="581"/>
                </a:cubicBezTo>
                <a:cubicBezTo>
                  <a:pt x="1452" y="582"/>
                  <a:pt x="1460" y="574"/>
                  <a:pt x="1460" y="565"/>
                </a:cubicBezTo>
                <a:cubicBezTo>
                  <a:pt x="1461" y="555"/>
                  <a:pt x="1454" y="548"/>
                  <a:pt x="1444" y="547"/>
                </a:cubicBezTo>
                <a:close/>
                <a:moveTo>
                  <a:pt x="289" y="911"/>
                </a:moveTo>
                <a:cubicBezTo>
                  <a:pt x="280" y="911"/>
                  <a:pt x="272" y="919"/>
                  <a:pt x="272" y="928"/>
                </a:cubicBezTo>
                <a:cubicBezTo>
                  <a:pt x="272" y="937"/>
                  <a:pt x="279" y="945"/>
                  <a:pt x="289" y="945"/>
                </a:cubicBezTo>
                <a:cubicBezTo>
                  <a:pt x="299" y="945"/>
                  <a:pt x="306" y="938"/>
                  <a:pt x="306" y="928"/>
                </a:cubicBezTo>
                <a:cubicBezTo>
                  <a:pt x="306" y="919"/>
                  <a:pt x="298" y="911"/>
                  <a:pt x="289" y="911"/>
                </a:cubicBezTo>
                <a:close/>
                <a:moveTo>
                  <a:pt x="372" y="590"/>
                </a:moveTo>
                <a:cubicBezTo>
                  <a:pt x="362" y="590"/>
                  <a:pt x="355" y="598"/>
                  <a:pt x="355" y="607"/>
                </a:cubicBezTo>
                <a:cubicBezTo>
                  <a:pt x="355" y="617"/>
                  <a:pt x="362" y="624"/>
                  <a:pt x="372" y="624"/>
                </a:cubicBezTo>
                <a:cubicBezTo>
                  <a:pt x="381" y="624"/>
                  <a:pt x="389" y="617"/>
                  <a:pt x="389" y="608"/>
                </a:cubicBezTo>
                <a:cubicBezTo>
                  <a:pt x="389" y="599"/>
                  <a:pt x="381" y="590"/>
                  <a:pt x="372" y="590"/>
                </a:cubicBezTo>
                <a:close/>
                <a:moveTo>
                  <a:pt x="1566" y="929"/>
                </a:moveTo>
                <a:cubicBezTo>
                  <a:pt x="1566" y="920"/>
                  <a:pt x="1558" y="913"/>
                  <a:pt x="1549" y="912"/>
                </a:cubicBezTo>
                <a:cubicBezTo>
                  <a:pt x="1539" y="912"/>
                  <a:pt x="1532" y="919"/>
                  <a:pt x="1532" y="929"/>
                </a:cubicBezTo>
                <a:cubicBezTo>
                  <a:pt x="1531" y="938"/>
                  <a:pt x="1539" y="946"/>
                  <a:pt x="1549" y="946"/>
                </a:cubicBezTo>
                <a:cubicBezTo>
                  <a:pt x="1558" y="946"/>
                  <a:pt x="1565" y="938"/>
                  <a:pt x="1566" y="929"/>
                </a:cubicBezTo>
                <a:close/>
                <a:moveTo>
                  <a:pt x="1561" y="984"/>
                </a:moveTo>
                <a:cubicBezTo>
                  <a:pt x="1561" y="974"/>
                  <a:pt x="1554" y="967"/>
                  <a:pt x="1544" y="967"/>
                </a:cubicBezTo>
                <a:cubicBezTo>
                  <a:pt x="1535" y="967"/>
                  <a:pt x="1527" y="974"/>
                  <a:pt x="1527" y="983"/>
                </a:cubicBezTo>
                <a:cubicBezTo>
                  <a:pt x="1527" y="993"/>
                  <a:pt x="1535" y="1001"/>
                  <a:pt x="1544" y="1001"/>
                </a:cubicBezTo>
                <a:cubicBezTo>
                  <a:pt x="1553" y="1001"/>
                  <a:pt x="1561" y="993"/>
                  <a:pt x="1561" y="984"/>
                </a:cubicBezTo>
                <a:close/>
                <a:moveTo>
                  <a:pt x="281" y="820"/>
                </a:moveTo>
                <a:cubicBezTo>
                  <a:pt x="281" y="829"/>
                  <a:pt x="289" y="837"/>
                  <a:pt x="298" y="837"/>
                </a:cubicBezTo>
                <a:cubicBezTo>
                  <a:pt x="307" y="837"/>
                  <a:pt x="315" y="829"/>
                  <a:pt x="315" y="820"/>
                </a:cubicBezTo>
                <a:cubicBezTo>
                  <a:pt x="315" y="811"/>
                  <a:pt x="308" y="803"/>
                  <a:pt x="299" y="803"/>
                </a:cubicBezTo>
                <a:cubicBezTo>
                  <a:pt x="289" y="803"/>
                  <a:pt x="281" y="810"/>
                  <a:pt x="281" y="820"/>
                </a:cubicBezTo>
                <a:close/>
                <a:moveTo>
                  <a:pt x="1514" y="690"/>
                </a:moveTo>
                <a:cubicBezTo>
                  <a:pt x="1504" y="690"/>
                  <a:pt x="1496" y="698"/>
                  <a:pt x="1496" y="708"/>
                </a:cubicBezTo>
                <a:cubicBezTo>
                  <a:pt x="1497" y="717"/>
                  <a:pt x="1504" y="724"/>
                  <a:pt x="1513" y="724"/>
                </a:cubicBezTo>
                <a:cubicBezTo>
                  <a:pt x="1522" y="725"/>
                  <a:pt x="1530" y="717"/>
                  <a:pt x="1530" y="708"/>
                </a:cubicBezTo>
                <a:cubicBezTo>
                  <a:pt x="1531" y="698"/>
                  <a:pt x="1523" y="691"/>
                  <a:pt x="1514" y="690"/>
                </a:cubicBezTo>
                <a:close/>
                <a:moveTo>
                  <a:pt x="494" y="436"/>
                </a:moveTo>
                <a:cubicBezTo>
                  <a:pt x="485" y="436"/>
                  <a:pt x="477" y="444"/>
                  <a:pt x="478" y="454"/>
                </a:cubicBezTo>
                <a:cubicBezTo>
                  <a:pt x="478" y="463"/>
                  <a:pt x="485" y="470"/>
                  <a:pt x="494" y="470"/>
                </a:cubicBezTo>
                <a:cubicBezTo>
                  <a:pt x="504" y="470"/>
                  <a:pt x="512" y="462"/>
                  <a:pt x="512" y="453"/>
                </a:cubicBezTo>
                <a:cubicBezTo>
                  <a:pt x="511" y="444"/>
                  <a:pt x="504" y="436"/>
                  <a:pt x="494" y="436"/>
                </a:cubicBezTo>
                <a:close/>
                <a:moveTo>
                  <a:pt x="1370" y="458"/>
                </a:moveTo>
                <a:cubicBezTo>
                  <a:pt x="1360" y="458"/>
                  <a:pt x="1352" y="466"/>
                  <a:pt x="1353" y="476"/>
                </a:cubicBezTo>
                <a:cubicBezTo>
                  <a:pt x="1353" y="485"/>
                  <a:pt x="1360" y="492"/>
                  <a:pt x="1369" y="492"/>
                </a:cubicBezTo>
                <a:cubicBezTo>
                  <a:pt x="1378" y="492"/>
                  <a:pt x="1387" y="484"/>
                  <a:pt x="1387" y="475"/>
                </a:cubicBezTo>
                <a:cubicBezTo>
                  <a:pt x="1386" y="466"/>
                  <a:pt x="1379" y="458"/>
                  <a:pt x="1370" y="458"/>
                </a:cubicBezTo>
                <a:close/>
                <a:moveTo>
                  <a:pt x="1453" y="1276"/>
                </a:moveTo>
                <a:cubicBezTo>
                  <a:pt x="1453" y="1267"/>
                  <a:pt x="1446" y="1259"/>
                  <a:pt x="1437" y="1259"/>
                </a:cubicBezTo>
                <a:cubicBezTo>
                  <a:pt x="1427" y="1258"/>
                  <a:pt x="1419" y="1265"/>
                  <a:pt x="1419" y="1275"/>
                </a:cubicBezTo>
                <a:cubicBezTo>
                  <a:pt x="1419" y="1285"/>
                  <a:pt x="1426" y="1293"/>
                  <a:pt x="1436" y="1293"/>
                </a:cubicBezTo>
                <a:cubicBezTo>
                  <a:pt x="1445" y="1293"/>
                  <a:pt x="1453" y="1285"/>
                  <a:pt x="1453" y="1276"/>
                </a:cubicBezTo>
                <a:close/>
                <a:moveTo>
                  <a:pt x="466" y="461"/>
                </a:moveTo>
                <a:cubicBezTo>
                  <a:pt x="457" y="461"/>
                  <a:pt x="449" y="468"/>
                  <a:pt x="449" y="477"/>
                </a:cubicBezTo>
                <a:cubicBezTo>
                  <a:pt x="448" y="487"/>
                  <a:pt x="456" y="495"/>
                  <a:pt x="465" y="495"/>
                </a:cubicBezTo>
                <a:cubicBezTo>
                  <a:pt x="475" y="495"/>
                  <a:pt x="483" y="487"/>
                  <a:pt x="483" y="478"/>
                </a:cubicBezTo>
                <a:cubicBezTo>
                  <a:pt x="482" y="469"/>
                  <a:pt x="475" y="461"/>
                  <a:pt x="466" y="461"/>
                </a:cubicBezTo>
                <a:close/>
                <a:moveTo>
                  <a:pt x="730" y="1532"/>
                </a:moveTo>
                <a:cubicBezTo>
                  <a:pt x="740" y="1532"/>
                  <a:pt x="748" y="1525"/>
                  <a:pt x="748" y="1515"/>
                </a:cubicBezTo>
                <a:cubicBezTo>
                  <a:pt x="748" y="1506"/>
                  <a:pt x="740" y="1498"/>
                  <a:pt x="731" y="1498"/>
                </a:cubicBezTo>
                <a:cubicBezTo>
                  <a:pt x="722" y="1498"/>
                  <a:pt x="714" y="1506"/>
                  <a:pt x="714" y="1515"/>
                </a:cubicBezTo>
                <a:cubicBezTo>
                  <a:pt x="714" y="1524"/>
                  <a:pt x="721" y="1532"/>
                  <a:pt x="730" y="1532"/>
                </a:cubicBezTo>
                <a:close/>
                <a:moveTo>
                  <a:pt x="331" y="1181"/>
                </a:moveTo>
                <a:cubicBezTo>
                  <a:pt x="332" y="1190"/>
                  <a:pt x="339" y="1198"/>
                  <a:pt x="348" y="1198"/>
                </a:cubicBezTo>
                <a:cubicBezTo>
                  <a:pt x="358" y="1198"/>
                  <a:pt x="366" y="1190"/>
                  <a:pt x="365" y="1181"/>
                </a:cubicBezTo>
                <a:cubicBezTo>
                  <a:pt x="365" y="1171"/>
                  <a:pt x="358" y="1164"/>
                  <a:pt x="349" y="1164"/>
                </a:cubicBezTo>
                <a:cubicBezTo>
                  <a:pt x="340" y="1164"/>
                  <a:pt x="331" y="1172"/>
                  <a:pt x="331" y="1181"/>
                </a:cubicBezTo>
                <a:close/>
                <a:moveTo>
                  <a:pt x="524" y="411"/>
                </a:moveTo>
                <a:cubicBezTo>
                  <a:pt x="515" y="411"/>
                  <a:pt x="507" y="420"/>
                  <a:pt x="507" y="429"/>
                </a:cubicBezTo>
                <a:cubicBezTo>
                  <a:pt x="507" y="438"/>
                  <a:pt x="515" y="445"/>
                  <a:pt x="524" y="445"/>
                </a:cubicBezTo>
                <a:cubicBezTo>
                  <a:pt x="534" y="445"/>
                  <a:pt x="541" y="438"/>
                  <a:pt x="541" y="428"/>
                </a:cubicBezTo>
                <a:cubicBezTo>
                  <a:pt x="541" y="419"/>
                  <a:pt x="533" y="411"/>
                  <a:pt x="524" y="411"/>
                </a:cubicBezTo>
                <a:close/>
                <a:moveTo>
                  <a:pt x="1003" y="1556"/>
                </a:moveTo>
                <a:cubicBezTo>
                  <a:pt x="1012" y="1556"/>
                  <a:pt x="1020" y="1548"/>
                  <a:pt x="1020" y="1539"/>
                </a:cubicBezTo>
                <a:cubicBezTo>
                  <a:pt x="1020" y="1530"/>
                  <a:pt x="1012" y="1522"/>
                  <a:pt x="1003" y="1522"/>
                </a:cubicBezTo>
                <a:cubicBezTo>
                  <a:pt x="994" y="1522"/>
                  <a:pt x="986" y="1529"/>
                  <a:pt x="986" y="1539"/>
                </a:cubicBezTo>
                <a:cubicBezTo>
                  <a:pt x="986" y="1548"/>
                  <a:pt x="993" y="1556"/>
                  <a:pt x="1003" y="1556"/>
                </a:cubicBezTo>
                <a:close/>
                <a:moveTo>
                  <a:pt x="668" y="1482"/>
                </a:moveTo>
                <a:cubicBezTo>
                  <a:pt x="669" y="1472"/>
                  <a:pt x="661" y="1464"/>
                  <a:pt x="651" y="1464"/>
                </a:cubicBezTo>
                <a:cubicBezTo>
                  <a:pt x="642" y="1464"/>
                  <a:pt x="635" y="1472"/>
                  <a:pt x="635" y="1481"/>
                </a:cubicBezTo>
                <a:cubicBezTo>
                  <a:pt x="634" y="1490"/>
                  <a:pt x="642" y="1498"/>
                  <a:pt x="651" y="1498"/>
                </a:cubicBezTo>
                <a:cubicBezTo>
                  <a:pt x="660" y="1498"/>
                  <a:pt x="668" y="1491"/>
                  <a:pt x="668" y="1482"/>
                </a:cubicBezTo>
                <a:close/>
                <a:moveTo>
                  <a:pt x="1199" y="1491"/>
                </a:moveTo>
                <a:cubicBezTo>
                  <a:pt x="1209" y="1491"/>
                  <a:pt x="1216" y="1484"/>
                  <a:pt x="1217" y="1475"/>
                </a:cubicBezTo>
                <a:cubicBezTo>
                  <a:pt x="1217" y="1465"/>
                  <a:pt x="1209" y="1457"/>
                  <a:pt x="1200" y="1457"/>
                </a:cubicBezTo>
                <a:cubicBezTo>
                  <a:pt x="1191" y="1457"/>
                  <a:pt x="1183" y="1465"/>
                  <a:pt x="1183" y="1474"/>
                </a:cubicBezTo>
                <a:cubicBezTo>
                  <a:pt x="1183" y="1483"/>
                  <a:pt x="1190" y="1491"/>
                  <a:pt x="1199" y="1491"/>
                </a:cubicBezTo>
                <a:close/>
                <a:moveTo>
                  <a:pt x="547" y="1434"/>
                </a:moveTo>
                <a:cubicBezTo>
                  <a:pt x="556" y="1434"/>
                  <a:pt x="564" y="1427"/>
                  <a:pt x="564" y="1418"/>
                </a:cubicBezTo>
                <a:cubicBezTo>
                  <a:pt x="565" y="1408"/>
                  <a:pt x="557" y="1401"/>
                  <a:pt x="548" y="1400"/>
                </a:cubicBezTo>
                <a:cubicBezTo>
                  <a:pt x="538" y="1400"/>
                  <a:pt x="531" y="1407"/>
                  <a:pt x="530" y="1416"/>
                </a:cubicBezTo>
                <a:cubicBezTo>
                  <a:pt x="530" y="1426"/>
                  <a:pt x="538" y="1434"/>
                  <a:pt x="547" y="1434"/>
                </a:cubicBezTo>
                <a:close/>
                <a:moveTo>
                  <a:pt x="865" y="278"/>
                </a:moveTo>
                <a:cubicBezTo>
                  <a:pt x="855" y="278"/>
                  <a:pt x="847" y="285"/>
                  <a:pt x="848" y="295"/>
                </a:cubicBezTo>
                <a:cubicBezTo>
                  <a:pt x="848" y="304"/>
                  <a:pt x="856" y="312"/>
                  <a:pt x="865" y="311"/>
                </a:cubicBezTo>
                <a:cubicBezTo>
                  <a:pt x="874" y="311"/>
                  <a:pt x="882" y="303"/>
                  <a:pt x="882" y="294"/>
                </a:cubicBezTo>
                <a:cubicBezTo>
                  <a:pt x="881" y="285"/>
                  <a:pt x="874" y="278"/>
                  <a:pt x="865" y="278"/>
                </a:cubicBezTo>
                <a:close/>
                <a:moveTo>
                  <a:pt x="1551" y="791"/>
                </a:moveTo>
                <a:cubicBezTo>
                  <a:pt x="1551" y="781"/>
                  <a:pt x="1543" y="774"/>
                  <a:pt x="1534" y="774"/>
                </a:cubicBezTo>
                <a:cubicBezTo>
                  <a:pt x="1525" y="774"/>
                  <a:pt x="1517" y="782"/>
                  <a:pt x="1517" y="791"/>
                </a:cubicBezTo>
                <a:cubicBezTo>
                  <a:pt x="1517" y="800"/>
                  <a:pt x="1525" y="808"/>
                  <a:pt x="1534" y="808"/>
                </a:cubicBezTo>
                <a:cubicBezTo>
                  <a:pt x="1544" y="808"/>
                  <a:pt x="1551" y="800"/>
                  <a:pt x="1551" y="791"/>
                </a:cubicBezTo>
                <a:close/>
                <a:moveTo>
                  <a:pt x="338" y="669"/>
                </a:moveTo>
                <a:cubicBezTo>
                  <a:pt x="329" y="669"/>
                  <a:pt x="321" y="676"/>
                  <a:pt x="321" y="685"/>
                </a:cubicBezTo>
                <a:cubicBezTo>
                  <a:pt x="320" y="695"/>
                  <a:pt x="327" y="702"/>
                  <a:pt x="337" y="703"/>
                </a:cubicBezTo>
                <a:cubicBezTo>
                  <a:pt x="346" y="703"/>
                  <a:pt x="354" y="696"/>
                  <a:pt x="355" y="686"/>
                </a:cubicBezTo>
                <a:cubicBezTo>
                  <a:pt x="355" y="677"/>
                  <a:pt x="347" y="669"/>
                  <a:pt x="338" y="669"/>
                </a:cubicBezTo>
                <a:close/>
                <a:moveTo>
                  <a:pt x="1086" y="1537"/>
                </a:moveTo>
                <a:cubicBezTo>
                  <a:pt x="1095" y="1537"/>
                  <a:pt x="1103" y="1529"/>
                  <a:pt x="1103" y="1520"/>
                </a:cubicBezTo>
                <a:cubicBezTo>
                  <a:pt x="1104" y="1511"/>
                  <a:pt x="1096" y="1503"/>
                  <a:pt x="1087" y="1503"/>
                </a:cubicBezTo>
                <a:cubicBezTo>
                  <a:pt x="1077" y="1502"/>
                  <a:pt x="1070" y="1509"/>
                  <a:pt x="1069" y="1519"/>
                </a:cubicBezTo>
                <a:cubicBezTo>
                  <a:pt x="1069" y="1528"/>
                  <a:pt x="1077" y="1536"/>
                  <a:pt x="1086" y="1537"/>
                </a:cubicBezTo>
                <a:close/>
                <a:moveTo>
                  <a:pt x="1411" y="505"/>
                </a:moveTo>
                <a:cubicBezTo>
                  <a:pt x="1411" y="496"/>
                  <a:pt x="1404" y="488"/>
                  <a:pt x="1395" y="488"/>
                </a:cubicBezTo>
                <a:cubicBezTo>
                  <a:pt x="1385" y="488"/>
                  <a:pt x="1377" y="496"/>
                  <a:pt x="1377" y="505"/>
                </a:cubicBezTo>
                <a:cubicBezTo>
                  <a:pt x="1377" y="514"/>
                  <a:pt x="1385" y="522"/>
                  <a:pt x="1394" y="522"/>
                </a:cubicBezTo>
                <a:cubicBezTo>
                  <a:pt x="1404" y="522"/>
                  <a:pt x="1411" y="515"/>
                  <a:pt x="1411" y="505"/>
                </a:cubicBezTo>
                <a:close/>
                <a:moveTo>
                  <a:pt x="1082" y="296"/>
                </a:moveTo>
                <a:cubicBezTo>
                  <a:pt x="1073" y="296"/>
                  <a:pt x="1065" y="304"/>
                  <a:pt x="1065" y="313"/>
                </a:cubicBezTo>
                <a:cubicBezTo>
                  <a:pt x="1065" y="322"/>
                  <a:pt x="1073" y="330"/>
                  <a:pt x="1082" y="330"/>
                </a:cubicBezTo>
                <a:cubicBezTo>
                  <a:pt x="1091" y="330"/>
                  <a:pt x="1099" y="322"/>
                  <a:pt x="1099" y="313"/>
                </a:cubicBezTo>
                <a:cubicBezTo>
                  <a:pt x="1099" y="304"/>
                  <a:pt x="1092" y="296"/>
                  <a:pt x="1082" y="296"/>
                </a:cubicBezTo>
                <a:close/>
                <a:moveTo>
                  <a:pt x="681" y="334"/>
                </a:moveTo>
                <a:cubicBezTo>
                  <a:pt x="680" y="344"/>
                  <a:pt x="688" y="351"/>
                  <a:pt x="697" y="351"/>
                </a:cubicBezTo>
                <a:cubicBezTo>
                  <a:pt x="707" y="351"/>
                  <a:pt x="714" y="344"/>
                  <a:pt x="714" y="335"/>
                </a:cubicBezTo>
                <a:cubicBezTo>
                  <a:pt x="715" y="326"/>
                  <a:pt x="707" y="318"/>
                  <a:pt x="698" y="317"/>
                </a:cubicBezTo>
                <a:cubicBezTo>
                  <a:pt x="689" y="317"/>
                  <a:pt x="681" y="325"/>
                  <a:pt x="681" y="334"/>
                </a:cubicBezTo>
                <a:close/>
                <a:moveTo>
                  <a:pt x="374" y="1227"/>
                </a:moveTo>
                <a:cubicBezTo>
                  <a:pt x="383" y="1226"/>
                  <a:pt x="390" y="1219"/>
                  <a:pt x="390" y="1210"/>
                </a:cubicBezTo>
                <a:cubicBezTo>
                  <a:pt x="390" y="1201"/>
                  <a:pt x="382" y="1193"/>
                  <a:pt x="373" y="1193"/>
                </a:cubicBezTo>
                <a:cubicBezTo>
                  <a:pt x="364" y="1193"/>
                  <a:pt x="356" y="1201"/>
                  <a:pt x="357" y="1210"/>
                </a:cubicBezTo>
                <a:cubicBezTo>
                  <a:pt x="357" y="1220"/>
                  <a:pt x="364" y="1227"/>
                  <a:pt x="374" y="1227"/>
                </a:cubicBezTo>
                <a:close/>
                <a:moveTo>
                  <a:pt x="1241" y="365"/>
                </a:moveTo>
                <a:cubicBezTo>
                  <a:pt x="1232" y="364"/>
                  <a:pt x="1224" y="372"/>
                  <a:pt x="1224" y="382"/>
                </a:cubicBezTo>
                <a:cubicBezTo>
                  <a:pt x="1224" y="391"/>
                  <a:pt x="1232" y="398"/>
                  <a:pt x="1241" y="398"/>
                </a:cubicBezTo>
                <a:cubicBezTo>
                  <a:pt x="1250" y="399"/>
                  <a:pt x="1257" y="391"/>
                  <a:pt x="1257" y="382"/>
                </a:cubicBezTo>
                <a:cubicBezTo>
                  <a:pt x="1258" y="372"/>
                  <a:pt x="1250" y="365"/>
                  <a:pt x="1241" y="365"/>
                </a:cubicBezTo>
                <a:close/>
                <a:moveTo>
                  <a:pt x="1407" y="1318"/>
                </a:moveTo>
                <a:cubicBezTo>
                  <a:pt x="1416" y="1318"/>
                  <a:pt x="1424" y="1310"/>
                  <a:pt x="1424" y="1301"/>
                </a:cubicBezTo>
                <a:cubicBezTo>
                  <a:pt x="1424" y="1291"/>
                  <a:pt x="1416" y="1284"/>
                  <a:pt x="1407" y="1284"/>
                </a:cubicBezTo>
                <a:cubicBezTo>
                  <a:pt x="1397" y="1285"/>
                  <a:pt x="1390" y="1292"/>
                  <a:pt x="1390" y="1301"/>
                </a:cubicBezTo>
                <a:cubicBezTo>
                  <a:pt x="1390" y="1310"/>
                  <a:pt x="1398" y="1318"/>
                  <a:pt x="1407" y="1318"/>
                </a:cubicBezTo>
                <a:close/>
                <a:moveTo>
                  <a:pt x="781" y="297"/>
                </a:moveTo>
                <a:cubicBezTo>
                  <a:pt x="772" y="297"/>
                  <a:pt x="764" y="305"/>
                  <a:pt x="764" y="314"/>
                </a:cubicBezTo>
                <a:cubicBezTo>
                  <a:pt x="764" y="323"/>
                  <a:pt x="772" y="331"/>
                  <a:pt x="781" y="331"/>
                </a:cubicBezTo>
                <a:cubicBezTo>
                  <a:pt x="790" y="331"/>
                  <a:pt x="798" y="323"/>
                  <a:pt x="798" y="314"/>
                </a:cubicBezTo>
                <a:cubicBezTo>
                  <a:pt x="798" y="305"/>
                  <a:pt x="790" y="297"/>
                  <a:pt x="781" y="297"/>
                </a:cubicBezTo>
                <a:close/>
                <a:moveTo>
                  <a:pt x="309" y="1030"/>
                </a:moveTo>
                <a:cubicBezTo>
                  <a:pt x="318" y="1029"/>
                  <a:pt x="326" y="1022"/>
                  <a:pt x="325" y="1013"/>
                </a:cubicBezTo>
                <a:cubicBezTo>
                  <a:pt x="325" y="1004"/>
                  <a:pt x="318" y="996"/>
                  <a:pt x="309" y="996"/>
                </a:cubicBezTo>
                <a:cubicBezTo>
                  <a:pt x="299" y="996"/>
                  <a:pt x="292" y="1003"/>
                  <a:pt x="292" y="1012"/>
                </a:cubicBezTo>
                <a:cubicBezTo>
                  <a:pt x="292" y="1022"/>
                  <a:pt x="299" y="1030"/>
                  <a:pt x="309" y="1030"/>
                </a:cubicBezTo>
                <a:close/>
                <a:moveTo>
                  <a:pt x="894" y="1547"/>
                </a:moveTo>
                <a:cubicBezTo>
                  <a:pt x="903" y="1547"/>
                  <a:pt x="910" y="1539"/>
                  <a:pt x="910" y="1530"/>
                </a:cubicBezTo>
                <a:cubicBezTo>
                  <a:pt x="910" y="1521"/>
                  <a:pt x="903" y="1513"/>
                  <a:pt x="893" y="1513"/>
                </a:cubicBezTo>
                <a:cubicBezTo>
                  <a:pt x="884" y="1513"/>
                  <a:pt x="877" y="1521"/>
                  <a:pt x="877" y="1530"/>
                </a:cubicBezTo>
                <a:cubicBezTo>
                  <a:pt x="877" y="1539"/>
                  <a:pt x="885" y="1547"/>
                  <a:pt x="894" y="1547"/>
                </a:cubicBezTo>
                <a:close/>
                <a:moveTo>
                  <a:pt x="973" y="287"/>
                </a:moveTo>
                <a:cubicBezTo>
                  <a:pt x="964" y="287"/>
                  <a:pt x="957" y="295"/>
                  <a:pt x="957" y="304"/>
                </a:cubicBezTo>
                <a:cubicBezTo>
                  <a:pt x="957" y="313"/>
                  <a:pt x="965" y="321"/>
                  <a:pt x="974" y="321"/>
                </a:cubicBezTo>
                <a:cubicBezTo>
                  <a:pt x="983" y="320"/>
                  <a:pt x="991" y="313"/>
                  <a:pt x="991" y="304"/>
                </a:cubicBezTo>
                <a:cubicBezTo>
                  <a:pt x="990" y="294"/>
                  <a:pt x="983" y="287"/>
                  <a:pt x="973" y="287"/>
                </a:cubicBezTo>
                <a:close/>
                <a:moveTo>
                  <a:pt x="1525" y="762"/>
                </a:moveTo>
                <a:cubicBezTo>
                  <a:pt x="1525" y="753"/>
                  <a:pt x="1518" y="745"/>
                  <a:pt x="1508" y="745"/>
                </a:cubicBezTo>
                <a:cubicBezTo>
                  <a:pt x="1499" y="745"/>
                  <a:pt x="1492" y="753"/>
                  <a:pt x="1492" y="762"/>
                </a:cubicBezTo>
                <a:cubicBezTo>
                  <a:pt x="1492" y="771"/>
                  <a:pt x="1499" y="779"/>
                  <a:pt x="1508" y="779"/>
                </a:cubicBezTo>
                <a:cubicBezTo>
                  <a:pt x="1518" y="779"/>
                  <a:pt x="1525" y="771"/>
                  <a:pt x="1525" y="762"/>
                </a:cubicBezTo>
                <a:close/>
                <a:moveTo>
                  <a:pt x="1529" y="829"/>
                </a:moveTo>
                <a:cubicBezTo>
                  <a:pt x="1519" y="829"/>
                  <a:pt x="1512" y="837"/>
                  <a:pt x="1512" y="846"/>
                </a:cubicBezTo>
                <a:cubicBezTo>
                  <a:pt x="1512" y="855"/>
                  <a:pt x="1520" y="863"/>
                  <a:pt x="1529" y="862"/>
                </a:cubicBezTo>
                <a:cubicBezTo>
                  <a:pt x="1538" y="862"/>
                  <a:pt x="1546" y="854"/>
                  <a:pt x="1546" y="845"/>
                </a:cubicBezTo>
                <a:cubicBezTo>
                  <a:pt x="1545" y="836"/>
                  <a:pt x="1538" y="829"/>
                  <a:pt x="1529" y="829"/>
                </a:cubicBezTo>
                <a:close/>
                <a:moveTo>
                  <a:pt x="1522" y="1118"/>
                </a:moveTo>
                <a:cubicBezTo>
                  <a:pt x="1522" y="1108"/>
                  <a:pt x="1514" y="1101"/>
                  <a:pt x="1505" y="1101"/>
                </a:cubicBezTo>
                <a:cubicBezTo>
                  <a:pt x="1496" y="1101"/>
                  <a:pt x="1488" y="1108"/>
                  <a:pt x="1488" y="1117"/>
                </a:cubicBezTo>
                <a:cubicBezTo>
                  <a:pt x="1488" y="1127"/>
                  <a:pt x="1496" y="1135"/>
                  <a:pt x="1505" y="1134"/>
                </a:cubicBezTo>
                <a:cubicBezTo>
                  <a:pt x="1515" y="1134"/>
                  <a:pt x="1522" y="1127"/>
                  <a:pt x="1522" y="1118"/>
                </a:cubicBezTo>
                <a:close/>
                <a:moveTo>
                  <a:pt x="1510" y="1080"/>
                </a:moveTo>
                <a:cubicBezTo>
                  <a:pt x="1519" y="1080"/>
                  <a:pt x="1527" y="1073"/>
                  <a:pt x="1527" y="1063"/>
                </a:cubicBezTo>
                <a:cubicBezTo>
                  <a:pt x="1527" y="1054"/>
                  <a:pt x="1520" y="1047"/>
                  <a:pt x="1510" y="1046"/>
                </a:cubicBezTo>
                <a:cubicBezTo>
                  <a:pt x="1501" y="1046"/>
                  <a:pt x="1494" y="1054"/>
                  <a:pt x="1493" y="1063"/>
                </a:cubicBezTo>
                <a:cubicBezTo>
                  <a:pt x="1493" y="1072"/>
                  <a:pt x="1501" y="1080"/>
                  <a:pt x="1510" y="1080"/>
                </a:cubicBezTo>
                <a:close/>
                <a:moveTo>
                  <a:pt x="1048" y="1515"/>
                </a:moveTo>
                <a:cubicBezTo>
                  <a:pt x="1049" y="1505"/>
                  <a:pt x="1041" y="1498"/>
                  <a:pt x="1032" y="1498"/>
                </a:cubicBezTo>
                <a:cubicBezTo>
                  <a:pt x="1023" y="1498"/>
                  <a:pt x="1015" y="1505"/>
                  <a:pt x="1015" y="1514"/>
                </a:cubicBezTo>
                <a:cubicBezTo>
                  <a:pt x="1015" y="1523"/>
                  <a:pt x="1022" y="1531"/>
                  <a:pt x="1032" y="1531"/>
                </a:cubicBezTo>
                <a:cubicBezTo>
                  <a:pt x="1041" y="1531"/>
                  <a:pt x="1048" y="1524"/>
                  <a:pt x="1048" y="1515"/>
                </a:cubicBezTo>
                <a:close/>
                <a:moveTo>
                  <a:pt x="1229" y="1467"/>
                </a:moveTo>
                <a:cubicBezTo>
                  <a:pt x="1238" y="1467"/>
                  <a:pt x="1246" y="1459"/>
                  <a:pt x="1246" y="1450"/>
                </a:cubicBezTo>
                <a:cubicBezTo>
                  <a:pt x="1247" y="1441"/>
                  <a:pt x="1239" y="1433"/>
                  <a:pt x="1230" y="1433"/>
                </a:cubicBezTo>
                <a:cubicBezTo>
                  <a:pt x="1220" y="1433"/>
                  <a:pt x="1213" y="1440"/>
                  <a:pt x="1213" y="1449"/>
                </a:cubicBezTo>
                <a:cubicBezTo>
                  <a:pt x="1213" y="1459"/>
                  <a:pt x="1220" y="1466"/>
                  <a:pt x="1229" y="1467"/>
                </a:cubicBezTo>
                <a:close/>
                <a:moveTo>
                  <a:pt x="523" y="1404"/>
                </a:moveTo>
                <a:cubicBezTo>
                  <a:pt x="532" y="1404"/>
                  <a:pt x="539" y="1397"/>
                  <a:pt x="539" y="1387"/>
                </a:cubicBezTo>
                <a:cubicBezTo>
                  <a:pt x="539" y="1378"/>
                  <a:pt x="532" y="1370"/>
                  <a:pt x="523" y="1370"/>
                </a:cubicBezTo>
                <a:cubicBezTo>
                  <a:pt x="513" y="1370"/>
                  <a:pt x="506" y="1378"/>
                  <a:pt x="506" y="1387"/>
                </a:cubicBezTo>
                <a:cubicBezTo>
                  <a:pt x="506" y="1396"/>
                  <a:pt x="513" y="1404"/>
                  <a:pt x="523" y="1404"/>
                </a:cubicBezTo>
                <a:close/>
                <a:moveTo>
                  <a:pt x="402" y="565"/>
                </a:moveTo>
                <a:cubicBezTo>
                  <a:pt x="393" y="565"/>
                  <a:pt x="385" y="572"/>
                  <a:pt x="385" y="582"/>
                </a:cubicBezTo>
                <a:cubicBezTo>
                  <a:pt x="384" y="591"/>
                  <a:pt x="392" y="599"/>
                  <a:pt x="401" y="599"/>
                </a:cubicBezTo>
                <a:cubicBezTo>
                  <a:pt x="411" y="599"/>
                  <a:pt x="418" y="592"/>
                  <a:pt x="418" y="582"/>
                </a:cubicBezTo>
                <a:cubicBezTo>
                  <a:pt x="418" y="573"/>
                  <a:pt x="411" y="565"/>
                  <a:pt x="402" y="565"/>
                </a:cubicBezTo>
                <a:close/>
                <a:moveTo>
                  <a:pt x="351" y="661"/>
                </a:moveTo>
                <a:cubicBezTo>
                  <a:pt x="351" y="670"/>
                  <a:pt x="358" y="678"/>
                  <a:pt x="367" y="678"/>
                </a:cubicBezTo>
                <a:cubicBezTo>
                  <a:pt x="376" y="678"/>
                  <a:pt x="384" y="670"/>
                  <a:pt x="384" y="661"/>
                </a:cubicBezTo>
                <a:cubicBezTo>
                  <a:pt x="384" y="652"/>
                  <a:pt x="377" y="645"/>
                  <a:pt x="367" y="645"/>
                </a:cubicBezTo>
                <a:cubicBezTo>
                  <a:pt x="358" y="645"/>
                  <a:pt x="351" y="652"/>
                  <a:pt x="351" y="661"/>
                </a:cubicBezTo>
                <a:close/>
                <a:moveTo>
                  <a:pt x="1162" y="331"/>
                </a:moveTo>
                <a:cubicBezTo>
                  <a:pt x="1152" y="330"/>
                  <a:pt x="1145" y="338"/>
                  <a:pt x="1145" y="347"/>
                </a:cubicBezTo>
                <a:cubicBezTo>
                  <a:pt x="1144" y="356"/>
                  <a:pt x="1152" y="364"/>
                  <a:pt x="1161" y="364"/>
                </a:cubicBezTo>
                <a:cubicBezTo>
                  <a:pt x="1170" y="364"/>
                  <a:pt x="1178" y="357"/>
                  <a:pt x="1178" y="348"/>
                </a:cubicBezTo>
                <a:cubicBezTo>
                  <a:pt x="1178" y="339"/>
                  <a:pt x="1171" y="331"/>
                  <a:pt x="1162" y="331"/>
                </a:cubicBezTo>
                <a:close/>
                <a:moveTo>
                  <a:pt x="627" y="1468"/>
                </a:moveTo>
                <a:cubicBezTo>
                  <a:pt x="636" y="1468"/>
                  <a:pt x="643" y="1460"/>
                  <a:pt x="643" y="1451"/>
                </a:cubicBezTo>
                <a:cubicBezTo>
                  <a:pt x="643" y="1442"/>
                  <a:pt x="636" y="1434"/>
                  <a:pt x="626" y="1435"/>
                </a:cubicBezTo>
                <a:cubicBezTo>
                  <a:pt x="617" y="1435"/>
                  <a:pt x="610" y="1443"/>
                  <a:pt x="610" y="1452"/>
                </a:cubicBezTo>
                <a:cubicBezTo>
                  <a:pt x="610" y="1461"/>
                  <a:pt x="618" y="1468"/>
                  <a:pt x="627" y="1468"/>
                </a:cubicBezTo>
                <a:close/>
                <a:moveTo>
                  <a:pt x="1266" y="395"/>
                </a:moveTo>
                <a:cubicBezTo>
                  <a:pt x="1257" y="394"/>
                  <a:pt x="1249" y="402"/>
                  <a:pt x="1249" y="411"/>
                </a:cubicBezTo>
                <a:cubicBezTo>
                  <a:pt x="1248" y="420"/>
                  <a:pt x="1256" y="428"/>
                  <a:pt x="1265" y="428"/>
                </a:cubicBezTo>
                <a:cubicBezTo>
                  <a:pt x="1274" y="428"/>
                  <a:pt x="1282" y="421"/>
                  <a:pt x="1282" y="412"/>
                </a:cubicBezTo>
                <a:cubicBezTo>
                  <a:pt x="1282" y="403"/>
                  <a:pt x="1275" y="395"/>
                  <a:pt x="1266" y="395"/>
                </a:cubicBezTo>
                <a:close/>
                <a:moveTo>
                  <a:pt x="423" y="1286"/>
                </a:moveTo>
                <a:cubicBezTo>
                  <a:pt x="432" y="1287"/>
                  <a:pt x="440" y="1280"/>
                  <a:pt x="440" y="1271"/>
                </a:cubicBezTo>
                <a:cubicBezTo>
                  <a:pt x="441" y="1261"/>
                  <a:pt x="434" y="1253"/>
                  <a:pt x="425" y="1253"/>
                </a:cubicBezTo>
                <a:cubicBezTo>
                  <a:pt x="416" y="1252"/>
                  <a:pt x="408" y="1259"/>
                  <a:pt x="407" y="1269"/>
                </a:cubicBezTo>
                <a:cubicBezTo>
                  <a:pt x="406" y="1278"/>
                  <a:pt x="414" y="1286"/>
                  <a:pt x="423" y="1286"/>
                </a:cubicBezTo>
                <a:close/>
                <a:moveTo>
                  <a:pt x="1490" y="661"/>
                </a:moveTo>
                <a:cubicBezTo>
                  <a:pt x="1481" y="660"/>
                  <a:pt x="1472" y="667"/>
                  <a:pt x="1472" y="677"/>
                </a:cubicBezTo>
                <a:cubicBezTo>
                  <a:pt x="1472" y="686"/>
                  <a:pt x="1479" y="694"/>
                  <a:pt x="1488" y="694"/>
                </a:cubicBezTo>
                <a:cubicBezTo>
                  <a:pt x="1497" y="695"/>
                  <a:pt x="1505" y="688"/>
                  <a:pt x="1506" y="678"/>
                </a:cubicBezTo>
                <a:cubicBezTo>
                  <a:pt x="1506" y="669"/>
                  <a:pt x="1499" y="661"/>
                  <a:pt x="1490" y="661"/>
                </a:cubicBezTo>
                <a:close/>
                <a:moveTo>
                  <a:pt x="314" y="941"/>
                </a:moveTo>
                <a:cubicBezTo>
                  <a:pt x="305" y="941"/>
                  <a:pt x="297" y="949"/>
                  <a:pt x="297" y="958"/>
                </a:cubicBezTo>
                <a:cubicBezTo>
                  <a:pt x="297" y="967"/>
                  <a:pt x="304" y="975"/>
                  <a:pt x="313" y="975"/>
                </a:cubicBezTo>
                <a:cubicBezTo>
                  <a:pt x="323" y="975"/>
                  <a:pt x="330" y="968"/>
                  <a:pt x="330" y="958"/>
                </a:cubicBezTo>
                <a:cubicBezTo>
                  <a:pt x="331" y="949"/>
                  <a:pt x="323" y="942"/>
                  <a:pt x="314" y="941"/>
                </a:cubicBezTo>
                <a:close/>
                <a:moveTo>
                  <a:pt x="1471" y="1214"/>
                </a:moveTo>
                <a:cubicBezTo>
                  <a:pt x="1480" y="1214"/>
                  <a:pt x="1487" y="1207"/>
                  <a:pt x="1488" y="1197"/>
                </a:cubicBezTo>
                <a:cubicBezTo>
                  <a:pt x="1488" y="1188"/>
                  <a:pt x="1481" y="1180"/>
                  <a:pt x="1471" y="1180"/>
                </a:cubicBezTo>
                <a:cubicBezTo>
                  <a:pt x="1462" y="1180"/>
                  <a:pt x="1454" y="1188"/>
                  <a:pt x="1454" y="1197"/>
                </a:cubicBezTo>
                <a:cubicBezTo>
                  <a:pt x="1454" y="1206"/>
                  <a:pt x="1461" y="1214"/>
                  <a:pt x="1471" y="1214"/>
                </a:cubicBezTo>
                <a:close/>
                <a:moveTo>
                  <a:pt x="919" y="282"/>
                </a:moveTo>
                <a:cubicBezTo>
                  <a:pt x="910" y="282"/>
                  <a:pt x="902" y="290"/>
                  <a:pt x="902" y="299"/>
                </a:cubicBezTo>
                <a:cubicBezTo>
                  <a:pt x="903" y="308"/>
                  <a:pt x="910" y="316"/>
                  <a:pt x="919" y="315"/>
                </a:cubicBezTo>
                <a:cubicBezTo>
                  <a:pt x="929" y="315"/>
                  <a:pt x="936" y="307"/>
                  <a:pt x="936" y="298"/>
                </a:cubicBezTo>
                <a:cubicBezTo>
                  <a:pt x="936" y="289"/>
                  <a:pt x="928" y="281"/>
                  <a:pt x="919" y="282"/>
                </a:cubicBezTo>
                <a:close/>
                <a:moveTo>
                  <a:pt x="312" y="1096"/>
                </a:moveTo>
                <a:cubicBezTo>
                  <a:pt x="312" y="1105"/>
                  <a:pt x="320" y="1113"/>
                  <a:pt x="329" y="1113"/>
                </a:cubicBezTo>
                <a:cubicBezTo>
                  <a:pt x="338" y="1113"/>
                  <a:pt x="346" y="1106"/>
                  <a:pt x="346" y="1097"/>
                </a:cubicBezTo>
                <a:cubicBezTo>
                  <a:pt x="346" y="1087"/>
                  <a:pt x="338" y="1080"/>
                  <a:pt x="329" y="1080"/>
                </a:cubicBezTo>
                <a:cubicBezTo>
                  <a:pt x="320" y="1080"/>
                  <a:pt x="312" y="1087"/>
                  <a:pt x="312" y="1096"/>
                </a:cubicBezTo>
                <a:close/>
                <a:moveTo>
                  <a:pt x="785" y="1537"/>
                </a:moveTo>
                <a:cubicBezTo>
                  <a:pt x="794" y="1537"/>
                  <a:pt x="802" y="1530"/>
                  <a:pt x="802" y="1521"/>
                </a:cubicBezTo>
                <a:cubicBezTo>
                  <a:pt x="802" y="1512"/>
                  <a:pt x="795" y="1504"/>
                  <a:pt x="786" y="1503"/>
                </a:cubicBezTo>
                <a:cubicBezTo>
                  <a:pt x="777" y="1503"/>
                  <a:pt x="768" y="1511"/>
                  <a:pt x="768" y="1520"/>
                </a:cubicBezTo>
                <a:cubicBezTo>
                  <a:pt x="768" y="1530"/>
                  <a:pt x="776" y="1537"/>
                  <a:pt x="785" y="1537"/>
                </a:cubicBezTo>
                <a:close/>
                <a:moveTo>
                  <a:pt x="481" y="1358"/>
                </a:moveTo>
                <a:cubicBezTo>
                  <a:pt x="481" y="1368"/>
                  <a:pt x="488" y="1375"/>
                  <a:pt x="498" y="1375"/>
                </a:cubicBezTo>
                <a:cubicBezTo>
                  <a:pt x="507" y="1375"/>
                  <a:pt x="515" y="1367"/>
                  <a:pt x="515" y="1358"/>
                </a:cubicBezTo>
                <a:cubicBezTo>
                  <a:pt x="515" y="1349"/>
                  <a:pt x="507" y="1342"/>
                  <a:pt x="498" y="1341"/>
                </a:cubicBezTo>
                <a:cubicBezTo>
                  <a:pt x="489" y="1341"/>
                  <a:pt x="481" y="1349"/>
                  <a:pt x="481" y="1358"/>
                </a:cubicBezTo>
                <a:close/>
                <a:moveTo>
                  <a:pt x="1117" y="1511"/>
                </a:moveTo>
                <a:cubicBezTo>
                  <a:pt x="1126" y="1511"/>
                  <a:pt x="1133" y="1504"/>
                  <a:pt x="1133" y="1494"/>
                </a:cubicBezTo>
                <a:cubicBezTo>
                  <a:pt x="1133" y="1485"/>
                  <a:pt x="1125" y="1478"/>
                  <a:pt x="1116" y="1478"/>
                </a:cubicBezTo>
                <a:cubicBezTo>
                  <a:pt x="1107" y="1478"/>
                  <a:pt x="1099" y="1486"/>
                  <a:pt x="1099" y="1495"/>
                </a:cubicBezTo>
                <a:cubicBezTo>
                  <a:pt x="1100" y="1504"/>
                  <a:pt x="1107" y="1512"/>
                  <a:pt x="1117" y="1511"/>
                </a:cubicBezTo>
                <a:close/>
                <a:moveTo>
                  <a:pt x="473" y="1345"/>
                </a:moveTo>
                <a:cubicBezTo>
                  <a:pt x="482" y="1345"/>
                  <a:pt x="490" y="1337"/>
                  <a:pt x="490" y="1328"/>
                </a:cubicBezTo>
                <a:cubicBezTo>
                  <a:pt x="490" y="1319"/>
                  <a:pt x="482" y="1312"/>
                  <a:pt x="473" y="1312"/>
                </a:cubicBezTo>
                <a:cubicBezTo>
                  <a:pt x="464" y="1312"/>
                  <a:pt x="456" y="1319"/>
                  <a:pt x="456" y="1329"/>
                </a:cubicBezTo>
                <a:cubicBezTo>
                  <a:pt x="456" y="1338"/>
                  <a:pt x="464" y="1345"/>
                  <a:pt x="473" y="1345"/>
                </a:cubicBezTo>
                <a:close/>
                <a:moveTo>
                  <a:pt x="398" y="1257"/>
                </a:moveTo>
                <a:cubicBezTo>
                  <a:pt x="408" y="1257"/>
                  <a:pt x="415" y="1249"/>
                  <a:pt x="416" y="1240"/>
                </a:cubicBezTo>
                <a:cubicBezTo>
                  <a:pt x="416" y="1231"/>
                  <a:pt x="409" y="1223"/>
                  <a:pt x="399" y="1223"/>
                </a:cubicBezTo>
                <a:cubicBezTo>
                  <a:pt x="390" y="1223"/>
                  <a:pt x="382" y="1230"/>
                  <a:pt x="382" y="1239"/>
                </a:cubicBezTo>
                <a:cubicBezTo>
                  <a:pt x="382" y="1249"/>
                  <a:pt x="389" y="1256"/>
                  <a:pt x="398" y="1257"/>
                </a:cubicBezTo>
                <a:close/>
                <a:moveTo>
                  <a:pt x="1377" y="1343"/>
                </a:moveTo>
                <a:cubicBezTo>
                  <a:pt x="1387" y="1342"/>
                  <a:pt x="1394" y="1335"/>
                  <a:pt x="1394" y="1326"/>
                </a:cubicBezTo>
                <a:cubicBezTo>
                  <a:pt x="1394" y="1316"/>
                  <a:pt x="1386" y="1309"/>
                  <a:pt x="1377" y="1309"/>
                </a:cubicBezTo>
                <a:cubicBezTo>
                  <a:pt x="1368" y="1309"/>
                  <a:pt x="1360" y="1317"/>
                  <a:pt x="1360" y="1326"/>
                </a:cubicBezTo>
                <a:cubicBezTo>
                  <a:pt x="1360" y="1335"/>
                  <a:pt x="1368" y="1343"/>
                  <a:pt x="1377" y="1343"/>
                </a:cubicBezTo>
                <a:close/>
                <a:moveTo>
                  <a:pt x="1289" y="1417"/>
                </a:moveTo>
                <a:cubicBezTo>
                  <a:pt x="1298" y="1417"/>
                  <a:pt x="1305" y="1409"/>
                  <a:pt x="1305" y="1400"/>
                </a:cubicBezTo>
                <a:cubicBezTo>
                  <a:pt x="1305" y="1390"/>
                  <a:pt x="1297" y="1383"/>
                  <a:pt x="1288" y="1383"/>
                </a:cubicBezTo>
                <a:cubicBezTo>
                  <a:pt x="1279" y="1384"/>
                  <a:pt x="1271" y="1391"/>
                  <a:pt x="1272" y="1400"/>
                </a:cubicBezTo>
                <a:cubicBezTo>
                  <a:pt x="1272" y="1410"/>
                  <a:pt x="1280" y="1417"/>
                  <a:pt x="1289" y="1417"/>
                </a:cubicBezTo>
                <a:close/>
                <a:moveTo>
                  <a:pt x="668" y="343"/>
                </a:moveTo>
                <a:cubicBezTo>
                  <a:pt x="658" y="343"/>
                  <a:pt x="651" y="350"/>
                  <a:pt x="651" y="359"/>
                </a:cubicBezTo>
                <a:cubicBezTo>
                  <a:pt x="651" y="368"/>
                  <a:pt x="658" y="376"/>
                  <a:pt x="668" y="376"/>
                </a:cubicBezTo>
                <a:cubicBezTo>
                  <a:pt x="677" y="376"/>
                  <a:pt x="684" y="368"/>
                  <a:pt x="684" y="359"/>
                </a:cubicBezTo>
                <a:cubicBezTo>
                  <a:pt x="684" y="350"/>
                  <a:pt x="677" y="343"/>
                  <a:pt x="668" y="343"/>
                </a:cubicBezTo>
                <a:close/>
                <a:moveTo>
                  <a:pt x="316" y="740"/>
                </a:moveTo>
                <a:cubicBezTo>
                  <a:pt x="315" y="750"/>
                  <a:pt x="323" y="757"/>
                  <a:pt x="332" y="757"/>
                </a:cubicBezTo>
                <a:cubicBezTo>
                  <a:pt x="341" y="758"/>
                  <a:pt x="349" y="750"/>
                  <a:pt x="349" y="741"/>
                </a:cubicBezTo>
                <a:cubicBezTo>
                  <a:pt x="349" y="732"/>
                  <a:pt x="342" y="724"/>
                  <a:pt x="333" y="724"/>
                </a:cubicBezTo>
                <a:cubicBezTo>
                  <a:pt x="324" y="724"/>
                  <a:pt x="316" y="731"/>
                  <a:pt x="316" y="740"/>
                </a:cubicBezTo>
                <a:close/>
                <a:moveTo>
                  <a:pt x="1258" y="1442"/>
                </a:moveTo>
                <a:cubicBezTo>
                  <a:pt x="1268" y="1442"/>
                  <a:pt x="1275" y="1434"/>
                  <a:pt x="1275" y="1425"/>
                </a:cubicBezTo>
                <a:cubicBezTo>
                  <a:pt x="1275" y="1416"/>
                  <a:pt x="1268" y="1408"/>
                  <a:pt x="1259" y="1408"/>
                </a:cubicBezTo>
                <a:cubicBezTo>
                  <a:pt x="1250" y="1408"/>
                  <a:pt x="1242" y="1416"/>
                  <a:pt x="1242" y="1425"/>
                </a:cubicBezTo>
                <a:cubicBezTo>
                  <a:pt x="1242" y="1434"/>
                  <a:pt x="1249" y="1441"/>
                  <a:pt x="1258" y="1442"/>
                </a:cubicBezTo>
                <a:close/>
                <a:moveTo>
                  <a:pt x="1012" y="308"/>
                </a:moveTo>
                <a:cubicBezTo>
                  <a:pt x="1011" y="317"/>
                  <a:pt x="1019" y="325"/>
                  <a:pt x="1028" y="325"/>
                </a:cubicBezTo>
                <a:cubicBezTo>
                  <a:pt x="1037" y="325"/>
                  <a:pt x="1045" y="317"/>
                  <a:pt x="1045" y="308"/>
                </a:cubicBezTo>
                <a:cubicBezTo>
                  <a:pt x="1045" y="299"/>
                  <a:pt x="1038" y="291"/>
                  <a:pt x="1028" y="291"/>
                </a:cubicBezTo>
                <a:cubicBezTo>
                  <a:pt x="1019" y="291"/>
                  <a:pt x="1012" y="298"/>
                  <a:pt x="1012" y="308"/>
                </a:cubicBezTo>
                <a:close/>
                <a:moveTo>
                  <a:pt x="839" y="1541"/>
                </a:moveTo>
                <a:cubicBezTo>
                  <a:pt x="848" y="1541"/>
                  <a:pt x="856" y="1533"/>
                  <a:pt x="856" y="1524"/>
                </a:cubicBezTo>
                <a:cubicBezTo>
                  <a:pt x="856" y="1515"/>
                  <a:pt x="848" y="1508"/>
                  <a:pt x="839" y="1508"/>
                </a:cubicBezTo>
                <a:cubicBezTo>
                  <a:pt x="829" y="1508"/>
                  <a:pt x="822" y="1516"/>
                  <a:pt x="822" y="1525"/>
                </a:cubicBezTo>
                <a:cubicBezTo>
                  <a:pt x="822" y="1534"/>
                  <a:pt x="830" y="1542"/>
                  <a:pt x="839" y="1541"/>
                </a:cubicBezTo>
                <a:close/>
                <a:moveTo>
                  <a:pt x="706" y="1503"/>
                </a:moveTo>
                <a:cubicBezTo>
                  <a:pt x="715" y="1503"/>
                  <a:pt x="723" y="1495"/>
                  <a:pt x="723" y="1486"/>
                </a:cubicBezTo>
                <a:cubicBezTo>
                  <a:pt x="723" y="1477"/>
                  <a:pt x="715" y="1469"/>
                  <a:pt x="706" y="1469"/>
                </a:cubicBezTo>
                <a:cubicBezTo>
                  <a:pt x="697" y="1470"/>
                  <a:pt x="689" y="1477"/>
                  <a:pt x="689" y="1486"/>
                </a:cubicBezTo>
                <a:cubicBezTo>
                  <a:pt x="689" y="1496"/>
                  <a:pt x="697" y="1503"/>
                  <a:pt x="706" y="1503"/>
                </a:cubicBezTo>
                <a:close/>
                <a:moveTo>
                  <a:pt x="948" y="1552"/>
                </a:moveTo>
                <a:cubicBezTo>
                  <a:pt x="957" y="1552"/>
                  <a:pt x="965" y="1545"/>
                  <a:pt x="965" y="1536"/>
                </a:cubicBezTo>
                <a:cubicBezTo>
                  <a:pt x="965" y="1527"/>
                  <a:pt x="958" y="1519"/>
                  <a:pt x="949" y="1518"/>
                </a:cubicBezTo>
                <a:cubicBezTo>
                  <a:pt x="939" y="1518"/>
                  <a:pt x="931" y="1525"/>
                  <a:pt x="931" y="1535"/>
                </a:cubicBezTo>
                <a:cubicBezTo>
                  <a:pt x="931" y="1544"/>
                  <a:pt x="939" y="1552"/>
                  <a:pt x="948" y="1552"/>
                </a:cubicBezTo>
                <a:close/>
                <a:moveTo>
                  <a:pt x="1347" y="1367"/>
                </a:moveTo>
                <a:cubicBezTo>
                  <a:pt x="1357" y="1367"/>
                  <a:pt x="1364" y="1360"/>
                  <a:pt x="1364" y="1350"/>
                </a:cubicBezTo>
                <a:cubicBezTo>
                  <a:pt x="1364" y="1341"/>
                  <a:pt x="1356" y="1334"/>
                  <a:pt x="1347" y="1334"/>
                </a:cubicBezTo>
                <a:cubicBezTo>
                  <a:pt x="1338" y="1334"/>
                  <a:pt x="1330" y="1341"/>
                  <a:pt x="1331" y="1351"/>
                </a:cubicBezTo>
                <a:cubicBezTo>
                  <a:pt x="1331" y="1360"/>
                  <a:pt x="1338" y="1367"/>
                  <a:pt x="1347" y="1367"/>
                </a:cubicBezTo>
                <a:close/>
                <a:moveTo>
                  <a:pt x="1318" y="1392"/>
                </a:moveTo>
                <a:cubicBezTo>
                  <a:pt x="1327" y="1392"/>
                  <a:pt x="1335" y="1385"/>
                  <a:pt x="1335" y="1375"/>
                </a:cubicBezTo>
                <a:cubicBezTo>
                  <a:pt x="1335" y="1366"/>
                  <a:pt x="1327" y="1358"/>
                  <a:pt x="1318" y="1359"/>
                </a:cubicBezTo>
                <a:cubicBezTo>
                  <a:pt x="1309" y="1359"/>
                  <a:pt x="1302" y="1366"/>
                  <a:pt x="1302" y="1375"/>
                </a:cubicBezTo>
                <a:cubicBezTo>
                  <a:pt x="1301" y="1384"/>
                  <a:pt x="1309" y="1392"/>
                  <a:pt x="1318" y="1392"/>
                </a:cubicBezTo>
                <a:close/>
                <a:moveTo>
                  <a:pt x="430" y="541"/>
                </a:moveTo>
                <a:cubicBezTo>
                  <a:pt x="421" y="541"/>
                  <a:pt x="414" y="548"/>
                  <a:pt x="414" y="557"/>
                </a:cubicBezTo>
                <a:cubicBezTo>
                  <a:pt x="414" y="566"/>
                  <a:pt x="421" y="574"/>
                  <a:pt x="430" y="574"/>
                </a:cubicBezTo>
                <a:cubicBezTo>
                  <a:pt x="439" y="574"/>
                  <a:pt x="447" y="567"/>
                  <a:pt x="447" y="557"/>
                </a:cubicBezTo>
                <a:cubicBezTo>
                  <a:pt x="447" y="548"/>
                  <a:pt x="440" y="541"/>
                  <a:pt x="430" y="541"/>
                </a:cubicBezTo>
                <a:close/>
                <a:moveTo>
                  <a:pt x="1464" y="631"/>
                </a:moveTo>
                <a:cubicBezTo>
                  <a:pt x="1455" y="631"/>
                  <a:pt x="1447" y="639"/>
                  <a:pt x="1447" y="648"/>
                </a:cubicBezTo>
                <a:cubicBezTo>
                  <a:pt x="1447" y="657"/>
                  <a:pt x="1455" y="664"/>
                  <a:pt x="1464" y="664"/>
                </a:cubicBezTo>
                <a:cubicBezTo>
                  <a:pt x="1473" y="665"/>
                  <a:pt x="1481" y="657"/>
                  <a:pt x="1481" y="648"/>
                </a:cubicBezTo>
                <a:cubicBezTo>
                  <a:pt x="1481" y="639"/>
                  <a:pt x="1473" y="631"/>
                  <a:pt x="1464" y="631"/>
                </a:cubicBezTo>
                <a:close/>
                <a:moveTo>
                  <a:pt x="448" y="1315"/>
                </a:moveTo>
                <a:cubicBezTo>
                  <a:pt x="457" y="1315"/>
                  <a:pt x="465" y="1308"/>
                  <a:pt x="465" y="1299"/>
                </a:cubicBezTo>
                <a:cubicBezTo>
                  <a:pt x="465" y="1290"/>
                  <a:pt x="458" y="1282"/>
                  <a:pt x="448" y="1282"/>
                </a:cubicBezTo>
                <a:cubicBezTo>
                  <a:pt x="440" y="1282"/>
                  <a:pt x="432" y="1289"/>
                  <a:pt x="432" y="1298"/>
                </a:cubicBezTo>
                <a:cubicBezTo>
                  <a:pt x="431" y="1307"/>
                  <a:pt x="439" y="1315"/>
                  <a:pt x="448" y="1315"/>
                </a:cubicBezTo>
                <a:close/>
                <a:moveTo>
                  <a:pt x="1441" y="1238"/>
                </a:moveTo>
                <a:cubicBezTo>
                  <a:pt x="1450" y="1238"/>
                  <a:pt x="1458" y="1231"/>
                  <a:pt x="1458" y="1222"/>
                </a:cubicBezTo>
                <a:cubicBezTo>
                  <a:pt x="1458" y="1212"/>
                  <a:pt x="1450" y="1205"/>
                  <a:pt x="1441" y="1205"/>
                </a:cubicBezTo>
                <a:cubicBezTo>
                  <a:pt x="1432" y="1205"/>
                  <a:pt x="1425" y="1213"/>
                  <a:pt x="1424" y="1222"/>
                </a:cubicBezTo>
                <a:cubicBezTo>
                  <a:pt x="1424" y="1231"/>
                  <a:pt x="1432" y="1238"/>
                  <a:pt x="1441" y="1238"/>
                </a:cubicBezTo>
                <a:close/>
                <a:moveTo>
                  <a:pt x="1540" y="900"/>
                </a:moveTo>
                <a:cubicBezTo>
                  <a:pt x="1540" y="891"/>
                  <a:pt x="1533" y="884"/>
                  <a:pt x="1524" y="883"/>
                </a:cubicBezTo>
                <a:cubicBezTo>
                  <a:pt x="1515" y="883"/>
                  <a:pt x="1507" y="891"/>
                  <a:pt x="1507" y="900"/>
                </a:cubicBezTo>
                <a:cubicBezTo>
                  <a:pt x="1507" y="909"/>
                  <a:pt x="1514" y="917"/>
                  <a:pt x="1523" y="917"/>
                </a:cubicBezTo>
                <a:cubicBezTo>
                  <a:pt x="1533" y="917"/>
                  <a:pt x="1540" y="910"/>
                  <a:pt x="1540" y="900"/>
                </a:cubicBezTo>
                <a:close/>
                <a:moveTo>
                  <a:pt x="311" y="795"/>
                </a:moveTo>
                <a:cubicBezTo>
                  <a:pt x="311" y="804"/>
                  <a:pt x="319" y="812"/>
                  <a:pt x="328" y="812"/>
                </a:cubicBezTo>
                <a:cubicBezTo>
                  <a:pt x="337" y="812"/>
                  <a:pt x="345" y="804"/>
                  <a:pt x="345" y="795"/>
                </a:cubicBezTo>
                <a:cubicBezTo>
                  <a:pt x="345" y="786"/>
                  <a:pt x="337" y="778"/>
                  <a:pt x="328" y="779"/>
                </a:cubicBezTo>
                <a:cubicBezTo>
                  <a:pt x="319" y="779"/>
                  <a:pt x="312" y="786"/>
                  <a:pt x="311" y="795"/>
                </a:cubicBezTo>
                <a:close/>
                <a:moveTo>
                  <a:pt x="354" y="1143"/>
                </a:moveTo>
                <a:cubicBezTo>
                  <a:pt x="363" y="1143"/>
                  <a:pt x="371" y="1135"/>
                  <a:pt x="370" y="1126"/>
                </a:cubicBezTo>
                <a:cubicBezTo>
                  <a:pt x="370" y="1117"/>
                  <a:pt x="363" y="1110"/>
                  <a:pt x="354" y="1110"/>
                </a:cubicBezTo>
                <a:cubicBezTo>
                  <a:pt x="345" y="1110"/>
                  <a:pt x="337" y="1117"/>
                  <a:pt x="337" y="1126"/>
                </a:cubicBezTo>
                <a:cubicBezTo>
                  <a:pt x="337" y="1136"/>
                  <a:pt x="345" y="1143"/>
                  <a:pt x="354" y="1143"/>
                </a:cubicBezTo>
                <a:close/>
                <a:moveTo>
                  <a:pt x="751" y="322"/>
                </a:moveTo>
                <a:cubicBezTo>
                  <a:pt x="742" y="322"/>
                  <a:pt x="735" y="330"/>
                  <a:pt x="735" y="338"/>
                </a:cubicBezTo>
                <a:cubicBezTo>
                  <a:pt x="734" y="348"/>
                  <a:pt x="742" y="355"/>
                  <a:pt x="751" y="355"/>
                </a:cubicBezTo>
                <a:cubicBezTo>
                  <a:pt x="760" y="355"/>
                  <a:pt x="768" y="348"/>
                  <a:pt x="768" y="339"/>
                </a:cubicBezTo>
                <a:cubicBezTo>
                  <a:pt x="768" y="329"/>
                  <a:pt x="760" y="322"/>
                  <a:pt x="751" y="322"/>
                </a:cubicBezTo>
                <a:close/>
                <a:moveTo>
                  <a:pt x="333" y="1059"/>
                </a:moveTo>
                <a:cubicBezTo>
                  <a:pt x="342" y="1059"/>
                  <a:pt x="350" y="1052"/>
                  <a:pt x="350" y="1043"/>
                </a:cubicBezTo>
                <a:cubicBezTo>
                  <a:pt x="350" y="1034"/>
                  <a:pt x="342" y="1026"/>
                  <a:pt x="333" y="1026"/>
                </a:cubicBezTo>
                <a:cubicBezTo>
                  <a:pt x="324" y="1026"/>
                  <a:pt x="317" y="1033"/>
                  <a:pt x="317" y="1042"/>
                </a:cubicBezTo>
                <a:cubicBezTo>
                  <a:pt x="316" y="1051"/>
                  <a:pt x="324" y="1059"/>
                  <a:pt x="333" y="1059"/>
                </a:cubicBezTo>
                <a:close/>
                <a:moveTo>
                  <a:pt x="1536" y="955"/>
                </a:moveTo>
                <a:cubicBezTo>
                  <a:pt x="1536" y="946"/>
                  <a:pt x="1529" y="938"/>
                  <a:pt x="1520" y="938"/>
                </a:cubicBezTo>
                <a:cubicBezTo>
                  <a:pt x="1511" y="938"/>
                  <a:pt x="1503" y="945"/>
                  <a:pt x="1503" y="954"/>
                </a:cubicBezTo>
                <a:cubicBezTo>
                  <a:pt x="1503" y="964"/>
                  <a:pt x="1510" y="971"/>
                  <a:pt x="1519" y="971"/>
                </a:cubicBezTo>
                <a:cubicBezTo>
                  <a:pt x="1528" y="971"/>
                  <a:pt x="1536" y="964"/>
                  <a:pt x="1536" y="955"/>
                </a:cubicBezTo>
                <a:close/>
                <a:moveTo>
                  <a:pt x="1531" y="1009"/>
                </a:moveTo>
                <a:cubicBezTo>
                  <a:pt x="1531" y="1000"/>
                  <a:pt x="1524" y="992"/>
                  <a:pt x="1515" y="992"/>
                </a:cubicBezTo>
                <a:cubicBezTo>
                  <a:pt x="1506" y="992"/>
                  <a:pt x="1498" y="999"/>
                  <a:pt x="1498" y="1008"/>
                </a:cubicBezTo>
                <a:cubicBezTo>
                  <a:pt x="1497" y="1017"/>
                  <a:pt x="1505" y="1025"/>
                  <a:pt x="1514" y="1025"/>
                </a:cubicBezTo>
                <a:cubicBezTo>
                  <a:pt x="1523" y="1025"/>
                  <a:pt x="1531" y="1018"/>
                  <a:pt x="1531" y="1009"/>
                </a:cubicBezTo>
                <a:close/>
                <a:moveTo>
                  <a:pt x="306" y="849"/>
                </a:moveTo>
                <a:cubicBezTo>
                  <a:pt x="306" y="858"/>
                  <a:pt x="313" y="866"/>
                  <a:pt x="323" y="866"/>
                </a:cubicBezTo>
                <a:cubicBezTo>
                  <a:pt x="332" y="867"/>
                  <a:pt x="339" y="859"/>
                  <a:pt x="340" y="850"/>
                </a:cubicBezTo>
                <a:cubicBezTo>
                  <a:pt x="340" y="841"/>
                  <a:pt x="332" y="833"/>
                  <a:pt x="323" y="833"/>
                </a:cubicBezTo>
                <a:cubicBezTo>
                  <a:pt x="314" y="833"/>
                  <a:pt x="307" y="840"/>
                  <a:pt x="306" y="849"/>
                </a:cubicBezTo>
                <a:close/>
                <a:moveTo>
                  <a:pt x="1186" y="361"/>
                </a:moveTo>
                <a:cubicBezTo>
                  <a:pt x="1177" y="361"/>
                  <a:pt x="1169" y="368"/>
                  <a:pt x="1169" y="378"/>
                </a:cubicBezTo>
                <a:cubicBezTo>
                  <a:pt x="1170" y="386"/>
                  <a:pt x="1177" y="394"/>
                  <a:pt x="1186" y="394"/>
                </a:cubicBezTo>
                <a:cubicBezTo>
                  <a:pt x="1195" y="394"/>
                  <a:pt x="1203" y="386"/>
                  <a:pt x="1203" y="377"/>
                </a:cubicBezTo>
                <a:cubicBezTo>
                  <a:pt x="1203" y="368"/>
                  <a:pt x="1195" y="361"/>
                  <a:pt x="1186" y="361"/>
                </a:cubicBezTo>
                <a:close/>
                <a:moveTo>
                  <a:pt x="638" y="367"/>
                </a:moveTo>
                <a:cubicBezTo>
                  <a:pt x="629" y="367"/>
                  <a:pt x="621" y="374"/>
                  <a:pt x="621" y="383"/>
                </a:cubicBezTo>
                <a:cubicBezTo>
                  <a:pt x="621" y="393"/>
                  <a:pt x="628" y="400"/>
                  <a:pt x="637" y="401"/>
                </a:cubicBezTo>
                <a:cubicBezTo>
                  <a:pt x="646" y="401"/>
                  <a:pt x="654" y="394"/>
                  <a:pt x="654" y="384"/>
                </a:cubicBezTo>
                <a:cubicBezTo>
                  <a:pt x="654" y="375"/>
                  <a:pt x="647" y="367"/>
                  <a:pt x="638" y="367"/>
                </a:cubicBezTo>
                <a:close/>
                <a:moveTo>
                  <a:pt x="1290" y="425"/>
                </a:moveTo>
                <a:cubicBezTo>
                  <a:pt x="1281" y="424"/>
                  <a:pt x="1273" y="432"/>
                  <a:pt x="1274" y="441"/>
                </a:cubicBezTo>
                <a:cubicBezTo>
                  <a:pt x="1274" y="450"/>
                  <a:pt x="1281" y="457"/>
                  <a:pt x="1290" y="458"/>
                </a:cubicBezTo>
                <a:cubicBezTo>
                  <a:pt x="1299" y="458"/>
                  <a:pt x="1307" y="451"/>
                  <a:pt x="1307" y="441"/>
                </a:cubicBezTo>
                <a:cubicBezTo>
                  <a:pt x="1307" y="432"/>
                  <a:pt x="1299" y="425"/>
                  <a:pt x="1290" y="425"/>
                </a:cubicBezTo>
                <a:close/>
                <a:moveTo>
                  <a:pt x="302" y="903"/>
                </a:moveTo>
                <a:cubicBezTo>
                  <a:pt x="302" y="912"/>
                  <a:pt x="309" y="920"/>
                  <a:pt x="318" y="920"/>
                </a:cubicBezTo>
                <a:cubicBezTo>
                  <a:pt x="328" y="920"/>
                  <a:pt x="335" y="913"/>
                  <a:pt x="335" y="904"/>
                </a:cubicBezTo>
                <a:cubicBezTo>
                  <a:pt x="335" y="895"/>
                  <a:pt x="328" y="887"/>
                  <a:pt x="319" y="887"/>
                </a:cubicBezTo>
                <a:cubicBezTo>
                  <a:pt x="310" y="887"/>
                  <a:pt x="302" y="894"/>
                  <a:pt x="302" y="903"/>
                </a:cubicBezTo>
                <a:close/>
                <a:moveTo>
                  <a:pt x="836" y="303"/>
                </a:moveTo>
                <a:cubicBezTo>
                  <a:pt x="827" y="303"/>
                  <a:pt x="819" y="310"/>
                  <a:pt x="819" y="318"/>
                </a:cubicBezTo>
                <a:cubicBezTo>
                  <a:pt x="819" y="328"/>
                  <a:pt x="826" y="335"/>
                  <a:pt x="835" y="336"/>
                </a:cubicBezTo>
                <a:cubicBezTo>
                  <a:pt x="844" y="336"/>
                  <a:pt x="852" y="329"/>
                  <a:pt x="852" y="319"/>
                </a:cubicBezTo>
                <a:cubicBezTo>
                  <a:pt x="852" y="310"/>
                  <a:pt x="845" y="303"/>
                  <a:pt x="836" y="303"/>
                </a:cubicBezTo>
                <a:close/>
                <a:moveTo>
                  <a:pt x="1106" y="326"/>
                </a:moveTo>
                <a:cubicBezTo>
                  <a:pt x="1098" y="327"/>
                  <a:pt x="1090" y="334"/>
                  <a:pt x="1090" y="343"/>
                </a:cubicBezTo>
                <a:cubicBezTo>
                  <a:pt x="1090" y="352"/>
                  <a:pt x="1097" y="360"/>
                  <a:pt x="1107" y="360"/>
                </a:cubicBezTo>
                <a:cubicBezTo>
                  <a:pt x="1116" y="360"/>
                  <a:pt x="1123" y="352"/>
                  <a:pt x="1123" y="343"/>
                </a:cubicBezTo>
                <a:cubicBezTo>
                  <a:pt x="1123" y="334"/>
                  <a:pt x="1116" y="326"/>
                  <a:pt x="1106" y="326"/>
                </a:cubicBezTo>
                <a:close/>
                <a:moveTo>
                  <a:pt x="602" y="1439"/>
                </a:moveTo>
                <a:cubicBezTo>
                  <a:pt x="611" y="1439"/>
                  <a:pt x="618" y="1432"/>
                  <a:pt x="618" y="1423"/>
                </a:cubicBezTo>
                <a:cubicBezTo>
                  <a:pt x="619" y="1413"/>
                  <a:pt x="611" y="1406"/>
                  <a:pt x="602" y="1406"/>
                </a:cubicBezTo>
                <a:cubicBezTo>
                  <a:pt x="593" y="1406"/>
                  <a:pt x="585" y="1413"/>
                  <a:pt x="585" y="1423"/>
                </a:cubicBezTo>
                <a:cubicBezTo>
                  <a:pt x="585" y="1432"/>
                  <a:pt x="593" y="1439"/>
                  <a:pt x="602" y="1439"/>
                </a:cubicBezTo>
                <a:close/>
                <a:moveTo>
                  <a:pt x="444" y="532"/>
                </a:moveTo>
                <a:cubicBezTo>
                  <a:pt x="444" y="541"/>
                  <a:pt x="451" y="549"/>
                  <a:pt x="460" y="549"/>
                </a:cubicBezTo>
                <a:cubicBezTo>
                  <a:pt x="469" y="549"/>
                  <a:pt x="477" y="542"/>
                  <a:pt x="477" y="533"/>
                </a:cubicBezTo>
                <a:cubicBezTo>
                  <a:pt x="477" y="524"/>
                  <a:pt x="470" y="516"/>
                  <a:pt x="461" y="516"/>
                </a:cubicBezTo>
                <a:cubicBezTo>
                  <a:pt x="452" y="516"/>
                  <a:pt x="444" y="523"/>
                  <a:pt x="444" y="532"/>
                </a:cubicBezTo>
                <a:close/>
                <a:moveTo>
                  <a:pt x="1146" y="1487"/>
                </a:moveTo>
                <a:cubicBezTo>
                  <a:pt x="1155" y="1486"/>
                  <a:pt x="1162" y="1479"/>
                  <a:pt x="1162" y="1470"/>
                </a:cubicBezTo>
                <a:cubicBezTo>
                  <a:pt x="1162" y="1461"/>
                  <a:pt x="1154" y="1453"/>
                  <a:pt x="1145" y="1453"/>
                </a:cubicBezTo>
                <a:cubicBezTo>
                  <a:pt x="1136" y="1454"/>
                  <a:pt x="1129" y="1461"/>
                  <a:pt x="1129" y="1470"/>
                </a:cubicBezTo>
                <a:cubicBezTo>
                  <a:pt x="1129" y="1480"/>
                  <a:pt x="1136" y="1487"/>
                  <a:pt x="1146" y="1487"/>
                </a:cubicBezTo>
                <a:close/>
                <a:moveTo>
                  <a:pt x="608" y="392"/>
                </a:moveTo>
                <a:cubicBezTo>
                  <a:pt x="599" y="392"/>
                  <a:pt x="592" y="400"/>
                  <a:pt x="592" y="409"/>
                </a:cubicBezTo>
                <a:cubicBezTo>
                  <a:pt x="593" y="418"/>
                  <a:pt x="600" y="425"/>
                  <a:pt x="609" y="425"/>
                </a:cubicBezTo>
                <a:cubicBezTo>
                  <a:pt x="618" y="425"/>
                  <a:pt x="626" y="417"/>
                  <a:pt x="625" y="408"/>
                </a:cubicBezTo>
                <a:cubicBezTo>
                  <a:pt x="625" y="399"/>
                  <a:pt x="617" y="392"/>
                  <a:pt x="608" y="392"/>
                </a:cubicBezTo>
                <a:close/>
                <a:moveTo>
                  <a:pt x="1316" y="454"/>
                </a:moveTo>
                <a:cubicBezTo>
                  <a:pt x="1307" y="453"/>
                  <a:pt x="1299" y="460"/>
                  <a:pt x="1298" y="470"/>
                </a:cubicBezTo>
                <a:cubicBezTo>
                  <a:pt x="1298" y="479"/>
                  <a:pt x="1305" y="487"/>
                  <a:pt x="1315" y="487"/>
                </a:cubicBezTo>
                <a:cubicBezTo>
                  <a:pt x="1324" y="487"/>
                  <a:pt x="1331" y="480"/>
                  <a:pt x="1331" y="471"/>
                </a:cubicBezTo>
                <a:cubicBezTo>
                  <a:pt x="1332" y="462"/>
                  <a:pt x="1325" y="454"/>
                  <a:pt x="1316" y="454"/>
                </a:cubicBezTo>
                <a:close/>
                <a:moveTo>
                  <a:pt x="978" y="1527"/>
                </a:moveTo>
                <a:cubicBezTo>
                  <a:pt x="988" y="1526"/>
                  <a:pt x="995" y="1519"/>
                  <a:pt x="995" y="1509"/>
                </a:cubicBezTo>
                <a:cubicBezTo>
                  <a:pt x="994" y="1500"/>
                  <a:pt x="987" y="1494"/>
                  <a:pt x="978" y="1494"/>
                </a:cubicBezTo>
                <a:cubicBezTo>
                  <a:pt x="968" y="1494"/>
                  <a:pt x="961" y="1502"/>
                  <a:pt x="962" y="1511"/>
                </a:cubicBezTo>
                <a:cubicBezTo>
                  <a:pt x="962" y="1520"/>
                  <a:pt x="969" y="1527"/>
                  <a:pt x="978" y="1527"/>
                </a:cubicBezTo>
                <a:close/>
                <a:moveTo>
                  <a:pt x="1475" y="1159"/>
                </a:moveTo>
                <a:cubicBezTo>
                  <a:pt x="1484" y="1159"/>
                  <a:pt x="1491" y="1152"/>
                  <a:pt x="1492" y="1143"/>
                </a:cubicBezTo>
                <a:cubicBezTo>
                  <a:pt x="1492" y="1134"/>
                  <a:pt x="1485" y="1126"/>
                  <a:pt x="1476" y="1126"/>
                </a:cubicBezTo>
                <a:cubicBezTo>
                  <a:pt x="1467" y="1125"/>
                  <a:pt x="1459" y="1133"/>
                  <a:pt x="1459" y="1142"/>
                </a:cubicBezTo>
                <a:cubicBezTo>
                  <a:pt x="1458" y="1151"/>
                  <a:pt x="1466" y="1159"/>
                  <a:pt x="1475" y="1159"/>
                </a:cubicBezTo>
                <a:close/>
                <a:moveTo>
                  <a:pt x="1440" y="602"/>
                </a:moveTo>
                <a:cubicBezTo>
                  <a:pt x="1430" y="602"/>
                  <a:pt x="1423" y="609"/>
                  <a:pt x="1423" y="619"/>
                </a:cubicBezTo>
                <a:cubicBezTo>
                  <a:pt x="1423" y="628"/>
                  <a:pt x="1430" y="635"/>
                  <a:pt x="1440" y="635"/>
                </a:cubicBezTo>
                <a:cubicBezTo>
                  <a:pt x="1449" y="635"/>
                  <a:pt x="1456" y="628"/>
                  <a:pt x="1456" y="619"/>
                </a:cubicBezTo>
                <a:cubicBezTo>
                  <a:pt x="1456" y="610"/>
                  <a:pt x="1449" y="602"/>
                  <a:pt x="1440" y="602"/>
                </a:cubicBezTo>
                <a:close/>
                <a:moveTo>
                  <a:pt x="776" y="1491"/>
                </a:moveTo>
                <a:cubicBezTo>
                  <a:pt x="776" y="1482"/>
                  <a:pt x="769" y="1474"/>
                  <a:pt x="760" y="1474"/>
                </a:cubicBezTo>
                <a:cubicBezTo>
                  <a:pt x="751" y="1474"/>
                  <a:pt x="744" y="1481"/>
                  <a:pt x="743" y="1490"/>
                </a:cubicBezTo>
                <a:cubicBezTo>
                  <a:pt x="743" y="1499"/>
                  <a:pt x="750" y="1506"/>
                  <a:pt x="759" y="1507"/>
                </a:cubicBezTo>
                <a:cubicBezTo>
                  <a:pt x="768" y="1507"/>
                  <a:pt x="776" y="1500"/>
                  <a:pt x="776" y="1491"/>
                </a:cubicBezTo>
                <a:close/>
                <a:moveTo>
                  <a:pt x="1521" y="816"/>
                </a:moveTo>
                <a:cubicBezTo>
                  <a:pt x="1521" y="807"/>
                  <a:pt x="1514" y="799"/>
                  <a:pt x="1505" y="799"/>
                </a:cubicBezTo>
                <a:cubicBezTo>
                  <a:pt x="1495" y="799"/>
                  <a:pt x="1488" y="806"/>
                  <a:pt x="1488" y="816"/>
                </a:cubicBezTo>
                <a:cubicBezTo>
                  <a:pt x="1488" y="825"/>
                  <a:pt x="1495" y="832"/>
                  <a:pt x="1504" y="832"/>
                </a:cubicBezTo>
                <a:cubicBezTo>
                  <a:pt x="1513" y="832"/>
                  <a:pt x="1521" y="825"/>
                  <a:pt x="1521" y="816"/>
                </a:cubicBezTo>
                <a:close/>
                <a:moveTo>
                  <a:pt x="814" y="1512"/>
                </a:moveTo>
                <a:cubicBezTo>
                  <a:pt x="823" y="1512"/>
                  <a:pt x="831" y="1505"/>
                  <a:pt x="831" y="1496"/>
                </a:cubicBezTo>
                <a:cubicBezTo>
                  <a:pt x="831" y="1487"/>
                  <a:pt x="823" y="1479"/>
                  <a:pt x="814" y="1479"/>
                </a:cubicBezTo>
                <a:cubicBezTo>
                  <a:pt x="805" y="1479"/>
                  <a:pt x="798" y="1487"/>
                  <a:pt x="798" y="1496"/>
                </a:cubicBezTo>
                <a:cubicBezTo>
                  <a:pt x="798" y="1505"/>
                  <a:pt x="805" y="1512"/>
                  <a:pt x="814" y="1512"/>
                </a:cubicBezTo>
                <a:close/>
                <a:moveTo>
                  <a:pt x="549" y="442"/>
                </a:moveTo>
                <a:cubicBezTo>
                  <a:pt x="540" y="442"/>
                  <a:pt x="533" y="449"/>
                  <a:pt x="533" y="458"/>
                </a:cubicBezTo>
                <a:cubicBezTo>
                  <a:pt x="532" y="467"/>
                  <a:pt x="539" y="474"/>
                  <a:pt x="548" y="474"/>
                </a:cubicBezTo>
                <a:cubicBezTo>
                  <a:pt x="558" y="475"/>
                  <a:pt x="565" y="468"/>
                  <a:pt x="565" y="458"/>
                </a:cubicBezTo>
                <a:cubicBezTo>
                  <a:pt x="565" y="449"/>
                  <a:pt x="558" y="442"/>
                  <a:pt x="549" y="442"/>
                </a:cubicBezTo>
                <a:close/>
                <a:moveTo>
                  <a:pt x="1390" y="542"/>
                </a:moveTo>
                <a:cubicBezTo>
                  <a:pt x="1381" y="542"/>
                  <a:pt x="1373" y="550"/>
                  <a:pt x="1373" y="559"/>
                </a:cubicBezTo>
                <a:cubicBezTo>
                  <a:pt x="1373" y="568"/>
                  <a:pt x="1381" y="575"/>
                  <a:pt x="1389" y="575"/>
                </a:cubicBezTo>
                <a:cubicBezTo>
                  <a:pt x="1399" y="575"/>
                  <a:pt x="1406" y="569"/>
                  <a:pt x="1406" y="560"/>
                </a:cubicBezTo>
                <a:cubicBezTo>
                  <a:pt x="1407" y="550"/>
                  <a:pt x="1399" y="543"/>
                  <a:pt x="1390" y="542"/>
                </a:cubicBezTo>
                <a:close/>
                <a:moveTo>
                  <a:pt x="923" y="1522"/>
                </a:moveTo>
                <a:cubicBezTo>
                  <a:pt x="932" y="1522"/>
                  <a:pt x="940" y="1514"/>
                  <a:pt x="940" y="1505"/>
                </a:cubicBezTo>
                <a:cubicBezTo>
                  <a:pt x="940" y="1496"/>
                  <a:pt x="933" y="1489"/>
                  <a:pt x="924" y="1489"/>
                </a:cubicBezTo>
                <a:cubicBezTo>
                  <a:pt x="915" y="1488"/>
                  <a:pt x="907" y="1495"/>
                  <a:pt x="907" y="1504"/>
                </a:cubicBezTo>
                <a:cubicBezTo>
                  <a:pt x="907" y="1514"/>
                  <a:pt x="914" y="1521"/>
                  <a:pt x="923" y="1522"/>
                </a:cubicBezTo>
                <a:close/>
                <a:moveTo>
                  <a:pt x="363" y="699"/>
                </a:moveTo>
                <a:cubicBezTo>
                  <a:pt x="354" y="699"/>
                  <a:pt x="346" y="706"/>
                  <a:pt x="346" y="715"/>
                </a:cubicBezTo>
                <a:cubicBezTo>
                  <a:pt x="346" y="724"/>
                  <a:pt x="352" y="732"/>
                  <a:pt x="361" y="732"/>
                </a:cubicBezTo>
                <a:cubicBezTo>
                  <a:pt x="370" y="733"/>
                  <a:pt x="378" y="726"/>
                  <a:pt x="379" y="717"/>
                </a:cubicBezTo>
                <a:cubicBezTo>
                  <a:pt x="379" y="708"/>
                  <a:pt x="372" y="700"/>
                  <a:pt x="363" y="699"/>
                </a:cubicBezTo>
                <a:close/>
                <a:moveTo>
                  <a:pt x="1061" y="1506"/>
                </a:moveTo>
                <a:cubicBezTo>
                  <a:pt x="1070" y="1507"/>
                  <a:pt x="1078" y="1499"/>
                  <a:pt x="1078" y="1490"/>
                </a:cubicBezTo>
                <a:cubicBezTo>
                  <a:pt x="1078" y="1481"/>
                  <a:pt x="1071" y="1474"/>
                  <a:pt x="1062" y="1473"/>
                </a:cubicBezTo>
                <a:cubicBezTo>
                  <a:pt x="1053" y="1473"/>
                  <a:pt x="1045" y="1480"/>
                  <a:pt x="1045" y="1489"/>
                </a:cubicBezTo>
                <a:cubicBezTo>
                  <a:pt x="1045" y="1498"/>
                  <a:pt x="1052" y="1506"/>
                  <a:pt x="1061" y="1506"/>
                </a:cubicBezTo>
                <a:close/>
                <a:moveTo>
                  <a:pt x="1382" y="530"/>
                </a:moveTo>
                <a:cubicBezTo>
                  <a:pt x="1382" y="521"/>
                  <a:pt x="1374" y="513"/>
                  <a:pt x="1364" y="513"/>
                </a:cubicBezTo>
                <a:cubicBezTo>
                  <a:pt x="1356" y="514"/>
                  <a:pt x="1349" y="521"/>
                  <a:pt x="1349" y="530"/>
                </a:cubicBezTo>
                <a:cubicBezTo>
                  <a:pt x="1349" y="539"/>
                  <a:pt x="1356" y="546"/>
                  <a:pt x="1365" y="546"/>
                </a:cubicBezTo>
                <a:cubicBezTo>
                  <a:pt x="1374" y="546"/>
                  <a:pt x="1382" y="539"/>
                  <a:pt x="1382" y="530"/>
                </a:cubicBezTo>
                <a:close/>
                <a:moveTo>
                  <a:pt x="889" y="307"/>
                </a:moveTo>
                <a:cubicBezTo>
                  <a:pt x="880" y="307"/>
                  <a:pt x="873" y="315"/>
                  <a:pt x="873" y="324"/>
                </a:cubicBezTo>
                <a:cubicBezTo>
                  <a:pt x="873" y="333"/>
                  <a:pt x="880" y="340"/>
                  <a:pt x="889" y="340"/>
                </a:cubicBezTo>
                <a:cubicBezTo>
                  <a:pt x="898" y="340"/>
                  <a:pt x="906" y="333"/>
                  <a:pt x="906" y="324"/>
                </a:cubicBezTo>
                <a:cubicBezTo>
                  <a:pt x="906" y="314"/>
                  <a:pt x="898" y="307"/>
                  <a:pt x="889" y="307"/>
                </a:cubicBezTo>
                <a:close/>
                <a:moveTo>
                  <a:pt x="396" y="620"/>
                </a:moveTo>
                <a:cubicBezTo>
                  <a:pt x="387" y="620"/>
                  <a:pt x="380" y="628"/>
                  <a:pt x="380" y="637"/>
                </a:cubicBezTo>
                <a:cubicBezTo>
                  <a:pt x="380" y="646"/>
                  <a:pt x="388" y="653"/>
                  <a:pt x="397" y="653"/>
                </a:cubicBezTo>
                <a:cubicBezTo>
                  <a:pt x="406" y="653"/>
                  <a:pt x="413" y="645"/>
                  <a:pt x="413" y="636"/>
                </a:cubicBezTo>
                <a:cubicBezTo>
                  <a:pt x="413" y="627"/>
                  <a:pt x="405" y="620"/>
                  <a:pt x="396" y="620"/>
                </a:cubicBezTo>
                <a:close/>
                <a:moveTo>
                  <a:pt x="682" y="1473"/>
                </a:moveTo>
                <a:cubicBezTo>
                  <a:pt x="691" y="1472"/>
                  <a:pt x="698" y="1465"/>
                  <a:pt x="698" y="1456"/>
                </a:cubicBezTo>
                <a:cubicBezTo>
                  <a:pt x="698" y="1447"/>
                  <a:pt x="690" y="1440"/>
                  <a:pt x="681" y="1440"/>
                </a:cubicBezTo>
                <a:cubicBezTo>
                  <a:pt x="672" y="1440"/>
                  <a:pt x="665" y="1448"/>
                  <a:pt x="665" y="1457"/>
                </a:cubicBezTo>
                <a:cubicBezTo>
                  <a:pt x="665" y="1466"/>
                  <a:pt x="672" y="1473"/>
                  <a:pt x="682" y="1473"/>
                </a:cubicBezTo>
                <a:close/>
                <a:moveTo>
                  <a:pt x="362" y="1156"/>
                </a:moveTo>
                <a:cubicBezTo>
                  <a:pt x="362" y="1165"/>
                  <a:pt x="369" y="1172"/>
                  <a:pt x="378" y="1172"/>
                </a:cubicBezTo>
                <a:cubicBezTo>
                  <a:pt x="388" y="1172"/>
                  <a:pt x="395" y="1166"/>
                  <a:pt x="395" y="1156"/>
                </a:cubicBezTo>
                <a:cubicBezTo>
                  <a:pt x="395" y="1147"/>
                  <a:pt x="388" y="1139"/>
                  <a:pt x="378" y="1140"/>
                </a:cubicBezTo>
                <a:cubicBezTo>
                  <a:pt x="370" y="1140"/>
                  <a:pt x="362" y="1147"/>
                  <a:pt x="362" y="1156"/>
                </a:cubicBezTo>
                <a:close/>
                <a:moveTo>
                  <a:pt x="519" y="467"/>
                </a:moveTo>
                <a:cubicBezTo>
                  <a:pt x="510" y="467"/>
                  <a:pt x="502" y="474"/>
                  <a:pt x="503" y="484"/>
                </a:cubicBezTo>
                <a:cubicBezTo>
                  <a:pt x="503" y="493"/>
                  <a:pt x="511" y="500"/>
                  <a:pt x="519" y="499"/>
                </a:cubicBezTo>
                <a:cubicBezTo>
                  <a:pt x="529" y="499"/>
                  <a:pt x="536" y="491"/>
                  <a:pt x="536" y="482"/>
                </a:cubicBezTo>
                <a:cubicBezTo>
                  <a:pt x="535" y="473"/>
                  <a:pt x="528" y="467"/>
                  <a:pt x="519" y="467"/>
                </a:cubicBezTo>
                <a:close/>
                <a:moveTo>
                  <a:pt x="944" y="312"/>
                </a:moveTo>
                <a:cubicBezTo>
                  <a:pt x="935" y="312"/>
                  <a:pt x="928" y="319"/>
                  <a:pt x="928" y="328"/>
                </a:cubicBezTo>
                <a:cubicBezTo>
                  <a:pt x="927" y="337"/>
                  <a:pt x="934" y="345"/>
                  <a:pt x="943" y="345"/>
                </a:cubicBezTo>
                <a:cubicBezTo>
                  <a:pt x="953" y="345"/>
                  <a:pt x="960" y="338"/>
                  <a:pt x="960" y="328"/>
                </a:cubicBezTo>
                <a:cubicBezTo>
                  <a:pt x="960" y="320"/>
                  <a:pt x="953" y="312"/>
                  <a:pt x="944" y="312"/>
                </a:cubicBezTo>
                <a:close/>
                <a:moveTo>
                  <a:pt x="1483" y="716"/>
                </a:moveTo>
                <a:cubicBezTo>
                  <a:pt x="1475" y="716"/>
                  <a:pt x="1467" y="723"/>
                  <a:pt x="1467" y="732"/>
                </a:cubicBezTo>
                <a:cubicBezTo>
                  <a:pt x="1467" y="741"/>
                  <a:pt x="1475" y="749"/>
                  <a:pt x="1484" y="749"/>
                </a:cubicBezTo>
                <a:cubicBezTo>
                  <a:pt x="1493" y="749"/>
                  <a:pt x="1500" y="741"/>
                  <a:pt x="1500" y="731"/>
                </a:cubicBezTo>
                <a:cubicBezTo>
                  <a:pt x="1500" y="722"/>
                  <a:pt x="1493" y="716"/>
                  <a:pt x="1483" y="716"/>
                </a:cubicBezTo>
                <a:close/>
                <a:moveTo>
                  <a:pt x="1415" y="572"/>
                </a:moveTo>
                <a:cubicBezTo>
                  <a:pt x="1406" y="572"/>
                  <a:pt x="1398" y="579"/>
                  <a:pt x="1398" y="589"/>
                </a:cubicBezTo>
                <a:cubicBezTo>
                  <a:pt x="1398" y="598"/>
                  <a:pt x="1405" y="605"/>
                  <a:pt x="1414" y="605"/>
                </a:cubicBezTo>
                <a:cubicBezTo>
                  <a:pt x="1423" y="606"/>
                  <a:pt x="1431" y="598"/>
                  <a:pt x="1431" y="589"/>
                </a:cubicBezTo>
                <a:cubicBezTo>
                  <a:pt x="1431" y="580"/>
                  <a:pt x="1424" y="573"/>
                  <a:pt x="1415" y="572"/>
                </a:cubicBezTo>
                <a:close/>
                <a:moveTo>
                  <a:pt x="1053" y="322"/>
                </a:moveTo>
                <a:cubicBezTo>
                  <a:pt x="1044" y="321"/>
                  <a:pt x="1037" y="329"/>
                  <a:pt x="1037" y="338"/>
                </a:cubicBezTo>
                <a:cubicBezTo>
                  <a:pt x="1037" y="347"/>
                  <a:pt x="1044" y="354"/>
                  <a:pt x="1053" y="354"/>
                </a:cubicBezTo>
                <a:cubicBezTo>
                  <a:pt x="1062" y="355"/>
                  <a:pt x="1070" y="347"/>
                  <a:pt x="1070" y="338"/>
                </a:cubicBezTo>
                <a:cubicBezTo>
                  <a:pt x="1070" y="329"/>
                  <a:pt x="1062" y="322"/>
                  <a:pt x="1053" y="322"/>
                </a:cubicBezTo>
                <a:close/>
                <a:moveTo>
                  <a:pt x="490" y="491"/>
                </a:moveTo>
                <a:cubicBezTo>
                  <a:pt x="481" y="491"/>
                  <a:pt x="474" y="498"/>
                  <a:pt x="474" y="507"/>
                </a:cubicBezTo>
                <a:cubicBezTo>
                  <a:pt x="474" y="517"/>
                  <a:pt x="481" y="524"/>
                  <a:pt x="490" y="524"/>
                </a:cubicBezTo>
                <a:cubicBezTo>
                  <a:pt x="499" y="524"/>
                  <a:pt x="506" y="517"/>
                  <a:pt x="507" y="508"/>
                </a:cubicBezTo>
                <a:cubicBezTo>
                  <a:pt x="507" y="499"/>
                  <a:pt x="499" y="491"/>
                  <a:pt x="490" y="491"/>
                </a:cubicBezTo>
                <a:close/>
                <a:moveTo>
                  <a:pt x="1340" y="484"/>
                </a:moveTo>
                <a:cubicBezTo>
                  <a:pt x="1331" y="483"/>
                  <a:pt x="1323" y="490"/>
                  <a:pt x="1323" y="500"/>
                </a:cubicBezTo>
                <a:cubicBezTo>
                  <a:pt x="1323" y="509"/>
                  <a:pt x="1330" y="516"/>
                  <a:pt x="1339" y="517"/>
                </a:cubicBezTo>
                <a:cubicBezTo>
                  <a:pt x="1348" y="517"/>
                  <a:pt x="1356" y="510"/>
                  <a:pt x="1356" y="500"/>
                </a:cubicBezTo>
                <a:cubicBezTo>
                  <a:pt x="1356" y="492"/>
                  <a:pt x="1349" y="484"/>
                  <a:pt x="1340" y="484"/>
                </a:cubicBezTo>
                <a:close/>
                <a:moveTo>
                  <a:pt x="579" y="417"/>
                </a:moveTo>
                <a:cubicBezTo>
                  <a:pt x="570" y="417"/>
                  <a:pt x="563" y="424"/>
                  <a:pt x="563" y="433"/>
                </a:cubicBezTo>
                <a:cubicBezTo>
                  <a:pt x="562" y="443"/>
                  <a:pt x="570" y="450"/>
                  <a:pt x="579" y="450"/>
                </a:cubicBezTo>
                <a:cubicBezTo>
                  <a:pt x="588" y="450"/>
                  <a:pt x="595" y="443"/>
                  <a:pt x="595" y="434"/>
                </a:cubicBezTo>
                <a:cubicBezTo>
                  <a:pt x="596" y="425"/>
                  <a:pt x="588" y="417"/>
                  <a:pt x="579" y="417"/>
                </a:cubicBezTo>
                <a:close/>
                <a:moveTo>
                  <a:pt x="1428" y="1246"/>
                </a:moveTo>
                <a:cubicBezTo>
                  <a:pt x="1428" y="1237"/>
                  <a:pt x="1420" y="1230"/>
                  <a:pt x="1410" y="1230"/>
                </a:cubicBezTo>
                <a:cubicBezTo>
                  <a:pt x="1402" y="1230"/>
                  <a:pt x="1395" y="1238"/>
                  <a:pt x="1395" y="1247"/>
                </a:cubicBezTo>
                <a:cubicBezTo>
                  <a:pt x="1395" y="1256"/>
                  <a:pt x="1402" y="1263"/>
                  <a:pt x="1412" y="1263"/>
                </a:cubicBezTo>
                <a:cubicBezTo>
                  <a:pt x="1421" y="1262"/>
                  <a:pt x="1428" y="1255"/>
                  <a:pt x="1428" y="1246"/>
                </a:cubicBezTo>
                <a:close/>
                <a:moveTo>
                  <a:pt x="998" y="317"/>
                </a:moveTo>
                <a:cubicBezTo>
                  <a:pt x="989" y="317"/>
                  <a:pt x="982" y="324"/>
                  <a:pt x="982" y="333"/>
                </a:cubicBezTo>
                <a:cubicBezTo>
                  <a:pt x="982" y="342"/>
                  <a:pt x="990" y="349"/>
                  <a:pt x="999" y="349"/>
                </a:cubicBezTo>
                <a:cubicBezTo>
                  <a:pt x="1008" y="349"/>
                  <a:pt x="1015" y="342"/>
                  <a:pt x="1015" y="333"/>
                </a:cubicBezTo>
                <a:cubicBezTo>
                  <a:pt x="1015" y="323"/>
                  <a:pt x="1007" y="316"/>
                  <a:pt x="998" y="317"/>
                </a:cubicBezTo>
                <a:close/>
                <a:moveTo>
                  <a:pt x="1211" y="391"/>
                </a:moveTo>
                <a:cubicBezTo>
                  <a:pt x="1202" y="390"/>
                  <a:pt x="1194" y="398"/>
                  <a:pt x="1194" y="407"/>
                </a:cubicBezTo>
                <a:cubicBezTo>
                  <a:pt x="1194" y="416"/>
                  <a:pt x="1202" y="423"/>
                  <a:pt x="1211" y="423"/>
                </a:cubicBezTo>
                <a:cubicBezTo>
                  <a:pt x="1220" y="423"/>
                  <a:pt x="1227" y="417"/>
                  <a:pt x="1227" y="407"/>
                </a:cubicBezTo>
                <a:cubicBezTo>
                  <a:pt x="1227" y="398"/>
                  <a:pt x="1220" y="391"/>
                  <a:pt x="1211" y="391"/>
                </a:cubicBezTo>
                <a:close/>
                <a:moveTo>
                  <a:pt x="426" y="595"/>
                </a:moveTo>
                <a:cubicBezTo>
                  <a:pt x="417" y="595"/>
                  <a:pt x="410" y="603"/>
                  <a:pt x="410" y="612"/>
                </a:cubicBezTo>
                <a:cubicBezTo>
                  <a:pt x="410" y="621"/>
                  <a:pt x="417" y="628"/>
                  <a:pt x="426" y="628"/>
                </a:cubicBezTo>
                <a:cubicBezTo>
                  <a:pt x="435" y="628"/>
                  <a:pt x="442" y="621"/>
                  <a:pt x="442" y="612"/>
                </a:cubicBezTo>
                <a:cubicBezTo>
                  <a:pt x="443" y="603"/>
                  <a:pt x="435" y="595"/>
                  <a:pt x="426" y="595"/>
                </a:cubicBezTo>
                <a:close/>
                <a:moveTo>
                  <a:pt x="1383" y="1288"/>
                </a:moveTo>
                <a:cubicBezTo>
                  <a:pt x="1391" y="1287"/>
                  <a:pt x="1399" y="1280"/>
                  <a:pt x="1399" y="1271"/>
                </a:cubicBezTo>
                <a:cubicBezTo>
                  <a:pt x="1398" y="1262"/>
                  <a:pt x="1391" y="1255"/>
                  <a:pt x="1382" y="1255"/>
                </a:cubicBezTo>
                <a:cubicBezTo>
                  <a:pt x="1373" y="1255"/>
                  <a:pt x="1366" y="1262"/>
                  <a:pt x="1366" y="1271"/>
                </a:cubicBezTo>
                <a:cubicBezTo>
                  <a:pt x="1366" y="1280"/>
                  <a:pt x="1373" y="1288"/>
                  <a:pt x="1383" y="1288"/>
                </a:cubicBezTo>
                <a:close/>
                <a:moveTo>
                  <a:pt x="553" y="1379"/>
                </a:moveTo>
                <a:cubicBezTo>
                  <a:pt x="562" y="1379"/>
                  <a:pt x="569" y="1371"/>
                  <a:pt x="569" y="1362"/>
                </a:cubicBezTo>
                <a:cubicBezTo>
                  <a:pt x="568" y="1353"/>
                  <a:pt x="561" y="1346"/>
                  <a:pt x="552" y="1346"/>
                </a:cubicBezTo>
                <a:cubicBezTo>
                  <a:pt x="543" y="1346"/>
                  <a:pt x="536" y="1354"/>
                  <a:pt x="536" y="1363"/>
                </a:cubicBezTo>
                <a:cubicBezTo>
                  <a:pt x="536" y="1372"/>
                  <a:pt x="544" y="1379"/>
                  <a:pt x="553" y="1379"/>
                </a:cubicBezTo>
                <a:close/>
                <a:moveTo>
                  <a:pt x="1204" y="1436"/>
                </a:moveTo>
                <a:cubicBezTo>
                  <a:pt x="1213" y="1436"/>
                  <a:pt x="1221" y="1429"/>
                  <a:pt x="1221" y="1420"/>
                </a:cubicBezTo>
                <a:cubicBezTo>
                  <a:pt x="1221" y="1411"/>
                  <a:pt x="1214" y="1404"/>
                  <a:pt x="1205" y="1404"/>
                </a:cubicBezTo>
                <a:cubicBezTo>
                  <a:pt x="1196" y="1403"/>
                  <a:pt x="1189" y="1410"/>
                  <a:pt x="1189" y="1419"/>
                </a:cubicBezTo>
                <a:cubicBezTo>
                  <a:pt x="1189" y="1428"/>
                  <a:pt x="1196" y="1436"/>
                  <a:pt x="1204" y="1436"/>
                </a:cubicBezTo>
                <a:close/>
                <a:moveTo>
                  <a:pt x="721" y="347"/>
                </a:moveTo>
                <a:cubicBezTo>
                  <a:pt x="712" y="348"/>
                  <a:pt x="706" y="355"/>
                  <a:pt x="706" y="364"/>
                </a:cubicBezTo>
                <a:cubicBezTo>
                  <a:pt x="706" y="373"/>
                  <a:pt x="713" y="380"/>
                  <a:pt x="722" y="380"/>
                </a:cubicBezTo>
                <a:cubicBezTo>
                  <a:pt x="731" y="380"/>
                  <a:pt x="739" y="372"/>
                  <a:pt x="739" y="363"/>
                </a:cubicBezTo>
                <a:cubicBezTo>
                  <a:pt x="739" y="354"/>
                  <a:pt x="731" y="347"/>
                  <a:pt x="721" y="347"/>
                </a:cubicBezTo>
                <a:close/>
                <a:moveTo>
                  <a:pt x="577" y="1409"/>
                </a:moveTo>
                <a:cubicBezTo>
                  <a:pt x="586" y="1409"/>
                  <a:pt x="594" y="1401"/>
                  <a:pt x="594" y="1392"/>
                </a:cubicBezTo>
                <a:cubicBezTo>
                  <a:pt x="593" y="1383"/>
                  <a:pt x="586" y="1376"/>
                  <a:pt x="577" y="1376"/>
                </a:cubicBezTo>
                <a:cubicBezTo>
                  <a:pt x="568" y="1376"/>
                  <a:pt x="561" y="1383"/>
                  <a:pt x="561" y="1392"/>
                </a:cubicBezTo>
                <a:cubicBezTo>
                  <a:pt x="561" y="1401"/>
                  <a:pt x="568" y="1409"/>
                  <a:pt x="577" y="1409"/>
                </a:cubicBezTo>
                <a:close/>
                <a:moveTo>
                  <a:pt x="1132" y="356"/>
                </a:moveTo>
                <a:cubicBezTo>
                  <a:pt x="1123" y="356"/>
                  <a:pt x="1116" y="363"/>
                  <a:pt x="1116" y="372"/>
                </a:cubicBezTo>
                <a:cubicBezTo>
                  <a:pt x="1116" y="381"/>
                  <a:pt x="1124" y="389"/>
                  <a:pt x="1133" y="388"/>
                </a:cubicBezTo>
                <a:cubicBezTo>
                  <a:pt x="1142" y="388"/>
                  <a:pt x="1149" y="381"/>
                  <a:pt x="1149" y="372"/>
                </a:cubicBezTo>
                <a:cubicBezTo>
                  <a:pt x="1148" y="363"/>
                  <a:pt x="1142" y="356"/>
                  <a:pt x="1132" y="356"/>
                </a:cubicBezTo>
                <a:close/>
                <a:moveTo>
                  <a:pt x="1498" y="854"/>
                </a:moveTo>
                <a:cubicBezTo>
                  <a:pt x="1489" y="854"/>
                  <a:pt x="1482" y="862"/>
                  <a:pt x="1483" y="871"/>
                </a:cubicBezTo>
                <a:cubicBezTo>
                  <a:pt x="1483" y="880"/>
                  <a:pt x="1491" y="887"/>
                  <a:pt x="1499" y="887"/>
                </a:cubicBezTo>
                <a:cubicBezTo>
                  <a:pt x="1508" y="887"/>
                  <a:pt x="1515" y="879"/>
                  <a:pt x="1515" y="870"/>
                </a:cubicBezTo>
                <a:cubicBezTo>
                  <a:pt x="1515" y="861"/>
                  <a:pt x="1508" y="854"/>
                  <a:pt x="1498" y="854"/>
                </a:cubicBezTo>
                <a:close/>
                <a:moveTo>
                  <a:pt x="1496" y="1089"/>
                </a:moveTo>
                <a:cubicBezTo>
                  <a:pt x="1497" y="1080"/>
                  <a:pt x="1490" y="1072"/>
                  <a:pt x="1481" y="1071"/>
                </a:cubicBezTo>
                <a:cubicBezTo>
                  <a:pt x="1473" y="1071"/>
                  <a:pt x="1465" y="1078"/>
                  <a:pt x="1464" y="1087"/>
                </a:cubicBezTo>
                <a:cubicBezTo>
                  <a:pt x="1463" y="1095"/>
                  <a:pt x="1470" y="1103"/>
                  <a:pt x="1479" y="1104"/>
                </a:cubicBezTo>
                <a:cubicBezTo>
                  <a:pt x="1488" y="1105"/>
                  <a:pt x="1496" y="1098"/>
                  <a:pt x="1496" y="1089"/>
                </a:cubicBezTo>
                <a:close/>
                <a:moveTo>
                  <a:pt x="343" y="1071"/>
                </a:moveTo>
                <a:cubicBezTo>
                  <a:pt x="342" y="1080"/>
                  <a:pt x="349" y="1088"/>
                  <a:pt x="359" y="1088"/>
                </a:cubicBezTo>
                <a:cubicBezTo>
                  <a:pt x="367" y="1088"/>
                  <a:pt x="375" y="1081"/>
                  <a:pt x="375" y="1072"/>
                </a:cubicBezTo>
                <a:cubicBezTo>
                  <a:pt x="375" y="1063"/>
                  <a:pt x="368" y="1056"/>
                  <a:pt x="359" y="1055"/>
                </a:cubicBezTo>
                <a:cubicBezTo>
                  <a:pt x="350" y="1055"/>
                  <a:pt x="343" y="1062"/>
                  <a:pt x="343" y="1071"/>
                </a:cubicBezTo>
                <a:close/>
                <a:moveTo>
                  <a:pt x="806" y="327"/>
                </a:moveTo>
                <a:cubicBezTo>
                  <a:pt x="797" y="327"/>
                  <a:pt x="790" y="335"/>
                  <a:pt x="789" y="344"/>
                </a:cubicBezTo>
                <a:cubicBezTo>
                  <a:pt x="789" y="353"/>
                  <a:pt x="796" y="360"/>
                  <a:pt x="805" y="360"/>
                </a:cubicBezTo>
                <a:cubicBezTo>
                  <a:pt x="814" y="360"/>
                  <a:pt x="822" y="353"/>
                  <a:pt x="822" y="344"/>
                </a:cubicBezTo>
                <a:cubicBezTo>
                  <a:pt x="822" y="335"/>
                  <a:pt x="815" y="327"/>
                  <a:pt x="806" y="327"/>
                </a:cubicBezTo>
                <a:close/>
                <a:moveTo>
                  <a:pt x="1446" y="1184"/>
                </a:moveTo>
                <a:cubicBezTo>
                  <a:pt x="1455" y="1184"/>
                  <a:pt x="1462" y="1176"/>
                  <a:pt x="1462" y="1167"/>
                </a:cubicBezTo>
                <a:cubicBezTo>
                  <a:pt x="1462" y="1158"/>
                  <a:pt x="1456" y="1151"/>
                  <a:pt x="1447" y="1151"/>
                </a:cubicBezTo>
                <a:cubicBezTo>
                  <a:pt x="1437" y="1151"/>
                  <a:pt x="1430" y="1158"/>
                  <a:pt x="1430" y="1167"/>
                </a:cubicBezTo>
                <a:cubicBezTo>
                  <a:pt x="1430" y="1176"/>
                  <a:pt x="1437" y="1184"/>
                  <a:pt x="1446" y="1184"/>
                </a:cubicBezTo>
                <a:close/>
                <a:moveTo>
                  <a:pt x="338" y="1004"/>
                </a:moveTo>
                <a:cubicBezTo>
                  <a:pt x="347" y="1004"/>
                  <a:pt x="355" y="997"/>
                  <a:pt x="355" y="987"/>
                </a:cubicBezTo>
                <a:cubicBezTo>
                  <a:pt x="354" y="979"/>
                  <a:pt x="347" y="972"/>
                  <a:pt x="338" y="972"/>
                </a:cubicBezTo>
                <a:cubicBezTo>
                  <a:pt x="329" y="972"/>
                  <a:pt x="322" y="979"/>
                  <a:pt x="322" y="988"/>
                </a:cubicBezTo>
                <a:cubicBezTo>
                  <a:pt x="322" y="997"/>
                  <a:pt x="329" y="1004"/>
                  <a:pt x="338" y="1004"/>
                </a:cubicBezTo>
                <a:close/>
                <a:moveTo>
                  <a:pt x="869" y="1516"/>
                </a:moveTo>
                <a:cubicBezTo>
                  <a:pt x="878" y="1516"/>
                  <a:pt x="885" y="1508"/>
                  <a:pt x="885" y="1500"/>
                </a:cubicBezTo>
                <a:cubicBezTo>
                  <a:pt x="885" y="1491"/>
                  <a:pt x="878" y="1484"/>
                  <a:pt x="869" y="1484"/>
                </a:cubicBezTo>
                <a:cubicBezTo>
                  <a:pt x="859" y="1484"/>
                  <a:pt x="852" y="1491"/>
                  <a:pt x="853" y="1501"/>
                </a:cubicBezTo>
                <a:cubicBezTo>
                  <a:pt x="853" y="1510"/>
                  <a:pt x="860" y="1517"/>
                  <a:pt x="869" y="1516"/>
                </a:cubicBezTo>
                <a:close/>
                <a:moveTo>
                  <a:pt x="1459" y="686"/>
                </a:moveTo>
                <a:cubicBezTo>
                  <a:pt x="1451" y="685"/>
                  <a:pt x="1443" y="693"/>
                  <a:pt x="1443" y="701"/>
                </a:cubicBezTo>
                <a:cubicBezTo>
                  <a:pt x="1442" y="711"/>
                  <a:pt x="1449" y="718"/>
                  <a:pt x="1459" y="718"/>
                </a:cubicBezTo>
                <a:cubicBezTo>
                  <a:pt x="1468" y="718"/>
                  <a:pt x="1475" y="711"/>
                  <a:pt x="1475" y="702"/>
                </a:cubicBezTo>
                <a:cubicBezTo>
                  <a:pt x="1475" y="694"/>
                  <a:pt x="1468" y="686"/>
                  <a:pt x="1459" y="686"/>
                </a:cubicBezTo>
                <a:close/>
                <a:moveTo>
                  <a:pt x="1175" y="1461"/>
                </a:moveTo>
                <a:cubicBezTo>
                  <a:pt x="1184" y="1461"/>
                  <a:pt x="1191" y="1453"/>
                  <a:pt x="1191" y="1444"/>
                </a:cubicBezTo>
                <a:cubicBezTo>
                  <a:pt x="1191" y="1435"/>
                  <a:pt x="1184" y="1428"/>
                  <a:pt x="1175" y="1428"/>
                </a:cubicBezTo>
                <a:cubicBezTo>
                  <a:pt x="1166" y="1428"/>
                  <a:pt x="1158" y="1436"/>
                  <a:pt x="1159" y="1445"/>
                </a:cubicBezTo>
                <a:cubicBezTo>
                  <a:pt x="1159" y="1454"/>
                  <a:pt x="1166" y="1461"/>
                  <a:pt x="1175" y="1461"/>
                </a:cubicBezTo>
                <a:close/>
                <a:moveTo>
                  <a:pt x="341" y="771"/>
                </a:moveTo>
                <a:cubicBezTo>
                  <a:pt x="341" y="780"/>
                  <a:pt x="349" y="787"/>
                  <a:pt x="358" y="787"/>
                </a:cubicBezTo>
                <a:cubicBezTo>
                  <a:pt x="367" y="786"/>
                  <a:pt x="374" y="779"/>
                  <a:pt x="374" y="770"/>
                </a:cubicBezTo>
                <a:cubicBezTo>
                  <a:pt x="373" y="761"/>
                  <a:pt x="366" y="754"/>
                  <a:pt x="357" y="754"/>
                </a:cubicBezTo>
                <a:cubicBezTo>
                  <a:pt x="348" y="754"/>
                  <a:pt x="341" y="762"/>
                  <a:pt x="341" y="771"/>
                </a:cubicBezTo>
                <a:close/>
                <a:moveTo>
                  <a:pt x="404" y="1201"/>
                </a:moveTo>
                <a:cubicBezTo>
                  <a:pt x="413" y="1201"/>
                  <a:pt x="420" y="1194"/>
                  <a:pt x="420" y="1185"/>
                </a:cubicBezTo>
                <a:cubicBezTo>
                  <a:pt x="419" y="1176"/>
                  <a:pt x="412" y="1169"/>
                  <a:pt x="403" y="1169"/>
                </a:cubicBezTo>
                <a:cubicBezTo>
                  <a:pt x="394" y="1169"/>
                  <a:pt x="387" y="1176"/>
                  <a:pt x="387" y="1186"/>
                </a:cubicBezTo>
                <a:cubicBezTo>
                  <a:pt x="387" y="1195"/>
                  <a:pt x="394" y="1202"/>
                  <a:pt x="404" y="1201"/>
                </a:cubicBezTo>
                <a:close/>
                <a:moveTo>
                  <a:pt x="1485" y="1049"/>
                </a:moveTo>
                <a:cubicBezTo>
                  <a:pt x="1494" y="1049"/>
                  <a:pt x="1501" y="1042"/>
                  <a:pt x="1501" y="1033"/>
                </a:cubicBezTo>
                <a:cubicBezTo>
                  <a:pt x="1501" y="1024"/>
                  <a:pt x="1493" y="1017"/>
                  <a:pt x="1484" y="1017"/>
                </a:cubicBezTo>
                <a:cubicBezTo>
                  <a:pt x="1475" y="1017"/>
                  <a:pt x="1468" y="1024"/>
                  <a:pt x="1468" y="1033"/>
                </a:cubicBezTo>
                <a:cubicBezTo>
                  <a:pt x="1469" y="1043"/>
                  <a:pt x="1476" y="1049"/>
                  <a:pt x="1485" y="1049"/>
                </a:cubicBezTo>
                <a:close/>
                <a:moveTo>
                  <a:pt x="327" y="933"/>
                </a:moveTo>
                <a:cubicBezTo>
                  <a:pt x="327" y="942"/>
                  <a:pt x="335" y="950"/>
                  <a:pt x="343" y="950"/>
                </a:cubicBezTo>
                <a:cubicBezTo>
                  <a:pt x="352" y="950"/>
                  <a:pt x="360" y="942"/>
                  <a:pt x="360" y="933"/>
                </a:cubicBezTo>
                <a:cubicBezTo>
                  <a:pt x="360" y="925"/>
                  <a:pt x="353" y="917"/>
                  <a:pt x="344" y="917"/>
                </a:cubicBezTo>
                <a:cubicBezTo>
                  <a:pt x="334" y="917"/>
                  <a:pt x="327" y="924"/>
                  <a:pt x="327" y="933"/>
                </a:cubicBezTo>
                <a:close/>
                <a:moveTo>
                  <a:pt x="428" y="1231"/>
                </a:moveTo>
                <a:cubicBezTo>
                  <a:pt x="437" y="1231"/>
                  <a:pt x="444" y="1224"/>
                  <a:pt x="444" y="1215"/>
                </a:cubicBezTo>
                <a:cubicBezTo>
                  <a:pt x="444" y="1205"/>
                  <a:pt x="437" y="1199"/>
                  <a:pt x="428" y="1199"/>
                </a:cubicBezTo>
                <a:cubicBezTo>
                  <a:pt x="419" y="1199"/>
                  <a:pt x="411" y="1206"/>
                  <a:pt x="412" y="1215"/>
                </a:cubicBezTo>
                <a:cubicBezTo>
                  <a:pt x="412" y="1224"/>
                  <a:pt x="420" y="1232"/>
                  <a:pt x="428" y="1231"/>
                </a:cubicBezTo>
                <a:close/>
                <a:moveTo>
                  <a:pt x="735" y="1478"/>
                </a:moveTo>
                <a:cubicBezTo>
                  <a:pt x="744" y="1478"/>
                  <a:pt x="751" y="1471"/>
                  <a:pt x="751" y="1462"/>
                </a:cubicBezTo>
                <a:cubicBezTo>
                  <a:pt x="751" y="1453"/>
                  <a:pt x="744" y="1445"/>
                  <a:pt x="735" y="1445"/>
                </a:cubicBezTo>
                <a:cubicBezTo>
                  <a:pt x="726" y="1445"/>
                  <a:pt x="719" y="1452"/>
                  <a:pt x="719" y="1461"/>
                </a:cubicBezTo>
                <a:cubicBezTo>
                  <a:pt x="718" y="1470"/>
                  <a:pt x="726" y="1477"/>
                  <a:pt x="735" y="1478"/>
                </a:cubicBezTo>
                <a:close/>
                <a:moveTo>
                  <a:pt x="692" y="372"/>
                </a:moveTo>
                <a:cubicBezTo>
                  <a:pt x="684" y="372"/>
                  <a:pt x="676" y="380"/>
                  <a:pt x="676" y="388"/>
                </a:cubicBezTo>
                <a:cubicBezTo>
                  <a:pt x="676" y="397"/>
                  <a:pt x="683" y="404"/>
                  <a:pt x="692" y="404"/>
                </a:cubicBezTo>
                <a:cubicBezTo>
                  <a:pt x="701" y="404"/>
                  <a:pt x="708" y="397"/>
                  <a:pt x="708" y="388"/>
                </a:cubicBezTo>
                <a:cubicBezTo>
                  <a:pt x="708" y="379"/>
                  <a:pt x="701" y="372"/>
                  <a:pt x="692" y="372"/>
                </a:cubicBezTo>
                <a:close/>
                <a:moveTo>
                  <a:pt x="1496" y="787"/>
                </a:moveTo>
                <a:cubicBezTo>
                  <a:pt x="1496" y="778"/>
                  <a:pt x="1489" y="771"/>
                  <a:pt x="1480" y="771"/>
                </a:cubicBezTo>
                <a:cubicBezTo>
                  <a:pt x="1471" y="770"/>
                  <a:pt x="1463" y="777"/>
                  <a:pt x="1463" y="786"/>
                </a:cubicBezTo>
                <a:cubicBezTo>
                  <a:pt x="1463" y="795"/>
                  <a:pt x="1470" y="803"/>
                  <a:pt x="1479" y="803"/>
                </a:cubicBezTo>
                <a:cubicBezTo>
                  <a:pt x="1488" y="803"/>
                  <a:pt x="1496" y="796"/>
                  <a:pt x="1496" y="787"/>
                </a:cubicBezTo>
                <a:close/>
                <a:moveTo>
                  <a:pt x="1351" y="1312"/>
                </a:moveTo>
                <a:cubicBezTo>
                  <a:pt x="1360" y="1313"/>
                  <a:pt x="1368" y="1306"/>
                  <a:pt x="1368" y="1297"/>
                </a:cubicBezTo>
                <a:cubicBezTo>
                  <a:pt x="1369" y="1288"/>
                  <a:pt x="1362" y="1280"/>
                  <a:pt x="1353" y="1280"/>
                </a:cubicBezTo>
                <a:cubicBezTo>
                  <a:pt x="1345" y="1279"/>
                  <a:pt x="1337" y="1286"/>
                  <a:pt x="1336" y="1295"/>
                </a:cubicBezTo>
                <a:cubicBezTo>
                  <a:pt x="1335" y="1304"/>
                  <a:pt x="1342" y="1312"/>
                  <a:pt x="1351" y="1312"/>
                </a:cubicBezTo>
                <a:close/>
                <a:moveTo>
                  <a:pt x="1091" y="1481"/>
                </a:moveTo>
                <a:cubicBezTo>
                  <a:pt x="1100" y="1481"/>
                  <a:pt x="1107" y="1474"/>
                  <a:pt x="1107" y="1465"/>
                </a:cubicBezTo>
                <a:cubicBezTo>
                  <a:pt x="1108" y="1456"/>
                  <a:pt x="1101" y="1449"/>
                  <a:pt x="1092" y="1449"/>
                </a:cubicBezTo>
                <a:cubicBezTo>
                  <a:pt x="1083" y="1448"/>
                  <a:pt x="1075" y="1456"/>
                  <a:pt x="1075" y="1465"/>
                </a:cubicBezTo>
                <a:cubicBezTo>
                  <a:pt x="1075" y="1473"/>
                  <a:pt x="1082" y="1481"/>
                  <a:pt x="1091" y="1481"/>
                </a:cubicBezTo>
                <a:close/>
                <a:moveTo>
                  <a:pt x="1236" y="420"/>
                </a:moveTo>
                <a:cubicBezTo>
                  <a:pt x="1227" y="419"/>
                  <a:pt x="1220" y="427"/>
                  <a:pt x="1219" y="436"/>
                </a:cubicBezTo>
                <a:cubicBezTo>
                  <a:pt x="1219" y="445"/>
                  <a:pt x="1226" y="452"/>
                  <a:pt x="1235" y="452"/>
                </a:cubicBezTo>
                <a:cubicBezTo>
                  <a:pt x="1244" y="452"/>
                  <a:pt x="1252" y="445"/>
                  <a:pt x="1252" y="436"/>
                </a:cubicBezTo>
                <a:cubicBezTo>
                  <a:pt x="1252" y="428"/>
                  <a:pt x="1245" y="420"/>
                  <a:pt x="1236" y="420"/>
                </a:cubicBezTo>
                <a:close/>
                <a:moveTo>
                  <a:pt x="1234" y="1411"/>
                </a:moveTo>
                <a:cubicBezTo>
                  <a:pt x="1243" y="1411"/>
                  <a:pt x="1250" y="1403"/>
                  <a:pt x="1250" y="1395"/>
                </a:cubicBezTo>
                <a:cubicBezTo>
                  <a:pt x="1250" y="1386"/>
                  <a:pt x="1242" y="1378"/>
                  <a:pt x="1233" y="1379"/>
                </a:cubicBezTo>
                <a:cubicBezTo>
                  <a:pt x="1225" y="1379"/>
                  <a:pt x="1218" y="1386"/>
                  <a:pt x="1218" y="1395"/>
                </a:cubicBezTo>
                <a:cubicBezTo>
                  <a:pt x="1218" y="1404"/>
                  <a:pt x="1225" y="1411"/>
                  <a:pt x="1234" y="1411"/>
                </a:cubicBezTo>
                <a:close/>
                <a:moveTo>
                  <a:pt x="1506" y="980"/>
                </a:moveTo>
                <a:cubicBezTo>
                  <a:pt x="1506" y="971"/>
                  <a:pt x="1499" y="963"/>
                  <a:pt x="1490" y="963"/>
                </a:cubicBezTo>
                <a:cubicBezTo>
                  <a:pt x="1481" y="963"/>
                  <a:pt x="1474" y="970"/>
                  <a:pt x="1474" y="980"/>
                </a:cubicBezTo>
                <a:cubicBezTo>
                  <a:pt x="1474" y="989"/>
                  <a:pt x="1481" y="996"/>
                  <a:pt x="1490" y="996"/>
                </a:cubicBezTo>
                <a:cubicBezTo>
                  <a:pt x="1498" y="996"/>
                  <a:pt x="1506" y="988"/>
                  <a:pt x="1506" y="980"/>
                </a:cubicBezTo>
                <a:close/>
                <a:moveTo>
                  <a:pt x="453" y="1261"/>
                </a:moveTo>
                <a:cubicBezTo>
                  <a:pt x="462" y="1261"/>
                  <a:pt x="469" y="1253"/>
                  <a:pt x="469" y="1244"/>
                </a:cubicBezTo>
                <a:cubicBezTo>
                  <a:pt x="469" y="1236"/>
                  <a:pt x="461" y="1228"/>
                  <a:pt x="452" y="1228"/>
                </a:cubicBezTo>
                <a:cubicBezTo>
                  <a:pt x="443" y="1229"/>
                  <a:pt x="436" y="1236"/>
                  <a:pt x="437" y="1245"/>
                </a:cubicBezTo>
                <a:cubicBezTo>
                  <a:pt x="437" y="1254"/>
                  <a:pt x="444" y="1261"/>
                  <a:pt x="453" y="1261"/>
                </a:cubicBezTo>
                <a:close/>
                <a:moveTo>
                  <a:pt x="1511" y="925"/>
                </a:moveTo>
                <a:cubicBezTo>
                  <a:pt x="1511" y="916"/>
                  <a:pt x="1504" y="909"/>
                  <a:pt x="1494" y="909"/>
                </a:cubicBezTo>
                <a:cubicBezTo>
                  <a:pt x="1485" y="909"/>
                  <a:pt x="1479" y="916"/>
                  <a:pt x="1479" y="925"/>
                </a:cubicBezTo>
                <a:cubicBezTo>
                  <a:pt x="1479" y="934"/>
                  <a:pt x="1486" y="941"/>
                  <a:pt x="1495" y="941"/>
                </a:cubicBezTo>
                <a:cubicBezTo>
                  <a:pt x="1504" y="941"/>
                  <a:pt x="1511" y="933"/>
                  <a:pt x="1511" y="925"/>
                </a:cubicBezTo>
                <a:close/>
                <a:moveTo>
                  <a:pt x="656" y="1443"/>
                </a:moveTo>
                <a:cubicBezTo>
                  <a:pt x="665" y="1443"/>
                  <a:pt x="672" y="1436"/>
                  <a:pt x="673" y="1427"/>
                </a:cubicBezTo>
                <a:cubicBezTo>
                  <a:pt x="673" y="1418"/>
                  <a:pt x="666" y="1411"/>
                  <a:pt x="657" y="1410"/>
                </a:cubicBezTo>
                <a:cubicBezTo>
                  <a:pt x="648" y="1410"/>
                  <a:pt x="640" y="1417"/>
                  <a:pt x="640" y="1426"/>
                </a:cubicBezTo>
                <a:cubicBezTo>
                  <a:pt x="640" y="1435"/>
                  <a:pt x="647" y="1443"/>
                  <a:pt x="656" y="1443"/>
                </a:cubicBezTo>
                <a:close/>
                <a:moveTo>
                  <a:pt x="376" y="691"/>
                </a:moveTo>
                <a:cubicBezTo>
                  <a:pt x="376" y="700"/>
                  <a:pt x="384" y="708"/>
                  <a:pt x="392" y="707"/>
                </a:cubicBezTo>
                <a:cubicBezTo>
                  <a:pt x="401" y="707"/>
                  <a:pt x="408" y="700"/>
                  <a:pt x="408" y="691"/>
                </a:cubicBezTo>
                <a:cubicBezTo>
                  <a:pt x="408" y="682"/>
                  <a:pt x="401" y="675"/>
                  <a:pt x="392" y="675"/>
                </a:cubicBezTo>
                <a:cubicBezTo>
                  <a:pt x="383" y="675"/>
                  <a:pt x="376" y="683"/>
                  <a:pt x="376" y="691"/>
                </a:cubicBezTo>
                <a:close/>
                <a:moveTo>
                  <a:pt x="337" y="824"/>
                </a:moveTo>
                <a:cubicBezTo>
                  <a:pt x="336" y="833"/>
                  <a:pt x="343" y="841"/>
                  <a:pt x="352" y="841"/>
                </a:cubicBezTo>
                <a:cubicBezTo>
                  <a:pt x="361" y="842"/>
                  <a:pt x="368" y="835"/>
                  <a:pt x="369" y="826"/>
                </a:cubicBezTo>
                <a:cubicBezTo>
                  <a:pt x="369" y="817"/>
                  <a:pt x="363" y="809"/>
                  <a:pt x="354" y="809"/>
                </a:cubicBezTo>
                <a:cubicBezTo>
                  <a:pt x="345" y="808"/>
                  <a:pt x="337" y="815"/>
                  <a:pt x="337" y="824"/>
                </a:cubicBezTo>
                <a:close/>
                <a:moveTo>
                  <a:pt x="512" y="1334"/>
                </a:moveTo>
                <a:cubicBezTo>
                  <a:pt x="512" y="1343"/>
                  <a:pt x="519" y="1350"/>
                  <a:pt x="528" y="1350"/>
                </a:cubicBezTo>
                <a:cubicBezTo>
                  <a:pt x="537" y="1350"/>
                  <a:pt x="544" y="1342"/>
                  <a:pt x="544" y="1333"/>
                </a:cubicBezTo>
                <a:cubicBezTo>
                  <a:pt x="544" y="1325"/>
                  <a:pt x="536" y="1317"/>
                  <a:pt x="528" y="1317"/>
                </a:cubicBezTo>
                <a:cubicBezTo>
                  <a:pt x="519" y="1317"/>
                  <a:pt x="512" y="1325"/>
                  <a:pt x="512" y="1334"/>
                </a:cubicBezTo>
                <a:close/>
                <a:moveTo>
                  <a:pt x="331" y="879"/>
                </a:moveTo>
                <a:cubicBezTo>
                  <a:pt x="331" y="887"/>
                  <a:pt x="339" y="895"/>
                  <a:pt x="347" y="895"/>
                </a:cubicBezTo>
                <a:cubicBezTo>
                  <a:pt x="356" y="895"/>
                  <a:pt x="364" y="888"/>
                  <a:pt x="364" y="879"/>
                </a:cubicBezTo>
                <a:cubicBezTo>
                  <a:pt x="364" y="870"/>
                  <a:pt x="357" y="863"/>
                  <a:pt x="348" y="863"/>
                </a:cubicBezTo>
                <a:cubicBezTo>
                  <a:pt x="339" y="863"/>
                  <a:pt x="332" y="870"/>
                  <a:pt x="331" y="879"/>
                </a:cubicBezTo>
                <a:close/>
                <a:moveTo>
                  <a:pt x="1007" y="1501"/>
                </a:moveTo>
                <a:cubicBezTo>
                  <a:pt x="1016" y="1501"/>
                  <a:pt x="1023" y="1493"/>
                  <a:pt x="1023" y="1484"/>
                </a:cubicBezTo>
                <a:cubicBezTo>
                  <a:pt x="1023" y="1475"/>
                  <a:pt x="1016" y="1468"/>
                  <a:pt x="1007" y="1468"/>
                </a:cubicBezTo>
                <a:cubicBezTo>
                  <a:pt x="998" y="1469"/>
                  <a:pt x="991" y="1476"/>
                  <a:pt x="991" y="1485"/>
                </a:cubicBezTo>
                <a:cubicBezTo>
                  <a:pt x="991" y="1494"/>
                  <a:pt x="998" y="1501"/>
                  <a:pt x="1007" y="1501"/>
                </a:cubicBezTo>
                <a:close/>
                <a:moveTo>
                  <a:pt x="383" y="1118"/>
                </a:moveTo>
                <a:cubicBezTo>
                  <a:pt x="392" y="1118"/>
                  <a:pt x="399" y="1111"/>
                  <a:pt x="400" y="1102"/>
                </a:cubicBezTo>
                <a:cubicBezTo>
                  <a:pt x="400" y="1093"/>
                  <a:pt x="392" y="1085"/>
                  <a:pt x="384" y="1085"/>
                </a:cubicBezTo>
                <a:cubicBezTo>
                  <a:pt x="375" y="1085"/>
                  <a:pt x="367" y="1093"/>
                  <a:pt x="367" y="1102"/>
                </a:cubicBezTo>
                <a:cubicBezTo>
                  <a:pt x="367" y="1110"/>
                  <a:pt x="374" y="1117"/>
                  <a:pt x="383" y="1118"/>
                </a:cubicBezTo>
                <a:close/>
                <a:moveTo>
                  <a:pt x="1409" y="627"/>
                </a:moveTo>
                <a:cubicBezTo>
                  <a:pt x="1401" y="627"/>
                  <a:pt x="1394" y="634"/>
                  <a:pt x="1394" y="643"/>
                </a:cubicBezTo>
                <a:cubicBezTo>
                  <a:pt x="1393" y="652"/>
                  <a:pt x="1400" y="659"/>
                  <a:pt x="1409" y="659"/>
                </a:cubicBezTo>
                <a:cubicBezTo>
                  <a:pt x="1418" y="660"/>
                  <a:pt x="1426" y="652"/>
                  <a:pt x="1426" y="644"/>
                </a:cubicBezTo>
                <a:cubicBezTo>
                  <a:pt x="1426" y="635"/>
                  <a:pt x="1418" y="627"/>
                  <a:pt x="1409" y="627"/>
                </a:cubicBezTo>
                <a:close/>
                <a:moveTo>
                  <a:pt x="1157" y="386"/>
                </a:moveTo>
                <a:cubicBezTo>
                  <a:pt x="1148" y="386"/>
                  <a:pt x="1141" y="393"/>
                  <a:pt x="1141" y="402"/>
                </a:cubicBezTo>
                <a:cubicBezTo>
                  <a:pt x="1141" y="411"/>
                  <a:pt x="1148" y="418"/>
                  <a:pt x="1157" y="418"/>
                </a:cubicBezTo>
                <a:cubicBezTo>
                  <a:pt x="1166" y="418"/>
                  <a:pt x="1173" y="411"/>
                  <a:pt x="1173" y="402"/>
                </a:cubicBezTo>
                <a:cubicBezTo>
                  <a:pt x="1173" y="393"/>
                  <a:pt x="1165" y="385"/>
                  <a:pt x="1157" y="386"/>
                </a:cubicBezTo>
                <a:close/>
                <a:moveTo>
                  <a:pt x="1262" y="450"/>
                </a:moveTo>
                <a:cubicBezTo>
                  <a:pt x="1253" y="450"/>
                  <a:pt x="1245" y="456"/>
                  <a:pt x="1245" y="465"/>
                </a:cubicBezTo>
                <a:cubicBezTo>
                  <a:pt x="1245" y="474"/>
                  <a:pt x="1252" y="482"/>
                  <a:pt x="1261" y="482"/>
                </a:cubicBezTo>
                <a:cubicBezTo>
                  <a:pt x="1270" y="482"/>
                  <a:pt x="1277" y="475"/>
                  <a:pt x="1277" y="466"/>
                </a:cubicBezTo>
                <a:cubicBezTo>
                  <a:pt x="1277" y="457"/>
                  <a:pt x="1270" y="450"/>
                  <a:pt x="1262" y="450"/>
                </a:cubicBezTo>
                <a:close/>
                <a:moveTo>
                  <a:pt x="387" y="730"/>
                </a:moveTo>
                <a:cubicBezTo>
                  <a:pt x="378" y="730"/>
                  <a:pt x="371" y="737"/>
                  <a:pt x="371" y="745"/>
                </a:cubicBezTo>
                <a:cubicBezTo>
                  <a:pt x="371" y="754"/>
                  <a:pt x="378" y="762"/>
                  <a:pt x="387" y="762"/>
                </a:cubicBezTo>
                <a:cubicBezTo>
                  <a:pt x="396" y="762"/>
                  <a:pt x="403" y="755"/>
                  <a:pt x="403" y="746"/>
                </a:cubicBezTo>
                <a:cubicBezTo>
                  <a:pt x="403" y="737"/>
                  <a:pt x="396" y="730"/>
                  <a:pt x="387" y="730"/>
                </a:cubicBezTo>
                <a:close/>
                <a:moveTo>
                  <a:pt x="1434" y="657"/>
                </a:moveTo>
                <a:cubicBezTo>
                  <a:pt x="1426" y="657"/>
                  <a:pt x="1418" y="664"/>
                  <a:pt x="1418" y="673"/>
                </a:cubicBezTo>
                <a:cubicBezTo>
                  <a:pt x="1418" y="682"/>
                  <a:pt x="1425" y="689"/>
                  <a:pt x="1434" y="689"/>
                </a:cubicBezTo>
                <a:cubicBezTo>
                  <a:pt x="1443" y="689"/>
                  <a:pt x="1450" y="682"/>
                  <a:pt x="1450" y="673"/>
                </a:cubicBezTo>
                <a:cubicBezTo>
                  <a:pt x="1450" y="664"/>
                  <a:pt x="1443" y="657"/>
                  <a:pt x="1434" y="657"/>
                </a:cubicBezTo>
                <a:close/>
                <a:moveTo>
                  <a:pt x="898" y="1491"/>
                </a:moveTo>
                <a:cubicBezTo>
                  <a:pt x="908" y="1491"/>
                  <a:pt x="915" y="1484"/>
                  <a:pt x="915" y="1475"/>
                </a:cubicBezTo>
                <a:cubicBezTo>
                  <a:pt x="915" y="1466"/>
                  <a:pt x="907" y="1459"/>
                  <a:pt x="898" y="1459"/>
                </a:cubicBezTo>
                <a:cubicBezTo>
                  <a:pt x="890" y="1459"/>
                  <a:pt x="882" y="1467"/>
                  <a:pt x="883" y="1476"/>
                </a:cubicBezTo>
                <a:cubicBezTo>
                  <a:pt x="883" y="1484"/>
                  <a:pt x="890" y="1491"/>
                  <a:pt x="898" y="1491"/>
                </a:cubicBezTo>
                <a:close/>
                <a:moveTo>
                  <a:pt x="1120" y="1456"/>
                </a:moveTo>
                <a:cubicBezTo>
                  <a:pt x="1129" y="1457"/>
                  <a:pt x="1136" y="1449"/>
                  <a:pt x="1136" y="1440"/>
                </a:cubicBezTo>
                <a:cubicBezTo>
                  <a:pt x="1136" y="1432"/>
                  <a:pt x="1130" y="1425"/>
                  <a:pt x="1121" y="1424"/>
                </a:cubicBezTo>
                <a:cubicBezTo>
                  <a:pt x="1112" y="1424"/>
                  <a:pt x="1105" y="1431"/>
                  <a:pt x="1104" y="1440"/>
                </a:cubicBezTo>
                <a:cubicBezTo>
                  <a:pt x="1104" y="1448"/>
                  <a:pt x="1111" y="1456"/>
                  <a:pt x="1120" y="1456"/>
                </a:cubicBezTo>
                <a:close/>
                <a:moveTo>
                  <a:pt x="1023" y="346"/>
                </a:moveTo>
                <a:cubicBezTo>
                  <a:pt x="1014" y="346"/>
                  <a:pt x="1007" y="354"/>
                  <a:pt x="1007" y="363"/>
                </a:cubicBezTo>
                <a:cubicBezTo>
                  <a:pt x="1007" y="371"/>
                  <a:pt x="1014" y="378"/>
                  <a:pt x="1023" y="379"/>
                </a:cubicBezTo>
                <a:cubicBezTo>
                  <a:pt x="1032" y="379"/>
                  <a:pt x="1039" y="372"/>
                  <a:pt x="1039" y="363"/>
                </a:cubicBezTo>
                <a:cubicBezTo>
                  <a:pt x="1039" y="354"/>
                  <a:pt x="1032" y="346"/>
                  <a:pt x="1023" y="346"/>
                </a:cubicBezTo>
                <a:close/>
                <a:moveTo>
                  <a:pt x="477" y="1290"/>
                </a:moveTo>
                <a:cubicBezTo>
                  <a:pt x="487" y="1290"/>
                  <a:pt x="494" y="1283"/>
                  <a:pt x="493" y="1274"/>
                </a:cubicBezTo>
                <a:cubicBezTo>
                  <a:pt x="493" y="1265"/>
                  <a:pt x="486" y="1257"/>
                  <a:pt x="477" y="1258"/>
                </a:cubicBezTo>
                <a:cubicBezTo>
                  <a:pt x="469" y="1258"/>
                  <a:pt x="461" y="1265"/>
                  <a:pt x="461" y="1274"/>
                </a:cubicBezTo>
                <a:cubicBezTo>
                  <a:pt x="461" y="1282"/>
                  <a:pt x="468" y="1290"/>
                  <a:pt x="477" y="1290"/>
                </a:cubicBezTo>
                <a:close/>
                <a:moveTo>
                  <a:pt x="1490" y="840"/>
                </a:moveTo>
                <a:cubicBezTo>
                  <a:pt x="1490" y="832"/>
                  <a:pt x="1483" y="825"/>
                  <a:pt x="1475" y="824"/>
                </a:cubicBezTo>
                <a:cubicBezTo>
                  <a:pt x="1466" y="824"/>
                  <a:pt x="1459" y="831"/>
                  <a:pt x="1458" y="840"/>
                </a:cubicBezTo>
                <a:cubicBezTo>
                  <a:pt x="1458" y="849"/>
                  <a:pt x="1465" y="856"/>
                  <a:pt x="1474" y="856"/>
                </a:cubicBezTo>
                <a:cubicBezTo>
                  <a:pt x="1483" y="856"/>
                  <a:pt x="1490" y="849"/>
                  <a:pt x="1490" y="840"/>
                </a:cubicBezTo>
                <a:close/>
                <a:moveTo>
                  <a:pt x="1263" y="1387"/>
                </a:moveTo>
                <a:cubicBezTo>
                  <a:pt x="1272" y="1387"/>
                  <a:pt x="1280" y="1379"/>
                  <a:pt x="1280" y="1370"/>
                </a:cubicBezTo>
                <a:cubicBezTo>
                  <a:pt x="1280" y="1361"/>
                  <a:pt x="1273" y="1354"/>
                  <a:pt x="1263" y="1354"/>
                </a:cubicBezTo>
                <a:cubicBezTo>
                  <a:pt x="1254" y="1354"/>
                  <a:pt x="1247" y="1362"/>
                  <a:pt x="1247" y="1371"/>
                </a:cubicBezTo>
                <a:cubicBezTo>
                  <a:pt x="1248" y="1379"/>
                  <a:pt x="1255" y="1386"/>
                  <a:pt x="1263" y="1387"/>
                </a:cubicBezTo>
                <a:close/>
                <a:moveTo>
                  <a:pt x="789" y="1482"/>
                </a:moveTo>
                <a:cubicBezTo>
                  <a:pt x="798" y="1482"/>
                  <a:pt x="805" y="1475"/>
                  <a:pt x="805" y="1466"/>
                </a:cubicBezTo>
                <a:cubicBezTo>
                  <a:pt x="806" y="1457"/>
                  <a:pt x="798" y="1450"/>
                  <a:pt x="789" y="1450"/>
                </a:cubicBezTo>
                <a:cubicBezTo>
                  <a:pt x="780" y="1450"/>
                  <a:pt x="773" y="1457"/>
                  <a:pt x="773" y="1466"/>
                </a:cubicBezTo>
                <a:cubicBezTo>
                  <a:pt x="774" y="1475"/>
                  <a:pt x="781" y="1482"/>
                  <a:pt x="789" y="1482"/>
                </a:cubicBezTo>
                <a:close/>
                <a:moveTo>
                  <a:pt x="662" y="397"/>
                </a:moveTo>
                <a:cubicBezTo>
                  <a:pt x="654" y="397"/>
                  <a:pt x="647" y="404"/>
                  <a:pt x="646" y="412"/>
                </a:cubicBezTo>
                <a:cubicBezTo>
                  <a:pt x="646" y="421"/>
                  <a:pt x="653" y="429"/>
                  <a:pt x="662" y="429"/>
                </a:cubicBezTo>
                <a:cubicBezTo>
                  <a:pt x="671" y="429"/>
                  <a:pt x="679" y="422"/>
                  <a:pt x="679" y="413"/>
                </a:cubicBezTo>
                <a:cubicBezTo>
                  <a:pt x="679" y="404"/>
                  <a:pt x="671" y="397"/>
                  <a:pt x="662" y="397"/>
                </a:cubicBezTo>
                <a:close/>
                <a:moveTo>
                  <a:pt x="469" y="562"/>
                </a:moveTo>
                <a:cubicBezTo>
                  <a:pt x="469" y="571"/>
                  <a:pt x="476" y="578"/>
                  <a:pt x="485" y="578"/>
                </a:cubicBezTo>
                <a:cubicBezTo>
                  <a:pt x="494" y="578"/>
                  <a:pt x="501" y="571"/>
                  <a:pt x="501" y="562"/>
                </a:cubicBezTo>
                <a:cubicBezTo>
                  <a:pt x="501" y="554"/>
                  <a:pt x="494" y="546"/>
                  <a:pt x="485" y="546"/>
                </a:cubicBezTo>
                <a:cubicBezTo>
                  <a:pt x="477" y="546"/>
                  <a:pt x="469" y="553"/>
                  <a:pt x="469" y="562"/>
                </a:cubicBezTo>
                <a:close/>
                <a:moveTo>
                  <a:pt x="1323" y="1337"/>
                </a:moveTo>
                <a:cubicBezTo>
                  <a:pt x="1331" y="1337"/>
                  <a:pt x="1339" y="1329"/>
                  <a:pt x="1339" y="1321"/>
                </a:cubicBezTo>
                <a:cubicBezTo>
                  <a:pt x="1339" y="1312"/>
                  <a:pt x="1331" y="1305"/>
                  <a:pt x="1322" y="1305"/>
                </a:cubicBezTo>
                <a:cubicBezTo>
                  <a:pt x="1313" y="1305"/>
                  <a:pt x="1306" y="1312"/>
                  <a:pt x="1306" y="1321"/>
                </a:cubicBezTo>
                <a:cubicBezTo>
                  <a:pt x="1306" y="1330"/>
                  <a:pt x="1314" y="1337"/>
                  <a:pt x="1323" y="1337"/>
                </a:cubicBezTo>
                <a:close/>
                <a:moveTo>
                  <a:pt x="844" y="1487"/>
                </a:moveTo>
                <a:cubicBezTo>
                  <a:pt x="853" y="1487"/>
                  <a:pt x="860" y="1480"/>
                  <a:pt x="860" y="1471"/>
                </a:cubicBezTo>
                <a:cubicBezTo>
                  <a:pt x="860" y="1462"/>
                  <a:pt x="853" y="1455"/>
                  <a:pt x="844" y="1455"/>
                </a:cubicBezTo>
                <a:cubicBezTo>
                  <a:pt x="835" y="1455"/>
                  <a:pt x="828" y="1462"/>
                  <a:pt x="828" y="1470"/>
                </a:cubicBezTo>
                <a:cubicBezTo>
                  <a:pt x="828" y="1479"/>
                  <a:pt x="835" y="1487"/>
                  <a:pt x="844" y="1487"/>
                </a:cubicBezTo>
                <a:close/>
                <a:moveTo>
                  <a:pt x="1417" y="1208"/>
                </a:moveTo>
                <a:cubicBezTo>
                  <a:pt x="1426" y="1208"/>
                  <a:pt x="1433" y="1200"/>
                  <a:pt x="1433" y="1191"/>
                </a:cubicBezTo>
                <a:cubicBezTo>
                  <a:pt x="1432" y="1183"/>
                  <a:pt x="1425" y="1176"/>
                  <a:pt x="1416" y="1176"/>
                </a:cubicBezTo>
                <a:cubicBezTo>
                  <a:pt x="1408" y="1176"/>
                  <a:pt x="1400" y="1183"/>
                  <a:pt x="1400" y="1192"/>
                </a:cubicBezTo>
                <a:cubicBezTo>
                  <a:pt x="1400" y="1201"/>
                  <a:pt x="1407" y="1208"/>
                  <a:pt x="1417" y="1208"/>
                </a:cubicBezTo>
                <a:close/>
                <a:moveTo>
                  <a:pt x="952" y="1496"/>
                </a:moveTo>
                <a:cubicBezTo>
                  <a:pt x="961" y="1496"/>
                  <a:pt x="969" y="1489"/>
                  <a:pt x="969" y="1480"/>
                </a:cubicBezTo>
                <a:cubicBezTo>
                  <a:pt x="969" y="1471"/>
                  <a:pt x="961" y="1464"/>
                  <a:pt x="952" y="1464"/>
                </a:cubicBezTo>
                <a:cubicBezTo>
                  <a:pt x="944" y="1464"/>
                  <a:pt x="937" y="1471"/>
                  <a:pt x="936" y="1480"/>
                </a:cubicBezTo>
                <a:cubicBezTo>
                  <a:pt x="936" y="1489"/>
                  <a:pt x="943" y="1496"/>
                  <a:pt x="952" y="1496"/>
                </a:cubicBezTo>
                <a:close/>
                <a:moveTo>
                  <a:pt x="457" y="571"/>
                </a:moveTo>
                <a:cubicBezTo>
                  <a:pt x="448" y="571"/>
                  <a:pt x="440" y="577"/>
                  <a:pt x="440" y="586"/>
                </a:cubicBezTo>
                <a:cubicBezTo>
                  <a:pt x="440" y="596"/>
                  <a:pt x="447" y="603"/>
                  <a:pt x="456" y="603"/>
                </a:cubicBezTo>
                <a:cubicBezTo>
                  <a:pt x="464" y="604"/>
                  <a:pt x="472" y="596"/>
                  <a:pt x="472" y="587"/>
                </a:cubicBezTo>
                <a:cubicBezTo>
                  <a:pt x="472" y="579"/>
                  <a:pt x="465" y="571"/>
                  <a:pt x="457" y="571"/>
                </a:cubicBezTo>
                <a:close/>
                <a:moveTo>
                  <a:pt x="363" y="1033"/>
                </a:moveTo>
                <a:cubicBezTo>
                  <a:pt x="372" y="1033"/>
                  <a:pt x="379" y="1026"/>
                  <a:pt x="379" y="1018"/>
                </a:cubicBezTo>
                <a:cubicBezTo>
                  <a:pt x="379" y="1008"/>
                  <a:pt x="372" y="1001"/>
                  <a:pt x="363" y="1001"/>
                </a:cubicBezTo>
                <a:cubicBezTo>
                  <a:pt x="354" y="1001"/>
                  <a:pt x="347" y="1008"/>
                  <a:pt x="347" y="1017"/>
                </a:cubicBezTo>
                <a:cubicBezTo>
                  <a:pt x="347" y="1026"/>
                  <a:pt x="354" y="1033"/>
                  <a:pt x="363" y="1033"/>
                </a:cubicBezTo>
                <a:close/>
                <a:moveTo>
                  <a:pt x="1451" y="1129"/>
                </a:moveTo>
                <a:cubicBezTo>
                  <a:pt x="1459" y="1129"/>
                  <a:pt x="1466" y="1122"/>
                  <a:pt x="1467" y="1113"/>
                </a:cubicBezTo>
                <a:cubicBezTo>
                  <a:pt x="1467" y="1104"/>
                  <a:pt x="1460" y="1097"/>
                  <a:pt x="1451" y="1097"/>
                </a:cubicBezTo>
                <a:cubicBezTo>
                  <a:pt x="1442" y="1096"/>
                  <a:pt x="1434" y="1103"/>
                  <a:pt x="1434" y="1112"/>
                </a:cubicBezTo>
                <a:cubicBezTo>
                  <a:pt x="1434" y="1121"/>
                  <a:pt x="1442" y="1129"/>
                  <a:pt x="1451" y="1129"/>
                </a:cubicBezTo>
                <a:close/>
                <a:moveTo>
                  <a:pt x="502" y="1320"/>
                </a:moveTo>
                <a:cubicBezTo>
                  <a:pt x="511" y="1320"/>
                  <a:pt x="518" y="1312"/>
                  <a:pt x="518" y="1303"/>
                </a:cubicBezTo>
                <a:cubicBezTo>
                  <a:pt x="518" y="1295"/>
                  <a:pt x="511" y="1287"/>
                  <a:pt x="502" y="1288"/>
                </a:cubicBezTo>
                <a:cubicBezTo>
                  <a:pt x="493" y="1288"/>
                  <a:pt x="486" y="1295"/>
                  <a:pt x="486" y="1303"/>
                </a:cubicBezTo>
                <a:cubicBezTo>
                  <a:pt x="486" y="1313"/>
                  <a:pt x="493" y="1320"/>
                  <a:pt x="502" y="1320"/>
                </a:cubicBezTo>
                <a:close/>
                <a:moveTo>
                  <a:pt x="1078" y="351"/>
                </a:moveTo>
                <a:cubicBezTo>
                  <a:pt x="1069" y="351"/>
                  <a:pt x="1062" y="359"/>
                  <a:pt x="1061" y="368"/>
                </a:cubicBezTo>
                <a:cubicBezTo>
                  <a:pt x="1061" y="376"/>
                  <a:pt x="1069" y="384"/>
                  <a:pt x="1077" y="384"/>
                </a:cubicBezTo>
                <a:cubicBezTo>
                  <a:pt x="1087" y="384"/>
                  <a:pt x="1094" y="377"/>
                  <a:pt x="1094" y="368"/>
                </a:cubicBezTo>
                <a:cubicBezTo>
                  <a:pt x="1094" y="359"/>
                  <a:pt x="1087" y="352"/>
                  <a:pt x="1078" y="351"/>
                </a:cubicBezTo>
                <a:close/>
                <a:moveTo>
                  <a:pt x="631" y="1414"/>
                </a:moveTo>
                <a:cubicBezTo>
                  <a:pt x="640" y="1414"/>
                  <a:pt x="647" y="1406"/>
                  <a:pt x="647" y="1397"/>
                </a:cubicBezTo>
                <a:cubicBezTo>
                  <a:pt x="647" y="1388"/>
                  <a:pt x="640" y="1381"/>
                  <a:pt x="630" y="1382"/>
                </a:cubicBezTo>
                <a:cubicBezTo>
                  <a:pt x="622" y="1382"/>
                  <a:pt x="615" y="1389"/>
                  <a:pt x="615" y="1397"/>
                </a:cubicBezTo>
                <a:cubicBezTo>
                  <a:pt x="615" y="1406"/>
                  <a:pt x="622" y="1414"/>
                  <a:pt x="631" y="1414"/>
                </a:cubicBezTo>
                <a:close/>
                <a:moveTo>
                  <a:pt x="968" y="342"/>
                </a:moveTo>
                <a:cubicBezTo>
                  <a:pt x="959" y="343"/>
                  <a:pt x="952" y="350"/>
                  <a:pt x="952" y="359"/>
                </a:cubicBezTo>
                <a:cubicBezTo>
                  <a:pt x="953" y="367"/>
                  <a:pt x="960" y="374"/>
                  <a:pt x="968" y="375"/>
                </a:cubicBezTo>
                <a:cubicBezTo>
                  <a:pt x="977" y="375"/>
                  <a:pt x="984" y="367"/>
                  <a:pt x="985" y="358"/>
                </a:cubicBezTo>
                <a:cubicBezTo>
                  <a:pt x="985" y="349"/>
                  <a:pt x="977" y="342"/>
                  <a:pt x="968" y="342"/>
                </a:cubicBezTo>
                <a:close/>
                <a:moveTo>
                  <a:pt x="776" y="353"/>
                </a:moveTo>
                <a:cubicBezTo>
                  <a:pt x="767" y="353"/>
                  <a:pt x="759" y="360"/>
                  <a:pt x="760" y="369"/>
                </a:cubicBezTo>
                <a:cubicBezTo>
                  <a:pt x="760" y="377"/>
                  <a:pt x="767" y="385"/>
                  <a:pt x="776" y="385"/>
                </a:cubicBezTo>
                <a:cubicBezTo>
                  <a:pt x="784" y="385"/>
                  <a:pt x="792" y="378"/>
                  <a:pt x="792" y="369"/>
                </a:cubicBezTo>
                <a:cubicBezTo>
                  <a:pt x="792" y="360"/>
                  <a:pt x="785" y="353"/>
                  <a:pt x="776" y="353"/>
                </a:cubicBezTo>
                <a:close/>
                <a:moveTo>
                  <a:pt x="1294" y="1362"/>
                </a:moveTo>
                <a:cubicBezTo>
                  <a:pt x="1303" y="1361"/>
                  <a:pt x="1310" y="1354"/>
                  <a:pt x="1310" y="1345"/>
                </a:cubicBezTo>
                <a:cubicBezTo>
                  <a:pt x="1310" y="1336"/>
                  <a:pt x="1302" y="1329"/>
                  <a:pt x="1293" y="1329"/>
                </a:cubicBezTo>
                <a:cubicBezTo>
                  <a:pt x="1284" y="1330"/>
                  <a:pt x="1277" y="1337"/>
                  <a:pt x="1277" y="1346"/>
                </a:cubicBezTo>
                <a:cubicBezTo>
                  <a:pt x="1278" y="1355"/>
                  <a:pt x="1285" y="1362"/>
                  <a:pt x="1294" y="1362"/>
                </a:cubicBezTo>
                <a:close/>
                <a:moveTo>
                  <a:pt x="914" y="337"/>
                </a:moveTo>
                <a:cubicBezTo>
                  <a:pt x="905" y="338"/>
                  <a:pt x="899" y="345"/>
                  <a:pt x="899" y="354"/>
                </a:cubicBezTo>
                <a:cubicBezTo>
                  <a:pt x="899" y="363"/>
                  <a:pt x="906" y="369"/>
                  <a:pt x="915" y="369"/>
                </a:cubicBezTo>
                <a:cubicBezTo>
                  <a:pt x="924" y="369"/>
                  <a:pt x="931" y="362"/>
                  <a:pt x="931" y="353"/>
                </a:cubicBezTo>
                <a:cubicBezTo>
                  <a:pt x="931" y="344"/>
                  <a:pt x="923" y="337"/>
                  <a:pt x="914" y="337"/>
                </a:cubicBezTo>
                <a:close/>
                <a:moveTo>
                  <a:pt x="861" y="332"/>
                </a:moveTo>
                <a:cubicBezTo>
                  <a:pt x="852" y="332"/>
                  <a:pt x="844" y="339"/>
                  <a:pt x="844" y="348"/>
                </a:cubicBezTo>
                <a:cubicBezTo>
                  <a:pt x="844" y="357"/>
                  <a:pt x="851" y="364"/>
                  <a:pt x="860" y="364"/>
                </a:cubicBezTo>
                <a:cubicBezTo>
                  <a:pt x="869" y="365"/>
                  <a:pt x="876" y="357"/>
                  <a:pt x="877" y="349"/>
                </a:cubicBezTo>
                <a:cubicBezTo>
                  <a:pt x="877" y="340"/>
                  <a:pt x="870" y="332"/>
                  <a:pt x="861" y="332"/>
                </a:cubicBezTo>
                <a:close/>
                <a:moveTo>
                  <a:pt x="1286" y="480"/>
                </a:moveTo>
                <a:cubicBezTo>
                  <a:pt x="1277" y="480"/>
                  <a:pt x="1270" y="487"/>
                  <a:pt x="1270" y="496"/>
                </a:cubicBezTo>
                <a:cubicBezTo>
                  <a:pt x="1270" y="504"/>
                  <a:pt x="1277" y="512"/>
                  <a:pt x="1286" y="512"/>
                </a:cubicBezTo>
                <a:cubicBezTo>
                  <a:pt x="1295" y="512"/>
                  <a:pt x="1302" y="505"/>
                  <a:pt x="1302" y="496"/>
                </a:cubicBezTo>
                <a:cubicBezTo>
                  <a:pt x="1302" y="487"/>
                  <a:pt x="1294" y="480"/>
                  <a:pt x="1286" y="480"/>
                </a:cubicBezTo>
                <a:close/>
                <a:moveTo>
                  <a:pt x="1038" y="1476"/>
                </a:moveTo>
                <a:cubicBezTo>
                  <a:pt x="1046" y="1475"/>
                  <a:pt x="1053" y="1468"/>
                  <a:pt x="1053" y="1459"/>
                </a:cubicBezTo>
                <a:cubicBezTo>
                  <a:pt x="1053" y="1451"/>
                  <a:pt x="1045" y="1444"/>
                  <a:pt x="1037" y="1444"/>
                </a:cubicBezTo>
                <a:cubicBezTo>
                  <a:pt x="1028" y="1444"/>
                  <a:pt x="1021" y="1451"/>
                  <a:pt x="1021" y="1460"/>
                </a:cubicBezTo>
                <a:cubicBezTo>
                  <a:pt x="1021" y="1469"/>
                  <a:pt x="1029" y="1476"/>
                  <a:pt x="1038" y="1476"/>
                </a:cubicBezTo>
                <a:close/>
                <a:moveTo>
                  <a:pt x="1386" y="597"/>
                </a:moveTo>
                <a:cubicBezTo>
                  <a:pt x="1377" y="597"/>
                  <a:pt x="1369" y="604"/>
                  <a:pt x="1369" y="613"/>
                </a:cubicBezTo>
                <a:cubicBezTo>
                  <a:pt x="1368" y="622"/>
                  <a:pt x="1375" y="629"/>
                  <a:pt x="1384" y="629"/>
                </a:cubicBezTo>
                <a:cubicBezTo>
                  <a:pt x="1393" y="630"/>
                  <a:pt x="1400" y="623"/>
                  <a:pt x="1401" y="614"/>
                </a:cubicBezTo>
                <a:cubicBezTo>
                  <a:pt x="1401" y="605"/>
                  <a:pt x="1394" y="598"/>
                  <a:pt x="1386" y="597"/>
                </a:cubicBezTo>
                <a:close/>
                <a:moveTo>
                  <a:pt x="515" y="522"/>
                </a:moveTo>
                <a:cubicBezTo>
                  <a:pt x="506" y="522"/>
                  <a:pt x="499" y="529"/>
                  <a:pt x="499" y="538"/>
                </a:cubicBezTo>
                <a:cubicBezTo>
                  <a:pt x="499" y="546"/>
                  <a:pt x="506" y="554"/>
                  <a:pt x="515" y="554"/>
                </a:cubicBezTo>
                <a:cubicBezTo>
                  <a:pt x="524" y="554"/>
                  <a:pt x="531" y="546"/>
                  <a:pt x="531" y="537"/>
                </a:cubicBezTo>
                <a:cubicBezTo>
                  <a:pt x="531" y="529"/>
                  <a:pt x="524" y="522"/>
                  <a:pt x="515" y="522"/>
                </a:cubicBezTo>
                <a:close/>
                <a:moveTo>
                  <a:pt x="710" y="1448"/>
                </a:moveTo>
                <a:cubicBezTo>
                  <a:pt x="719" y="1448"/>
                  <a:pt x="726" y="1440"/>
                  <a:pt x="726" y="1432"/>
                </a:cubicBezTo>
                <a:cubicBezTo>
                  <a:pt x="726" y="1423"/>
                  <a:pt x="719" y="1416"/>
                  <a:pt x="711" y="1416"/>
                </a:cubicBezTo>
                <a:cubicBezTo>
                  <a:pt x="702" y="1416"/>
                  <a:pt x="695" y="1422"/>
                  <a:pt x="694" y="1431"/>
                </a:cubicBezTo>
                <a:cubicBezTo>
                  <a:pt x="694" y="1440"/>
                  <a:pt x="701" y="1447"/>
                  <a:pt x="710" y="1448"/>
                </a:cubicBezTo>
                <a:close/>
                <a:moveTo>
                  <a:pt x="1386" y="1233"/>
                </a:moveTo>
                <a:cubicBezTo>
                  <a:pt x="1395" y="1233"/>
                  <a:pt x="1403" y="1225"/>
                  <a:pt x="1402" y="1216"/>
                </a:cubicBezTo>
                <a:cubicBezTo>
                  <a:pt x="1402" y="1208"/>
                  <a:pt x="1395" y="1201"/>
                  <a:pt x="1386" y="1201"/>
                </a:cubicBezTo>
                <a:cubicBezTo>
                  <a:pt x="1377" y="1201"/>
                  <a:pt x="1370" y="1208"/>
                  <a:pt x="1370" y="1217"/>
                </a:cubicBezTo>
                <a:cubicBezTo>
                  <a:pt x="1371" y="1226"/>
                  <a:pt x="1378" y="1233"/>
                  <a:pt x="1386" y="1233"/>
                </a:cubicBezTo>
                <a:close/>
                <a:moveTo>
                  <a:pt x="1472" y="1058"/>
                </a:moveTo>
                <a:cubicBezTo>
                  <a:pt x="1472" y="1050"/>
                  <a:pt x="1464" y="1042"/>
                  <a:pt x="1456" y="1042"/>
                </a:cubicBezTo>
                <a:cubicBezTo>
                  <a:pt x="1447" y="1042"/>
                  <a:pt x="1440" y="1049"/>
                  <a:pt x="1440" y="1058"/>
                </a:cubicBezTo>
                <a:cubicBezTo>
                  <a:pt x="1439" y="1067"/>
                  <a:pt x="1447" y="1074"/>
                  <a:pt x="1456" y="1074"/>
                </a:cubicBezTo>
                <a:cubicBezTo>
                  <a:pt x="1464" y="1074"/>
                  <a:pt x="1471" y="1067"/>
                  <a:pt x="1472" y="1058"/>
                </a:cubicBezTo>
                <a:close/>
                <a:moveTo>
                  <a:pt x="633" y="423"/>
                </a:moveTo>
                <a:cubicBezTo>
                  <a:pt x="624" y="423"/>
                  <a:pt x="617" y="430"/>
                  <a:pt x="618" y="439"/>
                </a:cubicBezTo>
                <a:cubicBezTo>
                  <a:pt x="618" y="448"/>
                  <a:pt x="625" y="455"/>
                  <a:pt x="633" y="455"/>
                </a:cubicBezTo>
                <a:cubicBezTo>
                  <a:pt x="642" y="455"/>
                  <a:pt x="650" y="447"/>
                  <a:pt x="649" y="438"/>
                </a:cubicBezTo>
                <a:cubicBezTo>
                  <a:pt x="649" y="429"/>
                  <a:pt x="642" y="422"/>
                  <a:pt x="633" y="423"/>
                </a:cubicBezTo>
                <a:close/>
                <a:moveTo>
                  <a:pt x="603" y="447"/>
                </a:moveTo>
                <a:cubicBezTo>
                  <a:pt x="595" y="448"/>
                  <a:pt x="588" y="455"/>
                  <a:pt x="588" y="463"/>
                </a:cubicBezTo>
                <a:cubicBezTo>
                  <a:pt x="588" y="472"/>
                  <a:pt x="595" y="479"/>
                  <a:pt x="604" y="479"/>
                </a:cubicBezTo>
                <a:cubicBezTo>
                  <a:pt x="613" y="479"/>
                  <a:pt x="619" y="472"/>
                  <a:pt x="619" y="463"/>
                </a:cubicBezTo>
                <a:cubicBezTo>
                  <a:pt x="619" y="454"/>
                  <a:pt x="612" y="447"/>
                  <a:pt x="603" y="447"/>
                </a:cubicBezTo>
                <a:close/>
                <a:moveTo>
                  <a:pt x="392" y="1131"/>
                </a:moveTo>
                <a:cubicBezTo>
                  <a:pt x="392" y="1140"/>
                  <a:pt x="399" y="1147"/>
                  <a:pt x="408" y="1147"/>
                </a:cubicBezTo>
                <a:cubicBezTo>
                  <a:pt x="416" y="1148"/>
                  <a:pt x="424" y="1140"/>
                  <a:pt x="424" y="1132"/>
                </a:cubicBezTo>
                <a:cubicBezTo>
                  <a:pt x="425" y="1123"/>
                  <a:pt x="418" y="1116"/>
                  <a:pt x="409" y="1115"/>
                </a:cubicBezTo>
                <a:cubicBezTo>
                  <a:pt x="400" y="1115"/>
                  <a:pt x="393" y="1122"/>
                  <a:pt x="392" y="1131"/>
                </a:cubicBezTo>
                <a:close/>
                <a:moveTo>
                  <a:pt x="421" y="650"/>
                </a:moveTo>
                <a:cubicBezTo>
                  <a:pt x="412" y="650"/>
                  <a:pt x="405" y="658"/>
                  <a:pt x="405" y="666"/>
                </a:cubicBezTo>
                <a:cubicBezTo>
                  <a:pt x="405" y="675"/>
                  <a:pt x="412" y="682"/>
                  <a:pt x="421" y="682"/>
                </a:cubicBezTo>
                <a:cubicBezTo>
                  <a:pt x="430" y="682"/>
                  <a:pt x="437" y="675"/>
                  <a:pt x="437" y="666"/>
                </a:cubicBezTo>
                <a:cubicBezTo>
                  <a:pt x="437" y="657"/>
                  <a:pt x="430" y="650"/>
                  <a:pt x="421" y="650"/>
                </a:cubicBezTo>
                <a:close/>
                <a:moveTo>
                  <a:pt x="366" y="799"/>
                </a:moveTo>
                <a:cubicBezTo>
                  <a:pt x="366" y="808"/>
                  <a:pt x="373" y="815"/>
                  <a:pt x="382" y="815"/>
                </a:cubicBezTo>
                <a:cubicBezTo>
                  <a:pt x="390" y="815"/>
                  <a:pt x="397" y="809"/>
                  <a:pt x="398" y="800"/>
                </a:cubicBezTo>
                <a:cubicBezTo>
                  <a:pt x="398" y="791"/>
                  <a:pt x="391" y="784"/>
                  <a:pt x="382" y="783"/>
                </a:cubicBezTo>
                <a:cubicBezTo>
                  <a:pt x="373" y="783"/>
                  <a:pt x="366" y="791"/>
                  <a:pt x="366" y="799"/>
                </a:cubicBezTo>
                <a:close/>
                <a:moveTo>
                  <a:pt x="544" y="497"/>
                </a:moveTo>
                <a:cubicBezTo>
                  <a:pt x="536" y="497"/>
                  <a:pt x="529" y="505"/>
                  <a:pt x="529" y="513"/>
                </a:cubicBezTo>
                <a:cubicBezTo>
                  <a:pt x="529" y="522"/>
                  <a:pt x="536" y="529"/>
                  <a:pt x="545" y="529"/>
                </a:cubicBezTo>
                <a:cubicBezTo>
                  <a:pt x="554" y="529"/>
                  <a:pt x="561" y="522"/>
                  <a:pt x="561" y="513"/>
                </a:cubicBezTo>
                <a:cubicBezTo>
                  <a:pt x="561" y="504"/>
                  <a:pt x="553" y="497"/>
                  <a:pt x="544" y="497"/>
                </a:cubicBezTo>
                <a:close/>
                <a:moveTo>
                  <a:pt x="352" y="963"/>
                </a:moveTo>
                <a:cubicBezTo>
                  <a:pt x="352" y="972"/>
                  <a:pt x="360" y="979"/>
                  <a:pt x="369" y="979"/>
                </a:cubicBezTo>
                <a:cubicBezTo>
                  <a:pt x="378" y="979"/>
                  <a:pt x="384" y="972"/>
                  <a:pt x="384" y="963"/>
                </a:cubicBezTo>
                <a:cubicBezTo>
                  <a:pt x="384" y="954"/>
                  <a:pt x="376" y="947"/>
                  <a:pt x="368" y="947"/>
                </a:cubicBezTo>
                <a:cubicBezTo>
                  <a:pt x="359" y="947"/>
                  <a:pt x="352" y="955"/>
                  <a:pt x="352" y="963"/>
                </a:cubicBezTo>
                <a:close/>
                <a:moveTo>
                  <a:pt x="1311" y="509"/>
                </a:moveTo>
                <a:cubicBezTo>
                  <a:pt x="1302" y="508"/>
                  <a:pt x="1295" y="516"/>
                  <a:pt x="1295" y="525"/>
                </a:cubicBezTo>
                <a:cubicBezTo>
                  <a:pt x="1295" y="533"/>
                  <a:pt x="1301" y="540"/>
                  <a:pt x="1310" y="541"/>
                </a:cubicBezTo>
                <a:cubicBezTo>
                  <a:pt x="1319" y="541"/>
                  <a:pt x="1327" y="534"/>
                  <a:pt x="1327" y="525"/>
                </a:cubicBezTo>
                <a:cubicBezTo>
                  <a:pt x="1327" y="516"/>
                  <a:pt x="1319" y="509"/>
                  <a:pt x="1311" y="509"/>
                </a:cubicBezTo>
                <a:close/>
                <a:moveTo>
                  <a:pt x="1455" y="741"/>
                </a:moveTo>
                <a:cubicBezTo>
                  <a:pt x="1446" y="741"/>
                  <a:pt x="1438" y="749"/>
                  <a:pt x="1439" y="757"/>
                </a:cubicBezTo>
                <a:cubicBezTo>
                  <a:pt x="1439" y="766"/>
                  <a:pt x="1446" y="773"/>
                  <a:pt x="1455" y="773"/>
                </a:cubicBezTo>
                <a:cubicBezTo>
                  <a:pt x="1464" y="773"/>
                  <a:pt x="1471" y="765"/>
                  <a:pt x="1471" y="756"/>
                </a:cubicBezTo>
                <a:cubicBezTo>
                  <a:pt x="1470" y="748"/>
                  <a:pt x="1463" y="741"/>
                  <a:pt x="1455" y="741"/>
                </a:cubicBezTo>
                <a:close/>
                <a:moveTo>
                  <a:pt x="747" y="377"/>
                </a:moveTo>
                <a:cubicBezTo>
                  <a:pt x="738" y="378"/>
                  <a:pt x="731" y="385"/>
                  <a:pt x="731" y="393"/>
                </a:cubicBezTo>
                <a:cubicBezTo>
                  <a:pt x="731" y="402"/>
                  <a:pt x="738" y="410"/>
                  <a:pt x="747" y="409"/>
                </a:cubicBezTo>
                <a:cubicBezTo>
                  <a:pt x="756" y="409"/>
                  <a:pt x="763" y="402"/>
                  <a:pt x="763" y="393"/>
                </a:cubicBezTo>
                <a:cubicBezTo>
                  <a:pt x="762" y="384"/>
                  <a:pt x="755" y="377"/>
                  <a:pt x="747" y="377"/>
                </a:cubicBezTo>
                <a:close/>
                <a:moveTo>
                  <a:pt x="1182" y="416"/>
                </a:moveTo>
                <a:cubicBezTo>
                  <a:pt x="1173" y="416"/>
                  <a:pt x="1166" y="423"/>
                  <a:pt x="1166" y="432"/>
                </a:cubicBezTo>
                <a:cubicBezTo>
                  <a:pt x="1166" y="440"/>
                  <a:pt x="1173" y="447"/>
                  <a:pt x="1181" y="448"/>
                </a:cubicBezTo>
                <a:cubicBezTo>
                  <a:pt x="1190" y="448"/>
                  <a:pt x="1198" y="440"/>
                  <a:pt x="1198" y="431"/>
                </a:cubicBezTo>
                <a:cubicBezTo>
                  <a:pt x="1197" y="423"/>
                  <a:pt x="1190" y="416"/>
                  <a:pt x="1182" y="416"/>
                </a:cubicBezTo>
                <a:close/>
                <a:moveTo>
                  <a:pt x="1360" y="569"/>
                </a:moveTo>
                <a:cubicBezTo>
                  <a:pt x="1352" y="568"/>
                  <a:pt x="1344" y="576"/>
                  <a:pt x="1344" y="585"/>
                </a:cubicBezTo>
                <a:cubicBezTo>
                  <a:pt x="1344" y="593"/>
                  <a:pt x="1351" y="600"/>
                  <a:pt x="1360" y="600"/>
                </a:cubicBezTo>
                <a:cubicBezTo>
                  <a:pt x="1369" y="600"/>
                  <a:pt x="1376" y="593"/>
                  <a:pt x="1376" y="585"/>
                </a:cubicBezTo>
                <a:cubicBezTo>
                  <a:pt x="1376" y="576"/>
                  <a:pt x="1369" y="569"/>
                  <a:pt x="1360" y="569"/>
                </a:cubicBezTo>
                <a:close/>
                <a:moveTo>
                  <a:pt x="573" y="472"/>
                </a:moveTo>
                <a:cubicBezTo>
                  <a:pt x="565" y="472"/>
                  <a:pt x="558" y="479"/>
                  <a:pt x="558" y="488"/>
                </a:cubicBezTo>
                <a:cubicBezTo>
                  <a:pt x="558" y="497"/>
                  <a:pt x="565" y="504"/>
                  <a:pt x="574" y="504"/>
                </a:cubicBezTo>
                <a:cubicBezTo>
                  <a:pt x="582" y="504"/>
                  <a:pt x="590" y="496"/>
                  <a:pt x="590" y="488"/>
                </a:cubicBezTo>
                <a:cubicBezTo>
                  <a:pt x="589" y="479"/>
                  <a:pt x="582" y="472"/>
                  <a:pt x="573" y="472"/>
                </a:cubicBezTo>
                <a:close/>
                <a:moveTo>
                  <a:pt x="1103" y="381"/>
                </a:moveTo>
                <a:cubicBezTo>
                  <a:pt x="1094" y="381"/>
                  <a:pt x="1087" y="388"/>
                  <a:pt x="1087" y="396"/>
                </a:cubicBezTo>
                <a:cubicBezTo>
                  <a:pt x="1086" y="405"/>
                  <a:pt x="1093" y="413"/>
                  <a:pt x="1103" y="413"/>
                </a:cubicBezTo>
                <a:cubicBezTo>
                  <a:pt x="1111" y="413"/>
                  <a:pt x="1118" y="406"/>
                  <a:pt x="1118" y="397"/>
                </a:cubicBezTo>
                <a:cubicBezTo>
                  <a:pt x="1118" y="388"/>
                  <a:pt x="1111" y="381"/>
                  <a:pt x="1103" y="381"/>
                </a:cubicBezTo>
                <a:close/>
                <a:moveTo>
                  <a:pt x="1335" y="539"/>
                </a:moveTo>
                <a:cubicBezTo>
                  <a:pt x="1326" y="539"/>
                  <a:pt x="1319" y="546"/>
                  <a:pt x="1319" y="555"/>
                </a:cubicBezTo>
                <a:cubicBezTo>
                  <a:pt x="1319" y="563"/>
                  <a:pt x="1327" y="571"/>
                  <a:pt x="1336" y="571"/>
                </a:cubicBezTo>
                <a:cubicBezTo>
                  <a:pt x="1345" y="570"/>
                  <a:pt x="1351" y="563"/>
                  <a:pt x="1351" y="554"/>
                </a:cubicBezTo>
                <a:cubicBezTo>
                  <a:pt x="1351" y="546"/>
                  <a:pt x="1344" y="539"/>
                  <a:pt x="1335" y="539"/>
                </a:cubicBezTo>
                <a:close/>
                <a:moveTo>
                  <a:pt x="831" y="357"/>
                </a:moveTo>
                <a:cubicBezTo>
                  <a:pt x="822" y="357"/>
                  <a:pt x="815" y="364"/>
                  <a:pt x="814" y="373"/>
                </a:cubicBezTo>
                <a:cubicBezTo>
                  <a:pt x="814" y="381"/>
                  <a:pt x="821" y="388"/>
                  <a:pt x="830" y="389"/>
                </a:cubicBezTo>
                <a:cubicBezTo>
                  <a:pt x="839" y="389"/>
                  <a:pt x="846" y="382"/>
                  <a:pt x="846" y="373"/>
                </a:cubicBezTo>
                <a:cubicBezTo>
                  <a:pt x="846" y="364"/>
                  <a:pt x="839" y="357"/>
                  <a:pt x="831" y="357"/>
                </a:cubicBezTo>
                <a:close/>
                <a:moveTo>
                  <a:pt x="1151" y="1431"/>
                </a:moveTo>
                <a:cubicBezTo>
                  <a:pt x="1159" y="1431"/>
                  <a:pt x="1166" y="1424"/>
                  <a:pt x="1166" y="1415"/>
                </a:cubicBezTo>
                <a:cubicBezTo>
                  <a:pt x="1166" y="1407"/>
                  <a:pt x="1159" y="1399"/>
                  <a:pt x="1150" y="1400"/>
                </a:cubicBezTo>
                <a:cubicBezTo>
                  <a:pt x="1141" y="1400"/>
                  <a:pt x="1134" y="1407"/>
                  <a:pt x="1134" y="1416"/>
                </a:cubicBezTo>
                <a:cubicBezTo>
                  <a:pt x="1135" y="1425"/>
                  <a:pt x="1142" y="1432"/>
                  <a:pt x="1151" y="1431"/>
                </a:cubicBezTo>
                <a:close/>
                <a:moveTo>
                  <a:pt x="362" y="854"/>
                </a:moveTo>
                <a:cubicBezTo>
                  <a:pt x="362" y="863"/>
                  <a:pt x="369" y="870"/>
                  <a:pt x="378" y="870"/>
                </a:cubicBezTo>
                <a:cubicBezTo>
                  <a:pt x="386" y="870"/>
                  <a:pt x="393" y="863"/>
                  <a:pt x="393" y="854"/>
                </a:cubicBezTo>
                <a:cubicBezTo>
                  <a:pt x="393" y="846"/>
                  <a:pt x="386" y="838"/>
                  <a:pt x="378" y="838"/>
                </a:cubicBezTo>
                <a:cubicBezTo>
                  <a:pt x="369" y="838"/>
                  <a:pt x="362" y="845"/>
                  <a:pt x="362" y="854"/>
                </a:cubicBezTo>
                <a:close/>
                <a:moveTo>
                  <a:pt x="1422" y="1153"/>
                </a:moveTo>
                <a:cubicBezTo>
                  <a:pt x="1430" y="1153"/>
                  <a:pt x="1437" y="1146"/>
                  <a:pt x="1437" y="1137"/>
                </a:cubicBezTo>
                <a:cubicBezTo>
                  <a:pt x="1437" y="1129"/>
                  <a:pt x="1430" y="1122"/>
                  <a:pt x="1422" y="1121"/>
                </a:cubicBezTo>
                <a:cubicBezTo>
                  <a:pt x="1413" y="1121"/>
                  <a:pt x="1406" y="1128"/>
                  <a:pt x="1406" y="1137"/>
                </a:cubicBezTo>
                <a:cubicBezTo>
                  <a:pt x="1405" y="1146"/>
                  <a:pt x="1413" y="1153"/>
                  <a:pt x="1422" y="1153"/>
                </a:cubicBezTo>
                <a:close/>
                <a:moveTo>
                  <a:pt x="1357" y="1257"/>
                </a:moveTo>
                <a:cubicBezTo>
                  <a:pt x="1366" y="1257"/>
                  <a:pt x="1373" y="1250"/>
                  <a:pt x="1373" y="1241"/>
                </a:cubicBezTo>
                <a:cubicBezTo>
                  <a:pt x="1373" y="1233"/>
                  <a:pt x="1366" y="1226"/>
                  <a:pt x="1358" y="1226"/>
                </a:cubicBezTo>
                <a:cubicBezTo>
                  <a:pt x="1349" y="1226"/>
                  <a:pt x="1342" y="1233"/>
                  <a:pt x="1342" y="1241"/>
                </a:cubicBezTo>
                <a:cubicBezTo>
                  <a:pt x="1341" y="1250"/>
                  <a:pt x="1348" y="1257"/>
                  <a:pt x="1357" y="1257"/>
                </a:cubicBezTo>
                <a:close/>
                <a:moveTo>
                  <a:pt x="1460" y="1020"/>
                </a:moveTo>
                <a:cubicBezTo>
                  <a:pt x="1469" y="1020"/>
                  <a:pt x="1476" y="1013"/>
                  <a:pt x="1476" y="1004"/>
                </a:cubicBezTo>
                <a:cubicBezTo>
                  <a:pt x="1476" y="996"/>
                  <a:pt x="1469" y="989"/>
                  <a:pt x="1460" y="988"/>
                </a:cubicBezTo>
                <a:cubicBezTo>
                  <a:pt x="1451" y="988"/>
                  <a:pt x="1444" y="995"/>
                  <a:pt x="1444" y="1004"/>
                </a:cubicBezTo>
                <a:cubicBezTo>
                  <a:pt x="1444" y="1013"/>
                  <a:pt x="1451" y="1020"/>
                  <a:pt x="1460" y="1020"/>
                </a:cubicBezTo>
                <a:close/>
                <a:moveTo>
                  <a:pt x="1430" y="711"/>
                </a:moveTo>
                <a:cubicBezTo>
                  <a:pt x="1421" y="711"/>
                  <a:pt x="1414" y="719"/>
                  <a:pt x="1414" y="728"/>
                </a:cubicBezTo>
                <a:cubicBezTo>
                  <a:pt x="1415" y="736"/>
                  <a:pt x="1422" y="743"/>
                  <a:pt x="1430" y="743"/>
                </a:cubicBezTo>
                <a:cubicBezTo>
                  <a:pt x="1439" y="742"/>
                  <a:pt x="1446" y="735"/>
                  <a:pt x="1446" y="727"/>
                </a:cubicBezTo>
                <a:cubicBezTo>
                  <a:pt x="1446" y="718"/>
                  <a:pt x="1439" y="711"/>
                  <a:pt x="1430" y="711"/>
                </a:cubicBezTo>
                <a:close/>
                <a:moveTo>
                  <a:pt x="357" y="909"/>
                </a:moveTo>
                <a:cubicBezTo>
                  <a:pt x="357" y="918"/>
                  <a:pt x="364" y="925"/>
                  <a:pt x="373" y="924"/>
                </a:cubicBezTo>
                <a:cubicBezTo>
                  <a:pt x="382" y="924"/>
                  <a:pt x="389" y="917"/>
                  <a:pt x="388" y="908"/>
                </a:cubicBezTo>
                <a:cubicBezTo>
                  <a:pt x="388" y="900"/>
                  <a:pt x="381" y="893"/>
                  <a:pt x="372" y="893"/>
                </a:cubicBezTo>
                <a:cubicBezTo>
                  <a:pt x="364" y="893"/>
                  <a:pt x="357" y="900"/>
                  <a:pt x="357" y="909"/>
                </a:cubicBezTo>
                <a:close/>
                <a:moveTo>
                  <a:pt x="607" y="1383"/>
                </a:moveTo>
                <a:cubicBezTo>
                  <a:pt x="615" y="1383"/>
                  <a:pt x="622" y="1376"/>
                  <a:pt x="622" y="1367"/>
                </a:cubicBezTo>
                <a:cubicBezTo>
                  <a:pt x="622" y="1359"/>
                  <a:pt x="615" y="1352"/>
                  <a:pt x="606" y="1352"/>
                </a:cubicBezTo>
                <a:cubicBezTo>
                  <a:pt x="597" y="1352"/>
                  <a:pt x="590" y="1359"/>
                  <a:pt x="590" y="1368"/>
                </a:cubicBezTo>
                <a:cubicBezTo>
                  <a:pt x="591" y="1377"/>
                  <a:pt x="598" y="1384"/>
                  <a:pt x="607" y="1383"/>
                </a:cubicBezTo>
                <a:close/>
                <a:moveTo>
                  <a:pt x="1481" y="950"/>
                </a:moveTo>
                <a:cubicBezTo>
                  <a:pt x="1481" y="941"/>
                  <a:pt x="1474" y="934"/>
                  <a:pt x="1466" y="934"/>
                </a:cubicBezTo>
                <a:cubicBezTo>
                  <a:pt x="1457" y="933"/>
                  <a:pt x="1449" y="941"/>
                  <a:pt x="1449" y="950"/>
                </a:cubicBezTo>
                <a:cubicBezTo>
                  <a:pt x="1449" y="958"/>
                  <a:pt x="1456" y="965"/>
                  <a:pt x="1465" y="965"/>
                </a:cubicBezTo>
                <a:cubicBezTo>
                  <a:pt x="1473" y="965"/>
                  <a:pt x="1480" y="959"/>
                  <a:pt x="1481" y="950"/>
                </a:cubicBezTo>
                <a:close/>
                <a:moveTo>
                  <a:pt x="433" y="1176"/>
                </a:moveTo>
                <a:cubicBezTo>
                  <a:pt x="442" y="1176"/>
                  <a:pt x="449" y="1169"/>
                  <a:pt x="449" y="1160"/>
                </a:cubicBezTo>
                <a:cubicBezTo>
                  <a:pt x="449" y="1151"/>
                  <a:pt x="441" y="1144"/>
                  <a:pt x="432" y="1145"/>
                </a:cubicBezTo>
                <a:cubicBezTo>
                  <a:pt x="424" y="1145"/>
                  <a:pt x="417" y="1152"/>
                  <a:pt x="417" y="1161"/>
                </a:cubicBezTo>
                <a:cubicBezTo>
                  <a:pt x="417" y="1169"/>
                  <a:pt x="425" y="1176"/>
                  <a:pt x="433" y="1176"/>
                </a:cubicBezTo>
                <a:close/>
                <a:moveTo>
                  <a:pt x="451" y="626"/>
                </a:moveTo>
                <a:cubicBezTo>
                  <a:pt x="442" y="626"/>
                  <a:pt x="435" y="633"/>
                  <a:pt x="435" y="642"/>
                </a:cubicBezTo>
                <a:cubicBezTo>
                  <a:pt x="436" y="651"/>
                  <a:pt x="443" y="658"/>
                  <a:pt x="452" y="657"/>
                </a:cubicBezTo>
                <a:cubicBezTo>
                  <a:pt x="460" y="657"/>
                  <a:pt x="467" y="650"/>
                  <a:pt x="467" y="641"/>
                </a:cubicBezTo>
                <a:cubicBezTo>
                  <a:pt x="466" y="633"/>
                  <a:pt x="459" y="626"/>
                  <a:pt x="451" y="626"/>
                </a:cubicBezTo>
                <a:close/>
                <a:moveTo>
                  <a:pt x="1470" y="879"/>
                </a:moveTo>
                <a:cubicBezTo>
                  <a:pt x="1462" y="879"/>
                  <a:pt x="1454" y="886"/>
                  <a:pt x="1454" y="895"/>
                </a:cubicBezTo>
                <a:cubicBezTo>
                  <a:pt x="1454" y="904"/>
                  <a:pt x="1461" y="911"/>
                  <a:pt x="1470" y="911"/>
                </a:cubicBezTo>
                <a:cubicBezTo>
                  <a:pt x="1479" y="911"/>
                  <a:pt x="1486" y="904"/>
                  <a:pt x="1486" y="895"/>
                </a:cubicBezTo>
                <a:cubicBezTo>
                  <a:pt x="1486" y="886"/>
                  <a:pt x="1479" y="879"/>
                  <a:pt x="1470" y="879"/>
                </a:cubicBezTo>
                <a:close/>
                <a:moveTo>
                  <a:pt x="372" y="1047"/>
                </a:moveTo>
                <a:cubicBezTo>
                  <a:pt x="372" y="1056"/>
                  <a:pt x="379" y="1063"/>
                  <a:pt x="388" y="1063"/>
                </a:cubicBezTo>
                <a:cubicBezTo>
                  <a:pt x="397" y="1063"/>
                  <a:pt x="404" y="1056"/>
                  <a:pt x="404" y="1047"/>
                </a:cubicBezTo>
                <a:cubicBezTo>
                  <a:pt x="404" y="1038"/>
                  <a:pt x="397" y="1031"/>
                  <a:pt x="388" y="1031"/>
                </a:cubicBezTo>
                <a:cubicBezTo>
                  <a:pt x="379" y="1031"/>
                  <a:pt x="372" y="1038"/>
                  <a:pt x="372" y="1047"/>
                </a:cubicBezTo>
                <a:close/>
                <a:moveTo>
                  <a:pt x="401" y="720"/>
                </a:moveTo>
                <a:cubicBezTo>
                  <a:pt x="401" y="729"/>
                  <a:pt x="407" y="736"/>
                  <a:pt x="416" y="737"/>
                </a:cubicBezTo>
                <a:cubicBezTo>
                  <a:pt x="424" y="737"/>
                  <a:pt x="432" y="731"/>
                  <a:pt x="432" y="722"/>
                </a:cubicBezTo>
                <a:cubicBezTo>
                  <a:pt x="433" y="713"/>
                  <a:pt x="427" y="706"/>
                  <a:pt x="418" y="705"/>
                </a:cubicBezTo>
                <a:cubicBezTo>
                  <a:pt x="409" y="705"/>
                  <a:pt x="402" y="711"/>
                  <a:pt x="401" y="720"/>
                </a:cubicBezTo>
                <a:close/>
                <a:moveTo>
                  <a:pt x="1048" y="377"/>
                </a:moveTo>
                <a:cubicBezTo>
                  <a:pt x="1040" y="377"/>
                  <a:pt x="1032" y="384"/>
                  <a:pt x="1032" y="392"/>
                </a:cubicBezTo>
                <a:cubicBezTo>
                  <a:pt x="1032" y="401"/>
                  <a:pt x="1039" y="408"/>
                  <a:pt x="1048" y="408"/>
                </a:cubicBezTo>
                <a:cubicBezTo>
                  <a:pt x="1056" y="408"/>
                  <a:pt x="1063" y="402"/>
                  <a:pt x="1064" y="393"/>
                </a:cubicBezTo>
                <a:cubicBezTo>
                  <a:pt x="1064" y="384"/>
                  <a:pt x="1057" y="377"/>
                  <a:pt x="1048" y="377"/>
                </a:cubicBezTo>
                <a:close/>
                <a:moveTo>
                  <a:pt x="983" y="1471"/>
                </a:moveTo>
                <a:cubicBezTo>
                  <a:pt x="991" y="1471"/>
                  <a:pt x="998" y="1464"/>
                  <a:pt x="998" y="1455"/>
                </a:cubicBezTo>
                <a:cubicBezTo>
                  <a:pt x="998" y="1447"/>
                  <a:pt x="991" y="1440"/>
                  <a:pt x="982" y="1440"/>
                </a:cubicBezTo>
                <a:cubicBezTo>
                  <a:pt x="974" y="1440"/>
                  <a:pt x="967" y="1447"/>
                  <a:pt x="967" y="1455"/>
                </a:cubicBezTo>
                <a:cubicBezTo>
                  <a:pt x="966" y="1464"/>
                  <a:pt x="974" y="1472"/>
                  <a:pt x="983" y="1471"/>
                </a:cubicBezTo>
                <a:close/>
                <a:moveTo>
                  <a:pt x="581" y="1354"/>
                </a:moveTo>
                <a:cubicBezTo>
                  <a:pt x="590" y="1354"/>
                  <a:pt x="597" y="1347"/>
                  <a:pt x="597" y="1338"/>
                </a:cubicBezTo>
                <a:cubicBezTo>
                  <a:pt x="597" y="1329"/>
                  <a:pt x="590" y="1322"/>
                  <a:pt x="582" y="1322"/>
                </a:cubicBezTo>
                <a:cubicBezTo>
                  <a:pt x="573" y="1322"/>
                  <a:pt x="566" y="1329"/>
                  <a:pt x="566" y="1337"/>
                </a:cubicBezTo>
                <a:cubicBezTo>
                  <a:pt x="566" y="1346"/>
                  <a:pt x="572" y="1353"/>
                  <a:pt x="581" y="1354"/>
                </a:cubicBezTo>
                <a:close/>
                <a:moveTo>
                  <a:pt x="764" y="1452"/>
                </a:moveTo>
                <a:cubicBezTo>
                  <a:pt x="772" y="1452"/>
                  <a:pt x="780" y="1446"/>
                  <a:pt x="780" y="1437"/>
                </a:cubicBezTo>
                <a:cubicBezTo>
                  <a:pt x="781" y="1428"/>
                  <a:pt x="774" y="1421"/>
                  <a:pt x="765" y="1420"/>
                </a:cubicBezTo>
                <a:cubicBezTo>
                  <a:pt x="757" y="1420"/>
                  <a:pt x="749" y="1427"/>
                  <a:pt x="749" y="1435"/>
                </a:cubicBezTo>
                <a:cubicBezTo>
                  <a:pt x="749" y="1444"/>
                  <a:pt x="755" y="1451"/>
                  <a:pt x="764" y="1452"/>
                </a:cubicBezTo>
                <a:close/>
                <a:moveTo>
                  <a:pt x="685" y="1418"/>
                </a:moveTo>
                <a:cubicBezTo>
                  <a:pt x="694" y="1418"/>
                  <a:pt x="701" y="1411"/>
                  <a:pt x="701" y="1402"/>
                </a:cubicBezTo>
                <a:cubicBezTo>
                  <a:pt x="701" y="1393"/>
                  <a:pt x="694" y="1386"/>
                  <a:pt x="686" y="1386"/>
                </a:cubicBezTo>
                <a:cubicBezTo>
                  <a:pt x="677" y="1386"/>
                  <a:pt x="670" y="1393"/>
                  <a:pt x="670" y="1402"/>
                </a:cubicBezTo>
                <a:cubicBezTo>
                  <a:pt x="670" y="1410"/>
                  <a:pt x="677" y="1417"/>
                  <a:pt x="685" y="1418"/>
                </a:cubicBezTo>
                <a:close/>
                <a:moveTo>
                  <a:pt x="1180" y="1406"/>
                </a:moveTo>
                <a:cubicBezTo>
                  <a:pt x="1189" y="1406"/>
                  <a:pt x="1196" y="1399"/>
                  <a:pt x="1196" y="1391"/>
                </a:cubicBezTo>
                <a:cubicBezTo>
                  <a:pt x="1196" y="1382"/>
                  <a:pt x="1189" y="1375"/>
                  <a:pt x="1180" y="1375"/>
                </a:cubicBezTo>
                <a:cubicBezTo>
                  <a:pt x="1171" y="1375"/>
                  <a:pt x="1164" y="1382"/>
                  <a:pt x="1164" y="1391"/>
                </a:cubicBezTo>
                <a:cubicBezTo>
                  <a:pt x="1164" y="1400"/>
                  <a:pt x="1171" y="1406"/>
                  <a:pt x="1180" y="1406"/>
                </a:cubicBezTo>
                <a:close/>
                <a:moveTo>
                  <a:pt x="885" y="362"/>
                </a:moveTo>
                <a:cubicBezTo>
                  <a:pt x="877" y="362"/>
                  <a:pt x="869" y="369"/>
                  <a:pt x="869" y="378"/>
                </a:cubicBezTo>
                <a:cubicBezTo>
                  <a:pt x="869" y="386"/>
                  <a:pt x="876" y="394"/>
                  <a:pt x="885" y="394"/>
                </a:cubicBezTo>
                <a:cubicBezTo>
                  <a:pt x="893" y="394"/>
                  <a:pt x="901" y="387"/>
                  <a:pt x="901" y="378"/>
                </a:cubicBezTo>
                <a:cubicBezTo>
                  <a:pt x="901" y="370"/>
                  <a:pt x="894" y="363"/>
                  <a:pt x="885" y="362"/>
                </a:cubicBezTo>
                <a:close/>
                <a:moveTo>
                  <a:pt x="1066" y="1451"/>
                </a:moveTo>
                <a:cubicBezTo>
                  <a:pt x="1075" y="1451"/>
                  <a:pt x="1082" y="1444"/>
                  <a:pt x="1082" y="1435"/>
                </a:cubicBezTo>
                <a:cubicBezTo>
                  <a:pt x="1082" y="1427"/>
                  <a:pt x="1076" y="1419"/>
                  <a:pt x="1067" y="1419"/>
                </a:cubicBezTo>
                <a:cubicBezTo>
                  <a:pt x="1058" y="1419"/>
                  <a:pt x="1051" y="1426"/>
                  <a:pt x="1051" y="1435"/>
                </a:cubicBezTo>
                <a:cubicBezTo>
                  <a:pt x="1051" y="1443"/>
                  <a:pt x="1058" y="1451"/>
                  <a:pt x="1066" y="1451"/>
                </a:cubicBezTo>
                <a:close/>
                <a:moveTo>
                  <a:pt x="1465" y="812"/>
                </a:moveTo>
                <a:cubicBezTo>
                  <a:pt x="1466" y="803"/>
                  <a:pt x="1459" y="796"/>
                  <a:pt x="1450" y="796"/>
                </a:cubicBezTo>
                <a:cubicBezTo>
                  <a:pt x="1441" y="796"/>
                  <a:pt x="1434" y="802"/>
                  <a:pt x="1434" y="811"/>
                </a:cubicBezTo>
                <a:cubicBezTo>
                  <a:pt x="1434" y="820"/>
                  <a:pt x="1441" y="827"/>
                  <a:pt x="1449" y="827"/>
                </a:cubicBezTo>
                <a:cubicBezTo>
                  <a:pt x="1458" y="827"/>
                  <a:pt x="1465" y="820"/>
                  <a:pt x="1465" y="812"/>
                </a:cubicBezTo>
                <a:close/>
                <a:moveTo>
                  <a:pt x="1206" y="445"/>
                </a:moveTo>
                <a:cubicBezTo>
                  <a:pt x="1198" y="445"/>
                  <a:pt x="1191" y="452"/>
                  <a:pt x="1191" y="461"/>
                </a:cubicBezTo>
                <a:cubicBezTo>
                  <a:pt x="1191" y="469"/>
                  <a:pt x="1198" y="476"/>
                  <a:pt x="1207" y="476"/>
                </a:cubicBezTo>
                <a:cubicBezTo>
                  <a:pt x="1215" y="476"/>
                  <a:pt x="1222" y="469"/>
                  <a:pt x="1222" y="461"/>
                </a:cubicBezTo>
                <a:cubicBezTo>
                  <a:pt x="1222" y="452"/>
                  <a:pt x="1215" y="445"/>
                  <a:pt x="1206" y="445"/>
                </a:cubicBezTo>
                <a:close/>
                <a:moveTo>
                  <a:pt x="557" y="1324"/>
                </a:moveTo>
                <a:cubicBezTo>
                  <a:pt x="565" y="1324"/>
                  <a:pt x="572" y="1318"/>
                  <a:pt x="572" y="1309"/>
                </a:cubicBezTo>
                <a:cubicBezTo>
                  <a:pt x="572" y="1300"/>
                  <a:pt x="565" y="1293"/>
                  <a:pt x="557" y="1293"/>
                </a:cubicBezTo>
                <a:cubicBezTo>
                  <a:pt x="548" y="1293"/>
                  <a:pt x="541" y="1300"/>
                  <a:pt x="541" y="1309"/>
                </a:cubicBezTo>
                <a:cubicBezTo>
                  <a:pt x="541" y="1317"/>
                  <a:pt x="548" y="1324"/>
                  <a:pt x="557" y="1324"/>
                </a:cubicBezTo>
                <a:close/>
                <a:moveTo>
                  <a:pt x="1327" y="1282"/>
                </a:moveTo>
                <a:cubicBezTo>
                  <a:pt x="1336" y="1282"/>
                  <a:pt x="1343" y="1275"/>
                  <a:pt x="1343" y="1266"/>
                </a:cubicBezTo>
                <a:cubicBezTo>
                  <a:pt x="1343" y="1258"/>
                  <a:pt x="1336" y="1251"/>
                  <a:pt x="1328" y="1250"/>
                </a:cubicBezTo>
                <a:cubicBezTo>
                  <a:pt x="1319" y="1250"/>
                  <a:pt x="1312" y="1257"/>
                  <a:pt x="1312" y="1266"/>
                </a:cubicBezTo>
                <a:cubicBezTo>
                  <a:pt x="1312" y="1275"/>
                  <a:pt x="1319" y="1282"/>
                  <a:pt x="1327" y="1282"/>
                </a:cubicBezTo>
                <a:close/>
                <a:moveTo>
                  <a:pt x="458" y="1206"/>
                </a:moveTo>
                <a:cubicBezTo>
                  <a:pt x="467" y="1206"/>
                  <a:pt x="474" y="1199"/>
                  <a:pt x="473" y="1190"/>
                </a:cubicBezTo>
                <a:cubicBezTo>
                  <a:pt x="473" y="1181"/>
                  <a:pt x="466" y="1174"/>
                  <a:pt x="457" y="1175"/>
                </a:cubicBezTo>
                <a:cubicBezTo>
                  <a:pt x="449" y="1175"/>
                  <a:pt x="442" y="1182"/>
                  <a:pt x="442" y="1191"/>
                </a:cubicBezTo>
                <a:cubicBezTo>
                  <a:pt x="442" y="1199"/>
                  <a:pt x="450" y="1206"/>
                  <a:pt x="458" y="1206"/>
                </a:cubicBezTo>
                <a:close/>
                <a:moveTo>
                  <a:pt x="717" y="402"/>
                </a:moveTo>
                <a:cubicBezTo>
                  <a:pt x="708" y="402"/>
                  <a:pt x="701" y="409"/>
                  <a:pt x="701" y="418"/>
                </a:cubicBezTo>
                <a:cubicBezTo>
                  <a:pt x="701" y="427"/>
                  <a:pt x="708" y="434"/>
                  <a:pt x="717" y="434"/>
                </a:cubicBezTo>
                <a:cubicBezTo>
                  <a:pt x="726" y="434"/>
                  <a:pt x="733" y="427"/>
                  <a:pt x="733" y="418"/>
                </a:cubicBezTo>
                <a:cubicBezTo>
                  <a:pt x="733" y="409"/>
                  <a:pt x="726" y="402"/>
                  <a:pt x="717" y="402"/>
                </a:cubicBezTo>
                <a:close/>
                <a:moveTo>
                  <a:pt x="1209" y="1382"/>
                </a:moveTo>
                <a:cubicBezTo>
                  <a:pt x="1218" y="1381"/>
                  <a:pt x="1225" y="1374"/>
                  <a:pt x="1225" y="1366"/>
                </a:cubicBezTo>
                <a:cubicBezTo>
                  <a:pt x="1225" y="1357"/>
                  <a:pt x="1218" y="1350"/>
                  <a:pt x="1209" y="1350"/>
                </a:cubicBezTo>
                <a:cubicBezTo>
                  <a:pt x="1200" y="1351"/>
                  <a:pt x="1193" y="1357"/>
                  <a:pt x="1194" y="1366"/>
                </a:cubicBezTo>
                <a:cubicBezTo>
                  <a:pt x="1194" y="1375"/>
                  <a:pt x="1201" y="1382"/>
                  <a:pt x="1209" y="1382"/>
                </a:cubicBezTo>
                <a:close/>
                <a:moveTo>
                  <a:pt x="820" y="1457"/>
                </a:moveTo>
                <a:cubicBezTo>
                  <a:pt x="828" y="1456"/>
                  <a:pt x="835" y="1449"/>
                  <a:pt x="835" y="1441"/>
                </a:cubicBezTo>
                <a:cubicBezTo>
                  <a:pt x="835" y="1432"/>
                  <a:pt x="828" y="1425"/>
                  <a:pt x="819" y="1426"/>
                </a:cubicBezTo>
                <a:cubicBezTo>
                  <a:pt x="810" y="1426"/>
                  <a:pt x="803" y="1433"/>
                  <a:pt x="804" y="1441"/>
                </a:cubicBezTo>
                <a:cubicBezTo>
                  <a:pt x="804" y="1450"/>
                  <a:pt x="811" y="1457"/>
                  <a:pt x="820" y="1457"/>
                </a:cubicBezTo>
                <a:close/>
                <a:moveTo>
                  <a:pt x="928" y="1466"/>
                </a:moveTo>
                <a:cubicBezTo>
                  <a:pt x="937" y="1466"/>
                  <a:pt x="943" y="1459"/>
                  <a:pt x="943" y="1450"/>
                </a:cubicBezTo>
                <a:cubicBezTo>
                  <a:pt x="943" y="1442"/>
                  <a:pt x="936" y="1435"/>
                  <a:pt x="927" y="1435"/>
                </a:cubicBezTo>
                <a:cubicBezTo>
                  <a:pt x="919" y="1435"/>
                  <a:pt x="912" y="1442"/>
                  <a:pt x="912" y="1451"/>
                </a:cubicBezTo>
                <a:cubicBezTo>
                  <a:pt x="912" y="1459"/>
                  <a:pt x="919" y="1466"/>
                  <a:pt x="928" y="1466"/>
                </a:cubicBezTo>
                <a:close/>
                <a:moveTo>
                  <a:pt x="993" y="372"/>
                </a:moveTo>
                <a:cubicBezTo>
                  <a:pt x="984" y="372"/>
                  <a:pt x="977" y="379"/>
                  <a:pt x="978" y="388"/>
                </a:cubicBezTo>
                <a:cubicBezTo>
                  <a:pt x="978" y="396"/>
                  <a:pt x="985" y="403"/>
                  <a:pt x="994" y="403"/>
                </a:cubicBezTo>
                <a:cubicBezTo>
                  <a:pt x="1002" y="403"/>
                  <a:pt x="1009" y="396"/>
                  <a:pt x="1009" y="387"/>
                </a:cubicBezTo>
                <a:cubicBezTo>
                  <a:pt x="1009" y="378"/>
                  <a:pt x="1002" y="372"/>
                  <a:pt x="993" y="372"/>
                </a:cubicBezTo>
                <a:close/>
                <a:moveTo>
                  <a:pt x="393" y="1008"/>
                </a:moveTo>
                <a:cubicBezTo>
                  <a:pt x="402" y="1008"/>
                  <a:pt x="409" y="1001"/>
                  <a:pt x="408" y="992"/>
                </a:cubicBezTo>
                <a:cubicBezTo>
                  <a:pt x="408" y="983"/>
                  <a:pt x="401" y="976"/>
                  <a:pt x="392" y="977"/>
                </a:cubicBezTo>
                <a:cubicBezTo>
                  <a:pt x="384" y="977"/>
                  <a:pt x="377" y="984"/>
                  <a:pt x="377" y="992"/>
                </a:cubicBezTo>
                <a:cubicBezTo>
                  <a:pt x="377" y="1001"/>
                  <a:pt x="385" y="1008"/>
                  <a:pt x="393" y="1008"/>
                </a:cubicBezTo>
                <a:close/>
                <a:moveTo>
                  <a:pt x="532" y="1295"/>
                </a:moveTo>
                <a:cubicBezTo>
                  <a:pt x="541" y="1295"/>
                  <a:pt x="548" y="1287"/>
                  <a:pt x="548" y="1279"/>
                </a:cubicBezTo>
                <a:cubicBezTo>
                  <a:pt x="547" y="1270"/>
                  <a:pt x="540" y="1263"/>
                  <a:pt x="531" y="1263"/>
                </a:cubicBezTo>
                <a:cubicBezTo>
                  <a:pt x="523" y="1264"/>
                  <a:pt x="516" y="1270"/>
                  <a:pt x="516" y="1279"/>
                </a:cubicBezTo>
                <a:cubicBezTo>
                  <a:pt x="516" y="1288"/>
                  <a:pt x="523" y="1295"/>
                  <a:pt x="532" y="1295"/>
                </a:cubicBezTo>
                <a:close/>
                <a:moveTo>
                  <a:pt x="482" y="1236"/>
                </a:moveTo>
                <a:cubicBezTo>
                  <a:pt x="491" y="1236"/>
                  <a:pt x="498" y="1229"/>
                  <a:pt x="498" y="1220"/>
                </a:cubicBezTo>
                <a:cubicBezTo>
                  <a:pt x="498" y="1212"/>
                  <a:pt x="491" y="1204"/>
                  <a:pt x="483" y="1204"/>
                </a:cubicBezTo>
                <a:cubicBezTo>
                  <a:pt x="474" y="1204"/>
                  <a:pt x="467" y="1211"/>
                  <a:pt x="467" y="1220"/>
                </a:cubicBezTo>
                <a:cubicBezTo>
                  <a:pt x="467" y="1229"/>
                  <a:pt x="473" y="1235"/>
                  <a:pt x="482" y="1236"/>
                </a:cubicBezTo>
                <a:close/>
                <a:moveTo>
                  <a:pt x="412" y="1092"/>
                </a:moveTo>
                <a:cubicBezTo>
                  <a:pt x="421" y="1093"/>
                  <a:pt x="428" y="1086"/>
                  <a:pt x="428" y="1077"/>
                </a:cubicBezTo>
                <a:cubicBezTo>
                  <a:pt x="429" y="1069"/>
                  <a:pt x="422" y="1062"/>
                  <a:pt x="414" y="1061"/>
                </a:cubicBezTo>
                <a:cubicBezTo>
                  <a:pt x="405" y="1060"/>
                  <a:pt x="398" y="1067"/>
                  <a:pt x="397" y="1076"/>
                </a:cubicBezTo>
                <a:cubicBezTo>
                  <a:pt x="397" y="1085"/>
                  <a:pt x="403" y="1092"/>
                  <a:pt x="412" y="1092"/>
                </a:cubicBezTo>
                <a:close/>
                <a:moveTo>
                  <a:pt x="1127" y="411"/>
                </a:moveTo>
                <a:cubicBezTo>
                  <a:pt x="1119" y="411"/>
                  <a:pt x="1112" y="418"/>
                  <a:pt x="1112" y="427"/>
                </a:cubicBezTo>
                <a:cubicBezTo>
                  <a:pt x="1112" y="435"/>
                  <a:pt x="1118" y="442"/>
                  <a:pt x="1127" y="442"/>
                </a:cubicBezTo>
                <a:cubicBezTo>
                  <a:pt x="1135" y="442"/>
                  <a:pt x="1143" y="436"/>
                  <a:pt x="1143" y="427"/>
                </a:cubicBezTo>
                <a:cubicBezTo>
                  <a:pt x="1143" y="419"/>
                  <a:pt x="1136" y="411"/>
                  <a:pt x="1127" y="411"/>
                </a:cubicBezTo>
                <a:close/>
                <a:moveTo>
                  <a:pt x="481" y="601"/>
                </a:moveTo>
                <a:cubicBezTo>
                  <a:pt x="472" y="601"/>
                  <a:pt x="465" y="608"/>
                  <a:pt x="465" y="617"/>
                </a:cubicBezTo>
                <a:cubicBezTo>
                  <a:pt x="465" y="626"/>
                  <a:pt x="472" y="633"/>
                  <a:pt x="481" y="633"/>
                </a:cubicBezTo>
                <a:cubicBezTo>
                  <a:pt x="489" y="632"/>
                  <a:pt x="496" y="626"/>
                  <a:pt x="496" y="617"/>
                </a:cubicBezTo>
                <a:cubicBezTo>
                  <a:pt x="497" y="609"/>
                  <a:pt x="490" y="602"/>
                  <a:pt x="481" y="601"/>
                </a:cubicBezTo>
                <a:close/>
                <a:moveTo>
                  <a:pt x="1425" y="1099"/>
                </a:moveTo>
                <a:cubicBezTo>
                  <a:pt x="1434" y="1099"/>
                  <a:pt x="1441" y="1092"/>
                  <a:pt x="1441" y="1084"/>
                </a:cubicBezTo>
                <a:cubicBezTo>
                  <a:pt x="1441" y="1075"/>
                  <a:pt x="1434" y="1068"/>
                  <a:pt x="1426" y="1068"/>
                </a:cubicBezTo>
                <a:cubicBezTo>
                  <a:pt x="1417" y="1068"/>
                  <a:pt x="1410" y="1075"/>
                  <a:pt x="1410" y="1083"/>
                </a:cubicBezTo>
                <a:cubicBezTo>
                  <a:pt x="1410" y="1092"/>
                  <a:pt x="1417" y="1099"/>
                  <a:pt x="1425" y="1099"/>
                </a:cubicBezTo>
                <a:close/>
                <a:moveTo>
                  <a:pt x="1297" y="1307"/>
                </a:moveTo>
                <a:cubicBezTo>
                  <a:pt x="1306" y="1307"/>
                  <a:pt x="1313" y="1300"/>
                  <a:pt x="1313" y="1291"/>
                </a:cubicBezTo>
                <a:cubicBezTo>
                  <a:pt x="1314" y="1282"/>
                  <a:pt x="1307" y="1275"/>
                  <a:pt x="1298" y="1275"/>
                </a:cubicBezTo>
                <a:cubicBezTo>
                  <a:pt x="1289" y="1275"/>
                  <a:pt x="1283" y="1282"/>
                  <a:pt x="1282" y="1290"/>
                </a:cubicBezTo>
                <a:cubicBezTo>
                  <a:pt x="1282" y="1299"/>
                  <a:pt x="1289" y="1306"/>
                  <a:pt x="1297" y="1307"/>
                </a:cubicBezTo>
                <a:close/>
                <a:moveTo>
                  <a:pt x="1405" y="682"/>
                </a:moveTo>
                <a:cubicBezTo>
                  <a:pt x="1396" y="683"/>
                  <a:pt x="1389" y="690"/>
                  <a:pt x="1390" y="699"/>
                </a:cubicBezTo>
                <a:cubicBezTo>
                  <a:pt x="1390" y="707"/>
                  <a:pt x="1397" y="714"/>
                  <a:pt x="1406" y="713"/>
                </a:cubicBezTo>
                <a:cubicBezTo>
                  <a:pt x="1414" y="713"/>
                  <a:pt x="1421" y="706"/>
                  <a:pt x="1421" y="698"/>
                </a:cubicBezTo>
                <a:cubicBezTo>
                  <a:pt x="1421" y="689"/>
                  <a:pt x="1413" y="682"/>
                  <a:pt x="1405" y="682"/>
                </a:cubicBezTo>
                <a:close/>
                <a:moveTo>
                  <a:pt x="1238" y="1357"/>
                </a:moveTo>
                <a:cubicBezTo>
                  <a:pt x="1247" y="1357"/>
                  <a:pt x="1254" y="1350"/>
                  <a:pt x="1254" y="1342"/>
                </a:cubicBezTo>
                <a:cubicBezTo>
                  <a:pt x="1255" y="1333"/>
                  <a:pt x="1248" y="1326"/>
                  <a:pt x="1239" y="1326"/>
                </a:cubicBezTo>
                <a:cubicBezTo>
                  <a:pt x="1230" y="1326"/>
                  <a:pt x="1223" y="1333"/>
                  <a:pt x="1223" y="1341"/>
                </a:cubicBezTo>
                <a:cubicBezTo>
                  <a:pt x="1223" y="1350"/>
                  <a:pt x="1230" y="1356"/>
                  <a:pt x="1238" y="1357"/>
                </a:cubicBezTo>
                <a:close/>
                <a:moveTo>
                  <a:pt x="801" y="383"/>
                </a:moveTo>
                <a:cubicBezTo>
                  <a:pt x="792" y="383"/>
                  <a:pt x="785" y="390"/>
                  <a:pt x="785" y="398"/>
                </a:cubicBezTo>
                <a:cubicBezTo>
                  <a:pt x="785" y="407"/>
                  <a:pt x="792" y="414"/>
                  <a:pt x="801" y="414"/>
                </a:cubicBezTo>
                <a:cubicBezTo>
                  <a:pt x="809" y="414"/>
                  <a:pt x="816" y="407"/>
                  <a:pt x="816" y="398"/>
                </a:cubicBezTo>
                <a:cubicBezTo>
                  <a:pt x="816" y="390"/>
                  <a:pt x="809" y="383"/>
                  <a:pt x="801" y="383"/>
                </a:cubicBezTo>
                <a:close/>
                <a:moveTo>
                  <a:pt x="1392" y="1178"/>
                </a:moveTo>
                <a:cubicBezTo>
                  <a:pt x="1401" y="1177"/>
                  <a:pt x="1407" y="1170"/>
                  <a:pt x="1407" y="1162"/>
                </a:cubicBezTo>
                <a:cubicBezTo>
                  <a:pt x="1407" y="1153"/>
                  <a:pt x="1400" y="1146"/>
                  <a:pt x="1391" y="1146"/>
                </a:cubicBezTo>
                <a:cubicBezTo>
                  <a:pt x="1383" y="1147"/>
                  <a:pt x="1376" y="1154"/>
                  <a:pt x="1376" y="1163"/>
                </a:cubicBezTo>
                <a:cubicBezTo>
                  <a:pt x="1376" y="1172"/>
                  <a:pt x="1383" y="1178"/>
                  <a:pt x="1392" y="1178"/>
                </a:cubicBezTo>
                <a:close/>
                <a:moveTo>
                  <a:pt x="939" y="368"/>
                </a:moveTo>
                <a:cubicBezTo>
                  <a:pt x="931" y="368"/>
                  <a:pt x="924" y="374"/>
                  <a:pt x="924" y="383"/>
                </a:cubicBezTo>
                <a:cubicBezTo>
                  <a:pt x="924" y="391"/>
                  <a:pt x="931" y="399"/>
                  <a:pt x="939" y="399"/>
                </a:cubicBezTo>
                <a:cubicBezTo>
                  <a:pt x="948" y="399"/>
                  <a:pt x="955" y="392"/>
                  <a:pt x="955" y="383"/>
                </a:cubicBezTo>
                <a:cubicBezTo>
                  <a:pt x="955" y="375"/>
                  <a:pt x="948" y="368"/>
                  <a:pt x="939" y="368"/>
                </a:cubicBezTo>
                <a:close/>
                <a:moveTo>
                  <a:pt x="874" y="1462"/>
                </a:moveTo>
                <a:cubicBezTo>
                  <a:pt x="882" y="1462"/>
                  <a:pt x="889" y="1455"/>
                  <a:pt x="889" y="1446"/>
                </a:cubicBezTo>
                <a:cubicBezTo>
                  <a:pt x="889" y="1438"/>
                  <a:pt x="883" y="1431"/>
                  <a:pt x="874" y="1431"/>
                </a:cubicBezTo>
                <a:cubicBezTo>
                  <a:pt x="866" y="1430"/>
                  <a:pt x="858" y="1437"/>
                  <a:pt x="858" y="1446"/>
                </a:cubicBezTo>
                <a:cubicBezTo>
                  <a:pt x="858" y="1454"/>
                  <a:pt x="865" y="1462"/>
                  <a:pt x="874" y="1462"/>
                </a:cubicBezTo>
                <a:close/>
                <a:moveTo>
                  <a:pt x="1095" y="1426"/>
                </a:moveTo>
                <a:cubicBezTo>
                  <a:pt x="1104" y="1426"/>
                  <a:pt x="1111" y="1419"/>
                  <a:pt x="1111" y="1411"/>
                </a:cubicBezTo>
                <a:cubicBezTo>
                  <a:pt x="1111" y="1402"/>
                  <a:pt x="1105" y="1395"/>
                  <a:pt x="1096" y="1395"/>
                </a:cubicBezTo>
                <a:cubicBezTo>
                  <a:pt x="1087" y="1395"/>
                  <a:pt x="1080" y="1402"/>
                  <a:pt x="1080" y="1410"/>
                </a:cubicBezTo>
                <a:cubicBezTo>
                  <a:pt x="1080" y="1419"/>
                  <a:pt x="1087" y="1426"/>
                  <a:pt x="1095" y="1426"/>
                </a:cubicBezTo>
                <a:close/>
                <a:moveTo>
                  <a:pt x="1268" y="1331"/>
                </a:moveTo>
                <a:cubicBezTo>
                  <a:pt x="1277" y="1331"/>
                  <a:pt x="1284" y="1324"/>
                  <a:pt x="1284" y="1316"/>
                </a:cubicBezTo>
                <a:cubicBezTo>
                  <a:pt x="1284" y="1307"/>
                  <a:pt x="1277" y="1300"/>
                  <a:pt x="1269" y="1300"/>
                </a:cubicBezTo>
                <a:cubicBezTo>
                  <a:pt x="1260" y="1300"/>
                  <a:pt x="1253" y="1307"/>
                  <a:pt x="1253" y="1316"/>
                </a:cubicBezTo>
                <a:cubicBezTo>
                  <a:pt x="1253" y="1324"/>
                  <a:pt x="1260" y="1331"/>
                  <a:pt x="1268" y="1331"/>
                </a:cubicBezTo>
                <a:close/>
                <a:moveTo>
                  <a:pt x="412" y="759"/>
                </a:moveTo>
                <a:cubicBezTo>
                  <a:pt x="403" y="759"/>
                  <a:pt x="396" y="766"/>
                  <a:pt x="396" y="775"/>
                </a:cubicBezTo>
                <a:cubicBezTo>
                  <a:pt x="396" y="783"/>
                  <a:pt x="403" y="790"/>
                  <a:pt x="412" y="790"/>
                </a:cubicBezTo>
                <a:cubicBezTo>
                  <a:pt x="421" y="790"/>
                  <a:pt x="427" y="783"/>
                  <a:pt x="427" y="774"/>
                </a:cubicBezTo>
                <a:cubicBezTo>
                  <a:pt x="427" y="766"/>
                  <a:pt x="420" y="759"/>
                  <a:pt x="412" y="759"/>
                </a:cubicBezTo>
                <a:close/>
                <a:moveTo>
                  <a:pt x="507" y="1265"/>
                </a:moveTo>
                <a:cubicBezTo>
                  <a:pt x="516" y="1265"/>
                  <a:pt x="523" y="1258"/>
                  <a:pt x="523" y="1249"/>
                </a:cubicBezTo>
                <a:cubicBezTo>
                  <a:pt x="523" y="1240"/>
                  <a:pt x="516" y="1233"/>
                  <a:pt x="507" y="1233"/>
                </a:cubicBezTo>
                <a:cubicBezTo>
                  <a:pt x="499" y="1234"/>
                  <a:pt x="492" y="1240"/>
                  <a:pt x="492" y="1249"/>
                </a:cubicBezTo>
                <a:cubicBezTo>
                  <a:pt x="491" y="1257"/>
                  <a:pt x="498" y="1264"/>
                  <a:pt x="507" y="1265"/>
                </a:cubicBezTo>
                <a:close/>
                <a:moveTo>
                  <a:pt x="446" y="681"/>
                </a:moveTo>
                <a:cubicBezTo>
                  <a:pt x="437" y="681"/>
                  <a:pt x="430" y="688"/>
                  <a:pt x="430" y="697"/>
                </a:cubicBezTo>
                <a:cubicBezTo>
                  <a:pt x="431" y="705"/>
                  <a:pt x="438" y="712"/>
                  <a:pt x="446" y="712"/>
                </a:cubicBezTo>
                <a:cubicBezTo>
                  <a:pt x="455" y="711"/>
                  <a:pt x="461" y="705"/>
                  <a:pt x="461" y="696"/>
                </a:cubicBezTo>
                <a:cubicBezTo>
                  <a:pt x="461" y="687"/>
                  <a:pt x="454" y="680"/>
                  <a:pt x="446" y="681"/>
                </a:cubicBezTo>
                <a:close/>
                <a:moveTo>
                  <a:pt x="1446" y="1029"/>
                </a:moveTo>
                <a:cubicBezTo>
                  <a:pt x="1446" y="1020"/>
                  <a:pt x="1439" y="1013"/>
                  <a:pt x="1430" y="1013"/>
                </a:cubicBezTo>
                <a:cubicBezTo>
                  <a:pt x="1422" y="1014"/>
                  <a:pt x="1415" y="1021"/>
                  <a:pt x="1415" y="1030"/>
                </a:cubicBezTo>
                <a:cubicBezTo>
                  <a:pt x="1416" y="1038"/>
                  <a:pt x="1423" y="1045"/>
                  <a:pt x="1432" y="1044"/>
                </a:cubicBezTo>
                <a:cubicBezTo>
                  <a:pt x="1440" y="1044"/>
                  <a:pt x="1446" y="1037"/>
                  <a:pt x="1446" y="1029"/>
                </a:cubicBezTo>
                <a:close/>
                <a:moveTo>
                  <a:pt x="1460" y="866"/>
                </a:moveTo>
                <a:cubicBezTo>
                  <a:pt x="1460" y="858"/>
                  <a:pt x="1453" y="851"/>
                  <a:pt x="1444" y="851"/>
                </a:cubicBezTo>
                <a:cubicBezTo>
                  <a:pt x="1436" y="851"/>
                  <a:pt x="1429" y="857"/>
                  <a:pt x="1429" y="865"/>
                </a:cubicBezTo>
                <a:cubicBezTo>
                  <a:pt x="1429" y="874"/>
                  <a:pt x="1435" y="881"/>
                  <a:pt x="1444" y="882"/>
                </a:cubicBezTo>
                <a:cubicBezTo>
                  <a:pt x="1453" y="882"/>
                  <a:pt x="1460" y="875"/>
                  <a:pt x="1460" y="866"/>
                </a:cubicBezTo>
                <a:close/>
                <a:moveTo>
                  <a:pt x="740" y="1422"/>
                </a:moveTo>
                <a:cubicBezTo>
                  <a:pt x="748" y="1423"/>
                  <a:pt x="756" y="1416"/>
                  <a:pt x="756" y="1407"/>
                </a:cubicBezTo>
                <a:cubicBezTo>
                  <a:pt x="756" y="1399"/>
                  <a:pt x="749" y="1392"/>
                  <a:pt x="740" y="1392"/>
                </a:cubicBezTo>
                <a:cubicBezTo>
                  <a:pt x="731" y="1392"/>
                  <a:pt x="725" y="1398"/>
                  <a:pt x="725" y="1407"/>
                </a:cubicBezTo>
                <a:cubicBezTo>
                  <a:pt x="725" y="1416"/>
                  <a:pt x="731" y="1422"/>
                  <a:pt x="740" y="1422"/>
                </a:cubicBezTo>
                <a:close/>
                <a:moveTo>
                  <a:pt x="661" y="1388"/>
                </a:moveTo>
                <a:cubicBezTo>
                  <a:pt x="669" y="1388"/>
                  <a:pt x="676" y="1381"/>
                  <a:pt x="676" y="1373"/>
                </a:cubicBezTo>
                <a:cubicBezTo>
                  <a:pt x="676" y="1364"/>
                  <a:pt x="669" y="1357"/>
                  <a:pt x="660" y="1357"/>
                </a:cubicBezTo>
                <a:cubicBezTo>
                  <a:pt x="652" y="1358"/>
                  <a:pt x="645" y="1364"/>
                  <a:pt x="645" y="1372"/>
                </a:cubicBezTo>
                <a:cubicBezTo>
                  <a:pt x="645" y="1381"/>
                  <a:pt x="652" y="1388"/>
                  <a:pt x="661" y="1388"/>
                </a:cubicBezTo>
                <a:close/>
                <a:moveTo>
                  <a:pt x="1381" y="653"/>
                </a:moveTo>
                <a:cubicBezTo>
                  <a:pt x="1372" y="652"/>
                  <a:pt x="1365" y="659"/>
                  <a:pt x="1364" y="668"/>
                </a:cubicBezTo>
                <a:cubicBezTo>
                  <a:pt x="1364" y="676"/>
                  <a:pt x="1370" y="683"/>
                  <a:pt x="1379" y="684"/>
                </a:cubicBezTo>
                <a:cubicBezTo>
                  <a:pt x="1387" y="684"/>
                  <a:pt x="1395" y="677"/>
                  <a:pt x="1395" y="669"/>
                </a:cubicBezTo>
                <a:cubicBezTo>
                  <a:pt x="1395" y="660"/>
                  <a:pt x="1389" y="653"/>
                  <a:pt x="1381" y="653"/>
                </a:cubicBezTo>
                <a:close/>
                <a:moveTo>
                  <a:pt x="1012" y="1446"/>
                </a:moveTo>
                <a:cubicBezTo>
                  <a:pt x="1021" y="1446"/>
                  <a:pt x="1028" y="1439"/>
                  <a:pt x="1027" y="1431"/>
                </a:cubicBezTo>
                <a:cubicBezTo>
                  <a:pt x="1027" y="1422"/>
                  <a:pt x="1020" y="1415"/>
                  <a:pt x="1012" y="1415"/>
                </a:cubicBezTo>
                <a:cubicBezTo>
                  <a:pt x="1003" y="1416"/>
                  <a:pt x="997" y="1422"/>
                  <a:pt x="996" y="1431"/>
                </a:cubicBezTo>
                <a:cubicBezTo>
                  <a:pt x="996" y="1439"/>
                  <a:pt x="1004" y="1446"/>
                  <a:pt x="1012" y="1446"/>
                </a:cubicBezTo>
                <a:close/>
                <a:moveTo>
                  <a:pt x="1424" y="766"/>
                </a:moveTo>
                <a:cubicBezTo>
                  <a:pt x="1416" y="766"/>
                  <a:pt x="1409" y="773"/>
                  <a:pt x="1409" y="781"/>
                </a:cubicBezTo>
                <a:cubicBezTo>
                  <a:pt x="1409" y="790"/>
                  <a:pt x="1416" y="797"/>
                  <a:pt x="1425" y="797"/>
                </a:cubicBezTo>
                <a:cubicBezTo>
                  <a:pt x="1434" y="797"/>
                  <a:pt x="1440" y="790"/>
                  <a:pt x="1440" y="781"/>
                </a:cubicBezTo>
                <a:cubicBezTo>
                  <a:pt x="1440" y="773"/>
                  <a:pt x="1433" y="766"/>
                  <a:pt x="1424" y="766"/>
                </a:cubicBezTo>
                <a:close/>
                <a:moveTo>
                  <a:pt x="382" y="938"/>
                </a:moveTo>
                <a:cubicBezTo>
                  <a:pt x="382" y="947"/>
                  <a:pt x="388" y="954"/>
                  <a:pt x="397" y="954"/>
                </a:cubicBezTo>
                <a:cubicBezTo>
                  <a:pt x="406" y="954"/>
                  <a:pt x="413" y="947"/>
                  <a:pt x="413" y="939"/>
                </a:cubicBezTo>
                <a:cubicBezTo>
                  <a:pt x="413" y="930"/>
                  <a:pt x="406" y="923"/>
                  <a:pt x="397" y="923"/>
                </a:cubicBezTo>
                <a:cubicBezTo>
                  <a:pt x="389" y="923"/>
                  <a:pt x="382" y="930"/>
                  <a:pt x="382" y="938"/>
                </a:cubicBezTo>
                <a:close/>
                <a:moveTo>
                  <a:pt x="687" y="427"/>
                </a:moveTo>
                <a:cubicBezTo>
                  <a:pt x="678" y="428"/>
                  <a:pt x="672" y="434"/>
                  <a:pt x="672" y="443"/>
                </a:cubicBezTo>
                <a:cubicBezTo>
                  <a:pt x="672" y="451"/>
                  <a:pt x="679" y="458"/>
                  <a:pt x="687" y="458"/>
                </a:cubicBezTo>
                <a:cubicBezTo>
                  <a:pt x="696" y="458"/>
                  <a:pt x="703" y="451"/>
                  <a:pt x="703" y="443"/>
                </a:cubicBezTo>
                <a:cubicBezTo>
                  <a:pt x="703" y="434"/>
                  <a:pt x="696" y="427"/>
                  <a:pt x="687" y="427"/>
                </a:cubicBezTo>
                <a:close/>
                <a:moveTo>
                  <a:pt x="1231" y="475"/>
                </a:moveTo>
                <a:cubicBezTo>
                  <a:pt x="1222" y="475"/>
                  <a:pt x="1216" y="482"/>
                  <a:pt x="1216" y="491"/>
                </a:cubicBezTo>
                <a:cubicBezTo>
                  <a:pt x="1216" y="499"/>
                  <a:pt x="1223" y="506"/>
                  <a:pt x="1231" y="506"/>
                </a:cubicBezTo>
                <a:cubicBezTo>
                  <a:pt x="1240" y="506"/>
                  <a:pt x="1247" y="499"/>
                  <a:pt x="1247" y="490"/>
                </a:cubicBezTo>
                <a:cubicBezTo>
                  <a:pt x="1247" y="482"/>
                  <a:pt x="1239" y="475"/>
                  <a:pt x="1231" y="475"/>
                </a:cubicBezTo>
                <a:close/>
                <a:moveTo>
                  <a:pt x="494" y="592"/>
                </a:moveTo>
                <a:cubicBezTo>
                  <a:pt x="494" y="601"/>
                  <a:pt x="501" y="608"/>
                  <a:pt x="510" y="608"/>
                </a:cubicBezTo>
                <a:cubicBezTo>
                  <a:pt x="519" y="607"/>
                  <a:pt x="526" y="600"/>
                  <a:pt x="525" y="592"/>
                </a:cubicBezTo>
                <a:cubicBezTo>
                  <a:pt x="525" y="584"/>
                  <a:pt x="518" y="577"/>
                  <a:pt x="510" y="577"/>
                </a:cubicBezTo>
                <a:cubicBezTo>
                  <a:pt x="501" y="576"/>
                  <a:pt x="494" y="583"/>
                  <a:pt x="494" y="592"/>
                </a:cubicBezTo>
                <a:close/>
                <a:moveTo>
                  <a:pt x="437" y="1121"/>
                </a:moveTo>
                <a:cubicBezTo>
                  <a:pt x="446" y="1121"/>
                  <a:pt x="452" y="1115"/>
                  <a:pt x="453" y="1106"/>
                </a:cubicBezTo>
                <a:cubicBezTo>
                  <a:pt x="453" y="1097"/>
                  <a:pt x="446" y="1090"/>
                  <a:pt x="437" y="1090"/>
                </a:cubicBezTo>
                <a:cubicBezTo>
                  <a:pt x="429" y="1090"/>
                  <a:pt x="422" y="1097"/>
                  <a:pt x="422" y="1105"/>
                </a:cubicBezTo>
                <a:cubicBezTo>
                  <a:pt x="422" y="1114"/>
                  <a:pt x="429" y="1121"/>
                  <a:pt x="437" y="1121"/>
                </a:cubicBezTo>
                <a:close/>
                <a:moveTo>
                  <a:pt x="392" y="830"/>
                </a:moveTo>
                <a:cubicBezTo>
                  <a:pt x="392" y="838"/>
                  <a:pt x="399" y="845"/>
                  <a:pt x="408" y="845"/>
                </a:cubicBezTo>
                <a:cubicBezTo>
                  <a:pt x="416" y="844"/>
                  <a:pt x="423" y="837"/>
                  <a:pt x="423" y="829"/>
                </a:cubicBezTo>
                <a:cubicBezTo>
                  <a:pt x="423" y="821"/>
                  <a:pt x="415" y="813"/>
                  <a:pt x="407" y="814"/>
                </a:cubicBezTo>
                <a:cubicBezTo>
                  <a:pt x="398" y="814"/>
                  <a:pt x="392" y="821"/>
                  <a:pt x="392" y="830"/>
                </a:cubicBezTo>
                <a:close/>
                <a:moveTo>
                  <a:pt x="658" y="452"/>
                </a:moveTo>
                <a:cubicBezTo>
                  <a:pt x="649" y="452"/>
                  <a:pt x="643" y="459"/>
                  <a:pt x="643" y="468"/>
                </a:cubicBezTo>
                <a:cubicBezTo>
                  <a:pt x="643" y="477"/>
                  <a:pt x="650" y="483"/>
                  <a:pt x="659" y="483"/>
                </a:cubicBezTo>
                <a:cubicBezTo>
                  <a:pt x="667" y="483"/>
                  <a:pt x="674" y="476"/>
                  <a:pt x="674" y="467"/>
                </a:cubicBezTo>
                <a:cubicBezTo>
                  <a:pt x="674" y="459"/>
                  <a:pt x="666" y="452"/>
                  <a:pt x="658" y="452"/>
                </a:cubicBezTo>
                <a:close/>
                <a:moveTo>
                  <a:pt x="1440" y="904"/>
                </a:moveTo>
                <a:cubicBezTo>
                  <a:pt x="1432" y="904"/>
                  <a:pt x="1425" y="911"/>
                  <a:pt x="1425" y="919"/>
                </a:cubicBezTo>
                <a:cubicBezTo>
                  <a:pt x="1424" y="928"/>
                  <a:pt x="1432" y="935"/>
                  <a:pt x="1440" y="935"/>
                </a:cubicBezTo>
                <a:cubicBezTo>
                  <a:pt x="1449" y="935"/>
                  <a:pt x="1455" y="929"/>
                  <a:pt x="1455" y="920"/>
                </a:cubicBezTo>
                <a:cubicBezTo>
                  <a:pt x="1456" y="911"/>
                  <a:pt x="1449" y="904"/>
                  <a:pt x="1440" y="904"/>
                </a:cubicBezTo>
                <a:close/>
                <a:moveTo>
                  <a:pt x="1256" y="505"/>
                </a:moveTo>
                <a:cubicBezTo>
                  <a:pt x="1248" y="505"/>
                  <a:pt x="1241" y="512"/>
                  <a:pt x="1240" y="520"/>
                </a:cubicBezTo>
                <a:cubicBezTo>
                  <a:pt x="1240" y="529"/>
                  <a:pt x="1247" y="536"/>
                  <a:pt x="1256" y="536"/>
                </a:cubicBezTo>
                <a:cubicBezTo>
                  <a:pt x="1265" y="536"/>
                  <a:pt x="1271" y="529"/>
                  <a:pt x="1271" y="521"/>
                </a:cubicBezTo>
                <a:cubicBezTo>
                  <a:pt x="1271" y="512"/>
                  <a:pt x="1264" y="505"/>
                  <a:pt x="1256" y="505"/>
                </a:cubicBezTo>
                <a:close/>
                <a:moveTo>
                  <a:pt x="387" y="883"/>
                </a:moveTo>
                <a:cubicBezTo>
                  <a:pt x="387" y="892"/>
                  <a:pt x="393" y="899"/>
                  <a:pt x="402" y="899"/>
                </a:cubicBezTo>
                <a:cubicBezTo>
                  <a:pt x="410" y="899"/>
                  <a:pt x="417" y="893"/>
                  <a:pt x="418" y="885"/>
                </a:cubicBezTo>
                <a:cubicBezTo>
                  <a:pt x="418" y="876"/>
                  <a:pt x="411" y="869"/>
                  <a:pt x="403" y="868"/>
                </a:cubicBezTo>
                <a:cubicBezTo>
                  <a:pt x="394" y="868"/>
                  <a:pt x="387" y="875"/>
                  <a:pt x="387" y="883"/>
                </a:cubicBezTo>
                <a:close/>
                <a:moveTo>
                  <a:pt x="1435" y="990"/>
                </a:moveTo>
                <a:cubicBezTo>
                  <a:pt x="1443" y="990"/>
                  <a:pt x="1450" y="983"/>
                  <a:pt x="1450" y="975"/>
                </a:cubicBezTo>
                <a:cubicBezTo>
                  <a:pt x="1451" y="966"/>
                  <a:pt x="1444" y="959"/>
                  <a:pt x="1435" y="959"/>
                </a:cubicBezTo>
                <a:cubicBezTo>
                  <a:pt x="1427" y="959"/>
                  <a:pt x="1419" y="966"/>
                  <a:pt x="1420" y="975"/>
                </a:cubicBezTo>
                <a:cubicBezTo>
                  <a:pt x="1420" y="983"/>
                  <a:pt x="1426" y="989"/>
                  <a:pt x="1435" y="990"/>
                </a:cubicBezTo>
                <a:close/>
                <a:moveTo>
                  <a:pt x="1152" y="441"/>
                </a:moveTo>
                <a:cubicBezTo>
                  <a:pt x="1143" y="441"/>
                  <a:pt x="1136" y="448"/>
                  <a:pt x="1136" y="457"/>
                </a:cubicBezTo>
                <a:cubicBezTo>
                  <a:pt x="1136" y="465"/>
                  <a:pt x="1144" y="472"/>
                  <a:pt x="1152" y="472"/>
                </a:cubicBezTo>
                <a:cubicBezTo>
                  <a:pt x="1161" y="472"/>
                  <a:pt x="1168" y="464"/>
                  <a:pt x="1167" y="456"/>
                </a:cubicBezTo>
                <a:cubicBezTo>
                  <a:pt x="1167" y="447"/>
                  <a:pt x="1160" y="441"/>
                  <a:pt x="1152" y="441"/>
                </a:cubicBezTo>
                <a:close/>
                <a:moveTo>
                  <a:pt x="629" y="477"/>
                </a:moveTo>
                <a:cubicBezTo>
                  <a:pt x="620" y="477"/>
                  <a:pt x="613" y="484"/>
                  <a:pt x="613" y="492"/>
                </a:cubicBezTo>
                <a:cubicBezTo>
                  <a:pt x="613" y="501"/>
                  <a:pt x="620" y="508"/>
                  <a:pt x="628" y="508"/>
                </a:cubicBezTo>
                <a:cubicBezTo>
                  <a:pt x="636" y="508"/>
                  <a:pt x="644" y="501"/>
                  <a:pt x="644" y="492"/>
                </a:cubicBezTo>
                <a:cubicBezTo>
                  <a:pt x="644" y="484"/>
                  <a:pt x="637" y="477"/>
                  <a:pt x="629" y="477"/>
                </a:cubicBezTo>
                <a:close/>
                <a:moveTo>
                  <a:pt x="540" y="552"/>
                </a:moveTo>
                <a:cubicBezTo>
                  <a:pt x="531" y="552"/>
                  <a:pt x="524" y="559"/>
                  <a:pt x="524" y="567"/>
                </a:cubicBezTo>
                <a:cubicBezTo>
                  <a:pt x="524" y="576"/>
                  <a:pt x="531" y="583"/>
                  <a:pt x="540" y="583"/>
                </a:cubicBezTo>
                <a:cubicBezTo>
                  <a:pt x="548" y="583"/>
                  <a:pt x="555" y="576"/>
                  <a:pt x="555" y="568"/>
                </a:cubicBezTo>
                <a:cubicBezTo>
                  <a:pt x="555" y="559"/>
                  <a:pt x="549" y="552"/>
                  <a:pt x="540" y="552"/>
                </a:cubicBezTo>
                <a:close/>
                <a:moveTo>
                  <a:pt x="1355" y="623"/>
                </a:moveTo>
                <a:cubicBezTo>
                  <a:pt x="1347" y="623"/>
                  <a:pt x="1339" y="630"/>
                  <a:pt x="1339" y="638"/>
                </a:cubicBezTo>
                <a:cubicBezTo>
                  <a:pt x="1340" y="647"/>
                  <a:pt x="1347" y="654"/>
                  <a:pt x="1356" y="653"/>
                </a:cubicBezTo>
                <a:cubicBezTo>
                  <a:pt x="1364" y="653"/>
                  <a:pt x="1370" y="646"/>
                  <a:pt x="1370" y="638"/>
                </a:cubicBezTo>
                <a:cubicBezTo>
                  <a:pt x="1370" y="630"/>
                  <a:pt x="1363" y="623"/>
                  <a:pt x="1355" y="623"/>
                </a:cubicBezTo>
                <a:close/>
                <a:moveTo>
                  <a:pt x="772" y="408"/>
                </a:moveTo>
                <a:cubicBezTo>
                  <a:pt x="763" y="408"/>
                  <a:pt x="756" y="415"/>
                  <a:pt x="756" y="423"/>
                </a:cubicBezTo>
                <a:cubicBezTo>
                  <a:pt x="756" y="432"/>
                  <a:pt x="763" y="438"/>
                  <a:pt x="771" y="438"/>
                </a:cubicBezTo>
                <a:cubicBezTo>
                  <a:pt x="780" y="439"/>
                  <a:pt x="786" y="432"/>
                  <a:pt x="787" y="424"/>
                </a:cubicBezTo>
                <a:cubicBezTo>
                  <a:pt x="787" y="415"/>
                  <a:pt x="780" y="408"/>
                  <a:pt x="772" y="408"/>
                </a:cubicBezTo>
                <a:close/>
                <a:moveTo>
                  <a:pt x="1072" y="406"/>
                </a:moveTo>
                <a:cubicBezTo>
                  <a:pt x="1064" y="407"/>
                  <a:pt x="1057" y="414"/>
                  <a:pt x="1057" y="422"/>
                </a:cubicBezTo>
                <a:cubicBezTo>
                  <a:pt x="1058" y="431"/>
                  <a:pt x="1065" y="437"/>
                  <a:pt x="1073" y="437"/>
                </a:cubicBezTo>
                <a:cubicBezTo>
                  <a:pt x="1082" y="436"/>
                  <a:pt x="1088" y="429"/>
                  <a:pt x="1088" y="421"/>
                </a:cubicBezTo>
                <a:cubicBezTo>
                  <a:pt x="1088" y="413"/>
                  <a:pt x="1080" y="406"/>
                  <a:pt x="1072" y="406"/>
                </a:cubicBezTo>
                <a:close/>
                <a:moveTo>
                  <a:pt x="1362" y="1202"/>
                </a:moveTo>
                <a:cubicBezTo>
                  <a:pt x="1370" y="1202"/>
                  <a:pt x="1377" y="1195"/>
                  <a:pt x="1377" y="1187"/>
                </a:cubicBezTo>
                <a:cubicBezTo>
                  <a:pt x="1377" y="1178"/>
                  <a:pt x="1371" y="1172"/>
                  <a:pt x="1362" y="1172"/>
                </a:cubicBezTo>
                <a:cubicBezTo>
                  <a:pt x="1353" y="1171"/>
                  <a:pt x="1346" y="1178"/>
                  <a:pt x="1346" y="1187"/>
                </a:cubicBezTo>
                <a:cubicBezTo>
                  <a:pt x="1346" y="1195"/>
                  <a:pt x="1354" y="1203"/>
                  <a:pt x="1362" y="1202"/>
                </a:cubicBezTo>
                <a:close/>
                <a:moveTo>
                  <a:pt x="1280" y="534"/>
                </a:moveTo>
                <a:cubicBezTo>
                  <a:pt x="1272" y="534"/>
                  <a:pt x="1265" y="541"/>
                  <a:pt x="1265" y="550"/>
                </a:cubicBezTo>
                <a:cubicBezTo>
                  <a:pt x="1265" y="558"/>
                  <a:pt x="1272" y="565"/>
                  <a:pt x="1280" y="565"/>
                </a:cubicBezTo>
                <a:cubicBezTo>
                  <a:pt x="1289" y="565"/>
                  <a:pt x="1296" y="558"/>
                  <a:pt x="1296" y="549"/>
                </a:cubicBezTo>
                <a:cubicBezTo>
                  <a:pt x="1296" y="541"/>
                  <a:pt x="1289" y="534"/>
                  <a:pt x="1280" y="534"/>
                </a:cubicBezTo>
                <a:close/>
                <a:moveTo>
                  <a:pt x="855" y="387"/>
                </a:moveTo>
                <a:cubicBezTo>
                  <a:pt x="847" y="387"/>
                  <a:pt x="840" y="394"/>
                  <a:pt x="840" y="402"/>
                </a:cubicBezTo>
                <a:cubicBezTo>
                  <a:pt x="839" y="411"/>
                  <a:pt x="847" y="418"/>
                  <a:pt x="855" y="418"/>
                </a:cubicBezTo>
                <a:cubicBezTo>
                  <a:pt x="864" y="418"/>
                  <a:pt x="870" y="412"/>
                  <a:pt x="870" y="403"/>
                </a:cubicBezTo>
                <a:cubicBezTo>
                  <a:pt x="871" y="394"/>
                  <a:pt x="864" y="387"/>
                  <a:pt x="855" y="387"/>
                </a:cubicBezTo>
                <a:close/>
                <a:moveTo>
                  <a:pt x="1330" y="594"/>
                </a:moveTo>
                <a:cubicBezTo>
                  <a:pt x="1322" y="594"/>
                  <a:pt x="1315" y="601"/>
                  <a:pt x="1315" y="609"/>
                </a:cubicBezTo>
                <a:cubicBezTo>
                  <a:pt x="1315" y="618"/>
                  <a:pt x="1321" y="624"/>
                  <a:pt x="1330" y="624"/>
                </a:cubicBezTo>
                <a:cubicBezTo>
                  <a:pt x="1338" y="624"/>
                  <a:pt x="1345" y="618"/>
                  <a:pt x="1346" y="610"/>
                </a:cubicBezTo>
                <a:cubicBezTo>
                  <a:pt x="1346" y="601"/>
                  <a:pt x="1338" y="594"/>
                  <a:pt x="1330" y="594"/>
                </a:cubicBezTo>
                <a:close/>
                <a:moveTo>
                  <a:pt x="1435" y="836"/>
                </a:moveTo>
                <a:cubicBezTo>
                  <a:pt x="1435" y="828"/>
                  <a:pt x="1428" y="821"/>
                  <a:pt x="1419" y="821"/>
                </a:cubicBezTo>
                <a:cubicBezTo>
                  <a:pt x="1411" y="821"/>
                  <a:pt x="1404" y="828"/>
                  <a:pt x="1404" y="836"/>
                </a:cubicBezTo>
                <a:cubicBezTo>
                  <a:pt x="1404" y="845"/>
                  <a:pt x="1411" y="851"/>
                  <a:pt x="1420" y="851"/>
                </a:cubicBezTo>
                <a:cubicBezTo>
                  <a:pt x="1428" y="851"/>
                  <a:pt x="1435" y="845"/>
                  <a:pt x="1435" y="836"/>
                </a:cubicBezTo>
                <a:close/>
                <a:moveTo>
                  <a:pt x="1333" y="1228"/>
                </a:moveTo>
                <a:cubicBezTo>
                  <a:pt x="1341" y="1228"/>
                  <a:pt x="1348" y="1221"/>
                  <a:pt x="1348" y="1212"/>
                </a:cubicBezTo>
                <a:cubicBezTo>
                  <a:pt x="1348" y="1204"/>
                  <a:pt x="1341" y="1197"/>
                  <a:pt x="1333" y="1197"/>
                </a:cubicBezTo>
                <a:cubicBezTo>
                  <a:pt x="1325" y="1197"/>
                  <a:pt x="1318" y="1204"/>
                  <a:pt x="1317" y="1212"/>
                </a:cubicBezTo>
                <a:cubicBezTo>
                  <a:pt x="1317" y="1220"/>
                  <a:pt x="1325" y="1228"/>
                  <a:pt x="1333" y="1228"/>
                </a:cubicBezTo>
                <a:close/>
                <a:moveTo>
                  <a:pt x="910" y="392"/>
                </a:moveTo>
                <a:cubicBezTo>
                  <a:pt x="902" y="392"/>
                  <a:pt x="895" y="400"/>
                  <a:pt x="894" y="408"/>
                </a:cubicBezTo>
                <a:cubicBezTo>
                  <a:pt x="894" y="416"/>
                  <a:pt x="901" y="423"/>
                  <a:pt x="910" y="423"/>
                </a:cubicBezTo>
                <a:cubicBezTo>
                  <a:pt x="919" y="423"/>
                  <a:pt x="925" y="416"/>
                  <a:pt x="925" y="408"/>
                </a:cubicBezTo>
                <a:cubicBezTo>
                  <a:pt x="925" y="399"/>
                  <a:pt x="918" y="392"/>
                  <a:pt x="910" y="392"/>
                </a:cubicBezTo>
                <a:close/>
                <a:moveTo>
                  <a:pt x="570" y="527"/>
                </a:moveTo>
                <a:cubicBezTo>
                  <a:pt x="561" y="526"/>
                  <a:pt x="555" y="533"/>
                  <a:pt x="554" y="541"/>
                </a:cubicBezTo>
                <a:cubicBezTo>
                  <a:pt x="554" y="550"/>
                  <a:pt x="561" y="557"/>
                  <a:pt x="570" y="557"/>
                </a:cubicBezTo>
                <a:cubicBezTo>
                  <a:pt x="578" y="557"/>
                  <a:pt x="585" y="550"/>
                  <a:pt x="585" y="542"/>
                </a:cubicBezTo>
                <a:cubicBezTo>
                  <a:pt x="585" y="534"/>
                  <a:pt x="578" y="527"/>
                  <a:pt x="570" y="527"/>
                </a:cubicBezTo>
                <a:close/>
                <a:moveTo>
                  <a:pt x="476" y="655"/>
                </a:moveTo>
                <a:cubicBezTo>
                  <a:pt x="467" y="655"/>
                  <a:pt x="460" y="663"/>
                  <a:pt x="461" y="671"/>
                </a:cubicBezTo>
                <a:cubicBezTo>
                  <a:pt x="461" y="680"/>
                  <a:pt x="468" y="686"/>
                  <a:pt x="476" y="686"/>
                </a:cubicBezTo>
                <a:cubicBezTo>
                  <a:pt x="484" y="686"/>
                  <a:pt x="491" y="679"/>
                  <a:pt x="491" y="670"/>
                </a:cubicBezTo>
                <a:cubicBezTo>
                  <a:pt x="491" y="662"/>
                  <a:pt x="484" y="655"/>
                  <a:pt x="476" y="655"/>
                </a:cubicBezTo>
                <a:close/>
                <a:moveTo>
                  <a:pt x="795" y="1426"/>
                </a:moveTo>
                <a:cubicBezTo>
                  <a:pt x="803" y="1426"/>
                  <a:pt x="810" y="1420"/>
                  <a:pt x="810" y="1411"/>
                </a:cubicBezTo>
                <a:cubicBezTo>
                  <a:pt x="810" y="1403"/>
                  <a:pt x="803" y="1395"/>
                  <a:pt x="794" y="1396"/>
                </a:cubicBezTo>
                <a:cubicBezTo>
                  <a:pt x="786" y="1396"/>
                  <a:pt x="779" y="1403"/>
                  <a:pt x="779" y="1411"/>
                </a:cubicBezTo>
                <a:cubicBezTo>
                  <a:pt x="780" y="1420"/>
                  <a:pt x="786" y="1426"/>
                  <a:pt x="795" y="1426"/>
                </a:cubicBezTo>
                <a:close/>
                <a:moveTo>
                  <a:pt x="1125" y="1401"/>
                </a:moveTo>
                <a:cubicBezTo>
                  <a:pt x="1134" y="1401"/>
                  <a:pt x="1141" y="1394"/>
                  <a:pt x="1141" y="1386"/>
                </a:cubicBezTo>
                <a:cubicBezTo>
                  <a:pt x="1141" y="1378"/>
                  <a:pt x="1134" y="1370"/>
                  <a:pt x="1126" y="1370"/>
                </a:cubicBezTo>
                <a:cubicBezTo>
                  <a:pt x="1118" y="1370"/>
                  <a:pt x="1111" y="1377"/>
                  <a:pt x="1110" y="1385"/>
                </a:cubicBezTo>
                <a:cubicBezTo>
                  <a:pt x="1110" y="1394"/>
                  <a:pt x="1117" y="1401"/>
                  <a:pt x="1125" y="1401"/>
                </a:cubicBezTo>
                <a:close/>
                <a:moveTo>
                  <a:pt x="1306" y="564"/>
                </a:moveTo>
                <a:cubicBezTo>
                  <a:pt x="1297" y="564"/>
                  <a:pt x="1290" y="571"/>
                  <a:pt x="1290" y="579"/>
                </a:cubicBezTo>
                <a:cubicBezTo>
                  <a:pt x="1290" y="588"/>
                  <a:pt x="1297" y="595"/>
                  <a:pt x="1305" y="595"/>
                </a:cubicBezTo>
                <a:cubicBezTo>
                  <a:pt x="1313" y="595"/>
                  <a:pt x="1320" y="588"/>
                  <a:pt x="1321" y="580"/>
                </a:cubicBezTo>
                <a:cubicBezTo>
                  <a:pt x="1321" y="571"/>
                  <a:pt x="1315" y="564"/>
                  <a:pt x="1306" y="564"/>
                </a:cubicBezTo>
                <a:close/>
                <a:moveTo>
                  <a:pt x="958" y="1441"/>
                </a:moveTo>
                <a:cubicBezTo>
                  <a:pt x="966" y="1441"/>
                  <a:pt x="973" y="1434"/>
                  <a:pt x="973" y="1426"/>
                </a:cubicBezTo>
                <a:cubicBezTo>
                  <a:pt x="973" y="1417"/>
                  <a:pt x="966" y="1410"/>
                  <a:pt x="957" y="1411"/>
                </a:cubicBezTo>
                <a:cubicBezTo>
                  <a:pt x="948" y="1411"/>
                  <a:pt x="942" y="1418"/>
                  <a:pt x="942" y="1426"/>
                </a:cubicBezTo>
                <a:cubicBezTo>
                  <a:pt x="942" y="1434"/>
                  <a:pt x="950" y="1441"/>
                  <a:pt x="958" y="1441"/>
                </a:cubicBezTo>
                <a:close/>
                <a:moveTo>
                  <a:pt x="964" y="397"/>
                </a:moveTo>
                <a:cubicBezTo>
                  <a:pt x="956" y="397"/>
                  <a:pt x="949" y="404"/>
                  <a:pt x="949" y="412"/>
                </a:cubicBezTo>
                <a:cubicBezTo>
                  <a:pt x="949" y="420"/>
                  <a:pt x="956" y="427"/>
                  <a:pt x="964" y="427"/>
                </a:cubicBezTo>
                <a:cubicBezTo>
                  <a:pt x="973" y="428"/>
                  <a:pt x="980" y="420"/>
                  <a:pt x="979" y="412"/>
                </a:cubicBezTo>
                <a:cubicBezTo>
                  <a:pt x="979" y="403"/>
                  <a:pt x="973" y="397"/>
                  <a:pt x="964" y="397"/>
                </a:cubicBezTo>
                <a:close/>
                <a:moveTo>
                  <a:pt x="1395" y="1124"/>
                </a:moveTo>
                <a:cubicBezTo>
                  <a:pt x="1403" y="1124"/>
                  <a:pt x="1411" y="1118"/>
                  <a:pt x="1411" y="1109"/>
                </a:cubicBezTo>
                <a:cubicBezTo>
                  <a:pt x="1411" y="1101"/>
                  <a:pt x="1405" y="1094"/>
                  <a:pt x="1397" y="1093"/>
                </a:cubicBezTo>
                <a:cubicBezTo>
                  <a:pt x="1388" y="1093"/>
                  <a:pt x="1381" y="1099"/>
                  <a:pt x="1380" y="1108"/>
                </a:cubicBezTo>
                <a:cubicBezTo>
                  <a:pt x="1380" y="1116"/>
                  <a:pt x="1387" y="1123"/>
                  <a:pt x="1395" y="1124"/>
                </a:cubicBezTo>
                <a:close/>
                <a:moveTo>
                  <a:pt x="1018" y="402"/>
                </a:moveTo>
                <a:cubicBezTo>
                  <a:pt x="1010" y="402"/>
                  <a:pt x="1003" y="408"/>
                  <a:pt x="1003" y="417"/>
                </a:cubicBezTo>
                <a:cubicBezTo>
                  <a:pt x="1003" y="425"/>
                  <a:pt x="1010" y="433"/>
                  <a:pt x="1018" y="433"/>
                </a:cubicBezTo>
                <a:cubicBezTo>
                  <a:pt x="1026" y="433"/>
                  <a:pt x="1033" y="425"/>
                  <a:pt x="1033" y="417"/>
                </a:cubicBezTo>
                <a:cubicBezTo>
                  <a:pt x="1034" y="409"/>
                  <a:pt x="1027" y="402"/>
                  <a:pt x="1018" y="402"/>
                </a:cubicBezTo>
                <a:close/>
                <a:moveTo>
                  <a:pt x="462" y="1151"/>
                </a:moveTo>
                <a:cubicBezTo>
                  <a:pt x="470" y="1151"/>
                  <a:pt x="477" y="1144"/>
                  <a:pt x="477" y="1136"/>
                </a:cubicBezTo>
                <a:cubicBezTo>
                  <a:pt x="477" y="1128"/>
                  <a:pt x="471" y="1121"/>
                  <a:pt x="462" y="1120"/>
                </a:cubicBezTo>
                <a:cubicBezTo>
                  <a:pt x="454" y="1120"/>
                  <a:pt x="447" y="1127"/>
                  <a:pt x="447" y="1135"/>
                </a:cubicBezTo>
                <a:cubicBezTo>
                  <a:pt x="447" y="1144"/>
                  <a:pt x="454" y="1151"/>
                  <a:pt x="462" y="1151"/>
                </a:cubicBezTo>
                <a:close/>
                <a:moveTo>
                  <a:pt x="402" y="1023"/>
                </a:moveTo>
                <a:cubicBezTo>
                  <a:pt x="403" y="1031"/>
                  <a:pt x="409" y="1037"/>
                  <a:pt x="418" y="1037"/>
                </a:cubicBezTo>
                <a:cubicBezTo>
                  <a:pt x="426" y="1037"/>
                  <a:pt x="433" y="1030"/>
                  <a:pt x="433" y="1022"/>
                </a:cubicBezTo>
                <a:cubicBezTo>
                  <a:pt x="433" y="1014"/>
                  <a:pt x="426" y="1007"/>
                  <a:pt x="418" y="1007"/>
                </a:cubicBezTo>
                <a:cubicBezTo>
                  <a:pt x="409" y="1007"/>
                  <a:pt x="402" y="1014"/>
                  <a:pt x="402" y="1023"/>
                </a:cubicBezTo>
                <a:close/>
                <a:moveTo>
                  <a:pt x="1400" y="737"/>
                </a:moveTo>
                <a:cubicBezTo>
                  <a:pt x="1391" y="737"/>
                  <a:pt x="1385" y="743"/>
                  <a:pt x="1385" y="752"/>
                </a:cubicBezTo>
                <a:cubicBezTo>
                  <a:pt x="1385" y="760"/>
                  <a:pt x="1392" y="767"/>
                  <a:pt x="1400" y="767"/>
                </a:cubicBezTo>
                <a:cubicBezTo>
                  <a:pt x="1408" y="767"/>
                  <a:pt x="1416" y="760"/>
                  <a:pt x="1415" y="751"/>
                </a:cubicBezTo>
                <a:cubicBezTo>
                  <a:pt x="1415" y="743"/>
                  <a:pt x="1408" y="736"/>
                  <a:pt x="1400" y="737"/>
                </a:cubicBezTo>
                <a:close/>
                <a:moveTo>
                  <a:pt x="426" y="750"/>
                </a:moveTo>
                <a:cubicBezTo>
                  <a:pt x="426" y="758"/>
                  <a:pt x="433" y="766"/>
                  <a:pt x="442" y="765"/>
                </a:cubicBezTo>
                <a:cubicBezTo>
                  <a:pt x="450" y="765"/>
                  <a:pt x="457" y="758"/>
                  <a:pt x="457" y="750"/>
                </a:cubicBezTo>
                <a:cubicBezTo>
                  <a:pt x="457" y="742"/>
                  <a:pt x="450" y="735"/>
                  <a:pt x="442" y="735"/>
                </a:cubicBezTo>
                <a:cubicBezTo>
                  <a:pt x="433" y="735"/>
                  <a:pt x="427" y="741"/>
                  <a:pt x="426" y="750"/>
                </a:cubicBezTo>
                <a:close/>
                <a:moveTo>
                  <a:pt x="598" y="502"/>
                </a:moveTo>
                <a:cubicBezTo>
                  <a:pt x="590" y="502"/>
                  <a:pt x="583" y="508"/>
                  <a:pt x="583" y="517"/>
                </a:cubicBezTo>
                <a:cubicBezTo>
                  <a:pt x="583" y="525"/>
                  <a:pt x="590" y="532"/>
                  <a:pt x="598" y="532"/>
                </a:cubicBezTo>
                <a:cubicBezTo>
                  <a:pt x="607" y="532"/>
                  <a:pt x="614" y="525"/>
                  <a:pt x="614" y="517"/>
                </a:cubicBezTo>
                <a:cubicBezTo>
                  <a:pt x="614" y="509"/>
                  <a:pt x="607" y="502"/>
                  <a:pt x="598" y="502"/>
                </a:cubicBezTo>
                <a:close/>
                <a:moveTo>
                  <a:pt x="637" y="1358"/>
                </a:moveTo>
                <a:cubicBezTo>
                  <a:pt x="645" y="1358"/>
                  <a:pt x="652" y="1351"/>
                  <a:pt x="651" y="1342"/>
                </a:cubicBezTo>
                <a:cubicBezTo>
                  <a:pt x="651" y="1334"/>
                  <a:pt x="644" y="1327"/>
                  <a:pt x="636" y="1327"/>
                </a:cubicBezTo>
                <a:cubicBezTo>
                  <a:pt x="627" y="1328"/>
                  <a:pt x="621" y="1335"/>
                  <a:pt x="621" y="1343"/>
                </a:cubicBezTo>
                <a:cubicBezTo>
                  <a:pt x="621" y="1352"/>
                  <a:pt x="628" y="1358"/>
                  <a:pt x="637" y="1358"/>
                </a:cubicBezTo>
                <a:close/>
                <a:moveTo>
                  <a:pt x="611" y="1328"/>
                </a:moveTo>
                <a:cubicBezTo>
                  <a:pt x="619" y="1329"/>
                  <a:pt x="626" y="1322"/>
                  <a:pt x="626" y="1313"/>
                </a:cubicBezTo>
                <a:cubicBezTo>
                  <a:pt x="627" y="1305"/>
                  <a:pt x="620" y="1298"/>
                  <a:pt x="612" y="1298"/>
                </a:cubicBezTo>
                <a:cubicBezTo>
                  <a:pt x="603" y="1298"/>
                  <a:pt x="596" y="1304"/>
                  <a:pt x="596" y="1313"/>
                </a:cubicBezTo>
                <a:cubicBezTo>
                  <a:pt x="596" y="1321"/>
                  <a:pt x="603" y="1328"/>
                  <a:pt x="611" y="1328"/>
                </a:cubicBezTo>
                <a:close/>
                <a:moveTo>
                  <a:pt x="903" y="1437"/>
                </a:moveTo>
                <a:cubicBezTo>
                  <a:pt x="912" y="1436"/>
                  <a:pt x="918" y="1430"/>
                  <a:pt x="918" y="1421"/>
                </a:cubicBezTo>
                <a:cubicBezTo>
                  <a:pt x="918" y="1413"/>
                  <a:pt x="911" y="1406"/>
                  <a:pt x="903" y="1406"/>
                </a:cubicBezTo>
                <a:cubicBezTo>
                  <a:pt x="895" y="1406"/>
                  <a:pt x="887" y="1413"/>
                  <a:pt x="888" y="1422"/>
                </a:cubicBezTo>
                <a:cubicBezTo>
                  <a:pt x="888" y="1430"/>
                  <a:pt x="895" y="1437"/>
                  <a:pt x="903" y="1437"/>
                </a:cubicBezTo>
                <a:close/>
                <a:moveTo>
                  <a:pt x="1155" y="1376"/>
                </a:moveTo>
                <a:cubicBezTo>
                  <a:pt x="1163" y="1376"/>
                  <a:pt x="1170" y="1370"/>
                  <a:pt x="1170" y="1361"/>
                </a:cubicBezTo>
                <a:cubicBezTo>
                  <a:pt x="1171" y="1353"/>
                  <a:pt x="1164" y="1346"/>
                  <a:pt x="1156" y="1346"/>
                </a:cubicBezTo>
                <a:cubicBezTo>
                  <a:pt x="1147" y="1346"/>
                  <a:pt x="1140" y="1352"/>
                  <a:pt x="1140" y="1360"/>
                </a:cubicBezTo>
                <a:cubicBezTo>
                  <a:pt x="1140" y="1369"/>
                  <a:pt x="1147" y="1376"/>
                  <a:pt x="1155" y="1376"/>
                </a:cubicBezTo>
                <a:close/>
                <a:moveTo>
                  <a:pt x="715" y="1392"/>
                </a:moveTo>
                <a:cubicBezTo>
                  <a:pt x="724" y="1392"/>
                  <a:pt x="730" y="1385"/>
                  <a:pt x="730" y="1377"/>
                </a:cubicBezTo>
                <a:cubicBezTo>
                  <a:pt x="730" y="1368"/>
                  <a:pt x="723" y="1362"/>
                  <a:pt x="715" y="1362"/>
                </a:cubicBezTo>
                <a:cubicBezTo>
                  <a:pt x="707" y="1362"/>
                  <a:pt x="700" y="1369"/>
                  <a:pt x="700" y="1377"/>
                </a:cubicBezTo>
                <a:cubicBezTo>
                  <a:pt x="700" y="1386"/>
                  <a:pt x="707" y="1392"/>
                  <a:pt x="715" y="1392"/>
                </a:cubicBezTo>
                <a:close/>
                <a:moveTo>
                  <a:pt x="1041" y="1421"/>
                </a:moveTo>
                <a:cubicBezTo>
                  <a:pt x="1049" y="1421"/>
                  <a:pt x="1056" y="1415"/>
                  <a:pt x="1056" y="1406"/>
                </a:cubicBezTo>
                <a:cubicBezTo>
                  <a:pt x="1056" y="1398"/>
                  <a:pt x="1050" y="1391"/>
                  <a:pt x="1041" y="1391"/>
                </a:cubicBezTo>
                <a:cubicBezTo>
                  <a:pt x="1033" y="1391"/>
                  <a:pt x="1026" y="1398"/>
                  <a:pt x="1026" y="1406"/>
                </a:cubicBezTo>
                <a:cubicBezTo>
                  <a:pt x="1026" y="1414"/>
                  <a:pt x="1032" y="1421"/>
                  <a:pt x="1041" y="1421"/>
                </a:cubicBezTo>
                <a:close/>
                <a:moveTo>
                  <a:pt x="848" y="1431"/>
                </a:moveTo>
                <a:cubicBezTo>
                  <a:pt x="856" y="1432"/>
                  <a:pt x="863" y="1425"/>
                  <a:pt x="863" y="1417"/>
                </a:cubicBezTo>
                <a:cubicBezTo>
                  <a:pt x="864" y="1408"/>
                  <a:pt x="857" y="1401"/>
                  <a:pt x="849" y="1401"/>
                </a:cubicBezTo>
                <a:cubicBezTo>
                  <a:pt x="841" y="1401"/>
                  <a:pt x="833" y="1408"/>
                  <a:pt x="833" y="1416"/>
                </a:cubicBezTo>
                <a:cubicBezTo>
                  <a:pt x="833" y="1424"/>
                  <a:pt x="840" y="1431"/>
                  <a:pt x="848" y="1431"/>
                </a:cubicBezTo>
                <a:close/>
                <a:moveTo>
                  <a:pt x="437" y="790"/>
                </a:moveTo>
                <a:cubicBezTo>
                  <a:pt x="428" y="789"/>
                  <a:pt x="422" y="796"/>
                  <a:pt x="421" y="804"/>
                </a:cubicBezTo>
                <a:cubicBezTo>
                  <a:pt x="421" y="813"/>
                  <a:pt x="428" y="820"/>
                  <a:pt x="436" y="820"/>
                </a:cubicBezTo>
                <a:cubicBezTo>
                  <a:pt x="444" y="820"/>
                  <a:pt x="451" y="813"/>
                  <a:pt x="452" y="805"/>
                </a:cubicBezTo>
                <a:cubicBezTo>
                  <a:pt x="452" y="797"/>
                  <a:pt x="445" y="790"/>
                  <a:pt x="437" y="790"/>
                </a:cubicBezTo>
                <a:close/>
                <a:moveTo>
                  <a:pt x="587" y="1299"/>
                </a:moveTo>
                <a:cubicBezTo>
                  <a:pt x="595" y="1299"/>
                  <a:pt x="602" y="1292"/>
                  <a:pt x="602" y="1284"/>
                </a:cubicBezTo>
                <a:cubicBezTo>
                  <a:pt x="602" y="1276"/>
                  <a:pt x="595" y="1269"/>
                  <a:pt x="586" y="1269"/>
                </a:cubicBezTo>
                <a:cubicBezTo>
                  <a:pt x="578" y="1269"/>
                  <a:pt x="571" y="1276"/>
                  <a:pt x="572" y="1284"/>
                </a:cubicBezTo>
                <a:cubicBezTo>
                  <a:pt x="572" y="1293"/>
                  <a:pt x="578" y="1299"/>
                  <a:pt x="587" y="1299"/>
                </a:cubicBezTo>
                <a:close/>
                <a:moveTo>
                  <a:pt x="506" y="631"/>
                </a:moveTo>
                <a:cubicBezTo>
                  <a:pt x="497" y="631"/>
                  <a:pt x="490" y="638"/>
                  <a:pt x="490" y="646"/>
                </a:cubicBezTo>
                <a:cubicBezTo>
                  <a:pt x="490" y="654"/>
                  <a:pt x="497" y="661"/>
                  <a:pt x="505" y="661"/>
                </a:cubicBezTo>
                <a:cubicBezTo>
                  <a:pt x="514" y="661"/>
                  <a:pt x="521" y="654"/>
                  <a:pt x="521" y="646"/>
                </a:cubicBezTo>
                <a:cubicBezTo>
                  <a:pt x="521" y="638"/>
                  <a:pt x="514" y="631"/>
                  <a:pt x="506" y="631"/>
                </a:cubicBezTo>
                <a:close/>
                <a:moveTo>
                  <a:pt x="1401" y="1069"/>
                </a:moveTo>
                <a:cubicBezTo>
                  <a:pt x="1409" y="1069"/>
                  <a:pt x="1416" y="1062"/>
                  <a:pt x="1416" y="1053"/>
                </a:cubicBezTo>
                <a:cubicBezTo>
                  <a:pt x="1416" y="1045"/>
                  <a:pt x="1409" y="1039"/>
                  <a:pt x="1401" y="1039"/>
                </a:cubicBezTo>
                <a:cubicBezTo>
                  <a:pt x="1392" y="1039"/>
                  <a:pt x="1386" y="1046"/>
                  <a:pt x="1386" y="1054"/>
                </a:cubicBezTo>
                <a:cubicBezTo>
                  <a:pt x="1386" y="1062"/>
                  <a:pt x="1393" y="1069"/>
                  <a:pt x="1401" y="1069"/>
                </a:cubicBezTo>
                <a:close/>
                <a:moveTo>
                  <a:pt x="488" y="1181"/>
                </a:moveTo>
                <a:cubicBezTo>
                  <a:pt x="496" y="1180"/>
                  <a:pt x="503" y="1174"/>
                  <a:pt x="503" y="1165"/>
                </a:cubicBezTo>
                <a:cubicBezTo>
                  <a:pt x="503" y="1157"/>
                  <a:pt x="496" y="1150"/>
                  <a:pt x="487" y="1150"/>
                </a:cubicBezTo>
                <a:cubicBezTo>
                  <a:pt x="479" y="1150"/>
                  <a:pt x="472" y="1157"/>
                  <a:pt x="473" y="1166"/>
                </a:cubicBezTo>
                <a:cubicBezTo>
                  <a:pt x="473" y="1174"/>
                  <a:pt x="479" y="1181"/>
                  <a:pt x="488" y="1181"/>
                </a:cubicBezTo>
                <a:close/>
                <a:moveTo>
                  <a:pt x="1302" y="1252"/>
                </a:moveTo>
                <a:cubicBezTo>
                  <a:pt x="1310" y="1253"/>
                  <a:pt x="1317" y="1246"/>
                  <a:pt x="1318" y="1238"/>
                </a:cubicBezTo>
                <a:cubicBezTo>
                  <a:pt x="1319" y="1230"/>
                  <a:pt x="1312" y="1223"/>
                  <a:pt x="1304" y="1222"/>
                </a:cubicBezTo>
                <a:cubicBezTo>
                  <a:pt x="1296" y="1221"/>
                  <a:pt x="1288" y="1228"/>
                  <a:pt x="1288" y="1236"/>
                </a:cubicBezTo>
                <a:cubicBezTo>
                  <a:pt x="1287" y="1245"/>
                  <a:pt x="1294" y="1252"/>
                  <a:pt x="1302" y="1252"/>
                </a:cubicBezTo>
                <a:close/>
                <a:moveTo>
                  <a:pt x="1184" y="1351"/>
                </a:moveTo>
                <a:cubicBezTo>
                  <a:pt x="1193" y="1351"/>
                  <a:pt x="1199" y="1344"/>
                  <a:pt x="1199" y="1336"/>
                </a:cubicBezTo>
                <a:cubicBezTo>
                  <a:pt x="1199" y="1328"/>
                  <a:pt x="1193" y="1321"/>
                  <a:pt x="1184" y="1321"/>
                </a:cubicBezTo>
                <a:cubicBezTo>
                  <a:pt x="1176" y="1321"/>
                  <a:pt x="1169" y="1328"/>
                  <a:pt x="1169" y="1336"/>
                </a:cubicBezTo>
                <a:cubicBezTo>
                  <a:pt x="1169" y="1344"/>
                  <a:pt x="1176" y="1351"/>
                  <a:pt x="1184" y="1351"/>
                </a:cubicBezTo>
                <a:close/>
                <a:moveTo>
                  <a:pt x="1366" y="1148"/>
                </a:moveTo>
                <a:cubicBezTo>
                  <a:pt x="1375" y="1148"/>
                  <a:pt x="1382" y="1142"/>
                  <a:pt x="1382" y="1133"/>
                </a:cubicBezTo>
                <a:cubicBezTo>
                  <a:pt x="1382" y="1125"/>
                  <a:pt x="1375" y="1118"/>
                  <a:pt x="1367" y="1118"/>
                </a:cubicBezTo>
                <a:cubicBezTo>
                  <a:pt x="1359" y="1118"/>
                  <a:pt x="1352" y="1124"/>
                  <a:pt x="1352" y="1133"/>
                </a:cubicBezTo>
                <a:cubicBezTo>
                  <a:pt x="1351" y="1141"/>
                  <a:pt x="1358" y="1148"/>
                  <a:pt x="1366" y="1148"/>
                </a:cubicBezTo>
                <a:close/>
                <a:moveTo>
                  <a:pt x="742" y="433"/>
                </a:moveTo>
                <a:cubicBezTo>
                  <a:pt x="733" y="433"/>
                  <a:pt x="727" y="440"/>
                  <a:pt x="727" y="448"/>
                </a:cubicBezTo>
                <a:cubicBezTo>
                  <a:pt x="727" y="456"/>
                  <a:pt x="734" y="463"/>
                  <a:pt x="742" y="463"/>
                </a:cubicBezTo>
                <a:cubicBezTo>
                  <a:pt x="750" y="463"/>
                  <a:pt x="757" y="456"/>
                  <a:pt x="757" y="448"/>
                </a:cubicBezTo>
                <a:cubicBezTo>
                  <a:pt x="757" y="440"/>
                  <a:pt x="750" y="433"/>
                  <a:pt x="742" y="433"/>
                </a:cubicBezTo>
                <a:close/>
                <a:moveTo>
                  <a:pt x="422" y="983"/>
                </a:moveTo>
                <a:cubicBezTo>
                  <a:pt x="430" y="983"/>
                  <a:pt x="437" y="976"/>
                  <a:pt x="437" y="968"/>
                </a:cubicBezTo>
                <a:cubicBezTo>
                  <a:pt x="437" y="960"/>
                  <a:pt x="431" y="953"/>
                  <a:pt x="422" y="952"/>
                </a:cubicBezTo>
                <a:cubicBezTo>
                  <a:pt x="414" y="952"/>
                  <a:pt x="407" y="959"/>
                  <a:pt x="407" y="967"/>
                </a:cubicBezTo>
                <a:cubicBezTo>
                  <a:pt x="406" y="975"/>
                  <a:pt x="413" y="982"/>
                  <a:pt x="422" y="983"/>
                </a:cubicBezTo>
                <a:close/>
                <a:moveTo>
                  <a:pt x="443" y="1067"/>
                </a:moveTo>
                <a:cubicBezTo>
                  <a:pt x="451" y="1067"/>
                  <a:pt x="458" y="1060"/>
                  <a:pt x="457" y="1052"/>
                </a:cubicBezTo>
                <a:cubicBezTo>
                  <a:pt x="457" y="1043"/>
                  <a:pt x="450" y="1037"/>
                  <a:pt x="442" y="1037"/>
                </a:cubicBezTo>
                <a:cubicBezTo>
                  <a:pt x="434" y="1037"/>
                  <a:pt x="427" y="1044"/>
                  <a:pt x="427" y="1052"/>
                </a:cubicBezTo>
                <a:cubicBezTo>
                  <a:pt x="427" y="1061"/>
                  <a:pt x="435" y="1067"/>
                  <a:pt x="443" y="1067"/>
                </a:cubicBezTo>
                <a:close/>
                <a:moveTo>
                  <a:pt x="1177" y="470"/>
                </a:moveTo>
                <a:cubicBezTo>
                  <a:pt x="1168" y="470"/>
                  <a:pt x="1162" y="477"/>
                  <a:pt x="1162" y="486"/>
                </a:cubicBezTo>
                <a:cubicBezTo>
                  <a:pt x="1162" y="494"/>
                  <a:pt x="1168" y="501"/>
                  <a:pt x="1177" y="501"/>
                </a:cubicBezTo>
                <a:cubicBezTo>
                  <a:pt x="1185" y="501"/>
                  <a:pt x="1192" y="494"/>
                  <a:pt x="1192" y="485"/>
                </a:cubicBezTo>
                <a:cubicBezTo>
                  <a:pt x="1192" y="477"/>
                  <a:pt x="1185" y="470"/>
                  <a:pt x="1177" y="470"/>
                </a:cubicBezTo>
                <a:close/>
                <a:moveTo>
                  <a:pt x="1098" y="436"/>
                </a:moveTo>
                <a:cubicBezTo>
                  <a:pt x="1089" y="436"/>
                  <a:pt x="1082" y="443"/>
                  <a:pt x="1082" y="451"/>
                </a:cubicBezTo>
                <a:cubicBezTo>
                  <a:pt x="1082" y="459"/>
                  <a:pt x="1089" y="466"/>
                  <a:pt x="1097" y="467"/>
                </a:cubicBezTo>
                <a:cubicBezTo>
                  <a:pt x="1105" y="467"/>
                  <a:pt x="1112" y="460"/>
                  <a:pt x="1112" y="452"/>
                </a:cubicBezTo>
                <a:cubicBezTo>
                  <a:pt x="1113" y="443"/>
                  <a:pt x="1106" y="437"/>
                  <a:pt x="1098" y="436"/>
                </a:cubicBezTo>
                <a:close/>
                <a:moveTo>
                  <a:pt x="1431" y="892"/>
                </a:moveTo>
                <a:cubicBezTo>
                  <a:pt x="1431" y="884"/>
                  <a:pt x="1425" y="876"/>
                  <a:pt x="1416" y="876"/>
                </a:cubicBezTo>
                <a:cubicBezTo>
                  <a:pt x="1408" y="875"/>
                  <a:pt x="1401" y="882"/>
                  <a:pt x="1400" y="890"/>
                </a:cubicBezTo>
                <a:cubicBezTo>
                  <a:pt x="1400" y="898"/>
                  <a:pt x="1406" y="905"/>
                  <a:pt x="1415" y="906"/>
                </a:cubicBezTo>
                <a:cubicBezTo>
                  <a:pt x="1423" y="906"/>
                  <a:pt x="1430" y="900"/>
                  <a:pt x="1431" y="892"/>
                </a:cubicBezTo>
                <a:close/>
                <a:moveTo>
                  <a:pt x="1375" y="708"/>
                </a:moveTo>
                <a:cubicBezTo>
                  <a:pt x="1367" y="708"/>
                  <a:pt x="1360" y="715"/>
                  <a:pt x="1360" y="723"/>
                </a:cubicBezTo>
                <a:cubicBezTo>
                  <a:pt x="1360" y="731"/>
                  <a:pt x="1368" y="738"/>
                  <a:pt x="1376" y="738"/>
                </a:cubicBezTo>
                <a:cubicBezTo>
                  <a:pt x="1384" y="738"/>
                  <a:pt x="1391" y="731"/>
                  <a:pt x="1390" y="722"/>
                </a:cubicBezTo>
                <a:cubicBezTo>
                  <a:pt x="1390" y="714"/>
                  <a:pt x="1383" y="707"/>
                  <a:pt x="1375" y="708"/>
                </a:cubicBezTo>
                <a:close/>
                <a:moveTo>
                  <a:pt x="826" y="412"/>
                </a:moveTo>
                <a:cubicBezTo>
                  <a:pt x="818" y="413"/>
                  <a:pt x="811" y="419"/>
                  <a:pt x="811" y="428"/>
                </a:cubicBezTo>
                <a:cubicBezTo>
                  <a:pt x="811" y="436"/>
                  <a:pt x="818" y="443"/>
                  <a:pt x="826" y="443"/>
                </a:cubicBezTo>
                <a:cubicBezTo>
                  <a:pt x="834" y="443"/>
                  <a:pt x="841" y="436"/>
                  <a:pt x="841" y="427"/>
                </a:cubicBezTo>
                <a:cubicBezTo>
                  <a:pt x="841" y="419"/>
                  <a:pt x="834" y="412"/>
                  <a:pt x="826" y="412"/>
                </a:cubicBezTo>
                <a:close/>
                <a:moveTo>
                  <a:pt x="412" y="914"/>
                </a:moveTo>
                <a:cubicBezTo>
                  <a:pt x="412" y="922"/>
                  <a:pt x="419" y="929"/>
                  <a:pt x="427" y="929"/>
                </a:cubicBezTo>
                <a:cubicBezTo>
                  <a:pt x="435" y="929"/>
                  <a:pt x="442" y="922"/>
                  <a:pt x="442" y="914"/>
                </a:cubicBezTo>
                <a:cubicBezTo>
                  <a:pt x="442" y="906"/>
                  <a:pt x="436" y="899"/>
                  <a:pt x="427" y="899"/>
                </a:cubicBezTo>
                <a:cubicBezTo>
                  <a:pt x="419" y="899"/>
                  <a:pt x="412" y="906"/>
                  <a:pt x="412" y="914"/>
                </a:cubicBezTo>
                <a:close/>
                <a:moveTo>
                  <a:pt x="1395" y="791"/>
                </a:moveTo>
                <a:cubicBezTo>
                  <a:pt x="1386" y="791"/>
                  <a:pt x="1380" y="798"/>
                  <a:pt x="1380" y="807"/>
                </a:cubicBezTo>
                <a:cubicBezTo>
                  <a:pt x="1380" y="815"/>
                  <a:pt x="1387" y="821"/>
                  <a:pt x="1395" y="821"/>
                </a:cubicBezTo>
                <a:cubicBezTo>
                  <a:pt x="1403" y="821"/>
                  <a:pt x="1410" y="815"/>
                  <a:pt x="1410" y="806"/>
                </a:cubicBezTo>
                <a:cubicBezTo>
                  <a:pt x="1410" y="798"/>
                  <a:pt x="1403" y="791"/>
                  <a:pt x="1395" y="791"/>
                </a:cubicBezTo>
                <a:close/>
                <a:moveTo>
                  <a:pt x="1410" y="930"/>
                </a:moveTo>
                <a:cubicBezTo>
                  <a:pt x="1402" y="930"/>
                  <a:pt x="1395" y="937"/>
                  <a:pt x="1395" y="945"/>
                </a:cubicBezTo>
                <a:cubicBezTo>
                  <a:pt x="1396" y="953"/>
                  <a:pt x="1402" y="960"/>
                  <a:pt x="1410" y="960"/>
                </a:cubicBezTo>
                <a:cubicBezTo>
                  <a:pt x="1419" y="960"/>
                  <a:pt x="1426" y="952"/>
                  <a:pt x="1425" y="944"/>
                </a:cubicBezTo>
                <a:cubicBezTo>
                  <a:pt x="1425" y="936"/>
                  <a:pt x="1418" y="929"/>
                  <a:pt x="1410" y="930"/>
                </a:cubicBezTo>
                <a:close/>
                <a:moveTo>
                  <a:pt x="987" y="1416"/>
                </a:moveTo>
                <a:cubicBezTo>
                  <a:pt x="995" y="1416"/>
                  <a:pt x="1002" y="1410"/>
                  <a:pt x="1002" y="1401"/>
                </a:cubicBezTo>
                <a:cubicBezTo>
                  <a:pt x="1003" y="1393"/>
                  <a:pt x="996" y="1386"/>
                  <a:pt x="987" y="1386"/>
                </a:cubicBezTo>
                <a:cubicBezTo>
                  <a:pt x="980" y="1386"/>
                  <a:pt x="973" y="1392"/>
                  <a:pt x="972" y="1400"/>
                </a:cubicBezTo>
                <a:cubicBezTo>
                  <a:pt x="972" y="1408"/>
                  <a:pt x="978" y="1416"/>
                  <a:pt x="987" y="1416"/>
                </a:cubicBezTo>
                <a:close/>
                <a:moveTo>
                  <a:pt x="1244" y="1302"/>
                </a:moveTo>
                <a:cubicBezTo>
                  <a:pt x="1252" y="1302"/>
                  <a:pt x="1259" y="1295"/>
                  <a:pt x="1259" y="1287"/>
                </a:cubicBezTo>
                <a:cubicBezTo>
                  <a:pt x="1259" y="1278"/>
                  <a:pt x="1252" y="1272"/>
                  <a:pt x="1244" y="1272"/>
                </a:cubicBezTo>
                <a:cubicBezTo>
                  <a:pt x="1236" y="1272"/>
                  <a:pt x="1229" y="1279"/>
                  <a:pt x="1229" y="1287"/>
                </a:cubicBezTo>
                <a:cubicBezTo>
                  <a:pt x="1229" y="1295"/>
                  <a:pt x="1236" y="1301"/>
                  <a:pt x="1244" y="1302"/>
                </a:cubicBezTo>
                <a:close/>
                <a:moveTo>
                  <a:pt x="1421" y="999"/>
                </a:moveTo>
                <a:cubicBezTo>
                  <a:pt x="1421" y="991"/>
                  <a:pt x="1414" y="984"/>
                  <a:pt x="1406" y="984"/>
                </a:cubicBezTo>
                <a:cubicBezTo>
                  <a:pt x="1398" y="984"/>
                  <a:pt x="1391" y="991"/>
                  <a:pt x="1391" y="999"/>
                </a:cubicBezTo>
                <a:cubicBezTo>
                  <a:pt x="1391" y="1007"/>
                  <a:pt x="1398" y="1014"/>
                  <a:pt x="1406" y="1014"/>
                </a:cubicBezTo>
                <a:cubicBezTo>
                  <a:pt x="1414" y="1014"/>
                  <a:pt x="1421" y="1007"/>
                  <a:pt x="1421" y="999"/>
                </a:cubicBezTo>
                <a:close/>
                <a:moveTo>
                  <a:pt x="711" y="458"/>
                </a:moveTo>
                <a:cubicBezTo>
                  <a:pt x="703" y="458"/>
                  <a:pt x="697" y="465"/>
                  <a:pt x="697" y="473"/>
                </a:cubicBezTo>
                <a:cubicBezTo>
                  <a:pt x="697" y="481"/>
                  <a:pt x="704" y="488"/>
                  <a:pt x="712" y="488"/>
                </a:cubicBezTo>
                <a:cubicBezTo>
                  <a:pt x="720" y="488"/>
                  <a:pt x="727" y="481"/>
                  <a:pt x="727" y="472"/>
                </a:cubicBezTo>
                <a:cubicBezTo>
                  <a:pt x="727" y="464"/>
                  <a:pt x="720" y="457"/>
                  <a:pt x="711" y="458"/>
                </a:cubicBezTo>
                <a:close/>
                <a:moveTo>
                  <a:pt x="512" y="1209"/>
                </a:moveTo>
                <a:cubicBezTo>
                  <a:pt x="521" y="1209"/>
                  <a:pt x="527" y="1203"/>
                  <a:pt x="527" y="1194"/>
                </a:cubicBezTo>
                <a:cubicBezTo>
                  <a:pt x="527" y="1186"/>
                  <a:pt x="520" y="1179"/>
                  <a:pt x="512" y="1179"/>
                </a:cubicBezTo>
                <a:cubicBezTo>
                  <a:pt x="504" y="1180"/>
                  <a:pt x="497" y="1186"/>
                  <a:pt x="497" y="1194"/>
                </a:cubicBezTo>
                <a:cubicBezTo>
                  <a:pt x="497" y="1203"/>
                  <a:pt x="504" y="1209"/>
                  <a:pt x="512" y="1209"/>
                </a:cubicBezTo>
                <a:close/>
                <a:moveTo>
                  <a:pt x="691" y="1362"/>
                </a:moveTo>
                <a:cubicBezTo>
                  <a:pt x="699" y="1362"/>
                  <a:pt x="705" y="1355"/>
                  <a:pt x="706" y="1347"/>
                </a:cubicBezTo>
                <a:cubicBezTo>
                  <a:pt x="706" y="1339"/>
                  <a:pt x="699" y="1332"/>
                  <a:pt x="690" y="1332"/>
                </a:cubicBezTo>
                <a:cubicBezTo>
                  <a:pt x="682" y="1332"/>
                  <a:pt x="675" y="1339"/>
                  <a:pt x="676" y="1348"/>
                </a:cubicBezTo>
                <a:cubicBezTo>
                  <a:pt x="676" y="1356"/>
                  <a:pt x="683" y="1362"/>
                  <a:pt x="691" y="1362"/>
                </a:cubicBezTo>
                <a:close/>
                <a:moveTo>
                  <a:pt x="1273" y="1277"/>
                </a:moveTo>
                <a:cubicBezTo>
                  <a:pt x="1281" y="1277"/>
                  <a:pt x="1288" y="1270"/>
                  <a:pt x="1288" y="1262"/>
                </a:cubicBezTo>
                <a:cubicBezTo>
                  <a:pt x="1288" y="1253"/>
                  <a:pt x="1281" y="1247"/>
                  <a:pt x="1273" y="1247"/>
                </a:cubicBezTo>
                <a:cubicBezTo>
                  <a:pt x="1264" y="1247"/>
                  <a:pt x="1258" y="1254"/>
                  <a:pt x="1258" y="1262"/>
                </a:cubicBezTo>
                <a:cubicBezTo>
                  <a:pt x="1258" y="1270"/>
                  <a:pt x="1265" y="1277"/>
                  <a:pt x="1273" y="1277"/>
                </a:cubicBezTo>
                <a:close/>
                <a:moveTo>
                  <a:pt x="1201" y="500"/>
                </a:moveTo>
                <a:cubicBezTo>
                  <a:pt x="1193" y="501"/>
                  <a:pt x="1187" y="507"/>
                  <a:pt x="1186" y="515"/>
                </a:cubicBezTo>
                <a:cubicBezTo>
                  <a:pt x="1186" y="524"/>
                  <a:pt x="1193" y="530"/>
                  <a:pt x="1201" y="530"/>
                </a:cubicBezTo>
                <a:cubicBezTo>
                  <a:pt x="1210" y="530"/>
                  <a:pt x="1216" y="523"/>
                  <a:pt x="1216" y="515"/>
                </a:cubicBezTo>
                <a:cubicBezTo>
                  <a:pt x="1216" y="507"/>
                  <a:pt x="1209" y="500"/>
                  <a:pt x="1201" y="500"/>
                </a:cubicBezTo>
                <a:close/>
                <a:moveTo>
                  <a:pt x="1214" y="1326"/>
                </a:moveTo>
                <a:cubicBezTo>
                  <a:pt x="1222" y="1327"/>
                  <a:pt x="1229" y="1320"/>
                  <a:pt x="1229" y="1312"/>
                </a:cubicBezTo>
                <a:cubicBezTo>
                  <a:pt x="1229" y="1303"/>
                  <a:pt x="1222" y="1296"/>
                  <a:pt x="1214" y="1296"/>
                </a:cubicBezTo>
                <a:cubicBezTo>
                  <a:pt x="1206" y="1296"/>
                  <a:pt x="1200" y="1303"/>
                  <a:pt x="1199" y="1311"/>
                </a:cubicBezTo>
                <a:cubicBezTo>
                  <a:pt x="1199" y="1319"/>
                  <a:pt x="1205" y="1326"/>
                  <a:pt x="1214" y="1326"/>
                </a:cubicBezTo>
                <a:close/>
                <a:moveTo>
                  <a:pt x="562" y="1269"/>
                </a:moveTo>
                <a:cubicBezTo>
                  <a:pt x="570" y="1269"/>
                  <a:pt x="577" y="1262"/>
                  <a:pt x="577" y="1254"/>
                </a:cubicBezTo>
                <a:cubicBezTo>
                  <a:pt x="577" y="1246"/>
                  <a:pt x="570" y="1239"/>
                  <a:pt x="561" y="1239"/>
                </a:cubicBezTo>
                <a:cubicBezTo>
                  <a:pt x="553" y="1239"/>
                  <a:pt x="547" y="1246"/>
                  <a:pt x="547" y="1254"/>
                </a:cubicBezTo>
                <a:cubicBezTo>
                  <a:pt x="547" y="1262"/>
                  <a:pt x="554" y="1269"/>
                  <a:pt x="562" y="1269"/>
                </a:cubicBezTo>
                <a:close/>
                <a:moveTo>
                  <a:pt x="471" y="710"/>
                </a:moveTo>
                <a:cubicBezTo>
                  <a:pt x="462" y="710"/>
                  <a:pt x="456" y="717"/>
                  <a:pt x="456" y="725"/>
                </a:cubicBezTo>
                <a:cubicBezTo>
                  <a:pt x="456" y="734"/>
                  <a:pt x="463" y="740"/>
                  <a:pt x="471" y="740"/>
                </a:cubicBezTo>
                <a:cubicBezTo>
                  <a:pt x="479" y="740"/>
                  <a:pt x="486" y="733"/>
                  <a:pt x="485" y="725"/>
                </a:cubicBezTo>
                <a:cubicBezTo>
                  <a:pt x="485" y="717"/>
                  <a:pt x="479" y="710"/>
                  <a:pt x="471" y="710"/>
                </a:cubicBezTo>
                <a:close/>
                <a:moveTo>
                  <a:pt x="1071" y="1396"/>
                </a:moveTo>
                <a:cubicBezTo>
                  <a:pt x="1079" y="1396"/>
                  <a:pt x="1086" y="1389"/>
                  <a:pt x="1086" y="1381"/>
                </a:cubicBezTo>
                <a:cubicBezTo>
                  <a:pt x="1086" y="1373"/>
                  <a:pt x="1079" y="1366"/>
                  <a:pt x="1071" y="1366"/>
                </a:cubicBezTo>
                <a:cubicBezTo>
                  <a:pt x="1062" y="1366"/>
                  <a:pt x="1056" y="1373"/>
                  <a:pt x="1056" y="1382"/>
                </a:cubicBezTo>
                <a:cubicBezTo>
                  <a:pt x="1056" y="1390"/>
                  <a:pt x="1063" y="1397"/>
                  <a:pt x="1071" y="1396"/>
                </a:cubicBezTo>
                <a:close/>
                <a:moveTo>
                  <a:pt x="417" y="860"/>
                </a:moveTo>
                <a:cubicBezTo>
                  <a:pt x="417" y="868"/>
                  <a:pt x="424" y="874"/>
                  <a:pt x="432" y="874"/>
                </a:cubicBezTo>
                <a:cubicBezTo>
                  <a:pt x="440" y="874"/>
                  <a:pt x="447" y="867"/>
                  <a:pt x="447" y="859"/>
                </a:cubicBezTo>
                <a:cubicBezTo>
                  <a:pt x="447" y="851"/>
                  <a:pt x="440" y="844"/>
                  <a:pt x="432" y="844"/>
                </a:cubicBezTo>
                <a:cubicBezTo>
                  <a:pt x="424" y="844"/>
                  <a:pt x="417" y="851"/>
                  <a:pt x="417" y="860"/>
                </a:cubicBezTo>
                <a:close/>
                <a:moveTo>
                  <a:pt x="537" y="1239"/>
                </a:moveTo>
                <a:cubicBezTo>
                  <a:pt x="545" y="1239"/>
                  <a:pt x="552" y="1232"/>
                  <a:pt x="552" y="1224"/>
                </a:cubicBezTo>
                <a:cubicBezTo>
                  <a:pt x="552" y="1216"/>
                  <a:pt x="545" y="1209"/>
                  <a:pt x="537" y="1209"/>
                </a:cubicBezTo>
                <a:cubicBezTo>
                  <a:pt x="528" y="1210"/>
                  <a:pt x="522" y="1217"/>
                  <a:pt x="522" y="1225"/>
                </a:cubicBezTo>
                <a:cubicBezTo>
                  <a:pt x="522" y="1233"/>
                  <a:pt x="529" y="1239"/>
                  <a:pt x="537" y="1239"/>
                </a:cubicBezTo>
                <a:close/>
                <a:moveTo>
                  <a:pt x="770" y="1397"/>
                </a:moveTo>
                <a:cubicBezTo>
                  <a:pt x="778" y="1397"/>
                  <a:pt x="785" y="1391"/>
                  <a:pt x="785" y="1382"/>
                </a:cubicBezTo>
                <a:cubicBezTo>
                  <a:pt x="785" y="1374"/>
                  <a:pt x="778" y="1367"/>
                  <a:pt x="770" y="1367"/>
                </a:cubicBezTo>
                <a:cubicBezTo>
                  <a:pt x="762" y="1367"/>
                  <a:pt x="755" y="1374"/>
                  <a:pt x="755" y="1382"/>
                </a:cubicBezTo>
                <a:cubicBezTo>
                  <a:pt x="755" y="1390"/>
                  <a:pt x="761" y="1397"/>
                  <a:pt x="770" y="1397"/>
                </a:cubicBezTo>
                <a:close/>
                <a:moveTo>
                  <a:pt x="520" y="621"/>
                </a:moveTo>
                <a:cubicBezTo>
                  <a:pt x="520" y="629"/>
                  <a:pt x="526" y="636"/>
                  <a:pt x="534" y="636"/>
                </a:cubicBezTo>
                <a:cubicBezTo>
                  <a:pt x="542" y="636"/>
                  <a:pt x="549" y="629"/>
                  <a:pt x="549" y="621"/>
                </a:cubicBezTo>
                <a:cubicBezTo>
                  <a:pt x="549" y="613"/>
                  <a:pt x="543" y="607"/>
                  <a:pt x="535" y="606"/>
                </a:cubicBezTo>
                <a:cubicBezTo>
                  <a:pt x="527" y="606"/>
                  <a:pt x="520" y="613"/>
                  <a:pt x="520" y="621"/>
                </a:cubicBezTo>
                <a:close/>
                <a:moveTo>
                  <a:pt x="467" y="1096"/>
                </a:moveTo>
                <a:cubicBezTo>
                  <a:pt x="475" y="1096"/>
                  <a:pt x="482" y="1089"/>
                  <a:pt x="482" y="1081"/>
                </a:cubicBezTo>
                <a:cubicBezTo>
                  <a:pt x="482" y="1073"/>
                  <a:pt x="476" y="1066"/>
                  <a:pt x="467" y="1066"/>
                </a:cubicBezTo>
                <a:cubicBezTo>
                  <a:pt x="459" y="1066"/>
                  <a:pt x="452" y="1073"/>
                  <a:pt x="452" y="1081"/>
                </a:cubicBezTo>
                <a:cubicBezTo>
                  <a:pt x="452" y="1089"/>
                  <a:pt x="459" y="1096"/>
                  <a:pt x="467" y="1096"/>
                </a:cubicBezTo>
                <a:close/>
                <a:moveTo>
                  <a:pt x="1350" y="678"/>
                </a:moveTo>
                <a:cubicBezTo>
                  <a:pt x="1342" y="678"/>
                  <a:pt x="1336" y="685"/>
                  <a:pt x="1336" y="693"/>
                </a:cubicBezTo>
                <a:cubicBezTo>
                  <a:pt x="1336" y="701"/>
                  <a:pt x="1343" y="708"/>
                  <a:pt x="1351" y="708"/>
                </a:cubicBezTo>
                <a:cubicBezTo>
                  <a:pt x="1359" y="708"/>
                  <a:pt x="1366" y="701"/>
                  <a:pt x="1365" y="692"/>
                </a:cubicBezTo>
                <a:cubicBezTo>
                  <a:pt x="1365" y="684"/>
                  <a:pt x="1358" y="678"/>
                  <a:pt x="1350" y="678"/>
                </a:cubicBezTo>
                <a:close/>
                <a:moveTo>
                  <a:pt x="1044" y="432"/>
                </a:moveTo>
                <a:cubicBezTo>
                  <a:pt x="1035" y="432"/>
                  <a:pt x="1029" y="439"/>
                  <a:pt x="1029" y="447"/>
                </a:cubicBezTo>
                <a:cubicBezTo>
                  <a:pt x="1029" y="455"/>
                  <a:pt x="1035" y="462"/>
                  <a:pt x="1044" y="462"/>
                </a:cubicBezTo>
                <a:cubicBezTo>
                  <a:pt x="1052" y="462"/>
                  <a:pt x="1058" y="456"/>
                  <a:pt x="1058" y="447"/>
                </a:cubicBezTo>
                <a:cubicBezTo>
                  <a:pt x="1059" y="439"/>
                  <a:pt x="1052" y="432"/>
                  <a:pt x="1044" y="432"/>
                </a:cubicBezTo>
                <a:close/>
                <a:moveTo>
                  <a:pt x="879" y="418"/>
                </a:moveTo>
                <a:cubicBezTo>
                  <a:pt x="871" y="418"/>
                  <a:pt x="865" y="425"/>
                  <a:pt x="865" y="433"/>
                </a:cubicBezTo>
                <a:cubicBezTo>
                  <a:pt x="865" y="441"/>
                  <a:pt x="872" y="448"/>
                  <a:pt x="880" y="447"/>
                </a:cubicBezTo>
                <a:cubicBezTo>
                  <a:pt x="888" y="447"/>
                  <a:pt x="895" y="441"/>
                  <a:pt x="895" y="433"/>
                </a:cubicBezTo>
                <a:cubicBezTo>
                  <a:pt x="895" y="424"/>
                  <a:pt x="888" y="417"/>
                  <a:pt x="879" y="418"/>
                </a:cubicBezTo>
                <a:close/>
                <a:moveTo>
                  <a:pt x="990" y="427"/>
                </a:moveTo>
                <a:cubicBezTo>
                  <a:pt x="981" y="427"/>
                  <a:pt x="974" y="433"/>
                  <a:pt x="974" y="442"/>
                </a:cubicBezTo>
                <a:cubicBezTo>
                  <a:pt x="974" y="450"/>
                  <a:pt x="981" y="457"/>
                  <a:pt x="989" y="457"/>
                </a:cubicBezTo>
                <a:cubicBezTo>
                  <a:pt x="997" y="457"/>
                  <a:pt x="1004" y="450"/>
                  <a:pt x="1004" y="442"/>
                </a:cubicBezTo>
                <a:cubicBezTo>
                  <a:pt x="1004" y="434"/>
                  <a:pt x="998" y="428"/>
                  <a:pt x="990" y="427"/>
                </a:cubicBezTo>
                <a:close/>
                <a:moveTo>
                  <a:pt x="935" y="422"/>
                </a:moveTo>
                <a:cubicBezTo>
                  <a:pt x="926" y="422"/>
                  <a:pt x="919" y="429"/>
                  <a:pt x="920" y="437"/>
                </a:cubicBezTo>
                <a:cubicBezTo>
                  <a:pt x="920" y="445"/>
                  <a:pt x="926" y="452"/>
                  <a:pt x="934" y="452"/>
                </a:cubicBezTo>
                <a:cubicBezTo>
                  <a:pt x="943" y="452"/>
                  <a:pt x="949" y="445"/>
                  <a:pt x="949" y="437"/>
                </a:cubicBezTo>
                <a:cubicBezTo>
                  <a:pt x="949" y="428"/>
                  <a:pt x="943" y="422"/>
                  <a:pt x="935" y="422"/>
                </a:cubicBezTo>
                <a:close/>
                <a:moveTo>
                  <a:pt x="1122" y="467"/>
                </a:moveTo>
                <a:cubicBezTo>
                  <a:pt x="1114" y="467"/>
                  <a:pt x="1107" y="473"/>
                  <a:pt x="1107" y="481"/>
                </a:cubicBezTo>
                <a:cubicBezTo>
                  <a:pt x="1107" y="489"/>
                  <a:pt x="1114" y="496"/>
                  <a:pt x="1122" y="496"/>
                </a:cubicBezTo>
                <a:cubicBezTo>
                  <a:pt x="1130" y="496"/>
                  <a:pt x="1137" y="490"/>
                  <a:pt x="1137" y="481"/>
                </a:cubicBezTo>
                <a:cubicBezTo>
                  <a:pt x="1137" y="473"/>
                  <a:pt x="1130" y="466"/>
                  <a:pt x="1122" y="467"/>
                </a:cubicBezTo>
                <a:close/>
                <a:moveTo>
                  <a:pt x="433" y="998"/>
                </a:moveTo>
                <a:cubicBezTo>
                  <a:pt x="433" y="1006"/>
                  <a:pt x="440" y="1012"/>
                  <a:pt x="448" y="1012"/>
                </a:cubicBezTo>
                <a:cubicBezTo>
                  <a:pt x="456" y="1012"/>
                  <a:pt x="462" y="1006"/>
                  <a:pt x="462" y="998"/>
                </a:cubicBezTo>
                <a:cubicBezTo>
                  <a:pt x="462" y="989"/>
                  <a:pt x="456" y="982"/>
                  <a:pt x="447" y="983"/>
                </a:cubicBezTo>
                <a:cubicBezTo>
                  <a:pt x="439" y="983"/>
                  <a:pt x="432" y="990"/>
                  <a:pt x="433" y="998"/>
                </a:cubicBezTo>
                <a:close/>
                <a:moveTo>
                  <a:pt x="683" y="483"/>
                </a:moveTo>
                <a:cubicBezTo>
                  <a:pt x="674" y="483"/>
                  <a:pt x="668" y="490"/>
                  <a:pt x="668" y="498"/>
                </a:cubicBezTo>
                <a:cubicBezTo>
                  <a:pt x="669" y="506"/>
                  <a:pt x="675" y="512"/>
                  <a:pt x="683" y="512"/>
                </a:cubicBezTo>
                <a:cubicBezTo>
                  <a:pt x="691" y="512"/>
                  <a:pt x="698" y="506"/>
                  <a:pt x="698" y="498"/>
                </a:cubicBezTo>
                <a:cubicBezTo>
                  <a:pt x="698" y="489"/>
                  <a:pt x="691" y="482"/>
                  <a:pt x="683" y="483"/>
                </a:cubicBezTo>
                <a:close/>
                <a:moveTo>
                  <a:pt x="1226" y="530"/>
                </a:moveTo>
                <a:cubicBezTo>
                  <a:pt x="1218" y="531"/>
                  <a:pt x="1211" y="537"/>
                  <a:pt x="1211" y="545"/>
                </a:cubicBezTo>
                <a:cubicBezTo>
                  <a:pt x="1211" y="553"/>
                  <a:pt x="1218" y="560"/>
                  <a:pt x="1226" y="560"/>
                </a:cubicBezTo>
                <a:cubicBezTo>
                  <a:pt x="1234" y="560"/>
                  <a:pt x="1241" y="554"/>
                  <a:pt x="1241" y="545"/>
                </a:cubicBezTo>
                <a:cubicBezTo>
                  <a:pt x="1241" y="537"/>
                  <a:pt x="1234" y="530"/>
                  <a:pt x="1226" y="530"/>
                </a:cubicBezTo>
                <a:close/>
                <a:moveTo>
                  <a:pt x="1326" y="648"/>
                </a:moveTo>
                <a:cubicBezTo>
                  <a:pt x="1318" y="648"/>
                  <a:pt x="1311" y="655"/>
                  <a:pt x="1311" y="663"/>
                </a:cubicBezTo>
                <a:cubicBezTo>
                  <a:pt x="1311" y="671"/>
                  <a:pt x="1317" y="677"/>
                  <a:pt x="1325" y="678"/>
                </a:cubicBezTo>
                <a:cubicBezTo>
                  <a:pt x="1334" y="678"/>
                  <a:pt x="1341" y="672"/>
                  <a:pt x="1341" y="663"/>
                </a:cubicBezTo>
                <a:cubicBezTo>
                  <a:pt x="1341" y="655"/>
                  <a:pt x="1334" y="648"/>
                  <a:pt x="1326" y="648"/>
                </a:cubicBezTo>
                <a:close/>
                <a:moveTo>
                  <a:pt x="565" y="582"/>
                </a:moveTo>
                <a:cubicBezTo>
                  <a:pt x="557" y="581"/>
                  <a:pt x="550" y="588"/>
                  <a:pt x="550" y="596"/>
                </a:cubicBezTo>
                <a:cubicBezTo>
                  <a:pt x="549" y="605"/>
                  <a:pt x="556" y="611"/>
                  <a:pt x="565" y="611"/>
                </a:cubicBezTo>
                <a:cubicBezTo>
                  <a:pt x="573" y="611"/>
                  <a:pt x="579" y="605"/>
                  <a:pt x="579" y="596"/>
                </a:cubicBezTo>
                <a:cubicBezTo>
                  <a:pt x="579" y="588"/>
                  <a:pt x="573" y="582"/>
                  <a:pt x="565" y="582"/>
                </a:cubicBezTo>
                <a:close/>
                <a:moveTo>
                  <a:pt x="796" y="437"/>
                </a:moveTo>
                <a:cubicBezTo>
                  <a:pt x="788" y="438"/>
                  <a:pt x="782" y="444"/>
                  <a:pt x="781" y="452"/>
                </a:cubicBezTo>
                <a:cubicBezTo>
                  <a:pt x="781" y="460"/>
                  <a:pt x="788" y="467"/>
                  <a:pt x="796" y="467"/>
                </a:cubicBezTo>
                <a:cubicBezTo>
                  <a:pt x="805" y="467"/>
                  <a:pt x="811" y="461"/>
                  <a:pt x="811" y="452"/>
                </a:cubicBezTo>
                <a:cubicBezTo>
                  <a:pt x="811" y="444"/>
                  <a:pt x="805" y="437"/>
                  <a:pt x="796" y="437"/>
                </a:cubicBezTo>
                <a:close/>
                <a:moveTo>
                  <a:pt x="1371" y="1093"/>
                </a:moveTo>
                <a:cubicBezTo>
                  <a:pt x="1379" y="1094"/>
                  <a:pt x="1386" y="1087"/>
                  <a:pt x="1386" y="1078"/>
                </a:cubicBezTo>
                <a:cubicBezTo>
                  <a:pt x="1386" y="1070"/>
                  <a:pt x="1380" y="1064"/>
                  <a:pt x="1371" y="1064"/>
                </a:cubicBezTo>
                <a:cubicBezTo>
                  <a:pt x="1363" y="1064"/>
                  <a:pt x="1356" y="1070"/>
                  <a:pt x="1356" y="1079"/>
                </a:cubicBezTo>
                <a:cubicBezTo>
                  <a:pt x="1356" y="1086"/>
                  <a:pt x="1363" y="1093"/>
                  <a:pt x="1371" y="1093"/>
                </a:cubicBezTo>
                <a:close/>
                <a:moveTo>
                  <a:pt x="824" y="1401"/>
                </a:moveTo>
                <a:cubicBezTo>
                  <a:pt x="832" y="1401"/>
                  <a:pt x="838" y="1394"/>
                  <a:pt x="838" y="1386"/>
                </a:cubicBezTo>
                <a:cubicBezTo>
                  <a:pt x="838" y="1378"/>
                  <a:pt x="832" y="1372"/>
                  <a:pt x="824" y="1372"/>
                </a:cubicBezTo>
                <a:cubicBezTo>
                  <a:pt x="816" y="1371"/>
                  <a:pt x="809" y="1378"/>
                  <a:pt x="809" y="1386"/>
                </a:cubicBezTo>
                <a:cubicBezTo>
                  <a:pt x="809" y="1395"/>
                  <a:pt x="816" y="1401"/>
                  <a:pt x="824" y="1401"/>
                </a:cubicBezTo>
                <a:close/>
                <a:moveTo>
                  <a:pt x="933" y="1411"/>
                </a:moveTo>
                <a:cubicBezTo>
                  <a:pt x="941" y="1411"/>
                  <a:pt x="948" y="1404"/>
                  <a:pt x="947" y="1396"/>
                </a:cubicBezTo>
                <a:cubicBezTo>
                  <a:pt x="947" y="1387"/>
                  <a:pt x="941" y="1381"/>
                  <a:pt x="933" y="1381"/>
                </a:cubicBezTo>
                <a:cubicBezTo>
                  <a:pt x="924" y="1381"/>
                  <a:pt x="918" y="1388"/>
                  <a:pt x="918" y="1396"/>
                </a:cubicBezTo>
                <a:cubicBezTo>
                  <a:pt x="918" y="1404"/>
                  <a:pt x="925" y="1411"/>
                  <a:pt x="933" y="1411"/>
                </a:cubicBezTo>
                <a:close/>
                <a:moveTo>
                  <a:pt x="1337" y="1173"/>
                </a:moveTo>
                <a:cubicBezTo>
                  <a:pt x="1345" y="1173"/>
                  <a:pt x="1351" y="1167"/>
                  <a:pt x="1352" y="1159"/>
                </a:cubicBezTo>
                <a:cubicBezTo>
                  <a:pt x="1352" y="1150"/>
                  <a:pt x="1346" y="1143"/>
                  <a:pt x="1337" y="1143"/>
                </a:cubicBezTo>
                <a:cubicBezTo>
                  <a:pt x="1329" y="1143"/>
                  <a:pt x="1322" y="1150"/>
                  <a:pt x="1322" y="1158"/>
                </a:cubicBezTo>
                <a:cubicBezTo>
                  <a:pt x="1322" y="1166"/>
                  <a:pt x="1329" y="1172"/>
                  <a:pt x="1337" y="1173"/>
                </a:cubicBezTo>
                <a:close/>
                <a:moveTo>
                  <a:pt x="653" y="508"/>
                </a:moveTo>
                <a:cubicBezTo>
                  <a:pt x="645" y="508"/>
                  <a:pt x="638" y="514"/>
                  <a:pt x="638" y="522"/>
                </a:cubicBezTo>
                <a:cubicBezTo>
                  <a:pt x="638" y="530"/>
                  <a:pt x="645" y="537"/>
                  <a:pt x="653" y="537"/>
                </a:cubicBezTo>
                <a:cubicBezTo>
                  <a:pt x="661" y="537"/>
                  <a:pt x="668" y="530"/>
                  <a:pt x="668" y="522"/>
                </a:cubicBezTo>
                <a:cubicBezTo>
                  <a:pt x="668" y="514"/>
                  <a:pt x="661" y="508"/>
                  <a:pt x="653" y="508"/>
                </a:cubicBezTo>
                <a:close/>
                <a:moveTo>
                  <a:pt x="878" y="1406"/>
                </a:moveTo>
                <a:cubicBezTo>
                  <a:pt x="887" y="1406"/>
                  <a:pt x="893" y="1400"/>
                  <a:pt x="893" y="1392"/>
                </a:cubicBezTo>
                <a:cubicBezTo>
                  <a:pt x="893" y="1383"/>
                  <a:pt x="886" y="1377"/>
                  <a:pt x="878" y="1377"/>
                </a:cubicBezTo>
                <a:cubicBezTo>
                  <a:pt x="870" y="1377"/>
                  <a:pt x="863" y="1384"/>
                  <a:pt x="863" y="1392"/>
                </a:cubicBezTo>
                <a:cubicBezTo>
                  <a:pt x="864" y="1400"/>
                  <a:pt x="870" y="1406"/>
                  <a:pt x="878" y="1406"/>
                </a:cubicBezTo>
                <a:close/>
                <a:moveTo>
                  <a:pt x="1406" y="861"/>
                </a:moveTo>
                <a:cubicBezTo>
                  <a:pt x="1406" y="853"/>
                  <a:pt x="1399" y="846"/>
                  <a:pt x="1391" y="846"/>
                </a:cubicBezTo>
                <a:cubicBezTo>
                  <a:pt x="1383" y="846"/>
                  <a:pt x="1376" y="853"/>
                  <a:pt x="1376" y="861"/>
                </a:cubicBezTo>
                <a:cubicBezTo>
                  <a:pt x="1376" y="869"/>
                  <a:pt x="1382" y="876"/>
                  <a:pt x="1391" y="876"/>
                </a:cubicBezTo>
                <a:cubicBezTo>
                  <a:pt x="1399" y="876"/>
                  <a:pt x="1405" y="869"/>
                  <a:pt x="1406" y="861"/>
                </a:cubicBezTo>
                <a:close/>
                <a:moveTo>
                  <a:pt x="1101" y="1370"/>
                </a:moveTo>
                <a:cubicBezTo>
                  <a:pt x="1109" y="1370"/>
                  <a:pt x="1115" y="1364"/>
                  <a:pt x="1116" y="1356"/>
                </a:cubicBezTo>
                <a:cubicBezTo>
                  <a:pt x="1116" y="1348"/>
                  <a:pt x="1109" y="1341"/>
                  <a:pt x="1100" y="1341"/>
                </a:cubicBezTo>
                <a:cubicBezTo>
                  <a:pt x="1092" y="1341"/>
                  <a:pt x="1086" y="1348"/>
                  <a:pt x="1086" y="1356"/>
                </a:cubicBezTo>
                <a:cubicBezTo>
                  <a:pt x="1086" y="1364"/>
                  <a:pt x="1093" y="1370"/>
                  <a:pt x="1101" y="1370"/>
                </a:cubicBezTo>
                <a:close/>
                <a:moveTo>
                  <a:pt x="666" y="1333"/>
                </a:moveTo>
                <a:cubicBezTo>
                  <a:pt x="674" y="1333"/>
                  <a:pt x="680" y="1327"/>
                  <a:pt x="681" y="1319"/>
                </a:cubicBezTo>
                <a:cubicBezTo>
                  <a:pt x="681" y="1311"/>
                  <a:pt x="674" y="1304"/>
                  <a:pt x="666" y="1303"/>
                </a:cubicBezTo>
                <a:cubicBezTo>
                  <a:pt x="658" y="1303"/>
                  <a:pt x="652" y="1309"/>
                  <a:pt x="651" y="1317"/>
                </a:cubicBezTo>
                <a:cubicBezTo>
                  <a:pt x="651" y="1326"/>
                  <a:pt x="657" y="1333"/>
                  <a:pt x="666" y="1333"/>
                </a:cubicBezTo>
                <a:close/>
                <a:moveTo>
                  <a:pt x="452" y="780"/>
                </a:moveTo>
                <a:cubicBezTo>
                  <a:pt x="452" y="788"/>
                  <a:pt x="458" y="794"/>
                  <a:pt x="466" y="795"/>
                </a:cubicBezTo>
                <a:cubicBezTo>
                  <a:pt x="474" y="795"/>
                  <a:pt x="481" y="788"/>
                  <a:pt x="481" y="780"/>
                </a:cubicBezTo>
                <a:cubicBezTo>
                  <a:pt x="481" y="772"/>
                  <a:pt x="475" y="765"/>
                  <a:pt x="466" y="765"/>
                </a:cubicBezTo>
                <a:cubicBezTo>
                  <a:pt x="458" y="765"/>
                  <a:pt x="452" y="772"/>
                  <a:pt x="452" y="780"/>
                </a:cubicBezTo>
                <a:close/>
                <a:moveTo>
                  <a:pt x="1302" y="619"/>
                </a:moveTo>
                <a:cubicBezTo>
                  <a:pt x="1293" y="619"/>
                  <a:pt x="1286" y="626"/>
                  <a:pt x="1286" y="634"/>
                </a:cubicBezTo>
                <a:cubicBezTo>
                  <a:pt x="1287" y="642"/>
                  <a:pt x="1293" y="649"/>
                  <a:pt x="1301" y="649"/>
                </a:cubicBezTo>
                <a:cubicBezTo>
                  <a:pt x="1309" y="649"/>
                  <a:pt x="1316" y="642"/>
                  <a:pt x="1316" y="634"/>
                </a:cubicBezTo>
                <a:cubicBezTo>
                  <a:pt x="1316" y="626"/>
                  <a:pt x="1310" y="619"/>
                  <a:pt x="1302" y="619"/>
                </a:cubicBezTo>
                <a:close/>
                <a:moveTo>
                  <a:pt x="623" y="532"/>
                </a:moveTo>
                <a:cubicBezTo>
                  <a:pt x="615" y="532"/>
                  <a:pt x="609" y="539"/>
                  <a:pt x="609" y="547"/>
                </a:cubicBezTo>
                <a:cubicBezTo>
                  <a:pt x="608" y="555"/>
                  <a:pt x="615" y="561"/>
                  <a:pt x="623" y="562"/>
                </a:cubicBezTo>
                <a:cubicBezTo>
                  <a:pt x="631" y="562"/>
                  <a:pt x="638" y="556"/>
                  <a:pt x="638" y="548"/>
                </a:cubicBezTo>
                <a:cubicBezTo>
                  <a:pt x="638" y="539"/>
                  <a:pt x="632" y="532"/>
                  <a:pt x="623" y="532"/>
                </a:cubicBezTo>
                <a:close/>
                <a:moveTo>
                  <a:pt x="594" y="557"/>
                </a:moveTo>
                <a:cubicBezTo>
                  <a:pt x="586" y="557"/>
                  <a:pt x="580" y="563"/>
                  <a:pt x="580" y="571"/>
                </a:cubicBezTo>
                <a:cubicBezTo>
                  <a:pt x="579" y="580"/>
                  <a:pt x="586" y="587"/>
                  <a:pt x="595" y="586"/>
                </a:cubicBezTo>
                <a:cubicBezTo>
                  <a:pt x="602" y="586"/>
                  <a:pt x="609" y="580"/>
                  <a:pt x="609" y="572"/>
                </a:cubicBezTo>
                <a:cubicBezTo>
                  <a:pt x="609" y="564"/>
                  <a:pt x="602" y="557"/>
                  <a:pt x="594" y="557"/>
                </a:cubicBezTo>
                <a:close/>
                <a:moveTo>
                  <a:pt x="1251" y="559"/>
                </a:moveTo>
                <a:cubicBezTo>
                  <a:pt x="1243" y="559"/>
                  <a:pt x="1236" y="566"/>
                  <a:pt x="1236" y="575"/>
                </a:cubicBezTo>
                <a:cubicBezTo>
                  <a:pt x="1236" y="583"/>
                  <a:pt x="1243" y="589"/>
                  <a:pt x="1251" y="589"/>
                </a:cubicBezTo>
                <a:cubicBezTo>
                  <a:pt x="1259" y="589"/>
                  <a:pt x="1266" y="582"/>
                  <a:pt x="1266" y="574"/>
                </a:cubicBezTo>
                <a:cubicBezTo>
                  <a:pt x="1266" y="566"/>
                  <a:pt x="1259" y="560"/>
                  <a:pt x="1251" y="559"/>
                </a:cubicBezTo>
                <a:close/>
                <a:moveTo>
                  <a:pt x="1276" y="590"/>
                </a:moveTo>
                <a:cubicBezTo>
                  <a:pt x="1267" y="589"/>
                  <a:pt x="1261" y="596"/>
                  <a:pt x="1261" y="605"/>
                </a:cubicBezTo>
                <a:cubicBezTo>
                  <a:pt x="1261" y="612"/>
                  <a:pt x="1268" y="619"/>
                  <a:pt x="1276" y="619"/>
                </a:cubicBezTo>
                <a:cubicBezTo>
                  <a:pt x="1284" y="619"/>
                  <a:pt x="1290" y="612"/>
                  <a:pt x="1290" y="604"/>
                </a:cubicBezTo>
                <a:cubicBezTo>
                  <a:pt x="1290" y="596"/>
                  <a:pt x="1284" y="590"/>
                  <a:pt x="1276" y="590"/>
                </a:cubicBezTo>
                <a:close/>
                <a:moveTo>
                  <a:pt x="447" y="834"/>
                </a:moveTo>
                <a:cubicBezTo>
                  <a:pt x="447" y="842"/>
                  <a:pt x="453" y="849"/>
                  <a:pt x="461" y="849"/>
                </a:cubicBezTo>
                <a:cubicBezTo>
                  <a:pt x="469" y="849"/>
                  <a:pt x="476" y="843"/>
                  <a:pt x="476" y="835"/>
                </a:cubicBezTo>
                <a:cubicBezTo>
                  <a:pt x="476" y="827"/>
                  <a:pt x="470" y="820"/>
                  <a:pt x="462" y="820"/>
                </a:cubicBezTo>
                <a:cubicBezTo>
                  <a:pt x="453" y="820"/>
                  <a:pt x="447" y="826"/>
                  <a:pt x="447" y="834"/>
                </a:cubicBezTo>
                <a:close/>
                <a:moveTo>
                  <a:pt x="451" y="957"/>
                </a:moveTo>
                <a:cubicBezTo>
                  <a:pt x="460" y="957"/>
                  <a:pt x="466" y="951"/>
                  <a:pt x="466" y="943"/>
                </a:cubicBezTo>
                <a:cubicBezTo>
                  <a:pt x="466" y="935"/>
                  <a:pt x="460" y="928"/>
                  <a:pt x="452" y="928"/>
                </a:cubicBezTo>
                <a:cubicBezTo>
                  <a:pt x="444" y="928"/>
                  <a:pt x="437" y="934"/>
                  <a:pt x="437" y="942"/>
                </a:cubicBezTo>
                <a:cubicBezTo>
                  <a:pt x="437" y="950"/>
                  <a:pt x="443" y="957"/>
                  <a:pt x="451" y="957"/>
                </a:cubicBezTo>
                <a:close/>
                <a:moveTo>
                  <a:pt x="500" y="686"/>
                </a:moveTo>
                <a:cubicBezTo>
                  <a:pt x="492" y="686"/>
                  <a:pt x="486" y="692"/>
                  <a:pt x="486" y="700"/>
                </a:cubicBezTo>
                <a:cubicBezTo>
                  <a:pt x="486" y="709"/>
                  <a:pt x="492" y="715"/>
                  <a:pt x="500" y="715"/>
                </a:cubicBezTo>
                <a:cubicBezTo>
                  <a:pt x="509" y="715"/>
                  <a:pt x="515" y="708"/>
                  <a:pt x="515" y="700"/>
                </a:cubicBezTo>
                <a:cubicBezTo>
                  <a:pt x="515" y="692"/>
                  <a:pt x="508" y="686"/>
                  <a:pt x="500" y="686"/>
                </a:cubicBezTo>
                <a:close/>
                <a:moveTo>
                  <a:pt x="1376" y="1039"/>
                </a:moveTo>
                <a:cubicBezTo>
                  <a:pt x="1384" y="1039"/>
                  <a:pt x="1391" y="1032"/>
                  <a:pt x="1391" y="1024"/>
                </a:cubicBezTo>
                <a:cubicBezTo>
                  <a:pt x="1391" y="1016"/>
                  <a:pt x="1385" y="1010"/>
                  <a:pt x="1377" y="1009"/>
                </a:cubicBezTo>
                <a:cubicBezTo>
                  <a:pt x="1368" y="1009"/>
                  <a:pt x="1362" y="1016"/>
                  <a:pt x="1362" y="1024"/>
                </a:cubicBezTo>
                <a:cubicBezTo>
                  <a:pt x="1361" y="1031"/>
                  <a:pt x="1368" y="1038"/>
                  <a:pt x="1376" y="1039"/>
                </a:cubicBezTo>
                <a:close/>
                <a:moveTo>
                  <a:pt x="1371" y="762"/>
                </a:moveTo>
                <a:cubicBezTo>
                  <a:pt x="1363" y="762"/>
                  <a:pt x="1356" y="768"/>
                  <a:pt x="1356" y="776"/>
                </a:cubicBezTo>
                <a:cubicBezTo>
                  <a:pt x="1355" y="784"/>
                  <a:pt x="1362" y="791"/>
                  <a:pt x="1370" y="791"/>
                </a:cubicBezTo>
                <a:cubicBezTo>
                  <a:pt x="1378" y="791"/>
                  <a:pt x="1385" y="785"/>
                  <a:pt x="1385" y="777"/>
                </a:cubicBezTo>
                <a:cubicBezTo>
                  <a:pt x="1385" y="769"/>
                  <a:pt x="1379" y="762"/>
                  <a:pt x="1371" y="762"/>
                </a:cubicBezTo>
                <a:close/>
                <a:moveTo>
                  <a:pt x="1017" y="1391"/>
                </a:moveTo>
                <a:cubicBezTo>
                  <a:pt x="1025" y="1391"/>
                  <a:pt x="1031" y="1384"/>
                  <a:pt x="1031" y="1376"/>
                </a:cubicBezTo>
                <a:cubicBezTo>
                  <a:pt x="1031" y="1368"/>
                  <a:pt x="1024" y="1361"/>
                  <a:pt x="1016" y="1361"/>
                </a:cubicBezTo>
                <a:cubicBezTo>
                  <a:pt x="1008" y="1361"/>
                  <a:pt x="1002" y="1368"/>
                  <a:pt x="1002" y="1376"/>
                </a:cubicBezTo>
                <a:cubicBezTo>
                  <a:pt x="1001" y="1384"/>
                  <a:pt x="1008" y="1391"/>
                  <a:pt x="1017" y="1391"/>
                </a:cubicBezTo>
                <a:close/>
                <a:moveTo>
                  <a:pt x="745" y="1367"/>
                </a:moveTo>
                <a:cubicBezTo>
                  <a:pt x="753" y="1367"/>
                  <a:pt x="760" y="1361"/>
                  <a:pt x="760" y="1353"/>
                </a:cubicBezTo>
                <a:cubicBezTo>
                  <a:pt x="760" y="1344"/>
                  <a:pt x="754" y="1338"/>
                  <a:pt x="746" y="1338"/>
                </a:cubicBezTo>
                <a:cubicBezTo>
                  <a:pt x="737" y="1337"/>
                  <a:pt x="730" y="1344"/>
                  <a:pt x="730" y="1352"/>
                </a:cubicBezTo>
                <a:cubicBezTo>
                  <a:pt x="730" y="1360"/>
                  <a:pt x="737" y="1367"/>
                  <a:pt x="745" y="1367"/>
                </a:cubicBezTo>
                <a:close/>
                <a:moveTo>
                  <a:pt x="492" y="1126"/>
                </a:moveTo>
                <a:cubicBezTo>
                  <a:pt x="500" y="1126"/>
                  <a:pt x="506" y="1119"/>
                  <a:pt x="507" y="1111"/>
                </a:cubicBezTo>
                <a:cubicBezTo>
                  <a:pt x="507" y="1103"/>
                  <a:pt x="500" y="1097"/>
                  <a:pt x="492" y="1096"/>
                </a:cubicBezTo>
                <a:cubicBezTo>
                  <a:pt x="484" y="1096"/>
                  <a:pt x="478" y="1102"/>
                  <a:pt x="477" y="1110"/>
                </a:cubicBezTo>
                <a:cubicBezTo>
                  <a:pt x="477" y="1119"/>
                  <a:pt x="483" y="1126"/>
                  <a:pt x="492" y="1126"/>
                </a:cubicBezTo>
                <a:close/>
                <a:moveTo>
                  <a:pt x="1307" y="1197"/>
                </a:moveTo>
                <a:cubicBezTo>
                  <a:pt x="1315" y="1197"/>
                  <a:pt x="1322" y="1190"/>
                  <a:pt x="1322" y="1182"/>
                </a:cubicBezTo>
                <a:cubicBezTo>
                  <a:pt x="1322" y="1174"/>
                  <a:pt x="1315" y="1168"/>
                  <a:pt x="1307" y="1168"/>
                </a:cubicBezTo>
                <a:cubicBezTo>
                  <a:pt x="1299" y="1168"/>
                  <a:pt x="1293" y="1174"/>
                  <a:pt x="1293" y="1183"/>
                </a:cubicBezTo>
                <a:cubicBezTo>
                  <a:pt x="1293" y="1191"/>
                  <a:pt x="1299" y="1197"/>
                  <a:pt x="1307" y="1197"/>
                </a:cubicBezTo>
                <a:close/>
                <a:moveTo>
                  <a:pt x="457" y="874"/>
                </a:moveTo>
                <a:cubicBezTo>
                  <a:pt x="449" y="874"/>
                  <a:pt x="442" y="880"/>
                  <a:pt x="442" y="888"/>
                </a:cubicBezTo>
                <a:cubicBezTo>
                  <a:pt x="442" y="896"/>
                  <a:pt x="449" y="903"/>
                  <a:pt x="457" y="903"/>
                </a:cubicBezTo>
                <a:cubicBezTo>
                  <a:pt x="465" y="903"/>
                  <a:pt x="471" y="896"/>
                  <a:pt x="471" y="888"/>
                </a:cubicBezTo>
                <a:cubicBezTo>
                  <a:pt x="471" y="880"/>
                  <a:pt x="465" y="873"/>
                  <a:pt x="457" y="874"/>
                </a:cubicBezTo>
                <a:close/>
                <a:moveTo>
                  <a:pt x="1069" y="462"/>
                </a:moveTo>
                <a:cubicBezTo>
                  <a:pt x="1060" y="462"/>
                  <a:pt x="1054" y="468"/>
                  <a:pt x="1054" y="476"/>
                </a:cubicBezTo>
                <a:cubicBezTo>
                  <a:pt x="1054" y="484"/>
                  <a:pt x="1060" y="491"/>
                  <a:pt x="1068" y="491"/>
                </a:cubicBezTo>
                <a:cubicBezTo>
                  <a:pt x="1076" y="491"/>
                  <a:pt x="1083" y="484"/>
                  <a:pt x="1083" y="476"/>
                </a:cubicBezTo>
                <a:cubicBezTo>
                  <a:pt x="1083" y="469"/>
                  <a:pt x="1077" y="462"/>
                  <a:pt x="1069" y="462"/>
                </a:cubicBezTo>
                <a:close/>
                <a:moveTo>
                  <a:pt x="1130" y="1346"/>
                </a:moveTo>
                <a:cubicBezTo>
                  <a:pt x="1138" y="1345"/>
                  <a:pt x="1145" y="1338"/>
                  <a:pt x="1144" y="1331"/>
                </a:cubicBezTo>
                <a:cubicBezTo>
                  <a:pt x="1144" y="1323"/>
                  <a:pt x="1138" y="1316"/>
                  <a:pt x="1129" y="1317"/>
                </a:cubicBezTo>
                <a:cubicBezTo>
                  <a:pt x="1121" y="1317"/>
                  <a:pt x="1115" y="1323"/>
                  <a:pt x="1115" y="1331"/>
                </a:cubicBezTo>
                <a:cubicBezTo>
                  <a:pt x="1116" y="1339"/>
                  <a:pt x="1122" y="1346"/>
                  <a:pt x="1130" y="1346"/>
                </a:cubicBezTo>
                <a:close/>
                <a:moveTo>
                  <a:pt x="1396" y="969"/>
                </a:moveTo>
                <a:cubicBezTo>
                  <a:pt x="1396" y="961"/>
                  <a:pt x="1390" y="955"/>
                  <a:pt x="1381" y="955"/>
                </a:cubicBezTo>
                <a:cubicBezTo>
                  <a:pt x="1373" y="955"/>
                  <a:pt x="1367" y="961"/>
                  <a:pt x="1367" y="969"/>
                </a:cubicBezTo>
                <a:cubicBezTo>
                  <a:pt x="1367" y="977"/>
                  <a:pt x="1373" y="984"/>
                  <a:pt x="1381" y="984"/>
                </a:cubicBezTo>
                <a:cubicBezTo>
                  <a:pt x="1389" y="984"/>
                  <a:pt x="1396" y="977"/>
                  <a:pt x="1396" y="969"/>
                </a:cubicBezTo>
                <a:close/>
                <a:moveTo>
                  <a:pt x="766" y="462"/>
                </a:moveTo>
                <a:cubicBezTo>
                  <a:pt x="758" y="462"/>
                  <a:pt x="752" y="469"/>
                  <a:pt x="752" y="477"/>
                </a:cubicBezTo>
                <a:cubicBezTo>
                  <a:pt x="752" y="485"/>
                  <a:pt x="758" y="491"/>
                  <a:pt x="767" y="491"/>
                </a:cubicBezTo>
                <a:cubicBezTo>
                  <a:pt x="775" y="491"/>
                  <a:pt x="781" y="485"/>
                  <a:pt x="781" y="477"/>
                </a:cubicBezTo>
                <a:cubicBezTo>
                  <a:pt x="781" y="469"/>
                  <a:pt x="774" y="462"/>
                  <a:pt x="766" y="462"/>
                </a:cubicBezTo>
                <a:close/>
                <a:moveTo>
                  <a:pt x="641" y="1303"/>
                </a:moveTo>
                <a:cubicBezTo>
                  <a:pt x="649" y="1303"/>
                  <a:pt x="656" y="1296"/>
                  <a:pt x="656" y="1288"/>
                </a:cubicBezTo>
                <a:cubicBezTo>
                  <a:pt x="655" y="1280"/>
                  <a:pt x="649" y="1274"/>
                  <a:pt x="641" y="1274"/>
                </a:cubicBezTo>
                <a:cubicBezTo>
                  <a:pt x="633" y="1274"/>
                  <a:pt x="626" y="1281"/>
                  <a:pt x="626" y="1289"/>
                </a:cubicBezTo>
                <a:cubicBezTo>
                  <a:pt x="627" y="1297"/>
                  <a:pt x="634" y="1303"/>
                  <a:pt x="641" y="1303"/>
                </a:cubicBezTo>
                <a:close/>
                <a:moveTo>
                  <a:pt x="517" y="1155"/>
                </a:moveTo>
                <a:cubicBezTo>
                  <a:pt x="525" y="1155"/>
                  <a:pt x="531" y="1149"/>
                  <a:pt x="531" y="1141"/>
                </a:cubicBezTo>
                <a:cubicBezTo>
                  <a:pt x="531" y="1132"/>
                  <a:pt x="524" y="1126"/>
                  <a:pt x="516" y="1126"/>
                </a:cubicBezTo>
                <a:cubicBezTo>
                  <a:pt x="509" y="1126"/>
                  <a:pt x="502" y="1133"/>
                  <a:pt x="502" y="1141"/>
                </a:cubicBezTo>
                <a:cubicBezTo>
                  <a:pt x="502" y="1149"/>
                  <a:pt x="509" y="1155"/>
                  <a:pt x="517" y="1155"/>
                </a:cubicBezTo>
                <a:close/>
                <a:moveTo>
                  <a:pt x="851" y="443"/>
                </a:moveTo>
                <a:cubicBezTo>
                  <a:pt x="843" y="443"/>
                  <a:pt x="836" y="449"/>
                  <a:pt x="836" y="457"/>
                </a:cubicBezTo>
                <a:cubicBezTo>
                  <a:pt x="836" y="465"/>
                  <a:pt x="843" y="472"/>
                  <a:pt x="851" y="472"/>
                </a:cubicBezTo>
                <a:cubicBezTo>
                  <a:pt x="859" y="472"/>
                  <a:pt x="865" y="466"/>
                  <a:pt x="865" y="458"/>
                </a:cubicBezTo>
                <a:cubicBezTo>
                  <a:pt x="865" y="449"/>
                  <a:pt x="859" y="443"/>
                  <a:pt x="851" y="443"/>
                </a:cubicBezTo>
                <a:close/>
                <a:moveTo>
                  <a:pt x="472" y="1042"/>
                </a:moveTo>
                <a:cubicBezTo>
                  <a:pt x="480" y="1042"/>
                  <a:pt x="487" y="1035"/>
                  <a:pt x="487" y="1027"/>
                </a:cubicBezTo>
                <a:cubicBezTo>
                  <a:pt x="487" y="1019"/>
                  <a:pt x="481" y="1013"/>
                  <a:pt x="472" y="1013"/>
                </a:cubicBezTo>
                <a:cubicBezTo>
                  <a:pt x="464" y="1013"/>
                  <a:pt x="458" y="1019"/>
                  <a:pt x="458" y="1027"/>
                </a:cubicBezTo>
                <a:cubicBezTo>
                  <a:pt x="458" y="1035"/>
                  <a:pt x="464" y="1042"/>
                  <a:pt x="472" y="1042"/>
                </a:cubicBezTo>
                <a:close/>
                <a:moveTo>
                  <a:pt x="1400" y="916"/>
                </a:moveTo>
                <a:cubicBezTo>
                  <a:pt x="1400" y="908"/>
                  <a:pt x="1394" y="901"/>
                  <a:pt x="1386" y="901"/>
                </a:cubicBezTo>
                <a:cubicBezTo>
                  <a:pt x="1378" y="901"/>
                  <a:pt x="1371" y="907"/>
                  <a:pt x="1371" y="915"/>
                </a:cubicBezTo>
                <a:cubicBezTo>
                  <a:pt x="1371" y="924"/>
                  <a:pt x="1377" y="930"/>
                  <a:pt x="1386" y="930"/>
                </a:cubicBezTo>
                <a:cubicBezTo>
                  <a:pt x="1394" y="930"/>
                  <a:pt x="1400" y="924"/>
                  <a:pt x="1400" y="916"/>
                </a:cubicBezTo>
                <a:close/>
                <a:moveTo>
                  <a:pt x="1147" y="496"/>
                </a:moveTo>
                <a:cubicBezTo>
                  <a:pt x="1138" y="496"/>
                  <a:pt x="1132" y="502"/>
                  <a:pt x="1132" y="510"/>
                </a:cubicBezTo>
                <a:cubicBezTo>
                  <a:pt x="1132" y="519"/>
                  <a:pt x="1139" y="525"/>
                  <a:pt x="1147" y="525"/>
                </a:cubicBezTo>
                <a:cubicBezTo>
                  <a:pt x="1155" y="525"/>
                  <a:pt x="1162" y="518"/>
                  <a:pt x="1161" y="510"/>
                </a:cubicBezTo>
                <a:cubicBezTo>
                  <a:pt x="1161" y="502"/>
                  <a:pt x="1155" y="496"/>
                  <a:pt x="1147" y="496"/>
                </a:cubicBezTo>
                <a:close/>
                <a:moveTo>
                  <a:pt x="799" y="1372"/>
                </a:moveTo>
                <a:cubicBezTo>
                  <a:pt x="807" y="1372"/>
                  <a:pt x="814" y="1365"/>
                  <a:pt x="813" y="1357"/>
                </a:cubicBezTo>
                <a:cubicBezTo>
                  <a:pt x="813" y="1350"/>
                  <a:pt x="806" y="1343"/>
                  <a:pt x="799" y="1343"/>
                </a:cubicBezTo>
                <a:cubicBezTo>
                  <a:pt x="791" y="1343"/>
                  <a:pt x="784" y="1350"/>
                  <a:pt x="785" y="1358"/>
                </a:cubicBezTo>
                <a:cubicBezTo>
                  <a:pt x="785" y="1366"/>
                  <a:pt x="791" y="1372"/>
                  <a:pt x="799" y="1372"/>
                </a:cubicBezTo>
                <a:close/>
                <a:moveTo>
                  <a:pt x="1356" y="1103"/>
                </a:moveTo>
                <a:cubicBezTo>
                  <a:pt x="1356" y="1095"/>
                  <a:pt x="1349" y="1088"/>
                  <a:pt x="1342" y="1089"/>
                </a:cubicBezTo>
                <a:cubicBezTo>
                  <a:pt x="1334" y="1089"/>
                  <a:pt x="1328" y="1096"/>
                  <a:pt x="1327" y="1103"/>
                </a:cubicBezTo>
                <a:cubicBezTo>
                  <a:pt x="1327" y="1111"/>
                  <a:pt x="1334" y="1118"/>
                  <a:pt x="1342" y="1118"/>
                </a:cubicBezTo>
                <a:cubicBezTo>
                  <a:pt x="1351" y="1117"/>
                  <a:pt x="1357" y="1111"/>
                  <a:pt x="1356" y="1103"/>
                </a:cubicBezTo>
                <a:close/>
                <a:moveTo>
                  <a:pt x="1159" y="1321"/>
                </a:moveTo>
                <a:cubicBezTo>
                  <a:pt x="1167" y="1321"/>
                  <a:pt x="1174" y="1315"/>
                  <a:pt x="1174" y="1307"/>
                </a:cubicBezTo>
                <a:cubicBezTo>
                  <a:pt x="1174" y="1299"/>
                  <a:pt x="1168" y="1292"/>
                  <a:pt x="1160" y="1292"/>
                </a:cubicBezTo>
                <a:cubicBezTo>
                  <a:pt x="1152" y="1291"/>
                  <a:pt x="1145" y="1298"/>
                  <a:pt x="1145" y="1306"/>
                </a:cubicBezTo>
                <a:cubicBezTo>
                  <a:pt x="1145" y="1314"/>
                  <a:pt x="1151" y="1320"/>
                  <a:pt x="1159" y="1321"/>
                </a:cubicBezTo>
                <a:close/>
                <a:moveTo>
                  <a:pt x="530" y="661"/>
                </a:moveTo>
                <a:cubicBezTo>
                  <a:pt x="522" y="661"/>
                  <a:pt x="516" y="667"/>
                  <a:pt x="516" y="675"/>
                </a:cubicBezTo>
                <a:cubicBezTo>
                  <a:pt x="515" y="683"/>
                  <a:pt x="522" y="690"/>
                  <a:pt x="530" y="690"/>
                </a:cubicBezTo>
                <a:cubicBezTo>
                  <a:pt x="538" y="691"/>
                  <a:pt x="545" y="684"/>
                  <a:pt x="545" y="676"/>
                </a:cubicBezTo>
                <a:cubicBezTo>
                  <a:pt x="545" y="668"/>
                  <a:pt x="538" y="661"/>
                  <a:pt x="530" y="661"/>
                </a:cubicBezTo>
                <a:close/>
                <a:moveTo>
                  <a:pt x="631" y="1258"/>
                </a:moveTo>
                <a:cubicBezTo>
                  <a:pt x="631" y="1250"/>
                  <a:pt x="624" y="1244"/>
                  <a:pt x="616" y="1244"/>
                </a:cubicBezTo>
                <a:cubicBezTo>
                  <a:pt x="608" y="1244"/>
                  <a:pt x="602" y="1251"/>
                  <a:pt x="602" y="1259"/>
                </a:cubicBezTo>
                <a:cubicBezTo>
                  <a:pt x="602" y="1267"/>
                  <a:pt x="608" y="1273"/>
                  <a:pt x="616" y="1273"/>
                </a:cubicBezTo>
                <a:cubicBezTo>
                  <a:pt x="624" y="1273"/>
                  <a:pt x="631" y="1266"/>
                  <a:pt x="631" y="1258"/>
                </a:cubicBezTo>
                <a:close/>
                <a:moveTo>
                  <a:pt x="962" y="1385"/>
                </a:moveTo>
                <a:cubicBezTo>
                  <a:pt x="970" y="1386"/>
                  <a:pt x="977" y="1380"/>
                  <a:pt x="977" y="1372"/>
                </a:cubicBezTo>
                <a:cubicBezTo>
                  <a:pt x="978" y="1364"/>
                  <a:pt x="971" y="1357"/>
                  <a:pt x="963" y="1357"/>
                </a:cubicBezTo>
                <a:cubicBezTo>
                  <a:pt x="956" y="1356"/>
                  <a:pt x="949" y="1362"/>
                  <a:pt x="948" y="1370"/>
                </a:cubicBezTo>
                <a:cubicBezTo>
                  <a:pt x="948" y="1378"/>
                  <a:pt x="953" y="1385"/>
                  <a:pt x="962" y="1385"/>
                </a:cubicBezTo>
                <a:close/>
                <a:moveTo>
                  <a:pt x="904" y="447"/>
                </a:moveTo>
                <a:cubicBezTo>
                  <a:pt x="897" y="447"/>
                  <a:pt x="890" y="454"/>
                  <a:pt x="890" y="462"/>
                </a:cubicBezTo>
                <a:cubicBezTo>
                  <a:pt x="890" y="470"/>
                  <a:pt x="896" y="476"/>
                  <a:pt x="904" y="476"/>
                </a:cubicBezTo>
                <a:cubicBezTo>
                  <a:pt x="912" y="476"/>
                  <a:pt x="919" y="470"/>
                  <a:pt x="919" y="462"/>
                </a:cubicBezTo>
                <a:cubicBezTo>
                  <a:pt x="919" y="454"/>
                  <a:pt x="912" y="447"/>
                  <a:pt x="904" y="447"/>
                </a:cubicBezTo>
                <a:close/>
                <a:moveTo>
                  <a:pt x="1014" y="457"/>
                </a:moveTo>
                <a:cubicBezTo>
                  <a:pt x="1007" y="457"/>
                  <a:pt x="1000" y="463"/>
                  <a:pt x="999" y="471"/>
                </a:cubicBezTo>
                <a:cubicBezTo>
                  <a:pt x="999" y="479"/>
                  <a:pt x="1005" y="486"/>
                  <a:pt x="1013" y="486"/>
                </a:cubicBezTo>
                <a:cubicBezTo>
                  <a:pt x="1021" y="487"/>
                  <a:pt x="1028" y="480"/>
                  <a:pt x="1028" y="472"/>
                </a:cubicBezTo>
                <a:cubicBezTo>
                  <a:pt x="1029" y="465"/>
                  <a:pt x="1022" y="458"/>
                  <a:pt x="1014" y="457"/>
                </a:cubicBezTo>
                <a:close/>
                <a:moveTo>
                  <a:pt x="1248" y="1247"/>
                </a:moveTo>
                <a:cubicBezTo>
                  <a:pt x="1256" y="1246"/>
                  <a:pt x="1262" y="1240"/>
                  <a:pt x="1263" y="1232"/>
                </a:cubicBezTo>
                <a:cubicBezTo>
                  <a:pt x="1263" y="1224"/>
                  <a:pt x="1257" y="1218"/>
                  <a:pt x="1248" y="1218"/>
                </a:cubicBezTo>
                <a:cubicBezTo>
                  <a:pt x="1240" y="1218"/>
                  <a:pt x="1234" y="1224"/>
                  <a:pt x="1234" y="1232"/>
                </a:cubicBezTo>
                <a:cubicBezTo>
                  <a:pt x="1234" y="1240"/>
                  <a:pt x="1241" y="1247"/>
                  <a:pt x="1248" y="1247"/>
                </a:cubicBezTo>
                <a:close/>
                <a:moveTo>
                  <a:pt x="591" y="1244"/>
                </a:moveTo>
                <a:cubicBezTo>
                  <a:pt x="599" y="1244"/>
                  <a:pt x="606" y="1237"/>
                  <a:pt x="605" y="1229"/>
                </a:cubicBezTo>
                <a:cubicBezTo>
                  <a:pt x="605" y="1222"/>
                  <a:pt x="599" y="1215"/>
                  <a:pt x="591" y="1215"/>
                </a:cubicBezTo>
                <a:cubicBezTo>
                  <a:pt x="583" y="1215"/>
                  <a:pt x="577" y="1221"/>
                  <a:pt x="576" y="1229"/>
                </a:cubicBezTo>
                <a:cubicBezTo>
                  <a:pt x="576" y="1238"/>
                  <a:pt x="583" y="1244"/>
                  <a:pt x="591" y="1244"/>
                </a:cubicBezTo>
                <a:close/>
                <a:moveTo>
                  <a:pt x="1366" y="817"/>
                </a:moveTo>
                <a:cubicBezTo>
                  <a:pt x="1358" y="817"/>
                  <a:pt x="1352" y="823"/>
                  <a:pt x="1351" y="831"/>
                </a:cubicBezTo>
                <a:cubicBezTo>
                  <a:pt x="1351" y="838"/>
                  <a:pt x="1358" y="845"/>
                  <a:pt x="1366" y="846"/>
                </a:cubicBezTo>
                <a:cubicBezTo>
                  <a:pt x="1374" y="846"/>
                  <a:pt x="1380" y="839"/>
                  <a:pt x="1380" y="831"/>
                </a:cubicBezTo>
                <a:cubicBezTo>
                  <a:pt x="1380" y="823"/>
                  <a:pt x="1374" y="817"/>
                  <a:pt x="1366" y="817"/>
                </a:cubicBezTo>
                <a:close/>
                <a:moveTo>
                  <a:pt x="1278" y="1222"/>
                </a:moveTo>
                <a:cubicBezTo>
                  <a:pt x="1286" y="1222"/>
                  <a:pt x="1293" y="1215"/>
                  <a:pt x="1293" y="1207"/>
                </a:cubicBezTo>
                <a:cubicBezTo>
                  <a:pt x="1293" y="1199"/>
                  <a:pt x="1286" y="1193"/>
                  <a:pt x="1278" y="1193"/>
                </a:cubicBezTo>
                <a:cubicBezTo>
                  <a:pt x="1270" y="1193"/>
                  <a:pt x="1264" y="1199"/>
                  <a:pt x="1264" y="1208"/>
                </a:cubicBezTo>
                <a:cubicBezTo>
                  <a:pt x="1264" y="1216"/>
                  <a:pt x="1270" y="1222"/>
                  <a:pt x="1278" y="1222"/>
                </a:cubicBezTo>
                <a:close/>
                <a:moveTo>
                  <a:pt x="1346" y="733"/>
                </a:moveTo>
                <a:cubicBezTo>
                  <a:pt x="1338" y="733"/>
                  <a:pt x="1331" y="739"/>
                  <a:pt x="1331" y="747"/>
                </a:cubicBezTo>
                <a:cubicBezTo>
                  <a:pt x="1331" y="755"/>
                  <a:pt x="1338" y="762"/>
                  <a:pt x="1346" y="762"/>
                </a:cubicBezTo>
                <a:cubicBezTo>
                  <a:pt x="1353" y="762"/>
                  <a:pt x="1360" y="756"/>
                  <a:pt x="1360" y="748"/>
                </a:cubicBezTo>
                <a:cubicBezTo>
                  <a:pt x="1360" y="740"/>
                  <a:pt x="1354" y="733"/>
                  <a:pt x="1346" y="733"/>
                </a:cubicBezTo>
                <a:close/>
                <a:moveTo>
                  <a:pt x="541" y="1184"/>
                </a:moveTo>
                <a:cubicBezTo>
                  <a:pt x="549" y="1184"/>
                  <a:pt x="556" y="1178"/>
                  <a:pt x="556" y="1170"/>
                </a:cubicBezTo>
                <a:cubicBezTo>
                  <a:pt x="556" y="1163"/>
                  <a:pt x="550" y="1155"/>
                  <a:pt x="542" y="1155"/>
                </a:cubicBezTo>
                <a:cubicBezTo>
                  <a:pt x="534" y="1155"/>
                  <a:pt x="527" y="1162"/>
                  <a:pt x="527" y="1170"/>
                </a:cubicBezTo>
                <a:cubicBezTo>
                  <a:pt x="527" y="1178"/>
                  <a:pt x="533" y="1184"/>
                  <a:pt x="541" y="1184"/>
                </a:cubicBezTo>
                <a:close/>
                <a:moveTo>
                  <a:pt x="482" y="756"/>
                </a:moveTo>
                <a:cubicBezTo>
                  <a:pt x="482" y="763"/>
                  <a:pt x="488" y="769"/>
                  <a:pt x="496" y="769"/>
                </a:cubicBezTo>
                <a:cubicBezTo>
                  <a:pt x="504" y="770"/>
                  <a:pt x="510" y="763"/>
                  <a:pt x="510" y="755"/>
                </a:cubicBezTo>
                <a:cubicBezTo>
                  <a:pt x="510" y="747"/>
                  <a:pt x="504" y="740"/>
                  <a:pt x="496" y="741"/>
                </a:cubicBezTo>
                <a:cubicBezTo>
                  <a:pt x="488" y="741"/>
                  <a:pt x="481" y="748"/>
                  <a:pt x="482" y="756"/>
                </a:cubicBezTo>
                <a:close/>
                <a:moveTo>
                  <a:pt x="1189" y="1296"/>
                </a:moveTo>
                <a:cubicBezTo>
                  <a:pt x="1197" y="1296"/>
                  <a:pt x="1204" y="1289"/>
                  <a:pt x="1204" y="1282"/>
                </a:cubicBezTo>
                <a:cubicBezTo>
                  <a:pt x="1204" y="1274"/>
                  <a:pt x="1197" y="1267"/>
                  <a:pt x="1189" y="1267"/>
                </a:cubicBezTo>
                <a:cubicBezTo>
                  <a:pt x="1181" y="1267"/>
                  <a:pt x="1175" y="1273"/>
                  <a:pt x="1175" y="1281"/>
                </a:cubicBezTo>
                <a:cubicBezTo>
                  <a:pt x="1175" y="1289"/>
                  <a:pt x="1181" y="1296"/>
                  <a:pt x="1189" y="1296"/>
                </a:cubicBezTo>
                <a:close/>
                <a:moveTo>
                  <a:pt x="738" y="487"/>
                </a:moveTo>
                <a:cubicBezTo>
                  <a:pt x="730" y="487"/>
                  <a:pt x="723" y="493"/>
                  <a:pt x="723" y="501"/>
                </a:cubicBezTo>
                <a:cubicBezTo>
                  <a:pt x="723" y="509"/>
                  <a:pt x="729" y="516"/>
                  <a:pt x="737" y="516"/>
                </a:cubicBezTo>
                <a:cubicBezTo>
                  <a:pt x="745" y="517"/>
                  <a:pt x="752" y="510"/>
                  <a:pt x="752" y="502"/>
                </a:cubicBezTo>
                <a:cubicBezTo>
                  <a:pt x="752" y="494"/>
                  <a:pt x="746" y="488"/>
                  <a:pt x="738" y="487"/>
                </a:cubicBezTo>
                <a:close/>
                <a:moveTo>
                  <a:pt x="960" y="452"/>
                </a:moveTo>
                <a:cubicBezTo>
                  <a:pt x="952" y="452"/>
                  <a:pt x="945" y="459"/>
                  <a:pt x="945" y="467"/>
                </a:cubicBezTo>
                <a:cubicBezTo>
                  <a:pt x="945" y="475"/>
                  <a:pt x="951" y="481"/>
                  <a:pt x="959" y="481"/>
                </a:cubicBezTo>
                <a:cubicBezTo>
                  <a:pt x="967" y="481"/>
                  <a:pt x="974" y="475"/>
                  <a:pt x="974" y="467"/>
                </a:cubicBezTo>
                <a:cubicBezTo>
                  <a:pt x="974" y="459"/>
                  <a:pt x="967" y="452"/>
                  <a:pt x="960" y="452"/>
                </a:cubicBezTo>
                <a:close/>
                <a:moveTo>
                  <a:pt x="1217" y="1271"/>
                </a:moveTo>
                <a:cubicBezTo>
                  <a:pt x="1225" y="1272"/>
                  <a:pt x="1232" y="1266"/>
                  <a:pt x="1233" y="1258"/>
                </a:cubicBezTo>
                <a:cubicBezTo>
                  <a:pt x="1234" y="1250"/>
                  <a:pt x="1227" y="1243"/>
                  <a:pt x="1219" y="1242"/>
                </a:cubicBezTo>
                <a:cubicBezTo>
                  <a:pt x="1211" y="1242"/>
                  <a:pt x="1205" y="1248"/>
                  <a:pt x="1204" y="1256"/>
                </a:cubicBezTo>
                <a:cubicBezTo>
                  <a:pt x="1204" y="1264"/>
                  <a:pt x="1209" y="1270"/>
                  <a:pt x="1217" y="1271"/>
                </a:cubicBezTo>
                <a:close/>
                <a:moveTo>
                  <a:pt x="1045" y="1366"/>
                </a:moveTo>
                <a:cubicBezTo>
                  <a:pt x="1053" y="1366"/>
                  <a:pt x="1060" y="1360"/>
                  <a:pt x="1061" y="1352"/>
                </a:cubicBezTo>
                <a:cubicBezTo>
                  <a:pt x="1061" y="1344"/>
                  <a:pt x="1055" y="1338"/>
                  <a:pt x="1047" y="1337"/>
                </a:cubicBezTo>
                <a:cubicBezTo>
                  <a:pt x="1039" y="1337"/>
                  <a:pt x="1032" y="1343"/>
                  <a:pt x="1032" y="1351"/>
                </a:cubicBezTo>
                <a:cubicBezTo>
                  <a:pt x="1032" y="1359"/>
                  <a:pt x="1038" y="1366"/>
                  <a:pt x="1045" y="1366"/>
                </a:cubicBezTo>
                <a:close/>
                <a:moveTo>
                  <a:pt x="853" y="1376"/>
                </a:moveTo>
                <a:cubicBezTo>
                  <a:pt x="861" y="1376"/>
                  <a:pt x="868" y="1369"/>
                  <a:pt x="868" y="1362"/>
                </a:cubicBezTo>
                <a:cubicBezTo>
                  <a:pt x="868" y="1354"/>
                  <a:pt x="862" y="1348"/>
                  <a:pt x="854" y="1347"/>
                </a:cubicBezTo>
                <a:cubicBezTo>
                  <a:pt x="846" y="1347"/>
                  <a:pt x="840" y="1353"/>
                  <a:pt x="839" y="1361"/>
                </a:cubicBezTo>
                <a:cubicBezTo>
                  <a:pt x="839" y="1369"/>
                  <a:pt x="845" y="1376"/>
                  <a:pt x="853" y="1376"/>
                </a:cubicBezTo>
                <a:close/>
                <a:moveTo>
                  <a:pt x="1172" y="554"/>
                </a:moveTo>
                <a:cubicBezTo>
                  <a:pt x="1180" y="555"/>
                  <a:pt x="1187" y="548"/>
                  <a:pt x="1187" y="540"/>
                </a:cubicBezTo>
                <a:cubicBezTo>
                  <a:pt x="1187" y="532"/>
                  <a:pt x="1180" y="525"/>
                  <a:pt x="1172" y="526"/>
                </a:cubicBezTo>
                <a:cubicBezTo>
                  <a:pt x="1164" y="526"/>
                  <a:pt x="1158" y="532"/>
                  <a:pt x="1158" y="540"/>
                </a:cubicBezTo>
                <a:cubicBezTo>
                  <a:pt x="1158" y="548"/>
                  <a:pt x="1164" y="554"/>
                  <a:pt x="1172" y="554"/>
                </a:cubicBezTo>
                <a:close/>
                <a:moveTo>
                  <a:pt x="566" y="1214"/>
                </a:moveTo>
                <a:cubicBezTo>
                  <a:pt x="574" y="1214"/>
                  <a:pt x="581" y="1207"/>
                  <a:pt x="580" y="1199"/>
                </a:cubicBezTo>
                <a:cubicBezTo>
                  <a:pt x="580" y="1191"/>
                  <a:pt x="574" y="1185"/>
                  <a:pt x="566" y="1185"/>
                </a:cubicBezTo>
                <a:cubicBezTo>
                  <a:pt x="558" y="1185"/>
                  <a:pt x="552" y="1192"/>
                  <a:pt x="552" y="1199"/>
                </a:cubicBezTo>
                <a:cubicBezTo>
                  <a:pt x="551" y="1207"/>
                  <a:pt x="558" y="1214"/>
                  <a:pt x="566" y="1214"/>
                </a:cubicBezTo>
                <a:close/>
                <a:moveTo>
                  <a:pt x="720" y="1337"/>
                </a:moveTo>
                <a:cubicBezTo>
                  <a:pt x="727" y="1337"/>
                  <a:pt x="734" y="1330"/>
                  <a:pt x="734" y="1322"/>
                </a:cubicBezTo>
                <a:cubicBezTo>
                  <a:pt x="734" y="1314"/>
                  <a:pt x="728" y="1308"/>
                  <a:pt x="720" y="1308"/>
                </a:cubicBezTo>
                <a:cubicBezTo>
                  <a:pt x="711" y="1308"/>
                  <a:pt x="705" y="1315"/>
                  <a:pt x="705" y="1323"/>
                </a:cubicBezTo>
                <a:cubicBezTo>
                  <a:pt x="705" y="1330"/>
                  <a:pt x="712" y="1337"/>
                  <a:pt x="720" y="1337"/>
                </a:cubicBezTo>
                <a:close/>
                <a:moveTo>
                  <a:pt x="908" y="1381"/>
                </a:moveTo>
                <a:cubicBezTo>
                  <a:pt x="915" y="1382"/>
                  <a:pt x="922" y="1375"/>
                  <a:pt x="923" y="1367"/>
                </a:cubicBezTo>
                <a:cubicBezTo>
                  <a:pt x="923" y="1359"/>
                  <a:pt x="916" y="1353"/>
                  <a:pt x="909" y="1353"/>
                </a:cubicBezTo>
                <a:cubicBezTo>
                  <a:pt x="900" y="1352"/>
                  <a:pt x="894" y="1359"/>
                  <a:pt x="894" y="1367"/>
                </a:cubicBezTo>
                <a:cubicBezTo>
                  <a:pt x="894" y="1375"/>
                  <a:pt x="900" y="1381"/>
                  <a:pt x="908" y="1381"/>
                </a:cubicBezTo>
                <a:close/>
                <a:moveTo>
                  <a:pt x="1327" y="1128"/>
                </a:moveTo>
                <a:cubicBezTo>
                  <a:pt x="1327" y="1120"/>
                  <a:pt x="1320" y="1114"/>
                  <a:pt x="1312" y="1114"/>
                </a:cubicBezTo>
                <a:cubicBezTo>
                  <a:pt x="1304" y="1114"/>
                  <a:pt x="1298" y="1120"/>
                  <a:pt x="1298" y="1128"/>
                </a:cubicBezTo>
                <a:cubicBezTo>
                  <a:pt x="1298" y="1136"/>
                  <a:pt x="1305" y="1143"/>
                  <a:pt x="1313" y="1142"/>
                </a:cubicBezTo>
                <a:cubicBezTo>
                  <a:pt x="1320" y="1142"/>
                  <a:pt x="1327" y="1135"/>
                  <a:pt x="1327" y="1128"/>
                </a:cubicBezTo>
                <a:close/>
                <a:moveTo>
                  <a:pt x="1347" y="1063"/>
                </a:moveTo>
                <a:cubicBezTo>
                  <a:pt x="1354" y="1063"/>
                  <a:pt x="1361" y="1056"/>
                  <a:pt x="1361" y="1049"/>
                </a:cubicBezTo>
                <a:cubicBezTo>
                  <a:pt x="1361" y="1041"/>
                  <a:pt x="1354" y="1034"/>
                  <a:pt x="1346" y="1034"/>
                </a:cubicBezTo>
                <a:cubicBezTo>
                  <a:pt x="1338" y="1034"/>
                  <a:pt x="1332" y="1041"/>
                  <a:pt x="1332" y="1049"/>
                </a:cubicBezTo>
                <a:cubicBezTo>
                  <a:pt x="1332" y="1057"/>
                  <a:pt x="1339" y="1063"/>
                  <a:pt x="1347" y="1063"/>
                </a:cubicBezTo>
                <a:close/>
                <a:moveTo>
                  <a:pt x="1307" y="718"/>
                </a:moveTo>
                <a:cubicBezTo>
                  <a:pt x="1307" y="726"/>
                  <a:pt x="1313" y="732"/>
                  <a:pt x="1321" y="732"/>
                </a:cubicBezTo>
                <a:cubicBezTo>
                  <a:pt x="1329" y="732"/>
                  <a:pt x="1335" y="725"/>
                  <a:pt x="1335" y="717"/>
                </a:cubicBezTo>
                <a:cubicBezTo>
                  <a:pt x="1335" y="710"/>
                  <a:pt x="1328" y="703"/>
                  <a:pt x="1320" y="703"/>
                </a:cubicBezTo>
                <a:cubicBezTo>
                  <a:pt x="1313" y="703"/>
                  <a:pt x="1307" y="710"/>
                  <a:pt x="1307" y="718"/>
                </a:cubicBezTo>
                <a:close/>
                <a:moveTo>
                  <a:pt x="477" y="987"/>
                </a:moveTo>
                <a:cubicBezTo>
                  <a:pt x="484" y="987"/>
                  <a:pt x="491" y="980"/>
                  <a:pt x="491" y="973"/>
                </a:cubicBezTo>
                <a:cubicBezTo>
                  <a:pt x="491" y="965"/>
                  <a:pt x="484" y="958"/>
                  <a:pt x="476" y="958"/>
                </a:cubicBezTo>
                <a:cubicBezTo>
                  <a:pt x="469" y="958"/>
                  <a:pt x="462" y="965"/>
                  <a:pt x="462" y="972"/>
                </a:cubicBezTo>
                <a:cubicBezTo>
                  <a:pt x="462" y="980"/>
                  <a:pt x="469" y="987"/>
                  <a:pt x="477" y="987"/>
                </a:cubicBezTo>
                <a:close/>
                <a:moveTo>
                  <a:pt x="496" y="1071"/>
                </a:moveTo>
                <a:cubicBezTo>
                  <a:pt x="504" y="1071"/>
                  <a:pt x="511" y="1064"/>
                  <a:pt x="511" y="1057"/>
                </a:cubicBezTo>
                <a:cubicBezTo>
                  <a:pt x="512" y="1049"/>
                  <a:pt x="505" y="1042"/>
                  <a:pt x="498" y="1042"/>
                </a:cubicBezTo>
                <a:cubicBezTo>
                  <a:pt x="489" y="1042"/>
                  <a:pt x="483" y="1048"/>
                  <a:pt x="483" y="1056"/>
                </a:cubicBezTo>
                <a:cubicBezTo>
                  <a:pt x="483" y="1064"/>
                  <a:pt x="489" y="1070"/>
                  <a:pt x="496" y="1071"/>
                </a:cubicBezTo>
                <a:close/>
                <a:moveTo>
                  <a:pt x="559" y="637"/>
                </a:moveTo>
                <a:cubicBezTo>
                  <a:pt x="552" y="637"/>
                  <a:pt x="545" y="643"/>
                  <a:pt x="545" y="651"/>
                </a:cubicBezTo>
                <a:cubicBezTo>
                  <a:pt x="545" y="659"/>
                  <a:pt x="551" y="665"/>
                  <a:pt x="559" y="665"/>
                </a:cubicBezTo>
                <a:cubicBezTo>
                  <a:pt x="567" y="665"/>
                  <a:pt x="573" y="659"/>
                  <a:pt x="573" y="651"/>
                </a:cubicBezTo>
                <a:cubicBezTo>
                  <a:pt x="574" y="643"/>
                  <a:pt x="567" y="636"/>
                  <a:pt x="559" y="637"/>
                </a:cubicBezTo>
                <a:close/>
                <a:moveTo>
                  <a:pt x="1090" y="1326"/>
                </a:moveTo>
                <a:cubicBezTo>
                  <a:pt x="1090" y="1318"/>
                  <a:pt x="1083" y="1312"/>
                  <a:pt x="1076" y="1312"/>
                </a:cubicBezTo>
                <a:cubicBezTo>
                  <a:pt x="1068" y="1313"/>
                  <a:pt x="1062" y="1319"/>
                  <a:pt x="1062" y="1327"/>
                </a:cubicBezTo>
                <a:cubicBezTo>
                  <a:pt x="1062" y="1335"/>
                  <a:pt x="1069" y="1341"/>
                  <a:pt x="1077" y="1341"/>
                </a:cubicBezTo>
                <a:cubicBezTo>
                  <a:pt x="1085" y="1340"/>
                  <a:pt x="1090" y="1334"/>
                  <a:pt x="1090" y="1326"/>
                </a:cubicBezTo>
                <a:close/>
                <a:moveTo>
                  <a:pt x="821" y="468"/>
                </a:moveTo>
                <a:cubicBezTo>
                  <a:pt x="814" y="468"/>
                  <a:pt x="807" y="474"/>
                  <a:pt x="807" y="482"/>
                </a:cubicBezTo>
                <a:cubicBezTo>
                  <a:pt x="807" y="489"/>
                  <a:pt x="813" y="496"/>
                  <a:pt x="820" y="496"/>
                </a:cubicBezTo>
                <a:cubicBezTo>
                  <a:pt x="828" y="497"/>
                  <a:pt x="835" y="490"/>
                  <a:pt x="835" y="482"/>
                </a:cubicBezTo>
                <a:cubicBezTo>
                  <a:pt x="835" y="475"/>
                  <a:pt x="829" y="468"/>
                  <a:pt x="821" y="468"/>
                </a:cubicBezTo>
                <a:close/>
                <a:moveTo>
                  <a:pt x="1347" y="885"/>
                </a:moveTo>
                <a:cubicBezTo>
                  <a:pt x="1346" y="893"/>
                  <a:pt x="1353" y="900"/>
                  <a:pt x="1361" y="900"/>
                </a:cubicBezTo>
                <a:cubicBezTo>
                  <a:pt x="1369" y="900"/>
                  <a:pt x="1375" y="894"/>
                  <a:pt x="1375" y="886"/>
                </a:cubicBezTo>
                <a:cubicBezTo>
                  <a:pt x="1375" y="878"/>
                  <a:pt x="1369" y="872"/>
                  <a:pt x="1361" y="871"/>
                </a:cubicBezTo>
                <a:cubicBezTo>
                  <a:pt x="1353" y="871"/>
                  <a:pt x="1347" y="877"/>
                  <a:pt x="1347" y="885"/>
                </a:cubicBezTo>
                <a:close/>
                <a:moveTo>
                  <a:pt x="1198" y="556"/>
                </a:moveTo>
                <a:cubicBezTo>
                  <a:pt x="1189" y="556"/>
                  <a:pt x="1183" y="562"/>
                  <a:pt x="1183" y="570"/>
                </a:cubicBezTo>
                <a:cubicBezTo>
                  <a:pt x="1183" y="578"/>
                  <a:pt x="1190" y="584"/>
                  <a:pt x="1197" y="584"/>
                </a:cubicBezTo>
                <a:cubicBezTo>
                  <a:pt x="1205" y="584"/>
                  <a:pt x="1211" y="578"/>
                  <a:pt x="1211" y="570"/>
                </a:cubicBezTo>
                <a:cubicBezTo>
                  <a:pt x="1211" y="562"/>
                  <a:pt x="1205" y="556"/>
                  <a:pt x="1198" y="556"/>
                </a:cubicBezTo>
                <a:close/>
                <a:moveTo>
                  <a:pt x="1093" y="492"/>
                </a:moveTo>
                <a:cubicBezTo>
                  <a:pt x="1086" y="492"/>
                  <a:pt x="1079" y="498"/>
                  <a:pt x="1079" y="506"/>
                </a:cubicBezTo>
                <a:cubicBezTo>
                  <a:pt x="1079" y="513"/>
                  <a:pt x="1085" y="520"/>
                  <a:pt x="1093" y="520"/>
                </a:cubicBezTo>
                <a:cubicBezTo>
                  <a:pt x="1101" y="520"/>
                  <a:pt x="1107" y="514"/>
                  <a:pt x="1107" y="506"/>
                </a:cubicBezTo>
                <a:cubicBezTo>
                  <a:pt x="1107" y="498"/>
                  <a:pt x="1101" y="492"/>
                  <a:pt x="1093" y="492"/>
                </a:cubicBezTo>
                <a:close/>
                <a:moveTo>
                  <a:pt x="491" y="795"/>
                </a:moveTo>
                <a:cubicBezTo>
                  <a:pt x="483" y="795"/>
                  <a:pt x="476" y="802"/>
                  <a:pt x="477" y="810"/>
                </a:cubicBezTo>
                <a:cubicBezTo>
                  <a:pt x="477" y="818"/>
                  <a:pt x="483" y="824"/>
                  <a:pt x="491" y="824"/>
                </a:cubicBezTo>
                <a:cubicBezTo>
                  <a:pt x="499" y="824"/>
                  <a:pt x="505" y="818"/>
                  <a:pt x="505" y="810"/>
                </a:cubicBezTo>
                <a:cubicBezTo>
                  <a:pt x="505" y="802"/>
                  <a:pt x="499" y="796"/>
                  <a:pt x="491" y="795"/>
                </a:cubicBezTo>
                <a:close/>
                <a:moveTo>
                  <a:pt x="695" y="1308"/>
                </a:moveTo>
                <a:cubicBezTo>
                  <a:pt x="702" y="1308"/>
                  <a:pt x="709" y="1301"/>
                  <a:pt x="709" y="1294"/>
                </a:cubicBezTo>
                <a:cubicBezTo>
                  <a:pt x="709" y="1286"/>
                  <a:pt x="703" y="1280"/>
                  <a:pt x="695" y="1279"/>
                </a:cubicBezTo>
                <a:cubicBezTo>
                  <a:pt x="688" y="1279"/>
                  <a:pt x="681" y="1285"/>
                  <a:pt x="681" y="1293"/>
                </a:cubicBezTo>
                <a:cubicBezTo>
                  <a:pt x="680" y="1301"/>
                  <a:pt x="687" y="1308"/>
                  <a:pt x="695" y="1308"/>
                </a:cubicBezTo>
                <a:close/>
                <a:moveTo>
                  <a:pt x="664" y="553"/>
                </a:moveTo>
                <a:cubicBezTo>
                  <a:pt x="664" y="561"/>
                  <a:pt x="671" y="566"/>
                  <a:pt x="678" y="566"/>
                </a:cubicBezTo>
                <a:cubicBezTo>
                  <a:pt x="686" y="566"/>
                  <a:pt x="692" y="559"/>
                  <a:pt x="692" y="552"/>
                </a:cubicBezTo>
                <a:cubicBezTo>
                  <a:pt x="692" y="544"/>
                  <a:pt x="685" y="538"/>
                  <a:pt x="678" y="538"/>
                </a:cubicBezTo>
                <a:cubicBezTo>
                  <a:pt x="670" y="538"/>
                  <a:pt x="663" y="545"/>
                  <a:pt x="664" y="553"/>
                </a:cubicBezTo>
                <a:close/>
                <a:moveTo>
                  <a:pt x="575" y="626"/>
                </a:moveTo>
                <a:cubicBezTo>
                  <a:pt x="575" y="634"/>
                  <a:pt x="581" y="641"/>
                  <a:pt x="589" y="641"/>
                </a:cubicBezTo>
                <a:cubicBezTo>
                  <a:pt x="597" y="641"/>
                  <a:pt x="603" y="634"/>
                  <a:pt x="603" y="626"/>
                </a:cubicBezTo>
                <a:cubicBezTo>
                  <a:pt x="603" y="619"/>
                  <a:pt x="597" y="612"/>
                  <a:pt x="590" y="612"/>
                </a:cubicBezTo>
                <a:cubicBezTo>
                  <a:pt x="582" y="612"/>
                  <a:pt x="575" y="618"/>
                  <a:pt x="575" y="626"/>
                </a:cubicBezTo>
                <a:close/>
                <a:moveTo>
                  <a:pt x="467" y="918"/>
                </a:moveTo>
                <a:cubicBezTo>
                  <a:pt x="467" y="926"/>
                  <a:pt x="474" y="932"/>
                  <a:pt x="481" y="932"/>
                </a:cubicBezTo>
                <a:cubicBezTo>
                  <a:pt x="489" y="932"/>
                  <a:pt x="496" y="926"/>
                  <a:pt x="496" y="918"/>
                </a:cubicBezTo>
                <a:cubicBezTo>
                  <a:pt x="496" y="910"/>
                  <a:pt x="489" y="904"/>
                  <a:pt x="481" y="904"/>
                </a:cubicBezTo>
                <a:cubicBezTo>
                  <a:pt x="474" y="904"/>
                  <a:pt x="467" y="910"/>
                  <a:pt x="467" y="918"/>
                </a:cubicBezTo>
                <a:close/>
                <a:moveTo>
                  <a:pt x="1351" y="1009"/>
                </a:moveTo>
                <a:cubicBezTo>
                  <a:pt x="1359" y="1009"/>
                  <a:pt x="1366" y="1003"/>
                  <a:pt x="1366" y="995"/>
                </a:cubicBezTo>
                <a:cubicBezTo>
                  <a:pt x="1366" y="988"/>
                  <a:pt x="1360" y="981"/>
                  <a:pt x="1352" y="981"/>
                </a:cubicBezTo>
                <a:cubicBezTo>
                  <a:pt x="1344" y="980"/>
                  <a:pt x="1338" y="986"/>
                  <a:pt x="1337" y="994"/>
                </a:cubicBezTo>
                <a:cubicBezTo>
                  <a:pt x="1337" y="1002"/>
                  <a:pt x="1343" y="1009"/>
                  <a:pt x="1351" y="1009"/>
                </a:cubicBezTo>
                <a:close/>
                <a:moveTo>
                  <a:pt x="708" y="513"/>
                </a:moveTo>
                <a:cubicBezTo>
                  <a:pt x="700" y="513"/>
                  <a:pt x="693" y="520"/>
                  <a:pt x="693" y="527"/>
                </a:cubicBezTo>
                <a:cubicBezTo>
                  <a:pt x="693" y="535"/>
                  <a:pt x="700" y="541"/>
                  <a:pt x="707" y="542"/>
                </a:cubicBezTo>
                <a:cubicBezTo>
                  <a:pt x="715" y="542"/>
                  <a:pt x="722" y="535"/>
                  <a:pt x="722" y="527"/>
                </a:cubicBezTo>
                <a:cubicBezTo>
                  <a:pt x="722" y="519"/>
                  <a:pt x="715" y="513"/>
                  <a:pt x="708" y="513"/>
                </a:cubicBezTo>
                <a:close/>
                <a:moveTo>
                  <a:pt x="472" y="863"/>
                </a:moveTo>
                <a:cubicBezTo>
                  <a:pt x="472" y="871"/>
                  <a:pt x="478" y="878"/>
                  <a:pt x="486" y="878"/>
                </a:cubicBezTo>
                <a:cubicBezTo>
                  <a:pt x="494" y="877"/>
                  <a:pt x="500" y="871"/>
                  <a:pt x="500" y="863"/>
                </a:cubicBezTo>
                <a:cubicBezTo>
                  <a:pt x="500" y="855"/>
                  <a:pt x="494" y="849"/>
                  <a:pt x="486" y="849"/>
                </a:cubicBezTo>
                <a:cubicBezTo>
                  <a:pt x="478" y="849"/>
                  <a:pt x="472" y="856"/>
                  <a:pt x="472" y="863"/>
                </a:cubicBezTo>
                <a:close/>
                <a:moveTo>
                  <a:pt x="1222" y="585"/>
                </a:moveTo>
                <a:cubicBezTo>
                  <a:pt x="1214" y="585"/>
                  <a:pt x="1207" y="591"/>
                  <a:pt x="1208" y="600"/>
                </a:cubicBezTo>
                <a:cubicBezTo>
                  <a:pt x="1208" y="607"/>
                  <a:pt x="1215" y="613"/>
                  <a:pt x="1222" y="613"/>
                </a:cubicBezTo>
                <a:cubicBezTo>
                  <a:pt x="1230" y="613"/>
                  <a:pt x="1236" y="606"/>
                  <a:pt x="1236" y="599"/>
                </a:cubicBezTo>
                <a:cubicBezTo>
                  <a:pt x="1236" y="591"/>
                  <a:pt x="1230" y="585"/>
                  <a:pt x="1222" y="585"/>
                </a:cubicBezTo>
                <a:close/>
                <a:moveTo>
                  <a:pt x="1297" y="674"/>
                </a:moveTo>
                <a:cubicBezTo>
                  <a:pt x="1288" y="673"/>
                  <a:pt x="1282" y="680"/>
                  <a:pt x="1282" y="688"/>
                </a:cubicBezTo>
                <a:cubicBezTo>
                  <a:pt x="1282" y="695"/>
                  <a:pt x="1288" y="702"/>
                  <a:pt x="1296" y="702"/>
                </a:cubicBezTo>
                <a:cubicBezTo>
                  <a:pt x="1304" y="702"/>
                  <a:pt x="1310" y="696"/>
                  <a:pt x="1310" y="688"/>
                </a:cubicBezTo>
                <a:cubicBezTo>
                  <a:pt x="1310" y="680"/>
                  <a:pt x="1304" y="674"/>
                  <a:pt x="1297" y="674"/>
                </a:cubicBezTo>
                <a:close/>
                <a:moveTo>
                  <a:pt x="619" y="587"/>
                </a:moveTo>
                <a:cubicBezTo>
                  <a:pt x="611" y="587"/>
                  <a:pt x="605" y="594"/>
                  <a:pt x="605" y="602"/>
                </a:cubicBezTo>
                <a:cubicBezTo>
                  <a:pt x="605" y="609"/>
                  <a:pt x="611" y="616"/>
                  <a:pt x="619" y="616"/>
                </a:cubicBezTo>
                <a:cubicBezTo>
                  <a:pt x="627" y="616"/>
                  <a:pt x="633" y="609"/>
                  <a:pt x="633" y="601"/>
                </a:cubicBezTo>
                <a:cubicBezTo>
                  <a:pt x="633" y="594"/>
                  <a:pt x="627" y="587"/>
                  <a:pt x="619" y="587"/>
                </a:cubicBezTo>
                <a:close/>
                <a:moveTo>
                  <a:pt x="511" y="730"/>
                </a:moveTo>
                <a:cubicBezTo>
                  <a:pt x="511" y="738"/>
                  <a:pt x="517" y="744"/>
                  <a:pt x="525" y="745"/>
                </a:cubicBezTo>
                <a:cubicBezTo>
                  <a:pt x="533" y="745"/>
                  <a:pt x="539" y="738"/>
                  <a:pt x="539" y="731"/>
                </a:cubicBezTo>
                <a:cubicBezTo>
                  <a:pt x="539" y="723"/>
                  <a:pt x="533" y="716"/>
                  <a:pt x="525" y="716"/>
                </a:cubicBezTo>
                <a:cubicBezTo>
                  <a:pt x="518" y="716"/>
                  <a:pt x="511" y="722"/>
                  <a:pt x="511" y="730"/>
                </a:cubicBezTo>
                <a:close/>
                <a:moveTo>
                  <a:pt x="1246" y="615"/>
                </a:moveTo>
                <a:cubicBezTo>
                  <a:pt x="1239" y="615"/>
                  <a:pt x="1232" y="621"/>
                  <a:pt x="1232" y="629"/>
                </a:cubicBezTo>
                <a:cubicBezTo>
                  <a:pt x="1233" y="637"/>
                  <a:pt x="1239" y="643"/>
                  <a:pt x="1247" y="643"/>
                </a:cubicBezTo>
                <a:cubicBezTo>
                  <a:pt x="1255" y="643"/>
                  <a:pt x="1261" y="636"/>
                  <a:pt x="1261" y="629"/>
                </a:cubicBezTo>
                <a:cubicBezTo>
                  <a:pt x="1261" y="621"/>
                  <a:pt x="1254" y="615"/>
                  <a:pt x="1246" y="615"/>
                </a:cubicBezTo>
                <a:close/>
                <a:moveTo>
                  <a:pt x="774" y="1342"/>
                </a:moveTo>
                <a:cubicBezTo>
                  <a:pt x="782" y="1342"/>
                  <a:pt x="788" y="1335"/>
                  <a:pt x="788" y="1327"/>
                </a:cubicBezTo>
                <a:cubicBezTo>
                  <a:pt x="788" y="1320"/>
                  <a:pt x="782" y="1313"/>
                  <a:pt x="774" y="1313"/>
                </a:cubicBezTo>
                <a:cubicBezTo>
                  <a:pt x="766" y="1314"/>
                  <a:pt x="760" y="1320"/>
                  <a:pt x="760" y="1328"/>
                </a:cubicBezTo>
                <a:cubicBezTo>
                  <a:pt x="760" y="1335"/>
                  <a:pt x="767" y="1342"/>
                  <a:pt x="774" y="1342"/>
                </a:cubicBezTo>
                <a:close/>
                <a:moveTo>
                  <a:pt x="649" y="591"/>
                </a:moveTo>
                <a:cubicBezTo>
                  <a:pt x="657" y="591"/>
                  <a:pt x="663" y="584"/>
                  <a:pt x="663" y="576"/>
                </a:cubicBezTo>
                <a:cubicBezTo>
                  <a:pt x="663" y="569"/>
                  <a:pt x="656" y="563"/>
                  <a:pt x="648" y="563"/>
                </a:cubicBezTo>
                <a:cubicBezTo>
                  <a:pt x="641" y="563"/>
                  <a:pt x="635" y="569"/>
                  <a:pt x="635" y="577"/>
                </a:cubicBezTo>
                <a:cubicBezTo>
                  <a:pt x="635" y="585"/>
                  <a:pt x="641" y="591"/>
                  <a:pt x="649" y="591"/>
                </a:cubicBezTo>
                <a:close/>
                <a:moveTo>
                  <a:pt x="1341" y="816"/>
                </a:moveTo>
                <a:cubicBezTo>
                  <a:pt x="1349" y="816"/>
                  <a:pt x="1355" y="810"/>
                  <a:pt x="1355" y="802"/>
                </a:cubicBezTo>
                <a:cubicBezTo>
                  <a:pt x="1355" y="794"/>
                  <a:pt x="1349" y="788"/>
                  <a:pt x="1341" y="788"/>
                </a:cubicBezTo>
                <a:cubicBezTo>
                  <a:pt x="1334" y="788"/>
                  <a:pt x="1327" y="794"/>
                  <a:pt x="1327" y="802"/>
                </a:cubicBezTo>
                <a:cubicBezTo>
                  <a:pt x="1327" y="810"/>
                  <a:pt x="1333" y="816"/>
                  <a:pt x="1341" y="816"/>
                </a:cubicBezTo>
                <a:close/>
                <a:moveTo>
                  <a:pt x="991" y="1360"/>
                </a:moveTo>
                <a:cubicBezTo>
                  <a:pt x="999" y="1361"/>
                  <a:pt x="1006" y="1354"/>
                  <a:pt x="1006" y="1346"/>
                </a:cubicBezTo>
                <a:cubicBezTo>
                  <a:pt x="1006" y="1339"/>
                  <a:pt x="999" y="1332"/>
                  <a:pt x="992" y="1332"/>
                </a:cubicBezTo>
                <a:cubicBezTo>
                  <a:pt x="984" y="1332"/>
                  <a:pt x="978" y="1338"/>
                  <a:pt x="978" y="1346"/>
                </a:cubicBezTo>
                <a:cubicBezTo>
                  <a:pt x="977" y="1354"/>
                  <a:pt x="984" y="1360"/>
                  <a:pt x="991" y="1360"/>
                </a:cubicBezTo>
                <a:close/>
                <a:moveTo>
                  <a:pt x="521" y="1100"/>
                </a:moveTo>
                <a:cubicBezTo>
                  <a:pt x="529" y="1100"/>
                  <a:pt x="536" y="1094"/>
                  <a:pt x="536" y="1086"/>
                </a:cubicBezTo>
                <a:cubicBezTo>
                  <a:pt x="536" y="1079"/>
                  <a:pt x="530" y="1072"/>
                  <a:pt x="522" y="1072"/>
                </a:cubicBezTo>
                <a:cubicBezTo>
                  <a:pt x="514" y="1072"/>
                  <a:pt x="508" y="1078"/>
                  <a:pt x="508" y="1086"/>
                </a:cubicBezTo>
                <a:cubicBezTo>
                  <a:pt x="507" y="1094"/>
                  <a:pt x="514" y="1100"/>
                  <a:pt x="521" y="1100"/>
                </a:cubicBezTo>
                <a:close/>
                <a:moveTo>
                  <a:pt x="1356" y="954"/>
                </a:moveTo>
                <a:cubicBezTo>
                  <a:pt x="1363" y="954"/>
                  <a:pt x="1370" y="948"/>
                  <a:pt x="1370" y="940"/>
                </a:cubicBezTo>
                <a:cubicBezTo>
                  <a:pt x="1370" y="933"/>
                  <a:pt x="1364" y="926"/>
                  <a:pt x="1356" y="926"/>
                </a:cubicBezTo>
                <a:cubicBezTo>
                  <a:pt x="1348" y="926"/>
                  <a:pt x="1342" y="932"/>
                  <a:pt x="1342" y="940"/>
                </a:cubicBezTo>
                <a:cubicBezTo>
                  <a:pt x="1342" y="948"/>
                  <a:pt x="1348" y="954"/>
                  <a:pt x="1356" y="954"/>
                </a:cubicBezTo>
                <a:close/>
                <a:moveTo>
                  <a:pt x="1271" y="645"/>
                </a:moveTo>
                <a:cubicBezTo>
                  <a:pt x="1264" y="645"/>
                  <a:pt x="1257" y="651"/>
                  <a:pt x="1257" y="659"/>
                </a:cubicBezTo>
                <a:cubicBezTo>
                  <a:pt x="1257" y="666"/>
                  <a:pt x="1264" y="673"/>
                  <a:pt x="1271" y="673"/>
                </a:cubicBezTo>
                <a:cubicBezTo>
                  <a:pt x="1279" y="673"/>
                  <a:pt x="1285" y="666"/>
                  <a:pt x="1285" y="659"/>
                </a:cubicBezTo>
                <a:cubicBezTo>
                  <a:pt x="1286" y="651"/>
                  <a:pt x="1279" y="645"/>
                  <a:pt x="1271" y="645"/>
                </a:cubicBezTo>
                <a:close/>
                <a:moveTo>
                  <a:pt x="1025" y="501"/>
                </a:moveTo>
                <a:cubicBezTo>
                  <a:pt x="1025" y="509"/>
                  <a:pt x="1031" y="515"/>
                  <a:pt x="1039" y="515"/>
                </a:cubicBezTo>
                <a:cubicBezTo>
                  <a:pt x="1047" y="515"/>
                  <a:pt x="1053" y="508"/>
                  <a:pt x="1053" y="500"/>
                </a:cubicBezTo>
                <a:cubicBezTo>
                  <a:pt x="1052" y="493"/>
                  <a:pt x="1046" y="487"/>
                  <a:pt x="1038" y="487"/>
                </a:cubicBezTo>
                <a:cubicBezTo>
                  <a:pt x="1030" y="487"/>
                  <a:pt x="1024" y="493"/>
                  <a:pt x="1025" y="501"/>
                </a:cubicBezTo>
                <a:close/>
                <a:moveTo>
                  <a:pt x="1282" y="1167"/>
                </a:moveTo>
                <a:cubicBezTo>
                  <a:pt x="1290" y="1167"/>
                  <a:pt x="1296" y="1161"/>
                  <a:pt x="1296" y="1153"/>
                </a:cubicBezTo>
                <a:cubicBezTo>
                  <a:pt x="1297" y="1145"/>
                  <a:pt x="1290" y="1139"/>
                  <a:pt x="1283" y="1139"/>
                </a:cubicBezTo>
                <a:cubicBezTo>
                  <a:pt x="1275" y="1139"/>
                  <a:pt x="1268" y="1145"/>
                  <a:pt x="1268" y="1153"/>
                </a:cubicBezTo>
                <a:cubicBezTo>
                  <a:pt x="1268" y="1160"/>
                  <a:pt x="1275" y="1167"/>
                  <a:pt x="1282" y="1167"/>
                </a:cubicBezTo>
                <a:close/>
                <a:moveTo>
                  <a:pt x="791" y="493"/>
                </a:moveTo>
                <a:cubicBezTo>
                  <a:pt x="784" y="493"/>
                  <a:pt x="777" y="499"/>
                  <a:pt x="777" y="507"/>
                </a:cubicBezTo>
                <a:cubicBezTo>
                  <a:pt x="777" y="514"/>
                  <a:pt x="783" y="521"/>
                  <a:pt x="791" y="521"/>
                </a:cubicBezTo>
                <a:cubicBezTo>
                  <a:pt x="799" y="521"/>
                  <a:pt x="805" y="515"/>
                  <a:pt x="805" y="507"/>
                </a:cubicBezTo>
                <a:cubicBezTo>
                  <a:pt x="805" y="499"/>
                  <a:pt x="799" y="493"/>
                  <a:pt x="791" y="493"/>
                </a:cubicBezTo>
                <a:close/>
                <a:moveTo>
                  <a:pt x="876" y="473"/>
                </a:moveTo>
                <a:cubicBezTo>
                  <a:pt x="868" y="473"/>
                  <a:pt x="862" y="479"/>
                  <a:pt x="862" y="487"/>
                </a:cubicBezTo>
                <a:cubicBezTo>
                  <a:pt x="862" y="495"/>
                  <a:pt x="868" y="501"/>
                  <a:pt x="876" y="501"/>
                </a:cubicBezTo>
                <a:cubicBezTo>
                  <a:pt x="883" y="501"/>
                  <a:pt x="890" y="495"/>
                  <a:pt x="890" y="487"/>
                </a:cubicBezTo>
                <a:cubicBezTo>
                  <a:pt x="890" y="479"/>
                  <a:pt x="883" y="473"/>
                  <a:pt x="876" y="473"/>
                </a:cubicBezTo>
                <a:close/>
                <a:moveTo>
                  <a:pt x="670" y="1278"/>
                </a:moveTo>
                <a:cubicBezTo>
                  <a:pt x="678" y="1278"/>
                  <a:pt x="684" y="1271"/>
                  <a:pt x="684" y="1264"/>
                </a:cubicBezTo>
                <a:cubicBezTo>
                  <a:pt x="684" y="1256"/>
                  <a:pt x="678" y="1250"/>
                  <a:pt x="670" y="1250"/>
                </a:cubicBezTo>
                <a:cubicBezTo>
                  <a:pt x="662" y="1250"/>
                  <a:pt x="656" y="1256"/>
                  <a:pt x="656" y="1263"/>
                </a:cubicBezTo>
                <a:cubicBezTo>
                  <a:pt x="656" y="1271"/>
                  <a:pt x="662" y="1277"/>
                  <a:pt x="670" y="1278"/>
                </a:cubicBezTo>
                <a:close/>
                <a:moveTo>
                  <a:pt x="1118" y="522"/>
                </a:moveTo>
                <a:cubicBezTo>
                  <a:pt x="1110" y="522"/>
                  <a:pt x="1104" y="529"/>
                  <a:pt x="1104" y="536"/>
                </a:cubicBezTo>
                <a:cubicBezTo>
                  <a:pt x="1104" y="544"/>
                  <a:pt x="1110" y="550"/>
                  <a:pt x="1118" y="550"/>
                </a:cubicBezTo>
                <a:cubicBezTo>
                  <a:pt x="1126" y="550"/>
                  <a:pt x="1132" y="544"/>
                  <a:pt x="1132" y="536"/>
                </a:cubicBezTo>
                <a:cubicBezTo>
                  <a:pt x="1132" y="528"/>
                  <a:pt x="1125" y="522"/>
                  <a:pt x="1118" y="522"/>
                </a:cubicBezTo>
                <a:close/>
                <a:moveTo>
                  <a:pt x="1105" y="1316"/>
                </a:moveTo>
                <a:cubicBezTo>
                  <a:pt x="1113" y="1316"/>
                  <a:pt x="1119" y="1309"/>
                  <a:pt x="1119" y="1302"/>
                </a:cubicBezTo>
                <a:cubicBezTo>
                  <a:pt x="1119" y="1294"/>
                  <a:pt x="1112" y="1288"/>
                  <a:pt x="1104" y="1288"/>
                </a:cubicBezTo>
                <a:cubicBezTo>
                  <a:pt x="1097" y="1288"/>
                  <a:pt x="1091" y="1295"/>
                  <a:pt x="1091" y="1303"/>
                </a:cubicBezTo>
                <a:cubicBezTo>
                  <a:pt x="1092" y="1310"/>
                  <a:pt x="1098" y="1316"/>
                  <a:pt x="1105" y="1316"/>
                </a:cubicBezTo>
                <a:close/>
                <a:moveTo>
                  <a:pt x="1317" y="1087"/>
                </a:moveTo>
                <a:cubicBezTo>
                  <a:pt x="1325" y="1087"/>
                  <a:pt x="1331" y="1081"/>
                  <a:pt x="1331" y="1073"/>
                </a:cubicBezTo>
                <a:cubicBezTo>
                  <a:pt x="1331" y="1065"/>
                  <a:pt x="1325" y="1059"/>
                  <a:pt x="1317" y="1059"/>
                </a:cubicBezTo>
                <a:cubicBezTo>
                  <a:pt x="1309" y="1060"/>
                  <a:pt x="1303" y="1066"/>
                  <a:pt x="1303" y="1074"/>
                </a:cubicBezTo>
                <a:cubicBezTo>
                  <a:pt x="1304" y="1081"/>
                  <a:pt x="1310" y="1087"/>
                  <a:pt x="1317" y="1087"/>
                </a:cubicBezTo>
                <a:close/>
                <a:moveTo>
                  <a:pt x="952" y="1342"/>
                </a:moveTo>
                <a:cubicBezTo>
                  <a:pt x="952" y="1334"/>
                  <a:pt x="945" y="1328"/>
                  <a:pt x="937" y="1328"/>
                </a:cubicBezTo>
                <a:cubicBezTo>
                  <a:pt x="930" y="1328"/>
                  <a:pt x="924" y="1334"/>
                  <a:pt x="924" y="1342"/>
                </a:cubicBezTo>
                <a:cubicBezTo>
                  <a:pt x="924" y="1350"/>
                  <a:pt x="930" y="1356"/>
                  <a:pt x="938" y="1356"/>
                </a:cubicBezTo>
                <a:cubicBezTo>
                  <a:pt x="946" y="1356"/>
                  <a:pt x="952" y="1349"/>
                  <a:pt x="952" y="1342"/>
                </a:cubicBezTo>
                <a:close/>
                <a:moveTo>
                  <a:pt x="843" y="1333"/>
                </a:moveTo>
                <a:cubicBezTo>
                  <a:pt x="843" y="1325"/>
                  <a:pt x="836" y="1318"/>
                  <a:pt x="828" y="1319"/>
                </a:cubicBezTo>
                <a:cubicBezTo>
                  <a:pt x="821" y="1319"/>
                  <a:pt x="815" y="1325"/>
                  <a:pt x="815" y="1333"/>
                </a:cubicBezTo>
                <a:cubicBezTo>
                  <a:pt x="815" y="1341"/>
                  <a:pt x="821" y="1347"/>
                  <a:pt x="829" y="1347"/>
                </a:cubicBezTo>
                <a:cubicBezTo>
                  <a:pt x="837" y="1347"/>
                  <a:pt x="843" y="1340"/>
                  <a:pt x="843" y="1333"/>
                </a:cubicBezTo>
                <a:close/>
                <a:moveTo>
                  <a:pt x="501" y="1017"/>
                </a:moveTo>
                <a:cubicBezTo>
                  <a:pt x="509" y="1017"/>
                  <a:pt x="515" y="1010"/>
                  <a:pt x="515" y="1002"/>
                </a:cubicBezTo>
                <a:cubicBezTo>
                  <a:pt x="515" y="995"/>
                  <a:pt x="509" y="988"/>
                  <a:pt x="501" y="989"/>
                </a:cubicBezTo>
                <a:cubicBezTo>
                  <a:pt x="493" y="989"/>
                  <a:pt x="488" y="995"/>
                  <a:pt x="487" y="1002"/>
                </a:cubicBezTo>
                <a:cubicBezTo>
                  <a:pt x="487" y="1010"/>
                  <a:pt x="493" y="1016"/>
                  <a:pt x="501" y="1017"/>
                </a:cubicBezTo>
                <a:close/>
                <a:moveTo>
                  <a:pt x="555" y="720"/>
                </a:moveTo>
                <a:cubicBezTo>
                  <a:pt x="563" y="720"/>
                  <a:pt x="569" y="713"/>
                  <a:pt x="569" y="705"/>
                </a:cubicBezTo>
                <a:cubicBezTo>
                  <a:pt x="569" y="697"/>
                  <a:pt x="562" y="692"/>
                  <a:pt x="554" y="692"/>
                </a:cubicBezTo>
                <a:cubicBezTo>
                  <a:pt x="547" y="692"/>
                  <a:pt x="541" y="698"/>
                  <a:pt x="541" y="706"/>
                </a:cubicBezTo>
                <a:cubicBezTo>
                  <a:pt x="541" y="713"/>
                  <a:pt x="547" y="720"/>
                  <a:pt x="555" y="720"/>
                </a:cubicBezTo>
                <a:close/>
                <a:moveTo>
                  <a:pt x="546" y="1130"/>
                </a:moveTo>
                <a:cubicBezTo>
                  <a:pt x="554" y="1130"/>
                  <a:pt x="560" y="1124"/>
                  <a:pt x="560" y="1116"/>
                </a:cubicBezTo>
                <a:cubicBezTo>
                  <a:pt x="560" y="1108"/>
                  <a:pt x="554" y="1102"/>
                  <a:pt x="546" y="1102"/>
                </a:cubicBezTo>
                <a:cubicBezTo>
                  <a:pt x="539" y="1102"/>
                  <a:pt x="532" y="1109"/>
                  <a:pt x="532" y="1116"/>
                </a:cubicBezTo>
                <a:cubicBezTo>
                  <a:pt x="533" y="1124"/>
                  <a:pt x="539" y="1130"/>
                  <a:pt x="546" y="1130"/>
                </a:cubicBezTo>
                <a:close/>
                <a:moveTo>
                  <a:pt x="897" y="1338"/>
                </a:moveTo>
                <a:cubicBezTo>
                  <a:pt x="898" y="1330"/>
                  <a:pt x="892" y="1323"/>
                  <a:pt x="884" y="1323"/>
                </a:cubicBezTo>
                <a:cubicBezTo>
                  <a:pt x="876" y="1323"/>
                  <a:pt x="870" y="1329"/>
                  <a:pt x="869" y="1337"/>
                </a:cubicBezTo>
                <a:cubicBezTo>
                  <a:pt x="869" y="1345"/>
                  <a:pt x="876" y="1351"/>
                  <a:pt x="883" y="1351"/>
                </a:cubicBezTo>
                <a:cubicBezTo>
                  <a:pt x="891" y="1351"/>
                  <a:pt x="897" y="1345"/>
                  <a:pt x="897" y="1338"/>
                </a:cubicBezTo>
                <a:close/>
                <a:moveTo>
                  <a:pt x="1267" y="1178"/>
                </a:moveTo>
                <a:cubicBezTo>
                  <a:pt x="1268" y="1170"/>
                  <a:pt x="1261" y="1164"/>
                  <a:pt x="1254" y="1163"/>
                </a:cubicBezTo>
                <a:cubicBezTo>
                  <a:pt x="1246" y="1163"/>
                  <a:pt x="1240" y="1169"/>
                  <a:pt x="1240" y="1177"/>
                </a:cubicBezTo>
                <a:cubicBezTo>
                  <a:pt x="1239" y="1184"/>
                  <a:pt x="1245" y="1191"/>
                  <a:pt x="1253" y="1191"/>
                </a:cubicBezTo>
                <a:cubicBezTo>
                  <a:pt x="1261" y="1192"/>
                  <a:pt x="1267" y="1186"/>
                  <a:pt x="1267" y="1178"/>
                </a:cubicBezTo>
                <a:close/>
                <a:moveTo>
                  <a:pt x="970" y="497"/>
                </a:moveTo>
                <a:cubicBezTo>
                  <a:pt x="970" y="505"/>
                  <a:pt x="976" y="510"/>
                  <a:pt x="984" y="510"/>
                </a:cubicBezTo>
                <a:cubicBezTo>
                  <a:pt x="992" y="510"/>
                  <a:pt x="998" y="504"/>
                  <a:pt x="998" y="496"/>
                </a:cubicBezTo>
                <a:cubicBezTo>
                  <a:pt x="998" y="489"/>
                  <a:pt x="991" y="482"/>
                  <a:pt x="984" y="483"/>
                </a:cubicBezTo>
                <a:cubicBezTo>
                  <a:pt x="976" y="483"/>
                  <a:pt x="970" y="489"/>
                  <a:pt x="970" y="497"/>
                </a:cubicBezTo>
                <a:close/>
                <a:moveTo>
                  <a:pt x="929" y="478"/>
                </a:moveTo>
                <a:cubicBezTo>
                  <a:pt x="922" y="478"/>
                  <a:pt x="916" y="484"/>
                  <a:pt x="916" y="491"/>
                </a:cubicBezTo>
                <a:cubicBezTo>
                  <a:pt x="915" y="499"/>
                  <a:pt x="921" y="505"/>
                  <a:pt x="929" y="505"/>
                </a:cubicBezTo>
                <a:cubicBezTo>
                  <a:pt x="937" y="505"/>
                  <a:pt x="943" y="499"/>
                  <a:pt x="943" y="491"/>
                </a:cubicBezTo>
                <a:cubicBezTo>
                  <a:pt x="943" y="484"/>
                  <a:pt x="937" y="477"/>
                  <a:pt x="929" y="478"/>
                </a:cubicBezTo>
                <a:close/>
                <a:moveTo>
                  <a:pt x="521" y="771"/>
                </a:moveTo>
                <a:cubicBezTo>
                  <a:pt x="513" y="771"/>
                  <a:pt x="507" y="778"/>
                  <a:pt x="507" y="785"/>
                </a:cubicBezTo>
                <a:cubicBezTo>
                  <a:pt x="507" y="793"/>
                  <a:pt x="514" y="799"/>
                  <a:pt x="522" y="799"/>
                </a:cubicBezTo>
                <a:cubicBezTo>
                  <a:pt x="529" y="798"/>
                  <a:pt x="535" y="792"/>
                  <a:pt x="535" y="785"/>
                </a:cubicBezTo>
                <a:cubicBezTo>
                  <a:pt x="534" y="777"/>
                  <a:pt x="528" y="771"/>
                  <a:pt x="521" y="771"/>
                </a:cubicBezTo>
                <a:close/>
                <a:moveTo>
                  <a:pt x="645" y="1220"/>
                </a:moveTo>
                <a:cubicBezTo>
                  <a:pt x="638" y="1220"/>
                  <a:pt x="631" y="1227"/>
                  <a:pt x="631" y="1234"/>
                </a:cubicBezTo>
                <a:cubicBezTo>
                  <a:pt x="632" y="1242"/>
                  <a:pt x="638" y="1247"/>
                  <a:pt x="645" y="1247"/>
                </a:cubicBezTo>
                <a:cubicBezTo>
                  <a:pt x="653" y="1247"/>
                  <a:pt x="659" y="1242"/>
                  <a:pt x="659" y="1234"/>
                </a:cubicBezTo>
                <a:cubicBezTo>
                  <a:pt x="659" y="1226"/>
                  <a:pt x="653" y="1220"/>
                  <a:pt x="645" y="1220"/>
                </a:cubicBezTo>
                <a:close/>
                <a:moveTo>
                  <a:pt x="1336" y="842"/>
                </a:moveTo>
                <a:cubicBezTo>
                  <a:pt x="1328" y="842"/>
                  <a:pt x="1322" y="848"/>
                  <a:pt x="1322" y="855"/>
                </a:cubicBezTo>
                <a:cubicBezTo>
                  <a:pt x="1322" y="863"/>
                  <a:pt x="1329" y="870"/>
                  <a:pt x="1336" y="870"/>
                </a:cubicBezTo>
                <a:cubicBezTo>
                  <a:pt x="1344" y="870"/>
                  <a:pt x="1350" y="863"/>
                  <a:pt x="1350" y="855"/>
                </a:cubicBezTo>
                <a:cubicBezTo>
                  <a:pt x="1350" y="848"/>
                  <a:pt x="1344" y="842"/>
                  <a:pt x="1336" y="842"/>
                </a:cubicBezTo>
                <a:close/>
                <a:moveTo>
                  <a:pt x="571" y="1159"/>
                </a:moveTo>
                <a:cubicBezTo>
                  <a:pt x="579" y="1159"/>
                  <a:pt x="585" y="1153"/>
                  <a:pt x="585" y="1145"/>
                </a:cubicBezTo>
                <a:cubicBezTo>
                  <a:pt x="585" y="1138"/>
                  <a:pt x="579" y="1131"/>
                  <a:pt x="571" y="1131"/>
                </a:cubicBezTo>
                <a:cubicBezTo>
                  <a:pt x="563" y="1131"/>
                  <a:pt x="557" y="1137"/>
                  <a:pt x="557" y="1145"/>
                </a:cubicBezTo>
                <a:cubicBezTo>
                  <a:pt x="558" y="1153"/>
                  <a:pt x="564" y="1159"/>
                  <a:pt x="571" y="1159"/>
                </a:cubicBezTo>
                <a:close/>
                <a:moveTo>
                  <a:pt x="1136" y="1264"/>
                </a:moveTo>
                <a:cubicBezTo>
                  <a:pt x="1128" y="1263"/>
                  <a:pt x="1122" y="1268"/>
                  <a:pt x="1121" y="1276"/>
                </a:cubicBezTo>
                <a:cubicBezTo>
                  <a:pt x="1120" y="1284"/>
                  <a:pt x="1127" y="1291"/>
                  <a:pt x="1134" y="1291"/>
                </a:cubicBezTo>
                <a:cubicBezTo>
                  <a:pt x="1142" y="1291"/>
                  <a:pt x="1148" y="1286"/>
                  <a:pt x="1149" y="1278"/>
                </a:cubicBezTo>
                <a:cubicBezTo>
                  <a:pt x="1149" y="1271"/>
                  <a:pt x="1144" y="1264"/>
                  <a:pt x="1136" y="1264"/>
                </a:cubicBezTo>
                <a:close/>
                <a:moveTo>
                  <a:pt x="1035" y="1322"/>
                </a:moveTo>
                <a:cubicBezTo>
                  <a:pt x="1035" y="1314"/>
                  <a:pt x="1029" y="1308"/>
                  <a:pt x="1022" y="1308"/>
                </a:cubicBezTo>
                <a:cubicBezTo>
                  <a:pt x="1014" y="1308"/>
                  <a:pt x="1008" y="1313"/>
                  <a:pt x="1008" y="1321"/>
                </a:cubicBezTo>
                <a:cubicBezTo>
                  <a:pt x="1007" y="1329"/>
                  <a:pt x="1013" y="1335"/>
                  <a:pt x="1021" y="1336"/>
                </a:cubicBezTo>
                <a:cubicBezTo>
                  <a:pt x="1029" y="1336"/>
                  <a:pt x="1035" y="1329"/>
                  <a:pt x="1035" y="1322"/>
                </a:cubicBezTo>
                <a:close/>
                <a:moveTo>
                  <a:pt x="1316" y="758"/>
                </a:moveTo>
                <a:cubicBezTo>
                  <a:pt x="1308" y="759"/>
                  <a:pt x="1302" y="764"/>
                  <a:pt x="1302" y="772"/>
                </a:cubicBezTo>
                <a:cubicBezTo>
                  <a:pt x="1302" y="780"/>
                  <a:pt x="1308" y="786"/>
                  <a:pt x="1316" y="786"/>
                </a:cubicBezTo>
                <a:cubicBezTo>
                  <a:pt x="1324" y="786"/>
                  <a:pt x="1330" y="780"/>
                  <a:pt x="1329" y="772"/>
                </a:cubicBezTo>
                <a:cubicBezTo>
                  <a:pt x="1329" y="764"/>
                  <a:pt x="1323" y="758"/>
                  <a:pt x="1316" y="758"/>
                </a:cubicBezTo>
                <a:close/>
                <a:moveTo>
                  <a:pt x="749" y="1284"/>
                </a:moveTo>
                <a:cubicBezTo>
                  <a:pt x="742" y="1284"/>
                  <a:pt x="736" y="1290"/>
                  <a:pt x="736" y="1298"/>
                </a:cubicBezTo>
                <a:cubicBezTo>
                  <a:pt x="735" y="1305"/>
                  <a:pt x="742" y="1312"/>
                  <a:pt x="750" y="1312"/>
                </a:cubicBezTo>
                <a:cubicBezTo>
                  <a:pt x="757" y="1311"/>
                  <a:pt x="763" y="1305"/>
                  <a:pt x="763" y="1297"/>
                </a:cubicBezTo>
                <a:cubicBezTo>
                  <a:pt x="763" y="1289"/>
                  <a:pt x="757" y="1284"/>
                  <a:pt x="749" y="1284"/>
                </a:cubicBezTo>
                <a:close/>
                <a:moveTo>
                  <a:pt x="502" y="838"/>
                </a:moveTo>
                <a:cubicBezTo>
                  <a:pt x="502" y="846"/>
                  <a:pt x="508" y="853"/>
                  <a:pt x="516" y="853"/>
                </a:cubicBezTo>
                <a:cubicBezTo>
                  <a:pt x="523" y="853"/>
                  <a:pt x="529" y="847"/>
                  <a:pt x="529" y="839"/>
                </a:cubicBezTo>
                <a:cubicBezTo>
                  <a:pt x="529" y="831"/>
                  <a:pt x="524" y="826"/>
                  <a:pt x="517" y="825"/>
                </a:cubicBezTo>
                <a:cubicBezTo>
                  <a:pt x="509" y="825"/>
                  <a:pt x="502" y="831"/>
                  <a:pt x="502" y="838"/>
                </a:cubicBezTo>
                <a:close/>
                <a:moveTo>
                  <a:pt x="493" y="947"/>
                </a:moveTo>
                <a:cubicBezTo>
                  <a:pt x="493" y="955"/>
                  <a:pt x="499" y="962"/>
                  <a:pt x="506" y="962"/>
                </a:cubicBezTo>
                <a:cubicBezTo>
                  <a:pt x="514" y="962"/>
                  <a:pt x="520" y="956"/>
                  <a:pt x="520" y="948"/>
                </a:cubicBezTo>
                <a:cubicBezTo>
                  <a:pt x="520" y="941"/>
                  <a:pt x="514" y="934"/>
                  <a:pt x="506" y="934"/>
                </a:cubicBezTo>
                <a:cubicBezTo>
                  <a:pt x="499" y="934"/>
                  <a:pt x="493" y="940"/>
                  <a:pt x="493" y="947"/>
                </a:cubicBezTo>
                <a:close/>
                <a:moveTo>
                  <a:pt x="1332" y="897"/>
                </a:moveTo>
                <a:cubicBezTo>
                  <a:pt x="1324" y="896"/>
                  <a:pt x="1317" y="902"/>
                  <a:pt x="1317" y="910"/>
                </a:cubicBezTo>
                <a:cubicBezTo>
                  <a:pt x="1317" y="917"/>
                  <a:pt x="1323" y="924"/>
                  <a:pt x="1331" y="924"/>
                </a:cubicBezTo>
                <a:cubicBezTo>
                  <a:pt x="1338" y="924"/>
                  <a:pt x="1344" y="918"/>
                  <a:pt x="1345" y="911"/>
                </a:cubicBezTo>
                <a:cubicBezTo>
                  <a:pt x="1345" y="903"/>
                  <a:pt x="1339" y="897"/>
                  <a:pt x="1332" y="897"/>
                </a:cubicBezTo>
                <a:close/>
                <a:moveTo>
                  <a:pt x="1322" y="1006"/>
                </a:moveTo>
                <a:cubicBezTo>
                  <a:pt x="1314" y="1006"/>
                  <a:pt x="1308" y="1011"/>
                  <a:pt x="1308" y="1019"/>
                </a:cubicBezTo>
                <a:cubicBezTo>
                  <a:pt x="1308" y="1027"/>
                  <a:pt x="1313" y="1033"/>
                  <a:pt x="1321" y="1033"/>
                </a:cubicBezTo>
                <a:cubicBezTo>
                  <a:pt x="1328" y="1034"/>
                  <a:pt x="1335" y="1028"/>
                  <a:pt x="1335" y="1020"/>
                </a:cubicBezTo>
                <a:cubicBezTo>
                  <a:pt x="1336" y="1013"/>
                  <a:pt x="1330" y="1006"/>
                  <a:pt x="1322" y="1006"/>
                </a:cubicBezTo>
                <a:close/>
                <a:moveTo>
                  <a:pt x="1301" y="1098"/>
                </a:moveTo>
                <a:cubicBezTo>
                  <a:pt x="1301" y="1091"/>
                  <a:pt x="1296" y="1085"/>
                  <a:pt x="1288" y="1085"/>
                </a:cubicBezTo>
                <a:cubicBezTo>
                  <a:pt x="1280" y="1084"/>
                  <a:pt x="1274" y="1090"/>
                  <a:pt x="1274" y="1098"/>
                </a:cubicBezTo>
                <a:cubicBezTo>
                  <a:pt x="1274" y="1105"/>
                  <a:pt x="1280" y="1112"/>
                  <a:pt x="1287" y="1112"/>
                </a:cubicBezTo>
                <a:cubicBezTo>
                  <a:pt x="1294" y="1112"/>
                  <a:pt x="1301" y="1106"/>
                  <a:pt x="1301" y="1098"/>
                </a:cubicBezTo>
                <a:close/>
                <a:moveTo>
                  <a:pt x="1291" y="728"/>
                </a:moveTo>
                <a:cubicBezTo>
                  <a:pt x="1283" y="728"/>
                  <a:pt x="1277" y="735"/>
                  <a:pt x="1277" y="743"/>
                </a:cubicBezTo>
                <a:cubicBezTo>
                  <a:pt x="1277" y="750"/>
                  <a:pt x="1284" y="756"/>
                  <a:pt x="1292" y="756"/>
                </a:cubicBezTo>
                <a:cubicBezTo>
                  <a:pt x="1299" y="756"/>
                  <a:pt x="1305" y="749"/>
                  <a:pt x="1305" y="742"/>
                </a:cubicBezTo>
                <a:cubicBezTo>
                  <a:pt x="1305" y="735"/>
                  <a:pt x="1298" y="729"/>
                  <a:pt x="1291" y="728"/>
                </a:cubicBezTo>
                <a:close/>
                <a:moveTo>
                  <a:pt x="1223" y="1216"/>
                </a:moveTo>
                <a:cubicBezTo>
                  <a:pt x="1230" y="1217"/>
                  <a:pt x="1237" y="1210"/>
                  <a:pt x="1237" y="1203"/>
                </a:cubicBezTo>
                <a:cubicBezTo>
                  <a:pt x="1237" y="1195"/>
                  <a:pt x="1232" y="1189"/>
                  <a:pt x="1224" y="1189"/>
                </a:cubicBezTo>
                <a:cubicBezTo>
                  <a:pt x="1216" y="1188"/>
                  <a:pt x="1210" y="1194"/>
                  <a:pt x="1210" y="1202"/>
                </a:cubicBezTo>
                <a:cubicBezTo>
                  <a:pt x="1209" y="1209"/>
                  <a:pt x="1215" y="1216"/>
                  <a:pt x="1223" y="1216"/>
                </a:cubicBezTo>
                <a:close/>
                <a:moveTo>
                  <a:pt x="620" y="1218"/>
                </a:moveTo>
                <a:cubicBezTo>
                  <a:pt x="628" y="1219"/>
                  <a:pt x="634" y="1212"/>
                  <a:pt x="634" y="1205"/>
                </a:cubicBezTo>
                <a:cubicBezTo>
                  <a:pt x="635" y="1197"/>
                  <a:pt x="628" y="1191"/>
                  <a:pt x="621" y="1191"/>
                </a:cubicBezTo>
                <a:cubicBezTo>
                  <a:pt x="613" y="1191"/>
                  <a:pt x="607" y="1197"/>
                  <a:pt x="607" y="1205"/>
                </a:cubicBezTo>
                <a:cubicBezTo>
                  <a:pt x="607" y="1212"/>
                  <a:pt x="613" y="1218"/>
                  <a:pt x="620" y="1218"/>
                </a:cubicBezTo>
                <a:close/>
                <a:moveTo>
                  <a:pt x="846" y="526"/>
                </a:moveTo>
                <a:cubicBezTo>
                  <a:pt x="853" y="526"/>
                  <a:pt x="859" y="520"/>
                  <a:pt x="860" y="512"/>
                </a:cubicBezTo>
                <a:cubicBezTo>
                  <a:pt x="860" y="505"/>
                  <a:pt x="853" y="498"/>
                  <a:pt x="846" y="498"/>
                </a:cubicBezTo>
                <a:cubicBezTo>
                  <a:pt x="839" y="498"/>
                  <a:pt x="832" y="504"/>
                  <a:pt x="832" y="511"/>
                </a:cubicBezTo>
                <a:cubicBezTo>
                  <a:pt x="832" y="519"/>
                  <a:pt x="838" y="525"/>
                  <a:pt x="846" y="526"/>
                </a:cubicBezTo>
                <a:close/>
                <a:moveTo>
                  <a:pt x="1142" y="578"/>
                </a:moveTo>
                <a:cubicBezTo>
                  <a:pt x="1150" y="579"/>
                  <a:pt x="1156" y="572"/>
                  <a:pt x="1156" y="565"/>
                </a:cubicBezTo>
                <a:cubicBezTo>
                  <a:pt x="1156" y="557"/>
                  <a:pt x="1150" y="551"/>
                  <a:pt x="1143" y="551"/>
                </a:cubicBezTo>
                <a:cubicBezTo>
                  <a:pt x="1135" y="551"/>
                  <a:pt x="1129" y="557"/>
                  <a:pt x="1129" y="565"/>
                </a:cubicBezTo>
                <a:cubicBezTo>
                  <a:pt x="1129" y="573"/>
                  <a:pt x="1135" y="578"/>
                  <a:pt x="1142" y="578"/>
                </a:cubicBezTo>
                <a:close/>
                <a:moveTo>
                  <a:pt x="1326" y="979"/>
                </a:moveTo>
                <a:cubicBezTo>
                  <a:pt x="1334" y="979"/>
                  <a:pt x="1340" y="973"/>
                  <a:pt x="1341" y="965"/>
                </a:cubicBezTo>
                <a:cubicBezTo>
                  <a:pt x="1341" y="958"/>
                  <a:pt x="1335" y="952"/>
                  <a:pt x="1327" y="951"/>
                </a:cubicBezTo>
                <a:cubicBezTo>
                  <a:pt x="1319" y="951"/>
                  <a:pt x="1313" y="957"/>
                  <a:pt x="1313" y="965"/>
                </a:cubicBezTo>
                <a:cubicBezTo>
                  <a:pt x="1313" y="972"/>
                  <a:pt x="1319" y="978"/>
                  <a:pt x="1326" y="979"/>
                </a:cubicBezTo>
                <a:close/>
                <a:moveTo>
                  <a:pt x="1195" y="1213"/>
                </a:moveTo>
                <a:cubicBezTo>
                  <a:pt x="1187" y="1213"/>
                  <a:pt x="1180" y="1219"/>
                  <a:pt x="1180" y="1226"/>
                </a:cubicBezTo>
                <a:cubicBezTo>
                  <a:pt x="1180" y="1234"/>
                  <a:pt x="1185" y="1240"/>
                  <a:pt x="1193" y="1241"/>
                </a:cubicBezTo>
                <a:cubicBezTo>
                  <a:pt x="1201" y="1241"/>
                  <a:pt x="1207" y="1235"/>
                  <a:pt x="1208" y="1227"/>
                </a:cubicBezTo>
                <a:cubicBezTo>
                  <a:pt x="1208" y="1220"/>
                  <a:pt x="1202" y="1214"/>
                  <a:pt x="1195" y="1213"/>
                </a:cubicBezTo>
                <a:close/>
                <a:moveTo>
                  <a:pt x="762" y="518"/>
                </a:moveTo>
                <a:cubicBezTo>
                  <a:pt x="755" y="518"/>
                  <a:pt x="749" y="524"/>
                  <a:pt x="749" y="531"/>
                </a:cubicBezTo>
                <a:cubicBezTo>
                  <a:pt x="748" y="539"/>
                  <a:pt x="754" y="545"/>
                  <a:pt x="762" y="545"/>
                </a:cubicBezTo>
                <a:cubicBezTo>
                  <a:pt x="769" y="545"/>
                  <a:pt x="776" y="539"/>
                  <a:pt x="776" y="532"/>
                </a:cubicBezTo>
                <a:cubicBezTo>
                  <a:pt x="776" y="524"/>
                  <a:pt x="770" y="518"/>
                  <a:pt x="762" y="518"/>
                </a:cubicBezTo>
                <a:close/>
                <a:moveTo>
                  <a:pt x="526" y="1045"/>
                </a:moveTo>
                <a:cubicBezTo>
                  <a:pt x="534" y="1045"/>
                  <a:pt x="540" y="1039"/>
                  <a:pt x="540" y="1031"/>
                </a:cubicBezTo>
                <a:cubicBezTo>
                  <a:pt x="539" y="1024"/>
                  <a:pt x="534" y="1018"/>
                  <a:pt x="526" y="1018"/>
                </a:cubicBezTo>
                <a:cubicBezTo>
                  <a:pt x="518" y="1018"/>
                  <a:pt x="512" y="1024"/>
                  <a:pt x="512" y="1032"/>
                </a:cubicBezTo>
                <a:cubicBezTo>
                  <a:pt x="512" y="1039"/>
                  <a:pt x="519" y="1045"/>
                  <a:pt x="526" y="1045"/>
                </a:cubicBezTo>
                <a:close/>
                <a:moveTo>
                  <a:pt x="524" y="893"/>
                </a:moveTo>
                <a:cubicBezTo>
                  <a:pt x="524" y="885"/>
                  <a:pt x="518" y="880"/>
                  <a:pt x="510" y="880"/>
                </a:cubicBezTo>
                <a:cubicBezTo>
                  <a:pt x="503" y="880"/>
                  <a:pt x="497" y="886"/>
                  <a:pt x="497" y="893"/>
                </a:cubicBezTo>
                <a:cubicBezTo>
                  <a:pt x="497" y="901"/>
                  <a:pt x="504" y="907"/>
                  <a:pt x="511" y="907"/>
                </a:cubicBezTo>
                <a:cubicBezTo>
                  <a:pt x="519" y="907"/>
                  <a:pt x="525" y="900"/>
                  <a:pt x="524" y="893"/>
                </a:cubicBezTo>
                <a:close/>
                <a:moveTo>
                  <a:pt x="585" y="667"/>
                </a:moveTo>
                <a:cubicBezTo>
                  <a:pt x="578" y="667"/>
                  <a:pt x="571" y="673"/>
                  <a:pt x="571" y="681"/>
                </a:cubicBezTo>
                <a:cubicBezTo>
                  <a:pt x="571" y="688"/>
                  <a:pt x="577" y="694"/>
                  <a:pt x="584" y="694"/>
                </a:cubicBezTo>
                <a:cubicBezTo>
                  <a:pt x="592" y="695"/>
                  <a:pt x="598" y="689"/>
                  <a:pt x="599" y="681"/>
                </a:cubicBezTo>
                <a:cubicBezTo>
                  <a:pt x="599" y="674"/>
                  <a:pt x="593" y="667"/>
                  <a:pt x="585" y="667"/>
                </a:cubicBezTo>
                <a:close/>
                <a:moveTo>
                  <a:pt x="1179" y="1252"/>
                </a:moveTo>
                <a:cubicBezTo>
                  <a:pt x="1178" y="1245"/>
                  <a:pt x="1172" y="1239"/>
                  <a:pt x="1165" y="1239"/>
                </a:cubicBezTo>
                <a:cubicBezTo>
                  <a:pt x="1157" y="1238"/>
                  <a:pt x="1151" y="1245"/>
                  <a:pt x="1151" y="1253"/>
                </a:cubicBezTo>
                <a:cubicBezTo>
                  <a:pt x="1151" y="1261"/>
                  <a:pt x="1157" y="1266"/>
                  <a:pt x="1165" y="1266"/>
                </a:cubicBezTo>
                <a:cubicBezTo>
                  <a:pt x="1173" y="1266"/>
                  <a:pt x="1179" y="1260"/>
                  <a:pt x="1179" y="1252"/>
                </a:cubicBezTo>
                <a:close/>
                <a:moveTo>
                  <a:pt x="1064" y="517"/>
                </a:moveTo>
                <a:cubicBezTo>
                  <a:pt x="1057" y="517"/>
                  <a:pt x="1050" y="523"/>
                  <a:pt x="1049" y="530"/>
                </a:cubicBezTo>
                <a:cubicBezTo>
                  <a:pt x="1049" y="537"/>
                  <a:pt x="1055" y="544"/>
                  <a:pt x="1063" y="544"/>
                </a:cubicBezTo>
                <a:cubicBezTo>
                  <a:pt x="1070" y="544"/>
                  <a:pt x="1076" y="539"/>
                  <a:pt x="1077" y="532"/>
                </a:cubicBezTo>
                <a:cubicBezTo>
                  <a:pt x="1077" y="524"/>
                  <a:pt x="1071" y="517"/>
                  <a:pt x="1064" y="517"/>
                </a:cubicBezTo>
                <a:close/>
                <a:moveTo>
                  <a:pt x="610" y="1175"/>
                </a:moveTo>
                <a:cubicBezTo>
                  <a:pt x="609" y="1167"/>
                  <a:pt x="604" y="1161"/>
                  <a:pt x="596" y="1161"/>
                </a:cubicBezTo>
                <a:cubicBezTo>
                  <a:pt x="588" y="1161"/>
                  <a:pt x="582" y="1167"/>
                  <a:pt x="582" y="1175"/>
                </a:cubicBezTo>
                <a:cubicBezTo>
                  <a:pt x="582" y="1182"/>
                  <a:pt x="588" y="1189"/>
                  <a:pt x="596" y="1189"/>
                </a:cubicBezTo>
                <a:cubicBezTo>
                  <a:pt x="603" y="1189"/>
                  <a:pt x="610" y="1183"/>
                  <a:pt x="610" y="1175"/>
                </a:cubicBezTo>
                <a:close/>
                <a:moveTo>
                  <a:pt x="725" y="1282"/>
                </a:moveTo>
                <a:cubicBezTo>
                  <a:pt x="732" y="1282"/>
                  <a:pt x="738" y="1276"/>
                  <a:pt x="738" y="1269"/>
                </a:cubicBezTo>
                <a:cubicBezTo>
                  <a:pt x="739" y="1262"/>
                  <a:pt x="733" y="1256"/>
                  <a:pt x="725" y="1255"/>
                </a:cubicBezTo>
                <a:cubicBezTo>
                  <a:pt x="717" y="1255"/>
                  <a:pt x="711" y="1261"/>
                  <a:pt x="711" y="1269"/>
                </a:cubicBezTo>
                <a:cubicBezTo>
                  <a:pt x="711" y="1276"/>
                  <a:pt x="717" y="1282"/>
                  <a:pt x="725" y="1282"/>
                </a:cubicBezTo>
                <a:close/>
                <a:moveTo>
                  <a:pt x="967" y="1304"/>
                </a:moveTo>
                <a:cubicBezTo>
                  <a:pt x="959" y="1304"/>
                  <a:pt x="953" y="1310"/>
                  <a:pt x="953" y="1318"/>
                </a:cubicBezTo>
                <a:cubicBezTo>
                  <a:pt x="954" y="1325"/>
                  <a:pt x="960" y="1331"/>
                  <a:pt x="967" y="1331"/>
                </a:cubicBezTo>
                <a:cubicBezTo>
                  <a:pt x="975" y="1331"/>
                  <a:pt x="981" y="1324"/>
                  <a:pt x="981" y="1317"/>
                </a:cubicBezTo>
                <a:cubicBezTo>
                  <a:pt x="980" y="1310"/>
                  <a:pt x="974" y="1304"/>
                  <a:pt x="967" y="1304"/>
                </a:cubicBezTo>
                <a:close/>
                <a:moveTo>
                  <a:pt x="1311" y="813"/>
                </a:moveTo>
                <a:cubicBezTo>
                  <a:pt x="1303" y="813"/>
                  <a:pt x="1298" y="820"/>
                  <a:pt x="1298" y="828"/>
                </a:cubicBezTo>
                <a:cubicBezTo>
                  <a:pt x="1298" y="835"/>
                  <a:pt x="1305" y="841"/>
                  <a:pt x="1312" y="840"/>
                </a:cubicBezTo>
                <a:cubicBezTo>
                  <a:pt x="1319" y="840"/>
                  <a:pt x="1325" y="833"/>
                  <a:pt x="1325" y="826"/>
                </a:cubicBezTo>
                <a:cubicBezTo>
                  <a:pt x="1325" y="819"/>
                  <a:pt x="1319" y="813"/>
                  <a:pt x="1311" y="813"/>
                </a:cubicBezTo>
                <a:close/>
                <a:moveTo>
                  <a:pt x="1167" y="581"/>
                </a:moveTo>
                <a:cubicBezTo>
                  <a:pt x="1160" y="581"/>
                  <a:pt x="1154" y="587"/>
                  <a:pt x="1154" y="594"/>
                </a:cubicBezTo>
                <a:cubicBezTo>
                  <a:pt x="1153" y="602"/>
                  <a:pt x="1160" y="608"/>
                  <a:pt x="1167" y="608"/>
                </a:cubicBezTo>
                <a:cubicBezTo>
                  <a:pt x="1174" y="609"/>
                  <a:pt x="1180" y="603"/>
                  <a:pt x="1181" y="595"/>
                </a:cubicBezTo>
                <a:cubicBezTo>
                  <a:pt x="1181" y="587"/>
                  <a:pt x="1175" y="581"/>
                  <a:pt x="1167" y="581"/>
                </a:cubicBezTo>
                <a:close/>
                <a:moveTo>
                  <a:pt x="1266" y="700"/>
                </a:moveTo>
                <a:cubicBezTo>
                  <a:pt x="1259" y="700"/>
                  <a:pt x="1253" y="706"/>
                  <a:pt x="1253" y="713"/>
                </a:cubicBezTo>
                <a:cubicBezTo>
                  <a:pt x="1253" y="721"/>
                  <a:pt x="1259" y="727"/>
                  <a:pt x="1266" y="727"/>
                </a:cubicBezTo>
                <a:cubicBezTo>
                  <a:pt x="1274" y="727"/>
                  <a:pt x="1280" y="721"/>
                  <a:pt x="1280" y="713"/>
                </a:cubicBezTo>
                <a:cubicBezTo>
                  <a:pt x="1280" y="706"/>
                  <a:pt x="1274" y="700"/>
                  <a:pt x="1266" y="700"/>
                </a:cubicBezTo>
                <a:close/>
                <a:moveTo>
                  <a:pt x="719" y="556"/>
                </a:moveTo>
                <a:cubicBezTo>
                  <a:pt x="719" y="564"/>
                  <a:pt x="725" y="570"/>
                  <a:pt x="732" y="570"/>
                </a:cubicBezTo>
                <a:cubicBezTo>
                  <a:pt x="740" y="570"/>
                  <a:pt x="746" y="564"/>
                  <a:pt x="746" y="557"/>
                </a:cubicBezTo>
                <a:cubicBezTo>
                  <a:pt x="746" y="549"/>
                  <a:pt x="740" y="543"/>
                  <a:pt x="733" y="543"/>
                </a:cubicBezTo>
                <a:cubicBezTo>
                  <a:pt x="725" y="542"/>
                  <a:pt x="719" y="549"/>
                  <a:pt x="719" y="556"/>
                </a:cubicBezTo>
                <a:close/>
                <a:moveTo>
                  <a:pt x="613" y="643"/>
                </a:moveTo>
                <a:cubicBezTo>
                  <a:pt x="606" y="643"/>
                  <a:pt x="600" y="649"/>
                  <a:pt x="600" y="657"/>
                </a:cubicBezTo>
                <a:cubicBezTo>
                  <a:pt x="601" y="664"/>
                  <a:pt x="607" y="670"/>
                  <a:pt x="614" y="670"/>
                </a:cubicBezTo>
                <a:cubicBezTo>
                  <a:pt x="621" y="670"/>
                  <a:pt x="628" y="663"/>
                  <a:pt x="628" y="656"/>
                </a:cubicBezTo>
                <a:cubicBezTo>
                  <a:pt x="627" y="648"/>
                  <a:pt x="621" y="642"/>
                  <a:pt x="613" y="643"/>
                </a:cubicBezTo>
                <a:close/>
                <a:moveTo>
                  <a:pt x="804" y="1317"/>
                </a:moveTo>
                <a:cubicBezTo>
                  <a:pt x="811" y="1316"/>
                  <a:pt x="817" y="1310"/>
                  <a:pt x="817" y="1303"/>
                </a:cubicBezTo>
                <a:cubicBezTo>
                  <a:pt x="817" y="1295"/>
                  <a:pt x="812" y="1290"/>
                  <a:pt x="804" y="1289"/>
                </a:cubicBezTo>
                <a:cubicBezTo>
                  <a:pt x="797" y="1289"/>
                  <a:pt x="791" y="1295"/>
                  <a:pt x="790" y="1302"/>
                </a:cubicBezTo>
                <a:cubicBezTo>
                  <a:pt x="790" y="1310"/>
                  <a:pt x="797" y="1317"/>
                  <a:pt x="804" y="1317"/>
                </a:cubicBezTo>
                <a:close/>
                <a:moveTo>
                  <a:pt x="550" y="746"/>
                </a:moveTo>
                <a:cubicBezTo>
                  <a:pt x="543" y="746"/>
                  <a:pt x="536" y="752"/>
                  <a:pt x="536" y="760"/>
                </a:cubicBezTo>
                <a:cubicBezTo>
                  <a:pt x="536" y="767"/>
                  <a:pt x="543" y="773"/>
                  <a:pt x="550" y="773"/>
                </a:cubicBezTo>
                <a:cubicBezTo>
                  <a:pt x="558" y="773"/>
                  <a:pt x="563" y="767"/>
                  <a:pt x="563" y="759"/>
                </a:cubicBezTo>
                <a:cubicBezTo>
                  <a:pt x="563" y="752"/>
                  <a:pt x="557" y="746"/>
                  <a:pt x="550" y="746"/>
                </a:cubicBezTo>
                <a:close/>
                <a:moveTo>
                  <a:pt x="1052" y="1310"/>
                </a:moveTo>
                <a:cubicBezTo>
                  <a:pt x="1059" y="1310"/>
                  <a:pt x="1065" y="1304"/>
                  <a:pt x="1065" y="1297"/>
                </a:cubicBezTo>
                <a:cubicBezTo>
                  <a:pt x="1065" y="1289"/>
                  <a:pt x="1059" y="1283"/>
                  <a:pt x="1051" y="1283"/>
                </a:cubicBezTo>
                <a:cubicBezTo>
                  <a:pt x="1044" y="1283"/>
                  <a:pt x="1038" y="1289"/>
                  <a:pt x="1038" y="1297"/>
                </a:cubicBezTo>
                <a:cubicBezTo>
                  <a:pt x="1037" y="1304"/>
                  <a:pt x="1044" y="1311"/>
                  <a:pt x="1052" y="1310"/>
                </a:cubicBezTo>
                <a:close/>
                <a:moveTo>
                  <a:pt x="1009" y="512"/>
                </a:moveTo>
                <a:cubicBezTo>
                  <a:pt x="1002" y="512"/>
                  <a:pt x="995" y="518"/>
                  <a:pt x="995" y="525"/>
                </a:cubicBezTo>
                <a:cubicBezTo>
                  <a:pt x="995" y="533"/>
                  <a:pt x="1001" y="539"/>
                  <a:pt x="1008" y="539"/>
                </a:cubicBezTo>
                <a:cubicBezTo>
                  <a:pt x="1016" y="539"/>
                  <a:pt x="1022" y="533"/>
                  <a:pt x="1022" y="526"/>
                </a:cubicBezTo>
                <a:cubicBezTo>
                  <a:pt x="1022" y="518"/>
                  <a:pt x="1016" y="512"/>
                  <a:pt x="1009" y="512"/>
                </a:cubicBezTo>
                <a:close/>
                <a:moveTo>
                  <a:pt x="901" y="503"/>
                </a:moveTo>
                <a:cubicBezTo>
                  <a:pt x="893" y="503"/>
                  <a:pt x="887" y="508"/>
                  <a:pt x="887" y="516"/>
                </a:cubicBezTo>
                <a:cubicBezTo>
                  <a:pt x="887" y="523"/>
                  <a:pt x="893" y="530"/>
                  <a:pt x="900" y="530"/>
                </a:cubicBezTo>
                <a:cubicBezTo>
                  <a:pt x="907" y="530"/>
                  <a:pt x="914" y="524"/>
                  <a:pt x="914" y="516"/>
                </a:cubicBezTo>
                <a:cubicBezTo>
                  <a:pt x="914" y="509"/>
                  <a:pt x="908" y="503"/>
                  <a:pt x="901" y="503"/>
                </a:cubicBezTo>
                <a:close/>
                <a:moveTo>
                  <a:pt x="551" y="1075"/>
                </a:moveTo>
                <a:cubicBezTo>
                  <a:pt x="558" y="1075"/>
                  <a:pt x="564" y="1069"/>
                  <a:pt x="564" y="1061"/>
                </a:cubicBezTo>
                <a:cubicBezTo>
                  <a:pt x="564" y="1054"/>
                  <a:pt x="558" y="1048"/>
                  <a:pt x="551" y="1048"/>
                </a:cubicBezTo>
                <a:cubicBezTo>
                  <a:pt x="543" y="1048"/>
                  <a:pt x="537" y="1054"/>
                  <a:pt x="537" y="1062"/>
                </a:cubicBezTo>
                <a:cubicBezTo>
                  <a:pt x="537" y="1069"/>
                  <a:pt x="543" y="1075"/>
                  <a:pt x="551" y="1075"/>
                </a:cubicBezTo>
                <a:close/>
                <a:moveTo>
                  <a:pt x="1179" y="625"/>
                </a:moveTo>
                <a:cubicBezTo>
                  <a:pt x="1179" y="632"/>
                  <a:pt x="1185" y="638"/>
                  <a:pt x="1192" y="638"/>
                </a:cubicBezTo>
                <a:cubicBezTo>
                  <a:pt x="1200" y="638"/>
                  <a:pt x="1206" y="632"/>
                  <a:pt x="1206" y="624"/>
                </a:cubicBezTo>
                <a:cubicBezTo>
                  <a:pt x="1205" y="617"/>
                  <a:pt x="1199" y="611"/>
                  <a:pt x="1192" y="611"/>
                </a:cubicBezTo>
                <a:cubicBezTo>
                  <a:pt x="1184" y="611"/>
                  <a:pt x="1178" y="617"/>
                  <a:pt x="1179" y="625"/>
                </a:cubicBezTo>
                <a:close/>
                <a:moveTo>
                  <a:pt x="689" y="581"/>
                </a:moveTo>
                <a:cubicBezTo>
                  <a:pt x="689" y="589"/>
                  <a:pt x="696" y="595"/>
                  <a:pt x="703" y="595"/>
                </a:cubicBezTo>
                <a:cubicBezTo>
                  <a:pt x="710" y="594"/>
                  <a:pt x="716" y="588"/>
                  <a:pt x="716" y="581"/>
                </a:cubicBezTo>
                <a:cubicBezTo>
                  <a:pt x="716" y="573"/>
                  <a:pt x="710" y="567"/>
                  <a:pt x="702" y="568"/>
                </a:cubicBezTo>
                <a:cubicBezTo>
                  <a:pt x="695" y="568"/>
                  <a:pt x="689" y="574"/>
                  <a:pt x="689" y="581"/>
                </a:cubicBezTo>
                <a:close/>
                <a:moveTo>
                  <a:pt x="644" y="617"/>
                </a:moveTo>
                <a:cubicBezTo>
                  <a:pt x="636" y="617"/>
                  <a:pt x="630" y="623"/>
                  <a:pt x="630" y="631"/>
                </a:cubicBezTo>
                <a:cubicBezTo>
                  <a:pt x="630" y="638"/>
                  <a:pt x="636" y="644"/>
                  <a:pt x="644" y="644"/>
                </a:cubicBezTo>
                <a:cubicBezTo>
                  <a:pt x="651" y="644"/>
                  <a:pt x="657" y="638"/>
                  <a:pt x="657" y="631"/>
                </a:cubicBezTo>
                <a:cubicBezTo>
                  <a:pt x="657" y="623"/>
                  <a:pt x="651" y="617"/>
                  <a:pt x="644" y="617"/>
                </a:cubicBezTo>
                <a:close/>
                <a:moveTo>
                  <a:pt x="531" y="990"/>
                </a:moveTo>
                <a:cubicBezTo>
                  <a:pt x="539" y="990"/>
                  <a:pt x="545" y="984"/>
                  <a:pt x="544" y="977"/>
                </a:cubicBezTo>
                <a:cubicBezTo>
                  <a:pt x="544" y="969"/>
                  <a:pt x="538" y="963"/>
                  <a:pt x="531" y="964"/>
                </a:cubicBezTo>
                <a:cubicBezTo>
                  <a:pt x="523" y="964"/>
                  <a:pt x="517" y="970"/>
                  <a:pt x="518" y="977"/>
                </a:cubicBezTo>
                <a:cubicBezTo>
                  <a:pt x="518" y="985"/>
                  <a:pt x="524" y="991"/>
                  <a:pt x="531" y="990"/>
                </a:cubicBezTo>
                <a:close/>
                <a:moveTo>
                  <a:pt x="1306" y="1044"/>
                </a:moveTo>
                <a:cubicBezTo>
                  <a:pt x="1306" y="1037"/>
                  <a:pt x="1300" y="1031"/>
                  <a:pt x="1293" y="1031"/>
                </a:cubicBezTo>
                <a:cubicBezTo>
                  <a:pt x="1285" y="1031"/>
                  <a:pt x="1279" y="1037"/>
                  <a:pt x="1279" y="1044"/>
                </a:cubicBezTo>
                <a:cubicBezTo>
                  <a:pt x="1279" y="1052"/>
                  <a:pt x="1285" y="1058"/>
                  <a:pt x="1293" y="1058"/>
                </a:cubicBezTo>
                <a:cubicBezTo>
                  <a:pt x="1300" y="1058"/>
                  <a:pt x="1306" y="1052"/>
                  <a:pt x="1306" y="1044"/>
                </a:cubicBezTo>
                <a:close/>
                <a:moveTo>
                  <a:pt x="1258" y="1137"/>
                </a:moveTo>
                <a:cubicBezTo>
                  <a:pt x="1265" y="1137"/>
                  <a:pt x="1271" y="1131"/>
                  <a:pt x="1271" y="1123"/>
                </a:cubicBezTo>
                <a:cubicBezTo>
                  <a:pt x="1271" y="1116"/>
                  <a:pt x="1265" y="1110"/>
                  <a:pt x="1257" y="1110"/>
                </a:cubicBezTo>
                <a:cubicBezTo>
                  <a:pt x="1250" y="1110"/>
                  <a:pt x="1244" y="1117"/>
                  <a:pt x="1244" y="1124"/>
                </a:cubicBezTo>
                <a:cubicBezTo>
                  <a:pt x="1244" y="1131"/>
                  <a:pt x="1251" y="1137"/>
                  <a:pt x="1258" y="1137"/>
                </a:cubicBezTo>
                <a:close/>
                <a:moveTo>
                  <a:pt x="698" y="1252"/>
                </a:moveTo>
                <a:cubicBezTo>
                  <a:pt x="706" y="1253"/>
                  <a:pt x="712" y="1248"/>
                  <a:pt x="713" y="1240"/>
                </a:cubicBezTo>
                <a:cubicBezTo>
                  <a:pt x="714" y="1233"/>
                  <a:pt x="709" y="1226"/>
                  <a:pt x="701" y="1225"/>
                </a:cubicBezTo>
                <a:cubicBezTo>
                  <a:pt x="694" y="1225"/>
                  <a:pt x="687" y="1231"/>
                  <a:pt x="687" y="1238"/>
                </a:cubicBezTo>
                <a:cubicBezTo>
                  <a:pt x="686" y="1245"/>
                  <a:pt x="691" y="1251"/>
                  <a:pt x="698" y="1252"/>
                </a:cubicBezTo>
                <a:close/>
                <a:moveTo>
                  <a:pt x="1241" y="670"/>
                </a:moveTo>
                <a:cubicBezTo>
                  <a:pt x="1234" y="670"/>
                  <a:pt x="1228" y="676"/>
                  <a:pt x="1228" y="684"/>
                </a:cubicBezTo>
                <a:cubicBezTo>
                  <a:pt x="1228" y="691"/>
                  <a:pt x="1234" y="697"/>
                  <a:pt x="1242" y="697"/>
                </a:cubicBezTo>
                <a:cubicBezTo>
                  <a:pt x="1249" y="697"/>
                  <a:pt x="1255" y="690"/>
                  <a:pt x="1255" y="683"/>
                </a:cubicBezTo>
                <a:cubicBezTo>
                  <a:pt x="1255" y="676"/>
                  <a:pt x="1249" y="670"/>
                  <a:pt x="1241" y="670"/>
                </a:cubicBezTo>
                <a:close/>
                <a:moveTo>
                  <a:pt x="1080" y="1286"/>
                </a:moveTo>
                <a:cubicBezTo>
                  <a:pt x="1088" y="1286"/>
                  <a:pt x="1094" y="1279"/>
                  <a:pt x="1094" y="1272"/>
                </a:cubicBezTo>
                <a:cubicBezTo>
                  <a:pt x="1094" y="1264"/>
                  <a:pt x="1088" y="1259"/>
                  <a:pt x="1080" y="1259"/>
                </a:cubicBezTo>
                <a:cubicBezTo>
                  <a:pt x="1073" y="1259"/>
                  <a:pt x="1067" y="1265"/>
                  <a:pt x="1067" y="1273"/>
                </a:cubicBezTo>
                <a:cubicBezTo>
                  <a:pt x="1067" y="1280"/>
                  <a:pt x="1073" y="1286"/>
                  <a:pt x="1080" y="1286"/>
                </a:cubicBezTo>
                <a:close/>
                <a:moveTo>
                  <a:pt x="1216" y="640"/>
                </a:moveTo>
                <a:cubicBezTo>
                  <a:pt x="1209" y="640"/>
                  <a:pt x="1203" y="647"/>
                  <a:pt x="1203" y="654"/>
                </a:cubicBezTo>
                <a:cubicBezTo>
                  <a:pt x="1203" y="661"/>
                  <a:pt x="1210" y="667"/>
                  <a:pt x="1217" y="667"/>
                </a:cubicBezTo>
                <a:cubicBezTo>
                  <a:pt x="1225" y="667"/>
                  <a:pt x="1230" y="661"/>
                  <a:pt x="1230" y="653"/>
                </a:cubicBezTo>
                <a:cubicBezTo>
                  <a:pt x="1230" y="646"/>
                  <a:pt x="1224" y="640"/>
                  <a:pt x="1216" y="640"/>
                </a:cubicBezTo>
                <a:close/>
                <a:moveTo>
                  <a:pt x="858" y="1320"/>
                </a:moveTo>
                <a:cubicBezTo>
                  <a:pt x="866" y="1321"/>
                  <a:pt x="872" y="1315"/>
                  <a:pt x="872" y="1307"/>
                </a:cubicBezTo>
                <a:cubicBezTo>
                  <a:pt x="872" y="1300"/>
                  <a:pt x="866" y="1294"/>
                  <a:pt x="859" y="1294"/>
                </a:cubicBezTo>
                <a:cubicBezTo>
                  <a:pt x="852" y="1293"/>
                  <a:pt x="845" y="1300"/>
                  <a:pt x="845" y="1307"/>
                </a:cubicBezTo>
                <a:cubicBezTo>
                  <a:pt x="845" y="1314"/>
                  <a:pt x="851" y="1320"/>
                  <a:pt x="858" y="1320"/>
                </a:cubicBezTo>
                <a:close/>
                <a:moveTo>
                  <a:pt x="912" y="1326"/>
                </a:moveTo>
                <a:cubicBezTo>
                  <a:pt x="920" y="1326"/>
                  <a:pt x="926" y="1320"/>
                  <a:pt x="926" y="1312"/>
                </a:cubicBezTo>
                <a:cubicBezTo>
                  <a:pt x="926" y="1305"/>
                  <a:pt x="920" y="1299"/>
                  <a:pt x="912" y="1299"/>
                </a:cubicBezTo>
                <a:cubicBezTo>
                  <a:pt x="905" y="1299"/>
                  <a:pt x="899" y="1305"/>
                  <a:pt x="899" y="1312"/>
                </a:cubicBezTo>
                <a:cubicBezTo>
                  <a:pt x="899" y="1320"/>
                  <a:pt x="905" y="1326"/>
                  <a:pt x="912" y="1326"/>
                </a:cubicBezTo>
                <a:close/>
                <a:moveTo>
                  <a:pt x="673" y="592"/>
                </a:moveTo>
                <a:cubicBezTo>
                  <a:pt x="666" y="592"/>
                  <a:pt x="660" y="599"/>
                  <a:pt x="660" y="606"/>
                </a:cubicBezTo>
                <a:cubicBezTo>
                  <a:pt x="660" y="614"/>
                  <a:pt x="666" y="619"/>
                  <a:pt x="674" y="619"/>
                </a:cubicBezTo>
                <a:cubicBezTo>
                  <a:pt x="681" y="619"/>
                  <a:pt x="687" y="613"/>
                  <a:pt x="687" y="606"/>
                </a:cubicBezTo>
                <a:cubicBezTo>
                  <a:pt x="687" y="598"/>
                  <a:pt x="681" y="592"/>
                  <a:pt x="673" y="592"/>
                </a:cubicBezTo>
                <a:close/>
                <a:moveTo>
                  <a:pt x="1087" y="547"/>
                </a:moveTo>
                <a:cubicBezTo>
                  <a:pt x="1080" y="548"/>
                  <a:pt x="1074" y="554"/>
                  <a:pt x="1075" y="561"/>
                </a:cubicBezTo>
                <a:cubicBezTo>
                  <a:pt x="1075" y="568"/>
                  <a:pt x="1081" y="574"/>
                  <a:pt x="1088" y="574"/>
                </a:cubicBezTo>
                <a:cubicBezTo>
                  <a:pt x="1095" y="574"/>
                  <a:pt x="1102" y="567"/>
                  <a:pt x="1102" y="560"/>
                </a:cubicBezTo>
                <a:cubicBezTo>
                  <a:pt x="1101" y="553"/>
                  <a:pt x="1095" y="547"/>
                  <a:pt x="1087" y="547"/>
                </a:cubicBezTo>
                <a:close/>
                <a:moveTo>
                  <a:pt x="802" y="537"/>
                </a:moveTo>
                <a:cubicBezTo>
                  <a:pt x="802" y="544"/>
                  <a:pt x="809" y="550"/>
                  <a:pt x="816" y="550"/>
                </a:cubicBezTo>
                <a:cubicBezTo>
                  <a:pt x="823" y="550"/>
                  <a:pt x="829" y="544"/>
                  <a:pt x="829" y="537"/>
                </a:cubicBezTo>
                <a:cubicBezTo>
                  <a:pt x="829" y="529"/>
                  <a:pt x="824" y="523"/>
                  <a:pt x="816" y="523"/>
                </a:cubicBezTo>
                <a:cubicBezTo>
                  <a:pt x="809" y="523"/>
                  <a:pt x="802" y="529"/>
                  <a:pt x="802" y="537"/>
                </a:cubicBezTo>
                <a:close/>
                <a:moveTo>
                  <a:pt x="954" y="535"/>
                </a:moveTo>
                <a:cubicBezTo>
                  <a:pt x="961" y="535"/>
                  <a:pt x="968" y="530"/>
                  <a:pt x="968" y="522"/>
                </a:cubicBezTo>
                <a:cubicBezTo>
                  <a:pt x="969" y="515"/>
                  <a:pt x="963" y="508"/>
                  <a:pt x="956" y="508"/>
                </a:cubicBezTo>
                <a:cubicBezTo>
                  <a:pt x="948" y="508"/>
                  <a:pt x="942" y="513"/>
                  <a:pt x="942" y="520"/>
                </a:cubicBezTo>
                <a:cubicBezTo>
                  <a:pt x="941" y="528"/>
                  <a:pt x="947" y="534"/>
                  <a:pt x="954" y="535"/>
                </a:cubicBezTo>
                <a:close/>
                <a:moveTo>
                  <a:pt x="1297" y="1003"/>
                </a:moveTo>
                <a:cubicBezTo>
                  <a:pt x="1305" y="1003"/>
                  <a:pt x="1310" y="997"/>
                  <a:pt x="1310" y="989"/>
                </a:cubicBezTo>
                <a:cubicBezTo>
                  <a:pt x="1310" y="982"/>
                  <a:pt x="1304" y="976"/>
                  <a:pt x="1297" y="976"/>
                </a:cubicBezTo>
                <a:cubicBezTo>
                  <a:pt x="1290" y="977"/>
                  <a:pt x="1284" y="982"/>
                  <a:pt x="1284" y="989"/>
                </a:cubicBezTo>
                <a:cubicBezTo>
                  <a:pt x="1284" y="997"/>
                  <a:pt x="1290" y="1003"/>
                  <a:pt x="1297" y="1003"/>
                </a:cubicBezTo>
                <a:close/>
                <a:moveTo>
                  <a:pt x="1307" y="867"/>
                </a:moveTo>
                <a:cubicBezTo>
                  <a:pt x="1300" y="867"/>
                  <a:pt x="1293" y="873"/>
                  <a:pt x="1293" y="880"/>
                </a:cubicBezTo>
                <a:cubicBezTo>
                  <a:pt x="1293" y="887"/>
                  <a:pt x="1298" y="893"/>
                  <a:pt x="1306" y="894"/>
                </a:cubicBezTo>
                <a:cubicBezTo>
                  <a:pt x="1313" y="894"/>
                  <a:pt x="1319" y="888"/>
                  <a:pt x="1320" y="881"/>
                </a:cubicBezTo>
                <a:cubicBezTo>
                  <a:pt x="1320" y="874"/>
                  <a:pt x="1314" y="868"/>
                  <a:pt x="1307" y="867"/>
                </a:cubicBezTo>
                <a:close/>
                <a:moveTo>
                  <a:pt x="554" y="868"/>
                </a:moveTo>
                <a:cubicBezTo>
                  <a:pt x="554" y="861"/>
                  <a:pt x="548" y="856"/>
                  <a:pt x="541" y="855"/>
                </a:cubicBezTo>
                <a:cubicBezTo>
                  <a:pt x="534" y="855"/>
                  <a:pt x="528" y="861"/>
                  <a:pt x="527" y="868"/>
                </a:cubicBezTo>
                <a:cubicBezTo>
                  <a:pt x="527" y="875"/>
                  <a:pt x="533" y="882"/>
                  <a:pt x="540" y="882"/>
                </a:cubicBezTo>
                <a:cubicBezTo>
                  <a:pt x="548" y="882"/>
                  <a:pt x="554" y="876"/>
                  <a:pt x="554" y="868"/>
                </a:cubicBezTo>
                <a:close/>
                <a:moveTo>
                  <a:pt x="590" y="1091"/>
                </a:moveTo>
                <a:cubicBezTo>
                  <a:pt x="589" y="1083"/>
                  <a:pt x="583" y="1078"/>
                  <a:pt x="575" y="1078"/>
                </a:cubicBezTo>
                <a:cubicBezTo>
                  <a:pt x="568" y="1078"/>
                  <a:pt x="563" y="1084"/>
                  <a:pt x="563" y="1092"/>
                </a:cubicBezTo>
                <a:cubicBezTo>
                  <a:pt x="563" y="1099"/>
                  <a:pt x="570" y="1105"/>
                  <a:pt x="577" y="1105"/>
                </a:cubicBezTo>
                <a:cubicBezTo>
                  <a:pt x="584" y="1104"/>
                  <a:pt x="590" y="1098"/>
                  <a:pt x="590" y="1091"/>
                </a:cubicBezTo>
                <a:close/>
                <a:moveTo>
                  <a:pt x="545" y="827"/>
                </a:moveTo>
                <a:cubicBezTo>
                  <a:pt x="552" y="827"/>
                  <a:pt x="559" y="822"/>
                  <a:pt x="559" y="815"/>
                </a:cubicBezTo>
                <a:cubicBezTo>
                  <a:pt x="559" y="807"/>
                  <a:pt x="553" y="801"/>
                  <a:pt x="546" y="801"/>
                </a:cubicBezTo>
                <a:cubicBezTo>
                  <a:pt x="539" y="800"/>
                  <a:pt x="533" y="806"/>
                  <a:pt x="532" y="813"/>
                </a:cubicBezTo>
                <a:cubicBezTo>
                  <a:pt x="532" y="821"/>
                  <a:pt x="538" y="827"/>
                  <a:pt x="545" y="827"/>
                </a:cubicBezTo>
                <a:close/>
                <a:moveTo>
                  <a:pt x="1287" y="784"/>
                </a:moveTo>
                <a:cubicBezTo>
                  <a:pt x="1279" y="784"/>
                  <a:pt x="1273" y="790"/>
                  <a:pt x="1273" y="797"/>
                </a:cubicBezTo>
                <a:cubicBezTo>
                  <a:pt x="1274" y="804"/>
                  <a:pt x="1280" y="810"/>
                  <a:pt x="1287" y="810"/>
                </a:cubicBezTo>
                <a:cubicBezTo>
                  <a:pt x="1294" y="810"/>
                  <a:pt x="1300" y="804"/>
                  <a:pt x="1300" y="796"/>
                </a:cubicBezTo>
                <a:cubicBezTo>
                  <a:pt x="1300" y="789"/>
                  <a:pt x="1294" y="784"/>
                  <a:pt x="1287" y="784"/>
                </a:cubicBezTo>
                <a:close/>
                <a:moveTo>
                  <a:pt x="1229" y="1162"/>
                </a:moveTo>
                <a:cubicBezTo>
                  <a:pt x="1236" y="1162"/>
                  <a:pt x="1242" y="1155"/>
                  <a:pt x="1242" y="1148"/>
                </a:cubicBezTo>
                <a:cubicBezTo>
                  <a:pt x="1242" y="1141"/>
                  <a:pt x="1236" y="1135"/>
                  <a:pt x="1228" y="1135"/>
                </a:cubicBezTo>
                <a:cubicBezTo>
                  <a:pt x="1221" y="1135"/>
                  <a:pt x="1215" y="1141"/>
                  <a:pt x="1215" y="1148"/>
                </a:cubicBezTo>
                <a:cubicBezTo>
                  <a:pt x="1215" y="1156"/>
                  <a:pt x="1221" y="1162"/>
                  <a:pt x="1229" y="1162"/>
                </a:cubicBezTo>
                <a:close/>
                <a:moveTo>
                  <a:pt x="579" y="721"/>
                </a:moveTo>
                <a:cubicBezTo>
                  <a:pt x="572" y="722"/>
                  <a:pt x="566" y="728"/>
                  <a:pt x="566" y="735"/>
                </a:cubicBezTo>
                <a:cubicBezTo>
                  <a:pt x="567" y="743"/>
                  <a:pt x="573" y="748"/>
                  <a:pt x="581" y="748"/>
                </a:cubicBezTo>
                <a:cubicBezTo>
                  <a:pt x="588" y="747"/>
                  <a:pt x="593" y="741"/>
                  <a:pt x="593" y="734"/>
                </a:cubicBezTo>
                <a:cubicBezTo>
                  <a:pt x="593" y="727"/>
                  <a:pt x="586" y="721"/>
                  <a:pt x="579" y="721"/>
                </a:cubicBezTo>
                <a:close/>
                <a:moveTo>
                  <a:pt x="675" y="1222"/>
                </a:moveTo>
                <a:cubicBezTo>
                  <a:pt x="682" y="1222"/>
                  <a:pt x="688" y="1216"/>
                  <a:pt x="688" y="1209"/>
                </a:cubicBezTo>
                <a:cubicBezTo>
                  <a:pt x="689" y="1202"/>
                  <a:pt x="682" y="1196"/>
                  <a:pt x="675" y="1196"/>
                </a:cubicBezTo>
                <a:cubicBezTo>
                  <a:pt x="668" y="1196"/>
                  <a:pt x="662" y="1202"/>
                  <a:pt x="662" y="1210"/>
                </a:cubicBezTo>
                <a:cubicBezTo>
                  <a:pt x="662" y="1217"/>
                  <a:pt x="668" y="1222"/>
                  <a:pt x="675" y="1222"/>
                </a:cubicBezTo>
                <a:close/>
                <a:moveTo>
                  <a:pt x="549" y="923"/>
                </a:moveTo>
                <a:cubicBezTo>
                  <a:pt x="549" y="916"/>
                  <a:pt x="543" y="910"/>
                  <a:pt x="536" y="910"/>
                </a:cubicBezTo>
                <a:cubicBezTo>
                  <a:pt x="529" y="910"/>
                  <a:pt x="523" y="915"/>
                  <a:pt x="523" y="923"/>
                </a:cubicBezTo>
                <a:cubicBezTo>
                  <a:pt x="523" y="930"/>
                  <a:pt x="529" y="936"/>
                  <a:pt x="536" y="936"/>
                </a:cubicBezTo>
                <a:cubicBezTo>
                  <a:pt x="544" y="936"/>
                  <a:pt x="550" y="930"/>
                  <a:pt x="549" y="923"/>
                </a:cubicBezTo>
                <a:close/>
                <a:moveTo>
                  <a:pt x="1110" y="1261"/>
                </a:moveTo>
                <a:cubicBezTo>
                  <a:pt x="1118" y="1261"/>
                  <a:pt x="1124" y="1254"/>
                  <a:pt x="1123" y="1247"/>
                </a:cubicBezTo>
                <a:cubicBezTo>
                  <a:pt x="1123" y="1240"/>
                  <a:pt x="1117" y="1234"/>
                  <a:pt x="1110" y="1234"/>
                </a:cubicBezTo>
                <a:cubicBezTo>
                  <a:pt x="1103" y="1234"/>
                  <a:pt x="1097" y="1240"/>
                  <a:pt x="1097" y="1247"/>
                </a:cubicBezTo>
                <a:cubicBezTo>
                  <a:pt x="1097" y="1255"/>
                  <a:pt x="1103" y="1261"/>
                  <a:pt x="1110" y="1261"/>
                </a:cubicBezTo>
                <a:close/>
                <a:moveTo>
                  <a:pt x="780" y="1286"/>
                </a:moveTo>
                <a:cubicBezTo>
                  <a:pt x="787" y="1286"/>
                  <a:pt x="793" y="1280"/>
                  <a:pt x="792" y="1273"/>
                </a:cubicBezTo>
                <a:cubicBezTo>
                  <a:pt x="792" y="1266"/>
                  <a:pt x="787" y="1260"/>
                  <a:pt x="779" y="1260"/>
                </a:cubicBezTo>
                <a:cubicBezTo>
                  <a:pt x="772" y="1260"/>
                  <a:pt x="766" y="1266"/>
                  <a:pt x="766" y="1273"/>
                </a:cubicBezTo>
                <a:cubicBezTo>
                  <a:pt x="766" y="1281"/>
                  <a:pt x="772" y="1287"/>
                  <a:pt x="780" y="1286"/>
                </a:cubicBezTo>
                <a:close/>
                <a:moveTo>
                  <a:pt x="997" y="1306"/>
                </a:moveTo>
                <a:cubicBezTo>
                  <a:pt x="1004" y="1306"/>
                  <a:pt x="1010" y="1300"/>
                  <a:pt x="1010" y="1293"/>
                </a:cubicBezTo>
                <a:cubicBezTo>
                  <a:pt x="1010" y="1285"/>
                  <a:pt x="1004" y="1279"/>
                  <a:pt x="997" y="1279"/>
                </a:cubicBezTo>
                <a:cubicBezTo>
                  <a:pt x="990" y="1279"/>
                  <a:pt x="984" y="1285"/>
                  <a:pt x="983" y="1292"/>
                </a:cubicBezTo>
                <a:cubicBezTo>
                  <a:pt x="983" y="1300"/>
                  <a:pt x="989" y="1306"/>
                  <a:pt x="997" y="1306"/>
                </a:cubicBezTo>
                <a:close/>
                <a:moveTo>
                  <a:pt x="1315" y="935"/>
                </a:moveTo>
                <a:cubicBezTo>
                  <a:pt x="1315" y="928"/>
                  <a:pt x="1309" y="922"/>
                  <a:pt x="1302" y="922"/>
                </a:cubicBezTo>
                <a:cubicBezTo>
                  <a:pt x="1295" y="922"/>
                  <a:pt x="1289" y="928"/>
                  <a:pt x="1289" y="935"/>
                </a:cubicBezTo>
                <a:cubicBezTo>
                  <a:pt x="1289" y="943"/>
                  <a:pt x="1295" y="948"/>
                  <a:pt x="1302" y="948"/>
                </a:cubicBezTo>
                <a:cubicBezTo>
                  <a:pt x="1309" y="948"/>
                  <a:pt x="1315" y="942"/>
                  <a:pt x="1315" y="935"/>
                </a:cubicBezTo>
                <a:close/>
                <a:moveTo>
                  <a:pt x="787" y="548"/>
                </a:moveTo>
                <a:cubicBezTo>
                  <a:pt x="780" y="548"/>
                  <a:pt x="774" y="554"/>
                  <a:pt x="774" y="561"/>
                </a:cubicBezTo>
                <a:cubicBezTo>
                  <a:pt x="774" y="569"/>
                  <a:pt x="780" y="575"/>
                  <a:pt x="787" y="575"/>
                </a:cubicBezTo>
                <a:cubicBezTo>
                  <a:pt x="794" y="574"/>
                  <a:pt x="800" y="569"/>
                  <a:pt x="800" y="561"/>
                </a:cubicBezTo>
                <a:cubicBezTo>
                  <a:pt x="800" y="554"/>
                  <a:pt x="794" y="548"/>
                  <a:pt x="787" y="548"/>
                </a:cubicBezTo>
                <a:close/>
                <a:moveTo>
                  <a:pt x="857" y="541"/>
                </a:moveTo>
                <a:cubicBezTo>
                  <a:pt x="857" y="548"/>
                  <a:pt x="863" y="554"/>
                  <a:pt x="870" y="554"/>
                </a:cubicBezTo>
                <a:cubicBezTo>
                  <a:pt x="877" y="554"/>
                  <a:pt x="883" y="549"/>
                  <a:pt x="884" y="542"/>
                </a:cubicBezTo>
                <a:cubicBezTo>
                  <a:pt x="884" y="534"/>
                  <a:pt x="878" y="528"/>
                  <a:pt x="871" y="528"/>
                </a:cubicBezTo>
                <a:cubicBezTo>
                  <a:pt x="863" y="528"/>
                  <a:pt x="858" y="533"/>
                  <a:pt x="857" y="541"/>
                </a:cubicBezTo>
                <a:close/>
                <a:moveTo>
                  <a:pt x="601" y="1133"/>
                </a:moveTo>
                <a:cubicBezTo>
                  <a:pt x="608" y="1133"/>
                  <a:pt x="614" y="1127"/>
                  <a:pt x="614" y="1120"/>
                </a:cubicBezTo>
                <a:cubicBezTo>
                  <a:pt x="614" y="1113"/>
                  <a:pt x="608" y="1107"/>
                  <a:pt x="601" y="1107"/>
                </a:cubicBezTo>
                <a:cubicBezTo>
                  <a:pt x="594" y="1107"/>
                  <a:pt x="588" y="1113"/>
                  <a:pt x="588" y="1120"/>
                </a:cubicBezTo>
                <a:cubicBezTo>
                  <a:pt x="588" y="1128"/>
                  <a:pt x="594" y="1133"/>
                  <a:pt x="601" y="1133"/>
                </a:cubicBezTo>
                <a:close/>
                <a:moveTo>
                  <a:pt x="1033" y="542"/>
                </a:moveTo>
                <a:cubicBezTo>
                  <a:pt x="1026" y="542"/>
                  <a:pt x="1020" y="548"/>
                  <a:pt x="1020" y="555"/>
                </a:cubicBezTo>
                <a:cubicBezTo>
                  <a:pt x="1020" y="563"/>
                  <a:pt x="1026" y="569"/>
                  <a:pt x="1034" y="569"/>
                </a:cubicBezTo>
                <a:cubicBezTo>
                  <a:pt x="1041" y="568"/>
                  <a:pt x="1047" y="562"/>
                  <a:pt x="1047" y="555"/>
                </a:cubicBezTo>
                <a:cubicBezTo>
                  <a:pt x="1046" y="548"/>
                  <a:pt x="1040" y="542"/>
                  <a:pt x="1033" y="542"/>
                </a:cubicBezTo>
                <a:close/>
                <a:moveTo>
                  <a:pt x="1113" y="576"/>
                </a:moveTo>
                <a:cubicBezTo>
                  <a:pt x="1106" y="576"/>
                  <a:pt x="1100" y="582"/>
                  <a:pt x="1100" y="589"/>
                </a:cubicBezTo>
                <a:cubicBezTo>
                  <a:pt x="1099" y="597"/>
                  <a:pt x="1105" y="602"/>
                  <a:pt x="1112" y="603"/>
                </a:cubicBezTo>
                <a:cubicBezTo>
                  <a:pt x="1119" y="603"/>
                  <a:pt x="1125" y="597"/>
                  <a:pt x="1126" y="590"/>
                </a:cubicBezTo>
                <a:cubicBezTo>
                  <a:pt x="1126" y="583"/>
                  <a:pt x="1120" y="576"/>
                  <a:pt x="1113" y="576"/>
                </a:cubicBezTo>
                <a:close/>
                <a:moveTo>
                  <a:pt x="1199" y="1186"/>
                </a:moveTo>
                <a:cubicBezTo>
                  <a:pt x="1206" y="1186"/>
                  <a:pt x="1212" y="1180"/>
                  <a:pt x="1212" y="1173"/>
                </a:cubicBezTo>
                <a:cubicBezTo>
                  <a:pt x="1212" y="1166"/>
                  <a:pt x="1206" y="1160"/>
                  <a:pt x="1199" y="1160"/>
                </a:cubicBezTo>
                <a:cubicBezTo>
                  <a:pt x="1191" y="1160"/>
                  <a:pt x="1185" y="1166"/>
                  <a:pt x="1186" y="1174"/>
                </a:cubicBezTo>
                <a:cubicBezTo>
                  <a:pt x="1186" y="1181"/>
                  <a:pt x="1192" y="1186"/>
                  <a:pt x="1199" y="1186"/>
                </a:cubicBezTo>
                <a:close/>
                <a:moveTo>
                  <a:pt x="651" y="1193"/>
                </a:moveTo>
                <a:cubicBezTo>
                  <a:pt x="658" y="1193"/>
                  <a:pt x="664" y="1187"/>
                  <a:pt x="664" y="1180"/>
                </a:cubicBezTo>
                <a:cubicBezTo>
                  <a:pt x="664" y="1173"/>
                  <a:pt x="658" y="1167"/>
                  <a:pt x="651" y="1167"/>
                </a:cubicBezTo>
                <a:cubicBezTo>
                  <a:pt x="643" y="1167"/>
                  <a:pt x="637" y="1173"/>
                  <a:pt x="637" y="1180"/>
                </a:cubicBezTo>
                <a:cubicBezTo>
                  <a:pt x="638" y="1188"/>
                  <a:pt x="643" y="1193"/>
                  <a:pt x="651" y="1193"/>
                </a:cubicBezTo>
                <a:close/>
                <a:moveTo>
                  <a:pt x="1140" y="1236"/>
                </a:moveTo>
                <a:cubicBezTo>
                  <a:pt x="1147" y="1236"/>
                  <a:pt x="1153" y="1230"/>
                  <a:pt x="1153" y="1223"/>
                </a:cubicBezTo>
                <a:cubicBezTo>
                  <a:pt x="1153" y="1216"/>
                  <a:pt x="1148" y="1210"/>
                  <a:pt x="1141" y="1209"/>
                </a:cubicBezTo>
                <a:cubicBezTo>
                  <a:pt x="1133" y="1209"/>
                  <a:pt x="1127" y="1215"/>
                  <a:pt x="1127" y="1223"/>
                </a:cubicBezTo>
                <a:cubicBezTo>
                  <a:pt x="1127" y="1230"/>
                  <a:pt x="1133" y="1236"/>
                  <a:pt x="1140" y="1236"/>
                </a:cubicBezTo>
                <a:close/>
                <a:moveTo>
                  <a:pt x="1262" y="1082"/>
                </a:moveTo>
                <a:cubicBezTo>
                  <a:pt x="1270" y="1082"/>
                  <a:pt x="1276" y="1077"/>
                  <a:pt x="1276" y="1069"/>
                </a:cubicBezTo>
                <a:cubicBezTo>
                  <a:pt x="1276" y="1062"/>
                  <a:pt x="1270" y="1056"/>
                  <a:pt x="1263" y="1056"/>
                </a:cubicBezTo>
                <a:cubicBezTo>
                  <a:pt x="1256" y="1056"/>
                  <a:pt x="1250" y="1061"/>
                  <a:pt x="1250" y="1068"/>
                </a:cubicBezTo>
                <a:cubicBezTo>
                  <a:pt x="1250" y="1076"/>
                  <a:pt x="1255" y="1082"/>
                  <a:pt x="1262" y="1082"/>
                </a:cubicBezTo>
                <a:close/>
                <a:moveTo>
                  <a:pt x="925" y="533"/>
                </a:moveTo>
                <a:cubicBezTo>
                  <a:pt x="918" y="533"/>
                  <a:pt x="912" y="539"/>
                  <a:pt x="912" y="546"/>
                </a:cubicBezTo>
                <a:cubicBezTo>
                  <a:pt x="912" y="553"/>
                  <a:pt x="918" y="559"/>
                  <a:pt x="925" y="559"/>
                </a:cubicBezTo>
                <a:cubicBezTo>
                  <a:pt x="932" y="559"/>
                  <a:pt x="938" y="553"/>
                  <a:pt x="938" y="546"/>
                </a:cubicBezTo>
                <a:cubicBezTo>
                  <a:pt x="938" y="539"/>
                  <a:pt x="932" y="533"/>
                  <a:pt x="925" y="533"/>
                </a:cubicBezTo>
                <a:close/>
                <a:moveTo>
                  <a:pt x="942" y="1300"/>
                </a:moveTo>
                <a:cubicBezTo>
                  <a:pt x="949" y="1300"/>
                  <a:pt x="955" y="1295"/>
                  <a:pt x="955" y="1288"/>
                </a:cubicBezTo>
                <a:cubicBezTo>
                  <a:pt x="955" y="1281"/>
                  <a:pt x="949" y="1274"/>
                  <a:pt x="942" y="1274"/>
                </a:cubicBezTo>
                <a:cubicBezTo>
                  <a:pt x="935" y="1274"/>
                  <a:pt x="929" y="1280"/>
                  <a:pt x="929" y="1287"/>
                </a:cubicBezTo>
                <a:cubicBezTo>
                  <a:pt x="929" y="1295"/>
                  <a:pt x="935" y="1300"/>
                  <a:pt x="942" y="1300"/>
                </a:cubicBezTo>
                <a:close/>
                <a:moveTo>
                  <a:pt x="562" y="789"/>
                </a:moveTo>
                <a:cubicBezTo>
                  <a:pt x="562" y="796"/>
                  <a:pt x="567" y="802"/>
                  <a:pt x="575" y="802"/>
                </a:cubicBezTo>
                <a:cubicBezTo>
                  <a:pt x="582" y="802"/>
                  <a:pt x="587" y="797"/>
                  <a:pt x="587" y="789"/>
                </a:cubicBezTo>
                <a:cubicBezTo>
                  <a:pt x="587" y="782"/>
                  <a:pt x="582" y="776"/>
                  <a:pt x="574" y="776"/>
                </a:cubicBezTo>
                <a:cubicBezTo>
                  <a:pt x="567" y="776"/>
                  <a:pt x="562" y="782"/>
                  <a:pt x="562" y="789"/>
                </a:cubicBezTo>
                <a:close/>
                <a:moveTo>
                  <a:pt x="834" y="1291"/>
                </a:moveTo>
                <a:cubicBezTo>
                  <a:pt x="841" y="1291"/>
                  <a:pt x="847" y="1285"/>
                  <a:pt x="847" y="1278"/>
                </a:cubicBezTo>
                <a:cubicBezTo>
                  <a:pt x="847" y="1270"/>
                  <a:pt x="841" y="1265"/>
                  <a:pt x="833" y="1265"/>
                </a:cubicBezTo>
                <a:cubicBezTo>
                  <a:pt x="826" y="1265"/>
                  <a:pt x="821" y="1271"/>
                  <a:pt x="821" y="1279"/>
                </a:cubicBezTo>
                <a:cubicBezTo>
                  <a:pt x="821" y="1286"/>
                  <a:pt x="827" y="1291"/>
                  <a:pt x="834" y="1291"/>
                </a:cubicBezTo>
                <a:close/>
                <a:moveTo>
                  <a:pt x="1282" y="839"/>
                </a:moveTo>
                <a:cubicBezTo>
                  <a:pt x="1275" y="838"/>
                  <a:pt x="1269" y="844"/>
                  <a:pt x="1269" y="851"/>
                </a:cubicBezTo>
                <a:cubicBezTo>
                  <a:pt x="1269" y="858"/>
                  <a:pt x="1274" y="864"/>
                  <a:pt x="1281" y="865"/>
                </a:cubicBezTo>
                <a:cubicBezTo>
                  <a:pt x="1288" y="865"/>
                  <a:pt x="1294" y="859"/>
                  <a:pt x="1295" y="852"/>
                </a:cubicBezTo>
                <a:cubicBezTo>
                  <a:pt x="1295" y="845"/>
                  <a:pt x="1289" y="839"/>
                  <a:pt x="1282" y="839"/>
                </a:cubicBezTo>
                <a:close/>
                <a:moveTo>
                  <a:pt x="887" y="1295"/>
                </a:moveTo>
                <a:cubicBezTo>
                  <a:pt x="894" y="1295"/>
                  <a:pt x="900" y="1290"/>
                  <a:pt x="901" y="1283"/>
                </a:cubicBezTo>
                <a:cubicBezTo>
                  <a:pt x="901" y="1276"/>
                  <a:pt x="895" y="1270"/>
                  <a:pt x="888" y="1269"/>
                </a:cubicBezTo>
                <a:cubicBezTo>
                  <a:pt x="881" y="1269"/>
                  <a:pt x="875" y="1275"/>
                  <a:pt x="875" y="1282"/>
                </a:cubicBezTo>
                <a:cubicBezTo>
                  <a:pt x="875" y="1289"/>
                  <a:pt x="880" y="1295"/>
                  <a:pt x="887" y="1295"/>
                </a:cubicBezTo>
                <a:close/>
                <a:moveTo>
                  <a:pt x="755" y="1257"/>
                </a:moveTo>
                <a:cubicBezTo>
                  <a:pt x="762" y="1257"/>
                  <a:pt x="768" y="1251"/>
                  <a:pt x="768" y="1244"/>
                </a:cubicBezTo>
                <a:cubicBezTo>
                  <a:pt x="767" y="1237"/>
                  <a:pt x="762" y="1231"/>
                  <a:pt x="754" y="1231"/>
                </a:cubicBezTo>
                <a:cubicBezTo>
                  <a:pt x="747" y="1231"/>
                  <a:pt x="742" y="1237"/>
                  <a:pt x="742" y="1244"/>
                </a:cubicBezTo>
                <a:cubicBezTo>
                  <a:pt x="742" y="1251"/>
                  <a:pt x="748" y="1257"/>
                  <a:pt x="755" y="1257"/>
                </a:cubicBezTo>
                <a:close/>
                <a:moveTo>
                  <a:pt x="1137" y="607"/>
                </a:moveTo>
                <a:cubicBezTo>
                  <a:pt x="1130" y="607"/>
                  <a:pt x="1124" y="613"/>
                  <a:pt x="1124" y="620"/>
                </a:cubicBezTo>
                <a:cubicBezTo>
                  <a:pt x="1125" y="627"/>
                  <a:pt x="1131" y="633"/>
                  <a:pt x="1138" y="632"/>
                </a:cubicBezTo>
                <a:cubicBezTo>
                  <a:pt x="1145" y="632"/>
                  <a:pt x="1150" y="626"/>
                  <a:pt x="1150" y="619"/>
                </a:cubicBezTo>
                <a:cubicBezTo>
                  <a:pt x="1150" y="612"/>
                  <a:pt x="1144" y="606"/>
                  <a:pt x="1137" y="607"/>
                </a:cubicBezTo>
                <a:close/>
                <a:moveTo>
                  <a:pt x="639" y="672"/>
                </a:moveTo>
                <a:cubicBezTo>
                  <a:pt x="632" y="672"/>
                  <a:pt x="626" y="678"/>
                  <a:pt x="626" y="685"/>
                </a:cubicBezTo>
                <a:cubicBezTo>
                  <a:pt x="626" y="692"/>
                  <a:pt x="631" y="698"/>
                  <a:pt x="638" y="698"/>
                </a:cubicBezTo>
                <a:cubicBezTo>
                  <a:pt x="646" y="698"/>
                  <a:pt x="651" y="692"/>
                  <a:pt x="652" y="685"/>
                </a:cubicBezTo>
                <a:cubicBezTo>
                  <a:pt x="652" y="678"/>
                  <a:pt x="646" y="672"/>
                  <a:pt x="639" y="672"/>
                </a:cubicBezTo>
                <a:close/>
                <a:moveTo>
                  <a:pt x="569" y="1007"/>
                </a:moveTo>
                <a:cubicBezTo>
                  <a:pt x="569" y="1000"/>
                  <a:pt x="563" y="994"/>
                  <a:pt x="556" y="994"/>
                </a:cubicBezTo>
                <a:cubicBezTo>
                  <a:pt x="549" y="994"/>
                  <a:pt x="543" y="999"/>
                  <a:pt x="543" y="1006"/>
                </a:cubicBezTo>
                <a:cubicBezTo>
                  <a:pt x="542" y="1014"/>
                  <a:pt x="548" y="1020"/>
                  <a:pt x="556" y="1020"/>
                </a:cubicBezTo>
                <a:cubicBezTo>
                  <a:pt x="563" y="1020"/>
                  <a:pt x="569" y="1014"/>
                  <a:pt x="569" y="1007"/>
                </a:cubicBezTo>
                <a:close/>
                <a:moveTo>
                  <a:pt x="639" y="1150"/>
                </a:moveTo>
                <a:cubicBezTo>
                  <a:pt x="639" y="1143"/>
                  <a:pt x="634" y="1137"/>
                  <a:pt x="626" y="1137"/>
                </a:cubicBezTo>
                <a:cubicBezTo>
                  <a:pt x="619" y="1137"/>
                  <a:pt x="613" y="1142"/>
                  <a:pt x="613" y="1149"/>
                </a:cubicBezTo>
                <a:cubicBezTo>
                  <a:pt x="612" y="1157"/>
                  <a:pt x="618" y="1163"/>
                  <a:pt x="626" y="1163"/>
                </a:cubicBezTo>
                <a:cubicBezTo>
                  <a:pt x="633" y="1163"/>
                  <a:pt x="639" y="1158"/>
                  <a:pt x="639" y="1150"/>
                </a:cubicBezTo>
                <a:close/>
                <a:moveTo>
                  <a:pt x="1027" y="1280"/>
                </a:moveTo>
                <a:cubicBezTo>
                  <a:pt x="1034" y="1280"/>
                  <a:pt x="1039" y="1274"/>
                  <a:pt x="1039" y="1267"/>
                </a:cubicBezTo>
                <a:cubicBezTo>
                  <a:pt x="1039" y="1260"/>
                  <a:pt x="1034" y="1254"/>
                  <a:pt x="1027" y="1254"/>
                </a:cubicBezTo>
                <a:cubicBezTo>
                  <a:pt x="1020" y="1254"/>
                  <a:pt x="1014" y="1260"/>
                  <a:pt x="1014" y="1267"/>
                </a:cubicBezTo>
                <a:cubicBezTo>
                  <a:pt x="1014" y="1274"/>
                  <a:pt x="1019" y="1280"/>
                  <a:pt x="1027" y="1280"/>
                </a:cubicBezTo>
                <a:close/>
                <a:moveTo>
                  <a:pt x="757" y="573"/>
                </a:moveTo>
                <a:cubicBezTo>
                  <a:pt x="750" y="573"/>
                  <a:pt x="744" y="579"/>
                  <a:pt x="744" y="586"/>
                </a:cubicBezTo>
                <a:cubicBezTo>
                  <a:pt x="744" y="593"/>
                  <a:pt x="750" y="599"/>
                  <a:pt x="757" y="599"/>
                </a:cubicBezTo>
                <a:cubicBezTo>
                  <a:pt x="765" y="599"/>
                  <a:pt x="770" y="593"/>
                  <a:pt x="770" y="586"/>
                </a:cubicBezTo>
                <a:cubicBezTo>
                  <a:pt x="770" y="579"/>
                  <a:pt x="764" y="573"/>
                  <a:pt x="757" y="573"/>
                </a:cubicBezTo>
                <a:close/>
                <a:moveTo>
                  <a:pt x="597" y="710"/>
                </a:moveTo>
                <a:cubicBezTo>
                  <a:pt x="597" y="717"/>
                  <a:pt x="602" y="723"/>
                  <a:pt x="609" y="723"/>
                </a:cubicBezTo>
                <a:cubicBezTo>
                  <a:pt x="617" y="723"/>
                  <a:pt x="623" y="717"/>
                  <a:pt x="623" y="710"/>
                </a:cubicBezTo>
                <a:cubicBezTo>
                  <a:pt x="622" y="702"/>
                  <a:pt x="617" y="697"/>
                  <a:pt x="609" y="697"/>
                </a:cubicBezTo>
                <a:cubicBezTo>
                  <a:pt x="602" y="697"/>
                  <a:pt x="597" y="703"/>
                  <a:pt x="597" y="710"/>
                </a:cubicBezTo>
                <a:close/>
                <a:moveTo>
                  <a:pt x="980" y="537"/>
                </a:moveTo>
                <a:cubicBezTo>
                  <a:pt x="973" y="537"/>
                  <a:pt x="967" y="543"/>
                  <a:pt x="967" y="550"/>
                </a:cubicBezTo>
                <a:cubicBezTo>
                  <a:pt x="967" y="558"/>
                  <a:pt x="972" y="563"/>
                  <a:pt x="980" y="563"/>
                </a:cubicBezTo>
                <a:cubicBezTo>
                  <a:pt x="987" y="563"/>
                  <a:pt x="993" y="558"/>
                  <a:pt x="993" y="550"/>
                </a:cubicBezTo>
                <a:cubicBezTo>
                  <a:pt x="993" y="543"/>
                  <a:pt x="987" y="537"/>
                  <a:pt x="980" y="537"/>
                </a:cubicBezTo>
                <a:close/>
                <a:moveTo>
                  <a:pt x="1262" y="754"/>
                </a:moveTo>
                <a:cubicBezTo>
                  <a:pt x="1255" y="754"/>
                  <a:pt x="1249" y="760"/>
                  <a:pt x="1249" y="767"/>
                </a:cubicBezTo>
                <a:cubicBezTo>
                  <a:pt x="1249" y="775"/>
                  <a:pt x="1255" y="780"/>
                  <a:pt x="1263" y="780"/>
                </a:cubicBezTo>
                <a:cubicBezTo>
                  <a:pt x="1270" y="780"/>
                  <a:pt x="1275" y="774"/>
                  <a:pt x="1275" y="766"/>
                </a:cubicBezTo>
                <a:cubicBezTo>
                  <a:pt x="1275" y="759"/>
                  <a:pt x="1269" y="754"/>
                  <a:pt x="1262" y="754"/>
                </a:cubicBezTo>
                <a:close/>
                <a:moveTo>
                  <a:pt x="1170" y="1211"/>
                </a:moveTo>
                <a:cubicBezTo>
                  <a:pt x="1177" y="1211"/>
                  <a:pt x="1182" y="1205"/>
                  <a:pt x="1182" y="1197"/>
                </a:cubicBezTo>
                <a:cubicBezTo>
                  <a:pt x="1182" y="1190"/>
                  <a:pt x="1176" y="1185"/>
                  <a:pt x="1169" y="1185"/>
                </a:cubicBezTo>
                <a:cubicBezTo>
                  <a:pt x="1161" y="1185"/>
                  <a:pt x="1156" y="1191"/>
                  <a:pt x="1156" y="1198"/>
                </a:cubicBezTo>
                <a:cubicBezTo>
                  <a:pt x="1156" y="1205"/>
                  <a:pt x="1162" y="1211"/>
                  <a:pt x="1170" y="1211"/>
                </a:cubicBezTo>
                <a:close/>
                <a:moveTo>
                  <a:pt x="727" y="598"/>
                </a:moveTo>
                <a:cubicBezTo>
                  <a:pt x="719" y="599"/>
                  <a:pt x="714" y="604"/>
                  <a:pt x="715" y="612"/>
                </a:cubicBezTo>
                <a:cubicBezTo>
                  <a:pt x="715" y="619"/>
                  <a:pt x="721" y="624"/>
                  <a:pt x="728" y="624"/>
                </a:cubicBezTo>
                <a:cubicBezTo>
                  <a:pt x="735" y="624"/>
                  <a:pt x="740" y="617"/>
                  <a:pt x="740" y="610"/>
                </a:cubicBezTo>
                <a:cubicBezTo>
                  <a:pt x="740" y="603"/>
                  <a:pt x="734" y="598"/>
                  <a:pt x="727" y="598"/>
                </a:cubicBezTo>
                <a:close/>
                <a:moveTo>
                  <a:pt x="561" y="965"/>
                </a:moveTo>
                <a:cubicBezTo>
                  <a:pt x="568" y="965"/>
                  <a:pt x="574" y="959"/>
                  <a:pt x="574" y="952"/>
                </a:cubicBezTo>
                <a:cubicBezTo>
                  <a:pt x="574" y="945"/>
                  <a:pt x="568" y="939"/>
                  <a:pt x="561" y="939"/>
                </a:cubicBezTo>
                <a:cubicBezTo>
                  <a:pt x="553" y="940"/>
                  <a:pt x="548" y="946"/>
                  <a:pt x="548" y="953"/>
                </a:cubicBezTo>
                <a:cubicBezTo>
                  <a:pt x="548" y="959"/>
                  <a:pt x="554" y="965"/>
                  <a:pt x="561" y="965"/>
                </a:cubicBezTo>
                <a:close/>
                <a:moveTo>
                  <a:pt x="1237" y="725"/>
                </a:moveTo>
                <a:cubicBezTo>
                  <a:pt x="1230" y="725"/>
                  <a:pt x="1224" y="731"/>
                  <a:pt x="1224" y="738"/>
                </a:cubicBezTo>
                <a:cubicBezTo>
                  <a:pt x="1225" y="745"/>
                  <a:pt x="1230" y="751"/>
                  <a:pt x="1237" y="751"/>
                </a:cubicBezTo>
                <a:cubicBezTo>
                  <a:pt x="1244" y="751"/>
                  <a:pt x="1250" y="745"/>
                  <a:pt x="1250" y="738"/>
                </a:cubicBezTo>
                <a:cubicBezTo>
                  <a:pt x="1250" y="731"/>
                  <a:pt x="1244" y="725"/>
                  <a:pt x="1237" y="725"/>
                </a:cubicBezTo>
                <a:close/>
                <a:moveTo>
                  <a:pt x="1149" y="649"/>
                </a:moveTo>
                <a:cubicBezTo>
                  <a:pt x="1149" y="656"/>
                  <a:pt x="1155" y="662"/>
                  <a:pt x="1162" y="662"/>
                </a:cubicBezTo>
                <a:cubicBezTo>
                  <a:pt x="1169" y="662"/>
                  <a:pt x="1175" y="656"/>
                  <a:pt x="1175" y="649"/>
                </a:cubicBezTo>
                <a:cubicBezTo>
                  <a:pt x="1175" y="642"/>
                  <a:pt x="1169" y="636"/>
                  <a:pt x="1162" y="636"/>
                </a:cubicBezTo>
                <a:cubicBezTo>
                  <a:pt x="1155" y="636"/>
                  <a:pt x="1150" y="642"/>
                  <a:pt x="1149" y="649"/>
                </a:cubicBezTo>
                <a:close/>
                <a:moveTo>
                  <a:pt x="1280" y="1014"/>
                </a:moveTo>
                <a:cubicBezTo>
                  <a:pt x="1280" y="1007"/>
                  <a:pt x="1273" y="1001"/>
                  <a:pt x="1266" y="1002"/>
                </a:cubicBezTo>
                <a:cubicBezTo>
                  <a:pt x="1260" y="1002"/>
                  <a:pt x="1254" y="1008"/>
                  <a:pt x="1254" y="1014"/>
                </a:cubicBezTo>
                <a:cubicBezTo>
                  <a:pt x="1254" y="1022"/>
                  <a:pt x="1260" y="1027"/>
                  <a:pt x="1267" y="1027"/>
                </a:cubicBezTo>
                <a:cubicBezTo>
                  <a:pt x="1275" y="1027"/>
                  <a:pt x="1280" y="1021"/>
                  <a:pt x="1280" y="1014"/>
                </a:cubicBezTo>
                <a:close/>
                <a:moveTo>
                  <a:pt x="581" y="1049"/>
                </a:moveTo>
                <a:cubicBezTo>
                  <a:pt x="588" y="1049"/>
                  <a:pt x="594" y="1043"/>
                  <a:pt x="594" y="1037"/>
                </a:cubicBezTo>
                <a:cubicBezTo>
                  <a:pt x="593" y="1030"/>
                  <a:pt x="587" y="1024"/>
                  <a:pt x="580" y="1024"/>
                </a:cubicBezTo>
                <a:cubicBezTo>
                  <a:pt x="573" y="1024"/>
                  <a:pt x="568" y="1030"/>
                  <a:pt x="568" y="1037"/>
                </a:cubicBezTo>
                <a:cubicBezTo>
                  <a:pt x="568" y="1044"/>
                  <a:pt x="574" y="1050"/>
                  <a:pt x="581" y="1049"/>
                </a:cubicBezTo>
                <a:close/>
                <a:moveTo>
                  <a:pt x="1045" y="586"/>
                </a:moveTo>
                <a:cubicBezTo>
                  <a:pt x="1046" y="593"/>
                  <a:pt x="1052" y="598"/>
                  <a:pt x="1058" y="598"/>
                </a:cubicBezTo>
                <a:cubicBezTo>
                  <a:pt x="1065" y="598"/>
                  <a:pt x="1071" y="592"/>
                  <a:pt x="1071" y="585"/>
                </a:cubicBezTo>
                <a:cubicBezTo>
                  <a:pt x="1071" y="578"/>
                  <a:pt x="1065" y="572"/>
                  <a:pt x="1057" y="573"/>
                </a:cubicBezTo>
                <a:cubicBezTo>
                  <a:pt x="1050" y="573"/>
                  <a:pt x="1045" y="579"/>
                  <a:pt x="1045" y="586"/>
                </a:cubicBezTo>
                <a:close/>
                <a:moveTo>
                  <a:pt x="655" y="660"/>
                </a:moveTo>
                <a:cubicBezTo>
                  <a:pt x="655" y="667"/>
                  <a:pt x="661" y="673"/>
                  <a:pt x="668" y="673"/>
                </a:cubicBezTo>
                <a:cubicBezTo>
                  <a:pt x="675" y="673"/>
                  <a:pt x="681" y="667"/>
                  <a:pt x="681" y="660"/>
                </a:cubicBezTo>
                <a:cubicBezTo>
                  <a:pt x="681" y="653"/>
                  <a:pt x="675" y="648"/>
                  <a:pt x="668" y="648"/>
                </a:cubicBezTo>
                <a:cubicBezTo>
                  <a:pt x="661" y="648"/>
                  <a:pt x="656" y="653"/>
                  <a:pt x="655" y="660"/>
                </a:cubicBezTo>
                <a:close/>
                <a:moveTo>
                  <a:pt x="1285" y="960"/>
                </a:moveTo>
                <a:cubicBezTo>
                  <a:pt x="1285" y="953"/>
                  <a:pt x="1279" y="947"/>
                  <a:pt x="1272" y="947"/>
                </a:cubicBezTo>
                <a:cubicBezTo>
                  <a:pt x="1265" y="947"/>
                  <a:pt x="1259" y="953"/>
                  <a:pt x="1259" y="960"/>
                </a:cubicBezTo>
                <a:cubicBezTo>
                  <a:pt x="1260" y="967"/>
                  <a:pt x="1265" y="972"/>
                  <a:pt x="1272" y="972"/>
                </a:cubicBezTo>
                <a:cubicBezTo>
                  <a:pt x="1279" y="973"/>
                  <a:pt x="1285" y="967"/>
                  <a:pt x="1285" y="960"/>
                </a:cubicBezTo>
                <a:close/>
                <a:moveTo>
                  <a:pt x="698" y="648"/>
                </a:moveTo>
                <a:cubicBezTo>
                  <a:pt x="705" y="649"/>
                  <a:pt x="711" y="643"/>
                  <a:pt x="711" y="636"/>
                </a:cubicBezTo>
                <a:cubicBezTo>
                  <a:pt x="711" y="629"/>
                  <a:pt x="705" y="623"/>
                  <a:pt x="698" y="623"/>
                </a:cubicBezTo>
                <a:cubicBezTo>
                  <a:pt x="691" y="623"/>
                  <a:pt x="685" y="629"/>
                  <a:pt x="686" y="636"/>
                </a:cubicBezTo>
                <a:cubicBezTo>
                  <a:pt x="686" y="643"/>
                  <a:pt x="691" y="648"/>
                  <a:pt x="698" y="648"/>
                </a:cubicBezTo>
                <a:close/>
                <a:moveTo>
                  <a:pt x="583" y="844"/>
                </a:moveTo>
                <a:cubicBezTo>
                  <a:pt x="583" y="837"/>
                  <a:pt x="578" y="831"/>
                  <a:pt x="571" y="831"/>
                </a:cubicBezTo>
                <a:cubicBezTo>
                  <a:pt x="564" y="831"/>
                  <a:pt x="558" y="837"/>
                  <a:pt x="558" y="844"/>
                </a:cubicBezTo>
                <a:cubicBezTo>
                  <a:pt x="558" y="851"/>
                  <a:pt x="563" y="856"/>
                  <a:pt x="570" y="856"/>
                </a:cubicBezTo>
                <a:cubicBezTo>
                  <a:pt x="577" y="857"/>
                  <a:pt x="583" y="851"/>
                  <a:pt x="583" y="844"/>
                </a:cubicBezTo>
                <a:close/>
                <a:moveTo>
                  <a:pt x="1234" y="1081"/>
                </a:moveTo>
                <a:cubicBezTo>
                  <a:pt x="1226" y="1081"/>
                  <a:pt x="1220" y="1086"/>
                  <a:pt x="1220" y="1093"/>
                </a:cubicBezTo>
                <a:cubicBezTo>
                  <a:pt x="1220" y="1100"/>
                  <a:pt x="1226" y="1107"/>
                  <a:pt x="1233" y="1107"/>
                </a:cubicBezTo>
                <a:cubicBezTo>
                  <a:pt x="1240" y="1107"/>
                  <a:pt x="1246" y="1101"/>
                  <a:pt x="1246" y="1094"/>
                </a:cubicBezTo>
                <a:cubicBezTo>
                  <a:pt x="1246" y="1087"/>
                  <a:pt x="1241" y="1081"/>
                  <a:pt x="1234" y="1081"/>
                </a:cubicBezTo>
                <a:close/>
                <a:moveTo>
                  <a:pt x="578" y="898"/>
                </a:moveTo>
                <a:cubicBezTo>
                  <a:pt x="578" y="891"/>
                  <a:pt x="571" y="885"/>
                  <a:pt x="564" y="886"/>
                </a:cubicBezTo>
                <a:cubicBezTo>
                  <a:pt x="558" y="886"/>
                  <a:pt x="552" y="892"/>
                  <a:pt x="553" y="899"/>
                </a:cubicBezTo>
                <a:cubicBezTo>
                  <a:pt x="553" y="906"/>
                  <a:pt x="559" y="911"/>
                  <a:pt x="566" y="911"/>
                </a:cubicBezTo>
                <a:cubicBezTo>
                  <a:pt x="573" y="911"/>
                  <a:pt x="578" y="905"/>
                  <a:pt x="578" y="898"/>
                </a:cubicBezTo>
                <a:close/>
                <a:moveTo>
                  <a:pt x="1056" y="1230"/>
                </a:moveTo>
                <a:cubicBezTo>
                  <a:pt x="1049" y="1229"/>
                  <a:pt x="1043" y="1235"/>
                  <a:pt x="1043" y="1242"/>
                </a:cubicBezTo>
                <a:cubicBezTo>
                  <a:pt x="1043" y="1249"/>
                  <a:pt x="1049" y="1255"/>
                  <a:pt x="1055" y="1255"/>
                </a:cubicBezTo>
                <a:cubicBezTo>
                  <a:pt x="1062" y="1255"/>
                  <a:pt x="1068" y="1249"/>
                  <a:pt x="1068" y="1242"/>
                </a:cubicBezTo>
                <a:cubicBezTo>
                  <a:pt x="1068" y="1235"/>
                  <a:pt x="1063" y="1230"/>
                  <a:pt x="1056" y="1230"/>
                </a:cubicBezTo>
                <a:close/>
                <a:moveTo>
                  <a:pt x="1212" y="721"/>
                </a:moveTo>
                <a:cubicBezTo>
                  <a:pt x="1219" y="721"/>
                  <a:pt x="1225" y="715"/>
                  <a:pt x="1225" y="708"/>
                </a:cubicBezTo>
                <a:cubicBezTo>
                  <a:pt x="1225" y="701"/>
                  <a:pt x="1220" y="695"/>
                  <a:pt x="1212" y="696"/>
                </a:cubicBezTo>
                <a:cubicBezTo>
                  <a:pt x="1205" y="696"/>
                  <a:pt x="1200" y="701"/>
                  <a:pt x="1200" y="708"/>
                </a:cubicBezTo>
                <a:cubicBezTo>
                  <a:pt x="1199" y="715"/>
                  <a:pt x="1205" y="721"/>
                  <a:pt x="1212" y="721"/>
                </a:cubicBezTo>
                <a:close/>
                <a:moveTo>
                  <a:pt x="742" y="1214"/>
                </a:moveTo>
                <a:cubicBezTo>
                  <a:pt x="743" y="1207"/>
                  <a:pt x="737" y="1201"/>
                  <a:pt x="730" y="1201"/>
                </a:cubicBezTo>
                <a:cubicBezTo>
                  <a:pt x="723" y="1201"/>
                  <a:pt x="717" y="1207"/>
                  <a:pt x="717" y="1214"/>
                </a:cubicBezTo>
                <a:cubicBezTo>
                  <a:pt x="717" y="1221"/>
                  <a:pt x="723" y="1227"/>
                  <a:pt x="730" y="1227"/>
                </a:cubicBezTo>
                <a:cubicBezTo>
                  <a:pt x="737" y="1227"/>
                  <a:pt x="742" y="1221"/>
                  <a:pt x="742" y="1214"/>
                </a:cubicBezTo>
                <a:close/>
                <a:moveTo>
                  <a:pt x="1264" y="905"/>
                </a:moveTo>
                <a:cubicBezTo>
                  <a:pt x="1264" y="912"/>
                  <a:pt x="1270" y="918"/>
                  <a:pt x="1278" y="918"/>
                </a:cubicBezTo>
                <a:cubicBezTo>
                  <a:pt x="1285" y="918"/>
                  <a:pt x="1290" y="912"/>
                  <a:pt x="1290" y="905"/>
                </a:cubicBezTo>
                <a:cubicBezTo>
                  <a:pt x="1290" y="898"/>
                  <a:pt x="1284" y="892"/>
                  <a:pt x="1277" y="892"/>
                </a:cubicBezTo>
                <a:cubicBezTo>
                  <a:pt x="1270" y="892"/>
                  <a:pt x="1264" y="899"/>
                  <a:pt x="1264" y="905"/>
                </a:cubicBezTo>
                <a:close/>
                <a:moveTo>
                  <a:pt x="1187" y="665"/>
                </a:moveTo>
                <a:cubicBezTo>
                  <a:pt x="1180" y="665"/>
                  <a:pt x="1174" y="671"/>
                  <a:pt x="1174" y="678"/>
                </a:cubicBezTo>
                <a:cubicBezTo>
                  <a:pt x="1174" y="685"/>
                  <a:pt x="1179" y="691"/>
                  <a:pt x="1186" y="691"/>
                </a:cubicBezTo>
                <a:cubicBezTo>
                  <a:pt x="1194" y="691"/>
                  <a:pt x="1199" y="686"/>
                  <a:pt x="1200" y="679"/>
                </a:cubicBezTo>
                <a:cubicBezTo>
                  <a:pt x="1200" y="672"/>
                  <a:pt x="1194" y="666"/>
                  <a:pt x="1187" y="665"/>
                </a:cubicBezTo>
                <a:close/>
                <a:moveTo>
                  <a:pt x="840" y="553"/>
                </a:moveTo>
                <a:cubicBezTo>
                  <a:pt x="834" y="553"/>
                  <a:pt x="828" y="559"/>
                  <a:pt x="828" y="565"/>
                </a:cubicBezTo>
                <a:cubicBezTo>
                  <a:pt x="827" y="572"/>
                  <a:pt x="833" y="578"/>
                  <a:pt x="840" y="578"/>
                </a:cubicBezTo>
                <a:cubicBezTo>
                  <a:pt x="848" y="579"/>
                  <a:pt x="853" y="573"/>
                  <a:pt x="853" y="566"/>
                </a:cubicBezTo>
                <a:cubicBezTo>
                  <a:pt x="853" y="559"/>
                  <a:pt x="848" y="553"/>
                  <a:pt x="840" y="553"/>
                </a:cubicBezTo>
                <a:close/>
                <a:moveTo>
                  <a:pt x="605" y="752"/>
                </a:moveTo>
                <a:cubicBezTo>
                  <a:pt x="598" y="752"/>
                  <a:pt x="592" y="757"/>
                  <a:pt x="592" y="764"/>
                </a:cubicBezTo>
                <a:cubicBezTo>
                  <a:pt x="592" y="771"/>
                  <a:pt x="597" y="777"/>
                  <a:pt x="604" y="777"/>
                </a:cubicBezTo>
                <a:cubicBezTo>
                  <a:pt x="611" y="777"/>
                  <a:pt x="617" y="771"/>
                  <a:pt x="617" y="764"/>
                </a:cubicBezTo>
                <a:cubicBezTo>
                  <a:pt x="617" y="758"/>
                  <a:pt x="612" y="752"/>
                  <a:pt x="605" y="752"/>
                </a:cubicBezTo>
                <a:close/>
                <a:moveTo>
                  <a:pt x="972" y="1276"/>
                </a:moveTo>
                <a:cubicBezTo>
                  <a:pt x="979" y="1275"/>
                  <a:pt x="984" y="1270"/>
                  <a:pt x="985" y="1263"/>
                </a:cubicBezTo>
                <a:cubicBezTo>
                  <a:pt x="985" y="1256"/>
                  <a:pt x="979" y="1250"/>
                  <a:pt x="973" y="1250"/>
                </a:cubicBezTo>
                <a:cubicBezTo>
                  <a:pt x="965" y="1250"/>
                  <a:pt x="959" y="1256"/>
                  <a:pt x="959" y="1263"/>
                </a:cubicBezTo>
                <a:cubicBezTo>
                  <a:pt x="959" y="1269"/>
                  <a:pt x="965" y="1276"/>
                  <a:pt x="972" y="1276"/>
                </a:cubicBezTo>
                <a:close/>
                <a:moveTo>
                  <a:pt x="1257" y="809"/>
                </a:moveTo>
                <a:cubicBezTo>
                  <a:pt x="1250" y="809"/>
                  <a:pt x="1244" y="815"/>
                  <a:pt x="1244" y="822"/>
                </a:cubicBezTo>
                <a:cubicBezTo>
                  <a:pt x="1244" y="828"/>
                  <a:pt x="1250" y="834"/>
                  <a:pt x="1256" y="834"/>
                </a:cubicBezTo>
                <a:cubicBezTo>
                  <a:pt x="1263" y="834"/>
                  <a:pt x="1269" y="829"/>
                  <a:pt x="1269" y="822"/>
                </a:cubicBezTo>
                <a:cubicBezTo>
                  <a:pt x="1270" y="815"/>
                  <a:pt x="1264" y="809"/>
                  <a:pt x="1257" y="809"/>
                </a:cubicBezTo>
                <a:close/>
                <a:moveTo>
                  <a:pt x="809" y="1235"/>
                </a:moveTo>
                <a:cubicBezTo>
                  <a:pt x="802" y="1235"/>
                  <a:pt x="796" y="1240"/>
                  <a:pt x="796" y="1247"/>
                </a:cubicBezTo>
                <a:cubicBezTo>
                  <a:pt x="795" y="1254"/>
                  <a:pt x="800" y="1260"/>
                  <a:pt x="808" y="1261"/>
                </a:cubicBezTo>
                <a:cubicBezTo>
                  <a:pt x="815" y="1261"/>
                  <a:pt x="820" y="1256"/>
                  <a:pt x="821" y="1249"/>
                </a:cubicBezTo>
                <a:cubicBezTo>
                  <a:pt x="821" y="1242"/>
                  <a:pt x="816" y="1236"/>
                  <a:pt x="809" y="1235"/>
                </a:cubicBezTo>
                <a:close/>
                <a:moveTo>
                  <a:pt x="1204" y="1131"/>
                </a:moveTo>
                <a:cubicBezTo>
                  <a:pt x="1211" y="1131"/>
                  <a:pt x="1217" y="1125"/>
                  <a:pt x="1216" y="1119"/>
                </a:cubicBezTo>
                <a:cubicBezTo>
                  <a:pt x="1216" y="1112"/>
                  <a:pt x="1211" y="1106"/>
                  <a:pt x="1204" y="1106"/>
                </a:cubicBezTo>
                <a:cubicBezTo>
                  <a:pt x="1197" y="1106"/>
                  <a:pt x="1191" y="1112"/>
                  <a:pt x="1191" y="1119"/>
                </a:cubicBezTo>
                <a:cubicBezTo>
                  <a:pt x="1191" y="1126"/>
                  <a:pt x="1197" y="1131"/>
                  <a:pt x="1204" y="1131"/>
                </a:cubicBezTo>
                <a:close/>
                <a:moveTo>
                  <a:pt x="605" y="1053"/>
                </a:moveTo>
                <a:cubicBezTo>
                  <a:pt x="599" y="1053"/>
                  <a:pt x="593" y="1059"/>
                  <a:pt x="593" y="1065"/>
                </a:cubicBezTo>
                <a:cubicBezTo>
                  <a:pt x="592" y="1072"/>
                  <a:pt x="598" y="1078"/>
                  <a:pt x="605" y="1078"/>
                </a:cubicBezTo>
                <a:cubicBezTo>
                  <a:pt x="612" y="1078"/>
                  <a:pt x="618" y="1073"/>
                  <a:pt x="618" y="1066"/>
                </a:cubicBezTo>
                <a:cubicBezTo>
                  <a:pt x="618" y="1059"/>
                  <a:pt x="612" y="1053"/>
                  <a:pt x="605" y="1053"/>
                </a:cubicBezTo>
                <a:close/>
                <a:moveTo>
                  <a:pt x="1086" y="1230"/>
                </a:moveTo>
                <a:cubicBezTo>
                  <a:pt x="1093" y="1230"/>
                  <a:pt x="1098" y="1224"/>
                  <a:pt x="1098" y="1217"/>
                </a:cubicBezTo>
                <a:cubicBezTo>
                  <a:pt x="1098" y="1211"/>
                  <a:pt x="1092" y="1205"/>
                  <a:pt x="1085" y="1205"/>
                </a:cubicBezTo>
                <a:cubicBezTo>
                  <a:pt x="1079" y="1205"/>
                  <a:pt x="1073" y="1211"/>
                  <a:pt x="1073" y="1217"/>
                </a:cubicBezTo>
                <a:cubicBezTo>
                  <a:pt x="1073" y="1225"/>
                  <a:pt x="1079" y="1230"/>
                  <a:pt x="1086" y="1230"/>
                </a:cubicBezTo>
                <a:close/>
                <a:moveTo>
                  <a:pt x="896" y="558"/>
                </a:moveTo>
                <a:cubicBezTo>
                  <a:pt x="889" y="558"/>
                  <a:pt x="883" y="564"/>
                  <a:pt x="883" y="571"/>
                </a:cubicBezTo>
                <a:cubicBezTo>
                  <a:pt x="883" y="578"/>
                  <a:pt x="888" y="583"/>
                  <a:pt x="895" y="583"/>
                </a:cubicBezTo>
                <a:cubicBezTo>
                  <a:pt x="902" y="583"/>
                  <a:pt x="908" y="578"/>
                  <a:pt x="908" y="571"/>
                </a:cubicBezTo>
                <a:cubicBezTo>
                  <a:pt x="908" y="564"/>
                  <a:pt x="903" y="559"/>
                  <a:pt x="896" y="558"/>
                </a:cubicBezTo>
                <a:close/>
                <a:moveTo>
                  <a:pt x="705" y="1197"/>
                </a:moveTo>
                <a:cubicBezTo>
                  <a:pt x="712" y="1197"/>
                  <a:pt x="718" y="1191"/>
                  <a:pt x="718" y="1184"/>
                </a:cubicBezTo>
                <a:cubicBezTo>
                  <a:pt x="718" y="1178"/>
                  <a:pt x="712" y="1172"/>
                  <a:pt x="705" y="1172"/>
                </a:cubicBezTo>
                <a:cubicBezTo>
                  <a:pt x="698" y="1172"/>
                  <a:pt x="693" y="1177"/>
                  <a:pt x="693" y="1184"/>
                </a:cubicBezTo>
                <a:cubicBezTo>
                  <a:pt x="692" y="1191"/>
                  <a:pt x="698" y="1197"/>
                  <a:pt x="705" y="1197"/>
                </a:cubicBezTo>
                <a:close/>
                <a:moveTo>
                  <a:pt x="630" y="1108"/>
                </a:moveTo>
                <a:cubicBezTo>
                  <a:pt x="637" y="1108"/>
                  <a:pt x="643" y="1102"/>
                  <a:pt x="643" y="1095"/>
                </a:cubicBezTo>
                <a:cubicBezTo>
                  <a:pt x="642" y="1089"/>
                  <a:pt x="637" y="1083"/>
                  <a:pt x="630" y="1083"/>
                </a:cubicBezTo>
                <a:cubicBezTo>
                  <a:pt x="623" y="1083"/>
                  <a:pt x="618" y="1088"/>
                  <a:pt x="618" y="1095"/>
                </a:cubicBezTo>
                <a:cubicBezTo>
                  <a:pt x="617" y="1102"/>
                  <a:pt x="623" y="1108"/>
                  <a:pt x="630" y="1108"/>
                </a:cubicBezTo>
                <a:close/>
                <a:moveTo>
                  <a:pt x="1187" y="1144"/>
                </a:moveTo>
                <a:cubicBezTo>
                  <a:pt x="1187" y="1137"/>
                  <a:pt x="1181" y="1131"/>
                  <a:pt x="1174" y="1131"/>
                </a:cubicBezTo>
                <a:cubicBezTo>
                  <a:pt x="1167" y="1131"/>
                  <a:pt x="1162" y="1136"/>
                  <a:pt x="1162" y="1143"/>
                </a:cubicBezTo>
                <a:cubicBezTo>
                  <a:pt x="1162" y="1150"/>
                  <a:pt x="1167" y="1156"/>
                  <a:pt x="1174" y="1156"/>
                </a:cubicBezTo>
                <a:cubicBezTo>
                  <a:pt x="1181" y="1156"/>
                  <a:pt x="1187" y="1150"/>
                  <a:pt x="1187" y="1144"/>
                </a:cubicBezTo>
                <a:close/>
                <a:moveTo>
                  <a:pt x="950" y="563"/>
                </a:moveTo>
                <a:cubicBezTo>
                  <a:pt x="943" y="563"/>
                  <a:pt x="937" y="569"/>
                  <a:pt x="937" y="576"/>
                </a:cubicBezTo>
                <a:cubicBezTo>
                  <a:pt x="937" y="583"/>
                  <a:pt x="943" y="588"/>
                  <a:pt x="950" y="588"/>
                </a:cubicBezTo>
                <a:cubicBezTo>
                  <a:pt x="957" y="588"/>
                  <a:pt x="962" y="583"/>
                  <a:pt x="962" y="576"/>
                </a:cubicBezTo>
                <a:cubicBezTo>
                  <a:pt x="962" y="569"/>
                  <a:pt x="957" y="564"/>
                  <a:pt x="950" y="563"/>
                </a:cubicBezTo>
                <a:close/>
                <a:moveTo>
                  <a:pt x="598" y="982"/>
                </a:moveTo>
                <a:cubicBezTo>
                  <a:pt x="598" y="976"/>
                  <a:pt x="593" y="970"/>
                  <a:pt x="586" y="969"/>
                </a:cubicBezTo>
                <a:cubicBezTo>
                  <a:pt x="579" y="969"/>
                  <a:pt x="573" y="975"/>
                  <a:pt x="573" y="982"/>
                </a:cubicBezTo>
                <a:cubicBezTo>
                  <a:pt x="573" y="989"/>
                  <a:pt x="579" y="994"/>
                  <a:pt x="585" y="994"/>
                </a:cubicBezTo>
                <a:cubicBezTo>
                  <a:pt x="592" y="995"/>
                  <a:pt x="598" y="989"/>
                  <a:pt x="598" y="982"/>
                </a:cubicBezTo>
                <a:close/>
                <a:moveTo>
                  <a:pt x="1004" y="593"/>
                </a:moveTo>
                <a:cubicBezTo>
                  <a:pt x="1011" y="593"/>
                  <a:pt x="1017" y="587"/>
                  <a:pt x="1017" y="580"/>
                </a:cubicBezTo>
                <a:cubicBezTo>
                  <a:pt x="1017" y="573"/>
                  <a:pt x="1012" y="568"/>
                  <a:pt x="1005" y="568"/>
                </a:cubicBezTo>
                <a:cubicBezTo>
                  <a:pt x="997" y="568"/>
                  <a:pt x="991" y="573"/>
                  <a:pt x="992" y="581"/>
                </a:cubicBezTo>
                <a:cubicBezTo>
                  <a:pt x="992" y="587"/>
                  <a:pt x="998" y="593"/>
                  <a:pt x="1004" y="593"/>
                </a:cubicBezTo>
                <a:close/>
                <a:moveTo>
                  <a:pt x="930" y="1257"/>
                </a:moveTo>
                <a:cubicBezTo>
                  <a:pt x="930" y="1250"/>
                  <a:pt x="924" y="1245"/>
                  <a:pt x="917" y="1245"/>
                </a:cubicBezTo>
                <a:cubicBezTo>
                  <a:pt x="910" y="1245"/>
                  <a:pt x="905" y="1251"/>
                  <a:pt x="905" y="1257"/>
                </a:cubicBezTo>
                <a:cubicBezTo>
                  <a:pt x="905" y="1264"/>
                  <a:pt x="910" y="1270"/>
                  <a:pt x="917" y="1270"/>
                </a:cubicBezTo>
                <a:cubicBezTo>
                  <a:pt x="924" y="1270"/>
                  <a:pt x="930" y="1264"/>
                  <a:pt x="930" y="1257"/>
                </a:cubicBezTo>
                <a:close/>
                <a:moveTo>
                  <a:pt x="1083" y="602"/>
                </a:moveTo>
                <a:cubicBezTo>
                  <a:pt x="1077" y="602"/>
                  <a:pt x="1071" y="608"/>
                  <a:pt x="1071" y="614"/>
                </a:cubicBezTo>
                <a:cubicBezTo>
                  <a:pt x="1071" y="621"/>
                  <a:pt x="1077" y="627"/>
                  <a:pt x="1084" y="627"/>
                </a:cubicBezTo>
                <a:cubicBezTo>
                  <a:pt x="1091" y="627"/>
                  <a:pt x="1097" y="621"/>
                  <a:pt x="1096" y="614"/>
                </a:cubicBezTo>
                <a:cubicBezTo>
                  <a:pt x="1096" y="607"/>
                  <a:pt x="1090" y="602"/>
                  <a:pt x="1083" y="602"/>
                </a:cubicBezTo>
                <a:close/>
                <a:moveTo>
                  <a:pt x="812" y="578"/>
                </a:moveTo>
                <a:cubicBezTo>
                  <a:pt x="805" y="578"/>
                  <a:pt x="799" y="584"/>
                  <a:pt x="799" y="590"/>
                </a:cubicBezTo>
                <a:cubicBezTo>
                  <a:pt x="799" y="597"/>
                  <a:pt x="805" y="603"/>
                  <a:pt x="811" y="603"/>
                </a:cubicBezTo>
                <a:cubicBezTo>
                  <a:pt x="818" y="603"/>
                  <a:pt x="824" y="597"/>
                  <a:pt x="824" y="590"/>
                </a:cubicBezTo>
                <a:cubicBezTo>
                  <a:pt x="824" y="583"/>
                  <a:pt x="818" y="578"/>
                  <a:pt x="812" y="578"/>
                </a:cubicBezTo>
                <a:close/>
                <a:moveTo>
                  <a:pt x="863" y="1241"/>
                </a:moveTo>
                <a:cubicBezTo>
                  <a:pt x="856" y="1240"/>
                  <a:pt x="850" y="1246"/>
                  <a:pt x="850" y="1253"/>
                </a:cubicBezTo>
                <a:cubicBezTo>
                  <a:pt x="850" y="1260"/>
                  <a:pt x="856" y="1266"/>
                  <a:pt x="863" y="1266"/>
                </a:cubicBezTo>
                <a:cubicBezTo>
                  <a:pt x="870" y="1266"/>
                  <a:pt x="875" y="1261"/>
                  <a:pt x="875" y="1254"/>
                </a:cubicBezTo>
                <a:cubicBezTo>
                  <a:pt x="875" y="1247"/>
                  <a:pt x="870" y="1241"/>
                  <a:pt x="863" y="1241"/>
                </a:cubicBezTo>
                <a:close/>
                <a:moveTo>
                  <a:pt x="1238" y="1052"/>
                </a:moveTo>
                <a:cubicBezTo>
                  <a:pt x="1245" y="1052"/>
                  <a:pt x="1251" y="1046"/>
                  <a:pt x="1250" y="1039"/>
                </a:cubicBezTo>
                <a:cubicBezTo>
                  <a:pt x="1250" y="1032"/>
                  <a:pt x="1245" y="1027"/>
                  <a:pt x="1238" y="1027"/>
                </a:cubicBezTo>
                <a:cubicBezTo>
                  <a:pt x="1231" y="1027"/>
                  <a:pt x="1225" y="1033"/>
                  <a:pt x="1226" y="1039"/>
                </a:cubicBezTo>
                <a:cubicBezTo>
                  <a:pt x="1226" y="1046"/>
                  <a:pt x="1232" y="1052"/>
                  <a:pt x="1238" y="1052"/>
                </a:cubicBezTo>
                <a:close/>
                <a:moveTo>
                  <a:pt x="1220" y="792"/>
                </a:moveTo>
                <a:cubicBezTo>
                  <a:pt x="1220" y="798"/>
                  <a:pt x="1225" y="804"/>
                  <a:pt x="1232" y="804"/>
                </a:cubicBezTo>
                <a:cubicBezTo>
                  <a:pt x="1239" y="804"/>
                  <a:pt x="1244" y="799"/>
                  <a:pt x="1245" y="792"/>
                </a:cubicBezTo>
                <a:cubicBezTo>
                  <a:pt x="1245" y="785"/>
                  <a:pt x="1239" y="779"/>
                  <a:pt x="1232" y="779"/>
                </a:cubicBezTo>
                <a:cubicBezTo>
                  <a:pt x="1225" y="779"/>
                  <a:pt x="1220" y="785"/>
                  <a:pt x="1220" y="792"/>
                </a:cubicBezTo>
                <a:close/>
                <a:moveTo>
                  <a:pt x="1252" y="889"/>
                </a:moveTo>
                <a:cubicBezTo>
                  <a:pt x="1258" y="889"/>
                  <a:pt x="1264" y="884"/>
                  <a:pt x="1265" y="877"/>
                </a:cubicBezTo>
                <a:cubicBezTo>
                  <a:pt x="1265" y="870"/>
                  <a:pt x="1260" y="865"/>
                  <a:pt x="1254" y="864"/>
                </a:cubicBezTo>
                <a:cubicBezTo>
                  <a:pt x="1247" y="863"/>
                  <a:pt x="1241" y="868"/>
                  <a:pt x="1240" y="875"/>
                </a:cubicBezTo>
                <a:cubicBezTo>
                  <a:pt x="1240" y="882"/>
                  <a:pt x="1245" y="888"/>
                  <a:pt x="1252" y="889"/>
                </a:cubicBezTo>
                <a:close/>
                <a:moveTo>
                  <a:pt x="655" y="1138"/>
                </a:moveTo>
                <a:cubicBezTo>
                  <a:pt x="662" y="1138"/>
                  <a:pt x="667" y="1132"/>
                  <a:pt x="667" y="1125"/>
                </a:cubicBezTo>
                <a:cubicBezTo>
                  <a:pt x="667" y="1118"/>
                  <a:pt x="661" y="1113"/>
                  <a:pt x="655" y="1113"/>
                </a:cubicBezTo>
                <a:cubicBezTo>
                  <a:pt x="648" y="1113"/>
                  <a:pt x="642" y="1119"/>
                  <a:pt x="642" y="1126"/>
                </a:cubicBezTo>
                <a:cubicBezTo>
                  <a:pt x="642" y="1132"/>
                  <a:pt x="648" y="1138"/>
                  <a:pt x="655" y="1138"/>
                </a:cubicBezTo>
                <a:close/>
                <a:moveTo>
                  <a:pt x="1128" y="1193"/>
                </a:moveTo>
                <a:cubicBezTo>
                  <a:pt x="1128" y="1186"/>
                  <a:pt x="1122" y="1181"/>
                  <a:pt x="1116" y="1180"/>
                </a:cubicBezTo>
                <a:cubicBezTo>
                  <a:pt x="1109" y="1180"/>
                  <a:pt x="1103" y="1186"/>
                  <a:pt x="1103" y="1192"/>
                </a:cubicBezTo>
                <a:cubicBezTo>
                  <a:pt x="1103" y="1199"/>
                  <a:pt x="1108" y="1205"/>
                  <a:pt x="1115" y="1205"/>
                </a:cubicBezTo>
                <a:cubicBezTo>
                  <a:pt x="1122" y="1205"/>
                  <a:pt x="1127" y="1200"/>
                  <a:pt x="1128" y="1193"/>
                </a:cubicBezTo>
                <a:close/>
                <a:moveTo>
                  <a:pt x="679" y="1167"/>
                </a:moveTo>
                <a:cubicBezTo>
                  <a:pt x="686" y="1167"/>
                  <a:pt x="692" y="1162"/>
                  <a:pt x="692" y="1155"/>
                </a:cubicBezTo>
                <a:cubicBezTo>
                  <a:pt x="692" y="1148"/>
                  <a:pt x="687" y="1142"/>
                  <a:pt x="680" y="1142"/>
                </a:cubicBezTo>
                <a:cubicBezTo>
                  <a:pt x="673" y="1142"/>
                  <a:pt x="667" y="1147"/>
                  <a:pt x="667" y="1154"/>
                </a:cubicBezTo>
                <a:cubicBezTo>
                  <a:pt x="667" y="1161"/>
                  <a:pt x="672" y="1167"/>
                  <a:pt x="679" y="1167"/>
                </a:cubicBezTo>
                <a:close/>
                <a:moveTo>
                  <a:pt x="634" y="727"/>
                </a:moveTo>
                <a:cubicBezTo>
                  <a:pt x="628" y="727"/>
                  <a:pt x="622" y="733"/>
                  <a:pt x="622" y="740"/>
                </a:cubicBezTo>
                <a:cubicBezTo>
                  <a:pt x="622" y="746"/>
                  <a:pt x="627" y="752"/>
                  <a:pt x="634" y="752"/>
                </a:cubicBezTo>
                <a:cubicBezTo>
                  <a:pt x="641" y="752"/>
                  <a:pt x="647" y="747"/>
                  <a:pt x="647" y="740"/>
                </a:cubicBezTo>
                <a:cubicBezTo>
                  <a:pt x="647" y="733"/>
                  <a:pt x="641" y="727"/>
                  <a:pt x="634" y="727"/>
                </a:cubicBezTo>
                <a:close/>
                <a:moveTo>
                  <a:pt x="612" y="819"/>
                </a:moveTo>
                <a:cubicBezTo>
                  <a:pt x="612" y="812"/>
                  <a:pt x="606" y="807"/>
                  <a:pt x="599" y="807"/>
                </a:cubicBezTo>
                <a:cubicBezTo>
                  <a:pt x="593" y="807"/>
                  <a:pt x="587" y="812"/>
                  <a:pt x="587" y="819"/>
                </a:cubicBezTo>
                <a:cubicBezTo>
                  <a:pt x="587" y="826"/>
                  <a:pt x="592" y="831"/>
                  <a:pt x="599" y="831"/>
                </a:cubicBezTo>
                <a:cubicBezTo>
                  <a:pt x="606" y="832"/>
                  <a:pt x="612" y="826"/>
                  <a:pt x="612" y="819"/>
                </a:cubicBezTo>
                <a:close/>
                <a:moveTo>
                  <a:pt x="1145" y="1156"/>
                </a:moveTo>
                <a:cubicBezTo>
                  <a:pt x="1139" y="1155"/>
                  <a:pt x="1132" y="1160"/>
                  <a:pt x="1132" y="1167"/>
                </a:cubicBezTo>
                <a:cubicBezTo>
                  <a:pt x="1131" y="1174"/>
                  <a:pt x="1136" y="1180"/>
                  <a:pt x="1143" y="1180"/>
                </a:cubicBezTo>
                <a:cubicBezTo>
                  <a:pt x="1150" y="1181"/>
                  <a:pt x="1156" y="1176"/>
                  <a:pt x="1157" y="1169"/>
                </a:cubicBezTo>
                <a:cubicBezTo>
                  <a:pt x="1157" y="1162"/>
                  <a:pt x="1152" y="1156"/>
                  <a:pt x="1145" y="1156"/>
                </a:cubicBezTo>
                <a:close/>
                <a:moveTo>
                  <a:pt x="1133" y="662"/>
                </a:moveTo>
                <a:cubicBezTo>
                  <a:pt x="1126" y="662"/>
                  <a:pt x="1121" y="668"/>
                  <a:pt x="1121" y="674"/>
                </a:cubicBezTo>
                <a:cubicBezTo>
                  <a:pt x="1121" y="681"/>
                  <a:pt x="1127" y="686"/>
                  <a:pt x="1133" y="686"/>
                </a:cubicBezTo>
                <a:cubicBezTo>
                  <a:pt x="1140" y="686"/>
                  <a:pt x="1145" y="681"/>
                  <a:pt x="1145" y="674"/>
                </a:cubicBezTo>
                <a:cubicBezTo>
                  <a:pt x="1145" y="668"/>
                  <a:pt x="1140" y="662"/>
                  <a:pt x="1133" y="662"/>
                </a:cubicBezTo>
                <a:close/>
                <a:moveTo>
                  <a:pt x="1195" y="763"/>
                </a:moveTo>
                <a:cubicBezTo>
                  <a:pt x="1195" y="770"/>
                  <a:pt x="1200" y="775"/>
                  <a:pt x="1207" y="775"/>
                </a:cubicBezTo>
                <a:cubicBezTo>
                  <a:pt x="1214" y="775"/>
                  <a:pt x="1220" y="770"/>
                  <a:pt x="1220" y="763"/>
                </a:cubicBezTo>
                <a:cubicBezTo>
                  <a:pt x="1220" y="756"/>
                  <a:pt x="1214" y="750"/>
                  <a:pt x="1207" y="751"/>
                </a:cubicBezTo>
                <a:cubicBezTo>
                  <a:pt x="1200" y="751"/>
                  <a:pt x="1195" y="756"/>
                  <a:pt x="1195" y="763"/>
                </a:cubicBezTo>
                <a:close/>
                <a:moveTo>
                  <a:pt x="1208" y="1076"/>
                </a:moveTo>
                <a:cubicBezTo>
                  <a:pt x="1214" y="1076"/>
                  <a:pt x="1220" y="1071"/>
                  <a:pt x="1220" y="1065"/>
                </a:cubicBezTo>
                <a:cubicBezTo>
                  <a:pt x="1221" y="1058"/>
                  <a:pt x="1216" y="1052"/>
                  <a:pt x="1209" y="1052"/>
                </a:cubicBezTo>
                <a:cubicBezTo>
                  <a:pt x="1202" y="1052"/>
                  <a:pt x="1196" y="1057"/>
                  <a:pt x="1196" y="1063"/>
                </a:cubicBezTo>
                <a:cubicBezTo>
                  <a:pt x="1196" y="1070"/>
                  <a:pt x="1201" y="1076"/>
                  <a:pt x="1208" y="1076"/>
                </a:cubicBezTo>
                <a:close/>
                <a:moveTo>
                  <a:pt x="1235" y="931"/>
                </a:moveTo>
                <a:cubicBezTo>
                  <a:pt x="1235" y="938"/>
                  <a:pt x="1241" y="943"/>
                  <a:pt x="1247" y="943"/>
                </a:cubicBezTo>
                <a:cubicBezTo>
                  <a:pt x="1254" y="943"/>
                  <a:pt x="1260" y="938"/>
                  <a:pt x="1260" y="931"/>
                </a:cubicBezTo>
                <a:cubicBezTo>
                  <a:pt x="1259" y="924"/>
                  <a:pt x="1254" y="919"/>
                  <a:pt x="1248" y="919"/>
                </a:cubicBezTo>
                <a:cubicBezTo>
                  <a:pt x="1241" y="919"/>
                  <a:pt x="1235" y="924"/>
                  <a:pt x="1235" y="931"/>
                </a:cubicBezTo>
                <a:close/>
                <a:moveTo>
                  <a:pt x="1109" y="632"/>
                </a:moveTo>
                <a:cubicBezTo>
                  <a:pt x="1102" y="632"/>
                  <a:pt x="1097" y="637"/>
                  <a:pt x="1096" y="643"/>
                </a:cubicBezTo>
                <a:cubicBezTo>
                  <a:pt x="1096" y="650"/>
                  <a:pt x="1101" y="656"/>
                  <a:pt x="1108" y="656"/>
                </a:cubicBezTo>
                <a:cubicBezTo>
                  <a:pt x="1115" y="657"/>
                  <a:pt x="1121" y="651"/>
                  <a:pt x="1121" y="645"/>
                </a:cubicBezTo>
                <a:cubicBezTo>
                  <a:pt x="1121" y="638"/>
                  <a:pt x="1116" y="632"/>
                  <a:pt x="1109" y="632"/>
                </a:cubicBezTo>
                <a:close/>
                <a:moveTo>
                  <a:pt x="740" y="640"/>
                </a:moveTo>
                <a:cubicBezTo>
                  <a:pt x="740" y="647"/>
                  <a:pt x="745" y="653"/>
                  <a:pt x="752" y="653"/>
                </a:cubicBezTo>
                <a:cubicBezTo>
                  <a:pt x="758" y="653"/>
                  <a:pt x="764" y="648"/>
                  <a:pt x="764" y="641"/>
                </a:cubicBezTo>
                <a:cubicBezTo>
                  <a:pt x="764" y="634"/>
                  <a:pt x="759" y="629"/>
                  <a:pt x="752" y="629"/>
                </a:cubicBezTo>
                <a:cubicBezTo>
                  <a:pt x="745" y="629"/>
                  <a:pt x="740" y="634"/>
                  <a:pt x="740" y="640"/>
                </a:cubicBezTo>
                <a:close/>
                <a:moveTo>
                  <a:pt x="781" y="604"/>
                </a:moveTo>
                <a:cubicBezTo>
                  <a:pt x="775" y="604"/>
                  <a:pt x="769" y="610"/>
                  <a:pt x="770" y="617"/>
                </a:cubicBezTo>
                <a:cubicBezTo>
                  <a:pt x="770" y="623"/>
                  <a:pt x="775" y="628"/>
                  <a:pt x="782" y="628"/>
                </a:cubicBezTo>
                <a:cubicBezTo>
                  <a:pt x="789" y="628"/>
                  <a:pt x="794" y="623"/>
                  <a:pt x="794" y="616"/>
                </a:cubicBezTo>
                <a:cubicBezTo>
                  <a:pt x="794" y="609"/>
                  <a:pt x="788" y="604"/>
                  <a:pt x="781" y="604"/>
                </a:cubicBezTo>
                <a:close/>
                <a:moveTo>
                  <a:pt x="663" y="703"/>
                </a:moveTo>
                <a:cubicBezTo>
                  <a:pt x="656" y="703"/>
                  <a:pt x="651" y="708"/>
                  <a:pt x="651" y="715"/>
                </a:cubicBezTo>
                <a:cubicBezTo>
                  <a:pt x="651" y="722"/>
                  <a:pt x="656" y="727"/>
                  <a:pt x="663" y="727"/>
                </a:cubicBezTo>
                <a:cubicBezTo>
                  <a:pt x="670" y="727"/>
                  <a:pt x="675" y="722"/>
                  <a:pt x="676" y="715"/>
                </a:cubicBezTo>
                <a:cubicBezTo>
                  <a:pt x="676" y="708"/>
                  <a:pt x="670" y="703"/>
                  <a:pt x="663" y="703"/>
                </a:cubicBezTo>
                <a:close/>
                <a:moveTo>
                  <a:pt x="595" y="886"/>
                </a:moveTo>
                <a:cubicBezTo>
                  <a:pt x="602" y="886"/>
                  <a:pt x="607" y="880"/>
                  <a:pt x="607" y="874"/>
                </a:cubicBezTo>
                <a:cubicBezTo>
                  <a:pt x="607" y="867"/>
                  <a:pt x="602" y="861"/>
                  <a:pt x="595" y="861"/>
                </a:cubicBezTo>
                <a:cubicBezTo>
                  <a:pt x="588" y="862"/>
                  <a:pt x="583" y="867"/>
                  <a:pt x="583" y="874"/>
                </a:cubicBezTo>
                <a:cubicBezTo>
                  <a:pt x="583" y="881"/>
                  <a:pt x="588" y="886"/>
                  <a:pt x="595" y="886"/>
                </a:cubicBezTo>
                <a:close/>
                <a:moveTo>
                  <a:pt x="1001" y="1226"/>
                </a:moveTo>
                <a:cubicBezTo>
                  <a:pt x="994" y="1226"/>
                  <a:pt x="989" y="1231"/>
                  <a:pt x="989" y="1238"/>
                </a:cubicBezTo>
                <a:cubicBezTo>
                  <a:pt x="989" y="1245"/>
                  <a:pt x="994" y="1250"/>
                  <a:pt x="1001" y="1250"/>
                </a:cubicBezTo>
                <a:cubicBezTo>
                  <a:pt x="1008" y="1250"/>
                  <a:pt x="1013" y="1245"/>
                  <a:pt x="1013" y="1238"/>
                </a:cubicBezTo>
                <a:cubicBezTo>
                  <a:pt x="1013" y="1231"/>
                  <a:pt x="1007" y="1226"/>
                  <a:pt x="1001" y="1226"/>
                </a:cubicBezTo>
                <a:close/>
                <a:moveTo>
                  <a:pt x="610" y="1024"/>
                </a:moveTo>
                <a:cubicBezTo>
                  <a:pt x="617" y="1024"/>
                  <a:pt x="623" y="1019"/>
                  <a:pt x="623" y="1012"/>
                </a:cubicBezTo>
                <a:cubicBezTo>
                  <a:pt x="623" y="1005"/>
                  <a:pt x="617" y="999"/>
                  <a:pt x="610" y="1000"/>
                </a:cubicBezTo>
                <a:cubicBezTo>
                  <a:pt x="603" y="1000"/>
                  <a:pt x="598" y="1005"/>
                  <a:pt x="598" y="1012"/>
                </a:cubicBezTo>
                <a:cubicBezTo>
                  <a:pt x="598" y="1019"/>
                  <a:pt x="603" y="1024"/>
                  <a:pt x="610" y="1024"/>
                </a:cubicBezTo>
                <a:close/>
                <a:moveTo>
                  <a:pt x="866" y="608"/>
                </a:moveTo>
                <a:cubicBezTo>
                  <a:pt x="873" y="608"/>
                  <a:pt x="878" y="603"/>
                  <a:pt x="878" y="596"/>
                </a:cubicBezTo>
                <a:cubicBezTo>
                  <a:pt x="879" y="590"/>
                  <a:pt x="873" y="584"/>
                  <a:pt x="867" y="583"/>
                </a:cubicBezTo>
                <a:cubicBezTo>
                  <a:pt x="860" y="583"/>
                  <a:pt x="855" y="588"/>
                  <a:pt x="854" y="595"/>
                </a:cubicBezTo>
                <a:cubicBezTo>
                  <a:pt x="854" y="602"/>
                  <a:pt x="859" y="607"/>
                  <a:pt x="866" y="608"/>
                </a:cubicBezTo>
                <a:close/>
                <a:moveTo>
                  <a:pt x="602" y="927"/>
                </a:moveTo>
                <a:cubicBezTo>
                  <a:pt x="602" y="921"/>
                  <a:pt x="597" y="915"/>
                  <a:pt x="590" y="915"/>
                </a:cubicBezTo>
                <a:cubicBezTo>
                  <a:pt x="583" y="915"/>
                  <a:pt x="578" y="921"/>
                  <a:pt x="578" y="927"/>
                </a:cubicBezTo>
                <a:cubicBezTo>
                  <a:pt x="578" y="934"/>
                  <a:pt x="583" y="940"/>
                  <a:pt x="590" y="940"/>
                </a:cubicBezTo>
                <a:cubicBezTo>
                  <a:pt x="597" y="940"/>
                  <a:pt x="602" y="934"/>
                  <a:pt x="602" y="927"/>
                </a:cubicBezTo>
                <a:close/>
                <a:moveTo>
                  <a:pt x="1230" y="984"/>
                </a:moveTo>
                <a:cubicBezTo>
                  <a:pt x="1230" y="991"/>
                  <a:pt x="1235" y="997"/>
                  <a:pt x="1242" y="997"/>
                </a:cubicBezTo>
                <a:cubicBezTo>
                  <a:pt x="1249" y="997"/>
                  <a:pt x="1254" y="992"/>
                  <a:pt x="1255" y="985"/>
                </a:cubicBezTo>
                <a:cubicBezTo>
                  <a:pt x="1255" y="978"/>
                  <a:pt x="1250" y="973"/>
                  <a:pt x="1243" y="972"/>
                </a:cubicBezTo>
                <a:cubicBezTo>
                  <a:pt x="1236" y="972"/>
                  <a:pt x="1230" y="977"/>
                  <a:pt x="1230" y="984"/>
                </a:cubicBezTo>
                <a:close/>
                <a:moveTo>
                  <a:pt x="1030" y="598"/>
                </a:moveTo>
                <a:cubicBezTo>
                  <a:pt x="1023" y="598"/>
                  <a:pt x="1018" y="602"/>
                  <a:pt x="1017" y="609"/>
                </a:cubicBezTo>
                <a:cubicBezTo>
                  <a:pt x="1016" y="615"/>
                  <a:pt x="1021" y="622"/>
                  <a:pt x="1028" y="622"/>
                </a:cubicBezTo>
                <a:cubicBezTo>
                  <a:pt x="1035" y="623"/>
                  <a:pt x="1040" y="618"/>
                  <a:pt x="1041" y="611"/>
                </a:cubicBezTo>
                <a:cubicBezTo>
                  <a:pt x="1042" y="604"/>
                  <a:pt x="1037" y="598"/>
                  <a:pt x="1030" y="598"/>
                </a:cubicBezTo>
                <a:close/>
                <a:moveTo>
                  <a:pt x="783" y="1231"/>
                </a:moveTo>
                <a:cubicBezTo>
                  <a:pt x="790" y="1231"/>
                  <a:pt x="796" y="1225"/>
                  <a:pt x="796" y="1218"/>
                </a:cubicBezTo>
                <a:cubicBezTo>
                  <a:pt x="796" y="1211"/>
                  <a:pt x="790" y="1206"/>
                  <a:pt x="783" y="1206"/>
                </a:cubicBezTo>
                <a:cubicBezTo>
                  <a:pt x="776" y="1206"/>
                  <a:pt x="771" y="1212"/>
                  <a:pt x="771" y="1219"/>
                </a:cubicBezTo>
                <a:cubicBezTo>
                  <a:pt x="772" y="1225"/>
                  <a:pt x="777" y="1231"/>
                  <a:pt x="783" y="1231"/>
                </a:cubicBezTo>
                <a:close/>
                <a:moveTo>
                  <a:pt x="694" y="678"/>
                </a:moveTo>
                <a:cubicBezTo>
                  <a:pt x="687" y="678"/>
                  <a:pt x="682" y="682"/>
                  <a:pt x="681" y="689"/>
                </a:cubicBezTo>
                <a:cubicBezTo>
                  <a:pt x="680" y="696"/>
                  <a:pt x="685" y="702"/>
                  <a:pt x="692" y="702"/>
                </a:cubicBezTo>
                <a:cubicBezTo>
                  <a:pt x="699" y="703"/>
                  <a:pt x="704" y="698"/>
                  <a:pt x="705" y="692"/>
                </a:cubicBezTo>
                <a:cubicBezTo>
                  <a:pt x="706" y="685"/>
                  <a:pt x="701" y="679"/>
                  <a:pt x="694" y="678"/>
                </a:cubicBezTo>
                <a:close/>
                <a:moveTo>
                  <a:pt x="1183" y="745"/>
                </a:moveTo>
                <a:cubicBezTo>
                  <a:pt x="1190" y="745"/>
                  <a:pt x="1195" y="739"/>
                  <a:pt x="1195" y="732"/>
                </a:cubicBezTo>
                <a:cubicBezTo>
                  <a:pt x="1194" y="726"/>
                  <a:pt x="1189" y="721"/>
                  <a:pt x="1182" y="721"/>
                </a:cubicBezTo>
                <a:cubicBezTo>
                  <a:pt x="1176" y="721"/>
                  <a:pt x="1171" y="726"/>
                  <a:pt x="1170" y="733"/>
                </a:cubicBezTo>
                <a:cubicBezTo>
                  <a:pt x="1170" y="739"/>
                  <a:pt x="1176" y="745"/>
                  <a:pt x="1183" y="745"/>
                </a:cubicBezTo>
                <a:close/>
                <a:moveTo>
                  <a:pt x="837" y="1235"/>
                </a:moveTo>
                <a:cubicBezTo>
                  <a:pt x="844" y="1236"/>
                  <a:pt x="850" y="1231"/>
                  <a:pt x="850" y="1224"/>
                </a:cubicBezTo>
                <a:cubicBezTo>
                  <a:pt x="850" y="1217"/>
                  <a:pt x="845" y="1212"/>
                  <a:pt x="838" y="1211"/>
                </a:cubicBezTo>
                <a:cubicBezTo>
                  <a:pt x="832" y="1211"/>
                  <a:pt x="826" y="1217"/>
                  <a:pt x="826" y="1223"/>
                </a:cubicBezTo>
                <a:cubicBezTo>
                  <a:pt x="826" y="1229"/>
                  <a:pt x="831" y="1235"/>
                  <a:pt x="837" y="1235"/>
                </a:cubicBezTo>
                <a:close/>
                <a:moveTo>
                  <a:pt x="962" y="605"/>
                </a:moveTo>
                <a:cubicBezTo>
                  <a:pt x="962" y="611"/>
                  <a:pt x="968" y="617"/>
                  <a:pt x="975" y="617"/>
                </a:cubicBezTo>
                <a:cubicBezTo>
                  <a:pt x="981" y="617"/>
                  <a:pt x="986" y="612"/>
                  <a:pt x="986" y="605"/>
                </a:cubicBezTo>
                <a:cubicBezTo>
                  <a:pt x="986" y="598"/>
                  <a:pt x="981" y="593"/>
                  <a:pt x="975" y="593"/>
                </a:cubicBezTo>
                <a:cubicBezTo>
                  <a:pt x="968" y="593"/>
                  <a:pt x="963" y="598"/>
                  <a:pt x="962" y="605"/>
                </a:cubicBezTo>
                <a:close/>
                <a:moveTo>
                  <a:pt x="759" y="1201"/>
                </a:moveTo>
                <a:cubicBezTo>
                  <a:pt x="766" y="1201"/>
                  <a:pt x="771" y="1196"/>
                  <a:pt x="771" y="1189"/>
                </a:cubicBezTo>
                <a:cubicBezTo>
                  <a:pt x="771" y="1183"/>
                  <a:pt x="765" y="1177"/>
                  <a:pt x="759" y="1177"/>
                </a:cubicBezTo>
                <a:cubicBezTo>
                  <a:pt x="752" y="1177"/>
                  <a:pt x="747" y="1183"/>
                  <a:pt x="747" y="1190"/>
                </a:cubicBezTo>
                <a:cubicBezTo>
                  <a:pt x="747" y="1197"/>
                  <a:pt x="752" y="1202"/>
                  <a:pt x="759" y="1201"/>
                </a:cubicBezTo>
                <a:close/>
                <a:moveTo>
                  <a:pt x="711" y="666"/>
                </a:moveTo>
                <a:cubicBezTo>
                  <a:pt x="711" y="672"/>
                  <a:pt x="716" y="677"/>
                  <a:pt x="723" y="677"/>
                </a:cubicBezTo>
                <a:cubicBezTo>
                  <a:pt x="730" y="677"/>
                  <a:pt x="735" y="672"/>
                  <a:pt x="735" y="666"/>
                </a:cubicBezTo>
                <a:cubicBezTo>
                  <a:pt x="735" y="659"/>
                  <a:pt x="729" y="653"/>
                  <a:pt x="723" y="653"/>
                </a:cubicBezTo>
                <a:cubicBezTo>
                  <a:pt x="716" y="654"/>
                  <a:pt x="711" y="659"/>
                  <a:pt x="711" y="666"/>
                </a:cubicBezTo>
                <a:close/>
                <a:moveTo>
                  <a:pt x="1158" y="691"/>
                </a:moveTo>
                <a:cubicBezTo>
                  <a:pt x="1151" y="691"/>
                  <a:pt x="1146" y="697"/>
                  <a:pt x="1146" y="704"/>
                </a:cubicBezTo>
                <a:cubicBezTo>
                  <a:pt x="1146" y="710"/>
                  <a:pt x="1152" y="715"/>
                  <a:pt x="1158" y="715"/>
                </a:cubicBezTo>
                <a:cubicBezTo>
                  <a:pt x="1165" y="715"/>
                  <a:pt x="1170" y="709"/>
                  <a:pt x="1170" y="703"/>
                </a:cubicBezTo>
                <a:cubicBezTo>
                  <a:pt x="1170" y="696"/>
                  <a:pt x="1164" y="691"/>
                  <a:pt x="1158" y="691"/>
                </a:cubicBezTo>
                <a:close/>
                <a:moveTo>
                  <a:pt x="1031" y="1225"/>
                </a:moveTo>
                <a:cubicBezTo>
                  <a:pt x="1038" y="1225"/>
                  <a:pt x="1043" y="1220"/>
                  <a:pt x="1043" y="1213"/>
                </a:cubicBezTo>
                <a:cubicBezTo>
                  <a:pt x="1043" y="1206"/>
                  <a:pt x="1037" y="1201"/>
                  <a:pt x="1031" y="1201"/>
                </a:cubicBezTo>
                <a:cubicBezTo>
                  <a:pt x="1024" y="1201"/>
                  <a:pt x="1019" y="1207"/>
                  <a:pt x="1019" y="1213"/>
                </a:cubicBezTo>
                <a:cubicBezTo>
                  <a:pt x="1019" y="1220"/>
                  <a:pt x="1024" y="1225"/>
                  <a:pt x="1031" y="1225"/>
                </a:cubicBezTo>
                <a:close/>
                <a:moveTo>
                  <a:pt x="959" y="1233"/>
                </a:moveTo>
                <a:cubicBezTo>
                  <a:pt x="959" y="1226"/>
                  <a:pt x="954" y="1221"/>
                  <a:pt x="948" y="1221"/>
                </a:cubicBezTo>
                <a:cubicBezTo>
                  <a:pt x="941" y="1221"/>
                  <a:pt x="936" y="1226"/>
                  <a:pt x="935" y="1232"/>
                </a:cubicBezTo>
                <a:cubicBezTo>
                  <a:pt x="935" y="1239"/>
                  <a:pt x="940" y="1245"/>
                  <a:pt x="947" y="1245"/>
                </a:cubicBezTo>
                <a:cubicBezTo>
                  <a:pt x="954" y="1245"/>
                  <a:pt x="959" y="1240"/>
                  <a:pt x="959" y="1233"/>
                </a:cubicBezTo>
                <a:close/>
                <a:moveTo>
                  <a:pt x="893" y="1240"/>
                </a:moveTo>
                <a:cubicBezTo>
                  <a:pt x="900" y="1240"/>
                  <a:pt x="904" y="1235"/>
                  <a:pt x="905" y="1229"/>
                </a:cubicBezTo>
                <a:cubicBezTo>
                  <a:pt x="905" y="1222"/>
                  <a:pt x="899" y="1217"/>
                  <a:pt x="893" y="1217"/>
                </a:cubicBezTo>
                <a:cubicBezTo>
                  <a:pt x="886" y="1216"/>
                  <a:pt x="880" y="1222"/>
                  <a:pt x="881" y="1229"/>
                </a:cubicBezTo>
                <a:cubicBezTo>
                  <a:pt x="881" y="1235"/>
                  <a:pt x="886" y="1240"/>
                  <a:pt x="893" y="1240"/>
                </a:cubicBezTo>
                <a:close/>
                <a:moveTo>
                  <a:pt x="617" y="793"/>
                </a:moveTo>
                <a:cubicBezTo>
                  <a:pt x="617" y="800"/>
                  <a:pt x="622" y="806"/>
                  <a:pt x="629" y="806"/>
                </a:cubicBezTo>
                <a:cubicBezTo>
                  <a:pt x="635" y="807"/>
                  <a:pt x="641" y="801"/>
                  <a:pt x="641" y="795"/>
                </a:cubicBezTo>
                <a:cubicBezTo>
                  <a:pt x="642" y="789"/>
                  <a:pt x="637" y="783"/>
                  <a:pt x="630" y="783"/>
                </a:cubicBezTo>
                <a:cubicBezTo>
                  <a:pt x="623" y="782"/>
                  <a:pt x="618" y="787"/>
                  <a:pt x="617" y="793"/>
                </a:cubicBezTo>
                <a:close/>
                <a:moveTo>
                  <a:pt x="920" y="589"/>
                </a:moveTo>
                <a:cubicBezTo>
                  <a:pt x="914" y="589"/>
                  <a:pt x="908" y="594"/>
                  <a:pt x="908" y="600"/>
                </a:cubicBezTo>
                <a:cubicBezTo>
                  <a:pt x="908" y="607"/>
                  <a:pt x="913" y="613"/>
                  <a:pt x="920" y="613"/>
                </a:cubicBezTo>
                <a:cubicBezTo>
                  <a:pt x="927" y="612"/>
                  <a:pt x="932" y="607"/>
                  <a:pt x="932" y="600"/>
                </a:cubicBezTo>
                <a:cubicBezTo>
                  <a:pt x="932" y="594"/>
                  <a:pt x="926" y="589"/>
                  <a:pt x="920" y="589"/>
                </a:cubicBezTo>
                <a:close/>
                <a:moveTo>
                  <a:pt x="1215" y="846"/>
                </a:moveTo>
                <a:cubicBezTo>
                  <a:pt x="1215" y="852"/>
                  <a:pt x="1220" y="858"/>
                  <a:pt x="1226" y="858"/>
                </a:cubicBezTo>
                <a:cubicBezTo>
                  <a:pt x="1233" y="859"/>
                  <a:pt x="1239" y="853"/>
                  <a:pt x="1239" y="846"/>
                </a:cubicBezTo>
                <a:cubicBezTo>
                  <a:pt x="1239" y="840"/>
                  <a:pt x="1234" y="834"/>
                  <a:pt x="1227" y="834"/>
                </a:cubicBezTo>
                <a:cubicBezTo>
                  <a:pt x="1221" y="834"/>
                  <a:pt x="1215" y="840"/>
                  <a:pt x="1215" y="846"/>
                </a:cubicBezTo>
                <a:close/>
                <a:moveTo>
                  <a:pt x="1178" y="1100"/>
                </a:moveTo>
                <a:cubicBezTo>
                  <a:pt x="1185" y="1100"/>
                  <a:pt x="1190" y="1095"/>
                  <a:pt x="1190" y="1089"/>
                </a:cubicBezTo>
                <a:cubicBezTo>
                  <a:pt x="1190" y="1082"/>
                  <a:pt x="1185" y="1077"/>
                  <a:pt x="1178" y="1077"/>
                </a:cubicBezTo>
                <a:cubicBezTo>
                  <a:pt x="1172" y="1077"/>
                  <a:pt x="1167" y="1082"/>
                  <a:pt x="1167" y="1089"/>
                </a:cubicBezTo>
                <a:cubicBezTo>
                  <a:pt x="1167" y="1095"/>
                  <a:pt x="1172" y="1100"/>
                  <a:pt x="1178" y="1100"/>
                </a:cubicBezTo>
                <a:close/>
                <a:moveTo>
                  <a:pt x="1060" y="1200"/>
                </a:moveTo>
                <a:cubicBezTo>
                  <a:pt x="1067" y="1201"/>
                  <a:pt x="1072" y="1195"/>
                  <a:pt x="1073" y="1189"/>
                </a:cubicBezTo>
                <a:cubicBezTo>
                  <a:pt x="1073" y="1182"/>
                  <a:pt x="1067" y="1177"/>
                  <a:pt x="1061" y="1177"/>
                </a:cubicBezTo>
                <a:cubicBezTo>
                  <a:pt x="1054" y="1177"/>
                  <a:pt x="1049" y="1182"/>
                  <a:pt x="1049" y="1188"/>
                </a:cubicBezTo>
                <a:cubicBezTo>
                  <a:pt x="1049" y="1195"/>
                  <a:pt x="1054" y="1200"/>
                  <a:pt x="1060" y="1200"/>
                </a:cubicBezTo>
                <a:close/>
                <a:moveTo>
                  <a:pt x="1225" y="1010"/>
                </a:moveTo>
                <a:cubicBezTo>
                  <a:pt x="1225" y="1003"/>
                  <a:pt x="1220" y="998"/>
                  <a:pt x="1214" y="998"/>
                </a:cubicBezTo>
                <a:cubicBezTo>
                  <a:pt x="1207" y="997"/>
                  <a:pt x="1201" y="1003"/>
                  <a:pt x="1201" y="1009"/>
                </a:cubicBezTo>
                <a:cubicBezTo>
                  <a:pt x="1201" y="1015"/>
                  <a:pt x="1207" y="1021"/>
                  <a:pt x="1213" y="1021"/>
                </a:cubicBezTo>
                <a:cubicBezTo>
                  <a:pt x="1219" y="1021"/>
                  <a:pt x="1225" y="1016"/>
                  <a:pt x="1225" y="1010"/>
                </a:cubicBezTo>
                <a:close/>
                <a:moveTo>
                  <a:pt x="734" y="1171"/>
                </a:moveTo>
                <a:cubicBezTo>
                  <a:pt x="741" y="1171"/>
                  <a:pt x="746" y="1166"/>
                  <a:pt x="746" y="1159"/>
                </a:cubicBezTo>
                <a:cubicBezTo>
                  <a:pt x="746" y="1153"/>
                  <a:pt x="741" y="1148"/>
                  <a:pt x="734" y="1148"/>
                </a:cubicBezTo>
                <a:cubicBezTo>
                  <a:pt x="727" y="1148"/>
                  <a:pt x="722" y="1153"/>
                  <a:pt x="722" y="1160"/>
                </a:cubicBezTo>
                <a:cubicBezTo>
                  <a:pt x="722" y="1166"/>
                  <a:pt x="728" y="1172"/>
                  <a:pt x="734" y="1171"/>
                </a:cubicBezTo>
                <a:close/>
                <a:moveTo>
                  <a:pt x="837" y="632"/>
                </a:moveTo>
                <a:cubicBezTo>
                  <a:pt x="843" y="632"/>
                  <a:pt x="848" y="627"/>
                  <a:pt x="848" y="620"/>
                </a:cubicBezTo>
                <a:cubicBezTo>
                  <a:pt x="848" y="613"/>
                  <a:pt x="843" y="608"/>
                  <a:pt x="836" y="609"/>
                </a:cubicBezTo>
                <a:cubicBezTo>
                  <a:pt x="830" y="609"/>
                  <a:pt x="824" y="614"/>
                  <a:pt x="824" y="621"/>
                </a:cubicBezTo>
                <a:cubicBezTo>
                  <a:pt x="825" y="627"/>
                  <a:pt x="830" y="632"/>
                  <a:pt x="837" y="632"/>
                </a:cubicBezTo>
                <a:close/>
                <a:moveTo>
                  <a:pt x="626" y="957"/>
                </a:moveTo>
                <a:cubicBezTo>
                  <a:pt x="626" y="951"/>
                  <a:pt x="621" y="945"/>
                  <a:pt x="615" y="945"/>
                </a:cubicBezTo>
                <a:cubicBezTo>
                  <a:pt x="609" y="945"/>
                  <a:pt x="603" y="951"/>
                  <a:pt x="603" y="957"/>
                </a:cubicBezTo>
                <a:cubicBezTo>
                  <a:pt x="603" y="964"/>
                  <a:pt x="608" y="969"/>
                  <a:pt x="614" y="969"/>
                </a:cubicBezTo>
                <a:cubicBezTo>
                  <a:pt x="621" y="969"/>
                  <a:pt x="626" y="964"/>
                  <a:pt x="626" y="957"/>
                </a:cubicBezTo>
                <a:close/>
                <a:moveTo>
                  <a:pt x="635" y="1053"/>
                </a:moveTo>
                <a:cubicBezTo>
                  <a:pt x="642" y="1053"/>
                  <a:pt x="647" y="1047"/>
                  <a:pt x="647" y="1041"/>
                </a:cubicBezTo>
                <a:cubicBezTo>
                  <a:pt x="647" y="1034"/>
                  <a:pt x="641" y="1029"/>
                  <a:pt x="635" y="1029"/>
                </a:cubicBezTo>
                <a:cubicBezTo>
                  <a:pt x="629" y="1029"/>
                  <a:pt x="623" y="1035"/>
                  <a:pt x="623" y="1041"/>
                </a:cubicBezTo>
                <a:cubicBezTo>
                  <a:pt x="623" y="1048"/>
                  <a:pt x="629" y="1053"/>
                  <a:pt x="635" y="1053"/>
                </a:cubicBezTo>
                <a:close/>
                <a:moveTo>
                  <a:pt x="1054" y="627"/>
                </a:moveTo>
                <a:cubicBezTo>
                  <a:pt x="1047" y="627"/>
                  <a:pt x="1042" y="632"/>
                  <a:pt x="1042" y="639"/>
                </a:cubicBezTo>
                <a:cubicBezTo>
                  <a:pt x="1042" y="645"/>
                  <a:pt x="1047" y="651"/>
                  <a:pt x="1054" y="651"/>
                </a:cubicBezTo>
                <a:cubicBezTo>
                  <a:pt x="1060" y="651"/>
                  <a:pt x="1066" y="646"/>
                  <a:pt x="1066" y="639"/>
                </a:cubicBezTo>
                <a:cubicBezTo>
                  <a:pt x="1066" y="633"/>
                  <a:pt x="1061" y="627"/>
                  <a:pt x="1054" y="627"/>
                </a:cubicBezTo>
                <a:close/>
                <a:moveTo>
                  <a:pt x="658" y="758"/>
                </a:moveTo>
                <a:cubicBezTo>
                  <a:pt x="652" y="758"/>
                  <a:pt x="647" y="763"/>
                  <a:pt x="647" y="769"/>
                </a:cubicBezTo>
                <a:cubicBezTo>
                  <a:pt x="647" y="776"/>
                  <a:pt x="653" y="781"/>
                  <a:pt x="659" y="781"/>
                </a:cubicBezTo>
                <a:cubicBezTo>
                  <a:pt x="666" y="781"/>
                  <a:pt x="671" y="776"/>
                  <a:pt x="671" y="769"/>
                </a:cubicBezTo>
                <a:cubicBezTo>
                  <a:pt x="670" y="763"/>
                  <a:pt x="665" y="757"/>
                  <a:pt x="658" y="758"/>
                </a:cubicBezTo>
                <a:close/>
                <a:moveTo>
                  <a:pt x="1119" y="1150"/>
                </a:moveTo>
                <a:cubicBezTo>
                  <a:pt x="1126" y="1150"/>
                  <a:pt x="1131" y="1145"/>
                  <a:pt x="1131" y="1138"/>
                </a:cubicBezTo>
                <a:cubicBezTo>
                  <a:pt x="1131" y="1132"/>
                  <a:pt x="1126" y="1126"/>
                  <a:pt x="1120" y="1126"/>
                </a:cubicBezTo>
                <a:cubicBezTo>
                  <a:pt x="1113" y="1126"/>
                  <a:pt x="1108" y="1132"/>
                  <a:pt x="1108" y="1139"/>
                </a:cubicBezTo>
                <a:cubicBezTo>
                  <a:pt x="1108" y="1145"/>
                  <a:pt x="1113" y="1150"/>
                  <a:pt x="1119" y="1150"/>
                </a:cubicBezTo>
                <a:close/>
                <a:moveTo>
                  <a:pt x="660" y="1083"/>
                </a:moveTo>
                <a:cubicBezTo>
                  <a:pt x="666" y="1083"/>
                  <a:pt x="672" y="1077"/>
                  <a:pt x="672" y="1070"/>
                </a:cubicBezTo>
                <a:cubicBezTo>
                  <a:pt x="672" y="1064"/>
                  <a:pt x="666" y="1059"/>
                  <a:pt x="659" y="1059"/>
                </a:cubicBezTo>
                <a:cubicBezTo>
                  <a:pt x="653" y="1059"/>
                  <a:pt x="648" y="1064"/>
                  <a:pt x="648" y="1071"/>
                </a:cubicBezTo>
                <a:cubicBezTo>
                  <a:pt x="648" y="1077"/>
                  <a:pt x="654" y="1083"/>
                  <a:pt x="660" y="1083"/>
                </a:cubicBezTo>
                <a:close/>
                <a:moveTo>
                  <a:pt x="709" y="1118"/>
                </a:moveTo>
                <a:cubicBezTo>
                  <a:pt x="703" y="1118"/>
                  <a:pt x="698" y="1123"/>
                  <a:pt x="698" y="1129"/>
                </a:cubicBezTo>
                <a:cubicBezTo>
                  <a:pt x="697" y="1136"/>
                  <a:pt x="702" y="1141"/>
                  <a:pt x="709" y="1141"/>
                </a:cubicBezTo>
                <a:cubicBezTo>
                  <a:pt x="715" y="1141"/>
                  <a:pt x="721" y="1136"/>
                  <a:pt x="721" y="1130"/>
                </a:cubicBezTo>
                <a:cubicBezTo>
                  <a:pt x="721" y="1124"/>
                  <a:pt x="716" y="1118"/>
                  <a:pt x="709" y="1118"/>
                </a:cubicBezTo>
                <a:close/>
                <a:moveTo>
                  <a:pt x="975" y="1220"/>
                </a:moveTo>
                <a:cubicBezTo>
                  <a:pt x="982" y="1220"/>
                  <a:pt x="988" y="1215"/>
                  <a:pt x="988" y="1208"/>
                </a:cubicBezTo>
                <a:cubicBezTo>
                  <a:pt x="988" y="1202"/>
                  <a:pt x="983" y="1196"/>
                  <a:pt x="976" y="1196"/>
                </a:cubicBezTo>
                <a:cubicBezTo>
                  <a:pt x="970" y="1196"/>
                  <a:pt x="965" y="1202"/>
                  <a:pt x="965" y="1208"/>
                </a:cubicBezTo>
                <a:cubicBezTo>
                  <a:pt x="964" y="1214"/>
                  <a:pt x="969" y="1219"/>
                  <a:pt x="975" y="1220"/>
                </a:cubicBezTo>
                <a:close/>
                <a:moveTo>
                  <a:pt x="1229" y="956"/>
                </a:moveTo>
                <a:cubicBezTo>
                  <a:pt x="1229" y="949"/>
                  <a:pt x="1224" y="944"/>
                  <a:pt x="1217" y="944"/>
                </a:cubicBezTo>
                <a:cubicBezTo>
                  <a:pt x="1211" y="944"/>
                  <a:pt x="1206" y="949"/>
                  <a:pt x="1206" y="955"/>
                </a:cubicBezTo>
                <a:cubicBezTo>
                  <a:pt x="1206" y="962"/>
                  <a:pt x="1211" y="967"/>
                  <a:pt x="1217" y="967"/>
                </a:cubicBezTo>
                <a:cubicBezTo>
                  <a:pt x="1224" y="967"/>
                  <a:pt x="1229" y="962"/>
                  <a:pt x="1229" y="956"/>
                </a:cubicBezTo>
                <a:close/>
                <a:moveTo>
                  <a:pt x="1201" y="805"/>
                </a:moveTo>
                <a:cubicBezTo>
                  <a:pt x="1195" y="805"/>
                  <a:pt x="1190" y="811"/>
                  <a:pt x="1191" y="817"/>
                </a:cubicBezTo>
                <a:cubicBezTo>
                  <a:pt x="1191" y="823"/>
                  <a:pt x="1196" y="828"/>
                  <a:pt x="1202" y="828"/>
                </a:cubicBezTo>
                <a:cubicBezTo>
                  <a:pt x="1209" y="828"/>
                  <a:pt x="1214" y="823"/>
                  <a:pt x="1214" y="816"/>
                </a:cubicBezTo>
                <a:cubicBezTo>
                  <a:pt x="1214" y="810"/>
                  <a:pt x="1208" y="805"/>
                  <a:pt x="1201" y="805"/>
                </a:cubicBezTo>
                <a:close/>
                <a:moveTo>
                  <a:pt x="813" y="1205"/>
                </a:moveTo>
                <a:cubicBezTo>
                  <a:pt x="819" y="1206"/>
                  <a:pt x="825" y="1200"/>
                  <a:pt x="825" y="1194"/>
                </a:cubicBezTo>
                <a:cubicBezTo>
                  <a:pt x="825" y="1187"/>
                  <a:pt x="820" y="1182"/>
                  <a:pt x="814" y="1182"/>
                </a:cubicBezTo>
                <a:cubicBezTo>
                  <a:pt x="807" y="1182"/>
                  <a:pt x="802" y="1187"/>
                  <a:pt x="802" y="1194"/>
                </a:cubicBezTo>
                <a:cubicBezTo>
                  <a:pt x="802" y="1200"/>
                  <a:pt x="807" y="1205"/>
                  <a:pt x="813" y="1205"/>
                </a:cubicBezTo>
                <a:close/>
                <a:moveTo>
                  <a:pt x="1090" y="1175"/>
                </a:moveTo>
                <a:cubicBezTo>
                  <a:pt x="1096" y="1175"/>
                  <a:pt x="1102" y="1170"/>
                  <a:pt x="1101" y="1164"/>
                </a:cubicBezTo>
                <a:cubicBezTo>
                  <a:pt x="1101" y="1157"/>
                  <a:pt x="1096" y="1152"/>
                  <a:pt x="1089" y="1152"/>
                </a:cubicBezTo>
                <a:cubicBezTo>
                  <a:pt x="1083" y="1152"/>
                  <a:pt x="1078" y="1158"/>
                  <a:pt x="1078" y="1164"/>
                </a:cubicBezTo>
                <a:cubicBezTo>
                  <a:pt x="1078" y="1171"/>
                  <a:pt x="1083" y="1175"/>
                  <a:pt x="1090" y="1175"/>
                </a:cubicBezTo>
                <a:close/>
                <a:moveTo>
                  <a:pt x="1149" y="1125"/>
                </a:moveTo>
                <a:cubicBezTo>
                  <a:pt x="1155" y="1125"/>
                  <a:pt x="1161" y="1120"/>
                  <a:pt x="1161" y="1113"/>
                </a:cubicBezTo>
                <a:cubicBezTo>
                  <a:pt x="1161" y="1107"/>
                  <a:pt x="1156" y="1102"/>
                  <a:pt x="1149" y="1102"/>
                </a:cubicBezTo>
                <a:cubicBezTo>
                  <a:pt x="1143" y="1102"/>
                  <a:pt x="1138" y="1107"/>
                  <a:pt x="1138" y="1113"/>
                </a:cubicBezTo>
                <a:cubicBezTo>
                  <a:pt x="1138" y="1120"/>
                  <a:pt x="1143" y="1125"/>
                  <a:pt x="1149" y="1125"/>
                </a:cubicBezTo>
                <a:close/>
                <a:moveTo>
                  <a:pt x="696" y="1100"/>
                </a:moveTo>
                <a:cubicBezTo>
                  <a:pt x="696" y="1094"/>
                  <a:pt x="691" y="1089"/>
                  <a:pt x="684" y="1089"/>
                </a:cubicBezTo>
                <a:cubicBezTo>
                  <a:pt x="678" y="1089"/>
                  <a:pt x="673" y="1094"/>
                  <a:pt x="673" y="1100"/>
                </a:cubicBezTo>
                <a:cubicBezTo>
                  <a:pt x="673" y="1107"/>
                  <a:pt x="678" y="1112"/>
                  <a:pt x="685" y="1112"/>
                </a:cubicBezTo>
                <a:cubicBezTo>
                  <a:pt x="691" y="1112"/>
                  <a:pt x="696" y="1107"/>
                  <a:pt x="696" y="1100"/>
                </a:cubicBezTo>
                <a:close/>
                <a:moveTo>
                  <a:pt x="613" y="848"/>
                </a:moveTo>
                <a:cubicBezTo>
                  <a:pt x="613" y="854"/>
                  <a:pt x="618" y="860"/>
                  <a:pt x="625" y="860"/>
                </a:cubicBezTo>
                <a:cubicBezTo>
                  <a:pt x="632" y="860"/>
                  <a:pt x="637" y="855"/>
                  <a:pt x="637" y="848"/>
                </a:cubicBezTo>
                <a:cubicBezTo>
                  <a:pt x="636" y="842"/>
                  <a:pt x="631" y="836"/>
                  <a:pt x="625" y="836"/>
                </a:cubicBezTo>
                <a:cubicBezTo>
                  <a:pt x="619" y="836"/>
                  <a:pt x="613" y="842"/>
                  <a:pt x="613" y="848"/>
                </a:cubicBezTo>
                <a:close/>
                <a:moveTo>
                  <a:pt x="620" y="914"/>
                </a:moveTo>
                <a:cubicBezTo>
                  <a:pt x="626" y="914"/>
                  <a:pt x="632" y="909"/>
                  <a:pt x="631" y="903"/>
                </a:cubicBezTo>
                <a:cubicBezTo>
                  <a:pt x="631" y="896"/>
                  <a:pt x="626" y="891"/>
                  <a:pt x="619" y="891"/>
                </a:cubicBezTo>
                <a:cubicBezTo>
                  <a:pt x="613" y="891"/>
                  <a:pt x="608" y="896"/>
                  <a:pt x="608" y="902"/>
                </a:cubicBezTo>
                <a:cubicBezTo>
                  <a:pt x="608" y="909"/>
                  <a:pt x="613" y="914"/>
                  <a:pt x="620" y="914"/>
                </a:cubicBezTo>
                <a:close/>
                <a:moveTo>
                  <a:pt x="1211" y="900"/>
                </a:moveTo>
                <a:cubicBezTo>
                  <a:pt x="1211" y="907"/>
                  <a:pt x="1216" y="912"/>
                  <a:pt x="1222" y="913"/>
                </a:cubicBezTo>
                <a:cubicBezTo>
                  <a:pt x="1229" y="913"/>
                  <a:pt x="1234" y="908"/>
                  <a:pt x="1235" y="901"/>
                </a:cubicBezTo>
                <a:cubicBezTo>
                  <a:pt x="1235" y="895"/>
                  <a:pt x="1229" y="889"/>
                  <a:pt x="1223" y="889"/>
                </a:cubicBezTo>
                <a:cubicBezTo>
                  <a:pt x="1217" y="889"/>
                  <a:pt x="1211" y="894"/>
                  <a:pt x="1211" y="900"/>
                </a:cubicBezTo>
                <a:close/>
                <a:moveTo>
                  <a:pt x="807" y="633"/>
                </a:moveTo>
                <a:cubicBezTo>
                  <a:pt x="800" y="633"/>
                  <a:pt x="795" y="639"/>
                  <a:pt x="795" y="645"/>
                </a:cubicBezTo>
                <a:cubicBezTo>
                  <a:pt x="795" y="652"/>
                  <a:pt x="801" y="657"/>
                  <a:pt x="807" y="657"/>
                </a:cubicBezTo>
                <a:cubicBezTo>
                  <a:pt x="813" y="656"/>
                  <a:pt x="818" y="651"/>
                  <a:pt x="818" y="645"/>
                </a:cubicBezTo>
                <a:cubicBezTo>
                  <a:pt x="818" y="639"/>
                  <a:pt x="813" y="634"/>
                  <a:pt x="807" y="633"/>
                </a:cubicBezTo>
                <a:close/>
                <a:moveTo>
                  <a:pt x="1067" y="669"/>
                </a:moveTo>
                <a:cubicBezTo>
                  <a:pt x="1067" y="675"/>
                  <a:pt x="1072" y="680"/>
                  <a:pt x="1078" y="680"/>
                </a:cubicBezTo>
                <a:cubicBezTo>
                  <a:pt x="1085" y="681"/>
                  <a:pt x="1090" y="675"/>
                  <a:pt x="1090" y="669"/>
                </a:cubicBezTo>
                <a:cubicBezTo>
                  <a:pt x="1090" y="663"/>
                  <a:pt x="1085" y="657"/>
                  <a:pt x="1079" y="657"/>
                </a:cubicBezTo>
                <a:cubicBezTo>
                  <a:pt x="1072" y="657"/>
                  <a:pt x="1067" y="663"/>
                  <a:pt x="1067" y="669"/>
                </a:cubicBezTo>
                <a:close/>
                <a:moveTo>
                  <a:pt x="999" y="623"/>
                </a:moveTo>
                <a:cubicBezTo>
                  <a:pt x="993" y="623"/>
                  <a:pt x="988" y="628"/>
                  <a:pt x="988" y="635"/>
                </a:cubicBezTo>
                <a:cubicBezTo>
                  <a:pt x="988" y="641"/>
                  <a:pt x="993" y="646"/>
                  <a:pt x="999" y="646"/>
                </a:cubicBezTo>
                <a:cubicBezTo>
                  <a:pt x="1006" y="646"/>
                  <a:pt x="1011" y="641"/>
                  <a:pt x="1011" y="635"/>
                </a:cubicBezTo>
                <a:cubicBezTo>
                  <a:pt x="1011" y="629"/>
                  <a:pt x="1006" y="623"/>
                  <a:pt x="999" y="623"/>
                </a:cubicBezTo>
                <a:close/>
                <a:moveTo>
                  <a:pt x="891" y="637"/>
                </a:moveTo>
                <a:cubicBezTo>
                  <a:pt x="897" y="637"/>
                  <a:pt x="902" y="632"/>
                  <a:pt x="902" y="626"/>
                </a:cubicBezTo>
                <a:cubicBezTo>
                  <a:pt x="903" y="619"/>
                  <a:pt x="898" y="614"/>
                  <a:pt x="891" y="614"/>
                </a:cubicBezTo>
                <a:cubicBezTo>
                  <a:pt x="885" y="614"/>
                  <a:pt x="879" y="619"/>
                  <a:pt x="879" y="626"/>
                </a:cubicBezTo>
                <a:cubicBezTo>
                  <a:pt x="880" y="632"/>
                  <a:pt x="885" y="637"/>
                  <a:pt x="891" y="637"/>
                </a:cubicBezTo>
                <a:close/>
                <a:moveTo>
                  <a:pt x="1166" y="788"/>
                </a:moveTo>
                <a:cubicBezTo>
                  <a:pt x="1166" y="794"/>
                  <a:pt x="1172" y="799"/>
                  <a:pt x="1178" y="799"/>
                </a:cubicBezTo>
                <a:cubicBezTo>
                  <a:pt x="1184" y="799"/>
                  <a:pt x="1189" y="794"/>
                  <a:pt x="1189" y="787"/>
                </a:cubicBezTo>
                <a:cubicBezTo>
                  <a:pt x="1189" y="781"/>
                  <a:pt x="1183" y="776"/>
                  <a:pt x="1177" y="776"/>
                </a:cubicBezTo>
                <a:cubicBezTo>
                  <a:pt x="1171" y="776"/>
                  <a:pt x="1166" y="782"/>
                  <a:pt x="1166" y="788"/>
                </a:cubicBezTo>
                <a:close/>
                <a:moveTo>
                  <a:pt x="923" y="1215"/>
                </a:moveTo>
                <a:cubicBezTo>
                  <a:pt x="929" y="1215"/>
                  <a:pt x="934" y="1210"/>
                  <a:pt x="934" y="1204"/>
                </a:cubicBezTo>
                <a:cubicBezTo>
                  <a:pt x="934" y="1197"/>
                  <a:pt x="929" y="1192"/>
                  <a:pt x="922" y="1192"/>
                </a:cubicBezTo>
                <a:cubicBezTo>
                  <a:pt x="916" y="1192"/>
                  <a:pt x="911" y="1198"/>
                  <a:pt x="911" y="1205"/>
                </a:cubicBezTo>
                <a:cubicBezTo>
                  <a:pt x="911" y="1211"/>
                  <a:pt x="917" y="1216"/>
                  <a:pt x="923" y="1215"/>
                </a:cubicBezTo>
                <a:close/>
                <a:moveTo>
                  <a:pt x="1195" y="1035"/>
                </a:moveTo>
                <a:cubicBezTo>
                  <a:pt x="1195" y="1029"/>
                  <a:pt x="1190" y="1024"/>
                  <a:pt x="1184" y="1023"/>
                </a:cubicBezTo>
                <a:cubicBezTo>
                  <a:pt x="1177" y="1023"/>
                  <a:pt x="1172" y="1029"/>
                  <a:pt x="1172" y="1035"/>
                </a:cubicBezTo>
                <a:cubicBezTo>
                  <a:pt x="1172" y="1042"/>
                  <a:pt x="1178" y="1047"/>
                  <a:pt x="1184" y="1046"/>
                </a:cubicBezTo>
                <a:cubicBezTo>
                  <a:pt x="1190" y="1046"/>
                  <a:pt x="1195" y="1041"/>
                  <a:pt x="1195" y="1035"/>
                </a:cubicBezTo>
                <a:close/>
                <a:moveTo>
                  <a:pt x="688" y="756"/>
                </a:moveTo>
                <a:cubicBezTo>
                  <a:pt x="695" y="757"/>
                  <a:pt x="700" y="752"/>
                  <a:pt x="700" y="746"/>
                </a:cubicBezTo>
                <a:cubicBezTo>
                  <a:pt x="701" y="739"/>
                  <a:pt x="696" y="734"/>
                  <a:pt x="690" y="733"/>
                </a:cubicBezTo>
                <a:cubicBezTo>
                  <a:pt x="684" y="733"/>
                  <a:pt x="678" y="738"/>
                  <a:pt x="677" y="744"/>
                </a:cubicBezTo>
                <a:cubicBezTo>
                  <a:pt x="677" y="750"/>
                  <a:pt x="682" y="756"/>
                  <a:pt x="688" y="756"/>
                </a:cubicBezTo>
                <a:close/>
                <a:moveTo>
                  <a:pt x="651" y="988"/>
                </a:moveTo>
                <a:cubicBezTo>
                  <a:pt x="651" y="981"/>
                  <a:pt x="646" y="976"/>
                  <a:pt x="640" y="976"/>
                </a:cubicBezTo>
                <a:cubicBezTo>
                  <a:pt x="634" y="975"/>
                  <a:pt x="628" y="981"/>
                  <a:pt x="628" y="987"/>
                </a:cubicBezTo>
                <a:cubicBezTo>
                  <a:pt x="628" y="993"/>
                  <a:pt x="633" y="999"/>
                  <a:pt x="639" y="999"/>
                </a:cubicBezTo>
                <a:cubicBezTo>
                  <a:pt x="645" y="999"/>
                  <a:pt x="651" y="994"/>
                  <a:pt x="651" y="988"/>
                </a:cubicBezTo>
                <a:close/>
                <a:moveTo>
                  <a:pt x="945" y="618"/>
                </a:moveTo>
                <a:cubicBezTo>
                  <a:pt x="939" y="618"/>
                  <a:pt x="933" y="623"/>
                  <a:pt x="933" y="630"/>
                </a:cubicBezTo>
                <a:cubicBezTo>
                  <a:pt x="933" y="636"/>
                  <a:pt x="938" y="641"/>
                  <a:pt x="945" y="641"/>
                </a:cubicBezTo>
                <a:cubicBezTo>
                  <a:pt x="951" y="641"/>
                  <a:pt x="956" y="636"/>
                  <a:pt x="956" y="630"/>
                </a:cubicBezTo>
                <a:cubicBezTo>
                  <a:pt x="956" y="624"/>
                  <a:pt x="952" y="619"/>
                  <a:pt x="945" y="618"/>
                </a:cubicBezTo>
                <a:close/>
                <a:moveTo>
                  <a:pt x="1092" y="699"/>
                </a:moveTo>
                <a:cubicBezTo>
                  <a:pt x="1092" y="705"/>
                  <a:pt x="1097" y="710"/>
                  <a:pt x="1103" y="710"/>
                </a:cubicBezTo>
                <a:cubicBezTo>
                  <a:pt x="1110" y="710"/>
                  <a:pt x="1115" y="705"/>
                  <a:pt x="1115" y="699"/>
                </a:cubicBezTo>
                <a:cubicBezTo>
                  <a:pt x="1115" y="692"/>
                  <a:pt x="1110" y="687"/>
                  <a:pt x="1103" y="687"/>
                </a:cubicBezTo>
                <a:cubicBezTo>
                  <a:pt x="1097" y="687"/>
                  <a:pt x="1092" y="693"/>
                  <a:pt x="1092" y="699"/>
                </a:cubicBezTo>
                <a:close/>
                <a:moveTo>
                  <a:pt x="868" y="1210"/>
                </a:moveTo>
                <a:cubicBezTo>
                  <a:pt x="874" y="1210"/>
                  <a:pt x="879" y="1205"/>
                  <a:pt x="879" y="1199"/>
                </a:cubicBezTo>
                <a:cubicBezTo>
                  <a:pt x="879" y="1193"/>
                  <a:pt x="875" y="1188"/>
                  <a:pt x="868" y="1187"/>
                </a:cubicBezTo>
                <a:cubicBezTo>
                  <a:pt x="862" y="1187"/>
                  <a:pt x="857" y="1192"/>
                  <a:pt x="857" y="1198"/>
                </a:cubicBezTo>
                <a:cubicBezTo>
                  <a:pt x="856" y="1205"/>
                  <a:pt x="861" y="1210"/>
                  <a:pt x="868" y="1210"/>
                </a:cubicBezTo>
                <a:close/>
                <a:moveTo>
                  <a:pt x="778" y="658"/>
                </a:moveTo>
                <a:cubicBezTo>
                  <a:pt x="772" y="658"/>
                  <a:pt x="766" y="663"/>
                  <a:pt x="766" y="669"/>
                </a:cubicBezTo>
                <a:cubicBezTo>
                  <a:pt x="766" y="676"/>
                  <a:pt x="771" y="681"/>
                  <a:pt x="778" y="681"/>
                </a:cubicBezTo>
                <a:cubicBezTo>
                  <a:pt x="784" y="681"/>
                  <a:pt x="789" y="676"/>
                  <a:pt x="789" y="670"/>
                </a:cubicBezTo>
                <a:cubicBezTo>
                  <a:pt x="789" y="663"/>
                  <a:pt x="784" y="658"/>
                  <a:pt x="778" y="658"/>
                </a:cubicBezTo>
                <a:close/>
                <a:moveTo>
                  <a:pt x="1017" y="1184"/>
                </a:moveTo>
                <a:cubicBezTo>
                  <a:pt x="1017" y="1177"/>
                  <a:pt x="1013" y="1172"/>
                  <a:pt x="1006" y="1172"/>
                </a:cubicBezTo>
                <a:cubicBezTo>
                  <a:pt x="1000" y="1172"/>
                  <a:pt x="995" y="1177"/>
                  <a:pt x="995" y="1183"/>
                </a:cubicBezTo>
                <a:cubicBezTo>
                  <a:pt x="995" y="1189"/>
                  <a:pt x="1000" y="1194"/>
                  <a:pt x="1006" y="1195"/>
                </a:cubicBezTo>
                <a:cubicBezTo>
                  <a:pt x="1012" y="1195"/>
                  <a:pt x="1017" y="1190"/>
                  <a:pt x="1017" y="1184"/>
                </a:cubicBezTo>
                <a:close/>
                <a:moveTo>
                  <a:pt x="748" y="683"/>
                </a:moveTo>
                <a:cubicBezTo>
                  <a:pt x="741" y="683"/>
                  <a:pt x="736" y="688"/>
                  <a:pt x="736" y="695"/>
                </a:cubicBezTo>
                <a:cubicBezTo>
                  <a:pt x="736" y="701"/>
                  <a:pt x="741" y="706"/>
                  <a:pt x="748" y="706"/>
                </a:cubicBezTo>
                <a:cubicBezTo>
                  <a:pt x="754" y="706"/>
                  <a:pt x="759" y="701"/>
                  <a:pt x="759" y="695"/>
                </a:cubicBezTo>
                <a:cubicBezTo>
                  <a:pt x="759" y="688"/>
                  <a:pt x="754" y="683"/>
                  <a:pt x="748" y="683"/>
                </a:cubicBezTo>
                <a:close/>
                <a:moveTo>
                  <a:pt x="1141" y="758"/>
                </a:moveTo>
                <a:cubicBezTo>
                  <a:pt x="1141" y="764"/>
                  <a:pt x="1146" y="769"/>
                  <a:pt x="1153" y="769"/>
                </a:cubicBezTo>
                <a:cubicBezTo>
                  <a:pt x="1159" y="769"/>
                  <a:pt x="1164" y="764"/>
                  <a:pt x="1164" y="758"/>
                </a:cubicBezTo>
                <a:cubicBezTo>
                  <a:pt x="1164" y="751"/>
                  <a:pt x="1159" y="747"/>
                  <a:pt x="1153" y="746"/>
                </a:cubicBezTo>
                <a:cubicBezTo>
                  <a:pt x="1147" y="746"/>
                  <a:pt x="1141" y="751"/>
                  <a:pt x="1141" y="758"/>
                </a:cubicBezTo>
                <a:close/>
                <a:moveTo>
                  <a:pt x="800" y="1164"/>
                </a:moveTo>
                <a:cubicBezTo>
                  <a:pt x="800" y="1158"/>
                  <a:pt x="795" y="1153"/>
                  <a:pt x="788" y="1153"/>
                </a:cubicBezTo>
                <a:cubicBezTo>
                  <a:pt x="782" y="1153"/>
                  <a:pt x="777" y="1158"/>
                  <a:pt x="777" y="1165"/>
                </a:cubicBezTo>
                <a:cubicBezTo>
                  <a:pt x="778" y="1171"/>
                  <a:pt x="783" y="1176"/>
                  <a:pt x="789" y="1176"/>
                </a:cubicBezTo>
                <a:cubicBezTo>
                  <a:pt x="795" y="1176"/>
                  <a:pt x="800" y="1171"/>
                  <a:pt x="800" y="1164"/>
                </a:cubicBezTo>
                <a:close/>
                <a:moveTo>
                  <a:pt x="1117" y="728"/>
                </a:moveTo>
                <a:cubicBezTo>
                  <a:pt x="1117" y="734"/>
                  <a:pt x="1122" y="739"/>
                  <a:pt x="1128" y="739"/>
                </a:cubicBezTo>
                <a:cubicBezTo>
                  <a:pt x="1134" y="739"/>
                  <a:pt x="1139" y="734"/>
                  <a:pt x="1139" y="728"/>
                </a:cubicBezTo>
                <a:cubicBezTo>
                  <a:pt x="1139" y="722"/>
                  <a:pt x="1134" y="717"/>
                  <a:pt x="1128" y="716"/>
                </a:cubicBezTo>
                <a:cubicBezTo>
                  <a:pt x="1122" y="716"/>
                  <a:pt x="1117" y="721"/>
                  <a:pt x="1117" y="728"/>
                </a:cubicBezTo>
                <a:close/>
                <a:moveTo>
                  <a:pt x="643" y="823"/>
                </a:moveTo>
                <a:cubicBezTo>
                  <a:pt x="643" y="830"/>
                  <a:pt x="648" y="835"/>
                  <a:pt x="654" y="835"/>
                </a:cubicBezTo>
                <a:cubicBezTo>
                  <a:pt x="660" y="834"/>
                  <a:pt x="665" y="829"/>
                  <a:pt x="665" y="823"/>
                </a:cubicBezTo>
                <a:cubicBezTo>
                  <a:pt x="665" y="817"/>
                  <a:pt x="660" y="812"/>
                  <a:pt x="654" y="812"/>
                </a:cubicBezTo>
                <a:cubicBezTo>
                  <a:pt x="648" y="812"/>
                  <a:pt x="643" y="817"/>
                  <a:pt x="643" y="823"/>
                </a:cubicBezTo>
                <a:close/>
                <a:moveTo>
                  <a:pt x="1187" y="871"/>
                </a:moveTo>
                <a:cubicBezTo>
                  <a:pt x="1187" y="878"/>
                  <a:pt x="1192" y="883"/>
                  <a:pt x="1198" y="882"/>
                </a:cubicBezTo>
                <a:cubicBezTo>
                  <a:pt x="1205" y="882"/>
                  <a:pt x="1210" y="877"/>
                  <a:pt x="1209" y="871"/>
                </a:cubicBezTo>
                <a:cubicBezTo>
                  <a:pt x="1209" y="865"/>
                  <a:pt x="1204" y="860"/>
                  <a:pt x="1198" y="860"/>
                </a:cubicBezTo>
                <a:cubicBezTo>
                  <a:pt x="1192" y="860"/>
                  <a:pt x="1187" y="865"/>
                  <a:pt x="1187" y="871"/>
                </a:cubicBezTo>
                <a:close/>
                <a:moveTo>
                  <a:pt x="706" y="719"/>
                </a:moveTo>
                <a:cubicBezTo>
                  <a:pt x="706" y="725"/>
                  <a:pt x="711" y="730"/>
                  <a:pt x="717" y="730"/>
                </a:cubicBezTo>
                <a:cubicBezTo>
                  <a:pt x="724" y="731"/>
                  <a:pt x="729" y="726"/>
                  <a:pt x="729" y="720"/>
                </a:cubicBezTo>
                <a:cubicBezTo>
                  <a:pt x="729" y="713"/>
                  <a:pt x="724" y="708"/>
                  <a:pt x="718" y="708"/>
                </a:cubicBezTo>
                <a:cubicBezTo>
                  <a:pt x="712" y="708"/>
                  <a:pt x="707" y="713"/>
                  <a:pt x="706" y="719"/>
                </a:cubicBezTo>
                <a:close/>
                <a:moveTo>
                  <a:pt x="1188" y="969"/>
                </a:moveTo>
                <a:cubicBezTo>
                  <a:pt x="1182" y="969"/>
                  <a:pt x="1177" y="975"/>
                  <a:pt x="1177" y="981"/>
                </a:cubicBezTo>
                <a:cubicBezTo>
                  <a:pt x="1178" y="987"/>
                  <a:pt x="1183" y="991"/>
                  <a:pt x="1189" y="991"/>
                </a:cubicBezTo>
                <a:cubicBezTo>
                  <a:pt x="1195" y="991"/>
                  <a:pt x="1200" y="986"/>
                  <a:pt x="1200" y="980"/>
                </a:cubicBezTo>
                <a:cubicBezTo>
                  <a:pt x="1200" y="974"/>
                  <a:pt x="1194" y="969"/>
                  <a:pt x="1188" y="969"/>
                </a:cubicBezTo>
                <a:close/>
                <a:moveTo>
                  <a:pt x="633" y="933"/>
                </a:moveTo>
                <a:cubicBezTo>
                  <a:pt x="633" y="939"/>
                  <a:pt x="638" y="944"/>
                  <a:pt x="644" y="944"/>
                </a:cubicBezTo>
                <a:cubicBezTo>
                  <a:pt x="651" y="944"/>
                  <a:pt x="656" y="939"/>
                  <a:pt x="656" y="933"/>
                </a:cubicBezTo>
                <a:cubicBezTo>
                  <a:pt x="656" y="926"/>
                  <a:pt x="651" y="921"/>
                  <a:pt x="644" y="921"/>
                </a:cubicBezTo>
                <a:cubicBezTo>
                  <a:pt x="638" y="921"/>
                  <a:pt x="633" y="927"/>
                  <a:pt x="633" y="933"/>
                </a:cubicBezTo>
                <a:close/>
                <a:moveTo>
                  <a:pt x="1047" y="1159"/>
                </a:moveTo>
                <a:cubicBezTo>
                  <a:pt x="1047" y="1153"/>
                  <a:pt x="1042" y="1148"/>
                  <a:pt x="1036" y="1148"/>
                </a:cubicBezTo>
                <a:cubicBezTo>
                  <a:pt x="1030" y="1148"/>
                  <a:pt x="1025" y="1152"/>
                  <a:pt x="1025" y="1158"/>
                </a:cubicBezTo>
                <a:cubicBezTo>
                  <a:pt x="1025" y="1165"/>
                  <a:pt x="1030" y="1170"/>
                  <a:pt x="1036" y="1170"/>
                </a:cubicBezTo>
                <a:cubicBezTo>
                  <a:pt x="1042" y="1170"/>
                  <a:pt x="1047" y="1165"/>
                  <a:pt x="1047" y="1159"/>
                </a:cubicBezTo>
                <a:close/>
                <a:moveTo>
                  <a:pt x="1013" y="665"/>
                </a:moveTo>
                <a:cubicBezTo>
                  <a:pt x="1013" y="671"/>
                  <a:pt x="1018" y="675"/>
                  <a:pt x="1024" y="676"/>
                </a:cubicBezTo>
                <a:cubicBezTo>
                  <a:pt x="1030" y="676"/>
                  <a:pt x="1035" y="671"/>
                  <a:pt x="1035" y="665"/>
                </a:cubicBezTo>
                <a:cubicBezTo>
                  <a:pt x="1035" y="659"/>
                  <a:pt x="1030" y="653"/>
                  <a:pt x="1024" y="653"/>
                </a:cubicBezTo>
                <a:cubicBezTo>
                  <a:pt x="1018" y="653"/>
                  <a:pt x="1013" y="659"/>
                  <a:pt x="1013" y="665"/>
                </a:cubicBezTo>
                <a:close/>
                <a:moveTo>
                  <a:pt x="775" y="1134"/>
                </a:moveTo>
                <a:cubicBezTo>
                  <a:pt x="775" y="1128"/>
                  <a:pt x="770" y="1124"/>
                  <a:pt x="764" y="1124"/>
                </a:cubicBezTo>
                <a:cubicBezTo>
                  <a:pt x="758" y="1124"/>
                  <a:pt x="753" y="1129"/>
                  <a:pt x="753" y="1134"/>
                </a:cubicBezTo>
                <a:cubicBezTo>
                  <a:pt x="753" y="1140"/>
                  <a:pt x="758" y="1146"/>
                  <a:pt x="764" y="1146"/>
                </a:cubicBezTo>
                <a:cubicBezTo>
                  <a:pt x="770" y="1146"/>
                  <a:pt x="775" y="1141"/>
                  <a:pt x="775" y="1134"/>
                </a:cubicBezTo>
                <a:close/>
                <a:moveTo>
                  <a:pt x="661" y="878"/>
                </a:moveTo>
                <a:cubicBezTo>
                  <a:pt x="661" y="872"/>
                  <a:pt x="656" y="867"/>
                  <a:pt x="650" y="867"/>
                </a:cubicBezTo>
                <a:cubicBezTo>
                  <a:pt x="644" y="867"/>
                  <a:pt x="638" y="872"/>
                  <a:pt x="638" y="878"/>
                </a:cubicBezTo>
                <a:cubicBezTo>
                  <a:pt x="639" y="884"/>
                  <a:pt x="643" y="889"/>
                  <a:pt x="649" y="889"/>
                </a:cubicBezTo>
                <a:cubicBezTo>
                  <a:pt x="656" y="889"/>
                  <a:pt x="661" y="885"/>
                  <a:pt x="661" y="878"/>
                </a:cubicBezTo>
                <a:close/>
                <a:moveTo>
                  <a:pt x="850" y="649"/>
                </a:moveTo>
                <a:cubicBezTo>
                  <a:pt x="849" y="655"/>
                  <a:pt x="854" y="661"/>
                  <a:pt x="860" y="661"/>
                </a:cubicBezTo>
                <a:cubicBezTo>
                  <a:pt x="866" y="662"/>
                  <a:pt x="871" y="657"/>
                  <a:pt x="872" y="652"/>
                </a:cubicBezTo>
                <a:cubicBezTo>
                  <a:pt x="873" y="645"/>
                  <a:pt x="868" y="640"/>
                  <a:pt x="862" y="639"/>
                </a:cubicBezTo>
                <a:cubicBezTo>
                  <a:pt x="856" y="639"/>
                  <a:pt x="850" y="643"/>
                  <a:pt x="850" y="649"/>
                </a:cubicBezTo>
                <a:close/>
                <a:moveTo>
                  <a:pt x="1165" y="1060"/>
                </a:moveTo>
                <a:cubicBezTo>
                  <a:pt x="1165" y="1054"/>
                  <a:pt x="1160" y="1049"/>
                  <a:pt x="1154" y="1049"/>
                </a:cubicBezTo>
                <a:cubicBezTo>
                  <a:pt x="1148" y="1049"/>
                  <a:pt x="1143" y="1053"/>
                  <a:pt x="1143" y="1059"/>
                </a:cubicBezTo>
                <a:cubicBezTo>
                  <a:pt x="1142" y="1065"/>
                  <a:pt x="1147" y="1071"/>
                  <a:pt x="1153" y="1071"/>
                </a:cubicBezTo>
                <a:cubicBezTo>
                  <a:pt x="1159" y="1071"/>
                  <a:pt x="1165" y="1066"/>
                  <a:pt x="1165" y="1060"/>
                </a:cubicBezTo>
                <a:close/>
                <a:moveTo>
                  <a:pt x="1136" y="1085"/>
                </a:moveTo>
                <a:cubicBezTo>
                  <a:pt x="1136" y="1079"/>
                  <a:pt x="1130" y="1073"/>
                  <a:pt x="1124" y="1073"/>
                </a:cubicBezTo>
                <a:cubicBezTo>
                  <a:pt x="1118" y="1073"/>
                  <a:pt x="1113" y="1079"/>
                  <a:pt x="1114" y="1085"/>
                </a:cubicBezTo>
                <a:cubicBezTo>
                  <a:pt x="1114" y="1091"/>
                  <a:pt x="1119" y="1095"/>
                  <a:pt x="1125" y="1095"/>
                </a:cubicBezTo>
                <a:cubicBezTo>
                  <a:pt x="1131" y="1095"/>
                  <a:pt x="1136" y="1090"/>
                  <a:pt x="1136" y="1085"/>
                </a:cubicBezTo>
                <a:close/>
                <a:moveTo>
                  <a:pt x="676" y="1016"/>
                </a:moveTo>
                <a:cubicBezTo>
                  <a:pt x="676" y="1010"/>
                  <a:pt x="671" y="1005"/>
                  <a:pt x="665" y="1005"/>
                </a:cubicBezTo>
                <a:cubicBezTo>
                  <a:pt x="659" y="1005"/>
                  <a:pt x="653" y="1011"/>
                  <a:pt x="654" y="1017"/>
                </a:cubicBezTo>
                <a:cubicBezTo>
                  <a:pt x="654" y="1023"/>
                  <a:pt x="659" y="1028"/>
                  <a:pt x="666" y="1027"/>
                </a:cubicBezTo>
                <a:cubicBezTo>
                  <a:pt x="672" y="1027"/>
                  <a:pt x="676" y="1022"/>
                  <a:pt x="676" y="1016"/>
                </a:cubicBezTo>
                <a:close/>
                <a:moveTo>
                  <a:pt x="1182" y="926"/>
                </a:moveTo>
                <a:cubicBezTo>
                  <a:pt x="1182" y="932"/>
                  <a:pt x="1187" y="937"/>
                  <a:pt x="1193" y="937"/>
                </a:cubicBezTo>
                <a:cubicBezTo>
                  <a:pt x="1199" y="937"/>
                  <a:pt x="1204" y="932"/>
                  <a:pt x="1204" y="925"/>
                </a:cubicBezTo>
                <a:cubicBezTo>
                  <a:pt x="1204" y="919"/>
                  <a:pt x="1198" y="914"/>
                  <a:pt x="1192" y="914"/>
                </a:cubicBezTo>
                <a:cubicBezTo>
                  <a:pt x="1186" y="915"/>
                  <a:pt x="1182" y="920"/>
                  <a:pt x="1182" y="926"/>
                </a:cubicBezTo>
                <a:close/>
                <a:moveTo>
                  <a:pt x="854" y="1169"/>
                </a:moveTo>
                <a:cubicBezTo>
                  <a:pt x="854" y="1163"/>
                  <a:pt x="849" y="1158"/>
                  <a:pt x="844" y="1158"/>
                </a:cubicBezTo>
                <a:cubicBezTo>
                  <a:pt x="837" y="1158"/>
                  <a:pt x="833" y="1162"/>
                  <a:pt x="832" y="1168"/>
                </a:cubicBezTo>
                <a:cubicBezTo>
                  <a:pt x="832" y="1175"/>
                  <a:pt x="837" y="1180"/>
                  <a:pt x="843" y="1180"/>
                </a:cubicBezTo>
                <a:cubicBezTo>
                  <a:pt x="849" y="1180"/>
                  <a:pt x="854" y="1175"/>
                  <a:pt x="854" y="1169"/>
                </a:cubicBezTo>
                <a:close/>
                <a:moveTo>
                  <a:pt x="673" y="798"/>
                </a:moveTo>
                <a:cubicBezTo>
                  <a:pt x="672" y="804"/>
                  <a:pt x="678" y="810"/>
                  <a:pt x="684" y="810"/>
                </a:cubicBezTo>
                <a:cubicBezTo>
                  <a:pt x="690" y="810"/>
                  <a:pt x="695" y="804"/>
                  <a:pt x="695" y="798"/>
                </a:cubicBezTo>
                <a:cubicBezTo>
                  <a:pt x="695" y="792"/>
                  <a:pt x="690" y="788"/>
                  <a:pt x="684" y="788"/>
                </a:cubicBezTo>
                <a:cubicBezTo>
                  <a:pt x="678" y="788"/>
                  <a:pt x="673" y="792"/>
                  <a:pt x="673" y="798"/>
                </a:cubicBezTo>
                <a:close/>
                <a:moveTo>
                  <a:pt x="689" y="1057"/>
                </a:moveTo>
                <a:cubicBezTo>
                  <a:pt x="695" y="1058"/>
                  <a:pt x="701" y="1052"/>
                  <a:pt x="701" y="1046"/>
                </a:cubicBezTo>
                <a:cubicBezTo>
                  <a:pt x="701" y="1040"/>
                  <a:pt x="696" y="1035"/>
                  <a:pt x="690" y="1035"/>
                </a:cubicBezTo>
                <a:cubicBezTo>
                  <a:pt x="684" y="1035"/>
                  <a:pt x="679" y="1040"/>
                  <a:pt x="679" y="1046"/>
                </a:cubicBezTo>
                <a:cubicBezTo>
                  <a:pt x="679" y="1052"/>
                  <a:pt x="683" y="1057"/>
                  <a:pt x="689" y="1057"/>
                </a:cubicBezTo>
                <a:close/>
                <a:moveTo>
                  <a:pt x="1173" y="831"/>
                </a:moveTo>
                <a:cubicBezTo>
                  <a:pt x="1167" y="831"/>
                  <a:pt x="1162" y="837"/>
                  <a:pt x="1162" y="843"/>
                </a:cubicBezTo>
                <a:cubicBezTo>
                  <a:pt x="1162" y="849"/>
                  <a:pt x="1168" y="853"/>
                  <a:pt x="1174" y="853"/>
                </a:cubicBezTo>
                <a:cubicBezTo>
                  <a:pt x="1180" y="853"/>
                  <a:pt x="1184" y="848"/>
                  <a:pt x="1184" y="842"/>
                </a:cubicBezTo>
                <a:cubicBezTo>
                  <a:pt x="1184" y="836"/>
                  <a:pt x="1179" y="831"/>
                  <a:pt x="1173" y="831"/>
                </a:cubicBezTo>
                <a:close/>
                <a:moveTo>
                  <a:pt x="952" y="1167"/>
                </a:moveTo>
                <a:cubicBezTo>
                  <a:pt x="946" y="1167"/>
                  <a:pt x="940" y="1172"/>
                  <a:pt x="940" y="1178"/>
                </a:cubicBezTo>
                <a:cubicBezTo>
                  <a:pt x="940" y="1184"/>
                  <a:pt x="945" y="1189"/>
                  <a:pt x="951" y="1189"/>
                </a:cubicBezTo>
                <a:cubicBezTo>
                  <a:pt x="958" y="1189"/>
                  <a:pt x="962" y="1185"/>
                  <a:pt x="962" y="1179"/>
                </a:cubicBezTo>
                <a:cubicBezTo>
                  <a:pt x="963" y="1173"/>
                  <a:pt x="958" y="1167"/>
                  <a:pt x="952" y="1167"/>
                </a:cubicBezTo>
                <a:close/>
                <a:moveTo>
                  <a:pt x="680" y="963"/>
                </a:moveTo>
                <a:cubicBezTo>
                  <a:pt x="680" y="957"/>
                  <a:pt x="675" y="952"/>
                  <a:pt x="669" y="952"/>
                </a:cubicBezTo>
                <a:cubicBezTo>
                  <a:pt x="663" y="952"/>
                  <a:pt x="659" y="956"/>
                  <a:pt x="658" y="962"/>
                </a:cubicBezTo>
                <a:cubicBezTo>
                  <a:pt x="658" y="968"/>
                  <a:pt x="663" y="973"/>
                  <a:pt x="669" y="973"/>
                </a:cubicBezTo>
                <a:cubicBezTo>
                  <a:pt x="675" y="973"/>
                  <a:pt x="680" y="968"/>
                  <a:pt x="680" y="963"/>
                </a:cubicBezTo>
                <a:close/>
                <a:moveTo>
                  <a:pt x="959" y="660"/>
                </a:moveTo>
                <a:cubicBezTo>
                  <a:pt x="959" y="666"/>
                  <a:pt x="963" y="670"/>
                  <a:pt x="969" y="670"/>
                </a:cubicBezTo>
                <a:cubicBezTo>
                  <a:pt x="975" y="670"/>
                  <a:pt x="980" y="666"/>
                  <a:pt x="980" y="660"/>
                </a:cubicBezTo>
                <a:cubicBezTo>
                  <a:pt x="981" y="654"/>
                  <a:pt x="975" y="648"/>
                  <a:pt x="969" y="649"/>
                </a:cubicBezTo>
                <a:cubicBezTo>
                  <a:pt x="963" y="649"/>
                  <a:pt x="959" y="654"/>
                  <a:pt x="959" y="660"/>
                </a:cubicBezTo>
                <a:close/>
                <a:moveTo>
                  <a:pt x="750" y="1105"/>
                </a:moveTo>
                <a:cubicBezTo>
                  <a:pt x="750" y="1099"/>
                  <a:pt x="745" y="1094"/>
                  <a:pt x="740" y="1094"/>
                </a:cubicBezTo>
                <a:cubicBezTo>
                  <a:pt x="733" y="1094"/>
                  <a:pt x="728" y="1099"/>
                  <a:pt x="728" y="1105"/>
                </a:cubicBezTo>
                <a:cubicBezTo>
                  <a:pt x="729" y="1111"/>
                  <a:pt x="733" y="1116"/>
                  <a:pt x="739" y="1116"/>
                </a:cubicBezTo>
                <a:cubicBezTo>
                  <a:pt x="745" y="1116"/>
                  <a:pt x="750" y="1111"/>
                  <a:pt x="750" y="1105"/>
                </a:cubicBezTo>
                <a:close/>
                <a:moveTo>
                  <a:pt x="1065" y="1123"/>
                </a:moveTo>
                <a:cubicBezTo>
                  <a:pt x="1059" y="1123"/>
                  <a:pt x="1054" y="1128"/>
                  <a:pt x="1054" y="1134"/>
                </a:cubicBezTo>
                <a:cubicBezTo>
                  <a:pt x="1054" y="1140"/>
                  <a:pt x="1059" y="1145"/>
                  <a:pt x="1065" y="1145"/>
                </a:cubicBezTo>
                <a:cubicBezTo>
                  <a:pt x="1071" y="1145"/>
                  <a:pt x="1076" y="1140"/>
                  <a:pt x="1076" y="1134"/>
                </a:cubicBezTo>
                <a:cubicBezTo>
                  <a:pt x="1076" y="1128"/>
                  <a:pt x="1071" y="1123"/>
                  <a:pt x="1065" y="1123"/>
                </a:cubicBezTo>
                <a:close/>
                <a:moveTo>
                  <a:pt x="821" y="675"/>
                </a:moveTo>
                <a:cubicBezTo>
                  <a:pt x="820" y="681"/>
                  <a:pt x="825" y="686"/>
                  <a:pt x="831" y="686"/>
                </a:cubicBezTo>
                <a:cubicBezTo>
                  <a:pt x="837" y="686"/>
                  <a:pt x="842" y="681"/>
                  <a:pt x="842" y="675"/>
                </a:cubicBezTo>
                <a:cubicBezTo>
                  <a:pt x="842" y="669"/>
                  <a:pt x="837" y="664"/>
                  <a:pt x="832" y="664"/>
                </a:cubicBezTo>
                <a:cubicBezTo>
                  <a:pt x="826" y="664"/>
                  <a:pt x="821" y="669"/>
                  <a:pt x="821" y="675"/>
                </a:cubicBezTo>
                <a:close/>
                <a:moveTo>
                  <a:pt x="909" y="1174"/>
                </a:moveTo>
                <a:cubicBezTo>
                  <a:pt x="909" y="1168"/>
                  <a:pt x="903" y="1163"/>
                  <a:pt x="898" y="1163"/>
                </a:cubicBezTo>
                <a:cubicBezTo>
                  <a:pt x="891" y="1163"/>
                  <a:pt x="887" y="1168"/>
                  <a:pt x="887" y="1174"/>
                </a:cubicBezTo>
                <a:cubicBezTo>
                  <a:pt x="887" y="1180"/>
                  <a:pt x="892" y="1185"/>
                  <a:pt x="898" y="1185"/>
                </a:cubicBezTo>
                <a:cubicBezTo>
                  <a:pt x="904" y="1185"/>
                  <a:pt x="909" y="1179"/>
                  <a:pt x="909" y="1174"/>
                </a:cubicBezTo>
                <a:close/>
                <a:moveTo>
                  <a:pt x="1106" y="1109"/>
                </a:moveTo>
                <a:cubicBezTo>
                  <a:pt x="1106" y="1103"/>
                  <a:pt x="1101" y="1099"/>
                  <a:pt x="1095" y="1098"/>
                </a:cubicBezTo>
                <a:cubicBezTo>
                  <a:pt x="1089" y="1098"/>
                  <a:pt x="1084" y="1103"/>
                  <a:pt x="1084" y="1109"/>
                </a:cubicBezTo>
                <a:cubicBezTo>
                  <a:pt x="1083" y="1115"/>
                  <a:pt x="1089" y="1120"/>
                  <a:pt x="1095" y="1120"/>
                </a:cubicBezTo>
                <a:cubicBezTo>
                  <a:pt x="1101" y="1120"/>
                  <a:pt x="1106" y="1115"/>
                  <a:pt x="1106" y="1109"/>
                </a:cubicBezTo>
                <a:close/>
                <a:moveTo>
                  <a:pt x="1038" y="694"/>
                </a:moveTo>
                <a:cubicBezTo>
                  <a:pt x="1038" y="699"/>
                  <a:pt x="1043" y="704"/>
                  <a:pt x="1049" y="704"/>
                </a:cubicBezTo>
                <a:cubicBezTo>
                  <a:pt x="1055" y="705"/>
                  <a:pt x="1059" y="700"/>
                  <a:pt x="1060" y="694"/>
                </a:cubicBezTo>
                <a:cubicBezTo>
                  <a:pt x="1060" y="688"/>
                  <a:pt x="1055" y="683"/>
                  <a:pt x="1049" y="683"/>
                </a:cubicBezTo>
                <a:cubicBezTo>
                  <a:pt x="1043" y="683"/>
                  <a:pt x="1038" y="688"/>
                  <a:pt x="1038" y="694"/>
                </a:cubicBezTo>
                <a:close/>
                <a:moveTo>
                  <a:pt x="725" y="1076"/>
                </a:moveTo>
                <a:cubicBezTo>
                  <a:pt x="725" y="1070"/>
                  <a:pt x="720" y="1065"/>
                  <a:pt x="715" y="1065"/>
                </a:cubicBezTo>
                <a:cubicBezTo>
                  <a:pt x="709" y="1065"/>
                  <a:pt x="703" y="1070"/>
                  <a:pt x="703" y="1076"/>
                </a:cubicBezTo>
                <a:cubicBezTo>
                  <a:pt x="704" y="1082"/>
                  <a:pt x="709" y="1087"/>
                  <a:pt x="715" y="1087"/>
                </a:cubicBezTo>
                <a:cubicBezTo>
                  <a:pt x="721" y="1087"/>
                  <a:pt x="725" y="1082"/>
                  <a:pt x="725" y="1076"/>
                </a:cubicBezTo>
                <a:close/>
                <a:moveTo>
                  <a:pt x="916" y="665"/>
                </a:moveTo>
                <a:cubicBezTo>
                  <a:pt x="922" y="665"/>
                  <a:pt x="927" y="660"/>
                  <a:pt x="927" y="654"/>
                </a:cubicBezTo>
                <a:cubicBezTo>
                  <a:pt x="926" y="648"/>
                  <a:pt x="921" y="643"/>
                  <a:pt x="916" y="643"/>
                </a:cubicBezTo>
                <a:cubicBezTo>
                  <a:pt x="910" y="643"/>
                  <a:pt x="905" y="649"/>
                  <a:pt x="905" y="654"/>
                </a:cubicBezTo>
                <a:cubicBezTo>
                  <a:pt x="905" y="660"/>
                  <a:pt x="910" y="665"/>
                  <a:pt x="916" y="665"/>
                </a:cubicBezTo>
                <a:close/>
                <a:moveTo>
                  <a:pt x="689" y="853"/>
                </a:moveTo>
                <a:cubicBezTo>
                  <a:pt x="689" y="847"/>
                  <a:pt x="684" y="842"/>
                  <a:pt x="678" y="843"/>
                </a:cubicBezTo>
                <a:cubicBezTo>
                  <a:pt x="673" y="843"/>
                  <a:pt x="668" y="848"/>
                  <a:pt x="668" y="853"/>
                </a:cubicBezTo>
                <a:cubicBezTo>
                  <a:pt x="668" y="859"/>
                  <a:pt x="673" y="864"/>
                  <a:pt x="679" y="864"/>
                </a:cubicBezTo>
                <a:cubicBezTo>
                  <a:pt x="685" y="864"/>
                  <a:pt x="689" y="859"/>
                  <a:pt x="689" y="853"/>
                </a:cubicBezTo>
                <a:close/>
                <a:moveTo>
                  <a:pt x="703" y="774"/>
                </a:moveTo>
                <a:cubicBezTo>
                  <a:pt x="703" y="780"/>
                  <a:pt x="708" y="785"/>
                  <a:pt x="714" y="785"/>
                </a:cubicBezTo>
                <a:cubicBezTo>
                  <a:pt x="720" y="784"/>
                  <a:pt x="724" y="780"/>
                  <a:pt x="724" y="774"/>
                </a:cubicBezTo>
                <a:cubicBezTo>
                  <a:pt x="724" y="768"/>
                  <a:pt x="720" y="763"/>
                  <a:pt x="714" y="763"/>
                </a:cubicBezTo>
                <a:cubicBezTo>
                  <a:pt x="708" y="763"/>
                  <a:pt x="703" y="768"/>
                  <a:pt x="703" y="774"/>
                </a:cubicBezTo>
                <a:close/>
                <a:moveTo>
                  <a:pt x="1170" y="1005"/>
                </a:moveTo>
                <a:cubicBezTo>
                  <a:pt x="1169" y="999"/>
                  <a:pt x="1164" y="994"/>
                  <a:pt x="1158" y="994"/>
                </a:cubicBezTo>
                <a:cubicBezTo>
                  <a:pt x="1152" y="995"/>
                  <a:pt x="1148" y="1000"/>
                  <a:pt x="1148" y="1005"/>
                </a:cubicBezTo>
                <a:cubicBezTo>
                  <a:pt x="1148" y="1011"/>
                  <a:pt x="1153" y="1016"/>
                  <a:pt x="1159" y="1016"/>
                </a:cubicBezTo>
                <a:cubicBezTo>
                  <a:pt x="1165" y="1016"/>
                  <a:pt x="1170" y="1010"/>
                  <a:pt x="1170" y="1005"/>
                </a:cubicBezTo>
                <a:close/>
                <a:moveTo>
                  <a:pt x="1148" y="802"/>
                </a:moveTo>
                <a:cubicBezTo>
                  <a:pt x="1142" y="802"/>
                  <a:pt x="1138" y="807"/>
                  <a:pt x="1138" y="812"/>
                </a:cubicBezTo>
                <a:cubicBezTo>
                  <a:pt x="1138" y="818"/>
                  <a:pt x="1143" y="823"/>
                  <a:pt x="1149" y="823"/>
                </a:cubicBezTo>
                <a:cubicBezTo>
                  <a:pt x="1155" y="823"/>
                  <a:pt x="1160" y="818"/>
                  <a:pt x="1159" y="812"/>
                </a:cubicBezTo>
                <a:cubicBezTo>
                  <a:pt x="1159" y="806"/>
                  <a:pt x="1154" y="801"/>
                  <a:pt x="1148" y="802"/>
                </a:cubicBezTo>
                <a:close/>
                <a:moveTo>
                  <a:pt x="1158" y="895"/>
                </a:moveTo>
                <a:cubicBezTo>
                  <a:pt x="1157" y="901"/>
                  <a:pt x="1162" y="906"/>
                  <a:pt x="1168" y="907"/>
                </a:cubicBezTo>
                <a:cubicBezTo>
                  <a:pt x="1174" y="907"/>
                  <a:pt x="1179" y="902"/>
                  <a:pt x="1179" y="896"/>
                </a:cubicBezTo>
                <a:cubicBezTo>
                  <a:pt x="1179" y="890"/>
                  <a:pt x="1174" y="885"/>
                  <a:pt x="1168" y="885"/>
                </a:cubicBezTo>
                <a:cubicBezTo>
                  <a:pt x="1163" y="885"/>
                  <a:pt x="1158" y="890"/>
                  <a:pt x="1158" y="895"/>
                </a:cubicBezTo>
                <a:close/>
                <a:moveTo>
                  <a:pt x="1063" y="724"/>
                </a:moveTo>
                <a:cubicBezTo>
                  <a:pt x="1063" y="730"/>
                  <a:pt x="1068" y="734"/>
                  <a:pt x="1074" y="734"/>
                </a:cubicBezTo>
                <a:cubicBezTo>
                  <a:pt x="1080" y="734"/>
                  <a:pt x="1084" y="729"/>
                  <a:pt x="1084" y="723"/>
                </a:cubicBezTo>
                <a:cubicBezTo>
                  <a:pt x="1084" y="718"/>
                  <a:pt x="1079" y="713"/>
                  <a:pt x="1074" y="713"/>
                </a:cubicBezTo>
                <a:cubicBezTo>
                  <a:pt x="1068" y="713"/>
                  <a:pt x="1063" y="718"/>
                  <a:pt x="1063" y="724"/>
                </a:cubicBezTo>
                <a:close/>
                <a:moveTo>
                  <a:pt x="829" y="1140"/>
                </a:moveTo>
                <a:cubicBezTo>
                  <a:pt x="829" y="1134"/>
                  <a:pt x="824" y="1129"/>
                  <a:pt x="818" y="1129"/>
                </a:cubicBezTo>
                <a:cubicBezTo>
                  <a:pt x="813" y="1129"/>
                  <a:pt x="808" y="1134"/>
                  <a:pt x="808" y="1139"/>
                </a:cubicBezTo>
                <a:cubicBezTo>
                  <a:pt x="808" y="1145"/>
                  <a:pt x="812" y="1150"/>
                  <a:pt x="818" y="1150"/>
                </a:cubicBezTo>
                <a:cubicBezTo>
                  <a:pt x="824" y="1151"/>
                  <a:pt x="829" y="1146"/>
                  <a:pt x="829" y="1140"/>
                </a:cubicBezTo>
                <a:close/>
                <a:moveTo>
                  <a:pt x="792" y="700"/>
                </a:moveTo>
                <a:cubicBezTo>
                  <a:pt x="792" y="706"/>
                  <a:pt x="797" y="711"/>
                  <a:pt x="803" y="710"/>
                </a:cubicBezTo>
                <a:cubicBezTo>
                  <a:pt x="809" y="710"/>
                  <a:pt x="813" y="705"/>
                  <a:pt x="813" y="699"/>
                </a:cubicBezTo>
                <a:cubicBezTo>
                  <a:pt x="813" y="694"/>
                  <a:pt x="808" y="689"/>
                  <a:pt x="802" y="689"/>
                </a:cubicBezTo>
                <a:cubicBezTo>
                  <a:pt x="796" y="689"/>
                  <a:pt x="792" y="694"/>
                  <a:pt x="792" y="700"/>
                </a:cubicBezTo>
                <a:close/>
                <a:moveTo>
                  <a:pt x="875" y="679"/>
                </a:moveTo>
                <a:cubicBezTo>
                  <a:pt x="876" y="685"/>
                  <a:pt x="880" y="690"/>
                  <a:pt x="886" y="690"/>
                </a:cubicBezTo>
                <a:cubicBezTo>
                  <a:pt x="892" y="689"/>
                  <a:pt x="896" y="685"/>
                  <a:pt x="896" y="679"/>
                </a:cubicBezTo>
                <a:cubicBezTo>
                  <a:pt x="896" y="674"/>
                  <a:pt x="892" y="669"/>
                  <a:pt x="886" y="669"/>
                </a:cubicBezTo>
                <a:cubicBezTo>
                  <a:pt x="880" y="668"/>
                  <a:pt x="875" y="674"/>
                  <a:pt x="875" y="679"/>
                </a:cubicBezTo>
                <a:close/>
                <a:moveTo>
                  <a:pt x="985" y="690"/>
                </a:moveTo>
                <a:cubicBezTo>
                  <a:pt x="985" y="695"/>
                  <a:pt x="989" y="700"/>
                  <a:pt x="995" y="700"/>
                </a:cubicBezTo>
                <a:cubicBezTo>
                  <a:pt x="1001" y="700"/>
                  <a:pt x="1005" y="695"/>
                  <a:pt x="1005" y="689"/>
                </a:cubicBezTo>
                <a:cubicBezTo>
                  <a:pt x="1005" y="684"/>
                  <a:pt x="1001" y="679"/>
                  <a:pt x="995" y="679"/>
                </a:cubicBezTo>
                <a:cubicBezTo>
                  <a:pt x="989" y="679"/>
                  <a:pt x="984" y="684"/>
                  <a:pt x="985" y="690"/>
                </a:cubicBezTo>
                <a:close/>
                <a:moveTo>
                  <a:pt x="1098" y="743"/>
                </a:moveTo>
                <a:cubicBezTo>
                  <a:pt x="1093" y="743"/>
                  <a:pt x="1088" y="747"/>
                  <a:pt x="1088" y="753"/>
                </a:cubicBezTo>
                <a:cubicBezTo>
                  <a:pt x="1088" y="759"/>
                  <a:pt x="1092" y="764"/>
                  <a:pt x="1098" y="764"/>
                </a:cubicBezTo>
                <a:cubicBezTo>
                  <a:pt x="1104" y="764"/>
                  <a:pt x="1109" y="759"/>
                  <a:pt x="1109" y="753"/>
                </a:cubicBezTo>
                <a:cubicBezTo>
                  <a:pt x="1109" y="748"/>
                  <a:pt x="1104" y="743"/>
                  <a:pt x="1098" y="743"/>
                </a:cubicBezTo>
                <a:close/>
                <a:moveTo>
                  <a:pt x="1153" y="951"/>
                </a:moveTo>
                <a:cubicBezTo>
                  <a:pt x="1153" y="956"/>
                  <a:pt x="1158" y="961"/>
                  <a:pt x="1164" y="961"/>
                </a:cubicBezTo>
                <a:cubicBezTo>
                  <a:pt x="1169" y="961"/>
                  <a:pt x="1174" y="957"/>
                  <a:pt x="1174" y="951"/>
                </a:cubicBezTo>
                <a:cubicBezTo>
                  <a:pt x="1175" y="945"/>
                  <a:pt x="1170" y="940"/>
                  <a:pt x="1164" y="940"/>
                </a:cubicBezTo>
                <a:cubicBezTo>
                  <a:pt x="1158" y="940"/>
                  <a:pt x="1153" y="945"/>
                  <a:pt x="1153" y="951"/>
                </a:cubicBezTo>
                <a:close/>
                <a:moveTo>
                  <a:pt x="732" y="749"/>
                </a:moveTo>
                <a:cubicBezTo>
                  <a:pt x="732" y="755"/>
                  <a:pt x="736" y="760"/>
                  <a:pt x="742" y="760"/>
                </a:cubicBezTo>
                <a:cubicBezTo>
                  <a:pt x="748" y="760"/>
                  <a:pt x="753" y="755"/>
                  <a:pt x="753" y="750"/>
                </a:cubicBezTo>
                <a:cubicBezTo>
                  <a:pt x="753" y="744"/>
                  <a:pt x="749" y="739"/>
                  <a:pt x="743" y="739"/>
                </a:cubicBezTo>
                <a:cubicBezTo>
                  <a:pt x="737" y="739"/>
                  <a:pt x="732" y="743"/>
                  <a:pt x="732" y="749"/>
                </a:cubicBezTo>
                <a:close/>
                <a:moveTo>
                  <a:pt x="1124" y="772"/>
                </a:moveTo>
                <a:cubicBezTo>
                  <a:pt x="1118" y="772"/>
                  <a:pt x="1113" y="776"/>
                  <a:pt x="1113" y="782"/>
                </a:cubicBezTo>
                <a:cubicBezTo>
                  <a:pt x="1113" y="788"/>
                  <a:pt x="1118" y="793"/>
                  <a:pt x="1123" y="793"/>
                </a:cubicBezTo>
                <a:cubicBezTo>
                  <a:pt x="1129" y="793"/>
                  <a:pt x="1134" y="789"/>
                  <a:pt x="1134" y="783"/>
                </a:cubicBezTo>
                <a:cubicBezTo>
                  <a:pt x="1134" y="777"/>
                  <a:pt x="1130" y="772"/>
                  <a:pt x="1124" y="772"/>
                </a:cubicBezTo>
                <a:close/>
                <a:moveTo>
                  <a:pt x="664" y="908"/>
                </a:moveTo>
                <a:cubicBezTo>
                  <a:pt x="664" y="914"/>
                  <a:pt x="669" y="918"/>
                  <a:pt x="674" y="918"/>
                </a:cubicBezTo>
                <a:cubicBezTo>
                  <a:pt x="680" y="918"/>
                  <a:pt x="685" y="914"/>
                  <a:pt x="685" y="908"/>
                </a:cubicBezTo>
                <a:cubicBezTo>
                  <a:pt x="685" y="902"/>
                  <a:pt x="680" y="897"/>
                  <a:pt x="674" y="897"/>
                </a:cubicBezTo>
                <a:cubicBezTo>
                  <a:pt x="668" y="897"/>
                  <a:pt x="664" y="902"/>
                  <a:pt x="664" y="908"/>
                </a:cubicBezTo>
                <a:close/>
                <a:moveTo>
                  <a:pt x="762" y="724"/>
                </a:moveTo>
                <a:cubicBezTo>
                  <a:pt x="762" y="730"/>
                  <a:pt x="766" y="735"/>
                  <a:pt x="772" y="735"/>
                </a:cubicBezTo>
                <a:cubicBezTo>
                  <a:pt x="778" y="735"/>
                  <a:pt x="783" y="730"/>
                  <a:pt x="783" y="724"/>
                </a:cubicBezTo>
                <a:cubicBezTo>
                  <a:pt x="783" y="719"/>
                  <a:pt x="779" y="714"/>
                  <a:pt x="773" y="714"/>
                </a:cubicBezTo>
                <a:cubicBezTo>
                  <a:pt x="767" y="714"/>
                  <a:pt x="762" y="718"/>
                  <a:pt x="762" y="724"/>
                </a:cubicBezTo>
                <a:close/>
                <a:moveTo>
                  <a:pt x="992" y="1154"/>
                </a:moveTo>
                <a:cubicBezTo>
                  <a:pt x="992" y="1148"/>
                  <a:pt x="987" y="1143"/>
                  <a:pt x="981" y="1143"/>
                </a:cubicBezTo>
                <a:cubicBezTo>
                  <a:pt x="976" y="1143"/>
                  <a:pt x="971" y="1148"/>
                  <a:pt x="971" y="1153"/>
                </a:cubicBezTo>
                <a:cubicBezTo>
                  <a:pt x="971" y="1159"/>
                  <a:pt x="975" y="1164"/>
                  <a:pt x="981" y="1164"/>
                </a:cubicBezTo>
                <a:cubicBezTo>
                  <a:pt x="987" y="1164"/>
                  <a:pt x="992" y="1160"/>
                  <a:pt x="992" y="1154"/>
                </a:cubicBezTo>
                <a:close/>
                <a:moveTo>
                  <a:pt x="704" y="991"/>
                </a:moveTo>
                <a:cubicBezTo>
                  <a:pt x="704" y="986"/>
                  <a:pt x="700" y="981"/>
                  <a:pt x="694" y="981"/>
                </a:cubicBezTo>
                <a:cubicBezTo>
                  <a:pt x="688" y="981"/>
                  <a:pt x="683" y="986"/>
                  <a:pt x="684" y="992"/>
                </a:cubicBezTo>
                <a:cubicBezTo>
                  <a:pt x="684" y="998"/>
                  <a:pt x="688" y="1002"/>
                  <a:pt x="694" y="1002"/>
                </a:cubicBezTo>
                <a:cubicBezTo>
                  <a:pt x="700" y="1002"/>
                  <a:pt x="704" y="997"/>
                  <a:pt x="704" y="991"/>
                </a:cubicBezTo>
                <a:close/>
                <a:moveTo>
                  <a:pt x="804" y="1110"/>
                </a:moveTo>
                <a:cubicBezTo>
                  <a:pt x="804" y="1104"/>
                  <a:pt x="800" y="1100"/>
                  <a:pt x="794" y="1100"/>
                </a:cubicBezTo>
                <a:cubicBezTo>
                  <a:pt x="788" y="1100"/>
                  <a:pt x="784" y="1104"/>
                  <a:pt x="783" y="1110"/>
                </a:cubicBezTo>
                <a:cubicBezTo>
                  <a:pt x="783" y="1115"/>
                  <a:pt x="788" y="1120"/>
                  <a:pt x="793" y="1120"/>
                </a:cubicBezTo>
                <a:cubicBezTo>
                  <a:pt x="799" y="1121"/>
                  <a:pt x="804" y="1116"/>
                  <a:pt x="804" y="1110"/>
                </a:cubicBezTo>
                <a:close/>
                <a:moveTo>
                  <a:pt x="1139" y="1030"/>
                </a:moveTo>
                <a:cubicBezTo>
                  <a:pt x="1139" y="1024"/>
                  <a:pt x="1135" y="1020"/>
                  <a:pt x="1129" y="1020"/>
                </a:cubicBezTo>
                <a:cubicBezTo>
                  <a:pt x="1123" y="1020"/>
                  <a:pt x="1119" y="1024"/>
                  <a:pt x="1119" y="1030"/>
                </a:cubicBezTo>
                <a:cubicBezTo>
                  <a:pt x="1119" y="1035"/>
                  <a:pt x="1123" y="1040"/>
                  <a:pt x="1129" y="1040"/>
                </a:cubicBezTo>
                <a:cubicBezTo>
                  <a:pt x="1134" y="1040"/>
                  <a:pt x="1140" y="1035"/>
                  <a:pt x="1139" y="1030"/>
                </a:cubicBezTo>
                <a:close/>
                <a:moveTo>
                  <a:pt x="937" y="1149"/>
                </a:moveTo>
                <a:cubicBezTo>
                  <a:pt x="937" y="1143"/>
                  <a:pt x="932" y="1139"/>
                  <a:pt x="926" y="1139"/>
                </a:cubicBezTo>
                <a:cubicBezTo>
                  <a:pt x="921" y="1139"/>
                  <a:pt x="916" y="1144"/>
                  <a:pt x="916" y="1150"/>
                </a:cubicBezTo>
                <a:cubicBezTo>
                  <a:pt x="917" y="1155"/>
                  <a:pt x="922" y="1160"/>
                  <a:pt x="927" y="1160"/>
                </a:cubicBezTo>
                <a:cubicBezTo>
                  <a:pt x="933" y="1159"/>
                  <a:pt x="937" y="1155"/>
                  <a:pt x="937" y="1149"/>
                </a:cubicBezTo>
                <a:close/>
                <a:moveTo>
                  <a:pt x="930" y="684"/>
                </a:moveTo>
                <a:cubicBezTo>
                  <a:pt x="930" y="690"/>
                  <a:pt x="935" y="695"/>
                  <a:pt x="941" y="694"/>
                </a:cubicBezTo>
                <a:cubicBezTo>
                  <a:pt x="947" y="694"/>
                  <a:pt x="951" y="690"/>
                  <a:pt x="951" y="684"/>
                </a:cubicBezTo>
                <a:cubicBezTo>
                  <a:pt x="950" y="678"/>
                  <a:pt x="946" y="674"/>
                  <a:pt x="940" y="674"/>
                </a:cubicBezTo>
                <a:cubicBezTo>
                  <a:pt x="935" y="674"/>
                  <a:pt x="930" y="679"/>
                  <a:pt x="930" y="684"/>
                </a:cubicBezTo>
                <a:close/>
                <a:moveTo>
                  <a:pt x="882" y="1144"/>
                </a:moveTo>
                <a:cubicBezTo>
                  <a:pt x="882" y="1138"/>
                  <a:pt x="878" y="1134"/>
                  <a:pt x="872" y="1134"/>
                </a:cubicBezTo>
                <a:cubicBezTo>
                  <a:pt x="866" y="1134"/>
                  <a:pt x="862" y="1139"/>
                  <a:pt x="862" y="1144"/>
                </a:cubicBezTo>
                <a:cubicBezTo>
                  <a:pt x="862" y="1150"/>
                  <a:pt x="867" y="1155"/>
                  <a:pt x="872" y="1155"/>
                </a:cubicBezTo>
                <a:cubicBezTo>
                  <a:pt x="878" y="1154"/>
                  <a:pt x="882" y="1150"/>
                  <a:pt x="882" y="1144"/>
                </a:cubicBezTo>
                <a:close/>
                <a:moveTo>
                  <a:pt x="1011" y="1139"/>
                </a:moveTo>
                <a:cubicBezTo>
                  <a:pt x="1017" y="1139"/>
                  <a:pt x="1022" y="1134"/>
                  <a:pt x="1022" y="1129"/>
                </a:cubicBezTo>
                <a:cubicBezTo>
                  <a:pt x="1022" y="1123"/>
                  <a:pt x="1017" y="1119"/>
                  <a:pt x="1011" y="1119"/>
                </a:cubicBezTo>
                <a:cubicBezTo>
                  <a:pt x="1005" y="1119"/>
                  <a:pt x="1001" y="1123"/>
                  <a:pt x="1001" y="1129"/>
                </a:cubicBezTo>
                <a:cubicBezTo>
                  <a:pt x="1001" y="1134"/>
                  <a:pt x="1006" y="1139"/>
                  <a:pt x="1011" y="1139"/>
                </a:cubicBezTo>
                <a:close/>
                <a:moveTo>
                  <a:pt x="1110" y="1055"/>
                </a:moveTo>
                <a:cubicBezTo>
                  <a:pt x="1110" y="1050"/>
                  <a:pt x="1106" y="1045"/>
                  <a:pt x="1100" y="1044"/>
                </a:cubicBezTo>
                <a:cubicBezTo>
                  <a:pt x="1095" y="1044"/>
                  <a:pt x="1090" y="1049"/>
                  <a:pt x="1090" y="1054"/>
                </a:cubicBezTo>
                <a:cubicBezTo>
                  <a:pt x="1090" y="1060"/>
                  <a:pt x="1094" y="1064"/>
                  <a:pt x="1100" y="1065"/>
                </a:cubicBezTo>
                <a:cubicBezTo>
                  <a:pt x="1105" y="1065"/>
                  <a:pt x="1110" y="1060"/>
                  <a:pt x="1110" y="1055"/>
                </a:cubicBezTo>
                <a:close/>
                <a:moveTo>
                  <a:pt x="719" y="829"/>
                </a:moveTo>
                <a:cubicBezTo>
                  <a:pt x="719" y="824"/>
                  <a:pt x="715" y="819"/>
                  <a:pt x="709" y="818"/>
                </a:cubicBezTo>
                <a:cubicBezTo>
                  <a:pt x="704" y="818"/>
                  <a:pt x="699" y="822"/>
                  <a:pt x="698" y="828"/>
                </a:cubicBezTo>
                <a:cubicBezTo>
                  <a:pt x="698" y="833"/>
                  <a:pt x="702" y="838"/>
                  <a:pt x="707" y="839"/>
                </a:cubicBezTo>
                <a:cubicBezTo>
                  <a:pt x="713" y="839"/>
                  <a:pt x="718" y="835"/>
                  <a:pt x="719" y="829"/>
                </a:cubicBezTo>
                <a:close/>
                <a:moveTo>
                  <a:pt x="1133" y="867"/>
                </a:moveTo>
                <a:cubicBezTo>
                  <a:pt x="1133" y="873"/>
                  <a:pt x="1138" y="877"/>
                  <a:pt x="1144" y="877"/>
                </a:cubicBezTo>
                <a:cubicBezTo>
                  <a:pt x="1150" y="877"/>
                  <a:pt x="1154" y="872"/>
                  <a:pt x="1153" y="866"/>
                </a:cubicBezTo>
                <a:cubicBezTo>
                  <a:pt x="1153" y="861"/>
                  <a:pt x="1149" y="856"/>
                  <a:pt x="1143" y="857"/>
                </a:cubicBezTo>
                <a:cubicBezTo>
                  <a:pt x="1138" y="857"/>
                  <a:pt x="1133" y="862"/>
                  <a:pt x="1133" y="867"/>
                </a:cubicBezTo>
                <a:close/>
                <a:moveTo>
                  <a:pt x="718" y="1032"/>
                </a:moveTo>
                <a:cubicBezTo>
                  <a:pt x="723" y="1032"/>
                  <a:pt x="728" y="1028"/>
                  <a:pt x="729" y="1022"/>
                </a:cubicBezTo>
                <a:cubicBezTo>
                  <a:pt x="729" y="1017"/>
                  <a:pt x="725" y="1012"/>
                  <a:pt x="720" y="1011"/>
                </a:cubicBezTo>
                <a:cubicBezTo>
                  <a:pt x="714" y="1011"/>
                  <a:pt x="709" y="1015"/>
                  <a:pt x="708" y="1020"/>
                </a:cubicBezTo>
                <a:cubicBezTo>
                  <a:pt x="708" y="1026"/>
                  <a:pt x="712" y="1031"/>
                  <a:pt x="718" y="1032"/>
                </a:cubicBezTo>
                <a:close/>
                <a:moveTo>
                  <a:pt x="768" y="1090"/>
                </a:moveTo>
                <a:cubicBezTo>
                  <a:pt x="774" y="1090"/>
                  <a:pt x="778" y="1086"/>
                  <a:pt x="778" y="1080"/>
                </a:cubicBezTo>
                <a:cubicBezTo>
                  <a:pt x="778" y="1075"/>
                  <a:pt x="774" y="1070"/>
                  <a:pt x="769" y="1070"/>
                </a:cubicBezTo>
                <a:cubicBezTo>
                  <a:pt x="763" y="1070"/>
                  <a:pt x="758" y="1075"/>
                  <a:pt x="758" y="1080"/>
                </a:cubicBezTo>
                <a:cubicBezTo>
                  <a:pt x="758" y="1085"/>
                  <a:pt x="763" y="1090"/>
                  <a:pt x="768" y="1090"/>
                </a:cubicBezTo>
                <a:close/>
                <a:moveTo>
                  <a:pt x="1050" y="1104"/>
                </a:moveTo>
                <a:cubicBezTo>
                  <a:pt x="1050" y="1099"/>
                  <a:pt x="1045" y="1094"/>
                  <a:pt x="1040" y="1094"/>
                </a:cubicBezTo>
                <a:cubicBezTo>
                  <a:pt x="1035" y="1094"/>
                  <a:pt x="1030" y="1098"/>
                  <a:pt x="1030" y="1104"/>
                </a:cubicBezTo>
                <a:cubicBezTo>
                  <a:pt x="1030" y="1110"/>
                  <a:pt x="1034" y="1114"/>
                  <a:pt x="1040" y="1114"/>
                </a:cubicBezTo>
                <a:cubicBezTo>
                  <a:pt x="1046" y="1114"/>
                  <a:pt x="1051" y="1109"/>
                  <a:pt x="1050" y="1104"/>
                </a:cubicBezTo>
                <a:close/>
                <a:moveTo>
                  <a:pt x="1124" y="975"/>
                </a:moveTo>
                <a:cubicBezTo>
                  <a:pt x="1124" y="980"/>
                  <a:pt x="1128" y="985"/>
                  <a:pt x="1134" y="985"/>
                </a:cubicBezTo>
                <a:cubicBezTo>
                  <a:pt x="1139" y="985"/>
                  <a:pt x="1144" y="980"/>
                  <a:pt x="1144" y="975"/>
                </a:cubicBezTo>
                <a:cubicBezTo>
                  <a:pt x="1144" y="970"/>
                  <a:pt x="1139" y="965"/>
                  <a:pt x="1134" y="965"/>
                </a:cubicBezTo>
                <a:cubicBezTo>
                  <a:pt x="1129" y="965"/>
                  <a:pt x="1124" y="969"/>
                  <a:pt x="1124" y="975"/>
                </a:cubicBezTo>
                <a:close/>
                <a:moveTo>
                  <a:pt x="856" y="695"/>
                </a:moveTo>
                <a:cubicBezTo>
                  <a:pt x="850" y="695"/>
                  <a:pt x="846" y="700"/>
                  <a:pt x="846" y="705"/>
                </a:cubicBezTo>
                <a:cubicBezTo>
                  <a:pt x="846" y="711"/>
                  <a:pt x="851" y="715"/>
                  <a:pt x="856" y="715"/>
                </a:cubicBezTo>
                <a:cubicBezTo>
                  <a:pt x="861" y="715"/>
                  <a:pt x="866" y="710"/>
                  <a:pt x="866" y="705"/>
                </a:cubicBezTo>
                <a:cubicBezTo>
                  <a:pt x="866" y="700"/>
                  <a:pt x="861" y="695"/>
                  <a:pt x="856" y="695"/>
                </a:cubicBezTo>
                <a:close/>
                <a:moveTo>
                  <a:pt x="743" y="1061"/>
                </a:moveTo>
                <a:cubicBezTo>
                  <a:pt x="749" y="1061"/>
                  <a:pt x="754" y="1057"/>
                  <a:pt x="754" y="1051"/>
                </a:cubicBezTo>
                <a:cubicBezTo>
                  <a:pt x="754" y="1046"/>
                  <a:pt x="749" y="1041"/>
                  <a:pt x="743" y="1041"/>
                </a:cubicBezTo>
                <a:cubicBezTo>
                  <a:pt x="738" y="1041"/>
                  <a:pt x="734" y="1045"/>
                  <a:pt x="733" y="1051"/>
                </a:cubicBezTo>
                <a:cubicBezTo>
                  <a:pt x="733" y="1056"/>
                  <a:pt x="737" y="1061"/>
                  <a:pt x="743" y="1061"/>
                </a:cubicBezTo>
                <a:close/>
                <a:moveTo>
                  <a:pt x="1010" y="718"/>
                </a:moveTo>
                <a:cubicBezTo>
                  <a:pt x="1010" y="724"/>
                  <a:pt x="1014" y="728"/>
                  <a:pt x="1019" y="728"/>
                </a:cubicBezTo>
                <a:cubicBezTo>
                  <a:pt x="1025" y="729"/>
                  <a:pt x="1030" y="724"/>
                  <a:pt x="1030" y="718"/>
                </a:cubicBezTo>
                <a:cubicBezTo>
                  <a:pt x="1030" y="713"/>
                  <a:pt x="1025" y="709"/>
                  <a:pt x="1020" y="708"/>
                </a:cubicBezTo>
                <a:cubicBezTo>
                  <a:pt x="1015" y="708"/>
                  <a:pt x="1010" y="713"/>
                  <a:pt x="1010" y="718"/>
                </a:cubicBezTo>
                <a:close/>
                <a:moveTo>
                  <a:pt x="709" y="937"/>
                </a:moveTo>
                <a:cubicBezTo>
                  <a:pt x="709" y="932"/>
                  <a:pt x="705" y="927"/>
                  <a:pt x="700" y="927"/>
                </a:cubicBezTo>
                <a:cubicBezTo>
                  <a:pt x="694" y="926"/>
                  <a:pt x="689" y="931"/>
                  <a:pt x="689" y="937"/>
                </a:cubicBezTo>
                <a:cubicBezTo>
                  <a:pt x="689" y="942"/>
                  <a:pt x="693" y="947"/>
                  <a:pt x="699" y="947"/>
                </a:cubicBezTo>
                <a:cubicBezTo>
                  <a:pt x="704" y="947"/>
                  <a:pt x="709" y="942"/>
                  <a:pt x="709" y="937"/>
                </a:cubicBezTo>
                <a:close/>
                <a:moveTo>
                  <a:pt x="1070" y="1089"/>
                </a:moveTo>
                <a:cubicBezTo>
                  <a:pt x="1076" y="1089"/>
                  <a:pt x="1080" y="1085"/>
                  <a:pt x="1080" y="1079"/>
                </a:cubicBezTo>
                <a:cubicBezTo>
                  <a:pt x="1080" y="1073"/>
                  <a:pt x="1076" y="1069"/>
                  <a:pt x="1070" y="1069"/>
                </a:cubicBezTo>
                <a:cubicBezTo>
                  <a:pt x="1065" y="1069"/>
                  <a:pt x="1060" y="1074"/>
                  <a:pt x="1060" y="1079"/>
                </a:cubicBezTo>
                <a:cubicBezTo>
                  <a:pt x="1060" y="1084"/>
                  <a:pt x="1065" y="1089"/>
                  <a:pt x="1070" y="1089"/>
                </a:cubicBezTo>
                <a:close/>
                <a:moveTo>
                  <a:pt x="693" y="883"/>
                </a:moveTo>
                <a:cubicBezTo>
                  <a:pt x="693" y="888"/>
                  <a:pt x="698" y="893"/>
                  <a:pt x="703" y="893"/>
                </a:cubicBezTo>
                <a:cubicBezTo>
                  <a:pt x="709" y="893"/>
                  <a:pt x="713" y="889"/>
                  <a:pt x="713" y="883"/>
                </a:cubicBezTo>
                <a:cubicBezTo>
                  <a:pt x="713" y="878"/>
                  <a:pt x="709" y="873"/>
                  <a:pt x="704" y="873"/>
                </a:cubicBezTo>
                <a:cubicBezTo>
                  <a:pt x="698" y="873"/>
                  <a:pt x="693" y="878"/>
                  <a:pt x="693" y="883"/>
                </a:cubicBezTo>
                <a:close/>
                <a:moveTo>
                  <a:pt x="1148" y="921"/>
                </a:moveTo>
                <a:cubicBezTo>
                  <a:pt x="1148" y="915"/>
                  <a:pt x="1144" y="911"/>
                  <a:pt x="1139" y="911"/>
                </a:cubicBezTo>
                <a:cubicBezTo>
                  <a:pt x="1133" y="911"/>
                  <a:pt x="1128" y="915"/>
                  <a:pt x="1128" y="921"/>
                </a:cubicBezTo>
                <a:cubicBezTo>
                  <a:pt x="1128" y="926"/>
                  <a:pt x="1133" y="930"/>
                  <a:pt x="1138" y="931"/>
                </a:cubicBezTo>
                <a:cubicBezTo>
                  <a:pt x="1143" y="931"/>
                  <a:pt x="1148" y="926"/>
                  <a:pt x="1148" y="921"/>
                </a:cubicBezTo>
                <a:close/>
                <a:moveTo>
                  <a:pt x="957" y="1134"/>
                </a:moveTo>
                <a:cubicBezTo>
                  <a:pt x="962" y="1134"/>
                  <a:pt x="966" y="1130"/>
                  <a:pt x="966" y="1125"/>
                </a:cubicBezTo>
                <a:cubicBezTo>
                  <a:pt x="967" y="1120"/>
                  <a:pt x="962" y="1115"/>
                  <a:pt x="957" y="1115"/>
                </a:cubicBezTo>
                <a:cubicBezTo>
                  <a:pt x="952" y="1114"/>
                  <a:pt x="947" y="1119"/>
                  <a:pt x="947" y="1125"/>
                </a:cubicBezTo>
                <a:cubicBezTo>
                  <a:pt x="947" y="1130"/>
                  <a:pt x="951" y="1134"/>
                  <a:pt x="957" y="1134"/>
                </a:cubicBezTo>
                <a:close/>
                <a:moveTo>
                  <a:pt x="857" y="1115"/>
                </a:moveTo>
                <a:cubicBezTo>
                  <a:pt x="857" y="1109"/>
                  <a:pt x="852" y="1105"/>
                  <a:pt x="847" y="1105"/>
                </a:cubicBezTo>
                <a:cubicBezTo>
                  <a:pt x="842" y="1106"/>
                  <a:pt x="837" y="1110"/>
                  <a:pt x="838" y="1116"/>
                </a:cubicBezTo>
                <a:cubicBezTo>
                  <a:pt x="838" y="1121"/>
                  <a:pt x="842" y="1125"/>
                  <a:pt x="848" y="1125"/>
                </a:cubicBezTo>
                <a:cubicBezTo>
                  <a:pt x="853" y="1125"/>
                  <a:pt x="857" y="1120"/>
                  <a:pt x="857" y="1115"/>
                </a:cubicBezTo>
                <a:close/>
                <a:moveTo>
                  <a:pt x="729" y="804"/>
                </a:moveTo>
                <a:cubicBezTo>
                  <a:pt x="729" y="809"/>
                  <a:pt x="733" y="813"/>
                  <a:pt x="738" y="814"/>
                </a:cubicBezTo>
                <a:cubicBezTo>
                  <a:pt x="743" y="814"/>
                  <a:pt x="748" y="809"/>
                  <a:pt x="748" y="804"/>
                </a:cubicBezTo>
                <a:cubicBezTo>
                  <a:pt x="748" y="799"/>
                  <a:pt x="744" y="794"/>
                  <a:pt x="739" y="794"/>
                </a:cubicBezTo>
                <a:cubicBezTo>
                  <a:pt x="733" y="794"/>
                  <a:pt x="729" y="798"/>
                  <a:pt x="729" y="804"/>
                </a:cubicBezTo>
                <a:close/>
                <a:moveTo>
                  <a:pt x="1109" y="837"/>
                </a:moveTo>
                <a:cubicBezTo>
                  <a:pt x="1109" y="842"/>
                  <a:pt x="1113" y="847"/>
                  <a:pt x="1119" y="847"/>
                </a:cubicBezTo>
                <a:cubicBezTo>
                  <a:pt x="1124" y="847"/>
                  <a:pt x="1128" y="843"/>
                  <a:pt x="1129" y="837"/>
                </a:cubicBezTo>
                <a:cubicBezTo>
                  <a:pt x="1129" y="832"/>
                  <a:pt x="1124" y="827"/>
                  <a:pt x="1118" y="827"/>
                </a:cubicBezTo>
                <a:cubicBezTo>
                  <a:pt x="1113" y="827"/>
                  <a:pt x="1109" y="832"/>
                  <a:pt x="1109" y="837"/>
                </a:cubicBezTo>
                <a:close/>
                <a:moveTo>
                  <a:pt x="965" y="704"/>
                </a:moveTo>
                <a:cubicBezTo>
                  <a:pt x="960" y="704"/>
                  <a:pt x="955" y="709"/>
                  <a:pt x="955" y="714"/>
                </a:cubicBezTo>
                <a:cubicBezTo>
                  <a:pt x="955" y="719"/>
                  <a:pt x="960" y="724"/>
                  <a:pt x="965" y="724"/>
                </a:cubicBezTo>
                <a:cubicBezTo>
                  <a:pt x="971" y="724"/>
                  <a:pt x="975" y="720"/>
                  <a:pt x="975" y="714"/>
                </a:cubicBezTo>
                <a:cubicBezTo>
                  <a:pt x="975" y="709"/>
                  <a:pt x="971" y="704"/>
                  <a:pt x="965" y="704"/>
                </a:cubicBezTo>
                <a:close/>
                <a:moveTo>
                  <a:pt x="920" y="709"/>
                </a:moveTo>
                <a:cubicBezTo>
                  <a:pt x="920" y="703"/>
                  <a:pt x="916" y="699"/>
                  <a:pt x="910" y="699"/>
                </a:cubicBezTo>
                <a:cubicBezTo>
                  <a:pt x="905" y="699"/>
                  <a:pt x="901" y="704"/>
                  <a:pt x="901" y="709"/>
                </a:cubicBezTo>
                <a:cubicBezTo>
                  <a:pt x="901" y="715"/>
                  <a:pt x="905" y="719"/>
                  <a:pt x="911" y="719"/>
                </a:cubicBezTo>
                <a:cubicBezTo>
                  <a:pt x="916" y="719"/>
                  <a:pt x="920" y="714"/>
                  <a:pt x="920" y="709"/>
                </a:cubicBezTo>
                <a:close/>
                <a:moveTo>
                  <a:pt x="1044" y="739"/>
                </a:moveTo>
                <a:cubicBezTo>
                  <a:pt x="1039" y="739"/>
                  <a:pt x="1035" y="743"/>
                  <a:pt x="1035" y="748"/>
                </a:cubicBezTo>
                <a:cubicBezTo>
                  <a:pt x="1035" y="754"/>
                  <a:pt x="1039" y="758"/>
                  <a:pt x="1045" y="758"/>
                </a:cubicBezTo>
                <a:cubicBezTo>
                  <a:pt x="1050" y="758"/>
                  <a:pt x="1054" y="754"/>
                  <a:pt x="1054" y="748"/>
                </a:cubicBezTo>
                <a:cubicBezTo>
                  <a:pt x="1054" y="743"/>
                  <a:pt x="1050" y="739"/>
                  <a:pt x="1044" y="739"/>
                </a:cubicBezTo>
                <a:close/>
                <a:moveTo>
                  <a:pt x="827" y="720"/>
                </a:moveTo>
                <a:cubicBezTo>
                  <a:pt x="821" y="720"/>
                  <a:pt x="817" y="724"/>
                  <a:pt x="817" y="730"/>
                </a:cubicBezTo>
                <a:cubicBezTo>
                  <a:pt x="817" y="735"/>
                  <a:pt x="822" y="739"/>
                  <a:pt x="827" y="739"/>
                </a:cubicBezTo>
                <a:cubicBezTo>
                  <a:pt x="833" y="739"/>
                  <a:pt x="837" y="735"/>
                  <a:pt x="837" y="729"/>
                </a:cubicBezTo>
                <a:cubicBezTo>
                  <a:pt x="837" y="724"/>
                  <a:pt x="832" y="720"/>
                  <a:pt x="827" y="720"/>
                </a:cubicBezTo>
                <a:close/>
                <a:moveTo>
                  <a:pt x="758" y="779"/>
                </a:moveTo>
                <a:cubicBezTo>
                  <a:pt x="758" y="784"/>
                  <a:pt x="762" y="788"/>
                  <a:pt x="767" y="789"/>
                </a:cubicBezTo>
                <a:cubicBezTo>
                  <a:pt x="772" y="789"/>
                  <a:pt x="777" y="785"/>
                  <a:pt x="777" y="779"/>
                </a:cubicBezTo>
                <a:cubicBezTo>
                  <a:pt x="777" y="774"/>
                  <a:pt x="773" y="769"/>
                  <a:pt x="767" y="769"/>
                </a:cubicBezTo>
                <a:cubicBezTo>
                  <a:pt x="762" y="769"/>
                  <a:pt x="758" y="774"/>
                  <a:pt x="758" y="779"/>
                </a:cubicBezTo>
                <a:close/>
                <a:moveTo>
                  <a:pt x="1084" y="807"/>
                </a:moveTo>
                <a:cubicBezTo>
                  <a:pt x="1084" y="813"/>
                  <a:pt x="1089" y="817"/>
                  <a:pt x="1094" y="817"/>
                </a:cubicBezTo>
                <a:cubicBezTo>
                  <a:pt x="1100" y="817"/>
                  <a:pt x="1104" y="812"/>
                  <a:pt x="1104" y="807"/>
                </a:cubicBezTo>
                <a:cubicBezTo>
                  <a:pt x="1103" y="802"/>
                  <a:pt x="1099" y="798"/>
                  <a:pt x="1094" y="798"/>
                </a:cubicBezTo>
                <a:cubicBezTo>
                  <a:pt x="1089" y="797"/>
                  <a:pt x="1084" y="802"/>
                  <a:pt x="1084" y="807"/>
                </a:cubicBezTo>
                <a:close/>
                <a:moveTo>
                  <a:pt x="733" y="966"/>
                </a:moveTo>
                <a:cubicBezTo>
                  <a:pt x="733" y="961"/>
                  <a:pt x="728" y="957"/>
                  <a:pt x="723" y="957"/>
                </a:cubicBezTo>
                <a:cubicBezTo>
                  <a:pt x="718" y="957"/>
                  <a:pt x="714" y="962"/>
                  <a:pt x="714" y="967"/>
                </a:cubicBezTo>
                <a:cubicBezTo>
                  <a:pt x="714" y="972"/>
                  <a:pt x="719" y="976"/>
                  <a:pt x="724" y="976"/>
                </a:cubicBezTo>
                <a:cubicBezTo>
                  <a:pt x="730" y="976"/>
                  <a:pt x="734" y="971"/>
                  <a:pt x="733" y="966"/>
                </a:cubicBezTo>
                <a:close/>
                <a:moveTo>
                  <a:pt x="902" y="1110"/>
                </a:moveTo>
                <a:cubicBezTo>
                  <a:pt x="897" y="1110"/>
                  <a:pt x="893" y="1114"/>
                  <a:pt x="892" y="1119"/>
                </a:cubicBezTo>
                <a:cubicBezTo>
                  <a:pt x="892" y="1124"/>
                  <a:pt x="896" y="1129"/>
                  <a:pt x="902" y="1129"/>
                </a:cubicBezTo>
                <a:cubicBezTo>
                  <a:pt x="907" y="1129"/>
                  <a:pt x="911" y="1125"/>
                  <a:pt x="912" y="1120"/>
                </a:cubicBezTo>
                <a:cubicBezTo>
                  <a:pt x="912" y="1114"/>
                  <a:pt x="908" y="1110"/>
                  <a:pt x="902" y="1110"/>
                </a:cubicBezTo>
                <a:close/>
                <a:moveTo>
                  <a:pt x="1069" y="769"/>
                </a:moveTo>
                <a:cubicBezTo>
                  <a:pt x="1064" y="769"/>
                  <a:pt x="1060" y="772"/>
                  <a:pt x="1060" y="777"/>
                </a:cubicBezTo>
                <a:cubicBezTo>
                  <a:pt x="1059" y="783"/>
                  <a:pt x="1063" y="787"/>
                  <a:pt x="1069" y="788"/>
                </a:cubicBezTo>
                <a:cubicBezTo>
                  <a:pt x="1074" y="788"/>
                  <a:pt x="1079" y="784"/>
                  <a:pt x="1079" y="778"/>
                </a:cubicBezTo>
                <a:cubicBezTo>
                  <a:pt x="1079" y="773"/>
                  <a:pt x="1075" y="769"/>
                  <a:pt x="1069" y="769"/>
                </a:cubicBezTo>
                <a:close/>
                <a:moveTo>
                  <a:pt x="1095" y="1000"/>
                </a:moveTo>
                <a:cubicBezTo>
                  <a:pt x="1095" y="1006"/>
                  <a:pt x="1099" y="1010"/>
                  <a:pt x="1105" y="1010"/>
                </a:cubicBezTo>
                <a:cubicBezTo>
                  <a:pt x="1110" y="1009"/>
                  <a:pt x="1114" y="1005"/>
                  <a:pt x="1114" y="999"/>
                </a:cubicBezTo>
                <a:cubicBezTo>
                  <a:pt x="1113" y="994"/>
                  <a:pt x="1109" y="990"/>
                  <a:pt x="1104" y="990"/>
                </a:cubicBezTo>
                <a:cubicBezTo>
                  <a:pt x="1099" y="990"/>
                  <a:pt x="1095" y="995"/>
                  <a:pt x="1095" y="1000"/>
                </a:cubicBezTo>
                <a:close/>
                <a:moveTo>
                  <a:pt x="798" y="745"/>
                </a:moveTo>
                <a:cubicBezTo>
                  <a:pt x="792" y="744"/>
                  <a:pt x="788" y="748"/>
                  <a:pt x="788" y="754"/>
                </a:cubicBezTo>
                <a:cubicBezTo>
                  <a:pt x="788" y="759"/>
                  <a:pt x="792" y="764"/>
                  <a:pt x="797" y="764"/>
                </a:cubicBezTo>
                <a:cubicBezTo>
                  <a:pt x="802" y="764"/>
                  <a:pt x="807" y="759"/>
                  <a:pt x="807" y="754"/>
                </a:cubicBezTo>
                <a:cubicBezTo>
                  <a:pt x="807" y="749"/>
                  <a:pt x="803" y="745"/>
                  <a:pt x="798" y="745"/>
                </a:cubicBezTo>
                <a:close/>
                <a:moveTo>
                  <a:pt x="724" y="859"/>
                </a:moveTo>
                <a:cubicBezTo>
                  <a:pt x="724" y="863"/>
                  <a:pt x="728" y="868"/>
                  <a:pt x="733" y="868"/>
                </a:cubicBezTo>
                <a:cubicBezTo>
                  <a:pt x="738" y="868"/>
                  <a:pt x="743" y="864"/>
                  <a:pt x="742" y="858"/>
                </a:cubicBezTo>
                <a:cubicBezTo>
                  <a:pt x="742" y="853"/>
                  <a:pt x="739" y="849"/>
                  <a:pt x="733" y="849"/>
                </a:cubicBezTo>
                <a:cubicBezTo>
                  <a:pt x="728" y="849"/>
                  <a:pt x="724" y="853"/>
                  <a:pt x="724" y="859"/>
                </a:cubicBezTo>
                <a:close/>
                <a:moveTo>
                  <a:pt x="1104" y="892"/>
                </a:moveTo>
                <a:cubicBezTo>
                  <a:pt x="1104" y="897"/>
                  <a:pt x="1109" y="901"/>
                  <a:pt x="1114" y="901"/>
                </a:cubicBezTo>
                <a:cubicBezTo>
                  <a:pt x="1119" y="901"/>
                  <a:pt x="1123" y="897"/>
                  <a:pt x="1123" y="891"/>
                </a:cubicBezTo>
                <a:cubicBezTo>
                  <a:pt x="1123" y="886"/>
                  <a:pt x="1119" y="882"/>
                  <a:pt x="1114" y="882"/>
                </a:cubicBezTo>
                <a:cubicBezTo>
                  <a:pt x="1109" y="882"/>
                  <a:pt x="1104" y="887"/>
                  <a:pt x="1104" y="892"/>
                </a:cubicBezTo>
                <a:close/>
                <a:moveTo>
                  <a:pt x="823" y="1095"/>
                </a:moveTo>
                <a:cubicBezTo>
                  <a:pt x="828" y="1095"/>
                  <a:pt x="832" y="1090"/>
                  <a:pt x="832" y="1085"/>
                </a:cubicBezTo>
                <a:cubicBezTo>
                  <a:pt x="832" y="1080"/>
                  <a:pt x="828" y="1076"/>
                  <a:pt x="822" y="1076"/>
                </a:cubicBezTo>
                <a:cubicBezTo>
                  <a:pt x="817" y="1076"/>
                  <a:pt x="813" y="1080"/>
                  <a:pt x="813" y="1086"/>
                </a:cubicBezTo>
                <a:cubicBezTo>
                  <a:pt x="814" y="1091"/>
                  <a:pt x="818" y="1095"/>
                  <a:pt x="823" y="1095"/>
                </a:cubicBezTo>
                <a:close/>
                <a:moveTo>
                  <a:pt x="996" y="1099"/>
                </a:moveTo>
                <a:cubicBezTo>
                  <a:pt x="996" y="1095"/>
                  <a:pt x="991" y="1090"/>
                  <a:pt x="987" y="1090"/>
                </a:cubicBezTo>
                <a:cubicBezTo>
                  <a:pt x="981" y="1090"/>
                  <a:pt x="977" y="1095"/>
                  <a:pt x="977" y="1100"/>
                </a:cubicBezTo>
                <a:cubicBezTo>
                  <a:pt x="977" y="1105"/>
                  <a:pt x="981" y="1109"/>
                  <a:pt x="986" y="1109"/>
                </a:cubicBezTo>
                <a:cubicBezTo>
                  <a:pt x="992" y="1109"/>
                  <a:pt x="996" y="1105"/>
                  <a:pt x="996" y="1099"/>
                </a:cubicBezTo>
                <a:close/>
                <a:moveTo>
                  <a:pt x="1119" y="945"/>
                </a:moveTo>
                <a:cubicBezTo>
                  <a:pt x="1119" y="940"/>
                  <a:pt x="1115" y="936"/>
                  <a:pt x="1109" y="936"/>
                </a:cubicBezTo>
                <a:cubicBezTo>
                  <a:pt x="1104" y="936"/>
                  <a:pt x="1100" y="940"/>
                  <a:pt x="1100" y="945"/>
                </a:cubicBezTo>
                <a:cubicBezTo>
                  <a:pt x="1100" y="950"/>
                  <a:pt x="1104" y="954"/>
                  <a:pt x="1109" y="955"/>
                </a:cubicBezTo>
                <a:cubicBezTo>
                  <a:pt x="1114" y="955"/>
                  <a:pt x="1119" y="950"/>
                  <a:pt x="1119" y="945"/>
                </a:cubicBezTo>
                <a:close/>
                <a:moveTo>
                  <a:pt x="1066" y="1025"/>
                </a:moveTo>
                <a:cubicBezTo>
                  <a:pt x="1066" y="1030"/>
                  <a:pt x="1070" y="1034"/>
                  <a:pt x="1075" y="1034"/>
                </a:cubicBezTo>
                <a:cubicBezTo>
                  <a:pt x="1080" y="1034"/>
                  <a:pt x="1085" y="1030"/>
                  <a:pt x="1085" y="1025"/>
                </a:cubicBezTo>
                <a:cubicBezTo>
                  <a:pt x="1085" y="1020"/>
                  <a:pt x="1080" y="1015"/>
                  <a:pt x="1075" y="1015"/>
                </a:cubicBezTo>
                <a:cubicBezTo>
                  <a:pt x="1070" y="1016"/>
                  <a:pt x="1066" y="1020"/>
                  <a:pt x="1066" y="1025"/>
                </a:cubicBezTo>
                <a:close/>
                <a:moveTo>
                  <a:pt x="720" y="912"/>
                </a:moveTo>
                <a:cubicBezTo>
                  <a:pt x="720" y="917"/>
                  <a:pt x="723" y="921"/>
                  <a:pt x="729" y="921"/>
                </a:cubicBezTo>
                <a:cubicBezTo>
                  <a:pt x="734" y="921"/>
                  <a:pt x="738" y="918"/>
                  <a:pt x="738" y="913"/>
                </a:cubicBezTo>
                <a:cubicBezTo>
                  <a:pt x="739" y="907"/>
                  <a:pt x="734" y="903"/>
                  <a:pt x="729" y="903"/>
                </a:cubicBezTo>
                <a:cubicBezTo>
                  <a:pt x="724" y="903"/>
                  <a:pt x="720" y="907"/>
                  <a:pt x="720" y="912"/>
                </a:cubicBezTo>
                <a:close/>
                <a:moveTo>
                  <a:pt x="758" y="997"/>
                </a:moveTo>
                <a:cubicBezTo>
                  <a:pt x="758" y="991"/>
                  <a:pt x="754" y="988"/>
                  <a:pt x="749" y="987"/>
                </a:cubicBezTo>
                <a:cubicBezTo>
                  <a:pt x="744" y="987"/>
                  <a:pt x="739" y="991"/>
                  <a:pt x="739" y="996"/>
                </a:cubicBezTo>
                <a:cubicBezTo>
                  <a:pt x="739" y="1001"/>
                  <a:pt x="744" y="1006"/>
                  <a:pt x="749" y="1006"/>
                </a:cubicBezTo>
                <a:cubicBezTo>
                  <a:pt x="754" y="1006"/>
                  <a:pt x="758" y="1002"/>
                  <a:pt x="758" y="997"/>
                </a:cubicBezTo>
                <a:close/>
                <a:moveTo>
                  <a:pt x="981" y="743"/>
                </a:moveTo>
                <a:cubicBezTo>
                  <a:pt x="981" y="749"/>
                  <a:pt x="985" y="752"/>
                  <a:pt x="990" y="752"/>
                </a:cubicBezTo>
                <a:cubicBezTo>
                  <a:pt x="995" y="752"/>
                  <a:pt x="999" y="748"/>
                  <a:pt x="999" y="743"/>
                </a:cubicBezTo>
                <a:cubicBezTo>
                  <a:pt x="999" y="738"/>
                  <a:pt x="994" y="734"/>
                  <a:pt x="989" y="734"/>
                </a:cubicBezTo>
                <a:cubicBezTo>
                  <a:pt x="985" y="734"/>
                  <a:pt x="981" y="738"/>
                  <a:pt x="981" y="743"/>
                </a:cubicBezTo>
                <a:close/>
                <a:moveTo>
                  <a:pt x="1045" y="1059"/>
                </a:moveTo>
                <a:cubicBezTo>
                  <a:pt x="1050" y="1059"/>
                  <a:pt x="1054" y="1055"/>
                  <a:pt x="1054" y="1050"/>
                </a:cubicBezTo>
                <a:cubicBezTo>
                  <a:pt x="1055" y="1045"/>
                  <a:pt x="1051" y="1041"/>
                  <a:pt x="1046" y="1040"/>
                </a:cubicBezTo>
                <a:cubicBezTo>
                  <a:pt x="1041" y="1040"/>
                  <a:pt x="1036" y="1044"/>
                  <a:pt x="1036" y="1049"/>
                </a:cubicBezTo>
                <a:cubicBezTo>
                  <a:pt x="1036" y="1054"/>
                  <a:pt x="1040" y="1059"/>
                  <a:pt x="1045" y="1059"/>
                </a:cubicBezTo>
                <a:close/>
                <a:moveTo>
                  <a:pt x="798" y="1064"/>
                </a:moveTo>
                <a:cubicBezTo>
                  <a:pt x="803" y="1065"/>
                  <a:pt x="807" y="1061"/>
                  <a:pt x="807" y="1056"/>
                </a:cubicBezTo>
                <a:cubicBezTo>
                  <a:pt x="807" y="1051"/>
                  <a:pt x="803" y="1046"/>
                  <a:pt x="798" y="1046"/>
                </a:cubicBezTo>
                <a:cubicBezTo>
                  <a:pt x="794" y="1046"/>
                  <a:pt x="789" y="1050"/>
                  <a:pt x="789" y="1055"/>
                </a:cubicBezTo>
                <a:cubicBezTo>
                  <a:pt x="789" y="1060"/>
                  <a:pt x="793" y="1064"/>
                  <a:pt x="798" y="1064"/>
                </a:cubicBezTo>
                <a:close/>
                <a:moveTo>
                  <a:pt x="782" y="1026"/>
                </a:moveTo>
                <a:cubicBezTo>
                  <a:pt x="783" y="1021"/>
                  <a:pt x="779" y="1017"/>
                  <a:pt x="774" y="1017"/>
                </a:cubicBezTo>
                <a:cubicBezTo>
                  <a:pt x="769" y="1016"/>
                  <a:pt x="765" y="1020"/>
                  <a:pt x="764" y="1025"/>
                </a:cubicBezTo>
                <a:cubicBezTo>
                  <a:pt x="764" y="1030"/>
                  <a:pt x="768" y="1034"/>
                  <a:pt x="773" y="1035"/>
                </a:cubicBezTo>
                <a:cubicBezTo>
                  <a:pt x="777" y="1035"/>
                  <a:pt x="782" y="1031"/>
                  <a:pt x="782" y="1026"/>
                </a:cubicBezTo>
                <a:close/>
                <a:moveTo>
                  <a:pt x="872" y="733"/>
                </a:moveTo>
                <a:cubicBezTo>
                  <a:pt x="871" y="738"/>
                  <a:pt x="875" y="742"/>
                  <a:pt x="879" y="743"/>
                </a:cubicBezTo>
                <a:cubicBezTo>
                  <a:pt x="884" y="744"/>
                  <a:pt x="890" y="740"/>
                  <a:pt x="890" y="734"/>
                </a:cubicBezTo>
                <a:cubicBezTo>
                  <a:pt x="890" y="730"/>
                  <a:pt x="887" y="725"/>
                  <a:pt x="882" y="725"/>
                </a:cubicBezTo>
                <a:cubicBezTo>
                  <a:pt x="876" y="724"/>
                  <a:pt x="872" y="728"/>
                  <a:pt x="872" y="733"/>
                </a:cubicBezTo>
                <a:close/>
                <a:moveTo>
                  <a:pt x="1016" y="1084"/>
                </a:moveTo>
                <a:cubicBezTo>
                  <a:pt x="1021" y="1084"/>
                  <a:pt x="1025" y="1080"/>
                  <a:pt x="1025" y="1075"/>
                </a:cubicBezTo>
                <a:cubicBezTo>
                  <a:pt x="1025" y="1070"/>
                  <a:pt x="1020" y="1066"/>
                  <a:pt x="1015" y="1066"/>
                </a:cubicBezTo>
                <a:cubicBezTo>
                  <a:pt x="1010" y="1066"/>
                  <a:pt x="1006" y="1070"/>
                  <a:pt x="1006" y="1075"/>
                </a:cubicBezTo>
                <a:cubicBezTo>
                  <a:pt x="1007" y="1080"/>
                  <a:pt x="1011" y="1084"/>
                  <a:pt x="1016" y="1084"/>
                </a:cubicBezTo>
                <a:close/>
                <a:moveTo>
                  <a:pt x="877" y="1099"/>
                </a:moveTo>
                <a:cubicBezTo>
                  <a:pt x="882" y="1099"/>
                  <a:pt x="886" y="1095"/>
                  <a:pt x="886" y="1090"/>
                </a:cubicBezTo>
                <a:cubicBezTo>
                  <a:pt x="886" y="1085"/>
                  <a:pt x="882" y="1080"/>
                  <a:pt x="877" y="1080"/>
                </a:cubicBezTo>
                <a:cubicBezTo>
                  <a:pt x="873" y="1080"/>
                  <a:pt x="869" y="1084"/>
                  <a:pt x="868" y="1089"/>
                </a:cubicBezTo>
                <a:cubicBezTo>
                  <a:pt x="868" y="1094"/>
                  <a:pt x="872" y="1098"/>
                  <a:pt x="877" y="1099"/>
                </a:cubicBezTo>
                <a:close/>
                <a:moveTo>
                  <a:pt x="944" y="739"/>
                </a:moveTo>
                <a:cubicBezTo>
                  <a:pt x="944" y="734"/>
                  <a:pt x="941" y="730"/>
                  <a:pt x="936" y="730"/>
                </a:cubicBezTo>
                <a:cubicBezTo>
                  <a:pt x="931" y="730"/>
                  <a:pt x="927" y="733"/>
                  <a:pt x="926" y="739"/>
                </a:cubicBezTo>
                <a:cubicBezTo>
                  <a:pt x="926" y="744"/>
                  <a:pt x="930" y="748"/>
                  <a:pt x="935" y="748"/>
                </a:cubicBezTo>
                <a:cubicBezTo>
                  <a:pt x="940" y="748"/>
                  <a:pt x="944" y="744"/>
                  <a:pt x="944" y="739"/>
                </a:cubicBezTo>
                <a:close/>
                <a:moveTo>
                  <a:pt x="772" y="834"/>
                </a:moveTo>
                <a:cubicBezTo>
                  <a:pt x="772" y="829"/>
                  <a:pt x="768" y="824"/>
                  <a:pt x="763" y="825"/>
                </a:cubicBezTo>
                <a:cubicBezTo>
                  <a:pt x="758" y="825"/>
                  <a:pt x="754" y="828"/>
                  <a:pt x="754" y="833"/>
                </a:cubicBezTo>
                <a:cubicBezTo>
                  <a:pt x="754" y="838"/>
                  <a:pt x="758" y="842"/>
                  <a:pt x="763" y="843"/>
                </a:cubicBezTo>
                <a:cubicBezTo>
                  <a:pt x="768" y="843"/>
                  <a:pt x="772" y="839"/>
                  <a:pt x="772" y="834"/>
                </a:cubicBezTo>
                <a:close/>
                <a:moveTo>
                  <a:pt x="941" y="1095"/>
                </a:moveTo>
                <a:cubicBezTo>
                  <a:pt x="941" y="1090"/>
                  <a:pt x="937" y="1086"/>
                  <a:pt x="932" y="1086"/>
                </a:cubicBezTo>
                <a:cubicBezTo>
                  <a:pt x="927" y="1085"/>
                  <a:pt x="923" y="1089"/>
                  <a:pt x="923" y="1094"/>
                </a:cubicBezTo>
                <a:cubicBezTo>
                  <a:pt x="923" y="1099"/>
                  <a:pt x="926" y="1103"/>
                  <a:pt x="931" y="1104"/>
                </a:cubicBezTo>
                <a:cubicBezTo>
                  <a:pt x="936" y="1104"/>
                  <a:pt x="941" y="1100"/>
                  <a:pt x="941" y="1095"/>
                </a:cubicBezTo>
                <a:close/>
                <a:moveTo>
                  <a:pt x="1080" y="862"/>
                </a:moveTo>
                <a:cubicBezTo>
                  <a:pt x="1080" y="867"/>
                  <a:pt x="1084" y="871"/>
                  <a:pt x="1089" y="871"/>
                </a:cubicBezTo>
                <a:cubicBezTo>
                  <a:pt x="1094" y="871"/>
                  <a:pt x="1098" y="867"/>
                  <a:pt x="1098" y="862"/>
                </a:cubicBezTo>
                <a:cubicBezTo>
                  <a:pt x="1098" y="857"/>
                  <a:pt x="1094" y="853"/>
                  <a:pt x="1089" y="853"/>
                </a:cubicBezTo>
                <a:cubicBezTo>
                  <a:pt x="1084" y="853"/>
                  <a:pt x="1080" y="857"/>
                  <a:pt x="1080" y="862"/>
                </a:cubicBezTo>
                <a:close/>
                <a:moveTo>
                  <a:pt x="1031" y="803"/>
                </a:moveTo>
                <a:cubicBezTo>
                  <a:pt x="1031" y="808"/>
                  <a:pt x="1035" y="812"/>
                  <a:pt x="1040" y="812"/>
                </a:cubicBezTo>
                <a:cubicBezTo>
                  <a:pt x="1044" y="811"/>
                  <a:pt x="1048" y="807"/>
                  <a:pt x="1048" y="802"/>
                </a:cubicBezTo>
                <a:cubicBezTo>
                  <a:pt x="1048" y="798"/>
                  <a:pt x="1044" y="794"/>
                  <a:pt x="1039" y="794"/>
                </a:cubicBezTo>
                <a:cubicBezTo>
                  <a:pt x="1034" y="795"/>
                  <a:pt x="1030" y="799"/>
                  <a:pt x="1031" y="803"/>
                </a:cubicBezTo>
                <a:close/>
                <a:moveTo>
                  <a:pt x="1056" y="832"/>
                </a:moveTo>
                <a:cubicBezTo>
                  <a:pt x="1056" y="837"/>
                  <a:pt x="1060" y="841"/>
                  <a:pt x="1064" y="841"/>
                </a:cubicBezTo>
                <a:cubicBezTo>
                  <a:pt x="1069" y="841"/>
                  <a:pt x="1073" y="837"/>
                  <a:pt x="1073" y="832"/>
                </a:cubicBezTo>
                <a:cubicBezTo>
                  <a:pt x="1073" y="827"/>
                  <a:pt x="1069" y="823"/>
                  <a:pt x="1064" y="823"/>
                </a:cubicBezTo>
                <a:cubicBezTo>
                  <a:pt x="1059" y="824"/>
                  <a:pt x="1055" y="827"/>
                  <a:pt x="1056" y="832"/>
                </a:cubicBezTo>
                <a:close/>
                <a:moveTo>
                  <a:pt x="749" y="887"/>
                </a:moveTo>
                <a:cubicBezTo>
                  <a:pt x="749" y="892"/>
                  <a:pt x="753" y="896"/>
                  <a:pt x="758" y="896"/>
                </a:cubicBezTo>
                <a:cubicBezTo>
                  <a:pt x="763" y="896"/>
                  <a:pt x="766" y="892"/>
                  <a:pt x="766" y="888"/>
                </a:cubicBezTo>
                <a:cubicBezTo>
                  <a:pt x="767" y="883"/>
                  <a:pt x="763" y="879"/>
                  <a:pt x="758" y="879"/>
                </a:cubicBezTo>
                <a:cubicBezTo>
                  <a:pt x="754" y="879"/>
                  <a:pt x="749" y="883"/>
                  <a:pt x="749" y="887"/>
                </a:cubicBezTo>
                <a:close/>
                <a:moveTo>
                  <a:pt x="1023" y="773"/>
                </a:moveTo>
                <a:cubicBezTo>
                  <a:pt x="1023" y="768"/>
                  <a:pt x="1019" y="764"/>
                  <a:pt x="1014" y="764"/>
                </a:cubicBezTo>
                <a:cubicBezTo>
                  <a:pt x="1010" y="764"/>
                  <a:pt x="1006" y="768"/>
                  <a:pt x="1006" y="773"/>
                </a:cubicBezTo>
                <a:cubicBezTo>
                  <a:pt x="1006" y="778"/>
                  <a:pt x="1010" y="782"/>
                  <a:pt x="1014" y="782"/>
                </a:cubicBezTo>
                <a:cubicBezTo>
                  <a:pt x="1020" y="782"/>
                  <a:pt x="1024" y="778"/>
                  <a:pt x="1023" y="773"/>
                </a:cubicBezTo>
                <a:close/>
                <a:moveTo>
                  <a:pt x="843" y="758"/>
                </a:moveTo>
                <a:cubicBezTo>
                  <a:pt x="843" y="763"/>
                  <a:pt x="847" y="767"/>
                  <a:pt x="852" y="767"/>
                </a:cubicBezTo>
                <a:cubicBezTo>
                  <a:pt x="857" y="767"/>
                  <a:pt x="860" y="763"/>
                  <a:pt x="860" y="759"/>
                </a:cubicBezTo>
                <a:cubicBezTo>
                  <a:pt x="860" y="754"/>
                  <a:pt x="857" y="750"/>
                  <a:pt x="852" y="750"/>
                </a:cubicBezTo>
                <a:cubicBezTo>
                  <a:pt x="847" y="750"/>
                  <a:pt x="843" y="753"/>
                  <a:pt x="843" y="758"/>
                </a:cubicBezTo>
                <a:close/>
                <a:moveTo>
                  <a:pt x="801" y="808"/>
                </a:moveTo>
                <a:cubicBezTo>
                  <a:pt x="800" y="803"/>
                  <a:pt x="797" y="799"/>
                  <a:pt x="792" y="799"/>
                </a:cubicBezTo>
                <a:cubicBezTo>
                  <a:pt x="787" y="800"/>
                  <a:pt x="783" y="803"/>
                  <a:pt x="783" y="808"/>
                </a:cubicBezTo>
                <a:cubicBezTo>
                  <a:pt x="783" y="813"/>
                  <a:pt x="788" y="817"/>
                  <a:pt x="793" y="817"/>
                </a:cubicBezTo>
                <a:cubicBezTo>
                  <a:pt x="797" y="816"/>
                  <a:pt x="801" y="812"/>
                  <a:pt x="801" y="808"/>
                </a:cubicBezTo>
                <a:close/>
                <a:moveTo>
                  <a:pt x="831" y="783"/>
                </a:moveTo>
                <a:cubicBezTo>
                  <a:pt x="831" y="778"/>
                  <a:pt x="826" y="774"/>
                  <a:pt x="821" y="775"/>
                </a:cubicBezTo>
                <a:cubicBezTo>
                  <a:pt x="816" y="775"/>
                  <a:pt x="813" y="779"/>
                  <a:pt x="813" y="784"/>
                </a:cubicBezTo>
                <a:cubicBezTo>
                  <a:pt x="814" y="789"/>
                  <a:pt x="817" y="792"/>
                  <a:pt x="822" y="792"/>
                </a:cubicBezTo>
                <a:cubicBezTo>
                  <a:pt x="827" y="792"/>
                  <a:pt x="831" y="788"/>
                  <a:pt x="831" y="783"/>
                </a:cubicBezTo>
                <a:close/>
                <a:moveTo>
                  <a:pt x="1088" y="971"/>
                </a:moveTo>
                <a:cubicBezTo>
                  <a:pt x="1088" y="966"/>
                  <a:pt x="1084" y="962"/>
                  <a:pt x="1080" y="962"/>
                </a:cubicBezTo>
                <a:cubicBezTo>
                  <a:pt x="1075" y="962"/>
                  <a:pt x="1071" y="966"/>
                  <a:pt x="1071" y="971"/>
                </a:cubicBezTo>
                <a:cubicBezTo>
                  <a:pt x="1071" y="976"/>
                  <a:pt x="1075" y="980"/>
                  <a:pt x="1080" y="980"/>
                </a:cubicBezTo>
                <a:cubicBezTo>
                  <a:pt x="1084" y="979"/>
                  <a:pt x="1088" y="976"/>
                  <a:pt x="1088" y="971"/>
                </a:cubicBezTo>
                <a:close/>
                <a:moveTo>
                  <a:pt x="1076" y="916"/>
                </a:moveTo>
                <a:cubicBezTo>
                  <a:pt x="1076" y="921"/>
                  <a:pt x="1080" y="925"/>
                  <a:pt x="1085" y="925"/>
                </a:cubicBezTo>
                <a:cubicBezTo>
                  <a:pt x="1090" y="925"/>
                  <a:pt x="1093" y="921"/>
                  <a:pt x="1093" y="916"/>
                </a:cubicBezTo>
                <a:cubicBezTo>
                  <a:pt x="1093" y="912"/>
                  <a:pt x="1089" y="908"/>
                  <a:pt x="1085" y="908"/>
                </a:cubicBezTo>
                <a:cubicBezTo>
                  <a:pt x="1080" y="908"/>
                  <a:pt x="1076" y="912"/>
                  <a:pt x="1076" y="916"/>
                </a:cubicBezTo>
                <a:close/>
                <a:moveTo>
                  <a:pt x="762" y="942"/>
                </a:moveTo>
                <a:cubicBezTo>
                  <a:pt x="762" y="937"/>
                  <a:pt x="758" y="933"/>
                  <a:pt x="754" y="933"/>
                </a:cubicBezTo>
                <a:cubicBezTo>
                  <a:pt x="749" y="933"/>
                  <a:pt x="745" y="937"/>
                  <a:pt x="745" y="942"/>
                </a:cubicBezTo>
                <a:cubicBezTo>
                  <a:pt x="745" y="947"/>
                  <a:pt x="749" y="951"/>
                  <a:pt x="754" y="951"/>
                </a:cubicBezTo>
                <a:cubicBezTo>
                  <a:pt x="759" y="950"/>
                  <a:pt x="763" y="947"/>
                  <a:pt x="762" y="942"/>
                </a:cubicBezTo>
                <a:close/>
                <a:moveTo>
                  <a:pt x="844" y="1060"/>
                </a:moveTo>
                <a:cubicBezTo>
                  <a:pt x="844" y="1065"/>
                  <a:pt x="848" y="1069"/>
                  <a:pt x="852" y="1069"/>
                </a:cubicBezTo>
                <a:cubicBezTo>
                  <a:pt x="857" y="1069"/>
                  <a:pt x="861" y="1065"/>
                  <a:pt x="861" y="1061"/>
                </a:cubicBezTo>
                <a:cubicBezTo>
                  <a:pt x="861" y="1056"/>
                  <a:pt x="857" y="1052"/>
                  <a:pt x="853" y="1052"/>
                </a:cubicBezTo>
                <a:cubicBezTo>
                  <a:pt x="848" y="1052"/>
                  <a:pt x="845" y="1055"/>
                  <a:pt x="844" y="1060"/>
                </a:cubicBezTo>
                <a:close/>
                <a:moveTo>
                  <a:pt x="898" y="763"/>
                </a:moveTo>
                <a:cubicBezTo>
                  <a:pt x="898" y="768"/>
                  <a:pt x="902" y="772"/>
                  <a:pt x="906" y="772"/>
                </a:cubicBezTo>
                <a:cubicBezTo>
                  <a:pt x="911" y="772"/>
                  <a:pt x="914" y="768"/>
                  <a:pt x="915" y="764"/>
                </a:cubicBezTo>
                <a:cubicBezTo>
                  <a:pt x="915" y="759"/>
                  <a:pt x="912" y="756"/>
                  <a:pt x="907" y="755"/>
                </a:cubicBezTo>
                <a:cubicBezTo>
                  <a:pt x="902" y="755"/>
                  <a:pt x="898" y="759"/>
                  <a:pt x="898" y="763"/>
                </a:cubicBezTo>
                <a:close/>
                <a:moveTo>
                  <a:pt x="969" y="768"/>
                </a:moveTo>
                <a:cubicBezTo>
                  <a:pt x="969" y="764"/>
                  <a:pt x="965" y="759"/>
                  <a:pt x="960" y="759"/>
                </a:cubicBezTo>
                <a:cubicBezTo>
                  <a:pt x="956" y="759"/>
                  <a:pt x="952" y="763"/>
                  <a:pt x="952" y="767"/>
                </a:cubicBezTo>
                <a:cubicBezTo>
                  <a:pt x="952" y="772"/>
                  <a:pt x="955" y="776"/>
                  <a:pt x="959" y="776"/>
                </a:cubicBezTo>
                <a:cubicBezTo>
                  <a:pt x="964" y="777"/>
                  <a:pt x="968" y="773"/>
                  <a:pt x="969" y="768"/>
                </a:cubicBezTo>
                <a:close/>
                <a:moveTo>
                  <a:pt x="960" y="1078"/>
                </a:moveTo>
                <a:cubicBezTo>
                  <a:pt x="965" y="1079"/>
                  <a:pt x="969" y="1075"/>
                  <a:pt x="969" y="1070"/>
                </a:cubicBezTo>
                <a:cubicBezTo>
                  <a:pt x="969" y="1065"/>
                  <a:pt x="966" y="1061"/>
                  <a:pt x="961" y="1061"/>
                </a:cubicBezTo>
                <a:cubicBezTo>
                  <a:pt x="957" y="1061"/>
                  <a:pt x="952" y="1066"/>
                  <a:pt x="952" y="1070"/>
                </a:cubicBezTo>
                <a:cubicBezTo>
                  <a:pt x="952" y="1074"/>
                  <a:pt x="956" y="1078"/>
                  <a:pt x="960" y="1078"/>
                </a:cubicBezTo>
                <a:close/>
                <a:moveTo>
                  <a:pt x="787" y="971"/>
                </a:moveTo>
                <a:cubicBezTo>
                  <a:pt x="786" y="967"/>
                  <a:pt x="783" y="964"/>
                  <a:pt x="778" y="964"/>
                </a:cubicBezTo>
                <a:cubicBezTo>
                  <a:pt x="774" y="964"/>
                  <a:pt x="770" y="967"/>
                  <a:pt x="770" y="972"/>
                </a:cubicBezTo>
                <a:cubicBezTo>
                  <a:pt x="770" y="976"/>
                  <a:pt x="774" y="980"/>
                  <a:pt x="779" y="980"/>
                </a:cubicBezTo>
                <a:cubicBezTo>
                  <a:pt x="783" y="980"/>
                  <a:pt x="787" y="976"/>
                  <a:pt x="787" y="971"/>
                </a:cubicBezTo>
                <a:close/>
                <a:moveTo>
                  <a:pt x="1058" y="996"/>
                </a:moveTo>
                <a:cubicBezTo>
                  <a:pt x="1058" y="991"/>
                  <a:pt x="1055" y="988"/>
                  <a:pt x="1050" y="987"/>
                </a:cubicBezTo>
                <a:cubicBezTo>
                  <a:pt x="1045" y="987"/>
                  <a:pt x="1041" y="991"/>
                  <a:pt x="1041" y="996"/>
                </a:cubicBezTo>
                <a:cubicBezTo>
                  <a:pt x="1041" y="1000"/>
                  <a:pt x="1045" y="1004"/>
                  <a:pt x="1049" y="1004"/>
                </a:cubicBezTo>
                <a:cubicBezTo>
                  <a:pt x="1054" y="1004"/>
                  <a:pt x="1058" y="1000"/>
                  <a:pt x="1058" y="996"/>
                </a:cubicBezTo>
                <a:close/>
                <a:moveTo>
                  <a:pt x="907" y="1073"/>
                </a:moveTo>
                <a:cubicBezTo>
                  <a:pt x="912" y="1073"/>
                  <a:pt x="915" y="1069"/>
                  <a:pt x="916" y="1065"/>
                </a:cubicBezTo>
                <a:cubicBezTo>
                  <a:pt x="916" y="1061"/>
                  <a:pt x="912" y="1057"/>
                  <a:pt x="908" y="1056"/>
                </a:cubicBezTo>
                <a:cubicBezTo>
                  <a:pt x="903" y="1056"/>
                  <a:pt x="899" y="1060"/>
                  <a:pt x="899" y="1064"/>
                </a:cubicBezTo>
                <a:cubicBezTo>
                  <a:pt x="899" y="1069"/>
                  <a:pt x="902" y="1073"/>
                  <a:pt x="907" y="1073"/>
                </a:cubicBezTo>
                <a:close/>
                <a:moveTo>
                  <a:pt x="836" y="1030"/>
                </a:moveTo>
                <a:cubicBezTo>
                  <a:pt x="836" y="1026"/>
                  <a:pt x="832" y="1022"/>
                  <a:pt x="828" y="1022"/>
                </a:cubicBezTo>
                <a:cubicBezTo>
                  <a:pt x="823" y="1023"/>
                  <a:pt x="820" y="1026"/>
                  <a:pt x="820" y="1031"/>
                </a:cubicBezTo>
                <a:cubicBezTo>
                  <a:pt x="820" y="1035"/>
                  <a:pt x="823" y="1039"/>
                  <a:pt x="828" y="1039"/>
                </a:cubicBezTo>
                <a:cubicBezTo>
                  <a:pt x="832" y="1039"/>
                  <a:pt x="836" y="1035"/>
                  <a:pt x="836" y="1030"/>
                </a:cubicBezTo>
                <a:close/>
                <a:moveTo>
                  <a:pt x="999" y="1045"/>
                </a:moveTo>
                <a:cubicBezTo>
                  <a:pt x="999" y="1041"/>
                  <a:pt x="995" y="1037"/>
                  <a:pt x="991" y="1037"/>
                </a:cubicBezTo>
                <a:cubicBezTo>
                  <a:pt x="987" y="1037"/>
                  <a:pt x="983" y="1040"/>
                  <a:pt x="983" y="1045"/>
                </a:cubicBezTo>
                <a:cubicBezTo>
                  <a:pt x="982" y="1049"/>
                  <a:pt x="986" y="1053"/>
                  <a:pt x="991" y="1053"/>
                </a:cubicBezTo>
                <a:cubicBezTo>
                  <a:pt x="995" y="1053"/>
                  <a:pt x="999" y="1050"/>
                  <a:pt x="999" y="1045"/>
                </a:cubicBezTo>
                <a:close/>
                <a:moveTo>
                  <a:pt x="811" y="1001"/>
                </a:moveTo>
                <a:cubicBezTo>
                  <a:pt x="811" y="996"/>
                  <a:pt x="807" y="993"/>
                  <a:pt x="803" y="993"/>
                </a:cubicBezTo>
                <a:cubicBezTo>
                  <a:pt x="799" y="993"/>
                  <a:pt x="795" y="997"/>
                  <a:pt x="795" y="1001"/>
                </a:cubicBezTo>
                <a:cubicBezTo>
                  <a:pt x="795" y="1005"/>
                  <a:pt x="799" y="1009"/>
                  <a:pt x="803" y="1009"/>
                </a:cubicBezTo>
                <a:cubicBezTo>
                  <a:pt x="808" y="1009"/>
                  <a:pt x="811" y="1005"/>
                  <a:pt x="811" y="1001"/>
                </a:cubicBezTo>
                <a:close/>
                <a:moveTo>
                  <a:pt x="1029" y="1021"/>
                </a:moveTo>
                <a:cubicBezTo>
                  <a:pt x="1029" y="1016"/>
                  <a:pt x="1025" y="1012"/>
                  <a:pt x="1021" y="1012"/>
                </a:cubicBezTo>
                <a:cubicBezTo>
                  <a:pt x="1016" y="1012"/>
                  <a:pt x="1013" y="1016"/>
                  <a:pt x="1013" y="1020"/>
                </a:cubicBezTo>
                <a:cubicBezTo>
                  <a:pt x="1012" y="1025"/>
                  <a:pt x="1016" y="1028"/>
                  <a:pt x="1020" y="1029"/>
                </a:cubicBezTo>
                <a:cubicBezTo>
                  <a:pt x="1025" y="1029"/>
                  <a:pt x="1029" y="1025"/>
                  <a:pt x="1029" y="1021"/>
                </a:cubicBezTo>
                <a:close/>
                <a:moveTo>
                  <a:pt x="1052" y="886"/>
                </a:moveTo>
                <a:cubicBezTo>
                  <a:pt x="1052" y="891"/>
                  <a:pt x="1055" y="894"/>
                  <a:pt x="1060" y="894"/>
                </a:cubicBezTo>
                <a:cubicBezTo>
                  <a:pt x="1064" y="895"/>
                  <a:pt x="1068" y="891"/>
                  <a:pt x="1068" y="887"/>
                </a:cubicBezTo>
                <a:cubicBezTo>
                  <a:pt x="1068" y="882"/>
                  <a:pt x="1064" y="879"/>
                  <a:pt x="1060" y="878"/>
                </a:cubicBezTo>
                <a:cubicBezTo>
                  <a:pt x="1056" y="878"/>
                  <a:pt x="1052" y="882"/>
                  <a:pt x="1052" y="886"/>
                </a:cubicBezTo>
                <a:close/>
                <a:moveTo>
                  <a:pt x="780" y="862"/>
                </a:moveTo>
                <a:cubicBezTo>
                  <a:pt x="780" y="867"/>
                  <a:pt x="783" y="870"/>
                  <a:pt x="787" y="871"/>
                </a:cubicBezTo>
                <a:cubicBezTo>
                  <a:pt x="792" y="871"/>
                  <a:pt x="796" y="867"/>
                  <a:pt x="796" y="863"/>
                </a:cubicBezTo>
                <a:cubicBezTo>
                  <a:pt x="796" y="858"/>
                  <a:pt x="792" y="855"/>
                  <a:pt x="788" y="855"/>
                </a:cubicBezTo>
                <a:cubicBezTo>
                  <a:pt x="784" y="854"/>
                  <a:pt x="780" y="858"/>
                  <a:pt x="780" y="862"/>
                </a:cubicBezTo>
                <a:close/>
                <a:moveTo>
                  <a:pt x="790" y="917"/>
                </a:moveTo>
                <a:cubicBezTo>
                  <a:pt x="791" y="913"/>
                  <a:pt x="787" y="909"/>
                  <a:pt x="783" y="909"/>
                </a:cubicBezTo>
                <a:cubicBezTo>
                  <a:pt x="778" y="909"/>
                  <a:pt x="775" y="913"/>
                  <a:pt x="775" y="917"/>
                </a:cubicBezTo>
                <a:cubicBezTo>
                  <a:pt x="775" y="921"/>
                  <a:pt x="778" y="925"/>
                  <a:pt x="782" y="925"/>
                </a:cubicBezTo>
                <a:cubicBezTo>
                  <a:pt x="787" y="925"/>
                  <a:pt x="790" y="922"/>
                  <a:pt x="790" y="917"/>
                </a:cubicBezTo>
                <a:close/>
                <a:moveTo>
                  <a:pt x="1063" y="942"/>
                </a:moveTo>
                <a:cubicBezTo>
                  <a:pt x="1063" y="938"/>
                  <a:pt x="1059" y="933"/>
                  <a:pt x="1055" y="933"/>
                </a:cubicBezTo>
                <a:cubicBezTo>
                  <a:pt x="1051" y="933"/>
                  <a:pt x="1047" y="936"/>
                  <a:pt x="1047" y="940"/>
                </a:cubicBezTo>
                <a:cubicBezTo>
                  <a:pt x="1047" y="945"/>
                  <a:pt x="1050" y="949"/>
                  <a:pt x="1054" y="949"/>
                </a:cubicBezTo>
                <a:cubicBezTo>
                  <a:pt x="1059" y="949"/>
                  <a:pt x="1062" y="946"/>
                  <a:pt x="1063" y="942"/>
                </a:cubicBezTo>
                <a:close/>
                <a:moveTo>
                  <a:pt x="977" y="798"/>
                </a:moveTo>
                <a:cubicBezTo>
                  <a:pt x="977" y="803"/>
                  <a:pt x="981" y="806"/>
                  <a:pt x="985" y="805"/>
                </a:cubicBezTo>
                <a:cubicBezTo>
                  <a:pt x="990" y="805"/>
                  <a:pt x="993" y="802"/>
                  <a:pt x="993" y="797"/>
                </a:cubicBezTo>
                <a:cubicBezTo>
                  <a:pt x="993" y="793"/>
                  <a:pt x="988" y="790"/>
                  <a:pt x="984" y="790"/>
                </a:cubicBezTo>
                <a:cubicBezTo>
                  <a:pt x="980" y="790"/>
                  <a:pt x="977" y="794"/>
                  <a:pt x="977" y="798"/>
                </a:cubicBezTo>
                <a:close/>
                <a:moveTo>
                  <a:pt x="869" y="789"/>
                </a:moveTo>
                <a:cubicBezTo>
                  <a:pt x="869" y="793"/>
                  <a:pt x="872" y="796"/>
                  <a:pt x="876" y="796"/>
                </a:cubicBezTo>
                <a:cubicBezTo>
                  <a:pt x="881" y="796"/>
                  <a:pt x="884" y="793"/>
                  <a:pt x="884" y="788"/>
                </a:cubicBezTo>
                <a:cubicBezTo>
                  <a:pt x="884" y="784"/>
                  <a:pt x="881" y="781"/>
                  <a:pt x="877" y="781"/>
                </a:cubicBezTo>
                <a:cubicBezTo>
                  <a:pt x="872" y="781"/>
                  <a:pt x="868" y="784"/>
                  <a:pt x="869" y="789"/>
                </a:cubicBezTo>
                <a:close/>
                <a:moveTo>
                  <a:pt x="1027" y="856"/>
                </a:moveTo>
                <a:cubicBezTo>
                  <a:pt x="1027" y="861"/>
                  <a:pt x="1031" y="865"/>
                  <a:pt x="1036" y="864"/>
                </a:cubicBezTo>
                <a:cubicBezTo>
                  <a:pt x="1040" y="864"/>
                  <a:pt x="1043" y="861"/>
                  <a:pt x="1043" y="856"/>
                </a:cubicBezTo>
                <a:cubicBezTo>
                  <a:pt x="1043" y="852"/>
                  <a:pt x="1039" y="849"/>
                  <a:pt x="1035" y="849"/>
                </a:cubicBezTo>
                <a:cubicBezTo>
                  <a:pt x="1031" y="849"/>
                  <a:pt x="1027" y="852"/>
                  <a:pt x="1027" y="856"/>
                </a:cubicBezTo>
                <a:close/>
                <a:moveTo>
                  <a:pt x="938" y="794"/>
                </a:moveTo>
                <a:cubicBezTo>
                  <a:pt x="939" y="790"/>
                  <a:pt x="936" y="786"/>
                  <a:pt x="931" y="786"/>
                </a:cubicBezTo>
                <a:cubicBezTo>
                  <a:pt x="927" y="786"/>
                  <a:pt x="924" y="789"/>
                  <a:pt x="923" y="793"/>
                </a:cubicBezTo>
                <a:cubicBezTo>
                  <a:pt x="923" y="797"/>
                  <a:pt x="927" y="801"/>
                  <a:pt x="931" y="801"/>
                </a:cubicBezTo>
                <a:cubicBezTo>
                  <a:pt x="935" y="801"/>
                  <a:pt x="938" y="798"/>
                  <a:pt x="938" y="794"/>
                </a:cubicBezTo>
                <a:close/>
                <a:moveTo>
                  <a:pt x="839" y="813"/>
                </a:moveTo>
                <a:cubicBezTo>
                  <a:pt x="839" y="817"/>
                  <a:pt x="842" y="820"/>
                  <a:pt x="846" y="821"/>
                </a:cubicBezTo>
                <a:cubicBezTo>
                  <a:pt x="851" y="821"/>
                  <a:pt x="854" y="817"/>
                  <a:pt x="854" y="813"/>
                </a:cubicBezTo>
                <a:cubicBezTo>
                  <a:pt x="854" y="809"/>
                  <a:pt x="851" y="806"/>
                  <a:pt x="847" y="805"/>
                </a:cubicBezTo>
                <a:cubicBezTo>
                  <a:pt x="843" y="805"/>
                  <a:pt x="839" y="809"/>
                  <a:pt x="839" y="813"/>
                </a:cubicBezTo>
                <a:close/>
                <a:moveTo>
                  <a:pt x="1002" y="828"/>
                </a:moveTo>
                <a:cubicBezTo>
                  <a:pt x="1002" y="832"/>
                  <a:pt x="1006" y="835"/>
                  <a:pt x="1010" y="835"/>
                </a:cubicBezTo>
                <a:cubicBezTo>
                  <a:pt x="1014" y="835"/>
                  <a:pt x="1017" y="832"/>
                  <a:pt x="1017" y="827"/>
                </a:cubicBezTo>
                <a:cubicBezTo>
                  <a:pt x="1017" y="823"/>
                  <a:pt x="1014" y="820"/>
                  <a:pt x="1009" y="820"/>
                </a:cubicBezTo>
                <a:cubicBezTo>
                  <a:pt x="1005" y="820"/>
                  <a:pt x="1002" y="824"/>
                  <a:pt x="1002" y="828"/>
                </a:cubicBezTo>
                <a:close/>
                <a:moveTo>
                  <a:pt x="810" y="837"/>
                </a:moveTo>
                <a:cubicBezTo>
                  <a:pt x="810" y="842"/>
                  <a:pt x="813" y="845"/>
                  <a:pt x="817" y="846"/>
                </a:cubicBezTo>
                <a:cubicBezTo>
                  <a:pt x="821" y="846"/>
                  <a:pt x="825" y="842"/>
                  <a:pt x="825" y="838"/>
                </a:cubicBezTo>
                <a:cubicBezTo>
                  <a:pt x="825" y="834"/>
                  <a:pt x="822" y="830"/>
                  <a:pt x="818" y="830"/>
                </a:cubicBezTo>
                <a:cubicBezTo>
                  <a:pt x="814" y="830"/>
                  <a:pt x="810" y="833"/>
                  <a:pt x="810" y="837"/>
                </a:cubicBezTo>
                <a:close/>
                <a:moveTo>
                  <a:pt x="944" y="1040"/>
                </a:moveTo>
                <a:cubicBezTo>
                  <a:pt x="943" y="1036"/>
                  <a:pt x="940" y="1032"/>
                  <a:pt x="936" y="1032"/>
                </a:cubicBezTo>
                <a:cubicBezTo>
                  <a:pt x="932" y="1033"/>
                  <a:pt x="928" y="1037"/>
                  <a:pt x="929" y="1040"/>
                </a:cubicBezTo>
                <a:cubicBezTo>
                  <a:pt x="929" y="1044"/>
                  <a:pt x="932" y="1048"/>
                  <a:pt x="936" y="1048"/>
                </a:cubicBezTo>
                <a:cubicBezTo>
                  <a:pt x="941" y="1047"/>
                  <a:pt x="944" y="1044"/>
                  <a:pt x="944" y="1040"/>
                </a:cubicBezTo>
                <a:close/>
                <a:moveTo>
                  <a:pt x="890" y="1036"/>
                </a:moveTo>
                <a:cubicBezTo>
                  <a:pt x="890" y="1032"/>
                  <a:pt x="887" y="1028"/>
                  <a:pt x="883" y="1028"/>
                </a:cubicBezTo>
                <a:cubicBezTo>
                  <a:pt x="878" y="1028"/>
                  <a:pt x="875" y="1031"/>
                  <a:pt x="875" y="1036"/>
                </a:cubicBezTo>
                <a:cubicBezTo>
                  <a:pt x="875" y="1040"/>
                  <a:pt x="878" y="1043"/>
                  <a:pt x="882" y="1043"/>
                </a:cubicBezTo>
                <a:cubicBezTo>
                  <a:pt x="886" y="1044"/>
                  <a:pt x="890" y="1040"/>
                  <a:pt x="890" y="1036"/>
                </a:cubicBezTo>
                <a:close/>
                <a:moveTo>
                  <a:pt x="815" y="947"/>
                </a:moveTo>
                <a:cubicBezTo>
                  <a:pt x="815" y="943"/>
                  <a:pt x="811" y="940"/>
                  <a:pt x="808" y="940"/>
                </a:cubicBezTo>
                <a:cubicBezTo>
                  <a:pt x="803" y="940"/>
                  <a:pt x="800" y="943"/>
                  <a:pt x="800" y="947"/>
                </a:cubicBezTo>
                <a:cubicBezTo>
                  <a:pt x="800" y="951"/>
                  <a:pt x="803" y="954"/>
                  <a:pt x="807" y="954"/>
                </a:cubicBezTo>
                <a:cubicBezTo>
                  <a:pt x="811" y="955"/>
                  <a:pt x="815" y="951"/>
                  <a:pt x="815" y="947"/>
                </a:cubicBezTo>
                <a:close/>
                <a:moveTo>
                  <a:pt x="1032" y="966"/>
                </a:moveTo>
                <a:cubicBezTo>
                  <a:pt x="1032" y="962"/>
                  <a:pt x="1029" y="958"/>
                  <a:pt x="1025" y="959"/>
                </a:cubicBezTo>
                <a:cubicBezTo>
                  <a:pt x="1021" y="959"/>
                  <a:pt x="1018" y="962"/>
                  <a:pt x="1018" y="966"/>
                </a:cubicBezTo>
                <a:cubicBezTo>
                  <a:pt x="1018" y="969"/>
                  <a:pt x="1021" y="973"/>
                  <a:pt x="1024" y="973"/>
                </a:cubicBezTo>
                <a:cubicBezTo>
                  <a:pt x="1028" y="973"/>
                  <a:pt x="1032" y="970"/>
                  <a:pt x="1032" y="966"/>
                </a:cubicBezTo>
                <a:close/>
                <a:moveTo>
                  <a:pt x="839" y="976"/>
                </a:moveTo>
                <a:cubicBezTo>
                  <a:pt x="839" y="973"/>
                  <a:pt x="836" y="969"/>
                  <a:pt x="832" y="969"/>
                </a:cubicBezTo>
                <a:cubicBezTo>
                  <a:pt x="829" y="969"/>
                  <a:pt x="826" y="972"/>
                  <a:pt x="825" y="975"/>
                </a:cubicBezTo>
                <a:cubicBezTo>
                  <a:pt x="825" y="979"/>
                  <a:pt x="828" y="983"/>
                  <a:pt x="832" y="983"/>
                </a:cubicBezTo>
                <a:cubicBezTo>
                  <a:pt x="836" y="983"/>
                  <a:pt x="839" y="980"/>
                  <a:pt x="839" y="976"/>
                </a:cubicBezTo>
                <a:close/>
                <a:moveTo>
                  <a:pt x="805" y="892"/>
                </a:moveTo>
                <a:cubicBezTo>
                  <a:pt x="805" y="896"/>
                  <a:pt x="808" y="899"/>
                  <a:pt x="812" y="899"/>
                </a:cubicBezTo>
                <a:cubicBezTo>
                  <a:pt x="816" y="900"/>
                  <a:pt x="819" y="897"/>
                  <a:pt x="819" y="893"/>
                </a:cubicBezTo>
                <a:cubicBezTo>
                  <a:pt x="820" y="889"/>
                  <a:pt x="817" y="885"/>
                  <a:pt x="813" y="885"/>
                </a:cubicBezTo>
                <a:cubicBezTo>
                  <a:pt x="809" y="885"/>
                  <a:pt x="806" y="888"/>
                  <a:pt x="805" y="892"/>
                </a:cubicBezTo>
                <a:close/>
                <a:moveTo>
                  <a:pt x="1003" y="991"/>
                </a:moveTo>
                <a:cubicBezTo>
                  <a:pt x="1003" y="987"/>
                  <a:pt x="1000" y="984"/>
                  <a:pt x="996" y="984"/>
                </a:cubicBezTo>
                <a:cubicBezTo>
                  <a:pt x="992" y="984"/>
                  <a:pt x="989" y="986"/>
                  <a:pt x="989" y="990"/>
                </a:cubicBezTo>
                <a:cubicBezTo>
                  <a:pt x="989" y="994"/>
                  <a:pt x="992" y="997"/>
                  <a:pt x="995" y="998"/>
                </a:cubicBezTo>
                <a:cubicBezTo>
                  <a:pt x="999" y="998"/>
                  <a:pt x="1003" y="995"/>
                  <a:pt x="1003" y="991"/>
                </a:cubicBezTo>
                <a:close/>
                <a:moveTo>
                  <a:pt x="1037" y="911"/>
                </a:moveTo>
                <a:cubicBezTo>
                  <a:pt x="1037" y="907"/>
                  <a:pt x="1034" y="904"/>
                  <a:pt x="1030" y="904"/>
                </a:cubicBezTo>
                <a:cubicBezTo>
                  <a:pt x="1026" y="904"/>
                  <a:pt x="1023" y="907"/>
                  <a:pt x="1023" y="911"/>
                </a:cubicBezTo>
                <a:cubicBezTo>
                  <a:pt x="1023" y="915"/>
                  <a:pt x="1026" y="918"/>
                  <a:pt x="1030" y="918"/>
                </a:cubicBezTo>
                <a:cubicBezTo>
                  <a:pt x="1034" y="918"/>
                  <a:pt x="1037" y="915"/>
                  <a:pt x="1037" y="911"/>
                </a:cubicBezTo>
                <a:close/>
                <a:moveTo>
                  <a:pt x="865" y="1006"/>
                </a:moveTo>
                <a:cubicBezTo>
                  <a:pt x="865" y="1002"/>
                  <a:pt x="862" y="999"/>
                  <a:pt x="858" y="999"/>
                </a:cubicBezTo>
                <a:cubicBezTo>
                  <a:pt x="854" y="999"/>
                  <a:pt x="851" y="1002"/>
                  <a:pt x="851" y="1006"/>
                </a:cubicBezTo>
                <a:cubicBezTo>
                  <a:pt x="851" y="1010"/>
                  <a:pt x="854" y="1013"/>
                  <a:pt x="858" y="1013"/>
                </a:cubicBezTo>
                <a:cubicBezTo>
                  <a:pt x="862" y="1013"/>
                  <a:pt x="865" y="1010"/>
                  <a:pt x="865" y="1006"/>
                </a:cubicBezTo>
                <a:close/>
                <a:moveTo>
                  <a:pt x="973" y="1015"/>
                </a:moveTo>
                <a:cubicBezTo>
                  <a:pt x="973" y="1011"/>
                  <a:pt x="970" y="1008"/>
                  <a:pt x="966" y="1008"/>
                </a:cubicBezTo>
                <a:cubicBezTo>
                  <a:pt x="962" y="1008"/>
                  <a:pt x="959" y="1011"/>
                  <a:pt x="959" y="1015"/>
                </a:cubicBezTo>
                <a:cubicBezTo>
                  <a:pt x="959" y="1019"/>
                  <a:pt x="962" y="1022"/>
                  <a:pt x="966" y="1022"/>
                </a:cubicBezTo>
                <a:cubicBezTo>
                  <a:pt x="970" y="1022"/>
                  <a:pt x="973" y="1019"/>
                  <a:pt x="973" y="1015"/>
                </a:cubicBezTo>
                <a:close/>
                <a:moveTo>
                  <a:pt x="894" y="818"/>
                </a:moveTo>
                <a:cubicBezTo>
                  <a:pt x="894" y="821"/>
                  <a:pt x="898" y="825"/>
                  <a:pt x="901" y="825"/>
                </a:cubicBezTo>
                <a:cubicBezTo>
                  <a:pt x="905" y="825"/>
                  <a:pt x="908" y="822"/>
                  <a:pt x="908" y="818"/>
                </a:cubicBezTo>
                <a:cubicBezTo>
                  <a:pt x="908" y="814"/>
                  <a:pt x="905" y="812"/>
                  <a:pt x="901" y="812"/>
                </a:cubicBezTo>
                <a:cubicBezTo>
                  <a:pt x="898" y="812"/>
                  <a:pt x="895" y="814"/>
                  <a:pt x="894" y="818"/>
                </a:cubicBezTo>
                <a:close/>
                <a:moveTo>
                  <a:pt x="949" y="822"/>
                </a:moveTo>
                <a:cubicBezTo>
                  <a:pt x="949" y="826"/>
                  <a:pt x="952" y="829"/>
                  <a:pt x="956" y="829"/>
                </a:cubicBezTo>
                <a:cubicBezTo>
                  <a:pt x="960" y="829"/>
                  <a:pt x="962" y="826"/>
                  <a:pt x="962" y="823"/>
                </a:cubicBezTo>
                <a:cubicBezTo>
                  <a:pt x="962" y="819"/>
                  <a:pt x="959" y="816"/>
                  <a:pt x="956" y="816"/>
                </a:cubicBezTo>
                <a:cubicBezTo>
                  <a:pt x="952" y="816"/>
                  <a:pt x="949" y="819"/>
                  <a:pt x="949" y="822"/>
                </a:cubicBezTo>
                <a:close/>
                <a:moveTo>
                  <a:pt x="918" y="1011"/>
                </a:moveTo>
                <a:cubicBezTo>
                  <a:pt x="918" y="1008"/>
                  <a:pt x="915" y="1005"/>
                  <a:pt x="912" y="1005"/>
                </a:cubicBezTo>
                <a:cubicBezTo>
                  <a:pt x="908" y="1004"/>
                  <a:pt x="905" y="1008"/>
                  <a:pt x="905" y="1011"/>
                </a:cubicBezTo>
                <a:cubicBezTo>
                  <a:pt x="905" y="1015"/>
                  <a:pt x="908" y="1018"/>
                  <a:pt x="911" y="1018"/>
                </a:cubicBezTo>
                <a:cubicBezTo>
                  <a:pt x="915" y="1018"/>
                  <a:pt x="918" y="1015"/>
                  <a:pt x="918" y="1011"/>
                </a:cubicBezTo>
                <a:close/>
                <a:moveTo>
                  <a:pt x="1012" y="882"/>
                </a:moveTo>
                <a:cubicBezTo>
                  <a:pt x="1011" y="878"/>
                  <a:pt x="1008" y="876"/>
                  <a:pt x="1005" y="876"/>
                </a:cubicBezTo>
                <a:cubicBezTo>
                  <a:pt x="1002" y="876"/>
                  <a:pt x="999" y="879"/>
                  <a:pt x="999" y="883"/>
                </a:cubicBezTo>
                <a:cubicBezTo>
                  <a:pt x="999" y="886"/>
                  <a:pt x="1002" y="889"/>
                  <a:pt x="1006" y="889"/>
                </a:cubicBezTo>
                <a:cubicBezTo>
                  <a:pt x="1009" y="888"/>
                  <a:pt x="1012" y="885"/>
                  <a:pt x="1012" y="882"/>
                </a:cubicBezTo>
                <a:close/>
                <a:moveTo>
                  <a:pt x="836" y="868"/>
                </a:moveTo>
                <a:cubicBezTo>
                  <a:pt x="836" y="871"/>
                  <a:pt x="839" y="874"/>
                  <a:pt x="842" y="874"/>
                </a:cubicBezTo>
                <a:cubicBezTo>
                  <a:pt x="846" y="874"/>
                  <a:pt x="849" y="871"/>
                  <a:pt x="849" y="868"/>
                </a:cubicBezTo>
                <a:cubicBezTo>
                  <a:pt x="849" y="864"/>
                  <a:pt x="846" y="861"/>
                  <a:pt x="843" y="861"/>
                </a:cubicBezTo>
                <a:cubicBezTo>
                  <a:pt x="839" y="861"/>
                  <a:pt x="836" y="864"/>
                  <a:pt x="836" y="868"/>
                </a:cubicBezTo>
                <a:close/>
                <a:moveTo>
                  <a:pt x="974" y="852"/>
                </a:moveTo>
                <a:cubicBezTo>
                  <a:pt x="974" y="855"/>
                  <a:pt x="977" y="858"/>
                  <a:pt x="980" y="859"/>
                </a:cubicBezTo>
                <a:cubicBezTo>
                  <a:pt x="984" y="859"/>
                  <a:pt x="987" y="856"/>
                  <a:pt x="987" y="852"/>
                </a:cubicBezTo>
                <a:cubicBezTo>
                  <a:pt x="987" y="849"/>
                  <a:pt x="985" y="847"/>
                  <a:pt x="981" y="846"/>
                </a:cubicBezTo>
                <a:cubicBezTo>
                  <a:pt x="978" y="846"/>
                  <a:pt x="974" y="848"/>
                  <a:pt x="974" y="852"/>
                </a:cubicBezTo>
                <a:close/>
                <a:moveTo>
                  <a:pt x="865" y="843"/>
                </a:moveTo>
                <a:cubicBezTo>
                  <a:pt x="865" y="846"/>
                  <a:pt x="868" y="849"/>
                  <a:pt x="871" y="849"/>
                </a:cubicBezTo>
                <a:cubicBezTo>
                  <a:pt x="875" y="849"/>
                  <a:pt x="878" y="847"/>
                  <a:pt x="878" y="843"/>
                </a:cubicBezTo>
                <a:cubicBezTo>
                  <a:pt x="878" y="839"/>
                  <a:pt x="875" y="836"/>
                  <a:pt x="871" y="837"/>
                </a:cubicBezTo>
                <a:cubicBezTo>
                  <a:pt x="868" y="837"/>
                  <a:pt x="865" y="839"/>
                  <a:pt x="865" y="843"/>
                </a:cubicBezTo>
                <a:close/>
                <a:moveTo>
                  <a:pt x="1000" y="930"/>
                </a:moveTo>
                <a:cubicBezTo>
                  <a:pt x="997" y="930"/>
                  <a:pt x="994" y="932"/>
                  <a:pt x="994" y="935"/>
                </a:cubicBezTo>
                <a:cubicBezTo>
                  <a:pt x="994" y="939"/>
                  <a:pt x="996" y="942"/>
                  <a:pt x="1000" y="942"/>
                </a:cubicBezTo>
                <a:cubicBezTo>
                  <a:pt x="1003" y="942"/>
                  <a:pt x="1006" y="940"/>
                  <a:pt x="1006" y="936"/>
                </a:cubicBezTo>
                <a:cubicBezTo>
                  <a:pt x="1006" y="933"/>
                  <a:pt x="1003" y="930"/>
                  <a:pt x="1000" y="930"/>
                </a:cubicBezTo>
                <a:close/>
                <a:moveTo>
                  <a:pt x="843" y="922"/>
                </a:moveTo>
                <a:cubicBezTo>
                  <a:pt x="843" y="919"/>
                  <a:pt x="841" y="916"/>
                  <a:pt x="838" y="916"/>
                </a:cubicBezTo>
                <a:cubicBezTo>
                  <a:pt x="834" y="916"/>
                  <a:pt x="831" y="919"/>
                  <a:pt x="831" y="922"/>
                </a:cubicBezTo>
                <a:cubicBezTo>
                  <a:pt x="831" y="925"/>
                  <a:pt x="834" y="928"/>
                  <a:pt x="837" y="928"/>
                </a:cubicBezTo>
                <a:cubicBezTo>
                  <a:pt x="841" y="928"/>
                  <a:pt x="843" y="926"/>
                  <a:pt x="843" y="922"/>
                </a:cubicBezTo>
                <a:close/>
                <a:moveTo>
                  <a:pt x="892" y="981"/>
                </a:moveTo>
                <a:cubicBezTo>
                  <a:pt x="892" y="978"/>
                  <a:pt x="890" y="976"/>
                  <a:pt x="887" y="976"/>
                </a:cubicBezTo>
                <a:cubicBezTo>
                  <a:pt x="884" y="975"/>
                  <a:pt x="881" y="978"/>
                  <a:pt x="881" y="981"/>
                </a:cubicBezTo>
                <a:cubicBezTo>
                  <a:pt x="881" y="984"/>
                  <a:pt x="884" y="987"/>
                  <a:pt x="887" y="987"/>
                </a:cubicBezTo>
                <a:cubicBezTo>
                  <a:pt x="890" y="987"/>
                  <a:pt x="893" y="984"/>
                  <a:pt x="892" y="981"/>
                </a:cubicBezTo>
                <a:close/>
                <a:moveTo>
                  <a:pt x="977" y="961"/>
                </a:moveTo>
                <a:cubicBezTo>
                  <a:pt x="977" y="958"/>
                  <a:pt x="974" y="955"/>
                  <a:pt x="971" y="955"/>
                </a:cubicBezTo>
                <a:cubicBezTo>
                  <a:pt x="969" y="956"/>
                  <a:pt x="967" y="958"/>
                  <a:pt x="966" y="959"/>
                </a:cubicBezTo>
                <a:cubicBezTo>
                  <a:pt x="965" y="964"/>
                  <a:pt x="968" y="967"/>
                  <a:pt x="971" y="966"/>
                </a:cubicBezTo>
                <a:cubicBezTo>
                  <a:pt x="974" y="966"/>
                  <a:pt x="976" y="964"/>
                  <a:pt x="977" y="961"/>
                </a:cubicBezTo>
                <a:close/>
                <a:moveTo>
                  <a:pt x="947" y="985"/>
                </a:moveTo>
                <a:cubicBezTo>
                  <a:pt x="947" y="982"/>
                  <a:pt x="944" y="979"/>
                  <a:pt x="941" y="980"/>
                </a:cubicBezTo>
                <a:cubicBezTo>
                  <a:pt x="938" y="980"/>
                  <a:pt x="936" y="982"/>
                  <a:pt x="935" y="985"/>
                </a:cubicBezTo>
                <a:cubicBezTo>
                  <a:pt x="935" y="988"/>
                  <a:pt x="938" y="991"/>
                  <a:pt x="941" y="991"/>
                </a:cubicBezTo>
                <a:cubicBezTo>
                  <a:pt x="945" y="991"/>
                  <a:pt x="947" y="988"/>
                  <a:pt x="947" y="985"/>
                </a:cubicBezTo>
                <a:close/>
                <a:moveTo>
                  <a:pt x="867" y="951"/>
                </a:moveTo>
                <a:cubicBezTo>
                  <a:pt x="867" y="949"/>
                  <a:pt x="864" y="947"/>
                  <a:pt x="862" y="944"/>
                </a:cubicBezTo>
                <a:cubicBezTo>
                  <a:pt x="860" y="947"/>
                  <a:pt x="857" y="949"/>
                  <a:pt x="857" y="951"/>
                </a:cubicBezTo>
                <a:cubicBezTo>
                  <a:pt x="856" y="954"/>
                  <a:pt x="859" y="957"/>
                  <a:pt x="862" y="957"/>
                </a:cubicBezTo>
                <a:cubicBezTo>
                  <a:pt x="865" y="957"/>
                  <a:pt x="868" y="954"/>
                  <a:pt x="867" y="951"/>
                </a:cubicBezTo>
                <a:close/>
                <a:moveTo>
                  <a:pt x="931" y="847"/>
                </a:moveTo>
                <a:cubicBezTo>
                  <a:pt x="930" y="844"/>
                  <a:pt x="928" y="843"/>
                  <a:pt x="926" y="840"/>
                </a:cubicBezTo>
                <a:cubicBezTo>
                  <a:pt x="923" y="843"/>
                  <a:pt x="921" y="845"/>
                  <a:pt x="920" y="847"/>
                </a:cubicBezTo>
                <a:cubicBezTo>
                  <a:pt x="920" y="850"/>
                  <a:pt x="923" y="853"/>
                  <a:pt x="926" y="853"/>
                </a:cubicBezTo>
                <a:cubicBezTo>
                  <a:pt x="929" y="853"/>
                  <a:pt x="932" y="850"/>
                  <a:pt x="931" y="847"/>
                </a:cubicBezTo>
                <a:close/>
                <a:moveTo>
                  <a:pt x="868" y="892"/>
                </a:moveTo>
                <a:cubicBezTo>
                  <a:pt x="865" y="891"/>
                  <a:pt x="862" y="894"/>
                  <a:pt x="862" y="897"/>
                </a:cubicBezTo>
                <a:cubicBezTo>
                  <a:pt x="862" y="899"/>
                  <a:pt x="865" y="902"/>
                  <a:pt x="867" y="902"/>
                </a:cubicBezTo>
                <a:cubicBezTo>
                  <a:pt x="869" y="901"/>
                  <a:pt x="871" y="899"/>
                  <a:pt x="874" y="897"/>
                </a:cubicBezTo>
                <a:cubicBezTo>
                  <a:pt x="871" y="895"/>
                  <a:pt x="870" y="893"/>
                  <a:pt x="868" y="892"/>
                </a:cubicBezTo>
                <a:close/>
                <a:moveTo>
                  <a:pt x="980" y="907"/>
                </a:moveTo>
                <a:cubicBezTo>
                  <a:pt x="980" y="905"/>
                  <a:pt x="978" y="903"/>
                  <a:pt x="975" y="900"/>
                </a:cubicBezTo>
                <a:cubicBezTo>
                  <a:pt x="973" y="903"/>
                  <a:pt x="971" y="905"/>
                  <a:pt x="971" y="907"/>
                </a:cubicBezTo>
                <a:cubicBezTo>
                  <a:pt x="970" y="909"/>
                  <a:pt x="973" y="912"/>
                  <a:pt x="975" y="912"/>
                </a:cubicBezTo>
                <a:cubicBezTo>
                  <a:pt x="978" y="912"/>
                  <a:pt x="981" y="909"/>
                  <a:pt x="980" y="907"/>
                </a:cubicBezTo>
                <a:close/>
                <a:moveTo>
                  <a:pt x="955" y="877"/>
                </a:moveTo>
                <a:cubicBezTo>
                  <a:pt x="956" y="874"/>
                  <a:pt x="953" y="872"/>
                  <a:pt x="951" y="873"/>
                </a:cubicBezTo>
                <a:cubicBezTo>
                  <a:pt x="949" y="873"/>
                  <a:pt x="946" y="875"/>
                  <a:pt x="946" y="877"/>
                </a:cubicBezTo>
                <a:cubicBezTo>
                  <a:pt x="946" y="878"/>
                  <a:pt x="948" y="880"/>
                  <a:pt x="950" y="884"/>
                </a:cubicBezTo>
                <a:cubicBezTo>
                  <a:pt x="953" y="881"/>
                  <a:pt x="955" y="879"/>
                  <a:pt x="955" y="877"/>
                </a:cubicBezTo>
                <a:close/>
                <a:moveTo>
                  <a:pt x="896" y="867"/>
                </a:moveTo>
                <a:cubicBezTo>
                  <a:pt x="894" y="866"/>
                  <a:pt x="891" y="870"/>
                  <a:pt x="891" y="872"/>
                </a:cubicBezTo>
                <a:cubicBezTo>
                  <a:pt x="892" y="875"/>
                  <a:pt x="893" y="877"/>
                  <a:pt x="896" y="877"/>
                </a:cubicBezTo>
                <a:cubicBezTo>
                  <a:pt x="898" y="876"/>
                  <a:pt x="900" y="874"/>
                  <a:pt x="903" y="872"/>
                </a:cubicBezTo>
                <a:cubicBezTo>
                  <a:pt x="900" y="870"/>
                  <a:pt x="898" y="868"/>
                  <a:pt x="896" y="867"/>
                </a:cubicBezTo>
                <a:close/>
                <a:moveTo>
                  <a:pt x="916" y="952"/>
                </a:moveTo>
                <a:cubicBezTo>
                  <a:pt x="915" y="953"/>
                  <a:pt x="913" y="955"/>
                  <a:pt x="913" y="957"/>
                </a:cubicBezTo>
                <a:cubicBezTo>
                  <a:pt x="912" y="959"/>
                  <a:pt x="914" y="961"/>
                  <a:pt x="917" y="960"/>
                </a:cubicBezTo>
                <a:cubicBezTo>
                  <a:pt x="919" y="960"/>
                  <a:pt x="920" y="958"/>
                  <a:pt x="923" y="956"/>
                </a:cubicBezTo>
                <a:cubicBezTo>
                  <a:pt x="920" y="954"/>
                  <a:pt x="918" y="952"/>
                  <a:pt x="916" y="952"/>
                </a:cubicBezTo>
                <a:close/>
                <a:moveTo>
                  <a:pt x="946" y="935"/>
                </a:moveTo>
                <a:cubicBezTo>
                  <a:pt x="949" y="936"/>
                  <a:pt x="950" y="934"/>
                  <a:pt x="950" y="932"/>
                </a:cubicBezTo>
                <a:cubicBezTo>
                  <a:pt x="950" y="930"/>
                  <a:pt x="948" y="929"/>
                  <a:pt x="946" y="926"/>
                </a:cubicBezTo>
                <a:cubicBezTo>
                  <a:pt x="945" y="929"/>
                  <a:pt x="943" y="930"/>
                  <a:pt x="943" y="931"/>
                </a:cubicBezTo>
                <a:cubicBezTo>
                  <a:pt x="943" y="933"/>
                  <a:pt x="945" y="935"/>
                  <a:pt x="946" y="935"/>
                </a:cubicBezTo>
                <a:close/>
                <a:moveTo>
                  <a:pt x="892" y="923"/>
                </a:moveTo>
                <a:cubicBezTo>
                  <a:pt x="889" y="922"/>
                  <a:pt x="888" y="924"/>
                  <a:pt x="888" y="927"/>
                </a:cubicBezTo>
                <a:cubicBezTo>
                  <a:pt x="888" y="928"/>
                  <a:pt x="891" y="930"/>
                  <a:pt x="892" y="930"/>
                </a:cubicBezTo>
                <a:cubicBezTo>
                  <a:pt x="893" y="930"/>
                  <a:pt x="895" y="928"/>
                  <a:pt x="897" y="927"/>
                </a:cubicBezTo>
                <a:cubicBezTo>
                  <a:pt x="895" y="925"/>
                  <a:pt x="894" y="923"/>
                  <a:pt x="892" y="923"/>
                </a:cubicBezTo>
                <a:close/>
                <a:moveTo>
                  <a:pt x="924" y="902"/>
                </a:moveTo>
                <a:cubicBezTo>
                  <a:pt x="924" y="901"/>
                  <a:pt x="922" y="900"/>
                  <a:pt x="921" y="898"/>
                </a:cubicBezTo>
                <a:cubicBezTo>
                  <a:pt x="920" y="899"/>
                  <a:pt x="918" y="900"/>
                  <a:pt x="918" y="901"/>
                </a:cubicBezTo>
                <a:cubicBezTo>
                  <a:pt x="918" y="903"/>
                  <a:pt x="919" y="904"/>
                  <a:pt x="920" y="905"/>
                </a:cubicBezTo>
                <a:cubicBezTo>
                  <a:pt x="922" y="904"/>
                  <a:pt x="923" y="903"/>
                  <a:pt x="924" y="902"/>
                </a:cubicBezTo>
                <a:close/>
              </a:path>
            </a:pathLst>
          </a:custGeom>
          <a:gradFill>
            <a:gsLst>
              <a:gs pos="0">
                <a:schemeClr val="tx2">
                  <a:lumMod val="50000"/>
                  <a:alpha val="50000"/>
                </a:schemeClr>
              </a:gs>
              <a:gs pos="73000">
                <a:schemeClr val="tx2">
                  <a:alpha val="0"/>
                </a:schemeClr>
              </a:gs>
            </a:gsLst>
            <a:path path="circle">
              <a:fillToRect l="50000" t="50000" r="50000" b="50000"/>
            </a:path>
          </a:gra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2771647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901" r:id="rId1"/>
    <p:sldLayoutId id="2147483902" r:id="rId2"/>
    <p:sldLayoutId id="2147483903" r:id="rId3"/>
    <p:sldLayoutId id="2147483904" r:id="rId4"/>
    <p:sldLayoutId id="2147483905" r:id="rId5"/>
    <p:sldLayoutId id="2147483906" r:id="rId6"/>
    <p:sldLayoutId id="2147483907" r:id="rId7"/>
    <p:sldLayoutId id="2147483908" r:id="rId8"/>
    <p:sldLayoutId id="2147483909" r:id="rId9"/>
    <p:sldLayoutId id="2147483910" r:id="rId10"/>
    <p:sldLayoutId id="2147483935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/>
    </p:ext>
  </p:extLst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1.xml"/><Relationship Id="rId4" Type="http://schemas.openxmlformats.org/officeDocument/2006/relationships/image" Target="../media/image9.gif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101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pn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112.xml"/><Relationship Id="rId5" Type="http://schemas.openxmlformats.org/officeDocument/2006/relationships/image" Target="../media/image18.png"/><Relationship Id="rId4" Type="http://schemas.openxmlformats.org/officeDocument/2006/relationships/image" Target="../media/image17.png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pn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97.xml"/><Relationship Id="rId4" Type="http://schemas.openxmlformats.org/officeDocument/2006/relationships/image" Target="../media/image20.svg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141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147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Layout" Target="../slideLayouts/slideLayout183.xml"/></Relationships>
</file>

<file path=ppt/slides/_rels/slide16.xml.rels><?xml version="1.0" encoding="UTF-8" standalone="yes"?>
<Relationships xmlns="http://schemas.openxmlformats.org/package/2006/relationships"><Relationship Id="rId8" Type="http://schemas.openxmlformats.org/officeDocument/2006/relationships/image" Target="../media/image26.svg"/><Relationship Id="rId3" Type="http://schemas.openxmlformats.org/officeDocument/2006/relationships/slideLayout" Target="../slideLayouts/slideLayout162.xml"/><Relationship Id="rId7" Type="http://schemas.openxmlformats.org/officeDocument/2006/relationships/image" Target="../media/image22.png"/><Relationship Id="rId2" Type="http://schemas.openxmlformats.org/officeDocument/2006/relationships/audio" Target="../media/media2.wav"/><Relationship Id="rId1" Type="http://schemas.microsoft.com/office/2007/relationships/media" Target="../media/media2.wav"/><Relationship Id="rId6" Type="http://schemas.openxmlformats.org/officeDocument/2006/relationships/image" Target="../media/image24.svg"/><Relationship Id="rId5" Type="http://schemas.openxmlformats.org/officeDocument/2006/relationships/image" Target="../media/image21.png"/><Relationship Id="rId4" Type="http://schemas.openxmlformats.org/officeDocument/2006/relationships/notesSlide" Target="../notesSlides/notesSlide14.xml"/><Relationship Id="rId9" Type="http://schemas.openxmlformats.org/officeDocument/2006/relationships/image" Target="../media/image12.png"/></Relationships>
</file>

<file path=ppt/slides/_rels/slide17.xml.rels><?xml version="1.0" encoding="UTF-8" standalone="yes"?>
<Relationships xmlns="http://schemas.openxmlformats.org/package/2006/relationships"><Relationship Id="rId8" Type="http://schemas.openxmlformats.org/officeDocument/2006/relationships/image" Target="../media/image12.png"/><Relationship Id="rId3" Type="http://schemas.openxmlformats.org/officeDocument/2006/relationships/slideLayout" Target="../slideLayouts/slideLayout191.xml"/><Relationship Id="rId7" Type="http://schemas.openxmlformats.org/officeDocument/2006/relationships/image" Target="../media/image34.svg"/><Relationship Id="rId2" Type="http://schemas.openxmlformats.org/officeDocument/2006/relationships/audio" Target="../media/media2.wav"/><Relationship Id="rId1" Type="http://schemas.microsoft.com/office/2007/relationships/media" Target="../media/media2.wav"/><Relationship Id="rId6" Type="http://schemas.openxmlformats.org/officeDocument/2006/relationships/image" Target="../media/image24.png"/><Relationship Id="rId5" Type="http://schemas.openxmlformats.org/officeDocument/2006/relationships/image" Target="../media/image32.svg"/><Relationship Id="rId4" Type="http://schemas.openxmlformats.org/officeDocument/2006/relationships/image" Target="../media/image23.png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.png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156.xml"/></Relationships>
</file>

<file path=ppt/slides/_rels/slide19.xml.rels><?xml version="1.0" encoding="UTF-8" standalone="yes"?>
<Relationships xmlns="http://schemas.openxmlformats.org/package/2006/relationships"><Relationship Id="rId8" Type="http://schemas.openxmlformats.org/officeDocument/2006/relationships/image" Target="../media/image30.png"/><Relationship Id="rId3" Type="http://schemas.openxmlformats.org/officeDocument/2006/relationships/image" Target="../media/image26.png"/><Relationship Id="rId7" Type="http://schemas.openxmlformats.org/officeDocument/2006/relationships/image" Target="../media/image29.png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161.xml"/><Relationship Id="rId6" Type="http://schemas.openxmlformats.org/officeDocument/2006/relationships/image" Target="../media/image43.svg"/><Relationship Id="rId5" Type="http://schemas.openxmlformats.org/officeDocument/2006/relationships/image" Target="../media/image28.png"/><Relationship Id="rId4" Type="http://schemas.openxmlformats.org/officeDocument/2006/relationships/image" Target="../media/image27.png"/><Relationship Id="rId9" Type="http://schemas.openxmlformats.org/officeDocument/2006/relationships/image" Target="../media/image46.svg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75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.png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75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172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43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52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60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87.xml"/><Relationship Id="rId7" Type="http://schemas.openxmlformats.org/officeDocument/2006/relationships/image" Target="../media/image12.png"/><Relationship Id="rId2" Type="http://schemas.openxmlformats.org/officeDocument/2006/relationships/audio" Target="../media/media1.mp3"/><Relationship Id="rId1" Type="http://schemas.microsoft.com/office/2007/relationships/media" Target="../media/media1.mp3"/><Relationship Id="rId6" Type="http://schemas.openxmlformats.org/officeDocument/2006/relationships/image" Target="../media/image8.png"/><Relationship Id="rId5" Type="http://schemas.openxmlformats.org/officeDocument/2006/relationships/image" Target="../media/image11.jpg"/><Relationship Id="rId4" Type="http://schemas.openxmlformats.org/officeDocument/2006/relationships/notesSlide" Target="../notesSlides/notesSlide6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115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83.xml"/><Relationship Id="rId5" Type="http://schemas.openxmlformats.org/officeDocument/2006/relationships/image" Target="../media/image15.png"/><Relationship Id="rId4" Type="http://schemas.openxmlformats.org/officeDocument/2006/relationships/image" Target="../media/image14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" name="Google Shape;245;p34"/>
          <p:cNvSpPr txBox="1">
            <a:spLocks noGrp="1"/>
          </p:cNvSpPr>
          <p:nvPr>
            <p:ph type="ctrTitle"/>
          </p:nvPr>
        </p:nvSpPr>
        <p:spPr>
          <a:xfrm>
            <a:off x="1143001" y="2362201"/>
            <a:ext cx="9753600" cy="1828799"/>
          </a:xfrm>
          <a:prstGeom prst="rect">
            <a:avLst/>
          </a:prstGeom>
        </p:spPr>
        <p:txBody>
          <a:bodyPr spcFirstLastPara="1" wrap="square" lIns="121900" tIns="121900" rIns="121900" bIns="121900" anchor="b" anchorCtr="0">
            <a:noAutofit/>
          </a:bodyPr>
          <a:lstStyle/>
          <a:p>
            <a:pPr>
              <a:lnSpc>
                <a:spcPct val="125000"/>
              </a:lnSpc>
            </a:pPr>
            <a:r>
              <a:rPr lang="en" sz="6000" u="sng" dirty="0" smtClean="0">
                <a:solidFill>
                  <a:schemeClr val="dk2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TOÁN</a:t>
            </a:r>
            <a:r>
              <a:rPr lang="en" sz="6000" dirty="0" smtClean="0">
                <a:solidFill>
                  <a:schemeClr val="dk2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/>
            </a:r>
            <a:br>
              <a:rPr lang="en" sz="6000" dirty="0" smtClean="0">
                <a:solidFill>
                  <a:schemeClr val="dk2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</a:br>
            <a:r>
              <a:rPr lang="en" sz="6000" dirty="0" smtClean="0">
                <a:solidFill>
                  <a:schemeClr val="dk2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CỘNG </a:t>
            </a:r>
            <a:r>
              <a:rPr lang="en" sz="6000" dirty="0" smtClean="0">
                <a:solidFill>
                  <a:schemeClr val="dk2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SỐ </a:t>
            </a:r>
            <a:r>
              <a:rPr lang="en" sz="6000" dirty="0">
                <a:solidFill>
                  <a:schemeClr val="dk2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ĐO </a:t>
            </a:r>
            <a:r>
              <a:rPr lang="en" sz="6000" dirty="0" smtClean="0">
                <a:solidFill>
                  <a:schemeClr val="dk2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THỜI </a:t>
            </a:r>
            <a:r>
              <a:rPr lang="en" sz="6000" dirty="0">
                <a:solidFill>
                  <a:schemeClr val="dk2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GIAN</a:t>
            </a:r>
            <a:endParaRPr sz="6000" dirty="0">
              <a:solidFill>
                <a:schemeClr val="dk2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46" name="Google Shape;246;p34"/>
          <p:cNvSpPr txBox="1">
            <a:spLocks noGrp="1"/>
          </p:cNvSpPr>
          <p:nvPr>
            <p:ph type="subTitle" idx="1"/>
          </p:nvPr>
        </p:nvSpPr>
        <p:spPr>
          <a:xfrm>
            <a:off x="3061239" y="4881681"/>
            <a:ext cx="5777600" cy="6188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indent="0"/>
            <a:r>
              <a:rPr lang="en" sz="3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Trang 131</a:t>
            </a:r>
            <a:endParaRPr sz="36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47" name="Google Shape;247;p34"/>
          <p:cNvSpPr/>
          <p:nvPr/>
        </p:nvSpPr>
        <p:spPr>
          <a:xfrm>
            <a:off x="2641798" y="4406964"/>
            <a:ext cx="1043381" cy="994539"/>
          </a:xfrm>
          <a:prstGeom prst="irregularSeal1">
            <a:avLst/>
          </a:prstGeom>
          <a:solidFill>
            <a:schemeClr val="lt2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id="{F8BF0F5F-6D0D-4863-ADE6-7E2FCB8E590B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r="56752"/>
          <a:stretch/>
        </p:blipFill>
        <p:spPr>
          <a:xfrm>
            <a:off x="0" y="1"/>
            <a:ext cx="2475155" cy="3219292"/>
          </a:xfrm>
          <a:prstGeom prst="rect">
            <a:avLst/>
          </a:prstGeom>
        </p:spPr>
      </p:pic>
      <p:pic>
        <p:nvPicPr>
          <p:cNvPr id="11" name="Picture 10">
            <a:extLst>
              <a:ext uri="{FF2B5EF4-FFF2-40B4-BE49-F238E27FC236}">
                <a16:creationId xmlns:a16="http://schemas.microsoft.com/office/drawing/2014/main" id="{A5C30970-7485-403B-BF37-0DE48B820923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8838839" y="593924"/>
            <a:ext cx="4064000" cy="2286000"/>
          </a:xfrm>
          <a:prstGeom prst="rect">
            <a:avLst/>
          </a:prstGeom>
        </p:spPr>
      </p:pic>
    </p:spTree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Rot by="120000">
                                      <p:cBhvr>
                                        <p:cTn id="10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1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2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3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4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2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500"/>
                            </p:stCondLst>
                            <p:childTnLst>
                              <p:par>
                                <p:cTn id="21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2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2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2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2000"/>
                            </p:stCondLst>
                            <p:childTnLst>
                              <p:par>
                                <p:cTn id="27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2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2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2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2500"/>
                            </p:stCondLst>
                            <p:childTnLst>
                              <p:par>
                                <p:cTn id="33" presetID="55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2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2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2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5" grpId="0"/>
      <p:bldP spid="246" grpId="0" build="p"/>
      <p:bldP spid="247" grpId="0" animBg="1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2"/>
        </a:solidFill>
        <a:effectLst/>
      </p:bgPr>
    </p:bg>
    <p:spTree>
      <p:nvGrpSpPr>
        <p:cNvPr id="1" name="Shape 107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3">
            <a:extLst>
              <a:ext uri="{FF2B5EF4-FFF2-40B4-BE49-F238E27FC236}">
                <a16:creationId xmlns:a16="http://schemas.microsoft.com/office/drawing/2014/main" id="{0357A570-AA19-4484-AEF3-787BFA2C6705}"/>
              </a:ext>
            </a:extLst>
          </p:cNvPr>
          <p:cNvGrpSpPr/>
          <p:nvPr/>
        </p:nvGrpSpPr>
        <p:grpSpPr>
          <a:xfrm>
            <a:off x="1524000" y="304800"/>
            <a:ext cx="10049032" cy="1541863"/>
            <a:chOff x="1367335" y="3124199"/>
            <a:chExt cx="10049032" cy="1541863"/>
          </a:xfrm>
        </p:grpSpPr>
        <p:sp>
          <p:nvSpPr>
            <p:cNvPr id="10767" name="Google Shape;10767;p63"/>
            <p:cNvSpPr/>
            <p:nvPr/>
          </p:nvSpPr>
          <p:spPr>
            <a:xfrm>
              <a:off x="1367335" y="3124199"/>
              <a:ext cx="10049032" cy="1320633"/>
            </a:xfrm>
            <a:custGeom>
              <a:avLst/>
              <a:gdLst/>
              <a:ahLst/>
              <a:cxnLst/>
              <a:rect l="l" t="t" r="r" b="b"/>
              <a:pathLst>
                <a:path w="181854" h="144595" extrusionOk="0">
                  <a:moveTo>
                    <a:pt x="178988" y="0"/>
                  </a:moveTo>
                  <a:lnTo>
                    <a:pt x="0" y="1274"/>
                  </a:lnTo>
                  <a:lnTo>
                    <a:pt x="1440" y="139600"/>
                  </a:lnTo>
                  <a:lnTo>
                    <a:pt x="181854" y="144595"/>
                  </a:lnTo>
                  <a:lnTo>
                    <a:pt x="181471" y="133344"/>
                  </a:lnTo>
                  <a:close/>
                </a:path>
              </a:pathLst>
            </a:custGeom>
            <a:solidFill>
              <a:schemeClr val="lt1"/>
            </a:solidFill>
            <a:ln w="38100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grpSp>
          <p:nvGrpSpPr>
            <p:cNvPr id="10769" name="Google Shape;10769;p63"/>
            <p:cNvGrpSpPr/>
            <p:nvPr/>
          </p:nvGrpSpPr>
          <p:grpSpPr>
            <a:xfrm>
              <a:off x="1454404" y="3956523"/>
              <a:ext cx="9961963" cy="709539"/>
              <a:chOff x="566000" y="2305667"/>
              <a:chExt cx="7980550" cy="532154"/>
            </a:xfrm>
          </p:grpSpPr>
          <p:sp>
            <p:nvSpPr>
              <p:cNvPr id="10770" name="Google Shape;10770;p63"/>
              <p:cNvSpPr/>
              <p:nvPr/>
            </p:nvSpPr>
            <p:spPr>
              <a:xfrm>
                <a:off x="566000" y="2495025"/>
                <a:ext cx="7980550" cy="176875"/>
              </a:xfrm>
              <a:custGeom>
                <a:avLst/>
                <a:gdLst/>
                <a:ahLst/>
                <a:cxnLst/>
                <a:rect l="l" t="t" r="r" b="b"/>
                <a:pathLst>
                  <a:path w="319222" h="7075" extrusionOk="0">
                    <a:moveTo>
                      <a:pt x="283" y="0"/>
                    </a:moveTo>
                    <a:lnTo>
                      <a:pt x="0" y="7070"/>
                    </a:lnTo>
                    <a:lnTo>
                      <a:pt x="319222" y="7075"/>
                    </a:lnTo>
                    <a:lnTo>
                      <a:pt x="318363" y="570"/>
                    </a:lnTo>
                    <a:close/>
                  </a:path>
                </a:pathLst>
              </a:custGeom>
              <a:solidFill>
                <a:schemeClr val="accent3"/>
              </a:solidFill>
              <a:ln w="2857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sp>
          <p:sp>
            <p:nvSpPr>
              <p:cNvPr id="10771" name="Google Shape;10771;p63"/>
              <p:cNvSpPr/>
              <p:nvPr/>
            </p:nvSpPr>
            <p:spPr>
              <a:xfrm>
                <a:off x="2005753" y="2305667"/>
                <a:ext cx="263897" cy="266079"/>
              </a:xfrm>
              <a:custGeom>
                <a:avLst/>
                <a:gdLst/>
                <a:ahLst/>
                <a:cxnLst/>
                <a:rect l="l" t="t" r="r" b="b"/>
                <a:pathLst>
                  <a:path w="5202" h="5245" extrusionOk="0">
                    <a:moveTo>
                      <a:pt x="3091" y="0"/>
                    </a:moveTo>
                    <a:cubicBezTo>
                      <a:pt x="3020" y="0"/>
                      <a:pt x="2944" y="34"/>
                      <a:pt x="2892" y="111"/>
                    </a:cubicBezTo>
                    <a:lnTo>
                      <a:pt x="2047" y="1396"/>
                    </a:lnTo>
                    <a:cubicBezTo>
                      <a:pt x="2010" y="1451"/>
                      <a:pt x="1946" y="1492"/>
                      <a:pt x="1880" y="1492"/>
                    </a:cubicBezTo>
                    <a:cubicBezTo>
                      <a:pt x="1860" y="1492"/>
                      <a:pt x="1840" y="1488"/>
                      <a:pt x="1820" y="1480"/>
                    </a:cubicBezTo>
                    <a:lnTo>
                      <a:pt x="332" y="1063"/>
                    </a:lnTo>
                    <a:cubicBezTo>
                      <a:pt x="311" y="1056"/>
                      <a:pt x="290" y="1053"/>
                      <a:pt x="270" y="1053"/>
                    </a:cubicBezTo>
                    <a:cubicBezTo>
                      <a:pt x="111" y="1053"/>
                      <a:pt x="0" y="1248"/>
                      <a:pt x="106" y="1396"/>
                    </a:cubicBezTo>
                    <a:lnTo>
                      <a:pt x="1058" y="2599"/>
                    </a:lnTo>
                    <a:cubicBezTo>
                      <a:pt x="1118" y="2658"/>
                      <a:pt x="1118" y="2766"/>
                      <a:pt x="1070" y="2837"/>
                    </a:cubicBezTo>
                    <a:lnTo>
                      <a:pt x="225" y="4111"/>
                    </a:lnTo>
                    <a:cubicBezTo>
                      <a:pt x="132" y="4256"/>
                      <a:pt x="246" y="4446"/>
                      <a:pt x="402" y="4446"/>
                    </a:cubicBezTo>
                    <a:cubicBezTo>
                      <a:pt x="426" y="4446"/>
                      <a:pt x="450" y="4442"/>
                      <a:pt x="475" y="4432"/>
                    </a:cubicBezTo>
                    <a:lnTo>
                      <a:pt x="1928" y="3897"/>
                    </a:lnTo>
                    <a:cubicBezTo>
                      <a:pt x="1956" y="3880"/>
                      <a:pt x="1986" y="3872"/>
                      <a:pt x="2016" y="3872"/>
                    </a:cubicBezTo>
                    <a:cubicBezTo>
                      <a:pt x="2072" y="3872"/>
                      <a:pt x="2127" y="3901"/>
                      <a:pt x="2166" y="3956"/>
                    </a:cubicBezTo>
                    <a:lnTo>
                      <a:pt x="3118" y="5159"/>
                    </a:lnTo>
                    <a:cubicBezTo>
                      <a:pt x="3165" y="5218"/>
                      <a:pt x="3226" y="5244"/>
                      <a:pt x="3286" y="5244"/>
                    </a:cubicBezTo>
                    <a:cubicBezTo>
                      <a:pt x="3394" y="5244"/>
                      <a:pt x="3495" y="5158"/>
                      <a:pt x="3487" y="5028"/>
                    </a:cubicBezTo>
                    <a:lnTo>
                      <a:pt x="3428" y="3492"/>
                    </a:lnTo>
                    <a:cubicBezTo>
                      <a:pt x="3428" y="3397"/>
                      <a:pt x="3475" y="3313"/>
                      <a:pt x="3559" y="3278"/>
                    </a:cubicBezTo>
                    <a:lnTo>
                      <a:pt x="4999" y="2742"/>
                    </a:lnTo>
                    <a:cubicBezTo>
                      <a:pt x="5202" y="2670"/>
                      <a:pt x="5178" y="2408"/>
                      <a:pt x="4988" y="2349"/>
                    </a:cubicBezTo>
                    <a:lnTo>
                      <a:pt x="3499" y="1932"/>
                    </a:lnTo>
                    <a:cubicBezTo>
                      <a:pt x="3416" y="1896"/>
                      <a:pt x="3356" y="1825"/>
                      <a:pt x="3356" y="1730"/>
                    </a:cubicBezTo>
                    <a:lnTo>
                      <a:pt x="3297" y="206"/>
                    </a:lnTo>
                    <a:cubicBezTo>
                      <a:pt x="3297" y="77"/>
                      <a:pt x="3198" y="0"/>
                      <a:pt x="309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9050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10772" name="Google Shape;10772;p63"/>
              <p:cNvSpPr/>
              <p:nvPr/>
            </p:nvSpPr>
            <p:spPr>
              <a:xfrm>
                <a:off x="3634528" y="2571742"/>
                <a:ext cx="263897" cy="266079"/>
              </a:xfrm>
              <a:custGeom>
                <a:avLst/>
                <a:gdLst/>
                <a:ahLst/>
                <a:cxnLst/>
                <a:rect l="l" t="t" r="r" b="b"/>
                <a:pathLst>
                  <a:path w="5202" h="5245" extrusionOk="0">
                    <a:moveTo>
                      <a:pt x="3091" y="0"/>
                    </a:moveTo>
                    <a:cubicBezTo>
                      <a:pt x="3020" y="0"/>
                      <a:pt x="2944" y="34"/>
                      <a:pt x="2892" y="111"/>
                    </a:cubicBezTo>
                    <a:lnTo>
                      <a:pt x="2047" y="1396"/>
                    </a:lnTo>
                    <a:cubicBezTo>
                      <a:pt x="2010" y="1451"/>
                      <a:pt x="1946" y="1492"/>
                      <a:pt x="1880" y="1492"/>
                    </a:cubicBezTo>
                    <a:cubicBezTo>
                      <a:pt x="1860" y="1492"/>
                      <a:pt x="1840" y="1488"/>
                      <a:pt x="1820" y="1480"/>
                    </a:cubicBezTo>
                    <a:lnTo>
                      <a:pt x="332" y="1063"/>
                    </a:lnTo>
                    <a:cubicBezTo>
                      <a:pt x="311" y="1056"/>
                      <a:pt x="290" y="1053"/>
                      <a:pt x="270" y="1053"/>
                    </a:cubicBezTo>
                    <a:cubicBezTo>
                      <a:pt x="111" y="1053"/>
                      <a:pt x="0" y="1248"/>
                      <a:pt x="106" y="1396"/>
                    </a:cubicBezTo>
                    <a:lnTo>
                      <a:pt x="1058" y="2599"/>
                    </a:lnTo>
                    <a:cubicBezTo>
                      <a:pt x="1118" y="2658"/>
                      <a:pt x="1118" y="2766"/>
                      <a:pt x="1070" y="2837"/>
                    </a:cubicBezTo>
                    <a:lnTo>
                      <a:pt x="225" y="4111"/>
                    </a:lnTo>
                    <a:cubicBezTo>
                      <a:pt x="132" y="4256"/>
                      <a:pt x="246" y="4446"/>
                      <a:pt x="402" y="4446"/>
                    </a:cubicBezTo>
                    <a:cubicBezTo>
                      <a:pt x="426" y="4446"/>
                      <a:pt x="450" y="4442"/>
                      <a:pt x="475" y="4432"/>
                    </a:cubicBezTo>
                    <a:lnTo>
                      <a:pt x="1928" y="3897"/>
                    </a:lnTo>
                    <a:cubicBezTo>
                      <a:pt x="1956" y="3880"/>
                      <a:pt x="1986" y="3872"/>
                      <a:pt x="2016" y="3872"/>
                    </a:cubicBezTo>
                    <a:cubicBezTo>
                      <a:pt x="2072" y="3872"/>
                      <a:pt x="2127" y="3901"/>
                      <a:pt x="2166" y="3956"/>
                    </a:cubicBezTo>
                    <a:lnTo>
                      <a:pt x="3118" y="5159"/>
                    </a:lnTo>
                    <a:cubicBezTo>
                      <a:pt x="3165" y="5218"/>
                      <a:pt x="3226" y="5244"/>
                      <a:pt x="3286" y="5244"/>
                    </a:cubicBezTo>
                    <a:cubicBezTo>
                      <a:pt x="3394" y="5244"/>
                      <a:pt x="3495" y="5158"/>
                      <a:pt x="3487" y="5028"/>
                    </a:cubicBezTo>
                    <a:lnTo>
                      <a:pt x="3428" y="3492"/>
                    </a:lnTo>
                    <a:cubicBezTo>
                      <a:pt x="3428" y="3397"/>
                      <a:pt x="3475" y="3313"/>
                      <a:pt x="3559" y="3278"/>
                    </a:cubicBezTo>
                    <a:lnTo>
                      <a:pt x="4999" y="2742"/>
                    </a:lnTo>
                    <a:cubicBezTo>
                      <a:pt x="5202" y="2670"/>
                      <a:pt x="5178" y="2408"/>
                      <a:pt x="4988" y="2349"/>
                    </a:cubicBezTo>
                    <a:lnTo>
                      <a:pt x="3499" y="1932"/>
                    </a:lnTo>
                    <a:cubicBezTo>
                      <a:pt x="3416" y="1896"/>
                      <a:pt x="3356" y="1825"/>
                      <a:pt x="3356" y="1730"/>
                    </a:cubicBezTo>
                    <a:lnTo>
                      <a:pt x="3297" y="206"/>
                    </a:lnTo>
                    <a:cubicBezTo>
                      <a:pt x="3297" y="77"/>
                      <a:pt x="3198" y="0"/>
                      <a:pt x="309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9050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10773" name="Google Shape;10773;p63"/>
              <p:cNvSpPr/>
              <p:nvPr/>
            </p:nvSpPr>
            <p:spPr>
              <a:xfrm>
                <a:off x="5263303" y="2305667"/>
                <a:ext cx="263897" cy="266079"/>
              </a:xfrm>
              <a:custGeom>
                <a:avLst/>
                <a:gdLst/>
                <a:ahLst/>
                <a:cxnLst/>
                <a:rect l="l" t="t" r="r" b="b"/>
                <a:pathLst>
                  <a:path w="5202" h="5245" extrusionOk="0">
                    <a:moveTo>
                      <a:pt x="3091" y="0"/>
                    </a:moveTo>
                    <a:cubicBezTo>
                      <a:pt x="3020" y="0"/>
                      <a:pt x="2944" y="34"/>
                      <a:pt x="2892" y="111"/>
                    </a:cubicBezTo>
                    <a:lnTo>
                      <a:pt x="2047" y="1396"/>
                    </a:lnTo>
                    <a:cubicBezTo>
                      <a:pt x="2010" y="1451"/>
                      <a:pt x="1946" y="1492"/>
                      <a:pt x="1880" y="1492"/>
                    </a:cubicBezTo>
                    <a:cubicBezTo>
                      <a:pt x="1860" y="1492"/>
                      <a:pt x="1840" y="1488"/>
                      <a:pt x="1820" y="1480"/>
                    </a:cubicBezTo>
                    <a:lnTo>
                      <a:pt x="332" y="1063"/>
                    </a:lnTo>
                    <a:cubicBezTo>
                      <a:pt x="311" y="1056"/>
                      <a:pt x="290" y="1053"/>
                      <a:pt x="270" y="1053"/>
                    </a:cubicBezTo>
                    <a:cubicBezTo>
                      <a:pt x="111" y="1053"/>
                      <a:pt x="0" y="1248"/>
                      <a:pt x="106" y="1396"/>
                    </a:cubicBezTo>
                    <a:lnTo>
                      <a:pt x="1058" y="2599"/>
                    </a:lnTo>
                    <a:cubicBezTo>
                      <a:pt x="1118" y="2658"/>
                      <a:pt x="1118" y="2766"/>
                      <a:pt x="1070" y="2837"/>
                    </a:cubicBezTo>
                    <a:lnTo>
                      <a:pt x="225" y="4111"/>
                    </a:lnTo>
                    <a:cubicBezTo>
                      <a:pt x="132" y="4256"/>
                      <a:pt x="246" y="4446"/>
                      <a:pt x="402" y="4446"/>
                    </a:cubicBezTo>
                    <a:cubicBezTo>
                      <a:pt x="426" y="4446"/>
                      <a:pt x="450" y="4442"/>
                      <a:pt x="475" y="4432"/>
                    </a:cubicBezTo>
                    <a:lnTo>
                      <a:pt x="1928" y="3897"/>
                    </a:lnTo>
                    <a:cubicBezTo>
                      <a:pt x="1956" y="3880"/>
                      <a:pt x="1986" y="3872"/>
                      <a:pt x="2016" y="3872"/>
                    </a:cubicBezTo>
                    <a:cubicBezTo>
                      <a:pt x="2072" y="3872"/>
                      <a:pt x="2127" y="3901"/>
                      <a:pt x="2166" y="3956"/>
                    </a:cubicBezTo>
                    <a:lnTo>
                      <a:pt x="3118" y="5159"/>
                    </a:lnTo>
                    <a:cubicBezTo>
                      <a:pt x="3165" y="5218"/>
                      <a:pt x="3226" y="5244"/>
                      <a:pt x="3286" y="5244"/>
                    </a:cubicBezTo>
                    <a:cubicBezTo>
                      <a:pt x="3394" y="5244"/>
                      <a:pt x="3495" y="5158"/>
                      <a:pt x="3487" y="5028"/>
                    </a:cubicBezTo>
                    <a:lnTo>
                      <a:pt x="3428" y="3492"/>
                    </a:lnTo>
                    <a:cubicBezTo>
                      <a:pt x="3428" y="3397"/>
                      <a:pt x="3475" y="3313"/>
                      <a:pt x="3559" y="3278"/>
                    </a:cubicBezTo>
                    <a:lnTo>
                      <a:pt x="4999" y="2742"/>
                    </a:lnTo>
                    <a:cubicBezTo>
                      <a:pt x="5202" y="2670"/>
                      <a:pt x="5178" y="2408"/>
                      <a:pt x="4988" y="2349"/>
                    </a:cubicBezTo>
                    <a:lnTo>
                      <a:pt x="3499" y="1932"/>
                    </a:lnTo>
                    <a:cubicBezTo>
                      <a:pt x="3416" y="1896"/>
                      <a:pt x="3356" y="1825"/>
                      <a:pt x="3356" y="1730"/>
                    </a:cubicBezTo>
                    <a:lnTo>
                      <a:pt x="3297" y="206"/>
                    </a:lnTo>
                    <a:cubicBezTo>
                      <a:pt x="3297" y="77"/>
                      <a:pt x="3198" y="0"/>
                      <a:pt x="309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9050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10774" name="Google Shape;10774;p63"/>
              <p:cNvSpPr/>
              <p:nvPr/>
            </p:nvSpPr>
            <p:spPr>
              <a:xfrm>
                <a:off x="6892078" y="2571742"/>
                <a:ext cx="263897" cy="266079"/>
              </a:xfrm>
              <a:custGeom>
                <a:avLst/>
                <a:gdLst/>
                <a:ahLst/>
                <a:cxnLst/>
                <a:rect l="l" t="t" r="r" b="b"/>
                <a:pathLst>
                  <a:path w="5202" h="5245" extrusionOk="0">
                    <a:moveTo>
                      <a:pt x="3091" y="0"/>
                    </a:moveTo>
                    <a:cubicBezTo>
                      <a:pt x="3020" y="0"/>
                      <a:pt x="2944" y="34"/>
                      <a:pt x="2892" y="111"/>
                    </a:cubicBezTo>
                    <a:lnTo>
                      <a:pt x="2047" y="1396"/>
                    </a:lnTo>
                    <a:cubicBezTo>
                      <a:pt x="2010" y="1451"/>
                      <a:pt x="1946" y="1492"/>
                      <a:pt x="1880" y="1492"/>
                    </a:cubicBezTo>
                    <a:cubicBezTo>
                      <a:pt x="1860" y="1492"/>
                      <a:pt x="1840" y="1488"/>
                      <a:pt x="1820" y="1480"/>
                    </a:cubicBezTo>
                    <a:lnTo>
                      <a:pt x="332" y="1063"/>
                    </a:lnTo>
                    <a:cubicBezTo>
                      <a:pt x="311" y="1056"/>
                      <a:pt x="290" y="1053"/>
                      <a:pt x="270" y="1053"/>
                    </a:cubicBezTo>
                    <a:cubicBezTo>
                      <a:pt x="111" y="1053"/>
                      <a:pt x="0" y="1248"/>
                      <a:pt x="106" y="1396"/>
                    </a:cubicBezTo>
                    <a:lnTo>
                      <a:pt x="1058" y="2599"/>
                    </a:lnTo>
                    <a:cubicBezTo>
                      <a:pt x="1118" y="2658"/>
                      <a:pt x="1118" y="2766"/>
                      <a:pt x="1070" y="2837"/>
                    </a:cubicBezTo>
                    <a:lnTo>
                      <a:pt x="225" y="4111"/>
                    </a:lnTo>
                    <a:cubicBezTo>
                      <a:pt x="132" y="4256"/>
                      <a:pt x="246" y="4446"/>
                      <a:pt x="402" y="4446"/>
                    </a:cubicBezTo>
                    <a:cubicBezTo>
                      <a:pt x="426" y="4446"/>
                      <a:pt x="450" y="4442"/>
                      <a:pt x="475" y="4432"/>
                    </a:cubicBezTo>
                    <a:lnTo>
                      <a:pt x="1928" y="3897"/>
                    </a:lnTo>
                    <a:cubicBezTo>
                      <a:pt x="1956" y="3880"/>
                      <a:pt x="1986" y="3872"/>
                      <a:pt x="2016" y="3872"/>
                    </a:cubicBezTo>
                    <a:cubicBezTo>
                      <a:pt x="2072" y="3872"/>
                      <a:pt x="2127" y="3901"/>
                      <a:pt x="2166" y="3956"/>
                    </a:cubicBezTo>
                    <a:lnTo>
                      <a:pt x="3118" y="5159"/>
                    </a:lnTo>
                    <a:cubicBezTo>
                      <a:pt x="3165" y="5218"/>
                      <a:pt x="3226" y="5244"/>
                      <a:pt x="3286" y="5244"/>
                    </a:cubicBezTo>
                    <a:cubicBezTo>
                      <a:pt x="3394" y="5244"/>
                      <a:pt x="3495" y="5158"/>
                      <a:pt x="3487" y="5028"/>
                    </a:cubicBezTo>
                    <a:lnTo>
                      <a:pt x="3428" y="3492"/>
                    </a:lnTo>
                    <a:cubicBezTo>
                      <a:pt x="3428" y="3397"/>
                      <a:pt x="3475" y="3313"/>
                      <a:pt x="3559" y="3278"/>
                    </a:cubicBezTo>
                    <a:lnTo>
                      <a:pt x="4999" y="2742"/>
                    </a:lnTo>
                    <a:cubicBezTo>
                      <a:pt x="5202" y="2670"/>
                      <a:pt x="5178" y="2408"/>
                      <a:pt x="4988" y="2349"/>
                    </a:cubicBezTo>
                    <a:lnTo>
                      <a:pt x="3499" y="1932"/>
                    </a:lnTo>
                    <a:cubicBezTo>
                      <a:pt x="3416" y="1896"/>
                      <a:pt x="3356" y="1825"/>
                      <a:pt x="3356" y="1730"/>
                    </a:cubicBezTo>
                    <a:lnTo>
                      <a:pt x="3297" y="206"/>
                    </a:lnTo>
                    <a:cubicBezTo>
                      <a:pt x="3297" y="77"/>
                      <a:pt x="3198" y="0"/>
                      <a:pt x="309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9050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endParaRPr>
              </a:p>
            </p:txBody>
          </p:sp>
        </p:grpSp>
      </p:grpSp>
      <p:sp>
        <p:nvSpPr>
          <p:cNvPr id="21" name="Text Box 13">
            <a:extLst>
              <a:ext uri="{FF2B5EF4-FFF2-40B4-BE49-F238E27FC236}">
                <a16:creationId xmlns:a16="http://schemas.microsoft.com/office/drawing/2014/main" id="{97E637CC-CF83-44FB-847A-37C09FF5AF1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30118" y="398460"/>
            <a:ext cx="9942913" cy="76944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algn="ctr" defTabSz="914288" eaLnBrk="1" hangingPunct="1">
              <a:spcBef>
                <a:spcPct val="50000"/>
              </a:spcBef>
            </a:pPr>
            <a:r>
              <a:rPr lang="en-US" sz="4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Ta </a:t>
            </a:r>
            <a:r>
              <a:rPr lang="en-US" sz="44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đặt</a:t>
            </a:r>
            <a:r>
              <a:rPr lang="en-US" sz="4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4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tính</a:t>
            </a:r>
            <a:r>
              <a:rPr lang="en-US" sz="4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4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rồi</a:t>
            </a:r>
            <a:r>
              <a:rPr lang="en-US" sz="4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4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tính</a:t>
            </a:r>
            <a:r>
              <a:rPr lang="en-US" sz="4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4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như</a:t>
            </a:r>
            <a:r>
              <a:rPr lang="en-US" sz="4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4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sau</a:t>
            </a:r>
            <a:r>
              <a:rPr lang="en-US" sz="4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:</a:t>
            </a: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FDF38EE2-A404-44A7-8D77-3CBC3EFFCF28}"/>
              </a:ext>
            </a:extLst>
          </p:cNvPr>
          <p:cNvGrpSpPr/>
          <p:nvPr/>
        </p:nvGrpSpPr>
        <p:grpSpPr>
          <a:xfrm>
            <a:off x="457201" y="1940855"/>
            <a:ext cx="3979366" cy="3780021"/>
            <a:chOff x="1535586" y="3882102"/>
            <a:chExt cx="2424021" cy="2405577"/>
          </a:xfrm>
          <a:solidFill>
            <a:srgbClr val="FFFF00"/>
          </a:solidFill>
        </p:grpSpPr>
        <p:sp>
          <p:nvSpPr>
            <p:cNvPr id="23" name="Google Shape;4163;p35">
              <a:extLst>
                <a:ext uri="{FF2B5EF4-FFF2-40B4-BE49-F238E27FC236}">
                  <a16:creationId xmlns:a16="http://schemas.microsoft.com/office/drawing/2014/main" id="{D747D158-F4D4-4D14-9F1B-38559B1E8A83}"/>
                </a:ext>
              </a:extLst>
            </p:cNvPr>
            <p:cNvSpPr/>
            <p:nvPr/>
          </p:nvSpPr>
          <p:spPr>
            <a:xfrm>
              <a:off x="1560987" y="3882102"/>
              <a:ext cx="2398620" cy="2405577"/>
            </a:xfrm>
            <a:custGeom>
              <a:avLst/>
              <a:gdLst/>
              <a:ahLst/>
              <a:cxnLst/>
              <a:rect l="l" t="t" r="r" b="b"/>
              <a:pathLst>
                <a:path w="46389" h="61419" extrusionOk="0">
                  <a:moveTo>
                    <a:pt x="6060" y="1"/>
                  </a:moveTo>
                  <a:cubicBezTo>
                    <a:pt x="3572" y="1"/>
                    <a:pt x="1750" y="110"/>
                    <a:pt x="1357" y="461"/>
                  </a:cubicBezTo>
                  <a:cubicBezTo>
                    <a:pt x="281" y="1279"/>
                    <a:pt x="539" y="8813"/>
                    <a:pt x="453" y="16347"/>
                  </a:cubicBezTo>
                  <a:cubicBezTo>
                    <a:pt x="367" y="23880"/>
                    <a:pt x="367" y="41897"/>
                    <a:pt x="453" y="45406"/>
                  </a:cubicBezTo>
                  <a:cubicBezTo>
                    <a:pt x="539" y="49001"/>
                    <a:pt x="1" y="59118"/>
                    <a:pt x="819" y="60388"/>
                  </a:cubicBezTo>
                  <a:cubicBezTo>
                    <a:pt x="1516" y="61284"/>
                    <a:pt x="7543" y="61387"/>
                    <a:pt x="11368" y="61387"/>
                  </a:cubicBezTo>
                  <a:cubicBezTo>
                    <a:pt x="12501" y="61387"/>
                    <a:pt x="13441" y="61378"/>
                    <a:pt x="13992" y="61378"/>
                  </a:cubicBezTo>
                  <a:cubicBezTo>
                    <a:pt x="15172" y="61378"/>
                    <a:pt x="17864" y="61418"/>
                    <a:pt x="20632" y="61418"/>
                  </a:cubicBezTo>
                  <a:cubicBezTo>
                    <a:pt x="23572" y="61418"/>
                    <a:pt x="26598" y="61373"/>
                    <a:pt x="27984" y="61184"/>
                  </a:cubicBezTo>
                  <a:cubicBezTo>
                    <a:pt x="28436" y="61141"/>
                    <a:pt x="29222" y="61119"/>
                    <a:pt x="30220" y="61119"/>
                  </a:cubicBezTo>
                  <a:cubicBezTo>
                    <a:pt x="31218" y="61119"/>
                    <a:pt x="32429" y="61141"/>
                    <a:pt x="33731" y="61184"/>
                  </a:cubicBezTo>
                  <a:cubicBezTo>
                    <a:pt x="38661" y="61184"/>
                    <a:pt x="44860" y="61184"/>
                    <a:pt x="45312" y="60474"/>
                  </a:cubicBezTo>
                  <a:cubicBezTo>
                    <a:pt x="46022" y="59311"/>
                    <a:pt x="45936" y="48635"/>
                    <a:pt x="45936" y="42629"/>
                  </a:cubicBezTo>
                  <a:cubicBezTo>
                    <a:pt x="45850" y="34643"/>
                    <a:pt x="46194" y="23601"/>
                    <a:pt x="46281" y="18047"/>
                  </a:cubicBezTo>
                  <a:cubicBezTo>
                    <a:pt x="46388" y="12407"/>
                    <a:pt x="46108" y="1193"/>
                    <a:pt x="45570" y="461"/>
                  </a:cubicBezTo>
                  <a:cubicBezTo>
                    <a:pt x="45314" y="134"/>
                    <a:pt x="42472" y="17"/>
                    <a:pt x="38906" y="17"/>
                  </a:cubicBezTo>
                  <a:cubicBezTo>
                    <a:pt x="33785" y="17"/>
                    <a:pt x="27172" y="258"/>
                    <a:pt x="24583" y="461"/>
                  </a:cubicBezTo>
                  <a:cubicBezTo>
                    <a:pt x="24243" y="482"/>
                    <a:pt x="23817" y="492"/>
                    <a:pt x="23320" y="492"/>
                  </a:cubicBezTo>
                  <a:cubicBezTo>
                    <a:pt x="21333" y="492"/>
                    <a:pt x="18220" y="340"/>
                    <a:pt x="14983" y="203"/>
                  </a:cubicBezTo>
                  <a:cubicBezTo>
                    <a:pt x="11856" y="115"/>
                    <a:pt x="8609" y="1"/>
                    <a:pt x="60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chemeClr val="tx2">
                    <a:lumMod val="10000"/>
                  </a:schemeClr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endParaRPr>
            </a:p>
          </p:txBody>
        </p:sp>
        <p:sp>
          <p:nvSpPr>
            <p:cNvPr id="26" name="Google Shape;4172;p35">
              <a:extLst>
                <a:ext uri="{FF2B5EF4-FFF2-40B4-BE49-F238E27FC236}">
                  <a16:creationId xmlns:a16="http://schemas.microsoft.com/office/drawing/2014/main" id="{073DEA67-7535-48FE-8246-BFD85677221A}"/>
                </a:ext>
              </a:extLst>
            </p:cNvPr>
            <p:cNvSpPr/>
            <p:nvPr/>
          </p:nvSpPr>
          <p:spPr>
            <a:xfrm>
              <a:off x="1535586" y="3882102"/>
              <a:ext cx="2398620" cy="2405577"/>
            </a:xfrm>
            <a:custGeom>
              <a:avLst/>
              <a:gdLst/>
              <a:ahLst/>
              <a:cxnLst/>
              <a:rect l="l" t="t" r="r" b="b"/>
              <a:pathLst>
                <a:path w="46389" h="61419" extrusionOk="0">
                  <a:moveTo>
                    <a:pt x="6060" y="1"/>
                  </a:moveTo>
                  <a:cubicBezTo>
                    <a:pt x="3572" y="1"/>
                    <a:pt x="1750" y="110"/>
                    <a:pt x="1357" y="461"/>
                  </a:cubicBezTo>
                  <a:cubicBezTo>
                    <a:pt x="281" y="1279"/>
                    <a:pt x="539" y="8813"/>
                    <a:pt x="453" y="16347"/>
                  </a:cubicBezTo>
                  <a:cubicBezTo>
                    <a:pt x="367" y="23880"/>
                    <a:pt x="367" y="41897"/>
                    <a:pt x="453" y="45406"/>
                  </a:cubicBezTo>
                  <a:cubicBezTo>
                    <a:pt x="539" y="49001"/>
                    <a:pt x="1" y="59118"/>
                    <a:pt x="819" y="60388"/>
                  </a:cubicBezTo>
                  <a:cubicBezTo>
                    <a:pt x="1516" y="61284"/>
                    <a:pt x="7543" y="61387"/>
                    <a:pt x="11368" y="61387"/>
                  </a:cubicBezTo>
                  <a:cubicBezTo>
                    <a:pt x="12501" y="61387"/>
                    <a:pt x="13441" y="61378"/>
                    <a:pt x="13992" y="61378"/>
                  </a:cubicBezTo>
                  <a:cubicBezTo>
                    <a:pt x="15172" y="61378"/>
                    <a:pt x="17864" y="61418"/>
                    <a:pt x="20632" y="61418"/>
                  </a:cubicBezTo>
                  <a:cubicBezTo>
                    <a:pt x="23572" y="61418"/>
                    <a:pt x="26598" y="61373"/>
                    <a:pt x="27984" y="61184"/>
                  </a:cubicBezTo>
                  <a:cubicBezTo>
                    <a:pt x="28436" y="61141"/>
                    <a:pt x="29222" y="61119"/>
                    <a:pt x="30220" y="61119"/>
                  </a:cubicBezTo>
                  <a:cubicBezTo>
                    <a:pt x="31218" y="61119"/>
                    <a:pt x="32429" y="61141"/>
                    <a:pt x="33731" y="61184"/>
                  </a:cubicBezTo>
                  <a:cubicBezTo>
                    <a:pt x="38661" y="61184"/>
                    <a:pt x="44860" y="61184"/>
                    <a:pt x="45312" y="60474"/>
                  </a:cubicBezTo>
                  <a:cubicBezTo>
                    <a:pt x="46022" y="59311"/>
                    <a:pt x="45936" y="48635"/>
                    <a:pt x="45936" y="42629"/>
                  </a:cubicBezTo>
                  <a:cubicBezTo>
                    <a:pt x="45850" y="34643"/>
                    <a:pt x="46194" y="23601"/>
                    <a:pt x="46281" y="18047"/>
                  </a:cubicBezTo>
                  <a:cubicBezTo>
                    <a:pt x="46388" y="12407"/>
                    <a:pt x="46108" y="1193"/>
                    <a:pt x="45570" y="461"/>
                  </a:cubicBezTo>
                  <a:cubicBezTo>
                    <a:pt x="45314" y="134"/>
                    <a:pt x="42472" y="17"/>
                    <a:pt x="38906" y="17"/>
                  </a:cubicBezTo>
                  <a:cubicBezTo>
                    <a:pt x="33785" y="17"/>
                    <a:pt x="27172" y="258"/>
                    <a:pt x="24583" y="461"/>
                  </a:cubicBezTo>
                  <a:cubicBezTo>
                    <a:pt x="24243" y="482"/>
                    <a:pt x="23817" y="492"/>
                    <a:pt x="23320" y="492"/>
                  </a:cubicBezTo>
                  <a:cubicBezTo>
                    <a:pt x="21333" y="492"/>
                    <a:pt x="18220" y="340"/>
                    <a:pt x="14983" y="203"/>
                  </a:cubicBezTo>
                  <a:cubicBezTo>
                    <a:pt x="11856" y="115"/>
                    <a:pt x="8609" y="1"/>
                    <a:pt x="6060" y="1"/>
                  </a:cubicBezTo>
                  <a:close/>
                </a:path>
              </a:pathLst>
            </a:custGeom>
            <a:grpFill/>
            <a:ln w="2857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chemeClr val="tx2">
                    <a:lumMod val="10000"/>
                  </a:schemeClr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endParaRPr>
            </a:p>
          </p:txBody>
        </p:sp>
      </p:grpSp>
      <p:sp>
        <p:nvSpPr>
          <p:cNvPr id="28" name="Line 4">
            <a:extLst>
              <a:ext uri="{FF2B5EF4-FFF2-40B4-BE49-F238E27FC236}">
                <a16:creationId xmlns:a16="http://schemas.microsoft.com/office/drawing/2014/main" id="{A743D380-157B-45B6-B2F8-54FC01D4018A}"/>
              </a:ext>
            </a:extLst>
          </p:cNvPr>
          <p:cNvSpPr>
            <a:spLocks noChangeShapeType="1"/>
          </p:cNvSpPr>
          <p:nvPr/>
        </p:nvSpPr>
        <p:spPr bwMode="auto">
          <a:xfrm>
            <a:off x="852084" y="4542335"/>
            <a:ext cx="3379252" cy="0"/>
          </a:xfrm>
          <a:prstGeom prst="line">
            <a:avLst/>
          </a:prstGeom>
          <a:noFill/>
          <a:ln w="571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5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9" name="Text Box 6">
            <a:extLst>
              <a:ext uri="{FF2B5EF4-FFF2-40B4-BE49-F238E27FC236}">
                <a16:creationId xmlns:a16="http://schemas.microsoft.com/office/drawing/2014/main" id="{ECA287D8-FE7D-4F45-9F98-ED72843DD95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81730" y="2793967"/>
            <a:ext cx="457200" cy="92333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5400" b="1" i="0" u="none" strike="noStrike" kern="1200" cap="none" spc="0" normalizeH="0" baseline="0" noProof="0">
                <a:ln>
                  <a:noFill/>
                </a:ln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+</a:t>
            </a:r>
          </a:p>
        </p:txBody>
      </p:sp>
      <p:sp>
        <p:nvSpPr>
          <p:cNvPr id="30" name="Rectangle 15">
            <a:extLst>
              <a:ext uri="{FF2B5EF4-FFF2-40B4-BE49-F238E27FC236}">
                <a16:creationId xmlns:a16="http://schemas.microsoft.com/office/drawing/2014/main" id="{CDDABA73-1B40-43A8-9BCD-F1255F09AC3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52084" y="4698958"/>
            <a:ext cx="1639575" cy="76944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1" i="0" u="none" strike="noStrike" kern="1200" cap="none" spc="0" normalizeH="0" baseline="0" noProof="0">
                <a:ln>
                  <a:noFill/>
                </a:ln>
                <a:solidFill>
                  <a:schemeClr val="tx2">
                    <a:lumMod val="10000"/>
                  </a:schemeClr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5 </a:t>
            </a:r>
            <a:r>
              <a:rPr kumimoji="0" lang="en-US" altLang="en-US" sz="4400" b="1" i="0" u="none" strike="noStrike" kern="1200" cap="none" spc="0" normalizeH="0" baseline="0" noProof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giờ</a:t>
            </a:r>
            <a:r>
              <a:rPr kumimoji="0" lang="en-US" altLang="en-US" sz="4400" b="1" i="0" u="none" strike="noStrike" kern="1200" cap="none" spc="0" normalizeH="0" baseline="0" noProof="0">
                <a:ln>
                  <a:noFill/>
                </a:ln>
                <a:solidFill>
                  <a:schemeClr val="tx2">
                    <a:lumMod val="10000"/>
                  </a:schemeClr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   </a:t>
            </a:r>
          </a:p>
        </p:txBody>
      </p:sp>
      <p:sp>
        <p:nvSpPr>
          <p:cNvPr id="31" name="TextBox 1">
            <a:extLst>
              <a:ext uri="{FF2B5EF4-FFF2-40B4-BE49-F238E27FC236}">
                <a16:creationId xmlns:a16="http://schemas.microsoft.com/office/drawing/2014/main" id="{506CD338-3292-41DF-8E24-EC5B88B1D24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26054" y="4698958"/>
            <a:ext cx="2337889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1" i="0" u="none" strike="noStrike" kern="1200" cap="none" spc="0" normalizeH="0" baseline="0" noProof="0">
                <a:ln>
                  <a:noFill/>
                </a:ln>
                <a:solidFill>
                  <a:schemeClr val="tx2">
                    <a:lumMod val="10000"/>
                  </a:schemeClr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50 </a:t>
            </a:r>
            <a:r>
              <a:rPr kumimoji="0" lang="en-US" altLang="en-US" sz="4400" b="1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phút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46F8307A-1A10-456C-984E-3D156F87B656}"/>
              </a:ext>
            </a:extLst>
          </p:cNvPr>
          <p:cNvSpPr txBox="1"/>
          <p:nvPr/>
        </p:nvSpPr>
        <p:spPr>
          <a:xfrm>
            <a:off x="854702" y="2270878"/>
            <a:ext cx="3618299" cy="76944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1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3 </a:t>
            </a:r>
            <a:r>
              <a:rPr kumimoji="0" lang="en-US" sz="4400" b="1" i="0" u="none" strike="noStrike" kern="1200" cap="none" spc="0" normalizeH="0" baseline="0" noProof="0" dirty="0" err="1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giờ</a:t>
            </a:r>
            <a:r>
              <a:rPr kumimoji="0" lang="en-US" sz="4400" b="1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 15 </a:t>
            </a:r>
            <a:r>
              <a:rPr kumimoji="0" lang="en-US" sz="44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phút</a:t>
            </a:r>
            <a:r>
              <a:rPr kumimoji="0" lang="en-US" sz="4400" b="1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3D8FF4B1-41D0-4BCC-843D-84C8148BDF5A}"/>
              </a:ext>
            </a:extLst>
          </p:cNvPr>
          <p:cNvSpPr txBox="1"/>
          <p:nvPr/>
        </p:nvSpPr>
        <p:spPr>
          <a:xfrm>
            <a:off x="887196" y="3497759"/>
            <a:ext cx="3618298" cy="76944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1" i="0" u="none" strike="noStrike" kern="1200" cap="none" spc="0" normalizeH="0" baseline="0" noProof="0">
                <a:ln>
                  <a:noFill/>
                </a:ln>
                <a:solidFill>
                  <a:schemeClr val="tx2">
                    <a:lumMod val="10000"/>
                  </a:schemeClr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2 </a:t>
            </a:r>
            <a:r>
              <a:rPr kumimoji="0" lang="en-US" sz="4400" b="1" i="0" u="none" strike="noStrike" kern="1200" cap="none" spc="0" normalizeH="0" baseline="0" noProof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giờ</a:t>
            </a:r>
            <a:r>
              <a:rPr kumimoji="0" lang="en-US" sz="4400" b="1" i="0" u="none" strike="noStrike" kern="1200" cap="none" spc="0" normalizeH="0" baseline="0" noProof="0">
                <a:ln>
                  <a:noFill/>
                </a:ln>
                <a:solidFill>
                  <a:schemeClr val="tx2">
                    <a:lumMod val="10000"/>
                  </a:schemeClr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 35</a:t>
            </a:r>
            <a:r>
              <a:rPr kumimoji="0" lang="en-US" sz="4400" b="1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phút</a:t>
            </a:r>
            <a:r>
              <a:rPr kumimoji="0" lang="en-US" sz="4400" b="1" i="0" u="none" strike="noStrike" kern="1200" cap="none" spc="0" normalizeH="0" baseline="0" noProof="0">
                <a:ln>
                  <a:noFill/>
                </a:ln>
                <a:solidFill>
                  <a:schemeClr val="tx2">
                    <a:lumMod val="10000"/>
                  </a:schemeClr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</a:p>
        </p:txBody>
      </p:sp>
      <p:grpSp>
        <p:nvGrpSpPr>
          <p:cNvPr id="34" name="Google Shape;2735;p27">
            <a:extLst>
              <a:ext uri="{FF2B5EF4-FFF2-40B4-BE49-F238E27FC236}">
                <a16:creationId xmlns:a16="http://schemas.microsoft.com/office/drawing/2014/main" id="{A3DC91F6-1969-4BCF-AA20-E79E9FEBCC65}"/>
              </a:ext>
            </a:extLst>
          </p:cNvPr>
          <p:cNvGrpSpPr/>
          <p:nvPr/>
        </p:nvGrpSpPr>
        <p:grpSpPr>
          <a:xfrm>
            <a:off x="226015" y="1408651"/>
            <a:ext cx="777965" cy="1579157"/>
            <a:chOff x="7705685" y="3099257"/>
            <a:chExt cx="516989" cy="1049414"/>
          </a:xfrm>
        </p:grpSpPr>
        <p:sp>
          <p:nvSpPr>
            <p:cNvPr id="35" name="Google Shape;2736;p27">
              <a:extLst>
                <a:ext uri="{FF2B5EF4-FFF2-40B4-BE49-F238E27FC236}">
                  <a16:creationId xmlns:a16="http://schemas.microsoft.com/office/drawing/2014/main" id="{A6AF66D0-AEBA-437B-85F0-F5ABF9F2C31B}"/>
                </a:ext>
              </a:extLst>
            </p:cNvPr>
            <p:cNvSpPr/>
            <p:nvPr/>
          </p:nvSpPr>
          <p:spPr>
            <a:xfrm>
              <a:off x="7711259" y="3104815"/>
              <a:ext cx="506468" cy="1038296"/>
            </a:xfrm>
            <a:custGeom>
              <a:avLst/>
              <a:gdLst/>
              <a:ahLst/>
              <a:cxnLst/>
              <a:rect l="l" t="t" r="r" b="b"/>
              <a:pathLst>
                <a:path w="32254" h="66123" extrusionOk="0">
                  <a:moveTo>
                    <a:pt x="13469" y="1"/>
                  </a:moveTo>
                  <a:lnTo>
                    <a:pt x="13036" y="40"/>
                  </a:lnTo>
                  <a:lnTo>
                    <a:pt x="12602" y="158"/>
                  </a:lnTo>
                  <a:lnTo>
                    <a:pt x="12169" y="316"/>
                  </a:lnTo>
                  <a:lnTo>
                    <a:pt x="11815" y="552"/>
                  </a:lnTo>
                  <a:lnTo>
                    <a:pt x="6183" y="4963"/>
                  </a:lnTo>
                  <a:lnTo>
                    <a:pt x="5986" y="5160"/>
                  </a:lnTo>
                  <a:lnTo>
                    <a:pt x="5789" y="5357"/>
                  </a:lnTo>
                  <a:lnTo>
                    <a:pt x="5632" y="5554"/>
                  </a:lnTo>
                  <a:lnTo>
                    <a:pt x="5514" y="5790"/>
                  </a:lnTo>
                  <a:lnTo>
                    <a:pt x="5396" y="6026"/>
                  </a:lnTo>
                  <a:lnTo>
                    <a:pt x="5277" y="6262"/>
                  </a:lnTo>
                  <a:lnTo>
                    <a:pt x="5238" y="6538"/>
                  </a:lnTo>
                  <a:lnTo>
                    <a:pt x="5199" y="6814"/>
                  </a:lnTo>
                  <a:lnTo>
                    <a:pt x="5159" y="7089"/>
                  </a:lnTo>
                  <a:lnTo>
                    <a:pt x="4726" y="10791"/>
                  </a:lnTo>
                  <a:lnTo>
                    <a:pt x="4253" y="14493"/>
                  </a:lnTo>
                  <a:lnTo>
                    <a:pt x="3742" y="18195"/>
                  </a:lnTo>
                  <a:lnTo>
                    <a:pt x="3151" y="21897"/>
                  </a:lnTo>
                  <a:lnTo>
                    <a:pt x="2521" y="25599"/>
                  </a:lnTo>
                  <a:lnTo>
                    <a:pt x="1812" y="29301"/>
                  </a:lnTo>
                  <a:lnTo>
                    <a:pt x="1064" y="32963"/>
                  </a:lnTo>
                  <a:lnTo>
                    <a:pt x="276" y="36586"/>
                  </a:lnTo>
                  <a:lnTo>
                    <a:pt x="79" y="37610"/>
                  </a:lnTo>
                  <a:lnTo>
                    <a:pt x="0" y="37925"/>
                  </a:lnTo>
                  <a:lnTo>
                    <a:pt x="0" y="38280"/>
                  </a:lnTo>
                  <a:lnTo>
                    <a:pt x="40" y="38595"/>
                  </a:lnTo>
                  <a:lnTo>
                    <a:pt x="79" y="38910"/>
                  </a:lnTo>
                  <a:lnTo>
                    <a:pt x="197" y="39225"/>
                  </a:lnTo>
                  <a:lnTo>
                    <a:pt x="355" y="39540"/>
                  </a:lnTo>
                  <a:lnTo>
                    <a:pt x="552" y="39816"/>
                  </a:lnTo>
                  <a:lnTo>
                    <a:pt x="749" y="40052"/>
                  </a:lnTo>
                  <a:lnTo>
                    <a:pt x="945" y="40249"/>
                  </a:lnTo>
                  <a:lnTo>
                    <a:pt x="1182" y="40406"/>
                  </a:lnTo>
                  <a:lnTo>
                    <a:pt x="1379" y="40564"/>
                  </a:lnTo>
                  <a:lnTo>
                    <a:pt x="1654" y="40682"/>
                  </a:lnTo>
                  <a:lnTo>
                    <a:pt x="1891" y="40761"/>
                  </a:lnTo>
                  <a:lnTo>
                    <a:pt x="2166" y="40840"/>
                  </a:lnTo>
                  <a:lnTo>
                    <a:pt x="2403" y="40879"/>
                  </a:lnTo>
                  <a:lnTo>
                    <a:pt x="2954" y="40879"/>
                  </a:lnTo>
                  <a:lnTo>
                    <a:pt x="3190" y="40840"/>
                  </a:lnTo>
                  <a:lnTo>
                    <a:pt x="4214" y="40643"/>
                  </a:lnTo>
                  <a:lnTo>
                    <a:pt x="5277" y="40406"/>
                  </a:lnTo>
                  <a:lnTo>
                    <a:pt x="6498" y="40091"/>
                  </a:lnTo>
                  <a:lnTo>
                    <a:pt x="1260" y="62854"/>
                  </a:lnTo>
                  <a:lnTo>
                    <a:pt x="1182" y="63248"/>
                  </a:lnTo>
                  <a:lnTo>
                    <a:pt x="1182" y="63642"/>
                  </a:lnTo>
                  <a:lnTo>
                    <a:pt x="1260" y="64035"/>
                  </a:lnTo>
                  <a:lnTo>
                    <a:pt x="1379" y="64390"/>
                  </a:lnTo>
                  <a:lnTo>
                    <a:pt x="1536" y="64744"/>
                  </a:lnTo>
                  <a:lnTo>
                    <a:pt x="1733" y="65059"/>
                  </a:lnTo>
                  <a:lnTo>
                    <a:pt x="2009" y="65374"/>
                  </a:lnTo>
                  <a:lnTo>
                    <a:pt x="2324" y="65611"/>
                  </a:lnTo>
                  <a:lnTo>
                    <a:pt x="2678" y="65847"/>
                  </a:lnTo>
                  <a:lnTo>
                    <a:pt x="3072" y="66004"/>
                  </a:lnTo>
                  <a:lnTo>
                    <a:pt x="3466" y="66083"/>
                  </a:lnTo>
                  <a:lnTo>
                    <a:pt x="3860" y="66123"/>
                  </a:lnTo>
                  <a:lnTo>
                    <a:pt x="4253" y="66123"/>
                  </a:lnTo>
                  <a:lnTo>
                    <a:pt x="4608" y="66044"/>
                  </a:lnTo>
                  <a:lnTo>
                    <a:pt x="4962" y="65926"/>
                  </a:lnTo>
                  <a:lnTo>
                    <a:pt x="5277" y="65729"/>
                  </a:lnTo>
                  <a:lnTo>
                    <a:pt x="10279" y="62657"/>
                  </a:lnTo>
                  <a:lnTo>
                    <a:pt x="10555" y="62460"/>
                  </a:lnTo>
                  <a:lnTo>
                    <a:pt x="10830" y="62224"/>
                  </a:lnTo>
                  <a:lnTo>
                    <a:pt x="11027" y="61987"/>
                  </a:lnTo>
                  <a:lnTo>
                    <a:pt x="11224" y="61672"/>
                  </a:lnTo>
                  <a:lnTo>
                    <a:pt x="31899" y="25441"/>
                  </a:lnTo>
                  <a:lnTo>
                    <a:pt x="32057" y="25087"/>
                  </a:lnTo>
                  <a:lnTo>
                    <a:pt x="32175" y="24772"/>
                  </a:lnTo>
                  <a:lnTo>
                    <a:pt x="32214" y="24417"/>
                  </a:lnTo>
                  <a:lnTo>
                    <a:pt x="32254" y="24063"/>
                  </a:lnTo>
                  <a:lnTo>
                    <a:pt x="32214" y="23708"/>
                  </a:lnTo>
                  <a:lnTo>
                    <a:pt x="32136" y="23354"/>
                  </a:lnTo>
                  <a:lnTo>
                    <a:pt x="32018" y="23000"/>
                  </a:lnTo>
                  <a:lnTo>
                    <a:pt x="31821" y="22685"/>
                  </a:lnTo>
                  <a:lnTo>
                    <a:pt x="31624" y="22409"/>
                  </a:lnTo>
                  <a:lnTo>
                    <a:pt x="31387" y="22173"/>
                  </a:lnTo>
                  <a:lnTo>
                    <a:pt x="31151" y="21936"/>
                  </a:lnTo>
                  <a:lnTo>
                    <a:pt x="30875" y="21739"/>
                  </a:lnTo>
                  <a:lnTo>
                    <a:pt x="30560" y="21621"/>
                  </a:lnTo>
                  <a:lnTo>
                    <a:pt x="30245" y="21503"/>
                  </a:lnTo>
                  <a:lnTo>
                    <a:pt x="29891" y="21424"/>
                  </a:lnTo>
                  <a:lnTo>
                    <a:pt x="29418" y="21424"/>
                  </a:lnTo>
                  <a:lnTo>
                    <a:pt x="24456" y="21700"/>
                  </a:lnTo>
                  <a:lnTo>
                    <a:pt x="30600" y="7326"/>
                  </a:lnTo>
                  <a:lnTo>
                    <a:pt x="30718" y="7050"/>
                  </a:lnTo>
                  <a:lnTo>
                    <a:pt x="30797" y="6774"/>
                  </a:lnTo>
                  <a:lnTo>
                    <a:pt x="30836" y="6499"/>
                  </a:lnTo>
                  <a:lnTo>
                    <a:pt x="30836" y="6223"/>
                  </a:lnTo>
                  <a:lnTo>
                    <a:pt x="30797" y="5908"/>
                  </a:lnTo>
                  <a:lnTo>
                    <a:pt x="30757" y="5632"/>
                  </a:lnTo>
                  <a:lnTo>
                    <a:pt x="30679" y="5357"/>
                  </a:lnTo>
                  <a:lnTo>
                    <a:pt x="30560" y="5081"/>
                  </a:lnTo>
                  <a:lnTo>
                    <a:pt x="30403" y="4845"/>
                  </a:lnTo>
                  <a:lnTo>
                    <a:pt x="30245" y="4608"/>
                  </a:lnTo>
                  <a:lnTo>
                    <a:pt x="30048" y="4372"/>
                  </a:lnTo>
                  <a:lnTo>
                    <a:pt x="29812" y="4175"/>
                  </a:lnTo>
                  <a:lnTo>
                    <a:pt x="29576" y="4018"/>
                  </a:lnTo>
                  <a:lnTo>
                    <a:pt x="29340" y="3860"/>
                  </a:lnTo>
                  <a:lnTo>
                    <a:pt x="29064" y="3742"/>
                  </a:lnTo>
                  <a:lnTo>
                    <a:pt x="28788" y="3663"/>
                  </a:lnTo>
                  <a:lnTo>
                    <a:pt x="14099" y="79"/>
                  </a:lnTo>
                  <a:lnTo>
                    <a:pt x="137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36" name="Google Shape;2737;p27">
              <a:extLst>
                <a:ext uri="{FF2B5EF4-FFF2-40B4-BE49-F238E27FC236}">
                  <a16:creationId xmlns:a16="http://schemas.microsoft.com/office/drawing/2014/main" id="{9E49251A-33E1-41A9-BE0C-9D7857D8D7F9}"/>
                </a:ext>
              </a:extLst>
            </p:cNvPr>
            <p:cNvSpPr/>
            <p:nvPr/>
          </p:nvSpPr>
          <p:spPr>
            <a:xfrm>
              <a:off x="7705685" y="3099257"/>
              <a:ext cx="516989" cy="1049414"/>
            </a:xfrm>
            <a:custGeom>
              <a:avLst/>
              <a:gdLst/>
              <a:ahLst/>
              <a:cxnLst/>
              <a:rect l="l" t="t" r="r" b="b"/>
              <a:pathLst>
                <a:path w="32924" h="66831" extrusionOk="0">
                  <a:moveTo>
                    <a:pt x="13824" y="0"/>
                  </a:moveTo>
                  <a:lnTo>
                    <a:pt x="13430" y="40"/>
                  </a:lnTo>
                  <a:lnTo>
                    <a:pt x="13076" y="118"/>
                  </a:lnTo>
                  <a:lnTo>
                    <a:pt x="12721" y="237"/>
                  </a:lnTo>
                  <a:lnTo>
                    <a:pt x="12406" y="355"/>
                  </a:lnTo>
                  <a:lnTo>
                    <a:pt x="12288" y="473"/>
                  </a:lnTo>
                  <a:lnTo>
                    <a:pt x="12209" y="552"/>
                  </a:lnTo>
                  <a:lnTo>
                    <a:pt x="12209" y="709"/>
                  </a:lnTo>
                  <a:lnTo>
                    <a:pt x="12249" y="827"/>
                  </a:lnTo>
                  <a:lnTo>
                    <a:pt x="12288" y="906"/>
                  </a:lnTo>
                  <a:lnTo>
                    <a:pt x="12367" y="945"/>
                  </a:lnTo>
                  <a:lnTo>
                    <a:pt x="12564" y="985"/>
                  </a:lnTo>
                  <a:lnTo>
                    <a:pt x="12721" y="945"/>
                  </a:lnTo>
                  <a:lnTo>
                    <a:pt x="12957" y="827"/>
                  </a:lnTo>
                  <a:lnTo>
                    <a:pt x="13233" y="749"/>
                  </a:lnTo>
                  <a:lnTo>
                    <a:pt x="13548" y="709"/>
                  </a:lnTo>
                  <a:lnTo>
                    <a:pt x="13824" y="670"/>
                  </a:lnTo>
                  <a:lnTo>
                    <a:pt x="13981" y="670"/>
                  </a:lnTo>
                  <a:lnTo>
                    <a:pt x="14060" y="591"/>
                  </a:lnTo>
                  <a:lnTo>
                    <a:pt x="14139" y="473"/>
                  </a:lnTo>
                  <a:lnTo>
                    <a:pt x="14178" y="355"/>
                  </a:lnTo>
                  <a:lnTo>
                    <a:pt x="14139" y="237"/>
                  </a:lnTo>
                  <a:lnTo>
                    <a:pt x="14060" y="118"/>
                  </a:lnTo>
                  <a:lnTo>
                    <a:pt x="13942" y="40"/>
                  </a:lnTo>
                  <a:lnTo>
                    <a:pt x="13824" y="0"/>
                  </a:lnTo>
                  <a:close/>
                  <a:moveTo>
                    <a:pt x="15084" y="276"/>
                  </a:moveTo>
                  <a:lnTo>
                    <a:pt x="14966" y="315"/>
                  </a:lnTo>
                  <a:lnTo>
                    <a:pt x="14887" y="394"/>
                  </a:lnTo>
                  <a:lnTo>
                    <a:pt x="14808" y="512"/>
                  </a:lnTo>
                  <a:lnTo>
                    <a:pt x="14808" y="670"/>
                  </a:lnTo>
                  <a:lnTo>
                    <a:pt x="14848" y="788"/>
                  </a:lnTo>
                  <a:lnTo>
                    <a:pt x="14966" y="867"/>
                  </a:lnTo>
                  <a:lnTo>
                    <a:pt x="15084" y="906"/>
                  </a:lnTo>
                  <a:lnTo>
                    <a:pt x="16384" y="1260"/>
                  </a:lnTo>
                  <a:lnTo>
                    <a:pt x="16462" y="1260"/>
                  </a:lnTo>
                  <a:lnTo>
                    <a:pt x="16580" y="1221"/>
                  </a:lnTo>
                  <a:lnTo>
                    <a:pt x="16659" y="1182"/>
                  </a:lnTo>
                  <a:lnTo>
                    <a:pt x="16738" y="1103"/>
                  </a:lnTo>
                  <a:lnTo>
                    <a:pt x="16777" y="985"/>
                  </a:lnTo>
                  <a:lnTo>
                    <a:pt x="16777" y="867"/>
                  </a:lnTo>
                  <a:lnTo>
                    <a:pt x="16738" y="749"/>
                  </a:lnTo>
                  <a:lnTo>
                    <a:pt x="16659" y="630"/>
                  </a:lnTo>
                  <a:lnTo>
                    <a:pt x="16541" y="591"/>
                  </a:lnTo>
                  <a:lnTo>
                    <a:pt x="15242" y="276"/>
                  </a:lnTo>
                  <a:close/>
                  <a:moveTo>
                    <a:pt x="17723" y="906"/>
                  </a:moveTo>
                  <a:lnTo>
                    <a:pt x="17604" y="945"/>
                  </a:lnTo>
                  <a:lnTo>
                    <a:pt x="17486" y="1024"/>
                  </a:lnTo>
                  <a:lnTo>
                    <a:pt x="17447" y="1142"/>
                  </a:lnTo>
                  <a:lnTo>
                    <a:pt x="17447" y="1300"/>
                  </a:lnTo>
                  <a:lnTo>
                    <a:pt x="17486" y="1418"/>
                  </a:lnTo>
                  <a:lnTo>
                    <a:pt x="17565" y="1497"/>
                  </a:lnTo>
                  <a:lnTo>
                    <a:pt x="17683" y="1576"/>
                  </a:lnTo>
                  <a:lnTo>
                    <a:pt x="18983" y="1891"/>
                  </a:lnTo>
                  <a:lnTo>
                    <a:pt x="19180" y="1891"/>
                  </a:lnTo>
                  <a:lnTo>
                    <a:pt x="19258" y="1812"/>
                  </a:lnTo>
                  <a:lnTo>
                    <a:pt x="19337" y="1733"/>
                  </a:lnTo>
                  <a:lnTo>
                    <a:pt x="19377" y="1654"/>
                  </a:lnTo>
                  <a:lnTo>
                    <a:pt x="19377" y="1497"/>
                  </a:lnTo>
                  <a:lnTo>
                    <a:pt x="19337" y="1379"/>
                  </a:lnTo>
                  <a:lnTo>
                    <a:pt x="19258" y="1300"/>
                  </a:lnTo>
                  <a:lnTo>
                    <a:pt x="19140" y="1221"/>
                  </a:lnTo>
                  <a:lnTo>
                    <a:pt x="17841" y="906"/>
                  </a:lnTo>
                  <a:close/>
                  <a:moveTo>
                    <a:pt x="20322" y="1536"/>
                  </a:moveTo>
                  <a:lnTo>
                    <a:pt x="20204" y="1576"/>
                  </a:lnTo>
                  <a:lnTo>
                    <a:pt x="20085" y="1694"/>
                  </a:lnTo>
                  <a:lnTo>
                    <a:pt x="20046" y="1812"/>
                  </a:lnTo>
                  <a:lnTo>
                    <a:pt x="20046" y="1930"/>
                  </a:lnTo>
                  <a:lnTo>
                    <a:pt x="20085" y="2048"/>
                  </a:lnTo>
                  <a:lnTo>
                    <a:pt x="20164" y="2127"/>
                  </a:lnTo>
                  <a:lnTo>
                    <a:pt x="20282" y="2206"/>
                  </a:lnTo>
                  <a:lnTo>
                    <a:pt x="21582" y="2521"/>
                  </a:lnTo>
                  <a:lnTo>
                    <a:pt x="21779" y="2521"/>
                  </a:lnTo>
                  <a:lnTo>
                    <a:pt x="21858" y="2481"/>
                  </a:lnTo>
                  <a:lnTo>
                    <a:pt x="21936" y="2363"/>
                  </a:lnTo>
                  <a:lnTo>
                    <a:pt x="22015" y="2284"/>
                  </a:lnTo>
                  <a:lnTo>
                    <a:pt x="22015" y="2127"/>
                  </a:lnTo>
                  <a:lnTo>
                    <a:pt x="21976" y="2009"/>
                  </a:lnTo>
                  <a:lnTo>
                    <a:pt x="21858" y="1930"/>
                  </a:lnTo>
                  <a:lnTo>
                    <a:pt x="21739" y="1851"/>
                  </a:lnTo>
                  <a:lnTo>
                    <a:pt x="20440" y="1536"/>
                  </a:lnTo>
                  <a:close/>
                  <a:moveTo>
                    <a:pt x="11382" y="1142"/>
                  </a:moveTo>
                  <a:lnTo>
                    <a:pt x="11264" y="1182"/>
                  </a:lnTo>
                  <a:lnTo>
                    <a:pt x="10201" y="2048"/>
                  </a:lnTo>
                  <a:lnTo>
                    <a:pt x="10122" y="2127"/>
                  </a:lnTo>
                  <a:lnTo>
                    <a:pt x="10083" y="2245"/>
                  </a:lnTo>
                  <a:lnTo>
                    <a:pt x="10083" y="2363"/>
                  </a:lnTo>
                  <a:lnTo>
                    <a:pt x="10161" y="2481"/>
                  </a:lnTo>
                  <a:lnTo>
                    <a:pt x="10279" y="2599"/>
                  </a:lnTo>
                  <a:lnTo>
                    <a:pt x="10398" y="2639"/>
                  </a:lnTo>
                  <a:lnTo>
                    <a:pt x="10516" y="2599"/>
                  </a:lnTo>
                  <a:lnTo>
                    <a:pt x="10634" y="2560"/>
                  </a:lnTo>
                  <a:lnTo>
                    <a:pt x="11658" y="1733"/>
                  </a:lnTo>
                  <a:lnTo>
                    <a:pt x="11776" y="1615"/>
                  </a:lnTo>
                  <a:lnTo>
                    <a:pt x="11815" y="1497"/>
                  </a:lnTo>
                  <a:lnTo>
                    <a:pt x="11776" y="1379"/>
                  </a:lnTo>
                  <a:lnTo>
                    <a:pt x="11737" y="1260"/>
                  </a:lnTo>
                  <a:lnTo>
                    <a:pt x="11618" y="1182"/>
                  </a:lnTo>
                  <a:lnTo>
                    <a:pt x="11500" y="1142"/>
                  </a:lnTo>
                  <a:close/>
                  <a:moveTo>
                    <a:pt x="22921" y="2166"/>
                  </a:moveTo>
                  <a:lnTo>
                    <a:pt x="22803" y="2245"/>
                  </a:lnTo>
                  <a:lnTo>
                    <a:pt x="22724" y="2324"/>
                  </a:lnTo>
                  <a:lnTo>
                    <a:pt x="22645" y="2442"/>
                  </a:lnTo>
                  <a:lnTo>
                    <a:pt x="22645" y="2560"/>
                  </a:lnTo>
                  <a:lnTo>
                    <a:pt x="22685" y="2678"/>
                  </a:lnTo>
                  <a:lnTo>
                    <a:pt x="22763" y="2796"/>
                  </a:lnTo>
                  <a:lnTo>
                    <a:pt x="22882" y="2836"/>
                  </a:lnTo>
                  <a:lnTo>
                    <a:pt x="24181" y="3151"/>
                  </a:lnTo>
                  <a:lnTo>
                    <a:pt x="24260" y="3190"/>
                  </a:lnTo>
                  <a:lnTo>
                    <a:pt x="24378" y="3151"/>
                  </a:lnTo>
                  <a:lnTo>
                    <a:pt x="24496" y="3111"/>
                  </a:lnTo>
                  <a:lnTo>
                    <a:pt x="24575" y="3033"/>
                  </a:lnTo>
                  <a:lnTo>
                    <a:pt x="24614" y="2915"/>
                  </a:lnTo>
                  <a:lnTo>
                    <a:pt x="24614" y="2796"/>
                  </a:lnTo>
                  <a:lnTo>
                    <a:pt x="24575" y="2678"/>
                  </a:lnTo>
                  <a:lnTo>
                    <a:pt x="24496" y="2560"/>
                  </a:lnTo>
                  <a:lnTo>
                    <a:pt x="24378" y="2521"/>
                  </a:lnTo>
                  <a:lnTo>
                    <a:pt x="23039" y="2206"/>
                  </a:lnTo>
                  <a:lnTo>
                    <a:pt x="22921" y="2166"/>
                  </a:lnTo>
                  <a:close/>
                  <a:moveTo>
                    <a:pt x="25520" y="2836"/>
                  </a:moveTo>
                  <a:lnTo>
                    <a:pt x="25402" y="2875"/>
                  </a:lnTo>
                  <a:lnTo>
                    <a:pt x="25323" y="2954"/>
                  </a:lnTo>
                  <a:lnTo>
                    <a:pt x="25244" y="3072"/>
                  </a:lnTo>
                  <a:lnTo>
                    <a:pt x="25244" y="3230"/>
                  </a:lnTo>
                  <a:lnTo>
                    <a:pt x="25284" y="3348"/>
                  </a:lnTo>
                  <a:lnTo>
                    <a:pt x="25402" y="3426"/>
                  </a:lnTo>
                  <a:lnTo>
                    <a:pt x="25520" y="3466"/>
                  </a:lnTo>
                  <a:lnTo>
                    <a:pt x="26820" y="3820"/>
                  </a:lnTo>
                  <a:lnTo>
                    <a:pt x="26898" y="3820"/>
                  </a:lnTo>
                  <a:lnTo>
                    <a:pt x="26977" y="3781"/>
                  </a:lnTo>
                  <a:lnTo>
                    <a:pt x="27095" y="3742"/>
                  </a:lnTo>
                  <a:lnTo>
                    <a:pt x="27174" y="3663"/>
                  </a:lnTo>
                  <a:lnTo>
                    <a:pt x="27214" y="3545"/>
                  </a:lnTo>
                  <a:lnTo>
                    <a:pt x="27214" y="3426"/>
                  </a:lnTo>
                  <a:lnTo>
                    <a:pt x="27174" y="3308"/>
                  </a:lnTo>
                  <a:lnTo>
                    <a:pt x="27095" y="3190"/>
                  </a:lnTo>
                  <a:lnTo>
                    <a:pt x="26977" y="3151"/>
                  </a:lnTo>
                  <a:lnTo>
                    <a:pt x="25678" y="2836"/>
                  </a:lnTo>
                  <a:close/>
                  <a:moveTo>
                    <a:pt x="9256" y="2796"/>
                  </a:moveTo>
                  <a:lnTo>
                    <a:pt x="9137" y="2875"/>
                  </a:lnTo>
                  <a:lnTo>
                    <a:pt x="8074" y="3702"/>
                  </a:lnTo>
                  <a:lnTo>
                    <a:pt x="7995" y="3781"/>
                  </a:lnTo>
                  <a:lnTo>
                    <a:pt x="7956" y="3899"/>
                  </a:lnTo>
                  <a:lnTo>
                    <a:pt x="7995" y="4057"/>
                  </a:lnTo>
                  <a:lnTo>
                    <a:pt x="8035" y="4175"/>
                  </a:lnTo>
                  <a:lnTo>
                    <a:pt x="8153" y="4253"/>
                  </a:lnTo>
                  <a:lnTo>
                    <a:pt x="8310" y="4293"/>
                  </a:lnTo>
                  <a:lnTo>
                    <a:pt x="8389" y="4253"/>
                  </a:lnTo>
                  <a:lnTo>
                    <a:pt x="8507" y="4214"/>
                  </a:lnTo>
                  <a:lnTo>
                    <a:pt x="9571" y="3387"/>
                  </a:lnTo>
                  <a:lnTo>
                    <a:pt x="9649" y="3269"/>
                  </a:lnTo>
                  <a:lnTo>
                    <a:pt x="9689" y="3151"/>
                  </a:lnTo>
                  <a:lnTo>
                    <a:pt x="9689" y="3033"/>
                  </a:lnTo>
                  <a:lnTo>
                    <a:pt x="9610" y="2915"/>
                  </a:lnTo>
                  <a:lnTo>
                    <a:pt x="9531" y="2836"/>
                  </a:lnTo>
                  <a:lnTo>
                    <a:pt x="9413" y="2796"/>
                  </a:lnTo>
                  <a:close/>
                  <a:moveTo>
                    <a:pt x="28119" y="3466"/>
                  </a:moveTo>
                  <a:lnTo>
                    <a:pt x="28001" y="3505"/>
                  </a:lnTo>
                  <a:lnTo>
                    <a:pt x="27922" y="3584"/>
                  </a:lnTo>
                  <a:lnTo>
                    <a:pt x="27883" y="3702"/>
                  </a:lnTo>
                  <a:lnTo>
                    <a:pt x="27844" y="3860"/>
                  </a:lnTo>
                  <a:lnTo>
                    <a:pt x="27922" y="3978"/>
                  </a:lnTo>
                  <a:lnTo>
                    <a:pt x="28001" y="4057"/>
                  </a:lnTo>
                  <a:lnTo>
                    <a:pt x="28119" y="4135"/>
                  </a:lnTo>
                  <a:lnTo>
                    <a:pt x="29064" y="4372"/>
                  </a:lnTo>
                  <a:lnTo>
                    <a:pt x="29380" y="4450"/>
                  </a:lnTo>
                  <a:lnTo>
                    <a:pt x="29498" y="4490"/>
                  </a:lnTo>
                  <a:lnTo>
                    <a:pt x="29576" y="4450"/>
                  </a:lnTo>
                  <a:lnTo>
                    <a:pt x="29655" y="4411"/>
                  </a:lnTo>
                  <a:lnTo>
                    <a:pt x="29734" y="4372"/>
                  </a:lnTo>
                  <a:lnTo>
                    <a:pt x="29813" y="4253"/>
                  </a:lnTo>
                  <a:lnTo>
                    <a:pt x="29813" y="4135"/>
                  </a:lnTo>
                  <a:lnTo>
                    <a:pt x="29813" y="4017"/>
                  </a:lnTo>
                  <a:lnTo>
                    <a:pt x="29734" y="3899"/>
                  </a:lnTo>
                  <a:lnTo>
                    <a:pt x="29616" y="3820"/>
                  </a:lnTo>
                  <a:lnTo>
                    <a:pt x="29222" y="3702"/>
                  </a:lnTo>
                  <a:lnTo>
                    <a:pt x="28277" y="3466"/>
                  </a:lnTo>
                  <a:close/>
                  <a:moveTo>
                    <a:pt x="7168" y="4450"/>
                  </a:moveTo>
                  <a:lnTo>
                    <a:pt x="7050" y="4529"/>
                  </a:lnTo>
                  <a:lnTo>
                    <a:pt x="6341" y="5081"/>
                  </a:lnTo>
                  <a:lnTo>
                    <a:pt x="5947" y="5396"/>
                  </a:lnTo>
                  <a:lnTo>
                    <a:pt x="5908" y="5514"/>
                  </a:lnTo>
                  <a:lnTo>
                    <a:pt x="5869" y="5671"/>
                  </a:lnTo>
                  <a:lnTo>
                    <a:pt x="5908" y="5789"/>
                  </a:lnTo>
                  <a:lnTo>
                    <a:pt x="5987" y="5908"/>
                  </a:lnTo>
                  <a:lnTo>
                    <a:pt x="6105" y="5947"/>
                  </a:lnTo>
                  <a:lnTo>
                    <a:pt x="6223" y="5986"/>
                  </a:lnTo>
                  <a:lnTo>
                    <a:pt x="6341" y="5947"/>
                  </a:lnTo>
                  <a:lnTo>
                    <a:pt x="6459" y="5868"/>
                  </a:lnTo>
                  <a:lnTo>
                    <a:pt x="6735" y="5592"/>
                  </a:lnTo>
                  <a:lnTo>
                    <a:pt x="7444" y="5041"/>
                  </a:lnTo>
                  <a:lnTo>
                    <a:pt x="7523" y="4962"/>
                  </a:lnTo>
                  <a:lnTo>
                    <a:pt x="7562" y="4805"/>
                  </a:lnTo>
                  <a:lnTo>
                    <a:pt x="7562" y="4687"/>
                  </a:lnTo>
                  <a:lnTo>
                    <a:pt x="7523" y="4569"/>
                  </a:lnTo>
                  <a:lnTo>
                    <a:pt x="7405" y="4490"/>
                  </a:lnTo>
                  <a:lnTo>
                    <a:pt x="7286" y="4450"/>
                  </a:lnTo>
                  <a:close/>
                  <a:moveTo>
                    <a:pt x="30600" y="4569"/>
                  </a:moveTo>
                  <a:lnTo>
                    <a:pt x="30482" y="4608"/>
                  </a:lnTo>
                  <a:lnTo>
                    <a:pt x="30364" y="4647"/>
                  </a:lnTo>
                  <a:lnTo>
                    <a:pt x="30246" y="4765"/>
                  </a:lnTo>
                  <a:lnTo>
                    <a:pt x="30246" y="4884"/>
                  </a:lnTo>
                  <a:lnTo>
                    <a:pt x="30246" y="5002"/>
                  </a:lnTo>
                  <a:lnTo>
                    <a:pt x="30285" y="5120"/>
                  </a:lnTo>
                  <a:lnTo>
                    <a:pt x="30482" y="5356"/>
                  </a:lnTo>
                  <a:lnTo>
                    <a:pt x="30600" y="5592"/>
                  </a:lnTo>
                  <a:lnTo>
                    <a:pt x="30718" y="5868"/>
                  </a:lnTo>
                  <a:lnTo>
                    <a:pt x="30797" y="6183"/>
                  </a:lnTo>
                  <a:lnTo>
                    <a:pt x="30837" y="6301"/>
                  </a:lnTo>
                  <a:lnTo>
                    <a:pt x="30915" y="6380"/>
                  </a:lnTo>
                  <a:lnTo>
                    <a:pt x="31034" y="6419"/>
                  </a:lnTo>
                  <a:lnTo>
                    <a:pt x="31112" y="6459"/>
                  </a:lnTo>
                  <a:lnTo>
                    <a:pt x="31191" y="6459"/>
                  </a:lnTo>
                  <a:lnTo>
                    <a:pt x="31309" y="6419"/>
                  </a:lnTo>
                  <a:lnTo>
                    <a:pt x="31427" y="6301"/>
                  </a:lnTo>
                  <a:lnTo>
                    <a:pt x="31467" y="6183"/>
                  </a:lnTo>
                  <a:lnTo>
                    <a:pt x="31467" y="6065"/>
                  </a:lnTo>
                  <a:lnTo>
                    <a:pt x="31349" y="5671"/>
                  </a:lnTo>
                  <a:lnTo>
                    <a:pt x="31191" y="5277"/>
                  </a:lnTo>
                  <a:lnTo>
                    <a:pt x="31034" y="5002"/>
                  </a:lnTo>
                  <a:lnTo>
                    <a:pt x="30837" y="4726"/>
                  </a:lnTo>
                  <a:lnTo>
                    <a:pt x="30718" y="4608"/>
                  </a:lnTo>
                  <a:lnTo>
                    <a:pt x="30600" y="4569"/>
                  </a:lnTo>
                  <a:close/>
                  <a:moveTo>
                    <a:pt x="5554" y="6498"/>
                  </a:moveTo>
                  <a:lnTo>
                    <a:pt x="5435" y="6538"/>
                  </a:lnTo>
                  <a:lnTo>
                    <a:pt x="5317" y="6616"/>
                  </a:lnTo>
                  <a:lnTo>
                    <a:pt x="5278" y="6735"/>
                  </a:lnTo>
                  <a:lnTo>
                    <a:pt x="5199" y="7128"/>
                  </a:lnTo>
                  <a:lnTo>
                    <a:pt x="5081" y="8113"/>
                  </a:lnTo>
                  <a:lnTo>
                    <a:pt x="5120" y="8231"/>
                  </a:lnTo>
                  <a:lnTo>
                    <a:pt x="5160" y="8349"/>
                  </a:lnTo>
                  <a:lnTo>
                    <a:pt x="5278" y="8428"/>
                  </a:lnTo>
                  <a:lnTo>
                    <a:pt x="5396" y="8467"/>
                  </a:lnTo>
                  <a:lnTo>
                    <a:pt x="5554" y="8467"/>
                  </a:lnTo>
                  <a:lnTo>
                    <a:pt x="5672" y="8389"/>
                  </a:lnTo>
                  <a:lnTo>
                    <a:pt x="5711" y="8310"/>
                  </a:lnTo>
                  <a:lnTo>
                    <a:pt x="5751" y="8192"/>
                  </a:lnTo>
                  <a:lnTo>
                    <a:pt x="5869" y="7207"/>
                  </a:lnTo>
                  <a:lnTo>
                    <a:pt x="5908" y="6892"/>
                  </a:lnTo>
                  <a:lnTo>
                    <a:pt x="5908" y="6774"/>
                  </a:lnTo>
                  <a:lnTo>
                    <a:pt x="5869" y="6656"/>
                  </a:lnTo>
                  <a:lnTo>
                    <a:pt x="5790" y="6538"/>
                  </a:lnTo>
                  <a:lnTo>
                    <a:pt x="5672" y="6498"/>
                  </a:lnTo>
                  <a:close/>
                  <a:moveTo>
                    <a:pt x="31034" y="7128"/>
                  </a:moveTo>
                  <a:lnTo>
                    <a:pt x="30915" y="7168"/>
                  </a:lnTo>
                  <a:lnTo>
                    <a:pt x="30797" y="7247"/>
                  </a:lnTo>
                  <a:lnTo>
                    <a:pt x="30718" y="7365"/>
                  </a:lnTo>
                  <a:lnTo>
                    <a:pt x="30640" y="7562"/>
                  </a:lnTo>
                  <a:lnTo>
                    <a:pt x="30246" y="8546"/>
                  </a:lnTo>
                  <a:lnTo>
                    <a:pt x="30207" y="8704"/>
                  </a:lnTo>
                  <a:lnTo>
                    <a:pt x="30246" y="8822"/>
                  </a:lnTo>
                  <a:lnTo>
                    <a:pt x="30285" y="8901"/>
                  </a:lnTo>
                  <a:lnTo>
                    <a:pt x="30403" y="8979"/>
                  </a:lnTo>
                  <a:lnTo>
                    <a:pt x="30522" y="9019"/>
                  </a:lnTo>
                  <a:lnTo>
                    <a:pt x="30640" y="9019"/>
                  </a:lnTo>
                  <a:lnTo>
                    <a:pt x="30718" y="8979"/>
                  </a:lnTo>
                  <a:lnTo>
                    <a:pt x="30797" y="8901"/>
                  </a:lnTo>
                  <a:lnTo>
                    <a:pt x="30837" y="8822"/>
                  </a:lnTo>
                  <a:lnTo>
                    <a:pt x="31270" y="7837"/>
                  </a:lnTo>
                  <a:lnTo>
                    <a:pt x="31388" y="7562"/>
                  </a:lnTo>
                  <a:lnTo>
                    <a:pt x="31388" y="7404"/>
                  </a:lnTo>
                  <a:lnTo>
                    <a:pt x="31349" y="7286"/>
                  </a:lnTo>
                  <a:lnTo>
                    <a:pt x="31270" y="7207"/>
                  </a:lnTo>
                  <a:lnTo>
                    <a:pt x="31152" y="7128"/>
                  </a:lnTo>
                  <a:close/>
                  <a:moveTo>
                    <a:pt x="5199" y="9137"/>
                  </a:moveTo>
                  <a:lnTo>
                    <a:pt x="5081" y="9216"/>
                  </a:lnTo>
                  <a:lnTo>
                    <a:pt x="5002" y="9334"/>
                  </a:lnTo>
                  <a:lnTo>
                    <a:pt x="4963" y="9452"/>
                  </a:lnTo>
                  <a:lnTo>
                    <a:pt x="4805" y="10791"/>
                  </a:lnTo>
                  <a:lnTo>
                    <a:pt x="4805" y="10909"/>
                  </a:lnTo>
                  <a:lnTo>
                    <a:pt x="4845" y="11027"/>
                  </a:lnTo>
                  <a:lnTo>
                    <a:pt x="4963" y="11106"/>
                  </a:lnTo>
                  <a:lnTo>
                    <a:pt x="5081" y="11145"/>
                  </a:lnTo>
                  <a:lnTo>
                    <a:pt x="5239" y="11145"/>
                  </a:lnTo>
                  <a:lnTo>
                    <a:pt x="5357" y="11067"/>
                  </a:lnTo>
                  <a:lnTo>
                    <a:pt x="5435" y="10988"/>
                  </a:lnTo>
                  <a:lnTo>
                    <a:pt x="5475" y="10870"/>
                  </a:lnTo>
                  <a:lnTo>
                    <a:pt x="5632" y="9531"/>
                  </a:lnTo>
                  <a:lnTo>
                    <a:pt x="5593" y="9373"/>
                  </a:lnTo>
                  <a:lnTo>
                    <a:pt x="5554" y="9255"/>
                  </a:lnTo>
                  <a:lnTo>
                    <a:pt x="5435" y="9176"/>
                  </a:lnTo>
                  <a:lnTo>
                    <a:pt x="5317" y="9137"/>
                  </a:lnTo>
                  <a:close/>
                  <a:moveTo>
                    <a:pt x="30010" y="9570"/>
                  </a:moveTo>
                  <a:lnTo>
                    <a:pt x="29891" y="9609"/>
                  </a:lnTo>
                  <a:lnTo>
                    <a:pt x="29773" y="9688"/>
                  </a:lnTo>
                  <a:lnTo>
                    <a:pt x="29695" y="9806"/>
                  </a:lnTo>
                  <a:lnTo>
                    <a:pt x="29183" y="11027"/>
                  </a:lnTo>
                  <a:lnTo>
                    <a:pt x="29143" y="11145"/>
                  </a:lnTo>
                  <a:lnTo>
                    <a:pt x="29183" y="11263"/>
                  </a:lnTo>
                  <a:lnTo>
                    <a:pt x="29222" y="11382"/>
                  </a:lnTo>
                  <a:lnTo>
                    <a:pt x="29340" y="11460"/>
                  </a:lnTo>
                  <a:lnTo>
                    <a:pt x="29498" y="11500"/>
                  </a:lnTo>
                  <a:lnTo>
                    <a:pt x="29576" y="11460"/>
                  </a:lnTo>
                  <a:lnTo>
                    <a:pt x="29655" y="11421"/>
                  </a:lnTo>
                  <a:lnTo>
                    <a:pt x="29734" y="11382"/>
                  </a:lnTo>
                  <a:lnTo>
                    <a:pt x="29773" y="11303"/>
                  </a:lnTo>
                  <a:lnTo>
                    <a:pt x="30325" y="10043"/>
                  </a:lnTo>
                  <a:lnTo>
                    <a:pt x="30364" y="9924"/>
                  </a:lnTo>
                  <a:lnTo>
                    <a:pt x="30325" y="9806"/>
                  </a:lnTo>
                  <a:lnTo>
                    <a:pt x="30246" y="9688"/>
                  </a:lnTo>
                  <a:lnTo>
                    <a:pt x="30128" y="9609"/>
                  </a:lnTo>
                  <a:lnTo>
                    <a:pt x="30010" y="9570"/>
                  </a:lnTo>
                  <a:close/>
                  <a:moveTo>
                    <a:pt x="4884" y="11815"/>
                  </a:moveTo>
                  <a:lnTo>
                    <a:pt x="4766" y="11894"/>
                  </a:lnTo>
                  <a:lnTo>
                    <a:pt x="4687" y="11972"/>
                  </a:lnTo>
                  <a:lnTo>
                    <a:pt x="4648" y="12090"/>
                  </a:lnTo>
                  <a:lnTo>
                    <a:pt x="4451" y="13429"/>
                  </a:lnTo>
                  <a:lnTo>
                    <a:pt x="4490" y="13587"/>
                  </a:lnTo>
                  <a:lnTo>
                    <a:pt x="4530" y="13666"/>
                  </a:lnTo>
                  <a:lnTo>
                    <a:pt x="4608" y="13784"/>
                  </a:lnTo>
                  <a:lnTo>
                    <a:pt x="4766" y="13823"/>
                  </a:lnTo>
                  <a:lnTo>
                    <a:pt x="4805" y="13823"/>
                  </a:lnTo>
                  <a:lnTo>
                    <a:pt x="4924" y="13784"/>
                  </a:lnTo>
                  <a:lnTo>
                    <a:pt x="5002" y="13744"/>
                  </a:lnTo>
                  <a:lnTo>
                    <a:pt x="5081" y="13626"/>
                  </a:lnTo>
                  <a:lnTo>
                    <a:pt x="5120" y="13508"/>
                  </a:lnTo>
                  <a:lnTo>
                    <a:pt x="5317" y="12169"/>
                  </a:lnTo>
                  <a:lnTo>
                    <a:pt x="5278" y="12051"/>
                  </a:lnTo>
                  <a:lnTo>
                    <a:pt x="5239" y="11933"/>
                  </a:lnTo>
                  <a:lnTo>
                    <a:pt x="5120" y="11854"/>
                  </a:lnTo>
                  <a:lnTo>
                    <a:pt x="5002" y="11815"/>
                  </a:lnTo>
                  <a:close/>
                  <a:moveTo>
                    <a:pt x="28946" y="12051"/>
                  </a:moveTo>
                  <a:lnTo>
                    <a:pt x="28828" y="12090"/>
                  </a:lnTo>
                  <a:lnTo>
                    <a:pt x="28710" y="12130"/>
                  </a:lnTo>
                  <a:lnTo>
                    <a:pt x="28631" y="12248"/>
                  </a:lnTo>
                  <a:lnTo>
                    <a:pt x="28119" y="13469"/>
                  </a:lnTo>
                  <a:lnTo>
                    <a:pt x="28080" y="13626"/>
                  </a:lnTo>
                  <a:lnTo>
                    <a:pt x="28119" y="13744"/>
                  </a:lnTo>
                  <a:lnTo>
                    <a:pt x="28159" y="13863"/>
                  </a:lnTo>
                  <a:lnTo>
                    <a:pt x="28277" y="13941"/>
                  </a:lnTo>
                  <a:lnTo>
                    <a:pt x="28513" y="13941"/>
                  </a:lnTo>
                  <a:lnTo>
                    <a:pt x="28592" y="13902"/>
                  </a:lnTo>
                  <a:lnTo>
                    <a:pt x="28671" y="13823"/>
                  </a:lnTo>
                  <a:lnTo>
                    <a:pt x="28710" y="13744"/>
                  </a:lnTo>
                  <a:lnTo>
                    <a:pt x="29261" y="12524"/>
                  </a:lnTo>
                  <a:lnTo>
                    <a:pt x="29301" y="12406"/>
                  </a:lnTo>
                  <a:lnTo>
                    <a:pt x="29261" y="12248"/>
                  </a:lnTo>
                  <a:lnTo>
                    <a:pt x="29183" y="12169"/>
                  </a:lnTo>
                  <a:lnTo>
                    <a:pt x="29064" y="12090"/>
                  </a:lnTo>
                  <a:lnTo>
                    <a:pt x="28946" y="12051"/>
                  </a:lnTo>
                  <a:close/>
                  <a:moveTo>
                    <a:pt x="27765" y="14532"/>
                  </a:moveTo>
                  <a:lnTo>
                    <a:pt x="27647" y="14611"/>
                  </a:lnTo>
                  <a:lnTo>
                    <a:pt x="27568" y="14729"/>
                  </a:lnTo>
                  <a:lnTo>
                    <a:pt x="27056" y="15950"/>
                  </a:lnTo>
                  <a:lnTo>
                    <a:pt x="27017" y="16068"/>
                  </a:lnTo>
                  <a:lnTo>
                    <a:pt x="27056" y="16226"/>
                  </a:lnTo>
                  <a:lnTo>
                    <a:pt x="27135" y="16304"/>
                  </a:lnTo>
                  <a:lnTo>
                    <a:pt x="27214" y="16383"/>
                  </a:lnTo>
                  <a:lnTo>
                    <a:pt x="27371" y="16422"/>
                  </a:lnTo>
                  <a:lnTo>
                    <a:pt x="27450" y="16422"/>
                  </a:lnTo>
                  <a:lnTo>
                    <a:pt x="27529" y="16383"/>
                  </a:lnTo>
                  <a:lnTo>
                    <a:pt x="27607" y="16304"/>
                  </a:lnTo>
                  <a:lnTo>
                    <a:pt x="27686" y="16226"/>
                  </a:lnTo>
                  <a:lnTo>
                    <a:pt x="28198" y="15005"/>
                  </a:lnTo>
                  <a:lnTo>
                    <a:pt x="28237" y="14847"/>
                  </a:lnTo>
                  <a:lnTo>
                    <a:pt x="28198" y="14729"/>
                  </a:lnTo>
                  <a:lnTo>
                    <a:pt x="28119" y="14611"/>
                  </a:lnTo>
                  <a:lnTo>
                    <a:pt x="28041" y="14532"/>
                  </a:lnTo>
                  <a:close/>
                  <a:moveTo>
                    <a:pt x="4530" y="14493"/>
                  </a:moveTo>
                  <a:lnTo>
                    <a:pt x="4412" y="14532"/>
                  </a:lnTo>
                  <a:lnTo>
                    <a:pt x="4333" y="14650"/>
                  </a:lnTo>
                  <a:lnTo>
                    <a:pt x="4293" y="14768"/>
                  </a:lnTo>
                  <a:lnTo>
                    <a:pt x="4097" y="16107"/>
                  </a:lnTo>
                  <a:lnTo>
                    <a:pt x="4097" y="16226"/>
                  </a:lnTo>
                  <a:lnTo>
                    <a:pt x="4175" y="16344"/>
                  </a:lnTo>
                  <a:lnTo>
                    <a:pt x="4254" y="16422"/>
                  </a:lnTo>
                  <a:lnTo>
                    <a:pt x="4372" y="16462"/>
                  </a:lnTo>
                  <a:lnTo>
                    <a:pt x="4569" y="16462"/>
                  </a:lnTo>
                  <a:lnTo>
                    <a:pt x="4648" y="16383"/>
                  </a:lnTo>
                  <a:lnTo>
                    <a:pt x="4727" y="16304"/>
                  </a:lnTo>
                  <a:lnTo>
                    <a:pt x="4766" y="16186"/>
                  </a:lnTo>
                  <a:lnTo>
                    <a:pt x="4963" y="14847"/>
                  </a:lnTo>
                  <a:lnTo>
                    <a:pt x="4963" y="14729"/>
                  </a:lnTo>
                  <a:lnTo>
                    <a:pt x="4884" y="14611"/>
                  </a:lnTo>
                  <a:lnTo>
                    <a:pt x="4805" y="14532"/>
                  </a:lnTo>
                  <a:lnTo>
                    <a:pt x="4648" y="14493"/>
                  </a:lnTo>
                  <a:close/>
                  <a:moveTo>
                    <a:pt x="26820" y="16974"/>
                  </a:moveTo>
                  <a:lnTo>
                    <a:pt x="26702" y="17013"/>
                  </a:lnTo>
                  <a:lnTo>
                    <a:pt x="26583" y="17092"/>
                  </a:lnTo>
                  <a:lnTo>
                    <a:pt x="26505" y="17171"/>
                  </a:lnTo>
                  <a:lnTo>
                    <a:pt x="25993" y="18431"/>
                  </a:lnTo>
                  <a:lnTo>
                    <a:pt x="25953" y="18549"/>
                  </a:lnTo>
                  <a:lnTo>
                    <a:pt x="25993" y="18667"/>
                  </a:lnTo>
                  <a:lnTo>
                    <a:pt x="26071" y="18785"/>
                  </a:lnTo>
                  <a:lnTo>
                    <a:pt x="26150" y="18864"/>
                  </a:lnTo>
                  <a:lnTo>
                    <a:pt x="26308" y="18903"/>
                  </a:lnTo>
                  <a:lnTo>
                    <a:pt x="26387" y="18864"/>
                  </a:lnTo>
                  <a:lnTo>
                    <a:pt x="26465" y="18825"/>
                  </a:lnTo>
                  <a:lnTo>
                    <a:pt x="26544" y="18785"/>
                  </a:lnTo>
                  <a:lnTo>
                    <a:pt x="26623" y="18667"/>
                  </a:lnTo>
                  <a:lnTo>
                    <a:pt x="27135" y="17446"/>
                  </a:lnTo>
                  <a:lnTo>
                    <a:pt x="27174" y="17328"/>
                  </a:lnTo>
                  <a:lnTo>
                    <a:pt x="27135" y="17210"/>
                  </a:lnTo>
                  <a:lnTo>
                    <a:pt x="27056" y="17092"/>
                  </a:lnTo>
                  <a:lnTo>
                    <a:pt x="26977" y="17013"/>
                  </a:lnTo>
                  <a:lnTo>
                    <a:pt x="26820" y="16974"/>
                  </a:lnTo>
                  <a:close/>
                  <a:moveTo>
                    <a:pt x="4175" y="17131"/>
                  </a:moveTo>
                  <a:lnTo>
                    <a:pt x="4057" y="17210"/>
                  </a:lnTo>
                  <a:lnTo>
                    <a:pt x="3978" y="17289"/>
                  </a:lnTo>
                  <a:lnTo>
                    <a:pt x="3900" y="17407"/>
                  </a:lnTo>
                  <a:lnTo>
                    <a:pt x="3703" y="18746"/>
                  </a:lnTo>
                  <a:lnTo>
                    <a:pt x="3742" y="18864"/>
                  </a:lnTo>
                  <a:lnTo>
                    <a:pt x="3781" y="18982"/>
                  </a:lnTo>
                  <a:lnTo>
                    <a:pt x="3860" y="19100"/>
                  </a:lnTo>
                  <a:lnTo>
                    <a:pt x="4018" y="19140"/>
                  </a:lnTo>
                  <a:lnTo>
                    <a:pt x="4057" y="19140"/>
                  </a:lnTo>
                  <a:lnTo>
                    <a:pt x="4175" y="19100"/>
                  </a:lnTo>
                  <a:lnTo>
                    <a:pt x="4254" y="19061"/>
                  </a:lnTo>
                  <a:lnTo>
                    <a:pt x="4333" y="18982"/>
                  </a:lnTo>
                  <a:lnTo>
                    <a:pt x="4372" y="18864"/>
                  </a:lnTo>
                  <a:lnTo>
                    <a:pt x="4569" y="17525"/>
                  </a:lnTo>
                  <a:lnTo>
                    <a:pt x="4569" y="17368"/>
                  </a:lnTo>
                  <a:lnTo>
                    <a:pt x="4530" y="17249"/>
                  </a:lnTo>
                  <a:lnTo>
                    <a:pt x="4412" y="17171"/>
                  </a:lnTo>
                  <a:lnTo>
                    <a:pt x="4293" y="17131"/>
                  </a:lnTo>
                  <a:close/>
                  <a:moveTo>
                    <a:pt x="25756" y="19455"/>
                  </a:moveTo>
                  <a:lnTo>
                    <a:pt x="25638" y="19494"/>
                  </a:lnTo>
                  <a:lnTo>
                    <a:pt x="25520" y="19534"/>
                  </a:lnTo>
                  <a:lnTo>
                    <a:pt x="25441" y="19652"/>
                  </a:lnTo>
                  <a:lnTo>
                    <a:pt x="24929" y="20873"/>
                  </a:lnTo>
                  <a:lnTo>
                    <a:pt x="24890" y="21030"/>
                  </a:lnTo>
                  <a:lnTo>
                    <a:pt x="24929" y="21148"/>
                  </a:lnTo>
                  <a:lnTo>
                    <a:pt x="25008" y="21266"/>
                  </a:lnTo>
                  <a:lnTo>
                    <a:pt x="25087" y="21345"/>
                  </a:lnTo>
                  <a:lnTo>
                    <a:pt x="25323" y="21345"/>
                  </a:lnTo>
                  <a:lnTo>
                    <a:pt x="25402" y="21306"/>
                  </a:lnTo>
                  <a:lnTo>
                    <a:pt x="25481" y="21227"/>
                  </a:lnTo>
                  <a:lnTo>
                    <a:pt x="25560" y="21148"/>
                  </a:lnTo>
                  <a:lnTo>
                    <a:pt x="26071" y="19927"/>
                  </a:lnTo>
                  <a:lnTo>
                    <a:pt x="26111" y="19809"/>
                  </a:lnTo>
                  <a:lnTo>
                    <a:pt x="26071" y="19652"/>
                  </a:lnTo>
                  <a:lnTo>
                    <a:pt x="25993" y="19573"/>
                  </a:lnTo>
                  <a:lnTo>
                    <a:pt x="25914" y="19494"/>
                  </a:lnTo>
                  <a:lnTo>
                    <a:pt x="25756" y="19455"/>
                  </a:lnTo>
                  <a:close/>
                  <a:moveTo>
                    <a:pt x="3781" y="19809"/>
                  </a:moveTo>
                  <a:lnTo>
                    <a:pt x="3663" y="19849"/>
                  </a:lnTo>
                  <a:lnTo>
                    <a:pt x="3545" y="19967"/>
                  </a:lnTo>
                  <a:lnTo>
                    <a:pt x="3506" y="20085"/>
                  </a:lnTo>
                  <a:lnTo>
                    <a:pt x="3309" y="21385"/>
                  </a:lnTo>
                  <a:lnTo>
                    <a:pt x="3309" y="21542"/>
                  </a:lnTo>
                  <a:lnTo>
                    <a:pt x="3348" y="21660"/>
                  </a:lnTo>
                  <a:lnTo>
                    <a:pt x="3466" y="21739"/>
                  </a:lnTo>
                  <a:lnTo>
                    <a:pt x="3585" y="21778"/>
                  </a:lnTo>
                  <a:lnTo>
                    <a:pt x="3742" y="21778"/>
                  </a:lnTo>
                  <a:lnTo>
                    <a:pt x="3860" y="21700"/>
                  </a:lnTo>
                  <a:lnTo>
                    <a:pt x="3939" y="21621"/>
                  </a:lnTo>
                  <a:lnTo>
                    <a:pt x="3978" y="21503"/>
                  </a:lnTo>
                  <a:lnTo>
                    <a:pt x="4175" y="20164"/>
                  </a:lnTo>
                  <a:lnTo>
                    <a:pt x="4175" y="20046"/>
                  </a:lnTo>
                  <a:lnTo>
                    <a:pt x="4136" y="19927"/>
                  </a:lnTo>
                  <a:lnTo>
                    <a:pt x="4018" y="19849"/>
                  </a:lnTo>
                  <a:lnTo>
                    <a:pt x="3900" y="19809"/>
                  </a:lnTo>
                  <a:close/>
                  <a:moveTo>
                    <a:pt x="29025" y="21503"/>
                  </a:moveTo>
                  <a:lnTo>
                    <a:pt x="27686" y="21542"/>
                  </a:lnTo>
                  <a:lnTo>
                    <a:pt x="27529" y="21581"/>
                  </a:lnTo>
                  <a:lnTo>
                    <a:pt x="27450" y="21660"/>
                  </a:lnTo>
                  <a:lnTo>
                    <a:pt x="27371" y="21778"/>
                  </a:lnTo>
                  <a:lnTo>
                    <a:pt x="27371" y="21896"/>
                  </a:lnTo>
                  <a:lnTo>
                    <a:pt x="27371" y="22054"/>
                  </a:lnTo>
                  <a:lnTo>
                    <a:pt x="27450" y="22133"/>
                  </a:lnTo>
                  <a:lnTo>
                    <a:pt x="27568" y="22212"/>
                  </a:lnTo>
                  <a:lnTo>
                    <a:pt x="27725" y="22212"/>
                  </a:lnTo>
                  <a:lnTo>
                    <a:pt x="29064" y="22172"/>
                  </a:lnTo>
                  <a:lnTo>
                    <a:pt x="29183" y="22133"/>
                  </a:lnTo>
                  <a:lnTo>
                    <a:pt x="29261" y="22054"/>
                  </a:lnTo>
                  <a:lnTo>
                    <a:pt x="29340" y="21936"/>
                  </a:lnTo>
                  <a:lnTo>
                    <a:pt x="29380" y="21818"/>
                  </a:lnTo>
                  <a:lnTo>
                    <a:pt x="29340" y="21660"/>
                  </a:lnTo>
                  <a:lnTo>
                    <a:pt x="29261" y="21581"/>
                  </a:lnTo>
                  <a:lnTo>
                    <a:pt x="29143" y="21503"/>
                  </a:lnTo>
                  <a:close/>
                  <a:moveTo>
                    <a:pt x="26347" y="21621"/>
                  </a:moveTo>
                  <a:lnTo>
                    <a:pt x="25008" y="21700"/>
                  </a:lnTo>
                  <a:lnTo>
                    <a:pt x="24851" y="21739"/>
                  </a:lnTo>
                  <a:lnTo>
                    <a:pt x="24772" y="21818"/>
                  </a:lnTo>
                  <a:lnTo>
                    <a:pt x="24693" y="21936"/>
                  </a:lnTo>
                  <a:lnTo>
                    <a:pt x="24654" y="22054"/>
                  </a:lnTo>
                  <a:lnTo>
                    <a:pt x="24693" y="22172"/>
                  </a:lnTo>
                  <a:lnTo>
                    <a:pt x="24772" y="22290"/>
                  </a:lnTo>
                  <a:lnTo>
                    <a:pt x="24890" y="22369"/>
                  </a:lnTo>
                  <a:lnTo>
                    <a:pt x="25008" y="22369"/>
                  </a:lnTo>
                  <a:lnTo>
                    <a:pt x="26387" y="22290"/>
                  </a:lnTo>
                  <a:lnTo>
                    <a:pt x="26505" y="22290"/>
                  </a:lnTo>
                  <a:lnTo>
                    <a:pt x="26583" y="22212"/>
                  </a:lnTo>
                  <a:lnTo>
                    <a:pt x="26662" y="22093"/>
                  </a:lnTo>
                  <a:lnTo>
                    <a:pt x="26702" y="21936"/>
                  </a:lnTo>
                  <a:lnTo>
                    <a:pt x="26662" y="21818"/>
                  </a:lnTo>
                  <a:lnTo>
                    <a:pt x="26583" y="21700"/>
                  </a:lnTo>
                  <a:lnTo>
                    <a:pt x="26465" y="21660"/>
                  </a:lnTo>
                  <a:lnTo>
                    <a:pt x="26347" y="21621"/>
                  </a:lnTo>
                  <a:close/>
                  <a:moveTo>
                    <a:pt x="30443" y="21463"/>
                  </a:moveTo>
                  <a:lnTo>
                    <a:pt x="30285" y="21503"/>
                  </a:lnTo>
                  <a:lnTo>
                    <a:pt x="30167" y="21542"/>
                  </a:lnTo>
                  <a:lnTo>
                    <a:pt x="30088" y="21621"/>
                  </a:lnTo>
                  <a:lnTo>
                    <a:pt x="30049" y="21739"/>
                  </a:lnTo>
                  <a:lnTo>
                    <a:pt x="30049" y="21896"/>
                  </a:lnTo>
                  <a:lnTo>
                    <a:pt x="30088" y="22015"/>
                  </a:lnTo>
                  <a:lnTo>
                    <a:pt x="30167" y="22093"/>
                  </a:lnTo>
                  <a:lnTo>
                    <a:pt x="30325" y="22133"/>
                  </a:lnTo>
                  <a:lnTo>
                    <a:pt x="30600" y="22212"/>
                  </a:lnTo>
                  <a:lnTo>
                    <a:pt x="30876" y="22330"/>
                  </a:lnTo>
                  <a:lnTo>
                    <a:pt x="31112" y="22448"/>
                  </a:lnTo>
                  <a:lnTo>
                    <a:pt x="31388" y="22605"/>
                  </a:lnTo>
                  <a:lnTo>
                    <a:pt x="31467" y="22684"/>
                  </a:lnTo>
                  <a:lnTo>
                    <a:pt x="31585" y="22684"/>
                  </a:lnTo>
                  <a:lnTo>
                    <a:pt x="31742" y="22645"/>
                  </a:lnTo>
                  <a:lnTo>
                    <a:pt x="31861" y="22566"/>
                  </a:lnTo>
                  <a:lnTo>
                    <a:pt x="31900" y="22448"/>
                  </a:lnTo>
                  <a:lnTo>
                    <a:pt x="31900" y="22330"/>
                  </a:lnTo>
                  <a:lnTo>
                    <a:pt x="31861" y="22212"/>
                  </a:lnTo>
                  <a:lnTo>
                    <a:pt x="31782" y="22093"/>
                  </a:lnTo>
                  <a:lnTo>
                    <a:pt x="31467" y="21896"/>
                  </a:lnTo>
                  <a:lnTo>
                    <a:pt x="31152" y="21700"/>
                  </a:lnTo>
                  <a:lnTo>
                    <a:pt x="30797" y="21581"/>
                  </a:lnTo>
                  <a:lnTo>
                    <a:pt x="30443" y="21463"/>
                  </a:lnTo>
                  <a:close/>
                  <a:moveTo>
                    <a:pt x="3348" y="22448"/>
                  </a:moveTo>
                  <a:lnTo>
                    <a:pt x="3230" y="22487"/>
                  </a:lnTo>
                  <a:lnTo>
                    <a:pt x="3151" y="22605"/>
                  </a:lnTo>
                  <a:lnTo>
                    <a:pt x="3073" y="22724"/>
                  </a:lnTo>
                  <a:lnTo>
                    <a:pt x="2876" y="24023"/>
                  </a:lnTo>
                  <a:lnTo>
                    <a:pt x="2876" y="24181"/>
                  </a:lnTo>
                  <a:lnTo>
                    <a:pt x="2915" y="24299"/>
                  </a:lnTo>
                  <a:lnTo>
                    <a:pt x="3033" y="24378"/>
                  </a:lnTo>
                  <a:lnTo>
                    <a:pt x="3151" y="24417"/>
                  </a:lnTo>
                  <a:lnTo>
                    <a:pt x="3309" y="24417"/>
                  </a:lnTo>
                  <a:lnTo>
                    <a:pt x="3427" y="24338"/>
                  </a:lnTo>
                  <a:lnTo>
                    <a:pt x="3466" y="24259"/>
                  </a:lnTo>
                  <a:lnTo>
                    <a:pt x="3545" y="24141"/>
                  </a:lnTo>
                  <a:lnTo>
                    <a:pt x="3742" y="22842"/>
                  </a:lnTo>
                  <a:lnTo>
                    <a:pt x="3742" y="22684"/>
                  </a:lnTo>
                  <a:lnTo>
                    <a:pt x="3703" y="22566"/>
                  </a:lnTo>
                  <a:lnTo>
                    <a:pt x="3585" y="22487"/>
                  </a:lnTo>
                  <a:lnTo>
                    <a:pt x="3466" y="22448"/>
                  </a:lnTo>
                  <a:close/>
                  <a:moveTo>
                    <a:pt x="32373" y="23078"/>
                  </a:moveTo>
                  <a:lnTo>
                    <a:pt x="32254" y="23117"/>
                  </a:lnTo>
                  <a:lnTo>
                    <a:pt x="32136" y="23196"/>
                  </a:lnTo>
                  <a:lnTo>
                    <a:pt x="32057" y="23275"/>
                  </a:lnTo>
                  <a:lnTo>
                    <a:pt x="32057" y="23432"/>
                  </a:lnTo>
                  <a:lnTo>
                    <a:pt x="32057" y="23551"/>
                  </a:lnTo>
                  <a:lnTo>
                    <a:pt x="32215" y="23984"/>
                  </a:lnTo>
                  <a:lnTo>
                    <a:pt x="32254" y="24456"/>
                  </a:lnTo>
                  <a:lnTo>
                    <a:pt x="32254" y="24693"/>
                  </a:lnTo>
                  <a:lnTo>
                    <a:pt x="32254" y="24811"/>
                  </a:lnTo>
                  <a:lnTo>
                    <a:pt x="32333" y="24929"/>
                  </a:lnTo>
                  <a:lnTo>
                    <a:pt x="32412" y="25008"/>
                  </a:lnTo>
                  <a:lnTo>
                    <a:pt x="32530" y="25047"/>
                  </a:lnTo>
                  <a:lnTo>
                    <a:pt x="32688" y="25047"/>
                  </a:lnTo>
                  <a:lnTo>
                    <a:pt x="32806" y="24968"/>
                  </a:lnTo>
                  <a:lnTo>
                    <a:pt x="32884" y="24890"/>
                  </a:lnTo>
                  <a:lnTo>
                    <a:pt x="32924" y="24771"/>
                  </a:lnTo>
                  <a:lnTo>
                    <a:pt x="32924" y="24456"/>
                  </a:lnTo>
                  <a:lnTo>
                    <a:pt x="32924" y="24141"/>
                  </a:lnTo>
                  <a:lnTo>
                    <a:pt x="32884" y="23866"/>
                  </a:lnTo>
                  <a:lnTo>
                    <a:pt x="32806" y="23551"/>
                  </a:lnTo>
                  <a:lnTo>
                    <a:pt x="32688" y="23275"/>
                  </a:lnTo>
                  <a:lnTo>
                    <a:pt x="32609" y="23157"/>
                  </a:lnTo>
                  <a:lnTo>
                    <a:pt x="32491" y="23117"/>
                  </a:lnTo>
                  <a:lnTo>
                    <a:pt x="32373" y="23078"/>
                  </a:lnTo>
                  <a:close/>
                  <a:moveTo>
                    <a:pt x="2876" y="25086"/>
                  </a:moveTo>
                  <a:lnTo>
                    <a:pt x="2758" y="25165"/>
                  </a:lnTo>
                  <a:lnTo>
                    <a:pt x="2679" y="25244"/>
                  </a:lnTo>
                  <a:lnTo>
                    <a:pt x="2639" y="25362"/>
                  </a:lnTo>
                  <a:lnTo>
                    <a:pt x="2403" y="26701"/>
                  </a:lnTo>
                  <a:lnTo>
                    <a:pt x="2403" y="26819"/>
                  </a:lnTo>
                  <a:lnTo>
                    <a:pt x="2442" y="26937"/>
                  </a:lnTo>
                  <a:lnTo>
                    <a:pt x="2561" y="27016"/>
                  </a:lnTo>
                  <a:lnTo>
                    <a:pt x="2679" y="27055"/>
                  </a:lnTo>
                  <a:lnTo>
                    <a:pt x="2718" y="27095"/>
                  </a:lnTo>
                  <a:lnTo>
                    <a:pt x="2836" y="27055"/>
                  </a:lnTo>
                  <a:lnTo>
                    <a:pt x="2954" y="27016"/>
                  </a:lnTo>
                  <a:lnTo>
                    <a:pt x="3033" y="26898"/>
                  </a:lnTo>
                  <a:lnTo>
                    <a:pt x="3073" y="26819"/>
                  </a:lnTo>
                  <a:lnTo>
                    <a:pt x="3309" y="25480"/>
                  </a:lnTo>
                  <a:lnTo>
                    <a:pt x="3309" y="25362"/>
                  </a:lnTo>
                  <a:lnTo>
                    <a:pt x="3230" y="25244"/>
                  </a:lnTo>
                  <a:lnTo>
                    <a:pt x="3151" y="25126"/>
                  </a:lnTo>
                  <a:lnTo>
                    <a:pt x="3033" y="25086"/>
                  </a:lnTo>
                  <a:close/>
                  <a:moveTo>
                    <a:pt x="32176" y="25638"/>
                  </a:moveTo>
                  <a:lnTo>
                    <a:pt x="32057" y="25677"/>
                  </a:lnTo>
                  <a:lnTo>
                    <a:pt x="31939" y="25717"/>
                  </a:lnTo>
                  <a:lnTo>
                    <a:pt x="31821" y="25835"/>
                  </a:lnTo>
                  <a:lnTo>
                    <a:pt x="31191" y="26977"/>
                  </a:lnTo>
                  <a:lnTo>
                    <a:pt x="31112" y="27095"/>
                  </a:lnTo>
                  <a:lnTo>
                    <a:pt x="31152" y="27252"/>
                  </a:lnTo>
                  <a:lnTo>
                    <a:pt x="31191" y="27371"/>
                  </a:lnTo>
                  <a:lnTo>
                    <a:pt x="31309" y="27449"/>
                  </a:lnTo>
                  <a:lnTo>
                    <a:pt x="31467" y="27489"/>
                  </a:lnTo>
                  <a:lnTo>
                    <a:pt x="31624" y="27449"/>
                  </a:lnTo>
                  <a:lnTo>
                    <a:pt x="31703" y="27371"/>
                  </a:lnTo>
                  <a:lnTo>
                    <a:pt x="31742" y="27331"/>
                  </a:lnTo>
                  <a:lnTo>
                    <a:pt x="32412" y="26150"/>
                  </a:lnTo>
                  <a:lnTo>
                    <a:pt x="32451" y="26032"/>
                  </a:lnTo>
                  <a:lnTo>
                    <a:pt x="32451" y="25913"/>
                  </a:lnTo>
                  <a:lnTo>
                    <a:pt x="32412" y="25795"/>
                  </a:lnTo>
                  <a:lnTo>
                    <a:pt x="32294" y="25677"/>
                  </a:lnTo>
                  <a:lnTo>
                    <a:pt x="32176" y="25638"/>
                  </a:lnTo>
                  <a:close/>
                  <a:moveTo>
                    <a:pt x="2403" y="27725"/>
                  </a:moveTo>
                  <a:lnTo>
                    <a:pt x="2285" y="27804"/>
                  </a:lnTo>
                  <a:lnTo>
                    <a:pt x="2206" y="27883"/>
                  </a:lnTo>
                  <a:lnTo>
                    <a:pt x="2167" y="28001"/>
                  </a:lnTo>
                  <a:lnTo>
                    <a:pt x="1891" y="29300"/>
                  </a:lnTo>
                  <a:lnTo>
                    <a:pt x="1891" y="29458"/>
                  </a:lnTo>
                  <a:lnTo>
                    <a:pt x="1931" y="29576"/>
                  </a:lnTo>
                  <a:lnTo>
                    <a:pt x="2049" y="29655"/>
                  </a:lnTo>
                  <a:lnTo>
                    <a:pt x="2167" y="29694"/>
                  </a:lnTo>
                  <a:lnTo>
                    <a:pt x="2246" y="29733"/>
                  </a:lnTo>
                  <a:lnTo>
                    <a:pt x="2324" y="29694"/>
                  </a:lnTo>
                  <a:lnTo>
                    <a:pt x="2442" y="29655"/>
                  </a:lnTo>
                  <a:lnTo>
                    <a:pt x="2521" y="29537"/>
                  </a:lnTo>
                  <a:lnTo>
                    <a:pt x="2561" y="29458"/>
                  </a:lnTo>
                  <a:lnTo>
                    <a:pt x="2797" y="28119"/>
                  </a:lnTo>
                  <a:lnTo>
                    <a:pt x="2797" y="28001"/>
                  </a:lnTo>
                  <a:lnTo>
                    <a:pt x="2758" y="27883"/>
                  </a:lnTo>
                  <a:lnTo>
                    <a:pt x="2679" y="27764"/>
                  </a:lnTo>
                  <a:lnTo>
                    <a:pt x="2561" y="27725"/>
                  </a:lnTo>
                  <a:close/>
                  <a:moveTo>
                    <a:pt x="30718" y="28001"/>
                  </a:moveTo>
                  <a:lnTo>
                    <a:pt x="30600" y="28040"/>
                  </a:lnTo>
                  <a:lnTo>
                    <a:pt x="30522" y="28158"/>
                  </a:lnTo>
                  <a:lnTo>
                    <a:pt x="29852" y="29300"/>
                  </a:lnTo>
                  <a:lnTo>
                    <a:pt x="29813" y="29458"/>
                  </a:lnTo>
                  <a:lnTo>
                    <a:pt x="29813" y="29576"/>
                  </a:lnTo>
                  <a:lnTo>
                    <a:pt x="29852" y="29694"/>
                  </a:lnTo>
                  <a:lnTo>
                    <a:pt x="29970" y="29773"/>
                  </a:lnTo>
                  <a:lnTo>
                    <a:pt x="30128" y="29812"/>
                  </a:lnTo>
                  <a:lnTo>
                    <a:pt x="30285" y="29773"/>
                  </a:lnTo>
                  <a:lnTo>
                    <a:pt x="30364" y="29733"/>
                  </a:lnTo>
                  <a:lnTo>
                    <a:pt x="30443" y="29655"/>
                  </a:lnTo>
                  <a:lnTo>
                    <a:pt x="31073" y="28473"/>
                  </a:lnTo>
                  <a:lnTo>
                    <a:pt x="31152" y="28355"/>
                  </a:lnTo>
                  <a:lnTo>
                    <a:pt x="31112" y="28237"/>
                  </a:lnTo>
                  <a:lnTo>
                    <a:pt x="31073" y="28119"/>
                  </a:lnTo>
                  <a:lnTo>
                    <a:pt x="30955" y="28040"/>
                  </a:lnTo>
                  <a:lnTo>
                    <a:pt x="30837" y="28001"/>
                  </a:lnTo>
                  <a:close/>
                  <a:moveTo>
                    <a:pt x="29380" y="30324"/>
                  </a:moveTo>
                  <a:lnTo>
                    <a:pt x="29261" y="30364"/>
                  </a:lnTo>
                  <a:lnTo>
                    <a:pt x="29183" y="30482"/>
                  </a:lnTo>
                  <a:lnTo>
                    <a:pt x="28513" y="31663"/>
                  </a:lnTo>
                  <a:lnTo>
                    <a:pt x="28474" y="31781"/>
                  </a:lnTo>
                  <a:lnTo>
                    <a:pt x="28474" y="31899"/>
                  </a:lnTo>
                  <a:lnTo>
                    <a:pt x="28553" y="32018"/>
                  </a:lnTo>
                  <a:lnTo>
                    <a:pt x="28631" y="32096"/>
                  </a:lnTo>
                  <a:lnTo>
                    <a:pt x="28789" y="32136"/>
                  </a:lnTo>
                  <a:lnTo>
                    <a:pt x="28986" y="32096"/>
                  </a:lnTo>
                  <a:lnTo>
                    <a:pt x="29025" y="32057"/>
                  </a:lnTo>
                  <a:lnTo>
                    <a:pt x="29104" y="31978"/>
                  </a:lnTo>
                  <a:lnTo>
                    <a:pt x="29773" y="30797"/>
                  </a:lnTo>
                  <a:lnTo>
                    <a:pt x="29813" y="30679"/>
                  </a:lnTo>
                  <a:lnTo>
                    <a:pt x="29813" y="30560"/>
                  </a:lnTo>
                  <a:lnTo>
                    <a:pt x="29734" y="30442"/>
                  </a:lnTo>
                  <a:lnTo>
                    <a:pt x="29655" y="30364"/>
                  </a:lnTo>
                  <a:lnTo>
                    <a:pt x="29498" y="30324"/>
                  </a:lnTo>
                  <a:close/>
                  <a:moveTo>
                    <a:pt x="1891" y="30364"/>
                  </a:moveTo>
                  <a:lnTo>
                    <a:pt x="1773" y="30403"/>
                  </a:lnTo>
                  <a:lnTo>
                    <a:pt x="1694" y="30521"/>
                  </a:lnTo>
                  <a:lnTo>
                    <a:pt x="1655" y="30639"/>
                  </a:lnTo>
                  <a:lnTo>
                    <a:pt x="1379" y="31939"/>
                  </a:lnTo>
                  <a:lnTo>
                    <a:pt x="1379" y="32096"/>
                  </a:lnTo>
                  <a:lnTo>
                    <a:pt x="1419" y="32214"/>
                  </a:lnTo>
                  <a:lnTo>
                    <a:pt x="1497" y="32293"/>
                  </a:lnTo>
                  <a:lnTo>
                    <a:pt x="1655" y="32333"/>
                  </a:lnTo>
                  <a:lnTo>
                    <a:pt x="1812" y="32333"/>
                  </a:lnTo>
                  <a:lnTo>
                    <a:pt x="1931" y="32293"/>
                  </a:lnTo>
                  <a:lnTo>
                    <a:pt x="1970" y="32175"/>
                  </a:lnTo>
                  <a:lnTo>
                    <a:pt x="2049" y="32096"/>
                  </a:lnTo>
                  <a:lnTo>
                    <a:pt x="2285" y="30757"/>
                  </a:lnTo>
                  <a:lnTo>
                    <a:pt x="2285" y="30639"/>
                  </a:lnTo>
                  <a:lnTo>
                    <a:pt x="2246" y="30521"/>
                  </a:lnTo>
                  <a:lnTo>
                    <a:pt x="2167" y="30403"/>
                  </a:lnTo>
                  <a:lnTo>
                    <a:pt x="2049" y="30364"/>
                  </a:lnTo>
                  <a:close/>
                  <a:moveTo>
                    <a:pt x="28041" y="32648"/>
                  </a:moveTo>
                  <a:lnTo>
                    <a:pt x="27922" y="32726"/>
                  </a:lnTo>
                  <a:lnTo>
                    <a:pt x="27844" y="32805"/>
                  </a:lnTo>
                  <a:lnTo>
                    <a:pt x="27174" y="33987"/>
                  </a:lnTo>
                  <a:lnTo>
                    <a:pt x="27135" y="34105"/>
                  </a:lnTo>
                  <a:lnTo>
                    <a:pt x="27135" y="34223"/>
                  </a:lnTo>
                  <a:lnTo>
                    <a:pt x="27214" y="34341"/>
                  </a:lnTo>
                  <a:lnTo>
                    <a:pt x="27292" y="34420"/>
                  </a:lnTo>
                  <a:lnTo>
                    <a:pt x="27489" y="34499"/>
                  </a:lnTo>
                  <a:lnTo>
                    <a:pt x="27647" y="34420"/>
                  </a:lnTo>
                  <a:lnTo>
                    <a:pt x="27725" y="34380"/>
                  </a:lnTo>
                  <a:lnTo>
                    <a:pt x="27765" y="34302"/>
                  </a:lnTo>
                  <a:lnTo>
                    <a:pt x="28434" y="33160"/>
                  </a:lnTo>
                  <a:lnTo>
                    <a:pt x="28474" y="33002"/>
                  </a:lnTo>
                  <a:lnTo>
                    <a:pt x="28474" y="32884"/>
                  </a:lnTo>
                  <a:lnTo>
                    <a:pt x="28395" y="32766"/>
                  </a:lnTo>
                  <a:lnTo>
                    <a:pt x="28316" y="32687"/>
                  </a:lnTo>
                  <a:lnTo>
                    <a:pt x="28198" y="32648"/>
                  </a:lnTo>
                  <a:close/>
                  <a:moveTo>
                    <a:pt x="1379" y="33002"/>
                  </a:moveTo>
                  <a:lnTo>
                    <a:pt x="1261" y="33042"/>
                  </a:lnTo>
                  <a:lnTo>
                    <a:pt x="1143" y="33120"/>
                  </a:lnTo>
                  <a:lnTo>
                    <a:pt x="1104" y="33278"/>
                  </a:lnTo>
                  <a:lnTo>
                    <a:pt x="828" y="34577"/>
                  </a:lnTo>
                  <a:lnTo>
                    <a:pt x="828" y="34696"/>
                  </a:lnTo>
                  <a:lnTo>
                    <a:pt x="867" y="34814"/>
                  </a:lnTo>
                  <a:lnTo>
                    <a:pt x="946" y="34932"/>
                  </a:lnTo>
                  <a:lnTo>
                    <a:pt x="1064" y="34971"/>
                  </a:lnTo>
                  <a:lnTo>
                    <a:pt x="1261" y="34971"/>
                  </a:lnTo>
                  <a:lnTo>
                    <a:pt x="1379" y="34892"/>
                  </a:lnTo>
                  <a:lnTo>
                    <a:pt x="1419" y="34814"/>
                  </a:lnTo>
                  <a:lnTo>
                    <a:pt x="1497" y="34696"/>
                  </a:lnTo>
                  <a:lnTo>
                    <a:pt x="1773" y="33396"/>
                  </a:lnTo>
                  <a:lnTo>
                    <a:pt x="1773" y="33278"/>
                  </a:lnTo>
                  <a:lnTo>
                    <a:pt x="1694" y="33160"/>
                  </a:lnTo>
                  <a:lnTo>
                    <a:pt x="1615" y="33042"/>
                  </a:lnTo>
                  <a:lnTo>
                    <a:pt x="1497" y="33002"/>
                  </a:lnTo>
                  <a:close/>
                  <a:moveTo>
                    <a:pt x="26741" y="34971"/>
                  </a:moveTo>
                  <a:lnTo>
                    <a:pt x="26623" y="35050"/>
                  </a:lnTo>
                  <a:lnTo>
                    <a:pt x="26505" y="35129"/>
                  </a:lnTo>
                  <a:lnTo>
                    <a:pt x="25875" y="36310"/>
                  </a:lnTo>
                  <a:lnTo>
                    <a:pt x="25796" y="36428"/>
                  </a:lnTo>
                  <a:lnTo>
                    <a:pt x="25835" y="36586"/>
                  </a:lnTo>
                  <a:lnTo>
                    <a:pt x="25875" y="36665"/>
                  </a:lnTo>
                  <a:lnTo>
                    <a:pt x="25993" y="36783"/>
                  </a:lnTo>
                  <a:lnTo>
                    <a:pt x="26150" y="36822"/>
                  </a:lnTo>
                  <a:lnTo>
                    <a:pt x="26308" y="36783"/>
                  </a:lnTo>
                  <a:lnTo>
                    <a:pt x="26387" y="36704"/>
                  </a:lnTo>
                  <a:lnTo>
                    <a:pt x="26426" y="36665"/>
                  </a:lnTo>
                  <a:lnTo>
                    <a:pt x="27095" y="35483"/>
                  </a:lnTo>
                  <a:lnTo>
                    <a:pt x="27135" y="35365"/>
                  </a:lnTo>
                  <a:lnTo>
                    <a:pt x="27135" y="35208"/>
                  </a:lnTo>
                  <a:lnTo>
                    <a:pt x="27095" y="35129"/>
                  </a:lnTo>
                  <a:lnTo>
                    <a:pt x="26977" y="35011"/>
                  </a:lnTo>
                  <a:lnTo>
                    <a:pt x="26859" y="34971"/>
                  </a:lnTo>
                  <a:close/>
                  <a:moveTo>
                    <a:pt x="788" y="35641"/>
                  </a:moveTo>
                  <a:lnTo>
                    <a:pt x="670" y="35680"/>
                  </a:lnTo>
                  <a:lnTo>
                    <a:pt x="592" y="35759"/>
                  </a:lnTo>
                  <a:lnTo>
                    <a:pt x="552" y="35877"/>
                  </a:lnTo>
                  <a:lnTo>
                    <a:pt x="237" y="37177"/>
                  </a:lnTo>
                  <a:lnTo>
                    <a:pt x="237" y="37334"/>
                  </a:lnTo>
                  <a:lnTo>
                    <a:pt x="276" y="37452"/>
                  </a:lnTo>
                  <a:lnTo>
                    <a:pt x="395" y="37531"/>
                  </a:lnTo>
                  <a:lnTo>
                    <a:pt x="513" y="37610"/>
                  </a:lnTo>
                  <a:lnTo>
                    <a:pt x="592" y="37610"/>
                  </a:lnTo>
                  <a:lnTo>
                    <a:pt x="670" y="37570"/>
                  </a:lnTo>
                  <a:lnTo>
                    <a:pt x="788" y="37531"/>
                  </a:lnTo>
                  <a:lnTo>
                    <a:pt x="867" y="37452"/>
                  </a:lnTo>
                  <a:lnTo>
                    <a:pt x="907" y="37334"/>
                  </a:lnTo>
                  <a:lnTo>
                    <a:pt x="1182" y="36035"/>
                  </a:lnTo>
                  <a:lnTo>
                    <a:pt x="1182" y="35877"/>
                  </a:lnTo>
                  <a:lnTo>
                    <a:pt x="1143" y="35759"/>
                  </a:lnTo>
                  <a:lnTo>
                    <a:pt x="1064" y="35680"/>
                  </a:lnTo>
                  <a:lnTo>
                    <a:pt x="946" y="35641"/>
                  </a:lnTo>
                  <a:close/>
                  <a:moveTo>
                    <a:pt x="25520" y="37295"/>
                  </a:moveTo>
                  <a:lnTo>
                    <a:pt x="25402" y="37334"/>
                  </a:lnTo>
                  <a:lnTo>
                    <a:pt x="25284" y="37373"/>
                  </a:lnTo>
                  <a:lnTo>
                    <a:pt x="25205" y="37492"/>
                  </a:lnTo>
                  <a:lnTo>
                    <a:pt x="24536" y="38634"/>
                  </a:lnTo>
                  <a:lnTo>
                    <a:pt x="24496" y="38791"/>
                  </a:lnTo>
                  <a:lnTo>
                    <a:pt x="24496" y="38909"/>
                  </a:lnTo>
                  <a:lnTo>
                    <a:pt x="24536" y="39028"/>
                  </a:lnTo>
                  <a:lnTo>
                    <a:pt x="24654" y="39106"/>
                  </a:lnTo>
                  <a:lnTo>
                    <a:pt x="24811" y="39146"/>
                  </a:lnTo>
                  <a:lnTo>
                    <a:pt x="24969" y="39106"/>
                  </a:lnTo>
                  <a:lnTo>
                    <a:pt x="25048" y="39067"/>
                  </a:lnTo>
                  <a:lnTo>
                    <a:pt x="25126" y="38988"/>
                  </a:lnTo>
                  <a:lnTo>
                    <a:pt x="25756" y="37807"/>
                  </a:lnTo>
                  <a:lnTo>
                    <a:pt x="25835" y="37689"/>
                  </a:lnTo>
                  <a:lnTo>
                    <a:pt x="25796" y="37570"/>
                  </a:lnTo>
                  <a:lnTo>
                    <a:pt x="25756" y="37452"/>
                  </a:lnTo>
                  <a:lnTo>
                    <a:pt x="25638" y="37373"/>
                  </a:lnTo>
                  <a:lnTo>
                    <a:pt x="25520" y="37295"/>
                  </a:lnTo>
                  <a:close/>
                  <a:moveTo>
                    <a:pt x="355" y="38240"/>
                  </a:moveTo>
                  <a:lnTo>
                    <a:pt x="198" y="38279"/>
                  </a:lnTo>
                  <a:lnTo>
                    <a:pt x="119" y="38358"/>
                  </a:lnTo>
                  <a:lnTo>
                    <a:pt x="40" y="38476"/>
                  </a:lnTo>
                  <a:lnTo>
                    <a:pt x="1" y="38594"/>
                  </a:lnTo>
                  <a:lnTo>
                    <a:pt x="40" y="38949"/>
                  </a:lnTo>
                  <a:lnTo>
                    <a:pt x="119" y="39343"/>
                  </a:lnTo>
                  <a:lnTo>
                    <a:pt x="237" y="39697"/>
                  </a:lnTo>
                  <a:lnTo>
                    <a:pt x="395" y="40012"/>
                  </a:lnTo>
                  <a:lnTo>
                    <a:pt x="473" y="40091"/>
                  </a:lnTo>
                  <a:lnTo>
                    <a:pt x="513" y="40170"/>
                  </a:lnTo>
                  <a:lnTo>
                    <a:pt x="710" y="40209"/>
                  </a:lnTo>
                  <a:lnTo>
                    <a:pt x="867" y="40170"/>
                  </a:lnTo>
                  <a:lnTo>
                    <a:pt x="946" y="40051"/>
                  </a:lnTo>
                  <a:lnTo>
                    <a:pt x="1025" y="39973"/>
                  </a:lnTo>
                  <a:lnTo>
                    <a:pt x="1025" y="39815"/>
                  </a:lnTo>
                  <a:lnTo>
                    <a:pt x="985" y="39697"/>
                  </a:lnTo>
                  <a:lnTo>
                    <a:pt x="867" y="39421"/>
                  </a:lnTo>
                  <a:lnTo>
                    <a:pt x="749" y="39146"/>
                  </a:lnTo>
                  <a:lnTo>
                    <a:pt x="710" y="38870"/>
                  </a:lnTo>
                  <a:lnTo>
                    <a:pt x="670" y="38594"/>
                  </a:lnTo>
                  <a:lnTo>
                    <a:pt x="670" y="38437"/>
                  </a:lnTo>
                  <a:lnTo>
                    <a:pt x="592" y="38358"/>
                  </a:lnTo>
                  <a:lnTo>
                    <a:pt x="473" y="38279"/>
                  </a:lnTo>
                  <a:lnTo>
                    <a:pt x="355" y="38240"/>
                  </a:lnTo>
                  <a:close/>
                  <a:moveTo>
                    <a:pt x="5435" y="40445"/>
                  </a:moveTo>
                  <a:lnTo>
                    <a:pt x="4490" y="40642"/>
                  </a:lnTo>
                  <a:lnTo>
                    <a:pt x="4136" y="40721"/>
                  </a:lnTo>
                  <a:lnTo>
                    <a:pt x="4018" y="40760"/>
                  </a:lnTo>
                  <a:lnTo>
                    <a:pt x="3939" y="40878"/>
                  </a:lnTo>
                  <a:lnTo>
                    <a:pt x="3900" y="40997"/>
                  </a:lnTo>
                  <a:lnTo>
                    <a:pt x="3900" y="41115"/>
                  </a:lnTo>
                  <a:lnTo>
                    <a:pt x="3939" y="41233"/>
                  </a:lnTo>
                  <a:lnTo>
                    <a:pt x="4018" y="41312"/>
                  </a:lnTo>
                  <a:lnTo>
                    <a:pt x="4097" y="41351"/>
                  </a:lnTo>
                  <a:lnTo>
                    <a:pt x="4215" y="41390"/>
                  </a:lnTo>
                  <a:lnTo>
                    <a:pt x="4293" y="41390"/>
                  </a:lnTo>
                  <a:lnTo>
                    <a:pt x="4608" y="41312"/>
                  </a:lnTo>
                  <a:lnTo>
                    <a:pt x="5593" y="41115"/>
                  </a:lnTo>
                  <a:lnTo>
                    <a:pt x="5711" y="41036"/>
                  </a:lnTo>
                  <a:lnTo>
                    <a:pt x="5790" y="40957"/>
                  </a:lnTo>
                  <a:lnTo>
                    <a:pt x="5869" y="40839"/>
                  </a:lnTo>
                  <a:lnTo>
                    <a:pt x="5869" y="40721"/>
                  </a:lnTo>
                  <a:lnTo>
                    <a:pt x="5790" y="40603"/>
                  </a:lnTo>
                  <a:lnTo>
                    <a:pt x="5711" y="40485"/>
                  </a:lnTo>
                  <a:lnTo>
                    <a:pt x="5593" y="40445"/>
                  </a:lnTo>
                  <a:close/>
                  <a:moveTo>
                    <a:pt x="24063" y="39658"/>
                  </a:moveTo>
                  <a:lnTo>
                    <a:pt x="23945" y="39697"/>
                  </a:lnTo>
                  <a:lnTo>
                    <a:pt x="23866" y="39815"/>
                  </a:lnTo>
                  <a:lnTo>
                    <a:pt x="23197" y="40997"/>
                  </a:lnTo>
                  <a:lnTo>
                    <a:pt x="23157" y="41115"/>
                  </a:lnTo>
                  <a:lnTo>
                    <a:pt x="23157" y="41233"/>
                  </a:lnTo>
                  <a:lnTo>
                    <a:pt x="23236" y="41351"/>
                  </a:lnTo>
                  <a:lnTo>
                    <a:pt x="23315" y="41430"/>
                  </a:lnTo>
                  <a:lnTo>
                    <a:pt x="23472" y="41469"/>
                  </a:lnTo>
                  <a:lnTo>
                    <a:pt x="23669" y="41430"/>
                  </a:lnTo>
                  <a:lnTo>
                    <a:pt x="23709" y="41390"/>
                  </a:lnTo>
                  <a:lnTo>
                    <a:pt x="23787" y="41312"/>
                  </a:lnTo>
                  <a:lnTo>
                    <a:pt x="24457" y="40130"/>
                  </a:lnTo>
                  <a:lnTo>
                    <a:pt x="24496" y="40012"/>
                  </a:lnTo>
                  <a:lnTo>
                    <a:pt x="24496" y="39894"/>
                  </a:lnTo>
                  <a:lnTo>
                    <a:pt x="24417" y="39776"/>
                  </a:lnTo>
                  <a:lnTo>
                    <a:pt x="24299" y="39697"/>
                  </a:lnTo>
                  <a:lnTo>
                    <a:pt x="24181" y="39658"/>
                  </a:lnTo>
                  <a:close/>
                  <a:moveTo>
                    <a:pt x="1537" y="40485"/>
                  </a:moveTo>
                  <a:lnTo>
                    <a:pt x="1419" y="40563"/>
                  </a:lnTo>
                  <a:lnTo>
                    <a:pt x="1340" y="40642"/>
                  </a:lnTo>
                  <a:lnTo>
                    <a:pt x="1300" y="40760"/>
                  </a:lnTo>
                  <a:lnTo>
                    <a:pt x="1300" y="40918"/>
                  </a:lnTo>
                  <a:lnTo>
                    <a:pt x="1340" y="41036"/>
                  </a:lnTo>
                  <a:lnTo>
                    <a:pt x="1458" y="41115"/>
                  </a:lnTo>
                  <a:lnTo>
                    <a:pt x="1773" y="41272"/>
                  </a:lnTo>
                  <a:lnTo>
                    <a:pt x="2127" y="41430"/>
                  </a:lnTo>
                  <a:lnTo>
                    <a:pt x="2482" y="41509"/>
                  </a:lnTo>
                  <a:lnTo>
                    <a:pt x="2876" y="41548"/>
                  </a:lnTo>
                  <a:lnTo>
                    <a:pt x="2994" y="41548"/>
                  </a:lnTo>
                  <a:lnTo>
                    <a:pt x="3112" y="41469"/>
                  </a:lnTo>
                  <a:lnTo>
                    <a:pt x="3191" y="41351"/>
                  </a:lnTo>
                  <a:lnTo>
                    <a:pt x="3230" y="41233"/>
                  </a:lnTo>
                  <a:lnTo>
                    <a:pt x="3191" y="41115"/>
                  </a:lnTo>
                  <a:lnTo>
                    <a:pt x="3151" y="40997"/>
                  </a:lnTo>
                  <a:lnTo>
                    <a:pt x="3033" y="40918"/>
                  </a:lnTo>
                  <a:lnTo>
                    <a:pt x="2915" y="40878"/>
                  </a:lnTo>
                  <a:lnTo>
                    <a:pt x="2600" y="40839"/>
                  </a:lnTo>
                  <a:lnTo>
                    <a:pt x="2324" y="40800"/>
                  </a:lnTo>
                  <a:lnTo>
                    <a:pt x="2049" y="40682"/>
                  </a:lnTo>
                  <a:lnTo>
                    <a:pt x="1812" y="40524"/>
                  </a:lnTo>
                  <a:lnTo>
                    <a:pt x="1655" y="40485"/>
                  </a:lnTo>
                  <a:close/>
                  <a:moveTo>
                    <a:pt x="6774" y="40130"/>
                  </a:moveTo>
                  <a:lnTo>
                    <a:pt x="6814" y="40445"/>
                  </a:lnTo>
                  <a:lnTo>
                    <a:pt x="6538" y="40367"/>
                  </a:lnTo>
                  <a:lnTo>
                    <a:pt x="6223" y="41666"/>
                  </a:lnTo>
                  <a:lnTo>
                    <a:pt x="6223" y="41784"/>
                  </a:lnTo>
                  <a:lnTo>
                    <a:pt x="6263" y="41902"/>
                  </a:lnTo>
                  <a:lnTo>
                    <a:pt x="6381" y="42021"/>
                  </a:lnTo>
                  <a:lnTo>
                    <a:pt x="6499" y="42060"/>
                  </a:lnTo>
                  <a:lnTo>
                    <a:pt x="6696" y="42060"/>
                  </a:lnTo>
                  <a:lnTo>
                    <a:pt x="6774" y="42021"/>
                  </a:lnTo>
                  <a:lnTo>
                    <a:pt x="6853" y="41902"/>
                  </a:lnTo>
                  <a:lnTo>
                    <a:pt x="6893" y="41824"/>
                  </a:lnTo>
                  <a:lnTo>
                    <a:pt x="7168" y="40524"/>
                  </a:lnTo>
                  <a:lnTo>
                    <a:pt x="7208" y="40445"/>
                  </a:lnTo>
                  <a:lnTo>
                    <a:pt x="7168" y="40367"/>
                  </a:lnTo>
                  <a:lnTo>
                    <a:pt x="7090" y="40209"/>
                  </a:lnTo>
                  <a:lnTo>
                    <a:pt x="7011" y="40170"/>
                  </a:lnTo>
                  <a:lnTo>
                    <a:pt x="6932" y="40130"/>
                  </a:lnTo>
                  <a:close/>
                  <a:moveTo>
                    <a:pt x="22724" y="41981"/>
                  </a:moveTo>
                  <a:lnTo>
                    <a:pt x="22606" y="42060"/>
                  </a:lnTo>
                  <a:lnTo>
                    <a:pt x="22527" y="42139"/>
                  </a:lnTo>
                  <a:lnTo>
                    <a:pt x="21858" y="43320"/>
                  </a:lnTo>
                  <a:lnTo>
                    <a:pt x="21818" y="43438"/>
                  </a:lnTo>
                  <a:lnTo>
                    <a:pt x="21818" y="43556"/>
                  </a:lnTo>
                  <a:lnTo>
                    <a:pt x="21897" y="43675"/>
                  </a:lnTo>
                  <a:lnTo>
                    <a:pt x="21976" y="43753"/>
                  </a:lnTo>
                  <a:lnTo>
                    <a:pt x="22173" y="43832"/>
                  </a:lnTo>
                  <a:lnTo>
                    <a:pt x="22330" y="43753"/>
                  </a:lnTo>
                  <a:lnTo>
                    <a:pt x="22409" y="43714"/>
                  </a:lnTo>
                  <a:lnTo>
                    <a:pt x="22448" y="43635"/>
                  </a:lnTo>
                  <a:lnTo>
                    <a:pt x="23118" y="42493"/>
                  </a:lnTo>
                  <a:lnTo>
                    <a:pt x="23157" y="42336"/>
                  </a:lnTo>
                  <a:lnTo>
                    <a:pt x="23157" y="42217"/>
                  </a:lnTo>
                  <a:lnTo>
                    <a:pt x="23078" y="42099"/>
                  </a:lnTo>
                  <a:lnTo>
                    <a:pt x="23000" y="42021"/>
                  </a:lnTo>
                  <a:lnTo>
                    <a:pt x="22882" y="41981"/>
                  </a:lnTo>
                  <a:close/>
                  <a:moveTo>
                    <a:pt x="6223" y="42729"/>
                  </a:moveTo>
                  <a:lnTo>
                    <a:pt x="6105" y="42769"/>
                  </a:lnTo>
                  <a:lnTo>
                    <a:pt x="5987" y="42848"/>
                  </a:lnTo>
                  <a:lnTo>
                    <a:pt x="5947" y="42966"/>
                  </a:lnTo>
                  <a:lnTo>
                    <a:pt x="5632" y="44265"/>
                  </a:lnTo>
                  <a:lnTo>
                    <a:pt x="5632" y="44423"/>
                  </a:lnTo>
                  <a:lnTo>
                    <a:pt x="5672" y="44541"/>
                  </a:lnTo>
                  <a:lnTo>
                    <a:pt x="5751" y="44620"/>
                  </a:lnTo>
                  <a:lnTo>
                    <a:pt x="5869" y="44698"/>
                  </a:lnTo>
                  <a:lnTo>
                    <a:pt x="5947" y="44698"/>
                  </a:lnTo>
                  <a:lnTo>
                    <a:pt x="6066" y="44659"/>
                  </a:lnTo>
                  <a:lnTo>
                    <a:pt x="6184" y="44620"/>
                  </a:lnTo>
                  <a:lnTo>
                    <a:pt x="6263" y="44541"/>
                  </a:lnTo>
                  <a:lnTo>
                    <a:pt x="6302" y="44423"/>
                  </a:lnTo>
                  <a:lnTo>
                    <a:pt x="6578" y="43123"/>
                  </a:lnTo>
                  <a:lnTo>
                    <a:pt x="6578" y="43005"/>
                  </a:lnTo>
                  <a:lnTo>
                    <a:pt x="6538" y="42887"/>
                  </a:lnTo>
                  <a:lnTo>
                    <a:pt x="6459" y="42769"/>
                  </a:lnTo>
                  <a:lnTo>
                    <a:pt x="6341" y="42729"/>
                  </a:lnTo>
                  <a:close/>
                  <a:moveTo>
                    <a:pt x="21385" y="44305"/>
                  </a:moveTo>
                  <a:lnTo>
                    <a:pt x="21306" y="44383"/>
                  </a:lnTo>
                  <a:lnTo>
                    <a:pt x="21188" y="44462"/>
                  </a:lnTo>
                  <a:lnTo>
                    <a:pt x="20519" y="45644"/>
                  </a:lnTo>
                  <a:lnTo>
                    <a:pt x="20479" y="45762"/>
                  </a:lnTo>
                  <a:lnTo>
                    <a:pt x="20519" y="45880"/>
                  </a:lnTo>
                  <a:lnTo>
                    <a:pt x="20558" y="45998"/>
                  </a:lnTo>
                  <a:lnTo>
                    <a:pt x="20676" y="46116"/>
                  </a:lnTo>
                  <a:lnTo>
                    <a:pt x="20834" y="46156"/>
                  </a:lnTo>
                  <a:lnTo>
                    <a:pt x="20991" y="46116"/>
                  </a:lnTo>
                  <a:lnTo>
                    <a:pt x="21070" y="46037"/>
                  </a:lnTo>
                  <a:lnTo>
                    <a:pt x="21109" y="45959"/>
                  </a:lnTo>
                  <a:lnTo>
                    <a:pt x="21779" y="44817"/>
                  </a:lnTo>
                  <a:lnTo>
                    <a:pt x="21818" y="44698"/>
                  </a:lnTo>
                  <a:lnTo>
                    <a:pt x="21818" y="44541"/>
                  </a:lnTo>
                  <a:lnTo>
                    <a:pt x="21779" y="44423"/>
                  </a:lnTo>
                  <a:lnTo>
                    <a:pt x="21661" y="44344"/>
                  </a:lnTo>
                  <a:lnTo>
                    <a:pt x="21543" y="44305"/>
                  </a:lnTo>
                  <a:close/>
                  <a:moveTo>
                    <a:pt x="5593" y="45329"/>
                  </a:moveTo>
                  <a:lnTo>
                    <a:pt x="5475" y="45368"/>
                  </a:lnTo>
                  <a:lnTo>
                    <a:pt x="5396" y="45447"/>
                  </a:lnTo>
                  <a:lnTo>
                    <a:pt x="5317" y="45604"/>
                  </a:lnTo>
                  <a:lnTo>
                    <a:pt x="5042" y="46904"/>
                  </a:lnTo>
                  <a:lnTo>
                    <a:pt x="5042" y="47022"/>
                  </a:lnTo>
                  <a:lnTo>
                    <a:pt x="5081" y="47140"/>
                  </a:lnTo>
                  <a:lnTo>
                    <a:pt x="5160" y="47258"/>
                  </a:lnTo>
                  <a:lnTo>
                    <a:pt x="5278" y="47298"/>
                  </a:lnTo>
                  <a:lnTo>
                    <a:pt x="5475" y="47298"/>
                  </a:lnTo>
                  <a:lnTo>
                    <a:pt x="5554" y="47219"/>
                  </a:lnTo>
                  <a:lnTo>
                    <a:pt x="5632" y="47140"/>
                  </a:lnTo>
                  <a:lnTo>
                    <a:pt x="5672" y="47061"/>
                  </a:lnTo>
                  <a:lnTo>
                    <a:pt x="5987" y="45722"/>
                  </a:lnTo>
                  <a:lnTo>
                    <a:pt x="5987" y="45604"/>
                  </a:lnTo>
                  <a:lnTo>
                    <a:pt x="5947" y="45486"/>
                  </a:lnTo>
                  <a:lnTo>
                    <a:pt x="5869" y="45407"/>
                  </a:lnTo>
                  <a:lnTo>
                    <a:pt x="5751" y="45329"/>
                  </a:lnTo>
                  <a:close/>
                  <a:moveTo>
                    <a:pt x="20204" y="46628"/>
                  </a:moveTo>
                  <a:lnTo>
                    <a:pt x="20085" y="46668"/>
                  </a:lnTo>
                  <a:lnTo>
                    <a:pt x="19967" y="46707"/>
                  </a:lnTo>
                  <a:lnTo>
                    <a:pt x="19889" y="46825"/>
                  </a:lnTo>
                  <a:lnTo>
                    <a:pt x="19219" y="47967"/>
                  </a:lnTo>
                  <a:lnTo>
                    <a:pt x="19180" y="48085"/>
                  </a:lnTo>
                  <a:lnTo>
                    <a:pt x="19180" y="48243"/>
                  </a:lnTo>
                  <a:lnTo>
                    <a:pt x="19219" y="48361"/>
                  </a:lnTo>
                  <a:lnTo>
                    <a:pt x="19337" y="48440"/>
                  </a:lnTo>
                  <a:lnTo>
                    <a:pt x="19495" y="48479"/>
                  </a:lnTo>
                  <a:lnTo>
                    <a:pt x="19652" y="48440"/>
                  </a:lnTo>
                  <a:lnTo>
                    <a:pt x="19731" y="48400"/>
                  </a:lnTo>
                  <a:lnTo>
                    <a:pt x="19810" y="48322"/>
                  </a:lnTo>
                  <a:lnTo>
                    <a:pt x="20440" y="47140"/>
                  </a:lnTo>
                  <a:lnTo>
                    <a:pt x="20479" y="47022"/>
                  </a:lnTo>
                  <a:lnTo>
                    <a:pt x="20479" y="46904"/>
                  </a:lnTo>
                  <a:lnTo>
                    <a:pt x="20440" y="46786"/>
                  </a:lnTo>
                  <a:lnTo>
                    <a:pt x="20322" y="46668"/>
                  </a:lnTo>
                  <a:lnTo>
                    <a:pt x="20204" y="46628"/>
                  </a:lnTo>
                  <a:close/>
                  <a:moveTo>
                    <a:pt x="5002" y="47967"/>
                  </a:moveTo>
                  <a:lnTo>
                    <a:pt x="4884" y="48007"/>
                  </a:lnTo>
                  <a:lnTo>
                    <a:pt x="4805" y="48085"/>
                  </a:lnTo>
                  <a:lnTo>
                    <a:pt x="4727" y="48203"/>
                  </a:lnTo>
                  <a:lnTo>
                    <a:pt x="4412" y="49503"/>
                  </a:lnTo>
                  <a:lnTo>
                    <a:pt x="4412" y="49661"/>
                  </a:lnTo>
                  <a:lnTo>
                    <a:pt x="4490" y="49779"/>
                  </a:lnTo>
                  <a:lnTo>
                    <a:pt x="4569" y="49857"/>
                  </a:lnTo>
                  <a:lnTo>
                    <a:pt x="4687" y="49897"/>
                  </a:lnTo>
                  <a:lnTo>
                    <a:pt x="4766" y="49936"/>
                  </a:lnTo>
                  <a:lnTo>
                    <a:pt x="4884" y="49897"/>
                  </a:lnTo>
                  <a:lnTo>
                    <a:pt x="4963" y="49857"/>
                  </a:lnTo>
                  <a:lnTo>
                    <a:pt x="5042" y="49779"/>
                  </a:lnTo>
                  <a:lnTo>
                    <a:pt x="5081" y="49661"/>
                  </a:lnTo>
                  <a:lnTo>
                    <a:pt x="5396" y="48361"/>
                  </a:lnTo>
                  <a:lnTo>
                    <a:pt x="5396" y="48203"/>
                  </a:lnTo>
                  <a:lnTo>
                    <a:pt x="5357" y="48085"/>
                  </a:lnTo>
                  <a:lnTo>
                    <a:pt x="5239" y="48007"/>
                  </a:lnTo>
                  <a:lnTo>
                    <a:pt x="5120" y="47967"/>
                  </a:lnTo>
                  <a:close/>
                  <a:moveTo>
                    <a:pt x="18746" y="48991"/>
                  </a:moveTo>
                  <a:lnTo>
                    <a:pt x="18628" y="49030"/>
                  </a:lnTo>
                  <a:lnTo>
                    <a:pt x="18550" y="49149"/>
                  </a:lnTo>
                  <a:lnTo>
                    <a:pt x="17880" y="50291"/>
                  </a:lnTo>
                  <a:lnTo>
                    <a:pt x="17841" y="50448"/>
                  </a:lnTo>
                  <a:lnTo>
                    <a:pt x="17841" y="50566"/>
                  </a:lnTo>
                  <a:lnTo>
                    <a:pt x="17919" y="50685"/>
                  </a:lnTo>
                  <a:lnTo>
                    <a:pt x="17998" y="50763"/>
                  </a:lnTo>
                  <a:lnTo>
                    <a:pt x="18156" y="50803"/>
                  </a:lnTo>
                  <a:lnTo>
                    <a:pt x="18353" y="50763"/>
                  </a:lnTo>
                  <a:lnTo>
                    <a:pt x="18392" y="50724"/>
                  </a:lnTo>
                  <a:lnTo>
                    <a:pt x="18471" y="50645"/>
                  </a:lnTo>
                  <a:lnTo>
                    <a:pt x="19140" y="49464"/>
                  </a:lnTo>
                  <a:lnTo>
                    <a:pt x="19180" y="49346"/>
                  </a:lnTo>
                  <a:lnTo>
                    <a:pt x="19140" y="49227"/>
                  </a:lnTo>
                  <a:lnTo>
                    <a:pt x="19101" y="49109"/>
                  </a:lnTo>
                  <a:lnTo>
                    <a:pt x="18983" y="49030"/>
                  </a:lnTo>
                  <a:lnTo>
                    <a:pt x="18865" y="48991"/>
                  </a:lnTo>
                  <a:close/>
                  <a:moveTo>
                    <a:pt x="4412" y="50566"/>
                  </a:moveTo>
                  <a:lnTo>
                    <a:pt x="4293" y="50606"/>
                  </a:lnTo>
                  <a:lnTo>
                    <a:pt x="4175" y="50685"/>
                  </a:lnTo>
                  <a:lnTo>
                    <a:pt x="4136" y="50803"/>
                  </a:lnTo>
                  <a:lnTo>
                    <a:pt x="3821" y="52142"/>
                  </a:lnTo>
                  <a:lnTo>
                    <a:pt x="3821" y="52260"/>
                  </a:lnTo>
                  <a:lnTo>
                    <a:pt x="3860" y="52378"/>
                  </a:lnTo>
                  <a:lnTo>
                    <a:pt x="3939" y="52457"/>
                  </a:lnTo>
                  <a:lnTo>
                    <a:pt x="4097" y="52535"/>
                  </a:lnTo>
                  <a:lnTo>
                    <a:pt x="4254" y="52535"/>
                  </a:lnTo>
                  <a:lnTo>
                    <a:pt x="4372" y="52457"/>
                  </a:lnTo>
                  <a:lnTo>
                    <a:pt x="4451" y="52378"/>
                  </a:lnTo>
                  <a:lnTo>
                    <a:pt x="4490" y="52260"/>
                  </a:lnTo>
                  <a:lnTo>
                    <a:pt x="4766" y="50960"/>
                  </a:lnTo>
                  <a:lnTo>
                    <a:pt x="4766" y="50842"/>
                  </a:lnTo>
                  <a:lnTo>
                    <a:pt x="4727" y="50724"/>
                  </a:lnTo>
                  <a:lnTo>
                    <a:pt x="4648" y="50606"/>
                  </a:lnTo>
                  <a:lnTo>
                    <a:pt x="4530" y="50566"/>
                  </a:lnTo>
                  <a:close/>
                  <a:moveTo>
                    <a:pt x="17408" y="51315"/>
                  </a:moveTo>
                  <a:lnTo>
                    <a:pt x="17289" y="51393"/>
                  </a:lnTo>
                  <a:lnTo>
                    <a:pt x="17211" y="51472"/>
                  </a:lnTo>
                  <a:lnTo>
                    <a:pt x="16541" y="52654"/>
                  </a:lnTo>
                  <a:lnTo>
                    <a:pt x="16502" y="52772"/>
                  </a:lnTo>
                  <a:lnTo>
                    <a:pt x="16502" y="52890"/>
                  </a:lnTo>
                  <a:lnTo>
                    <a:pt x="16580" y="53008"/>
                  </a:lnTo>
                  <a:lnTo>
                    <a:pt x="16659" y="53087"/>
                  </a:lnTo>
                  <a:lnTo>
                    <a:pt x="16856" y="53126"/>
                  </a:lnTo>
                  <a:lnTo>
                    <a:pt x="17014" y="53087"/>
                  </a:lnTo>
                  <a:lnTo>
                    <a:pt x="17092" y="53047"/>
                  </a:lnTo>
                  <a:lnTo>
                    <a:pt x="17132" y="52969"/>
                  </a:lnTo>
                  <a:lnTo>
                    <a:pt x="17801" y="51827"/>
                  </a:lnTo>
                  <a:lnTo>
                    <a:pt x="17841" y="51669"/>
                  </a:lnTo>
                  <a:lnTo>
                    <a:pt x="17841" y="51551"/>
                  </a:lnTo>
                  <a:lnTo>
                    <a:pt x="17762" y="51433"/>
                  </a:lnTo>
                  <a:lnTo>
                    <a:pt x="17683" y="51354"/>
                  </a:lnTo>
                  <a:lnTo>
                    <a:pt x="17526" y="51315"/>
                  </a:lnTo>
                  <a:close/>
                  <a:moveTo>
                    <a:pt x="3781" y="53166"/>
                  </a:moveTo>
                  <a:lnTo>
                    <a:pt x="3663" y="53244"/>
                  </a:lnTo>
                  <a:lnTo>
                    <a:pt x="3585" y="53323"/>
                  </a:lnTo>
                  <a:lnTo>
                    <a:pt x="3506" y="53441"/>
                  </a:lnTo>
                  <a:lnTo>
                    <a:pt x="3230" y="54741"/>
                  </a:lnTo>
                  <a:lnTo>
                    <a:pt x="3230" y="54859"/>
                  </a:lnTo>
                  <a:lnTo>
                    <a:pt x="3269" y="55016"/>
                  </a:lnTo>
                  <a:lnTo>
                    <a:pt x="3348" y="55095"/>
                  </a:lnTo>
                  <a:lnTo>
                    <a:pt x="3466" y="55135"/>
                  </a:lnTo>
                  <a:lnTo>
                    <a:pt x="3545" y="55174"/>
                  </a:lnTo>
                  <a:lnTo>
                    <a:pt x="3663" y="55135"/>
                  </a:lnTo>
                  <a:lnTo>
                    <a:pt x="3742" y="55095"/>
                  </a:lnTo>
                  <a:lnTo>
                    <a:pt x="3821" y="55016"/>
                  </a:lnTo>
                  <a:lnTo>
                    <a:pt x="3860" y="54898"/>
                  </a:lnTo>
                  <a:lnTo>
                    <a:pt x="4175" y="53599"/>
                  </a:lnTo>
                  <a:lnTo>
                    <a:pt x="4175" y="53441"/>
                  </a:lnTo>
                  <a:lnTo>
                    <a:pt x="4136" y="53323"/>
                  </a:lnTo>
                  <a:lnTo>
                    <a:pt x="4057" y="53244"/>
                  </a:lnTo>
                  <a:lnTo>
                    <a:pt x="3939" y="53166"/>
                  </a:lnTo>
                  <a:close/>
                  <a:moveTo>
                    <a:pt x="16069" y="53638"/>
                  </a:moveTo>
                  <a:lnTo>
                    <a:pt x="15990" y="53717"/>
                  </a:lnTo>
                  <a:lnTo>
                    <a:pt x="15872" y="53796"/>
                  </a:lnTo>
                  <a:lnTo>
                    <a:pt x="15202" y="54977"/>
                  </a:lnTo>
                  <a:lnTo>
                    <a:pt x="15163" y="55095"/>
                  </a:lnTo>
                  <a:lnTo>
                    <a:pt x="15202" y="55213"/>
                  </a:lnTo>
                  <a:lnTo>
                    <a:pt x="15242" y="55332"/>
                  </a:lnTo>
                  <a:lnTo>
                    <a:pt x="15360" y="55450"/>
                  </a:lnTo>
                  <a:lnTo>
                    <a:pt x="15517" y="55489"/>
                  </a:lnTo>
                  <a:lnTo>
                    <a:pt x="15675" y="55450"/>
                  </a:lnTo>
                  <a:lnTo>
                    <a:pt x="15753" y="55371"/>
                  </a:lnTo>
                  <a:lnTo>
                    <a:pt x="15793" y="55292"/>
                  </a:lnTo>
                  <a:lnTo>
                    <a:pt x="16462" y="54150"/>
                  </a:lnTo>
                  <a:lnTo>
                    <a:pt x="16502" y="54032"/>
                  </a:lnTo>
                  <a:lnTo>
                    <a:pt x="16502" y="53874"/>
                  </a:lnTo>
                  <a:lnTo>
                    <a:pt x="16423" y="53756"/>
                  </a:lnTo>
                  <a:lnTo>
                    <a:pt x="16344" y="53678"/>
                  </a:lnTo>
                  <a:lnTo>
                    <a:pt x="16226" y="53638"/>
                  </a:lnTo>
                  <a:close/>
                  <a:moveTo>
                    <a:pt x="3191" y="55804"/>
                  </a:moveTo>
                  <a:lnTo>
                    <a:pt x="3073" y="55844"/>
                  </a:lnTo>
                  <a:lnTo>
                    <a:pt x="2994" y="55922"/>
                  </a:lnTo>
                  <a:lnTo>
                    <a:pt x="2915" y="56040"/>
                  </a:lnTo>
                  <a:lnTo>
                    <a:pt x="2600" y="57379"/>
                  </a:lnTo>
                  <a:lnTo>
                    <a:pt x="2600" y="57498"/>
                  </a:lnTo>
                  <a:lnTo>
                    <a:pt x="2679" y="57616"/>
                  </a:lnTo>
                  <a:lnTo>
                    <a:pt x="2758" y="57694"/>
                  </a:lnTo>
                  <a:lnTo>
                    <a:pt x="2876" y="57773"/>
                  </a:lnTo>
                  <a:lnTo>
                    <a:pt x="2954" y="57773"/>
                  </a:lnTo>
                  <a:lnTo>
                    <a:pt x="3073" y="57734"/>
                  </a:lnTo>
                  <a:lnTo>
                    <a:pt x="3151" y="57694"/>
                  </a:lnTo>
                  <a:lnTo>
                    <a:pt x="3230" y="57616"/>
                  </a:lnTo>
                  <a:lnTo>
                    <a:pt x="3269" y="57498"/>
                  </a:lnTo>
                  <a:lnTo>
                    <a:pt x="3585" y="56198"/>
                  </a:lnTo>
                  <a:lnTo>
                    <a:pt x="3585" y="56080"/>
                  </a:lnTo>
                  <a:lnTo>
                    <a:pt x="3545" y="55962"/>
                  </a:lnTo>
                  <a:lnTo>
                    <a:pt x="3427" y="55844"/>
                  </a:lnTo>
                  <a:lnTo>
                    <a:pt x="3309" y="55804"/>
                  </a:lnTo>
                  <a:close/>
                  <a:moveTo>
                    <a:pt x="14887" y="55962"/>
                  </a:moveTo>
                  <a:lnTo>
                    <a:pt x="14769" y="56001"/>
                  </a:lnTo>
                  <a:lnTo>
                    <a:pt x="14651" y="56040"/>
                  </a:lnTo>
                  <a:lnTo>
                    <a:pt x="14572" y="56159"/>
                  </a:lnTo>
                  <a:lnTo>
                    <a:pt x="13903" y="57301"/>
                  </a:lnTo>
                  <a:lnTo>
                    <a:pt x="13863" y="57419"/>
                  </a:lnTo>
                  <a:lnTo>
                    <a:pt x="13863" y="57576"/>
                  </a:lnTo>
                  <a:lnTo>
                    <a:pt x="13903" y="57694"/>
                  </a:lnTo>
                  <a:lnTo>
                    <a:pt x="14021" y="57773"/>
                  </a:lnTo>
                  <a:lnTo>
                    <a:pt x="14178" y="57813"/>
                  </a:lnTo>
                  <a:lnTo>
                    <a:pt x="14336" y="57773"/>
                  </a:lnTo>
                  <a:lnTo>
                    <a:pt x="14414" y="57694"/>
                  </a:lnTo>
                  <a:lnTo>
                    <a:pt x="14454" y="57655"/>
                  </a:lnTo>
                  <a:lnTo>
                    <a:pt x="15123" y="56474"/>
                  </a:lnTo>
                  <a:lnTo>
                    <a:pt x="15163" y="56355"/>
                  </a:lnTo>
                  <a:lnTo>
                    <a:pt x="15163" y="56237"/>
                  </a:lnTo>
                  <a:lnTo>
                    <a:pt x="15123" y="56119"/>
                  </a:lnTo>
                  <a:lnTo>
                    <a:pt x="15005" y="56001"/>
                  </a:lnTo>
                  <a:lnTo>
                    <a:pt x="14887" y="55962"/>
                  </a:lnTo>
                  <a:close/>
                  <a:moveTo>
                    <a:pt x="13430" y="58325"/>
                  </a:moveTo>
                  <a:lnTo>
                    <a:pt x="13312" y="58364"/>
                  </a:lnTo>
                  <a:lnTo>
                    <a:pt x="13233" y="58482"/>
                  </a:lnTo>
                  <a:lnTo>
                    <a:pt x="12564" y="59624"/>
                  </a:lnTo>
                  <a:lnTo>
                    <a:pt x="12524" y="59782"/>
                  </a:lnTo>
                  <a:lnTo>
                    <a:pt x="12524" y="59900"/>
                  </a:lnTo>
                  <a:lnTo>
                    <a:pt x="12603" y="60018"/>
                  </a:lnTo>
                  <a:lnTo>
                    <a:pt x="12682" y="60097"/>
                  </a:lnTo>
                  <a:lnTo>
                    <a:pt x="12839" y="60136"/>
                  </a:lnTo>
                  <a:lnTo>
                    <a:pt x="13036" y="60097"/>
                  </a:lnTo>
                  <a:lnTo>
                    <a:pt x="13076" y="60057"/>
                  </a:lnTo>
                  <a:lnTo>
                    <a:pt x="13154" y="59979"/>
                  </a:lnTo>
                  <a:lnTo>
                    <a:pt x="13824" y="58797"/>
                  </a:lnTo>
                  <a:lnTo>
                    <a:pt x="13863" y="58679"/>
                  </a:lnTo>
                  <a:lnTo>
                    <a:pt x="13824" y="58561"/>
                  </a:lnTo>
                  <a:lnTo>
                    <a:pt x="13784" y="58443"/>
                  </a:lnTo>
                  <a:lnTo>
                    <a:pt x="13666" y="58364"/>
                  </a:lnTo>
                  <a:lnTo>
                    <a:pt x="13548" y="58325"/>
                  </a:lnTo>
                  <a:close/>
                  <a:moveTo>
                    <a:pt x="2600" y="58403"/>
                  </a:moveTo>
                  <a:lnTo>
                    <a:pt x="2482" y="58443"/>
                  </a:lnTo>
                  <a:lnTo>
                    <a:pt x="2364" y="58561"/>
                  </a:lnTo>
                  <a:lnTo>
                    <a:pt x="2324" y="58679"/>
                  </a:lnTo>
                  <a:lnTo>
                    <a:pt x="2009" y="59979"/>
                  </a:lnTo>
                  <a:lnTo>
                    <a:pt x="2009" y="60097"/>
                  </a:lnTo>
                  <a:lnTo>
                    <a:pt x="2049" y="60215"/>
                  </a:lnTo>
                  <a:lnTo>
                    <a:pt x="2127" y="60333"/>
                  </a:lnTo>
                  <a:lnTo>
                    <a:pt x="2285" y="60372"/>
                  </a:lnTo>
                  <a:lnTo>
                    <a:pt x="2442" y="60372"/>
                  </a:lnTo>
                  <a:lnTo>
                    <a:pt x="2561" y="60333"/>
                  </a:lnTo>
                  <a:lnTo>
                    <a:pt x="2639" y="60215"/>
                  </a:lnTo>
                  <a:lnTo>
                    <a:pt x="2679" y="60136"/>
                  </a:lnTo>
                  <a:lnTo>
                    <a:pt x="2954" y="58837"/>
                  </a:lnTo>
                  <a:lnTo>
                    <a:pt x="2994" y="58679"/>
                  </a:lnTo>
                  <a:lnTo>
                    <a:pt x="2915" y="58561"/>
                  </a:lnTo>
                  <a:lnTo>
                    <a:pt x="2836" y="58482"/>
                  </a:lnTo>
                  <a:lnTo>
                    <a:pt x="2718" y="58403"/>
                  </a:lnTo>
                  <a:close/>
                  <a:moveTo>
                    <a:pt x="12091" y="60648"/>
                  </a:moveTo>
                  <a:lnTo>
                    <a:pt x="11973" y="60687"/>
                  </a:lnTo>
                  <a:lnTo>
                    <a:pt x="11894" y="60806"/>
                  </a:lnTo>
                  <a:lnTo>
                    <a:pt x="11225" y="61948"/>
                  </a:lnTo>
                  <a:lnTo>
                    <a:pt x="11185" y="62066"/>
                  </a:lnTo>
                  <a:lnTo>
                    <a:pt x="11185" y="62223"/>
                  </a:lnTo>
                  <a:lnTo>
                    <a:pt x="11264" y="62341"/>
                  </a:lnTo>
                  <a:lnTo>
                    <a:pt x="11343" y="62420"/>
                  </a:lnTo>
                  <a:lnTo>
                    <a:pt x="11421" y="62460"/>
                  </a:lnTo>
                  <a:lnTo>
                    <a:pt x="11500" y="62460"/>
                  </a:lnTo>
                  <a:lnTo>
                    <a:pt x="11697" y="62420"/>
                  </a:lnTo>
                  <a:lnTo>
                    <a:pt x="11815" y="62302"/>
                  </a:lnTo>
                  <a:lnTo>
                    <a:pt x="12485" y="61121"/>
                  </a:lnTo>
                  <a:lnTo>
                    <a:pt x="12524" y="61003"/>
                  </a:lnTo>
                  <a:lnTo>
                    <a:pt x="12524" y="60884"/>
                  </a:lnTo>
                  <a:lnTo>
                    <a:pt x="12445" y="60766"/>
                  </a:lnTo>
                  <a:lnTo>
                    <a:pt x="12367" y="60687"/>
                  </a:lnTo>
                  <a:lnTo>
                    <a:pt x="12209" y="60648"/>
                  </a:lnTo>
                  <a:close/>
                  <a:moveTo>
                    <a:pt x="1970" y="61042"/>
                  </a:moveTo>
                  <a:lnTo>
                    <a:pt x="1852" y="61081"/>
                  </a:lnTo>
                  <a:lnTo>
                    <a:pt x="1773" y="61160"/>
                  </a:lnTo>
                  <a:lnTo>
                    <a:pt x="1694" y="61278"/>
                  </a:lnTo>
                  <a:lnTo>
                    <a:pt x="1419" y="62578"/>
                  </a:lnTo>
                  <a:lnTo>
                    <a:pt x="1419" y="62735"/>
                  </a:lnTo>
                  <a:lnTo>
                    <a:pt x="1458" y="62853"/>
                  </a:lnTo>
                  <a:lnTo>
                    <a:pt x="1537" y="62932"/>
                  </a:lnTo>
                  <a:lnTo>
                    <a:pt x="1655" y="63011"/>
                  </a:lnTo>
                  <a:lnTo>
                    <a:pt x="1734" y="63011"/>
                  </a:lnTo>
                  <a:lnTo>
                    <a:pt x="1852" y="62972"/>
                  </a:lnTo>
                  <a:lnTo>
                    <a:pt x="1931" y="62932"/>
                  </a:lnTo>
                  <a:lnTo>
                    <a:pt x="2009" y="62853"/>
                  </a:lnTo>
                  <a:lnTo>
                    <a:pt x="2049" y="62735"/>
                  </a:lnTo>
                  <a:lnTo>
                    <a:pt x="2364" y="61436"/>
                  </a:lnTo>
                  <a:lnTo>
                    <a:pt x="2364" y="61318"/>
                  </a:lnTo>
                  <a:lnTo>
                    <a:pt x="2324" y="61199"/>
                  </a:lnTo>
                  <a:lnTo>
                    <a:pt x="2246" y="61081"/>
                  </a:lnTo>
                  <a:lnTo>
                    <a:pt x="2127" y="61042"/>
                  </a:lnTo>
                  <a:close/>
                  <a:moveTo>
                    <a:pt x="10516" y="62735"/>
                  </a:moveTo>
                  <a:lnTo>
                    <a:pt x="10398" y="62775"/>
                  </a:lnTo>
                  <a:lnTo>
                    <a:pt x="9256" y="63484"/>
                  </a:lnTo>
                  <a:lnTo>
                    <a:pt x="9137" y="63562"/>
                  </a:lnTo>
                  <a:lnTo>
                    <a:pt x="9098" y="63680"/>
                  </a:lnTo>
                  <a:lnTo>
                    <a:pt x="9098" y="63799"/>
                  </a:lnTo>
                  <a:lnTo>
                    <a:pt x="9137" y="63956"/>
                  </a:lnTo>
                  <a:lnTo>
                    <a:pt x="9256" y="64074"/>
                  </a:lnTo>
                  <a:lnTo>
                    <a:pt x="9413" y="64114"/>
                  </a:lnTo>
                  <a:lnTo>
                    <a:pt x="9492" y="64074"/>
                  </a:lnTo>
                  <a:lnTo>
                    <a:pt x="9610" y="64035"/>
                  </a:lnTo>
                  <a:lnTo>
                    <a:pt x="10752" y="63326"/>
                  </a:lnTo>
                  <a:lnTo>
                    <a:pt x="10831" y="63247"/>
                  </a:lnTo>
                  <a:lnTo>
                    <a:pt x="10870" y="63129"/>
                  </a:lnTo>
                  <a:lnTo>
                    <a:pt x="10910" y="63011"/>
                  </a:lnTo>
                  <a:lnTo>
                    <a:pt x="10831" y="62893"/>
                  </a:lnTo>
                  <a:lnTo>
                    <a:pt x="10752" y="62775"/>
                  </a:lnTo>
                  <a:lnTo>
                    <a:pt x="10634" y="62735"/>
                  </a:lnTo>
                  <a:close/>
                  <a:moveTo>
                    <a:pt x="8232" y="64153"/>
                  </a:moveTo>
                  <a:lnTo>
                    <a:pt x="8113" y="64192"/>
                  </a:lnTo>
                  <a:lnTo>
                    <a:pt x="6971" y="64901"/>
                  </a:lnTo>
                  <a:lnTo>
                    <a:pt x="6853" y="64980"/>
                  </a:lnTo>
                  <a:lnTo>
                    <a:pt x="6814" y="65098"/>
                  </a:lnTo>
                  <a:lnTo>
                    <a:pt x="6814" y="65216"/>
                  </a:lnTo>
                  <a:lnTo>
                    <a:pt x="6853" y="65335"/>
                  </a:lnTo>
                  <a:lnTo>
                    <a:pt x="6971" y="65453"/>
                  </a:lnTo>
                  <a:lnTo>
                    <a:pt x="7129" y="65492"/>
                  </a:lnTo>
                  <a:lnTo>
                    <a:pt x="7208" y="65492"/>
                  </a:lnTo>
                  <a:lnTo>
                    <a:pt x="7326" y="65453"/>
                  </a:lnTo>
                  <a:lnTo>
                    <a:pt x="8468" y="64744"/>
                  </a:lnTo>
                  <a:lnTo>
                    <a:pt x="8547" y="64665"/>
                  </a:lnTo>
                  <a:lnTo>
                    <a:pt x="8586" y="64547"/>
                  </a:lnTo>
                  <a:lnTo>
                    <a:pt x="8586" y="64429"/>
                  </a:lnTo>
                  <a:lnTo>
                    <a:pt x="8547" y="64271"/>
                  </a:lnTo>
                  <a:lnTo>
                    <a:pt x="8468" y="64192"/>
                  </a:lnTo>
                  <a:lnTo>
                    <a:pt x="8350" y="64153"/>
                  </a:lnTo>
                  <a:close/>
                  <a:moveTo>
                    <a:pt x="1537" y="63641"/>
                  </a:moveTo>
                  <a:lnTo>
                    <a:pt x="1419" y="63680"/>
                  </a:lnTo>
                  <a:lnTo>
                    <a:pt x="1300" y="63759"/>
                  </a:lnTo>
                  <a:lnTo>
                    <a:pt x="1222" y="63877"/>
                  </a:lnTo>
                  <a:lnTo>
                    <a:pt x="1222" y="64035"/>
                  </a:lnTo>
                  <a:lnTo>
                    <a:pt x="1261" y="64389"/>
                  </a:lnTo>
                  <a:lnTo>
                    <a:pt x="1379" y="64744"/>
                  </a:lnTo>
                  <a:lnTo>
                    <a:pt x="1497" y="65098"/>
                  </a:lnTo>
                  <a:lnTo>
                    <a:pt x="1694" y="65453"/>
                  </a:lnTo>
                  <a:lnTo>
                    <a:pt x="1812" y="65531"/>
                  </a:lnTo>
                  <a:lnTo>
                    <a:pt x="1970" y="65571"/>
                  </a:lnTo>
                  <a:lnTo>
                    <a:pt x="2049" y="65571"/>
                  </a:lnTo>
                  <a:lnTo>
                    <a:pt x="2167" y="65531"/>
                  </a:lnTo>
                  <a:lnTo>
                    <a:pt x="2246" y="65453"/>
                  </a:lnTo>
                  <a:lnTo>
                    <a:pt x="2285" y="65335"/>
                  </a:lnTo>
                  <a:lnTo>
                    <a:pt x="2324" y="65177"/>
                  </a:lnTo>
                  <a:lnTo>
                    <a:pt x="2246" y="65059"/>
                  </a:lnTo>
                  <a:lnTo>
                    <a:pt x="2127" y="64823"/>
                  </a:lnTo>
                  <a:lnTo>
                    <a:pt x="2009" y="64547"/>
                  </a:lnTo>
                  <a:lnTo>
                    <a:pt x="1931" y="64271"/>
                  </a:lnTo>
                  <a:lnTo>
                    <a:pt x="1891" y="63956"/>
                  </a:lnTo>
                  <a:lnTo>
                    <a:pt x="1852" y="63838"/>
                  </a:lnTo>
                  <a:lnTo>
                    <a:pt x="1773" y="63720"/>
                  </a:lnTo>
                  <a:lnTo>
                    <a:pt x="1655" y="63680"/>
                  </a:lnTo>
                  <a:lnTo>
                    <a:pt x="1537" y="63641"/>
                  </a:lnTo>
                  <a:close/>
                  <a:moveTo>
                    <a:pt x="5947" y="65531"/>
                  </a:moveTo>
                  <a:lnTo>
                    <a:pt x="5829" y="65571"/>
                  </a:lnTo>
                  <a:lnTo>
                    <a:pt x="5475" y="65807"/>
                  </a:lnTo>
                  <a:lnTo>
                    <a:pt x="5081" y="66004"/>
                  </a:lnTo>
                  <a:lnTo>
                    <a:pt x="4727" y="66083"/>
                  </a:lnTo>
                  <a:lnTo>
                    <a:pt x="4569" y="66162"/>
                  </a:lnTo>
                  <a:lnTo>
                    <a:pt x="4490" y="66280"/>
                  </a:lnTo>
                  <a:lnTo>
                    <a:pt x="4372" y="66162"/>
                  </a:lnTo>
                  <a:lnTo>
                    <a:pt x="4215" y="66162"/>
                  </a:lnTo>
                  <a:lnTo>
                    <a:pt x="3939" y="66122"/>
                  </a:lnTo>
                  <a:lnTo>
                    <a:pt x="3663" y="66083"/>
                  </a:lnTo>
                  <a:lnTo>
                    <a:pt x="3388" y="66004"/>
                  </a:lnTo>
                  <a:lnTo>
                    <a:pt x="3112" y="65846"/>
                  </a:lnTo>
                  <a:lnTo>
                    <a:pt x="2994" y="65807"/>
                  </a:lnTo>
                  <a:lnTo>
                    <a:pt x="2836" y="65846"/>
                  </a:lnTo>
                  <a:lnTo>
                    <a:pt x="2718" y="65886"/>
                  </a:lnTo>
                  <a:lnTo>
                    <a:pt x="2639" y="66004"/>
                  </a:lnTo>
                  <a:lnTo>
                    <a:pt x="2600" y="66122"/>
                  </a:lnTo>
                  <a:lnTo>
                    <a:pt x="2639" y="66240"/>
                  </a:lnTo>
                  <a:lnTo>
                    <a:pt x="2679" y="66358"/>
                  </a:lnTo>
                  <a:lnTo>
                    <a:pt x="2797" y="66437"/>
                  </a:lnTo>
                  <a:lnTo>
                    <a:pt x="3112" y="66595"/>
                  </a:lnTo>
                  <a:lnTo>
                    <a:pt x="3466" y="66713"/>
                  </a:lnTo>
                  <a:lnTo>
                    <a:pt x="3860" y="66792"/>
                  </a:lnTo>
                  <a:lnTo>
                    <a:pt x="4215" y="66831"/>
                  </a:lnTo>
                  <a:lnTo>
                    <a:pt x="4333" y="66792"/>
                  </a:lnTo>
                  <a:lnTo>
                    <a:pt x="4412" y="66792"/>
                  </a:lnTo>
                  <a:lnTo>
                    <a:pt x="4530" y="66634"/>
                  </a:lnTo>
                  <a:lnTo>
                    <a:pt x="4648" y="66752"/>
                  </a:lnTo>
                  <a:lnTo>
                    <a:pt x="4845" y="66752"/>
                  </a:lnTo>
                  <a:lnTo>
                    <a:pt x="5357" y="66595"/>
                  </a:lnTo>
                  <a:lnTo>
                    <a:pt x="5829" y="66358"/>
                  </a:lnTo>
                  <a:lnTo>
                    <a:pt x="6144" y="66162"/>
                  </a:lnTo>
                  <a:lnTo>
                    <a:pt x="6263" y="66083"/>
                  </a:lnTo>
                  <a:lnTo>
                    <a:pt x="6302" y="65965"/>
                  </a:lnTo>
                  <a:lnTo>
                    <a:pt x="6302" y="65807"/>
                  </a:lnTo>
                  <a:lnTo>
                    <a:pt x="6263" y="65689"/>
                  </a:lnTo>
                  <a:lnTo>
                    <a:pt x="6184" y="65610"/>
                  </a:lnTo>
                  <a:lnTo>
                    <a:pt x="6066" y="6553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37" name="Google Shape;2738;p27">
              <a:extLst>
                <a:ext uri="{FF2B5EF4-FFF2-40B4-BE49-F238E27FC236}">
                  <a16:creationId xmlns:a16="http://schemas.microsoft.com/office/drawing/2014/main" id="{FBADFC32-5A0B-4770-8DD9-2D918CD66883}"/>
                </a:ext>
              </a:extLst>
            </p:cNvPr>
            <p:cNvSpPr/>
            <p:nvPr/>
          </p:nvSpPr>
          <p:spPr>
            <a:xfrm>
              <a:off x="7766902" y="3158607"/>
              <a:ext cx="389610" cy="920182"/>
            </a:xfrm>
            <a:custGeom>
              <a:avLst/>
              <a:gdLst/>
              <a:ahLst/>
              <a:cxnLst/>
              <a:rect l="l" t="t" r="r" b="b"/>
              <a:pathLst>
                <a:path w="24812" h="58601" extrusionOk="0">
                  <a:moveTo>
                    <a:pt x="10082" y="1"/>
                  </a:moveTo>
                  <a:lnTo>
                    <a:pt x="4963" y="4018"/>
                  </a:lnTo>
                  <a:lnTo>
                    <a:pt x="4529" y="7798"/>
                  </a:lnTo>
                  <a:lnTo>
                    <a:pt x="4057" y="11540"/>
                  </a:lnTo>
                  <a:lnTo>
                    <a:pt x="3506" y="15281"/>
                  </a:lnTo>
                  <a:lnTo>
                    <a:pt x="2915" y="19022"/>
                  </a:lnTo>
                  <a:lnTo>
                    <a:pt x="2285" y="22764"/>
                  </a:lnTo>
                  <a:lnTo>
                    <a:pt x="1576" y="26505"/>
                  </a:lnTo>
                  <a:lnTo>
                    <a:pt x="828" y="30207"/>
                  </a:lnTo>
                  <a:lnTo>
                    <a:pt x="1" y="33909"/>
                  </a:lnTo>
                  <a:lnTo>
                    <a:pt x="1" y="33909"/>
                  </a:lnTo>
                  <a:lnTo>
                    <a:pt x="985" y="33712"/>
                  </a:lnTo>
                  <a:lnTo>
                    <a:pt x="2167" y="33436"/>
                  </a:lnTo>
                  <a:lnTo>
                    <a:pt x="4608" y="32766"/>
                  </a:lnTo>
                  <a:lnTo>
                    <a:pt x="7483" y="31979"/>
                  </a:lnTo>
                  <a:lnTo>
                    <a:pt x="1340" y="58601"/>
                  </a:lnTo>
                  <a:lnTo>
                    <a:pt x="4845" y="56435"/>
                  </a:lnTo>
                  <a:lnTo>
                    <a:pt x="24811" y="21425"/>
                  </a:lnTo>
                  <a:lnTo>
                    <a:pt x="15674" y="21937"/>
                  </a:lnTo>
                  <a:lnTo>
                    <a:pt x="23669" y="3309"/>
                  </a:lnTo>
                  <a:lnTo>
                    <a:pt x="10082" y="1"/>
                  </a:lnTo>
                  <a:close/>
                </a:path>
              </a:pathLst>
            </a:custGeom>
            <a:solidFill>
              <a:srgbClr val="4C94F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38" name="Google Shape;2739;p27">
              <a:extLst>
                <a:ext uri="{FF2B5EF4-FFF2-40B4-BE49-F238E27FC236}">
                  <a16:creationId xmlns:a16="http://schemas.microsoft.com/office/drawing/2014/main" id="{5FE57B59-58BA-4026-86DD-7EB11C6C400B}"/>
                </a:ext>
              </a:extLst>
            </p:cNvPr>
            <p:cNvSpPr/>
            <p:nvPr/>
          </p:nvSpPr>
          <p:spPr>
            <a:xfrm>
              <a:off x="7753305" y="3146862"/>
              <a:ext cx="421753" cy="954194"/>
            </a:xfrm>
            <a:custGeom>
              <a:avLst/>
              <a:gdLst/>
              <a:ahLst/>
              <a:cxnLst/>
              <a:rect l="l" t="t" r="r" b="b"/>
              <a:pathLst>
                <a:path w="26859" h="60767" extrusionOk="0">
                  <a:moveTo>
                    <a:pt x="10436" y="1970"/>
                  </a:moveTo>
                  <a:lnTo>
                    <a:pt x="6892" y="28828"/>
                  </a:lnTo>
                  <a:lnTo>
                    <a:pt x="1851" y="33318"/>
                  </a:lnTo>
                  <a:lnTo>
                    <a:pt x="2599" y="29852"/>
                  </a:lnTo>
                  <a:lnTo>
                    <a:pt x="3308" y="26347"/>
                  </a:lnTo>
                  <a:lnTo>
                    <a:pt x="3938" y="22803"/>
                  </a:lnTo>
                  <a:lnTo>
                    <a:pt x="4529" y="19298"/>
                  </a:lnTo>
                  <a:lnTo>
                    <a:pt x="5080" y="15753"/>
                  </a:lnTo>
                  <a:lnTo>
                    <a:pt x="5592" y="12209"/>
                  </a:lnTo>
                  <a:lnTo>
                    <a:pt x="6065" y="8665"/>
                  </a:lnTo>
                  <a:lnTo>
                    <a:pt x="6459" y="5120"/>
                  </a:lnTo>
                  <a:lnTo>
                    <a:pt x="10436" y="1970"/>
                  </a:lnTo>
                  <a:close/>
                  <a:moveTo>
                    <a:pt x="12287" y="28592"/>
                  </a:moveTo>
                  <a:lnTo>
                    <a:pt x="8704" y="31939"/>
                  </a:lnTo>
                  <a:lnTo>
                    <a:pt x="8152" y="32097"/>
                  </a:lnTo>
                  <a:lnTo>
                    <a:pt x="6262" y="32609"/>
                  </a:lnTo>
                  <a:lnTo>
                    <a:pt x="4490" y="33081"/>
                  </a:lnTo>
                  <a:lnTo>
                    <a:pt x="2560" y="33593"/>
                  </a:lnTo>
                  <a:lnTo>
                    <a:pt x="7325" y="29301"/>
                  </a:lnTo>
                  <a:lnTo>
                    <a:pt x="12287" y="28592"/>
                  </a:lnTo>
                  <a:close/>
                  <a:moveTo>
                    <a:pt x="11185" y="1497"/>
                  </a:moveTo>
                  <a:lnTo>
                    <a:pt x="23590" y="4530"/>
                  </a:lnTo>
                  <a:lnTo>
                    <a:pt x="15477" y="23393"/>
                  </a:lnTo>
                  <a:lnTo>
                    <a:pt x="15477" y="23393"/>
                  </a:lnTo>
                  <a:lnTo>
                    <a:pt x="24496" y="22921"/>
                  </a:lnTo>
                  <a:lnTo>
                    <a:pt x="7010" y="53599"/>
                  </a:lnTo>
                  <a:lnTo>
                    <a:pt x="13744" y="27686"/>
                  </a:lnTo>
                  <a:lnTo>
                    <a:pt x="13744" y="27686"/>
                  </a:lnTo>
                  <a:lnTo>
                    <a:pt x="7601" y="28592"/>
                  </a:lnTo>
                  <a:lnTo>
                    <a:pt x="11185" y="1497"/>
                  </a:lnTo>
                  <a:close/>
                  <a:moveTo>
                    <a:pt x="12681" y="29143"/>
                  </a:moveTo>
                  <a:lnTo>
                    <a:pt x="5711" y="55844"/>
                  </a:lnTo>
                  <a:lnTo>
                    <a:pt x="5199" y="56710"/>
                  </a:lnTo>
                  <a:lnTo>
                    <a:pt x="3230" y="57931"/>
                  </a:lnTo>
                  <a:lnTo>
                    <a:pt x="9097" y="32491"/>
                  </a:lnTo>
                  <a:lnTo>
                    <a:pt x="12681" y="29143"/>
                  </a:lnTo>
                  <a:close/>
                  <a:moveTo>
                    <a:pt x="10791" y="1"/>
                  </a:moveTo>
                  <a:lnTo>
                    <a:pt x="5159" y="4411"/>
                  </a:lnTo>
                  <a:lnTo>
                    <a:pt x="5159" y="4687"/>
                  </a:lnTo>
                  <a:lnTo>
                    <a:pt x="4726" y="8428"/>
                  </a:lnTo>
                  <a:lnTo>
                    <a:pt x="4253" y="12170"/>
                  </a:lnTo>
                  <a:lnTo>
                    <a:pt x="3702" y="15950"/>
                  </a:lnTo>
                  <a:lnTo>
                    <a:pt x="3111" y="19652"/>
                  </a:lnTo>
                  <a:lnTo>
                    <a:pt x="2481" y="23393"/>
                  </a:lnTo>
                  <a:lnTo>
                    <a:pt x="1772" y="27135"/>
                  </a:lnTo>
                  <a:lnTo>
                    <a:pt x="1024" y="30837"/>
                  </a:lnTo>
                  <a:lnTo>
                    <a:pt x="236" y="34499"/>
                  </a:lnTo>
                  <a:lnTo>
                    <a:pt x="0" y="35523"/>
                  </a:lnTo>
                  <a:lnTo>
                    <a:pt x="1024" y="35326"/>
                  </a:lnTo>
                  <a:lnTo>
                    <a:pt x="2481" y="34972"/>
                  </a:lnTo>
                  <a:lnTo>
                    <a:pt x="4214" y="34538"/>
                  </a:lnTo>
                  <a:lnTo>
                    <a:pt x="7443" y="33672"/>
                  </a:lnTo>
                  <a:lnTo>
                    <a:pt x="1182" y="60767"/>
                  </a:lnTo>
                  <a:lnTo>
                    <a:pt x="6223" y="57695"/>
                  </a:lnTo>
                  <a:lnTo>
                    <a:pt x="26858" y="21424"/>
                  </a:lnTo>
                  <a:lnTo>
                    <a:pt x="17564" y="21936"/>
                  </a:lnTo>
                  <a:lnTo>
                    <a:pt x="17564" y="21936"/>
                  </a:lnTo>
                  <a:lnTo>
                    <a:pt x="25480" y="3624"/>
                  </a:lnTo>
                  <a:lnTo>
                    <a:pt x="10791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39" name="Google Shape;2740;p27">
              <a:extLst>
                <a:ext uri="{FF2B5EF4-FFF2-40B4-BE49-F238E27FC236}">
                  <a16:creationId xmlns:a16="http://schemas.microsoft.com/office/drawing/2014/main" id="{4C6E6768-A0F0-43E3-A3D6-A7BB0A1A3776}"/>
                </a:ext>
              </a:extLst>
            </p:cNvPr>
            <p:cNvSpPr/>
            <p:nvPr/>
          </p:nvSpPr>
          <p:spPr>
            <a:xfrm>
              <a:off x="7908491" y="3196336"/>
              <a:ext cx="73001" cy="298693"/>
            </a:xfrm>
            <a:custGeom>
              <a:avLst/>
              <a:gdLst/>
              <a:ahLst/>
              <a:cxnLst/>
              <a:rect l="l" t="t" r="r" b="b"/>
              <a:pathLst>
                <a:path w="4649" h="19022" extrusionOk="0">
                  <a:moveTo>
                    <a:pt x="3782" y="0"/>
                  </a:moveTo>
                  <a:lnTo>
                    <a:pt x="3624" y="40"/>
                  </a:lnTo>
                  <a:lnTo>
                    <a:pt x="3467" y="40"/>
                  </a:lnTo>
                  <a:lnTo>
                    <a:pt x="3270" y="118"/>
                  </a:lnTo>
                  <a:lnTo>
                    <a:pt x="3152" y="197"/>
                  </a:lnTo>
                  <a:lnTo>
                    <a:pt x="2994" y="315"/>
                  </a:lnTo>
                  <a:lnTo>
                    <a:pt x="2876" y="473"/>
                  </a:lnTo>
                  <a:lnTo>
                    <a:pt x="2797" y="670"/>
                  </a:lnTo>
                  <a:lnTo>
                    <a:pt x="2718" y="867"/>
                  </a:lnTo>
                  <a:lnTo>
                    <a:pt x="1891" y="5080"/>
                  </a:lnTo>
                  <a:lnTo>
                    <a:pt x="1104" y="9294"/>
                  </a:lnTo>
                  <a:lnTo>
                    <a:pt x="749" y="11421"/>
                  </a:lnTo>
                  <a:lnTo>
                    <a:pt x="434" y="13548"/>
                  </a:lnTo>
                  <a:lnTo>
                    <a:pt x="198" y="15674"/>
                  </a:lnTo>
                  <a:lnTo>
                    <a:pt x="1" y="17801"/>
                  </a:lnTo>
                  <a:lnTo>
                    <a:pt x="1" y="18037"/>
                  </a:lnTo>
                  <a:lnTo>
                    <a:pt x="40" y="18234"/>
                  </a:lnTo>
                  <a:lnTo>
                    <a:pt x="119" y="18431"/>
                  </a:lnTo>
                  <a:lnTo>
                    <a:pt x="237" y="18588"/>
                  </a:lnTo>
                  <a:lnTo>
                    <a:pt x="395" y="18746"/>
                  </a:lnTo>
                  <a:lnTo>
                    <a:pt x="552" y="18864"/>
                  </a:lnTo>
                  <a:lnTo>
                    <a:pt x="749" y="18943"/>
                  </a:lnTo>
                  <a:lnTo>
                    <a:pt x="946" y="19022"/>
                  </a:lnTo>
                  <a:lnTo>
                    <a:pt x="1379" y="19022"/>
                  </a:lnTo>
                  <a:lnTo>
                    <a:pt x="1576" y="18982"/>
                  </a:lnTo>
                  <a:lnTo>
                    <a:pt x="1773" y="18943"/>
                  </a:lnTo>
                  <a:lnTo>
                    <a:pt x="1931" y="18825"/>
                  </a:lnTo>
                  <a:lnTo>
                    <a:pt x="2088" y="18667"/>
                  </a:lnTo>
                  <a:lnTo>
                    <a:pt x="2206" y="18510"/>
                  </a:lnTo>
                  <a:lnTo>
                    <a:pt x="2285" y="18273"/>
                  </a:lnTo>
                  <a:lnTo>
                    <a:pt x="2600" y="17249"/>
                  </a:lnTo>
                  <a:lnTo>
                    <a:pt x="2876" y="16186"/>
                  </a:lnTo>
                  <a:lnTo>
                    <a:pt x="3112" y="15123"/>
                  </a:lnTo>
                  <a:lnTo>
                    <a:pt x="3309" y="14059"/>
                  </a:lnTo>
                  <a:lnTo>
                    <a:pt x="3703" y="11893"/>
                  </a:lnTo>
                  <a:lnTo>
                    <a:pt x="4018" y="9727"/>
                  </a:lnTo>
                  <a:lnTo>
                    <a:pt x="4254" y="7522"/>
                  </a:lnTo>
                  <a:lnTo>
                    <a:pt x="4451" y="5317"/>
                  </a:lnTo>
                  <a:lnTo>
                    <a:pt x="4569" y="3151"/>
                  </a:lnTo>
                  <a:lnTo>
                    <a:pt x="4648" y="1024"/>
                  </a:lnTo>
                  <a:lnTo>
                    <a:pt x="4648" y="788"/>
                  </a:lnTo>
                  <a:lnTo>
                    <a:pt x="4609" y="591"/>
                  </a:lnTo>
                  <a:lnTo>
                    <a:pt x="4530" y="433"/>
                  </a:lnTo>
                  <a:lnTo>
                    <a:pt x="4412" y="276"/>
                  </a:lnTo>
                  <a:lnTo>
                    <a:pt x="4294" y="158"/>
                  </a:lnTo>
                  <a:lnTo>
                    <a:pt x="4136" y="79"/>
                  </a:lnTo>
                  <a:lnTo>
                    <a:pt x="3979" y="40"/>
                  </a:lnTo>
                  <a:lnTo>
                    <a:pt x="378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40" name="Google Shape;2741;p27">
              <a:extLst>
                <a:ext uri="{FF2B5EF4-FFF2-40B4-BE49-F238E27FC236}">
                  <a16:creationId xmlns:a16="http://schemas.microsoft.com/office/drawing/2014/main" id="{3DA47C78-4193-424A-BD96-8C57312C4B3E}"/>
                </a:ext>
              </a:extLst>
            </p:cNvPr>
            <p:cNvSpPr/>
            <p:nvPr/>
          </p:nvSpPr>
          <p:spPr>
            <a:xfrm>
              <a:off x="7804003" y="3604432"/>
              <a:ext cx="148436" cy="452059"/>
            </a:xfrm>
            <a:custGeom>
              <a:avLst/>
              <a:gdLst/>
              <a:ahLst/>
              <a:cxnLst/>
              <a:rect l="l" t="t" r="r" b="b"/>
              <a:pathLst>
                <a:path w="9453" h="28789" extrusionOk="0">
                  <a:moveTo>
                    <a:pt x="9452" y="0"/>
                  </a:moveTo>
                  <a:lnTo>
                    <a:pt x="5868" y="3348"/>
                  </a:lnTo>
                  <a:lnTo>
                    <a:pt x="1" y="28788"/>
                  </a:lnTo>
                  <a:lnTo>
                    <a:pt x="1970" y="27567"/>
                  </a:lnTo>
                  <a:lnTo>
                    <a:pt x="2482" y="26701"/>
                  </a:lnTo>
                  <a:lnTo>
                    <a:pt x="9452" y="0"/>
                  </a:lnTo>
                  <a:close/>
                </a:path>
              </a:pathLst>
            </a:custGeom>
            <a:solidFill>
              <a:srgbClr val="464BD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41" name="Google Shape;2742;p27">
              <a:extLst>
                <a:ext uri="{FF2B5EF4-FFF2-40B4-BE49-F238E27FC236}">
                  <a16:creationId xmlns:a16="http://schemas.microsoft.com/office/drawing/2014/main" id="{AD70A020-2CC8-4049-A3F0-94F4D7C748AD}"/>
                </a:ext>
              </a:extLst>
            </p:cNvPr>
            <p:cNvSpPr/>
            <p:nvPr/>
          </p:nvSpPr>
          <p:spPr>
            <a:xfrm>
              <a:off x="7793499" y="3595765"/>
              <a:ext cx="152754" cy="78560"/>
            </a:xfrm>
            <a:custGeom>
              <a:avLst/>
              <a:gdLst/>
              <a:ahLst/>
              <a:cxnLst/>
              <a:rect l="l" t="t" r="r" b="b"/>
              <a:pathLst>
                <a:path w="9728" h="5003" extrusionOk="0">
                  <a:moveTo>
                    <a:pt x="9727" y="1"/>
                  </a:moveTo>
                  <a:lnTo>
                    <a:pt x="4765" y="710"/>
                  </a:lnTo>
                  <a:lnTo>
                    <a:pt x="0" y="5002"/>
                  </a:lnTo>
                  <a:lnTo>
                    <a:pt x="1930" y="4530"/>
                  </a:lnTo>
                  <a:lnTo>
                    <a:pt x="3702" y="4018"/>
                  </a:lnTo>
                  <a:lnTo>
                    <a:pt x="5592" y="3506"/>
                  </a:lnTo>
                  <a:lnTo>
                    <a:pt x="6144" y="3348"/>
                  </a:lnTo>
                  <a:lnTo>
                    <a:pt x="9727" y="1"/>
                  </a:lnTo>
                  <a:close/>
                </a:path>
              </a:pathLst>
            </a:custGeom>
            <a:solidFill>
              <a:srgbClr val="464BD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42" name="Google Shape;2743;p27">
              <a:extLst>
                <a:ext uri="{FF2B5EF4-FFF2-40B4-BE49-F238E27FC236}">
                  <a16:creationId xmlns:a16="http://schemas.microsoft.com/office/drawing/2014/main" id="{A7343E3C-E7FD-4B86-8A2C-4C282658E8BA}"/>
                </a:ext>
              </a:extLst>
            </p:cNvPr>
            <p:cNvSpPr/>
            <p:nvPr/>
          </p:nvSpPr>
          <p:spPr>
            <a:xfrm>
              <a:off x="7782367" y="3177777"/>
              <a:ext cx="134822" cy="492258"/>
            </a:xfrm>
            <a:custGeom>
              <a:avLst/>
              <a:gdLst/>
              <a:ahLst/>
              <a:cxnLst/>
              <a:rect l="l" t="t" r="r" b="b"/>
              <a:pathLst>
                <a:path w="8586" h="31349" extrusionOk="0">
                  <a:moveTo>
                    <a:pt x="8585" y="1"/>
                  </a:moveTo>
                  <a:lnTo>
                    <a:pt x="4608" y="3151"/>
                  </a:lnTo>
                  <a:lnTo>
                    <a:pt x="4175" y="6696"/>
                  </a:lnTo>
                  <a:lnTo>
                    <a:pt x="3741" y="10240"/>
                  </a:lnTo>
                  <a:lnTo>
                    <a:pt x="3229" y="13784"/>
                  </a:lnTo>
                  <a:lnTo>
                    <a:pt x="2678" y="17329"/>
                  </a:lnTo>
                  <a:lnTo>
                    <a:pt x="2087" y="20834"/>
                  </a:lnTo>
                  <a:lnTo>
                    <a:pt x="1457" y="24378"/>
                  </a:lnTo>
                  <a:lnTo>
                    <a:pt x="748" y="27883"/>
                  </a:lnTo>
                  <a:lnTo>
                    <a:pt x="0" y="31349"/>
                  </a:lnTo>
                  <a:lnTo>
                    <a:pt x="5041" y="26859"/>
                  </a:lnTo>
                  <a:lnTo>
                    <a:pt x="8585" y="1"/>
                  </a:lnTo>
                  <a:close/>
                </a:path>
              </a:pathLst>
            </a:custGeom>
            <a:solidFill>
              <a:srgbClr val="464BD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</p:grpSp>
      <p:grpSp>
        <p:nvGrpSpPr>
          <p:cNvPr id="9" name="Group 8">
            <a:extLst>
              <a:ext uri="{FF2B5EF4-FFF2-40B4-BE49-F238E27FC236}">
                <a16:creationId xmlns:a16="http://schemas.microsoft.com/office/drawing/2014/main" id="{E2BE3B3B-518A-4F15-A74A-15D018C9EA53}"/>
              </a:ext>
            </a:extLst>
          </p:cNvPr>
          <p:cNvGrpSpPr/>
          <p:nvPr/>
        </p:nvGrpSpPr>
        <p:grpSpPr>
          <a:xfrm>
            <a:off x="4666235" y="2155796"/>
            <a:ext cx="7263681" cy="1487103"/>
            <a:chOff x="4666235" y="2155796"/>
            <a:chExt cx="7263681" cy="1487103"/>
          </a:xfrm>
        </p:grpSpPr>
        <p:grpSp>
          <p:nvGrpSpPr>
            <p:cNvPr id="52" name="Group 51">
              <a:extLst>
                <a:ext uri="{FF2B5EF4-FFF2-40B4-BE49-F238E27FC236}">
                  <a16:creationId xmlns:a16="http://schemas.microsoft.com/office/drawing/2014/main" id="{D58DC28B-2775-499C-86ED-B63FF7D7817E}"/>
                </a:ext>
              </a:extLst>
            </p:cNvPr>
            <p:cNvGrpSpPr/>
            <p:nvPr/>
          </p:nvGrpSpPr>
          <p:grpSpPr>
            <a:xfrm>
              <a:off x="4666235" y="2155796"/>
              <a:ext cx="7263681" cy="1487103"/>
              <a:chOff x="457200" y="3214302"/>
              <a:chExt cx="4148625" cy="763956"/>
            </a:xfrm>
          </p:grpSpPr>
          <p:grpSp>
            <p:nvGrpSpPr>
              <p:cNvPr id="54" name="Group 53">
                <a:extLst>
                  <a:ext uri="{FF2B5EF4-FFF2-40B4-BE49-F238E27FC236}">
                    <a16:creationId xmlns:a16="http://schemas.microsoft.com/office/drawing/2014/main" id="{96E18D2A-2C2D-4F93-BCD7-B1191B9F41A4}"/>
                  </a:ext>
                </a:extLst>
              </p:cNvPr>
              <p:cNvGrpSpPr/>
              <p:nvPr/>
            </p:nvGrpSpPr>
            <p:grpSpPr>
              <a:xfrm>
                <a:off x="457200" y="3214302"/>
                <a:ext cx="4148625" cy="763954"/>
                <a:chOff x="457200" y="3214302"/>
                <a:chExt cx="4148625" cy="763954"/>
              </a:xfrm>
            </p:grpSpPr>
            <p:sp>
              <p:nvSpPr>
                <p:cNvPr id="55" name="Google Shape;6545;p43">
                  <a:extLst>
                    <a:ext uri="{FF2B5EF4-FFF2-40B4-BE49-F238E27FC236}">
                      <a16:creationId xmlns:a16="http://schemas.microsoft.com/office/drawing/2014/main" id="{E509B093-89BE-48BE-A37E-2ED01A3C2EBD}"/>
                    </a:ext>
                  </a:extLst>
                </p:cNvPr>
                <p:cNvSpPr/>
                <p:nvPr/>
              </p:nvSpPr>
              <p:spPr>
                <a:xfrm rot="16200000">
                  <a:off x="836639" y="2834863"/>
                  <a:ext cx="763954" cy="1522832"/>
                </a:xfrm>
                <a:prstGeom prst="round2SameRect">
                  <a:avLst>
                    <a:gd name="adj1" fmla="val 50000"/>
                    <a:gd name="adj2" fmla="val 0"/>
                  </a:avLst>
                </a:prstGeom>
                <a:solidFill>
                  <a:srgbClr val="0000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anose="02020603050405020304" pitchFamily="18" charset="0"/>
                    <a:cs typeface="Times New Roman" panose="02020603050405020304" pitchFamily="18" charset="0"/>
                    <a:sym typeface="Arial"/>
                  </a:endParaRPr>
                </a:p>
              </p:txBody>
            </p:sp>
            <p:sp>
              <p:nvSpPr>
                <p:cNvPr id="56" name="Google Shape;6550;p43">
                  <a:extLst>
                    <a:ext uri="{FF2B5EF4-FFF2-40B4-BE49-F238E27FC236}">
                      <a16:creationId xmlns:a16="http://schemas.microsoft.com/office/drawing/2014/main" id="{A5ECCBED-7002-40AB-A461-EE8692AEA027}"/>
                    </a:ext>
                  </a:extLst>
                </p:cNvPr>
                <p:cNvSpPr txBox="1"/>
                <p:nvPr/>
              </p:nvSpPr>
              <p:spPr>
                <a:xfrm flipH="1">
                  <a:off x="2134725" y="3228959"/>
                  <a:ext cx="2471100" cy="618300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spcFirstLastPara="1" wrap="square" lIns="182875" tIns="91425" rIns="182875" bIns="91425" anchor="ctr" anchorCtr="0">
                  <a:noAutofit/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15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" sz="12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Times New Roman" panose="02020603050405020304" pitchFamily="18" charset="0"/>
                      <a:ea typeface="Roboto"/>
                      <a:cs typeface="Times New Roman" panose="02020603050405020304" pitchFamily="18" charset="0"/>
                      <a:sym typeface="Roboto"/>
                    </a:rPr>
                    <a:t>Saturn is a planet composed of hydrogen and helium</a:t>
                  </a:r>
                  <a:endParaRPr kumimoji="0" sz="12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Roboto"/>
                    <a:cs typeface="Times New Roman" panose="02020603050405020304" pitchFamily="18" charset="0"/>
                    <a:sym typeface="Roboto"/>
                  </a:endParaRPr>
                </a:p>
              </p:txBody>
            </p:sp>
          </p:grpSp>
          <p:sp>
            <p:nvSpPr>
              <p:cNvPr id="53" name="Google Shape;6540;p43">
                <a:extLst>
                  <a:ext uri="{FF2B5EF4-FFF2-40B4-BE49-F238E27FC236}">
                    <a16:creationId xmlns:a16="http://schemas.microsoft.com/office/drawing/2014/main" id="{B2B8785F-4149-4830-8162-DF5F8EABBCB2}"/>
                  </a:ext>
                </a:extLst>
              </p:cNvPr>
              <p:cNvSpPr/>
              <p:nvPr/>
            </p:nvSpPr>
            <p:spPr>
              <a:xfrm rot="5400000">
                <a:off x="2628904" y="2056210"/>
                <a:ext cx="763955" cy="3080142"/>
              </a:xfrm>
              <a:prstGeom prst="round2SameRect">
                <a:avLst>
                  <a:gd name="adj1" fmla="val 50000"/>
                  <a:gd name="adj2" fmla="val 0"/>
                </a:avLst>
              </a:prstGeom>
              <a:solidFill>
                <a:srgbClr val="EFEF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endParaRPr>
              </a:p>
            </p:txBody>
          </p:sp>
        </p:grpSp>
        <p:sp>
          <p:nvSpPr>
            <p:cNvPr id="65" name="Text Box 20">
              <a:extLst>
                <a:ext uri="{FF2B5EF4-FFF2-40B4-BE49-F238E27FC236}">
                  <a16:creationId xmlns:a16="http://schemas.microsoft.com/office/drawing/2014/main" id="{A48558BD-CD5A-4548-B61A-05E8AAB01AC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87536" y="2524964"/>
              <a:ext cx="1804514" cy="70788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just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4000" b="0" i="0" u="none" strike="noStrike" kern="120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</a:rPr>
                <a:t>Bước 1</a:t>
              </a:r>
            </a:p>
          </p:txBody>
        </p:sp>
        <p:sp>
          <p:nvSpPr>
            <p:cNvPr id="67" name="TextBox 66">
              <a:extLst>
                <a:ext uri="{FF2B5EF4-FFF2-40B4-BE49-F238E27FC236}">
                  <a16:creationId xmlns:a16="http://schemas.microsoft.com/office/drawing/2014/main" id="{79EFC47F-1DCB-4E69-A2F1-D2D7C3252E92}"/>
                </a:ext>
              </a:extLst>
            </p:cNvPr>
            <p:cNvSpPr txBox="1"/>
            <p:nvPr/>
          </p:nvSpPr>
          <p:spPr>
            <a:xfrm>
              <a:off x="6461627" y="2415893"/>
              <a:ext cx="5378832" cy="1015663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kumimoji="0" lang="en-US" altLang="en-US" sz="30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162130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</a:rPr>
                <a:t>Đặt</a:t>
              </a:r>
              <a:r>
                <a:rPr kumimoji="0" lang="en-US" altLang="en-US" sz="3000" b="0" i="0" u="none" strike="noStrike" kern="1200" cap="none" spc="0" normalizeH="0" baseline="0" noProof="0" dirty="0">
                  <a:ln>
                    <a:noFill/>
                  </a:ln>
                  <a:solidFill>
                    <a:srgbClr val="162130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kumimoji="0" lang="vi-VN" altLang="en-US" sz="3000" b="0" i="0" u="none" strike="noStrike" kern="1200" cap="none" spc="0" normalizeH="0" baseline="0" noProof="0" dirty="0">
                  <a:ln>
                    <a:noFill/>
                  </a:ln>
                  <a:solidFill>
                    <a:srgbClr val="162130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</a:rPr>
                <a:t>tính</a:t>
              </a:r>
              <a:r>
                <a:rPr kumimoji="0" lang="en-US" altLang="en-US" sz="3000" b="0" i="0" u="none" strike="noStrike" kern="1200" cap="none" spc="0" normalizeH="0" baseline="0" noProof="0" dirty="0">
                  <a:ln>
                    <a:noFill/>
                  </a:ln>
                  <a:solidFill>
                    <a:srgbClr val="162130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kumimoji="0" lang="en-US" altLang="en-US" sz="30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162130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</a:rPr>
                <a:t>sao</a:t>
              </a:r>
              <a:r>
                <a:rPr kumimoji="0" lang="en-US" altLang="en-US" sz="3000" b="0" i="0" u="none" strike="noStrike" kern="1200" cap="none" spc="0" normalizeH="0" baseline="0" noProof="0" dirty="0">
                  <a:ln>
                    <a:noFill/>
                  </a:ln>
                  <a:solidFill>
                    <a:srgbClr val="162130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kumimoji="0" lang="en-US" altLang="en-US" sz="30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162130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</a:rPr>
                <a:t>cho</a:t>
              </a:r>
              <a:r>
                <a:rPr kumimoji="0" lang="en-US" altLang="en-US" sz="3000" b="0" i="0" u="none" strike="noStrike" kern="1200" cap="none" spc="0" normalizeH="0" baseline="0" noProof="0" dirty="0">
                  <a:ln>
                    <a:noFill/>
                  </a:ln>
                  <a:solidFill>
                    <a:srgbClr val="162130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kumimoji="0" lang="en-US" altLang="en-US" sz="30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162130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</a:rPr>
                <a:t>các</a:t>
              </a:r>
              <a:r>
                <a:rPr kumimoji="0" lang="en-US" altLang="en-US" sz="3000" b="0" i="0" u="none" strike="noStrike" kern="1200" cap="none" spc="0" normalizeH="0" baseline="0" noProof="0" dirty="0">
                  <a:ln>
                    <a:noFill/>
                  </a:ln>
                  <a:solidFill>
                    <a:srgbClr val="162130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kumimoji="0" lang="en-US" altLang="en-US" sz="30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162130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</a:rPr>
                <a:t>số</a:t>
              </a:r>
              <a:r>
                <a:rPr kumimoji="0" lang="en-US" altLang="en-US" sz="3000" b="0" i="0" u="none" strike="noStrike" kern="1200" cap="none" spc="0" normalizeH="0" baseline="0" noProof="0" dirty="0">
                  <a:ln>
                    <a:noFill/>
                  </a:ln>
                  <a:solidFill>
                    <a:srgbClr val="162130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kumimoji="0" lang="en-US" altLang="en-US" sz="30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162130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</a:rPr>
                <a:t>đo</a:t>
              </a:r>
              <a:r>
                <a:rPr kumimoji="0" lang="en-US" altLang="en-US" sz="3000" b="0" i="0" u="none" strike="noStrike" kern="1200" cap="none" spc="0" normalizeH="0" baseline="0" noProof="0" dirty="0">
                  <a:ln>
                    <a:noFill/>
                  </a:ln>
                  <a:solidFill>
                    <a:srgbClr val="162130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kumimoji="0" lang="en-US" altLang="en-US" sz="30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162130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</a:rPr>
                <a:t>cùng</a:t>
              </a:r>
              <a:r>
                <a:rPr kumimoji="0" lang="en-US" altLang="en-US" sz="3000" b="0" i="0" u="none" strike="noStrike" kern="1200" cap="none" spc="0" normalizeH="0" baseline="0" noProof="0" dirty="0">
                  <a:ln>
                    <a:noFill/>
                  </a:ln>
                  <a:solidFill>
                    <a:srgbClr val="162130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kumimoji="0" lang="en-US" altLang="en-US" sz="30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162130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</a:rPr>
                <a:t>loại</a:t>
              </a:r>
              <a:r>
                <a:rPr kumimoji="0" lang="en-US" altLang="en-US" sz="3000" b="0" i="0" u="none" strike="noStrike" kern="1200" cap="none" spc="0" normalizeH="0" baseline="0" noProof="0" dirty="0">
                  <a:ln>
                    <a:noFill/>
                  </a:ln>
                  <a:solidFill>
                    <a:srgbClr val="162130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kumimoji="0" lang="vi-VN" altLang="en-US" sz="3000" b="0" i="0" u="none" strike="noStrike" kern="1200" cap="none" spc="0" normalizeH="0" baseline="0" noProof="0" dirty="0">
                  <a:ln>
                    <a:noFill/>
                  </a:ln>
                  <a:solidFill>
                    <a:srgbClr val="162130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</a:rPr>
                <a:t>đơn vị </a:t>
              </a:r>
              <a:r>
                <a:rPr kumimoji="0" lang="en-US" altLang="en-US" sz="30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162130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</a:rPr>
                <a:t>thẳng</a:t>
              </a:r>
              <a:r>
                <a:rPr kumimoji="0" lang="en-US" altLang="en-US" sz="3000" b="0" i="0" u="none" strike="noStrike" kern="1200" cap="none" spc="0" normalizeH="0" baseline="0" noProof="0" dirty="0">
                  <a:ln>
                    <a:noFill/>
                  </a:ln>
                  <a:solidFill>
                    <a:srgbClr val="162130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kumimoji="0" lang="en-US" altLang="en-US" sz="30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162130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</a:rPr>
                <a:t>cột</a:t>
              </a:r>
              <a:r>
                <a:rPr kumimoji="0" lang="en-US" altLang="en-US" sz="3000" b="0" i="0" u="none" strike="noStrike" kern="1200" cap="none" spc="0" normalizeH="0" baseline="0" noProof="0" dirty="0">
                  <a:ln>
                    <a:noFill/>
                  </a:ln>
                  <a:solidFill>
                    <a:srgbClr val="162130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kumimoji="0" lang="en-US" altLang="en-US" sz="30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162130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</a:rPr>
                <a:t>với</a:t>
              </a:r>
              <a:r>
                <a:rPr kumimoji="0" lang="en-US" altLang="en-US" sz="3000" b="0" i="0" u="none" strike="noStrike" kern="1200" cap="none" spc="0" normalizeH="0" baseline="0" noProof="0" dirty="0">
                  <a:ln>
                    <a:noFill/>
                  </a:ln>
                  <a:solidFill>
                    <a:srgbClr val="162130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kumimoji="0" lang="en-US" altLang="en-US" sz="30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162130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</a:rPr>
                <a:t>nhau</a:t>
              </a:r>
              <a:r>
                <a:rPr kumimoji="0" lang="en-US" altLang="en-US" sz="3000" b="0" i="0" u="none" strike="noStrike" kern="1200" cap="none" spc="0" normalizeH="0" baseline="0" noProof="0" dirty="0">
                  <a:ln>
                    <a:noFill/>
                  </a:ln>
                  <a:solidFill>
                    <a:srgbClr val="162130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</a:rPr>
                <a:t>.</a:t>
              </a:r>
              <a:endParaRPr lang="en-US" sz="300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10" name="Group 9">
            <a:extLst>
              <a:ext uri="{FF2B5EF4-FFF2-40B4-BE49-F238E27FC236}">
                <a16:creationId xmlns:a16="http://schemas.microsoft.com/office/drawing/2014/main" id="{B6BDB591-6CE5-42D0-B499-38EBB8488B49}"/>
              </a:ext>
            </a:extLst>
          </p:cNvPr>
          <p:cNvGrpSpPr/>
          <p:nvPr/>
        </p:nvGrpSpPr>
        <p:grpSpPr>
          <a:xfrm>
            <a:off x="4656323" y="4012060"/>
            <a:ext cx="7251556" cy="1838398"/>
            <a:chOff x="4584520" y="3882477"/>
            <a:chExt cx="7251556" cy="1838398"/>
          </a:xfrm>
        </p:grpSpPr>
        <p:sp>
          <p:nvSpPr>
            <p:cNvPr id="59" name="Google Shape;6546;p43">
              <a:extLst>
                <a:ext uri="{FF2B5EF4-FFF2-40B4-BE49-F238E27FC236}">
                  <a16:creationId xmlns:a16="http://schemas.microsoft.com/office/drawing/2014/main" id="{BFD31E53-6107-4BBC-AAE9-F181B36B0D3D}"/>
                </a:ext>
              </a:extLst>
            </p:cNvPr>
            <p:cNvSpPr/>
            <p:nvPr/>
          </p:nvSpPr>
          <p:spPr>
            <a:xfrm rot="16200000">
              <a:off x="5012214" y="3454784"/>
              <a:ext cx="1838397" cy="2693786"/>
            </a:xfrm>
            <a:prstGeom prst="round2SameRect">
              <a:avLst>
                <a:gd name="adj1" fmla="val 50000"/>
                <a:gd name="adj2" fmla="val 0"/>
              </a:avLst>
            </a:prstGeom>
            <a:solidFill>
              <a:srgbClr val="FF00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endParaRPr>
            </a:p>
          </p:txBody>
        </p:sp>
        <p:sp>
          <p:nvSpPr>
            <p:cNvPr id="58" name="Google Shape;6543;p43">
              <a:extLst>
                <a:ext uri="{FF2B5EF4-FFF2-40B4-BE49-F238E27FC236}">
                  <a16:creationId xmlns:a16="http://schemas.microsoft.com/office/drawing/2014/main" id="{70CE8F16-67AC-46C7-A55C-1F18016ECA84}"/>
                </a:ext>
              </a:extLst>
            </p:cNvPr>
            <p:cNvSpPr/>
            <p:nvPr/>
          </p:nvSpPr>
          <p:spPr>
            <a:xfrm rot="5400000">
              <a:off x="8192596" y="2077395"/>
              <a:ext cx="1838397" cy="5448562"/>
            </a:xfrm>
            <a:prstGeom prst="round2SameRect">
              <a:avLst>
                <a:gd name="adj1" fmla="val 50000"/>
                <a:gd name="adj2" fmla="val 0"/>
              </a:avLst>
            </a:prstGeom>
            <a:solidFill>
              <a:srgbClr val="EFEF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endParaRPr>
            </a:p>
          </p:txBody>
        </p:sp>
        <p:sp>
          <p:nvSpPr>
            <p:cNvPr id="69" name="Text Box 20">
              <a:extLst>
                <a:ext uri="{FF2B5EF4-FFF2-40B4-BE49-F238E27FC236}">
                  <a16:creationId xmlns:a16="http://schemas.microsoft.com/office/drawing/2014/main" id="{BA09C074-2EBF-42F7-A286-B6431650EAE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80158" y="4404619"/>
              <a:ext cx="1804514" cy="70788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just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4000" b="0" i="0" u="none" strike="noStrike" kern="120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</a:rPr>
                <a:t>Bước 2</a:t>
              </a:r>
            </a:p>
          </p:txBody>
        </p:sp>
        <p:sp>
          <p:nvSpPr>
            <p:cNvPr id="71" name="TextBox 70">
              <a:extLst>
                <a:ext uri="{FF2B5EF4-FFF2-40B4-BE49-F238E27FC236}">
                  <a16:creationId xmlns:a16="http://schemas.microsoft.com/office/drawing/2014/main" id="{53F01420-47D9-4912-AD37-D9AC74C66AC3}"/>
                </a:ext>
              </a:extLst>
            </p:cNvPr>
            <p:cNvSpPr txBox="1"/>
            <p:nvPr/>
          </p:nvSpPr>
          <p:spPr>
            <a:xfrm>
              <a:off x="6395700" y="4134501"/>
              <a:ext cx="5226163" cy="1477328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just"/>
              <a:r>
                <a:rPr lang="en-US" altLang="en-US" sz="3000" dirty="0" err="1">
                  <a:solidFill>
                    <a:schemeClr val="tx2">
                      <a:lumMod val="10000"/>
                    </a:schemeClr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Tính</a:t>
              </a:r>
              <a:r>
                <a:rPr lang="en-US" altLang="en-US" sz="3000" dirty="0">
                  <a:solidFill>
                    <a:schemeClr val="tx2">
                      <a:lumMod val="10000"/>
                    </a:schemeClr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c</a:t>
              </a:r>
              <a:r>
                <a:rPr kumimoji="0" lang="en-US" altLang="en-US" sz="3000" b="0" i="0" u="none" strike="noStrike" kern="1200" cap="none" spc="0" normalizeH="0" baseline="0" noProof="0" dirty="0" err="1">
                  <a:ln>
                    <a:noFill/>
                  </a:ln>
                  <a:solidFill>
                    <a:schemeClr val="tx2">
                      <a:lumMod val="10000"/>
                    </a:schemeClr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</a:rPr>
                <a:t>ộng</a:t>
              </a:r>
              <a:r>
                <a:rPr kumimoji="0" lang="en-US" altLang="en-US" sz="30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2">
                      <a:lumMod val="10000"/>
                    </a:schemeClr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kumimoji="0" lang="vi-VN" altLang="en-US" sz="30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2">
                      <a:lumMod val="10000"/>
                    </a:schemeClr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</a:rPr>
                <a:t>như cộng các số tự nhiên theo từng loại đơn vị</a:t>
              </a:r>
              <a:r>
                <a:rPr kumimoji="0" lang="en-US" altLang="en-US" sz="30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2">
                      <a:lumMod val="10000"/>
                    </a:schemeClr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</a:rPr>
                <a:t>,</a:t>
              </a:r>
              <a:r>
                <a:rPr kumimoji="0" lang="vi-VN" altLang="en-US" sz="30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2">
                      <a:lumMod val="10000"/>
                    </a:schemeClr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kumimoji="0" lang="en-US" altLang="en-US" sz="3000" b="0" i="0" u="none" strike="noStrike" kern="1200" cap="none" spc="0" normalizeH="0" baseline="0" noProof="0" dirty="0" err="1">
                  <a:ln>
                    <a:noFill/>
                  </a:ln>
                  <a:solidFill>
                    <a:schemeClr val="tx2">
                      <a:lumMod val="10000"/>
                    </a:schemeClr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</a:rPr>
                <a:t>giữ</a:t>
              </a:r>
              <a:r>
                <a:rPr kumimoji="0" lang="en-US" altLang="en-US" sz="30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2">
                      <a:lumMod val="10000"/>
                    </a:schemeClr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kumimoji="0" lang="en-US" altLang="en-US" sz="3000" b="0" i="0" u="none" strike="noStrike" kern="1200" cap="none" spc="0" normalizeH="0" baseline="0" noProof="0" dirty="0" err="1">
                  <a:ln>
                    <a:noFill/>
                  </a:ln>
                  <a:solidFill>
                    <a:schemeClr val="tx2">
                      <a:lumMod val="10000"/>
                    </a:schemeClr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</a:rPr>
                <a:t>nguyên</a:t>
              </a:r>
              <a:r>
                <a:rPr kumimoji="0" lang="en-US" altLang="en-US" sz="30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2">
                      <a:lumMod val="10000"/>
                    </a:schemeClr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kumimoji="0" lang="en-US" altLang="en-US" sz="3000" b="0" i="0" u="none" strike="noStrike" kern="1200" cap="none" spc="0" normalizeH="0" baseline="0" noProof="0" dirty="0" err="1">
                  <a:ln>
                    <a:noFill/>
                  </a:ln>
                  <a:solidFill>
                    <a:schemeClr val="tx2">
                      <a:lumMod val="10000"/>
                    </a:schemeClr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</a:rPr>
                <a:t>tên</a:t>
              </a:r>
              <a:r>
                <a:rPr kumimoji="0" lang="en-US" altLang="en-US" sz="30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2">
                      <a:lumMod val="10000"/>
                    </a:schemeClr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kumimoji="0" lang="en-US" altLang="en-US" sz="3000" b="0" i="0" u="none" strike="noStrike" kern="1200" cap="none" spc="0" normalizeH="0" baseline="0" noProof="0" dirty="0" err="1">
                  <a:ln>
                    <a:noFill/>
                  </a:ln>
                  <a:solidFill>
                    <a:schemeClr val="tx2">
                      <a:lumMod val="10000"/>
                    </a:schemeClr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</a:rPr>
                <a:t>đơn</a:t>
              </a:r>
              <a:r>
                <a:rPr kumimoji="0" lang="en-US" altLang="en-US" sz="30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2">
                      <a:lumMod val="10000"/>
                    </a:schemeClr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kumimoji="0" lang="en-US" altLang="en-US" sz="3000" b="0" i="0" u="none" strike="noStrike" kern="1200" cap="none" spc="0" normalizeH="0" baseline="0" noProof="0" dirty="0" err="1">
                  <a:ln>
                    <a:noFill/>
                  </a:ln>
                  <a:solidFill>
                    <a:schemeClr val="tx2">
                      <a:lumMod val="10000"/>
                    </a:schemeClr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</a:rPr>
                <a:t>vị</a:t>
              </a:r>
              <a:r>
                <a:rPr kumimoji="0" lang="en-US" altLang="en-US" sz="30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2">
                      <a:lumMod val="10000"/>
                    </a:schemeClr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</a:rPr>
                <a:t> ở </a:t>
              </a:r>
              <a:r>
                <a:rPr kumimoji="0" lang="en-US" altLang="en-US" sz="3000" b="0" i="0" u="none" strike="noStrike" kern="1200" cap="none" spc="0" normalizeH="0" baseline="0" noProof="0" dirty="0" err="1">
                  <a:ln>
                    <a:noFill/>
                  </a:ln>
                  <a:solidFill>
                    <a:schemeClr val="tx2">
                      <a:lumMod val="10000"/>
                    </a:schemeClr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</a:rPr>
                <a:t>từng</a:t>
              </a:r>
              <a:r>
                <a:rPr kumimoji="0" lang="en-US" altLang="en-US" sz="30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2">
                      <a:lumMod val="10000"/>
                    </a:schemeClr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kumimoji="0" lang="en-US" altLang="en-US" sz="3000" b="0" i="0" u="none" strike="noStrike" kern="1200" cap="none" spc="0" normalizeH="0" baseline="0" noProof="0" dirty="0" err="1">
                  <a:ln>
                    <a:noFill/>
                  </a:ln>
                  <a:solidFill>
                    <a:schemeClr val="tx2">
                      <a:lumMod val="10000"/>
                    </a:schemeClr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</a:rPr>
                <a:t>cột</a:t>
              </a:r>
              <a:r>
                <a:rPr kumimoji="0" lang="en-US" altLang="en-US" sz="30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2">
                      <a:lumMod val="10000"/>
                    </a:schemeClr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</a:rPr>
                <a:t>.</a:t>
              </a:r>
              <a:endParaRPr lang="en-US" sz="3000" dirty="0">
                <a:solidFill>
                  <a:schemeClr val="tx2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</p:spTree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" presetClass="entr" presetSubtype="9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4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9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4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9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>
                      <p:stCondLst>
                        <p:cond delay="indefinite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4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9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>
                      <p:stCondLst>
                        <p:cond delay="indefinite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4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9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" grpId="0"/>
      <p:bldP spid="28" grpId="0" animBg="1"/>
      <p:bldP spid="29" grpId="0"/>
      <p:bldP spid="30" grpId="0"/>
      <p:bldP spid="31" grpId="0"/>
      <p:bldP spid="32" grpId="0"/>
      <p:bldP spid="33" grpId="0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2"/>
        </a:solidFill>
        <a:effectLst/>
      </p:bgPr>
    </p:bg>
    <p:spTree>
      <p:nvGrpSpPr>
        <p:cNvPr id="1" name="Shape 105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81" name="Google Shape;10581;p55"/>
          <p:cNvSpPr/>
          <p:nvPr/>
        </p:nvSpPr>
        <p:spPr>
          <a:xfrm>
            <a:off x="228600" y="2404655"/>
            <a:ext cx="11734800" cy="4148545"/>
          </a:xfrm>
          <a:custGeom>
            <a:avLst/>
            <a:gdLst/>
            <a:ahLst/>
            <a:cxnLst/>
            <a:rect l="l" t="t" r="r" b="b"/>
            <a:pathLst>
              <a:path w="325907" h="100443" extrusionOk="0">
                <a:moveTo>
                  <a:pt x="12138" y="0"/>
                </a:moveTo>
                <a:lnTo>
                  <a:pt x="0" y="100443"/>
                </a:lnTo>
                <a:lnTo>
                  <a:pt x="320748" y="99836"/>
                </a:lnTo>
                <a:lnTo>
                  <a:pt x="325907" y="3945"/>
                </a:lnTo>
                <a:close/>
              </a:path>
            </a:pathLst>
          </a:custGeom>
          <a:solidFill>
            <a:schemeClr val="lt1"/>
          </a:solidFill>
          <a:ln w="38100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endParaRPr lang="en-US"/>
          </a:p>
        </p:txBody>
      </p:sp>
      <p:pic>
        <p:nvPicPr>
          <p:cNvPr id="29" name="Picture 28">
            <a:extLst>
              <a:ext uri="{FF2B5EF4-FFF2-40B4-BE49-F238E27FC236}">
                <a16:creationId xmlns:a16="http://schemas.microsoft.com/office/drawing/2014/main" id="{D98DFEEC-89FB-46E9-A077-94D5CC461AD2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0000" t="23750" r="5000" b="50000"/>
          <a:stretch/>
        </p:blipFill>
        <p:spPr>
          <a:xfrm>
            <a:off x="-78229" y="245562"/>
            <a:ext cx="13030200" cy="2488473"/>
          </a:xfrm>
          <a:prstGeom prst="rect">
            <a:avLst/>
          </a:prstGeom>
        </p:spPr>
      </p:pic>
      <p:sp>
        <p:nvSpPr>
          <p:cNvPr id="44" name="Text Box 13">
            <a:extLst>
              <a:ext uri="{FF2B5EF4-FFF2-40B4-BE49-F238E27FC236}">
                <a16:creationId xmlns:a16="http://schemas.microsoft.com/office/drawing/2014/main" id="{C698CA36-1911-41E1-BC42-D8D73A6641C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1200" y="418351"/>
            <a:ext cx="10261600" cy="147732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algn="just" defTabSz="1219020" eaLnBrk="1" hangingPunct="1"/>
            <a:r>
              <a:rPr lang="en-US" altLang="en-US" sz="3000" b="1" dirty="0" err="1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Một</a:t>
            </a:r>
            <a:r>
              <a:rPr lang="en-US" altLang="en-US" sz="3000" b="1" dirty="0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000" b="1" dirty="0" err="1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người</a:t>
            </a:r>
            <a:r>
              <a:rPr lang="en-US" altLang="en-US" sz="3000" b="1" dirty="0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000" b="1" dirty="0" err="1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tham</a:t>
            </a:r>
            <a:r>
              <a:rPr lang="en-US" altLang="en-US" sz="3000" b="1" dirty="0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000" b="1" dirty="0" err="1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gia</a:t>
            </a:r>
            <a:r>
              <a:rPr lang="en-US" altLang="en-US" sz="3000" b="1" dirty="0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000" b="1" dirty="0" err="1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đua</a:t>
            </a:r>
            <a:r>
              <a:rPr lang="en-US" altLang="en-US" sz="3000" b="1" dirty="0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000" b="1" dirty="0" err="1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xe</a:t>
            </a:r>
            <a:r>
              <a:rPr lang="en-US" altLang="en-US" sz="3000" b="1" dirty="0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000" b="1" dirty="0" err="1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đạp</a:t>
            </a:r>
            <a:r>
              <a:rPr lang="en-US" altLang="en-US" sz="3000" b="1" dirty="0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altLang="en-US" sz="3000" b="1" dirty="0" err="1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quãng</a:t>
            </a:r>
            <a:r>
              <a:rPr lang="en-US" altLang="en-US" sz="3000" b="1" dirty="0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000" b="1" dirty="0" err="1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đường</a:t>
            </a:r>
            <a:r>
              <a:rPr lang="en-US" altLang="en-US" sz="3000" b="1" dirty="0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000" b="1" dirty="0" err="1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đầu</a:t>
            </a:r>
            <a:r>
              <a:rPr lang="en-US" altLang="en-US" sz="3000" b="1" dirty="0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000" b="1" dirty="0" err="1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tiên</a:t>
            </a:r>
            <a:r>
              <a:rPr lang="en-US" altLang="en-US" sz="3000" b="1" dirty="0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000" b="1" dirty="0" err="1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đi</a:t>
            </a:r>
            <a:r>
              <a:rPr lang="en-US" altLang="en-US" sz="3000" b="1" dirty="0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000" b="1" dirty="0" err="1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hết</a:t>
            </a:r>
            <a:r>
              <a:rPr lang="en-US" altLang="en-US" sz="3000" b="1" dirty="0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22 </a:t>
            </a:r>
            <a:r>
              <a:rPr lang="en-US" altLang="en-US" sz="3000" b="1" dirty="0" err="1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phút</a:t>
            </a:r>
            <a:r>
              <a:rPr lang="en-US" altLang="en-US" sz="3000" b="1" dirty="0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58 </a:t>
            </a:r>
            <a:r>
              <a:rPr lang="en-US" altLang="en-US" sz="3000" b="1" dirty="0" err="1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giây</a:t>
            </a:r>
            <a:r>
              <a:rPr lang="en-US" altLang="en-US" sz="3000" b="1" dirty="0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altLang="en-US" sz="3000" b="1" dirty="0" err="1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quãng</a:t>
            </a:r>
            <a:r>
              <a:rPr lang="en-US" altLang="en-US" sz="3000" b="1" dirty="0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000" b="1" dirty="0" err="1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đường</a:t>
            </a:r>
            <a:r>
              <a:rPr lang="en-US" altLang="en-US" sz="3000" b="1" dirty="0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000" b="1" dirty="0" err="1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thứ</a:t>
            </a:r>
            <a:r>
              <a:rPr lang="en-US" altLang="en-US" sz="3000" b="1" dirty="0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000" b="1" dirty="0" err="1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hai</a:t>
            </a:r>
            <a:r>
              <a:rPr lang="en-US" altLang="en-US" sz="3000" b="1" dirty="0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000" b="1" dirty="0" err="1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đi</a:t>
            </a:r>
            <a:r>
              <a:rPr lang="en-US" altLang="en-US" sz="3000" b="1" dirty="0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000" b="1" dirty="0" err="1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hết</a:t>
            </a:r>
            <a:r>
              <a:rPr lang="en-US" altLang="en-US" sz="3000" b="1" dirty="0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23 </a:t>
            </a:r>
            <a:r>
              <a:rPr lang="en-US" altLang="en-US" sz="3000" b="1" dirty="0" err="1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phút</a:t>
            </a:r>
            <a:r>
              <a:rPr lang="en-US" altLang="en-US" sz="3000" b="1" dirty="0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25 </a:t>
            </a:r>
            <a:r>
              <a:rPr lang="en-US" altLang="en-US" sz="3000" b="1" dirty="0" err="1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giây</a:t>
            </a:r>
            <a:r>
              <a:rPr lang="en-US" altLang="en-US" sz="3000" b="1" dirty="0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 </a:t>
            </a:r>
            <a:r>
              <a:rPr lang="en-US" altLang="en-US" sz="3000" b="1" dirty="0" err="1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Hỏi</a:t>
            </a:r>
            <a:r>
              <a:rPr lang="en-US" altLang="en-US" sz="3000" b="1" dirty="0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000" b="1" dirty="0" err="1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người</a:t>
            </a:r>
            <a:r>
              <a:rPr lang="en-US" altLang="en-US" sz="3000" b="1" dirty="0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000" b="1" dirty="0" err="1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đó</a:t>
            </a:r>
            <a:r>
              <a:rPr lang="en-US" altLang="en-US" sz="3000" b="1" dirty="0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000" b="1" dirty="0" err="1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đi</a:t>
            </a:r>
            <a:r>
              <a:rPr lang="en-US" altLang="en-US" sz="3000" b="1" dirty="0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000" b="1" dirty="0" err="1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cả</a:t>
            </a:r>
            <a:r>
              <a:rPr lang="en-US" altLang="en-US" sz="3000" b="1" dirty="0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000" b="1" dirty="0" err="1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hai</a:t>
            </a:r>
            <a:r>
              <a:rPr lang="en-US" altLang="en-US" sz="3000" b="1" dirty="0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000" b="1" dirty="0" err="1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quãng</a:t>
            </a:r>
            <a:r>
              <a:rPr lang="en-US" altLang="en-US" sz="3000" b="1" dirty="0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000" b="1" dirty="0" err="1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đường</a:t>
            </a:r>
            <a:r>
              <a:rPr lang="en-US" altLang="en-US" sz="3000" b="1" dirty="0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000" b="1" dirty="0" err="1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hết</a:t>
            </a:r>
            <a:r>
              <a:rPr lang="en-US" altLang="en-US" sz="3000" b="1" dirty="0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000" b="1" dirty="0" err="1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bao</a:t>
            </a:r>
            <a:r>
              <a:rPr lang="en-US" altLang="en-US" sz="3000" b="1" dirty="0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000" b="1" dirty="0" err="1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nhiêu</a:t>
            </a:r>
            <a:r>
              <a:rPr lang="en-US" altLang="en-US" sz="3000" b="1" dirty="0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000" b="1" dirty="0" err="1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thời</a:t>
            </a:r>
            <a:r>
              <a:rPr lang="en-US" altLang="en-US" sz="3000" b="1" dirty="0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000" b="1" dirty="0" err="1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gian</a:t>
            </a:r>
            <a:r>
              <a:rPr lang="en-US" altLang="en-US" sz="3000" b="1" dirty="0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? 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638CD80F-6307-486B-89D4-9103474E911F}"/>
              </a:ext>
            </a:extLst>
          </p:cNvPr>
          <p:cNvCxnSpPr/>
          <p:nvPr/>
        </p:nvCxnSpPr>
        <p:spPr>
          <a:xfrm>
            <a:off x="6286500" y="914400"/>
            <a:ext cx="3543300" cy="0"/>
          </a:xfrm>
          <a:prstGeom prst="line">
            <a:avLst/>
          </a:prstGeom>
          <a:ln w="57150">
            <a:solidFill>
              <a:srgbClr val="FFFF00"/>
            </a:solidFill>
          </a:ln>
          <a:effectLst>
            <a:glow rad="63500">
              <a:schemeClr val="accent2">
                <a:satMod val="175000"/>
                <a:alpha val="40000"/>
              </a:schemeClr>
            </a:glo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BF07B5E5-C6AF-4101-B8EF-07109A41862A}"/>
              </a:ext>
            </a:extLst>
          </p:cNvPr>
          <p:cNvCxnSpPr>
            <a:cxnSpLocks/>
          </p:cNvCxnSpPr>
          <p:nvPr/>
        </p:nvCxnSpPr>
        <p:spPr>
          <a:xfrm>
            <a:off x="711200" y="1371600"/>
            <a:ext cx="2641600" cy="0"/>
          </a:xfrm>
          <a:prstGeom prst="line">
            <a:avLst/>
          </a:prstGeom>
          <a:ln w="57150">
            <a:solidFill>
              <a:srgbClr val="FFFF00"/>
            </a:solidFill>
          </a:ln>
          <a:effectLst>
            <a:glow rad="63500">
              <a:schemeClr val="accent2">
                <a:satMod val="175000"/>
                <a:alpha val="40000"/>
              </a:schemeClr>
            </a:glo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" name="Straight Connector 48">
            <a:extLst>
              <a:ext uri="{FF2B5EF4-FFF2-40B4-BE49-F238E27FC236}">
                <a16:creationId xmlns:a16="http://schemas.microsoft.com/office/drawing/2014/main" id="{AE8B6679-DBB3-49DA-95A4-26A09BE83DE1}"/>
              </a:ext>
            </a:extLst>
          </p:cNvPr>
          <p:cNvCxnSpPr>
            <a:cxnSpLocks/>
          </p:cNvCxnSpPr>
          <p:nvPr/>
        </p:nvCxnSpPr>
        <p:spPr>
          <a:xfrm>
            <a:off x="3644900" y="1371600"/>
            <a:ext cx="3365500" cy="0"/>
          </a:xfrm>
          <a:prstGeom prst="line">
            <a:avLst/>
          </a:prstGeom>
          <a:ln w="57150">
            <a:solidFill>
              <a:srgbClr val="FFFF00"/>
            </a:solidFill>
          </a:ln>
          <a:effectLst>
            <a:glow rad="63500">
              <a:schemeClr val="accent2">
                <a:satMod val="175000"/>
                <a:alpha val="40000"/>
              </a:schemeClr>
            </a:glo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" name="Straight Connector 50">
            <a:extLst>
              <a:ext uri="{FF2B5EF4-FFF2-40B4-BE49-F238E27FC236}">
                <a16:creationId xmlns:a16="http://schemas.microsoft.com/office/drawing/2014/main" id="{81B1290F-4AB1-4D88-BC48-2A0EC68FF851}"/>
              </a:ext>
            </a:extLst>
          </p:cNvPr>
          <p:cNvCxnSpPr>
            <a:cxnSpLocks/>
          </p:cNvCxnSpPr>
          <p:nvPr/>
        </p:nvCxnSpPr>
        <p:spPr>
          <a:xfrm>
            <a:off x="8147050" y="1371600"/>
            <a:ext cx="2597150" cy="0"/>
          </a:xfrm>
          <a:prstGeom prst="line">
            <a:avLst/>
          </a:prstGeom>
          <a:ln w="57150">
            <a:solidFill>
              <a:srgbClr val="FFFF00"/>
            </a:solidFill>
          </a:ln>
          <a:effectLst>
            <a:glow rad="63500">
              <a:schemeClr val="accent2">
                <a:satMod val="175000"/>
                <a:alpha val="40000"/>
              </a:schemeClr>
            </a:glo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83100A24-1E9B-4506-A69F-C59049506C10}"/>
              </a:ext>
            </a:extLst>
          </p:cNvPr>
          <p:cNvCxnSpPr>
            <a:cxnSpLocks/>
          </p:cNvCxnSpPr>
          <p:nvPr/>
        </p:nvCxnSpPr>
        <p:spPr>
          <a:xfrm>
            <a:off x="3352800" y="1895679"/>
            <a:ext cx="3200400" cy="0"/>
          </a:xfrm>
          <a:prstGeom prst="line">
            <a:avLst/>
          </a:prstGeom>
          <a:ln w="57150">
            <a:solidFill>
              <a:srgbClr val="FFFF00"/>
            </a:solidFill>
          </a:ln>
          <a:effectLst>
            <a:glow rad="63500">
              <a:schemeClr val="accent2">
                <a:satMod val="175000"/>
                <a:alpha val="40000"/>
              </a:schemeClr>
            </a:glo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" name="Straight Connector 54">
            <a:extLst>
              <a:ext uri="{FF2B5EF4-FFF2-40B4-BE49-F238E27FC236}">
                <a16:creationId xmlns:a16="http://schemas.microsoft.com/office/drawing/2014/main" id="{84B72CCC-06B5-4CBE-A5CA-2E1757E6198F}"/>
              </a:ext>
            </a:extLst>
          </p:cNvPr>
          <p:cNvCxnSpPr>
            <a:cxnSpLocks/>
          </p:cNvCxnSpPr>
          <p:nvPr/>
        </p:nvCxnSpPr>
        <p:spPr>
          <a:xfrm>
            <a:off x="7239000" y="1895679"/>
            <a:ext cx="3352800" cy="0"/>
          </a:xfrm>
          <a:prstGeom prst="line">
            <a:avLst/>
          </a:prstGeom>
          <a:ln w="57150">
            <a:solidFill>
              <a:srgbClr val="FFFF00"/>
            </a:solidFill>
          </a:ln>
          <a:effectLst>
            <a:glow rad="63500">
              <a:schemeClr val="accent2">
                <a:satMod val="175000"/>
                <a:alpha val="40000"/>
              </a:schemeClr>
            </a:glo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8" name="Google Shape;2854;p27">
            <a:extLst>
              <a:ext uri="{FF2B5EF4-FFF2-40B4-BE49-F238E27FC236}">
                <a16:creationId xmlns:a16="http://schemas.microsoft.com/office/drawing/2014/main" id="{A9998690-4520-4746-81A8-6B8F0347A6D9}"/>
              </a:ext>
            </a:extLst>
          </p:cNvPr>
          <p:cNvSpPr/>
          <p:nvPr/>
        </p:nvSpPr>
        <p:spPr>
          <a:xfrm>
            <a:off x="838200" y="2581024"/>
            <a:ext cx="2075400" cy="651600"/>
          </a:xfrm>
          <a:prstGeom prst="roundRect">
            <a:avLst>
              <a:gd name="adj" fmla="val 16667"/>
            </a:avLst>
          </a:prstGeom>
          <a:solidFill>
            <a:srgbClr val="F6DB35"/>
          </a:solidFill>
          <a:ln w="1905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ctr" defTabSz="121917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lang="en" sz="3600" b="1" kern="0" dirty="0">
                <a:solidFill>
                  <a:schemeClr val="bg2">
                    <a:lumMod val="50000"/>
                  </a:schemeClr>
                </a:solidFill>
                <a:latin typeface="Times New Roman" panose="02020603050405020304" pitchFamily="18" charset="0"/>
                <a:ea typeface="Fira Sans Extra Condensed"/>
                <a:cs typeface="Times New Roman" panose="02020603050405020304" pitchFamily="18" charset="0"/>
                <a:sym typeface="Fira Sans Extra Condensed"/>
              </a:rPr>
              <a:t>Tóm tắt</a:t>
            </a:r>
            <a:endParaRPr kumimoji="0" sz="3600" b="1" i="0" u="none" strike="noStrike" kern="0" cap="none" spc="0" normalizeH="0" baseline="0" noProof="0" dirty="0">
              <a:ln>
                <a:noFill/>
              </a:ln>
              <a:solidFill>
                <a:schemeClr val="bg2">
                  <a:lumMod val="50000"/>
                </a:schemeClr>
              </a:solidFill>
              <a:effectLst/>
              <a:uLnTx/>
              <a:uFillTx/>
              <a:latin typeface="Times New Roman" panose="02020603050405020304" pitchFamily="18" charset="0"/>
              <a:ea typeface="Fira Sans Extra Condensed"/>
              <a:cs typeface="Times New Roman" panose="02020603050405020304" pitchFamily="18" charset="0"/>
              <a:sym typeface="Fira Sans Extra Condensed"/>
            </a:endParaRPr>
          </a:p>
        </p:txBody>
      </p:sp>
      <p:sp>
        <p:nvSpPr>
          <p:cNvPr id="66" name="Text Box 27">
            <a:extLst>
              <a:ext uri="{FF2B5EF4-FFF2-40B4-BE49-F238E27FC236}">
                <a16:creationId xmlns:a16="http://schemas.microsoft.com/office/drawing/2014/main" id="{F77295B0-883A-468B-ACC2-C0500EC3B9E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73222" y="5001038"/>
            <a:ext cx="3048000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3200">
                <a:solidFill>
                  <a:schemeClr val="tx1"/>
                </a:solidFill>
                <a:latin typeface="Calibri" pitchFamily="34" charset="0"/>
              </a:defRPr>
            </a:lvl1pPr>
            <a:lvl2pPr>
              <a:defRPr sz="2800">
                <a:solidFill>
                  <a:schemeClr val="tx1"/>
                </a:solidFill>
                <a:latin typeface="Calibri" pitchFamily="34" charset="0"/>
              </a:defRPr>
            </a:lvl2pPr>
            <a:lvl3pPr>
              <a:defRPr sz="2400">
                <a:solidFill>
                  <a:schemeClr val="tx1"/>
                </a:solidFill>
                <a:latin typeface="Calibri" pitchFamily="34" charset="0"/>
              </a:defRPr>
            </a:lvl3pPr>
            <a:lvl4pPr>
              <a:defRPr sz="2000">
                <a:solidFill>
                  <a:schemeClr val="tx1"/>
                </a:solidFill>
                <a:latin typeface="Calibri" pitchFamily="34" charset="0"/>
              </a:defRPr>
            </a:lvl4pPr>
            <a:lvl5pPr>
              <a:defRPr sz="2000">
                <a:solidFill>
                  <a:schemeClr val="tx1"/>
                </a:solidFill>
                <a:latin typeface="Calibri" pitchFamily="34" charset="0"/>
              </a:defRPr>
            </a:lvl5pPr>
            <a:lvl6pPr eaLnBrk="0" fontAlgn="base" hangingPunct="0"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6pPr>
            <a:lvl7pPr eaLnBrk="0" fontAlgn="base" hangingPunct="0"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7pPr>
            <a:lvl8pPr eaLnBrk="0" fontAlgn="base" hangingPunct="0"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8pPr>
            <a:lvl9pPr eaLnBrk="0" fontAlgn="base" hangingPunct="0"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defTabSz="1219020">
              <a:spcBef>
                <a:spcPct val="50000"/>
              </a:spcBef>
            </a:pPr>
            <a:r>
              <a:rPr lang="en-US" altLang="en-US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22 </a:t>
            </a:r>
            <a:r>
              <a:rPr lang="en-US" altLang="en-US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phút</a:t>
            </a:r>
            <a:r>
              <a:rPr lang="en-US" altLang="en-US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58 </a:t>
            </a:r>
            <a:r>
              <a:rPr lang="en-US" altLang="en-US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giây</a:t>
            </a:r>
            <a:r>
              <a:rPr lang="en-US" alt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  </a:t>
            </a:r>
          </a:p>
        </p:txBody>
      </p:sp>
      <p:sp>
        <p:nvSpPr>
          <p:cNvPr id="67" name="AutoShape 28">
            <a:extLst>
              <a:ext uri="{FF2B5EF4-FFF2-40B4-BE49-F238E27FC236}">
                <a16:creationId xmlns:a16="http://schemas.microsoft.com/office/drawing/2014/main" id="{C6852208-B0B9-41B3-BC27-D354EB6E3E4B}"/>
              </a:ext>
            </a:extLst>
          </p:cNvPr>
          <p:cNvSpPr>
            <a:spLocks/>
          </p:cNvSpPr>
          <p:nvPr/>
        </p:nvSpPr>
        <p:spPr bwMode="auto">
          <a:xfrm rot="16200000">
            <a:off x="3714058" y="2769293"/>
            <a:ext cx="501092" cy="3962400"/>
          </a:xfrm>
          <a:prstGeom prst="leftBrace">
            <a:avLst>
              <a:gd name="adj1" fmla="val 79167"/>
              <a:gd name="adj2" fmla="val 50000"/>
            </a:avLst>
          </a:prstGeom>
          <a:noFill/>
          <a:ln w="2857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eaVert" wrap="none" anchor="ctr"/>
          <a:lstStyle/>
          <a:p>
            <a:pPr defTabSz="1219020"/>
            <a:endParaRPr lang="en-US" altLang="en-US" sz="4267">
              <a:solidFill>
                <a:prstClr val="black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68" name="AutoShape 29">
            <a:extLst>
              <a:ext uri="{FF2B5EF4-FFF2-40B4-BE49-F238E27FC236}">
                <a16:creationId xmlns:a16="http://schemas.microsoft.com/office/drawing/2014/main" id="{9810E135-1824-449B-9A23-A35D5B50CB6E}"/>
              </a:ext>
            </a:extLst>
          </p:cNvPr>
          <p:cNvSpPr>
            <a:spLocks/>
          </p:cNvSpPr>
          <p:nvPr/>
        </p:nvSpPr>
        <p:spPr bwMode="auto">
          <a:xfrm rot="16200000">
            <a:off x="8200866" y="2342919"/>
            <a:ext cx="475749" cy="4914080"/>
          </a:xfrm>
          <a:prstGeom prst="leftBrace">
            <a:avLst>
              <a:gd name="adj1" fmla="val 97681"/>
              <a:gd name="adj2" fmla="val 50000"/>
            </a:avLst>
          </a:prstGeom>
          <a:ln w="38100">
            <a:solidFill>
              <a:srgbClr val="FF0000"/>
            </a:solidFill>
            <a:headEnd/>
            <a:tailEnd/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  <p:txBody>
          <a:bodyPr vert="eaVert" wrap="none" anchor="ctr"/>
          <a:lstStyle/>
          <a:p>
            <a:pPr defTabSz="1219020"/>
            <a:endParaRPr lang="en-US" altLang="en-US" sz="4267">
              <a:solidFill>
                <a:prstClr val="black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69" name="AutoShape 30">
            <a:extLst>
              <a:ext uri="{FF2B5EF4-FFF2-40B4-BE49-F238E27FC236}">
                <a16:creationId xmlns:a16="http://schemas.microsoft.com/office/drawing/2014/main" id="{D343ECEB-B5A7-4B55-9517-23BE3B7EA0B2}"/>
              </a:ext>
            </a:extLst>
          </p:cNvPr>
          <p:cNvSpPr>
            <a:spLocks/>
          </p:cNvSpPr>
          <p:nvPr/>
        </p:nvSpPr>
        <p:spPr bwMode="auto">
          <a:xfrm rot="5400000">
            <a:off x="6132071" y="-467854"/>
            <a:ext cx="609600" cy="8839200"/>
          </a:xfrm>
          <a:prstGeom prst="leftBrace">
            <a:avLst>
              <a:gd name="adj1" fmla="val 120833"/>
              <a:gd name="adj2" fmla="val 49995"/>
            </a:avLst>
          </a:prstGeom>
          <a:ln>
            <a:solidFill>
              <a:srgbClr val="FF0000"/>
            </a:solidFill>
            <a:prstDash val="solid"/>
            <a:headEnd/>
            <a:tailEnd/>
            <a:extLst>
              <a:ext uri="{C807C97D-BFC1-408E-A445-0C87EB9F89A2}">
                <ask:lineSketchStyleProps xmlns="" xmlns:ask="http://schemas.microsoft.com/office/drawing/2018/sketchyshapes">
                  <ask:type>
                    <ask:lineSketchNone/>
                  </ask:type>
                </ask:lineSketchStyleProps>
              </a:ext>
            </a:extLst>
          </a:ln>
        </p:spPr>
        <p:style>
          <a:lnRef idx="3">
            <a:schemeClr val="accent6"/>
          </a:lnRef>
          <a:fillRef idx="0">
            <a:schemeClr val="accent6"/>
          </a:fillRef>
          <a:effectRef idx="2">
            <a:schemeClr val="accent6"/>
          </a:effectRef>
          <a:fontRef idx="minor">
            <a:schemeClr val="tx1"/>
          </a:fontRef>
        </p:style>
        <p:txBody>
          <a:bodyPr rot="10800000" vert="eaVert" wrap="none" anchor="ctr"/>
          <a:lstStyle/>
          <a:p>
            <a:pPr defTabSz="1219020"/>
            <a:endParaRPr lang="en-US" altLang="en-US" sz="4267">
              <a:solidFill>
                <a:prstClr val="black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70" name="Text Box 31">
            <a:extLst>
              <a:ext uri="{FF2B5EF4-FFF2-40B4-BE49-F238E27FC236}">
                <a16:creationId xmlns:a16="http://schemas.microsoft.com/office/drawing/2014/main" id="{5C9B228C-71DA-4240-884E-3F2D6A760D6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68204" y="4969863"/>
            <a:ext cx="2921000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3200">
                <a:solidFill>
                  <a:schemeClr val="tx1"/>
                </a:solidFill>
                <a:latin typeface="Calibri" pitchFamily="34" charset="0"/>
              </a:defRPr>
            </a:lvl1pPr>
            <a:lvl2pPr>
              <a:defRPr sz="2800">
                <a:solidFill>
                  <a:schemeClr val="tx1"/>
                </a:solidFill>
                <a:latin typeface="Calibri" pitchFamily="34" charset="0"/>
              </a:defRPr>
            </a:lvl2pPr>
            <a:lvl3pPr>
              <a:defRPr sz="2400">
                <a:solidFill>
                  <a:schemeClr val="tx1"/>
                </a:solidFill>
                <a:latin typeface="Calibri" pitchFamily="34" charset="0"/>
              </a:defRPr>
            </a:lvl3pPr>
            <a:lvl4pPr>
              <a:defRPr sz="2000">
                <a:solidFill>
                  <a:schemeClr val="tx1"/>
                </a:solidFill>
                <a:latin typeface="Calibri" pitchFamily="34" charset="0"/>
              </a:defRPr>
            </a:lvl4pPr>
            <a:lvl5pPr>
              <a:defRPr sz="2000">
                <a:solidFill>
                  <a:schemeClr val="tx1"/>
                </a:solidFill>
                <a:latin typeface="Calibri" pitchFamily="34" charset="0"/>
              </a:defRPr>
            </a:lvl5pPr>
            <a:lvl6pPr eaLnBrk="0" fontAlgn="base" hangingPunct="0"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6pPr>
            <a:lvl7pPr eaLnBrk="0" fontAlgn="base" hangingPunct="0"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7pPr>
            <a:lvl8pPr eaLnBrk="0" fontAlgn="base" hangingPunct="0"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8pPr>
            <a:lvl9pPr eaLnBrk="0" fontAlgn="base" hangingPunct="0"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defTabSz="1219020">
              <a:spcBef>
                <a:spcPct val="50000"/>
              </a:spcBef>
            </a:pPr>
            <a:r>
              <a:rPr lang="en-US" altLang="en-US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23 </a:t>
            </a:r>
            <a:r>
              <a:rPr lang="en-US" altLang="en-US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phút</a:t>
            </a:r>
            <a:r>
              <a:rPr lang="en-US" altLang="en-US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25 </a:t>
            </a:r>
            <a:r>
              <a:rPr lang="en-US" altLang="en-US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giây</a:t>
            </a:r>
            <a:r>
              <a:rPr lang="en-US" alt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   </a:t>
            </a:r>
          </a:p>
        </p:txBody>
      </p:sp>
      <p:grpSp>
        <p:nvGrpSpPr>
          <p:cNvPr id="63" name="Group 20">
            <a:extLst>
              <a:ext uri="{FF2B5EF4-FFF2-40B4-BE49-F238E27FC236}">
                <a16:creationId xmlns:a16="http://schemas.microsoft.com/office/drawing/2014/main" id="{A7187A3F-B59E-40D6-9601-F57692956BA5}"/>
              </a:ext>
            </a:extLst>
          </p:cNvPr>
          <p:cNvGrpSpPr>
            <a:grpSpLocks/>
          </p:cNvGrpSpPr>
          <p:nvPr/>
        </p:nvGrpSpPr>
        <p:grpSpPr bwMode="auto">
          <a:xfrm flipV="1">
            <a:off x="5917380" y="4165352"/>
            <a:ext cx="4978400" cy="406400"/>
            <a:chOff x="2880" y="2749"/>
            <a:chExt cx="1584" cy="384"/>
          </a:xfrm>
        </p:grpSpPr>
        <p:sp>
          <p:nvSpPr>
            <p:cNvPr id="64" name="Line 21">
              <a:extLst>
                <a:ext uri="{FF2B5EF4-FFF2-40B4-BE49-F238E27FC236}">
                  <a16:creationId xmlns:a16="http://schemas.microsoft.com/office/drawing/2014/main" id="{BE17F470-A80F-47FF-A06D-6F44FD638F2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80" y="2928"/>
              <a:ext cx="1584" cy="0"/>
            </a:xfrm>
            <a:prstGeom prst="line">
              <a:avLst/>
            </a:prstGeom>
            <a:noFill/>
            <a:ln w="5715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defTabSz="1219020"/>
              <a:endParaRPr lang="en-US" sz="240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65" name="Line 22">
              <a:extLst>
                <a:ext uri="{FF2B5EF4-FFF2-40B4-BE49-F238E27FC236}">
                  <a16:creationId xmlns:a16="http://schemas.microsoft.com/office/drawing/2014/main" id="{99655EA4-B119-4DA6-B42A-CF618078103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64" y="2749"/>
              <a:ext cx="0" cy="384"/>
            </a:xfrm>
            <a:prstGeom prst="line">
              <a:avLst/>
            </a:prstGeom>
            <a:noFill/>
            <a:ln w="5715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defTabSz="1219020"/>
              <a:endParaRPr lang="en-US" sz="2400">
                <a:solidFill>
                  <a:prstClr val="black"/>
                </a:solidFill>
                <a:latin typeface="Calibri"/>
              </a:endParaRPr>
            </a:p>
          </p:txBody>
        </p:sp>
      </p:grpSp>
      <p:sp>
        <p:nvSpPr>
          <p:cNvPr id="73" name="Rectangle 72">
            <a:extLst>
              <a:ext uri="{FF2B5EF4-FFF2-40B4-BE49-F238E27FC236}">
                <a16:creationId xmlns:a16="http://schemas.microsoft.com/office/drawing/2014/main" id="{2F80FF63-A318-43E3-BAC9-8F07A7F1036D}"/>
              </a:ext>
            </a:extLst>
          </p:cNvPr>
          <p:cNvSpPr/>
          <p:nvPr/>
        </p:nvSpPr>
        <p:spPr>
          <a:xfrm>
            <a:off x="434004" y="5585813"/>
            <a:ext cx="5383974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defTabSz="1219020"/>
            <a:r>
              <a:rPr lang="en-US" altLang="en-US" sz="3200" b="1" dirty="0">
                <a:solidFill>
                  <a:prstClr val="white"/>
                </a:solidFill>
                <a:latin typeface="Times New Roman" pitchFamily="18" charset="0"/>
                <a:cs typeface="Times New Roman" pitchFamily="18" charset="0"/>
              </a:rPr>
              <a:t>Ta </a:t>
            </a:r>
            <a:r>
              <a:rPr lang="en-US" altLang="en-US" sz="3200" b="1" dirty="0" err="1">
                <a:solidFill>
                  <a:prstClr val="white"/>
                </a:solidFill>
                <a:latin typeface="Times New Roman" pitchFamily="18" charset="0"/>
                <a:cs typeface="Times New Roman" pitchFamily="18" charset="0"/>
              </a:rPr>
              <a:t>phải</a:t>
            </a:r>
            <a:r>
              <a:rPr lang="en-US" altLang="en-US" sz="3200" b="1" dirty="0">
                <a:solidFill>
                  <a:prstClr val="white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altLang="en-US" sz="3200" b="1" dirty="0" err="1">
                <a:solidFill>
                  <a:prstClr val="white"/>
                </a:solidFill>
                <a:latin typeface="Times New Roman" pitchFamily="18" charset="0"/>
                <a:cs typeface="Times New Roman" pitchFamily="18" charset="0"/>
              </a:rPr>
              <a:t>thực</a:t>
            </a:r>
            <a:r>
              <a:rPr lang="en-US" altLang="en-US" sz="3200" b="1" dirty="0">
                <a:solidFill>
                  <a:prstClr val="white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altLang="en-US" sz="3200" b="1" dirty="0" err="1">
                <a:solidFill>
                  <a:prstClr val="white"/>
                </a:solidFill>
                <a:latin typeface="Times New Roman" pitchFamily="18" charset="0"/>
                <a:cs typeface="Times New Roman" pitchFamily="18" charset="0"/>
              </a:rPr>
              <a:t>hiện</a:t>
            </a:r>
            <a:r>
              <a:rPr lang="en-US" altLang="en-US" sz="3200" b="1" dirty="0">
                <a:solidFill>
                  <a:prstClr val="white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altLang="en-US" sz="3200" b="1" dirty="0" err="1">
                <a:solidFill>
                  <a:prstClr val="white"/>
                </a:solidFill>
                <a:latin typeface="Times New Roman" pitchFamily="18" charset="0"/>
                <a:cs typeface="Times New Roman" pitchFamily="18" charset="0"/>
              </a:rPr>
              <a:t>phép</a:t>
            </a:r>
            <a:r>
              <a:rPr lang="en-US" altLang="en-US" sz="3200" b="1" dirty="0">
                <a:solidFill>
                  <a:prstClr val="white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altLang="en-US" sz="3200" b="1" dirty="0" err="1">
                <a:solidFill>
                  <a:prstClr val="white"/>
                </a:solidFill>
                <a:latin typeface="Times New Roman" pitchFamily="18" charset="0"/>
                <a:cs typeface="Times New Roman" pitchFamily="18" charset="0"/>
              </a:rPr>
              <a:t>cộng</a:t>
            </a:r>
            <a:r>
              <a:rPr lang="en-US" altLang="en-US" sz="3200" b="1" dirty="0">
                <a:solidFill>
                  <a:prstClr val="white"/>
                </a:solidFill>
                <a:latin typeface="Times New Roman" pitchFamily="18" charset="0"/>
                <a:cs typeface="Times New Roman" pitchFamily="18" charset="0"/>
              </a:rPr>
              <a:t>:</a:t>
            </a:r>
            <a:r>
              <a:rPr lang="en-US" altLang="en-US" sz="3200" b="1" dirty="0">
                <a:solidFill>
                  <a:srgbClr val="0066FF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endParaRPr lang="en-US" sz="3200" dirty="0">
              <a:solidFill>
                <a:prstClr val="black"/>
              </a:solidFill>
              <a:latin typeface="Calibri"/>
            </a:endParaRPr>
          </a:p>
        </p:txBody>
      </p:sp>
      <p:grpSp>
        <p:nvGrpSpPr>
          <p:cNvPr id="59" name="Group 16">
            <a:extLst>
              <a:ext uri="{FF2B5EF4-FFF2-40B4-BE49-F238E27FC236}">
                <a16:creationId xmlns:a16="http://schemas.microsoft.com/office/drawing/2014/main" id="{EEE30A10-2F39-48F9-AAAB-423793042355}"/>
              </a:ext>
            </a:extLst>
          </p:cNvPr>
          <p:cNvGrpSpPr>
            <a:grpSpLocks/>
          </p:cNvGrpSpPr>
          <p:nvPr/>
        </p:nvGrpSpPr>
        <p:grpSpPr bwMode="auto">
          <a:xfrm flipV="1">
            <a:off x="1983404" y="4195163"/>
            <a:ext cx="3962400" cy="370416"/>
            <a:chOff x="576" y="2832"/>
            <a:chExt cx="2304" cy="192"/>
          </a:xfrm>
        </p:grpSpPr>
        <p:sp>
          <p:nvSpPr>
            <p:cNvPr id="60" name="Line 17">
              <a:extLst>
                <a:ext uri="{FF2B5EF4-FFF2-40B4-BE49-F238E27FC236}">
                  <a16:creationId xmlns:a16="http://schemas.microsoft.com/office/drawing/2014/main" id="{8F6A8882-07B1-4614-97C1-497DA881F3C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76" y="2928"/>
              <a:ext cx="2304" cy="0"/>
            </a:xfrm>
            <a:prstGeom prst="line">
              <a:avLst/>
            </a:prstGeom>
            <a:noFill/>
            <a:ln w="571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defTabSz="1219020"/>
              <a:endParaRPr lang="en-US" sz="240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61" name="Line 18">
              <a:extLst>
                <a:ext uri="{FF2B5EF4-FFF2-40B4-BE49-F238E27FC236}">
                  <a16:creationId xmlns:a16="http://schemas.microsoft.com/office/drawing/2014/main" id="{EB1ACD02-CF20-4730-BB85-48A75A63A78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76" y="2832"/>
              <a:ext cx="0" cy="192"/>
            </a:xfrm>
            <a:prstGeom prst="line">
              <a:avLst/>
            </a:prstGeom>
            <a:noFill/>
            <a:ln w="571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defTabSz="1219020"/>
              <a:endParaRPr lang="en-US" sz="240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62" name="Line 19">
              <a:extLst>
                <a:ext uri="{FF2B5EF4-FFF2-40B4-BE49-F238E27FC236}">
                  <a16:creationId xmlns:a16="http://schemas.microsoft.com/office/drawing/2014/main" id="{38F9147B-93E0-475D-961C-825B9FED503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80" y="2832"/>
              <a:ext cx="0" cy="192"/>
            </a:xfrm>
            <a:prstGeom prst="line">
              <a:avLst/>
            </a:prstGeom>
            <a:noFill/>
            <a:ln w="571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defTabSz="1219020"/>
              <a:endParaRPr lang="en-US" sz="2400">
                <a:solidFill>
                  <a:prstClr val="black"/>
                </a:solidFill>
                <a:latin typeface="Calibri"/>
              </a:endParaRPr>
            </a:p>
          </p:txBody>
        </p:sp>
      </p:grpSp>
      <p:pic>
        <p:nvPicPr>
          <p:cNvPr id="72" name="Picture 71">
            <a:extLst>
              <a:ext uri="{FF2B5EF4-FFF2-40B4-BE49-F238E27FC236}">
                <a16:creationId xmlns:a16="http://schemas.microsoft.com/office/drawing/2014/main" id="{FB6B6038-9CD2-411F-9C5C-B53810AE720D}"/>
              </a:ext>
            </a:extLst>
          </p:cNvPr>
          <p:cNvPicPr>
            <a:picLocks noChangeAspect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6554" r="61253" b="38562"/>
          <a:stretch/>
        </p:blipFill>
        <p:spPr>
          <a:xfrm>
            <a:off x="255210" y="3073281"/>
            <a:ext cx="2075400" cy="1653602"/>
          </a:xfrm>
          <a:prstGeom prst="rect">
            <a:avLst/>
          </a:prstGeom>
        </p:spPr>
      </p:pic>
      <p:sp>
        <p:nvSpPr>
          <p:cNvPr id="76" name="Google Shape;4052;p33">
            <a:extLst>
              <a:ext uri="{FF2B5EF4-FFF2-40B4-BE49-F238E27FC236}">
                <a16:creationId xmlns:a16="http://schemas.microsoft.com/office/drawing/2014/main" id="{00359788-5DBC-4761-9574-13624FA4AEE0}"/>
              </a:ext>
            </a:extLst>
          </p:cNvPr>
          <p:cNvSpPr/>
          <p:nvPr/>
        </p:nvSpPr>
        <p:spPr>
          <a:xfrm>
            <a:off x="2259351" y="5639756"/>
            <a:ext cx="7974000" cy="735009"/>
          </a:xfrm>
          <a:prstGeom prst="roundRect">
            <a:avLst>
              <a:gd name="adj" fmla="val 16667"/>
            </a:avLst>
          </a:prstGeom>
          <a:solidFill>
            <a:srgbClr val="FFFF00"/>
          </a:solidFill>
          <a:ln w="9525" cap="flat" cmpd="sng">
            <a:solidFill>
              <a:srgbClr val="000000"/>
            </a:solidFill>
            <a:prstDash val="dash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defTabSz="121917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cs typeface="Arial"/>
              <a:sym typeface="Arial"/>
            </a:endParaRPr>
          </a:p>
        </p:txBody>
      </p:sp>
      <p:sp>
        <p:nvSpPr>
          <p:cNvPr id="74" name="Rectangle 73">
            <a:extLst>
              <a:ext uri="{FF2B5EF4-FFF2-40B4-BE49-F238E27FC236}">
                <a16:creationId xmlns:a16="http://schemas.microsoft.com/office/drawing/2014/main" id="{96620835-9004-47FD-9155-C9EDD036CE4A}"/>
              </a:ext>
            </a:extLst>
          </p:cNvPr>
          <p:cNvSpPr/>
          <p:nvPr/>
        </p:nvSpPr>
        <p:spPr>
          <a:xfrm>
            <a:off x="2443343" y="5653317"/>
            <a:ext cx="7545655" cy="64633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defTabSz="1219020"/>
            <a:r>
              <a:rPr lang="en-US" altLang="en-US" sz="3600" b="1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22 </a:t>
            </a:r>
            <a:r>
              <a:rPr lang="en-US" altLang="en-US" sz="3600" b="1" dirty="0" err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phút</a:t>
            </a:r>
            <a:r>
              <a:rPr lang="en-US" altLang="en-US" sz="3600" b="1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58 </a:t>
            </a:r>
            <a:r>
              <a:rPr lang="en-US" altLang="en-US" sz="3600" b="1" dirty="0" err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giây</a:t>
            </a:r>
            <a:r>
              <a:rPr lang="en-US" altLang="en-US" sz="3600" b="1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+ 23 </a:t>
            </a:r>
            <a:r>
              <a:rPr lang="en-US" altLang="en-US" sz="3600" b="1" dirty="0" err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phút</a:t>
            </a:r>
            <a:r>
              <a:rPr lang="en-US" altLang="en-US" sz="3600" b="1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25 </a:t>
            </a:r>
            <a:r>
              <a:rPr lang="en-US" altLang="en-US" sz="3600" b="1" dirty="0" err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giây</a:t>
            </a:r>
            <a:r>
              <a:rPr lang="en-US" altLang="en-US" sz="3600" b="1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= ? </a:t>
            </a:r>
            <a:endParaRPr lang="en-US" sz="3600" dirty="0">
              <a:solidFill>
                <a:srgbClr val="0000FF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78" name="Picture 77">
            <a:extLst>
              <a:ext uri="{FF2B5EF4-FFF2-40B4-BE49-F238E27FC236}">
                <a16:creationId xmlns:a16="http://schemas.microsoft.com/office/drawing/2014/main" id="{E6239CA0-5E09-46F9-97C5-42BE051F2965}"/>
              </a:ext>
            </a:extLst>
          </p:cNvPr>
          <p:cNvPicPr>
            <a:picLocks noChangeAspect="1"/>
          </p:cNvPicPr>
          <p:nvPr/>
        </p:nvPicPr>
        <p:blipFill>
          <a:blip r:embed="rId5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179550" y="2688071"/>
            <a:ext cx="526050" cy="835051"/>
          </a:xfrm>
          <a:prstGeom prst="rect">
            <a:avLst/>
          </a:prstGeom>
        </p:spPr>
      </p:pic>
    </p:spTree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37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7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2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7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>
                      <p:stCondLst>
                        <p:cond delay="indefinite"/>
                      </p:stCondLst>
                      <p:childTnLst>
                        <p:par>
                          <p:cTn id="45" fill="hold">
                            <p:stCondLst>
                              <p:cond delay="0"/>
                            </p:stCondLst>
                            <p:childTnLst>
                              <p:par>
                                <p:cTn id="46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2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1" dur="10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10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53" dur="10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" fill="hold">
                      <p:stCondLst>
                        <p:cond delay="indefinite"/>
                      </p:stCondLst>
                      <p:childTnLst>
                        <p:par>
                          <p:cTn id="55" fill="hold">
                            <p:stCondLst>
                              <p:cond delay="0"/>
                            </p:stCondLst>
                            <p:childTnLst>
                              <p:par>
                                <p:cTn id="56" presetID="2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8" dur="10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10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60" dur="10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63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16667E-7 1.11022E-16 L 0.37356 -0.00672 " pathEditMode="relative" rAng="0" ptsTypes="AA">
                                      <p:cBhvr>
                                        <p:cTn id="64" dur="50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8555" y="-208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>
                      <p:stCondLst>
                        <p:cond delay="indefinite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9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0" fill="hold">
                      <p:stCondLst>
                        <p:cond delay="indefinite"/>
                      </p:stCondLst>
                      <p:childTnLst>
                        <p:par>
                          <p:cTn id="71" fill="hold">
                            <p:stCondLst>
                              <p:cond delay="0"/>
                            </p:stCondLst>
                            <p:childTnLst>
                              <p:par>
                                <p:cTn id="72" presetID="2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4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76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" fill="hold">
                      <p:stCondLst>
                        <p:cond delay="indefinite"/>
                      </p:stCondLst>
                      <p:childTnLst>
                        <p:par>
                          <p:cTn id="78" fill="hold">
                            <p:stCondLst>
                              <p:cond delay="0"/>
                            </p:stCondLst>
                            <p:childTnLst>
                              <p:par>
                                <p:cTn id="79" presetID="63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37357 -0.00671 L 0.79401 0.00208 " pathEditMode="relative" rAng="0" ptsTypes="AA">
                                      <p:cBhvr>
                                        <p:cTn id="80" dur="50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1016" y="44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1" fill="hold">
                      <p:stCondLst>
                        <p:cond delay="indefinite"/>
                      </p:stCondLst>
                      <p:childTnLst>
                        <p:par>
                          <p:cTn id="82" fill="hold">
                            <p:stCondLst>
                              <p:cond delay="0"/>
                            </p:stCondLst>
                            <p:childTnLst>
                              <p:par>
                                <p:cTn id="8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5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6" presetID="2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8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90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1" fill="hold">
                      <p:stCondLst>
                        <p:cond delay="indefinite"/>
                      </p:stCondLst>
                      <p:childTnLst>
                        <p:par>
                          <p:cTn id="92" fill="hold">
                            <p:stCondLst>
                              <p:cond delay="0"/>
                            </p:stCondLst>
                            <p:childTnLst>
                              <p:par>
                                <p:cTn id="93" presetID="2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5" dur="10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6" dur="10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97" dur="10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8" fill="hold">
                            <p:stCondLst>
                              <p:cond delay="1000"/>
                            </p:stCondLst>
                            <p:childTnLst>
                              <p:par>
                                <p:cTn id="99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1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2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3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4" fill="hold">
                      <p:stCondLst>
                        <p:cond delay="indefinite"/>
                      </p:stCondLst>
                      <p:childTnLst>
                        <p:par>
                          <p:cTn id="105" fill="hold">
                            <p:stCondLst>
                              <p:cond delay="0"/>
                            </p:stCondLst>
                            <p:childTnLst>
                              <p:par>
                                <p:cTn id="106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8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9" fill="hold">
                      <p:stCondLst>
                        <p:cond delay="indefinite"/>
                      </p:stCondLst>
                      <p:childTnLst>
                        <p:par>
                          <p:cTn id="110" fill="hold">
                            <p:stCondLst>
                              <p:cond delay="0"/>
                            </p:stCondLst>
                            <p:childTnLst>
                              <p:par>
                                <p:cTn id="111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3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6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4" grpId="0"/>
      <p:bldP spid="58" grpId="0" animBg="1"/>
      <p:bldP spid="66" grpId="0"/>
      <p:bldP spid="67" grpId="0" animBg="1"/>
      <p:bldP spid="68" grpId="0" animBg="1"/>
      <p:bldP spid="69" grpId="0" animBg="1"/>
      <p:bldP spid="70" grpId="0"/>
      <p:bldP spid="73" grpId="0"/>
      <p:bldP spid="76" grpId="0" animBg="1"/>
      <p:bldP spid="74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8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" name="Group 11">
            <a:extLst>
              <a:ext uri="{FF2B5EF4-FFF2-40B4-BE49-F238E27FC236}">
                <a16:creationId xmlns:a16="http://schemas.microsoft.com/office/drawing/2014/main" id="{FB9F0131-C602-4E60-9D4B-72BA8A6F5CD1}"/>
              </a:ext>
            </a:extLst>
          </p:cNvPr>
          <p:cNvGrpSpPr/>
          <p:nvPr/>
        </p:nvGrpSpPr>
        <p:grpSpPr>
          <a:xfrm>
            <a:off x="1524000" y="304800"/>
            <a:ext cx="10049032" cy="1541863"/>
            <a:chOff x="1367335" y="3124199"/>
            <a:chExt cx="10049032" cy="1541863"/>
          </a:xfrm>
        </p:grpSpPr>
        <p:sp>
          <p:nvSpPr>
            <p:cNvPr id="13" name="Google Shape;10767;p63">
              <a:extLst>
                <a:ext uri="{FF2B5EF4-FFF2-40B4-BE49-F238E27FC236}">
                  <a16:creationId xmlns:a16="http://schemas.microsoft.com/office/drawing/2014/main" id="{51667575-F238-4771-8592-130B25E11F0F}"/>
                </a:ext>
              </a:extLst>
            </p:cNvPr>
            <p:cNvSpPr/>
            <p:nvPr/>
          </p:nvSpPr>
          <p:spPr>
            <a:xfrm>
              <a:off x="1367335" y="3124199"/>
              <a:ext cx="10049032" cy="1320633"/>
            </a:xfrm>
            <a:custGeom>
              <a:avLst/>
              <a:gdLst/>
              <a:ahLst/>
              <a:cxnLst/>
              <a:rect l="l" t="t" r="r" b="b"/>
              <a:pathLst>
                <a:path w="181854" h="144595" extrusionOk="0">
                  <a:moveTo>
                    <a:pt x="178988" y="0"/>
                  </a:moveTo>
                  <a:lnTo>
                    <a:pt x="0" y="1274"/>
                  </a:lnTo>
                  <a:lnTo>
                    <a:pt x="1440" y="139600"/>
                  </a:lnTo>
                  <a:lnTo>
                    <a:pt x="181854" y="144595"/>
                  </a:lnTo>
                  <a:lnTo>
                    <a:pt x="181471" y="133344"/>
                  </a:lnTo>
                  <a:close/>
                </a:path>
              </a:pathLst>
            </a:custGeom>
            <a:solidFill>
              <a:schemeClr val="lt1"/>
            </a:solidFill>
            <a:ln w="38100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16213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grpSp>
          <p:nvGrpSpPr>
            <p:cNvPr id="14" name="Google Shape;10769;p63">
              <a:extLst>
                <a:ext uri="{FF2B5EF4-FFF2-40B4-BE49-F238E27FC236}">
                  <a16:creationId xmlns:a16="http://schemas.microsoft.com/office/drawing/2014/main" id="{721FA72C-EE96-4057-AA03-072604EE6DF1}"/>
                </a:ext>
              </a:extLst>
            </p:cNvPr>
            <p:cNvGrpSpPr/>
            <p:nvPr/>
          </p:nvGrpSpPr>
          <p:grpSpPr>
            <a:xfrm>
              <a:off x="1454404" y="3956523"/>
              <a:ext cx="9961963" cy="709539"/>
              <a:chOff x="566000" y="2305667"/>
              <a:chExt cx="7980550" cy="532154"/>
            </a:xfrm>
          </p:grpSpPr>
          <p:sp>
            <p:nvSpPr>
              <p:cNvPr id="15" name="Google Shape;10770;p63">
                <a:extLst>
                  <a:ext uri="{FF2B5EF4-FFF2-40B4-BE49-F238E27FC236}">
                    <a16:creationId xmlns:a16="http://schemas.microsoft.com/office/drawing/2014/main" id="{6D55FCB3-3684-400B-8EF8-BCB6EDB9DD68}"/>
                  </a:ext>
                </a:extLst>
              </p:cNvPr>
              <p:cNvSpPr/>
              <p:nvPr/>
            </p:nvSpPr>
            <p:spPr>
              <a:xfrm>
                <a:off x="566000" y="2495025"/>
                <a:ext cx="7980550" cy="176875"/>
              </a:xfrm>
              <a:custGeom>
                <a:avLst/>
                <a:gdLst/>
                <a:ahLst/>
                <a:cxnLst/>
                <a:rect l="l" t="t" r="r" b="b"/>
                <a:pathLst>
                  <a:path w="319222" h="7075" extrusionOk="0">
                    <a:moveTo>
                      <a:pt x="283" y="0"/>
                    </a:moveTo>
                    <a:lnTo>
                      <a:pt x="0" y="7070"/>
                    </a:lnTo>
                    <a:lnTo>
                      <a:pt x="319222" y="7075"/>
                    </a:lnTo>
                    <a:lnTo>
                      <a:pt x="318363" y="570"/>
                    </a:lnTo>
                    <a:close/>
                  </a:path>
                </a:pathLst>
              </a:custGeom>
              <a:solidFill>
                <a:schemeClr val="accent3"/>
              </a:solidFill>
              <a:ln w="2857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sp>
          <p:sp>
            <p:nvSpPr>
              <p:cNvPr id="16" name="Google Shape;10771;p63">
                <a:extLst>
                  <a:ext uri="{FF2B5EF4-FFF2-40B4-BE49-F238E27FC236}">
                    <a16:creationId xmlns:a16="http://schemas.microsoft.com/office/drawing/2014/main" id="{2D31E3CD-F0D7-459E-BCE7-1214E213AA60}"/>
                  </a:ext>
                </a:extLst>
              </p:cNvPr>
              <p:cNvSpPr/>
              <p:nvPr/>
            </p:nvSpPr>
            <p:spPr>
              <a:xfrm>
                <a:off x="2005753" y="2305667"/>
                <a:ext cx="263897" cy="266079"/>
              </a:xfrm>
              <a:custGeom>
                <a:avLst/>
                <a:gdLst/>
                <a:ahLst/>
                <a:cxnLst/>
                <a:rect l="l" t="t" r="r" b="b"/>
                <a:pathLst>
                  <a:path w="5202" h="5245" extrusionOk="0">
                    <a:moveTo>
                      <a:pt x="3091" y="0"/>
                    </a:moveTo>
                    <a:cubicBezTo>
                      <a:pt x="3020" y="0"/>
                      <a:pt x="2944" y="34"/>
                      <a:pt x="2892" y="111"/>
                    </a:cubicBezTo>
                    <a:lnTo>
                      <a:pt x="2047" y="1396"/>
                    </a:lnTo>
                    <a:cubicBezTo>
                      <a:pt x="2010" y="1451"/>
                      <a:pt x="1946" y="1492"/>
                      <a:pt x="1880" y="1492"/>
                    </a:cubicBezTo>
                    <a:cubicBezTo>
                      <a:pt x="1860" y="1492"/>
                      <a:pt x="1840" y="1488"/>
                      <a:pt x="1820" y="1480"/>
                    </a:cubicBezTo>
                    <a:lnTo>
                      <a:pt x="332" y="1063"/>
                    </a:lnTo>
                    <a:cubicBezTo>
                      <a:pt x="311" y="1056"/>
                      <a:pt x="290" y="1053"/>
                      <a:pt x="270" y="1053"/>
                    </a:cubicBezTo>
                    <a:cubicBezTo>
                      <a:pt x="111" y="1053"/>
                      <a:pt x="0" y="1248"/>
                      <a:pt x="106" y="1396"/>
                    </a:cubicBezTo>
                    <a:lnTo>
                      <a:pt x="1058" y="2599"/>
                    </a:lnTo>
                    <a:cubicBezTo>
                      <a:pt x="1118" y="2658"/>
                      <a:pt x="1118" y="2766"/>
                      <a:pt x="1070" y="2837"/>
                    </a:cubicBezTo>
                    <a:lnTo>
                      <a:pt x="225" y="4111"/>
                    </a:lnTo>
                    <a:cubicBezTo>
                      <a:pt x="132" y="4256"/>
                      <a:pt x="246" y="4446"/>
                      <a:pt x="402" y="4446"/>
                    </a:cubicBezTo>
                    <a:cubicBezTo>
                      <a:pt x="426" y="4446"/>
                      <a:pt x="450" y="4442"/>
                      <a:pt x="475" y="4432"/>
                    </a:cubicBezTo>
                    <a:lnTo>
                      <a:pt x="1928" y="3897"/>
                    </a:lnTo>
                    <a:cubicBezTo>
                      <a:pt x="1956" y="3880"/>
                      <a:pt x="1986" y="3872"/>
                      <a:pt x="2016" y="3872"/>
                    </a:cubicBezTo>
                    <a:cubicBezTo>
                      <a:pt x="2072" y="3872"/>
                      <a:pt x="2127" y="3901"/>
                      <a:pt x="2166" y="3956"/>
                    </a:cubicBezTo>
                    <a:lnTo>
                      <a:pt x="3118" y="5159"/>
                    </a:lnTo>
                    <a:cubicBezTo>
                      <a:pt x="3165" y="5218"/>
                      <a:pt x="3226" y="5244"/>
                      <a:pt x="3286" y="5244"/>
                    </a:cubicBezTo>
                    <a:cubicBezTo>
                      <a:pt x="3394" y="5244"/>
                      <a:pt x="3495" y="5158"/>
                      <a:pt x="3487" y="5028"/>
                    </a:cubicBezTo>
                    <a:lnTo>
                      <a:pt x="3428" y="3492"/>
                    </a:lnTo>
                    <a:cubicBezTo>
                      <a:pt x="3428" y="3397"/>
                      <a:pt x="3475" y="3313"/>
                      <a:pt x="3559" y="3278"/>
                    </a:cubicBezTo>
                    <a:lnTo>
                      <a:pt x="4999" y="2742"/>
                    </a:lnTo>
                    <a:cubicBezTo>
                      <a:pt x="5202" y="2670"/>
                      <a:pt x="5178" y="2408"/>
                      <a:pt x="4988" y="2349"/>
                    </a:cubicBezTo>
                    <a:lnTo>
                      <a:pt x="3499" y="1932"/>
                    </a:lnTo>
                    <a:cubicBezTo>
                      <a:pt x="3416" y="1896"/>
                      <a:pt x="3356" y="1825"/>
                      <a:pt x="3356" y="1730"/>
                    </a:cubicBezTo>
                    <a:lnTo>
                      <a:pt x="3297" y="206"/>
                    </a:lnTo>
                    <a:cubicBezTo>
                      <a:pt x="3297" y="77"/>
                      <a:pt x="3198" y="0"/>
                      <a:pt x="309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9050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17" name="Google Shape;10772;p63">
                <a:extLst>
                  <a:ext uri="{FF2B5EF4-FFF2-40B4-BE49-F238E27FC236}">
                    <a16:creationId xmlns:a16="http://schemas.microsoft.com/office/drawing/2014/main" id="{7EA4BEA4-0475-444B-A4CA-031A8098C14F}"/>
                  </a:ext>
                </a:extLst>
              </p:cNvPr>
              <p:cNvSpPr/>
              <p:nvPr/>
            </p:nvSpPr>
            <p:spPr>
              <a:xfrm>
                <a:off x="3634528" y="2571742"/>
                <a:ext cx="263897" cy="266079"/>
              </a:xfrm>
              <a:custGeom>
                <a:avLst/>
                <a:gdLst/>
                <a:ahLst/>
                <a:cxnLst/>
                <a:rect l="l" t="t" r="r" b="b"/>
                <a:pathLst>
                  <a:path w="5202" h="5245" extrusionOk="0">
                    <a:moveTo>
                      <a:pt x="3091" y="0"/>
                    </a:moveTo>
                    <a:cubicBezTo>
                      <a:pt x="3020" y="0"/>
                      <a:pt x="2944" y="34"/>
                      <a:pt x="2892" y="111"/>
                    </a:cubicBezTo>
                    <a:lnTo>
                      <a:pt x="2047" y="1396"/>
                    </a:lnTo>
                    <a:cubicBezTo>
                      <a:pt x="2010" y="1451"/>
                      <a:pt x="1946" y="1492"/>
                      <a:pt x="1880" y="1492"/>
                    </a:cubicBezTo>
                    <a:cubicBezTo>
                      <a:pt x="1860" y="1492"/>
                      <a:pt x="1840" y="1488"/>
                      <a:pt x="1820" y="1480"/>
                    </a:cubicBezTo>
                    <a:lnTo>
                      <a:pt x="332" y="1063"/>
                    </a:lnTo>
                    <a:cubicBezTo>
                      <a:pt x="311" y="1056"/>
                      <a:pt x="290" y="1053"/>
                      <a:pt x="270" y="1053"/>
                    </a:cubicBezTo>
                    <a:cubicBezTo>
                      <a:pt x="111" y="1053"/>
                      <a:pt x="0" y="1248"/>
                      <a:pt x="106" y="1396"/>
                    </a:cubicBezTo>
                    <a:lnTo>
                      <a:pt x="1058" y="2599"/>
                    </a:lnTo>
                    <a:cubicBezTo>
                      <a:pt x="1118" y="2658"/>
                      <a:pt x="1118" y="2766"/>
                      <a:pt x="1070" y="2837"/>
                    </a:cubicBezTo>
                    <a:lnTo>
                      <a:pt x="225" y="4111"/>
                    </a:lnTo>
                    <a:cubicBezTo>
                      <a:pt x="132" y="4256"/>
                      <a:pt x="246" y="4446"/>
                      <a:pt x="402" y="4446"/>
                    </a:cubicBezTo>
                    <a:cubicBezTo>
                      <a:pt x="426" y="4446"/>
                      <a:pt x="450" y="4442"/>
                      <a:pt x="475" y="4432"/>
                    </a:cubicBezTo>
                    <a:lnTo>
                      <a:pt x="1928" y="3897"/>
                    </a:lnTo>
                    <a:cubicBezTo>
                      <a:pt x="1956" y="3880"/>
                      <a:pt x="1986" y="3872"/>
                      <a:pt x="2016" y="3872"/>
                    </a:cubicBezTo>
                    <a:cubicBezTo>
                      <a:pt x="2072" y="3872"/>
                      <a:pt x="2127" y="3901"/>
                      <a:pt x="2166" y="3956"/>
                    </a:cubicBezTo>
                    <a:lnTo>
                      <a:pt x="3118" y="5159"/>
                    </a:lnTo>
                    <a:cubicBezTo>
                      <a:pt x="3165" y="5218"/>
                      <a:pt x="3226" y="5244"/>
                      <a:pt x="3286" y="5244"/>
                    </a:cubicBezTo>
                    <a:cubicBezTo>
                      <a:pt x="3394" y="5244"/>
                      <a:pt x="3495" y="5158"/>
                      <a:pt x="3487" y="5028"/>
                    </a:cubicBezTo>
                    <a:lnTo>
                      <a:pt x="3428" y="3492"/>
                    </a:lnTo>
                    <a:cubicBezTo>
                      <a:pt x="3428" y="3397"/>
                      <a:pt x="3475" y="3313"/>
                      <a:pt x="3559" y="3278"/>
                    </a:cubicBezTo>
                    <a:lnTo>
                      <a:pt x="4999" y="2742"/>
                    </a:lnTo>
                    <a:cubicBezTo>
                      <a:pt x="5202" y="2670"/>
                      <a:pt x="5178" y="2408"/>
                      <a:pt x="4988" y="2349"/>
                    </a:cubicBezTo>
                    <a:lnTo>
                      <a:pt x="3499" y="1932"/>
                    </a:lnTo>
                    <a:cubicBezTo>
                      <a:pt x="3416" y="1896"/>
                      <a:pt x="3356" y="1825"/>
                      <a:pt x="3356" y="1730"/>
                    </a:cubicBezTo>
                    <a:lnTo>
                      <a:pt x="3297" y="206"/>
                    </a:lnTo>
                    <a:cubicBezTo>
                      <a:pt x="3297" y="77"/>
                      <a:pt x="3198" y="0"/>
                      <a:pt x="309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9050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18" name="Google Shape;10773;p63">
                <a:extLst>
                  <a:ext uri="{FF2B5EF4-FFF2-40B4-BE49-F238E27FC236}">
                    <a16:creationId xmlns:a16="http://schemas.microsoft.com/office/drawing/2014/main" id="{DFCAE2FF-E5AD-4083-8D54-192EF56CE8E2}"/>
                  </a:ext>
                </a:extLst>
              </p:cNvPr>
              <p:cNvSpPr/>
              <p:nvPr/>
            </p:nvSpPr>
            <p:spPr>
              <a:xfrm>
                <a:off x="5263303" y="2305667"/>
                <a:ext cx="263897" cy="266079"/>
              </a:xfrm>
              <a:custGeom>
                <a:avLst/>
                <a:gdLst/>
                <a:ahLst/>
                <a:cxnLst/>
                <a:rect l="l" t="t" r="r" b="b"/>
                <a:pathLst>
                  <a:path w="5202" h="5245" extrusionOk="0">
                    <a:moveTo>
                      <a:pt x="3091" y="0"/>
                    </a:moveTo>
                    <a:cubicBezTo>
                      <a:pt x="3020" y="0"/>
                      <a:pt x="2944" y="34"/>
                      <a:pt x="2892" y="111"/>
                    </a:cubicBezTo>
                    <a:lnTo>
                      <a:pt x="2047" y="1396"/>
                    </a:lnTo>
                    <a:cubicBezTo>
                      <a:pt x="2010" y="1451"/>
                      <a:pt x="1946" y="1492"/>
                      <a:pt x="1880" y="1492"/>
                    </a:cubicBezTo>
                    <a:cubicBezTo>
                      <a:pt x="1860" y="1492"/>
                      <a:pt x="1840" y="1488"/>
                      <a:pt x="1820" y="1480"/>
                    </a:cubicBezTo>
                    <a:lnTo>
                      <a:pt x="332" y="1063"/>
                    </a:lnTo>
                    <a:cubicBezTo>
                      <a:pt x="311" y="1056"/>
                      <a:pt x="290" y="1053"/>
                      <a:pt x="270" y="1053"/>
                    </a:cubicBezTo>
                    <a:cubicBezTo>
                      <a:pt x="111" y="1053"/>
                      <a:pt x="0" y="1248"/>
                      <a:pt x="106" y="1396"/>
                    </a:cubicBezTo>
                    <a:lnTo>
                      <a:pt x="1058" y="2599"/>
                    </a:lnTo>
                    <a:cubicBezTo>
                      <a:pt x="1118" y="2658"/>
                      <a:pt x="1118" y="2766"/>
                      <a:pt x="1070" y="2837"/>
                    </a:cubicBezTo>
                    <a:lnTo>
                      <a:pt x="225" y="4111"/>
                    </a:lnTo>
                    <a:cubicBezTo>
                      <a:pt x="132" y="4256"/>
                      <a:pt x="246" y="4446"/>
                      <a:pt x="402" y="4446"/>
                    </a:cubicBezTo>
                    <a:cubicBezTo>
                      <a:pt x="426" y="4446"/>
                      <a:pt x="450" y="4442"/>
                      <a:pt x="475" y="4432"/>
                    </a:cubicBezTo>
                    <a:lnTo>
                      <a:pt x="1928" y="3897"/>
                    </a:lnTo>
                    <a:cubicBezTo>
                      <a:pt x="1956" y="3880"/>
                      <a:pt x="1986" y="3872"/>
                      <a:pt x="2016" y="3872"/>
                    </a:cubicBezTo>
                    <a:cubicBezTo>
                      <a:pt x="2072" y="3872"/>
                      <a:pt x="2127" y="3901"/>
                      <a:pt x="2166" y="3956"/>
                    </a:cubicBezTo>
                    <a:lnTo>
                      <a:pt x="3118" y="5159"/>
                    </a:lnTo>
                    <a:cubicBezTo>
                      <a:pt x="3165" y="5218"/>
                      <a:pt x="3226" y="5244"/>
                      <a:pt x="3286" y="5244"/>
                    </a:cubicBezTo>
                    <a:cubicBezTo>
                      <a:pt x="3394" y="5244"/>
                      <a:pt x="3495" y="5158"/>
                      <a:pt x="3487" y="5028"/>
                    </a:cubicBezTo>
                    <a:lnTo>
                      <a:pt x="3428" y="3492"/>
                    </a:lnTo>
                    <a:cubicBezTo>
                      <a:pt x="3428" y="3397"/>
                      <a:pt x="3475" y="3313"/>
                      <a:pt x="3559" y="3278"/>
                    </a:cubicBezTo>
                    <a:lnTo>
                      <a:pt x="4999" y="2742"/>
                    </a:lnTo>
                    <a:cubicBezTo>
                      <a:pt x="5202" y="2670"/>
                      <a:pt x="5178" y="2408"/>
                      <a:pt x="4988" y="2349"/>
                    </a:cubicBezTo>
                    <a:lnTo>
                      <a:pt x="3499" y="1932"/>
                    </a:lnTo>
                    <a:cubicBezTo>
                      <a:pt x="3416" y="1896"/>
                      <a:pt x="3356" y="1825"/>
                      <a:pt x="3356" y="1730"/>
                    </a:cubicBezTo>
                    <a:lnTo>
                      <a:pt x="3297" y="206"/>
                    </a:lnTo>
                    <a:cubicBezTo>
                      <a:pt x="3297" y="77"/>
                      <a:pt x="3198" y="0"/>
                      <a:pt x="309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9050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19" name="Google Shape;10774;p63">
                <a:extLst>
                  <a:ext uri="{FF2B5EF4-FFF2-40B4-BE49-F238E27FC236}">
                    <a16:creationId xmlns:a16="http://schemas.microsoft.com/office/drawing/2014/main" id="{58A805F0-4A47-45CC-9355-C5582C241D9A}"/>
                  </a:ext>
                </a:extLst>
              </p:cNvPr>
              <p:cNvSpPr/>
              <p:nvPr/>
            </p:nvSpPr>
            <p:spPr>
              <a:xfrm>
                <a:off x="6892078" y="2571742"/>
                <a:ext cx="263897" cy="266079"/>
              </a:xfrm>
              <a:custGeom>
                <a:avLst/>
                <a:gdLst/>
                <a:ahLst/>
                <a:cxnLst/>
                <a:rect l="l" t="t" r="r" b="b"/>
                <a:pathLst>
                  <a:path w="5202" h="5245" extrusionOk="0">
                    <a:moveTo>
                      <a:pt x="3091" y="0"/>
                    </a:moveTo>
                    <a:cubicBezTo>
                      <a:pt x="3020" y="0"/>
                      <a:pt x="2944" y="34"/>
                      <a:pt x="2892" y="111"/>
                    </a:cubicBezTo>
                    <a:lnTo>
                      <a:pt x="2047" y="1396"/>
                    </a:lnTo>
                    <a:cubicBezTo>
                      <a:pt x="2010" y="1451"/>
                      <a:pt x="1946" y="1492"/>
                      <a:pt x="1880" y="1492"/>
                    </a:cubicBezTo>
                    <a:cubicBezTo>
                      <a:pt x="1860" y="1492"/>
                      <a:pt x="1840" y="1488"/>
                      <a:pt x="1820" y="1480"/>
                    </a:cubicBezTo>
                    <a:lnTo>
                      <a:pt x="332" y="1063"/>
                    </a:lnTo>
                    <a:cubicBezTo>
                      <a:pt x="311" y="1056"/>
                      <a:pt x="290" y="1053"/>
                      <a:pt x="270" y="1053"/>
                    </a:cubicBezTo>
                    <a:cubicBezTo>
                      <a:pt x="111" y="1053"/>
                      <a:pt x="0" y="1248"/>
                      <a:pt x="106" y="1396"/>
                    </a:cubicBezTo>
                    <a:lnTo>
                      <a:pt x="1058" y="2599"/>
                    </a:lnTo>
                    <a:cubicBezTo>
                      <a:pt x="1118" y="2658"/>
                      <a:pt x="1118" y="2766"/>
                      <a:pt x="1070" y="2837"/>
                    </a:cubicBezTo>
                    <a:lnTo>
                      <a:pt x="225" y="4111"/>
                    </a:lnTo>
                    <a:cubicBezTo>
                      <a:pt x="132" y="4256"/>
                      <a:pt x="246" y="4446"/>
                      <a:pt x="402" y="4446"/>
                    </a:cubicBezTo>
                    <a:cubicBezTo>
                      <a:pt x="426" y="4446"/>
                      <a:pt x="450" y="4442"/>
                      <a:pt x="475" y="4432"/>
                    </a:cubicBezTo>
                    <a:lnTo>
                      <a:pt x="1928" y="3897"/>
                    </a:lnTo>
                    <a:cubicBezTo>
                      <a:pt x="1956" y="3880"/>
                      <a:pt x="1986" y="3872"/>
                      <a:pt x="2016" y="3872"/>
                    </a:cubicBezTo>
                    <a:cubicBezTo>
                      <a:pt x="2072" y="3872"/>
                      <a:pt x="2127" y="3901"/>
                      <a:pt x="2166" y="3956"/>
                    </a:cubicBezTo>
                    <a:lnTo>
                      <a:pt x="3118" y="5159"/>
                    </a:lnTo>
                    <a:cubicBezTo>
                      <a:pt x="3165" y="5218"/>
                      <a:pt x="3226" y="5244"/>
                      <a:pt x="3286" y="5244"/>
                    </a:cubicBezTo>
                    <a:cubicBezTo>
                      <a:pt x="3394" y="5244"/>
                      <a:pt x="3495" y="5158"/>
                      <a:pt x="3487" y="5028"/>
                    </a:cubicBezTo>
                    <a:lnTo>
                      <a:pt x="3428" y="3492"/>
                    </a:lnTo>
                    <a:cubicBezTo>
                      <a:pt x="3428" y="3397"/>
                      <a:pt x="3475" y="3313"/>
                      <a:pt x="3559" y="3278"/>
                    </a:cubicBezTo>
                    <a:lnTo>
                      <a:pt x="4999" y="2742"/>
                    </a:lnTo>
                    <a:cubicBezTo>
                      <a:pt x="5202" y="2670"/>
                      <a:pt x="5178" y="2408"/>
                      <a:pt x="4988" y="2349"/>
                    </a:cubicBezTo>
                    <a:lnTo>
                      <a:pt x="3499" y="1932"/>
                    </a:lnTo>
                    <a:cubicBezTo>
                      <a:pt x="3416" y="1896"/>
                      <a:pt x="3356" y="1825"/>
                      <a:pt x="3356" y="1730"/>
                    </a:cubicBezTo>
                    <a:lnTo>
                      <a:pt x="3297" y="206"/>
                    </a:lnTo>
                    <a:cubicBezTo>
                      <a:pt x="3297" y="77"/>
                      <a:pt x="3198" y="0"/>
                      <a:pt x="309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9050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endParaRPr>
              </a:p>
            </p:txBody>
          </p:sp>
        </p:grpSp>
      </p:grpSp>
      <p:sp>
        <p:nvSpPr>
          <p:cNvPr id="20" name="Text Box 13">
            <a:extLst>
              <a:ext uri="{FF2B5EF4-FFF2-40B4-BE49-F238E27FC236}">
                <a16:creationId xmlns:a16="http://schemas.microsoft.com/office/drawing/2014/main" id="{3CC2EA74-F713-436E-BA06-E24ABAB1D6B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30118" y="398460"/>
            <a:ext cx="9942913" cy="76944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ctr" defTabSz="914288" rtl="0" eaLnBrk="1" fontAlgn="auto" latinLnBrk="0" hangingPunct="1">
              <a:lnSpc>
                <a:spcPct val="100000"/>
              </a:lnSpc>
              <a:spcBef>
                <a:spcPct val="50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1" i="0" u="none" strike="noStrike" kern="1200" cap="none" spc="0" normalizeH="0" baseline="0" noProof="0" dirty="0">
                <a:ln>
                  <a:noFill/>
                </a:ln>
                <a:solidFill>
                  <a:srgbClr val="16213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Ta </a:t>
            </a:r>
            <a:r>
              <a:rPr kumimoji="0" lang="en-US" sz="4400" b="1" i="0" u="none" strike="noStrike" kern="1200" cap="none" spc="0" normalizeH="0" baseline="0" noProof="0" dirty="0" err="1">
                <a:ln>
                  <a:noFill/>
                </a:ln>
                <a:solidFill>
                  <a:srgbClr val="16213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đặt</a:t>
            </a:r>
            <a:r>
              <a:rPr kumimoji="0" lang="en-US" sz="4400" b="1" i="0" u="none" strike="noStrike" kern="1200" cap="none" spc="0" normalizeH="0" baseline="0" noProof="0" dirty="0">
                <a:ln>
                  <a:noFill/>
                </a:ln>
                <a:solidFill>
                  <a:srgbClr val="16213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4400" b="1" i="0" u="none" strike="noStrike" kern="1200" cap="none" spc="0" normalizeH="0" baseline="0" noProof="0" dirty="0" err="1">
                <a:ln>
                  <a:noFill/>
                </a:ln>
                <a:solidFill>
                  <a:srgbClr val="16213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tính</a:t>
            </a:r>
            <a:r>
              <a:rPr kumimoji="0" lang="en-US" sz="4400" b="1" i="0" u="none" strike="noStrike" kern="1200" cap="none" spc="0" normalizeH="0" baseline="0" noProof="0" dirty="0">
                <a:ln>
                  <a:noFill/>
                </a:ln>
                <a:solidFill>
                  <a:srgbClr val="16213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4400" b="1" i="0" u="none" strike="noStrike" kern="1200" cap="none" spc="0" normalizeH="0" baseline="0" noProof="0" dirty="0" err="1">
                <a:ln>
                  <a:noFill/>
                </a:ln>
                <a:solidFill>
                  <a:srgbClr val="16213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rồi</a:t>
            </a:r>
            <a:r>
              <a:rPr kumimoji="0" lang="en-US" sz="4400" b="1" i="0" u="none" strike="noStrike" kern="1200" cap="none" spc="0" normalizeH="0" baseline="0" noProof="0" dirty="0">
                <a:ln>
                  <a:noFill/>
                </a:ln>
                <a:solidFill>
                  <a:srgbClr val="16213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4400" b="1" i="0" u="none" strike="noStrike" kern="1200" cap="none" spc="0" normalizeH="0" baseline="0" noProof="0" dirty="0" err="1">
                <a:ln>
                  <a:noFill/>
                </a:ln>
                <a:solidFill>
                  <a:srgbClr val="16213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tính</a:t>
            </a:r>
            <a:r>
              <a:rPr kumimoji="0" lang="en-US" sz="4400" b="1" i="0" u="none" strike="noStrike" kern="1200" cap="none" spc="0" normalizeH="0" baseline="0" noProof="0" dirty="0">
                <a:ln>
                  <a:noFill/>
                </a:ln>
                <a:solidFill>
                  <a:srgbClr val="16213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4400" b="1" i="0" u="none" strike="noStrike" kern="1200" cap="none" spc="0" normalizeH="0" baseline="0" noProof="0" dirty="0" err="1">
                <a:ln>
                  <a:noFill/>
                </a:ln>
                <a:solidFill>
                  <a:srgbClr val="16213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như</a:t>
            </a:r>
            <a:r>
              <a:rPr kumimoji="0" lang="en-US" sz="4400" b="1" i="0" u="none" strike="noStrike" kern="1200" cap="none" spc="0" normalizeH="0" baseline="0" noProof="0" dirty="0">
                <a:ln>
                  <a:noFill/>
                </a:ln>
                <a:solidFill>
                  <a:srgbClr val="16213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4400" b="1" i="0" u="none" strike="noStrike" kern="1200" cap="none" spc="0" normalizeH="0" baseline="0" noProof="0" dirty="0" err="1">
                <a:ln>
                  <a:noFill/>
                </a:ln>
                <a:solidFill>
                  <a:srgbClr val="16213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sau</a:t>
            </a:r>
            <a:r>
              <a:rPr kumimoji="0" lang="en-US" sz="4400" b="1" i="0" u="none" strike="noStrike" kern="1200" cap="none" spc="0" normalizeH="0" baseline="0" noProof="0" dirty="0">
                <a:ln>
                  <a:noFill/>
                </a:ln>
                <a:solidFill>
                  <a:srgbClr val="16213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:</a:t>
            </a:r>
          </a:p>
        </p:txBody>
      </p:sp>
      <p:grpSp>
        <p:nvGrpSpPr>
          <p:cNvPr id="21" name="Group 20">
            <a:extLst>
              <a:ext uri="{FF2B5EF4-FFF2-40B4-BE49-F238E27FC236}">
                <a16:creationId xmlns:a16="http://schemas.microsoft.com/office/drawing/2014/main" id="{E3065495-59A7-415D-A5B3-8C2186A9D1E1}"/>
              </a:ext>
            </a:extLst>
          </p:cNvPr>
          <p:cNvGrpSpPr/>
          <p:nvPr/>
        </p:nvGrpSpPr>
        <p:grpSpPr>
          <a:xfrm>
            <a:off x="382550" y="1940855"/>
            <a:ext cx="4951450" cy="4781769"/>
            <a:chOff x="1498481" y="3882102"/>
            <a:chExt cx="2461126" cy="2414172"/>
          </a:xfrm>
          <a:solidFill>
            <a:schemeClr val="bg1"/>
          </a:solidFill>
        </p:grpSpPr>
        <p:sp>
          <p:nvSpPr>
            <p:cNvPr id="22" name="Google Shape;4163;p35">
              <a:extLst>
                <a:ext uri="{FF2B5EF4-FFF2-40B4-BE49-F238E27FC236}">
                  <a16:creationId xmlns:a16="http://schemas.microsoft.com/office/drawing/2014/main" id="{F70D72AC-DF02-4475-B0B5-9D4246B6831B}"/>
                </a:ext>
              </a:extLst>
            </p:cNvPr>
            <p:cNvSpPr/>
            <p:nvPr/>
          </p:nvSpPr>
          <p:spPr>
            <a:xfrm>
              <a:off x="1560987" y="3882102"/>
              <a:ext cx="2398620" cy="2405577"/>
            </a:xfrm>
            <a:custGeom>
              <a:avLst/>
              <a:gdLst/>
              <a:ahLst/>
              <a:cxnLst/>
              <a:rect l="l" t="t" r="r" b="b"/>
              <a:pathLst>
                <a:path w="46389" h="61419" extrusionOk="0">
                  <a:moveTo>
                    <a:pt x="6060" y="1"/>
                  </a:moveTo>
                  <a:cubicBezTo>
                    <a:pt x="3572" y="1"/>
                    <a:pt x="1750" y="110"/>
                    <a:pt x="1357" y="461"/>
                  </a:cubicBezTo>
                  <a:cubicBezTo>
                    <a:pt x="281" y="1279"/>
                    <a:pt x="539" y="8813"/>
                    <a:pt x="453" y="16347"/>
                  </a:cubicBezTo>
                  <a:cubicBezTo>
                    <a:pt x="367" y="23880"/>
                    <a:pt x="367" y="41897"/>
                    <a:pt x="453" y="45406"/>
                  </a:cubicBezTo>
                  <a:cubicBezTo>
                    <a:pt x="539" y="49001"/>
                    <a:pt x="1" y="59118"/>
                    <a:pt x="819" y="60388"/>
                  </a:cubicBezTo>
                  <a:cubicBezTo>
                    <a:pt x="1516" y="61284"/>
                    <a:pt x="7543" y="61387"/>
                    <a:pt x="11368" y="61387"/>
                  </a:cubicBezTo>
                  <a:cubicBezTo>
                    <a:pt x="12501" y="61387"/>
                    <a:pt x="13441" y="61378"/>
                    <a:pt x="13992" y="61378"/>
                  </a:cubicBezTo>
                  <a:cubicBezTo>
                    <a:pt x="15172" y="61378"/>
                    <a:pt x="17864" y="61418"/>
                    <a:pt x="20632" y="61418"/>
                  </a:cubicBezTo>
                  <a:cubicBezTo>
                    <a:pt x="23572" y="61418"/>
                    <a:pt x="26598" y="61373"/>
                    <a:pt x="27984" y="61184"/>
                  </a:cubicBezTo>
                  <a:cubicBezTo>
                    <a:pt x="28436" y="61141"/>
                    <a:pt x="29222" y="61119"/>
                    <a:pt x="30220" y="61119"/>
                  </a:cubicBezTo>
                  <a:cubicBezTo>
                    <a:pt x="31218" y="61119"/>
                    <a:pt x="32429" y="61141"/>
                    <a:pt x="33731" y="61184"/>
                  </a:cubicBezTo>
                  <a:cubicBezTo>
                    <a:pt x="38661" y="61184"/>
                    <a:pt x="44860" y="61184"/>
                    <a:pt x="45312" y="60474"/>
                  </a:cubicBezTo>
                  <a:cubicBezTo>
                    <a:pt x="46022" y="59311"/>
                    <a:pt x="45936" y="48635"/>
                    <a:pt x="45936" y="42629"/>
                  </a:cubicBezTo>
                  <a:cubicBezTo>
                    <a:pt x="45850" y="34643"/>
                    <a:pt x="46194" y="23601"/>
                    <a:pt x="46281" y="18047"/>
                  </a:cubicBezTo>
                  <a:cubicBezTo>
                    <a:pt x="46388" y="12407"/>
                    <a:pt x="46108" y="1193"/>
                    <a:pt x="45570" y="461"/>
                  </a:cubicBezTo>
                  <a:cubicBezTo>
                    <a:pt x="45314" y="134"/>
                    <a:pt x="42472" y="17"/>
                    <a:pt x="38906" y="17"/>
                  </a:cubicBezTo>
                  <a:cubicBezTo>
                    <a:pt x="33785" y="17"/>
                    <a:pt x="27172" y="258"/>
                    <a:pt x="24583" y="461"/>
                  </a:cubicBezTo>
                  <a:cubicBezTo>
                    <a:pt x="24243" y="482"/>
                    <a:pt x="23817" y="492"/>
                    <a:pt x="23320" y="492"/>
                  </a:cubicBezTo>
                  <a:cubicBezTo>
                    <a:pt x="21333" y="492"/>
                    <a:pt x="18220" y="340"/>
                    <a:pt x="14983" y="203"/>
                  </a:cubicBezTo>
                  <a:cubicBezTo>
                    <a:pt x="11856" y="115"/>
                    <a:pt x="8609" y="1"/>
                    <a:pt x="60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EEEEEE">
                    <a:lumMod val="10000"/>
                  </a:srgbClr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" name="Google Shape;4172;p35">
              <a:extLst>
                <a:ext uri="{FF2B5EF4-FFF2-40B4-BE49-F238E27FC236}">
                  <a16:creationId xmlns:a16="http://schemas.microsoft.com/office/drawing/2014/main" id="{9DB50C56-DA0C-4861-B378-7CF8167E1D7A}"/>
                </a:ext>
              </a:extLst>
            </p:cNvPr>
            <p:cNvSpPr/>
            <p:nvPr/>
          </p:nvSpPr>
          <p:spPr>
            <a:xfrm>
              <a:off x="1498481" y="3890697"/>
              <a:ext cx="2398620" cy="2405577"/>
            </a:xfrm>
            <a:custGeom>
              <a:avLst/>
              <a:gdLst/>
              <a:ahLst/>
              <a:cxnLst/>
              <a:rect l="l" t="t" r="r" b="b"/>
              <a:pathLst>
                <a:path w="46389" h="61419" extrusionOk="0">
                  <a:moveTo>
                    <a:pt x="6060" y="1"/>
                  </a:moveTo>
                  <a:cubicBezTo>
                    <a:pt x="3572" y="1"/>
                    <a:pt x="1750" y="110"/>
                    <a:pt x="1357" y="461"/>
                  </a:cubicBezTo>
                  <a:cubicBezTo>
                    <a:pt x="281" y="1279"/>
                    <a:pt x="539" y="8813"/>
                    <a:pt x="453" y="16347"/>
                  </a:cubicBezTo>
                  <a:cubicBezTo>
                    <a:pt x="367" y="23880"/>
                    <a:pt x="367" y="41897"/>
                    <a:pt x="453" y="45406"/>
                  </a:cubicBezTo>
                  <a:cubicBezTo>
                    <a:pt x="539" y="49001"/>
                    <a:pt x="1" y="59118"/>
                    <a:pt x="819" y="60388"/>
                  </a:cubicBezTo>
                  <a:cubicBezTo>
                    <a:pt x="1516" y="61284"/>
                    <a:pt x="7543" y="61387"/>
                    <a:pt x="11368" y="61387"/>
                  </a:cubicBezTo>
                  <a:cubicBezTo>
                    <a:pt x="12501" y="61387"/>
                    <a:pt x="13441" y="61378"/>
                    <a:pt x="13992" y="61378"/>
                  </a:cubicBezTo>
                  <a:cubicBezTo>
                    <a:pt x="15172" y="61378"/>
                    <a:pt x="17864" y="61418"/>
                    <a:pt x="20632" y="61418"/>
                  </a:cubicBezTo>
                  <a:cubicBezTo>
                    <a:pt x="23572" y="61418"/>
                    <a:pt x="26598" y="61373"/>
                    <a:pt x="27984" y="61184"/>
                  </a:cubicBezTo>
                  <a:cubicBezTo>
                    <a:pt x="28436" y="61141"/>
                    <a:pt x="29222" y="61119"/>
                    <a:pt x="30220" y="61119"/>
                  </a:cubicBezTo>
                  <a:cubicBezTo>
                    <a:pt x="31218" y="61119"/>
                    <a:pt x="32429" y="61141"/>
                    <a:pt x="33731" y="61184"/>
                  </a:cubicBezTo>
                  <a:cubicBezTo>
                    <a:pt x="38661" y="61184"/>
                    <a:pt x="44860" y="61184"/>
                    <a:pt x="45312" y="60474"/>
                  </a:cubicBezTo>
                  <a:cubicBezTo>
                    <a:pt x="46022" y="59311"/>
                    <a:pt x="45936" y="48635"/>
                    <a:pt x="45936" y="42629"/>
                  </a:cubicBezTo>
                  <a:cubicBezTo>
                    <a:pt x="45850" y="34643"/>
                    <a:pt x="46194" y="23601"/>
                    <a:pt x="46281" y="18047"/>
                  </a:cubicBezTo>
                  <a:cubicBezTo>
                    <a:pt x="46388" y="12407"/>
                    <a:pt x="46108" y="1193"/>
                    <a:pt x="45570" y="461"/>
                  </a:cubicBezTo>
                  <a:cubicBezTo>
                    <a:pt x="45314" y="134"/>
                    <a:pt x="42472" y="17"/>
                    <a:pt x="38906" y="17"/>
                  </a:cubicBezTo>
                  <a:cubicBezTo>
                    <a:pt x="33785" y="17"/>
                    <a:pt x="27172" y="258"/>
                    <a:pt x="24583" y="461"/>
                  </a:cubicBezTo>
                  <a:cubicBezTo>
                    <a:pt x="24243" y="482"/>
                    <a:pt x="23817" y="492"/>
                    <a:pt x="23320" y="492"/>
                  </a:cubicBezTo>
                  <a:cubicBezTo>
                    <a:pt x="21333" y="492"/>
                    <a:pt x="18220" y="340"/>
                    <a:pt x="14983" y="203"/>
                  </a:cubicBezTo>
                  <a:cubicBezTo>
                    <a:pt x="11856" y="115"/>
                    <a:pt x="8609" y="1"/>
                    <a:pt x="6060" y="1"/>
                  </a:cubicBezTo>
                  <a:close/>
                </a:path>
              </a:pathLst>
            </a:custGeom>
            <a:grpFill/>
            <a:ln w="2857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EEEEEE">
                    <a:lumMod val="10000"/>
                  </a:srgbClr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24" name="Line 4">
            <a:extLst>
              <a:ext uri="{FF2B5EF4-FFF2-40B4-BE49-F238E27FC236}">
                <a16:creationId xmlns:a16="http://schemas.microsoft.com/office/drawing/2014/main" id="{43D26468-D56D-4217-9CDE-BAD32C54246E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964322" y="4382590"/>
            <a:ext cx="3977830" cy="1755"/>
          </a:xfrm>
          <a:prstGeom prst="line">
            <a:avLst/>
          </a:prstGeom>
          <a:noFill/>
          <a:ln w="571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5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Calibri" panose="020F0502020204030204" pitchFamily="34" charset="0"/>
            </a:endParaRPr>
          </a:p>
        </p:txBody>
      </p:sp>
      <p:sp>
        <p:nvSpPr>
          <p:cNvPr id="25" name="Text Box 6">
            <a:extLst>
              <a:ext uri="{FF2B5EF4-FFF2-40B4-BE49-F238E27FC236}">
                <a16:creationId xmlns:a16="http://schemas.microsoft.com/office/drawing/2014/main" id="{E576BFE1-CCE9-486B-99EC-7B7C37B1395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5038" y="2927056"/>
            <a:ext cx="457200" cy="92333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5400" b="1" i="0" u="none" strike="noStrike" kern="1200" cap="none" spc="0" normalizeH="0" baseline="0" noProof="0">
                <a:ln>
                  <a:noFill/>
                </a:ln>
                <a:solidFill>
                  <a:srgbClr val="16213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+</a:t>
            </a:r>
          </a:p>
        </p:txBody>
      </p:sp>
      <p:sp>
        <p:nvSpPr>
          <p:cNvPr id="26" name="Rectangle 15">
            <a:extLst>
              <a:ext uri="{FF2B5EF4-FFF2-40B4-BE49-F238E27FC236}">
                <a16:creationId xmlns:a16="http://schemas.microsoft.com/office/drawing/2014/main" id="{E841860C-8B46-44EB-AAE7-E8F1010FC0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925618" y="4521191"/>
            <a:ext cx="2119196" cy="76944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altLang="en-US" sz="4400" b="1" dirty="0" smtClean="0">
                <a:solidFill>
                  <a:srgbClr val="EEEEEE">
                    <a:lumMod val="1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45</a:t>
            </a:r>
            <a:r>
              <a:rPr kumimoji="0" lang="en-US" altLang="en-US" sz="4400" b="1" i="0" u="none" strike="noStrike" kern="1200" cap="none" spc="0" normalizeH="0" baseline="0" noProof="0" dirty="0" smtClean="0">
                <a:ln>
                  <a:noFill/>
                </a:ln>
                <a:solidFill>
                  <a:srgbClr val="EEEEEE">
                    <a:lumMod val="10000"/>
                  </a:srgbClr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4400" b="1" dirty="0" err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phút</a:t>
            </a:r>
            <a:r>
              <a:rPr kumimoji="0" lang="en-US" altLang="en-US" sz="4400" b="1" i="0" u="none" strike="noStrike" kern="1200" cap="none" spc="0" normalizeH="0" baseline="0" noProof="0" dirty="0">
                <a:ln>
                  <a:noFill/>
                </a:ln>
                <a:solidFill>
                  <a:srgbClr val="EEEEEE">
                    <a:lumMod val="10000"/>
                  </a:srgbClr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   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1023E05B-A3DF-4A85-A176-A80318300DEA}"/>
              </a:ext>
            </a:extLst>
          </p:cNvPr>
          <p:cNvSpPr txBox="1"/>
          <p:nvPr/>
        </p:nvSpPr>
        <p:spPr>
          <a:xfrm>
            <a:off x="904419" y="2576698"/>
            <a:ext cx="4201371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4400" b="1" dirty="0">
                <a:solidFill>
                  <a:srgbClr val="16213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22</a:t>
            </a:r>
            <a:r>
              <a:rPr kumimoji="0" lang="en-US" sz="4400" b="1" i="0" u="none" strike="noStrike" kern="1200" cap="none" spc="0" normalizeH="0" baseline="0" noProof="0" dirty="0">
                <a:ln>
                  <a:noFill/>
                </a:ln>
                <a:solidFill>
                  <a:srgbClr val="16213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400" b="1" dirty="0" err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phút</a:t>
            </a:r>
            <a:r>
              <a:rPr kumimoji="0" lang="en-US" sz="4400" b="1" i="0" u="none" strike="noStrike" kern="1200" cap="none" spc="0" normalizeH="0" baseline="0" noProof="0" dirty="0">
                <a:ln>
                  <a:noFill/>
                </a:ln>
                <a:solidFill>
                  <a:srgbClr val="16213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 58 </a:t>
            </a:r>
            <a:r>
              <a:rPr kumimoji="0" lang="en-US" sz="44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giây</a:t>
            </a:r>
            <a:r>
              <a:rPr kumimoji="0" lang="en-US" sz="4400" b="1" i="0" u="none" strike="noStrike" kern="1200" cap="none" spc="0" normalizeH="0" baseline="0" noProof="0" dirty="0">
                <a:ln>
                  <a:noFill/>
                </a:ln>
                <a:solidFill>
                  <a:srgbClr val="16213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</a:p>
        </p:txBody>
      </p:sp>
      <p:sp>
        <p:nvSpPr>
          <p:cNvPr id="8" name="Rectangle: Rounded Corners 7">
            <a:extLst>
              <a:ext uri="{FF2B5EF4-FFF2-40B4-BE49-F238E27FC236}">
                <a16:creationId xmlns:a16="http://schemas.microsoft.com/office/drawing/2014/main" id="{033CA17D-C4C5-4DBE-A813-60EC896E9AF9}"/>
              </a:ext>
            </a:extLst>
          </p:cNvPr>
          <p:cNvSpPr/>
          <p:nvPr/>
        </p:nvSpPr>
        <p:spPr>
          <a:xfrm>
            <a:off x="2978241" y="4495355"/>
            <a:ext cx="1878940" cy="892171"/>
          </a:xfrm>
          <a:prstGeom prst="roundRect">
            <a:avLst/>
          </a:prstGeom>
          <a:solidFill>
            <a:srgbClr val="FFFF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8D633730-DC98-4F2C-B32F-69C1EB4BB9BD}"/>
              </a:ext>
            </a:extLst>
          </p:cNvPr>
          <p:cNvSpPr txBox="1"/>
          <p:nvPr/>
        </p:nvSpPr>
        <p:spPr>
          <a:xfrm>
            <a:off x="989628" y="3463942"/>
            <a:ext cx="4011034" cy="76944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1" i="0" u="none" strike="noStrike" kern="1200" cap="none" spc="0" normalizeH="0" baseline="0" noProof="0" dirty="0">
                <a:ln>
                  <a:noFill/>
                </a:ln>
                <a:solidFill>
                  <a:srgbClr val="EEEEEE">
                    <a:lumMod val="10000"/>
                  </a:srgbClr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23 </a:t>
            </a:r>
            <a:r>
              <a:rPr lang="en-US" sz="4400" b="1" dirty="0" err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phút</a:t>
            </a:r>
            <a:r>
              <a:rPr kumimoji="0" lang="en-US" sz="4400" b="1" i="0" u="none" strike="noStrike" kern="1200" cap="none" spc="0" normalizeH="0" baseline="0" noProof="0" dirty="0">
                <a:ln>
                  <a:noFill/>
                </a:ln>
                <a:solidFill>
                  <a:srgbClr val="EEEEEE">
                    <a:lumMod val="10000"/>
                  </a:srgbClr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 25</a:t>
            </a:r>
            <a:r>
              <a:rPr kumimoji="0" lang="en-US" sz="44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44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giây</a:t>
            </a:r>
            <a:endParaRPr kumimoji="0" lang="en-US" sz="4400" b="1" i="0" u="none" strike="noStrike" kern="1200" cap="none" spc="0" normalizeH="0" baseline="0" noProof="0" dirty="0">
              <a:ln>
                <a:noFill/>
              </a:ln>
              <a:solidFill>
                <a:srgbClr val="EEEEEE">
                  <a:lumMod val="10000"/>
                </a:srgbClr>
              </a:solidFill>
              <a:effectLst/>
              <a:uLnTx/>
              <a:uFillTx/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30" name="Google Shape;2735;p27">
            <a:extLst>
              <a:ext uri="{FF2B5EF4-FFF2-40B4-BE49-F238E27FC236}">
                <a16:creationId xmlns:a16="http://schemas.microsoft.com/office/drawing/2014/main" id="{A1A96AAA-4E30-458B-9950-6E190E3F0FBF}"/>
              </a:ext>
            </a:extLst>
          </p:cNvPr>
          <p:cNvGrpSpPr/>
          <p:nvPr/>
        </p:nvGrpSpPr>
        <p:grpSpPr>
          <a:xfrm>
            <a:off x="226015" y="1408651"/>
            <a:ext cx="777965" cy="1579157"/>
            <a:chOff x="7705685" y="3099257"/>
            <a:chExt cx="516989" cy="1049414"/>
          </a:xfrm>
        </p:grpSpPr>
        <p:sp>
          <p:nvSpPr>
            <p:cNvPr id="31" name="Google Shape;2736;p27">
              <a:extLst>
                <a:ext uri="{FF2B5EF4-FFF2-40B4-BE49-F238E27FC236}">
                  <a16:creationId xmlns:a16="http://schemas.microsoft.com/office/drawing/2014/main" id="{42B970E3-7870-48CD-910F-7D588C30C107}"/>
                </a:ext>
              </a:extLst>
            </p:cNvPr>
            <p:cNvSpPr/>
            <p:nvPr/>
          </p:nvSpPr>
          <p:spPr>
            <a:xfrm>
              <a:off x="7711259" y="3104815"/>
              <a:ext cx="506468" cy="1038296"/>
            </a:xfrm>
            <a:custGeom>
              <a:avLst/>
              <a:gdLst/>
              <a:ahLst/>
              <a:cxnLst/>
              <a:rect l="l" t="t" r="r" b="b"/>
              <a:pathLst>
                <a:path w="32254" h="66123" extrusionOk="0">
                  <a:moveTo>
                    <a:pt x="13469" y="1"/>
                  </a:moveTo>
                  <a:lnTo>
                    <a:pt x="13036" y="40"/>
                  </a:lnTo>
                  <a:lnTo>
                    <a:pt x="12602" y="158"/>
                  </a:lnTo>
                  <a:lnTo>
                    <a:pt x="12169" y="316"/>
                  </a:lnTo>
                  <a:lnTo>
                    <a:pt x="11815" y="552"/>
                  </a:lnTo>
                  <a:lnTo>
                    <a:pt x="6183" y="4963"/>
                  </a:lnTo>
                  <a:lnTo>
                    <a:pt x="5986" y="5160"/>
                  </a:lnTo>
                  <a:lnTo>
                    <a:pt x="5789" y="5357"/>
                  </a:lnTo>
                  <a:lnTo>
                    <a:pt x="5632" y="5554"/>
                  </a:lnTo>
                  <a:lnTo>
                    <a:pt x="5514" y="5790"/>
                  </a:lnTo>
                  <a:lnTo>
                    <a:pt x="5396" y="6026"/>
                  </a:lnTo>
                  <a:lnTo>
                    <a:pt x="5277" y="6262"/>
                  </a:lnTo>
                  <a:lnTo>
                    <a:pt x="5238" y="6538"/>
                  </a:lnTo>
                  <a:lnTo>
                    <a:pt x="5199" y="6814"/>
                  </a:lnTo>
                  <a:lnTo>
                    <a:pt x="5159" y="7089"/>
                  </a:lnTo>
                  <a:lnTo>
                    <a:pt x="4726" y="10791"/>
                  </a:lnTo>
                  <a:lnTo>
                    <a:pt x="4253" y="14493"/>
                  </a:lnTo>
                  <a:lnTo>
                    <a:pt x="3742" y="18195"/>
                  </a:lnTo>
                  <a:lnTo>
                    <a:pt x="3151" y="21897"/>
                  </a:lnTo>
                  <a:lnTo>
                    <a:pt x="2521" y="25599"/>
                  </a:lnTo>
                  <a:lnTo>
                    <a:pt x="1812" y="29301"/>
                  </a:lnTo>
                  <a:lnTo>
                    <a:pt x="1064" y="32963"/>
                  </a:lnTo>
                  <a:lnTo>
                    <a:pt x="276" y="36586"/>
                  </a:lnTo>
                  <a:lnTo>
                    <a:pt x="79" y="37610"/>
                  </a:lnTo>
                  <a:lnTo>
                    <a:pt x="0" y="37925"/>
                  </a:lnTo>
                  <a:lnTo>
                    <a:pt x="0" y="38280"/>
                  </a:lnTo>
                  <a:lnTo>
                    <a:pt x="40" y="38595"/>
                  </a:lnTo>
                  <a:lnTo>
                    <a:pt x="79" y="38910"/>
                  </a:lnTo>
                  <a:lnTo>
                    <a:pt x="197" y="39225"/>
                  </a:lnTo>
                  <a:lnTo>
                    <a:pt x="355" y="39540"/>
                  </a:lnTo>
                  <a:lnTo>
                    <a:pt x="552" y="39816"/>
                  </a:lnTo>
                  <a:lnTo>
                    <a:pt x="749" y="40052"/>
                  </a:lnTo>
                  <a:lnTo>
                    <a:pt x="945" y="40249"/>
                  </a:lnTo>
                  <a:lnTo>
                    <a:pt x="1182" y="40406"/>
                  </a:lnTo>
                  <a:lnTo>
                    <a:pt x="1379" y="40564"/>
                  </a:lnTo>
                  <a:lnTo>
                    <a:pt x="1654" y="40682"/>
                  </a:lnTo>
                  <a:lnTo>
                    <a:pt x="1891" y="40761"/>
                  </a:lnTo>
                  <a:lnTo>
                    <a:pt x="2166" y="40840"/>
                  </a:lnTo>
                  <a:lnTo>
                    <a:pt x="2403" y="40879"/>
                  </a:lnTo>
                  <a:lnTo>
                    <a:pt x="2954" y="40879"/>
                  </a:lnTo>
                  <a:lnTo>
                    <a:pt x="3190" y="40840"/>
                  </a:lnTo>
                  <a:lnTo>
                    <a:pt x="4214" y="40643"/>
                  </a:lnTo>
                  <a:lnTo>
                    <a:pt x="5277" y="40406"/>
                  </a:lnTo>
                  <a:lnTo>
                    <a:pt x="6498" y="40091"/>
                  </a:lnTo>
                  <a:lnTo>
                    <a:pt x="1260" y="62854"/>
                  </a:lnTo>
                  <a:lnTo>
                    <a:pt x="1182" y="63248"/>
                  </a:lnTo>
                  <a:lnTo>
                    <a:pt x="1182" y="63642"/>
                  </a:lnTo>
                  <a:lnTo>
                    <a:pt x="1260" y="64035"/>
                  </a:lnTo>
                  <a:lnTo>
                    <a:pt x="1379" y="64390"/>
                  </a:lnTo>
                  <a:lnTo>
                    <a:pt x="1536" y="64744"/>
                  </a:lnTo>
                  <a:lnTo>
                    <a:pt x="1733" y="65059"/>
                  </a:lnTo>
                  <a:lnTo>
                    <a:pt x="2009" y="65374"/>
                  </a:lnTo>
                  <a:lnTo>
                    <a:pt x="2324" y="65611"/>
                  </a:lnTo>
                  <a:lnTo>
                    <a:pt x="2678" y="65847"/>
                  </a:lnTo>
                  <a:lnTo>
                    <a:pt x="3072" y="66004"/>
                  </a:lnTo>
                  <a:lnTo>
                    <a:pt x="3466" y="66083"/>
                  </a:lnTo>
                  <a:lnTo>
                    <a:pt x="3860" y="66123"/>
                  </a:lnTo>
                  <a:lnTo>
                    <a:pt x="4253" y="66123"/>
                  </a:lnTo>
                  <a:lnTo>
                    <a:pt x="4608" y="66044"/>
                  </a:lnTo>
                  <a:lnTo>
                    <a:pt x="4962" y="65926"/>
                  </a:lnTo>
                  <a:lnTo>
                    <a:pt x="5277" y="65729"/>
                  </a:lnTo>
                  <a:lnTo>
                    <a:pt x="10279" y="62657"/>
                  </a:lnTo>
                  <a:lnTo>
                    <a:pt x="10555" y="62460"/>
                  </a:lnTo>
                  <a:lnTo>
                    <a:pt x="10830" y="62224"/>
                  </a:lnTo>
                  <a:lnTo>
                    <a:pt x="11027" y="61987"/>
                  </a:lnTo>
                  <a:lnTo>
                    <a:pt x="11224" y="61672"/>
                  </a:lnTo>
                  <a:lnTo>
                    <a:pt x="31899" y="25441"/>
                  </a:lnTo>
                  <a:lnTo>
                    <a:pt x="32057" y="25087"/>
                  </a:lnTo>
                  <a:lnTo>
                    <a:pt x="32175" y="24772"/>
                  </a:lnTo>
                  <a:lnTo>
                    <a:pt x="32214" y="24417"/>
                  </a:lnTo>
                  <a:lnTo>
                    <a:pt x="32254" y="24063"/>
                  </a:lnTo>
                  <a:lnTo>
                    <a:pt x="32214" y="23708"/>
                  </a:lnTo>
                  <a:lnTo>
                    <a:pt x="32136" y="23354"/>
                  </a:lnTo>
                  <a:lnTo>
                    <a:pt x="32018" y="23000"/>
                  </a:lnTo>
                  <a:lnTo>
                    <a:pt x="31821" y="22685"/>
                  </a:lnTo>
                  <a:lnTo>
                    <a:pt x="31624" y="22409"/>
                  </a:lnTo>
                  <a:lnTo>
                    <a:pt x="31387" y="22173"/>
                  </a:lnTo>
                  <a:lnTo>
                    <a:pt x="31151" y="21936"/>
                  </a:lnTo>
                  <a:lnTo>
                    <a:pt x="30875" y="21739"/>
                  </a:lnTo>
                  <a:lnTo>
                    <a:pt x="30560" y="21621"/>
                  </a:lnTo>
                  <a:lnTo>
                    <a:pt x="30245" y="21503"/>
                  </a:lnTo>
                  <a:lnTo>
                    <a:pt x="29891" y="21424"/>
                  </a:lnTo>
                  <a:lnTo>
                    <a:pt x="29418" y="21424"/>
                  </a:lnTo>
                  <a:lnTo>
                    <a:pt x="24456" y="21700"/>
                  </a:lnTo>
                  <a:lnTo>
                    <a:pt x="30600" y="7326"/>
                  </a:lnTo>
                  <a:lnTo>
                    <a:pt x="30718" y="7050"/>
                  </a:lnTo>
                  <a:lnTo>
                    <a:pt x="30797" y="6774"/>
                  </a:lnTo>
                  <a:lnTo>
                    <a:pt x="30836" y="6499"/>
                  </a:lnTo>
                  <a:lnTo>
                    <a:pt x="30836" y="6223"/>
                  </a:lnTo>
                  <a:lnTo>
                    <a:pt x="30797" y="5908"/>
                  </a:lnTo>
                  <a:lnTo>
                    <a:pt x="30757" y="5632"/>
                  </a:lnTo>
                  <a:lnTo>
                    <a:pt x="30679" y="5357"/>
                  </a:lnTo>
                  <a:lnTo>
                    <a:pt x="30560" y="5081"/>
                  </a:lnTo>
                  <a:lnTo>
                    <a:pt x="30403" y="4845"/>
                  </a:lnTo>
                  <a:lnTo>
                    <a:pt x="30245" y="4608"/>
                  </a:lnTo>
                  <a:lnTo>
                    <a:pt x="30048" y="4372"/>
                  </a:lnTo>
                  <a:lnTo>
                    <a:pt x="29812" y="4175"/>
                  </a:lnTo>
                  <a:lnTo>
                    <a:pt x="29576" y="4018"/>
                  </a:lnTo>
                  <a:lnTo>
                    <a:pt x="29340" y="3860"/>
                  </a:lnTo>
                  <a:lnTo>
                    <a:pt x="29064" y="3742"/>
                  </a:lnTo>
                  <a:lnTo>
                    <a:pt x="28788" y="3663"/>
                  </a:lnTo>
                  <a:lnTo>
                    <a:pt x="14099" y="79"/>
                  </a:lnTo>
                  <a:lnTo>
                    <a:pt x="137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" name="Google Shape;2737;p27">
              <a:extLst>
                <a:ext uri="{FF2B5EF4-FFF2-40B4-BE49-F238E27FC236}">
                  <a16:creationId xmlns:a16="http://schemas.microsoft.com/office/drawing/2014/main" id="{A081D2AD-91D9-4952-9FC8-8840BD6FED46}"/>
                </a:ext>
              </a:extLst>
            </p:cNvPr>
            <p:cNvSpPr/>
            <p:nvPr/>
          </p:nvSpPr>
          <p:spPr>
            <a:xfrm>
              <a:off x="7705685" y="3099257"/>
              <a:ext cx="516989" cy="1049414"/>
            </a:xfrm>
            <a:custGeom>
              <a:avLst/>
              <a:gdLst/>
              <a:ahLst/>
              <a:cxnLst/>
              <a:rect l="l" t="t" r="r" b="b"/>
              <a:pathLst>
                <a:path w="32924" h="66831" extrusionOk="0">
                  <a:moveTo>
                    <a:pt x="13824" y="0"/>
                  </a:moveTo>
                  <a:lnTo>
                    <a:pt x="13430" y="40"/>
                  </a:lnTo>
                  <a:lnTo>
                    <a:pt x="13076" y="118"/>
                  </a:lnTo>
                  <a:lnTo>
                    <a:pt x="12721" y="237"/>
                  </a:lnTo>
                  <a:lnTo>
                    <a:pt x="12406" y="355"/>
                  </a:lnTo>
                  <a:lnTo>
                    <a:pt x="12288" y="473"/>
                  </a:lnTo>
                  <a:lnTo>
                    <a:pt x="12209" y="552"/>
                  </a:lnTo>
                  <a:lnTo>
                    <a:pt x="12209" y="709"/>
                  </a:lnTo>
                  <a:lnTo>
                    <a:pt x="12249" y="827"/>
                  </a:lnTo>
                  <a:lnTo>
                    <a:pt x="12288" y="906"/>
                  </a:lnTo>
                  <a:lnTo>
                    <a:pt x="12367" y="945"/>
                  </a:lnTo>
                  <a:lnTo>
                    <a:pt x="12564" y="985"/>
                  </a:lnTo>
                  <a:lnTo>
                    <a:pt x="12721" y="945"/>
                  </a:lnTo>
                  <a:lnTo>
                    <a:pt x="12957" y="827"/>
                  </a:lnTo>
                  <a:lnTo>
                    <a:pt x="13233" y="749"/>
                  </a:lnTo>
                  <a:lnTo>
                    <a:pt x="13548" y="709"/>
                  </a:lnTo>
                  <a:lnTo>
                    <a:pt x="13824" y="670"/>
                  </a:lnTo>
                  <a:lnTo>
                    <a:pt x="13981" y="670"/>
                  </a:lnTo>
                  <a:lnTo>
                    <a:pt x="14060" y="591"/>
                  </a:lnTo>
                  <a:lnTo>
                    <a:pt x="14139" y="473"/>
                  </a:lnTo>
                  <a:lnTo>
                    <a:pt x="14178" y="355"/>
                  </a:lnTo>
                  <a:lnTo>
                    <a:pt x="14139" y="237"/>
                  </a:lnTo>
                  <a:lnTo>
                    <a:pt x="14060" y="118"/>
                  </a:lnTo>
                  <a:lnTo>
                    <a:pt x="13942" y="40"/>
                  </a:lnTo>
                  <a:lnTo>
                    <a:pt x="13824" y="0"/>
                  </a:lnTo>
                  <a:close/>
                  <a:moveTo>
                    <a:pt x="15084" y="276"/>
                  </a:moveTo>
                  <a:lnTo>
                    <a:pt x="14966" y="315"/>
                  </a:lnTo>
                  <a:lnTo>
                    <a:pt x="14887" y="394"/>
                  </a:lnTo>
                  <a:lnTo>
                    <a:pt x="14808" y="512"/>
                  </a:lnTo>
                  <a:lnTo>
                    <a:pt x="14808" y="670"/>
                  </a:lnTo>
                  <a:lnTo>
                    <a:pt x="14848" y="788"/>
                  </a:lnTo>
                  <a:lnTo>
                    <a:pt x="14966" y="867"/>
                  </a:lnTo>
                  <a:lnTo>
                    <a:pt x="15084" y="906"/>
                  </a:lnTo>
                  <a:lnTo>
                    <a:pt x="16384" y="1260"/>
                  </a:lnTo>
                  <a:lnTo>
                    <a:pt x="16462" y="1260"/>
                  </a:lnTo>
                  <a:lnTo>
                    <a:pt x="16580" y="1221"/>
                  </a:lnTo>
                  <a:lnTo>
                    <a:pt x="16659" y="1182"/>
                  </a:lnTo>
                  <a:lnTo>
                    <a:pt x="16738" y="1103"/>
                  </a:lnTo>
                  <a:lnTo>
                    <a:pt x="16777" y="985"/>
                  </a:lnTo>
                  <a:lnTo>
                    <a:pt x="16777" y="867"/>
                  </a:lnTo>
                  <a:lnTo>
                    <a:pt x="16738" y="749"/>
                  </a:lnTo>
                  <a:lnTo>
                    <a:pt x="16659" y="630"/>
                  </a:lnTo>
                  <a:lnTo>
                    <a:pt x="16541" y="591"/>
                  </a:lnTo>
                  <a:lnTo>
                    <a:pt x="15242" y="276"/>
                  </a:lnTo>
                  <a:close/>
                  <a:moveTo>
                    <a:pt x="17723" y="906"/>
                  </a:moveTo>
                  <a:lnTo>
                    <a:pt x="17604" y="945"/>
                  </a:lnTo>
                  <a:lnTo>
                    <a:pt x="17486" y="1024"/>
                  </a:lnTo>
                  <a:lnTo>
                    <a:pt x="17447" y="1142"/>
                  </a:lnTo>
                  <a:lnTo>
                    <a:pt x="17447" y="1300"/>
                  </a:lnTo>
                  <a:lnTo>
                    <a:pt x="17486" y="1418"/>
                  </a:lnTo>
                  <a:lnTo>
                    <a:pt x="17565" y="1497"/>
                  </a:lnTo>
                  <a:lnTo>
                    <a:pt x="17683" y="1576"/>
                  </a:lnTo>
                  <a:lnTo>
                    <a:pt x="18983" y="1891"/>
                  </a:lnTo>
                  <a:lnTo>
                    <a:pt x="19180" y="1891"/>
                  </a:lnTo>
                  <a:lnTo>
                    <a:pt x="19258" y="1812"/>
                  </a:lnTo>
                  <a:lnTo>
                    <a:pt x="19337" y="1733"/>
                  </a:lnTo>
                  <a:lnTo>
                    <a:pt x="19377" y="1654"/>
                  </a:lnTo>
                  <a:lnTo>
                    <a:pt x="19377" y="1497"/>
                  </a:lnTo>
                  <a:lnTo>
                    <a:pt x="19337" y="1379"/>
                  </a:lnTo>
                  <a:lnTo>
                    <a:pt x="19258" y="1300"/>
                  </a:lnTo>
                  <a:lnTo>
                    <a:pt x="19140" y="1221"/>
                  </a:lnTo>
                  <a:lnTo>
                    <a:pt x="17841" y="906"/>
                  </a:lnTo>
                  <a:close/>
                  <a:moveTo>
                    <a:pt x="20322" y="1536"/>
                  </a:moveTo>
                  <a:lnTo>
                    <a:pt x="20204" y="1576"/>
                  </a:lnTo>
                  <a:lnTo>
                    <a:pt x="20085" y="1694"/>
                  </a:lnTo>
                  <a:lnTo>
                    <a:pt x="20046" y="1812"/>
                  </a:lnTo>
                  <a:lnTo>
                    <a:pt x="20046" y="1930"/>
                  </a:lnTo>
                  <a:lnTo>
                    <a:pt x="20085" y="2048"/>
                  </a:lnTo>
                  <a:lnTo>
                    <a:pt x="20164" y="2127"/>
                  </a:lnTo>
                  <a:lnTo>
                    <a:pt x="20282" y="2206"/>
                  </a:lnTo>
                  <a:lnTo>
                    <a:pt x="21582" y="2521"/>
                  </a:lnTo>
                  <a:lnTo>
                    <a:pt x="21779" y="2521"/>
                  </a:lnTo>
                  <a:lnTo>
                    <a:pt x="21858" y="2481"/>
                  </a:lnTo>
                  <a:lnTo>
                    <a:pt x="21936" y="2363"/>
                  </a:lnTo>
                  <a:lnTo>
                    <a:pt x="22015" y="2284"/>
                  </a:lnTo>
                  <a:lnTo>
                    <a:pt x="22015" y="2127"/>
                  </a:lnTo>
                  <a:lnTo>
                    <a:pt x="21976" y="2009"/>
                  </a:lnTo>
                  <a:lnTo>
                    <a:pt x="21858" y="1930"/>
                  </a:lnTo>
                  <a:lnTo>
                    <a:pt x="21739" y="1851"/>
                  </a:lnTo>
                  <a:lnTo>
                    <a:pt x="20440" y="1536"/>
                  </a:lnTo>
                  <a:close/>
                  <a:moveTo>
                    <a:pt x="11382" y="1142"/>
                  </a:moveTo>
                  <a:lnTo>
                    <a:pt x="11264" y="1182"/>
                  </a:lnTo>
                  <a:lnTo>
                    <a:pt x="10201" y="2048"/>
                  </a:lnTo>
                  <a:lnTo>
                    <a:pt x="10122" y="2127"/>
                  </a:lnTo>
                  <a:lnTo>
                    <a:pt x="10083" y="2245"/>
                  </a:lnTo>
                  <a:lnTo>
                    <a:pt x="10083" y="2363"/>
                  </a:lnTo>
                  <a:lnTo>
                    <a:pt x="10161" y="2481"/>
                  </a:lnTo>
                  <a:lnTo>
                    <a:pt x="10279" y="2599"/>
                  </a:lnTo>
                  <a:lnTo>
                    <a:pt x="10398" y="2639"/>
                  </a:lnTo>
                  <a:lnTo>
                    <a:pt x="10516" y="2599"/>
                  </a:lnTo>
                  <a:lnTo>
                    <a:pt x="10634" y="2560"/>
                  </a:lnTo>
                  <a:lnTo>
                    <a:pt x="11658" y="1733"/>
                  </a:lnTo>
                  <a:lnTo>
                    <a:pt x="11776" y="1615"/>
                  </a:lnTo>
                  <a:lnTo>
                    <a:pt x="11815" y="1497"/>
                  </a:lnTo>
                  <a:lnTo>
                    <a:pt x="11776" y="1379"/>
                  </a:lnTo>
                  <a:lnTo>
                    <a:pt x="11737" y="1260"/>
                  </a:lnTo>
                  <a:lnTo>
                    <a:pt x="11618" y="1182"/>
                  </a:lnTo>
                  <a:lnTo>
                    <a:pt x="11500" y="1142"/>
                  </a:lnTo>
                  <a:close/>
                  <a:moveTo>
                    <a:pt x="22921" y="2166"/>
                  </a:moveTo>
                  <a:lnTo>
                    <a:pt x="22803" y="2245"/>
                  </a:lnTo>
                  <a:lnTo>
                    <a:pt x="22724" y="2324"/>
                  </a:lnTo>
                  <a:lnTo>
                    <a:pt x="22645" y="2442"/>
                  </a:lnTo>
                  <a:lnTo>
                    <a:pt x="22645" y="2560"/>
                  </a:lnTo>
                  <a:lnTo>
                    <a:pt x="22685" y="2678"/>
                  </a:lnTo>
                  <a:lnTo>
                    <a:pt x="22763" y="2796"/>
                  </a:lnTo>
                  <a:lnTo>
                    <a:pt x="22882" y="2836"/>
                  </a:lnTo>
                  <a:lnTo>
                    <a:pt x="24181" y="3151"/>
                  </a:lnTo>
                  <a:lnTo>
                    <a:pt x="24260" y="3190"/>
                  </a:lnTo>
                  <a:lnTo>
                    <a:pt x="24378" y="3151"/>
                  </a:lnTo>
                  <a:lnTo>
                    <a:pt x="24496" y="3111"/>
                  </a:lnTo>
                  <a:lnTo>
                    <a:pt x="24575" y="3033"/>
                  </a:lnTo>
                  <a:lnTo>
                    <a:pt x="24614" y="2915"/>
                  </a:lnTo>
                  <a:lnTo>
                    <a:pt x="24614" y="2796"/>
                  </a:lnTo>
                  <a:lnTo>
                    <a:pt x="24575" y="2678"/>
                  </a:lnTo>
                  <a:lnTo>
                    <a:pt x="24496" y="2560"/>
                  </a:lnTo>
                  <a:lnTo>
                    <a:pt x="24378" y="2521"/>
                  </a:lnTo>
                  <a:lnTo>
                    <a:pt x="23039" y="2206"/>
                  </a:lnTo>
                  <a:lnTo>
                    <a:pt x="22921" y="2166"/>
                  </a:lnTo>
                  <a:close/>
                  <a:moveTo>
                    <a:pt x="25520" y="2836"/>
                  </a:moveTo>
                  <a:lnTo>
                    <a:pt x="25402" y="2875"/>
                  </a:lnTo>
                  <a:lnTo>
                    <a:pt x="25323" y="2954"/>
                  </a:lnTo>
                  <a:lnTo>
                    <a:pt x="25244" y="3072"/>
                  </a:lnTo>
                  <a:lnTo>
                    <a:pt x="25244" y="3230"/>
                  </a:lnTo>
                  <a:lnTo>
                    <a:pt x="25284" y="3348"/>
                  </a:lnTo>
                  <a:lnTo>
                    <a:pt x="25402" y="3426"/>
                  </a:lnTo>
                  <a:lnTo>
                    <a:pt x="25520" y="3466"/>
                  </a:lnTo>
                  <a:lnTo>
                    <a:pt x="26820" y="3820"/>
                  </a:lnTo>
                  <a:lnTo>
                    <a:pt x="26898" y="3820"/>
                  </a:lnTo>
                  <a:lnTo>
                    <a:pt x="26977" y="3781"/>
                  </a:lnTo>
                  <a:lnTo>
                    <a:pt x="27095" y="3742"/>
                  </a:lnTo>
                  <a:lnTo>
                    <a:pt x="27174" y="3663"/>
                  </a:lnTo>
                  <a:lnTo>
                    <a:pt x="27214" y="3545"/>
                  </a:lnTo>
                  <a:lnTo>
                    <a:pt x="27214" y="3426"/>
                  </a:lnTo>
                  <a:lnTo>
                    <a:pt x="27174" y="3308"/>
                  </a:lnTo>
                  <a:lnTo>
                    <a:pt x="27095" y="3190"/>
                  </a:lnTo>
                  <a:lnTo>
                    <a:pt x="26977" y="3151"/>
                  </a:lnTo>
                  <a:lnTo>
                    <a:pt x="25678" y="2836"/>
                  </a:lnTo>
                  <a:close/>
                  <a:moveTo>
                    <a:pt x="9256" y="2796"/>
                  </a:moveTo>
                  <a:lnTo>
                    <a:pt x="9137" y="2875"/>
                  </a:lnTo>
                  <a:lnTo>
                    <a:pt x="8074" y="3702"/>
                  </a:lnTo>
                  <a:lnTo>
                    <a:pt x="7995" y="3781"/>
                  </a:lnTo>
                  <a:lnTo>
                    <a:pt x="7956" y="3899"/>
                  </a:lnTo>
                  <a:lnTo>
                    <a:pt x="7995" y="4057"/>
                  </a:lnTo>
                  <a:lnTo>
                    <a:pt x="8035" y="4175"/>
                  </a:lnTo>
                  <a:lnTo>
                    <a:pt x="8153" y="4253"/>
                  </a:lnTo>
                  <a:lnTo>
                    <a:pt x="8310" y="4293"/>
                  </a:lnTo>
                  <a:lnTo>
                    <a:pt x="8389" y="4253"/>
                  </a:lnTo>
                  <a:lnTo>
                    <a:pt x="8507" y="4214"/>
                  </a:lnTo>
                  <a:lnTo>
                    <a:pt x="9571" y="3387"/>
                  </a:lnTo>
                  <a:lnTo>
                    <a:pt x="9649" y="3269"/>
                  </a:lnTo>
                  <a:lnTo>
                    <a:pt x="9689" y="3151"/>
                  </a:lnTo>
                  <a:lnTo>
                    <a:pt x="9689" y="3033"/>
                  </a:lnTo>
                  <a:lnTo>
                    <a:pt x="9610" y="2915"/>
                  </a:lnTo>
                  <a:lnTo>
                    <a:pt x="9531" y="2836"/>
                  </a:lnTo>
                  <a:lnTo>
                    <a:pt x="9413" y="2796"/>
                  </a:lnTo>
                  <a:close/>
                  <a:moveTo>
                    <a:pt x="28119" y="3466"/>
                  </a:moveTo>
                  <a:lnTo>
                    <a:pt x="28001" y="3505"/>
                  </a:lnTo>
                  <a:lnTo>
                    <a:pt x="27922" y="3584"/>
                  </a:lnTo>
                  <a:lnTo>
                    <a:pt x="27883" y="3702"/>
                  </a:lnTo>
                  <a:lnTo>
                    <a:pt x="27844" y="3860"/>
                  </a:lnTo>
                  <a:lnTo>
                    <a:pt x="27922" y="3978"/>
                  </a:lnTo>
                  <a:lnTo>
                    <a:pt x="28001" y="4057"/>
                  </a:lnTo>
                  <a:lnTo>
                    <a:pt x="28119" y="4135"/>
                  </a:lnTo>
                  <a:lnTo>
                    <a:pt x="29064" y="4372"/>
                  </a:lnTo>
                  <a:lnTo>
                    <a:pt x="29380" y="4450"/>
                  </a:lnTo>
                  <a:lnTo>
                    <a:pt x="29498" y="4490"/>
                  </a:lnTo>
                  <a:lnTo>
                    <a:pt x="29576" y="4450"/>
                  </a:lnTo>
                  <a:lnTo>
                    <a:pt x="29655" y="4411"/>
                  </a:lnTo>
                  <a:lnTo>
                    <a:pt x="29734" y="4372"/>
                  </a:lnTo>
                  <a:lnTo>
                    <a:pt x="29813" y="4253"/>
                  </a:lnTo>
                  <a:lnTo>
                    <a:pt x="29813" y="4135"/>
                  </a:lnTo>
                  <a:lnTo>
                    <a:pt x="29813" y="4017"/>
                  </a:lnTo>
                  <a:lnTo>
                    <a:pt x="29734" y="3899"/>
                  </a:lnTo>
                  <a:lnTo>
                    <a:pt x="29616" y="3820"/>
                  </a:lnTo>
                  <a:lnTo>
                    <a:pt x="29222" y="3702"/>
                  </a:lnTo>
                  <a:lnTo>
                    <a:pt x="28277" y="3466"/>
                  </a:lnTo>
                  <a:close/>
                  <a:moveTo>
                    <a:pt x="7168" y="4450"/>
                  </a:moveTo>
                  <a:lnTo>
                    <a:pt x="7050" y="4529"/>
                  </a:lnTo>
                  <a:lnTo>
                    <a:pt x="6341" y="5081"/>
                  </a:lnTo>
                  <a:lnTo>
                    <a:pt x="5947" y="5396"/>
                  </a:lnTo>
                  <a:lnTo>
                    <a:pt x="5908" y="5514"/>
                  </a:lnTo>
                  <a:lnTo>
                    <a:pt x="5869" y="5671"/>
                  </a:lnTo>
                  <a:lnTo>
                    <a:pt x="5908" y="5789"/>
                  </a:lnTo>
                  <a:lnTo>
                    <a:pt x="5987" y="5908"/>
                  </a:lnTo>
                  <a:lnTo>
                    <a:pt x="6105" y="5947"/>
                  </a:lnTo>
                  <a:lnTo>
                    <a:pt x="6223" y="5986"/>
                  </a:lnTo>
                  <a:lnTo>
                    <a:pt x="6341" y="5947"/>
                  </a:lnTo>
                  <a:lnTo>
                    <a:pt x="6459" y="5868"/>
                  </a:lnTo>
                  <a:lnTo>
                    <a:pt x="6735" y="5592"/>
                  </a:lnTo>
                  <a:lnTo>
                    <a:pt x="7444" y="5041"/>
                  </a:lnTo>
                  <a:lnTo>
                    <a:pt x="7523" y="4962"/>
                  </a:lnTo>
                  <a:lnTo>
                    <a:pt x="7562" y="4805"/>
                  </a:lnTo>
                  <a:lnTo>
                    <a:pt x="7562" y="4687"/>
                  </a:lnTo>
                  <a:lnTo>
                    <a:pt x="7523" y="4569"/>
                  </a:lnTo>
                  <a:lnTo>
                    <a:pt x="7405" y="4490"/>
                  </a:lnTo>
                  <a:lnTo>
                    <a:pt x="7286" y="4450"/>
                  </a:lnTo>
                  <a:close/>
                  <a:moveTo>
                    <a:pt x="30600" y="4569"/>
                  </a:moveTo>
                  <a:lnTo>
                    <a:pt x="30482" y="4608"/>
                  </a:lnTo>
                  <a:lnTo>
                    <a:pt x="30364" y="4647"/>
                  </a:lnTo>
                  <a:lnTo>
                    <a:pt x="30246" y="4765"/>
                  </a:lnTo>
                  <a:lnTo>
                    <a:pt x="30246" y="4884"/>
                  </a:lnTo>
                  <a:lnTo>
                    <a:pt x="30246" y="5002"/>
                  </a:lnTo>
                  <a:lnTo>
                    <a:pt x="30285" y="5120"/>
                  </a:lnTo>
                  <a:lnTo>
                    <a:pt x="30482" y="5356"/>
                  </a:lnTo>
                  <a:lnTo>
                    <a:pt x="30600" y="5592"/>
                  </a:lnTo>
                  <a:lnTo>
                    <a:pt x="30718" y="5868"/>
                  </a:lnTo>
                  <a:lnTo>
                    <a:pt x="30797" y="6183"/>
                  </a:lnTo>
                  <a:lnTo>
                    <a:pt x="30837" y="6301"/>
                  </a:lnTo>
                  <a:lnTo>
                    <a:pt x="30915" y="6380"/>
                  </a:lnTo>
                  <a:lnTo>
                    <a:pt x="31034" y="6419"/>
                  </a:lnTo>
                  <a:lnTo>
                    <a:pt x="31112" y="6459"/>
                  </a:lnTo>
                  <a:lnTo>
                    <a:pt x="31191" y="6459"/>
                  </a:lnTo>
                  <a:lnTo>
                    <a:pt x="31309" y="6419"/>
                  </a:lnTo>
                  <a:lnTo>
                    <a:pt x="31427" y="6301"/>
                  </a:lnTo>
                  <a:lnTo>
                    <a:pt x="31467" y="6183"/>
                  </a:lnTo>
                  <a:lnTo>
                    <a:pt x="31467" y="6065"/>
                  </a:lnTo>
                  <a:lnTo>
                    <a:pt x="31349" y="5671"/>
                  </a:lnTo>
                  <a:lnTo>
                    <a:pt x="31191" y="5277"/>
                  </a:lnTo>
                  <a:lnTo>
                    <a:pt x="31034" y="5002"/>
                  </a:lnTo>
                  <a:lnTo>
                    <a:pt x="30837" y="4726"/>
                  </a:lnTo>
                  <a:lnTo>
                    <a:pt x="30718" y="4608"/>
                  </a:lnTo>
                  <a:lnTo>
                    <a:pt x="30600" y="4569"/>
                  </a:lnTo>
                  <a:close/>
                  <a:moveTo>
                    <a:pt x="5554" y="6498"/>
                  </a:moveTo>
                  <a:lnTo>
                    <a:pt x="5435" y="6538"/>
                  </a:lnTo>
                  <a:lnTo>
                    <a:pt x="5317" y="6616"/>
                  </a:lnTo>
                  <a:lnTo>
                    <a:pt x="5278" y="6735"/>
                  </a:lnTo>
                  <a:lnTo>
                    <a:pt x="5199" y="7128"/>
                  </a:lnTo>
                  <a:lnTo>
                    <a:pt x="5081" y="8113"/>
                  </a:lnTo>
                  <a:lnTo>
                    <a:pt x="5120" y="8231"/>
                  </a:lnTo>
                  <a:lnTo>
                    <a:pt x="5160" y="8349"/>
                  </a:lnTo>
                  <a:lnTo>
                    <a:pt x="5278" y="8428"/>
                  </a:lnTo>
                  <a:lnTo>
                    <a:pt x="5396" y="8467"/>
                  </a:lnTo>
                  <a:lnTo>
                    <a:pt x="5554" y="8467"/>
                  </a:lnTo>
                  <a:lnTo>
                    <a:pt x="5672" y="8389"/>
                  </a:lnTo>
                  <a:lnTo>
                    <a:pt x="5711" y="8310"/>
                  </a:lnTo>
                  <a:lnTo>
                    <a:pt x="5751" y="8192"/>
                  </a:lnTo>
                  <a:lnTo>
                    <a:pt x="5869" y="7207"/>
                  </a:lnTo>
                  <a:lnTo>
                    <a:pt x="5908" y="6892"/>
                  </a:lnTo>
                  <a:lnTo>
                    <a:pt x="5908" y="6774"/>
                  </a:lnTo>
                  <a:lnTo>
                    <a:pt x="5869" y="6656"/>
                  </a:lnTo>
                  <a:lnTo>
                    <a:pt x="5790" y="6538"/>
                  </a:lnTo>
                  <a:lnTo>
                    <a:pt x="5672" y="6498"/>
                  </a:lnTo>
                  <a:close/>
                  <a:moveTo>
                    <a:pt x="31034" y="7128"/>
                  </a:moveTo>
                  <a:lnTo>
                    <a:pt x="30915" y="7168"/>
                  </a:lnTo>
                  <a:lnTo>
                    <a:pt x="30797" y="7247"/>
                  </a:lnTo>
                  <a:lnTo>
                    <a:pt x="30718" y="7365"/>
                  </a:lnTo>
                  <a:lnTo>
                    <a:pt x="30640" y="7562"/>
                  </a:lnTo>
                  <a:lnTo>
                    <a:pt x="30246" y="8546"/>
                  </a:lnTo>
                  <a:lnTo>
                    <a:pt x="30207" y="8704"/>
                  </a:lnTo>
                  <a:lnTo>
                    <a:pt x="30246" y="8822"/>
                  </a:lnTo>
                  <a:lnTo>
                    <a:pt x="30285" y="8901"/>
                  </a:lnTo>
                  <a:lnTo>
                    <a:pt x="30403" y="8979"/>
                  </a:lnTo>
                  <a:lnTo>
                    <a:pt x="30522" y="9019"/>
                  </a:lnTo>
                  <a:lnTo>
                    <a:pt x="30640" y="9019"/>
                  </a:lnTo>
                  <a:lnTo>
                    <a:pt x="30718" y="8979"/>
                  </a:lnTo>
                  <a:lnTo>
                    <a:pt x="30797" y="8901"/>
                  </a:lnTo>
                  <a:lnTo>
                    <a:pt x="30837" y="8822"/>
                  </a:lnTo>
                  <a:lnTo>
                    <a:pt x="31270" y="7837"/>
                  </a:lnTo>
                  <a:lnTo>
                    <a:pt x="31388" y="7562"/>
                  </a:lnTo>
                  <a:lnTo>
                    <a:pt x="31388" y="7404"/>
                  </a:lnTo>
                  <a:lnTo>
                    <a:pt x="31349" y="7286"/>
                  </a:lnTo>
                  <a:lnTo>
                    <a:pt x="31270" y="7207"/>
                  </a:lnTo>
                  <a:lnTo>
                    <a:pt x="31152" y="7128"/>
                  </a:lnTo>
                  <a:close/>
                  <a:moveTo>
                    <a:pt x="5199" y="9137"/>
                  </a:moveTo>
                  <a:lnTo>
                    <a:pt x="5081" y="9216"/>
                  </a:lnTo>
                  <a:lnTo>
                    <a:pt x="5002" y="9334"/>
                  </a:lnTo>
                  <a:lnTo>
                    <a:pt x="4963" y="9452"/>
                  </a:lnTo>
                  <a:lnTo>
                    <a:pt x="4805" y="10791"/>
                  </a:lnTo>
                  <a:lnTo>
                    <a:pt x="4805" y="10909"/>
                  </a:lnTo>
                  <a:lnTo>
                    <a:pt x="4845" y="11027"/>
                  </a:lnTo>
                  <a:lnTo>
                    <a:pt x="4963" y="11106"/>
                  </a:lnTo>
                  <a:lnTo>
                    <a:pt x="5081" y="11145"/>
                  </a:lnTo>
                  <a:lnTo>
                    <a:pt x="5239" y="11145"/>
                  </a:lnTo>
                  <a:lnTo>
                    <a:pt x="5357" y="11067"/>
                  </a:lnTo>
                  <a:lnTo>
                    <a:pt x="5435" y="10988"/>
                  </a:lnTo>
                  <a:lnTo>
                    <a:pt x="5475" y="10870"/>
                  </a:lnTo>
                  <a:lnTo>
                    <a:pt x="5632" y="9531"/>
                  </a:lnTo>
                  <a:lnTo>
                    <a:pt x="5593" y="9373"/>
                  </a:lnTo>
                  <a:lnTo>
                    <a:pt x="5554" y="9255"/>
                  </a:lnTo>
                  <a:lnTo>
                    <a:pt x="5435" y="9176"/>
                  </a:lnTo>
                  <a:lnTo>
                    <a:pt x="5317" y="9137"/>
                  </a:lnTo>
                  <a:close/>
                  <a:moveTo>
                    <a:pt x="30010" y="9570"/>
                  </a:moveTo>
                  <a:lnTo>
                    <a:pt x="29891" y="9609"/>
                  </a:lnTo>
                  <a:lnTo>
                    <a:pt x="29773" y="9688"/>
                  </a:lnTo>
                  <a:lnTo>
                    <a:pt x="29695" y="9806"/>
                  </a:lnTo>
                  <a:lnTo>
                    <a:pt x="29183" y="11027"/>
                  </a:lnTo>
                  <a:lnTo>
                    <a:pt x="29143" y="11145"/>
                  </a:lnTo>
                  <a:lnTo>
                    <a:pt x="29183" y="11263"/>
                  </a:lnTo>
                  <a:lnTo>
                    <a:pt x="29222" y="11382"/>
                  </a:lnTo>
                  <a:lnTo>
                    <a:pt x="29340" y="11460"/>
                  </a:lnTo>
                  <a:lnTo>
                    <a:pt x="29498" y="11500"/>
                  </a:lnTo>
                  <a:lnTo>
                    <a:pt x="29576" y="11460"/>
                  </a:lnTo>
                  <a:lnTo>
                    <a:pt x="29655" y="11421"/>
                  </a:lnTo>
                  <a:lnTo>
                    <a:pt x="29734" y="11382"/>
                  </a:lnTo>
                  <a:lnTo>
                    <a:pt x="29773" y="11303"/>
                  </a:lnTo>
                  <a:lnTo>
                    <a:pt x="30325" y="10043"/>
                  </a:lnTo>
                  <a:lnTo>
                    <a:pt x="30364" y="9924"/>
                  </a:lnTo>
                  <a:lnTo>
                    <a:pt x="30325" y="9806"/>
                  </a:lnTo>
                  <a:lnTo>
                    <a:pt x="30246" y="9688"/>
                  </a:lnTo>
                  <a:lnTo>
                    <a:pt x="30128" y="9609"/>
                  </a:lnTo>
                  <a:lnTo>
                    <a:pt x="30010" y="9570"/>
                  </a:lnTo>
                  <a:close/>
                  <a:moveTo>
                    <a:pt x="4884" y="11815"/>
                  </a:moveTo>
                  <a:lnTo>
                    <a:pt x="4766" y="11894"/>
                  </a:lnTo>
                  <a:lnTo>
                    <a:pt x="4687" y="11972"/>
                  </a:lnTo>
                  <a:lnTo>
                    <a:pt x="4648" y="12090"/>
                  </a:lnTo>
                  <a:lnTo>
                    <a:pt x="4451" y="13429"/>
                  </a:lnTo>
                  <a:lnTo>
                    <a:pt x="4490" y="13587"/>
                  </a:lnTo>
                  <a:lnTo>
                    <a:pt x="4530" y="13666"/>
                  </a:lnTo>
                  <a:lnTo>
                    <a:pt x="4608" y="13784"/>
                  </a:lnTo>
                  <a:lnTo>
                    <a:pt x="4766" y="13823"/>
                  </a:lnTo>
                  <a:lnTo>
                    <a:pt x="4805" y="13823"/>
                  </a:lnTo>
                  <a:lnTo>
                    <a:pt x="4924" y="13784"/>
                  </a:lnTo>
                  <a:lnTo>
                    <a:pt x="5002" y="13744"/>
                  </a:lnTo>
                  <a:lnTo>
                    <a:pt x="5081" y="13626"/>
                  </a:lnTo>
                  <a:lnTo>
                    <a:pt x="5120" y="13508"/>
                  </a:lnTo>
                  <a:lnTo>
                    <a:pt x="5317" y="12169"/>
                  </a:lnTo>
                  <a:lnTo>
                    <a:pt x="5278" y="12051"/>
                  </a:lnTo>
                  <a:lnTo>
                    <a:pt x="5239" y="11933"/>
                  </a:lnTo>
                  <a:lnTo>
                    <a:pt x="5120" y="11854"/>
                  </a:lnTo>
                  <a:lnTo>
                    <a:pt x="5002" y="11815"/>
                  </a:lnTo>
                  <a:close/>
                  <a:moveTo>
                    <a:pt x="28946" y="12051"/>
                  </a:moveTo>
                  <a:lnTo>
                    <a:pt x="28828" y="12090"/>
                  </a:lnTo>
                  <a:lnTo>
                    <a:pt x="28710" y="12130"/>
                  </a:lnTo>
                  <a:lnTo>
                    <a:pt x="28631" y="12248"/>
                  </a:lnTo>
                  <a:lnTo>
                    <a:pt x="28119" y="13469"/>
                  </a:lnTo>
                  <a:lnTo>
                    <a:pt x="28080" y="13626"/>
                  </a:lnTo>
                  <a:lnTo>
                    <a:pt x="28119" y="13744"/>
                  </a:lnTo>
                  <a:lnTo>
                    <a:pt x="28159" y="13863"/>
                  </a:lnTo>
                  <a:lnTo>
                    <a:pt x="28277" y="13941"/>
                  </a:lnTo>
                  <a:lnTo>
                    <a:pt x="28513" y="13941"/>
                  </a:lnTo>
                  <a:lnTo>
                    <a:pt x="28592" y="13902"/>
                  </a:lnTo>
                  <a:lnTo>
                    <a:pt x="28671" y="13823"/>
                  </a:lnTo>
                  <a:lnTo>
                    <a:pt x="28710" y="13744"/>
                  </a:lnTo>
                  <a:lnTo>
                    <a:pt x="29261" y="12524"/>
                  </a:lnTo>
                  <a:lnTo>
                    <a:pt x="29301" y="12406"/>
                  </a:lnTo>
                  <a:lnTo>
                    <a:pt x="29261" y="12248"/>
                  </a:lnTo>
                  <a:lnTo>
                    <a:pt x="29183" y="12169"/>
                  </a:lnTo>
                  <a:lnTo>
                    <a:pt x="29064" y="12090"/>
                  </a:lnTo>
                  <a:lnTo>
                    <a:pt x="28946" y="12051"/>
                  </a:lnTo>
                  <a:close/>
                  <a:moveTo>
                    <a:pt x="27765" y="14532"/>
                  </a:moveTo>
                  <a:lnTo>
                    <a:pt x="27647" y="14611"/>
                  </a:lnTo>
                  <a:lnTo>
                    <a:pt x="27568" y="14729"/>
                  </a:lnTo>
                  <a:lnTo>
                    <a:pt x="27056" y="15950"/>
                  </a:lnTo>
                  <a:lnTo>
                    <a:pt x="27017" y="16068"/>
                  </a:lnTo>
                  <a:lnTo>
                    <a:pt x="27056" y="16226"/>
                  </a:lnTo>
                  <a:lnTo>
                    <a:pt x="27135" y="16304"/>
                  </a:lnTo>
                  <a:lnTo>
                    <a:pt x="27214" y="16383"/>
                  </a:lnTo>
                  <a:lnTo>
                    <a:pt x="27371" y="16422"/>
                  </a:lnTo>
                  <a:lnTo>
                    <a:pt x="27450" y="16422"/>
                  </a:lnTo>
                  <a:lnTo>
                    <a:pt x="27529" y="16383"/>
                  </a:lnTo>
                  <a:lnTo>
                    <a:pt x="27607" y="16304"/>
                  </a:lnTo>
                  <a:lnTo>
                    <a:pt x="27686" y="16226"/>
                  </a:lnTo>
                  <a:lnTo>
                    <a:pt x="28198" y="15005"/>
                  </a:lnTo>
                  <a:lnTo>
                    <a:pt x="28237" y="14847"/>
                  </a:lnTo>
                  <a:lnTo>
                    <a:pt x="28198" y="14729"/>
                  </a:lnTo>
                  <a:lnTo>
                    <a:pt x="28119" y="14611"/>
                  </a:lnTo>
                  <a:lnTo>
                    <a:pt x="28041" y="14532"/>
                  </a:lnTo>
                  <a:close/>
                  <a:moveTo>
                    <a:pt x="4530" y="14493"/>
                  </a:moveTo>
                  <a:lnTo>
                    <a:pt x="4412" y="14532"/>
                  </a:lnTo>
                  <a:lnTo>
                    <a:pt x="4333" y="14650"/>
                  </a:lnTo>
                  <a:lnTo>
                    <a:pt x="4293" y="14768"/>
                  </a:lnTo>
                  <a:lnTo>
                    <a:pt x="4097" y="16107"/>
                  </a:lnTo>
                  <a:lnTo>
                    <a:pt x="4097" y="16226"/>
                  </a:lnTo>
                  <a:lnTo>
                    <a:pt x="4175" y="16344"/>
                  </a:lnTo>
                  <a:lnTo>
                    <a:pt x="4254" y="16422"/>
                  </a:lnTo>
                  <a:lnTo>
                    <a:pt x="4372" y="16462"/>
                  </a:lnTo>
                  <a:lnTo>
                    <a:pt x="4569" y="16462"/>
                  </a:lnTo>
                  <a:lnTo>
                    <a:pt x="4648" y="16383"/>
                  </a:lnTo>
                  <a:lnTo>
                    <a:pt x="4727" y="16304"/>
                  </a:lnTo>
                  <a:lnTo>
                    <a:pt x="4766" y="16186"/>
                  </a:lnTo>
                  <a:lnTo>
                    <a:pt x="4963" y="14847"/>
                  </a:lnTo>
                  <a:lnTo>
                    <a:pt x="4963" y="14729"/>
                  </a:lnTo>
                  <a:lnTo>
                    <a:pt x="4884" y="14611"/>
                  </a:lnTo>
                  <a:lnTo>
                    <a:pt x="4805" y="14532"/>
                  </a:lnTo>
                  <a:lnTo>
                    <a:pt x="4648" y="14493"/>
                  </a:lnTo>
                  <a:close/>
                  <a:moveTo>
                    <a:pt x="26820" y="16974"/>
                  </a:moveTo>
                  <a:lnTo>
                    <a:pt x="26702" y="17013"/>
                  </a:lnTo>
                  <a:lnTo>
                    <a:pt x="26583" y="17092"/>
                  </a:lnTo>
                  <a:lnTo>
                    <a:pt x="26505" y="17171"/>
                  </a:lnTo>
                  <a:lnTo>
                    <a:pt x="25993" y="18431"/>
                  </a:lnTo>
                  <a:lnTo>
                    <a:pt x="25953" y="18549"/>
                  </a:lnTo>
                  <a:lnTo>
                    <a:pt x="25993" y="18667"/>
                  </a:lnTo>
                  <a:lnTo>
                    <a:pt x="26071" y="18785"/>
                  </a:lnTo>
                  <a:lnTo>
                    <a:pt x="26150" y="18864"/>
                  </a:lnTo>
                  <a:lnTo>
                    <a:pt x="26308" y="18903"/>
                  </a:lnTo>
                  <a:lnTo>
                    <a:pt x="26387" y="18864"/>
                  </a:lnTo>
                  <a:lnTo>
                    <a:pt x="26465" y="18825"/>
                  </a:lnTo>
                  <a:lnTo>
                    <a:pt x="26544" y="18785"/>
                  </a:lnTo>
                  <a:lnTo>
                    <a:pt x="26623" y="18667"/>
                  </a:lnTo>
                  <a:lnTo>
                    <a:pt x="27135" y="17446"/>
                  </a:lnTo>
                  <a:lnTo>
                    <a:pt x="27174" y="17328"/>
                  </a:lnTo>
                  <a:lnTo>
                    <a:pt x="27135" y="17210"/>
                  </a:lnTo>
                  <a:lnTo>
                    <a:pt x="27056" y="17092"/>
                  </a:lnTo>
                  <a:lnTo>
                    <a:pt x="26977" y="17013"/>
                  </a:lnTo>
                  <a:lnTo>
                    <a:pt x="26820" y="16974"/>
                  </a:lnTo>
                  <a:close/>
                  <a:moveTo>
                    <a:pt x="4175" y="17131"/>
                  </a:moveTo>
                  <a:lnTo>
                    <a:pt x="4057" y="17210"/>
                  </a:lnTo>
                  <a:lnTo>
                    <a:pt x="3978" y="17289"/>
                  </a:lnTo>
                  <a:lnTo>
                    <a:pt x="3900" y="17407"/>
                  </a:lnTo>
                  <a:lnTo>
                    <a:pt x="3703" y="18746"/>
                  </a:lnTo>
                  <a:lnTo>
                    <a:pt x="3742" y="18864"/>
                  </a:lnTo>
                  <a:lnTo>
                    <a:pt x="3781" y="18982"/>
                  </a:lnTo>
                  <a:lnTo>
                    <a:pt x="3860" y="19100"/>
                  </a:lnTo>
                  <a:lnTo>
                    <a:pt x="4018" y="19140"/>
                  </a:lnTo>
                  <a:lnTo>
                    <a:pt x="4057" y="19140"/>
                  </a:lnTo>
                  <a:lnTo>
                    <a:pt x="4175" y="19100"/>
                  </a:lnTo>
                  <a:lnTo>
                    <a:pt x="4254" y="19061"/>
                  </a:lnTo>
                  <a:lnTo>
                    <a:pt x="4333" y="18982"/>
                  </a:lnTo>
                  <a:lnTo>
                    <a:pt x="4372" y="18864"/>
                  </a:lnTo>
                  <a:lnTo>
                    <a:pt x="4569" y="17525"/>
                  </a:lnTo>
                  <a:lnTo>
                    <a:pt x="4569" y="17368"/>
                  </a:lnTo>
                  <a:lnTo>
                    <a:pt x="4530" y="17249"/>
                  </a:lnTo>
                  <a:lnTo>
                    <a:pt x="4412" y="17171"/>
                  </a:lnTo>
                  <a:lnTo>
                    <a:pt x="4293" y="17131"/>
                  </a:lnTo>
                  <a:close/>
                  <a:moveTo>
                    <a:pt x="25756" y="19455"/>
                  </a:moveTo>
                  <a:lnTo>
                    <a:pt x="25638" y="19494"/>
                  </a:lnTo>
                  <a:lnTo>
                    <a:pt x="25520" y="19534"/>
                  </a:lnTo>
                  <a:lnTo>
                    <a:pt x="25441" y="19652"/>
                  </a:lnTo>
                  <a:lnTo>
                    <a:pt x="24929" y="20873"/>
                  </a:lnTo>
                  <a:lnTo>
                    <a:pt x="24890" y="21030"/>
                  </a:lnTo>
                  <a:lnTo>
                    <a:pt x="24929" y="21148"/>
                  </a:lnTo>
                  <a:lnTo>
                    <a:pt x="25008" y="21266"/>
                  </a:lnTo>
                  <a:lnTo>
                    <a:pt x="25087" y="21345"/>
                  </a:lnTo>
                  <a:lnTo>
                    <a:pt x="25323" y="21345"/>
                  </a:lnTo>
                  <a:lnTo>
                    <a:pt x="25402" y="21306"/>
                  </a:lnTo>
                  <a:lnTo>
                    <a:pt x="25481" y="21227"/>
                  </a:lnTo>
                  <a:lnTo>
                    <a:pt x="25560" y="21148"/>
                  </a:lnTo>
                  <a:lnTo>
                    <a:pt x="26071" y="19927"/>
                  </a:lnTo>
                  <a:lnTo>
                    <a:pt x="26111" y="19809"/>
                  </a:lnTo>
                  <a:lnTo>
                    <a:pt x="26071" y="19652"/>
                  </a:lnTo>
                  <a:lnTo>
                    <a:pt x="25993" y="19573"/>
                  </a:lnTo>
                  <a:lnTo>
                    <a:pt x="25914" y="19494"/>
                  </a:lnTo>
                  <a:lnTo>
                    <a:pt x="25756" y="19455"/>
                  </a:lnTo>
                  <a:close/>
                  <a:moveTo>
                    <a:pt x="3781" y="19809"/>
                  </a:moveTo>
                  <a:lnTo>
                    <a:pt x="3663" y="19849"/>
                  </a:lnTo>
                  <a:lnTo>
                    <a:pt x="3545" y="19967"/>
                  </a:lnTo>
                  <a:lnTo>
                    <a:pt x="3506" y="20085"/>
                  </a:lnTo>
                  <a:lnTo>
                    <a:pt x="3309" y="21385"/>
                  </a:lnTo>
                  <a:lnTo>
                    <a:pt x="3309" y="21542"/>
                  </a:lnTo>
                  <a:lnTo>
                    <a:pt x="3348" y="21660"/>
                  </a:lnTo>
                  <a:lnTo>
                    <a:pt x="3466" y="21739"/>
                  </a:lnTo>
                  <a:lnTo>
                    <a:pt x="3585" y="21778"/>
                  </a:lnTo>
                  <a:lnTo>
                    <a:pt x="3742" y="21778"/>
                  </a:lnTo>
                  <a:lnTo>
                    <a:pt x="3860" y="21700"/>
                  </a:lnTo>
                  <a:lnTo>
                    <a:pt x="3939" y="21621"/>
                  </a:lnTo>
                  <a:lnTo>
                    <a:pt x="3978" y="21503"/>
                  </a:lnTo>
                  <a:lnTo>
                    <a:pt x="4175" y="20164"/>
                  </a:lnTo>
                  <a:lnTo>
                    <a:pt x="4175" y="20046"/>
                  </a:lnTo>
                  <a:lnTo>
                    <a:pt x="4136" y="19927"/>
                  </a:lnTo>
                  <a:lnTo>
                    <a:pt x="4018" y="19849"/>
                  </a:lnTo>
                  <a:lnTo>
                    <a:pt x="3900" y="19809"/>
                  </a:lnTo>
                  <a:close/>
                  <a:moveTo>
                    <a:pt x="29025" y="21503"/>
                  </a:moveTo>
                  <a:lnTo>
                    <a:pt x="27686" y="21542"/>
                  </a:lnTo>
                  <a:lnTo>
                    <a:pt x="27529" y="21581"/>
                  </a:lnTo>
                  <a:lnTo>
                    <a:pt x="27450" y="21660"/>
                  </a:lnTo>
                  <a:lnTo>
                    <a:pt x="27371" y="21778"/>
                  </a:lnTo>
                  <a:lnTo>
                    <a:pt x="27371" y="21896"/>
                  </a:lnTo>
                  <a:lnTo>
                    <a:pt x="27371" y="22054"/>
                  </a:lnTo>
                  <a:lnTo>
                    <a:pt x="27450" y="22133"/>
                  </a:lnTo>
                  <a:lnTo>
                    <a:pt x="27568" y="22212"/>
                  </a:lnTo>
                  <a:lnTo>
                    <a:pt x="27725" y="22212"/>
                  </a:lnTo>
                  <a:lnTo>
                    <a:pt x="29064" y="22172"/>
                  </a:lnTo>
                  <a:lnTo>
                    <a:pt x="29183" y="22133"/>
                  </a:lnTo>
                  <a:lnTo>
                    <a:pt x="29261" y="22054"/>
                  </a:lnTo>
                  <a:lnTo>
                    <a:pt x="29340" y="21936"/>
                  </a:lnTo>
                  <a:lnTo>
                    <a:pt x="29380" y="21818"/>
                  </a:lnTo>
                  <a:lnTo>
                    <a:pt x="29340" y="21660"/>
                  </a:lnTo>
                  <a:lnTo>
                    <a:pt x="29261" y="21581"/>
                  </a:lnTo>
                  <a:lnTo>
                    <a:pt x="29143" y="21503"/>
                  </a:lnTo>
                  <a:close/>
                  <a:moveTo>
                    <a:pt x="26347" y="21621"/>
                  </a:moveTo>
                  <a:lnTo>
                    <a:pt x="25008" y="21700"/>
                  </a:lnTo>
                  <a:lnTo>
                    <a:pt x="24851" y="21739"/>
                  </a:lnTo>
                  <a:lnTo>
                    <a:pt x="24772" y="21818"/>
                  </a:lnTo>
                  <a:lnTo>
                    <a:pt x="24693" y="21936"/>
                  </a:lnTo>
                  <a:lnTo>
                    <a:pt x="24654" y="22054"/>
                  </a:lnTo>
                  <a:lnTo>
                    <a:pt x="24693" y="22172"/>
                  </a:lnTo>
                  <a:lnTo>
                    <a:pt x="24772" y="22290"/>
                  </a:lnTo>
                  <a:lnTo>
                    <a:pt x="24890" y="22369"/>
                  </a:lnTo>
                  <a:lnTo>
                    <a:pt x="25008" y="22369"/>
                  </a:lnTo>
                  <a:lnTo>
                    <a:pt x="26387" y="22290"/>
                  </a:lnTo>
                  <a:lnTo>
                    <a:pt x="26505" y="22290"/>
                  </a:lnTo>
                  <a:lnTo>
                    <a:pt x="26583" y="22212"/>
                  </a:lnTo>
                  <a:lnTo>
                    <a:pt x="26662" y="22093"/>
                  </a:lnTo>
                  <a:lnTo>
                    <a:pt x="26702" y="21936"/>
                  </a:lnTo>
                  <a:lnTo>
                    <a:pt x="26662" y="21818"/>
                  </a:lnTo>
                  <a:lnTo>
                    <a:pt x="26583" y="21700"/>
                  </a:lnTo>
                  <a:lnTo>
                    <a:pt x="26465" y="21660"/>
                  </a:lnTo>
                  <a:lnTo>
                    <a:pt x="26347" y="21621"/>
                  </a:lnTo>
                  <a:close/>
                  <a:moveTo>
                    <a:pt x="30443" y="21463"/>
                  </a:moveTo>
                  <a:lnTo>
                    <a:pt x="30285" y="21503"/>
                  </a:lnTo>
                  <a:lnTo>
                    <a:pt x="30167" y="21542"/>
                  </a:lnTo>
                  <a:lnTo>
                    <a:pt x="30088" y="21621"/>
                  </a:lnTo>
                  <a:lnTo>
                    <a:pt x="30049" y="21739"/>
                  </a:lnTo>
                  <a:lnTo>
                    <a:pt x="30049" y="21896"/>
                  </a:lnTo>
                  <a:lnTo>
                    <a:pt x="30088" y="22015"/>
                  </a:lnTo>
                  <a:lnTo>
                    <a:pt x="30167" y="22093"/>
                  </a:lnTo>
                  <a:lnTo>
                    <a:pt x="30325" y="22133"/>
                  </a:lnTo>
                  <a:lnTo>
                    <a:pt x="30600" y="22212"/>
                  </a:lnTo>
                  <a:lnTo>
                    <a:pt x="30876" y="22330"/>
                  </a:lnTo>
                  <a:lnTo>
                    <a:pt x="31112" y="22448"/>
                  </a:lnTo>
                  <a:lnTo>
                    <a:pt x="31388" y="22605"/>
                  </a:lnTo>
                  <a:lnTo>
                    <a:pt x="31467" y="22684"/>
                  </a:lnTo>
                  <a:lnTo>
                    <a:pt x="31585" y="22684"/>
                  </a:lnTo>
                  <a:lnTo>
                    <a:pt x="31742" y="22645"/>
                  </a:lnTo>
                  <a:lnTo>
                    <a:pt x="31861" y="22566"/>
                  </a:lnTo>
                  <a:lnTo>
                    <a:pt x="31900" y="22448"/>
                  </a:lnTo>
                  <a:lnTo>
                    <a:pt x="31900" y="22330"/>
                  </a:lnTo>
                  <a:lnTo>
                    <a:pt x="31861" y="22212"/>
                  </a:lnTo>
                  <a:lnTo>
                    <a:pt x="31782" y="22093"/>
                  </a:lnTo>
                  <a:lnTo>
                    <a:pt x="31467" y="21896"/>
                  </a:lnTo>
                  <a:lnTo>
                    <a:pt x="31152" y="21700"/>
                  </a:lnTo>
                  <a:lnTo>
                    <a:pt x="30797" y="21581"/>
                  </a:lnTo>
                  <a:lnTo>
                    <a:pt x="30443" y="21463"/>
                  </a:lnTo>
                  <a:close/>
                  <a:moveTo>
                    <a:pt x="3348" y="22448"/>
                  </a:moveTo>
                  <a:lnTo>
                    <a:pt x="3230" y="22487"/>
                  </a:lnTo>
                  <a:lnTo>
                    <a:pt x="3151" y="22605"/>
                  </a:lnTo>
                  <a:lnTo>
                    <a:pt x="3073" y="22724"/>
                  </a:lnTo>
                  <a:lnTo>
                    <a:pt x="2876" y="24023"/>
                  </a:lnTo>
                  <a:lnTo>
                    <a:pt x="2876" y="24181"/>
                  </a:lnTo>
                  <a:lnTo>
                    <a:pt x="2915" y="24299"/>
                  </a:lnTo>
                  <a:lnTo>
                    <a:pt x="3033" y="24378"/>
                  </a:lnTo>
                  <a:lnTo>
                    <a:pt x="3151" y="24417"/>
                  </a:lnTo>
                  <a:lnTo>
                    <a:pt x="3309" y="24417"/>
                  </a:lnTo>
                  <a:lnTo>
                    <a:pt x="3427" y="24338"/>
                  </a:lnTo>
                  <a:lnTo>
                    <a:pt x="3466" y="24259"/>
                  </a:lnTo>
                  <a:lnTo>
                    <a:pt x="3545" y="24141"/>
                  </a:lnTo>
                  <a:lnTo>
                    <a:pt x="3742" y="22842"/>
                  </a:lnTo>
                  <a:lnTo>
                    <a:pt x="3742" y="22684"/>
                  </a:lnTo>
                  <a:lnTo>
                    <a:pt x="3703" y="22566"/>
                  </a:lnTo>
                  <a:lnTo>
                    <a:pt x="3585" y="22487"/>
                  </a:lnTo>
                  <a:lnTo>
                    <a:pt x="3466" y="22448"/>
                  </a:lnTo>
                  <a:close/>
                  <a:moveTo>
                    <a:pt x="32373" y="23078"/>
                  </a:moveTo>
                  <a:lnTo>
                    <a:pt x="32254" y="23117"/>
                  </a:lnTo>
                  <a:lnTo>
                    <a:pt x="32136" y="23196"/>
                  </a:lnTo>
                  <a:lnTo>
                    <a:pt x="32057" y="23275"/>
                  </a:lnTo>
                  <a:lnTo>
                    <a:pt x="32057" y="23432"/>
                  </a:lnTo>
                  <a:lnTo>
                    <a:pt x="32057" y="23551"/>
                  </a:lnTo>
                  <a:lnTo>
                    <a:pt x="32215" y="23984"/>
                  </a:lnTo>
                  <a:lnTo>
                    <a:pt x="32254" y="24456"/>
                  </a:lnTo>
                  <a:lnTo>
                    <a:pt x="32254" y="24693"/>
                  </a:lnTo>
                  <a:lnTo>
                    <a:pt x="32254" y="24811"/>
                  </a:lnTo>
                  <a:lnTo>
                    <a:pt x="32333" y="24929"/>
                  </a:lnTo>
                  <a:lnTo>
                    <a:pt x="32412" y="25008"/>
                  </a:lnTo>
                  <a:lnTo>
                    <a:pt x="32530" y="25047"/>
                  </a:lnTo>
                  <a:lnTo>
                    <a:pt x="32688" y="25047"/>
                  </a:lnTo>
                  <a:lnTo>
                    <a:pt x="32806" y="24968"/>
                  </a:lnTo>
                  <a:lnTo>
                    <a:pt x="32884" y="24890"/>
                  </a:lnTo>
                  <a:lnTo>
                    <a:pt x="32924" y="24771"/>
                  </a:lnTo>
                  <a:lnTo>
                    <a:pt x="32924" y="24456"/>
                  </a:lnTo>
                  <a:lnTo>
                    <a:pt x="32924" y="24141"/>
                  </a:lnTo>
                  <a:lnTo>
                    <a:pt x="32884" y="23866"/>
                  </a:lnTo>
                  <a:lnTo>
                    <a:pt x="32806" y="23551"/>
                  </a:lnTo>
                  <a:lnTo>
                    <a:pt x="32688" y="23275"/>
                  </a:lnTo>
                  <a:lnTo>
                    <a:pt x="32609" y="23157"/>
                  </a:lnTo>
                  <a:lnTo>
                    <a:pt x="32491" y="23117"/>
                  </a:lnTo>
                  <a:lnTo>
                    <a:pt x="32373" y="23078"/>
                  </a:lnTo>
                  <a:close/>
                  <a:moveTo>
                    <a:pt x="2876" y="25086"/>
                  </a:moveTo>
                  <a:lnTo>
                    <a:pt x="2758" y="25165"/>
                  </a:lnTo>
                  <a:lnTo>
                    <a:pt x="2679" y="25244"/>
                  </a:lnTo>
                  <a:lnTo>
                    <a:pt x="2639" y="25362"/>
                  </a:lnTo>
                  <a:lnTo>
                    <a:pt x="2403" y="26701"/>
                  </a:lnTo>
                  <a:lnTo>
                    <a:pt x="2403" y="26819"/>
                  </a:lnTo>
                  <a:lnTo>
                    <a:pt x="2442" y="26937"/>
                  </a:lnTo>
                  <a:lnTo>
                    <a:pt x="2561" y="27016"/>
                  </a:lnTo>
                  <a:lnTo>
                    <a:pt x="2679" y="27055"/>
                  </a:lnTo>
                  <a:lnTo>
                    <a:pt x="2718" y="27095"/>
                  </a:lnTo>
                  <a:lnTo>
                    <a:pt x="2836" y="27055"/>
                  </a:lnTo>
                  <a:lnTo>
                    <a:pt x="2954" y="27016"/>
                  </a:lnTo>
                  <a:lnTo>
                    <a:pt x="3033" y="26898"/>
                  </a:lnTo>
                  <a:lnTo>
                    <a:pt x="3073" y="26819"/>
                  </a:lnTo>
                  <a:lnTo>
                    <a:pt x="3309" y="25480"/>
                  </a:lnTo>
                  <a:lnTo>
                    <a:pt x="3309" y="25362"/>
                  </a:lnTo>
                  <a:lnTo>
                    <a:pt x="3230" y="25244"/>
                  </a:lnTo>
                  <a:lnTo>
                    <a:pt x="3151" y="25126"/>
                  </a:lnTo>
                  <a:lnTo>
                    <a:pt x="3033" y="25086"/>
                  </a:lnTo>
                  <a:close/>
                  <a:moveTo>
                    <a:pt x="32176" y="25638"/>
                  </a:moveTo>
                  <a:lnTo>
                    <a:pt x="32057" y="25677"/>
                  </a:lnTo>
                  <a:lnTo>
                    <a:pt x="31939" y="25717"/>
                  </a:lnTo>
                  <a:lnTo>
                    <a:pt x="31821" y="25835"/>
                  </a:lnTo>
                  <a:lnTo>
                    <a:pt x="31191" y="26977"/>
                  </a:lnTo>
                  <a:lnTo>
                    <a:pt x="31112" y="27095"/>
                  </a:lnTo>
                  <a:lnTo>
                    <a:pt x="31152" y="27252"/>
                  </a:lnTo>
                  <a:lnTo>
                    <a:pt x="31191" y="27371"/>
                  </a:lnTo>
                  <a:lnTo>
                    <a:pt x="31309" y="27449"/>
                  </a:lnTo>
                  <a:lnTo>
                    <a:pt x="31467" y="27489"/>
                  </a:lnTo>
                  <a:lnTo>
                    <a:pt x="31624" y="27449"/>
                  </a:lnTo>
                  <a:lnTo>
                    <a:pt x="31703" y="27371"/>
                  </a:lnTo>
                  <a:lnTo>
                    <a:pt x="31742" y="27331"/>
                  </a:lnTo>
                  <a:lnTo>
                    <a:pt x="32412" y="26150"/>
                  </a:lnTo>
                  <a:lnTo>
                    <a:pt x="32451" y="26032"/>
                  </a:lnTo>
                  <a:lnTo>
                    <a:pt x="32451" y="25913"/>
                  </a:lnTo>
                  <a:lnTo>
                    <a:pt x="32412" y="25795"/>
                  </a:lnTo>
                  <a:lnTo>
                    <a:pt x="32294" y="25677"/>
                  </a:lnTo>
                  <a:lnTo>
                    <a:pt x="32176" y="25638"/>
                  </a:lnTo>
                  <a:close/>
                  <a:moveTo>
                    <a:pt x="2403" y="27725"/>
                  </a:moveTo>
                  <a:lnTo>
                    <a:pt x="2285" y="27804"/>
                  </a:lnTo>
                  <a:lnTo>
                    <a:pt x="2206" y="27883"/>
                  </a:lnTo>
                  <a:lnTo>
                    <a:pt x="2167" y="28001"/>
                  </a:lnTo>
                  <a:lnTo>
                    <a:pt x="1891" y="29300"/>
                  </a:lnTo>
                  <a:lnTo>
                    <a:pt x="1891" y="29458"/>
                  </a:lnTo>
                  <a:lnTo>
                    <a:pt x="1931" y="29576"/>
                  </a:lnTo>
                  <a:lnTo>
                    <a:pt x="2049" y="29655"/>
                  </a:lnTo>
                  <a:lnTo>
                    <a:pt x="2167" y="29694"/>
                  </a:lnTo>
                  <a:lnTo>
                    <a:pt x="2246" y="29733"/>
                  </a:lnTo>
                  <a:lnTo>
                    <a:pt x="2324" y="29694"/>
                  </a:lnTo>
                  <a:lnTo>
                    <a:pt x="2442" y="29655"/>
                  </a:lnTo>
                  <a:lnTo>
                    <a:pt x="2521" y="29537"/>
                  </a:lnTo>
                  <a:lnTo>
                    <a:pt x="2561" y="29458"/>
                  </a:lnTo>
                  <a:lnTo>
                    <a:pt x="2797" y="28119"/>
                  </a:lnTo>
                  <a:lnTo>
                    <a:pt x="2797" y="28001"/>
                  </a:lnTo>
                  <a:lnTo>
                    <a:pt x="2758" y="27883"/>
                  </a:lnTo>
                  <a:lnTo>
                    <a:pt x="2679" y="27764"/>
                  </a:lnTo>
                  <a:lnTo>
                    <a:pt x="2561" y="27725"/>
                  </a:lnTo>
                  <a:close/>
                  <a:moveTo>
                    <a:pt x="30718" y="28001"/>
                  </a:moveTo>
                  <a:lnTo>
                    <a:pt x="30600" y="28040"/>
                  </a:lnTo>
                  <a:lnTo>
                    <a:pt x="30522" y="28158"/>
                  </a:lnTo>
                  <a:lnTo>
                    <a:pt x="29852" y="29300"/>
                  </a:lnTo>
                  <a:lnTo>
                    <a:pt x="29813" y="29458"/>
                  </a:lnTo>
                  <a:lnTo>
                    <a:pt x="29813" y="29576"/>
                  </a:lnTo>
                  <a:lnTo>
                    <a:pt x="29852" y="29694"/>
                  </a:lnTo>
                  <a:lnTo>
                    <a:pt x="29970" y="29773"/>
                  </a:lnTo>
                  <a:lnTo>
                    <a:pt x="30128" y="29812"/>
                  </a:lnTo>
                  <a:lnTo>
                    <a:pt x="30285" y="29773"/>
                  </a:lnTo>
                  <a:lnTo>
                    <a:pt x="30364" y="29733"/>
                  </a:lnTo>
                  <a:lnTo>
                    <a:pt x="30443" y="29655"/>
                  </a:lnTo>
                  <a:lnTo>
                    <a:pt x="31073" y="28473"/>
                  </a:lnTo>
                  <a:lnTo>
                    <a:pt x="31152" y="28355"/>
                  </a:lnTo>
                  <a:lnTo>
                    <a:pt x="31112" y="28237"/>
                  </a:lnTo>
                  <a:lnTo>
                    <a:pt x="31073" y="28119"/>
                  </a:lnTo>
                  <a:lnTo>
                    <a:pt x="30955" y="28040"/>
                  </a:lnTo>
                  <a:lnTo>
                    <a:pt x="30837" y="28001"/>
                  </a:lnTo>
                  <a:close/>
                  <a:moveTo>
                    <a:pt x="29380" y="30324"/>
                  </a:moveTo>
                  <a:lnTo>
                    <a:pt x="29261" y="30364"/>
                  </a:lnTo>
                  <a:lnTo>
                    <a:pt x="29183" y="30482"/>
                  </a:lnTo>
                  <a:lnTo>
                    <a:pt x="28513" y="31663"/>
                  </a:lnTo>
                  <a:lnTo>
                    <a:pt x="28474" y="31781"/>
                  </a:lnTo>
                  <a:lnTo>
                    <a:pt x="28474" y="31899"/>
                  </a:lnTo>
                  <a:lnTo>
                    <a:pt x="28553" y="32018"/>
                  </a:lnTo>
                  <a:lnTo>
                    <a:pt x="28631" y="32096"/>
                  </a:lnTo>
                  <a:lnTo>
                    <a:pt x="28789" y="32136"/>
                  </a:lnTo>
                  <a:lnTo>
                    <a:pt x="28986" y="32096"/>
                  </a:lnTo>
                  <a:lnTo>
                    <a:pt x="29025" y="32057"/>
                  </a:lnTo>
                  <a:lnTo>
                    <a:pt x="29104" y="31978"/>
                  </a:lnTo>
                  <a:lnTo>
                    <a:pt x="29773" y="30797"/>
                  </a:lnTo>
                  <a:lnTo>
                    <a:pt x="29813" y="30679"/>
                  </a:lnTo>
                  <a:lnTo>
                    <a:pt x="29813" y="30560"/>
                  </a:lnTo>
                  <a:lnTo>
                    <a:pt x="29734" y="30442"/>
                  </a:lnTo>
                  <a:lnTo>
                    <a:pt x="29655" y="30364"/>
                  </a:lnTo>
                  <a:lnTo>
                    <a:pt x="29498" y="30324"/>
                  </a:lnTo>
                  <a:close/>
                  <a:moveTo>
                    <a:pt x="1891" y="30364"/>
                  </a:moveTo>
                  <a:lnTo>
                    <a:pt x="1773" y="30403"/>
                  </a:lnTo>
                  <a:lnTo>
                    <a:pt x="1694" y="30521"/>
                  </a:lnTo>
                  <a:lnTo>
                    <a:pt x="1655" y="30639"/>
                  </a:lnTo>
                  <a:lnTo>
                    <a:pt x="1379" y="31939"/>
                  </a:lnTo>
                  <a:lnTo>
                    <a:pt x="1379" y="32096"/>
                  </a:lnTo>
                  <a:lnTo>
                    <a:pt x="1419" y="32214"/>
                  </a:lnTo>
                  <a:lnTo>
                    <a:pt x="1497" y="32293"/>
                  </a:lnTo>
                  <a:lnTo>
                    <a:pt x="1655" y="32333"/>
                  </a:lnTo>
                  <a:lnTo>
                    <a:pt x="1812" y="32333"/>
                  </a:lnTo>
                  <a:lnTo>
                    <a:pt x="1931" y="32293"/>
                  </a:lnTo>
                  <a:lnTo>
                    <a:pt x="1970" y="32175"/>
                  </a:lnTo>
                  <a:lnTo>
                    <a:pt x="2049" y="32096"/>
                  </a:lnTo>
                  <a:lnTo>
                    <a:pt x="2285" y="30757"/>
                  </a:lnTo>
                  <a:lnTo>
                    <a:pt x="2285" y="30639"/>
                  </a:lnTo>
                  <a:lnTo>
                    <a:pt x="2246" y="30521"/>
                  </a:lnTo>
                  <a:lnTo>
                    <a:pt x="2167" y="30403"/>
                  </a:lnTo>
                  <a:lnTo>
                    <a:pt x="2049" y="30364"/>
                  </a:lnTo>
                  <a:close/>
                  <a:moveTo>
                    <a:pt x="28041" y="32648"/>
                  </a:moveTo>
                  <a:lnTo>
                    <a:pt x="27922" y="32726"/>
                  </a:lnTo>
                  <a:lnTo>
                    <a:pt x="27844" y="32805"/>
                  </a:lnTo>
                  <a:lnTo>
                    <a:pt x="27174" y="33987"/>
                  </a:lnTo>
                  <a:lnTo>
                    <a:pt x="27135" y="34105"/>
                  </a:lnTo>
                  <a:lnTo>
                    <a:pt x="27135" y="34223"/>
                  </a:lnTo>
                  <a:lnTo>
                    <a:pt x="27214" y="34341"/>
                  </a:lnTo>
                  <a:lnTo>
                    <a:pt x="27292" y="34420"/>
                  </a:lnTo>
                  <a:lnTo>
                    <a:pt x="27489" y="34499"/>
                  </a:lnTo>
                  <a:lnTo>
                    <a:pt x="27647" y="34420"/>
                  </a:lnTo>
                  <a:lnTo>
                    <a:pt x="27725" y="34380"/>
                  </a:lnTo>
                  <a:lnTo>
                    <a:pt x="27765" y="34302"/>
                  </a:lnTo>
                  <a:lnTo>
                    <a:pt x="28434" y="33160"/>
                  </a:lnTo>
                  <a:lnTo>
                    <a:pt x="28474" y="33002"/>
                  </a:lnTo>
                  <a:lnTo>
                    <a:pt x="28474" y="32884"/>
                  </a:lnTo>
                  <a:lnTo>
                    <a:pt x="28395" y="32766"/>
                  </a:lnTo>
                  <a:lnTo>
                    <a:pt x="28316" y="32687"/>
                  </a:lnTo>
                  <a:lnTo>
                    <a:pt x="28198" y="32648"/>
                  </a:lnTo>
                  <a:close/>
                  <a:moveTo>
                    <a:pt x="1379" y="33002"/>
                  </a:moveTo>
                  <a:lnTo>
                    <a:pt x="1261" y="33042"/>
                  </a:lnTo>
                  <a:lnTo>
                    <a:pt x="1143" y="33120"/>
                  </a:lnTo>
                  <a:lnTo>
                    <a:pt x="1104" y="33278"/>
                  </a:lnTo>
                  <a:lnTo>
                    <a:pt x="828" y="34577"/>
                  </a:lnTo>
                  <a:lnTo>
                    <a:pt x="828" y="34696"/>
                  </a:lnTo>
                  <a:lnTo>
                    <a:pt x="867" y="34814"/>
                  </a:lnTo>
                  <a:lnTo>
                    <a:pt x="946" y="34932"/>
                  </a:lnTo>
                  <a:lnTo>
                    <a:pt x="1064" y="34971"/>
                  </a:lnTo>
                  <a:lnTo>
                    <a:pt x="1261" y="34971"/>
                  </a:lnTo>
                  <a:lnTo>
                    <a:pt x="1379" y="34892"/>
                  </a:lnTo>
                  <a:lnTo>
                    <a:pt x="1419" y="34814"/>
                  </a:lnTo>
                  <a:lnTo>
                    <a:pt x="1497" y="34696"/>
                  </a:lnTo>
                  <a:lnTo>
                    <a:pt x="1773" y="33396"/>
                  </a:lnTo>
                  <a:lnTo>
                    <a:pt x="1773" y="33278"/>
                  </a:lnTo>
                  <a:lnTo>
                    <a:pt x="1694" y="33160"/>
                  </a:lnTo>
                  <a:lnTo>
                    <a:pt x="1615" y="33042"/>
                  </a:lnTo>
                  <a:lnTo>
                    <a:pt x="1497" y="33002"/>
                  </a:lnTo>
                  <a:close/>
                  <a:moveTo>
                    <a:pt x="26741" y="34971"/>
                  </a:moveTo>
                  <a:lnTo>
                    <a:pt x="26623" y="35050"/>
                  </a:lnTo>
                  <a:lnTo>
                    <a:pt x="26505" y="35129"/>
                  </a:lnTo>
                  <a:lnTo>
                    <a:pt x="25875" y="36310"/>
                  </a:lnTo>
                  <a:lnTo>
                    <a:pt x="25796" y="36428"/>
                  </a:lnTo>
                  <a:lnTo>
                    <a:pt x="25835" y="36586"/>
                  </a:lnTo>
                  <a:lnTo>
                    <a:pt x="25875" y="36665"/>
                  </a:lnTo>
                  <a:lnTo>
                    <a:pt x="25993" y="36783"/>
                  </a:lnTo>
                  <a:lnTo>
                    <a:pt x="26150" y="36822"/>
                  </a:lnTo>
                  <a:lnTo>
                    <a:pt x="26308" y="36783"/>
                  </a:lnTo>
                  <a:lnTo>
                    <a:pt x="26387" y="36704"/>
                  </a:lnTo>
                  <a:lnTo>
                    <a:pt x="26426" y="36665"/>
                  </a:lnTo>
                  <a:lnTo>
                    <a:pt x="27095" y="35483"/>
                  </a:lnTo>
                  <a:lnTo>
                    <a:pt x="27135" y="35365"/>
                  </a:lnTo>
                  <a:lnTo>
                    <a:pt x="27135" y="35208"/>
                  </a:lnTo>
                  <a:lnTo>
                    <a:pt x="27095" y="35129"/>
                  </a:lnTo>
                  <a:lnTo>
                    <a:pt x="26977" y="35011"/>
                  </a:lnTo>
                  <a:lnTo>
                    <a:pt x="26859" y="34971"/>
                  </a:lnTo>
                  <a:close/>
                  <a:moveTo>
                    <a:pt x="788" y="35641"/>
                  </a:moveTo>
                  <a:lnTo>
                    <a:pt x="670" y="35680"/>
                  </a:lnTo>
                  <a:lnTo>
                    <a:pt x="592" y="35759"/>
                  </a:lnTo>
                  <a:lnTo>
                    <a:pt x="552" y="35877"/>
                  </a:lnTo>
                  <a:lnTo>
                    <a:pt x="237" y="37177"/>
                  </a:lnTo>
                  <a:lnTo>
                    <a:pt x="237" y="37334"/>
                  </a:lnTo>
                  <a:lnTo>
                    <a:pt x="276" y="37452"/>
                  </a:lnTo>
                  <a:lnTo>
                    <a:pt x="395" y="37531"/>
                  </a:lnTo>
                  <a:lnTo>
                    <a:pt x="513" y="37610"/>
                  </a:lnTo>
                  <a:lnTo>
                    <a:pt x="592" y="37610"/>
                  </a:lnTo>
                  <a:lnTo>
                    <a:pt x="670" y="37570"/>
                  </a:lnTo>
                  <a:lnTo>
                    <a:pt x="788" y="37531"/>
                  </a:lnTo>
                  <a:lnTo>
                    <a:pt x="867" y="37452"/>
                  </a:lnTo>
                  <a:lnTo>
                    <a:pt x="907" y="37334"/>
                  </a:lnTo>
                  <a:lnTo>
                    <a:pt x="1182" y="36035"/>
                  </a:lnTo>
                  <a:lnTo>
                    <a:pt x="1182" y="35877"/>
                  </a:lnTo>
                  <a:lnTo>
                    <a:pt x="1143" y="35759"/>
                  </a:lnTo>
                  <a:lnTo>
                    <a:pt x="1064" y="35680"/>
                  </a:lnTo>
                  <a:lnTo>
                    <a:pt x="946" y="35641"/>
                  </a:lnTo>
                  <a:close/>
                  <a:moveTo>
                    <a:pt x="25520" y="37295"/>
                  </a:moveTo>
                  <a:lnTo>
                    <a:pt x="25402" y="37334"/>
                  </a:lnTo>
                  <a:lnTo>
                    <a:pt x="25284" y="37373"/>
                  </a:lnTo>
                  <a:lnTo>
                    <a:pt x="25205" y="37492"/>
                  </a:lnTo>
                  <a:lnTo>
                    <a:pt x="24536" y="38634"/>
                  </a:lnTo>
                  <a:lnTo>
                    <a:pt x="24496" y="38791"/>
                  </a:lnTo>
                  <a:lnTo>
                    <a:pt x="24496" y="38909"/>
                  </a:lnTo>
                  <a:lnTo>
                    <a:pt x="24536" y="39028"/>
                  </a:lnTo>
                  <a:lnTo>
                    <a:pt x="24654" y="39106"/>
                  </a:lnTo>
                  <a:lnTo>
                    <a:pt x="24811" y="39146"/>
                  </a:lnTo>
                  <a:lnTo>
                    <a:pt x="24969" y="39106"/>
                  </a:lnTo>
                  <a:lnTo>
                    <a:pt x="25048" y="39067"/>
                  </a:lnTo>
                  <a:lnTo>
                    <a:pt x="25126" y="38988"/>
                  </a:lnTo>
                  <a:lnTo>
                    <a:pt x="25756" y="37807"/>
                  </a:lnTo>
                  <a:lnTo>
                    <a:pt x="25835" y="37689"/>
                  </a:lnTo>
                  <a:lnTo>
                    <a:pt x="25796" y="37570"/>
                  </a:lnTo>
                  <a:lnTo>
                    <a:pt x="25756" y="37452"/>
                  </a:lnTo>
                  <a:lnTo>
                    <a:pt x="25638" y="37373"/>
                  </a:lnTo>
                  <a:lnTo>
                    <a:pt x="25520" y="37295"/>
                  </a:lnTo>
                  <a:close/>
                  <a:moveTo>
                    <a:pt x="355" y="38240"/>
                  </a:moveTo>
                  <a:lnTo>
                    <a:pt x="198" y="38279"/>
                  </a:lnTo>
                  <a:lnTo>
                    <a:pt x="119" y="38358"/>
                  </a:lnTo>
                  <a:lnTo>
                    <a:pt x="40" y="38476"/>
                  </a:lnTo>
                  <a:lnTo>
                    <a:pt x="1" y="38594"/>
                  </a:lnTo>
                  <a:lnTo>
                    <a:pt x="40" y="38949"/>
                  </a:lnTo>
                  <a:lnTo>
                    <a:pt x="119" y="39343"/>
                  </a:lnTo>
                  <a:lnTo>
                    <a:pt x="237" y="39697"/>
                  </a:lnTo>
                  <a:lnTo>
                    <a:pt x="395" y="40012"/>
                  </a:lnTo>
                  <a:lnTo>
                    <a:pt x="473" y="40091"/>
                  </a:lnTo>
                  <a:lnTo>
                    <a:pt x="513" y="40170"/>
                  </a:lnTo>
                  <a:lnTo>
                    <a:pt x="710" y="40209"/>
                  </a:lnTo>
                  <a:lnTo>
                    <a:pt x="867" y="40170"/>
                  </a:lnTo>
                  <a:lnTo>
                    <a:pt x="946" y="40051"/>
                  </a:lnTo>
                  <a:lnTo>
                    <a:pt x="1025" y="39973"/>
                  </a:lnTo>
                  <a:lnTo>
                    <a:pt x="1025" y="39815"/>
                  </a:lnTo>
                  <a:lnTo>
                    <a:pt x="985" y="39697"/>
                  </a:lnTo>
                  <a:lnTo>
                    <a:pt x="867" y="39421"/>
                  </a:lnTo>
                  <a:lnTo>
                    <a:pt x="749" y="39146"/>
                  </a:lnTo>
                  <a:lnTo>
                    <a:pt x="710" y="38870"/>
                  </a:lnTo>
                  <a:lnTo>
                    <a:pt x="670" y="38594"/>
                  </a:lnTo>
                  <a:lnTo>
                    <a:pt x="670" y="38437"/>
                  </a:lnTo>
                  <a:lnTo>
                    <a:pt x="592" y="38358"/>
                  </a:lnTo>
                  <a:lnTo>
                    <a:pt x="473" y="38279"/>
                  </a:lnTo>
                  <a:lnTo>
                    <a:pt x="355" y="38240"/>
                  </a:lnTo>
                  <a:close/>
                  <a:moveTo>
                    <a:pt x="5435" y="40445"/>
                  </a:moveTo>
                  <a:lnTo>
                    <a:pt x="4490" y="40642"/>
                  </a:lnTo>
                  <a:lnTo>
                    <a:pt x="4136" y="40721"/>
                  </a:lnTo>
                  <a:lnTo>
                    <a:pt x="4018" y="40760"/>
                  </a:lnTo>
                  <a:lnTo>
                    <a:pt x="3939" y="40878"/>
                  </a:lnTo>
                  <a:lnTo>
                    <a:pt x="3900" y="40997"/>
                  </a:lnTo>
                  <a:lnTo>
                    <a:pt x="3900" y="41115"/>
                  </a:lnTo>
                  <a:lnTo>
                    <a:pt x="3939" y="41233"/>
                  </a:lnTo>
                  <a:lnTo>
                    <a:pt x="4018" y="41312"/>
                  </a:lnTo>
                  <a:lnTo>
                    <a:pt x="4097" y="41351"/>
                  </a:lnTo>
                  <a:lnTo>
                    <a:pt x="4215" y="41390"/>
                  </a:lnTo>
                  <a:lnTo>
                    <a:pt x="4293" y="41390"/>
                  </a:lnTo>
                  <a:lnTo>
                    <a:pt x="4608" y="41312"/>
                  </a:lnTo>
                  <a:lnTo>
                    <a:pt x="5593" y="41115"/>
                  </a:lnTo>
                  <a:lnTo>
                    <a:pt x="5711" y="41036"/>
                  </a:lnTo>
                  <a:lnTo>
                    <a:pt x="5790" y="40957"/>
                  </a:lnTo>
                  <a:lnTo>
                    <a:pt x="5869" y="40839"/>
                  </a:lnTo>
                  <a:lnTo>
                    <a:pt x="5869" y="40721"/>
                  </a:lnTo>
                  <a:lnTo>
                    <a:pt x="5790" y="40603"/>
                  </a:lnTo>
                  <a:lnTo>
                    <a:pt x="5711" y="40485"/>
                  </a:lnTo>
                  <a:lnTo>
                    <a:pt x="5593" y="40445"/>
                  </a:lnTo>
                  <a:close/>
                  <a:moveTo>
                    <a:pt x="24063" y="39658"/>
                  </a:moveTo>
                  <a:lnTo>
                    <a:pt x="23945" y="39697"/>
                  </a:lnTo>
                  <a:lnTo>
                    <a:pt x="23866" y="39815"/>
                  </a:lnTo>
                  <a:lnTo>
                    <a:pt x="23197" y="40997"/>
                  </a:lnTo>
                  <a:lnTo>
                    <a:pt x="23157" y="41115"/>
                  </a:lnTo>
                  <a:lnTo>
                    <a:pt x="23157" y="41233"/>
                  </a:lnTo>
                  <a:lnTo>
                    <a:pt x="23236" y="41351"/>
                  </a:lnTo>
                  <a:lnTo>
                    <a:pt x="23315" y="41430"/>
                  </a:lnTo>
                  <a:lnTo>
                    <a:pt x="23472" y="41469"/>
                  </a:lnTo>
                  <a:lnTo>
                    <a:pt x="23669" y="41430"/>
                  </a:lnTo>
                  <a:lnTo>
                    <a:pt x="23709" y="41390"/>
                  </a:lnTo>
                  <a:lnTo>
                    <a:pt x="23787" y="41312"/>
                  </a:lnTo>
                  <a:lnTo>
                    <a:pt x="24457" y="40130"/>
                  </a:lnTo>
                  <a:lnTo>
                    <a:pt x="24496" y="40012"/>
                  </a:lnTo>
                  <a:lnTo>
                    <a:pt x="24496" y="39894"/>
                  </a:lnTo>
                  <a:lnTo>
                    <a:pt x="24417" y="39776"/>
                  </a:lnTo>
                  <a:lnTo>
                    <a:pt x="24299" y="39697"/>
                  </a:lnTo>
                  <a:lnTo>
                    <a:pt x="24181" y="39658"/>
                  </a:lnTo>
                  <a:close/>
                  <a:moveTo>
                    <a:pt x="1537" y="40485"/>
                  </a:moveTo>
                  <a:lnTo>
                    <a:pt x="1419" y="40563"/>
                  </a:lnTo>
                  <a:lnTo>
                    <a:pt x="1340" y="40642"/>
                  </a:lnTo>
                  <a:lnTo>
                    <a:pt x="1300" y="40760"/>
                  </a:lnTo>
                  <a:lnTo>
                    <a:pt x="1300" y="40918"/>
                  </a:lnTo>
                  <a:lnTo>
                    <a:pt x="1340" y="41036"/>
                  </a:lnTo>
                  <a:lnTo>
                    <a:pt x="1458" y="41115"/>
                  </a:lnTo>
                  <a:lnTo>
                    <a:pt x="1773" y="41272"/>
                  </a:lnTo>
                  <a:lnTo>
                    <a:pt x="2127" y="41430"/>
                  </a:lnTo>
                  <a:lnTo>
                    <a:pt x="2482" y="41509"/>
                  </a:lnTo>
                  <a:lnTo>
                    <a:pt x="2876" y="41548"/>
                  </a:lnTo>
                  <a:lnTo>
                    <a:pt x="2994" y="41548"/>
                  </a:lnTo>
                  <a:lnTo>
                    <a:pt x="3112" y="41469"/>
                  </a:lnTo>
                  <a:lnTo>
                    <a:pt x="3191" y="41351"/>
                  </a:lnTo>
                  <a:lnTo>
                    <a:pt x="3230" y="41233"/>
                  </a:lnTo>
                  <a:lnTo>
                    <a:pt x="3191" y="41115"/>
                  </a:lnTo>
                  <a:lnTo>
                    <a:pt x="3151" y="40997"/>
                  </a:lnTo>
                  <a:lnTo>
                    <a:pt x="3033" y="40918"/>
                  </a:lnTo>
                  <a:lnTo>
                    <a:pt x="2915" y="40878"/>
                  </a:lnTo>
                  <a:lnTo>
                    <a:pt x="2600" y="40839"/>
                  </a:lnTo>
                  <a:lnTo>
                    <a:pt x="2324" y="40800"/>
                  </a:lnTo>
                  <a:lnTo>
                    <a:pt x="2049" y="40682"/>
                  </a:lnTo>
                  <a:lnTo>
                    <a:pt x="1812" y="40524"/>
                  </a:lnTo>
                  <a:lnTo>
                    <a:pt x="1655" y="40485"/>
                  </a:lnTo>
                  <a:close/>
                  <a:moveTo>
                    <a:pt x="6774" y="40130"/>
                  </a:moveTo>
                  <a:lnTo>
                    <a:pt x="6814" y="40445"/>
                  </a:lnTo>
                  <a:lnTo>
                    <a:pt x="6538" y="40367"/>
                  </a:lnTo>
                  <a:lnTo>
                    <a:pt x="6223" y="41666"/>
                  </a:lnTo>
                  <a:lnTo>
                    <a:pt x="6223" y="41784"/>
                  </a:lnTo>
                  <a:lnTo>
                    <a:pt x="6263" y="41902"/>
                  </a:lnTo>
                  <a:lnTo>
                    <a:pt x="6381" y="42021"/>
                  </a:lnTo>
                  <a:lnTo>
                    <a:pt x="6499" y="42060"/>
                  </a:lnTo>
                  <a:lnTo>
                    <a:pt x="6696" y="42060"/>
                  </a:lnTo>
                  <a:lnTo>
                    <a:pt x="6774" y="42021"/>
                  </a:lnTo>
                  <a:lnTo>
                    <a:pt x="6853" y="41902"/>
                  </a:lnTo>
                  <a:lnTo>
                    <a:pt x="6893" y="41824"/>
                  </a:lnTo>
                  <a:lnTo>
                    <a:pt x="7168" y="40524"/>
                  </a:lnTo>
                  <a:lnTo>
                    <a:pt x="7208" y="40445"/>
                  </a:lnTo>
                  <a:lnTo>
                    <a:pt x="7168" y="40367"/>
                  </a:lnTo>
                  <a:lnTo>
                    <a:pt x="7090" y="40209"/>
                  </a:lnTo>
                  <a:lnTo>
                    <a:pt x="7011" y="40170"/>
                  </a:lnTo>
                  <a:lnTo>
                    <a:pt x="6932" y="40130"/>
                  </a:lnTo>
                  <a:close/>
                  <a:moveTo>
                    <a:pt x="22724" y="41981"/>
                  </a:moveTo>
                  <a:lnTo>
                    <a:pt x="22606" y="42060"/>
                  </a:lnTo>
                  <a:lnTo>
                    <a:pt x="22527" y="42139"/>
                  </a:lnTo>
                  <a:lnTo>
                    <a:pt x="21858" y="43320"/>
                  </a:lnTo>
                  <a:lnTo>
                    <a:pt x="21818" y="43438"/>
                  </a:lnTo>
                  <a:lnTo>
                    <a:pt x="21818" y="43556"/>
                  </a:lnTo>
                  <a:lnTo>
                    <a:pt x="21897" y="43675"/>
                  </a:lnTo>
                  <a:lnTo>
                    <a:pt x="21976" y="43753"/>
                  </a:lnTo>
                  <a:lnTo>
                    <a:pt x="22173" y="43832"/>
                  </a:lnTo>
                  <a:lnTo>
                    <a:pt x="22330" y="43753"/>
                  </a:lnTo>
                  <a:lnTo>
                    <a:pt x="22409" y="43714"/>
                  </a:lnTo>
                  <a:lnTo>
                    <a:pt x="22448" y="43635"/>
                  </a:lnTo>
                  <a:lnTo>
                    <a:pt x="23118" y="42493"/>
                  </a:lnTo>
                  <a:lnTo>
                    <a:pt x="23157" y="42336"/>
                  </a:lnTo>
                  <a:lnTo>
                    <a:pt x="23157" y="42217"/>
                  </a:lnTo>
                  <a:lnTo>
                    <a:pt x="23078" y="42099"/>
                  </a:lnTo>
                  <a:lnTo>
                    <a:pt x="23000" y="42021"/>
                  </a:lnTo>
                  <a:lnTo>
                    <a:pt x="22882" y="41981"/>
                  </a:lnTo>
                  <a:close/>
                  <a:moveTo>
                    <a:pt x="6223" y="42729"/>
                  </a:moveTo>
                  <a:lnTo>
                    <a:pt x="6105" y="42769"/>
                  </a:lnTo>
                  <a:lnTo>
                    <a:pt x="5987" y="42848"/>
                  </a:lnTo>
                  <a:lnTo>
                    <a:pt x="5947" y="42966"/>
                  </a:lnTo>
                  <a:lnTo>
                    <a:pt x="5632" y="44265"/>
                  </a:lnTo>
                  <a:lnTo>
                    <a:pt x="5632" y="44423"/>
                  </a:lnTo>
                  <a:lnTo>
                    <a:pt x="5672" y="44541"/>
                  </a:lnTo>
                  <a:lnTo>
                    <a:pt x="5751" y="44620"/>
                  </a:lnTo>
                  <a:lnTo>
                    <a:pt x="5869" y="44698"/>
                  </a:lnTo>
                  <a:lnTo>
                    <a:pt x="5947" y="44698"/>
                  </a:lnTo>
                  <a:lnTo>
                    <a:pt x="6066" y="44659"/>
                  </a:lnTo>
                  <a:lnTo>
                    <a:pt x="6184" y="44620"/>
                  </a:lnTo>
                  <a:lnTo>
                    <a:pt x="6263" y="44541"/>
                  </a:lnTo>
                  <a:lnTo>
                    <a:pt x="6302" y="44423"/>
                  </a:lnTo>
                  <a:lnTo>
                    <a:pt x="6578" y="43123"/>
                  </a:lnTo>
                  <a:lnTo>
                    <a:pt x="6578" y="43005"/>
                  </a:lnTo>
                  <a:lnTo>
                    <a:pt x="6538" y="42887"/>
                  </a:lnTo>
                  <a:lnTo>
                    <a:pt x="6459" y="42769"/>
                  </a:lnTo>
                  <a:lnTo>
                    <a:pt x="6341" y="42729"/>
                  </a:lnTo>
                  <a:close/>
                  <a:moveTo>
                    <a:pt x="21385" y="44305"/>
                  </a:moveTo>
                  <a:lnTo>
                    <a:pt x="21306" y="44383"/>
                  </a:lnTo>
                  <a:lnTo>
                    <a:pt x="21188" y="44462"/>
                  </a:lnTo>
                  <a:lnTo>
                    <a:pt x="20519" y="45644"/>
                  </a:lnTo>
                  <a:lnTo>
                    <a:pt x="20479" y="45762"/>
                  </a:lnTo>
                  <a:lnTo>
                    <a:pt x="20519" y="45880"/>
                  </a:lnTo>
                  <a:lnTo>
                    <a:pt x="20558" y="45998"/>
                  </a:lnTo>
                  <a:lnTo>
                    <a:pt x="20676" y="46116"/>
                  </a:lnTo>
                  <a:lnTo>
                    <a:pt x="20834" y="46156"/>
                  </a:lnTo>
                  <a:lnTo>
                    <a:pt x="20991" y="46116"/>
                  </a:lnTo>
                  <a:lnTo>
                    <a:pt x="21070" y="46037"/>
                  </a:lnTo>
                  <a:lnTo>
                    <a:pt x="21109" y="45959"/>
                  </a:lnTo>
                  <a:lnTo>
                    <a:pt x="21779" y="44817"/>
                  </a:lnTo>
                  <a:lnTo>
                    <a:pt x="21818" y="44698"/>
                  </a:lnTo>
                  <a:lnTo>
                    <a:pt x="21818" y="44541"/>
                  </a:lnTo>
                  <a:lnTo>
                    <a:pt x="21779" y="44423"/>
                  </a:lnTo>
                  <a:lnTo>
                    <a:pt x="21661" y="44344"/>
                  </a:lnTo>
                  <a:lnTo>
                    <a:pt x="21543" y="44305"/>
                  </a:lnTo>
                  <a:close/>
                  <a:moveTo>
                    <a:pt x="5593" y="45329"/>
                  </a:moveTo>
                  <a:lnTo>
                    <a:pt x="5475" y="45368"/>
                  </a:lnTo>
                  <a:lnTo>
                    <a:pt x="5396" y="45447"/>
                  </a:lnTo>
                  <a:lnTo>
                    <a:pt x="5317" y="45604"/>
                  </a:lnTo>
                  <a:lnTo>
                    <a:pt x="5042" y="46904"/>
                  </a:lnTo>
                  <a:lnTo>
                    <a:pt x="5042" y="47022"/>
                  </a:lnTo>
                  <a:lnTo>
                    <a:pt x="5081" y="47140"/>
                  </a:lnTo>
                  <a:lnTo>
                    <a:pt x="5160" y="47258"/>
                  </a:lnTo>
                  <a:lnTo>
                    <a:pt x="5278" y="47298"/>
                  </a:lnTo>
                  <a:lnTo>
                    <a:pt x="5475" y="47298"/>
                  </a:lnTo>
                  <a:lnTo>
                    <a:pt x="5554" y="47219"/>
                  </a:lnTo>
                  <a:lnTo>
                    <a:pt x="5632" y="47140"/>
                  </a:lnTo>
                  <a:lnTo>
                    <a:pt x="5672" y="47061"/>
                  </a:lnTo>
                  <a:lnTo>
                    <a:pt x="5987" y="45722"/>
                  </a:lnTo>
                  <a:lnTo>
                    <a:pt x="5987" y="45604"/>
                  </a:lnTo>
                  <a:lnTo>
                    <a:pt x="5947" y="45486"/>
                  </a:lnTo>
                  <a:lnTo>
                    <a:pt x="5869" y="45407"/>
                  </a:lnTo>
                  <a:lnTo>
                    <a:pt x="5751" y="45329"/>
                  </a:lnTo>
                  <a:close/>
                  <a:moveTo>
                    <a:pt x="20204" y="46628"/>
                  </a:moveTo>
                  <a:lnTo>
                    <a:pt x="20085" y="46668"/>
                  </a:lnTo>
                  <a:lnTo>
                    <a:pt x="19967" y="46707"/>
                  </a:lnTo>
                  <a:lnTo>
                    <a:pt x="19889" y="46825"/>
                  </a:lnTo>
                  <a:lnTo>
                    <a:pt x="19219" y="47967"/>
                  </a:lnTo>
                  <a:lnTo>
                    <a:pt x="19180" y="48085"/>
                  </a:lnTo>
                  <a:lnTo>
                    <a:pt x="19180" y="48243"/>
                  </a:lnTo>
                  <a:lnTo>
                    <a:pt x="19219" y="48361"/>
                  </a:lnTo>
                  <a:lnTo>
                    <a:pt x="19337" y="48440"/>
                  </a:lnTo>
                  <a:lnTo>
                    <a:pt x="19495" y="48479"/>
                  </a:lnTo>
                  <a:lnTo>
                    <a:pt x="19652" y="48440"/>
                  </a:lnTo>
                  <a:lnTo>
                    <a:pt x="19731" y="48400"/>
                  </a:lnTo>
                  <a:lnTo>
                    <a:pt x="19810" y="48322"/>
                  </a:lnTo>
                  <a:lnTo>
                    <a:pt x="20440" y="47140"/>
                  </a:lnTo>
                  <a:lnTo>
                    <a:pt x="20479" y="47022"/>
                  </a:lnTo>
                  <a:lnTo>
                    <a:pt x="20479" y="46904"/>
                  </a:lnTo>
                  <a:lnTo>
                    <a:pt x="20440" y="46786"/>
                  </a:lnTo>
                  <a:lnTo>
                    <a:pt x="20322" y="46668"/>
                  </a:lnTo>
                  <a:lnTo>
                    <a:pt x="20204" y="46628"/>
                  </a:lnTo>
                  <a:close/>
                  <a:moveTo>
                    <a:pt x="5002" y="47967"/>
                  </a:moveTo>
                  <a:lnTo>
                    <a:pt x="4884" y="48007"/>
                  </a:lnTo>
                  <a:lnTo>
                    <a:pt x="4805" y="48085"/>
                  </a:lnTo>
                  <a:lnTo>
                    <a:pt x="4727" y="48203"/>
                  </a:lnTo>
                  <a:lnTo>
                    <a:pt x="4412" y="49503"/>
                  </a:lnTo>
                  <a:lnTo>
                    <a:pt x="4412" y="49661"/>
                  </a:lnTo>
                  <a:lnTo>
                    <a:pt x="4490" y="49779"/>
                  </a:lnTo>
                  <a:lnTo>
                    <a:pt x="4569" y="49857"/>
                  </a:lnTo>
                  <a:lnTo>
                    <a:pt x="4687" y="49897"/>
                  </a:lnTo>
                  <a:lnTo>
                    <a:pt x="4766" y="49936"/>
                  </a:lnTo>
                  <a:lnTo>
                    <a:pt x="4884" y="49897"/>
                  </a:lnTo>
                  <a:lnTo>
                    <a:pt x="4963" y="49857"/>
                  </a:lnTo>
                  <a:lnTo>
                    <a:pt x="5042" y="49779"/>
                  </a:lnTo>
                  <a:lnTo>
                    <a:pt x="5081" y="49661"/>
                  </a:lnTo>
                  <a:lnTo>
                    <a:pt x="5396" y="48361"/>
                  </a:lnTo>
                  <a:lnTo>
                    <a:pt x="5396" y="48203"/>
                  </a:lnTo>
                  <a:lnTo>
                    <a:pt x="5357" y="48085"/>
                  </a:lnTo>
                  <a:lnTo>
                    <a:pt x="5239" y="48007"/>
                  </a:lnTo>
                  <a:lnTo>
                    <a:pt x="5120" y="47967"/>
                  </a:lnTo>
                  <a:close/>
                  <a:moveTo>
                    <a:pt x="18746" y="48991"/>
                  </a:moveTo>
                  <a:lnTo>
                    <a:pt x="18628" y="49030"/>
                  </a:lnTo>
                  <a:lnTo>
                    <a:pt x="18550" y="49149"/>
                  </a:lnTo>
                  <a:lnTo>
                    <a:pt x="17880" y="50291"/>
                  </a:lnTo>
                  <a:lnTo>
                    <a:pt x="17841" y="50448"/>
                  </a:lnTo>
                  <a:lnTo>
                    <a:pt x="17841" y="50566"/>
                  </a:lnTo>
                  <a:lnTo>
                    <a:pt x="17919" y="50685"/>
                  </a:lnTo>
                  <a:lnTo>
                    <a:pt x="17998" y="50763"/>
                  </a:lnTo>
                  <a:lnTo>
                    <a:pt x="18156" y="50803"/>
                  </a:lnTo>
                  <a:lnTo>
                    <a:pt x="18353" y="50763"/>
                  </a:lnTo>
                  <a:lnTo>
                    <a:pt x="18392" y="50724"/>
                  </a:lnTo>
                  <a:lnTo>
                    <a:pt x="18471" y="50645"/>
                  </a:lnTo>
                  <a:lnTo>
                    <a:pt x="19140" y="49464"/>
                  </a:lnTo>
                  <a:lnTo>
                    <a:pt x="19180" y="49346"/>
                  </a:lnTo>
                  <a:lnTo>
                    <a:pt x="19140" y="49227"/>
                  </a:lnTo>
                  <a:lnTo>
                    <a:pt x="19101" y="49109"/>
                  </a:lnTo>
                  <a:lnTo>
                    <a:pt x="18983" y="49030"/>
                  </a:lnTo>
                  <a:lnTo>
                    <a:pt x="18865" y="48991"/>
                  </a:lnTo>
                  <a:close/>
                  <a:moveTo>
                    <a:pt x="4412" y="50566"/>
                  </a:moveTo>
                  <a:lnTo>
                    <a:pt x="4293" y="50606"/>
                  </a:lnTo>
                  <a:lnTo>
                    <a:pt x="4175" y="50685"/>
                  </a:lnTo>
                  <a:lnTo>
                    <a:pt x="4136" y="50803"/>
                  </a:lnTo>
                  <a:lnTo>
                    <a:pt x="3821" y="52142"/>
                  </a:lnTo>
                  <a:lnTo>
                    <a:pt x="3821" y="52260"/>
                  </a:lnTo>
                  <a:lnTo>
                    <a:pt x="3860" y="52378"/>
                  </a:lnTo>
                  <a:lnTo>
                    <a:pt x="3939" y="52457"/>
                  </a:lnTo>
                  <a:lnTo>
                    <a:pt x="4097" y="52535"/>
                  </a:lnTo>
                  <a:lnTo>
                    <a:pt x="4254" y="52535"/>
                  </a:lnTo>
                  <a:lnTo>
                    <a:pt x="4372" y="52457"/>
                  </a:lnTo>
                  <a:lnTo>
                    <a:pt x="4451" y="52378"/>
                  </a:lnTo>
                  <a:lnTo>
                    <a:pt x="4490" y="52260"/>
                  </a:lnTo>
                  <a:lnTo>
                    <a:pt x="4766" y="50960"/>
                  </a:lnTo>
                  <a:lnTo>
                    <a:pt x="4766" y="50842"/>
                  </a:lnTo>
                  <a:lnTo>
                    <a:pt x="4727" y="50724"/>
                  </a:lnTo>
                  <a:lnTo>
                    <a:pt x="4648" y="50606"/>
                  </a:lnTo>
                  <a:lnTo>
                    <a:pt x="4530" y="50566"/>
                  </a:lnTo>
                  <a:close/>
                  <a:moveTo>
                    <a:pt x="17408" y="51315"/>
                  </a:moveTo>
                  <a:lnTo>
                    <a:pt x="17289" y="51393"/>
                  </a:lnTo>
                  <a:lnTo>
                    <a:pt x="17211" y="51472"/>
                  </a:lnTo>
                  <a:lnTo>
                    <a:pt x="16541" y="52654"/>
                  </a:lnTo>
                  <a:lnTo>
                    <a:pt x="16502" y="52772"/>
                  </a:lnTo>
                  <a:lnTo>
                    <a:pt x="16502" y="52890"/>
                  </a:lnTo>
                  <a:lnTo>
                    <a:pt x="16580" y="53008"/>
                  </a:lnTo>
                  <a:lnTo>
                    <a:pt x="16659" y="53087"/>
                  </a:lnTo>
                  <a:lnTo>
                    <a:pt x="16856" y="53126"/>
                  </a:lnTo>
                  <a:lnTo>
                    <a:pt x="17014" y="53087"/>
                  </a:lnTo>
                  <a:lnTo>
                    <a:pt x="17092" y="53047"/>
                  </a:lnTo>
                  <a:lnTo>
                    <a:pt x="17132" y="52969"/>
                  </a:lnTo>
                  <a:lnTo>
                    <a:pt x="17801" y="51827"/>
                  </a:lnTo>
                  <a:lnTo>
                    <a:pt x="17841" y="51669"/>
                  </a:lnTo>
                  <a:lnTo>
                    <a:pt x="17841" y="51551"/>
                  </a:lnTo>
                  <a:lnTo>
                    <a:pt x="17762" y="51433"/>
                  </a:lnTo>
                  <a:lnTo>
                    <a:pt x="17683" y="51354"/>
                  </a:lnTo>
                  <a:lnTo>
                    <a:pt x="17526" y="51315"/>
                  </a:lnTo>
                  <a:close/>
                  <a:moveTo>
                    <a:pt x="3781" y="53166"/>
                  </a:moveTo>
                  <a:lnTo>
                    <a:pt x="3663" y="53244"/>
                  </a:lnTo>
                  <a:lnTo>
                    <a:pt x="3585" y="53323"/>
                  </a:lnTo>
                  <a:lnTo>
                    <a:pt x="3506" y="53441"/>
                  </a:lnTo>
                  <a:lnTo>
                    <a:pt x="3230" y="54741"/>
                  </a:lnTo>
                  <a:lnTo>
                    <a:pt x="3230" y="54859"/>
                  </a:lnTo>
                  <a:lnTo>
                    <a:pt x="3269" y="55016"/>
                  </a:lnTo>
                  <a:lnTo>
                    <a:pt x="3348" y="55095"/>
                  </a:lnTo>
                  <a:lnTo>
                    <a:pt x="3466" y="55135"/>
                  </a:lnTo>
                  <a:lnTo>
                    <a:pt x="3545" y="55174"/>
                  </a:lnTo>
                  <a:lnTo>
                    <a:pt x="3663" y="55135"/>
                  </a:lnTo>
                  <a:lnTo>
                    <a:pt x="3742" y="55095"/>
                  </a:lnTo>
                  <a:lnTo>
                    <a:pt x="3821" y="55016"/>
                  </a:lnTo>
                  <a:lnTo>
                    <a:pt x="3860" y="54898"/>
                  </a:lnTo>
                  <a:lnTo>
                    <a:pt x="4175" y="53599"/>
                  </a:lnTo>
                  <a:lnTo>
                    <a:pt x="4175" y="53441"/>
                  </a:lnTo>
                  <a:lnTo>
                    <a:pt x="4136" y="53323"/>
                  </a:lnTo>
                  <a:lnTo>
                    <a:pt x="4057" y="53244"/>
                  </a:lnTo>
                  <a:lnTo>
                    <a:pt x="3939" y="53166"/>
                  </a:lnTo>
                  <a:close/>
                  <a:moveTo>
                    <a:pt x="16069" y="53638"/>
                  </a:moveTo>
                  <a:lnTo>
                    <a:pt x="15990" y="53717"/>
                  </a:lnTo>
                  <a:lnTo>
                    <a:pt x="15872" y="53796"/>
                  </a:lnTo>
                  <a:lnTo>
                    <a:pt x="15202" y="54977"/>
                  </a:lnTo>
                  <a:lnTo>
                    <a:pt x="15163" y="55095"/>
                  </a:lnTo>
                  <a:lnTo>
                    <a:pt x="15202" y="55213"/>
                  </a:lnTo>
                  <a:lnTo>
                    <a:pt x="15242" y="55332"/>
                  </a:lnTo>
                  <a:lnTo>
                    <a:pt x="15360" y="55450"/>
                  </a:lnTo>
                  <a:lnTo>
                    <a:pt x="15517" y="55489"/>
                  </a:lnTo>
                  <a:lnTo>
                    <a:pt x="15675" y="55450"/>
                  </a:lnTo>
                  <a:lnTo>
                    <a:pt x="15753" y="55371"/>
                  </a:lnTo>
                  <a:lnTo>
                    <a:pt x="15793" y="55292"/>
                  </a:lnTo>
                  <a:lnTo>
                    <a:pt x="16462" y="54150"/>
                  </a:lnTo>
                  <a:lnTo>
                    <a:pt x="16502" y="54032"/>
                  </a:lnTo>
                  <a:lnTo>
                    <a:pt x="16502" y="53874"/>
                  </a:lnTo>
                  <a:lnTo>
                    <a:pt x="16423" y="53756"/>
                  </a:lnTo>
                  <a:lnTo>
                    <a:pt x="16344" y="53678"/>
                  </a:lnTo>
                  <a:lnTo>
                    <a:pt x="16226" y="53638"/>
                  </a:lnTo>
                  <a:close/>
                  <a:moveTo>
                    <a:pt x="3191" y="55804"/>
                  </a:moveTo>
                  <a:lnTo>
                    <a:pt x="3073" y="55844"/>
                  </a:lnTo>
                  <a:lnTo>
                    <a:pt x="2994" y="55922"/>
                  </a:lnTo>
                  <a:lnTo>
                    <a:pt x="2915" y="56040"/>
                  </a:lnTo>
                  <a:lnTo>
                    <a:pt x="2600" y="57379"/>
                  </a:lnTo>
                  <a:lnTo>
                    <a:pt x="2600" y="57498"/>
                  </a:lnTo>
                  <a:lnTo>
                    <a:pt x="2679" y="57616"/>
                  </a:lnTo>
                  <a:lnTo>
                    <a:pt x="2758" y="57694"/>
                  </a:lnTo>
                  <a:lnTo>
                    <a:pt x="2876" y="57773"/>
                  </a:lnTo>
                  <a:lnTo>
                    <a:pt x="2954" y="57773"/>
                  </a:lnTo>
                  <a:lnTo>
                    <a:pt x="3073" y="57734"/>
                  </a:lnTo>
                  <a:lnTo>
                    <a:pt x="3151" y="57694"/>
                  </a:lnTo>
                  <a:lnTo>
                    <a:pt x="3230" y="57616"/>
                  </a:lnTo>
                  <a:lnTo>
                    <a:pt x="3269" y="57498"/>
                  </a:lnTo>
                  <a:lnTo>
                    <a:pt x="3585" y="56198"/>
                  </a:lnTo>
                  <a:lnTo>
                    <a:pt x="3585" y="56080"/>
                  </a:lnTo>
                  <a:lnTo>
                    <a:pt x="3545" y="55962"/>
                  </a:lnTo>
                  <a:lnTo>
                    <a:pt x="3427" y="55844"/>
                  </a:lnTo>
                  <a:lnTo>
                    <a:pt x="3309" y="55804"/>
                  </a:lnTo>
                  <a:close/>
                  <a:moveTo>
                    <a:pt x="14887" y="55962"/>
                  </a:moveTo>
                  <a:lnTo>
                    <a:pt x="14769" y="56001"/>
                  </a:lnTo>
                  <a:lnTo>
                    <a:pt x="14651" y="56040"/>
                  </a:lnTo>
                  <a:lnTo>
                    <a:pt x="14572" y="56159"/>
                  </a:lnTo>
                  <a:lnTo>
                    <a:pt x="13903" y="57301"/>
                  </a:lnTo>
                  <a:lnTo>
                    <a:pt x="13863" y="57419"/>
                  </a:lnTo>
                  <a:lnTo>
                    <a:pt x="13863" y="57576"/>
                  </a:lnTo>
                  <a:lnTo>
                    <a:pt x="13903" y="57694"/>
                  </a:lnTo>
                  <a:lnTo>
                    <a:pt x="14021" y="57773"/>
                  </a:lnTo>
                  <a:lnTo>
                    <a:pt x="14178" y="57813"/>
                  </a:lnTo>
                  <a:lnTo>
                    <a:pt x="14336" y="57773"/>
                  </a:lnTo>
                  <a:lnTo>
                    <a:pt x="14414" y="57694"/>
                  </a:lnTo>
                  <a:lnTo>
                    <a:pt x="14454" y="57655"/>
                  </a:lnTo>
                  <a:lnTo>
                    <a:pt x="15123" y="56474"/>
                  </a:lnTo>
                  <a:lnTo>
                    <a:pt x="15163" y="56355"/>
                  </a:lnTo>
                  <a:lnTo>
                    <a:pt x="15163" y="56237"/>
                  </a:lnTo>
                  <a:lnTo>
                    <a:pt x="15123" y="56119"/>
                  </a:lnTo>
                  <a:lnTo>
                    <a:pt x="15005" y="56001"/>
                  </a:lnTo>
                  <a:lnTo>
                    <a:pt x="14887" y="55962"/>
                  </a:lnTo>
                  <a:close/>
                  <a:moveTo>
                    <a:pt x="13430" y="58325"/>
                  </a:moveTo>
                  <a:lnTo>
                    <a:pt x="13312" y="58364"/>
                  </a:lnTo>
                  <a:lnTo>
                    <a:pt x="13233" y="58482"/>
                  </a:lnTo>
                  <a:lnTo>
                    <a:pt x="12564" y="59624"/>
                  </a:lnTo>
                  <a:lnTo>
                    <a:pt x="12524" y="59782"/>
                  </a:lnTo>
                  <a:lnTo>
                    <a:pt x="12524" y="59900"/>
                  </a:lnTo>
                  <a:lnTo>
                    <a:pt x="12603" y="60018"/>
                  </a:lnTo>
                  <a:lnTo>
                    <a:pt x="12682" y="60097"/>
                  </a:lnTo>
                  <a:lnTo>
                    <a:pt x="12839" y="60136"/>
                  </a:lnTo>
                  <a:lnTo>
                    <a:pt x="13036" y="60097"/>
                  </a:lnTo>
                  <a:lnTo>
                    <a:pt x="13076" y="60057"/>
                  </a:lnTo>
                  <a:lnTo>
                    <a:pt x="13154" y="59979"/>
                  </a:lnTo>
                  <a:lnTo>
                    <a:pt x="13824" y="58797"/>
                  </a:lnTo>
                  <a:lnTo>
                    <a:pt x="13863" y="58679"/>
                  </a:lnTo>
                  <a:lnTo>
                    <a:pt x="13824" y="58561"/>
                  </a:lnTo>
                  <a:lnTo>
                    <a:pt x="13784" y="58443"/>
                  </a:lnTo>
                  <a:lnTo>
                    <a:pt x="13666" y="58364"/>
                  </a:lnTo>
                  <a:lnTo>
                    <a:pt x="13548" y="58325"/>
                  </a:lnTo>
                  <a:close/>
                  <a:moveTo>
                    <a:pt x="2600" y="58403"/>
                  </a:moveTo>
                  <a:lnTo>
                    <a:pt x="2482" y="58443"/>
                  </a:lnTo>
                  <a:lnTo>
                    <a:pt x="2364" y="58561"/>
                  </a:lnTo>
                  <a:lnTo>
                    <a:pt x="2324" y="58679"/>
                  </a:lnTo>
                  <a:lnTo>
                    <a:pt x="2009" y="59979"/>
                  </a:lnTo>
                  <a:lnTo>
                    <a:pt x="2009" y="60097"/>
                  </a:lnTo>
                  <a:lnTo>
                    <a:pt x="2049" y="60215"/>
                  </a:lnTo>
                  <a:lnTo>
                    <a:pt x="2127" y="60333"/>
                  </a:lnTo>
                  <a:lnTo>
                    <a:pt x="2285" y="60372"/>
                  </a:lnTo>
                  <a:lnTo>
                    <a:pt x="2442" y="60372"/>
                  </a:lnTo>
                  <a:lnTo>
                    <a:pt x="2561" y="60333"/>
                  </a:lnTo>
                  <a:lnTo>
                    <a:pt x="2639" y="60215"/>
                  </a:lnTo>
                  <a:lnTo>
                    <a:pt x="2679" y="60136"/>
                  </a:lnTo>
                  <a:lnTo>
                    <a:pt x="2954" y="58837"/>
                  </a:lnTo>
                  <a:lnTo>
                    <a:pt x="2994" y="58679"/>
                  </a:lnTo>
                  <a:lnTo>
                    <a:pt x="2915" y="58561"/>
                  </a:lnTo>
                  <a:lnTo>
                    <a:pt x="2836" y="58482"/>
                  </a:lnTo>
                  <a:lnTo>
                    <a:pt x="2718" y="58403"/>
                  </a:lnTo>
                  <a:close/>
                  <a:moveTo>
                    <a:pt x="12091" y="60648"/>
                  </a:moveTo>
                  <a:lnTo>
                    <a:pt x="11973" y="60687"/>
                  </a:lnTo>
                  <a:lnTo>
                    <a:pt x="11894" y="60806"/>
                  </a:lnTo>
                  <a:lnTo>
                    <a:pt x="11225" y="61948"/>
                  </a:lnTo>
                  <a:lnTo>
                    <a:pt x="11185" y="62066"/>
                  </a:lnTo>
                  <a:lnTo>
                    <a:pt x="11185" y="62223"/>
                  </a:lnTo>
                  <a:lnTo>
                    <a:pt x="11264" y="62341"/>
                  </a:lnTo>
                  <a:lnTo>
                    <a:pt x="11343" y="62420"/>
                  </a:lnTo>
                  <a:lnTo>
                    <a:pt x="11421" y="62460"/>
                  </a:lnTo>
                  <a:lnTo>
                    <a:pt x="11500" y="62460"/>
                  </a:lnTo>
                  <a:lnTo>
                    <a:pt x="11697" y="62420"/>
                  </a:lnTo>
                  <a:lnTo>
                    <a:pt x="11815" y="62302"/>
                  </a:lnTo>
                  <a:lnTo>
                    <a:pt x="12485" y="61121"/>
                  </a:lnTo>
                  <a:lnTo>
                    <a:pt x="12524" y="61003"/>
                  </a:lnTo>
                  <a:lnTo>
                    <a:pt x="12524" y="60884"/>
                  </a:lnTo>
                  <a:lnTo>
                    <a:pt x="12445" y="60766"/>
                  </a:lnTo>
                  <a:lnTo>
                    <a:pt x="12367" y="60687"/>
                  </a:lnTo>
                  <a:lnTo>
                    <a:pt x="12209" y="60648"/>
                  </a:lnTo>
                  <a:close/>
                  <a:moveTo>
                    <a:pt x="1970" y="61042"/>
                  </a:moveTo>
                  <a:lnTo>
                    <a:pt x="1852" y="61081"/>
                  </a:lnTo>
                  <a:lnTo>
                    <a:pt x="1773" y="61160"/>
                  </a:lnTo>
                  <a:lnTo>
                    <a:pt x="1694" y="61278"/>
                  </a:lnTo>
                  <a:lnTo>
                    <a:pt x="1419" y="62578"/>
                  </a:lnTo>
                  <a:lnTo>
                    <a:pt x="1419" y="62735"/>
                  </a:lnTo>
                  <a:lnTo>
                    <a:pt x="1458" y="62853"/>
                  </a:lnTo>
                  <a:lnTo>
                    <a:pt x="1537" y="62932"/>
                  </a:lnTo>
                  <a:lnTo>
                    <a:pt x="1655" y="63011"/>
                  </a:lnTo>
                  <a:lnTo>
                    <a:pt x="1734" y="63011"/>
                  </a:lnTo>
                  <a:lnTo>
                    <a:pt x="1852" y="62972"/>
                  </a:lnTo>
                  <a:lnTo>
                    <a:pt x="1931" y="62932"/>
                  </a:lnTo>
                  <a:lnTo>
                    <a:pt x="2009" y="62853"/>
                  </a:lnTo>
                  <a:lnTo>
                    <a:pt x="2049" y="62735"/>
                  </a:lnTo>
                  <a:lnTo>
                    <a:pt x="2364" y="61436"/>
                  </a:lnTo>
                  <a:lnTo>
                    <a:pt x="2364" y="61318"/>
                  </a:lnTo>
                  <a:lnTo>
                    <a:pt x="2324" y="61199"/>
                  </a:lnTo>
                  <a:lnTo>
                    <a:pt x="2246" y="61081"/>
                  </a:lnTo>
                  <a:lnTo>
                    <a:pt x="2127" y="61042"/>
                  </a:lnTo>
                  <a:close/>
                  <a:moveTo>
                    <a:pt x="10516" y="62735"/>
                  </a:moveTo>
                  <a:lnTo>
                    <a:pt x="10398" y="62775"/>
                  </a:lnTo>
                  <a:lnTo>
                    <a:pt x="9256" y="63484"/>
                  </a:lnTo>
                  <a:lnTo>
                    <a:pt x="9137" y="63562"/>
                  </a:lnTo>
                  <a:lnTo>
                    <a:pt x="9098" y="63680"/>
                  </a:lnTo>
                  <a:lnTo>
                    <a:pt x="9098" y="63799"/>
                  </a:lnTo>
                  <a:lnTo>
                    <a:pt x="9137" y="63956"/>
                  </a:lnTo>
                  <a:lnTo>
                    <a:pt x="9256" y="64074"/>
                  </a:lnTo>
                  <a:lnTo>
                    <a:pt x="9413" y="64114"/>
                  </a:lnTo>
                  <a:lnTo>
                    <a:pt x="9492" y="64074"/>
                  </a:lnTo>
                  <a:lnTo>
                    <a:pt x="9610" y="64035"/>
                  </a:lnTo>
                  <a:lnTo>
                    <a:pt x="10752" y="63326"/>
                  </a:lnTo>
                  <a:lnTo>
                    <a:pt x="10831" y="63247"/>
                  </a:lnTo>
                  <a:lnTo>
                    <a:pt x="10870" y="63129"/>
                  </a:lnTo>
                  <a:lnTo>
                    <a:pt x="10910" y="63011"/>
                  </a:lnTo>
                  <a:lnTo>
                    <a:pt x="10831" y="62893"/>
                  </a:lnTo>
                  <a:lnTo>
                    <a:pt x="10752" y="62775"/>
                  </a:lnTo>
                  <a:lnTo>
                    <a:pt x="10634" y="62735"/>
                  </a:lnTo>
                  <a:close/>
                  <a:moveTo>
                    <a:pt x="8232" y="64153"/>
                  </a:moveTo>
                  <a:lnTo>
                    <a:pt x="8113" y="64192"/>
                  </a:lnTo>
                  <a:lnTo>
                    <a:pt x="6971" y="64901"/>
                  </a:lnTo>
                  <a:lnTo>
                    <a:pt x="6853" y="64980"/>
                  </a:lnTo>
                  <a:lnTo>
                    <a:pt x="6814" y="65098"/>
                  </a:lnTo>
                  <a:lnTo>
                    <a:pt x="6814" y="65216"/>
                  </a:lnTo>
                  <a:lnTo>
                    <a:pt x="6853" y="65335"/>
                  </a:lnTo>
                  <a:lnTo>
                    <a:pt x="6971" y="65453"/>
                  </a:lnTo>
                  <a:lnTo>
                    <a:pt x="7129" y="65492"/>
                  </a:lnTo>
                  <a:lnTo>
                    <a:pt x="7208" y="65492"/>
                  </a:lnTo>
                  <a:lnTo>
                    <a:pt x="7326" y="65453"/>
                  </a:lnTo>
                  <a:lnTo>
                    <a:pt x="8468" y="64744"/>
                  </a:lnTo>
                  <a:lnTo>
                    <a:pt x="8547" y="64665"/>
                  </a:lnTo>
                  <a:lnTo>
                    <a:pt x="8586" y="64547"/>
                  </a:lnTo>
                  <a:lnTo>
                    <a:pt x="8586" y="64429"/>
                  </a:lnTo>
                  <a:lnTo>
                    <a:pt x="8547" y="64271"/>
                  </a:lnTo>
                  <a:lnTo>
                    <a:pt x="8468" y="64192"/>
                  </a:lnTo>
                  <a:lnTo>
                    <a:pt x="8350" y="64153"/>
                  </a:lnTo>
                  <a:close/>
                  <a:moveTo>
                    <a:pt x="1537" y="63641"/>
                  </a:moveTo>
                  <a:lnTo>
                    <a:pt x="1419" y="63680"/>
                  </a:lnTo>
                  <a:lnTo>
                    <a:pt x="1300" y="63759"/>
                  </a:lnTo>
                  <a:lnTo>
                    <a:pt x="1222" y="63877"/>
                  </a:lnTo>
                  <a:lnTo>
                    <a:pt x="1222" y="64035"/>
                  </a:lnTo>
                  <a:lnTo>
                    <a:pt x="1261" y="64389"/>
                  </a:lnTo>
                  <a:lnTo>
                    <a:pt x="1379" y="64744"/>
                  </a:lnTo>
                  <a:lnTo>
                    <a:pt x="1497" y="65098"/>
                  </a:lnTo>
                  <a:lnTo>
                    <a:pt x="1694" y="65453"/>
                  </a:lnTo>
                  <a:lnTo>
                    <a:pt x="1812" y="65531"/>
                  </a:lnTo>
                  <a:lnTo>
                    <a:pt x="1970" y="65571"/>
                  </a:lnTo>
                  <a:lnTo>
                    <a:pt x="2049" y="65571"/>
                  </a:lnTo>
                  <a:lnTo>
                    <a:pt x="2167" y="65531"/>
                  </a:lnTo>
                  <a:lnTo>
                    <a:pt x="2246" y="65453"/>
                  </a:lnTo>
                  <a:lnTo>
                    <a:pt x="2285" y="65335"/>
                  </a:lnTo>
                  <a:lnTo>
                    <a:pt x="2324" y="65177"/>
                  </a:lnTo>
                  <a:lnTo>
                    <a:pt x="2246" y="65059"/>
                  </a:lnTo>
                  <a:lnTo>
                    <a:pt x="2127" y="64823"/>
                  </a:lnTo>
                  <a:lnTo>
                    <a:pt x="2009" y="64547"/>
                  </a:lnTo>
                  <a:lnTo>
                    <a:pt x="1931" y="64271"/>
                  </a:lnTo>
                  <a:lnTo>
                    <a:pt x="1891" y="63956"/>
                  </a:lnTo>
                  <a:lnTo>
                    <a:pt x="1852" y="63838"/>
                  </a:lnTo>
                  <a:lnTo>
                    <a:pt x="1773" y="63720"/>
                  </a:lnTo>
                  <a:lnTo>
                    <a:pt x="1655" y="63680"/>
                  </a:lnTo>
                  <a:lnTo>
                    <a:pt x="1537" y="63641"/>
                  </a:lnTo>
                  <a:close/>
                  <a:moveTo>
                    <a:pt x="5947" y="65531"/>
                  </a:moveTo>
                  <a:lnTo>
                    <a:pt x="5829" y="65571"/>
                  </a:lnTo>
                  <a:lnTo>
                    <a:pt x="5475" y="65807"/>
                  </a:lnTo>
                  <a:lnTo>
                    <a:pt x="5081" y="66004"/>
                  </a:lnTo>
                  <a:lnTo>
                    <a:pt x="4727" y="66083"/>
                  </a:lnTo>
                  <a:lnTo>
                    <a:pt x="4569" y="66162"/>
                  </a:lnTo>
                  <a:lnTo>
                    <a:pt x="4490" y="66280"/>
                  </a:lnTo>
                  <a:lnTo>
                    <a:pt x="4372" y="66162"/>
                  </a:lnTo>
                  <a:lnTo>
                    <a:pt x="4215" y="66162"/>
                  </a:lnTo>
                  <a:lnTo>
                    <a:pt x="3939" y="66122"/>
                  </a:lnTo>
                  <a:lnTo>
                    <a:pt x="3663" y="66083"/>
                  </a:lnTo>
                  <a:lnTo>
                    <a:pt x="3388" y="66004"/>
                  </a:lnTo>
                  <a:lnTo>
                    <a:pt x="3112" y="65846"/>
                  </a:lnTo>
                  <a:lnTo>
                    <a:pt x="2994" y="65807"/>
                  </a:lnTo>
                  <a:lnTo>
                    <a:pt x="2836" y="65846"/>
                  </a:lnTo>
                  <a:lnTo>
                    <a:pt x="2718" y="65886"/>
                  </a:lnTo>
                  <a:lnTo>
                    <a:pt x="2639" y="66004"/>
                  </a:lnTo>
                  <a:lnTo>
                    <a:pt x="2600" y="66122"/>
                  </a:lnTo>
                  <a:lnTo>
                    <a:pt x="2639" y="66240"/>
                  </a:lnTo>
                  <a:lnTo>
                    <a:pt x="2679" y="66358"/>
                  </a:lnTo>
                  <a:lnTo>
                    <a:pt x="2797" y="66437"/>
                  </a:lnTo>
                  <a:lnTo>
                    <a:pt x="3112" y="66595"/>
                  </a:lnTo>
                  <a:lnTo>
                    <a:pt x="3466" y="66713"/>
                  </a:lnTo>
                  <a:lnTo>
                    <a:pt x="3860" y="66792"/>
                  </a:lnTo>
                  <a:lnTo>
                    <a:pt x="4215" y="66831"/>
                  </a:lnTo>
                  <a:lnTo>
                    <a:pt x="4333" y="66792"/>
                  </a:lnTo>
                  <a:lnTo>
                    <a:pt x="4412" y="66792"/>
                  </a:lnTo>
                  <a:lnTo>
                    <a:pt x="4530" y="66634"/>
                  </a:lnTo>
                  <a:lnTo>
                    <a:pt x="4648" y="66752"/>
                  </a:lnTo>
                  <a:lnTo>
                    <a:pt x="4845" y="66752"/>
                  </a:lnTo>
                  <a:lnTo>
                    <a:pt x="5357" y="66595"/>
                  </a:lnTo>
                  <a:lnTo>
                    <a:pt x="5829" y="66358"/>
                  </a:lnTo>
                  <a:lnTo>
                    <a:pt x="6144" y="66162"/>
                  </a:lnTo>
                  <a:lnTo>
                    <a:pt x="6263" y="66083"/>
                  </a:lnTo>
                  <a:lnTo>
                    <a:pt x="6302" y="65965"/>
                  </a:lnTo>
                  <a:lnTo>
                    <a:pt x="6302" y="65807"/>
                  </a:lnTo>
                  <a:lnTo>
                    <a:pt x="6263" y="65689"/>
                  </a:lnTo>
                  <a:lnTo>
                    <a:pt x="6184" y="65610"/>
                  </a:lnTo>
                  <a:lnTo>
                    <a:pt x="6066" y="6553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" name="Google Shape;2738;p27">
              <a:extLst>
                <a:ext uri="{FF2B5EF4-FFF2-40B4-BE49-F238E27FC236}">
                  <a16:creationId xmlns:a16="http://schemas.microsoft.com/office/drawing/2014/main" id="{295A91F8-8196-4B21-B1F5-05E07CE87DED}"/>
                </a:ext>
              </a:extLst>
            </p:cNvPr>
            <p:cNvSpPr/>
            <p:nvPr/>
          </p:nvSpPr>
          <p:spPr>
            <a:xfrm>
              <a:off x="7766902" y="3158607"/>
              <a:ext cx="389610" cy="920182"/>
            </a:xfrm>
            <a:custGeom>
              <a:avLst/>
              <a:gdLst/>
              <a:ahLst/>
              <a:cxnLst/>
              <a:rect l="l" t="t" r="r" b="b"/>
              <a:pathLst>
                <a:path w="24812" h="58601" extrusionOk="0">
                  <a:moveTo>
                    <a:pt x="10082" y="1"/>
                  </a:moveTo>
                  <a:lnTo>
                    <a:pt x="4963" y="4018"/>
                  </a:lnTo>
                  <a:lnTo>
                    <a:pt x="4529" y="7798"/>
                  </a:lnTo>
                  <a:lnTo>
                    <a:pt x="4057" y="11540"/>
                  </a:lnTo>
                  <a:lnTo>
                    <a:pt x="3506" y="15281"/>
                  </a:lnTo>
                  <a:lnTo>
                    <a:pt x="2915" y="19022"/>
                  </a:lnTo>
                  <a:lnTo>
                    <a:pt x="2285" y="22764"/>
                  </a:lnTo>
                  <a:lnTo>
                    <a:pt x="1576" y="26505"/>
                  </a:lnTo>
                  <a:lnTo>
                    <a:pt x="828" y="30207"/>
                  </a:lnTo>
                  <a:lnTo>
                    <a:pt x="1" y="33909"/>
                  </a:lnTo>
                  <a:lnTo>
                    <a:pt x="1" y="33909"/>
                  </a:lnTo>
                  <a:lnTo>
                    <a:pt x="985" y="33712"/>
                  </a:lnTo>
                  <a:lnTo>
                    <a:pt x="2167" y="33436"/>
                  </a:lnTo>
                  <a:lnTo>
                    <a:pt x="4608" y="32766"/>
                  </a:lnTo>
                  <a:lnTo>
                    <a:pt x="7483" y="31979"/>
                  </a:lnTo>
                  <a:lnTo>
                    <a:pt x="1340" y="58601"/>
                  </a:lnTo>
                  <a:lnTo>
                    <a:pt x="4845" y="56435"/>
                  </a:lnTo>
                  <a:lnTo>
                    <a:pt x="24811" y="21425"/>
                  </a:lnTo>
                  <a:lnTo>
                    <a:pt x="15674" y="21937"/>
                  </a:lnTo>
                  <a:lnTo>
                    <a:pt x="23669" y="3309"/>
                  </a:lnTo>
                  <a:lnTo>
                    <a:pt x="10082" y="1"/>
                  </a:lnTo>
                  <a:close/>
                </a:path>
              </a:pathLst>
            </a:custGeom>
            <a:solidFill>
              <a:srgbClr val="4C94F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" name="Google Shape;2739;p27">
              <a:extLst>
                <a:ext uri="{FF2B5EF4-FFF2-40B4-BE49-F238E27FC236}">
                  <a16:creationId xmlns:a16="http://schemas.microsoft.com/office/drawing/2014/main" id="{B083051D-344C-41BC-9613-CC960435DA47}"/>
                </a:ext>
              </a:extLst>
            </p:cNvPr>
            <p:cNvSpPr/>
            <p:nvPr/>
          </p:nvSpPr>
          <p:spPr>
            <a:xfrm>
              <a:off x="7753305" y="3146862"/>
              <a:ext cx="421753" cy="954194"/>
            </a:xfrm>
            <a:custGeom>
              <a:avLst/>
              <a:gdLst/>
              <a:ahLst/>
              <a:cxnLst/>
              <a:rect l="l" t="t" r="r" b="b"/>
              <a:pathLst>
                <a:path w="26859" h="60767" extrusionOk="0">
                  <a:moveTo>
                    <a:pt x="10436" y="1970"/>
                  </a:moveTo>
                  <a:lnTo>
                    <a:pt x="6892" y="28828"/>
                  </a:lnTo>
                  <a:lnTo>
                    <a:pt x="1851" y="33318"/>
                  </a:lnTo>
                  <a:lnTo>
                    <a:pt x="2599" y="29852"/>
                  </a:lnTo>
                  <a:lnTo>
                    <a:pt x="3308" y="26347"/>
                  </a:lnTo>
                  <a:lnTo>
                    <a:pt x="3938" y="22803"/>
                  </a:lnTo>
                  <a:lnTo>
                    <a:pt x="4529" y="19298"/>
                  </a:lnTo>
                  <a:lnTo>
                    <a:pt x="5080" y="15753"/>
                  </a:lnTo>
                  <a:lnTo>
                    <a:pt x="5592" y="12209"/>
                  </a:lnTo>
                  <a:lnTo>
                    <a:pt x="6065" y="8665"/>
                  </a:lnTo>
                  <a:lnTo>
                    <a:pt x="6459" y="5120"/>
                  </a:lnTo>
                  <a:lnTo>
                    <a:pt x="10436" y="1970"/>
                  </a:lnTo>
                  <a:close/>
                  <a:moveTo>
                    <a:pt x="12287" y="28592"/>
                  </a:moveTo>
                  <a:lnTo>
                    <a:pt x="8704" y="31939"/>
                  </a:lnTo>
                  <a:lnTo>
                    <a:pt x="8152" y="32097"/>
                  </a:lnTo>
                  <a:lnTo>
                    <a:pt x="6262" y="32609"/>
                  </a:lnTo>
                  <a:lnTo>
                    <a:pt x="4490" y="33081"/>
                  </a:lnTo>
                  <a:lnTo>
                    <a:pt x="2560" y="33593"/>
                  </a:lnTo>
                  <a:lnTo>
                    <a:pt x="7325" y="29301"/>
                  </a:lnTo>
                  <a:lnTo>
                    <a:pt x="12287" y="28592"/>
                  </a:lnTo>
                  <a:close/>
                  <a:moveTo>
                    <a:pt x="11185" y="1497"/>
                  </a:moveTo>
                  <a:lnTo>
                    <a:pt x="23590" y="4530"/>
                  </a:lnTo>
                  <a:lnTo>
                    <a:pt x="15477" y="23393"/>
                  </a:lnTo>
                  <a:lnTo>
                    <a:pt x="15477" y="23393"/>
                  </a:lnTo>
                  <a:lnTo>
                    <a:pt x="24496" y="22921"/>
                  </a:lnTo>
                  <a:lnTo>
                    <a:pt x="7010" y="53599"/>
                  </a:lnTo>
                  <a:lnTo>
                    <a:pt x="13744" y="27686"/>
                  </a:lnTo>
                  <a:lnTo>
                    <a:pt x="13744" y="27686"/>
                  </a:lnTo>
                  <a:lnTo>
                    <a:pt x="7601" y="28592"/>
                  </a:lnTo>
                  <a:lnTo>
                    <a:pt x="11185" y="1497"/>
                  </a:lnTo>
                  <a:close/>
                  <a:moveTo>
                    <a:pt x="12681" y="29143"/>
                  </a:moveTo>
                  <a:lnTo>
                    <a:pt x="5711" y="55844"/>
                  </a:lnTo>
                  <a:lnTo>
                    <a:pt x="5199" y="56710"/>
                  </a:lnTo>
                  <a:lnTo>
                    <a:pt x="3230" y="57931"/>
                  </a:lnTo>
                  <a:lnTo>
                    <a:pt x="9097" y="32491"/>
                  </a:lnTo>
                  <a:lnTo>
                    <a:pt x="12681" y="29143"/>
                  </a:lnTo>
                  <a:close/>
                  <a:moveTo>
                    <a:pt x="10791" y="1"/>
                  </a:moveTo>
                  <a:lnTo>
                    <a:pt x="5159" y="4411"/>
                  </a:lnTo>
                  <a:lnTo>
                    <a:pt x="5159" y="4687"/>
                  </a:lnTo>
                  <a:lnTo>
                    <a:pt x="4726" y="8428"/>
                  </a:lnTo>
                  <a:lnTo>
                    <a:pt x="4253" y="12170"/>
                  </a:lnTo>
                  <a:lnTo>
                    <a:pt x="3702" y="15950"/>
                  </a:lnTo>
                  <a:lnTo>
                    <a:pt x="3111" y="19652"/>
                  </a:lnTo>
                  <a:lnTo>
                    <a:pt x="2481" y="23393"/>
                  </a:lnTo>
                  <a:lnTo>
                    <a:pt x="1772" y="27135"/>
                  </a:lnTo>
                  <a:lnTo>
                    <a:pt x="1024" y="30837"/>
                  </a:lnTo>
                  <a:lnTo>
                    <a:pt x="236" y="34499"/>
                  </a:lnTo>
                  <a:lnTo>
                    <a:pt x="0" y="35523"/>
                  </a:lnTo>
                  <a:lnTo>
                    <a:pt x="1024" y="35326"/>
                  </a:lnTo>
                  <a:lnTo>
                    <a:pt x="2481" y="34972"/>
                  </a:lnTo>
                  <a:lnTo>
                    <a:pt x="4214" y="34538"/>
                  </a:lnTo>
                  <a:lnTo>
                    <a:pt x="7443" y="33672"/>
                  </a:lnTo>
                  <a:lnTo>
                    <a:pt x="1182" y="60767"/>
                  </a:lnTo>
                  <a:lnTo>
                    <a:pt x="6223" y="57695"/>
                  </a:lnTo>
                  <a:lnTo>
                    <a:pt x="26858" y="21424"/>
                  </a:lnTo>
                  <a:lnTo>
                    <a:pt x="17564" y="21936"/>
                  </a:lnTo>
                  <a:lnTo>
                    <a:pt x="17564" y="21936"/>
                  </a:lnTo>
                  <a:lnTo>
                    <a:pt x="25480" y="3624"/>
                  </a:lnTo>
                  <a:lnTo>
                    <a:pt x="10791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" name="Google Shape;2740;p27">
              <a:extLst>
                <a:ext uri="{FF2B5EF4-FFF2-40B4-BE49-F238E27FC236}">
                  <a16:creationId xmlns:a16="http://schemas.microsoft.com/office/drawing/2014/main" id="{A81FF389-5BDF-48F3-AFF5-30A8BD8AA561}"/>
                </a:ext>
              </a:extLst>
            </p:cNvPr>
            <p:cNvSpPr/>
            <p:nvPr/>
          </p:nvSpPr>
          <p:spPr>
            <a:xfrm>
              <a:off x="7908491" y="3196336"/>
              <a:ext cx="73001" cy="298693"/>
            </a:xfrm>
            <a:custGeom>
              <a:avLst/>
              <a:gdLst/>
              <a:ahLst/>
              <a:cxnLst/>
              <a:rect l="l" t="t" r="r" b="b"/>
              <a:pathLst>
                <a:path w="4649" h="19022" extrusionOk="0">
                  <a:moveTo>
                    <a:pt x="3782" y="0"/>
                  </a:moveTo>
                  <a:lnTo>
                    <a:pt x="3624" y="40"/>
                  </a:lnTo>
                  <a:lnTo>
                    <a:pt x="3467" y="40"/>
                  </a:lnTo>
                  <a:lnTo>
                    <a:pt x="3270" y="118"/>
                  </a:lnTo>
                  <a:lnTo>
                    <a:pt x="3152" y="197"/>
                  </a:lnTo>
                  <a:lnTo>
                    <a:pt x="2994" y="315"/>
                  </a:lnTo>
                  <a:lnTo>
                    <a:pt x="2876" y="473"/>
                  </a:lnTo>
                  <a:lnTo>
                    <a:pt x="2797" y="670"/>
                  </a:lnTo>
                  <a:lnTo>
                    <a:pt x="2718" y="867"/>
                  </a:lnTo>
                  <a:lnTo>
                    <a:pt x="1891" y="5080"/>
                  </a:lnTo>
                  <a:lnTo>
                    <a:pt x="1104" y="9294"/>
                  </a:lnTo>
                  <a:lnTo>
                    <a:pt x="749" y="11421"/>
                  </a:lnTo>
                  <a:lnTo>
                    <a:pt x="434" y="13548"/>
                  </a:lnTo>
                  <a:lnTo>
                    <a:pt x="198" y="15674"/>
                  </a:lnTo>
                  <a:lnTo>
                    <a:pt x="1" y="17801"/>
                  </a:lnTo>
                  <a:lnTo>
                    <a:pt x="1" y="18037"/>
                  </a:lnTo>
                  <a:lnTo>
                    <a:pt x="40" y="18234"/>
                  </a:lnTo>
                  <a:lnTo>
                    <a:pt x="119" y="18431"/>
                  </a:lnTo>
                  <a:lnTo>
                    <a:pt x="237" y="18588"/>
                  </a:lnTo>
                  <a:lnTo>
                    <a:pt x="395" y="18746"/>
                  </a:lnTo>
                  <a:lnTo>
                    <a:pt x="552" y="18864"/>
                  </a:lnTo>
                  <a:lnTo>
                    <a:pt x="749" y="18943"/>
                  </a:lnTo>
                  <a:lnTo>
                    <a:pt x="946" y="19022"/>
                  </a:lnTo>
                  <a:lnTo>
                    <a:pt x="1379" y="19022"/>
                  </a:lnTo>
                  <a:lnTo>
                    <a:pt x="1576" y="18982"/>
                  </a:lnTo>
                  <a:lnTo>
                    <a:pt x="1773" y="18943"/>
                  </a:lnTo>
                  <a:lnTo>
                    <a:pt x="1931" y="18825"/>
                  </a:lnTo>
                  <a:lnTo>
                    <a:pt x="2088" y="18667"/>
                  </a:lnTo>
                  <a:lnTo>
                    <a:pt x="2206" y="18510"/>
                  </a:lnTo>
                  <a:lnTo>
                    <a:pt x="2285" y="18273"/>
                  </a:lnTo>
                  <a:lnTo>
                    <a:pt x="2600" y="17249"/>
                  </a:lnTo>
                  <a:lnTo>
                    <a:pt x="2876" y="16186"/>
                  </a:lnTo>
                  <a:lnTo>
                    <a:pt x="3112" y="15123"/>
                  </a:lnTo>
                  <a:lnTo>
                    <a:pt x="3309" y="14059"/>
                  </a:lnTo>
                  <a:lnTo>
                    <a:pt x="3703" y="11893"/>
                  </a:lnTo>
                  <a:lnTo>
                    <a:pt x="4018" y="9727"/>
                  </a:lnTo>
                  <a:lnTo>
                    <a:pt x="4254" y="7522"/>
                  </a:lnTo>
                  <a:lnTo>
                    <a:pt x="4451" y="5317"/>
                  </a:lnTo>
                  <a:lnTo>
                    <a:pt x="4569" y="3151"/>
                  </a:lnTo>
                  <a:lnTo>
                    <a:pt x="4648" y="1024"/>
                  </a:lnTo>
                  <a:lnTo>
                    <a:pt x="4648" y="788"/>
                  </a:lnTo>
                  <a:lnTo>
                    <a:pt x="4609" y="591"/>
                  </a:lnTo>
                  <a:lnTo>
                    <a:pt x="4530" y="433"/>
                  </a:lnTo>
                  <a:lnTo>
                    <a:pt x="4412" y="276"/>
                  </a:lnTo>
                  <a:lnTo>
                    <a:pt x="4294" y="158"/>
                  </a:lnTo>
                  <a:lnTo>
                    <a:pt x="4136" y="79"/>
                  </a:lnTo>
                  <a:lnTo>
                    <a:pt x="3979" y="40"/>
                  </a:lnTo>
                  <a:lnTo>
                    <a:pt x="378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" name="Google Shape;2741;p27">
              <a:extLst>
                <a:ext uri="{FF2B5EF4-FFF2-40B4-BE49-F238E27FC236}">
                  <a16:creationId xmlns:a16="http://schemas.microsoft.com/office/drawing/2014/main" id="{BDD519A4-0AB7-41F2-94DB-DD4485AA5CA6}"/>
                </a:ext>
              </a:extLst>
            </p:cNvPr>
            <p:cNvSpPr/>
            <p:nvPr/>
          </p:nvSpPr>
          <p:spPr>
            <a:xfrm>
              <a:off x="7804003" y="3604432"/>
              <a:ext cx="148436" cy="452059"/>
            </a:xfrm>
            <a:custGeom>
              <a:avLst/>
              <a:gdLst/>
              <a:ahLst/>
              <a:cxnLst/>
              <a:rect l="l" t="t" r="r" b="b"/>
              <a:pathLst>
                <a:path w="9453" h="28789" extrusionOk="0">
                  <a:moveTo>
                    <a:pt x="9452" y="0"/>
                  </a:moveTo>
                  <a:lnTo>
                    <a:pt x="5868" y="3348"/>
                  </a:lnTo>
                  <a:lnTo>
                    <a:pt x="1" y="28788"/>
                  </a:lnTo>
                  <a:lnTo>
                    <a:pt x="1970" y="27567"/>
                  </a:lnTo>
                  <a:lnTo>
                    <a:pt x="2482" y="26701"/>
                  </a:lnTo>
                  <a:lnTo>
                    <a:pt x="9452" y="0"/>
                  </a:lnTo>
                  <a:close/>
                </a:path>
              </a:pathLst>
            </a:custGeom>
            <a:solidFill>
              <a:srgbClr val="464BD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" name="Google Shape;2742;p27">
              <a:extLst>
                <a:ext uri="{FF2B5EF4-FFF2-40B4-BE49-F238E27FC236}">
                  <a16:creationId xmlns:a16="http://schemas.microsoft.com/office/drawing/2014/main" id="{BFF3FA39-D605-48E5-83E2-921967FC26A6}"/>
                </a:ext>
              </a:extLst>
            </p:cNvPr>
            <p:cNvSpPr/>
            <p:nvPr/>
          </p:nvSpPr>
          <p:spPr>
            <a:xfrm>
              <a:off x="7793499" y="3595765"/>
              <a:ext cx="152754" cy="78560"/>
            </a:xfrm>
            <a:custGeom>
              <a:avLst/>
              <a:gdLst/>
              <a:ahLst/>
              <a:cxnLst/>
              <a:rect l="l" t="t" r="r" b="b"/>
              <a:pathLst>
                <a:path w="9728" h="5003" extrusionOk="0">
                  <a:moveTo>
                    <a:pt x="9727" y="1"/>
                  </a:moveTo>
                  <a:lnTo>
                    <a:pt x="4765" y="710"/>
                  </a:lnTo>
                  <a:lnTo>
                    <a:pt x="0" y="5002"/>
                  </a:lnTo>
                  <a:lnTo>
                    <a:pt x="1930" y="4530"/>
                  </a:lnTo>
                  <a:lnTo>
                    <a:pt x="3702" y="4018"/>
                  </a:lnTo>
                  <a:lnTo>
                    <a:pt x="5592" y="3506"/>
                  </a:lnTo>
                  <a:lnTo>
                    <a:pt x="6144" y="3348"/>
                  </a:lnTo>
                  <a:lnTo>
                    <a:pt x="9727" y="1"/>
                  </a:lnTo>
                  <a:close/>
                </a:path>
              </a:pathLst>
            </a:custGeom>
            <a:solidFill>
              <a:srgbClr val="464BD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" name="Google Shape;2743;p27">
              <a:extLst>
                <a:ext uri="{FF2B5EF4-FFF2-40B4-BE49-F238E27FC236}">
                  <a16:creationId xmlns:a16="http://schemas.microsoft.com/office/drawing/2014/main" id="{5CF220D8-E784-4404-9846-825385E4C63F}"/>
                </a:ext>
              </a:extLst>
            </p:cNvPr>
            <p:cNvSpPr/>
            <p:nvPr/>
          </p:nvSpPr>
          <p:spPr>
            <a:xfrm>
              <a:off x="7782367" y="3177777"/>
              <a:ext cx="134822" cy="492258"/>
            </a:xfrm>
            <a:custGeom>
              <a:avLst/>
              <a:gdLst/>
              <a:ahLst/>
              <a:cxnLst/>
              <a:rect l="l" t="t" r="r" b="b"/>
              <a:pathLst>
                <a:path w="8586" h="31349" extrusionOk="0">
                  <a:moveTo>
                    <a:pt x="8585" y="1"/>
                  </a:moveTo>
                  <a:lnTo>
                    <a:pt x="4608" y="3151"/>
                  </a:lnTo>
                  <a:lnTo>
                    <a:pt x="4175" y="6696"/>
                  </a:lnTo>
                  <a:lnTo>
                    <a:pt x="3741" y="10240"/>
                  </a:lnTo>
                  <a:lnTo>
                    <a:pt x="3229" y="13784"/>
                  </a:lnTo>
                  <a:lnTo>
                    <a:pt x="2678" y="17329"/>
                  </a:lnTo>
                  <a:lnTo>
                    <a:pt x="2087" y="20834"/>
                  </a:lnTo>
                  <a:lnTo>
                    <a:pt x="1457" y="24378"/>
                  </a:lnTo>
                  <a:lnTo>
                    <a:pt x="748" y="27883"/>
                  </a:lnTo>
                  <a:lnTo>
                    <a:pt x="0" y="31349"/>
                  </a:lnTo>
                  <a:lnTo>
                    <a:pt x="5041" y="26859"/>
                  </a:lnTo>
                  <a:lnTo>
                    <a:pt x="8585" y="1"/>
                  </a:lnTo>
                  <a:close/>
                </a:path>
              </a:pathLst>
            </a:custGeom>
            <a:solidFill>
              <a:srgbClr val="464BD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27" name="TextBox 1">
            <a:extLst>
              <a:ext uri="{FF2B5EF4-FFF2-40B4-BE49-F238E27FC236}">
                <a16:creationId xmlns:a16="http://schemas.microsoft.com/office/drawing/2014/main" id="{F5541447-6C6C-4330-94BE-928AE017803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96111" y="4533552"/>
            <a:ext cx="2337889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altLang="en-US" sz="4400" b="1" dirty="0">
                <a:solidFill>
                  <a:srgbClr val="EEEEEE">
                    <a:lumMod val="1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83 </a:t>
            </a:r>
            <a:r>
              <a:rPr kumimoji="0" lang="en-US" altLang="en-US" sz="44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giây</a:t>
            </a:r>
            <a:endParaRPr kumimoji="0" lang="en-US" altLang="en-US" sz="44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513929C6-244F-45C5-BDB6-01739D8AFFF9}"/>
              </a:ext>
            </a:extLst>
          </p:cNvPr>
          <p:cNvGrpSpPr/>
          <p:nvPr/>
        </p:nvGrpSpPr>
        <p:grpSpPr>
          <a:xfrm>
            <a:off x="5932962" y="2056853"/>
            <a:ext cx="6206303" cy="3780022"/>
            <a:chOff x="8241862" y="3903844"/>
            <a:chExt cx="2414549" cy="2405577"/>
          </a:xfrm>
          <a:solidFill>
            <a:schemeClr val="bg1"/>
          </a:solidFill>
        </p:grpSpPr>
        <p:sp>
          <p:nvSpPr>
            <p:cNvPr id="65" name="Google Shape;4166;p35">
              <a:extLst>
                <a:ext uri="{FF2B5EF4-FFF2-40B4-BE49-F238E27FC236}">
                  <a16:creationId xmlns:a16="http://schemas.microsoft.com/office/drawing/2014/main" id="{DEF29AAA-8784-468C-ACA0-BEF2E8114B16}"/>
                </a:ext>
              </a:extLst>
            </p:cNvPr>
            <p:cNvSpPr/>
            <p:nvPr/>
          </p:nvSpPr>
          <p:spPr>
            <a:xfrm>
              <a:off x="8257791" y="3903844"/>
              <a:ext cx="2398620" cy="2405577"/>
            </a:xfrm>
            <a:custGeom>
              <a:avLst/>
              <a:gdLst/>
              <a:ahLst/>
              <a:cxnLst/>
              <a:rect l="l" t="t" r="r" b="b"/>
              <a:pathLst>
                <a:path w="46389" h="61419" extrusionOk="0">
                  <a:moveTo>
                    <a:pt x="6060" y="1"/>
                  </a:moveTo>
                  <a:cubicBezTo>
                    <a:pt x="3572" y="1"/>
                    <a:pt x="1750" y="110"/>
                    <a:pt x="1357" y="461"/>
                  </a:cubicBezTo>
                  <a:cubicBezTo>
                    <a:pt x="281" y="1279"/>
                    <a:pt x="539" y="8813"/>
                    <a:pt x="453" y="16347"/>
                  </a:cubicBezTo>
                  <a:cubicBezTo>
                    <a:pt x="367" y="23880"/>
                    <a:pt x="367" y="41897"/>
                    <a:pt x="453" y="45406"/>
                  </a:cubicBezTo>
                  <a:cubicBezTo>
                    <a:pt x="539" y="49001"/>
                    <a:pt x="1" y="59118"/>
                    <a:pt x="819" y="60388"/>
                  </a:cubicBezTo>
                  <a:cubicBezTo>
                    <a:pt x="1516" y="61284"/>
                    <a:pt x="7543" y="61387"/>
                    <a:pt x="11368" y="61387"/>
                  </a:cubicBezTo>
                  <a:cubicBezTo>
                    <a:pt x="12501" y="61387"/>
                    <a:pt x="13441" y="61378"/>
                    <a:pt x="13992" y="61378"/>
                  </a:cubicBezTo>
                  <a:cubicBezTo>
                    <a:pt x="15172" y="61378"/>
                    <a:pt x="17864" y="61418"/>
                    <a:pt x="20632" y="61418"/>
                  </a:cubicBezTo>
                  <a:cubicBezTo>
                    <a:pt x="23572" y="61418"/>
                    <a:pt x="26598" y="61373"/>
                    <a:pt x="27984" y="61184"/>
                  </a:cubicBezTo>
                  <a:cubicBezTo>
                    <a:pt x="28436" y="61141"/>
                    <a:pt x="29222" y="61119"/>
                    <a:pt x="30220" y="61119"/>
                  </a:cubicBezTo>
                  <a:cubicBezTo>
                    <a:pt x="31218" y="61119"/>
                    <a:pt x="32429" y="61141"/>
                    <a:pt x="33731" y="61184"/>
                  </a:cubicBezTo>
                  <a:cubicBezTo>
                    <a:pt x="38661" y="61184"/>
                    <a:pt x="44860" y="61184"/>
                    <a:pt x="45312" y="60474"/>
                  </a:cubicBezTo>
                  <a:cubicBezTo>
                    <a:pt x="46022" y="59311"/>
                    <a:pt x="45936" y="48635"/>
                    <a:pt x="45936" y="42629"/>
                  </a:cubicBezTo>
                  <a:cubicBezTo>
                    <a:pt x="45850" y="34643"/>
                    <a:pt x="46194" y="23601"/>
                    <a:pt x="46281" y="18047"/>
                  </a:cubicBezTo>
                  <a:cubicBezTo>
                    <a:pt x="46388" y="12407"/>
                    <a:pt x="46108" y="1193"/>
                    <a:pt x="45570" y="461"/>
                  </a:cubicBezTo>
                  <a:cubicBezTo>
                    <a:pt x="45314" y="134"/>
                    <a:pt x="42472" y="17"/>
                    <a:pt x="38906" y="17"/>
                  </a:cubicBezTo>
                  <a:cubicBezTo>
                    <a:pt x="33785" y="17"/>
                    <a:pt x="27172" y="258"/>
                    <a:pt x="24583" y="461"/>
                  </a:cubicBezTo>
                  <a:cubicBezTo>
                    <a:pt x="24243" y="482"/>
                    <a:pt x="23817" y="492"/>
                    <a:pt x="23320" y="492"/>
                  </a:cubicBezTo>
                  <a:cubicBezTo>
                    <a:pt x="21333" y="492"/>
                    <a:pt x="18220" y="340"/>
                    <a:pt x="14983" y="203"/>
                  </a:cubicBezTo>
                  <a:cubicBezTo>
                    <a:pt x="11856" y="115"/>
                    <a:pt x="8609" y="1"/>
                    <a:pt x="60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endParaRPr>
            </a:p>
          </p:txBody>
        </p:sp>
        <p:sp>
          <p:nvSpPr>
            <p:cNvPr id="68" name="Google Shape;4174;p35">
              <a:extLst>
                <a:ext uri="{FF2B5EF4-FFF2-40B4-BE49-F238E27FC236}">
                  <a16:creationId xmlns:a16="http://schemas.microsoft.com/office/drawing/2014/main" id="{73797955-87C5-4B85-B91E-9EBCFF5F437D}"/>
                </a:ext>
              </a:extLst>
            </p:cNvPr>
            <p:cNvSpPr/>
            <p:nvPr/>
          </p:nvSpPr>
          <p:spPr>
            <a:xfrm>
              <a:off x="8241862" y="3903844"/>
              <a:ext cx="2398620" cy="2405577"/>
            </a:xfrm>
            <a:custGeom>
              <a:avLst/>
              <a:gdLst/>
              <a:ahLst/>
              <a:cxnLst/>
              <a:rect l="l" t="t" r="r" b="b"/>
              <a:pathLst>
                <a:path w="46389" h="61419" extrusionOk="0">
                  <a:moveTo>
                    <a:pt x="6060" y="1"/>
                  </a:moveTo>
                  <a:cubicBezTo>
                    <a:pt x="3572" y="1"/>
                    <a:pt x="1750" y="110"/>
                    <a:pt x="1357" y="461"/>
                  </a:cubicBezTo>
                  <a:cubicBezTo>
                    <a:pt x="281" y="1279"/>
                    <a:pt x="539" y="8813"/>
                    <a:pt x="453" y="16347"/>
                  </a:cubicBezTo>
                  <a:cubicBezTo>
                    <a:pt x="367" y="23880"/>
                    <a:pt x="367" y="41897"/>
                    <a:pt x="453" y="45406"/>
                  </a:cubicBezTo>
                  <a:cubicBezTo>
                    <a:pt x="539" y="49001"/>
                    <a:pt x="1" y="59118"/>
                    <a:pt x="819" y="60388"/>
                  </a:cubicBezTo>
                  <a:cubicBezTo>
                    <a:pt x="1516" y="61284"/>
                    <a:pt x="7543" y="61387"/>
                    <a:pt x="11368" y="61387"/>
                  </a:cubicBezTo>
                  <a:cubicBezTo>
                    <a:pt x="12501" y="61387"/>
                    <a:pt x="13441" y="61378"/>
                    <a:pt x="13992" y="61378"/>
                  </a:cubicBezTo>
                  <a:cubicBezTo>
                    <a:pt x="15172" y="61378"/>
                    <a:pt x="17864" y="61418"/>
                    <a:pt x="20632" y="61418"/>
                  </a:cubicBezTo>
                  <a:cubicBezTo>
                    <a:pt x="23572" y="61418"/>
                    <a:pt x="26598" y="61373"/>
                    <a:pt x="27984" y="61184"/>
                  </a:cubicBezTo>
                  <a:cubicBezTo>
                    <a:pt x="28436" y="61141"/>
                    <a:pt x="29222" y="61119"/>
                    <a:pt x="30220" y="61119"/>
                  </a:cubicBezTo>
                  <a:cubicBezTo>
                    <a:pt x="31218" y="61119"/>
                    <a:pt x="32429" y="61141"/>
                    <a:pt x="33731" y="61184"/>
                  </a:cubicBezTo>
                  <a:cubicBezTo>
                    <a:pt x="38661" y="61184"/>
                    <a:pt x="44860" y="61184"/>
                    <a:pt x="45312" y="60474"/>
                  </a:cubicBezTo>
                  <a:cubicBezTo>
                    <a:pt x="46022" y="59311"/>
                    <a:pt x="45936" y="48635"/>
                    <a:pt x="45936" y="42629"/>
                  </a:cubicBezTo>
                  <a:cubicBezTo>
                    <a:pt x="45850" y="34643"/>
                    <a:pt x="46194" y="23601"/>
                    <a:pt x="46281" y="18047"/>
                  </a:cubicBezTo>
                  <a:cubicBezTo>
                    <a:pt x="46388" y="12407"/>
                    <a:pt x="46108" y="1193"/>
                    <a:pt x="45570" y="461"/>
                  </a:cubicBezTo>
                  <a:cubicBezTo>
                    <a:pt x="45314" y="134"/>
                    <a:pt x="42472" y="17"/>
                    <a:pt x="38906" y="17"/>
                  </a:cubicBezTo>
                  <a:cubicBezTo>
                    <a:pt x="33785" y="17"/>
                    <a:pt x="27172" y="258"/>
                    <a:pt x="24583" y="461"/>
                  </a:cubicBezTo>
                  <a:cubicBezTo>
                    <a:pt x="24243" y="482"/>
                    <a:pt x="23817" y="492"/>
                    <a:pt x="23320" y="492"/>
                  </a:cubicBezTo>
                  <a:cubicBezTo>
                    <a:pt x="21333" y="492"/>
                    <a:pt x="18220" y="340"/>
                    <a:pt x="14983" y="203"/>
                  </a:cubicBezTo>
                  <a:cubicBezTo>
                    <a:pt x="11856" y="115"/>
                    <a:pt x="8609" y="1"/>
                    <a:pt x="6060" y="1"/>
                  </a:cubicBezTo>
                  <a:close/>
                </a:path>
              </a:pathLst>
            </a:custGeom>
            <a:grpFill/>
            <a:ln w="2857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endParaRPr>
            </a:p>
          </p:txBody>
        </p:sp>
      </p:grpSp>
      <p:grpSp>
        <p:nvGrpSpPr>
          <p:cNvPr id="70" name="Google Shape;4069;p33">
            <a:extLst>
              <a:ext uri="{FF2B5EF4-FFF2-40B4-BE49-F238E27FC236}">
                <a16:creationId xmlns:a16="http://schemas.microsoft.com/office/drawing/2014/main" id="{9F30FBFD-9DFF-4964-BD9E-1D6C391C18F0}"/>
              </a:ext>
            </a:extLst>
          </p:cNvPr>
          <p:cNvGrpSpPr/>
          <p:nvPr/>
        </p:nvGrpSpPr>
        <p:grpSpPr>
          <a:xfrm>
            <a:off x="10441423" y="1686938"/>
            <a:ext cx="1716276" cy="1320633"/>
            <a:chOff x="1057275" y="1052013"/>
            <a:chExt cx="1451250" cy="1300600"/>
          </a:xfrm>
        </p:grpSpPr>
        <p:sp>
          <p:nvSpPr>
            <p:cNvPr id="71" name="Google Shape;4070;p33">
              <a:extLst>
                <a:ext uri="{FF2B5EF4-FFF2-40B4-BE49-F238E27FC236}">
                  <a16:creationId xmlns:a16="http://schemas.microsoft.com/office/drawing/2014/main" id="{40567FA2-6202-499E-B52E-C52A50F16A07}"/>
                </a:ext>
              </a:extLst>
            </p:cNvPr>
            <p:cNvSpPr/>
            <p:nvPr/>
          </p:nvSpPr>
          <p:spPr>
            <a:xfrm>
              <a:off x="1066150" y="1060888"/>
              <a:ext cx="1433500" cy="1281900"/>
            </a:xfrm>
            <a:custGeom>
              <a:avLst/>
              <a:gdLst/>
              <a:ahLst/>
              <a:cxnLst/>
              <a:rect l="l" t="t" r="r" b="b"/>
              <a:pathLst>
                <a:path w="57340" h="51276" extrusionOk="0">
                  <a:moveTo>
                    <a:pt x="3032" y="0"/>
                  </a:moveTo>
                  <a:lnTo>
                    <a:pt x="2757" y="40"/>
                  </a:lnTo>
                  <a:lnTo>
                    <a:pt x="2481" y="79"/>
                  </a:lnTo>
                  <a:lnTo>
                    <a:pt x="2166" y="118"/>
                  </a:lnTo>
                  <a:lnTo>
                    <a:pt x="1890" y="237"/>
                  </a:lnTo>
                  <a:lnTo>
                    <a:pt x="1654" y="355"/>
                  </a:lnTo>
                  <a:lnTo>
                    <a:pt x="1378" y="512"/>
                  </a:lnTo>
                  <a:lnTo>
                    <a:pt x="1142" y="670"/>
                  </a:lnTo>
                  <a:lnTo>
                    <a:pt x="906" y="867"/>
                  </a:lnTo>
                  <a:lnTo>
                    <a:pt x="630" y="1182"/>
                  </a:lnTo>
                  <a:lnTo>
                    <a:pt x="394" y="1536"/>
                  </a:lnTo>
                  <a:lnTo>
                    <a:pt x="236" y="1891"/>
                  </a:lnTo>
                  <a:lnTo>
                    <a:pt x="118" y="2284"/>
                  </a:lnTo>
                  <a:lnTo>
                    <a:pt x="39" y="2678"/>
                  </a:lnTo>
                  <a:lnTo>
                    <a:pt x="0" y="3111"/>
                  </a:lnTo>
                  <a:lnTo>
                    <a:pt x="39" y="3505"/>
                  </a:lnTo>
                  <a:lnTo>
                    <a:pt x="118" y="3899"/>
                  </a:lnTo>
                  <a:lnTo>
                    <a:pt x="11696" y="42651"/>
                  </a:lnTo>
                  <a:lnTo>
                    <a:pt x="11815" y="43005"/>
                  </a:lnTo>
                  <a:lnTo>
                    <a:pt x="11972" y="43281"/>
                  </a:lnTo>
                  <a:lnTo>
                    <a:pt x="12169" y="43596"/>
                  </a:lnTo>
                  <a:lnTo>
                    <a:pt x="12366" y="43832"/>
                  </a:lnTo>
                  <a:lnTo>
                    <a:pt x="12602" y="44068"/>
                  </a:lnTo>
                  <a:lnTo>
                    <a:pt x="12878" y="44305"/>
                  </a:lnTo>
                  <a:lnTo>
                    <a:pt x="13154" y="44462"/>
                  </a:lnTo>
                  <a:lnTo>
                    <a:pt x="13469" y="44620"/>
                  </a:lnTo>
                  <a:lnTo>
                    <a:pt x="13744" y="44698"/>
                  </a:lnTo>
                  <a:lnTo>
                    <a:pt x="14020" y="44777"/>
                  </a:lnTo>
                  <a:lnTo>
                    <a:pt x="14335" y="44817"/>
                  </a:lnTo>
                  <a:lnTo>
                    <a:pt x="14611" y="44856"/>
                  </a:lnTo>
                  <a:lnTo>
                    <a:pt x="15004" y="44817"/>
                  </a:lnTo>
                  <a:lnTo>
                    <a:pt x="15359" y="44738"/>
                  </a:lnTo>
                  <a:lnTo>
                    <a:pt x="15753" y="44620"/>
                  </a:lnTo>
                  <a:lnTo>
                    <a:pt x="16107" y="44462"/>
                  </a:lnTo>
                  <a:lnTo>
                    <a:pt x="25795" y="39067"/>
                  </a:lnTo>
                  <a:lnTo>
                    <a:pt x="39579" y="50566"/>
                  </a:lnTo>
                  <a:lnTo>
                    <a:pt x="39775" y="50724"/>
                  </a:lnTo>
                  <a:lnTo>
                    <a:pt x="40012" y="50881"/>
                  </a:lnTo>
                  <a:lnTo>
                    <a:pt x="40484" y="51118"/>
                  </a:lnTo>
                  <a:lnTo>
                    <a:pt x="40996" y="51236"/>
                  </a:lnTo>
                  <a:lnTo>
                    <a:pt x="41508" y="51275"/>
                  </a:lnTo>
                  <a:lnTo>
                    <a:pt x="41823" y="51275"/>
                  </a:lnTo>
                  <a:lnTo>
                    <a:pt x="42099" y="51236"/>
                  </a:lnTo>
                  <a:lnTo>
                    <a:pt x="42375" y="51157"/>
                  </a:lnTo>
                  <a:lnTo>
                    <a:pt x="42650" y="51039"/>
                  </a:lnTo>
                  <a:lnTo>
                    <a:pt x="43044" y="50881"/>
                  </a:lnTo>
                  <a:lnTo>
                    <a:pt x="43359" y="50645"/>
                  </a:lnTo>
                  <a:lnTo>
                    <a:pt x="43674" y="50369"/>
                  </a:lnTo>
                  <a:lnTo>
                    <a:pt x="43950" y="50054"/>
                  </a:lnTo>
                  <a:lnTo>
                    <a:pt x="44147" y="49739"/>
                  </a:lnTo>
                  <a:lnTo>
                    <a:pt x="44344" y="49345"/>
                  </a:lnTo>
                  <a:lnTo>
                    <a:pt x="44462" y="48991"/>
                  </a:lnTo>
                  <a:lnTo>
                    <a:pt x="44541" y="48558"/>
                  </a:lnTo>
                  <a:lnTo>
                    <a:pt x="46785" y="27528"/>
                  </a:lnTo>
                  <a:lnTo>
                    <a:pt x="55922" y="21739"/>
                  </a:lnTo>
                  <a:lnTo>
                    <a:pt x="56276" y="21463"/>
                  </a:lnTo>
                  <a:lnTo>
                    <a:pt x="56591" y="21188"/>
                  </a:lnTo>
                  <a:lnTo>
                    <a:pt x="56828" y="20833"/>
                  </a:lnTo>
                  <a:lnTo>
                    <a:pt x="57025" y="20439"/>
                  </a:lnTo>
                  <a:lnTo>
                    <a:pt x="57182" y="20046"/>
                  </a:lnTo>
                  <a:lnTo>
                    <a:pt x="57300" y="19652"/>
                  </a:lnTo>
                  <a:lnTo>
                    <a:pt x="57340" y="19218"/>
                  </a:lnTo>
                  <a:lnTo>
                    <a:pt x="57300" y="18785"/>
                  </a:lnTo>
                  <a:lnTo>
                    <a:pt x="57222" y="18352"/>
                  </a:lnTo>
                  <a:lnTo>
                    <a:pt x="57064" y="17919"/>
                  </a:lnTo>
                  <a:lnTo>
                    <a:pt x="56867" y="17564"/>
                  </a:lnTo>
                  <a:lnTo>
                    <a:pt x="56631" y="17210"/>
                  </a:lnTo>
                  <a:lnTo>
                    <a:pt x="56316" y="16895"/>
                  </a:lnTo>
                  <a:lnTo>
                    <a:pt x="56001" y="16659"/>
                  </a:lnTo>
                  <a:lnTo>
                    <a:pt x="55607" y="16422"/>
                  </a:lnTo>
                  <a:lnTo>
                    <a:pt x="55213" y="16265"/>
                  </a:lnTo>
                  <a:lnTo>
                    <a:pt x="3978" y="158"/>
                  </a:lnTo>
                  <a:lnTo>
                    <a:pt x="3505" y="40"/>
                  </a:lnTo>
                  <a:lnTo>
                    <a:pt x="30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endParaRPr>
            </a:p>
          </p:txBody>
        </p:sp>
        <p:sp>
          <p:nvSpPr>
            <p:cNvPr id="72" name="Google Shape;4071;p33">
              <a:extLst>
                <a:ext uri="{FF2B5EF4-FFF2-40B4-BE49-F238E27FC236}">
                  <a16:creationId xmlns:a16="http://schemas.microsoft.com/office/drawing/2014/main" id="{72EA5998-400E-4A13-89CB-5B0FD8AD0267}"/>
                </a:ext>
              </a:extLst>
            </p:cNvPr>
            <p:cNvSpPr/>
            <p:nvPr/>
          </p:nvSpPr>
          <p:spPr>
            <a:xfrm>
              <a:off x="1057275" y="1052013"/>
              <a:ext cx="1451250" cy="1300600"/>
            </a:xfrm>
            <a:custGeom>
              <a:avLst/>
              <a:gdLst/>
              <a:ahLst/>
              <a:cxnLst/>
              <a:rect l="l" t="t" r="r" b="b"/>
              <a:pathLst>
                <a:path w="58050" h="52024" extrusionOk="0">
                  <a:moveTo>
                    <a:pt x="3151" y="1"/>
                  </a:moveTo>
                  <a:lnTo>
                    <a:pt x="2718" y="40"/>
                  </a:lnTo>
                  <a:lnTo>
                    <a:pt x="2600" y="119"/>
                  </a:lnTo>
                  <a:lnTo>
                    <a:pt x="2482" y="198"/>
                  </a:lnTo>
                  <a:lnTo>
                    <a:pt x="2442" y="355"/>
                  </a:lnTo>
                  <a:lnTo>
                    <a:pt x="2442" y="513"/>
                  </a:lnTo>
                  <a:lnTo>
                    <a:pt x="2482" y="631"/>
                  </a:lnTo>
                  <a:lnTo>
                    <a:pt x="2600" y="749"/>
                  </a:lnTo>
                  <a:lnTo>
                    <a:pt x="2718" y="788"/>
                  </a:lnTo>
                  <a:lnTo>
                    <a:pt x="2875" y="788"/>
                  </a:lnTo>
                  <a:lnTo>
                    <a:pt x="3230" y="749"/>
                  </a:lnTo>
                  <a:lnTo>
                    <a:pt x="3545" y="749"/>
                  </a:lnTo>
                  <a:lnTo>
                    <a:pt x="3860" y="788"/>
                  </a:lnTo>
                  <a:lnTo>
                    <a:pt x="4175" y="867"/>
                  </a:lnTo>
                  <a:lnTo>
                    <a:pt x="4411" y="867"/>
                  </a:lnTo>
                  <a:lnTo>
                    <a:pt x="4529" y="788"/>
                  </a:lnTo>
                  <a:lnTo>
                    <a:pt x="4608" y="710"/>
                  </a:lnTo>
                  <a:lnTo>
                    <a:pt x="4687" y="631"/>
                  </a:lnTo>
                  <a:lnTo>
                    <a:pt x="4687" y="473"/>
                  </a:lnTo>
                  <a:lnTo>
                    <a:pt x="4648" y="316"/>
                  </a:lnTo>
                  <a:lnTo>
                    <a:pt x="4569" y="198"/>
                  </a:lnTo>
                  <a:lnTo>
                    <a:pt x="4411" y="119"/>
                  </a:lnTo>
                  <a:lnTo>
                    <a:pt x="4018" y="40"/>
                  </a:lnTo>
                  <a:lnTo>
                    <a:pt x="3584" y="1"/>
                  </a:lnTo>
                  <a:close/>
                  <a:moveTo>
                    <a:pt x="5711" y="592"/>
                  </a:moveTo>
                  <a:lnTo>
                    <a:pt x="5593" y="631"/>
                  </a:lnTo>
                  <a:lnTo>
                    <a:pt x="5475" y="710"/>
                  </a:lnTo>
                  <a:lnTo>
                    <a:pt x="5396" y="828"/>
                  </a:lnTo>
                  <a:lnTo>
                    <a:pt x="5396" y="985"/>
                  </a:lnTo>
                  <a:lnTo>
                    <a:pt x="5435" y="1143"/>
                  </a:lnTo>
                  <a:lnTo>
                    <a:pt x="5514" y="1261"/>
                  </a:lnTo>
                  <a:lnTo>
                    <a:pt x="5632" y="1300"/>
                  </a:lnTo>
                  <a:lnTo>
                    <a:pt x="7089" y="1773"/>
                  </a:lnTo>
                  <a:lnTo>
                    <a:pt x="7326" y="1773"/>
                  </a:lnTo>
                  <a:lnTo>
                    <a:pt x="7444" y="1734"/>
                  </a:lnTo>
                  <a:lnTo>
                    <a:pt x="7523" y="1615"/>
                  </a:lnTo>
                  <a:lnTo>
                    <a:pt x="7562" y="1537"/>
                  </a:lnTo>
                  <a:lnTo>
                    <a:pt x="7601" y="1379"/>
                  </a:lnTo>
                  <a:lnTo>
                    <a:pt x="7562" y="1222"/>
                  </a:lnTo>
                  <a:lnTo>
                    <a:pt x="7444" y="1103"/>
                  </a:lnTo>
                  <a:lnTo>
                    <a:pt x="7326" y="1064"/>
                  </a:lnTo>
                  <a:lnTo>
                    <a:pt x="5868" y="592"/>
                  </a:lnTo>
                  <a:close/>
                  <a:moveTo>
                    <a:pt x="1340" y="710"/>
                  </a:moveTo>
                  <a:lnTo>
                    <a:pt x="1221" y="788"/>
                  </a:lnTo>
                  <a:lnTo>
                    <a:pt x="985" y="946"/>
                  </a:lnTo>
                  <a:lnTo>
                    <a:pt x="749" y="1222"/>
                  </a:lnTo>
                  <a:lnTo>
                    <a:pt x="552" y="1537"/>
                  </a:lnTo>
                  <a:lnTo>
                    <a:pt x="355" y="1812"/>
                  </a:lnTo>
                  <a:lnTo>
                    <a:pt x="237" y="2167"/>
                  </a:lnTo>
                  <a:lnTo>
                    <a:pt x="198" y="2285"/>
                  </a:lnTo>
                  <a:lnTo>
                    <a:pt x="237" y="2442"/>
                  </a:lnTo>
                  <a:lnTo>
                    <a:pt x="316" y="2561"/>
                  </a:lnTo>
                  <a:lnTo>
                    <a:pt x="434" y="2639"/>
                  </a:lnTo>
                  <a:lnTo>
                    <a:pt x="591" y="2679"/>
                  </a:lnTo>
                  <a:lnTo>
                    <a:pt x="670" y="2639"/>
                  </a:lnTo>
                  <a:lnTo>
                    <a:pt x="788" y="2600"/>
                  </a:lnTo>
                  <a:lnTo>
                    <a:pt x="867" y="2521"/>
                  </a:lnTo>
                  <a:lnTo>
                    <a:pt x="946" y="2442"/>
                  </a:lnTo>
                  <a:lnTo>
                    <a:pt x="1025" y="2167"/>
                  </a:lnTo>
                  <a:lnTo>
                    <a:pt x="1182" y="1930"/>
                  </a:lnTo>
                  <a:lnTo>
                    <a:pt x="1340" y="1694"/>
                  </a:lnTo>
                  <a:lnTo>
                    <a:pt x="1536" y="1497"/>
                  </a:lnTo>
                  <a:lnTo>
                    <a:pt x="1694" y="1379"/>
                  </a:lnTo>
                  <a:lnTo>
                    <a:pt x="1773" y="1261"/>
                  </a:lnTo>
                  <a:lnTo>
                    <a:pt x="1812" y="1103"/>
                  </a:lnTo>
                  <a:lnTo>
                    <a:pt x="1812" y="946"/>
                  </a:lnTo>
                  <a:lnTo>
                    <a:pt x="1733" y="828"/>
                  </a:lnTo>
                  <a:lnTo>
                    <a:pt x="1615" y="749"/>
                  </a:lnTo>
                  <a:lnTo>
                    <a:pt x="1497" y="710"/>
                  </a:lnTo>
                  <a:close/>
                  <a:moveTo>
                    <a:pt x="8625" y="1497"/>
                  </a:moveTo>
                  <a:lnTo>
                    <a:pt x="8468" y="1537"/>
                  </a:lnTo>
                  <a:lnTo>
                    <a:pt x="8350" y="1615"/>
                  </a:lnTo>
                  <a:lnTo>
                    <a:pt x="8310" y="1734"/>
                  </a:lnTo>
                  <a:lnTo>
                    <a:pt x="8271" y="1891"/>
                  </a:lnTo>
                  <a:lnTo>
                    <a:pt x="8310" y="2049"/>
                  </a:lnTo>
                  <a:lnTo>
                    <a:pt x="8428" y="2167"/>
                  </a:lnTo>
                  <a:lnTo>
                    <a:pt x="8546" y="2246"/>
                  </a:lnTo>
                  <a:lnTo>
                    <a:pt x="10004" y="2679"/>
                  </a:lnTo>
                  <a:lnTo>
                    <a:pt x="10122" y="2718"/>
                  </a:lnTo>
                  <a:lnTo>
                    <a:pt x="10240" y="2679"/>
                  </a:lnTo>
                  <a:lnTo>
                    <a:pt x="10319" y="2639"/>
                  </a:lnTo>
                  <a:lnTo>
                    <a:pt x="10397" y="2561"/>
                  </a:lnTo>
                  <a:lnTo>
                    <a:pt x="10476" y="2442"/>
                  </a:lnTo>
                  <a:lnTo>
                    <a:pt x="10476" y="2285"/>
                  </a:lnTo>
                  <a:lnTo>
                    <a:pt x="10437" y="2167"/>
                  </a:lnTo>
                  <a:lnTo>
                    <a:pt x="10358" y="2049"/>
                  </a:lnTo>
                  <a:lnTo>
                    <a:pt x="10240" y="1970"/>
                  </a:lnTo>
                  <a:lnTo>
                    <a:pt x="8783" y="1497"/>
                  </a:lnTo>
                  <a:close/>
                  <a:moveTo>
                    <a:pt x="11539" y="2403"/>
                  </a:moveTo>
                  <a:lnTo>
                    <a:pt x="11382" y="2442"/>
                  </a:lnTo>
                  <a:lnTo>
                    <a:pt x="11264" y="2521"/>
                  </a:lnTo>
                  <a:lnTo>
                    <a:pt x="11185" y="2679"/>
                  </a:lnTo>
                  <a:lnTo>
                    <a:pt x="11185" y="2797"/>
                  </a:lnTo>
                  <a:lnTo>
                    <a:pt x="11224" y="2954"/>
                  </a:lnTo>
                  <a:lnTo>
                    <a:pt x="11303" y="3073"/>
                  </a:lnTo>
                  <a:lnTo>
                    <a:pt x="11461" y="3151"/>
                  </a:lnTo>
                  <a:lnTo>
                    <a:pt x="12878" y="3585"/>
                  </a:lnTo>
                  <a:lnTo>
                    <a:pt x="12997" y="3624"/>
                  </a:lnTo>
                  <a:lnTo>
                    <a:pt x="13115" y="3585"/>
                  </a:lnTo>
                  <a:lnTo>
                    <a:pt x="13233" y="3545"/>
                  </a:lnTo>
                  <a:lnTo>
                    <a:pt x="13312" y="3466"/>
                  </a:lnTo>
                  <a:lnTo>
                    <a:pt x="13351" y="3348"/>
                  </a:lnTo>
                  <a:lnTo>
                    <a:pt x="13390" y="3191"/>
                  </a:lnTo>
                  <a:lnTo>
                    <a:pt x="13351" y="3073"/>
                  </a:lnTo>
                  <a:lnTo>
                    <a:pt x="13233" y="2954"/>
                  </a:lnTo>
                  <a:lnTo>
                    <a:pt x="13115" y="2876"/>
                  </a:lnTo>
                  <a:lnTo>
                    <a:pt x="11658" y="2403"/>
                  </a:lnTo>
                  <a:close/>
                  <a:moveTo>
                    <a:pt x="14414" y="3309"/>
                  </a:moveTo>
                  <a:lnTo>
                    <a:pt x="14296" y="3348"/>
                  </a:lnTo>
                  <a:lnTo>
                    <a:pt x="14178" y="3427"/>
                  </a:lnTo>
                  <a:lnTo>
                    <a:pt x="14099" y="3585"/>
                  </a:lnTo>
                  <a:lnTo>
                    <a:pt x="14060" y="3742"/>
                  </a:lnTo>
                  <a:lnTo>
                    <a:pt x="14139" y="3860"/>
                  </a:lnTo>
                  <a:lnTo>
                    <a:pt x="14217" y="3978"/>
                  </a:lnTo>
                  <a:lnTo>
                    <a:pt x="14336" y="4057"/>
                  </a:lnTo>
                  <a:lnTo>
                    <a:pt x="15793" y="4490"/>
                  </a:lnTo>
                  <a:lnTo>
                    <a:pt x="15911" y="4530"/>
                  </a:lnTo>
                  <a:lnTo>
                    <a:pt x="16029" y="4490"/>
                  </a:lnTo>
                  <a:lnTo>
                    <a:pt x="16147" y="4451"/>
                  </a:lnTo>
                  <a:lnTo>
                    <a:pt x="16226" y="4372"/>
                  </a:lnTo>
                  <a:lnTo>
                    <a:pt x="16265" y="4254"/>
                  </a:lnTo>
                  <a:lnTo>
                    <a:pt x="16265" y="4096"/>
                  </a:lnTo>
                  <a:lnTo>
                    <a:pt x="16226" y="3978"/>
                  </a:lnTo>
                  <a:lnTo>
                    <a:pt x="16147" y="3860"/>
                  </a:lnTo>
                  <a:lnTo>
                    <a:pt x="16029" y="3781"/>
                  </a:lnTo>
                  <a:lnTo>
                    <a:pt x="14572" y="3309"/>
                  </a:lnTo>
                  <a:close/>
                  <a:moveTo>
                    <a:pt x="17329" y="4215"/>
                  </a:moveTo>
                  <a:lnTo>
                    <a:pt x="17171" y="4254"/>
                  </a:lnTo>
                  <a:lnTo>
                    <a:pt x="17053" y="4372"/>
                  </a:lnTo>
                  <a:lnTo>
                    <a:pt x="16974" y="4490"/>
                  </a:lnTo>
                  <a:lnTo>
                    <a:pt x="16974" y="4648"/>
                  </a:lnTo>
                  <a:lnTo>
                    <a:pt x="17013" y="4766"/>
                  </a:lnTo>
                  <a:lnTo>
                    <a:pt x="17092" y="4884"/>
                  </a:lnTo>
                  <a:lnTo>
                    <a:pt x="17250" y="4963"/>
                  </a:lnTo>
                  <a:lnTo>
                    <a:pt x="18707" y="5435"/>
                  </a:lnTo>
                  <a:lnTo>
                    <a:pt x="18904" y="5435"/>
                  </a:lnTo>
                  <a:lnTo>
                    <a:pt x="19022" y="5357"/>
                  </a:lnTo>
                  <a:lnTo>
                    <a:pt x="19101" y="5278"/>
                  </a:lnTo>
                  <a:lnTo>
                    <a:pt x="19179" y="5160"/>
                  </a:lnTo>
                  <a:lnTo>
                    <a:pt x="19179" y="5042"/>
                  </a:lnTo>
                  <a:lnTo>
                    <a:pt x="19140" y="4884"/>
                  </a:lnTo>
                  <a:lnTo>
                    <a:pt x="19061" y="4766"/>
                  </a:lnTo>
                  <a:lnTo>
                    <a:pt x="18904" y="4687"/>
                  </a:lnTo>
                  <a:lnTo>
                    <a:pt x="17486" y="4254"/>
                  </a:lnTo>
                  <a:lnTo>
                    <a:pt x="17329" y="4215"/>
                  </a:lnTo>
                  <a:close/>
                  <a:moveTo>
                    <a:pt x="355" y="3427"/>
                  </a:moveTo>
                  <a:lnTo>
                    <a:pt x="198" y="3466"/>
                  </a:lnTo>
                  <a:lnTo>
                    <a:pt x="79" y="3545"/>
                  </a:lnTo>
                  <a:lnTo>
                    <a:pt x="40" y="3703"/>
                  </a:lnTo>
                  <a:lnTo>
                    <a:pt x="1" y="3821"/>
                  </a:lnTo>
                  <a:lnTo>
                    <a:pt x="119" y="4372"/>
                  </a:lnTo>
                  <a:lnTo>
                    <a:pt x="434" y="5357"/>
                  </a:lnTo>
                  <a:lnTo>
                    <a:pt x="473" y="5475"/>
                  </a:lnTo>
                  <a:lnTo>
                    <a:pt x="552" y="5554"/>
                  </a:lnTo>
                  <a:lnTo>
                    <a:pt x="670" y="5593"/>
                  </a:lnTo>
                  <a:lnTo>
                    <a:pt x="788" y="5632"/>
                  </a:lnTo>
                  <a:lnTo>
                    <a:pt x="906" y="5632"/>
                  </a:lnTo>
                  <a:lnTo>
                    <a:pt x="1025" y="5554"/>
                  </a:lnTo>
                  <a:lnTo>
                    <a:pt x="1103" y="5435"/>
                  </a:lnTo>
                  <a:lnTo>
                    <a:pt x="1143" y="5278"/>
                  </a:lnTo>
                  <a:lnTo>
                    <a:pt x="1143" y="5160"/>
                  </a:lnTo>
                  <a:lnTo>
                    <a:pt x="867" y="4175"/>
                  </a:lnTo>
                  <a:lnTo>
                    <a:pt x="749" y="3742"/>
                  </a:lnTo>
                  <a:lnTo>
                    <a:pt x="709" y="3585"/>
                  </a:lnTo>
                  <a:lnTo>
                    <a:pt x="631" y="3506"/>
                  </a:lnTo>
                  <a:lnTo>
                    <a:pt x="513" y="3427"/>
                  </a:lnTo>
                  <a:close/>
                  <a:moveTo>
                    <a:pt x="20203" y="5120"/>
                  </a:moveTo>
                  <a:lnTo>
                    <a:pt x="20085" y="5160"/>
                  </a:lnTo>
                  <a:lnTo>
                    <a:pt x="19967" y="5278"/>
                  </a:lnTo>
                  <a:lnTo>
                    <a:pt x="19888" y="5396"/>
                  </a:lnTo>
                  <a:lnTo>
                    <a:pt x="19888" y="5554"/>
                  </a:lnTo>
                  <a:lnTo>
                    <a:pt x="19928" y="5672"/>
                  </a:lnTo>
                  <a:lnTo>
                    <a:pt x="20006" y="5790"/>
                  </a:lnTo>
                  <a:lnTo>
                    <a:pt x="20125" y="5869"/>
                  </a:lnTo>
                  <a:lnTo>
                    <a:pt x="21582" y="6341"/>
                  </a:lnTo>
                  <a:lnTo>
                    <a:pt x="21818" y="6341"/>
                  </a:lnTo>
                  <a:lnTo>
                    <a:pt x="21936" y="6262"/>
                  </a:lnTo>
                  <a:lnTo>
                    <a:pt x="22015" y="6184"/>
                  </a:lnTo>
                  <a:lnTo>
                    <a:pt x="22054" y="6105"/>
                  </a:lnTo>
                  <a:lnTo>
                    <a:pt x="22094" y="5947"/>
                  </a:lnTo>
                  <a:lnTo>
                    <a:pt x="22054" y="5790"/>
                  </a:lnTo>
                  <a:lnTo>
                    <a:pt x="21936" y="5672"/>
                  </a:lnTo>
                  <a:lnTo>
                    <a:pt x="21818" y="5593"/>
                  </a:lnTo>
                  <a:lnTo>
                    <a:pt x="20361" y="5160"/>
                  </a:lnTo>
                  <a:lnTo>
                    <a:pt x="20203" y="5120"/>
                  </a:lnTo>
                  <a:close/>
                  <a:moveTo>
                    <a:pt x="23118" y="6066"/>
                  </a:moveTo>
                  <a:lnTo>
                    <a:pt x="22960" y="6105"/>
                  </a:lnTo>
                  <a:lnTo>
                    <a:pt x="22881" y="6184"/>
                  </a:lnTo>
                  <a:lnTo>
                    <a:pt x="22803" y="6302"/>
                  </a:lnTo>
                  <a:lnTo>
                    <a:pt x="22763" y="6459"/>
                  </a:lnTo>
                  <a:lnTo>
                    <a:pt x="22803" y="6617"/>
                  </a:lnTo>
                  <a:lnTo>
                    <a:pt x="22921" y="6735"/>
                  </a:lnTo>
                  <a:lnTo>
                    <a:pt x="23039" y="6774"/>
                  </a:lnTo>
                  <a:lnTo>
                    <a:pt x="24496" y="7247"/>
                  </a:lnTo>
                  <a:lnTo>
                    <a:pt x="24732" y="7247"/>
                  </a:lnTo>
                  <a:lnTo>
                    <a:pt x="24811" y="7208"/>
                  </a:lnTo>
                  <a:lnTo>
                    <a:pt x="24929" y="7089"/>
                  </a:lnTo>
                  <a:lnTo>
                    <a:pt x="24969" y="7011"/>
                  </a:lnTo>
                  <a:lnTo>
                    <a:pt x="24969" y="6853"/>
                  </a:lnTo>
                  <a:lnTo>
                    <a:pt x="24929" y="6696"/>
                  </a:lnTo>
                  <a:lnTo>
                    <a:pt x="24850" y="6578"/>
                  </a:lnTo>
                  <a:lnTo>
                    <a:pt x="24732" y="6538"/>
                  </a:lnTo>
                  <a:lnTo>
                    <a:pt x="23275" y="6066"/>
                  </a:lnTo>
                  <a:close/>
                  <a:moveTo>
                    <a:pt x="26032" y="6971"/>
                  </a:moveTo>
                  <a:lnTo>
                    <a:pt x="25874" y="7011"/>
                  </a:lnTo>
                  <a:lnTo>
                    <a:pt x="25756" y="7089"/>
                  </a:lnTo>
                  <a:lnTo>
                    <a:pt x="25677" y="7208"/>
                  </a:lnTo>
                  <a:lnTo>
                    <a:pt x="25677" y="7365"/>
                  </a:lnTo>
                  <a:lnTo>
                    <a:pt x="25717" y="7523"/>
                  </a:lnTo>
                  <a:lnTo>
                    <a:pt x="25796" y="7641"/>
                  </a:lnTo>
                  <a:lnTo>
                    <a:pt x="25953" y="7720"/>
                  </a:lnTo>
                  <a:lnTo>
                    <a:pt x="27371" y="8153"/>
                  </a:lnTo>
                  <a:lnTo>
                    <a:pt x="27489" y="8192"/>
                  </a:lnTo>
                  <a:lnTo>
                    <a:pt x="27607" y="8153"/>
                  </a:lnTo>
                  <a:lnTo>
                    <a:pt x="27725" y="8113"/>
                  </a:lnTo>
                  <a:lnTo>
                    <a:pt x="27804" y="8035"/>
                  </a:lnTo>
                  <a:lnTo>
                    <a:pt x="27883" y="7917"/>
                  </a:lnTo>
                  <a:lnTo>
                    <a:pt x="27883" y="7759"/>
                  </a:lnTo>
                  <a:lnTo>
                    <a:pt x="27843" y="7601"/>
                  </a:lnTo>
                  <a:lnTo>
                    <a:pt x="27765" y="7523"/>
                  </a:lnTo>
                  <a:lnTo>
                    <a:pt x="27607" y="7444"/>
                  </a:lnTo>
                  <a:lnTo>
                    <a:pt x="26150" y="6971"/>
                  </a:lnTo>
                  <a:close/>
                  <a:moveTo>
                    <a:pt x="1103" y="6341"/>
                  </a:moveTo>
                  <a:lnTo>
                    <a:pt x="985" y="6420"/>
                  </a:lnTo>
                  <a:lnTo>
                    <a:pt x="867" y="6538"/>
                  </a:lnTo>
                  <a:lnTo>
                    <a:pt x="828" y="6656"/>
                  </a:lnTo>
                  <a:lnTo>
                    <a:pt x="867" y="6814"/>
                  </a:lnTo>
                  <a:lnTo>
                    <a:pt x="1300" y="8271"/>
                  </a:lnTo>
                  <a:lnTo>
                    <a:pt x="1340" y="8389"/>
                  </a:lnTo>
                  <a:lnTo>
                    <a:pt x="1418" y="8468"/>
                  </a:lnTo>
                  <a:lnTo>
                    <a:pt x="1536" y="8507"/>
                  </a:lnTo>
                  <a:lnTo>
                    <a:pt x="1655" y="8547"/>
                  </a:lnTo>
                  <a:lnTo>
                    <a:pt x="1773" y="8547"/>
                  </a:lnTo>
                  <a:lnTo>
                    <a:pt x="1891" y="8468"/>
                  </a:lnTo>
                  <a:lnTo>
                    <a:pt x="1970" y="8350"/>
                  </a:lnTo>
                  <a:lnTo>
                    <a:pt x="2048" y="8192"/>
                  </a:lnTo>
                  <a:lnTo>
                    <a:pt x="2009" y="8074"/>
                  </a:lnTo>
                  <a:lnTo>
                    <a:pt x="1576" y="6617"/>
                  </a:lnTo>
                  <a:lnTo>
                    <a:pt x="1497" y="6459"/>
                  </a:lnTo>
                  <a:lnTo>
                    <a:pt x="1418" y="6381"/>
                  </a:lnTo>
                  <a:lnTo>
                    <a:pt x="1261" y="6341"/>
                  </a:lnTo>
                  <a:close/>
                  <a:moveTo>
                    <a:pt x="28907" y="7877"/>
                  </a:moveTo>
                  <a:lnTo>
                    <a:pt x="28789" y="7917"/>
                  </a:lnTo>
                  <a:lnTo>
                    <a:pt x="28670" y="7995"/>
                  </a:lnTo>
                  <a:lnTo>
                    <a:pt x="28592" y="8153"/>
                  </a:lnTo>
                  <a:lnTo>
                    <a:pt x="28592" y="8271"/>
                  </a:lnTo>
                  <a:lnTo>
                    <a:pt x="28631" y="8428"/>
                  </a:lnTo>
                  <a:lnTo>
                    <a:pt x="28710" y="8547"/>
                  </a:lnTo>
                  <a:lnTo>
                    <a:pt x="28828" y="8625"/>
                  </a:lnTo>
                  <a:lnTo>
                    <a:pt x="30285" y="9059"/>
                  </a:lnTo>
                  <a:lnTo>
                    <a:pt x="30403" y="9098"/>
                  </a:lnTo>
                  <a:lnTo>
                    <a:pt x="30521" y="9059"/>
                  </a:lnTo>
                  <a:lnTo>
                    <a:pt x="30640" y="9019"/>
                  </a:lnTo>
                  <a:lnTo>
                    <a:pt x="30718" y="8940"/>
                  </a:lnTo>
                  <a:lnTo>
                    <a:pt x="30758" y="8822"/>
                  </a:lnTo>
                  <a:lnTo>
                    <a:pt x="30797" y="8665"/>
                  </a:lnTo>
                  <a:lnTo>
                    <a:pt x="30758" y="8547"/>
                  </a:lnTo>
                  <a:lnTo>
                    <a:pt x="30640" y="8428"/>
                  </a:lnTo>
                  <a:lnTo>
                    <a:pt x="30521" y="8350"/>
                  </a:lnTo>
                  <a:lnTo>
                    <a:pt x="29064" y="7877"/>
                  </a:lnTo>
                  <a:close/>
                  <a:moveTo>
                    <a:pt x="31821" y="8783"/>
                  </a:moveTo>
                  <a:lnTo>
                    <a:pt x="31663" y="8822"/>
                  </a:lnTo>
                  <a:lnTo>
                    <a:pt x="31545" y="8901"/>
                  </a:lnTo>
                  <a:lnTo>
                    <a:pt x="31506" y="9059"/>
                  </a:lnTo>
                  <a:lnTo>
                    <a:pt x="31467" y="9216"/>
                  </a:lnTo>
                  <a:lnTo>
                    <a:pt x="31506" y="9334"/>
                  </a:lnTo>
                  <a:lnTo>
                    <a:pt x="31624" y="9452"/>
                  </a:lnTo>
                  <a:lnTo>
                    <a:pt x="31742" y="9531"/>
                  </a:lnTo>
                  <a:lnTo>
                    <a:pt x="33199" y="9964"/>
                  </a:lnTo>
                  <a:lnTo>
                    <a:pt x="33317" y="10004"/>
                  </a:lnTo>
                  <a:lnTo>
                    <a:pt x="33436" y="9964"/>
                  </a:lnTo>
                  <a:lnTo>
                    <a:pt x="33514" y="9925"/>
                  </a:lnTo>
                  <a:lnTo>
                    <a:pt x="33593" y="9846"/>
                  </a:lnTo>
                  <a:lnTo>
                    <a:pt x="33672" y="9728"/>
                  </a:lnTo>
                  <a:lnTo>
                    <a:pt x="33672" y="9571"/>
                  </a:lnTo>
                  <a:lnTo>
                    <a:pt x="33633" y="9452"/>
                  </a:lnTo>
                  <a:lnTo>
                    <a:pt x="33554" y="9334"/>
                  </a:lnTo>
                  <a:lnTo>
                    <a:pt x="33436" y="9255"/>
                  </a:lnTo>
                  <a:lnTo>
                    <a:pt x="31978" y="8783"/>
                  </a:lnTo>
                  <a:close/>
                  <a:moveTo>
                    <a:pt x="34735" y="9689"/>
                  </a:moveTo>
                  <a:lnTo>
                    <a:pt x="34578" y="9728"/>
                  </a:lnTo>
                  <a:lnTo>
                    <a:pt x="34460" y="9846"/>
                  </a:lnTo>
                  <a:lnTo>
                    <a:pt x="34381" y="9964"/>
                  </a:lnTo>
                  <a:lnTo>
                    <a:pt x="34381" y="10122"/>
                  </a:lnTo>
                  <a:lnTo>
                    <a:pt x="34420" y="10240"/>
                  </a:lnTo>
                  <a:lnTo>
                    <a:pt x="34499" y="10358"/>
                  </a:lnTo>
                  <a:lnTo>
                    <a:pt x="34656" y="10437"/>
                  </a:lnTo>
                  <a:lnTo>
                    <a:pt x="36074" y="10910"/>
                  </a:lnTo>
                  <a:lnTo>
                    <a:pt x="36310" y="10910"/>
                  </a:lnTo>
                  <a:lnTo>
                    <a:pt x="36429" y="10831"/>
                  </a:lnTo>
                  <a:lnTo>
                    <a:pt x="36507" y="10752"/>
                  </a:lnTo>
                  <a:lnTo>
                    <a:pt x="36547" y="10634"/>
                  </a:lnTo>
                  <a:lnTo>
                    <a:pt x="36586" y="10476"/>
                  </a:lnTo>
                  <a:lnTo>
                    <a:pt x="36547" y="10358"/>
                  </a:lnTo>
                  <a:lnTo>
                    <a:pt x="36468" y="10240"/>
                  </a:lnTo>
                  <a:lnTo>
                    <a:pt x="36310" y="10161"/>
                  </a:lnTo>
                  <a:lnTo>
                    <a:pt x="34853" y="9728"/>
                  </a:lnTo>
                  <a:lnTo>
                    <a:pt x="34735" y="9689"/>
                  </a:lnTo>
                  <a:close/>
                  <a:moveTo>
                    <a:pt x="1970" y="9255"/>
                  </a:moveTo>
                  <a:lnTo>
                    <a:pt x="1852" y="9334"/>
                  </a:lnTo>
                  <a:lnTo>
                    <a:pt x="1773" y="9452"/>
                  </a:lnTo>
                  <a:lnTo>
                    <a:pt x="1694" y="9571"/>
                  </a:lnTo>
                  <a:lnTo>
                    <a:pt x="1733" y="9728"/>
                  </a:lnTo>
                  <a:lnTo>
                    <a:pt x="2167" y="11185"/>
                  </a:lnTo>
                  <a:lnTo>
                    <a:pt x="2206" y="11303"/>
                  </a:lnTo>
                  <a:lnTo>
                    <a:pt x="2285" y="11382"/>
                  </a:lnTo>
                  <a:lnTo>
                    <a:pt x="2403" y="11421"/>
                  </a:lnTo>
                  <a:lnTo>
                    <a:pt x="2521" y="11461"/>
                  </a:lnTo>
                  <a:lnTo>
                    <a:pt x="2639" y="11421"/>
                  </a:lnTo>
                  <a:lnTo>
                    <a:pt x="2757" y="11382"/>
                  </a:lnTo>
                  <a:lnTo>
                    <a:pt x="2875" y="11264"/>
                  </a:lnTo>
                  <a:lnTo>
                    <a:pt x="2915" y="11106"/>
                  </a:lnTo>
                  <a:lnTo>
                    <a:pt x="2875" y="10949"/>
                  </a:lnTo>
                  <a:lnTo>
                    <a:pt x="2442" y="9531"/>
                  </a:lnTo>
                  <a:lnTo>
                    <a:pt x="2364" y="9374"/>
                  </a:lnTo>
                  <a:lnTo>
                    <a:pt x="2285" y="9295"/>
                  </a:lnTo>
                  <a:lnTo>
                    <a:pt x="2127" y="9255"/>
                  </a:lnTo>
                  <a:close/>
                  <a:moveTo>
                    <a:pt x="37610" y="10594"/>
                  </a:moveTo>
                  <a:lnTo>
                    <a:pt x="37492" y="10634"/>
                  </a:lnTo>
                  <a:lnTo>
                    <a:pt x="37374" y="10752"/>
                  </a:lnTo>
                  <a:lnTo>
                    <a:pt x="37295" y="10870"/>
                  </a:lnTo>
                  <a:lnTo>
                    <a:pt x="37256" y="11028"/>
                  </a:lnTo>
                  <a:lnTo>
                    <a:pt x="37334" y="11146"/>
                  </a:lnTo>
                  <a:lnTo>
                    <a:pt x="37413" y="11264"/>
                  </a:lnTo>
                  <a:lnTo>
                    <a:pt x="37531" y="11343"/>
                  </a:lnTo>
                  <a:lnTo>
                    <a:pt x="38988" y="11815"/>
                  </a:lnTo>
                  <a:lnTo>
                    <a:pt x="39225" y="11815"/>
                  </a:lnTo>
                  <a:lnTo>
                    <a:pt x="39343" y="11737"/>
                  </a:lnTo>
                  <a:lnTo>
                    <a:pt x="39422" y="11658"/>
                  </a:lnTo>
                  <a:lnTo>
                    <a:pt x="39461" y="11540"/>
                  </a:lnTo>
                  <a:lnTo>
                    <a:pt x="39461" y="11421"/>
                  </a:lnTo>
                  <a:lnTo>
                    <a:pt x="39422" y="11264"/>
                  </a:lnTo>
                  <a:lnTo>
                    <a:pt x="39343" y="11146"/>
                  </a:lnTo>
                  <a:lnTo>
                    <a:pt x="39225" y="11067"/>
                  </a:lnTo>
                  <a:lnTo>
                    <a:pt x="37768" y="10634"/>
                  </a:lnTo>
                  <a:lnTo>
                    <a:pt x="37610" y="10594"/>
                  </a:lnTo>
                  <a:close/>
                  <a:moveTo>
                    <a:pt x="40524" y="11540"/>
                  </a:moveTo>
                  <a:lnTo>
                    <a:pt x="40367" y="11579"/>
                  </a:lnTo>
                  <a:lnTo>
                    <a:pt x="40249" y="11658"/>
                  </a:lnTo>
                  <a:lnTo>
                    <a:pt x="40209" y="11776"/>
                  </a:lnTo>
                  <a:lnTo>
                    <a:pt x="40170" y="11933"/>
                  </a:lnTo>
                  <a:lnTo>
                    <a:pt x="40209" y="12091"/>
                  </a:lnTo>
                  <a:lnTo>
                    <a:pt x="40288" y="12209"/>
                  </a:lnTo>
                  <a:lnTo>
                    <a:pt x="40446" y="12248"/>
                  </a:lnTo>
                  <a:lnTo>
                    <a:pt x="41903" y="12721"/>
                  </a:lnTo>
                  <a:lnTo>
                    <a:pt x="42139" y="12721"/>
                  </a:lnTo>
                  <a:lnTo>
                    <a:pt x="42218" y="12682"/>
                  </a:lnTo>
                  <a:lnTo>
                    <a:pt x="42296" y="12564"/>
                  </a:lnTo>
                  <a:lnTo>
                    <a:pt x="42375" y="12485"/>
                  </a:lnTo>
                  <a:lnTo>
                    <a:pt x="42375" y="12327"/>
                  </a:lnTo>
                  <a:lnTo>
                    <a:pt x="42336" y="12170"/>
                  </a:lnTo>
                  <a:lnTo>
                    <a:pt x="42257" y="12052"/>
                  </a:lnTo>
                  <a:lnTo>
                    <a:pt x="42100" y="12012"/>
                  </a:lnTo>
                  <a:lnTo>
                    <a:pt x="40682" y="11540"/>
                  </a:lnTo>
                  <a:close/>
                  <a:moveTo>
                    <a:pt x="43399" y="12445"/>
                  </a:moveTo>
                  <a:lnTo>
                    <a:pt x="43281" y="12485"/>
                  </a:lnTo>
                  <a:lnTo>
                    <a:pt x="43163" y="12564"/>
                  </a:lnTo>
                  <a:lnTo>
                    <a:pt x="43084" y="12682"/>
                  </a:lnTo>
                  <a:lnTo>
                    <a:pt x="43084" y="12839"/>
                  </a:lnTo>
                  <a:lnTo>
                    <a:pt x="43124" y="12997"/>
                  </a:lnTo>
                  <a:lnTo>
                    <a:pt x="43202" y="13115"/>
                  </a:lnTo>
                  <a:lnTo>
                    <a:pt x="43320" y="13194"/>
                  </a:lnTo>
                  <a:lnTo>
                    <a:pt x="44778" y="13627"/>
                  </a:lnTo>
                  <a:lnTo>
                    <a:pt x="44896" y="13666"/>
                  </a:lnTo>
                  <a:lnTo>
                    <a:pt x="45014" y="13627"/>
                  </a:lnTo>
                  <a:lnTo>
                    <a:pt x="45132" y="13587"/>
                  </a:lnTo>
                  <a:lnTo>
                    <a:pt x="45211" y="13509"/>
                  </a:lnTo>
                  <a:lnTo>
                    <a:pt x="45250" y="13391"/>
                  </a:lnTo>
                  <a:lnTo>
                    <a:pt x="45289" y="13233"/>
                  </a:lnTo>
                  <a:lnTo>
                    <a:pt x="45250" y="13076"/>
                  </a:lnTo>
                  <a:lnTo>
                    <a:pt x="45132" y="12997"/>
                  </a:lnTo>
                  <a:lnTo>
                    <a:pt x="45014" y="12918"/>
                  </a:lnTo>
                  <a:lnTo>
                    <a:pt x="43557" y="12445"/>
                  </a:lnTo>
                  <a:close/>
                  <a:moveTo>
                    <a:pt x="2836" y="12170"/>
                  </a:moveTo>
                  <a:lnTo>
                    <a:pt x="2718" y="12248"/>
                  </a:lnTo>
                  <a:lnTo>
                    <a:pt x="2639" y="12367"/>
                  </a:lnTo>
                  <a:lnTo>
                    <a:pt x="2560" y="12485"/>
                  </a:lnTo>
                  <a:lnTo>
                    <a:pt x="2600" y="12642"/>
                  </a:lnTo>
                  <a:lnTo>
                    <a:pt x="3033" y="14099"/>
                  </a:lnTo>
                  <a:lnTo>
                    <a:pt x="3072" y="14218"/>
                  </a:lnTo>
                  <a:lnTo>
                    <a:pt x="3151" y="14296"/>
                  </a:lnTo>
                  <a:lnTo>
                    <a:pt x="3269" y="14336"/>
                  </a:lnTo>
                  <a:lnTo>
                    <a:pt x="3387" y="14375"/>
                  </a:lnTo>
                  <a:lnTo>
                    <a:pt x="3506" y="14336"/>
                  </a:lnTo>
                  <a:lnTo>
                    <a:pt x="3624" y="14296"/>
                  </a:lnTo>
                  <a:lnTo>
                    <a:pt x="3742" y="14178"/>
                  </a:lnTo>
                  <a:lnTo>
                    <a:pt x="3781" y="14021"/>
                  </a:lnTo>
                  <a:lnTo>
                    <a:pt x="3742" y="13863"/>
                  </a:lnTo>
                  <a:lnTo>
                    <a:pt x="3309" y="12406"/>
                  </a:lnTo>
                  <a:lnTo>
                    <a:pt x="3269" y="12288"/>
                  </a:lnTo>
                  <a:lnTo>
                    <a:pt x="3151" y="12209"/>
                  </a:lnTo>
                  <a:lnTo>
                    <a:pt x="2994" y="12170"/>
                  </a:lnTo>
                  <a:close/>
                  <a:moveTo>
                    <a:pt x="46313" y="13351"/>
                  </a:moveTo>
                  <a:lnTo>
                    <a:pt x="46195" y="13391"/>
                  </a:lnTo>
                  <a:lnTo>
                    <a:pt x="46077" y="13469"/>
                  </a:lnTo>
                  <a:lnTo>
                    <a:pt x="45998" y="13627"/>
                  </a:lnTo>
                  <a:lnTo>
                    <a:pt x="45959" y="13745"/>
                  </a:lnTo>
                  <a:lnTo>
                    <a:pt x="45998" y="13903"/>
                  </a:lnTo>
                  <a:lnTo>
                    <a:pt x="46117" y="14021"/>
                  </a:lnTo>
                  <a:lnTo>
                    <a:pt x="46235" y="14099"/>
                  </a:lnTo>
                  <a:lnTo>
                    <a:pt x="47692" y="14533"/>
                  </a:lnTo>
                  <a:lnTo>
                    <a:pt x="47810" y="14572"/>
                  </a:lnTo>
                  <a:lnTo>
                    <a:pt x="47928" y="14533"/>
                  </a:lnTo>
                  <a:lnTo>
                    <a:pt x="48007" y="14493"/>
                  </a:lnTo>
                  <a:lnTo>
                    <a:pt x="48125" y="14414"/>
                  </a:lnTo>
                  <a:lnTo>
                    <a:pt x="48164" y="14296"/>
                  </a:lnTo>
                  <a:lnTo>
                    <a:pt x="48164" y="14139"/>
                  </a:lnTo>
                  <a:lnTo>
                    <a:pt x="48125" y="14021"/>
                  </a:lnTo>
                  <a:lnTo>
                    <a:pt x="48046" y="13903"/>
                  </a:lnTo>
                  <a:lnTo>
                    <a:pt x="47928" y="13824"/>
                  </a:lnTo>
                  <a:lnTo>
                    <a:pt x="46471" y="13351"/>
                  </a:lnTo>
                  <a:close/>
                  <a:moveTo>
                    <a:pt x="49228" y="14257"/>
                  </a:moveTo>
                  <a:lnTo>
                    <a:pt x="49070" y="14296"/>
                  </a:lnTo>
                  <a:lnTo>
                    <a:pt x="48952" y="14375"/>
                  </a:lnTo>
                  <a:lnTo>
                    <a:pt x="48873" y="14533"/>
                  </a:lnTo>
                  <a:lnTo>
                    <a:pt x="48873" y="14690"/>
                  </a:lnTo>
                  <a:lnTo>
                    <a:pt x="48913" y="14808"/>
                  </a:lnTo>
                  <a:lnTo>
                    <a:pt x="48991" y="14926"/>
                  </a:lnTo>
                  <a:lnTo>
                    <a:pt x="49149" y="15005"/>
                  </a:lnTo>
                  <a:lnTo>
                    <a:pt x="50606" y="15438"/>
                  </a:lnTo>
                  <a:lnTo>
                    <a:pt x="50685" y="15478"/>
                  </a:lnTo>
                  <a:lnTo>
                    <a:pt x="50803" y="15438"/>
                  </a:lnTo>
                  <a:lnTo>
                    <a:pt x="50921" y="15399"/>
                  </a:lnTo>
                  <a:lnTo>
                    <a:pt x="51000" y="15320"/>
                  </a:lnTo>
                  <a:lnTo>
                    <a:pt x="51079" y="15202"/>
                  </a:lnTo>
                  <a:lnTo>
                    <a:pt x="51079" y="15045"/>
                  </a:lnTo>
                  <a:lnTo>
                    <a:pt x="51039" y="14926"/>
                  </a:lnTo>
                  <a:lnTo>
                    <a:pt x="50960" y="14808"/>
                  </a:lnTo>
                  <a:lnTo>
                    <a:pt x="50803" y="14730"/>
                  </a:lnTo>
                  <a:lnTo>
                    <a:pt x="49346" y="14257"/>
                  </a:lnTo>
                  <a:close/>
                  <a:moveTo>
                    <a:pt x="52103" y="15163"/>
                  </a:moveTo>
                  <a:lnTo>
                    <a:pt x="51984" y="15202"/>
                  </a:lnTo>
                  <a:lnTo>
                    <a:pt x="51866" y="15320"/>
                  </a:lnTo>
                  <a:lnTo>
                    <a:pt x="51787" y="15438"/>
                  </a:lnTo>
                  <a:lnTo>
                    <a:pt x="51787" y="15596"/>
                  </a:lnTo>
                  <a:lnTo>
                    <a:pt x="51827" y="15714"/>
                  </a:lnTo>
                  <a:lnTo>
                    <a:pt x="51906" y="15832"/>
                  </a:lnTo>
                  <a:lnTo>
                    <a:pt x="52024" y="15911"/>
                  </a:lnTo>
                  <a:lnTo>
                    <a:pt x="53481" y="16384"/>
                  </a:lnTo>
                  <a:lnTo>
                    <a:pt x="53717" y="16384"/>
                  </a:lnTo>
                  <a:lnTo>
                    <a:pt x="53835" y="16305"/>
                  </a:lnTo>
                  <a:lnTo>
                    <a:pt x="53914" y="16226"/>
                  </a:lnTo>
                  <a:lnTo>
                    <a:pt x="53953" y="16108"/>
                  </a:lnTo>
                  <a:lnTo>
                    <a:pt x="53993" y="15950"/>
                  </a:lnTo>
                  <a:lnTo>
                    <a:pt x="53953" y="15832"/>
                  </a:lnTo>
                  <a:lnTo>
                    <a:pt x="53835" y="15714"/>
                  </a:lnTo>
                  <a:lnTo>
                    <a:pt x="53717" y="15635"/>
                  </a:lnTo>
                  <a:lnTo>
                    <a:pt x="52260" y="15202"/>
                  </a:lnTo>
                  <a:lnTo>
                    <a:pt x="52103" y="15163"/>
                  </a:lnTo>
                  <a:close/>
                  <a:moveTo>
                    <a:pt x="3702" y="15084"/>
                  </a:moveTo>
                  <a:lnTo>
                    <a:pt x="3584" y="15163"/>
                  </a:lnTo>
                  <a:lnTo>
                    <a:pt x="3506" y="15281"/>
                  </a:lnTo>
                  <a:lnTo>
                    <a:pt x="3466" y="15399"/>
                  </a:lnTo>
                  <a:lnTo>
                    <a:pt x="3466" y="15557"/>
                  </a:lnTo>
                  <a:lnTo>
                    <a:pt x="3899" y="17014"/>
                  </a:lnTo>
                  <a:lnTo>
                    <a:pt x="3939" y="17132"/>
                  </a:lnTo>
                  <a:lnTo>
                    <a:pt x="4018" y="17211"/>
                  </a:lnTo>
                  <a:lnTo>
                    <a:pt x="4136" y="17250"/>
                  </a:lnTo>
                  <a:lnTo>
                    <a:pt x="4254" y="17289"/>
                  </a:lnTo>
                  <a:lnTo>
                    <a:pt x="4372" y="17250"/>
                  </a:lnTo>
                  <a:lnTo>
                    <a:pt x="4490" y="17211"/>
                  </a:lnTo>
                  <a:lnTo>
                    <a:pt x="4608" y="17092"/>
                  </a:lnTo>
                  <a:lnTo>
                    <a:pt x="4648" y="16935"/>
                  </a:lnTo>
                  <a:lnTo>
                    <a:pt x="4608" y="16777"/>
                  </a:lnTo>
                  <a:lnTo>
                    <a:pt x="4175" y="15320"/>
                  </a:lnTo>
                  <a:lnTo>
                    <a:pt x="4136" y="15202"/>
                  </a:lnTo>
                  <a:lnTo>
                    <a:pt x="4018" y="15123"/>
                  </a:lnTo>
                  <a:lnTo>
                    <a:pt x="3860" y="15084"/>
                  </a:lnTo>
                  <a:close/>
                  <a:moveTo>
                    <a:pt x="55017" y="16069"/>
                  </a:moveTo>
                  <a:lnTo>
                    <a:pt x="54859" y="16108"/>
                  </a:lnTo>
                  <a:lnTo>
                    <a:pt x="54741" y="16226"/>
                  </a:lnTo>
                  <a:lnTo>
                    <a:pt x="54702" y="16344"/>
                  </a:lnTo>
                  <a:lnTo>
                    <a:pt x="54662" y="16502"/>
                  </a:lnTo>
                  <a:lnTo>
                    <a:pt x="54702" y="16620"/>
                  </a:lnTo>
                  <a:lnTo>
                    <a:pt x="54820" y="16738"/>
                  </a:lnTo>
                  <a:lnTo>
                    <a:pt x="54938" y="16817"/>
                  </a:lnTo>
                  <a:lnTo>
                    <a:pt x="55450" y="16974"/>
                  </a:lnTo>
                  <a:lnTo>
                    <a:pt x="55844" y="17132"/>
                  </a:lnTo>
                  <a:lnTo>
                    <a:pt x="56198" y="17368"/>
                  </a:lnTo>
                  <a:lnTo>
                    <a:pt x="56316" y="17407"/>
                  </a:lnTo>
                  <a:lnTo>
                    <a:pt x="56434" y="17447"/>
                  </a:lnTo>
                  <a:lnTo>
                    <a:pt x="56592" y="17407"/>
                  </a:lnTo>
                  <a:lnTo>
                    <a:pt x="56750" y="17289"/>
                  </a:lnTo>
                  <a:lnTo>
                    <a:pt x="56789" y="17132"/>
                  </a:lnTo>
                  <a:lnTo>
                    <a:pt x="56828" y="17014"/>
                  </a:lnTo>
                  <a:lnTo>
                    <a:pt x="56750" y="16856"/>
                  </a:lnTo>
                  <a:lnTo>
                    <a:pt x="56671" y="16738"/>
                  </a:lnTo>
                  <a:lnTo>
                    <a:pt x="56198" y="16462"/>
                  </a:lnTo>
                  <a:lnTo>
                    <a:pt x="55686" y="16265"/>
                  </a:lnTo>
                  <a:lnTo>
                    <a:pt x="55174" y="16108"/>
                  </a:lnTo>
                  <a:lnTo>
                    <a:pt x="55017" y="16069"/>
                  </a:lnTo>
                  <a:close/>
                  <a:moveTo>
                    <a:pt x="57380" y="17841"/>
                  </a:moveTo>
                  <a:lnTo>
                    <a:pt x="57222" y="17880"/>
                  </a:lnTo>
                  <a:lnTo>
                    <a:pt x="57104" y="17959"/>
                  </a:lnTo>
                  <a:lnTo>
                    <a:pt x="57025" y="18077"/>
                  </a:lnTo>
                  <a:lnTo>
                    <a:pt x="57025" y="18235"/>
                  </a:lnTo>
                  <a:lnTo>
                    <a:pt x="57065" y="18392"/>
                  </a:lnTo>
                  <a:lnTo>
                    <a:pt x="57183" y="18786"/>
                  </a:lnTo>
                  <a:lnTo>
                    <a:pt x="57301" y="19180"/>
                  </a:lnTo>
                  <a:lnTo>
                    <a:pt x="57301" y="19534"/>
                  </a:lnTo>
                  <a:lnTo>
                    <a:pt x="57301" y="19692"/>
                  </a:lnTo>
                  <a:lnTo>
                    <a:pt x="57340" y="19810"/>
                  </a:lnTo>
                  <a:lnTo>
                    <a:pt x="57380" y="19967"/>
                  </a:lnTo>
                  <a:lnTo>
                    <a:pt x="57498" y="20046"/>
                  </a:lnTo>
                  <a:lnTo>
                    <a:pt x="57655" y="20085"/>
                  </a:lnTo>
                  <a:lnTo>
                    <a:pt x="57695" y="20085"/>
                  </a:lnTo>
                  <a:lnTo>
                    <a:pt x="57813" y="20046"/>
                  </a:lnTo>
                  <a:lnTo>
                    <a:pt x="57931" y="19967"/>
                  </a:lnTo>
                  <a:lnTo>
                    <a:pt x="58010" y="19849"/>
                  </a:lnTo>
                  <a:lnTo>
                    <a:pt x="58049" y="19731"/>
                  </a:lnTo>
                  <a:lnTo>
                    <a:pt x="58049" y="19534"/>
                  </a:lnTo>
                  <a:lnTo>
                    <a:pt x="58049" y="19062"/>
                  </a:lnTo>
                  <a:lnTo>
                    <a:pt x="57931" y="18550"/>
                  </a:lnTo>
                  <a:lnTo>
                    <a:pt x="57734" y="18077"/>
                  </a:lnTo>
                  <a:lnTo>
                    <a:pt x="57655" y="17919"/>
                  </a:lnTo>
                  <a:lnTo>
                    <a:pt x="57537" y="17880"/>
                  </a:lnTo>
                  <a:lnTo>
                    <a:pt x="57380" y="17841"/>
                  </a:lnTo>
                  <a:close/>
                  <a:moveTo>
                    <a:pt x="4569" y="17998"/>
                  </a:moveTo>
                  <a:lnTo>
                    <a:pt x="4451" y="18077"/>
                  </a:lnTo>
                  <a:lnTo>
                    <a:pt x="4372" y="18195"/>
                  </a:lnTo>
                  <a:lnTo>
                    <a:pt x="4333" y="18313"/>
                  </a:lnTo>
                  <a:lnTo>
                    <a:pt x="4333" y="18471"/>
                  </a:lnTo>
                  <a:lnTo>
                    <a:pt x="4766" y="19928"/>
                  </a:lnTo>
                  <a:lnTo>
                    <a:pt x="4805" y="20046"/>
                  </a:lnTo>
                  <a:lnTo>
                    <a:pt x="4923" y="20125"/>
                  </a:lnTo>
                  <a:lnTo>
                    <a:pt x="5002" y="20164"/>
                  </a:lnTo>
                  <a:lnTo>
                    <a:pt x="5120" y="20204"/>
                  </a:lnTo>
                  <a:lnTo>
                    <a:pt x="5238" y="20164"/>
                  </a:lnTo>
                  <a:lnTo>
                    <a:pt x="5357" y="20125"/>
                  </a:lnTo>
                  <a:lnTo>
                    <a:pt x="5475" y="20007"/>
                  </a:lnTo>
                  <a:lnTo>
                    <a:pt x="5514" y="19849"/>
                  </a:lnTo>
                  <a:lnTo>
                    <a:pt x="5514" y="19692"/>
                  </a:lnTo>
                  <a:lnTo>
                    <a:pt x="5041" y="18235"/>
                  </a:lnTo>
                  <a:lnTo>
                    <a:pt x="5002" y="18116"/>
                  </a:lnTo>
                  <a:lnTo>
                    <a:pt x="4884" y="18038"/>
                  </a:lnTo>
                  <a:lnTo>
                    <a:pt x="4726" y="17998"/>
                  </a:lnTo>
                  <a:close/>
                  <a:moveTo>
                    <a:pt x="57143" y="20755"/>
                  </a:moveTo>
                  <a:lnTo>
                    <a:pt x="56986" y="20834"/>
                  </a:lnTo>
                  <a:lnTo>
                    <a:pt x="56907" y="20912"/>
                  </a:lnTo>
                  <a:lnTo>
                    <a:pt x="56710" y="21188"/>
                  </a:lnTo>
                  <a:lnTo>
                    <a:pt x="56513" y="21385"/>
                  </a:lnTo>
                  <a:lnTo>
                    <a:pt x="56316" y="21582"/>
                  </a:lnTo>
                  <a:lnTo>
                    <a:pt x="56080" y="21779"/>
                  </a:lnTo>
                  <a:lnTo>
                    <a:pt x="55923" y="21858"/>
                  </a:lnTo>
                  <a:lnTo>
                    <a:pt x="55844" y="21936"/>
                  </a:lnTo>
                  <a:lnTo>
                    <a:pt x="55765" y="22094"/>
                  </a:lnTo>
                  <a:lnTo>
                    <a:pt x="55765" y="22251"/>
                  </a:lnTo>
                  <a:lnTo>
                    <a:pt x="55804" y="22370"/>
                  </a:lnTo>
                  <a:lnTo>
                    <a:pt x="55883" y="22448"/>
                  </a:lnTo>
                  <a:lnTo>
                    <a:pt x="55962" y="22488"/>
                  </a:lnTo>
                  <a:lnTo>
                    <a:pt x="56119" y="22566"/>
                  </a:lnTo>
                  <a:lnTo>
                    <a:pt x="56238" y="22527"/>
                  </a:lnTo>
                  <a:lnTo>
                    <a:pt x="56356" y="22488"/>
                  </a:lnTo>
                  <a:lnTo>
                    <a:pt x="56474" y="22409"/>
                  </a:lnTo>
                  <a:lnTo>
                    <a:pt x="56789" y="22173"/>
                  </a:lnTo>
                  <a:lnTo>
                    <a:pt x="57065" y="21936"/>
                  </a:lnTo>
                  <a:lnTo>
                    <a:pt x="57340" y="21661"/>
                  </a:lnTo>
                  <a:lnTo>
                    <a:pt x="57537" y="21346"/>
                  </a:lnTo>
                  <a:lnTo>
                    <a:pt x="57616" y="21188"/>
                  </a:lnTo>
                  <a:lnTo>
                    <a:pt x="57577" y="21031"/>
                  </a:lnTo>
                  <a:lnTo>
                    <a:pt x="57537" y="20912"/>
                  </a:lnTo>
                  <a:lnTo>
                    <a:pt x="57419" y="20794"/>
                  </a:lnTo>
                  <a:lnTo>
                    <a:pt x="57301" y="20755"/>
                  </a:lnTo>
                  <a:close/>
                  <a:moveTo>
                    <a:pt x="5475" y="20912"/>
                  </a:moveTo>
                  <a:lnTo>
                    <a:pt x="5317" y="20991"/>
                  </a:lnTo>
                  <a:lnTo>
                    <a:pt x="5238" y="21109"/>
                  </a:lnTo>
                  <a:lnTo>
                    <a:pt x="5199" y="21228"/>
                  </a:lnTo>
                  <a:lnTo>
                    <a:pt x="5199" y="21385"/>
                  </a:lnTo>
                  <a:lnTo>
                    <a:pt x="5632" y="22842"/>
                  </a:lnTo>
                  <a:lnTo>
                    <a:pt x="5672" y="22960"/>
                  </a:lnTo>
                  <a:lnTo>
                    <a:pt x="5790" y="23039"/>
                  </a:lnTo>
                  <a:lnTo>
                    <a:pt x="5868" y="23078"/>
                  </a:lnTo>
                  <a:lnTo>
                    <a:pt x="5987" y="23118"/>
                  </a:lnTo>
                  <a:lnTo>
                    <a:pt x="6105" y="23078"/>
                  </a:lnTo>
                  <a:lnTo>
                    <a:pt x="6223" y="23039"/>
                  </a:lnTo>
                  <a:lnTo>
                    <a:pt x="6341" y="22921"/>
                  </a:lnTo>
                  <a:lnTo>
                    <a:pt x="6380" y="22763"/>
                  </a:lnTo>
                  <a:lnTo>
                    <a:pt x="6380" y="22606"/>
                  </a:lnTo>
                  <a:lnTo>
                    <a:pt x="5947" y="21149"/>
                  </a:lnTo>
                  <a:lnTo>
                    <a:pt x="5868" y="21031"/>
                  </a:lnTo>
                  <a:lnTo>
                    <a:pt x="5750" y="20952"/>
                  </a:lnTo>
                  <a:lnTo>
                    <a:pt x="5593" y="20912"/>
                  </a:lnTo>
                  <a:close/>
                  <a:moveTo>
                    <a:pt x="54780" y="22606"/>
                  </a:moveTo>
                  <a:lnTo>
                    <a:pt x="54662" y="22645"/>
                  </a:lnTo>
                  <a:lnTo>
                    <a:pt x="53363" y="23472"/>
                  </a:lnTo>
                  <a:lnTo>
                    <a:pt x="53245" y="23590"/>
                  </a:lnTo>
                  <a:lnTo>
                    <a:pt x="53205" y="23709"/>
                  </a:lnTo>
                  <a:lnTo>
                    <a:pt x="53205" y="23866"/>
                  </a:lnTo>
                  <a:lnTo>
                    <a:pt x="53245" y="23984"/>
                  </a:lnTo>
                  <a:lnTo>
                    <a:pt x="53323" y="24063"/>
                  </a:lnTo>
                  <a:lnTo>
                    <a:pt x="53402" y="24142"/>
                  </a:lnTo>
                  <a:lnTo>
                    <a:pt x="53560" y="24181"/>
                  </a:lnTo>
                  <a:lnTo>
                    <a:pt x="53678" y="24181"/>
                  </a:lnTo>
                  <a:lnTo>
                    <a:pt x="53757" y="24102"/>
                  </a:lnTo>
                  <a:lnTo>
                    <a:pt x="55056" y="23315"/>
                  </a:lnTo>
                  <a:lnTo>
                    <a:pt x="55174" y="23197"/>
                  </a:lnTo>
                  <a:lnTo>
                    <a:pt x="55214" y="23078"/>
                  </a:lnTo>
                  <a:lnTo>
                    <a:pt x="55214" y="22921"/>
                  </a:lnTo>
                  <a:lnTo>
                    <a:pt x="55174" y="22763"/>
                  </a:lnTo>
                  <a:lnTo>
                    <a:pt x="55056" y="22685"/>
                  </a:lnTo>
                  <a:lnTo>
                    <a:pt x="54938" y="22606"/>
                  </a:lnTo>
                  <a:close/>
                  <a:moveTo>
                    <a:pt x="52221" y="24221"/>
                  </a:moveTo>
                  <a:lnTo>
                    <a:pt x="52063" y="24299"/>
                  </a:lnTo>
                  <a:lnTo>
                    <a:pt x="50803" y="25087"/>
                  </a:lnTo>
                  <a:lnTo>
                    <a:pt x="50685" y="25205"/>
                  </a:lnTo>
                  <a:lnTo>
                    <a:pt x="50645" y="25323"/>
                  </a:lnTo>
                  <a:lnTo>
                    <a:pt x="50606" y="25481"/>
                  </a:lnTo>
                  <a:lnTo>
                    <a:pt x="50685" y="25638"/>
                  </a:lnTo>
                  <a:lnTo>
                    <a:pt x="50724" y="25717"/>
                  </a:lnTo>
                  <a:lnTo>
                    <a:pt x="50803" y="25756"/>
                  </a:lnTo>
                  <a:lnTo>
                    <a:pt x="51000" y="25796"/>
                  </a:lnTo>
                  <a:lnTo>
                    <a:pt x="51118" y="25796"/>
                  </a:lnTo>
                  <a:lnTo>
                    <a:pt x="51197" y="25756"/>
                  </a:lnTo>
                  <a:lnTo>
                    <a:pt x="52496" y="24929"/>
                  </a:lnTo>
                  <a:lnTo>
                    <a:pt x="52614" y="24811"/>
                  </a:lnTo>
                  <a:lnTo>
                    <a:pt x="52654" y="24693"/>
                  </a:lnTo>
                  <a:lnTo>
                    <a:pt x="52654" y="24536"/>
                  </a:lnTo>
                  <a:lnTo>
                    <a:pt x="52614" y="24417"/>
                  </a:lnTo>
                  <a:lnTo>
                    <a:pt x="52496" y="24299"/>
                  </a:lnTo>
                  <a:lnTo>
                    <a:pt x="52378" y="24221"/>
                  </a:lnTo>
                  <a:close/>
                  <a:moveTo>
                    <a:pt x="6459" y="23787"/>
                  </a:moveTo>
                  <a:lnTo>
                    <a:pt x="6341" y="23827"/>
                  </a:lnTo>
                  <a:lnTo>
                    <a:pt x="6184" y="23905"/>
                  </a:lnTo>
                  <a:lnTo>
                    <a:pt x="6105" y="23984"/>
                  </a:lnTo>
                  <a:lnTo>
                    <a:pt x="6065" y="24142"/>
                  </a:lnTo>
                  <a:lnTo>
                    <a:pt x="6065" y="24299"/>
                  </a:lnTo>
                  <a:lnTo>
                    <a:pt x="6499" y="25756"/>
                  </a:lnTo>
                  <a:lnTo>
                    <a:pt x="6577" y="25875"/>
                  </a:lnTo>
                  <a:lnTo>
                    <a:pt x="6656" y="25953"/>
                  </a:lnTo>
                  <a:lnTo>
                    <a:pt x="6735" y="25993"/>
                  </a:lnTo>
                  <a:lnTo>
                    <a:pt x="6853" y="26032"/>
                  </a:lnTo>
                  <a:lnTo>
                    <a:pt x="6971" y="25993"/>
                  </a:lnTo>
                  <a:lnTo>
                    <a:pt x="7129" y="25914"/>
                  </a:lnTo>
                  <a:lnTo>
                    <a:pt x="7207" y="25835"/>
                  </a:lnTo>
                  <a:lnTo>
                    <a:pt x="7247" y="25678"/>
                  </a:lnTo>
                  <a:lnTo>
                    <a:pt x="7247" y="25520"/>
                  </a:lnTo>
                  <a:lnTo>
                    <a:pt x="6814" y="24063"/>
                  </a:lnTo>
                  <a:lnTo>
                    <a:pt x="6735" y="23945"/>
                  </a:lnTo>
                  <a:lnTo>
                    <a:pt x="6617" y="23866"/>
                  </a:lnTo>
                  <a:lnTo>
                    <a:pt x="6459" y="23787"/>
                  </a:lnTo>
                  <a:close/>
                  <a:moveTo>
                    <a:pt x="49661" y="25875"/>
                  </a:moveTo>
                  <a:lnTo>
                    <a:pt x="49503" y="25914"/>
                  </a:lnTo>
                  <a:lnTo>
                    <a:pt x="48243" y="26741"/>
                  </a:lnTo>
                  <a:lnTo>
                    <a:pt x="48125" y="26820"/>
                  </a:lnTo>
                  <a:lnTo>
                    <a:pt x="48046" y="26977"/>
                  </a:lnTo>
                  <a:lnTo>
                    <a:pt x="48046" y="27095"/>
                  </a:lnTo>
                  <a:lnTo>
                    <a:pt x="48125" y="27253"/>
                  </a:lnTo>
                  <a:lnTo>
                    <a:pt x="48164" y="27332"/>
                  </a:lnTo>
                  <a:lnTo>
                    <a:pt x="48243" y="27371"/>
                  </a:lnTo>
                  <a:lnTo>
                    <a:pt x="48440" y="27410"/>
                  </a:lnTo>
                  <a:lnTo>
                    <a:pt x="48519" y="27410"/>
                  </a:lnTo>
                  <a:lnTo>
                    <a:pt x="48637" y="27371"/>
                  </a:lnTo>
                  <a:lnTo>
                    <a:pt x="49937" y="26544"/>
                  </a:lnTo>
                  <a:lnTo>
                    <a:pt x="50015" y="26465"/>
                  </a:lnTo>
                  <a:lnTo>
                    <a:pt x="50094" y="26308"/>
                  </a:lnTo>
                  <a:lnTo>
                    <a:pt x="50094" y="26190"/>
                  </a:lnTo>
                  <a:lnTo>
                    <a:pt x="50055" y="26032"/>
                  </a:lnTo>
                  <a:lnTo>
                    <a:pt x="49937" y="25914"/>
                  </a:lnTo>
                  <a:lnTo>
                    <a:pt x="49779" y="25875"/>
                  </a:lnTo>
                  <a:close/>
                  <a:moveTo>
                    <a:pt x="7365" y="26702"/>
                  </a:moveTo>
                  <a:lnTo>
                    <a:pt x="7207" y="26741"/>
                  </a:lnTo>
                  <a:lnTo>
                    <a:pt x="7050" y="26820"/>
                  </a:lnTo>
                  <a:lnTo>
                    <a:pt x="6971" y="26898"/>
                  </a:lnTo>
                  <a:lnTo>
                    <a:pt x="6932" y="27056"/>
                  </a:lnTo>
                  <a:lnTo>
                    <a:pt x="6932" y="27214"/>
                  </a:lnTo>
                  <a:lnTo>
                    <a:pt x="7365" y="28671"/>
                  </a:lnTo>
                  <a:lnTo>
                    <a:pt x="7444" y="28789"/>
                  </a:lnTo>
                  <a:lnTo>
                    <a:pt x="7523" y="28868"/>
                  </a:lnTo>
                  <a:lnTo>
                    <a:pt x="7601" y="28907"/>
                  </a:lnTo>
                  <a:lnTo>
                    <a:pt x="7719" y="28946"/>
                  </a:lnTo>
                  <a:lnTo>
                    <a:pt x="7838" y="28907"/>
                  </a:lnTo>
                  <a:lnTo>
                    <a:pt x="7995" y="28828"/>
                  </a:lnTo>
                  <a:lnTo>
                    <a:pt x="8074" y="28749"/>
                  </a:lnTo>
                  <a:lnTo>
                    <a:pt x="8113" y="28592"/>
                  </a:lnTo>
                  <a:lnTo>
                    <a:pt x="8113" y="28434"/>
                  </a:lnTo>
                  <a:lnTo>
                    <a:pt x="7680" y="26977"/>
                  </a:lnTo>
                  <a:lnTo>
                    <a:pt x="7601" y="26859"/>
                  </a:lnTo>
                  <a:lnTo>
                    <a:pt x="7483" y="26780"/>
                  </a:lnTo>
                  <a:lnTo>
                    <a:pt x="7365" y="26702"/>
                  </a:lnTo>
                  <a:close/>
                  <a:moveTo>
                    <a:pt x="47062" y="27489"/>
                  </a:moveTo>
                  <a:lnTo>
                    <a:pt x="46944" y="27568"/>
                  </a:lnTo>
                  <a:lnTo>
                    <a:pt x="46825" y="27686"/>
                  </a:lnTo>
                  <a:lnTo>
                    <a:pt x="46747" y="27844"/>
                  </a:lnTo>
                  <a:lnTo>
                    <a:pt x="46589" y="29340"/>
                  </a:lnTo>
                  <a:lnTo>
                    <a:pt x="46589" y="29458"/>
                  </a:lnTo>
                  <a:lnTo>
                    <a:pt x="46668" y="29616"/>
                  </a:lnTo>
                  <a:lnTo>
                    <a:pt x="46786" y="29695"/>
                  </a:lnTo>
                  <a:lnTo>
                    <a:pt x="46944" y="29734"/>
                  </a:lnTo>
                  <a:lnTo>
                    <a:pt x="47101" y="29734"/>
                  </a:lnTo>
                  <a:lnTo>
                    <a:pt x="47219" y="29655"/>
                  </a:lnTo>
                  <a:lnTo>
                    <a:pt x="47298" y="29537"/>
                  </a:lnTo>
                  <a:lnTo>
                    <a:pt x="47337" y="29419"/>
                  </a:lnTo>
                  <a:lnTo>
                    <a:pt x="47495" y="28001"/>
                  </a:lnTo>
                  <a:lnTo>
                    <a:pt x="47534" y="27844"/>
                  </a:lnTo>
                  <a:lnTo>
                    <a:pt x="47455" y="27647"/>
                  </a:lnTo>
                  <a:lnTo>
                    <a:pt x="47337" y="27568"/>
                  </a:lnTo>
                  <a:lnTo>
                    <a:pt x="47219" y="27489"/>
                  </a:lnTo>
                  <a:close/>
                  <a:moveTo>
                    <a:pt x="8231" y="29616"/>
                  </a:moveTo>
                  <a:lnTo>
                    <a:pt x="8074" y="29655"/>
                  </a:lnTo>
                  <a:lnTo>
                    <a:pt x="7916" y="29734"/>
                  </a:lnTo>
                  <a:lnTo>
                    <a:pt x="7838" y="29813"/>
                  </a:lnTo>
                  <a:lnTo>
                    <a:pt x="7798" y="29970"/>
                  </a:lnTo>
                  <a:lnTo>
                    <a:pt x="7798" y="30128"/>
                  </a:lnTo>
                  <a:lnTo>
                    <a:pt x="8231" y="31585"/>
                  </a:lnTo>
                  <a:lnTo>
                    <a:pt x="8310" y="31703"/>
                  </a:lnTo>
                  <a:lnTo>
                    <a:pt x="8389" y="31782"/>
                  </a:lnTo>
                  <a:lnTo>
                    <a:pt x="8507" y="31821"/>
                  </a:lnTo>
                  <a:lnTo>
                    <a:pt x="8625" y="31861"/>
                  </a:lnTo>
                  <a:lnTo>
                    <a:pt x="8704" y="31821"/>
                  </a:lnTo>
                  <a:lnTo>
                    <a:pt x="8861" y="31742"/>
                  </a:lnTo>
                  <a:lnTo>
                    <a:pt x="8940" y="31664"/>
                  </a:lnTo>
                  <a:lnTo>
                    <a:pt x="8980" y="31506"/>
                  </a:lnTo>
                  <a:lnTo>
                    <a:pt x="8980" y="31349"/>
                  </a:lnTo>
                  <a:lnTo>
                    <a:pt x="8546" y="29891"/>
                  </a:lnTo>
                  <a:lnTo>
                    <a:pt x="8468" y="29773"/>
                  </a:lnTo>
                  <a:lnTo>
                    <a:pt x="8350" y="29655"/>
                  </a:lnTo>
                  <a:lnTo>
                    <a:pt x="8231" y="29616"/>
                  </a:lnTo>
                  <a:close/>
                  <a:moveTo>
                    <a:pt x="46865" y="30482"/>
                  </a:moveTo>
                  <a:lnTo>
                    <a:pt x="46707" y="30522"/>
                  </a:lnTo>
                  <a:lnTo>
                    <a:pt x="46589" y="30561"/>
                  </a:lnTo>
                  <a:lnTo>
                    <a:pt x="46471" y="30679"/>
                  </a:lnTo>
                  <a:lnTo>
                    <a:pt x="46432" y="30837"/>
                  </a:lnTo>
                  <a:lnTo>
                    <a:pt x="46274" y="32333"/>
                  </a:lnTo>
                  <a:lnTo>
                    <a:pt x="46274" y="32491"/>
                  </a:lnTo>
                  <a:lnTo>
                    <a:pt x="46353" y="32609"/>
                  </a:lnTo>
                  <a:lnTo>
                    <a:pt x="46471" y="32727"/>
                  </a:lnTo>
                  <a:lnTo>
                    <a:pt x="46628" y="32766"/>
                  </a:lnTo>
                  <a:lnTo>
                    <a:pt x="46668" y="32766"/>
                  </a:lnTo>
                  <a:lnTo>
                    <a:pt x="46786" y="32727"/>
                  </a:lnTo>
                  <a:lnTo>
                    <a:pt x="46904" y="32688"/>
                  </a:lnTo>
                  <a:lnTo>
                    <a:pt x="46983" y="32569"/>
                  </a:lnTo>
                  <a:lnTo>
                    <a:pt x="47022" y="32412"/>
                  </a:lnTo>
                  <a:lnTo>
                    <a:pt x="47180" y="30915"/>
                  </a:lnTo>
                  <a:lnTo>
                    <a:pt x="47180" y="30758"/>
                  </a:lnTo>
                  <a:lnTo>
                    <a:pt x="47101" y="30640"/>
                  </a:lnTo>
                  <a:lnTo>
                    <a:pt x="46983" y="30561"/>
                  </a:lnTo>
                  <a:lnTo>
                    <a:pt x="46865" y="30482"/>
                  </a:lnTo>
                  <a:close/>
                  <a:moveTo>
                    <a:pt x="9098" y="32530"/>
                  </a:moveTo>
                  <a:lnTo>
                    <a:pt x="8940" y="32569"/>
                  </a:lnTo>
                  <a:lnTo>
                    <a:pt x="8783" y="32648"/>
                  </a:lnTo>
                  <a:lnTo>
                    <a:pt x="8704" y="32727"/>
                  </a:lnTo>
                  <a:lnTo>
                    <a:pt x="8665" y="32885"/>
                  </a:lnTo>
                  <a:lnTo>
                    <a:pt x="8665" y="33042"/>
                  </a:lnTo>
                  <a:lnTo>
                    <a:pt x="9098" y="34499"/>
                  </a:lnTo>
                  <a:lnTo>
                    <a:pt x="9177" y="34617"/>
                  </a:lnTo>
                  <a:lnTo>
                    <a:pt x="9255" y="34696"/>
                  </a:lnTo>
                  <a:lnTo>
                    <a:pt x="9373" y="34735"/>
                  </a:lnTo>
                  <a:lnTo>
                    <a:pt x="9492" y="34775"/>
                  </a:lnTo>
                  <a:lnTo>
                    <a:pt x="9570" y="34735"/>
                  </a:lnTo>
                  <a:lnTo>
                    <a:pt x="9728" y="34657"/>
                  </a:lnTo>
                  <a:lnTo>
                    <a:pt x="9807" y="34578"/>
                  </a:lnTo>
                  <a:lnTo>
                    <a:pt x="9846" y="34420"/>
                  </a:lnTo>
                  <a:lnTo>
                    <a:pt x="9846" y="34263"/>
                  </a:lnTo>
                  <a:lnTo>
                    <a:pt x="9413" y="32806"/>
                  </a:lnTo>
                  <a:lnTo>
                    <a:pt x="9334" y="32688"/>
                  </a:lnTo>
                  <a:lnTo>
                    <a:pt x="9216" y="32569"/>
                  </a:lnTo>
                  <a:lnTo>
                    <a:pt x="9098" y="32530"/>
                  </a:lnTo>
                  <a:close/>
                  <a:moveTo>
                    <a:pt x="46392" y="33515"/>
                  </a:moveTo>
                  <a:lnTo>
                    <a:pt x="46235" y="33593"/>
                  </a:lnTo>
                  <a:lnTo>
                    <a:pt x="46156" y="33712"/>
                  </a:lnTo>
                  <a:lnTo>
                    <a:pt x="46117" y="33869"/>
                  </a:lnTo>
                  <a:lnTo>
                    <a:pt x="45959" y="35366"/>
                  </a:lnTo>
                  <a:lnTo>
                    <a:pt x="45959" y="35523"/>
                  </a:lnTo>
                  <a:lnTo>
                    <a:pt x="46038" y="35641"/>
                  </a:lnTo>
                  <a:lnTo>
                    <a:pt x="46156" y="35759"/>
                  </a:lnTo>
                  <a:lnTo>
                    <a:pt x="46274" y="35799"/>
                  </a:lnTo>
                  <a:lnTo>
                    <a:pt x="46313" y="35799"/>
                  </a:lnTo>
                  <a:lnTo>
                    <a:pt x="46471" y="35759"/>
                  </a:lnTo>
                  <a:lnTo>
                    <a:pt x="46589" y="35681"/>
                  </a:lnTo>
                  <a:lnTo>
                    <a:pt x="46668" y="35602"/>
                  </a:lnTo>
                  <a:lnTo>
                    <a:pt x="46707" y="35444"/>
                  </a:lnTo>
                  <a:lnTo>
                    <a:pt x="46865" y="33948"/>
                  </a:lnTo>
                  <a:lnTo>
                    <a:pt x="46865" y="33790"/>
                  </a:lnTo>
                  <a:lnTo>
                    <a:pt x="46786" y="33672"/>
                  </a:lnTo>
                  <a:lnTo>
                    <a:pt x="46668" y="33554"/>
                  </a:lnTo>
                  <a:lnTo>
                    <a:pt x="46510" y="33515"/>
                  </a:lnTo>
                  <a:close/>
                  <a:moveTo>
                    <a:pt x="9964" y="35444"/>
                  </a:moveTo>
                  <a:lnTo>
                    <a:pt x="9807" y="35484"/>
                  </a:lnTo>
                  <a:lnTo>
                    <a:pt x="9688" y="35523"/>
                  </a:lnTo>
                  <a:lnTo>
                    <a:pt x="9570" y="35641"/>
                  </a:lnTo>
                  <a:lnTo>
                    <a:pt x="9531" y="35799"/>
                  </a:lnTo>
                  <a:lnTo>
                    <a:pt x="9531" y="35956"/>
                  </a:lnTo>
                  <a:lnTo>
                    <a:pt x="9964" y="37413"/>
                  </a:lnTo>
                  <a:lnTo>
                    <a:pt x="10043" y="37492"/>
                  </a:lnTo>
                  <a:lnTo>
                    <a:pt x="10122" y="37610"/>
                  </a:lnTo>
                  <a:lnTo>
                    <a:pt x="10240" y="37650"/>
                  </a:lnTo>
                  <a:lnTo>
                    <a:pt x="10358" y="37689"/>
                  </a:lnTo>
                  <a:lnTo>
                    <a:pt x="10437" y="37650"/>
                  </a:lnTo>
                  <a:lnTo>
                    <a:pt x="10594" y="37571"/>
                  </a:lnTo>
                  <a:lnTo>
                    <a:pt x="10673" y="37453"/>
                  </a:lnTo>
                  <a:lnTo>
                    <a:pt x="10712" y="37335"/>
                  </a:lnTo>
                  <a:lnTo>
                    <a:pt x="10712" y="37177"/>
                  </a:lnTo>
                  <a:lnTo>
                    <a:pt x="10279" y="35720"/>
                  </a:lnTo>
                  <a:lnTo>
                    <a:pt x="10200" y="35602"/>
                  </a:lnTo>
                  <a:lnTo>
                    <a:pt x="10082" y="35484"/>
                  </a:lnTo>
                  <a:lnTo>
                    <a:pt x="9964" y="35444"/>
                  </a:lnTo>
                  <a:close/>
                  <a:moveTo>
                    <a:pt x="46077" y="36547"/>
                  </a:moveTo>
                  <a:lnTo>
                    <a:pt x="45920" y="36626"/>
                  </a:lnTo>
                  <a:lnTo>
                    <a:pt x="45841" y="36744"/>
                  </a:lnTo>
                  <a:lnTo>
                    <a:pt x="45801" y="36862"/>
                  </a:lnTo>
                  <a:lnTo>
                    <a:pt x="45644" y="38398"/>
                  </a:lnTo>
                  <a:lnTo>
                    <a:pt x="45644" y="38555"/>
                  </a:lnTo>
                  <a:lnTo>
                    <a:pt x="45723" y="38674"/>
                  </a:lnTo>
                  <a:lnTo>
                    <a:pt x="45841" y="38752"/>
                  </a:lnTo>
                  <a:lnTo>
                    <a:pt x="45959" y="38792"/>
                  </a:lnTo>
                  <a:lnTo>
                    <a:pt x="45998" y="38831"/>
                  </a:lnTo>
                  <a:lnTo>
                    <a:pt x="46156" y="38792"/>
                  </a:lnTo>
                  <a:lnTo>
                    <a:pt x="46274" y="38713"/>
                  </a:lnTo>
                  <a:lnTo>
                    <a:pt x="46353" y="38595"/>
                  </a:lnTo>
                  <a:lnTo>
                    <a:pt x="46392" y="38477"/>
                  </a:lnTo>
                  <a:lnTo>
                    <a:pt x="46550" y="36980"/>
                  </a:lnTo>
                  <a:lnTo>
                    <a:pt x="46550" y="36823"/>
                  </a:lnTo>
                  <a:lnTo>
                    <a:pt x="46471" y="36665"/>
                  </a:lnTo>
                  <a:lnTo>
                    <a:pt x="46353" y="36586"/>
                  </a:lnTo>
                  <a:lnTo>
                    <a:pt x="46195" y="36547"/>
                  </a:lnTo>
                  <a:close/>
                  <a:moveTo>
                    <a:pt x="10831" y="38359"/>
                  </a:moveTo>
                  <a:lnTo>
                    <a:pt x="10673" y="38398"/>
                  </a:lnTo>
                  <a:lnTo>
                    <a:pt x="10555" y="38437"/>
                  </a:lnTo>
                  <a:lnTo>
                    <a:pt x="10437" y="38555"/>
                  </a:lnTo>
                  <a:lnTo>
                    <a:pt x="10397" y="38713"/>
                  </a:lnTo>
                  <a:lnTo>
                    <a:pt x="10437" y="38871"/>
                  </a:lnTo>
                  <a:lnTo>
                    <a:pt x="10870" y="40328"/>
                  </a:lnTo>
                  <a:lnTo>
                    <a:pt x="10909" y="40406"/>
                  </a:lnTo>
                  <a:lnTo>
                    <a:pt x="10988" y="40525"/>
                  </a:lnTo>
                  <a:lnTo>
                    <a:pt x="11106" y="40564"/>
                  </a:lnTo>
                  <a:lnTo>
                    <a:pt x="11343" y="40564"/>
                  </a:lnTo>
                  <a:lnTo>
                    <a:pt x="11461" y="40485"/>
                  </a:lnTo>
                  <a:lnTo>
                    <a:pt x="11539" y="40367"/>
                  </a:lnTo>
                  <a:lnTo>
                    <a:pt x="11579" y="40249"/>
                  </a:lnTo>
                  <a:lnTo>
                    <a:pt x="11579" y="40091"/>
                  </a:lnTo>
                  <a:lnTo>
                    <a:pt x="11146" y="38634"/>
                  </a:lnTo>
                  <a:lnTo>
                    <a:pt x="11067" y="38516"/>
                  </a:lnTo>
                  <a:lnTo>
                    <a:pt x="10949" y="38398"/>
                  </a:lnTo>
                  <a:lnTo>
                    <a:pt x="10831" y="38359"/>
                  </a:lnTo>
                  <a:close/>
                  <a:moveTo>
                    <a:pt x="26347" y="39264"/>
                  </a:moveTo>
                  <a:lnTo>
                    <a:pt x="26189" y="39304"/>
                  </a:lnTo>
                  <a:lnTo>
                    <a:pt x="26071" y="39382"/>
                  </a:lnTo>
                  <a:lnTo>
                    <a:pt x="25992" y="39540"/>
                  </a:lnTo>
                  <a:lnTo>
                    <a:pt x="25992" y="39658"/>
                  </a:lnTo>
                  <a:lnTo>
                    <a:pt x="26032" y="39816"/>
                  </a:lnTo>
                  <a:lnTo>
                    <a:pt x="26111" y="39934"/>
                  </a:lnTo>
                  <a:lnTo>
                    <a:pt x="27292" y="40879"/>
                  </a:lnTo>
                  <a:lnTo>
                    <a:pt x="27410" y="40958"/>
                  </a:lnTo>
                  <a:lnTo>
                    <a:pt x="27528" y="40997"/>
                  </a:lnTo>
                  <a:lnTo>
                    <a:pt x="27686" y="40958"/>
                  </a:lnTo>
                  <a:lnTo>
                    <a:pt x="27843" y="40840"/>
                  </a:lnTo>
                  <a:lnTo>
                    <a:pt x="27883" y="40721"/>
                  </a:lnTo>
                  <a:lnTo>
                    <a:pt x="27922" y="40564"/>
                  </a:lnTo>
                  <a:lnTo>
                    <a:pt x="27883" y="40446"/>
                  </a:lnTo>
                  <a:lnTo>
                    <a:pt x="27765" y="40328"/>
                  </a:lnTo>
                  <a:lnTo>
                    <a:pt x="26623" y="39343"/>
                  </a:lnTo>
                  <a:lnTo>
                    <a:pt x="26465" y="39264"/>
                  </a:lnTo>
                  <a:close/>
                  <a:moveTo>
                    <a:pt x="25047" y="39658"/>
                  </a:moveTo>
                  <a:lnTo>
                    <a:pt x="24890" y="39698"/>
                  </a:lnTo>
                  <a:lnTo>
                    <a:pt x="23551" y="40446"/>
                  </a:lnTo>
                  <a:lnTo>
                    <a:pt x="23433" y="40525"/>
                  </a:lnTo>
                  <a:lnTo>
                    <a:pt x="23393" y="40682"/>
                  </a:lnTo>
                  <a:lnTo>
                    <a:pt x="23354" y="40800"/>
                  </a:lnTo>
                  <a:lnTo>
                    <a:pt x="23393" y="40958"/>
                  </a:lnTo>
                  <a:lnTo>
                    <a:pt x="23472" y="41037"/>
                  </a:lnTo>
                  <a:lnTo>
                    <a:pt x="23551" y="41115"/>
                  </a:lnTo>
                  <a:lnTo>
                    <a:pt x="23630" y="41115"/>
                  </a:lnTo>
                  <a:lnTo>
                    <a:pt x="23748" y="41155"/>
                  </a:lnTo>
                  <a:lnTo>
                    <a:pt x="23827" y="41155"/>
                  </a:lnTo>
                  <a:lnTo>
                    <a:pt x="23945" y="41115"/>
                  </a:lnTo>
                  <a:lnTo>
                    <a:pt x="25244" y="40367"/>
                  </a:lnTo>
                  <a:lnTo>
                    <a:pt x="25362" y="40249"/>
                  </a:lnTo>
                  <a:lnTo>
                    <a:pt x="25441" y="40131"/>
                  </a:lnTo>
                  <a:lnTo>
                    <a:pt x="25441" y="39973"/>
                  </a:lnTo>
                  <a:lnTo>
                    <a:pt x="25402" y="39855"/>
                  </a:lnTo>
                  <a:lnTo>
                    <a:pt x="25323" y="39737"/>
                  </a:lnTo>
                  <a:lnTo>
                    <a:pt x="25165" y="39658"/>
                  </a:lnTo>
                  <a:close/>
                  <a:moveTo>
                    <a:pt x="45723" y="39579"/>
                  </a:moveTo>
                  <a:lnTo>
                    <a:pt x="45605" y="39658"/>
                  </a:lnTo>
                  <a:lnTo>
                    <a:pt x="45526" y="39776"/>
                  </a:lnTo>
                  <a:lnTo>
                    <a:pt x="45486" y="39894"/>
                  </a:lnTo>
                  <a:lnTo>
                    <a:pt x="45329" y="41430"/>
                  </a:lnTo>
                  <a:lnTo>
                    <a:pt x="45329" y="41548"/>
                  </a:lnTo>
                  <a:lnTo>
                    <a:pt x="45408" y="41706"/>
                  </a:lnTo>
                  <a:lnTo>
                    <a:pt x="45486" y="41785"/>
                  </a:lnTo>
                  <a:lnTo>
                    <a:pt x="45644" y="41824"/>
                  </a:lnTo>
                  <a:lnTo>
                    <a:pt x="45841" y="41824"/>
                  </a:lnTo>
                  <a:lnTo>
                    <a:pt x="45959" y="41745"/>
                  </a:lnTo>
                  <a:lnTo>
                    <a:pt x="46038" y="41627"/>
                  </a:lnTo>
                  <a:lnTo>
                    <a:pt x="46077" y="41509"/>
                  </a:lnTo>
                  <a:lnTo>
                    <a:pt x="46235" y="39973"/>
                  </a:lnTo>
                  <a:lnTo>
                    <a:pt x="46195" y="39816"/>
                  </a:lnTo>
                  <a:lnTo>
                    <a:pt x="46156" y="39698"/>
                  </a:lnTo>
                  <a:lnTo>
                    <a:pt x="46038" y="39619"/>
                  </a:lnTo>
                  <a:lnTo>
                    <a:pt x="45880" y="39579"/>
                  </a:lnTo>
                  <a:close/>
                  <a:moveTo>
                    <a:pt x="22369" y="41115"/>
                  </a:moveTo>
                  <a:lnTo>
                    <a:pt x="22212" y="41155"/>
                  </a:lnTo>
                  <a:lnTo>
                    <a:pt x="20912" y="41903"/>
                  </a:lnTo>
                  <a:lnTo>
                    <a:pt x="20794" y="42021"/>
                  </a:lnTo>
                  <a:lnTo>
                    <a:pt x="20715" y="42139"/>
                  </a:lnTo>
                  <a:lnTo>
                    <a:pt x="20715" y="42297"/>
                  </a:lnTo>
                  <a:lnTo>
                    <a:pt x="20755" y="42415"/>
                  </a:lnTo>
                  <a:lnTo>
                    <a:pt x="20833" y="42494"/>
                  </a:lnTo>
                  <a:lnTo>
                    <a:pt x="20912" y="42572"/>
                  </a:lnTo>
                  <a:lnTo>
                    <a:pt x="20991" y="42612"/>
                  </a:lnTo>
                  <a:lnTo>
                    <a:pt x="21188" y="42612"/>
                  </a:lnTo>
                  <a:lnTo>
                    <a:pt x="21267" y="42572"/>
                  </a:lnTo>
                  <a:lnTo>
                    <a:pt x="22606" y="41824"/>
                  </a:lnTo>
                  <a:lnTo>
                    <a:pt x="22724" y="41745"/>
                  </a:lnTo>
                  <a:lnTo>
                    <a:pt x="22763" y="41627"/>
                  </a:lnTo>
                  <a:lnTo>
                    <a:pt x="22803" y="41470"/>
                  </a:lnTo>
                  <a:lnTo>
                    <a:pt x="22763" y="41312"/>
                  </a:lnTo>
                  <a:lnTo>
                    <a:pt x="22645" y="41194"/>
                  </a:lnTo>
                  <a:lnTo>
                    <a:pt x="22527" y="41155"/>
                  </a:lnTo>
                  <a:lnTo>
                    <a:pt x="22369" y="41115"/>
                  </a:lnTo>
                  <a:close/>
                  <a:moveTo>
                    <a:pt x="28670" y="41194"/>
                  </a:moveTo>
                  <a:lnTo>
                    <a:pt x="28513" y="41233"/>
                  </a:lnTo>
                  <a:lnTo>
                    <a:pt x="28395" y="41352"/>
                  </a:lnTo>
                  <a:lnTo>
                    <a:pt x="28355" y="41470"/>
                  </a:lnTo>
                  <a:lnTo>
                    <a:pt x="28316" y="41627"/>
                  </a:lnTo>
                  <a:lnTo>
                    <a:pt x="28355" y="41745"/>
                  </a:lnTo>
                  <a:lnTo>
                    <a:pt x="28474" y="41864"/>
                  </a:lnTo>
                  <a:lnTo>
                    <a:pt x="29616" y="42848"/>
                  </a:lnTo>
                  <a:lnTo>
                    <a:pt x="29734" y="42927"/>
                  </a:lnTo>
                  <a:lnTo>
                    <a:pt x="29891" y="42927"/>
                  </a:lnTo>
                  <a:lnTo>
                    <a:pt x="30049" y="42887"/>
                  </a:lnTo>
                  <a:lnTo>
                    <a:pt x="30167" y="42809"/>
                  </a:lnTo>
                  <a:lnTo>
                    <a:pt x="30246" y="42651"/>
                  </a:lnTo>
                  <a:lnTo>
                    <a:pt x="30246" y="42533"/>
                  </a:lnTo>
                  <a:lnTo>
                    <a:pt x="30206" y="42375"/>
                  </a:lnTo>
                  <a:lnTo>
                    <a:pt x="30128" y="42257"/>
                  </a:lnTo>
                  <a:lnTo>
                    <a:pt x="28946" y="41273"/>
                  </a:lnTo>
                  <a:lnTo>
                    <a:pt x="28828" y="41233"/>
                  </a:lnTo>
                  <a:lnTo>
                    <a:pt x="28670" y="41194"/>
                  </a:lnTo>
                  <a:close/>
                  <a:moveTo>
                    <a:pt x="11697" y="41273"/>
                  </a:moveTo>
                  <a:lnTo>
                    <a:pt x="11539" y="41312"/>
                  </a:lnTo>
                  <a:lnTo>
                    <a:pt x="11421" y="41352"/>
                  </a:lnTo>
                  <a:lnTo>
                    <a:pt x="11303" y="41470"/>
                  </a:lnTo>
                  <a:lnTo>
                    <a:pt x="11264" y="41627"/>
                  </a:lnTo>
                  <a:lnTo>
                    <a:pt x="11303" y="41785"/>
                  </a:lnTo>
                  <a:lnTo>
                    <a:pt x="11736" y="43242"/>
                  </a:lnTo>
                  <a:lnTo>
                    <a:pt x="11776" y="43360"/>
                  </a:lnTo>
                  <a:lnTo>
                    <a:pt x="11854" y="43439"/>
                  </a:lnTo>
                  <a:lnTo>
                    <a:pt x="11973" y="43478"/>
                  </a:lnTo>
                  <a:lnTo>
                    <a:pt x="12209" y="43478"/>
                  </a:lnTo>
                  <a:lnTo>
                    <a:pt x="12327" y="43399"/>
                  </a:lnTo>
                  <a:lnTo>
                    <a:pt x="12445" y="43281"/>
                  </a:lnTo>
                  <a:lnTo>
                    <a:pt x="12485" y="43163"/>
                  </a:lnTo>
                  <a:lnTo>
                    <a:pt x="12445" y="43006"/>
                  </a:lnTo>
                  <a:lnTo>
                    <a:pt x="12012" y="41548"/>
                  </a:lnTo>
                  <a:lnTo>
                    <a:pt x="11933" y="41430"/>
                  </a:lnTo>
                  <a:lnTo>
                    <a:pt x="11815" y="41312"/>
                  </a:lnTo>
                  <a:lnTo>
                    <a:pt x="11697" y="41273"/>
                  </a:lnTo>
                  <a:close/>
                  <a:moveTo>
                    <a:pt x="19731" y="42612"/>
                  </a:moveTo>
                  <a:lnTo>
                    <a:pt x="19573" y="42651"/>
                  </a:lnTo>
                  <a:lnTo>
                    <a:pt x="18234" y="43399"/>
                  </a:lnTo>
                  <a:lnTo>
                    <a:pt x="18116" y="43478"/>
                  </a:lnTo>
                  <a:lnTo>
                    <a:pt x="18077" y="43596"/>
                  </a:lnTo>
                  <a:lnTo>
                    <a:pt x="18037" y="43754"/>
                  </a:lnTo>
                  <a:lnTo>
                    <a:pt x="18077" y="43911"/>
                  </a:lnTo>
                  <a:lnTo>
                    <a:pt x="18156" y="43990"/>
                  </a:lnTo>
                  <a:lnTo>
                    <a:pt x="18234" y="44030"/>
                  </a:lnTo>
                  <a:lnTo>
                    <a:pt x="18313" y="44069"/>
                  </a:lnTo>
                  <a:lnTo>
                    <a:pt x="18431" y="44108"/>
                  </a:lnTo>
                  <a:lnTo>
                    <a:pt x="18510" y="44069"/>
                  </a:lnTo>
                  <a:lnTo>
                    <a:pt x="18628" y="44030"/>
                  </a:lnTo>
                  <a:lnTo>
                    <a:pt x="19928" y="43321"/>
                  </a:lnTo>
                  <a:lnTo>
                    <a:pt x="20046" y="43203"/>
                  </a:lnTo>
                  <a:lnTo>
                    <a:pt x="20125" y="43084"/>
                  </a:lnTo>
                  <a:lnTo>
                    <a:pt x="20125" y="42927"/>
                  </a:lnTo>
                  <a:lnTo>
                    <a:pt x="20085" y="42809"/>
                  </a:lnTo>
                  <a:lnTo>
                    <a:pt x="20006" y="42691"/>
                  </a:lnTo>
                  <a:lnTo>
                    <a:pt x="19849" y="42612"/>
                  </a:lnTo>
                  <a:close/>
                  <a:moveTo>
                    <a:pt x="45565" y="42572"/>
                  </a:moveTo>
                  <a:lnTo>
                    <a:pt x="45408" y="42612"/>
                  </a:lnTo>
                  <a:lnTo>
                    <a:pt x="45289" y="42651"/>
                  </a:lnTo>
                  <a:lnTo>
                    <a:pt x="45211" y="42769"/>
                  </a:lnTo>
                  <a:lnTo>
                    <a:pt x="45132" y="42927"/>
                  </a:lnTo>
                  <a:lnTo>
                    <a:pt x="44974" y="44423"/>
                  </a:lnTo>
                  <a:lnTo>
                    <a:pt x="45014" y="44581"/>
                  </a:lnTo>
                  <a:lnTo>
                    <a:pt x="45053" y="44699"/>
                  </a:lnTo>
                  <a:lnTo>
                    <a:pt x="45171" y="44817"/>
                  </a:lnTo>
                  <a:lnTo>
                    <a:pt x="45329" y="44857"/>
                  </a:lnTo>
                  <a:lnTo>
                    <a:pt x="45368" y="44857"/>
                  </a:lnTo>
                  <a:lnTo>
                    <a:pt x="45486" y="44817"/>
                  </a:lnTo>
                  <a:lnTo>
                    <a:pt x="45605" y="44778"/>
                  </a:lnTo>
                  <a:lnTo>
                    <a:pt x="45683" y="44660"/>
                  </a:lnTo>
                  <a:lnTo>
                    <a:pt x="45762" y="44502"/>
                  </a:lnTo>
                  <a:lnTo>
                    <a:pt x="45920" y="43006"/>
                  </a:lnTo>
                  <a:lnTo>
                    <a:pt x="45880" y="42848"/>
                  </a:lnTo>
                  <a:lnTo>
                    <a:pt x="45841" y="42730"/>
                  </a:lnTo>
                  <a:lnTo>
                    <a:pt x="45723" y="42651"/>
                  </a:lnTo>
                  <a:lnTo>
                    <a:pt x="45565" y="42572"/>
                  </a:lnTo>
                  <a:close/>
                  <a:moveTo>
                    <a:pt x="30994" y="43163"/>
                  </a:moveTo>
                  <a:lnTo>
                    <a:pt x="30876" y="43203"/>
                  </a:lnTo>
                  <a:lnTo>
                    <a:pt x="30758" y="43281"/>
                  </a:lnTo>
                  <a:lnTo>
                    <a:pt x="30679" y="43399"/>
                  </a:lnTo>
                  <a:lnTo>
                    <a:pt x="30679" y="43557"/>
                  </a:lnTo>
                  <a:lnTo>
                    <a:pt x="30718" y="43714"/>
                  </a:lnTo>
                  <a:lnTo>
                    <a:pt x="30797" y="43833"/>
                  </a:lnTo>
                  <a:lnTo>
                    <a:pt x="31978" y="44778"/>
                  </a:lnTo>
                  <a:lnTo>
                    <a:pt x="32097" y="44857"/>
                  </a:lnTo>
                  <a:lnTo>
                    <a:pt x="32215" y="44896"/>
                  </a:lnTo>
                  <a:lnTo>
                    <a:pt x="32372" y="44857"/>
                  </a:lnTo>
                  <a:lnTo>
                    <a:pt x="32490" y="44738"/>
                  </a:lnTo>
                  <a:lnTo>
                    <a:pt x="32569" y="44620"/>
                  </a:lnTo>
                  <a:lnTo>
                    <a:pt x="32569" y="44463"/>
                  </a:lnTo>
                  <a:lnTo>
                    <a:pt x="32530" y="44305"/>
                  </a:lnTo>
                  <a:lnTo>
                    <a:pt x="32451" y="44226"/>
                  </a:lnTo>
                  <a:lnTo>
                    <a:pt x="31270" y="43242"/>
                  </a:lnTo>
                  <a:lnTo>
                    <a:pt x="31151" y="43163"/>
                  </a:lnTo>
                  <a:close/>
                  <a:moveTo>
                    <a:pt x="12878" y="43990"/>
                  </a:moveTo>
                  <a:lnTo>
                    <a:pt x="12760" y="44030"/>
                  </a:lnTo>
                  <a:lnTo>
                    <a:pt x="12642" y="44108"/>
                  </a:lnTo>
                  <a:lnTo>
                    <a:pt x="12563" y="44266"/>
                  </a:lnTo>
                  <a:lnTo>
                    <a:pt x="12524" y="44384"/>
                  </a:lnTo>
                  <a:lnTo>
                    <a:pt x="12563" y="44541"/>
                  </a:lnTo>
                  <a:lnTo>
                    <a:pt x="12642" y="44660"/>
                  </a:lnTo>
                  <a:lnTo>
                    <a:pt x="12878" y="44857"/>
                  </a:lnTo>
                  <a:lnTo>
                    <a:pt x="13115" y="45053"/>
                  </a:lnTo>
                  <a:lnTo>
                    <a:pt x="13390" y="45172"/>
                  </a:lnTo>
                  <a:lnTo>
                    <a:pt x="13666" y="45329"/>
                  </a:lnTo>
                  <a:lnTo>
                    <a:pt x="14139" y="45487"/>
                  </a:lnTo>
                  <a:lnTo>
                    <a:pt x="14217" y="45487"/>
                  </a:lnTo>
                  <a:lnTo>
                    <a:pt x="14336" y="45447"/>
                  </a:lnTo>
                  <a:lnTo>
                    <a:pt x="14454" y="45408"/>
                  </a:lnTo>
                  <a:lnTo>
                    <a:pt x="14532" y="45329"/>
                  </a:lnTo>
                  <a:lnTo>
                    <a:pt x="14611" y="45211"/>
                  </a:lnTo>
                  <a:lnTo>
                    <a:pt x="14611" y="45053"/>
                  </a:lnTo>
                  <a:lnTo>
                    <a:pt x="14532" y="44896"/>
                  </a:lnTo>
                  <a:lnTo>
                    <a:pt x="14454" y="44778"/>
                  </a:lnTo>
                  <a:lnTo>
                    <a:pt x="14336" y="44738"/>
                  </a:lnTo>
                  <a:lnTo>
                    <a:pt x="13981" y="44620"/>
                  </a:lnTo>
                  <a:lnTo>
                    <a:pt x="13548" y="44384"/>
                  </a:lnTo>
                  <a:lnTo>
                    <a:pt x="13154" y="44108"/>
                  </a:lnTo>
                  <a:lnTo>
                    <a:pt x="13036" y="44030"/>
                  </a:lnTo>
                  <a:lnTo>
                    <a:pt x="12878" y="43990"/>
                  </a:lnTo>
                  <a:close/>
                  <a:moveTo>
                    <a:pt x="17053" y="44069"/>
                  </a:moveTo>
                  <a:lnTo>
                    <a:pt x="16895" y="44108"/>
                  </a:lnTo>
                  <a:lnTo>
                    <a:pt x="16265" y="44463"/>
                  </a:lnTo>
                  <a:lnTo>
                    <a:pt x="15950" y="44620"/>
                  </a:lnTo>
                  <a:lnTo>
                    <a:pt x="15635" y="44738"/>
                  </a:lnTo>
                  <a:lnTo>
                    <a:pt x="15478" y="44778"/>
                  </a:lnTo>
                  <a:lnTo>
                    <a:pt x="15399" y="44896"/>
                  </a:lnTo>
                  <a:lnTo>
                    <a:pt x="15359" y="45053"/>
                  </a:lnTo>
                  <a:lnTo>
                    <a:pt x="15359" y="45211"/>
                  </a:lnTo>
                  <a:lnTo>
                    <a:pt x="15399" y="45290"/>
                  </a:lnTo>
                  <a:lnTo>
                    <a:pt x="15478" y="45408"/>
                  </a:lnTo>
                  <a:lnTo>
                    <a:pt x="15596" y="45447"/>
                  </a:lnTo>
                  <a:lnTo>
                    <a:pt x="15714" y="45487"/>
                  </a:lnTo>
                  <a:lnTo>
                    <a:pt x="15832" y="45447"/>
                  </a:lnTo>
                  <a:lnTo>
                    <a:pt x="16226" y="45329"/>
                  </a:lnTo>
                  <a:lnTo>
                    <a:pt x="16620" y="45132"/>
                  </a:lnTo>
                  <a:lnTo>
                    <a:pt x="17289" y="44778"/>
                  </a:lnTo>
                  <a:lnTo>
                    <a:pt x="17407" y="44699"/>
                  </a:lnTo>
                  <a:lnTo>
                    <a:pt x="17447" y="44541"/>
                  </a:lnTo>
                  <a:lnTo>
                    <a:pt x="17486" y="44423"/>
                  </a:lnTo>
                  <a:lnTo>
                    <a:pt x="17447" y="44266"/>
                  </a:lnTo>
                  <a:lnTo>
                    <a:pt x="17329" y="44148"/>
                  </a:lnTo>
                  <a:lnTo>
                    <a:pt x="17210" y="44069"/>
                  </a:lnTo>
                  <a:close/>
                  <a:moveTo>
                    <a:pt x="33357" y="45093"/>
                  </a:moveTo>
                  <a:lnTo>
                    <a:pt x="33199" y="45132"/>
                  </a:lnTo>
                  <a:lnTo>
                    <a:pt x="33081" y="45211"/>
                  </a:lnTo>
                  <a:lnTo>
                    <a:pt x="33002" y="45369"/>
                  </a:lnTo>
                  <a:lnTo>
                    <a:pt x="33002" y="45487"/>
                  </a:lnTo>
                  <a:lnTo>
                    <a:pt x="33042" y="45644"/>
                  </a:lnTo>
                  <a:lnTo>
                    <a:pt x="33121" y="45762"/>
                  </a:lnTo>
                  <a:lnTo>
                    <a:pt x="34302" y="46747"/>
                  </a:lnTo>
                  <a:lnTo>
                    <a:pt x="34420" y="46786"/>
                  </a:lnTo>
                  <a:lnTo>
                    <a:pt x="34538" y="46826"/>
                  </a:lnTo>
                  <a:lnTo>
                    <a:pt x="34696" y="46786"/>
                  </a:lnTo>
                  <a:lnTo>
                    <a:pt x="34853" y="46668"/>
                  </a:lnTo>
                  <a:lnTo>
                    <a:pt x="34893" y="46550"/>
                  </a:lnTo>
                  <a:lnTo>
                    <a:pt x="34932" y="46392"/>
                  </a:lnTo>
                  <a:lnTo>
                    <a:pt x="34893" y="46274"/>
                  </a:lnTo>
                  <a:lnTo>
                    <a:pt x="34775" y="46156"/>
                  </a:lnTo>
                  <a:lnTo>
                    <a:pt x="33633" y="45172"/>
                  </a:lnTo>
                  <a:lnTo>
                    <a:pt x="33475" y="45093"/>
                  </a:lnTo>
                  <a:close/>
                  <a:moveTo>
                    <a:pt x="45093" y="45605"/>
                  </a:moveTo>
                  <a:lnTo>
                    <a:pt x="44974" y="45684"/>
                  </a:lnTo>
                  <a:lnTo>
                    <a:pt x="44856" y="45802"/>
                  </a:lnTo>
                  <a:lnTo>
                    <a:pt x="44817" y="45959"/>
                  </a:lnTo>
                  <a:lnTo>
                    <a:pt x="44659" y="47456"/>
                  </a:lnTo>
                  <a:lnTo>
                    <a:pt x="44699" y="47613"/>
                  </a:lnTo>
                  <a:lnTo>
                    <a:pt x="44738" y="47731"/>
                  </a:lnTo>
                  <a:lnTo>
                    <a:pt x="44856" y="47850"/>
                  </a:lnTo>
                  <a:lnTo>
                    <a:pt x="45014" y="47889"/>
                  </a:lnTo>
                  <a:lnTo>
                    <a:pt x="45053" y="47889"/>
                  </a:lnTo>
                  <a:lnTo>
                    <a:pt x="45171" y="47850"/>
                  </a:lnTo>
                  <a:lnTo>
                    <a:pt x="45289" y="47771"/>
                  </a:lnTo>
                  <a:lnTo>
                    <a:pt x="45368" y="47692"/>
                  </a:lnTo>
                  <a:lnTo>
                    <a:pt x="45408" y="47534"/>
                  </a:lnTo>
                  <a:lnTo>
                    <a:pt x="45565" y="46038"/>
                  </a:lnTo>
                  <a:lnTo>
                    <a:pt x="45565" y="45880"/>
                  </a:lnTo>
                  <a:lnTo>
                    <a:pt x="45486" y="45762"/>
                  </a:lnTo>
                  <a:lnTo>
                    <a:pt x="45408" y="45644"/>
                  </a:lnTo>
                  <a:lnTo>
                    <a:pt x="45250" y="45605"/>
                  </a:lnTo>
                  <a:close/>
                  <a:moveTo>
                    <a:pt x="35680" y="47023"/>
                  </a:moveTo>
                  <a:lnTo>
                    <a:pt x="35523" y="47062"/>
                  </a:lnTo>
                  <a:lnTo>
                    <a:pt x="35405" y="47180"/>
                  </a:lnTo>
                  <a:lnTo>
                    <a:pt x="35365" y="47298"/>
                  </a:lnTo>
                  <a:lnTo>
                    <a:pt x="35326" y="47456"/>
                  </a:lnTo>
                  <a:lnTo>
                    <a:pt x="35365" y="47574"/>
                  </a:lnTo>
                  <a:lnTo>
                    <a:pt x="35483" y="47692"/>
                  </a:lnTo>
                  <a:lnTo>
                    <a:pt x="36626" y="48677"/>
                  </a:lnTo>
                  <a:lnTo>
                    <a:pt x="36744" y="48755"/>
                  </a:lnTo>
                  <a:lnTo>
                    <a:pt x="37019" y="48755"/>
                  </a:lnTo>
                  <a:lnTo>
                    <a:pt x="37177" y="48637"/>
                  </a:lnTo>
                  <a:lnTo>
                    <a:pt x="37256" y="48519"/>
                  </a:lnTo>
                  <a:lnTo>
                    <a:pt x="37256" y="48362"/>
                  </a:lnTo>
                  <a:lnTo>
                    <a:pt x="37216" y="48204"/>
                  </a:lnTo>
                  <a:lnTo>
                    <a:pt x="37137" y="48086"/>
                  </a:lnTo>
                  <a:lnTo>
                    <a:pt x="35956" y="47141"/>
                  </a:lnTo>
                  <a:lnTo>
                    <a:pt x="35838" y="47062"/>
                  </a:lnTo>
                  <a:lnTo>
                    <a:pt x="35680" y="47023"/>
                  </a:lnTo>
                  <a:close/>
                  <a:moveTo>
                    <a:pt x="38004" y="48992"/>
                  </a:moveTo>
                  <a:lnTo>
                    <a:pt x="37886" y="49031"/>
                  </a:lnTo>
                  <a:lnTo>
                    <a:pt x="37768" y="49110"/>
                  </a:lnTo>
                  <a:lnTo>
                    <a:pt x="37689" y="49267"/>
                  </a:lnTo>
                  <a:lnTo>
                    <a:pt x="37649" y="49385"/>
                  </a:lnTo>
                  <a:lnTo>
                    <a:pt x="37689" y="49543"/>
                  </a:lnTo>
                  <a:lnTo>
                    <a:pt x="37807" y="49661"/>
                  </a:lnTo>
                  <a:lnTo>
                    <a:pt x="38988" y="50646"/>
                  </a:lnTo>
                  <a:lnTo>
                    <a:pt x="39067" y="50685"/>
                  </a:lnTo>
                  <a:lnTo>
                    <a:pt x="39225" y="50724"/>
                  </a:lnTo>
                  <a:lnTo>
                    <a:pt x="39382" y="50685"/>
                  </a:lnTo>
                  <a:lnTo>
                    <a:pt x="39500" y="50567"/>
                  </a:lnTo>
                  <a:lnTo>
                    <a:pt x="39579" y="50449"/>
                  </a:lnTo>
                  <a:lnTo>
                    <a:pt x="39579" y="50291"/>
                  </a:lnTo>
                  <a:lnTo>
                    <a:pt x="39540" y="50173"/>
                  </a:lnTo>
                  <a:lnTo>
                    <a:pt x="39461" y="50055"/>
                  </a:lnTo>
                  <a:lnTo>
                    <a:pt x="38280" y="49070"/>
                  </a:lnTo>
                  <a:lnTo>
                    <a:pt x="38161" y="48992"/>
                  </a:lnTo>
                  <a:close/>
                  <a:moveTo>
                    <a:pt x="44778" y="48637"/>
                  </a:moveTo>
                  <a:lnTo>
                    <a:pt x="44659" y="48716"/>
                  </a:lnTo>
                  <a:lnTo>
                    <a:pt x="44541" y="48834"/>
                  </a:lnTo>
                  <a:lnTo>
                    <a:pt x="44502" y="48952"/>
                  </a:lnTo>
                  <a:lnTo>
                    <a:pt x="44423" y="49267"/>
                  </a:lnTo>
                  <a:lnTo>
                    <a:pt x="44344" y="49582"/>
                  </a:lnTo>
                  <a:lnTo>
                    <a:pt x="44187" y="49897"/>
                  </a:lnTo>
                  <a:lnTo>
                    <a:pt x="43990" y="50173"/>
                  </a:lnTo>
                  <a:lnTo>
                    <a:pt x="43951" y="50331"/>
                  </a:lnTo>
                  <a:lnTo>
                    <a:pt x="43951" y="50449"/>
                  </a:lnTo>
                  <a:lnTo>
                    <a:pt x="43990" y="50606"/>
                  </a:lnTo>
                  <a:lnTo>
                    <a:pt x="44069" y="50724"/>
                  </a:lnTo>
                  <a:lnTo>
                    <a:pt x="44187" y="50764"/>
                  </a:lnTo>
                  <a:lnTo>
                    <a:pt x="44502" y="50764"/>
                  </a:lnTo>
                  <a:lnTo>
                    <a:pt x="44620" y="50646"/>
                  </a:lnTo>
                  <a:lnTo>
                    <a:pt x="44856" y="50252"/>
                  </a:lnTo>
                  <a:lnTo>
                    <a:pt x="45053" y="49897"/>
                  </a:lnTo>
                  <a:lnTo>
                    <a:pt x="45171" y="49464"/>
                  </a:lnTo>
                  <a:lnTo>
                    <a:pt x="45250" y="49070"/>
                  </a:lnTo>
                  <a:lnTo>
                    <a:pt x="45250" y="48913"/>
                  </a:lnTo>
                  <a:lnTo>
                    <a:pt x="45171" y="48795"/>
                  </a:lnTo>
                  <a:lnTo>
                    <a:pt x="45093" y="48677"/>
                  </a:lnTo>
                  <a:lnTo>
                    <a:pt x="44935" y="48637"/>
                  </a:lnTo>
                  <a:close/>
                  <a:moveTo>
                    <a:pt x="40327" y="50882"/>
                  </a:moveTo>
                  <a:lnTo>
                    <a:pt x="40170" y="50961"/>
                  </a:lnTo>
                  <a:lnTo>
                    <a:pt x="40091" y="51079"/>
                  </a:lnTo>
                  <a:lnTo>
                    <a:pt x="40052" y="51236"/>
                  </a:lnTo>
                  <a:lnTo>
                    <a:pt x="40052" y="51355"/>
                  </a:lnTo>
                  <a:lnTo>
                    <a:pt x="40130" y="51512"/>
                  </a:lnTo>
                  <a:lnTo>
                    <a:pt x="40249" y="51591"/>
                  </a:lnTo>
                  <a:lnTo>
                    <a:pt x="40603" y="51788"/>
                  </a:lnTo>
                  <a:lnTo>
                    <a:pt x="41036" y="51906"/>
                  </a:lnTo>
                  <a:lnTo>
                    <a:pt x="41430" y="51985"/>
                  </a:lnTo>
                  <a:lnTo>
                    <a:pt x="41863" y="52024"/>
                  </a:lnTo>
                  <a:lnTo>
                    <a:pt x="42218" y="51985"/>
                  </a:lnTo>
                  <a:lnTo>
                    <a:pt x="42533" y="51945"/>
                  </a:lnTo>
                  <a:lnTo>
                    <a:pt x="42848" y="51866"/>
                  </a:lnTo>
                  <a:lnTo>
                    <a:pt x="43163" y="51748"/>
                  </a:lnTo>
                  <a:lnTo>
                    <a:pt x="43320" y="51709"/>
                  </a:lnTo>
                  <a:lnTo>
                    <a:pt x="43439" y="51591"/>
                  </a:lnTo>
                  <a:lnTo>
                    <a:pt x="43517" y="51473"/>
                  </a:lnTo>
                  <a:lnTo>
                    <a:pt x="43517" y="51355"/>
                  </a:lnTo>
                  <a:lnTo>
                    <a:pt x="43478" y="51197"/>
                  </a:lnTo>
                  <a:lnTo>
                    <a:pt x="43399" y="51079"/>
                  </a:lnTo>
                  <a:lnTo>
                    <a:pt x="43281" y="51000"/>
                  </a:lnTo>
                  <a:lnTo>
                    <a:pt x="43124" y="50961"/>
                  </a:lnTo>
                  <a:lnTo>
                    <a:pt x="43005" y="51000"/>
                  </a:lnTo>
                  <a:lnTo>
                    <a:pt x="42887" y="51079"/>
                  </a:lnTo>
                  <a:lnTo>
                    <a:pt x="42572" y="51158"/>
                  </a:lnTo>
                  <a:lnTo>
                    <a:pt x="42296" y="51236"/>
                  </a:lnTo>
                  <a:lnTo>
                    <a:pt x="41706" y="51236"/>
                  </a:lnTo>
                  <a:lnTo>
                    <a:pt x="41430" y="51197"/>
                  </a:lnTo>
                  <a:lnTo>
                    <a:pt x="41154" y="51158"/>
                  </a:lnTo>
                  <a:lnTo>
                    <a:pt x="40879" y="51039"/>
                  </a:lnTo>
                  <a:lnTo>
                    <a:pt x="40603" y="50921"/>
                  </a:lnTo>
                  <a:lnTo>
                    <a:pt x="40446" y="5088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endParaRPr>
            </a:p>
          </p:txBody>
        </p:sp>
        <p:sp>
          <p:nvSpPr>
            <p:cNvPr id="73" name="Google Shape;4072;p33">
              <a:extLst>
                <a:ext uri="{FF2B5EF4-FFF2-40B4-BE49-F238E27FC236}">
                  <a16:creationId xmlns:a16="http://schemas.microsoft.com/office/drawing/2014/main" id="{26970EFA-FBD2-440D-BCAB-6DB9D4E52070}"/>
                </a:ext>
              </a:extLst>
            </p:cNvPr>
            <p:cNvSpPr/>
            <p:nvPr/>
          </p:nvSpPr>
          <p:spPr>
            <a:xfrm>
              <a:off x="1170500" y="1166238"/>
              <a:ext cx="1208050" cy="1063325"/>
            </a:xfrm>
            <a:custGeom>
              <a:avLst/>
              <a:gdLst/>
              <a:ahLst/>
              <a:cxnLst/>
              <a:rect l="l" t="t" r="r" b="b"/>
              <a:pathLst>
                <a:path w="48322" h="42533" extrusionOk="0">
                  <a:moveTo>
                    <a:pt x="0" y="0"/>
                  </a:moveTo>
                  <a:lnTo>
                    <a:pt x="10909" y="36468"/>
                  </a:lnTo>
                  <a:lnTo>
                    <a:pt x="22054" y="30285"/>
                  </a:lnTo>
                  <a:lnTo>
                    <a:pt x="36744" y="42532"/>
                  </a:lnTo>
                  <a:lnTo>
                    <a:pt x="39028" y="21069"/>
                  </a:lnTo>
                  <a:lnTo>
                    <a:pt x="48322" y="152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C94F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endParaRPr>
            </a:p>
          </p:txBody>
        </p:sp>
        <p:sp>
          <p:nvSpPr>
            <p:cNvPr id="74" name="Google Shape;4073;p33">
              <a:extLst>
                <a:ext uri="{FF2B5EF4-FFF2-40B4-BE49-F238E27FC236}">
                  <a16:creationId xmlns:a16="http://schemas.microsoft.com/office/drawing/2014/main" id="{4D3235D1-44C6-4E7A-A7A7-1AAEDCCCAB63}"/>
                </a:ext>
              </a:extLst>
            </p:cNvPr>
            <p:cNvSpPr/>
            <p:nvPr/>
          </p:nvSpPr>
          <p:spPr>
            <a:xfrm>
              <a:off x="1254175" y="1222338"/>
              <a:ext cx="872350" cy="943225"/>
            </a:xfrm>
            <a:custGeom>
              <a:avLst/>
              <a:gdLst/>
              <a:ahLst/>
              <a:cxnLst/>
              <a:rect l="l" t="t" r="r" b="b"/>
              <a:pathLst>
                <a:path w="34894" h="37729" extrusionOk="0">
                  <a:moveTo>
                    <a:pt x="1" y="1"/>
                  </a:moveTo>
                  <a:lnTo>
                    <a:pt x="27844" y="22685"/>
                  </a:lnTo>
                  <a:lnTo>
                    <a:pt x="27804" y="22685"/>
                  </a:lnTo>
                  <a:lnTo>
                    <a:pt x="27883" y="22803"/>
                  </a:lnTo>
                  <a:lnTo>
                    <a:pt x="32885" y="37728"/>
                  </a:lnTo>
                  <a:lnTo>
                    <a:pt x="34893" y="1886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464BD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endParaRPr>
            </a:p>
          </p:txBody>
        </p:sp>
        <p:sp>
          <p:nvSpPr>
            <p:cNvPr id="75" name="Google Shape;4074;p33">
              <a:extLst>
                <a:ext uri="{FF2B5EF4-FFF2-40B4-BE49-F238E27FC236}">
                  <a16:creationId xmlns:a16="http://schemas.microsoft.com/office/drawing/2014/main" id="{C5E400CA-A3DB-40AC-AA52-30DB7CE749F2}"/>
                </a:ext>
              </a:extLst>
            </p:cNvPr>
            <p:cNvSpPr/>
            <p:nvPr/>
          </p:nvSpPr>
          <p:spPr>
            <a:xfrm>
              <a:off x="1738575" y="1799288"/>
              <a:ext cx="322950" cy="383000"/>
            </a:xfrm>
            <a:custGeom>
              <a:avLst/>
              <a:gdLst/>
              <a:ahLst/>
              <a:cxnLst/>
              <a:rect l="l" t="t" r="r" b="b"/>
              <a:pathLst>
                <a:path w="12918" h="15320" extrusionOk="0">
                  <a:moveTo>
                    <a:pt x="7798" y="0"/>
                  </a:moveTo>
                  <a:lnTo>
                    <a:pt x="1" y="4529"/>
                  </a:lnTo>
                  <a:lnTo>
                    <a:pt x="12918" y="15320"/>
                  </a:lnTo>
                  <a:lnTo>
                    <a:pt x="7798" y="0"/>
                  </a:lnTo>
                  <a:close/>
                </a:path>
              </a:pathLst>
            </a:custGeom>
            <a:solidFill>
              <a:srgbClr val="464BD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endParaRPr>
            </a:p>
          </p:txBody>
        </p:sp>
        <p:sp>
          <p:nvSpPr>
            <p:cNvPr id="76" name="Google Shape;4075;p33">
              <a:extLst>
                <a:ext uri="{FF2B5EF4-FFF2-40B4-BE49-F238E27FC236}">
                  <a16:creationId xmlns:a16="http://schemas.microsoft.com/office/drawing/2014/main" id="{75222919-8FD0-4BAD-A843-4149C54A7D38}"/>
                </a:ext>
              </a:extLst>
            </p:cNvPr>
            <p:cNvSpPr/>
            <p:nvPr/>
          </p:nvSpPr>
          <p:spPr>
            <a:xfrm>
              <a:off x="1141950" y="1136688"/>
              <a:ext cx="1281900" cy="1130275"/>
            </a:xfrm>
            <a:custGeom>
              <a:avLst/>
              <a:gdLst/>
              <a:ahLst/>
              <a:cxnLst/>
              <a:rect l="l" t="t" r="r" b="b"/>
              <a:pathLst>
                <a:path w="51276" h="45211" extrusionOk="0">
                  <a:moveTo>
                    <a:pt x="6577" y="3663"/>
                  </a:moveTo>
                  <a:lnTo>
                    <a:pt x="47692" y="16580"/>
                  </a:lnTo>
                  <a:lnTo>
                    <a:pt x="39776" y="21621"/>
                  </a:lnTo>
                  <a:lnTo>
                    <a:pt x="6577" y="3663"/>
                  </a:lnTo>
                  <a:close/>
                  <a:moveTo>
                    <a:pt x="2403" y="2679"/>
                  </a:moveTo>
                  <a:lnTo>
                    <a:pt x="30994" y="25993"/>
                  </a:lnTo>
                  <a:lnTo>
                    <a:pt x="22763" y="30797"/>
                  </a:lnTo>
                  <a:lnTo>
                    <a:pt x="22684" y="30876"/>
                  </a:lnTo>
                  <a:lnTo>
                    <a:pt x="12484" y="36507"/>
                  </a:lnTo>
                  <a:lnTo>
                    <a:pt x="2403" y="2679"/>
                  </a:lnTo>
                  <a:close/>
                  <a:moveTo>
                    <a:pt x="4490" y="3427"/>
                  </a:moveTo>
                  <a:lnTo>
                    <a:pt x="39382" y="22291"/>
                  </a:lnTo>
                  <a:lnTo>
                    <a:pt x="37374" y="41154"/>
                  </a:lnTo>
                  <a:lnTo>
                    <a:pt x="32372" y="26229"/>
                  </a:lnTo>
                  <a:lnTo>
                    <a:pt x="32293" y="26111"/>
                  </a:lnTo>
                  <a:lnTo>
                    <a:pt x="32333" y="26111"/>
                  </a:lnTo>
                  <a:lnTo>
                    <a:pt x="4490" y="3427"/>
                  </a:lnTo>
                  <a:close/>
                  <a:moveTo>
                    <a:pt x="31663" y="26504"/>
                  </a:moveTo>
                  <a:lnTo>
                    <a:pt x="36822" y="41824"/>
                  </a:lnTo>
                  <a:lnTo>
                    <a:pt x="23866" y="31033"/>
                  </a:lnTo>
                  <a:lnTo>
                    <a:pt x="31663" y="26504"/>
                  </a:lnTo>
                  <a:close/>
                  <a:moveTo>
                    <a:pt x="0" y="1"/>
                  </a:moveTo>
                  <a:lnTo>
                    <a:pt x="11579" y="38752"/>
                  </a:lnTo>
                  <a:lnTo>
                    <a:pt x="23117" y="32372"/>
                  </a:lnTo>
                  <a:lnTo>
                    <a:pt x="38476" y="45211"/>
                  </a:lnTo>
                  <a:lnTo>
                    <a:pt x="40879" y="22684"/>
                  </a:lnTo>
                  <a:lnTo>
                    <a:pt x="51275" y="1614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endParaRPr>
            </a:p>
          </p:txBody>
        </p:sp>
        <p:sp>
          <p:nvSpPr>
            <p:cNvPr id="77" name="Google Shape;4076;p33">
              <a:extLst>
                <a:ext uri="{FF2B5EF4-FFF2-40B4-BE49-F238E27FC236}">
                  <a16:creationId xmlns:a16="http://schemas.microsoft.com/office/drawing/2014/main" id="{4C6E3C76-BAFC-4895-BCB0-E1FAE88A35C8}"/>
                </a:ext>
              </a:extLst>
            </p:cNvPr>
            <p:cNvSpPr/>
            <p:nvPr/>
          </p:nvSpPr>
          <p:spPr>
            <a:xfrm>
              <a:off x="1278800" y="1332613"/>
              <a:ext cx="257975" cy="632100"/>
            </a:xfrm>
            <a:custGeom>
              <a:avLst/>
              <a:gdLst/>
              <a:ahLst/>
              <a:cxnLst/>
              <a:rect l="l" t="t" r="r" b="b"/>
              <a:pathLst>
                <a:path w="10319" h="25284" extrusionOk="0">
                  <a:moveTo>
                    <a:pt x="670" y="1"/>
                  </a:moveTo>
                  <a:lnTo>
                    <a:pt x="434" y="40"/>
                  </a:lnTo>
                  <a:lnTo>
                    <a:pt x="237" y="158"/>
                  </a:lnTo>
                  <a:lnTo>
                    <a:pt x="79" y="316"/>
                  </a:lnTo>
                  <a:lnTo>
                    <a:pt x="40" y="434"/>
                  </a:lnTo>
                  <a:lnTo>
                    <a:pt x="0" y="552"/>
                  </a:lnTo>
                  <a:lnTo>
                    <a:pt x="0" y="670"/>
                  </a:lnTo>
                  <a:lnTo>
                    <a:pt x="40" y="788"/>
                  </a:lnTo>
                  <a:lnTo>
                    <a:pt x="788" y="3781"/>
                  </a:lnTo>
                  <a:lnTo>
                    <a:pt x="1615" y="6814"/>
                  </a:lnTo>
                  <a:lnTo>
                    <a:pt x="2482" y="9846"/>
                  </a:lnTo>
                  <a:lnTo>
                    <a:pt x="3427" y="12878"/>
                  </a:lnTo>
                  <a:lnTo>
                    <a:pt x="4451" y="15911"/>
                  </a:lnTo>
                  <a:lnTo>
                    <a:pt x="5553" y="18864"/>
                  </a:lnTo>
                  <a:lnTo>
                    <a:pt x="6695" y="21779"/>
                  </a:lnTo>
                  <a:lnTo>
                    <a:pt x="7286" y="23236"/>
                  </a:lnTo>
                  <a:lnTo>
                    <a:pt x="7916" y="24614"/>
                  </a:lnTo>
                  <a:lnTo>
                    <a:pt x="8034" y="24850"/>
                  </a:lnTo>
                  <a:lnTo>
                    <a:pt x="8192" y="25008"/>
                  </a:lnTo>
                  <a:lnTo>
                    <a:pt x="8389" y="25165"/>
                  </a:lnTo>
                  <a:lnTo>
                    <a:pt x="8586" y="25244"/>
                  </a:lnTo>
                  <a:lnTo>
                    <a:pt x="8783" y="25284"/>
                  </a:lnTo>
                  <a:lnTo>
                    <a:pt x="9255" y="25284"/>
                  </a:lnTo>
                  <a:lnTo>
                    <a:pt x="9452" y="25205"/>
                  </a:lnTo>
                  <a:lnTo>
                    <a:pt x="9649" y="25126"/>
                  </a:lnTo>
                  <a:lnTo>
                    <a:pt x="9846" y="25008"/>
                  </a:lnTo>
                  <a:lnTo>
                    <a:pt x="10003" y="24850"/>
                  </a:lnTo>
                  <a:lnTo>
                    <a:pt x="10161" y="24654"/>
                  </a:lnTo>
                  <a:lnTo>
                    <a:pt x="10240" y="24457"/>
                  </a:lnTo>
                  <a:lnTo>
                    <a:pt x="10318" y="24260"/>
                  </a:lnTo>
                  <a:lnTo>
                    <a:pt x="10318" y="24023"/>
                  </a:lnTo>
                  <a:lnTo>
                    <a:pt x="10279" y="23787"/>
                  </a:lnTo>
                  <a:lnTo>
                    <a:pt x="9846" y="22291"/>
                  </a:lnTo>
                  <a:lnTo>
                    <a:pt x="9413" y="20794"/>
                  </a:lnTo>
                  <a:lnTo>
                    <a:pt x="8468" y="17801"/>
                  </a:lnTo>
                  <a:lnTo>
                    <a:pt x="7404" y="14847"/>
                  </a:lnTo>
                  <a:lnTo>
                    <a:pt x="6262" y="11854"/>
                  </a:lnTo>
                  <a:lnTo>
                    <a:pt x="5081" y="8901"/>
                  </a:lnTo>
                  <a:lnTo>
                    <a:pt x="3820" y="5987"/>
                  </a:lnTo>
                  <a:lnTo>
                    <a:pt x="2560" y="3151"/>
                  </a:lnTo>
                  <a:lnTo>
                    <a:pt x="1221" y="355"/>
                  </a:lnTo>
                  <a:lnTo>
                    <a:pt x="1182" y="237"/>
                  </a:lnTo>
                  <a:lnTo>
                    <a:pt x="1103" y="158"/>
                  </a:lnTo>
                  <a:lnTo>
                    <a:pt x="985" y="79"/>
                  </a:lnTo>
                  <a:lnTo>
                    <a:pt x="906" y="40"/>
                  </a:lnTo>
                  <a:lnTo>
                    <a:pt x="67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endParaRPr>
            </a:p>
          </p:txBody>
        </p:sp>
      </p:grpSp>
      <p:sp>
        <p:nvSpPr>
          <p:cNvPr id="78" name="TextBox 1">
            <a:extLst>
              <a:ext uri="{FF2B5EF4-FFF2-40B4-BE49-F238E27FC236}">
                <a16:creationId xmlns:a16="http://schemas.microsoft.com/office/drawing/2014/main" id="{10E10B17-1343-49B8-98A6-0EDC01B41E1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70940" y="2136118"/>
            <a:ext cx="846073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altLang="en-US" sz="44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83</a:t>
            </a:r>
            <a:endParaRPr kumimoji="0" lang="en-US" altLang="en-US" sz="44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10818" name="Group 10817">
            <a:extLst>
              <a:ext uri="{FF2B5EF4-FFF2-40B4-BE49-F238E27FC236}">
                <a16:creationId xmlns:a16="http://schemas.microsoft.com/office/drawing/2014/main" id="{FD8B7D3C-6E44-4151-BFF6-E78280B25CBB}"/>
              </a:ext>
            </a:extLst>
          </p:cNvPr>
          <p:cNvGrpSpPr/>
          <p:nvPr/>
        </p:nvGrpSpPr>
        <p:grpSpPr>
          <a:xfrm>
            <a:off x="8414983" y="2168838"/>
            <a:ext cx="976559" cy="1681548"/>
            <a:chOff x="8414983" y="2168838"/>
            <a:chExt cx="976559" cy="1681548"/>
          </a:xfrm>
        </p:grpSpPr>
        <p:cxnSp>
          <p:nvCxnSpPr>
            <p:cNvPr id="11" name="Straight Connector 10">
              <a:extLst>
                <a:ext uri="{FF2B5EF4-FFF2-40B4-BE49-F238E27FC236}">
                  <a16:creationId xmlns:a16="http://schemas.microsoft.com/office/drawing/2014/main" id="{C9F70BD9-5706-4AE5-98C5-EAF32881F276}"/>
                </a:ext>
              </a:extLst>
            </p:cNvPr>
            <p:cNvCxnSpPr/>
            <p:nvPr/>
          </p:nvCxnSpPr>
          <p:spPr>
            <a:xfrm>
              <a:off x="8426713" y="2168838"/>
              <a:ext cx="0" cy="1681548"/>
            </a:xfrm>
            <a:prstGeom prst="line">
              <a:avLst/>
            </a:prstGeom>
            <a:ln w="57150">
              <a:solidFill>
                <a:schemeClr val="tx2">
                  <a:lumMod val="1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" name="Straight Connector 80">
              <a:extLst>
                <a:ext uri="{FF2B5EF4-FFF2-40B4-BE49-F238E27FC236}">
                  <a16:creationId xmlns:a16="http://schemas.microsoft.com/office/drawing/2014/main" id="{D88ACBD7-B8E0-445C-A6C0-F4AA055AA508}"/>
                </a:ext>
              </a:extLst>
            </p:cNvPr>
            <p:cNvCxnSpPr>
              <a:cxnSpLocks/>
            </p:cNvCxnSpPr>
            <p:nvPr/>
          </p:nvCxnSpPr>
          <p:spPr>
            <a:xfrm>
              <a:off x="8414983" y="2863122"/>
              <a:ext cx="976559" cy="0"/>
            </a:xfrm>
            <a:prstGeom prst="line">
              <a:avLst/>
            </a:prstGeom>
            <a:ln w="57150">
              <a:solidFill>
                <a:schemeClr val="tx2">
                  <a:lumMod val="1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86" name="TextBox 1">
            <a:extLst>
              <a:ext uri="{FF2B5EF4-FFF2-40B4-BE49-F238E27FC236}">
                <a16:creationId xmlns:a16="http://schemas.microsoft.com/office/drawing/2014/main" id="{48DAC051-F994-452E-A335-F9949438035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545469" y="2112582"/>
            <a:ext cx="846073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altLang="en-US" sz="4400" b="1" noProof="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60</a:t>
            </a:r>
            <a:endParaRPr kumimoji="0" lang="en-US" altLang="en-US" sz="44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88" name="TextBox 1">
            <a:extLst>
              <a:ext uri="{FF2B5EF4-FFF2-40B4-BE49-F238E27FC236}">
                <a16:creationId xmlns:a16="http://schemas.microsoft.com/office/drawing/2014/main" id="{34F8CCFA-1726-477F-B6D0-A0C66698DF4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574520" y="2919869"/>
            <a:ext cx="846073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altLang="en-US" sz="44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  <a:endParaRPr kumimoji="0" lang="en-US" altLang="en-US" sz="44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89" name="TextBox 1">
            <a:extLst>
              <a:ext uri="{FF2B5EF4-FFF2-40B4-BE49-F238E27FC236}">
                <a16:creationId xmlns:a16="http://schemas.microsoft.com/office/drawing/2014/main" id="{687FB97B-0531-4B44-8DE6-FA600700861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77219" y="2910135"/>
            <a:ext cx="846073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altLang="en-US" sz="4400" b="1" noProof="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23</a:t>
            </a:r>
            <a:endParaRPr kumimoji="0" lang="en-US" altLang="en-US" sz="44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64" name="Picture 7">
            <a:extLst>
              <a:ext uri="{FF2B5EF4-FFF2-40B4-BE49-F238E27FC236}">
                <a16:creationId xmlns:a16="http://schemas.microsoft.com/office/drawing/2014/main" id="{BED54AB0-DD4D-403A-9CDD-65E1B7123DB4}"/>
              </a:ext>
            </a:extLst>
          </p:cNvPr>
          <p:cNvPicPr>
            <a:picLocks noChangeAspect="1"/>
          </p:cNvPicPr>
          <p:nvPr/>
        </p:nvPicPr>
        <p:blipFill>
          <a:blip r:embed="rId3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="" xmlns:asvg="http://schemas.microsoft.com/office/drawing/2016/SVG/main" r:embed="rId4"/>
              </a:ext>
            </a:extLst>
          </a:blip>
          <a:srcRect/>
          <a:stretch>
            <a:fillRect/>
          </a:stretch>
        </p:blipFill>
        <p:spPr>
          <a:xfrm rot="2660857">
            <a:off x="5055559" y="4353814"/>
            <a:ext cx="1088779" cy="1596127"/>
          </a:xfrm>
          <a:prstGeom prst="rect">
            <a:avLst/>
          </a:prstGeom>
        </p:spPr>
      </p:pic>
      <p:sp>
        <p:nvSpPr>
          <p:cNvPr id="10834" name="Rectangle: Rounded Corners 10833">
            <a:extLst>
              <a:ext uri="{FF2B5EF4-FFF2-40B4-BE49-F238E27FC236}">
                <a16:creationId xmlns:a16="http://schemas.microsoft.com/office/drawing/2014/main" id="{DBA394CF-CB7B-4748-92B6-9096A3D383C7}"/>
              </a:ext>
            </a:extLst>
          </p:cNvPr>
          <p:cNvSpPr/>
          <p:nvPr/>
        </p:nvSpPr>
        <p:spPr>
          <a:xfrm>
            <a:off x="8520347" y="4200638"/>
            <a:ext cx="1614253" cy="731944"/>
          </a:xfrm>
          <a:prstGeom prst="roundRect">
            <a:avLst/>
          </a:prstGeom>
          <a:solidFill>
            <a:srgbClr val="FFFF00">
              <a:alpha val="36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10833" name="Group 10832">
            <a:extLst>
              <a:ext uri="{FF2B5EF4-FFF2-40B4-BE49-F238E27FC236}">
                <a16:creationId xmlns:a16="http://schemas.microsoft.com/office/drawing/2014/main" id="{D0CDD506-8F09-43CF-B9D3-446724F8FD65}"/>
              </a:ext>
            </a:extLst>
          </p:cNvPr>
          <p:cNvGrpSpPr/>
          <p:nvPr/>
        </p:nvGrpSpPr>
        <p:grpSpPr>
          <a:xfrm>
            <a:off x="1524000" y="5006909"/>
            <a:ext cx="7789411" cy="1170024"/>
            <a:chOff x="2057400" y="4933661"/>
            <a:chExt cx="7363193" cy="1390939"/>
          </a:xfrm>
        </p:grpSpPr>
        <p:cxnSp>
          <p:nvCxnSpPr>
            <p:cNvPr id="10828" name="Straight Connector 10827">
              <a:extLst>
                <a:ext uri="{FF2B5EF4-FFF2-40B4-BE49-F238E27FC236}">
                  <a16:creationId xmlns:a16="http://schemas.microsoft.com/office/drawing/2014/main" id="{00C92B85-00AC-4B58-A7CA-FC48C97B4A4D}"/>
                </a:ext>
              </a:extLst>
            </p:cNvPr>
            <p:cNvCxnSpPr/>
            <p:nvPr/>
          </p:nvCxnSpPr>
          <p:spPr>
            <a:xfrm>
              <a:off x="9391542" y="4933661"/>
              <a:ext cx="0" cy="1390939"/>
            </a:xfrm>
            <a:prstGeom prst="line">
              <a:avLst/>
            </a:prstGeom>
            <a:ln w="57150">
              <a:solidFill>
                <a:schemeClr val="tx2">
                  <a:lumMod val="10000"/>
                </a:schemeClr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0" name="Straight Connector 99">
              <a:extLst>
                <a:ext uri="{FF2B5EF4-FFF2-40B4-BE49-F238E27FC236}">
                  <a16:creationId xmlns:a16="http://schemas.microsoft.com/office/drawing/2014/main" id="{5FAF99F4-DFD7-4CBB-ADC0-27F18B33E7C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133600" y="6324600"/>
              <a:ext cx="7286993" cy="0"/>
            </a:xfrm>
            <a:prstGeom prst="line">
              <a:avLst/>
            </a:prstGeom>
            <a:ln w="57150">
              <a:solidFill>
                <a:schemeClr val="tx2">
                  <a:lumMod val="10000"/>
                </a:schemeClr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832" name="Straight Arrow Connector 10831">
              <a:extLst>
                <a:ext uri="{FF2B5EF4-FFF2-40B4-BE49-F238E27FC236}">
                  <a16:creationId xmlns:a16="http://schemas.microsoft.com/office/drawing/2014/main" id="{CE4A345B-C8ED-4324-AED3-CCD417A3488B}"/>
                </a:ext>
              </a:extLst>
            </p:cNvPr>
            <p:cNvCxnSpPr/>
            <p:nvPr/>
          </p:nvCxnSpPr>
          <p:spPr>
            <a:xfrm flipV="1">
              <a:off x="2057400" y="5290632"/>
              <a:ext cx="0" cy="1033968"/>
            </a:xfrm>
            <a:prstGeom prst="straightConnector1">
              <a:avLst/>
            </a:prstGeom>
            <a:ln w="57150">
              <a:solidFill>
                <a:schemeClr val="tx2">
                  <a:lumMod val="10000"/>
                </a:schemeClr>
              </a:solidFill>
              <a:prstDash val="dash"/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90" name="TextBox 1">
            <a:extLst>
              <a:ext uri="{FF2B5EF4-FFF2-40B4-BE49-F238E27FC236}">
                <a16:creationId xmlns:a16="http://schemas.microsoft.com/office/drawing/2014/main" id="{9F07D84B-0000-48DD-B92A-9C63DD750AC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35956" y="4148831"/>
            <a:ext cx="6206304" cy="78483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altLang="en-US" sz="45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83 </a:t>
            </a:r>
            <a:r>
              <a:rPr kumimoji="0" lang="en-US" altLang="en-US" sz="45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giây</a:t>
            </a:r>
            <a:r>
              <a:rPr kumimoji="0" lang="en-US" altLang="en-US" sz="45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= 1 </a:t>
            </a:r>
            <a:r>
              <a:rPr kumimoji="0" lang="en-US" altLang="en-US" sz="45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phút</a:t>
            </a:r>
            <a:r>
              <a:rPr kumimoji="0" lang="en-US" altLang="en-US" sz="4500" b="1" i="0" u="none" strike="noStrike" kern="1200" cap="none" spc="0" normalizeH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23 </a:t>
            </a:r>
            <a:r>
              <a:rPr kumimoji="0" lang="en-US" altLang="en-US" sz="4500" b="1" i="0" u="none" strike="noStrike" kern="1200" cap="none" spc="0" normalizeH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giây</a:t>
            </a:r>
            <a:endParaRPr kumimoji="0" lang="en-US" altLang="en-US" sz="45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07" name="Rectangle 15">
            <a:extLst>
              <a:ext uri="{FF2B5EF4-FFF2-40B4-BE49-F238E27FC236}">
                <a16:creationId xmlns:a16="http://schemas.microsoft.com/office/drawing/2014/main" id="{6A8CCCDE-341C-46CC-A46F-3AA3FEBF67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5003" y="5342863"/>
            <a:ext cx="2498408" cy="76944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altLang="en-US" sz="44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=</a:t>
            </a:r>
            <a:r>
              <a:rPr lang="en-US" altLang="en-US" sz="4400" b="1" dirty="0" smtClean="0">
                <a:solidFill>
                  <a:srgbClr val="EEEEEE">
                    <a:lumMod val="1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46</a:t>
            </a:r>
            <a:r>
              <a:rPr kumimoji="0" lang="en-US" altLang="en-US" sz="4400" b="1" i="0" u="none" strike="noStrike" kern="1200" cap="none" spc="0" normalizeH="0" baseline="0" noProof="0" dirty="0" smtClean="0">
                <a:ln>
                  <a:noFill/>
                </a:ln>
                <a:solidFill>
                  <a:srgbClr val="EEEEEE">
                    <a:lumMod val="10000"/>
                  </a:srgbClr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4400" b="1" dirty="0" err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phút</a:t>
            </a:r>
            <a:r>
              <a:rPr kumimoji="0" lang="en-US" altLang="en-US" sz="4400" b="1" i="0" u="none" strike="noStrike" kern="1200" cap="none" spc="0" normalizeH="0" baseline="0" noProof="0" dirty="0">
                <a:ln>
                  <a:noFill/>
                </a:ln>
                <a:solidFill>
                  <a:srgbClr val="EEEEEE">
                    <a:lumMod val="10000"/>
                  </a:srgbClr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   </a:t>
            </a:r>
          </a:p>
        </p:txBody>
      </p:sp>
      <p:sp>
        <p:nvSpPr>
          <p:cNvPr id="108" name="Rectangle 15">
            <a:extLst>
              <a:ext uri="{FF2B5EF4-FFF2-40B4-BE49-F238E27FC236}">
                <a16:creationId xmlns:a16="http://schemas.microsoft.com/office/drawing/2014/main" id="{C7A7350F-1EC4-48B6-A839-61C54971F4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115094" y="4187410"/>
            <a:ext cx="2119196" cy="76944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altLang="en-US" sz="4400" b="1" noProof="0" dirty="0">
                <a:solidFill>
                  <a:srgbClr val="EEEEEE">
                    <a:lumMod val="1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23</a:t>
            </a:r>
            <a:r>
              <a:rPr kumimoji="0" lang="en-US" altLang="en-US" sz="4400" b="1" i="0" u="none" strike="noStrike" kern="1200" cap="none" spc="0" normalizeH="0" baseline="0" noProof="0" dirty="0">
                <a:ln>
                  <a:noFill/>
                </a:ln>
                <a:solidFill>
                  <a:srgbClr val="EEEEEE">
                    <a:lumMod val="10000"/>
                  </a:srgbClr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4400" b="1" noProof="0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giây</a:t>
            </a:r>
            <a:r>
              <a:rPr kumimoji="0" lang="en-US" altLang="en-US" sz="44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altLang="en-US" sz="4400" b="1" i="0" u="none" strike="noStrike" kern="1200" cap="none" spc="0" normalizeH="0" baseline="0" noProof="0" dirty="0">
                <a:ln>
                  <a:noFill/>
                </a:ln>
                <a:solidFill>
                  <a:srgbClr val="EEEEEE">
                    <a:lumMod val="10000"/>
                  </a:srgbClr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  </a:t>
            </a:r>
          </a:p>
        </p:txBody>
      </p:sp>
    </p:spTree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" presetClass="entr" presetSubtype="9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4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9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4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9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>
                      <p:stCondLst>
                        <p:cond delay="indefinite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4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9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>
                      <p:stCondLst>
                        <p:cond delay="indefinite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53" presetClass="entr" presetSubtype="16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4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6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" presetID="27" presetClass="emph" presetSubtype="0" fill="remove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58" dur="250" autoRev="1" fill="remove"/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animClr clrSpc="rgb" dir="cw">
                                      <p:cBhvr>
                                        <p:cTn id="59" dur="250" autoRev="1" fill="remove"/>
                                        <p:tgtEl>
                                          <p:spTgt spid="8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set>
                                      <p:cBhvr>
                                        <p:cTn id="60" dur="250" autoRev="1" fill="remove"/>
                                        <p:tgtEl>
                                          <p:spTgt spid="8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61" dur="250" autoRev="1" fill="remove"/>
                                        <p:tgtEl>
                                          <p:spTgt spid="8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>
                      <p:stCondLst>
                        <p:cond delay="indefinite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6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9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1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2" presetID="2" presetClass="entr" presetSubtype="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4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5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6" fill="hold">
                      <p:stCondLst>
                        <p:cond delay="indefinite"/>
                      </p:stCondLst>
                      <p:childTnLst>
                        <p:par>
                          <p:cTn id="77" fill="hold">
                            <p:stCondLst>
                              <p:cond delay="0"/>
                            </p:stCondLst>
                            <p:childTnLst>
                              <p:par>
                                <p:cTn id="78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80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1" fill="hold">
                            <p:stCondLst>
                              <p:cond delay="500"/>
                            </p:stCondLst>
                            <p:childTnLst>
                              <p:par>
                                <p:cTn id="82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84" dur="500"/>
                                        <p:tgtEl>
                                          <p:spTgt spid="108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>
                            <p:stCondLst>
                              <p:cond delay="1000"/>
                            </p:stCondLst>
                            <p:childTnLst>
                              <p:par>
                                <p:cTn id="86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88" dur="5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9" fill="hold">
                      <p:stCondLst>
                        <p:cond delay="indefinite"/>
                      </p:stCondLst>
                      <p:childTnLst>
                        <p:par>
                          <p:cTn id="90" fill="hold">
                            <p:stCondLst>
                              <p:cond delay="0"/>
                            </p:stCondLst>
                            <p:childTnLst>
                              <p:par>
                                <p:cTn id="9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93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4" fill="hold">
                      <p:stCondLst>
                        <p:cond delay="indefinite"/>
                      </p:stCondLst>
                      <p:childTnLst>
                        <p:par>
                          <p:cTn id="95" fill="hold">
                            <p:stCondLst>
                              <p:cond delay="0"/>
                            </p:stCondLst>
                            <p:childTnLst>
                              <p:par>
                                <p:cTn id="96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98" dur="5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9" fill="hold">
                      <p:stCondLst>
                        <p:cond delay="indefinite"/>
                      </p:stCondLst>
                      <p:childTnLst>
                        <p:par>
                          <p:cTn id="100" fill="hold">
                            <p:stCondLst>
                              <p:cond delay="0"/>
                            </p:stCondLst>
                            <p:childTnLst>
                              <p:par>
                                <p:cTn id="10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03" dur="5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4" fill="hold">
                      <p:stCondLst>
                        <p:cond delay="indefinite"/>
                      </p:stCondLst>
                      <p:childTnLst>
                        <p:par>
                          <p:cTn id="105" fill="hold">
                            <p:stCondLst>
                              <p:cond delay="0"/>
                            </p:stCondLst>
                            <p:childTnLst>
                              <p:par>
                                <p:cTn id="106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8" dur="500"/>
                                        <p:tgtEl>
                                          <p:spTgt spid="108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9" fill="hold">
                      <p:stCondLst>
                        <p:cond delay="indefinite"/>
                      </p:stCondLst>
                      <p:childTnLst>
                        <p:par>
                          <p:cTn id="110" fill="hold">
                            <p:stCondLst>
                              <p:cond delay="0"/>
                            </p:stCondLst>
                            <p:childTnLst>
                              <p:par>
                                <p:cTn id="111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13" dur="500"/>
                                        <p:tgtEl>
                                          <p:spTgt spid="108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4" fill="hold">
                      <p:stCondLst>
                        <p:cond delay="indefinite"/>
                      </p:stCondLst>
                      <p:childTnLst>
                        <p:par>
                          <p:cTn id="115" fill="hold">
                            <p:stCondLst>
                              <p:cond delay="0"/>
                            </p:stCondLst>
                            <p:childTnLst>
                              <p:par>
                                <p:cTn id="116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8" fill="hold">
                      <p:stCondLst>
                        <p:cond delay="indefinite"/>
                      </p:stCondLst>
                      <p:childTnLst>
                        <p:par>
                          <p:cTn id="119" fill="hold">
                            <p:stCondLst>
                              <p:cond delay="0"/>
                            </p:stCondLst>
                            <p:childTnLst>
                              <p:par>
                                <p:cTn id="120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2" dur="50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3" fill="hold">
                      <p:stCondLst>
                        <p:cond delay="indefinite"/>
                      </p:stCondLst>
                      <p:childTnLst>
                        <p:par>
                          <p:cTn id="124" fill="hold">
                            <p:stCondLst>
                              <p:cond delay="0"/>
                            </p:stCondLst>
                            <p:childTnLst>
                              <p:par>
                                <p:cTn id="1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7" presetID="42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54167E-6 3.33333E-6 L -0.59831 0.16944 " pathEditMode="relative" rAng="0" ptsTypes="AA">
                                      <p:cBhvr>
                                        <p:cTn id="128" dur="2000" fill="hold"/>
                                        <p:tgtEl>
                                          <p:spTgt spid="10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9922" y="8472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" grpId="0"/>
      <p:bldP spid="24" grpId="0" animBg="1"/>
      <p:bldP spid="25" grpId="0"/>
      <p:bldP spid="26" grpId="0"/>
      <p:bldP spid="28" grpId="0"/>
      <p:bldP spid="8" grpId="0" animBg="1"/>
      <p:bldP spid="8" grpId="1" animBg="1"/>
      <p:bldP spid="29" grpId="0"/>
      <p:bldP spid="27" grpId="0"/>
      <p:bldP spid="78" grpId="0"/>
      <p:bldP spid="86" grpId="0"/>
      <p:bldP spid="88" grpId="0"/>
      <p:bldP spid="89" grpId="0"/>
      <p:bldP spid="10834" grpId="0" animBg="1"/>
      <p:bldP spid="90" grpId="0"/>
      <p:bldP spid="107" grpId="0"/>
      <p:bldP spid="108" grpId="0"/>
      <p:bldP spid="108" grpId="1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4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roup 8">
            <a:extLst>
              <a:ext uri="{FF2B5EF4-FFF2-40B4-BE49-F238E27FC236}">
                <a16:creationId xmlns:a16="http://schemas.microsoft.com/office/drawing/2014/main" id="{44826741-24E2-4BCC-8C18-4FEF628EE03F}"/>
              </a:ext>
            </a:extLst>
          </p:cNvPr>
          <p:cNvGrpSpPr/>
          <p:nvPr/>
        </p:nvGrpSpPr>
        <p:grpSpPr>
          <a:xfrm>
            <a:off x="3015873" y="698964"/>
            <a:ext cx="9008524" cy="5071200"/>
            <a:chOff x="2971800" y="720000"/>
            <a:chExt cx="9008524" cy="5071200"/>
          </a:xfrm>
        </p:grpSpPr>
        <p:sp>
          <p:nvSpPr>
            <p:cNvPr id="1495" name="Google Shape;1495;p83"/>
            <p:cNvSpPr/>
            <p:nvPr/>
          </p:nvSpPr>
          <p:spPr>
            <a:xfrm>
              <a:off x="10225036" y="720000"/>
              <a:ext cx="1755288" cy="1755216"/>
            </a:xfrm>
            <a:prstGeom prst="irregularSeal1">
              <a:avLst/>
            </a:prstGeom>
            <a:solidFill>
              <a:schemeClr val="lt2"/>
            </a:solidFill>
            <a:ln w="3810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" name="Rectangle 7">
              <a:extLst>
                <a:ext uri="{FF2B5EF4-FFF2-40B4-BE49-F238E27FC236}">
                  <a16:creationId xmlns:a16="http://schemas.microsoft.com/office/drawing/2014/main" id="{EC7405E2-408B-4E97-B499-A2FF4978E6F9}"/>
                </a:ext>
              </a:extLst>
            </p:cNvPr>
            <p:cNvSpPr/>
            <p:nvPr/>
          </p:nvSpPr>
          <p:spPr>
            <a:xfrm>
              <a:off x="2971800" y="4419600"/>
              <a:ext cx="7162800" cy="137160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31" name="TextBox 30">
            <a:extLst>
              <a:ext uri="{FF2B5EF4-FFF2-40B4-BE49-F238E27FC236}">
                <a16:creationId xmlns:a16="http://schemas.microsoft.com/office/drawing/2014/main" id="{AB1E531B-710F-42C6-A748-650E0F7D2D59}"/>
              </a:ext>
            </a:extLst>
          </p:cNvPr>
          <p:cNvSpPr txBox="1"/>
          <p:nvPr/>
        </p:nvSpPr>
        <p:spPr>
          <a:xfrm>
            <a:off x="3004457" y="812778"/>
            <a:ext cx="6195967" cy="132343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kumimoji="0" lang="en-US" sz="4000" b="1" i="0" u="sng" strike="noStrike" kern="0" cap="none" spc="0" normalizeH="0" baseline="0" noProof="0" dirty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Boogaloo"/>
              </a:rPr>
              <a:t>GHI</a:t>
            </a:r>
            <a:r>
              <a:rPr kumimoji="0" lang="en-US" sz="4000" b="1" i="0" u="sng" strike="noStrike" kern="0" cap="none" spc="0" normalizeH="0" noProof="0" dirty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Boogaloo"/>
              </a:rPr>
              <a:t> NHỚ</a:t>
            </a:r>
            <a:r>
              <a:rPr kumimoji="0" lang="en-US" sz="4000" b="1" i="0" u="none" strike="noStrike" kern="0" cap="none" spc="0" normalizeH="0" noProof="0" dirty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Boogaloo"/>
              </a:rPr>
              <a:t>:</a:t>
            </a:r>
            <a:r>
              <a:rPr kumimoji="0" lang="en-US" sz="4000" b="1" i="0" u="none" strike="noStrike" kern="0" cap="none" spc="0" normalizeH="0" baseline="0" noProof="0" dirty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Boogaloo"/>
              </a:rPr>
              <a:t>CỘNG </a:t>
            </a:r>
            <a:r>
              <a:rPr kumimoji="0" lang="en-US" sz="40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Boogaloo"/>
              </a:rPr>
              <a:t>SỐ ĐO </a:t>
            </a:r>
            <a:br>
              <a:rPr kumimoji="0" lang="en-US" sz="40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Boogaloo"/>
              </a:rPr>
            </a:br>
            <a:r>
              <a:rPr kumimoji="0" lang="en-US" sz="40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Boogaloo"/>
              </a:rPr>
              <a:t>THỜI GIAN</a:t>
            </a:r>
            <a:endParaRPr lang="en-US" sz="40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id="{6CCB3508-D5E3-4F97-919D-7079FD6D46D5}"/>
              </a:ext>
            </a:extLst>
          </p:cNvPr>
          <p:cNvGrpSpPr/>
          <p:nvPr/>
        </p:nvGrpSpPr>
        <p:grpSpPr>
          <a:xfrm rot="20556087">
            <a:off x="1254826" y="2597503"/>
            <a:ext cx="747494" cy="895895"/>
            <a:chOff x="5500906" y="2194433"/>
            <a:chExt cx="1190188" cy="1734095"/>
          </a:xfrm>
        </p:grpSpPr>
        <p:sp>
          <p:nvSpPr>
            <p:cNvPr id="41" name="Google Shape;4060;p33">
              <a:extLst>
                <a:ext uri="{FF2B5EF4-FFF2-40B4-BE49-F238E27FC236}">
                  <a16:creationId xmlns:a16="http://schemas.microsoft.com/office/drawing/2014/main" id="{0255266D-BED8-4B72-9A0B-F16010BCDE58}"/>
                </a:ext>
              </a:extLst>
            </p:cNvPr>
            <p:cNvSpPr/>
            <p:nvPr/>
          </p:nvSpPr>
          <p:spPr>
            <a:xfrm>
              <a:off x="5512273" y="2205800"/>
              <a:ext cx="1166427" cy="1711357"/>
            </a:xfrm>
            <a:custGeom>
              <a:avLst/>
              <a:gdLst/>
              <a:ahLst/>
              <a:cxnLst/>
              <a:rect l="l" t="t" r="r" b="b"/>
              <a:pathLst>
                <a:path w="44424" h="65178" extrusionOk="0">
                  <a:moveTo>
                    <a:pt x="21936" y="1"/>
                  </a:moveTo>
                  <a:lnTo>
                    <a:pt x="20873" y="40"/>
                  </a:lnTo>
                  <a:lnTo>
                    <a:pt x="19810" y="119"/>
                  </a:lnTo>
                  <a:lnTo>
                    <a:pt x="18786" y="237"/>
                  </a:lnTo>
                  <a:lnTo>
                    <a:pt x="17762" y="473"/>
                  </a:lnTo>
                  <a:lnTo>
                    <a:pt x="16777" y="710"/>
                  </a:lnTo>
                  <a:lnTo>
                    <a:pt x="15793" y="1025"/>
                  </a:lnTo>
                  <a:lnTo>
                    <a:pt x="14848" y="1379"/>
                  </a:lnTo>
                  <a:lnTo>
                    <a:pt x="13902" y="1773"/>
                  </a:lnTo>
                  <a:lnTo>
                    <a:pt x="12997" y="2206"/>
                  </a:lnTo>
                  <a:lnTo>
                    <a:pt x="12130" y="2679"/>
                  </a:lnTo>
                  <a:lnTo>
                    <a:pt x="11264" y="3191"/>
                  </a:lnTo>
                  <a:lnTo>
                    <a:pt x="10437" y="3781"/>
                  </a:lnTo>
                  <a:lnTo>
                    <a:pt x="9610" y="4372"/>
                  </a:lnTo>
                  <a:lnTo>
                    <a:pt x="8822" y="5002"/>
                  </a:lnTo>
                  <a:lnTo>
                    <a:pt x="8074" y="5672"/>
                  </a:lnTo>
                  <a:lnTo>
                    <a:pt x="7365" y="6380"/>
                  </a:lnTo>
                  <a:lnTo>
                    <a:pt x="6656" y="7089"/>
                  </a:lnTo>
                  <a:lnTo>
                    <a:pt x="5987" y="7838"/>
                  </a:lnTo>
                  <a:lnTo>
                    <a:pt x="5357" y="8625"/>
                  </a:lnTo>
                  <a:lnTo>
                    <a:pt x="4726" y="9413"/>
                  </a:lnTo>
                  <a:lnTo>
                    <a:pt x="4175" y="10240"/>
                  </a:lnTo>
                  <a:lnTo>
                    <a:pt x="3624" y="11067"/>
                  </a:lnTo>
                  <a:lnTo>
                    <a:pt x="3112" y="11894"/>
                  </a:lnTo>
                  <a:lnTo>
                    <a:pt x="2679" y="12760"/>
                  </a:lnTo>
                  <a:lnTo>
                    <a:pt x="2245" y="13666"/>
                  </a:lnTo>
                  <a:lnTo>
                    <a:pt x="1812" y="14532"/>
                  </a:lnTo>
                  <a:lnTo>
                    <a:pt x="1458" y="15438"/>
                  </a:lnTo>
                  <a:lnTo>
                    <a:pt x="1143" y="16344"/>
                  </a:lnTo>
                  <a:lnTo>
                    <a:pt x="867" y="17210"/>
                  </a:lnTo>
                  <a:lnTo>
                    <a:pt x="631" y="18116"/>
                  </a:lnTo>
                  <a:lnTo>
                    <a:pt x="434" y="19022"/>
                  </a:lnTo>
                  <a:lnTo>
                    <a:pt x="276" y="19928"/>
                  </a:lnTo>
                  <a:lnTo>
                    <a:pt x="119" y="20991"/>
                  </a:lnTo>
                  <a:lnTo>
                    <a:pt x="40" y="22015"/>
                  </a:lnTo>
                  <a:lnTo>
                    <a:pt x="1" y="23078"/>
                  </a:lnTo>
                  <a:lnTo>
                    <a:pt x="40" y="24102"/>
                  </a:lnTo>
                  <a:lnTo>
                    <a:pt x="79" y="25166"/>
                  </a:lnTo>
                  <a:lnTo>
                    <a:pt x="198" y="26229"/>
                  </a:lnTo>
                  <a:lnTo>
                    <a:pt x="355" y="27253"/>
                  </a:lnTo>
                  <a:lnTo>
                    <a:pt x="552" y="28316"/>
                  </a:lnTo>
                  <a:lnTo>
                    <a:pt x="828" y="29379"/>
                  </a:lnTo>
                  <a:lnTo>
                    <a:pt x="1143" y="30403"/>
                  </a:lnTo>
                  <a:lnTo>
                    <a:pt x="1497" y="31427"/>
                  </a:lnTo>
                  <a:lnTo>
                    <a:pt x="1891" y="32451"/>
                  </a:lnTo>
                  <a:lnTo>
                    <a:pt x="2324" y="33475"/>
                  </a:lnTo>
                  <a:lnTo>
                    <a:pt x="2797" y="34460"/>
                  </a:lnTo>
                  <a:lnTo>
                    <a:pt x="3348" y="35444"/>
                  </a:lnTo>
                  <a:lnTo>
                    <a:pt x="3899" y="36429"/>
                  </a:lnTo>
                  <a:lnTo>
                    <a:pt x="4530" y="37413"/>
                  </a:lnTo>
                  <a:lnTo>
                    <a:pt x="5199" y="38319"/>
                  </a:lnTo>
                  <a:lnTo>
                    <a:pt x="6459" y="40052"/>
                  </a:lnTo>
                  <a:lnTo>
                    <a:pt x="7562" y="41548"/>
                  </a:lnTo>
                  <a:lnTo>
                    <a:pt x="8034" y="42257"/>
                  </a:lnTo>
                  <a:lnTo>
                    <a:pt x="8507" y="42927"/>
                  </a:lnTo>
                  <a:lnTo>
                    <a:pt x="8901" y="43636"/>
                  </a:lnTo>
                  <a:lnTo>
                    <a:pt x="9295" y="44305"/>
                  </a:lnTo>
                  <a:lnTo>
                    <a:pt x="9570" y="44975"/>
                  </a:lnTo>
                  <a:lnTo>
                    <a:pt x="9807" y="45644"/>
                  </a:lnTo>
                  <a:lnTo>
                    <a:pt x="9964" y="46156"/>
                  </a:lnTo>
                  <a:lnTo>
                    <a:pt x="10043" y="46629"/>
                  </a:lnTo>
                  <a:lnTo>
                    <a:pt x="10200" y="47692"/>
                  </a:lnTo>
                  <a:lnTo>
                    <a:pt x="10279" y="48834"/>
                  </a:lnTo>
                  <a:lnTo>
                    <a:pt x="10358" y="50055"/>
                  </a:lnTo>
                  <a:lnTo>
                    <a:pt x="10437" y="51433"/>
                  </a:lnTo>
                  <a:lnTo>
                    <a:pt x="10555" y="52851"/>
                  </a:lnTo>
                  <a:lnTo>
                    <a:pt x="10673" y="53717"/>
                  </a:lnTo>
                  <a:lnTo>
                    <a:pt x="10791" y="54544"/>
                  </a:lnTo>
                  <a:lnTo>
                    <a:pt x="10949" y="55332"/>
                  </a:lnTo>
                  <a:lnTo>
                    <a:pt x="11146" y="56120"/>
                  </a:lnTo>
                  <a:lnTo>
                    <a:pt x="11382" y="56868"/>
                  </a:lnTo>
                  <a:lnTo>
                    <a:pt x="11618" y="57577"/>
                  </a:lnTo>
                  <a:lnTo>
                    <a:pt x="11894" y="58246"/>
                  </a:lnTo>
                  <a:lnTo>
                    <a:pt x="12209" y="58916"/>
                  </a:lnTo>
                  <a:lnTo>
                    <a:pt x="12563" y="59546"/>
                  </a:lnTo>
                  <a:lnTo>
                    <a:pt x="12918" y="60137"/>
                  </a:lnTo>
                  <a:lnTo>
                    <a:pt x="13312" y="60727"/>
                  </a:lnTo>
                  <a:lnTo>
                    <a:pt x="13745" y="61239"/>
                  </a:lnTo>
                  <a:lnTo>
                    <a:pt x="14178" y="61791"/>
                  </a:lnTo>
                  <a:lnTo>
                    <a:pt x="14651" y="62263"/>
                  </a:lnTo>
                  <a:lnTo>
                    <a:pt x="15163" y="62696"/>
                  </a:lnTo>
                  <a:lnTo>
                    <a:pt x="15714" y="63130"/>
                  </a:lnTo>
                  <a:lnTo>
                    <a:pt x="16344" y="63563"/>
                  </a:lnTo>
                  <a:lnTo>
                    <a:pt x="17014" y="63957"/>
                  </a:lnTo>
                  <a:lnTo>
                    <a:pt x="17683" y="64272"/>
                  </a:lnTo>
                  <a:lnTo>
                    <a:pt x="18431" y="64547"/>
                  </a:lnTo>
                  <a:lnTo>
                    <a:pt x="19179" y="64784"/>
                  </a:lnTo>
                  <a:lnTo>
                    <a:pt x="19967" y="64941"/>
                  </a:lnTo>
                  <a:lnTo>
                    <a:pt x="20755" y="65099"/>
                  </a:lnTo>
                  <a:lnTo>
                    <a:pt x="21582" y="65138"/>
                  </a:lnTo>
                  <a:lnTo>
                    <a:pt x="21897" y="65177"/>
                  </a:lnTo>
                  <a:lnTo>
                    <a:pt x="22448" y="65177"/>
                  </a:lnTo>
                  <a:lnTo>
                    <a:pt x="22960" y="65138"/>
                  </a:lnTo>
                  <a:lnTo>
                    <a:pt x="23787" y="65059"/>
                  </a:lnTo>
                  <a:lnTo>
                    <a:pt x="24575" y="64941"/>
                  </a:lnTo>
                  <a:lnTo>
                    <a:pt x="25323" y="64784"/>
                  </a:lnTo>
                  <a:lnTo>
                    <a:pt x="26071" y="64547"/>
                  </a:lnTo>
                  <a:lnTo>
                    <a:pt x="26780" y="64272"/>
                  </a:lnTo>
                  <a:lnTo>
                    <a:pt x="27450" y="63917"/>
                  </a:lnTo>
                  <a:lnTo>
                    <a:pt x="28119" y="63563"/>
                  </a:lnTo>
                  <a:lnTo>
                    <a:pt x="28749" y="63130"/>
                  </a:lnTo>
                  <a:lnTo>
                    <a:pt x="29261" y="62696"/>
                  </a:lnTo>
                  <a:lnTo>
                    <a:pt x="29773" y="62263"/>
                  </a:lnTo>
                  <a:lnTo>
                    <a:pt x="30246" y="61751"/>
                  </a:lnTo>
                  <a:lnTo>
                    <a:pt x="30718" y="61239"/>
                  </a:lnTo>
                  <a:lnTo>
                    <a:pt x="31152" y="60727"/>
                  </a:lnTo>
                  <a:lnTo>
                    <a:pt x="31545" y="60137"/>
                  </a:lnTo>
                  <a:lnTo>
                    <a:pt x="31900" y="59546"/>
                  </a:lnTo>
                  <a:lnTo>
                    <a:pt x="32215" y="58916"/>
                  </a:lnTo>
                  <a:lnTo>
                    <a:pt x="32530" y="58246"/>
                  </a:lnTo>
                  <a:lnTo>
                    <a:pt x="32806" y="57577"/>
                  </a:lnTo>
                  <a:lnTo>
                    <a:pt x="33081" y="56868"/>
                  </a:lnTo>
                  <a:lnTo>
                    <a:pt x="33278" y="56120"/>
                  </a:lnTo>
                  <a:lnTo>
                    <a:pt x="33475" y="55332"/>
                  </a:lnTo>
                  <a:lnTo>
                    <a:pt x="33633" y="54544"/>
                  </a:lnTo>
                  <a:lnTo>
                    <a:pt x="33790" y="53717"/>
                  </a:lnTo>
                  <a:lnTo>
                    <a:pt x="33908" y="52851"/>
                  </a:lnTo>
                  <a:lnTo>
                    <a:pt x="33987" y="51433"/>
                  </a:lnTo>
                  <a:lnTo>
                    <a:pt x="34066" y="50055"/>
                  </a:lnTo>
                  <a:lnTo>
                    <a:pt x="34145" y="48834"/>
                  </a:lnTo>
                  <a:lnTo>
                    <a:pt x="34263" y="47692"/>
                  </a:lnTo>
                  <a:lnTo>
                    <a:pt x="34381" y="46629"/>
                  </a:lnTo>
                  <a:lnTo>
                    <a:pt x="34499" y="46156"/>
                  </a:lnTo>
                  <a:lnTo>
                    <a:pt x="34617" y="45644"/>
                  </a:lnTo>
                  <a:lnTo>
                    <a:pt x="34853" y="44975"/>
                  </a:lnTo>
                  <a:lnTo>
                    <a:pt x="35168" y="44305"/>
                  </a:lnTo>
                  <a:lnTo>
                    <a:pt x="35523" y="43636"/>
                  </a:lnTo>
                  <a:lnTo>
                    <a:pt x="35956" y="42927"/>
                  </a:lnTo>
                  <a:lnTo>
                    <a:pt x="36389" y="42257"/>
                  </a:lnTo>
                  <a:lnTo>
                    <a:pt x="36901" y="41548"/>
                  </a:lnTo>
                  <a:lnTo>
                    <a:pt x="37965" y="40052"/>
                  </a:lnTo>
                  <a:lnTo>
                    <a:pt x="39264" y="38319"/>
                  </a:lnTo>
                  <a:lnTo>
                    <a:pt x="39894" y="37413"/>
                  </a:lnTo>
                  <a:lnTo>
                    <a:pt x="40524" y="36429"/>
                  </a:lnTo>
                  <a:lnTo>
                    <a:pt x="41115" y="35444"/>
                  </a:lnTo>
                  <a:lnTo>
                    <a:pt x="41627" y="34460"/>
                  </a:lnTo>
                  <a:lnTo>
                    <a:pt x="42139" y="33475"/>
                  </a:lnTo>
                  <a:lnTo>
                    <a:pt x="42572" y="32451"/>
                  </a:lnTo>
                  <a:lnTo>
                    <a:pt x="42966" y="31427"/>
                  </a:lnTo>
                  <a:lnTo>
                    <a:pt x="43320" y="30403"/>
                  </a:lnTo>
                  <a:lnTo>
                    <a:pt x="43635" y="29379"/>
                  </a:lnTo>
                  <a:lnTo>
                    <a:pt x="43872" y="28316"/>
                  </a:lnTo>
                  <a:lnTo>
                    <a:pt x="44069" y="27253"/>
                  </a:lnTo>
                  <a:lnTo>
                    <a:pt x="44226" y="26229"/>
                  </a:lnTo>
                  <a:lnTo>
                    <a:pt x="44344" y="25166"/>
                  </a:lnTo>
                  <a:lnTo>
                    <a:pt x="44423" y="24102"/>
                  </a:lnTo>
                  <a:lnTo>
                    <a:pt x="44423" y="23078"/>
                  </a:lnTo>
                  <a:lnTo>
                    <a:pt x="44384" y="22015"/>
                  </a:lnTo>
                  <a:lnTo>
                    <a:pt x="44305" y="20991"/>
                  </a:lnTo>
                  <a:lnTo>
                    <a:pt x="44187" y="19928"/>
                  </a:lnTo>
                  <a:lnTo>
                    <a:pt x="44029" y="18983"/>
                  </a:lnTo>
                  <a:lnTo>
                    <a:pt x="43793" y="18037"/>
                  </a:lnTo>
                  <a:lnTo>
                    <a:pt x="43557" y="17092"/>
                  </a:lnTo>
                  <a:lnTo>
                    <a:pt x="43242" y="16187"/>
                  </a:lnTo>
                  <a:lnTo>
                    <a:pt x="42927" y="15281"/>
                  </a:lnTo>
                  <a:lnTo>
                    <a:pt x="42533" y="14375"/>
                  </a:lnTo>
                  <a:lnTo>
                    <a:pt x="42139" y="13509"/>
                  </a:lnTo>
                  <a:lnTo>
                    <a:pt x="41706" y="12642"/>
                  </a:lnTo>
                  <a:lnTo>
                    <a:pt x="41233" y="11776"/>
                  </a:lnTo>
                  <a:lnTo>
                    <a:pt x="40721" y="10949"/>
                  </a:lnTo>
                  <a:lnTo>
                    <a:pt x="40170" y="10161"/>
                  </a:lnTo>
                  <a:lnTo>
                    <a:pt x="39619" y="9373"/>
                  </a:lnTo>
                  <a:lnTo>
                    <a:pt x="38988" y="8625"/>
                  </a:lnTo>
                  <a:lnTo>
                    <a:pt x="38358" y="7877"/>
                  </a:lnTo>
                  <a:lnTo>
                    <a:pt x="37728" y="7168"/>
                  </a:lnTo>
                  <a:lnTo>
                    <a:pt x="37019" y="6499"/>
                  </a:lnTo>
                  <a:lnTo>
                    <a:pt x="36350" y="5829"/>
                  </a:lnTo>
                  <a:lnTo>
                    <a:pt x="35602" y="5199"/>
                  </a:lnTo>
                  <a:lnTo>
                    <a:pt x="34853" y="4608"/>
                  </a:lnTo>
                  <a:lnTo>
                    <a:pt x="34066" y="4018"/>
                  </a:lnTo>
                  <a:lnTo>
                    <a:pt x="33278" y="3506"/>
                  </a:lnTo>
                  <a:lnTo>
                    <a:pt x="32490" y="2994"/>
                  </a:lnTo>
                  <a:lnTo>
                    <a:pt x="31663" y="2521"/>
                  </a:lnTo>
                  <a:lnTo>
                    <a:pt x="30797" y="2088"/>
                  </a:lnTo>
                  <a:lnTo>
                    <a:pt x="29931" y="1694"/>
                  </a:lnTo>
                  <a:lnTo>
                    <a:pt x="29064" y="1340"/>
                  </a:lnTo>
                  <a:lnTo>
                    <a:pt x="28198" y="1025"/>
                  </a:lnTo>
                  <a:lnTo>
                    <a:pt x="27292" y="749"/>
                  </a:lnTo>
                  <a:lnTo>
                    <a:pt x="26386" y="513"/>
                  </a:lnTo>
                  <a:lnTo>
                    <a:pt x="25481" y="316"/>
                  </a:lnTo>
                  <a:lnTo>
                    <a:pt x="24535" y="158"/>
                  </a:lnTo>
                  <a:lnTo>
                    <a:pt x="23630" y="79"/>
                  </a:lnTo>
                  <a:lnTo>
                    <a:pt x="22763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" name="Google Shape;4061;p33">
              <a:extLst>
                <a:ext uri="{FF2B5EF4-FFF2-40B4-BE49-F238E27FC236}">
                  <a16:creationId xmlns:a16="http://schemas.microsoft.com/office/drawing/2014/main" id="{3A866D5C-761D-4179-9E17-765D354495FE}"/>
                </a:ext>
              </a:extLst>
            </p:cNvPr>
            <p:cNvSpPr/>
            <p:nvPr/>
          </p:nvSpPr>
          <p:spPr>
            <a:xfrm>
              <a:off x="5500906" y="2194433"/>
              <a:ext cx="1190188" cy="1734095"/>
            </a:xfrm>
            <a:custGeom>
              <a:avLst/>
              <a:gdLst/>
              <a:ahLst/>
              <a:cxnLst/>
              <a:rect l="l" t="t" r="r" b="b"/>
              <a:pathLst>
                <a:path w="45329" h="66044" extrusionOk="0">
                  <a:moveTo>
                    <a:pt x="21936" y="0"/>
                  </a:moveTo>
                  <a:lnTo>
                    <a:pt x="21778" y="40"/>
                  </a:lnTo>
                  <a:lnTo>
                    <a:pt x="21621" y="119"/>
                  </a:lnTo>
                  <a:lnTo>
                    <a:pt x="21542" y="276"/>
                  </a:lnTo>
                  <a:lnTo>
                    <a:pt x="21503" y="434"/>
                  </a:lnTo>
                  <a:lnTo>
                    <a:pt x="21542" y="631"/>
                  </a:lnTo>
                  <a:lnTo>
                    <a:pt x="21660" y="749"/>
                  </a:lnTo>
                  <a:lnTo>
                    <a:pt x="21778" y="827"/>
                  </a:lnTo>
                  <a:lnTo>
                    <a:pt x="21975" y="867"/>
                  </a:lnTo>
                  <a:lnTo>
                    <a:pt x="22842" y="867"/>
                  </a:lnTo>
                  <a:lnTo>
                    <a:pt x="23708" y="906"/>
                  </a:lnTo>
                  <a:lnTo>
                    <a:pt x="23748" y="906"/>
                  </a:lnTo>
                  <a:lnTo>
                    <a:pt x="23905" y="867"/>
                  </a:lnTo>
                  <a:lnTo>
                    <a:pt x="24023" y="788"/>
                  </a:lnTo>
                  <a:lnTo>
                    <a:pt x="24141" y="670"/>
                  </a:lnTo>
                  <a:lnTo>
                    <a:pt x="24181" y="512"/>
                  </a:lnTo>
                  <a:lnTo>
                    <a:pt x="24141" y="316"/>
                  </a:lnTo>
                  <a:lnTo>
                    <a:pt x="24063" y="197"/>
                  </a:lnTo>
                  <a:lnTo>
                    <a:pt x="23944" y="79"/>
                  </a:lnTo>
                  <a:lnTo>
                    <a:pt x="23748" y="40"/>
                  </a:lnTo>
                  <a:lnTo>
                    <a:pt x="22842" y="0"/>
                  </a:lnTo>
                  <a:close/>
                  <a:moveTo>
                    <a:pt x="20124" y="119"/>
                  </a:moveTo>
                  <a:lnTo>
                    <a:pt x="19219" y="237"/>
                  </a:lnTo>
                  <a:lnTo>
                    <a:pt x="18313" y="394"/>
                  </a:lnTo>
                  <a:lnTo>
                    <a:pt x="18155" y="473"/>
                  </a:lnTo>
                  <a:lnTo>
                    <a:pt x="18037" y="591"/>
                  </a:lnTo>
                  <a:lnTo>
                    <a:pt x="17998" y="749"/>
                  </a:lnTo>
                  <a:lnTo>
                    <a:pt x="17998" y="946"/>
                  </a:lnTo>
                  <a:lnTo>
                    <a:pt x="18037" y="1064"/>
                  </a:lnTo>
                  <a:lnTo>
                    <a:pt x="18155" y="1182"/>
                  </a:lnTo>
                  <a:lnTo>
                    <a:pt x="18274" y="1261"/>
                  </a:lnTo>
                  <a:lnTo>
                    <a:pt x="18431" y="1300"/>
                  </a:lnTo>
                  <a:lnTo>
                    <a:pt x="18510" y="1261"/>
                  </a:lnTo>
                  <a:lnTo>
                    <a:pt x="19376" y="1103"/>
                  </a:lnTo>
                  <a:lnTo>
                    <a:pt x="20243" y="985"/>
                  </a:lnTo>
                  <a:lnTo>
                    <a:pt x="20400" y="946"/>
                  </a:lnTo>
                  <a:lnTo>
                    <a:pt x="20518" y="827"/>
                  </a:lnTo>
                  <a:lnTo>
                    <a:pt x="20597" y="670"/>
                  </a:lnTo>
                  <a:lnTo>
                    <a:pt x="20636" y="512"/>
                  </a:lnTo>
                  <a:lnTo>
                    <a:pt x="20558" y="316"/>
                  </a:lnTo>
                  <a:lnTo>
                    <a:pt x="20440" y="197"/>
                  </a:lnTo>
                  <a:lnTo>
                    <a:pt x="20321" y="119"/>
                  </a:lnTo>
                  <a:close/>
                  <a:moveTo>
                    <a:pt x="25402" y="237"/>
                  </a:moveTo>
                  <a:lnTo>
                    <a:pt x="25244" y="316"/>
                  </a:lnTo>
                  <a:lnTo>
                    <a:pt x="25126" y="434"/>
                  </a:lnTo>
                  <a:lnTo>
                    <a:pt x="25047" y="591"/>
                  </a:lnTo>
                  <a:lnTo>
                    <a:pt x="25047" y="788"/>
                  </a:lnTo>
                  <a:lnTo>
                    <a:pt x="25126" y="946"/>
                  </a:lnTo>
                  <a:lnTo>
                    <a:pt x="25244" y="1064"/>
                  </a:lnTo>
                  <a:lnTo>
                    <a:pt x="25441" y="1103"/>
                  </a:lnTo>
                  <a:lnTo>
                    <a:pt x="26268" y="1300"/>
                  </a:lnTo>
                  <a:lnTo>
                    <a:pt x="27134" y="1497"/>
                  </a:lnTo>
                  <a:lnTo>
                    <a:pt x="27253" y="1497"/>
                  </a:lnTo>
                  <a:lnTo>
                    <a:pt x="27371" y="1458"/>
                  </a:lnTo>
                  <a:lnTo>
                    <a:pt x="27489" y="1418"/>
                  </a:lnTo>
                  <a:lnTo>
                    <a:pt x="27607" y="1300"/>
                  </a:lnTo>
                  <a:lnTo>
                    <a:pt x="27686" y="1182"/>
                  </a:lnTo>
                  <a:lnTo>
                    <a:pt x="27686" y="985"/>
                  </a:lnTo>
                  <a:lnTo>
                    <a:pt x="27607" y="827"/>
                  </a:lnTo>
                  <a:lnTo>
                    <a:pt x="27489" y="709"/>
                  </a:lnTo>
                  <a:lnTo>
                    <a:pt x="27331" y="631"/>
                  </a:lnTo>
                  <a:lnTo>
                    <a:pt x="26465" y="394"/>
                  </a:lnTo>
                  <a:lnTo>
                    <a:pt x="25559" y="237"/>
                  </a:lnTo>
                  <a:close/>
                  <a:moveTo>
                    <a:pt x="16738" y="827"/>
                  </a:moveTo>
                  <a:lnTo>
                    <a:pt x="16580" y="867"/>
                  </a:lnTo>
                  <a:lnTo>
                    <a:pt x="15714" y="1143"/>
                  </a:lnTo>
                  <a:lnTo>
                    <a:pt x="14847" y="1497"/>
                  </a:lnTo>
                  <a:lnTo>
                    <a:pt x="14729" y="1576"/>
                  </a:lnTo>
                  <a:lnTo>
                    <a:pt x="14611" y="1733"/>
                  </a:lnTo>
                  <a:lnTo>
                    <a:pt x="14572" y="1891"/>
                  </a:lnTo>
                  <a:lnTo>
                    <a:pt x="14611" y="2048"/>
                  </a:lnTo>
                  <a:lnTo>
                    <a:pt x="14690" y="2166"/>
                  </a:lnTo>
                  <a:lnTo>
                    <a:pt x="14769" y="2285"/>
                  </a:lnTo>
                  <a:lnTo>
                    <a:pt x="14887" y="2324"/>
                  </a:lnTo>
                  <a:lnTo>
                    <a:pt x="15202" y="2324"/>
                  </a:lnTo>
                  <a:lnTo>
                    <a:pt x="16029" y="2009"/>
                  </a:lnTo>
                  <a:lnTo>
                    <a:pt x="16816" y="1733"/>
                  </a:lnTo>
                  <a:lnTo>
                    <a:pt x="16974" y="1615"/>
                  </a:lnTo>
                  <a:lnTo>
                    <a:pt x="17092" y="1497"/>
                  </a:lnTo>
                  <a:lnTo>
                    <a:pt x="17131" y="1339"/>
                  </a:lnTo>
                  <a:lnTo>
                    <a:pt x="17131" y="1143"/>
                  </a:lnTo>
                  <a:lnTo>
                    <a:pt x="17053" y="985"/>
                  </a:lnTo>
                  <a:lnTo>
                    <a:pt x="16895" y="906"/>
                  </a:lnTo>
                  <a:lnTo>
                    <a:pt x="16738" y="827"/>
                  </a:lnTo>
                  <a:close/>
                  <a:moveTo>
                    <a:pt x="28907" y="1143"/>
                  </a:moveTo>
                  <a:lnTo>
                    <a:pt x="28749" y="1182"/>
                  </a:lnTo>
                  <a:lnTo>
                    <a:pt x="28592" y="1261"/>
                  </a:lnTo>
                  <a:lnTo>
                    <a:pt x="28513" y="1418"/>
                  </a:lnTo>
                  <a:lnTo>
                    <a:pt x="28513" y="1615"/>
                  </a:lnTo>
                  <a:lnTo>
                    <a:pt x="28552" y="1773"/>
                  </a:lnTo>
                  <a:lnTo>
                    <a:pt x="28631" y="1891"/>
                  </a:lnTo>
                  <a:lnTo>
                    <a:pt x="28788" y="2009"/>
                  </a:lnTo>
                  <a:lnTo>
                    <a:pt x="29615" y="2285"/>
                  </a:lnTo>
                  <a:lnTo>
                    <a:pt x="30403" y="2639"/>
                  </a:lnTo>
                  <a:lnTo>
                    <a:pt x="30600" y="2678"/>
                  </a:lnTo>
                  <a:lnTo>
                    <a:pt x="30718" y="2639"/>
                  </a:lnTo>
                  <a:lnTo>
                    <a:pt x="30836" y="2600"/>
                  </a:lnTo>
                  <a:lnTo>
                    <a:pt x="30915" y="2521"/>
                  </a:lnTo>
                  <a:lnTo>
                    <a:pt x="30994" y="2403"/>
                  </a:lnTo>
                  <a:lnTo>
                    <a:pt x="31033" y="2245"/>
                  </a:lnTo>
                  <a:lnTo>
                    <a:pt x="30994" y="2088"/>
                  </a:lnTo>
                  <a:lnTo>
                    <a:pt x="30915" y="1930"/>
                  </a:lnTo>
                  <a:lnTo>
                    <a:pt x="30757" y="1812"/>
                  </a:lnTo>
                  <a:lnTo>
                    <a:pt x="29930" y="1458"/>
                  </a:lnTo>
                  <a:lnTo>
                    <a:pt x="29103" y="1143"/>
                  </a:lnTo>
                  <a:close/>
                  <a:moveTo>
                    <a:pt x="13390" y="2206"/>
                  </a:moveTo>
                  <a:lnTo>
                    <a:pt x="13193" y="2245"/>
                  </a:lnTo>
                  <a:lnTo>
                    <a:pt x="12406" y="2678"/>
                  </a:lnTo>
                  <a:lnTo>
                    <a:pt x="11618" y="3151"/>
                  </a:lnTo>
                  <a:lnTo>
                    <a:pt x="11500" y="3269"/>
                  </a:lnTo>
                  <a:lnTo>
                    <a:pt x="11421" y="3427"/>
                  </a:lnTo>
                  <a:lnTo>
                    <a:pt x="11421" y="3584"/>
                  </a:lnTo>
                  <a:lnTo>
                    <a:pt x="11500" y="3781"/>
                  </a:lnTo>
                  <a:lnTo>
                    <a:pt x="11579" y="3860"/>
                  </a:lnTo>
                  <a:lnTo>
                    <a:pt x="11657" y="3939"/>
                  </a:lnTo>
                  <a:lnTo>
                    <a:pt x="11776" y="3978"/>
                  </a:lnTo>
                  <a:lnTo>
                    <a:pt x="11854" y="3978"/>
                  </a:lnTo>
                  <a:lnTo>
                    <a:pt x="12012" y="3939"/>
                  </a:lnTo>
                  <a:lnTo>
                    <a:pt x="12091" y="3899"/>
                  </a:lnTo>
                  <a:lnTo>
                    <a:pt x="12878" y="3466"/>
                  </a:lnTo>
                  <a:lnTo>
                    <a:pt x="13626" y="3033"/>
                  </a:lnTo>
                  <a:lnTo>
                    <a:pt x="13745" y="2915"/>
                  </a:lnTo>
                  <a:lnTo>
                    <a:pt x="13823" y="2797"/>
                  </a:lnTo>
                  <a:lnTo>
                    <a:pt x="13863" y="2600"/>
                  </a:lnTo>
                  <a:lnTo>
                    <a:pt x="13823" y="2442"/>
                  </a:lnTo>
                  <a:lnTo>
                    <a:pt x="13705" y="2285"/>
                  </a:lnTo>
                  <a:lnTo>
                    <a:pt x="13548" y="2206"/>
                  </a:lnTo>
                  <a:close/>
                  <a:moveTo>
                    <a:pt x="32215" y="2560"/>
                  </a:moveTo>
                  <a:lnTo>
                    <a:pt x="32057" y="2600"/>
                  </a:lnTo>
                  <a:lnTo>
                    <a:pt x="31900" y="2678"/>
                  </a:lnTo>
                  <a:lnTo>
                    <a:pt x="31781" y="2797"/>
                  </a:lnTo>
                  <a:lnTo>
                    <a:pt x="31742" y="2993"/>
                  </a:lnTo>
                  <a:lnTo>
                    <a:pt x="31742" y="3151"/>
                  </a:lnTo>
                  <a:lnTo>
                    <a:pt x="31821" y="3309"/>
                  </a:lnTo>
                  <a:lnTo>
                    <a:pt x="31978" y="3427"/>
                  </a:lnTo>
                  <a:lnTo>
                    <a:pt x="32727" y="3860"/>
                  </a:lnTo>
                  <a:lnTo>
                    <a:pt x="33475" y="4293"/>
                  </a:lnTo>
                  <a:lnTo>
                    <a:pt x="33593" y="4372"/>
                  </a:lnTo>
                  <a:lnTo>
                    <a:pt x="33829" y="4372"/>
                  </a:lnTo>
                  <a:lnTo>
                    <a:pt x="33908" y="4332"/>
                  </a:lnTo>
                  <a:lnTo>
                    <a:pt x="34026" y="4254"/>
                  </a:lnTo>
                  <a:lnTo>
                    <a:pt x="34105" y="4175"/>
                  </a:lnTo>
                  <a:lnTo>
                    <a:pt x="34144" y="4017"/>
                  </a:lnTo>
                  <a:lnTo>
                    <a:pt x="34144" y="3820"/>
                  </a:lnTo>
                  <a:lnTo>
                    <a:pt x="34066" y="3663"/>
                  </a:lnTo>
                  <a:lnTo>
                    <a:pt x="33947" y="3545"/>
                  </a:lnTo>
                  <a:lnTo>
                    <a:pt x="33199" y="3072"/>
                  </a:lnTo>
                  <a:lnTo>
                    <a:pt x="32412" y="2639"/>
                  </a:lnTo>
                  <a:lnTo>
                    <a:pt x="32215" y="2560"/>
                  </a:lnTo>
                  <a:close/>
                  <a:moveTo>
                    <a:pt x="10279" y="4096"/>
                  </a:moveTo>
                  <a:lnTo>
                    <a:pt x="10122" y="4175"/>
                  </a:lnTo>
                  <a:lnTo>
                    <a:pt x="9413" y="4726"/>
                  </a:lnTo>
                  <a:lnTo>
                    <a:pt x="8743" y="5317"/>
                  </a:lnTo>
                  <a:lnTo>
                    <a:pt x="8625" y="5435"/>
                  </a:lnTo>
                  <a:lnTo>
                    <a:pt x="8586" y="5632"/>
                  </a:lnTo>
                  <a:lnTo>
                    <a:pt x="8586" y="5790"/>
                  </a:lnTo>
                  <a:lnTo>
                    <a:pt x="8664" y="5947"/>
                  </a:lnTo>
                  <a:lnTo>
                    <a:pt x="8822" y="6065"/>
                  </a:lnTo>
                  <a:lnTo>
                    <a:pt x="9019" y="6105"/>
                  </a:lnTo>
                  <a:lnTo>
                    <a:pt x="9176" y="6065"/>
                  </a:lnTo>
                  <a:lnTo>
                    <a:pt x="9295" y="5986"/>
                  </a:lnTo>
                  <a:lnTo>
                    <a:pt x="9964" y="5435"/>
                  </a:lnTo>
                  <a:lnTo>
                    <a:pt x="10673" y="4884"/>
                  </a:lnTo>
                  <a:lnTo>
                    <a:pt x="10791" y="4766"/>
                  </a:lnTo>
                  <a:lnTo>
                    <a:pt x="10830" y="4608"/>
                  </a:lnTo>
                  <a:lnTo>
                    <a:pt x="10830" y="4411"/>
                  </a:lnTo>
                  <a:lnTo>
                    <a:pt x="10752" y="4254"/>
                  </a:lnTo>
                  <a:lnTo>
                    <a:pt x="10633" y="4136"/>
                  </a:lnTo>
                  <a:lnTo>
                    <a:pt x="10476" y="4096"/>
                  </a:lnTo>
                  <a:close/>
                  <a:moveTo>
                    <a:pt x="35129" y="4529"/>
                  </a:moveTo>
                  <a:lnTo>
                    <a:pt x="34932" y="4569"/>
                  </a:lnTo>
                  <a:lnTo>
                    <a:pt x="34814" y="4687"/>
                  </a:lnTo>
                  <a:lnTo>
                    <a:pt x="34735" y="4844"/>
                  </a:lnTo>
                  <a:lnTo>
                    <a:pt x="34735" y="5002"/>
                  </a:lnTo>
                  <a:lnTo>
                    <a:pt x="34774" y="5159"/>
                  </a:lnTo>
                  <a:lnTo>
                    <a:pt x="34893" y="5317"/>
                  </a:lnTo>
                  <a:lnTo>
                    <a:pt x="35601" y="5829"/>
                  </a:lnTo>
                  <a:lnTo>
                    <a:pt x="36271" y="6420"/>
                  </a:lnTo>
                  <a:lnTo>
                    <a:pt x="36389" y="6498"/>
                  </a:lnTo>
                  <a:lnTo>
                    <a:pt x="36547" y="6538"/>
                  </a:lnTo>
                  <a:lnTo>
                    <a:pt x="36744" y="6498"/>
                  </a:lnTo>
                  <a:lnTo>
                    <a:pt x="36901" y="6380"/>
                  </a:lnTo>
                  <a:lnTo>
                    <a:pt x="36980" y="6223"/>
                  </a:lnTo>
                  <a:lnTo>
                    <a:pt x="36980" y="6065"/>
                  </a:lnTo>
                  <a:lnTo>
                    <a:pt x="36940" y="5868"/>
                  </a:lnTo>
                  <a:lnTo>
                    <a:pt x="36862" y="5750"/>
                  </a:lnTo>
                  <a:lnTo>
                    <a:pt x="36153" y="5159"/>
                  </a:lnTo>
                  <a:lnTo>
                    <a:pt x="35444" y="4608"/>
                  </a:lnTo>
                  <a:lnTo>
                    <a:pt x="35286" y="4529"/>
                  </a:lnTo>
                  <a:close/>
                  <a:moveTo>
                    <a:pt x="7719" y="6420"/>
                  </a:moveTo>
                  <a:lnTo>
                    <a:pt x="7562" y="6459"/>
                  </a:lnTo>
                  <a:lnTo>
                    <a:pt x="7404" y="6538"/>
                  </a:lnTo>
                  <a:lnTo>
                    <a:pt x="6774" y="7207"/>
                  </a:lnTo>
                  <a:lnTo>
                    <a:pt x="6183" y="7877"/>
                  </a:lnTo>
                  <a:lnTo>
                    <a:pt x="6065" y="8034"/>
                  </a:lnTo>
                  <a:lnTo>
                    <a:pt x="6065" y="8192"/>
                  </a:lnTo>
                  <a:lnTo>
                    <a:pt x="6105" y="8349"/>
                  </a:lnTo>
                  <a:lnTo>
                    <a:pt x="6223" y="8507"/>
                  </a:lnTo>
                  <a:lnTo>
                    <a:pt x="6341" y="8586"/>
                  </a:lnTo>
                  <a:lnTo>
                    <a:pt x="6498" y="8625"/>
                  </a:lnTo>
                  <a:lnTo>
                    <a:pt x="6695" y="8586"/>
                  </a:lnTo>
                  <a:lnTo>
                    <a:pt x="6853" y="8468"/>
                  </a:lnTo>
                  <a:lnTo>
                    <a:pt x="7444" y="7798"/>
                  </a:lnTo>
                  <a:lnTo>
                    <a:pt x="8034" y="7168"/>
                  </a:lnTo>
                  <a:lnTo>
                    <a:pt x="8113" y="7050"/>
                  </a:lnTo>
                  <a:lnTo>
                    <a:pt x="8152" y="6853"/>
                  </a:lnTo>
                  <a:lnTo>
                    <a:pt x="8113" y="6695"/>
                  </a:lnTo>
                  <a:lnTo>
                    <a:pt x="8034" y="6538"/>
                  </a:lnTo>
                  <a:lnTo>
                    <a:pt x="7877" y="6459"/>
                  </a:lnTo>
                  <a:lnTo>
                    <a:pt x="7719" y="6420"/>
                  </a:lnTo>
                  <a:close/>
                  <a:moveTo>
                    <a:pt x="37846" y="6853"/>
                  </a:moveTo>
                  <a:lnTo>
                    <a:pt x="37689" y="6892"/>
                  </a:lnTo>
                  <a:lnTo>
                    <a:pt x="37531" y="6971"/>
                  </a:lnTo>
                  <a:lnTo>
                    <a:pt x="37452" y="7129"/>
                  </a:lnTo>
                  <a:lnTo>
                    <a:pt x="37413" y="7286"/>
                  </a:lnTo>
                  <a:lnTo>
                    <a:pt x="37452" y="7444"/>
                  </a:lnTo>
                  <a:lnTo>
                    <a:pt x="37531" y="7601"/>
                  </a:lnTo>
                  <a:lnTo>
                    <a:pt x="38122" y="8231"/>
                  </a:lnTo>
                  <a:lnTo>
                    <a:pt x="38713" y="8901"/>
                  </a:lnTo>
                  <a:lnTo>
                    <a:pt x="38870" y="9019"/>
                  </a:lnTo>
                  <a:lnTo>
                    <a:pt x="39067" y="9058"/>
                  </a:lnTo>
                  <a:lnTo>
                    <a:pt x="39225" y="9019"/>
                  </a:lnTo>
                  <a:lnTo>
                    <a:pt x="39343" y="8940"/>
                  </a:lnTo>
                  <a:lnTo>
                    <a:pt x="39461" y="8783"/>
                  </a:lnTo>
                  <a:lnTo>
                    <a:pt x="39500" y="8625"/>
                  </a:lnTo>
                  <a:lnTo>
                    <a:pt x="39500" y="8468"/>
                  </a:lnTo>
                  <a:lnTo>
                    <a:pt x="39382" y="8310"/>
                  </a:lnTo>
                  <a:lnTo>
                    <a:pt x="38791" y="7641"/>
                  </a:lnTo>
                  <a:lnTo>
                    <a:pt x="38161" y="6971"/>
                  </a:lnTo>
                  <a:lnTo>
                    <a:pt x="38004" y="6892"/>
                  </a:lnTo>
                  <a:lnTo>
                    <a:pt x="37846" y="6853"/>
                  </a:lnTo>
                  <a:close/>
                  <a:moveTo>
                    <a:pt x="5317" y="9098"/>
                  </a:moveTo>
                  <a:lnTo>
                    <a:pt x="5159" y="9176"/>
                  </a:lnTo>
                  <a:lnTo>
                    <a:pt x="5041" y="9295"/>
                  </a:lnTo>
                  <a:lnTo>
                    <a:pt x="4490" y="10043"/>
                  </a:lnTo>
                  <a:lnTo>
                    <a:pt x="4017" y="10791"/>
                  </a:lnTo>
                  <a:lnTo>
                    <a:pt x="3939" y="10949"/>
                  </a:lnTo>
                  <a:lnTo>
                    <a:pt x="3939" y="11106"/>
                  </a:lnTo>
                  <a:lnTo>
                    <a:pt x="4017" y="11264"/>
                  </a:lnTo>
                  <a:lnTo>
                    <a:pt x="4136" y="11382"/>
                  </a:lnTo>
                  <a:lnTo>
                    <a:pt x="4254" y="11461"/>
                  </a:lnTo>
                  <a:lnTo>
                    <a:pt x="4490" y="11461"/>
                  </a:lnTo>
                  <a:lnTo>
                    <a:pt x="4569" y="11421"/>
                  </a:lnTo>
                  <a:lnTo>
                    <a:pt x="4687" y="11342"/>
                  </a:lnTo>
                  <a:lnTo>
                    <a:pt x="4726" y="11264"/>
                  </a:lnTo>
                  <a:lnTo>
                    <a:pt x="5238" y="10515"/>
                  </a:lnTo>
                  <a:lnTo>
                    <a:pt x="5750" y="9806"/>
                  </a:lnTo>
                  <a:lnTo>
                    <a:pt x="5829" y="9649"/>
                  </a:lnTo>
                  <a:lnTo>
                    <a:pt x="5829" y="9491"/>
                  </a:lnTo>
                  <a:lnTo>
                    <a:pt x="5790" y="9334"/>
                  </a:lnTo>
                  <a:lnTo>
                    <a:pt x="5671" y="9216"/>
                  </a:lnTo>
                  <a:lnTo>
                    <a:pt x="5514" y="9137"/>
                  </a:lnTo>
                  <a:lnTo>
                    <a:pt x="5317" y="9098"/>
                  </a:lnTo>
                  <a:close/>
                  <a:moveTo>
                    <a:pt x="40248" y="9531"/>
                  </a:moveTo>
                  <a:lnTo>
                    <a:pt x="40052" y="9570"/>
                  </a:lnTo>
                  <a:lnTo>
                    <a:pt x="39894" y="9649"/>
                  </a:lnTo>
                  <a:lnTo>
                    <a:pt x="39776" y="9767"/>
                  </a:lnTo>
                  <a:lnTo>
                    <a:pt x="39737" y="9925"/>
                  </a:lnTo>
                  <a:lnTo>
                    <a:pt x="39737" y="10082"/>
                  </a:lnTo>
                  <a:lnTo>
                    <a:pt x="39815" y="10240"/>
                  </a:lnTo>
                  <a:lnTo>
                    <a:pt x="40327" y="10949"/>
                  </a:lnTo>
                  <a:lnTo>
                    <a:pt x="40800" y="11697"/>
                  </a:lnTo>
                  <a:lnTo>
                    <a:pt x="40879" y="11776"/>
                  </a:lnTo>
                  <a:lnTo>
                    <a:pt x="40957" y="11854"/>
                  </a:lnTo>
                  <a:lnTo>
                    <a:pt x="41075" y="11894"/>
                  </a:lnTo>
                  <a:lnTo>
                    <a:pt x="41312" y="11894"/>
                  </a:lnTo>
                  <a:lnTo>
                    <a:pt x="41430" y="11815"/>
                  </a:lnTo>
                  <a:lnTo>
                    <a:pt x="41548" y="11697"/>
                  </a:lnTo>
                  <a:lnTo>
                    <a:pt x="41627" y="11539"/>
                  </a:lnTo>
                  <a:lnTo>
                    <a:pt x="41627" y="11382"/>
                  </a:lnTo>
                  <a:lnTo>
                    <a:pt x="41548" y="11224"/>
                  </a:lnTo>
                  <a:lnTo>
                    <a:pt x="41075" y="10476"/>
                  </a:lnTo>
                  <a:lnTo>
                    <a:pt x="40524" y="9728"/>
                  </a:lnTo>
                  <a:lnTo>
                    <a:pt x="40406" y="9610"/>
                  </a:lnTo>
                  <a:lnTo>
                    <a:pt x="40248" y="9531"/>
                  </a:lnTo>
                  <a:close/>
                  <a:moveTo>
                    <a:pt x="3505" y="12091"/>
                  </a:moveTo>
                  <a:lnTo>
                    <a:pt x="3348" y="12130"/>
                  </a:lnTo>
                  <a:lnTo>
                    <a:pt x="3190" y="12169"/>
                  </a:lnTo>
                  <a:lnTo>
                    <a:pt x="3072" y="12327"/>
                  </a:lnTo>
                  <a:lnTo>
                    <a:pt x="2639" y="13115"/>
                  </a:lnTo>
                  <a:lnTo>
                    <a:pt x="2245" y="13942"/>
                  </a:lnTo>
                  <a:lnTo>
                    <a:pt x="2206" y="14099"/>
                  </a:lnTo>
                  <a:lnTo>
                    <a:pt x="2206" y="14257"/>
                  </a:lnTo>
                  <a:lnTo>
                    <a:pt x="2324" y="14414"/>
                  </a:lnTo>
                  <a:lnTo>
                    <a:pt x="2442" y="14532"/>
                  </a:lnTo>
                  <a:lnTo>
                    <a:pt x="2639" y="14572"/>
                  </a:lnTo>
                  <a:lnTo>
                    <a:pt x="2757" y="14532"/>
                  </a:lnTo>
                  <a:lnTo>
                    <a:pt x="2875" y="14493"/>
                  </a:lnTo>
                  <a:lnTo>
                    <a:pt x="2954" y="14414"/>
                  </a:lnTo>
                  <a:lnTo>
                    <a:pt x="3033" y="14296"/>
                  </a:lnTo>
                  <a:lnTo>
                    <a:pt x="3427" y="13508"/>
                  </a:lnTo>
                  <a:lnTo>
                    <a:pt x="3860" y="12760"/>
                  </a:lnTo>
                  <a:lnTo>
                    <a:pt x="3899" y="12603"/>
                  </a:lnTo>
                  <a:lnTo>
                    <a:pt x="3899" y="12406"/>
                  </a:lnTo>
                  <a:lnTo>
                    <a:pt x="3820" y="12248"/>
                  </a:lnTo>
                  <a:lnTo>
                    <a:pt x="3663" y="12169"/>
                  </a:lnTo>
                  <a:lnTo>
                    <a:pt x="3505" y="12091"/>
                  </a:lnTo>
                  <a:close/>
                  <a:moveTo>
                    <a:pt x="42060" y="12563"/>
                  </a:moveTo>
                  <a:lnTo>
                    <a:pt x="41863" y="12603"/>
                  </a:lnTo>
                  <a:lnTo>
                    <a:pt x="41745" y="12721"/>
                  </a:lnTo>
                  <a:lnTo>
                    <a:pt x="41666" y="12878"/>
                  </a:lnTo>
                  <a:lnTo>
                    <a:pt x="41666" y="13036"/>
                  </a:lnTo>
                  <a:lnTo>
                    <a:pt x="41706" y="13193"/>
                  </a:lnTo>
                  <a:lnTo>
                    <a:pt x="42099" y="13981"/>
                  </a:lnTo>
                  <a:lnTo>
                    <a:pt x="42493" y="14769"/>
                  </a:lnTo>
                  <a:lnTo>
                    <a:pt x="42533" y="14887"/>
                  </a:lnTo>
                  <a:lnTo>
                    <a:pt x="42651" y="14965"/>
                  </a:lnTo>
                  <a:lnTo>
                    <a:pt x="42769" y="15005"/>
                  </a:lnTo>
                  <a:lnTo>
                    <a:pt x="42887" y="15044"/>
                  </a:lnTo>
                  <a:lnTo>
                    <a:pt x="43084" y="15005"/>
                  </a:lnTo>
                  <a:lnTo>
                    <a:pt x="43202" y="14887"/>
                  </a:lnTo>
                  <a:lnTo>
                    <a:pt x="43281" y="14729"/>
                  </a:lnTo>
                  <a:lnTo>
                    <a:pt x="43320" y="14572"/>
                  </a:lnTo>
                  <a:lnTo>
                    <a:pt x="43281" y="14414"/>
                  </a:lnTo>
                  <a:lnTo>
                    <a:pt x="42887" y="13587"/>
                  </a:lnTo>
                  <a:lnTo>
                    <a:pt x="42493" y="12760"/>
                  </a:lnTo>
                  <a:lnTo>
                    <a:pt x="42375" y="12642"/>
                  </a:lnTo>
                  <a:lnTo>
                    <a:pt x="42218" y="12563"/>
                  </a:lnTo>
                  <a:close/>
                  <a:moveTo>
                    <a:pt x="1930" y="15320"/>
                  </a:moveTo>
                  <a:lnTo>
                    <a:pt x="1773" y="15359"/>
                  </a:lnTo>
                  <a:lnTo>
                    <a:pt x="1615" y="15438"/>
                  </a:lnTo>
                  <a:lnTo>
                    <a:pt x="1536" y="15596"/>
                  </a:lnTo>
                  <a:lnTo>
                    <a:pt x="1221" y="16462"/>
                  </a:lnTo>
                  <a:lnTo>
                    <a:pt x="946" y="17328"/>
                  </a:lnTo>
                  <a:lnTo>
                    <a:pt x="906" y="17486"/>
                  </a:lnTo>
                  <a:lnTo>
                    <a:pt x="985" y="17643"/>
                  </a:lnTo>
                  <a:lnTo>
                    <a:pt x="1064" y="17801"/>
                  </a:lnTo>
                  <a:lnTo>
                    <a:pt x="1221" y="17880"/>
                  </a:lnTo>
                  <a:lnTo>
                    <a:pt x="1497" y="17880"/>
                  </a:lnTo>
                  <a:lnTo>
                    <a:pt x="1615" y="17801"/>
                  </a:lnTo>
                  <a:lnTo>
                    <a:pt x="1733" y="17722"/>
                  </a:lnTo>
                  <a:lnTo>
                    <a:pt x="1773" y="17565"/>
                  </a:lnTo>
                  <a:lnTo>
                    <a:pt x="2048" y="16738"/>
                  </a:lnTo>
                  <a:lnTo>
                    <a:pt x="2363" y="15911"/>
                  </a:lnTo>
                  <a:lnTo>
                    <a:pt x="2403" y="15753"/>
                  </a:lnTo>
                  <a:lnTo>
                    <a:pt x="2363" y="15596"/>
                  </a:lnTo>
                  <a:lnTo>
                    <a:pt x="2245" y="15438"/>
                  </a:lnTo>
                  <a:lnTo>
                    <a:pt x="2088" y="15359"/>
                  </a:lnTo>
                  <a:lnTo>
                    <a:pt x="1930" y="15320"/>
                  </a:lnTo>
                  <a:close/>
                  <a:moveTo>
                    <a:pt x="43399" y="15793"/>
                  </a:moveTo>
                  <a:lnTo>
                    <a:pt x="43241" y="15911"/>
                  </a:lnTo>
                  <a:lnTo>
                    <a:pt x="43163" y="16029"/>
                  </a:lnTo>
                  <a:lnTo>
                    <a:pt x="43123" y="16226"/>
                  </a:lnTo>
                  <a:lnTo>
                    <a:pt x="43123" y="16383"/>
                  </a:lnTo>
                  <a:lnTo>
                    <a:pt x="43399" y="17210"/>
                  </a:lnTo>
                  <a:lnTo>
                    <a:pt x="43675" y="18037"/>
                  </a:lnTo>
                  <a:lnTo>
                    <a:pt x="43714" y="18195"/>
                  </a:lnTo>
                  <a:lnTo>
                    <a:pt x="43832" y="18274"/>
                  </a:lnTo>
                  <a:lnTo>
                    <a:pt x="43950" y="18352"/>
                  </a:lnTo>
                  <a:lnTo>
                    <a:pt x="44226" y="18352"/>
                  </a:lnTo>
                  <a:lnTo>
                    <a:pt x="44384" y="18274"/>
                  </a:lnTo>
                  <a:lnTo>
                    <a:pt x="44462" y="18155"/>
                  </a:lnTo>
                  <a:lnTo>
                    <a:pt x="44541" y="17998"/>
                  </a:lnTo>
                  <a:lnTo>
                    <a:pt x="44502" y="17801"/>
                  </a:lnTo>
                  <a:lnTo>
                    <a:pt x="44265" y="16935"/>
                  </a:lnTo>
                  <a:lnTo>
                    <a:pt x="43990" y="16068"/>
                  </a:lnTo>
                  <a:lnTo>
                    <a:pt x="43872" y="15911"/>
                  </a:lnTo>
                  <a:lnTo>
                    <a:pt x="43753" y="15832"/>
                  </a:lnTo>
                  <a:lnTo>
                    <a:pt x="43557" y="15793"/>
                  </a:lnTo>
                  <a:close/>
                  <a:moveTo>
                    <a:pt x="827" y="18746"/>
                  </a:moveTo>
                  <a:lnTo>
                    <a:pt x="670" y="18786"/>
                  </a:lnTo>
                  <a:lnTo>
                    <a:pt x="552" y="18904"/>
                  </a:lnTo>
                  <a:lnTo>
                    <a:pt x="473" y="19061"/>
                  </a:lnTo>
                  <a:lnTo>
                    <a:pt x="276" y="20321"/>
                  </a:lnTo>
                  <a:lnTo>
                    <a:pt x="158" y="20873"/>
                  </a:lnTo>
                  <a:lnTo>
                    <a:pt x="197" y="21030"/>
                  </a:lnTo>
                  <a:lnTo>
                    <a:pt x="276" y="21188"/>
                  </a:lnTo>
                  <a:lnTo>
                    <a:pt x="394" y="21306"/>
                  </a:lnTo>
                  <a:lnTo>
                    <a:pt x="552" y="21385"/>
                  </a:lnTo>
                  <a:lnTo>
                    <a:pt x="631" y="21385"/>
                  </a:lnTo>
                  <a:lnTo>
                    <a:pt x="788" y="21345"/>
                  </a:lnTo>
                  <a:lnTo>
                    <a:pt x="906" y="21267"/>
                  </a:lnTo>
                  <a:lnTo>
                    <a:pt x="1024" y="21148"/>
                  </a:lnTo>
                  <a:lnTo>
                    <a:pt x="1064" y="20991"/>
                  </a:lnTo>
                  <a:lnTo>
                    <a:pt x="1143" y="20440"/>
                  </a:lnTo>
                  <a:lnTo>
                    <a:pt x="1339" y="19258"/>
                  </a:lnTo>
                  <a:lnTo>
                    <a:pt x="1339" y="19101"/>
                  </a:lnTo>
                  <a:lnTo>
                    <a:pt x="1300" y="18943"/>
                  </a:lnTo>
                  <a:lnTo>
                    <a:pt x="1182" y="18786"/>
                  </a:lnTo>
                  <a:lnTo>
                    <a:pt x="1024" y="18746"/>
                  </a:lnTo>
                  <a:close/>
                  <a:moveTo>
                    <a:pt x="44423" y="19219"/>
                  </a:moveTo>
                  <a:lnTo>
                    <a:pt x="44265" y="19297"/>
                  </a:lnTo>
                  <a:lnTo>
                    <a:pt x="44108" y="19416"/>
                  </a:lnTo>
                  <a:lnTo>
                    <a:pt x="44068" y="19573"/>
                  </a:lnTo>
                  <a:lnTo>
                    <a:pt x="44068" y="19731"/>
                  </a:lnTo>
                  <a:lnTo>
                    <a:pt x="44187" y="20440"/>
                  </a:lnTo>
                  <a:lnTo>
                    <a:pt x="44305" y="21463"/>
                  </a:lnTo>
                  <a:lnTo>
                    <a:pt x="44344" y="21621"/>
                  </a:lnTo>
                  <a:lnTo>
                    <a:pt x="44462" y="21739"/>
                  </a:lnTo>
                  <a:lnTo>
                    <a:pt x="44580" y="21818"/>
                  </a:lnTo>
                  <a:lnTo>
                    <a:pt x="44738" y="21857"/>
                  </a:lnTo>
                  <a:lnTo>
                    <a:pt x="44817" y="21857"/>
                  </a:lnTo>
                  <a:lnTo>
                    <a:pt x="44974" y="21818"/>
                  </a:lnTo>
                  <a:lnTo>
                    <a:pt x="45092" y="21700"/>
                  </a:lnTo>
                  <a:lnTo>
                    <a:pt x="45171" y="21542"/>
                  </a:lnTo>
                  <a:lnTo>
                    <a:pt x="45211" y="21385"/>
                  </a:lnTo>
                  <a:lnTo>
                    <a:pt x="45053" y="20321"/>
                  </a:lnTo>
                  <a:lnTo>
                    <a:pt x="44935" y="19573"/>
                  </a:lnTo>
                  <a:lnTo>
                    <a:pt x="44856" y="19416"/>
                  </a:lnTo>
                  <a:lnTo>
                    <a:pt x="44738" y="19297"/>
                  </a:lnTo>
                  <a:lnTo>
                    <a:pt x="44580" y="19219"/>
                  </a:lnTo>
                  <a:close/>
                  <a:moveTo>
                    <a:pt x="473" y="22251"/>
                  </a:moveTo>
                  <a:lnTo>
                    <a:pt x="315" y="22290"/>
                  </a:lnTo>
                  <a:lnTo>
                    <a:pt x="158" y="22369"/>
                  </a:lnTo>
                  <a:lnTo>
                    <a:pt x="79" y="22487"/>
                  </a:lnTo>
                  <a:lnTo>
                    <a:pt x="40" y="22684"/>
                  </a:lnTo>
                  <a:lnTo>
                    <a:pt x="0" y="23708"/>
                  </a:lnTo>
                  <a:lnTo>
                    <a:pt x="0" y="24496"/>
                  </a:lnTo>
                  <a:lnTo>
                    <a:pt x="40" y="24653"/>
                  </a:lnTo>
                  <a:lnTo>
                    <a:pt x="158" y="24811"/>
                  </a:lnTo>
                  <a:lnTo>
                    <a:pt x="276" y="24890"/>
                  </a:lnTo>
                  <a:lnTo>
                    <a:pt x="473" y="24929"/>
                  </a:lnTo>
                  <a:lnTo>
                    <a:pt x="631" y="24890"/>
                  </a:lnTo>
                  <a:lnTo>
                    <a:pt x="788" y="24772"/>
                  </a:lnTo>
                  <a:lnTo>
                    <a:pt x="867" y="24653"/>
                  </a:lnTo>
                  <a:lnTo>
                    <a:pt x="906" y="24456"/>
                  </a:lnTo>
                  <a:lnTo>
                    <a:pt x="906" y="23708"/>
                  </a:lnTo>
                  <a:lnTo>
                    <a:pt x="906" y="22724"/>
                  </a:lnTo>
                  <a:lnTo>
                    <a:pt x="867" y="22527"/>
                  </a:lnTo>
                  <a:lnTo>
                    <a:pt x="788" y="22409"/>
                  </a:lnTo>
                  <a:lnTo>
                    <a:pt x="670" y="22290"/>
                  </a:lnTo>
                  <a:lnTo>
                    <a:pt x="473" y="22251"/>
                  </a:lnTo>
                  <a:close/>
                  <a:moveTo>
                    <a:pt x="44856" y="22763"/>
                  </a:moveTo>
                  <a:lnTo>
                    <a:pt x="44699" y="22802"/>
                  </a:lnTo>
                  <a:lnTo>
                    <a:pt x="44541" y="22881"/>
                  </a:lnTo>
                  <a:lnTo>
                    <a:pt x="44462" y="23039"/>
                  </a:lnTo>
                  <a:lnTo>
                    <a:pt x="44423" y="23196"/>
                  </a:lnTo>
                  <a:lnTo>
                    <a:pt x="44423" y="23708"/>
                  </a:lnTo>
                  <a:lnTo>
                    <a:pt x="44384" y="24968"/>
                  </a:lnTo>
                  <a:lnTo>
                    <a:pt x="44423" y="25126"/>
                  </a:lnTo>
                  <a:lnTo>
                    <a:pt x="44502" y="25284"/>
                  </a:lnTo>
                  <a:lnTo>
                    <a:pt x="44620" y="25362"/>
                  </a:lnTo>
                  <a:lnTo>
                    <a:pt x="44817" y="25402"/>
                  </a:lnTo>
                  <a:lnTo>
                    <a:pt x="45014" y="25402"/>
                  </a:lnTo>
                  <a:lnTo>
                    <a:pt x="45132" y="25284"/>
                  </a:lnTo>
                  <a:lnTo>
                    <a:pt x="45250" y="25165"/>
                  </a:lnTo>
                  <a:lnTo>
                    <a:pt x="45289" y="25008"/>
                  </a:lnTo>
                  <a:lnTo>
                    <a:pt x="45329" y="23708"/>
                  </a:lnTo>
                  <a:lnTo>
                    <a:pt x="45289" y="23196"/>
                  </a:lnTo>
                  <a:lnTo>
                    <a:pt x="45250" y="22999"/>
                  </a:lnTo>
                  <a:lnTo>
                    <a:pt x="45171" y="22881"/>
                  </a:lnTo>
                  <a:lnTo>
                    <a:pt x="45014" y="22763"/>
                  </a:lnTo>
                  <a:close/>
                  <a:moveTo>
                    <a:pt x="552" y="25795"/>
                  </a:moveTo>
                  <a:lnTo>
                    <a:pt x="355" y="25874"/>
                  </a:lnTo>
                  <a:lnTo>
                    <a:pt x="237" y="25992"/>
                  </a:lnTo>
                  <a:lnTo>
                    <a:pt x="158" y="26111"/>
                  </a:lnTo>
                  <a:lnTo>
                    <a:pt x="158" y="26307"/>
                  </a:lnTo>
                  <a:lnTo>
                    <a:pt x="276" y="27213"/>
                  </a:lnTo>
                  <a:lnTo>
                    <a:pt x="394" y="28080"/>
                  </a:lnTo>
                  <a:lnTo>
                    <a:pt x="473" y="28237"/>
                  </a:lnTo>
                  <a:lnTo>
                    <a:pt x="552" y="28355"/>
                  </a:lnTo>
                  <a:lnTo>
                    <a:pt x="709" y="28434"/>
                  </a:lnTo>
                  <a:lnTo>
                    <a:pt x="867" y="28473"/>
                  </a:lnTo>
                  <a:lnTo>
                    <a:pt x="946" y="28434"/>
                  </a:lnTo>
                  <a:lnTo>
                    <a:pt x="1103" y="28395"/>
                  </a:lnTo>
                  <a:lnTo>
                    <a:pt x="1221" y="28277"/>
                  </a:lnTo>
                  <a:lnTo>
                    <a:pt x="1300" y="28119"/>
                  </a:lnTo>
                  <a:lnTo>
                    <a:pt x="1300" y="27922"/>
                  </a:lnTo>
                  <a:lnTo>
                    <a:pt x="1143" y="27056"/>
                  </a:lnTo>
                  <a:lnTo>
                    <a:pt x="1024" y="26189"/>
                  </a:lnTo>
                  <a:lnTo>
                    <a:pt x="985" y="26032"/>
                  </a:lnTo>
                  <a:lnTo>
                    <a:pt x="867" y="25914"/>
                  </a:lnTo>
                  <a:lnTo>
                    <a:pt x="709" y="25835"/>
                  </a:lnTo>
                  <a:lnTo>
                    <a:pt x="552" y="25795"/>
                  </a:lnTo>
                  <a:close/>
                  <a:moveTo>
                    <a:pt x="44541" y="26307"/>
                  </a:moveTo>
                  <a:lnTo>
                    <a:pt x="44384" y="26386"/>
                  </a:lnTo>
                  <a:lnTo>
                    <a:pt x="44265" y="26504"/>
                  </a:lnTo>
                  <a:lnTo>
                    <a:pt x="44226" y="26701"/>
                  </a:lnTo>
                  <a:lnTo>
                    <a:pt x="44108" y="27568"/>
                  </a:lnTo>
                  <a:lnTo>
                    <a:pt x="43911" y="28395"/>
                  </a:lnTo>
                  <a:lnTo>
                    <a:pt x="43911" y="28592"/>
                  </a:lnTo>
                  <a:lnTo>
                    <a:pt x="43990" y="28749"/>
                  </a:lnTo>
                  <a:lnTo>
                    <a:pt x="44108" y="28867"/>
                  </a:lnTo>
                  <a:lnTo>
                    <a:pt x="44265" y="28946"/>
                  </a:lnTo>
                  <a:lnTo>
                    <a:pt x="44384" y="28946"/>
                  </a:lnTo>
                  <a:lnTo>
                    <a:pt x="44502" y="28907"/>
                  </a:lnTo>
                  <a:lnTo>
                    <a:pt x="44659" y="28828"/>
                  </a:lnTo>
                  <a:lnTo>
                    <a:pt x="44738" y="28749"/>
                  </a:lnTo>
                  <a:lnTo>
                    <a:pt x="44817" y="28592"/>
                  </a:lnTo>
                  <a:lnTo>
                    <a:pt x="44974" y="27686"/>
                  </a:lnTo>
                  <a:lnTo>
                    <a:pt x="45092" y="26819"/>
                  </a:lnTo>
                  <a:lnTo>
                    <a:pt x="45092" y="26622"/>
                  </a:lnTo>
                  <a:lnTo>
                    <a:pt x="45014" y="26465"/>
                  </a:lnTo>
                  <a:lnTo>
                    <a:pt x="44895" y="26347"/>
                  </a:lnTo>
                  <a:lnTo>
                    <a:pt x="44738" y="26307"/>
                  </a:lnTo>
                  <a:close/>
                  <a:moveTo>
                    <a:pt x="1143" y="29300"/>
                  </a:moveTo>
                  <a:lnTo>
                    <a:pt x="985" y="29379"/>
                  </a:lnTo>
                  <a:lnTo>
                    <a:pt x="867" y="29537"/>
                  </a:lnTo>
                  <a:lnTo>
                    <a:pt x="788" y="29694"/>
                  </a:lnTo>
                  <a:lnTo>
                    <a:pt x="827" y="29852"/>
                  </a:lnTo>
                  <a:lnTo>
                    <a:pt x="1064" y="30718"/>
                  </a:lnTo>
                  <a:lnTo>
                    <a:pt x="1339" y="31585"/>
                  </a:lnTo>
                  <a:lnTo>
                    <a:pt x="1418" y="31703"/>
                  </a:lnTo>
                  <a:lnTo>
                    <a:pt x="1497" y="31821"/>
                  </a:lnTo>
                  <a:lnTo>
                    <a:pt x="1615" y="31860"/>
                  </a:lnTo>
                  <a:lnTo>
                    <a:pt x="1773" y="31900"/>
                  </a:lnTo>
                  <a:lnTo>
                    <a:pt x="1891" y="31860"/>
                  </a:lnTo>
                  <a:lnTo>
                    <a:pt x="2048" y="31781"/>
                  </a:lnTo>
                  <a:lnTo>
                    <a:pt x="2166" y="31663"/>
                  </a:lnTo>
                  <a:lnTo>
                    <a:pt x="2206" y="31466"/>
                  </a:lnTo>
                  <a:lnTo>
                    <a:pt x="2166" y="31309"/>
                  </a:lnTo>
                  <a:lnTo>
                    <a:pt x="1930" y="30482"/>
                  </a:lnTo>
                  <a:lnTo>
                    <a:pt x="1694" y="29615"/>
                  </a:lnTo>
                  <a:lnTo>
                    <a:pt x="1615" y="29458"/>
                  </a:lnTo>
                  <a:lnTo>
                    <a:pt x="1458" y="29379"/>
                  </a:lnTo>
                  <a:lnTo>
                    <a:pt x="1300" y="29300"/>
                  </a:lnTo>
                  <a:close/>
                  <a:moveTo>
                    <a:pt x="43872" y="29773"/>
                  </a:moveTo>
                  <a:lnTo>
                    <a:pt x="43714" y="29852"/>
                  </a:lnTo>
                  <a:lnTo>
                    <a:pt x="43596" y="29931"/>
                  </a:lnTo>
                  <a:lnTo>
                    <a:pt x="43517" y="30088"/>
                  </a:lnTo>
                  <a:lnTo>
                    <a:pt x="43241" y="30954"/>
                  </a:lnTo>
                  <a:lnTo>
                    <a:pt x="42966" y="31781"/>
                  </a:lnTo>
                  <a:lnTo>
                    <a:pt x="42926" y="31939"/>
                  </a:lnTo>
                  <a:lnTo>
                    <a:pt x="42966" y="32097"/>
                  </a:lnTo>
                  <a:lnTo>
                    <a:pt x="43084" y="32254"/>
                  </a:lnTo>
                  <a:lnTo>
                    <a:pt x="43241" y="32333"/>
                  </a:lnTo>
                  <a:lnTo>
                    <a:pt x="43399" y="32372"/>
                  </a:lnTo>
                  <a:lnTo>
                    <a:pt x="43517" y="32333"/>
                  </a:lnTo>
                  <a:lnTo>
                    <a:pt x="43635" y="32293"/>
                  </a:lnTo>
                  <a:lnTo>
                    <a:pt x="43714" y="32175"/>
                  </a:lnTo>
                  <a:lnTo>
                    <a:pt x="43793" y="32057"/>
                  </a:lnTo>
                  <a:lnTo>
                    <a:pt x="44108" y="31230"/>
                  </a:lnTo>
                  <a:lnTo>
                    <a:pt x="44344" y="30364"/>
                  </a:lnTo>
                  <a:lnTo>
                    <a:pt x="44384" y="30167"/>
                  </a:lnTo>
                  <a:lnTo>
                    <a:pt x="44305" y="30009"/>
                  </a:lnTo>
                  <a:lnTo>
                    <a:pt x="44226" y="29891"/>
                  </a:lnTo>
                  <a:lnTo>
                    <a:pt x="44068" y="29812"/>
                  </a:lnTo>
                  <a:lnTo>
                    <a:pt x="43872" y="29773"/>
                  </a:lnTo>
                  <a:close/>
                  <a:moveTo>
                    <a:pt x="2245" y="32687"/>
                  </a:moveTo>
                  <a:lnTo>
                    <a:pt x="2088" y="32805"/>
                  </a:lnTo>
                  <a:lnTo>
                    <a:pt x="1970" y="32963"/>
                  </a:lnTo>
                  <a:lnTo>
                    <a:pt x="1970" y="33120"/>
                  </a:lnTo>
                  <a:lnTo>
                    <a:pt x="1970" y="33278"/>
                  </a:lnTo>
                  <a:lnTo>
                    <a:pt x="2363" y="34105"/>
                  </a:lnTo>
                  <a:lnTo>
                    <a:pt x="2757" y="34932"/>
                  </a:lnTo>
                  <a:lnTo>
                    <a:pt x="2836" y="35050"/>
                  </a:lnTo>
                  <a:lnTo>
                    <a:pt x="2915" y="35129"/>
                  </a:lnTo>
                  <a:lnTo>
                    <a:pt x="3033" y="35168"/>
                  </a:lnTo>
                  <a:lnTo>
                    <a:pt x="3230" y="35168"/>
                  </a:lnTo>
                  <a:lnTo>
                    <a:pt x="3348" y="35129"/>
                  </a:lnTo>
                  <a:lnTo>
                    <a:pt x="3466" y="35011"/>
                  </a:lnTo>
                  <a:lnTo>
                    <a:pt x="3584" y="34853"/>
                  </a:lnTo>
                  <a:lnTo>
                    <a:pt x="3584" y="34696"/>
                  </a:lnTo>
                  <a:lnTo>
                    <a:pt x="3545" y="34538"/>
                  </a:lnTo>
                  <a:lnTo>
                    <a:pt x="3151" y="33751"/>
                  </a:lnTo>
                  <a:lnTo>
                    <a:pt x="2797" y="32924"/>
                  </a:lnTo>
                  <a:lnTo>
                    <a:pt x="2718" y="32805"/>
                  </a:lnTo>
                  <a:lnTo>
                    <a:pt x="2560" y="32687"/>
                  </a:lnTo>
                  <a:close/>
                  <a:moveTo>
                    <a:pt x="42730" y="33120"/>
                  </a:moveTo>
                  <a:lnTo>
                    <a:pt x="42572" y="33160"/>
                  </a:lnTo>
                  <a:lnTo>
                    <a:pt x="42414" y="33239"/>
                  </a:lnTo>
                  <a:lnTo>
                    <a:pt x="42296" y="33396"/>
                  </a:lnTo>
                  <a:lnTo>
                    <a:pt x="41942" y="34184"/>
                  </a:lnTo>
                  <a:lnTo>
                    <a:pt x="41548" y="34971"/>
                  </a:lnTo>
                  <a:lnTo>
                    <a:pt x="41509" y="35129"/>
                  </a:lnTo>
                  <a:lnTo>
                    <a:pt x="41509" y="35286"/>
                  </a:lnTo>
                  <a:lnTo>
                    <a:pt x="41587" y="35444"/>
                  </a:lnTo>
                  <a:lnTo>
                    <a:pt x="41745" y="35562"/>
                  </a:lnTo>
                  <a:lnTo>
                    <a:pt x="41824" y="35602"/>
                  </a:lnTo>
                  <a:lnTo>
                    <a:pt x="42060" y="35602"/>
                  </a:lnTo>
                  <a:lnTo>
                    <a:pt x="42178" y="35562"/>
                  </a:lnTo>
                  <a:lnTo>
                    <a:pt x="42257" y="35483"/>
                  </a:lnTo>
                  <a:lnTo>
                    <a:pt x="42336" y="35365"/>
                  </a:lnTo>
                  <a:lnTo>
                    <a:pt x="42730" y="34578"/>
                  </a:lnTo>
                  <a:lnTo>
                    <a:pt x="43123" y="33751"/>
                  </a:lnTo>
                  <a:lnTo>
                    <a:pt x="43163" y="33593"/>
                  </a:lnTo>
                  <a:lnTo>
                    <a:pt x="43123" y="33396"/>
                  </a:lnTo>
                  <a:lnTo>
                    <a:pt x="43045" y="33278"/>
                  </a:lnTo>
                  <a:lnTo>
                    <a:pt x="42887" y="33160"/>
                  </a:lnTo>
                  <a:lnTo>
                    <a:pt x="42730" y="33120"/>
                  </a:lnTo>
                  <a:close/>
                  <a:moveTo>
                    <a:pt x="3939" y="35838"/>
                  </a:moveTo>
                  <a:lnTo>
                    <a:pt x="3781" y="35917"/>
                  </a:lnTo>
                  <a:lnTo>
                    <a:pt x="3624" y="36035"/>
                  </a:lnTo>
                  <a:lnTo>
                    <a:pt x="3584" y="36192"/>
                  </a:lnTo>
                  <a:lnTo>
                    <a:pt x="3545" y="36350"/>
                  </a:lnTo>
                  <a:lnTo>
                    <a:pt x="3624" y="36507"/>
                  </a:lnTo>
                  <a:lnTo>
                    <a:pt x="3978" y="37098"/>
                  </a:lnTo>
                  <a:lnTo>
                    <a:pt x="4569" y="38043"/>
                  </a:lnTo>
                  <a:lnTo>
                    <a:pt x="4647" y="38122"/>
                  </a:lnTo>
                  <a:lnTo>
                    <a:pt x="4726" y="38201"/>
                  </a:lnTo>
                  <a:lnTo>
                    <a:pt x="4844" y="38240"/>
                  </a:lnTo>
                  <a:lnTo>
                    <a:pt x="5081" y="38240"/>
                  </a:lnTo>
                  <a:lnTo>
                    <a:pt x="5199" y="38161"/>
                  </a:lnTo>
                  <a:lnTo>
                    <a:pt x="5317" y="38043"/>
                  </a:lnTo>
                  <a:lnTo>
                    <a:pt x="5396" y="37886"/>
                  </a:lnTo>
                  <a:lnTo>
                    <a:pt x="5396" y="37728"/>
                  </a:lnTo>
                  <a:lnTo>
                    <a:pt x="5317" y="37531"/>
                  </a:lnTo>
                  <a:lnTo>
                    <a:pt x="4726" y="36625"/>
                  </a:lnTo>
                  <a:lnTo>
                    <a:pt x="4372" y="36074"/>
                  </a:lnTo>
                  <a:lnTo>
                    <a:pt x="4254" y="35917"/>
                  </a:lnTo>
                  <a:lnTo>
                    <a:pt x="4096" y="35877"/>
                  </a:lnTo>
                  <a:lnTo>
                    <a:pt x="3939" y="35838"/>
                  </a:lnTo>
                  <a:close/>
                  <a:moveTo>
                    <a:pt x="40957" y="36271"/>
                  </a:moveTo>
                  <a:lnTo>
                    <a:pt x="40800" y="36350"/>
                  </a:lnTo>
                  <a:lnTo>
                    <a:pt x="40682" y="36468"/>
                  </a:lnTo>
                  <a:lnTo>
                    <a:pt x="40603" y="36625"/>
                  </a:lnTo>
                  <a:lnTo>
                    <a:pt x="39697" y="37964"/>
                  </a:lnTo>
                  <a:lnTo>
                    <a:pt x="39658" y="38122"/>
                  </a:lnTo>
                  <a:lnTo>
                    <a:pt x="39658" y="38279"/>
                  </a:lnTo>
                  <a:lnTo>
                    <a:pt x="39697" y="38437"/>
                  </a:lnTo>
                  <a:lnTo>
                    <a:pt x="39815" y="38555"/>
                  </a:lnTo>
                  <a:lnTo>
                    <a:pt x="39933" y="38634"/>
                  </a:lnTo>
                  <a:lnTo>
                    <a:pt x="40170" y="38634"/>
                  </a:lnTo>
                  <a:lnTo>
                    <a:pt x="40288" y="38595"/>
                  </a:lnTo>
                  <a:lnTo>
                    <a:pt x="40367" y="38555"/>
                  </a:lnTo>
                  <a:lnTo>
                    <a:pt x="40445" y="38476"/>
                  </a:lnTo>
                  <a:lnTo>
                    <a:pt x="41351" y="37098"/>
                  </a:lnTo>
                  <a:lnTo>
                    <a:pt x="41430" y="36940"/>
                  </a:lnTo>
                  <a:lnTo>
                    <a:pt x="41509" y="36783"/>
                  </a:lnTo>
                  <a:lnTo>
                    <a:pt x="41509" y="36625"/>
                  </a:lnTo>
                  <a:lnTo>
                    <a:pt x="41430" y="36468"/>
                  </a:lnTo>
                  <a:lnTo>
                    <a:pt x="41272" y="36350"/>
                  </a:lnTo>
                  <a:lnTo>
                    <a:pt x="41115" y="36271"/>
                  </a:lnTo>
                  <a:close/>
                  <a:moveTo>
                    <a:pt x="5868" y="38831"/>
                  </a:moveTo>
                  <a:lnTo>
                    <a:pt x="5711" y="38910"/>
                  </a:lnTo>
                  <a:lnTo>
                    <a:pt x="5593" y="39028"/>
                  </a:lnTo>
                  <a:lnTo>
                    <a:pt x="5553" y="39185"/>
                  </a:lnTo>
                  <a:lnTo>
                    <a:pt x="5553" y="39343"/>
                  </a:lnTo>
                  <a:lnTo>
                    <a:pt x="5632" y="39500"/>
                  </a:lnTo>
                  <a:lnTo>
                    <a:pt x="6538" y="40761"/>
                  </a:lnTo>
                  <a:lnTo>
                    <a:pt x="6656" y="40957"/>
                  </a:lnTo>
                  <a:lnTo>
                    <a:pt x="6735" y="41036"/>
                  </a:lnTo>
                  <a:lnTo>
                    <a:pt x="6853" y="41076"/>
                  </a:lnTo>
                  <a:lnTo>
                    <a:pt x="7050" y="41115"/>
                  </a:lnTo>
                  <a:lnTo>
                    <a:pt x="7168" y="41115"/>
                  </a:lnTo>
                  <a:lnTo>
                    <a:pt x="7286" y="41036"/>
                  </a:lnTo>
                  <a:lnTo>
                    <a:pt x="7404" y="40918"/>
                  </a:lnTo>
                  <a:lnTo>
                    <a:pt x="7483" y="40761"/>
                  </a:lnTo>
                  <a:lnTo>
                    <a:pt x="7483" y="40564"/>
                  </a:lnTo>
                  <a:lnTo>
                    <a:pt x="7404" y="40406"/>
                  </a:lnTo>
                  <a:lnTo>
                    <a:pt x="7247" y="40249"/>
                  </a:lnTo>
                  <a:lnTo>
                    <a:pt x="6341" y="38988"/>
                  </a:lnTo>
                  <a:lnTo>
                    <a:pt x="6223" y="38870"/>
                  </a:lnTo>
                  <a:lnTo>
                    <a:pt x="6026" y="38831"/>
                  </a:lnTo>
                  <a:close/>
                  <a:moveTo>
                    <a:pt x="38988" y="39225"/>
                  </a:moveTo>
                  <a:lnTo>
                    <a:pt x="38831" y="39264"/>
                  </a:lnTo>
                  <a:lnTo>
                    <a:pt x="38673" y="39382"/>
                  </a:lnTo>
                  <a:lnTo>
                    <a:pt x="37610" y="40800"/>
                  </a:lnTo>
                  <a:lnTo>
                    <a:pt x="37571" y="40997"/>
                  </a:lnTo>
                  <a:lnTo>
                    <a:pt x="37531" y="41154"/>
                  </a:lnTo>
                  <a:lnTo>
                    <a:pt x="37610" y="41312"/>
                  </a:lnTo>
                  <a:lnTo>
                    <a:pt x="37728" y="41430"/>
                  </a:lnTo>
                  <a:lnTo>
                    <a:pt x="37846" y="41509"/>
                  </a:lnTo>
                  <a:lnTo>
                    <a:pt x="37964" y="41548"/>
                  </a:lnTo>
                  <a:lnTo>
                    <a:pt x="38161" y="41469"/>
                  </a:lnTo>
                  <a:lnTo>
                    <a:pt x="38279" y="41430"/>
                  </a:lnTo>
                  <a:lnTo>
                    <a:pt x="38358" y="41351"/>
                  </a:lnTo>
                  <a:lnTo>
                    <a:pt x="39421" y="39933"/>
                  </a:lnTo>
                  <a:lnTo>
                    <a:pt x="39461" y="39776"/>
                  </a:lnTo>
                  <a:lnTo>
                    <a:pt x="39500" y="39579"/>
                  </a:lnTo>
                  <a:lnTo>
                    <a:pt x="39421" y="39422"/>
                  </a:lnTo>
                  <a:lnTo>
                    <a:pt x="39303" y="39303"/>
                  </a:lnTo>
                  <a:lnTo>
                    <a:pt x="39146" y="39225"/>
                  </a:lnTo>
                  <a:close/>
                  <a:moveTo>
                    <a:pt x="7995" y="41666"/>
                  </a:moveTo>
                  <a:lnTo>
                    <a:pt x="7837" y="41745"/>
                  </a:lnTo>
                  <a:lnTo>
                    <a:pt x="7719" y="41903"/>
                  </a:lnTo>
                  <a:lnTo>
                    <a:pt x="7640" y="42060"/>
                  </a:lnTo>
                  <a:lnTo>
                    <a:pt x="7640" y="42218"/>
                  </a:lnTo>
                  <a:lnTo>
                    <a:pt x="7719" y="42375"/>
                  </a:lnTo>
                  <a:lnTo>
                    <a:pt x="8271" y="43163"/>
                  </a:lnTo>
                  <a:lnTo>
                    <a:pt x="8704" y="43832"/>
                  </a:lnTo>
                  <a:lnTo>
                    <a:pt x="8783" y="43911"/>
                  </a:lnTo>
                  <a:lnTo>
                    <a:pt x="8861" y="43990"/>
                  </a:lnTo>
                  <a:lnTo>
                    <a:pt x="8979" y="44029"/>
                  </a:lnTo>
                  <a:lnTo>
                    <a:pt x="9176" y="44029"/>
                  </a:lnTo>
                  <a:lnTo>
                    <a:pt x="9295" y="43990"/>
                  </a:lnTo>
                  <a:lnTo>
                    <a:pt x="9452" y="43872"/>
                  </a:lnTo>
                  <a:lnTo>
                    <a:pt x="9491" y="43714"/>
                  </a:lnTo>
                  <a:lnTo>
                    <a:pt x="9531" y="43517"/>
                  </a:lnTo>
                  <a:lnTo>
                    <a:pt x="9452" y="43360"/>
                  </a:lnTo>
                  <a:lnTo>
                    <a:pt x="9019" y="42651"/>
                  </a:lnTo>
                  <a:lnTo>
                    <a:pt x="8428" y="41863"/>
                  </a:lnTo>
                  <a:lnTo>
                    <a:pt x="8310" y="41745"/>
                  </a:lnTo>
                  <a:lnTo>
                    <a:pt x="8152" y="41666"/>
                  </a:lnTo>
                  <a:close/>
                  <a:moveTo>
                    <a:pt x="36862" y="42099"/>
                  </a:moveTo>
                  <a:lnTo>
                    <a:pt x="36704" y="42139"/>
                  </a:lnTo>
                  <a:lnTo>
                    <a:pt x="36586" y="42257"/>
                  </a:lnTo>
                  <a:lnTo>
                    <a:pt x="36035" y="43084"/>
                  </a:lnTo>
                  <a:lnTo>
                    <a:pt x="35601" y="43793"/>
                  </a:lnTo>
                  <a:lnTo>
                    <a:pt x="35523" y="43990"/>
                  </a:lnTo>
                  <a:lnTo>
                    <a:pt x="35562" y="44147"/>
                  </a:lnTo>
                  <a:lnTo>
                    <a:pt x="35641" y="44305"/>
                  </a:lnTo>
                  <a:lnTo>
                    <a:pt x="35759" y="44423"/>
                  </a:lnTo>
                  <a:lnTo>
                    <a:pt x="35877" y="44462"/>
                  </a:lnTo>
                  <a:lnTo>
                    <a:pt x="36113" y="44462"/>
                  </a:lnTo>
                  <a:lnTo>
                    <a:pt x="36192" y="44423"/>
                  </a:lnTo>
                  <a:lnTo>
                    <a:pt x="36310" y="44344"/>
                  </a:lnTo>
                  <a:lnTo>
                    <a:pt x="36350" y="44265"/>
                  </a:lnTo>
                  <a:lnTo>
                    <a:pt x="36783" y="43557"/>
                  </a:lnTo>
                  <a:lnTo>
                    <a:pt x="37295" y="42769"/>
                  </a:lnTo>
                  <a:lnTo>
                    <a:pt x="37374" y="42611"/>
                  </a:lnTo>
                  <a:lnTo>
                    <a:pt x="37374" y="42454"/>
                  </a:lnTo>
                  <a:lnTo>
                    <a:pt x="37334" y="42296"/>
                  </a:lnTo>
                  <a:lnTo>
                    <a:pt x="37177" y="42178"/>
                  </a:lnTo>
                  <a:lnTo>
                    <a:pt x="37019" y="42099"/>
                  </a:lnTo>
                  <a:close/>
                  <a:moveTo>
                    <a:pt x="9925" y="44738"/>
                  </a:moveTo>
                  <a:lnTo>
                    <a:pt x="9728" y="44777"/>
                  </a:lnTo>
                  <a:lnTo>
                    <a:pt x="9570" y="44856"/>
                  </a:lnTo>
                  <a:lnTo>
                    <a:pt x="9491" y="45014"/>
                  </a:lnTo>
                  <a:lnTo>
                    <a:pt x="9452" y="45171"/>
                  </a:lnTo>
                  <a:lnTo>
                    <a:pt x="9491" y="45329"/>
                  </a:lnTo>
                  <a:lnTo>
                    <a:pt x="9688" y="45801"/>
                  </a:lnTo>
                  <a:lnTo>
                    <a:pt x="9846" y="46235"/>
                  </a:lnTo>
                  <a:lnTo>
                    <a:pt x="10003" y="46943"/>
                  </a:lnTo>
                  <a:lnTo>
                    <a:pt x="10082" y="47101"/>
                  </a:lnTo>
                  <a:lnTo>
                    <a:pt x="10161" y="47219"/>
                  </a:lnTo>
                  <a:lnTo>
                    <a:pt x="10318" y="47298"/>
                  </a:lnTo>
                  <a:lnTo>
                    <a:pt x="10555" y="47298"/>
                  </a:lnTo>
                  <a:lnTo>
                    <a:pt x="10712" y="47219"/>
                  </a:lnTo>
                  <a:lnTo>
                    <a:pt x="10830" y="47101"/>
                  </a:lnTo>
                  <a:lnTo>
                    <a:pt x="10870" y="46943"/>
                  </a:lnTo>
                  <a:lnTo>
                    <a:pt x="10870" y="46786"/>
                  </a:lnTo>
                  <a:lnTo>
                    <a:pt x="10673" y="45959"/>
                  </a:lnTo>
                  <a:lnTo>
                    <a:pt x="10515" y="45486"/>
                  </a:lnTo>
                  <a:lnTo>
                    <a:pt x="10318" y="44974"/>
                  </a:lnTo>
                  <a:lnTo>
                    <a:pt x="10200" y="44856"/>
                  </a:lnTo>
                  <a:lnTo>
                    <a:pt x="10082" y="44738"/>
                  </a:lnTo>
                  <a:close/>
                  <a:moveTo>
                    <a:pt x="35208" y="45171"/>
                  </a:moveTo>
                  <a:lnTo>
                    <a:pt x="35011" y="45211"/>
                  </a:lnTo>
                  <a:lnTo>
                    <a:pt x="34893" y="45329"/>
                  </a:lnTo>
                  <a:lnTo>
                    <a:pt x="34814" y="45486"/>
                  </a:lnTo>
                  <a:lnTo>
                    <a:pt x="34617" y="45959"/>
                  </a:lnTo>
                  <a:lnTo>
                    <a:pt x="34459" y="46589"/>
                  </a:lnTo>
                  <a:lnTo>
                    <a:pt x="34341" y="47298"/>
                  </a:lnTo>
                  <a:lnTo>
                    <a:pt x="34341" y="47455"/>
                  </a:lnTo>
                  <a:lnTo>
                    <a:pt x="34420" y="47613"/>
                  </a:lnTo>
                  <a:lnTo>
                    <a:pt x="34538" y="47731"/>
                  </a:lnTo>
                  <a:lnTo>
                    <a:pt x="34696" y="47810"/>
                  </a:lnTo>
                  <a:lnTo>
                    <a:pt x="34774" y="47810"/>
                  </a:lnTo>
                  <a:lnTo>
                    <a:pt x="34932" y="47770"/>
                  </a:lnTo>
                  <a:lnTo>
                    <a:pt x="35050" y="47692"/>
                  </a:lnTo>
                  <a:lnTo>
                    <a:pt x="35168" y="47574"/>
                  </a:lnTo>
                  <a:lnTo>
                    <a:pt x="35208" y="47416"/>
                  </a:lnTo>
                  <a:lnTo>
                    <a:pt x="35326" y="46786"/>
                  </a:lnTo>
                  <a:lnTo>
                    <a:pt x="35483" y="46235"/>
                  </a:lnTo>
                  <a:lnTo>
                    <a:pt x="35641" y="45801"/>
                  </a:lnTo>
                  <a:lnTo>
                    <a:pt x="35641" y="45604"/>
                  </a:lnTo>
                  <a:lnTo>
                    <a:pt x="35601" y="45447"/>
                  </a:lnTo>
                  <a:lnTo>
                    <a:pt x="35523" y="45289"/>
                  </a:lnTo>
                  <a:lnTo>
                    <a:pt x="35365" y="45211"/>
                  </a:lnTo>
                  <a:lnTo>
                    <a:pt x="35208" y="45171"/>
                  </a:lnTo>
                  <a:close/>
                  <a:moveTo>
                    <a:pt x="10633" y="48164"/>
                  </a:moveTo>
                  <a:lnTo>
                    <a:pt x="10476" y="48243"/>
                  </a:lnTo>
                  <a:lnTo>
                    <a:pt x="10358" y="48322"/>
                  </a:lnTo>
                  <a:lnTo>
                    <a:pt x="10279" y="48479"/>
                  </a:lnTo>
                  <a:lnTo>
                    <a:pt x="10240" y="48676"/>
                  </a:lnTo>
                  <a:lnTo>
                    <a:pt x="10358" y="50409"/>
                  </a:lnTo>
                  <a:lnTo>
                    <a:pt x="10397" y="50606"/>
                  </a:lnTo>
                  <a:lnTo>
                    <a:pt x="10476" y="50724"/>
                  </a:lnTo>
                  <a:lnTo>
                    <a:pt x="10633" y="50803"/>
                  </a:lnTo>
                  <a:lnTo>
                    <a:pt x="10791" y="50842"/>
                  </a:lnTo>
                  <a:lnTo>
                    <a:pt x="10830" y="50842"/>
                  </a:lnTo>
                  <a:lnTo>
                    <a:pt x="10988" y="50803"/>
                  </a:lnTo>
                  <a:lnTo>
                    <a:pt x="11106" y="50685"/>
                  </a:lnTo>
                  <a:lnTo>
                    <a:pt x="11224" y="50567"/>
                  </a:lnTo>
                  <a:lnTo>
                    <a:pt x="11224" y="50370"/>
                  </a:lnTo>
                  <a:lnTo>
                    <a:pt x="11145" y="48597"/>
                  </a:lnTo>
                  <a:lnTo>
                    <a:pt x="11067" y="48401"/>
                  </a:lnTo>
                  <a:lnTo>
                    <a:pt x="10988" y="48282"/>
                  </a:lnTo>
                  <a:lnTo>
                    <a:pt x="10830" y="48204"/>
                  </a:lnTo>
                  <a:lnTo>
                    <a:pt x="10633" y="48164"/>
                  </a:lnTo>
                  <a:close/>
                  <a:moveTo>
                    <a:pt x="34617" y="48676"/>
                  </a:moveTo>
                  <a:lnTo>
                    <a:pt x="34459" y="48716"/>
                  </a:lnTo>
                  <a:lnTo>
                    <a:pt x="34302" y="48794"/>
                  </a:lnTo>
                  <a:lnTo>
                    <a:pt x="34184" y="48913"/>
                  </a:lnTo>
                  <a:lnTo>
                    <a:pt x="34144" y="49109"/>
                  </a:lnTo>
                  <a:lnTo>
                    <a:pt x="34066" y="50448"/>
                  </a:lnTo>
                  <a:lnTo>
                    <a:pt x="34066" y="50882"/>
                  </a:lnTo>
                  <a:lnTo>
                    <a:pt x="34066" y="51039"/>
                  </a:lnTo>
                  <a:lnTo>
                    <a:pt x="34184" y="51197"/>
                  </a:lnTo>
                  <a:lnTo>
                    <a:pt x="34302" y="51315"/>
                  </a:lnTo>
                  <a:lnTo>
                    <a:pt x="34459" y="51354"/>
                  </a:lnTo>
                  <a:lnTo>
                    <a:pt x="34499" y="51354"/>
                  </a:lnTo>
                  <a:lnTo>
                    <a:pt x="34656" y="51315"/>
                  </a:lnTo>
                  <a:lnTo>
                    <a:pt x="34814" y="51236"/>
                  </a:lnTo>
                  <a:lnTo>
                    <a:pt x="34893" y="51079"/>
                  </a:lnTo>
                  <a:lnTo>
                    <a:pt x="34932" y="50921"/>
                  </a:lnTo>
                  <a:lnTo>
                    <a:pt x="34971" y="50488"/>
                  </a:lnTo>
                  <a:lnTo>
                    <a:pt x="35050" y="49149"/>
                  </a:lnTo>
                  <a:lnTo>
                    <a:pt x="35011" y="48991"/>
                  </a:lnTo>
                  <a:lnTo>
                    <a:pt x="34932" y="48834"/>
                  </a:lnTo>
                  <a:lnTo>
                    <a:pt x="34774" y="48716"/>
                  </a:lnTo>
                  <a:lnTo>
                    <a:pt x="34617" y="48676"/>
                  </a:lnTo>
                  <a:close/>
                  <a:moveTo>
                    <a:pt x="10870" y="51748"/>
                  </a:moveTo>
                  <a:lnTo>
                    <a:pt x="10673" y="51787"/>
                  </a:lnTo>
                  <a:lnTo>
                    <a:pt x="10555" y="51906"/>
                  </a:lnTo>
                  <a:lnTo>
                    <a:pt x="10476" y="52024"/>
                  </a:lnTo>
                  <a:lnTo>
                    <a:pt x="10437" y="52221"/>
                  </a:lnTo>
                  <a:lnTo>
                    <a:pt x="10555" y="53323"/>
                  </a:lnTo>
                  <a:lnTo>
                    <a:pt x="10633" y="53993"/>
                  </a:lnTo>
                  <a:lnTo>
                    <a:pt x="10673" y="54150"/>
                  </a:lnTo>
                  <a:lnTo>
                    <a:pt x="10791" y="54268"/>
                  </a:lnTo>
                  <a:lnTo>
                    <a:pt x="10909" y="54387"/>
                  </a:lnTo>
                  <a:lnTo>
                    <a:pt x="11145" y="54387"/>
                  </a:lnTo>
                  <a:lnTo>
                    <a:pt x="11303" y="54347"/>
                  </a:lnTo>
                  <a:lnTo>
                    <a:pt x="11421" y="54229"/>
                  </a:lnTo>
                  <a:lnTo>
                    <a:pt x="11500" y="54072"/>
                  </a:lnTo>
                  <a:lnTo>
                    <a:pt x="11500" y="53875"/>
                  </a:lnTo>
                  <a:lnTo>
                    <a:pt x="11421" y="53245"/>
                  </a:lnTo>
                  <a:lnTo>
                    <a:pt x="11342" y="52142"/>
                  </a:lnTo>
                  <a:lnTo>
                    <a:pt x="11303" y="51984"/>
                  </a:lnTo>
                  <a:lnTo>
                    <a:pt x="11185" y="51827"/>
                  </a:lnTo>
                  <a:lnTo>
                    <a:pt x="11027" y="51748"/>
                  </a:lnTo>
                  <a:close/>
                  <a:moveTo>
                    <a:pt x="34420" y="52221"/>
                  </a:moveTo>
                  <a:lnTo>
                    <a:pt x="34223" y="52260"/>
                  </a:lnTo>
                  <a:lnTo>
                    <a:pt x="34105" y="52339"/>
                  </a:lnTo>
                  <a:lnTo>
                    <a:pt x="33987" y="52457"/>
                  </a:lnTo>
                  <a:lnTo>
                    <a:pt x="33947" y="52654"/>
                  </a:lnTo>
                  <a:lnTo>
                    <a:pt x="33869" y="53245"/>
                  </a:lnTo>
                  <a:lnTo>
                    <a:pt x="33750" y="54387"/>
                  </a:lnTo>
                  <a:lnTo>
                    <a:pt x="33750" y="54544"/>
                  </a:lnTo>
                  <a:lnTo>
                    <a:pt x="33829" y="54702"/>
                  </a:lnTo>
                  <a:lnTo>
                    <a:pt x="33947" y="54820"/>
                  </a:lnTo>
                  <a:lnTo>
                    <a:pt x="34105" y="54899"/>
                  </a:lnTo>
                  <a:lnTo>
                    <a:pt x="34184" y="54899"/>
                  </a:lnTo>
                  <a:lnTo>
                    <a:pt x="34341" y="54859"/>
                  </a:lnTo>
                  <a:lnTo>
                    <a:pt x="34459" y="54780"/>
                  </a:lnTo>
                  <a:lnTo>
                    <a:pt x="34578" y="54662"/>
                  </a:lnTo>
                  <a:lnTo>
                    <a:pt x="34617" y="54505"/>
                  </a:lnTo>
                  <a:lnTo>
                    <a:pt x="34774" y="53323"/>
                  </a:lnTo>
                  <a:lnTo>
                    <a:pt x="34814" y="52733"/>
                  </a:lnTo>
                  <a:lnTo>
                    <a:pt x="34814" y="52536"/>
                  </a:lnTo>
                  <a:lnTo>
                    <a:pt x="34735" y="52378"/>
                  </a:lnTo>
                  <a:lnTo>
                    <a:pt x="34578" y="52299"/>
                  </a:lnTo>
                  <a:lnTo>
                    <a:pt x="34420" y="52221"/>
                  </a:lnTo>
                  <a:close/>
                  <a:moveTo>
                    <a:pt x="11264" y="55253"/>
                  </a:moveTo>
                  <a:lnTo>
                    <a:pt x="11106" y="55332"/>
                  </a:lnTo>
                  <a:lnTo>
                    <a:pt x="10988" y="55450"/>
                  </a:lnTo>
                  <a:lnTo>
                    <a:pt x="10949" y="55607"/>
                  </a:lnTo>
                  <a:lnTo>
                    <a:pt x="10949" y="55804"/>
                  </a:lnTo>
                  <a:lnTo>
                    <a:pt x="11185" y="56710"/>
                  </a:lnTo>
                  <a:lnTo>
                    <a:pt x="11421" y="57576"/>
                  </a:lnTo>
                  <a:lnTo>
                    <a:pt x="11500" y="57695"/>
                  </a:lnTo>
                  <a:lnTo>
                    <a:pt x="11579" y="57773"/>
                  </a:lnTo>
                  <a:lnTo>
                    <a:pt x="11736" y="57852"/>
                  </a:lnTo>
                  <a:lnTo>
                    <a:pt x="12012" y="57852"/>
                  </a:lnTo>
                  <a:lnTo>
                    <a:pt x="12130" y="57734"/>
                  </a:lnTo>
                  <a:lnTo>
                    <a:pt x="12248" y="57616"/>
                  </a:lnTo>
                  <a:lnTo>
                    <a:pt x="12288" y="57458"/>
                  </a:lnTo>
                  <a:lnTo>
                    <a:pt x="12288" y="57261"/>
                  </a:lnTo>
                  <a:lnTo>
                    <a:pt x="12012" y="56474"/>
                  </a:lnTo>
                  <a:lnTo>
                    <a:pt x="11815" y="55607"/>
                  </a:lnTo>
                  <a:lnTo>
                    <a:pt x="11736" y="55450"/>
                  </a:lnTo>
                  <a:lnTo>
                    <a:pt x="11618" y="55332"/>
                  </a:lnTo>
                  <a:lnTo>
                    <a:pt x="11460" y="55253"/>
                  </a:lnTo>
                  <a:close/>
                  <a:moveTo>
                    <a:pt x="33750" y="55765"/>
                  </a:moveTo>
                  <a:lnTo>
                    <a:pt x="33593" y="55804"/>
                  </a:lnTo>
                  <a:lnTo>
                    <a:pt x="33475" y="55922"/>
                  </a:lnTo>
                  <a:lnTo>
                    <a:pt x="33396" y="56080"/>
                  </a:lnTo>
                  <a:lnTo>
                    <a:pt x="33160" y="56907"/>
                  </a:lnTo>
                  <a:lnTo>
                    <a:pt x="32884" y="57734"/>
                  </a:lnTo>
                  <a:lnTo>
                    <a:pt x="32845" y="57892"/>
                  </a:lnTo>
                  <a:lnTo>
                    <a:pt x="32884" y="58088"/>
                  </a:lnTo>
                  <a:lnTo>
                    <a:pt x="33002" y="58207"/>
                  </a:lnTo>
                  <a:lnTo>
                    <a:pt x="33160" y="58325"/>
                  </a:lnTo>
                  <a:lnTo>
                    <a:pt x="33435" y="58325"/>
                  </a:lnTo>
                  <a:lnTo>
                    <a:pt x="33554" y="58246"/>
                  </a:lnTo>
                  <a:lnTo>
                    <a:pt x="33632" y="58167"/>
                  </a:lnTo>
                  <a:lnTo>
                    <a:pt x="33711" y="58049"/>
                  </a:lnTo>
                  <a:lnTo>
                    <a:pt x="33987" y="57183"/>
                  </a:lnTo>
                  <a:lnTo>
                    <a:pt x="34262" y="56277"/>
                  </a:lnTo>
                  <a:lnTo>
                    <a:pt x="34262" y="56119"/>
                  </a:lnTo>
                  <a:lnTo>
                    <a:pt x="34184" y="55962"/>
                  </a:lnTo>
                  <a:lnTo>
                    <a:pt x="34105" y="55844"/>
                  </a:lnTo>
                  <a:lnTo>
                    <a:pt x="33908" y="55765"/>
                  </a:lnTo>
                  <a:close/>
                  <a:moveTo>
                    <a:pt x="12484" y="58640"/>
                  </a:moveTo>
                  <a:lnTo>
                    <a:pt x="12327" y="58679"/>
                  </a:lnTo>
                  <a:lnTo>
                    <a:pt x="12169" y="58758"/>
                  </a:lnTo>
                  <a:lnTo>
                    <a:pt x="12091" y="58915"/>
                  </a:lnTo>
                  <a:lnTo>
                    <a:pt x="12051" y="59073"/>
                  </a:lnTo>
                  <a:lnTo>
                    <a:pt x="12130" y="59270"/>
                  </a:lnTo>
                  <a:lnTo>
                    <a:pt x="12524" y="60097"/>
                  </a:lnTo>
                  <a:lnTo>
                    <a:pt x="12996" y="60885"/>
                  </a:lnTo>
                  <a:lnTo>
                    <a:pt x="13075" y="60963"/>
                  </a:lnTo>
                  <a:lnTo>
                    <a:pt x="13154" y="61003"/>
                  </a:lnTo>
                  <a:lnTo>
                    <a:pt x="13272" y="61042"/>
                  </a:lnTo>
                  <a:lnTo>
                    <a:pt x="13390" y="61081"/>
                  </a:lnTo>
                  <a:lnTo>
                    <a:pt x="13508" y="61042"/>
                  </a:lnTo>
                  <a:lnTo>
                    <a:pt x="13626" y="61003"/>
                  </a:lnTo>
                  <a:lnTo>
                    <a:pt x="13745" y="60885"/>
                  </a:lnTo>
                  <a:lnTo>
                    <a:pt x="13823" y="60727"/>
                  </a:lnTo>
                  <a:lnTo>
                    <a:pt x="13823" y="60530"/>
                  </a:lnTo>
                  <a:lnTo>
                    <a:pt x="13745" y="60373"/>
                  </a:lnTo>
                  <a:lnTo>
                    <a:pt x="13311" y="59664"/>
                  </a:lnTo>
                  <a:lnTo>
                    <a:pt x="12918" y="58876"/>
                  </a:lnTo>
                  <a:lnTo>
                    <a:pt x="12799" y="58719"/>
                  </a:lnTo>
                  <a:lnTo>
                    <a:pt x="12642" y="58640"/>
                  </a:lnTo>
                  <a:close/>
                  <a:moveTo>
                    <a:pt x="32451" y="59073"/>
                  </a:moveTo>
                  <a:lnTo>
                    <a:pt x="32293" y="59191"/>
                  </a:lnTo>
                  <a:lnTo>
                    <a:pt x="32175" y="59309"/>
                  </a:lnTo>
                  <a:lnTo>
                    <a:pt x="31742" y="60058"/>
                  </a:lnTo>
                  <a:lnTo>
                    <a:pt x="31269" y="60766"/>
                  </a:lnTo>
                  <a:lnTo>
                    <a:pt x="31230" y="60924"/>
                  </a:lnTo>
                  <a:lnTo>
                    <a:pt x="31230" y="61121"/>
                  </a:lnTo>
                  <a:lnTo>
                    <a:pt x="31269" y="61278"/>
                  </a:lnTo>
                  <a:lnTo>
                    <a:pt x="31388" y="61397"/>
                  </a:lnTo>
                  <a:lnTo>
                    <a:pt x="31506" y="61475"/>
                  </a:lnTo>
                  <a:lnTo>
                    <a:pt x="31742" y="61475"/>
                  </a:lnTo>
                  <a:lnTo>
                    <a:pt x="31860" y="61436"/>
                  </a:lnTo>
                  <a:lnTo>
                    <a:pt x="31939" y="61357"/>
                  </a:lnTo>
                  <a:lnTo>
                    <a:pt x="32018" y="61278"/>
                  </a:lnTo>
                  <a:lnTo>
                    <a:pt x="32530" y="60530"/>
                  </a:lnTo>
                  <a:lnTo>
                    <a:pt x="32963" y="59703"/>
                  </a:lnTo>
                  <a:lnTo>
                    <a:pt x="33042" y="59546"/>
                  </a:lnTo>
                  <a:lnTo>
                    <a:pt x="33002" y="59388"/>
                  </a:lnTo>
                  <a:lnTo>
                    <a:pt x="32923" y="59231"/>
                  </a:lnTo>
                  <a:lnTo>
                    <a:pt x="32766" y="59112"/>
                  </a:lnTo>
                  <a:lnTo>
                    <a:pt x="32608" y="59073"/>
                  </a:lnTo>
                  <a:close/>
                  <a:moveTo>
                    <a:pt x="14335" y="61593"/>
                  </a:moveTo>
                  <a:lnTo>
                    <a:pt x="14178" y="61712"/>
                  </a:lnTo>
                  <a:lnTo>
                    <a:pt x="14060" y="61830"/>
                  </a:lnTo>
                  <a:lnTo>
                    <a:pt x="14020" y="62027"/>
                  </a:lnTo>
                  <a:lnTo>
                    <a:pt x="14060" y="62184"/>
                  </a:lnTo>
                  <a:lnTo>
                    <a:pt x="14138" y="62342"/>
                  </a:lnTo>
                  <a:lnTo>
                    <a:pt x="14769" y="63011"/>
                  </a:lnTo>
                  <a:lnTo>
                    <a:pt x="15477" y="63602"/>
                  </a:lnTo>
                  <a:lnTo>
                    <a:pt x="15596" y="63681"/>
                  </a:lnTo>
                  <a:lnTo>
                    <a:pt x="15753" y="63720"/>
                  </a:lnTo>
                  <a:lnTo>
                    <a:pt x="15950" y="63681"/>
                  </a:lnTo>
                  <a:lnTo>
                    <a:pt x="16108" y="63523"/>
                  </a:lnTo>
                  <a:lnTo>
                    <a:pt x="16186" y="63366"/>
                  </a:lnTo>
                  <a:lnTo>
                    <a:pt x="16186" y="63208"/>
                  </a:lnTo>
                  <a:lnTo>
                    <a:pt x="16147" y="63051"/>
                  </a:lnTo>
                  <a:lnTo>
                    <a:pt x="16029" y="62893"/>
                  </a:lnTo>
                  <a:lnTo>
                    <a:pt x="15399" y="62342"/>
                  </a:lnTo>
                  <a:lnTo>
                    <a:pt x="14808" y="61751"/>
                  </a:lnTo>
                  <a:lnTo>
                    <a:pt x="14650" y="61633"/>
                  </a:lnTo>
                  <a:lnTo>
                    <a:pt x="14493" y="61593"/>
                  </a:lnTo>
                  <a:close/>
                  <a:moveTo>
                    <a:pt x="30521" y="61948"/>
                  </a:moveTo>
                  <a:lnTo>
                    <a:pt x="30324" y="61987"/>
                  </a:lnTo>
                  <a:lnTo>
                    <a:pt x="30206" y="62066"/>
                  </a:lnTo>
                  <a:lnTo>
                    <a:pt x="29576" y="62657"/>
                  </a:lnTo>
                  <a:lnTo>
                    <a:pt x="28907" y="63208"/>
                  </a:lnTo>
                  <a:lnTo>
                    <a:pt x="28788" y="63326"/>
                  </a:lnTo>
                  <a:lnTo>
                    <a:pt x="28710" y="63484"/>
                  </a:lnTo>
                  <a:lnTo>
                    <a:pt x="28749" y="63681"/>
                  </a:lnTo>
                  <a:lnTo>
                    <a:pt x="28828" y="63838"/>
                  </a:lnTo>
                  <a:lnTo>
                    <a:pt x="28867" y="63917"/>
                  </a:lnTo>
                  <a:lnTo>
                    <a:pt x="28985" y="63956"/>
                  </a:lnTo>
                  <a:lnTo>
                    <a:pt x="29182" y="63996"/>
                  </a:lnTo>
                  <a:lnTo>
                    <a:pt x="29300" y="63996"/>
                  </a:lnTo>
                  <a:lnTo>
                    <a:pt x="29419" y="63917"/>
                  </a:lnTo>
                  <a:lnTo>
                    <a:pt x="30167" y="63326"/>
                  </a:lnTo>
                  <a:lnTo>
                    <a:pt x="30836" y="62696"/>
                  </a:lnTo>
                  <a:lnTo>
                    <a:pt x="30915" y="62578"/>
                  </a:lnTo>
                  <a:lnTo>
                    <a:pt x="30954" y="62381"/>
                  </a:lnTo>
                  <a:lnTo>
                    <a:pt x="30915" y="62224"/>
                  </a:lnTo>
                  <a:lnTo>
                    <a:pt x="30836" y="62066"/>
                  </a:lnTo>
                  <a:lnTo>
                    <a:pt x="30679" y="61987"/>
                  </a:lnTo>
                  <a:lnTo>
                    <a:pt x="30521" y="61948"/>
                  </a:lnTo>
                  <a:close/>
                  <a:moveTo>
                    <a:pt x="17289" y="63799"/>
                  </a:moveTo>
                  <a:lnTo>
                    <a:pt x="17092" y="63838"/>
                  </a:lnTo>
                  <a:lnTo>
                    <a:pt x="16935" y="63917"/>
                  </a:lnTo>
                  <a:lnTo>
                    <a:pt x="16816" y="64035"/>
                  </a:lnTo>
                  <a:lnTo>
                    <a:pt x="16777" y="64193"/>
                  </a:lnTo>
                  <a:lnTo>
                    <a:pt x="16777" y="64390"/>
                  </a:lnTo>
                  <a:lnTo>
                    <a:pt x="16856" y="64547"/>
                  </a:lnTo>
                  <a:lnTo>
                    <a:pt x="17013" y="64626"/>
                  </a:lnTo>
                  <a:lnTo>
                    <a:pt x="17840" y="65059"/>
                  </a:lnTo>
                  <a:lnTo>
                    <a:pt x="18707" y="65413"/>
                  </a:lnTo>
                  <a:lnTo>
                    <a:pt x="18982" y="65413"/>
                  </a:lnTo>
                  <a:lnTo>
                    <a:pt x="19101" y="65335"/>
                  </a:lnTo>
                  <a:lnTo>
                    <a:pt x="19219" y="65256"/>
                  </a:lnTo>
                  <a:lnTo>
                    <a:pt x="19258" y="65138"/>
                  </a:lnTo>
                  <a:lnTo>
                    <a:pt x="19297" y="64941"/>
                  </a:lnTo>
                  <a:lnTo>
                    <a:pt x="19258" y="64783"/>
                  </a:lnTo>
                  <a:lnTo>
                    <a:pt x="19140" y="64665"/>
                  </a:lnTo>
                  <a:lnTo>
                    <a:pt x="18982" y="64547"/>
                  </a:lnTo>
                  <a:lnTo>
                    <a:pt x="18195" y="64232"/>
                  </a:lnTo>
                  <a:lnTo>
                    <a:pt x="17447" y="63878"/>
                  </a:lnTo>
                  <a:lnTo>
                    <a:pt x="17289" y="63799"/>
                  </a:lnTo>
                  <a:close/>
                  <a:moveTo>
                    <a:pt x="27607" y="64035"/>
                  </a:moveTo>
                  <a:lnTo>
                    <a:pt x="27449" y="64074"/>
                  </a:lnTo>
                  <a:lnTo>
                    <a:pt x="26662" y="64429"/>
                  </a:lnTo>
                  <a:lnTo>
                    <a:pt x="25874" y="64705"/>
                  </a:lnTo>
                  <a:lnTo>
                    <a:pt x="25717" y="64783"/>
                  </a:lnTo>
                  <a:lnTo>
                    <a:pt x="25598" y="64901"/>
                  </a:lnTo>
                  <a:lnTo>
                    <a:pt x="25559" y="65098"/>
                  </a:lnTo>
                  <a:lnTo>
                    <a:pt x="25559" y="65256"/>
                  </a:lnTo>
                  <a:lnTo>
                    <a:pt x="25638" y="65374"/>
                  </a:lnTo>
                  <a:lnTo>
                    <a:pt x="25717" y="65492"/>
                  </a:lnTo>
                  <a:lnTo>
                    <a:pt x="25835" y="65571"/>
                  </a:lnTo>
                  <a:lnTo>
                    <a:pt x="26110" y="65571"/>
                  </a:lnTo>
                  <a:lnTo>
                    <a:pt x="27016" y="65256"/>
                  </a:lnTo>
                  <a:lnTo>
                    <a:pt x="27843" y="64901"/>
                  </a:lnTo>
                  <a:lnTo>
                    <a:pt x="28001" y="64783"/>
                  </a:lnTo>
                  <a:lnTo>
                    <a:pt x="28080" y="64626"/>
                  </a:lnTo>
                  <a:lnTo>
                    <a:pt x="28080" y="64468"/>
                  </a:lnTo>
                  <a:lnTo>
                    <a:pt x="28040" y="64271"/>
                  </a:lnTo>
                  <a:lnTo>
                    <a:pt x="27922" y="64153"/>
                  </a:lnTo>
                  <a:lnTo>
                    <a:pt x="27804" y="64074"/>
                  </a:lnTo>
                  <a:lnTo>
                    <a:pt x="27607" y="64035"/>
                  </a:lnTo>
                  <a:close/>
                  <a:moveTo>
                    <a:pt x="20479" y="64980"/>
                  </a:moveTo>
                  <a:lnTo>
                    <a:pt x="20321" y="65059"/>
                  </a:lnTo>
                  <a:lnTo>
                    <a:pt x="20203" y="65177"/>
                  </a:lnTo>
                  <a:lnTo>
                    <a:pt x="20124" y="65335"/>
                  </a:lnTo>
                  <a:lnTo>
                    <a:pt x="20124" y="65532"/>
                  </a:lnTo>
                  <a:lnTo>
                    <a:pt x="20203" y="65689"/>
                  </a:lnTo>
                  <a:lnTo>
                    <a:pt x="20321" y="65807"/>
                  </a:lnTo>
                  <a:lnTo>
                    <a:pt x="20479" y="65847"/>
                  </a:lnTo>
                  <a:lnTo>
                    <a:pt x="21227" y="65965"/>
                  </a:lnTo>
                  <a:lnTo>
                    <a:pt x="21975" y="66044"/>
                  </a:lnTo>
                  <a:lnTo>
                    <a:pt x="22881" y="66044"/>
                  </a:lnTo>
                  <a:lnTo>
                    <a:pt x="23433" y="66004"/>
                  </a:lnTo>
                  <a:lnTo>
                    <a:pt x="24299" y="65925"/>
                  </a:lnTo>
                  <a:lnTo>
                    <a:pt x="24456" y="65886"/>
                  </a:lnTo>
                  <a:lnTo>
                    <a:pt x="24614" y="65768"/>
                  </a:lnTo>
                  <a:lnTo>
                    <a:pt x="24693" y="65610"/>
                  </a:lnTo>
                  <a:lnTo>
                    <a:pt x="24693" y="65453"/>
                  </a:lnTo>
                  <a:lnTo>
                    <a:pt x="24653" y="65256"/>
                  </a:lnTo>
                  <a:lnTo>
                    <a:pt x="24535" y="65138"/>
                  </a:lnTo>
                  <a:lnTo>
                    <a:pt x="24378" y="65059"/>
                  </a:lnTo>
                  <a:lnTo>
                    <a:pt x="24181" y="65059"/>
                  </a:lnTo>
                  <a:lnTo>
                    <a:pt x="23354" y="65138"/>
                  </a:lnTo>
                  <a:lnTo>
                    <a:pt x="22487" y="65138"/>
                  </a:lnTo>
                  <a:lnTo>
                    <a:pt x="22409" y="65177"/>
                  </a:lnTo>
                  <a:lnTo>
                    <a:pt x="22015" y="65138"/>
                  </a:lnTo>
                  <a:lnTo>
                    <a:pt x="21345" y="65098"/>
                  </a:lnTo>
                  <a:lnTo>
                    <a:pt x="20636" y="649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" name="Google Shape;4062;p33">
              <a:extLst>
                <a:ext uri="{FF2B5EF4-FFF2-40B4-BE49-F238E27FC236}">
                  <a16:creationId xmlns:a16="http://schemas.microsoft.com/office/drawing/2014/main" id="{96F12A34-4570-4570-8AC9-A99B54157E98}"/>
                </a:ext>
              </a:extLst>
            </p:cNvPr>
            <p:cNvSpPr/>
            <p:nvPr/>
          </p:nvSpPr>
          <p:spPr>
            <a:xfrm>
              <a:off x="5629110" y="2322634"/>
              <a:ext cx="932716" cy="1477673"/>
            </a:xfrm>
            <a:custGeom>
              <a:avLst/>
              <a:gdLst/>
              <a:ahLst/>
              <a:cxnLst/>
              <a:rect l="l" t="t" r="r" b="b"/>
              <a:pathLst>
                <a:path w="35523" h="56278" extrusionOk="0">
                  <a:moveTo>
                    <a:pt x="17053" y="1"/>
                  </a:moveTo>
                  <a:lnTo>
                    <a:pt x="16226" y="40"/>
                  </a:lnTo>
                  <a:lnTo>
                    <a:pt x="15399" y="158"/>
                  </a:lnTo>
                  <a:lnTo>
                    <a:pt x="14572" y="276"/>
                  </a:lnTo>
                  <a:lnTo>
                    <a:pt x="13784" y="473"/>
                  </a:lnTo>
                  <a:lnTo>
                    <a:pt x="12957" y="710"/>
                  </a:lnTo>
                  <a:lnTo>
                    <a:pt x="12209" y="985"/>
                  </a:lnTo>
                  <a:lnTo>
                    <a:pt x="11421" y="1300"/>
                  </a:lnTo>
                  <a:lnTo>
                    <a:pt x="10673" y="1655"/>
                  </a:lnTo>
                  <a:lnTo>
                    <a:pt x="9925" y="2049"/>
                  </a:lnTo>
                  <a:lnTo>
                    <a:pt x="9216" y="2482"/>
                  </a:lnTo>
                  <a:lnTo>
                    <a:pt x="8507" y="2954"/>
                  </a:lnTo>
                  <a:lnTo>
                    <a:pt x="7838" y="3427"/>
                  </a:lnTo>
                  <a:lnTo>
                    <a:pt x="7208" y="3978"/>
                  </a:lnTo>
                  <a:lnTo>
                    <a:pt x="6538" y="4530"/>
                  </a:lnTo>
                  <a:lnTo>
                    <a:pt x="5947" y="5120"/>
                  </a:lnTo>
                  <a:lnTo>
                    <a:pt x="5357" y="5711"/>
                  </a:lnTo>
                  <a:lnTo>
                    <a:pt x="4805" y="6341"/>
                  </a:lnTo>
                  <a:lnTo>
                    <a:pt x="4254" y="7011"/>
                  </a:lnTo>
                  <a:lnTo>
                    <a:pt x="3742" y="7680"/>
                  </a:lnTo>
                  <a:lnTo>
                    <a:pt x="3269" y="8389"/>
                  </a:lnTo>
                  <a:lnTo>
                    <a:pt x="2797" y="9098"/>
                  </a:lnTo>
                  <a:lnTo>
                    <a:pt x="2403" y="9846"/>
                  </a:lnTo>
                  <a:lnTo>
                    <a:pt x="2009" y="10594"/>
                  </a:lnTo>
                  <a:lnTo>
                    <a:pt x="1655" y="11343"/>
                  </a:lnTo>
                  <a:lnTo>
                    <a:pt x="1300" y="12130"/>
                  </a:lnTo>
                  <a:lnTo>
                    <a:pt x="1025" y="12918"/>
                  </a:lnTo>
                  <a:lnTo>
                    <a:pt x="749" y="13745"/>
                  </a:lnTo>
                  <a:lnTo>
                    <a:pt x="552" y="14533"/>
                  </a:lnTo>
                  <a:lnTo>
                    <a:pt x="355" y="15360"/>
                  </a:lnTo>
                  <a:lnTo>
                    <a:pt x="198" y="16187"/>
                  </a:lnTo>
                  <a:lnTo>
                    <a:pt x="119" y="17053"/>
                  </a:lnTo>
                  <a:lnTo>
                    <a:pt x="40" y="17919"/>
                  </a:lnTo>
                  <a:lnTo>
                    <a:pt x="1" y="18786"/>
                  </a:lnTo>
                  <a:lnTo>
                    <a:pt x="40" y="19652"/>
                  </a:lnTo>
                  <a:lnTo>
                    <a:pt x="80" y="20519"/>
                  </a:lnTo>
                  <a:lnTo>
                    <a:pt x="198" y="21385"/>
                  </a:lnTo>
                  <a:lnTo>
                    <a:pt x="355" y="22251"/>
                  </a:lnTo>
                  <a:lnTo>
                    <a:pt x="513" y="23118"/>
                  </a:lnTo>
                  <a:lnTo>
                    <a:pt x="749" y="23984"/>
                  </a:lnTo>
                  <a:lnTo>
                    <a:pt x="985" y="24811"/>
                  </a:lnTo>
                  <a:lnTo>
                    <a:pt x="1300" y="25638"/>
                  </a:lnTo>
                  <a:lnTo>
                    <a:pt x="1615" y="26465"/>
                  </a:lnTo>
                  <a:lnTo>
                    <a:pt x="1970" y="27292"/>
                  </a:lnTo>
                  <a:lnTo>
                    <a:pt x="2364" y="28080"/>
                  </a:lnTo>
                  <a:lnTo>
                    <a:pt x="2797" y="28868"/>
                  </a:lnTo>
                  <a:lnTo>
                    <a:pt x="3230" y="29616"/>
                  </a:lnTo>
                  <a:lnTo>
                    <a:pt x="4096" y="30915"/>
                  </a:lnTo>
                  <a:lnTo>
                    <a:pt x="5002" y="32136"/>
                  </a:lnTo>
                  <a:lnTo>
                    <a:pt x="5908" y="33396"/>
                  </a:lnTo>
                  <a:lnTo>
                    <a:pt x="6814" y="34617"/>
                  </a:lnTo>
                  <a:lnTo>
                    <a:pt x="7680" y="35878"/>
                  </a:lnTo>
                  <a:lnTo>
                    <a:pt x="8074" y="36547"/>
                  </a:lnTo>
                  <a:lnTo>
                    <a:pt x="8428" y="37177"/>
                  </a:lnTo>
                  <a:lnTo>
                    <a:pt x="8783" y="37847"/>
                  </a:lnTo>
                  <a:lnTo>
                    <a:pt x="9098" y="38516"/>
                  </a:lnTo>
                  <a:lnTo>
                    <a:pt x="9413" y="39225"/>
                  </a:lnTo>
                  <a:lnTo>
                    <a:pt x="9649" y="39934"/>
                  </a:lnTo>
                  <a:lnTo>
                    <a:pt x="9886" y="40918"/>
                  </a:lnTo>
                  <a:lnTo>
                    <a:pt x="10082" y="41903"/>
                  </a:lnTo>
                  <a:lnTo>
                    <a:pt x="10201" y="42887"/>
                  </a:lnTo>
                  <a:lnTo>
                    <a:pt x="10279" y="43911"/>
                  </a:lnTo>
                  <a:lnTo>
                    <a:pt x="10398" y="45920"/>
                  </a:lnTo>
                  <a:lnTo>
                    <a:pt x="10437" y="46944"/>
                  </a:lnTo>
                  <a:lnTo>
                    <a:pt x="10516" y="47928"/>
                  </a:lnTo>
                  <a:lnTo>
                    <a:pt x="10673" y="48952"/>
                  </a:lnTo>
                  <a:lnTo>
                    <a:pt x="10870" y="49937"/>
                  </a:lnTo>
                  <a:lnTo>
                    <a:pt x="11146" y="50921"/>
                  </a:lnTo>
                  <a:lnTo>
                    <a:pt x="11303" y="51433"/>
                  </a:lnTo>
                  <a:lnTo>
                    <a:pt x="11500" y="51906"/>
                  </a:lnTo>
                  <a:lnTo>
                    <a:pt x="11697" y="52378"/>
                  </a:lnTo>
                  <a:lnTo>
                    <a:pt x="11933" y="52812"/>
                  </a:lnTo>
                  <a:lnTo>
                    <a:pt x="12209" y="53245"/>
                  </a:lnTo>
                  <a:lnTo>
                    <a:pt x="12485" y="53678"/>
                  </a:lnTo>
                  <a:lnTo>
                    <a:pt x="12800" y="54072"/>
                  </a:lnTo>
                  <a:lnTo>
                    <a:pt x="13115" y="54426"/>
                  </a:lnTo>
                  <a:lnTo>
                    <a:pt x="13509" y="54781"/>
                  </a:lnTo>
                  <a:lnTo>
                    <a:pt x="13902" y="55096"/>
                  </a:lnTo>
                  <a:lnTo>
                    <a:pt x="14296" y="55371"/>
                  </a:lnTo>
                  <a:lnTo>
                    <a:pt x="14690" y="55568"/>
                  </a:lnTo>
                  <a:lnTo>
                    <a:pt x="15123" y="55765"/>
                  </a:lnTo>
                  <a:lnTo>
                    <a:pt x="15557" y="55923"/>
                  </a:lnTo>
                  <a:lnTo>
                    <a:pt x="15990" y="56080"/>
                  </a:lnTo>
                  <a:lnTo>
                    <a:pt x="16462" y="56159"/>
                  </a:lnTo>
                  <a:lnTo>
                    <a:pt x="16895" y="56238"/>
                  </a:lnTo>
                  <a:lnTo>
                    <a:pt x="17368" y="56277"/>
                  </a:lnTo>
                  <a:lnTo>
                    <a:pt x="17959" y="56277"/>
                  </a:lnTo>
                  <a:lnTo>
                    <a:pt x="18156" y="56238"/>
                  </a:lnTo>
                  <a:lnTo>
                    <a:pt x="18628" y="56198"/>
                  </a:lnTo>
                  <a:lnTo>
                    <a:pt x="19101" y="56159"/>
                  </a:lnTo>
                  <a:lnTo>
                    <a:pt x="19573" y="56041"/>
                  </a:lnTo>
                  <a:lnTo>
                    <a:pt x="20007" y="55923"/>
                  </a:lnTo>
                  <a:lnTo>
                    <a:pt x="20440" y="55765"/>
                  </a:lnTo>
                  <a:lnTo>
                    <a:pt x="20834" y="55568"/>
                  </a:lnTo>
                  <a:lnTo>
                    <a:pt x="21267" y="55371"/>
                  </a:lnTo>
                  <a:lnTo>
                    <a:pt x="21621" y="55096"/>
                  </a:lnTo>
                  <a:lnTo>
                    <a:pt x="22054" y="54781"/>
                  </a:lnTo>
                  <a:lnTo>
                    <a:pt x="22409" y="54426"/>
                  </a:lnTo>
                  <a:lnTo>
                    <a:pt x="22763" y="54072"/>
                  </a:lnTo>
                  <a:lnTo>
                    <a:pt x="23078" y="53678"/>
                  </a:lnTo>
                  <a:lnTo>
                    <a:pt x="23354" y="53245"/>
                  </a:lnTo>
                  <a:lnTo>
                    <a:pt x="23630" y="52812"/>
                  </a:lnTo>
                  <a:lnTo>
                    <a:pt x="23866" y="52378"/>
                  </a:lnTo>
                  <a:lnTo>
                    <a:pt x="24063" y="51906"/>
                  </a:lnTo>
                  <a:lnTo>
                    <a:pt x="24260" y="51433"/>
                  </a:lnTo>
                  <a:lnTo>
                    <a:pt x="24417" y="50921"/>
                  </a:lnTo>
                  <a:lnTo>
                    <a:pt x="24693" y="49937"/>
                  </a:lnTo>
                  <a:lnTo>
                    <a:pt x="24890" y="48952"/>
                  </a:lnTo>
                  <a:lnTo>
                    <a:pt x="25008" y="47928"/>
                  </a:lnTo>
                  <a:lnTo>
                    <a:pt x="25087" y="46944"/>
                  </a:lnTo>
                  <a:lnTo>
                    <a:pt x="25166" y="45920"/>
                  </a:lnTo>
                  <a:lnTo>
                    <a:pt x="25284" y="43911"/>
                  </a:lnTo>
                  <a:lnTo>
                    <a:pt x="25363" y="42887"/>
                  </a:lnTo>
                  <a:lnTo>
                    <a:pt x="25481" y="41903"/>
                  </a:lnTo>
                  <a:lnTo>
                    <a:pt x="25678" y="40918"/>
                  </a:lnTo>
                  <a:lnTo>
                    <a:pt x="25914" y="39934"/>
                  </a:lnTo>
                  <a:lnTo>
                    <a:pt x="26150" y="39225"/>
                  </a:lnTo>
                  <a:lnTo>
                    <a:pt x="26426" y="38516"/>
                  </a:lnTo>
                  <a:lnTo>
                    <a:pt x="26741" y="37847"/>
                  </a:lnTo>
                  <a:lnTo>
                    <a:pt x="27095" y="37177"/>
                  </a:lnTo>
                  <a:lnTo>
                    <a:pt x="27489" y="36547"/>
                  </a:lnTo>
                  <a:lnTo>
                    <a:pt x="27883" y="35878"/>
                  </a:lnTo>
                  <a:lnTo>
                    <a:pt x="28749" y="34617"/>
                  </a:lnTo>
                  <a:lnTo>
                    <a:pt x="29655" y="33396"/>
                  </a:lnTo>
                  <a:lnTo>
                    <a:pt x="30561" y="32136"/>
                  </a:lnTo>
                  <a:lnTo>
                    <a:pt x="31467" y="30915"/>
                  </a:lnTo>
                  <a:lnTo>
                    <a:pt x="32294" y="29616"/>
                  </a:lnTo>
                  <a:lnTo>
                    <a:pt x="32766" y="28868"/>
                  </a:lnTo>
                  <a:lnTo>
                    <a:pt x="33199" y="28080"/>
                  </a:lnTo>
                  <a:lnTo>
                    <a:pt x="33593" y="27292"/>
                  </a:lnTo>
                  <a:lnTo>
                    <a:pt x="33948" y="26465"/>
                  </a:lnTo>
                  <a:lnTo>
                    <a:pt x="34263" y="25638"/>
                  </a:lnTo>
                  <a:lnTo>
                    <a:pt x="34538" y="24811"/>
                  </a:lnTo>
                  <a:lnTo>
                    <a:pt x="34814" y="23984"/>
                  </a:lnTo>
                  <a:lnTo>
                    <a:pt x="35011" y="23118"/>
                  </a:lnTo>
                  <a:lnTo>
                    <a:pt x="35208" y="22251"/>
                  </a:lnTo>
                  <a:lnTo>
                    <a:pt x="35365" y="21385"/>
                  </a:lnTo>
                  <a:lnTo>
                    <a:pt x="35444" y="20519"/>
                  </a:lnTo>
                  <a:lnTo>
                    <a:pt x="35523" y="19652"/>
                  </a:lnTo>
                  <a:lnTo>
                    <a:pt x="35523" y="18786"/>
                  </a:lnTo>
                  <a:lnTo>
                    <a:pt x="35523" y="17919"/>
                  </a:lnTo>
                  <a:lnTo>
                    <a:pt x="35444" y="17053"/>
                  </a:lnTo>
                  <a:lnTo>
                    <a:pt x="35326" y="16187"/>
                  </a:lnTo>
                  <a:lnTo>
                    <a:pt x="35208" y="15438"/>
                  </a:lnTo>
                  <a:lnTo>
                    <a:pt x="35050" y="14690"/>
                  </a:lnTo>
                  <a:lnTo>
                    <a:pt x="34854" y="13942"/>
                  </a:lnTo>
                  <a:lnTo>
                    <a:pt x="34617" y="13233"/>
                  </a:lnTo>
                  <a:lnTo>
                    <a:pt x="34342" y="12485"/>
                  </a:lnTo>
                  <a:lnTo>
                    <a:pt x="34066" y="11776"/>
                  </a:lnTo>
                  <a:lnTo>
                    <a:pt x="33751" y="11106"/>
                  </a:lnTo>
                  <a:lnTo>
                    <a:pt x="33396" y="10398"/>
                  </a:lnTo>
                  <a:lnTo>
                    <a:pt x="33003" y="9728"/>
                  </a:lnTo>
                  <a:lnTo>
                    <a:pt x="32609" y="9059"/>
                  </a:lnTo>
                  <a:lnTo>
                    <a:pt x="32176" y="8389"/>
                  </a:lnTo>
                  <a:lnTo>
                    <a:pt x="31742" y="7759"/>
                  </a:lnTo>
                  <a:lnTo>
                    <a:pt x="31230" y="7129"/>
                  </a:lnTo>
                  <a:lnTo>
                    <a:pt x="30758" y="6538"/>
                  </a:lnTo>
                  <a:lnTo>
                    <a:pt x="30206" y="5947"/>
                  </a:lnTo>
                  <a:lnTo>
                    <a:pt x="29695" y="5396"/>
                  </a:lnTo>
                  <a:lnTo>
                    <a:pt x="29104" y="4845"/>
                  </a:lnTo>
                  <a:lnTo>
                    <a:pt x="28513" y="4333"/>
                  </a:lnTo>
                  <a:lnTo>
                    <a:pt x="27922" y="3860"/>
                  </a:lnTo>
                  <a:lnTo>
                    <a:pt x="27292" y="3388"/>
                  </a:lnTo>
                  <a:lnTo>
                    <a:pt x="26662" y="2915"/>
                  </a:lnTo>
                  <a:lnTo>
                    <a:pt x="25993" y="2521"/>
                  </a:lnTo>
                  <a:lnTo>
                    <a:pt x="25323" y="2127"/>
                  </a:lnTo>
                  <a:lnTo>
                    <a:pt x="24654" y="1773"/>
                  </a:lnTo>
                  <a:lnTo>
                    <a:pt x="23945" y="1419"/>
                  </a:lnTo>
                  <a:lnTo>
                    <a:pt x="23236" y="1143"/>
                  </a:lnTo>
                  <a:lnTo>
                    <a:pt x="22527" y="867"/>
                  </a:lnTo>
                  <a:lnTo>
                    <a:pt x="21779" y="631"/>
                  </a:lnTo>
                  <a:lnTo>
                    <a:pt x="21070" y="434"/>
                  </a:lnTo>
                  <a:lnTo>
                    <a:pt x="20322" y="276"/>
                  </a:lnTo>
                  <a:lnTo>
                    <a:pt x="19534" y="119"/>
                  </a:lnTo>
                  <a:lnTo>
                    <a:pt x="18786" y="40"/>
                  </a:lnTo>
                  <a:lnTo>
                    <a:pt x="17919" y="1"/>
                  </a:lnTo>
                  <a:close/>
                </a:path>
              </a:pathLst>
            </a:custGeom>
            <a:solidFill>
              <a:srgbClr val="F6DB3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44" name="Google Shape;4063;p33">
              <a:extLst>
                <a:ext uri="{FF2B5EF4-FFF2-40B4-BE49-F238E27FC236}">
                  <a16:creationId xmlns:a16="http://schemas.microsoft.com/office/drawing/2014/main" id="{B40FF54D-7978-48C8-8B10-CF3112151D8B}"/>
                </a:ext>
              </a:extLst>
            </p:cNvPr>
            <p:cNvSpPr/>
            <p:nvPr/>
          </p:nvSpPr>
          <p:spPr>
            <a:xfrm>
              <a:off x="5988936" y="3726750"/>
              <a:ext cx="219243" cy="49652"/>
            </a:xfrm>
            <a:custGeom>
              <a:avLst/>
              <a:gdLst/>
              <a:ahLst/>
              <a:cxnLst/>
              <a:rect l="l" t="t" r="r" b="b"/>
              <a:pathLst>
                <a:path w="8350" h="1891" extrusionOk="0">
                  <a:moveTo>
                    <a:pt x="8349" y="0"/>
                  </a:moveTo>
                  <a:lnTo>
                    <a:pt x="7129" y="236"/>
                  </a:lnTo>
                  <a:lnTo>
                    <a:pt x="5947" y="394"/>
                  </a:lnTo>
                  <a:lnTo>
                    <a:pt x="4726" y="512"/>
                  </a:lnTo>
                  <a:lnTo>
                    <a:pt x="3506" y="551"/>
                  </a:lnTo>
                  <a:lnTo>
                    <a:pt x="2639" y="512"/>
                  </a:lnTo>
                  <a:lnTo>
                    <a:pt x="1773" y="473"/>
                  </a:lnTo>
                  <a:lnTo>
                    <a:pt x="867" y="394"/>
                  </a:lnTo>
                  <a:lnTo>
                    <a:pt x="1" y="276"/>
                  </a:lnTo>
                  <a:lnTo>
                    <a:pt x="1" y="276"/>
                  </a:lnTo>
                  <a:lnTo>
                    <a:pt x="355" y="591"/>
                  </a:lnTo>
                  <a:lnTo>
                    <a:pt x="749" y="906"/>
                  </a:lnTo>
                  <a:lnTo>
                    <a:pt x="1064" y="1103"/>
                  </a:lnTo>
                  <a:lnTo>
                    <a:pt x="1379" y="1300"/>
                  </a:lnTo>
                  <a:lnTo>
                    <a:pt x="1733" y="1457"/>
                  </a:lnTo>
                  <a:lnTo>
                    <a:pt x="2088" y="1575"/>
                  </a:lnTo>
                  <a:lnTo>
                    <a:pt x="2482" y="1694"/>
                  </a:lnTo>
                  <a:lnTo>
                    <a:pt x="2875" y="1812"/>
                  </a:lnTo>
                  <a:lnTo>
                    <a:pt x="3269" y="1851"/>
                  </a:lnTo>
                  <a:lnTo>
                    <a:pt x="3702" y="1890"/>
                  </a:lnTo>
                  <a:lnTo>
                    <a:pt x="4411" y="1890"/>
                  </a:lnTo>
                  <a:lnTo>
                    <a:pt x="4845" y="1851"/>
                  </a:lnTo>
                  <a:lnTo>
                    <a:pt x="5278" y="1772"/>
                  </a:lnTo>
                  <a:lnTo>
                    <a:pt x="5672" y="1694"/>
                  </a:lnTo>
                  <a:lnTo>
                    <a:pt x="6065" y="1615"/>
                  </a:lnTo>
                  <a:lnTo>
                    <a:pt x="6420" y="1457"/>
                  </a:lnTo>
                  <a:lnTo>
                    <a:pt x="6774" y="1300"/>
                  </a:lnTo>
                  <a:lnTo>
                    <a:pt x="7089" y="1103"/>
                  </a:lnTo>
                  <a:lnTo>
                    <a:pt x="7404" y="906"/>
                  </a:lnTo>
                  <a:lnTo>
                    <a:pt x="7877" y="473"/>
                  </a:lnTo>
                  <a:lnTo>
                    <a:pt x="8349" y="0"/>
                  </a:lnTo>
                  <a:close/>
                </a:path>
              </a:pathLst>
            </a:custGeom>
            <a:solidFill>
              <a:srgbClr val="4C94F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45" name="Google Shape;4064;p33">
              <a:extLst>
                <a:ext uri="{FF2B5EF4-FFF2-40B4-BE49-F238E27FC236}">
                  <a16:creationId xmlns:a16="http://schemas.microsoft.com/office/drawing/2014/main" id="{DFD01F52-56FE-42E2-98C6-1C0A9EAE8EA5}"/>
                </a:ext>
              </a:extLst>
            </p:cNvPr>
            <p:cNvSpPr/>
            <p:nvPr/>
          </p:nvSpPr>
          <p:spPr>
            <a:xfrm>
              <a:off x="5942413" y="3639900"/>
              <a:ext cx="309199" cy="77563"/>
            </a:xfrm>
            <a:custGeom>
              <a:avLst/>
              <a:gdLst/>
              <a:ahLst/>
              <a:cxnLst/>
              <a:rect l="l" t="t" r="r" b="b"/>
              <a:pathLst>
                <a:path w="11776" h="2954" extrusionOk="0">
                  <a:moveTo>
                    <a:pt x="11776" y="0"/>
                  </a:moveTo>
                  <a:lnTo>
                    <a:pt x="10988" y="276"/>
                  </a:lnTo>
                  <a:lnTo>
                    <a:pt x="10200" y="473"/>
                  </a:lnTo>
                  <a:lnTo>
                    <a:pt x="9413" y="670"/>
                  </a:lnTo>
                  <a:lnTo>
                    <a:pt x="8625" y="827"/>
                  </a:lnTo>
                  <a:lnTo>
                    <a:pt x="7798" y="945"/>
                  </a:lnTo>
                  <a:lnTo>
                    <a:pt x="7010" y="1024"/>
                  </a:lnTo>
                  <a:lnTo>
                    <a:pt x="6183" y="1063"/>
                  </a:lnTo>
                  <a:lnTo>
                    <a:pt x="5396" y="1103"/>
                  </a:lnTo>
                  <a:lnTo>
                    <a:pt x="4687" y="1103"/>
                  </a:lnTo>
                  <a:lnTo>
                    <a:pt x="4017" y="1063"/>
                  </a:lnTo>
                  <a:lnTo>
                    <a:pt x="3348" y="985"/>
                  </a:lnTo>
                  <a:lnTo>
                    <a:pt x="2678" y="906"/>
                  </a:lnTo>
                  <a:lnTo>
                    <a:pt x="1339" y="670"/>
                  </a:lnTo>
                  <a:lnTo>
                    <a:pt x="0" y="355"/>
                  </a:lnTo>
                  <a:lnTo>
                    <a:pt x="197" y="906"/>
                  </a:lnTo>
                  <a:lnTo>
                    <a:pt x="434" y="1457"/>
                  </a:lnTo>
                  <a:lnTo>
                    <a:pt x="670" y="1969"/>
                  </a:lnTo>
                  <a:lnTo>
                    <a:pt x="906" y="2442"/>
                  </a:lnTo>
                  <a:lnTo>
                    <a:pt x="1261" y="2560"/>
                  </a:lnTo>
                  <a:lnTo>
                    <a:pt x="1615" y="2639"/>
                  </a:lnTo>
                  <a:lnTo>
                    <a:pt x="2757" y="2836"/>
                  </a:lnTo>
                  <a:lnTo>
                    <a:pt x="3939" y="2914"/>
                  </a:lnTo>
                  <a:lnTo>
                    <a:pt x="5081" y="2954"/>
                  </a:lnTo>
                  <a:lnTo>
                    <a:pt x="6262" y="2954"/>
                  </a:lnTo>
                  <a:lnTo>
                    <a:pt x="7444" y="2836"/>
                  </a:lnTo>
                  <a:lnTo>
                    <a:pt x="8586" y="2717"/>
                  </a:lnTo>
                  <a:lnTo>
                    <a:pt x="9728" y="2481"/>
                  </a:lnTo>
                  <a:lnTo>
                    <a:pt x="10870" y="2205"/>
                  </a:lnTo>
                  <a:lnTo>
                    <a:pt x="11145" y="1733"/>
                  </a:lnTo>
                  <a:lnTo>
                    <a:pt x="11382" y="1182"/>
                  </a:lnTo>
                  <a:lnTo>
                    <a:pt x="11579" y="630"/>
                  </a:lnTo>
                  <a:lnTo>
                    <a:pt x="11776" y="0"/>
                  </a:lnTo>
                  <a:close/>
                </a:path>
              </a:pathLst>
            </a:custGeom>
            <a:solidFill>
              <a:srgbClr val="464BD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46" name="Google Shape;4065;p33">
              <a:extLst>
                <a:ext uri="{FF2B5EF4-FFF2-40B4-BE49-F238E27FC236}">
                  <a16:creationId xmlns:a16="http://schemas.microsoft.com/office/drawing/2014/main" id="{C94DD3BB-AB48-4B2A-B785-38DE838247A4}"/>
                </a:ext>
              </a:extLst>
            </p:cNvPr>
            <p:cNvSpPr/>
            <p:nvPr/>
          </p:nvSpPr>
          <p:spPr>
            <a:xfrm>
              <a:off x="5926895" y="3549925"/>
              <a:ext cx="338160" cy="95155"/>
            </a:xfrm>
            <a:custGeom>
              <a:avLst/>
              <a:gdLst/>
              <a:ahLst/>
              <a:cxnLst/>
              <a:rect l="l" t="t" r="r" b="b"/>
              <a:pathLst>
                <a:path w="12879" h="3624" extrusionOk="0">
                  <a:moveTo>
                    <a:pt x="1" y="1"/>
                  </a:moveTo>
                  <a:lnTo>
                    <a:pt x="79" y="1104"/>
                  </a:lnTo>
                  <a:lnTo>
                    <a:pt x="198" y="1931"/>
                  </a:lnTo>
                  <a:lnTo>
                    <a:pt x="355" y="2758"/>
                  </a:lnTo>
                  <a:lnTo>
                    <a:pt x="1103" y="2954"/>
                  </a:lnTo>
                  <a:lnTo>
                    <a:pt x="1852" y="3151"/>
                  </a:lnTo>
                  <a:lnTo>
                    <a:pt x="2600" y="3309"/>
                  </a:lnTo>
                  <a:lnTo>
                    <a:pt x="3387" y="3427"/>
                  </a:lnTo>
                  <a:lnTo>
                    <a:pt x="4175" y="3545"/>
                  </a:lnTo>
                  <a:lnTo>
                    <a:pt x="4923" y="3585"/>
                  </a:lnTo>
                  <a:lnTo>
                    <a:pt x="5711" y="3624"/>
                  </a:lnTo>
                  <a:lnTo>
                    <a:pt x="6499" y="3624"/>
                  </a:lnTo>
                  <a:lnTo>
                    <a:pt x="7286" y="3585"/>
                  </a:lnTo>
                  <a:lnTo>
                    <a:pt x="8074" y="3506"/>
                  </a:lnTo>
                  <a:lnTo>
                    <a:pt x="8822" y="3388"/>
                  </a:lnTo>
                  <a:lnTo>
                    <a:pt x="9610" y="3270"/>
                  </a:lnTo>
                  <a:lnTo>
                    <a:pt x="10358" y="3112"/>
                  </a:lnTo>
                  <a:lnTo>
                    <a:pt x="11106" y="2915"/>
                  </a:lnTo>
                  <a:lnTo>
                    <a:pt x="11855" y="2679"/>
                  </a:lnTo>
                  <a:lnTo>
                    <a:pt x="12603" y="2403"/>
                  </a:lnTo>
                  <a:lnTo>
                    <a:pt x="12682" y="1773"/>
                  </a:lnTo>
                  <a:lnTo>
                    <a:pt x="12800" y="1104"/>
                  </a:lnTo>
                  <a:lnTo>
                    <a:pt x="12878" y="158"/>
                  </a:lnTo>
                  <a:lnTo>
                    <a:pt x="11973" y="434"/>
                  </a:lnTo>
                  <a:lnTo>
                    <a:pt x="11067" y="670"/>
                  </a:lnTo>
                  <a:lnTo>
                    <a:pt x="10122" y="828"/>
                  </a:lnTo>
                  <a:lnTo>
                    <a:pt x="9216" y="946"/>
                  </a:lnTo>
                  <a:lnTo>
                    <a:pt x="8074" y="1025"/>
                  </a:lnTo>
                  <a:lnTo>
                    <a:pt x="6971" y="1064"/>
                  </a:lnTo>
                  <a:lnTo>
                    <a:pt x="5278" y="1064"/>
                  </a:lnTo>
                  <a:lnTo>
                    <a:pt x="4451" y="1025"/>
                  </a:lnTo>
                  <a:lnTo>
                    <a:pt x="3663" y="946"/>
                  </a:lnTo>
                  <a:lnTo>
                    <a:pt x="2876" y="867"/>
                  </a:lnTo>
                  <a:lnTo>
                    <a:pt x="2127" y="710"/>
                  </a:lnTo>
                  <a:lnTo>
                    <a:pt x="1379" y="552"/>
                  </a:lnTo>
                  <a:lnTo>
                    <a:pt x="670" y="27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4C94F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47" name="Google Shape;4066;p33">
              <a:extLst>
                <a:ext uri="{FF2B5EF4-FFF2-40B4-BE49-F238E27FC236}">
                  <a16:creationId xmlns:a16="http://schemas.microsoft.com/office/drawing/2014/main" id="{A6BC6C57-7960-4437-B20C-A40659589A4F}"/>
                </a:ext>
              </a:extLst>
            </p:cNvPr>
            <p:cNvSpPr/>
            <p:nvPr/>
          </p:nvSpPr>
          <p:spPr>
            <a:xfrm>
              <a:off x="5921724" y="3464126"/>
              <a:ext cx="348505" cy="89981"/>
            </a:xfrm>
            <a:custGeom>
              <a:avLst/>
              <a:gdLst/>
              <a:ahLst/>
              <a:cxnLst/>
              <a:rect l="l" t="t" r="r" b="b"/>
              <a:pathLst>
                <a:path w="13273" h="3427" extrusionOk="0">
                  <a:moveTo>
                    <a:pt x="13272" y="0"/>
                  </a:moveTo>
                  <a:lnTo>
                    <a:pt x="12445" y="355"/>
                  </a:lnTo>
                  <a:lnTo>
                    <a:pt x="11618" y="630"/>
                  </a:lnTo>
                  <a:lnTo>
                    <a:pt x="10791" y="867"/>
                  </a:lnTo>
                  <a:lnTo>
                    <a:pt x="9925" y="1063"/>
                  </a:lnTo>
                  <a:lnTo>
                    <a:pt x="9059" y="1221"/>
                  </a:lnTo>
                  <a:lnTo>
                    <a:pt x="8192" y="1339"/>
                  </a:lnTo>
                  <a:lnTo>
                    <a:pt x="7326" y="1418"/>
                  </a:lnTo>
                  <a:lnTo>
                    <a:pt x="6459" y="1457"/>
                  </a:lnTo>
                  <a:lnTo>
                    <a:pt x="5632" y="1418"/>
                  </a:lnTo>
                  <a:lnTo>
                    <a:pt x="4805" y="1339"/>
                  </a:lnTo>
                  <a:lnTo>
                    <a:pt x="3978" y="1260"/>
                  </a:lnTo>
                  <a:lnTo>
                    <a:pt x="3151" y="1103"/>
                  </a:lnTo>
                  <a:lnTo>
                    <a:pt x="2364" y="945"/>
                  </a:lnTo>
                  <a:lnTo>
                    <a:pt x="1537" y="709"/>
                  </a:lnTo>
                  <a:lnTo>
                    <a:pt x="788" y="473"/>
                  </a:lnTo>
                  <a:lnTo>
                    <a:pt x="1" y="158"/>
                  </a:lnTo>
                  <a:lnTo>
                    <a:pt x="1" y="158"/>
                  </a:lnTo>
                  <a:lnTo>
                    <a:pt x="119" y="1851"/>
                  </a:lnTo>
                  <a:lnTo>
                    <a:pt x="119" y="2206"/>
                  </a:lnTo>
                  <a:lnTo>
                    <a:pt x="473" y="2402"/>
                  </a:lnTo>
                  <a:lnTo>
                    <a:pt x="867" y="2599"/>
                  </a:lnTo>
                  <a:lnTo>
                    <a:pt x="1261" y="2757"/>
                  </a:lnTo>
                  <a:lnTo>
                    <a:pt x="1655" y="2914"/>
                  </a:lnTo>
                  <a:lnTo>
                    <a:pt x="2521" y="3111"/>
                  </a:lnTo>
                  <a:lnTo>
                    <a:pt x="3388" y="3269"/>
                  </a:lnTo>
                  <a:lnTo>
                    <a:pt x="4293" y="3348"/>
                  </a:lnTo>
                  <a:lnTo>
                    <a:pt x="5239" y="3426"/>
                  </a:lnTo>
                  <a:lnTo>
                    <a:pt x="7168" y="3426"/>
                  </a:lnTo>
                  <a:lnTo>
                    <a:pt x="8232" y="3387"/>
                  </a:lnTo>
                  <a:lnTo>
                    <a:pt x="9334" y="3348"/>
                  </a:lnTo>
                  <a:lnTo>
                    <a:pt x="10279" y="3229"/>
                  </a:lnTo>
                  <a:lnTo>
                    <a:pt x="11264" y="3033"/>
                  </a:lnTo>
                  <a:lnTo>
                    <a:pt x="12209" y="2796"/>
                  </a:lnTo>
                  <a:lnTo>
                    <a:pt x="13115" y="2481"/>
                  </a:lnTo>
                  <a:lnTo>
                    <a:pt x="13154" y="1851"/>
                  </a:lnTo>
                  <a:lnTo>
                    <a:pt x="13272" y="0"/>
                  </a:lnTo>
                  <a:close/>
                </a:path>
              </a:pathLst>
            </a:custGeom>
            <a:solidFill>
              <a:srgbClr val="464BD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48" name="Google Shape;4067;p33">
              <a:extLst>
                <a:ext uri="{FF2B5EF4-FFF2-40B4-BE49-F238E27FC236}">
                  <a16:creationId xmlns:a16="http://schemas.microsoft.com/office/drawing/2014/main" id="{B8916055-FF69-498D-A19B-30373A21294D}"/>
                </a:ext>
              </a:extLst>
            </p:cNvPr>
            <p:cNvSpPr/>
            <p:nvPr/>
          </p:nvSpPr>
          <p:spPr>
            <a:xfrm>
              <a:off x="5802813" y="2397091"/>
              <a:ext cx="579091" cy="215095"/>
            </a:xfrm>
            <a:custGeom>
              <a:avLst/>
              <a:gdLst/>
              <a:ahLst/>
              <a:cxnLst/>
              <a:rect l="l" t="t" r="r" b="b"/>
              <a:pathLst>
                <a:path w="22055" h="8192" extrusionOk="0">
                  <a:moveTo>
                    <a:pt x="10398" y="0"/>
                  </a:moveTo>
                  <a:lnTo>
                    <a:pt x="9689" y="40"/>
                  </a:lnTo>
                  <a:lnTo>
                    <a:pt x="9019" y="118"/>
                  </a:lnTo>
                  <a:lnTo>
                    <a:pt x="8310" y="237"/>
                  </a:lnTo>
                  <a:lnTo>
                    <a:pt x="7602" y="394"/>
                  </a:lnTo>
                  <a:lnTo>
                    <a:pt x="6893" y="591"/>
                  </a:lnTo>
                  <a:lnTo>
                    <a:pt x="6223" y="827"/>
                  </a:lnTo>
                  <a:lnTo>
                    <a:pt x="5514" y="1103"/>
                  </a:lnTo>
                  <a:lnTo>
                    <a:pt x="4845" y="1418"/>
                  </a:lnTo>
                  <a:lnTo>
                    <a:pt x="4175" y="1733"/>
                  </a:lnTo>
                  <a:lnTo>
                    <a:pt x="3506" y="2127"/>
                  </a:lnTo>
                  <a:lnTo>
                    <a:pt x="2876" y="2560"/>
                  </a:lnTo>
                  <a:lnTo>
                    <a:pt x="2246" y="2993"/>
                  </a:lnTo>
                  <a:lnTo>
                    <a:pt x="1616" y="3505"/>
                  </a:lnTo>
                  <a:lnTo>
                    <a:pt x="985" y="4057"/>
                  </a:lnTo>
                  <a:lnTo>
                    <a:pt x="395" y="4608"/>
                  </a:lnTo>
                  <a:lnTo>
                    <a:pt x="237" y="4844"/>
                  </a:lnTo>
                  <a:lnTo>
                    <a:pt x="119" y="5041"/>
                  </a:lnTo>
                  <a:lnTo>
                    <a:pt x="40" y="5317"/>
                  </a:lnTo>
                  <a:lnTo>
                    <a:pt x="1" y="5553"/>
                  </a:lnTo>
                  <a:lnTo>
                    <a:pt x="40" y="5789"/>
                  </a:lnTo>
                  <a:lnTo>
                    <a:pt x="80" y="5986"/>
                  </a:lnTo>
                  <a:lnTo>
                    <a:pt x="198" y="6223"/>
                  </a:lnTo>
                  <a:lnTo>
                    <a:pt x="316" y="6419"/>
                  </a:lnTo>
                  <a:lnTo>
                    <a:pt x="473" y="6577"/>
                  </a:lnTo>
                  <a:lnTo>
                    <a:pt x="670" y="6735"/>
                  </a:lnTo>
                  <a:lnTo>
                    <a:pt x="828" y="6813"/>
                  </a:lnTo>
                  <a:lnTo>
                    <a:pt x="1064" y="6853"/>
                  </a:lnTo>
                  <a:lnTo>
                    <a:pt x="1261" y="6892"/>
                  </a:lnTo>
                  <a:lnTo>
                    <a:pt x="1497" y="6813"/>
                  </a:lnTo>
                  <a:lnTo>
                    <a:pt x="1734" y="6735"/>
                  </a:lnTo>
                  <a:lnTo>
                    <a:pt x="1970" y="6538"/>
                  </a:lnTo>
                  <a:lnTo>
                    <a:pt x="2443" y="6144"/>
                  </a:lnTo>
                  <a:lnTo>
                    <a:pt x="2915" y="5789"/>
                  </a:lnTo>
                  <a:lnTo>
                    <a:pt x="3388" y="5435"/>
                  </a:lnTo>
                  <a:lnTo>
                    <a:pt x="3900" y="5120"/>
                  </a:lnTo>
                  <a:lnTo>
                    <a:pt x="4412" y="4844"/>
                  </a:lnTo>
                  <a:lnTo>
                    <a:pt x="4924" y="4569"/>
                  </a:lnTo>
                  <a:lnTo>
                    <a:pt x="5475" y="4332"/>
                  </a:lnTo>
                  <a:lnTo>
                    <a:pt x="6026" y="4135"/>
                  </a:lnTo>
                  <a:lnTo>
                    <a:pt x="6538" y="3978"/>
                  </a:lnTo>
                  <a:lnTo>
                    <a:pt x="7129" y="3820"/>
                  </a:lnTo>
                  <a:lnTo>
                    <a:pt x="7680" y="3702"/>
                  </a:lnTo>
                  <a:lnTo>
                    <a:pt x="8232" y="3623"/>
                  </a:lnTo>
                  <a:lnTo>
                    <a:pt x="8783" y="3545"/>
                  </a:lnTo>
                  <a:lnTo>
                    <a:pt x="9374" y="3545"/>
                  </a:lnTo>
                  <a:lnTo>
                    <a:pt x="9925" y="3505"/>
                  </a:lnTo>
                  <a:lnTo>
                    <a:pt x="10516" y="3545"/>
                  </a:lnTo>
                  <a:lnTo>
                    <a:pt x="11067" y="3584"/>
                  </a:lnTo>
                  <a:lnTo>
                    <a:pt x="11618" y="3663"/>
                  </a:lnTo>
                  <a:lnTo>
                    <a:pt x="12170" y="3781"/>
                  </a:lnTo>
                  <a:lnTo>
                    <a:pt x="12761" y="3899"/>
                  </a:lnTo>
                  <a:lnTo>
                    <a:pt x="13272" y="4057"/>
                  </a:lnTo>
                  <a:lnTo>
                    <a:pt x="13824" y="4253"/>
                  </a:lnTo>
                  <a:lnTo>
                    <a:pt x="14375" y="4450"/>
                  </a:lnTo>
                  <a:lnTo>
                    <a:pt x="14887" y="4687"/>
                  </a:lnTo>
                  <a:lnTo>
                    <a:pt x="15399" y="4962"/>
                  </a:lnTo>
                  <a:lnTo>
                    <a:pt x="15911" y="5238"/>
                  </a:lnTo>
                  <a:lnTo>
                    <a:pt x="16384" y="5553"/>
                  </a:lnTo>
                  <a:lnTo>
                    <a:pt x="16896" y="5908"/>
                  </a:lnTo>
                  <a:lnTo>
                    <a:pt x="17329" y="6262"/>
                  </a:lnTo>
                  <a:lnTo>
                    <a:pt x="17801" y="6656"/>
                  </a:lnTo>
                  <a:lnTo>
                    <a:pt x="18235" y="7089"/>
                  </a:lnTo>
                  <a:lnTo>
                    <a:pt x="18628" y="7522"/>
                  </a:lnTo>
                  <a:lnTo>
                    <a:pt x="18943" y="7837"/>
                  </a:lnTo>
                  <a:lnTo>
                    <a:pt x="19298" y="8034"/>
                  </a:lnTo>
                  <a:lnTo>
                    <a:pt x="19652" y="8152"/>
                  </a:lnTo>
                  <a:lnTo>
                    <a:pt x="20007" y="8192"/>
                  </a:lnTo>
                  <a:lnTo>
                    <a:pt x="20361" y="8152"/>
                  </a:lnTo>
                  <a:lnTo>
                    <a:pt x="20716" y="8074"/>
                  </a:lnTo>
                  <a:lnTo>
                    <a:pt x="21031" y="7916"/>
                  </a:lnTo>
                  <a:lnTo>
                    <a:pt x="21306" y="7719"/>
                  </a:lnTo>
                  <a:lnTo>
                    <a:pt x="21582" y="7483"/>
                  </a:lnTo>
                  <a:lnTo>
                    <a:pt x="21779" y="7207"/>
                  </a:lnTo>
                  <a:lnTo>
                    <a:pt x="21936" y="6892"/>
                  </a:lnTo>
                  <a:lnTo>
                    <a:pt x="22015" y="6577"/>
                  </a:lnTo>
                  <a:lnTo>
                    <a:pt x="22055" y="6223"/>
                  </a:lnTo>
                  <a:lnTo>
                    <a:pt x="21976" y="5868"/>
                  </a:lnTo>
                  <a:lnTo>
                    <a:pt x="21818" y="5514"/>
                  </a:lnTo>
                  <a:lnTo>
                    <a:pt x="21582" y="5159"/>
                  </a:lnTo>
                  <a:lnTo>
                    <a:pt x="21031" y="4569"/>
                  </a:lnTo>
                  <a:lnTo>
                    <a:pt x="20440" y="3978"/>
                  </a:lnTo>
                  <a:lnTo>
                    <a:pt x="19849" y="3466"/>
                  </a:lnTo>
                  <a:lnTo>
                    <a:pt x="19219" y="2954"/>
                  </a:lnTo>
                  <a:lnTo>
                    <a:pt x="18589" y="2521"/>
                  </a:lnTo>
                  <a:lnTo>
                    <a:pt x="17959" y="2087"/>
                  </a:lnTo>
                  <a:lnTo>
                    <a:pt x="17289" y="1733"/>
                  </a:lnTo>
                  <a:lnTo>
                    <a:pt x="16659" y="1379"/>
                  </a:lnTo>
                  <a:lnTo>
                    <a:pt x="15990" y="1064"/>
                  </a:lnTo>
                  <a:lnTo>
                    <a:pt x="15281" y="788"/>
                  </a:lnTo>
                  <a:lnTo>
                    <a:pt x="14611" y="591"/>
                  </a:lnTo>
                  <a:lnTo>
                    <a:pt x="13942" y="394"/>
                  </a:lnTo>
                  <a:lnTo>
                    <a:pt x="13233" y="237"/>
                  </a:lnTo>
                  <a:lnTo>
                    <a:pt x="12524" y="118"/>
                  </a:lnTo>
                  <a:lnTo>
                    <a:pt x="11815" y="40"/>
                  </a:lnTo>
                  <a:lnTo>
                    <a:pt x="111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" name="Google Shape;4068;p33">
              <a:extLst>
                <a:ext uri="{FF2B5EF4-FFF2-40B4-BE49-F238E27FC236}">
                  <a16:creationId xmlns:a16="http://schemas.microsoft.com/office/drawing/2014/main" id="{5EBC1781-3BB1-4E31-8807-37D7C3AB9B80}"/>
                </a:ext>
              </a:extLst>
            </p:cNvPr>
            <p:cNvSpPr/>
            <p:nvPr/>
          </p:nvSpPr>
          <p:spPr>
            <a:xfrm>
              <a:off x="5606372" y="2298872"/>
              <a:ext cx="979243" cy="1524173"/>
            </a:xfrm>
            <a:custGeom>
              <a:avLst/>
              <a:gdLst/>
              <a:ahLst/>
              <a:cxnLst/>
              <a:rect l="l" t="t" r="r" b="b"/>
              <a:pathLst>
                <a:path w="37295" h="58049" extrusionOk="0">
                  <a:moveTo>
                    <a:pt x="21897" y="17604"/>
                  </a:moveTo>
                  <a:lnTo>
                    <a:pt x="22015" y="17761"/>
                  </a:lnTo>
                  <a:lnTo>
                    <a:pt x="22133" y="17997"/>
                  </a:lnTo>
                  <a:lnTo>
                    <a:pt x="22251" y="18273"/>
                  </a:lnTo>
                  <a:lnTo>
                    <a:pt x="22290" y="18588"/>
                  </a:lnTo>
                  <a:lnTo>
                    <a:pt x="22330" y="18903"/>
                  </a:lnTo>
                  <a:lnTo>
                    <a:pt x="22330" y="19218"/>
                  </a:lnTo>
                  <a:lnTo>
                    <a:pt x="22290" y="19533"/>
                  </a:lnTo>
                  <a:lnTo>
                    <a:pt x="22172" y="19888"/>
                  </a:lnTo>
                  <a:lnTo>
                    <a:pt x="22054" y="20242"/>
                  </a:lnTo>
                  <a:lnTo>
                    <a:pt x="21897" y="20597"/>
                  </a:lnTo>
                  <a:lnTo>
                    <a:pt x="21818" y="19888"/>
                  </a:lnTo>
                  <a:lnTo>
                    <a:pt x="21778" y="19179"/>
                  </a:lnTo>
                  <a:lnTo>
                    <a:pt x="21818" y="18431"/>
                  </a:lnTo>
                  <a:lnTo>
                    <a:pt x="21897" y="17761"/>
                  </a:lnTo>
                  <a:lnTo>
                    <a:pt x="21897" y="17604"/>
                  </a:lnTo>
                  <a:close/>
                  <a:moveTo>
                    <a:pt x="18352" y="1772"/>
                  </a:moveTo>
                  <a:lnTo>
                    <a:pt x="18943" y="1812"/>
                  </a:lnTo>
                  <a:lnTo>
                    <a:pt x="19573" y="1851"/>
                  </a:lnTo>
                  <a:lnTo>
                    <a:pt x="20282" y="1930"/>
                  </a:lnTo>
                  <a:lnTo>
                    <a:pt x="20951" y="2048"/>
                  </a:lnTo>
                  <a:lnTo>
                    <a:pt x="21660" y="2205"/>
                  </a:lnTo>
                  <a:lnTo>
                    <a:pt x="22330" y="2363"/>
                  </a:lnTo>
                  <a:lnTo>
                    <a:pt x="23039" y="2599"/>
                  </a:lnTo>
                  <a:lnTo>
                    <a:pt x="23708" y="2835"/>
                  </a:lnTo>
                  <a:lnTo>
                    <a:pt x="24378" y="3111"/>
                  </a:lnTo>
                  <a:lnTo>
                    <a:pt x="25008" y="3426"/>
                  </a:lnTo>
                  <a:lnTo>
                    <a:pt x="25677" y="3781"/>
                  </a:lnTo>
                  <a:lnTo>
                    <a:pt x="26307" y="4135"/>
                  </a:lnTo>
                  <a:lnTo>
                    <a:pt x="26898" y="4529"/>
                  </a:lnTo>
                  <a:lnTo>
                    <a:pt x="27528" y="4923"/>
                  </a:lnTo>
                  <a:lnTo>
                    <a:pt x="28119" y="5395"/>
                  </a:lnTo>
                  <a:lnTo>
                    <a:pt x="28710" y="5828"/>
                  </a:lnTo>
                  <a:lnTo>
                    <a:pt x="29261" y="6340"/>
                  </a:lnTo>
                  <a:lnTo>
                    <a:pt x="29812" y="6852"/>
                  </a:lnTo>
                  <a:lnTo>
                    <a:pt x="30324" y="7364"/>
                  </a:lnTo>
                  <a:lnTo>
                    <a:pt x="30836" y="7916"/>
                  </a:lnTo>
                  <a:lnTo>
                    <a:pt x="31309" y="8506"/>
                  </a:lnTo>
                  <a:lnTo>
                    <a:pt x="31781" y="9097"/>
                  </a:lnTo>
                  <a:lnTo>
                    <a:pt x="32215" y="9688"/>
                  </a:lnTo>
                  <a:lnTo>
                    <a:pt x="32648" y="10318"/>
                  </a:lnTo>
                  <a:lnTo>
                    <a:pt x="33042" y="10948"/>
                  </a:lnTo>
                  <a:lnTo>
                    <a:pt x="33396" y="11618"/>
                  </a:lnTo>
                  <a:lnTo>
                    <a:pt x="33750" y="12287"/>
                  </a:lnTo>
                  <a:lnTo>
                    <a:pt x="34065" y="12957"/>
                  </a:lnTo>
                  <a:lnTo>
                    <a:pt x="34341" y="13626"/>
                  </a:lnTo>
                  <a:lnTo>
                    <a:pt x="34617" y="14335"/>
                  </a:lnTo>
                  <a:lnTo>
                    <a:pt x="34814" y="15044"/>
                  </a:lnTo>
                  <a:lnTo>
                    <a:pt x="35011" y="15753"/>
                  </a:lnTo>
                  <a:lnTo>
                    <a:pt x="35208" y="16462"/>
                  </a:lnTo>
                  <a:lnTo>
                    <a:pt x="35326" y="17210"/>
                  </a:lnTo>
                  <a:lnTo>
                    <a:pt x="35404" y="17997"/>
                  </a:lnTo>
                  <a:lnTo>
                    <a:pt x="35483" y="18824"/>
                  </a:lnTo>
                  <a:lnTo>
                    <a:pt x="35523" y="19612"/>
                  </a:lnTo>
                  <a:lnTo>
                    <a:pt x="35483" y="20439"/>
                  </a:lnTo>
                  <a:lnTo>
                    <a:pt x="35444" y="21266"/>
                  </a:lnTo>
                  <a:lnTo>
                    <a:pt x="35365" y="22054"/>
                  </a:lnTo>
                  <a:lnTo>
                    <a:pt x="35208" y="22881"/>
                  </a:lnTo>
                  <a:lnTo>
                    <a:pt x="35050" y="23708"/>
                  </a:lnTo>
                  <a:lnTo>
                    <a:pt x="34853" y="24535"/>
                  </a:lnTo>
                  <a:lnTo>
                    <a:pt x="34617" y="25322"/>
                  </a:lnTo>
                  <a:lnTo>
                    <a:pt x="34341" y="26149"/>
                  </a:lnTo>
                  <a:lnTo>
                    <a:pt x="34026" y="26937"/>
                  </a:lnTo>
                  <a:lnTo>
                    <a:pt x="33672" y="27725"/>
                  </a:lnTo>
                  <a:lnTo>
                    <a:pt x="33278" y="28512"/>
                  </a:lnTo>
                  <a:lnTo>
                    <a:pt x="32884" y="29300"/>
                  </a:lnTo>
                  <a:lnTo>
                    <a:pt x="32411" y="30048"/>
                  </a:lnTo>
                  <a:lnTo>
                    <a:pt x="31860" y="30915"/>
                  </a:lnTo>
                  <a:lnTo>
                    <a:pt x="31309" y="31702"/>
                  </a:lnTo>
                  <a:lnTo>
                    <a:pt x="30127" y="33317"/>
                  </a:lnTo>
                  <a:lnTo>
                    <a:pt x="28867" y="35010"/>
                  </a:lnTo>
                  <a:lnTo>
                    <a:pt x="28276" y="35877"/>
                  </a:lnTo>
                  <a:lnTo>
                    <a:pt x="27725" y="36783"/>
                  </a:lnTo>
                  <a:lnTo>
                    <a:pt x="27174" y="37688"/>
                  </a:lnTo>
                  <a:lnTo>
                    <a:pt x="26701" y="38594"/>
                  </a:lnTo>
                  <a:lnTo>
                    <a:pt x="26268" y="39579"/>
                  </a:lnTo>
                  <a:lnTo>
                    <a:pt x="25913" y="40563"/>
                  </a:lnTo>
                  <a:lnTo>
                    <a:pt x="25756" y="41272"/>
                  </a:lnTo>
                  <a:lnTo>
                    <a:pt x="25598" y="41942"/>
                  </a:lnTo>
                  <a:lnTo>
                    <a:pt x="25480" y="42650"/>
                  </a:lnTo>
                  <a:lnTo>
                    <a:pt x="25362" y="43359"/>
                  </a:lnTo>
                  <a:lnTo>
                    <a:pt x="24653" y="43674"/>
                  </a:lnTo>
                  <a:lnTo>
                    <a:pt x="23905" y="43989"/>
                  </a:lnTo>
                  <a:lnTo>
                    <a:pt x="23157" y="44226"/>
                  </a:lnTo>
                  <a:lnTo>
                    <a:pt x="22409" y="44462"/>
                  </a:lnTo>
                  <a:lnTo>
                    <a:pt x="22487" y="32451"/>
                  </a:lnTo>
                  <a:lnTo>
                    <a:pt x="22487" y="29969"/>
                  </a:lnTo>
                  <a:lnTo>
                    <a:pt x="22448" y="27449"/>
                  </a:lnTo>
                  <a:lnTo>
                    <a:pt x="22409" y="26189"/>
                  </a:lnTo>
                  <a:lnTo>
                    <a:pt x="22330" y="24929"/>
                  </a:lnTo>
                  <a:lnTo>
                    <a:pt x="22251" y="23629"/>
                  </a:lnTo>
                  <a:lnTo>
                    <a:pt x="22093" y="22369"/>
                  </a:lnTo>
                  <a:lnTo>
                    <a:pt x="22054" y="21975"/>
                  </a:lnTo>
                  <a:lnTo>
                    <a:pt x="22527" y="21306"/>
                  </a:lnTo>
                  <a:lnTo>
                    <a:pt x="22724" y="20951"/>
                  </a:lnTo>
                  <a:lnTo>
                    <a:pt x="22881" y="20557"/>
                  </a:lnTo>
                  <a:lnTo>
                    <a:pt x="23039" y="20124"/>
                  </a:lnTo>
                  <a:lnTo>
                    <a:pt x="23157" y="19691"/>
                  </a:lnTo>
                  <a:lnTo>
                    <a:pt x="23196" y="19258"/>
                  </a:lnTo>
                  <a:lnTo>
                    <a:pt x="23236" y="18824"/>
                  </a:lnTo>
                  <a:lnTo>
                    <a:pt x="23196" y="18391"/>
                  </a:lnTo>
                  <a:lnTo>
                    <a:pt x="23078" y="17997"/>
                  </a:lnTo>
                  <a:lnTo>
                    <a:pt x="22960" y="17643"/>
                  </a:lnTo>
                  <a:lnTo>
                    <a:pt x="22763" y="17289"/>
                  </a:lnTo>
                  <a:lnTo>
                    <a:pt x="22645" y="17092"/>
                  </a:lnTo>
                  <a:lnTo>
                    <a:pt x="22487" y="16974"/>
                  </a:lnTo>
                  <a:lnTo>
                    <a:pt x="22330" y="16855"/>
                  </a:lnTo>
                  <a:lnTo>
                    <a:pt x="22172" y="16737"/>
                  </a:lnTo>
                  <a:lnTo>
                    <a:pt x="22015" y="16698"/>
                  </a:lnTo>
                  <a:lnTo>
                    <a:pt x="21660" y="16698"/>
                  </a:lnTo>
                  <a:lnTo>
                    <a:pt x="21503" y="16777"/>
                  </a:lnTo>
                  <a:lnTo>
                    <a:pt x="21385" y="16855"/>
                  </a:lnTo>
                  <a:lnTo>
                    <a:pt x="21266" y="16974"/>
                  </a:lnTo>
                  <a:lnTo>
                    <a:pt x="21109" y="17210"/>
                  </a:lnTo>
                  <a:lnTo>
                    <a:pt x="21030" y="17446"/>
                  </a:lnTo>
                  <a:lnTo>
                    <a:pt x="20991" y="17604"/>
                  </a:lnTo>
                  <a:lnTo>
                    <a:pt x="20951" y="18116"/>
                  </a:lnTo>
                  <a:lnTo>
                    <a:pt x="20912" y="18628"/>
                  </a:lnTo>
                  <a:lnTo>
                    <a:pt x="20912" y="19179"/>
                  </a:lnTo>
                  <a:lnTo>
                    <a:pt x="20912" y="19691"/>
                  </a:lnTo>
                  <a:lnTo>
                    <a:pt x="20991" y="20715"/>
                  </a:lnTo>
                  <a:lnTo>
                    <a:pt x="21109" y="21699"/>
                  </a:lnTo>
                  <a:lnTo>
                    <a:pt x="20991" y="21896"/>
                  </a:lnTo>
                  <a:lnTo>
                    <a:pt x="19888" y="17289"/>
                  </a:lnTo>
                  <a:lnTo>
                    <a:pt x="19849" y="17170"/>
                  </a:lnTo>
                  <a:lnTo>
                    <a:pt x="19731" y="17052"/>
                  </a:lnTo>
                  <a:lnTo>
                    <a:pt x="19612" y="16974"/>
                  </a:lnTo>
                  <a:lnTo>
                    <a:pt x="19494" y="16934"/>
                  </a:lnTo>
                  <a:lnTo>
                    <a:pt x="19337" y="16974"/>
                  </a:lnTo>
                  <a:lnTo>
                    <a:pt x="19219" y="17052"/>
                  </a:lnTo>
                  <a:lnTo>
                    <a:pt x="19100" y="17131"/>
                  </a:lnTo>
                  <a:lnTo>
                    <a:pt x="19022" y="17289"/>
                  </a:lnTo>
                  <a:lnTo>
                    <a:pt x="17565" y="22881"/>
                  </a:lnTo>
                  <a:lnTo>
                    <a:pt x="15635" y="18076"/>
                  </a:lnTo>
                  <a:lnTo>
                    <a:pt x="15556" y="17958"/>
                  </a:lnTo>
                  <a:lnTo>
                    <a:pt x="15438" y="17879"/>
                  </a:lnTo>
                  <a:lnTo>
                    <a:pt x="15320" y="17840"/>
                  </a:lnTo>
                  <a:lnTo>
                    <a:pt x="15202" y="17801"/>
                  </a:lnTo>
                  <a:lnTo>
                    <a:pt x="15044" y="17840"/>
                  </a:lnTo>
                  <a:lnTo>
                    <a:pt x="14926" y="17919"/>
                  </a:lnTo>
                  <a:lnTo>
                    <a:pt x="14847" y="18037"/>
                  </a:lnTo>
                  <a:lnTo>
                    <a:pt x="14808" y="18194"/>
                  </a:lnTo>
                  <a:lnTo>
                    <a:pt x="13981" y="22408"/>
                  </a:lnTo>
                  <a:lnTo>
                    <a:pt x="11854" y="18076"/>
                  </a:lnTo>
                  <a:lnTo>
                    <a:pt x="11775" y="17919"/>
                  </a:lnTo>
                  <a:lnTo>
                    <a:pt x="11657" y="17840"/>
                  </a:lnTo>
                  <a:lnTo>
                    <a:pt x="11500" y="17801"/>
                  </a:lnTo>
                  <a:lnTo>
                    <a:pt x="11342" y="17840"/>
                  </a:lnTo>
                  <a:lnTo>
                    <a:pt x="11185" y="17919"/>
                  </a:lnTo>
                  <a:lnTo>
                    <a:pt x="11106" y="18037"/>
                  </a:lnTo>
                  <a:lnTo>
                    <a:pt x="11027" y="18194"/>
                  </a:lnTo>
                  <a:lnTo>
                    <a:pt x="11027" y="18352"/>
                  </a:lnTo>
                  <a:lnTo>
                    <a:pt x="12130" y="24850"/>
                  </a:lnTo>
                  <a:lnTo>
                    <a:pt x="13154" y="31427"/>
                  </a:lnTo>
                  <a:lnTo>
                    <a:pt x="14138" y="38003"/>
                  </a:lnTo>
                  <a:lnTo>
                    <a:pt x="15044" y="44580"/>
                  </a:lnTo>
                  <a:lnTo>
                    <a:pt x="14257" y="44383"/>
                  </a:lnTo>
                  <a:lnTo>
                    <a:pt x="13469" y="44147"/>
                  </a:lnTo>
                  <a:lnTo>
                    <a:pt x="12681" y="43871"/>
                  </a:lnTo>
                  <a:lnTo>
                    <a:pt x="11933" y="43517"/>
                  </a:lnTo>
                  <a:lnTo>
                    <a:pt x="11815" y="42808"/>
                  </a:lnTo>
                  <a:lnTo>
                    <a:pt x="11697" y="42060"/>
                  </a:lnTo>
                  <a:lnTo>
                    <a:pt x="11539" y="41311"/>
                  </a:lnTo>
                  <a:lnTo>
                    <a:pt x="11342" y="40563"/>
                  </a:lnTo>
                  <a:lnTo>
                    <a:pt x="10988" y="39579"/>
                  </a:lnTo>
                  <a:lnTo>
                    <a:pt x="10594" y="38594"/>
                  </a:lnTo>
                  <a:lnTo>
                    <a:pt x="10121" y="37688"/>
                  </a:lnTo>
                  <a:lnTo>
                    <a:pt x="9570" y="36783"/>
                  </a:lnTo>
                  <a:lnTo>
                    <a:pt x="9019" y="35877"/>
                  </a:lnTo>
                  <a:lnTo>
                    <a:pt x="8389" y="35010"/>
                  </a:lnTo>
                  <a:lnTo>
                    <a:pt x="7168" y="33317"/>
                  </a:lnTo>
                  <a:lnTo>
                    <a:pt x="5986" y="31702"/>
                  </a:lnTo>
                  <a:lnTo>
                    <a:pt x="5396" y="30915"/>
                  </a:lnTo>
                  <a:lnTo>
                    <a:pt x="4884" y="30048"/>
                  </a:lnTo>
                  <a:lnTo>
                    <a:pt x="4411" y="29300"/>
                  </a:lnTo>
                  <a:lnTo>
                    <a:pt x="3978" y="28512"/>
                  </a:lnTo>
                  <a:lnTo>
                    <a:pt x="3584" y="27725"/>
                  </a:lnTo>
                  <a:lnTo>
                    <a:pt x="3269" y="26937"/>
                  </a:lnTo>
                  <a:lnTo>
                    <a:pt x="2954" y="26149"/>
                  </a:lnTo>
                  <a:lnTo>
                    <a:pt x="2678" y="25322"/>
                  </a:lnTo>
                  <a:lnTo>
                    <a:pt x="2403" y="24535"/>
                  </a:lnTo>
                  <a:lnTo>
                    <a:pt x="2206" y="23708"/>
                  </a:lnTo>
                  <a:lnTo>
                    <a:pt x="2048" y="22881"/>
                  </a:lnTo>
                  <a:lnTo>
                    <a:pt x="1930" y="22054"/>
                  </a:lnTo>
                  <a:lnTo>
                    <a:pt x="1851" y="21266"/>
                  </a:lnTo>
                  <a:lnTo>
                    <a:pt x="1773" y="20439"/>
                  </a:lnTo>
                  <a:lnTo>
                    <a:pt x="1773" y="19612"/>
                  </a:lnTo>
                  <a:lnTo>
                    <a:pt x="1773" y="18824"/>
                  </a:lnTo>
                  <a:lnTo>
                    <a:pt x="1851" y="17997"/>
                  </a:lnTo>
                  <a:lnTo>
                    <a:pt x="1969" y="17210"/>
                  </a:lnTo>
                  <a:lnTo>
                    <a:pt x="2088" y="16501"/>
                  </a:lnTo>
                  <a:lnTo>
                    <a:pt x="2245" y="15753"/>
                  </a:lnTo>
                  <a:lnTo>
                    <a:pt x="2442" y="15044"/>
                  </a:lnTo>
                  <a:lnTo>
                    <a:pt x="2639" y="14335"/>
                  </a:lnTo>
                  <a:lnTo>
                    <a:pt x="2915" y="13626"/>
                  </a:lnTo>
                  <a:lnTo>
                    <a:pt x="3190" y="12917"/>
                  </a:lnTo>
                  <a:lnTo>
                    <a:pt x="3505" y="12248"/>
                  </a:lnTo>
                  <a:lnTo>
                    <a:pt x="3820" y="11539"/>
                  </a:lnTo>
                  <a:lnTo>
                    <a:pt x="4214" y="10869"/>
                  </a:lnTo>
                  <a:lnTo>
                    <a:pt x="4569" y="10239"/>
                  </a:lnTo>
                  <a:lnTo>
                    <a:pt x="5002" y="9570"/>
                  </a:lnTo>
                  <a:lnTo>
                    <a:pt x="5435" y="8940"/>
                  </a:lnTo>
                  <a:lnTo>
                    <a:pt x="5908" y="8349"/>
                  </a:lnTo>
                  <a:lnTo>
                    <a:pt x="6380" y="7758"/>
                  </a:lnTo>
                  <a:lnTo>
                    <a:pt x="6892" y="7167"/>
                  </a:lnTo>
                  <a:lnTo>
                    <a:pt x="7443" y="6616"/>
                  </a:lnTo>
                  <a:lnTo>
                    <a:pt x="7995" y="6065"/>
                  </a:lnTo>
                  <a:lnTo>
                    <a:pt x="8546" y="5553"/>
                  </a:lnTo>
                  <a:lnTo>
                    <a:pt x="9137" y="5080"/>
                  </a:lnTo>
                  <a:lnTo>
                    <a:pt x="9767" y="4647"/>
                  </a:lnTo>
                  <a:lnTo>
                    <a:pt x="10397" y="4214"/>
                  </a:lnTo>
                  <a:lnTo>
                    <a:pt x="11027" y="3820"/>
                  </a:lnTo>
                  <a:lnTo>
                    <a:pt x="11697" y="3466"/>
                  </a:lnTo>
                  <a:lnTo>
                    <a:pt x="12406" y="3111"/>
                  </a:lnTo>
                  <a:lnTo>
                    <a:pt x="13075" y="2796"/>
                  </a:lnTo>
                  <a:lnTo>
                    <a:pt x="13784" y="2560"/>
                  </a:lnTo>
                  <a:lnTo>
                    <a:pt x="14532" y="2324"/>
                  </a:lnTo>
                  <a:lnTo>
                    <a:pt x="15280" y="2127"/>
                  </a:lnTo>
                  <a:lnTo>
                    <a:pt x="16029" y="1969"/>
                  </a:lnTo>
                  <a:lnTo>
                    <a:pt x="16777" y="1890"/>
                  </a:lnTo>
                  <a:lnTo>
                    <a:pt x="17565" y="1812"/>
                  </a:lnTo>
                  <a:lnTo>
                    <a:pt x="18352" y="1772"/>
                  </a:lnTo>
                  <a:close/>
                  <a:moveTo>
                    <a:pt x="19455" y="19218"/>
                  </a:moveTo>
                  <a:lnTo>
                    <a:pt x="20321" y="22920"/>
                  </a:lnTo>
                  <a:lnTo>
                    <a:pt x="20361" y="23038"/>
                  </a:lnTo>
                  <a:lnTo>
                    <a:pt x="20439" y="23156"/>
                  </a:lnTo>
                  <a:lnTo>
                    <a:pt x="20558" y="23235"/>
                  </a:lnTo>
                  <a:lnTo>
                    <a:pt x="20676" y="23275"/>
                  </a:lnTo>
                  <a:lnTo>
                    <a:pt x="20912" y="23275"/>
                  </a:lnTo>
                  <a:lnTo>
                    <a:pt x="20991" y="23196"/>
                  </a:lnTo>
                  <a:lnTo>
                    <a:pt x="21109" y="23117"/>
                  </a:lnTo>
                  <a:lnTo>
                    <a:pt x="21266" y="22920"/>
                  </a:lnTo>
                  <a:lnTo>
                    <a:pt x="21385" y="24102"/>
                  </a:lnTo>
                  <a:lnTo>
                    <a:pt x="21463" y="25322"/>
                  </a:lnTo>
                  <a:lnTo>
                    <a:pt x="21581" y="27685"/>
                  </a:lnTo>
                  <a:lnTo>
                    <a:pt x="21581" y="30088"/>
                  </a:lnTo>
                  <a:lnTo>
                    <a:pt x="21581" y="32451"/>
                  </a:lnTo>
                  <a:lnTo>
                    <a:pt x="21503" y="44619"/>
                  </a:lnTo>
                  <a:lnTo>
                    <a:pt x="20833" y="44738"/>
                  </a:lnTo>
                  <a:lnTo>
                    <a:pt x="20124" y="44856"/>
                  </a:lnTo>
                  <a:lnTo>
                    <a:pt x="19416" y="44895"/>
                  </a:lnTo>
                  <a:lnTo>
                    <a:pt x="18746" y="44935"/>
                  </a:lnTo>
                  <a:lnTo>
                    <a:pt x="18037" y="44935"/>
                  </a:lnTo>
                  <a:lnTo>
                    <a:pt x="17368" y="44895"/>
                  </a:lnTo>
                  <a:lnTo>
                    <a:pt x="16659" y="44816"/>
                  </a:lnTo>
                  <a:lnTo>
                    <a:pt x="15989" y="44738"/>
                  </a:lnTo>
                  <a:lnTo>
                    <a:pt x="15162" y="38870"/>
                  </a:lnTo>
                  <a:lnTo>
                    <a:pt x="14296" y="33002"/>
                  </a:lnTo>
                  <a:lnTo>
                    <a:pt x="13390" y="27134"/>
                  </a:lnTo>
                  <a:lnTo>
                    <a:pt x="12445" y="21306"/>
                  </a:lnTo>
                  <a:lnTo>
                    <a:pt x="12445" y="21306"/>
                  </a:lnTo>
                  <a:lnTo>
                    <a:pt x="13745" y="24023"/>
                  </a:lnTo>
                  <a:lnTo>
                    <a:pt x="13823" y="24141"/>
                  </a:lnTo>
                  <a:lnTo>
                    <a:pt x="13941" y="24220"/>
                  </a:lnTo>
                  <a:lnTo>
                    <a:pt x="14060" y="24259"/>
                  </a:lnTo>
                  <a:lnTo>
                    <a:pt x="14217" y="24259"/>
                  </a:lnTo>
                  <a:lnTo>
                    <a:pt x="14335" y="24220"/>
                  </a:lnTo>
                  <a:lnTo>
                    <a:pt x="14453" y="24141"/>
                  </a:lnTo>
                  <a:lnTo>
                    <a:pt x="14532" y="24062"/>
                  </a:lnTo>
                  <a:lnTo>
                    <a:pt x="14611" y="23905"/>
                  </a:lnTo>
                  <a:lnTo>
                    <a:pt x="15359" y="19848"/>
                  </a:lnTo>
                  <a:lnTo>
                    <a:pt x="17210" y="24456"/>
                  </a:lnTo>
                  <a:lnTo>
                    <a:pt x="17289" y="24574"/>
                  </a:lnTo>
                  <a:lnTo>
                    <a:pt x="17407" y="24653"/>
                  </a:lnTo>
                  <a:lnTo>
                    <a:pt x="17525" y="24732"/>
                  </a:lnTo>
                  <a:lnTo>
                    <a:pt x="17683" y="24732"/>
                  </a:lnTo>
                  <a:lnTo>
                    <a:pt x="17801" y="24692"/>
                  </a:lnTo>
                  <a:lnTo>
                    <a:pt x="17919" y="24614"/>
                  </a:lnTo>
                  <a:lnTo>
                    <a:pt x="17998" y="24535"/>
                  </a:lnTo>
                  <a:lnTo>
                    <a:pt x="18077" y="24417"/>
                  </a:lnTo>
                  <a:lnTo>
                    <a:pt x="19455" y="19218"/>
                  </a:lnTo>
                  <a:close/>
                  <a:moveTo>
                    <a:pt x="25283" y="44383"/>
                  </a:moveTo>
                  <a:lnTo>
                    <a:pt x="25165" y="46234"/>
                  </a:lnTo>
                  <a:lnTo>
                    <a:pt x="25126" y="46864"/>
                  </a:lnTo>
                  <a:lnTo>
                    <a:pt x="24220" y="47179"/>
                  </a:lnTo>
                  <a:lnTo>
                    <a:pt x="23275" y="47416"/>
                  </a:lnTo>
                  <a:lnTo>
                    <a:pt x="22290" y="47612"/>
                  </a:lnTo>
                  <a:lnTo>
                    <a:pt x="21345" y="47731"/>
                  </a:lnTo>
                  <a:lnTo>
                    <a:pt x="20243" y="47770"/>
                  </a:lnTo>
                  <a:lnTo>
                    <a:pt x="19179" y="47809"/>
                  </a:lnTo>
                  <a:lnTo>
                    <a:pt x="17250" y="47809"/>
                  </a:lnTo>
                  <a:lnTo>
                    <a:pt x="16304" y="47731"/>
                  </a:lnTo>
                  <a:lnTo>
                    <a:pt x="15399" y="47652"/>
                  </a:lnTo>
                  <a:lnTo>
                    <a:pt x="14532" y="47494"/>
                  </a:lnTo>
                  <a:lnTo>
                    <a:pt x="13666" y="47297"/>
                  </a:lnTo>
                  <a:lnTo>
                    <a:pt x="13272" y="47140"/>
                  </a:lnTo>
                  <a:lnTo>
                    <a:pt x="12878" y="46982"/>
                  </a:lnTo>
                  <a:lnTo>
                    <a:pt x="12484" y="46785"/>
                  </a:lnTo>
                  <a:lnTo>
                    <a:pt x="12130" y="46589"/>
                  </a:lnTo>
                  <a:lnTo>
                    <a:pt x="12130" y="46234"/>
                  </a:lnTo>
                  <a:lnTo>
                    <a:pt x="12012" y="44541"/>
                  </a:lnTo>
                  <a:lnTo>
                    <a:pt x="12012" y="44541"/>
                  </a:lnTo>
                  <a:lnTo>
                    <a:pt x="12799" y="44856"/>
                  </a:lnTo>
                  <a:lnTo>
                    <a:pt x="13548" y="45092"/>
                  </a:lnTo>
                  <a:lnTo>
                    <a:pt x="14375" y="45328"/>
                  </a:lnTo>
                  <a:lnTo>
                    <a:pt x="15162" y="45486"/>
                  </a:lnTo>
                  <a:lnTo>
                    <a:pt x="15989" y="45643"/>
                  </a:lnTo>
                  <a:lnTo>
                    <a:pt x="16816" y="45722"/>
                  </a:lnTo>
                  <a:lnTo>
                    <a:pt x="17643" y="45801"/>
                  </a:lnTo>
                  <a:lnTo>
                    <a:pt x="19337" y="45801"/>
                  </a:lnTo>
                  <a:lnTo>
                    <a:pt x="20203" y="45722"/>
                  </a:lnTo>
                  <a:lnTo>
                    <a:pt x="21070" y="45604"/>
                  </a:lnTo>
                  <a:lnTo>
                    <a:pt x="21936" y="45446"/>
                  </a:lnTo>
                  <a:lnTo>
                    <a:pt x="22802" y="45250"/>
                  </a:lnTo>
                  <a:lnTo>
                    <a:pt x="23629" y="45013"/>
                  </a:lnTo>
                  <a:lnTo>
                    <a:pt x="24456" y="44738"/>
                  </a:lnTo>
                  <a:lnTo>
                    <a:pt x="25283" y="44383"/>
                  </a:lnTo>
                  <a:close/>
                  <a:moveTo>
                    <a:pt x="12209" y="47652"/>
                  </a:moveTo>
                  <a:lnTo>
                    <a:pt x="12878" y="47928"/>
                  </a:lnTo>
                  <a:lnTo>
                    <a:pt x="13587" y="48164"/>
                  </a:lnTo>
                  <a:lnTo>
                    <a:pt x="14335" y="48361"/>
                  </a:lnTo>
                  <a:lnTo>
                    <a:pt x="15084" y="48518"/>
                  </a:lnTo>
                  <a:lnTo>
                    <a:pt x="15871" y="48597"/>
                  </a:lnTo>
                  <a:lnTo>
                    <a:pt x="16659" y="48676"/>
                  </a:lnTo>
                  <a:lnTo>
                    <a:pt x="17446" y="48715"/>
                  </a:lnTo>
                  <a:lnTo>
                    <a:pt x="19179" y="48715"/>
                  </a:lnTo>
                  <a:lnTo>
                    <a:pt x="20282" y="48676"/>
                  </a:lnTo>
                  <a:lnTo>
                    <a:pt x="21424" y="48597"/>
                  </a:lnTo>
                  <a:lnTo>
                    <a:pt x="22330" y="48479"/>
                  </a:lnTo>
                  <a:lnTo>
                    <a:pt x="23275" y="48321"/>
                  </a:lnTo>
                  <a:lnTo>
                    <a:pt x="24181" y="48085"/>
                  </a:lnTo>
                  <a:lnTo>
                    <a:pt x="25086" y="47809"/>
                  </a:lnTo>
                  <a:lnTo>
                    <a:pt x="25008" y="48755"/>
                  </a:lnTo>
                  <a:lnTo>
                    <a:pt x="24890" y="49424"/>
                  </a:lnTo>
                  <a:lnTo>
                    <a:pt x="24811" y="50054"/>
                  </a:lnTo>
                  <a:lnTo>
                    <a:pt x="24063" y="50330"/>
                  </a:lnTo>
                  <a:lnTo>
                    <a:pt x="23314" y="50566"/>
                  </a:lnTo>
                  <a:lnTo>
                    <a:pt x="22566" y="50763"/>
                  </a:lnTo>
                  <a:lnTo>
                    <a:pt x="21818" y="50921"/>
                  </a:lnTo>
                  <a:lnTo>
                    <a:pt x="21030" y="51039"/>
                  </a:lnTo>
                  <a:lnTo>
                    <a:pt x="20243" y="51157"/>
                  </a:lnTo>
                  <a:lnTo>
                    <a:pt x="19494" y="51236"/>
                  </a:lnTo>
                  <a:lnTo>
                    <a:pt x="18707" y="51275"/>
                  </a:lnTo>
                  <a:lnTo>
                    <a:pt x="17919" y="51275"/>
                  </a:lnTo>
                  <a:lnTo>
                    <a:pt x="17131" y="51236"/>
                  </a:lnTo>
                  <a:lnTo>
                    <a:pt x="16383" y="51196"/>
                  </a:lnTo>
                  <a:lnTo>
                    <a:pt x="15595" y="51078"/>
                  </a:lnTo>
                  <a:lnTo>
                    <a:pt x="14808" y="50960"/>
                  </a:lnTo>
                  <a:lnTo>
                    <a:pt x="14060" y="50802"/>
                  </a:lnTo>
                  <a:lnTo>
                    <a:pt x="13311" y="50605"/>
                  </a:lnTo>
                  <a:lnTo>
                    <a:pt x="12563" y="50409"/>
                  </a:lnTo>
                  <a:lnTo>
                    <a:pt x="12406" y="49582"/>
                  </a:lnTo>
                  <a:lnTo>
                    <a:pt x="12287" y="48755"/>
                  </a:lnTo>
                  <a:lnTo>
                    <a:pt x="12209" y="47652"/>
                  </a:lnTo>
                  <a:close/>
                  <a:moveTo>
                    <a:pt x="24575" y="51078"/>
                  </a:moveTo>
                  <a:lnTo>
                    <a:pt x="24378" y="51708"/>
                  </a:lnTo>
                  <a:lnTo>
                    <a:pt x="24181" y="52260"/>
                  </a:lnTo>
                  <a:lnTo>
                    <a:pt x="23944" y="52811"/>
                  </a:lnTo>
                  <a:lnTo>
                    <a:pt x="23669" y="53283"/>
                  </a:lnTo>
                  <a:lnTo>
                    <a:pt x="22527" y="53559"/>
                  </a:lnTo>
                  <a:lnTo>
                    <a:pt x="21385" y="53795"/>
                  </a:lnTo>
                  <a:lnTo>
                    <a:pt x="20243" y="53914"/>
                  </a:lnTo>
                  <a:lnTo>
                    <a:pt x="19061" y="54032"/>
                  </a:lnTo>
                  <a:lnTo>
                    <a:pt x="17880" y="54032"/>
                  </a:lnTo>
                  <a:lnTo>
                    <a:pt x="16738" y="53992"/>
                  </a:lnTo>
                  <a:lnTo>
                    <a:pt x="15556" y="53874"/>
                  </a:lnTo>
                  <a:lnTo>
                    <a:pt x="14414" y="53717"/>
                  </a:lnTo>
                  <a:lnTo>
                    <a:pt x="14060" y="53638"/>
                  </a:lnTo>
                  <a:lnTo>
                    <a:pt x="13705" y="53520"/>
                  </a:lnTo>
                  <a:lnTo>
                    <a:pt x="13469" y="53047"/>
                  </a:lnTo>
                  <a:lnTo>
                    <a:pt x="13233" y="52535"/>
                  </a:lnTo>
                  <a:lnTo>
                    <a:pt x="12996" y="51984"/>
                  </a:lnTo>
                  <a:lnTo>
                    <a:pt x="12799" y="51433"/>
                  </a:lnTo>
                  <a:lnTo>
                    <a:pt x="14138" y="51748"/>
                  </a:lnTo>
                  <a:lnTo>
                    <a:pt x="15477" y="51984"/>
                  </a:lnTo>
                  <a:lnTo>
                    <a:pt x="16147" y="52063"/>
                  </a:lnTo>
                  <a:lnTo>
                    <a:pt x="16816" y="52141"/>
                  </a:lnTo>
                  <a:lnTo>
                    <a:pt x="17486" y="52181"/>
                  </a:lnTo>
                  <a:lnTo>
                    <a:pt x="18195" y="52181"/>
                  </a:lnTo>
                  <a:lnTo>
                    <a:pt x="18982" y="52141"/>
                  </a:lnTo>
                  <a:lnTo>
                    <a:pt x="19809" y="52102"/>
                  </a:lnTo>
                  <a:lnTo>
                    <a:pt x="20597" y="52023"/>
                  </a:lnTo>
                  <a:lnTo>
                    <a:pt x="21424" y="51905"/>
                  </a:lnTo>
                  <a:lnTo>
                    <a:pt x="22212" y="51748"/>
                  </a:lnTo>
                  <a:lnTo>
                    <a:pt x="22999" y="51551"/>
                  </a:lnTo>
                  <a:lnTo>
                    <a:pt x="23787" y="51314"/>
                  </a:lnTo>
                  <a:lnTo>
                    <a:pt x="24575" y="51078"/>
                  </a:lnTo>
                  <a:close/>
                  <a:moveTo>
                    <a:pt x="22920" y="54386"/>
                  </a:moveTo>
                  <a:lnTo>
                    <a:pt x="22448" y="54859"/>
                  </a:lnTo>
                  <a:lnTo>
                    <a:pt x="21975" y="55292"/>
                  </a:lnTo>
                  <a:lnTo>
                    <a:pt x="21660" y="55489"/>
                  </a:lnTo>
                  <a:lnTo>
                    <a:pt x="21345" y="55686"/>
                  </a:lnTo>
                  <a:lnTo>
                    <a:pt x="20991" y="55843"/>
                  </a:lnTo>
                  <a:lnTo>
                    <a:pt x="20636" y="55961"/>
                  </a:lnTo>
                  <a:lnTo>
                    <a:pt x="20243" y="56080"/>
                  </a:lnTo>
                  <a:lnTo>
                    <a:pt x="19849" y="56158"/>
                  </a:lnTo>
                  <a:lnTo>
                    <a:pt x="19416" y="56237"/>
                  </a:lnTo>
                  <a:lnTo>
                    <a:pt x="18982" y="56276"/>
                  </a:lnTo>
                  <a:lnTo>
                    <a:pt x="18273" y="56276"/>
                  </a:lnTo>
                  <a:lnTo>
                    <a:pt x="17840" y="56237"/>
                  </a:lnTo>
                  <a:lnTo>
                    <a:pt x="17446" y="56198"/>
                  </a:lnTo>
                  <a:lnTo>
                    <a:pt x="17053" y="56080"/>
                  </a:lnTo>
                  <a:lnTo>
                    <a:pt x="16659" y="55961"/>
                  </a:lnTo>
                  <a:lnTo>
                    <a:pt x="16304" y="55843"/>
                  </a:lnTo>
                  <a:lnTo>
                    <a:pt x="15950" y="55686"/>
                  </a:lnTo>
                  <a:lnTo>
                    <a:pt x="15595" y="55489"/>
                  </a:lnTo>
                  <a:lnTo>
                    <a:pt x="15320" y="55292"/>
                  </a:lnTo>
                  <a:lnTo>
                    <a:pt x="14926" y="54977"/>
                  </a:lnTo>
                  <a:lnTo>
                    <a:pt x="14572" y="54662"/>
                  </a:lnTo>
                  <a:lnTo>
                    <a:pt x="14572" y="54662"/>
                  </a:lnTo>
                  <a:lnTo>
                    <a:pt x="15438" y="54780"/>
                  </a:lnTo>
                  <a:lnTo>
                    <a:pt x="16344" y="54859"/>
                  </a:lnTo>
                  <a:lnTo>
                    <a:pt x="17210" y="54898"/>
                  </a:lnTo>
                  <a:lnTo>
                    <a:pt x="18077" y="54937"/>
                  </a:lnTo>
                  <a:lnTo>
                    <a:pt x="19297" y="54898"/>
                  </a:lnTo>
                  <a:lnTo>
                    <a:pt x="20518" y="54780"/>
                  </a:lnTo>
                  <a:lnTo>
                    <a:pt x="21700" y="54622"/>
                  </a:lnTo>
                  <a:lnTo>
                    <a:pt x="22920" y="54386"/>
                  </a:lnTo>
                  <a:close/>
                  <a:moveTo>
                    <a:pt x="17880" y="0"/>
                  </a:moveTo>
                  <a:lnTo>
                    <a:pt x="16974" y="79"/>
                  </a:lnTo>
                  <a:lnTo>
                    <a:pt x="16068" y="158"/>
                  </a:lnTo>
                  <a:lnTo>
                    <a:pt x="15202" y="315"/>
                  </a:lnTo>
                  <a:lnTo>
                    <a:pt x="14335" y="551"/>
                  </a:lnTo>
                  <a:lnTo>
                    <a:pt x="13469" y="788"/>
                  </a:lnTo>
                  <a:lnTo>
                    <a:pt x="12642" y="1103"/>
                  </a:lnTo>
                  <a:lnTo>
                    <a:pt x="11854" y="1418"/>
                  </a:lnTo>
                  <a:lnTo>
                    <a:pt x="11067" y="1812"/>
                  </a:lnTo>
                  <a:lnTo>
                    <a:pt x="10279" y="2205"/>
                  </a:lnTo>
                  <a:lnTo>
                    <a:pt x="9531" y="2678"/>
                  </a:lnTo>
                  <a:lnTo>
                    <a:pt x="8782" y="3190"/>
                  </a:lnTo>
                  <a:lnTo>
                    <a:pt x="8074" y="3702"/>
                  </a:lnTo>
                  <a:lnTo>
                    <a:pt x="7404" y="4253"/>
                  </a:lnTo>
                  <a:lnTo>
                    <a:pt x="6735" y="4844"/>
                  </a:lnTo>
                  <a:lnTo>
                    <a:pt x="6105" y="5474"/>
                  </a:lnTo>
                  <a:lnTo>
                    <a:pt x="5474" y="6104"/>
                  </a:lnTo>
                  <a:lnTo>
                    <a:pt x="4884" y="6774"/>
                  </a:lnTo>
                  <a:lnTo>
                    <a:pt x="4332" y="7483"/>
                  </a:lnTo>
                  <a:lnTo>
                    <a:pt x="3820" y="8191"/>
                  </a:lnTo>
                  <a:lnTo>
                    <a:pt x="3308" y="8900"/>
                  </a:lnTo>
                  <a:lnTo>
                    <a:pt x="2875" y="9688"/>
                  </a:lnTo>
                  <a:lnTo>
                    <a:pt x="2442" y="10436"/>
                  </a:lnTo>
                  <a:lnTo>
                    <a:pt x="2009" y="11224"/>
                  </a:lnTo>
                  <a:lnTo>
                    <a:pt x="1654" y="12011"/>
                  </a:lnTo>
                  <a:lnTo>
                    <a:pt x="1339" y="12799"/>
                  </a:lnTo>
                  <a:lnTo>
                    <a:pt x="1024" y="13626"/>
                  </a:lnTo>
                  <a:lnTo>
                    <a:pt x="749" y="14453"/>
                  </a:lnTo>
                  <a:lnTo>
                    <a:pt x="552" y="15280"/>
                  </a:lnTo>
                  <a:lnTo>
                    <a:pt x="355" y="16107"/>
                  </a:lnTo>
                  <a:lnTo>
                    <a:pt x="197" y="16934"/>
                  </a:lnTo>
                  <a:lnTo>
                    <a:pt x="79" y="17801"/>
                  </a:lnTo>
                  <a:lnTo>
                    <a:pt x="0" y="18706"/>
                  </a:lnTo>
                  <a:lnTo>
                    <a:pt x="0" y="19573"/>
                  </a:lnTo>
                  <a:lnTo>
                    <a:pt x="0" y="20478"/>
                  </a:lnTo>
                  <a:lnTo>
                    <a:pt x="40" y="21384"/>
                  </a:lnTo>
                  <a:lnTo>
                    <a:pt x="158" y="22251"/>
                  </a:lnTo>
                  <a:lnTo>
                    <a:pt x="276" y="23156"/>
                  </a:lnTo>
                  <a:lnTo>
                    <a:pt x="473" y="24062"/>
                  </a:lnTo>
                  <a:lnTo>
                    <a:pt x="709" y="24968"/>
                  </a:lnTo>
                  <a:lnTo>
                    <a:pt x="946" y="25834"/>
                  </a:lnTo>
                  <a:lnTo>
                    <a:pt x="1261" y="26740"/>
                  </a:lnTo>
                  <a:lnTo>
                    <a:pt x="1615" y="27607"/>
                  </a:lnTo>
                  <a:lnTo>
                    <a:pt x="1969" y="28473"/>
                  </a:lnTo>
                  <a:lnTo>
                    <a:pt x="2403" y="29339"/>
                  </a:lnTo>
                  <a:lnTo>
                    <a:pt x="2875" y="30166"/>
                  </a:lnTo>
                  <a:lnTo>
                    <a:pt x="3348" y="30993"/>
                  </a:lnTo>
                  <a:lnTo>
                    <a:pt x="3939" y="31860"/>
                  </a:lnTo>
                  <a:lnTo>
                    <a:pt x="4529" y="32726"/>
                  </a:lnTo>
                  <a:lnTo>
                    <a:pt x="5750" y="34380"/>
                  </a:lnTo>
                  <a:lnTo>
                    <a:pt x="6932" y="36034"/>
                  </a:lnTo>
                  <a:lnTo>
                    <a:pt x="7483" y="36861"/>
                  </a:lnTo>
                  <a:lnTo>
                    <a:pt x="8034" y="37649"/>
                  </a:lnTo>
                  <a:lnTo>
                    <a:pt x="8507" y="38476"/>
                  </a:lnTo>
                  <a:lnTo>
                    <a:pt x="8940" y="39342"/>
                  </a:lnTo>
                  <a:lnTo>
                    <a:pt x="9334" y="40209"/>
                  </a:lnTo>
                  <a:lnTo>
                    <a:pt x="9649" y="41075"/>
                  </a:lnTo>
                  <a:lnTo>
                    <a:pt x="9806" y="41705"/>
                  </a:lnTo>
                  <a:lnTo>
                    <a:pt x="9964" y="42335"/>
                  </a:lnTo>
                  <a:lnTo>
                    <a:pt x="10043" y="43005"/>
                  </a:lnTo>
                  <a:lnTo>
                    <a:pt x="10161" y="43635"/>
                  </a:lnTo>
                  <a:lnTo>
                    <a:pt x="10240" y="44974"/>
                  </a:lnTo>
                  <a:lnTo>
                    <a:pt x="10318" y="46313"/>
                  </a:lnTo>
                  <a:lnTo>
                    <a:pt x="10397" y="47612"/>
                  </a:lnTo>
                  <a:lnTo>
                    <a:pt x="10515" y="48912"/>
                  </a:lnTo>
                  <a:lnTo>
                    <a:pt x="10594" y="49582"/>
                  </a:lnTo>
                  <a:lnTo>
                    <a:pt x="10712" y="50251"/>
                  </a:lnTo>
                  <a:lnTo>
                    <a:pt x="10830" y="50842"/>
                  </a:lnTo>
                  <a:lnTo>
                    <a:pt x="10948" y="51472"/>
                  </a:lnTo>
                  <a:lnTo>
                    <a:pt x="11106" y="52023"/>
                  </a:lnTo>
                  <a:lnTo>
                    <a:pt x="11303" y="52575"/>
                  </a:lnTo>
                  <a:lnTo>
                    <a:pt x="11500" y="53087"/>
                  </a:lnTo>
                  <a:lnTo>
                    <a:pt x="11736" y="53598"/>
                  </a:lnTo>
                  <a:lnTo>
                    <a:pt x="11972" y="54071"/>
                  </a:lnTo>
                  <a:lnTo>
                    <a:pt x="12248" y="54544"/>
                  </a:lnTo>
                  <a:lnTo>
                    <a:pt x="12524" y="54937"/>
                  </a:lnTo>
                  <a:lnTo>
                    <a:pt x="12839" y="55371"/>
                  </a:lnTo>
                  <a:lnTo>
                    <a:pt x="13154" y="55725"/>
                  </a:lnTo>
                  <a:lnTo>
                    <a:pt x="13508" y="56080"/>
                  </a:lnTo>
                  <a:lnTo>
                    <a:pt x="13863" y="56434"/>
                  </a:lnTo>
                  <a:lnTo>
                    <a:pt x="14257" y="56710"/>
                  </a:lnTo>
                  <a:lnTo>
                    <a:pt x="14650" y="56985"/>
                  </a:lnTo>
                  <a:lnTo>
                    <a:pt x="15084" y="57261"/>
                  </a:lnTo>
                  <a:lnTo>
                    <a:pt x="15556" y="57458"/>
                  </a:lnTo>
                  <a:lnTo>
                    <a:pt x="16068" y="57655"/>
                  </a:lnTo>
                  <a:lnTo>
                    <a:pt x="16541" y="57812"/>
                  </a:lnTo>
                  <a:lnTo>
                    <a:pt x="17092" y="57930"/>
                  </a:lnTo>
                  <a:lnTo>
                    <a:pt x="17643" y="58009"/>
                  </a:lnTo>
                  <a:lnTo>
                    <a:pt x="18195" y="58049"/>
                  </a:lnTo>
                  <a:lnTo>
                    <a:pt x="19100" y="58049"/>
                  </a:lnTo>
                  <a:lnTo>
                    <a:pt x="19652" y="58009"/>
                  </a:lnTo>
                  <a:lnTo>
                    <a:pt x="20203" y="57930"/>
                  </a:lnTo>
                  <a:lnTo>
                    <a:pt x="20715" y="57812"/>
                  </a:lnTo>
                  <a:lnTo>
                    <a:pt x="21227" y="57655"/>
                  </a:lnTo>
                  <a:lnTo>
                    <a:pt x="21700" y="57458"/>
                  </a:lnTo>
                  <a:lnTo>
                    <a:pt x="22172" y="57261"/>
                  </a:lnTo>
                  <a:lnTo>
                    <a:pt x="22605" y="56985"/>
                  </a:lnTo>
                  <a:lnTo>
                    <a:pt x="23039" y="56710"/>
                  </a:lnTo>
                  <a:lnTo>
                    <a:pt x="23432" y="56434"/>
                  </a:lnTo>
                  <a:lnTo>
                    <a:pt x="23787" y="56080"/>
                  </a:lnTo>
                  <a:lnTo>
                    <a:pt x="24141" y="55725"/>
                  </a:lnTo>
                  <a:lnTo>
                    <a:pt x="24456" y="55371"/>
                  </a:lnTo>
                  <a:lnTo>
                    <a:pt x="24771" y="54937"/>
                  </a:lnTo>
                  <a:lnTo>
                    <a:pt x="25047" y="54544"/>
                  </a:lnTo>
                  <a:lnTo>
                    <a:pt x="25283" y="54071"/>
                  </a:lnTo>
                  <a:lnTo>
                    <a:pt x="25559" y="53598"/>
                  </a:lnTo>
                  <a:lnTo>
                    <a:pt x="25756" y="53087"/>
                  </a:lnTo>
                  <a:lnTo>
                    <a:pt x="25953" y="52575"/>
                  </a:lnTo>
                  <a:lnTo>
                    <a:pt x="26150" y="52023"/>
                  </a:lnTo>
                  <a:lnTo>
                    <a:pt x="26307" y="51472"/>
                  </a:lnTo>
                  <a:lnTo>
                    <a:pt x="26465" y="50842"/>
                  </a:lnTo>
                  <a:lnTo>
                    <a:pt x="26583" y="50251"/>
                  </a:lnTo>
                  <a:lnTo>
                    <a:pt x="26780" y="48912"/>
                  </a:lnTo>
                  <a:lnTo>
                    <a:pt x="26859" y="47612"/>
                  </a:lnTo>
                  <a:lnTo>
                    <a:pt x="26937" y="46313"/>
                  </a:lnTo>
                  <a:lnTo>
                    <a:pt x="27016" y="44974"/>
                  </a:lnTo>
                  <a:lnTo>
                    <a:pt x="27134" y="43635"/>
                  </a:lnTo>
                  <a:lnTo>
                    <a:pt x="27213" y="43005"/>
                  </a:lnTo>
                  <a:lnTo>
                    <a:pt x="27331" y="42335"/>
                  </a:lnTo>
                  <a:lnTo>
                    <a:pt x="27449" y="41705"/>
                  </a:lnTo>
                  <a:lnTo>
                    <a:pt x="27646" y="41075"/>
                  </a:lnTo>
                  <a:lnTo>
                    <a:pt x="27961" y="40209"/>
                  </a:lnTo>
                  <a:lnTo>
                    <a:pt x="28316" y="39342"/>
                  </a:lnTo>
                  <a:lnTo>
                    <a:pt x="28749" y="38476"/>
                  </a:lnTo>
                  <a:lnTo>
                    <a:pt x="29261" y="37649"/>
                  </a:lnTo>
                  <a:lnTo>
                    <a:pt x="29773" y="36861"/>
                  </a:lnTo>
                  <a:lnTo>
                    <a:pt x="30364" y="36034"/>
                  </a:lnTo>
                  <a:lnTo>
                    <a:pt x="31545" y="34380"/>
                  </a:lnTo>
                  <a:lnTo>
                    <a:pt x="32766" y="32726"/>
                  </a:lnTo>
                  <a:lnTo>
                    <a:pt x="33357" y="31860"/>
                  </a:lnTo>
                  <a:lnTo>
                    <a:pt x="33908" y="30993"/>
                  </a:lnTo>
                  <a:lnTo>
                    <a:pt x="34420" y="30166"/>
                  </a:lnTo>
                  <a:lnTo>
                    <a:pt x="34892" y="29339"/>
                  </a:lnTo>
                  <a:lnTo>
                    <a:pt x="35286" y="28473"/>
                  </a:lnTo>
                  <a:lnTo>
                    <a:pt x="35680" y="27607"/>
                  </a:lnTo>
                  <a:lnTo>
                    <a:pt x="36035" y="26740"/>
                  </a:lnTo>
                  <a:lnTo>
                    <a:pt x="36310" y="25834"/>
                  </a:lnTo>
                  <a:lnTo>
                    <a:pt x="36586" y="24968"/>
                  </a:lnTo>
                  <a:lnTo>
                    <a:pt x="36822" y="24062"/>
                  </a:lnTo>
                  <a:lnTo>
                    <a:pt x="36980" y="23156"/>
                  </a:lnTo>
                  <a:lnTo>
                    <a:pt x="37137" y="22251"/>
                  </a:lnTo>
                  <a:lnTo>
                    <a:pt x="37216" y="21384"/>
                  </a:lnTo>
                  <a:lnTo>
                    <a:pt x="37295" y="20478"/>
                  </a:lnTo>
                  <a:lnTo>
                    <a:pt x="37295" y="19573"/>
                  </a:lnTo>
                  <a:lnTo>
                    <a:pt x="37255" y="18706"/>
                  </a:lnTo>
                  <a:lnTo>
                    <a:pt x="37177" y="17801"/>
                  </a:lnTo>
                  <a:lnTo>
                    <a:pt x="37098" y="16934"/>
                  </a:lnTo>
                  <a:lnTo>
                    <a:pt x="36940" y="16107"/>
                  </a:lnTo>
                  <a:lnTo>
                    <a:pt x="36743" y="15319"/>
                  </a:lnTo>
                  <a:lnTo>
                    <a:pt x="36547" y="14532"/>
                  </a:lnTo>
                  <a:lnTo>
                    <a:pt x="36310" y="13744"/>
                  </a:lnTo>
                  <a:lnTo>
                    <a:pt x="35995" y="12957"/>
                  </a:lnTo>
                  <a:lnTo>
                    <a:pt x="35680" y="12208"/>
                  </a:lnTo>
                  <a:lnTo>
                    <a:pt x="35365" y="11460"/>
                  </a:lnTo>
                  <a:lnTo>
                    <a:pt x="34971" y="10712"/>
                  </a:lnTo>
                  <a:lnTo>
                    <a:pt x="34577" y="10003"/>
                  </a:lnTo>
                  <a:lnTo>
                    <a:pt x="34144" y="9294"/>
                  </a:lnTo>
                  <a:lnTo>
                    <a:pt x="33672" y="8625"/>
                  </a:lnTo>
                  <a:lnTo>
                    <a:pt x="33199" y="7955"/>
                  </a:lnTo>
                  <a:lnTo>
                    <a:pt x="32687" y="7325"/>
                  </a:lnTo>
                  <a:lnTo>
                    <a:pt x="32175" y="6695"/>
                  </a:lnTo>
                  <a:lnTo>
                    <a:pt x="31624" y="6104"/>
                  </a:lnTo>
                  <a:lnTo>
                    <a:pt x="31033" y="5513"/>
                  </a:lnTo>
                  <a:lnTo>
                    <a:pt x="30442" y="4962"/>
                  </a:lnTo>
                  <a:lnTo>
                    <a:pt x="29812" y="4411"/>
                  </a:lnTo>
                  <a:lnTo>
                    <a:pt x="29182" y="3899"/>
                  </a:lnTo>
                  <a:lnTo>
                    <a:pt x="28552" y="3426"/>
                  </a:lnTo>
                  <a:lnTo>
                    <a:pt x="27883" y="2993"/>
                  </a:lnTo>
                  <a:lnTo>
                    <a:pt x="27213" y="2560"/>
                  </a:lnTo>
                  <a:lnTo>
                    <a:pt x="26504" y="2166"/>
                  </a:lnTo>
                  <a:lnTo>
                    <a:pt x="25795" y="1812"/>
                  </a:lnTo>
                  <a:lnTo>
                    <a:pt x="25047" y="1457"/>
                  </a:lnTo>
                  <a:lnTo>
                    <a:pt x="24338" y="1142"/>
                  </a:lnTo>
                  <a:lnTo>
                    <a:pt x="23590" y="866"/>
                  </a:lnTo>
                  <a:lnTo>
                    <a:pt x="22802" y="630"/>
                  </a:lnTo>
                  <a:lnTo>
                    <a:pt x="22054" y="433"/>
                  </a:lnTo>
                  <a:lnTo>
                    <a:pt x="21266" y="276"/>
                  </a:lnTo>
                  <a:lnTo>
                    <a:pt x="20518" y="158"/>
                  </a:lnTo>
                  <a:lnTo>
                    <a:pt x="19731" y="79"/>
                  </a:lnTo>
                  <a:lnTo>
                    <a:pt x="18785" y="0"/>
                  </a:lnTo>
                  <a:close/>
                </a:path>
              </a:pathLst>
            </a:custGeom>
            <a:solidFill>
              <a:srgbClr val="02020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53" name="TextBox 52">
            <a:extLst>
              <a:ext uri="{FF2B5EF4-FFF2-40B4-BE49-F238E27FC236}">
                <a16:creationId xmlns:a16="http://schemas.microsoft.com/office/drawing/2014/main" id="{4BA5BC39-7AD0-4670-AA71-13389A7BED25}"/>
              </a:ext>
            </a:extLst>
          </p:cNvPr>
          <p:cNvSpPr txBox="1"/>
          <p:nvPr/>
        </p:nvSpPr>
        <p:spPr>
          <a:xfrm>
            <a:off x="2102376" y="2630554"/>
            <a:ext cx="7882166" cy="95410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0" cap="none" spc="0" normalizeH="0" baseline="0" noProof="0" dirty="0" err="1">
                <a:ln>
                  <a:noFill/>
                </a:ln>
                <a:solidFill>
                  <a:srgbClr val="16213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Đặt</a:t>
            </a:r>
            <a:r>
              <a:rPr kumimoji="0" lang="en-US" alt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16213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vi-VN" alt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16213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tính</a:t>
            </a:r>
            <a:r>
              <a:rPr kumimoji="0" lang="en-US" alt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16213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altLang="en-US" sz="2800" b="0" i="0" u="none" strike="noStrike" kern="0" cap="none" spc="0" normalizeH="0" baseline="0" noProof="0" dirty="0" err="1">
                <a:ln>
                  <a:noFill/>
                </a:ln>
                <a:solidFill>
                  <a:srgbClr val="16213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sao</a:t>
            </a:r>
            <a:r>
              <a:rPr kumimoji="0" lang="en-US" alt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16213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altLang="en-US" sz="2800" b="0" i="0" u="none" strike="noStrike" kern="0" cap="none" spc="0" normalizeH="0" baseline="0" noProof="0" dirty="0" err="1">
                <a:ln>
                  <a:noFill/>
                </a:ln>
                <a:solidFill>
                  <a:srgbClr val="16213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cho</a:t>
            </a:r>
            <a:r>
              <a:rPr kumimoji="0" lang="en-US" alt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16213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altLang="en-US" sz="2800" b="0" i="0" u="none" strike="noStrike" kern="0" cap="none" spc="0" normalizeH="0" baseline="0" noProof="0" dirty="0" err="1">
                <a:ln>
                  <a:noFill/>
                </a:ln>
                <a:solidFill>
                  <a:srgbClr val="16213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các</a:t>
            </a:r>
            <a:r>
              <a:rPr kumimoji="0" lang="en-US" alt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16213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altLang="en-US" sz="2800" b="0" i="0" u="none" strike="noStrike" kern="0" cap="none" spc="0" normalizeH="0" baseline="0" noProof="0" dirty="0" err="1">
                <a:ln>
                  <a:noFill/>
                </a:ln>
                <a:solidFill>
                  <a:srgbClr val="16213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số</a:t>
            </a:r>
            <a:r>
              <a:rPr kumimoji="0" lang="en-US" alt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16213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altLang="en-US" sz="2800" b="0" i="0" u="none" strike="noStrike" kern="0" cap="none" spc="0" normalizeH="0" baseline="0" noProof="0" dirty="0" err="1">
                <a:ln>
                  <a:noFill/>
                </a:ln>
                <a:solidFill>
                  <a:srgbClr val="16213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đo</a:t>
            </a:r>
            <a:r>
              <a:rPr kumimoji="0" lang="en-US" alt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16213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altLang="en-US" sz="2800" b="0" i="0" u="none" strike="noStrike" kern="0" cap="none" spc="0" normalizeH="0" baseline="0" noProof="0" dirty="0" err="1">
                <a:ln>
                  <a:noFill/>
                </a:ln>
                <a:solidFill>
                  <a:srgbClr val="16213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cùng</a:t>
            </a:r>
            <a:r>
              <a:rPr kumimoji="0" lang="en-US" alt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16213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altLang="en-US" sz="2800" b="0" i="0" u="none" strike="noStrike" kern="0" cap="none" spc="0" normalizeH="0" baseline="0" noProof="0" dirty="0" err="1">
                <a:ln>
                  <a:noFill/>
                </a:ln>
                <a:solidFill>
                  <a:srgbClr val="16213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loại</a:t>
            </a:r>
            <a:r>
              <a:rPr kumimoji="0" lang="en-US" alt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16213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vi-VN" alt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16213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đơn vị </a:t>
            </a:r>
            <a:r>
              <a:rPr kumimoji="0" lang="en-US" altLang="en-US" sz="2800" b="0" i="0" u="none" strike="noStrike" kern="0" cap="none" spc="0" normalizeH="0" baseline="0" noProof="0" dirty="0" err="1">
                <a:ln>
                  <a:noFill/>
                </a:ln>
                <a:solidFill>
                  <a:srgbClr val="16213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thẳng</a:t>
            </a:r>
            <a:r>
              <a:rPr kumimoji="0" lang="en-US" alt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16213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altLang="en-US" sz="2800" b="0" i="0" u="none" strike="noStrike" kern="0" cap="none" spc="0" normalizeH="0" baseline="0" noProof="0" dirty="0" err="1">
                <a:ln>
                  <a:noFill/>
                </a:ln>
                <a:solidFill>
                  <a:srgbClr val="16213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cột</a:t>
            </a:r>
            <a:r>
              <a:rPr kumimoji="0" lang="en-US" alt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16213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altLang="en-US" sz="2800" b="0" i="0" u="none" strike="noStrike" kern="0" cap="none" spc="0" normalizeH="0" baseline="0" noProof="0" dirty="0" err="1">
                <a:ln>
                  <a:noFill/>
                </a:ln>
                <a:solidFill>
                  <a:srgbClr val="16213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với</a:t>
            </a:r>
            <a:r>
              <a:rPr kumimoji="0" lang="en-US" alt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16213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altLang="en-US" sz="2800" b="0" i="0" u="none" strike="noStrike" kern="0" cap="none" spc="0" normalizeH="0" baseline="0" noProof="0" dirty="0" err="1">
                <a:ln>
                  <a:noFill/>
                </a:ln>
                <a:solidFill>
                  <a:srgbClr val="16213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nhau</a:t>
            </a:r>
            <a:r>
              <a:rPr kumimoji="0" lang="en-US" alt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16213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  <a:endParaRPr kumimoji="0" lang="en-US" sz="2800" b="0" i="0" u="none" strike="noStrike" kern="0" cap="none" spc="0" normalizeH="0" baseline="0" noProof="0" dirty="0">
              <a:ln>
                <a:noFill/>
              </a:ln>
              <a:solidFill>
                <a:srgbClr val="162130"/>
              </a:solidFill>
              <a:effectLst/>
              <a:uLnTx/>
              <a:uFillTx/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54" name="Rectangle 26">
            <a:extLst>
              <a:ext uri="{FF2B5EF4-FFF2-40B4-BE49-F238E27FC236}">
                <a16:creationId xmlns:a16="http://schemas.microsoft.com/office/drawing/2014/main" id="{95703FCC-5FFF-45BC-A844-5113428F9B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30724" y="4624346"/>
            <a:ext cx="8768676" cy="138499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just" eaLnBrk="1" hangingPunct="1">
              <a:spcBef>
                <a:spcPct val="50000"/>
              </a:spcBef>
            </a:pPr>
            <a:r>
              <a:rPr lang="en-US" alt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Nếu</a:t>
            </a:r>
            <a:r>
              <a:rPr lang="en-US" alt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số</a:t>
            </a:r>
            <a:r>
              <a:rPr lang="en-US" alt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đo</a:t>
            </a:r>
            <a:r>
              <a:rPr lang="en-US" alt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đứng</a:t>
            </a:r>
            <a:r>
              <a:rPr lang="en-US" alt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sau</a:t>
            </a:r>
            <a:r>
              <a:rPr lang="en-US" alt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lớn</a:t>
            </a:r>
            <a:r>
              <a:rPr lang="en-US" alt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hơn</a:t>
            </a:r>
            <a:r>
              <a:rPr lang="en-US" alt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hoặc</a:t>
            </a:r>
            <a:r>
              <a:rPr lang="en-US" alt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bằng</a:t>
            </a:r>
            <a:r>
              <a:rPr lang="en-US" alt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1 </a:t>
            </a:r>
            <a:r>
              <a:rPr lang="en-US" alt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đơn</a:t>
            </a:r>
            <a:r>
              <a:rPr lang="en-US" alt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vị</a:t>
            </a:r>
            <a:r>
              <a:rPr lang="en-US" alt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đứng</a:t>
            </a:r>
            <a:r>
              <a:rPr lang="en-US" alt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trước</a:t>
            </a:r>
            <a:r>
              <a:rPr lang="en-US" alt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thì</a:t>
            </a:r>
            <a:r>
              <a:rPr lang="en-US" alt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ta </a:t>
            </a:r>
            <a:r>
              <a:rPr lang="en-US" alt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đổi</a:t>
            </a:r>
            <a:r>
              <a:rPr lang="en-US" alt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sang </a:t>
            </a:r>
            <a:r>
              <a:rPr lang="en-US" alt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đơn</a:t>
            </a:r>
            <a:r>
              <a:rPr lang="en-US" alt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vị</a:t>
            </a:r>
            <a:r>
              <a:rPr lang="en-US" alt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hàng</a:t>
            </a:r>
            <a:r>
              <a:rPr lang="en-US" alt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lớn</a:t>
            </a:r>
            <a:r>
              <a:rPr lang="en-US" alt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hơn</a:t>
            </a:r>
            <a:r>
              <a:rPr lang="en-US" alt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liền</a:t>
            </a:r>
            <a:r>
              <a:rPr lang="en-US" alt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kề</a:t>
            </a:r>
            <a:r>
              <a:rPr lang="en-US" alt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dựa</a:t>
            </a:r>
            <a:r>
              <a:rPr lang="en-US" alt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vào</a:t>
            </a:r>
            <a:r>
              <a:rPr lang="en-US" alt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mối</a:t>
            </a:r>
            <a:r>
              <a:rPr lang="en-US" alt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quan</a:t>
            </a:r>
            <a:r>
              <a:rPr lang="en-US" alt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hệ</a:t>
            </a:r>
            <a:r>
              <a:rPr lang="en-US" alt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US" alt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hai</a:t>
            </a:r>
            <a:r>
              <a:rPr lang="en-US" alt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số</a:t>
            </a:r>
            <a:r>
              <a:rPr lang="en-US" alt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đo</a:t>
            </a:r>
            <a:r>
              <a:rPr lang="en-US" alt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ấy</a:t>
            </a:r>
            <a:r>
              <a:rPr lang="en-US" alt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trong</a:t>
            </a:r>
            <a:r>
              <a:rPr lang="en-US" alt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 </a:t>
            </a:r>
            <a:r>
              <a:rPr lang="en-US" alt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bảng</a:t>
            </a:r>
            <a:r>
              <a:rPr lang="en-US" alt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đơn</a:t>
            </a:r>
            <a:r>
              <a:rPr lang="en-US" alt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vị</a:t>
            </a:r>
            <a:r>
              <a:rPr lang="en-US" alt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đo</a:t>
            </a:r>
            <a:r>
              <a:rPr lang="en-US" alt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thời</a:t>
            </a:r>
            <a:r>
              <a:rPr lang="en-US" alt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gian</a:t>
            </a:r>
            <a:r>
              <a:rPr lang="en-US" alt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. </a:t>
            </a:r>
          </a:p>
        </p:txBody>
      </p:sp>
      <p:grpSp>
        <p:nvGrpSpPr>
          <p:cNvPr id="55" name="Group 54">
            <a:extLst>
              <a:ext uri="{FF2B5EF4-FFF2-40B4-BE49-F238E27FC236}">
                <a16:creationId xmlns:a16="http://schemas.microsoft.com/office/drawing/2014/main" id="{F8DB7C53-0DFE-4CDB-8C60-519E7F2B7FBF}"/>
              </a:ext>
            </a:extLst>
          </p:cNvPr>
          <p:cNvGrpSpPr/>
          <p:nvPr/>
        </p:nvGrpSpPr>
        <p:grpSpPr>
          <a:xfrm rot="20556087">
            <a:off x="1288082" y="3708998"/>
            <a:ext cx="747494" cy="895895"/>
            <a:chOff x="5500906" y="2194433"/>
            <a:chExt cx="1190188" cy="1734095"/>
          </a:xfrm>
        </p:grpSpPr>
        <p:sp>
          <p:nvSpPr>
            <p:cNvPr id="56" name="Google Shape;4060;p33">
              <a:extLst>
                <a:ext uri="{FF2B5EF4-FFF2-40B4-BE49-F238E27FC236}">
                  <a16:creationId xmlns:a16="http://schemas.microsoft.com/office/drawing/2014/main" id="{41F5B6EF-9D4B-4A1C-A561-A9D06AED2E81}"/>
                </a:ext>
              </a:extLst>
            </p:cNvPr>
            <p:cNvSpPr/>
            <p:nvPr/>
          </p:nvSpPr>
          <p:spPr>
            <a:xfrm>
              <a:off x="5512273" y="2205800"/>
              <a:ext cx="1166427" cy="1711357"/>
            </a:xfrm>
            <a:custGeom>
              <a:avLst/>
              <a:gdLst/>
              <a:ahLst/>
              <a:cxnLst/>
              <a:rect l="l" t="t" r="r" b="b"/>
              <a:pathLst>
                <a:path w="44424" h="65178" extrusionOk="0">
                  <a:moveTo>
                    <a:pt x="21936" y="1"/>
                  </a:moveTo>
                  <a:lnTo>
                    <a:pt x="20873" y="40"/>
                  </a:lnTo>
                  <a:lnTo>
                    <a:pt x="19810" y="119"/>
                  </a:lnTo>
                  <a:lnTo>
                    <a:pt x="18786" y="237"/>
                  </a:lnTo>
                  <a:lnTo>
                    <a:pt x="17762" y="473"/>
                  </a:lnTo>
                  <a:lnTo>
                    <a:pt x="16777" y="710"/>
                  </a:lnTo>
                  <a:lnTo>
                    <a:pt x="15793" y="1025"/>
                  </a:lnTo>
                  <a:lnTo>
                    <a:pt x="14848" y="1379"/>
                  </a:lnTo>
                  <a:lnTo>
                    <a:pt x="13902" y="1773"/>
                  </a:lnTo>
                  <a:lnTo>
                    <a:pt x="12997" y="2206"/>
                  </a:lnTo>
                  <a:lnTo>
                    <a:pt x="12130" y="2679"/>
                  </a:lnTo>
                  <a:lnTo>
                    <a:pt x="11264" y="3191"/>
                  </a:lnTo>
                  <a:lnTo>
                    <a:pt x="10437" y="3781"/>
                  </a:lnTo>
                  <a:lnTo>
                    <a:pt x="9610" y="4372"/>
                  </a:lnTo>
                  <a:lnTo>
                    <a:pt x="8822" y="5002"/>
                  </a:lnTo>
                  <a:lnTo>
                    <a:pt x="8074" y="5672"/>
                  </a:lnTo>
                  <a:lnTo>
                    <a:pt x="7365" y="6380"/>
                  </a:lnTo>
                  <a:lnTo>
                    <a:pt x="6656" y="7089"/>
                  </a:lnTo>
                  <a:lnTo>
                    <a:pt x="5987" y="7838"/>
                  </a:lnTo>
                  <a:lnTo>
                    <a:pt x="5357" y="8625"/>
                  </a:lnTo>
                  <a:lnTo>
                    <a:pt x="4726" y="9413"/>
                  </a:lnTo>
                  <a:lnTo>
                    <a:pt x="4175" y="10240"/>
                  </a:lnTo>
                  <a:lnTo>
                    <a:pt x="3624" y="11067"/>
                  </a:lnTo>
                  <a:lnTo>
                    <a:pt x="3112" y="11894"/>
                  </a:lnTo>
                  <a:lnTo>
                    <a:pt x="2679" y="12760"/>
                  </a:lnTo>
                  <a:lnTo>
                    <a:pt x="2245" y="13666"/>
                  </a:lnTo>
                  <a:lnTo>
                    <a:pt x="1812" y="14532"/>
                  </a:lnTo>
                  <a:lnTo>
                    <a:pt x="1458" y="15438"/>
                  </a:lnTo>
                  <a:lnTo>
                    <a:pt x="1143" y="16344"/>
                  </a:lnTo>
                  <a:lnTo>
                    <a:pt x="867" y="17210"/>
                  </a:lnTo>
                  <a:lnTo>
                    <a:pt x="631" y="18116"/>
                  </a:lnTo>
                  <a:lnTo>
                    <a:pt x="434" y="19022"/>
                  </a:lnTo>
                  <a:lnTo>
                    <a:pt x="276" y="19928"/>
                  </a:lnTo>
                  <a:lnTo>
                    <a:pt x="119" y="20991"/>
                  </a:lnTo>
                  <a:lnTo>
                    <a:pt x="40" y="22015"/>
                  </a:lnTo>
                  <a:lnTo>
                    <a:pt x="1" y="23078"/>
                  </a:lnTo>
                  <a:lnTo>
                    <a:pt x="40" y="24102"/>
                  </a:lnTo>
                  <a:lnTo>
                    <a:pt x="79" y="25166"/>
                  </a:lnTo>
                  <a:lnTo>
                    <a:pt x="198" y="26229"/>
                  </a:lnTo>
                  <a:lnTo>
                    <a:pt x="355" y="27253"/>
                  </a:lnTo>
                  <a:lnTo>
                    <a:pt x="552" y="28316"/>
                  </a:lnTo>
                  <a:lnTo>
                    <a:pt x="828" y="29379"/>
                  </a:lnTo>
                  <a:lnTo>
                    <a:pt x="1143" y="30403"/>
                  </a:lnTo>
                  <a:lnTo>
                    <a:pt x="1497" y="31427"/>
                  </a:lnTo>
                  <a:lnTo>
                    <a:pt x="1891" y="32451"/>
                  </a:lnTo>
                  <a:lnTo>
                    <a:pt x="2324" y="33475"/>
                  </a:lnTo>
                  <a:lnTo>
                    <a:pt x="2797" y="34460"/>
                  </a:lnTo>
                  <a:lnTo>
                    <a:pt x="3348" y="35444"/>
                  </a:lnTo>
                  <a:lnTo>
                    <a:pt x="3899" y="36429"/>
                  </a:lnTo>
                  <a:lnTo>
                    <a:pt x="4530" y="37413"/>
                  </a:lnTo>
                  <a:lnTo>
                    <a:pt x="5199" y="38319"/>
                  </a:lnTo>
                  <a:lnTo>
                    <a:pt x="6459" y="40052"/>
                  </a:lnTo>
                  <a:lnTo>
                    <a:pt x="7562" y="41548"/>
                  </a:lnTo>
                  <a:lnTo>
                    <a:pt x="8034" y="42257"/>
                  </a:lnTo>
                  <a:lnTo>
                    <a:pt x="8507" y="42927"/>
                  </a:lnTo>
                  <a:lnTo>
                    <a:pt x="8901" y="43636"/>
                  </a:lnTo>
                  <a:lnTo>
                    <a:pt x="9295" y="44305"/>
                  </a:lnTo>
                  <a:lnTo>
                    <a:pt x="9570" y="44975"/>
                  </a:lnTo>
                  <a:lnTo>
                    <a:pt x="9807" y="45644"/>
                  </a:lnTo>
                  <a:lnTo>
                    <a:pt x="9964" y="46156"/>
                  </a:lnTo>
                  <a:lnTo>
                    <a:pt x="10043" y="46629"/>
                  </a:lnTo>
                  <a:lnTo>
                    <a:pt x="10200" y="47692"/>
                  </a:lnTo>
                  <a:lnTo>
                    <a:pt x="10279" y="48834"/>
                  </a:lnTo>
                  <a:lnTo>
                    <a:pt x="10358" y="50055"/>
                  </a:lnTo>
                  <a:lnTo>
                    <a:pt x="10437" y="51433"/>
                  </a:lnTo>
                  <a:lnTo>
                    <a:pt x="10555" y="52851"/>
                  </a:lnTo>
                  <a:lnTo>
                    <a:pt x="10673" y="53717"/>
                  </a:lnTo>
                  <a:lnTo>
                    <a:pt x="10791" y="54544"/>
                  </a:lnTo>
                  <a:lnTo>
                    <a:pt x="10949" y="55332"/>
                  </a:lnTo>
                  <a:lnTo>
                    <a:pt x="11146" y="56120"/>
                  </a:lnTo>
                  <a:lnTo>
                    <a:pt x="11382" y="56868"/>
                  </a:lnTo>
                  <a:lnTo>
                    <a:pt x="11618" y="57577"/>
                  </a:lnTo>
                  <a:lnTo>
                    <a:pt x="11894" y="58246"/>
                  </a:lnTo>
                  <a:lnTo>
                    <a:pt x="12209" y="58916"/>
                  </a:lnTo>
                  <a:lnTo>
                    <a:pt x="12563" y="59546"/>
                  </a:lnTo>
                  <a:lnTo>
                    <a:pt x="12918" y="60137"/>
                  </a:lnTo>
                  <a:lnTo>
                    <a:pt x="13312" y="60727"/>
                  </a:lnTo>
                  <a:lnTo>
                    <a:pt x="13745" y="61239"/>
                  </a:lnTo>
                  <a:lnTo>
                    <a:pt x="14178" y="61791"/>
                  </a:lnTo>
                  <a:lnTo>
                    <a:pt x="14651" y="62263"/>
                  </a:lnTo>
                  <a:lnTo>
                    <a:pt x="15163" y="62696"/>
                  </a:lnTo>
                  <a:lnTo>
                    <a:pt x="15714" y="63130"/>
                  </a:lnTo>
                  <a:lnTo>
                    <a:pt x="16344" y="63563"/>
                  </a:lnTo>
                  <a:lnTo>
                    <a:pt x="17014" y="63957"/>
                  </a:lnTo>
                  <a:lnTo>
                    <a:pt x="17683" y="64272"/>
                  </a:lnTo>
                  <a:lnTo>
                    <a:pt x="18431" y="64547"/>
                  </a:lnTo>
                  <a:lnTo>
                    <a:pt x="19179" y="64784"/>
                  </a:lnTo>
                  <a:lnTo>
                    <a:pt x="19967" y="64941"/>
                  </a:lnTo>
                  <a:lnTo>
                    <a:pt x="20755" y="65099"/>
                  </a:lnTo>
                  <a:lnTo>
                    <a:pt x="21582" y="65138"/>
                  </a:lnTo>
                  <a:lnTo>
                    <a:pt x="21897" y="65177"/>
                  </a:lnTo>
                  <a:lnTo>
                    <a:pt x="22448" y="65177"/>
                  </a:lnTo>
                  <a:lnTo>
                    <a:pt x="22960" y="65138"/>
                  </a:lnTo>
                  <a:lnTo>
                    <a:pt x="23787" y="65059"/>
                  </a:lnTo>
                  <a:lnTo>
                    <a:pt x="24575" y="64941"/>
                  </a:lnTo>
                  <a:lnTo>
                    <a:pt x="25323" y="64784"/>
                  </a:lnTo>
                  <a:lnTo>
                    <a:pt x="26071" y="64547"/>
                  </a:lnTo>
                  <a:lnTo>
                    <a:pt x="26780" y="64272"/>
                  </a:lnTo>
                  <a:lnTo>
                    <a:pt x="27450" y="63917"/>
                  </a:lnTo>
                  <a:lnTo>
                    <a:pt x="28119" y="63563"/>
                  </a:lnTo>
                  <a:lnTo>
                    <a:pt x="28749" y="63130"/>
                  </a:lnTo>
                  <a:lnTo>
                    <a:pt x="29261" y="62696"/>
                  </a:lnTo>
                  <a:lnTo>
                    <a:pt x="29773" y="62263"/>
                  </a:lnTo>
                  <a:lnTo>
                    <a:pt x="30246" y="61751"/>
                  </a:lnTo>
                  <a:lnTo>
                    <a:pt x="30718" y="61239"/>
                  </a:lnTo>
                  <a:lnTo>
                    <a:pt x="31152" y="60727"/>
                  </a:lnTo>
                  <a:lnTo>
                    <a:pt x="31545" y="60137"/>
                  </a:lnTo>
                  <a:lnTo>
                    <a:pt x="31900" y="59546"/>
                  </a:lnTo>
                  <a:lnTo>
                    <a:pt x="32215" y="58916"/>
                  </a:lnTo>
                  <a:lnTo>
                    <a:pt x="32530" y="58246"/>
                  </a:lnTo>
                  <a:lnTo>
                    <a:pt x="32806" y="57577"/>
                  </a:lnTo>
                  <a:lnTo>
                    <a:pt x="33081" y="56868"/>
                  </a:lnTo>
                  <a:lnTo>
                    <a:pt x="33278" y="56120"/>
                  </a:lnTo>
                  <a:lnTo>
                    <a:pt x="33475" y="55332"/>
                  </a:lnTo>
                  <a:lnTo>
                    <a:pt x="33633" y="54544"/>
                  </a:lnTo>
                  <a:lnTo>
                    <a:pt x="33790" y="53717"/>
                  </a:lnTo>
                  <a:lnTo>
                    <a:pt x="33908" y="52851"/>
                  </a:lnTo>
                  <a:lnTo>
                    <a:pt x="33987" y="51433"/>
                  </a:lnTo>
                  <a:lnTo>
                    <a:pt x="34066" y="50055"/>
                  </a:lnTo>
                  <a:lnTo>
                    <a:pt x="34145" y="48834"/>
                  </a:lnTo>
                  <a:lnTo>
                    <a:pt x="34263" y="47692"/>
                  </a:lnTo>
                  <a:lnTo>
                    <a:pt x="34381" y="46629"/>
                  </a:lnTo>
                  <a:lnTo>
                    <a:pt x="34499" y="46156"/>
                  </a:lnTo>
                  <a:lnTo>
                    <a:pt x="34617" y="45644"/>
                  </a:lnTo>
                  <a:lnTo>
                    <a:pt x="34853" y="44975"/>
                  </a:lnTo>
                  <a:lnTo>
                    <a:pt x="35168" y="44305"/>
                  </a:lnTo>
                  <a:lnTo>
                    <a:pt x="35523" y="43636"/>
                  </a:lnTo>
                  <a:lnTo>
                    <a:pt x="35956" y="42927"/>
                  </a:lnTo>
                  <a:lnTo>
                    <a:pt x="36389" y="42257"/>
                  </a:lnTo>
                  <a:lnTo>
                    <a:pt x="36901" y="41548"/>
                  </a:lnTo>
                  <a:lnTo>
                    <a:pt x="37965" y="40052"/>
                  </a:lnTo>
                  <a:lnTo>
                    <a:pt x="39264" y="38319"/>
                  </a:lnTo>
                  <a:lnTo>
                    <a:pt x="39894" y="37413"/>
                  </a:lnTo>
                  <a:lnTo>
                    <a:pt x="40524" y="36429"/>
                  </a:lnTo>
                  <a:lnTo>
                    <a:pt x="41115" y="35444"/>
                  </a:lnTo>
                  <a:lnTo>
                    <a:pt x="41627" y="34460"/>
                  </a:lnTo>
                  <a:lnTo>
                    <a:pt x="42139" y="33475"/>
                  </a:lnTo>
                  <a:lnTo>
                    <a:pt x="42572" y="32451"/>
                  </a:lnTo>
                  <a:lnTo>
                    <a:pt x="42966" y="31427"/>
                  </a:lnTo>
                  <a:lnTo>
                    <a:pt x="43320" y="30403"/>
                  </a:lnTo>
                  <a:lnTo>
                    <a:pt x="43635" y="29379"/>
                  </a:lnTo>
                  <a:lnTo>
                    <a:pt x="43872" y="28316"/>
                  </a:lnTo>
                  <a:lnTo>
                    <a:pt x="44069" y="27253"/>
                  </a:lnTo>
                  <a:lnTo>
                    <a:pt x="44226" y="26229"/>
                  </a:lnTo>
                  <a:lnTo>
                    <a:pt x="44344" y="25166"/>
                  </a:lnTo>
                  <a:lnTo>
                    <a:pt x="44423" y="24102"/>
                  </a:lnTo>
                  <a:lnTo>
                    <a:pt x="44423" y="23078"/>
                  </a:lnTo>
                  <a:lnTo>
                    <a:pt x="44384" y="22015"/>
                  </a:lnTo>
                  <a:lnTo>
                    <a:pt x="44305" y="20991"/>
                  </a:lnTo>
                  <a:lnTo>
                    <a:pt x="44187" y="19928"/>
                  </a:lnTo>
                  <a:lnTo>
                    <a:pt x="44029" y="18983"/>
                  </a:lnTo>
                  <a:lnTo>
                    <a:pt x="43793" y="18037"/>
                  </a:lnTo>
                  <a:lnTo>
                    <a:pt x="43557" y="17092"/>
                  </a:lnTo>
                  <a:lnTo>
                    <a:pt x="43242" y="16187"/>
                  </a:lnTo>
                  <a:lnTo>
                    <a:pt x="42927" y="15281"/>
                  </a:lnTo>
                  <a:lnTo>
                    <a:pt x="42533" y="14375"/>
                  </a:lnTo>
                  <a:lnTo>
                    <a:pt x="42139" y="13509"/>
                  </a:lnTo>
                  <a:lnTo>
                    <a:pt x="41706" y="12642"/>
                  </a:lnTo>
                  <a:lnTo>
                    <a:pt x="41233" y="11776"/>
                  </a:lnTo>
                  <a:lnTo>
                    <a:pt x="40721" y="10949"/>
                  </a:lnTo>
                  <a:lnTo>
                    <a:pt x="40170" y="10161"/>
                  </a:lnTo>
                  <a:lnTo>
                    <a:pt x="39619" y="9373"/>
                  </a:lnTo>
                  <a:lnTo>
                    <a:pt x="38988" y="8625"/>
                  </a:lnTo>
                  <a:lnTo>
                    <a:pt x="38358" y="7877"/>
                  </a:lnTo>
                  <a:lnTo>
                    <a:pt x="37728" y="7168"/>
                  </a:lnTo>
                  <a:lnTo>
                    <a:pt x="37019" y="6499"/>
                  </a:lnTo>
                  <a:lnTo>
                    <a:pt x="36350" y="5829"/>
                  </a:lnTo>
                  <a:lnTo>
                    <a:pt x="35602" y="5199"/>
                  </a:lnTo>
                  <a:lnTo>
                    <a:pt x="34853" y="4608"/>
                  </a:lnTo>
                  <a:lnTo>
                    <a:pt x="34066" y="4018"/>
                  </a:lnTo>
                  <a:lnTo>
                    <a:pt x="33278" y="3506"/>
                  </a:lnTo>
                  <a:lnTo>
                    <a:pt x="32490" y="2994"/>
                  </a:lnTo>
                  <a:lnTo>
                    <a:pt x="31663" y="2521"/>
                  </a:lnTo>
                  <a:lnTo>
                    <a:pt x="30797" y="2088"/>
                  </a:lnTo>
                  <a:lnTo>
                    <a:pt x="29931" y="1694"/>
                  </a:lnTo>
                  <a:lnTo>
                    <a:pt x="29064" y="1340"/>
                  </a:lnTo>
                  <a:lnTo>
                    <a:pt x="28198" y="1025"/>
                  </a:lnTo>
                  <a:lnTo>
                    <a:pt x="27292" y="749"/>
                  </a:lnTo>
                  <a:lnTo>
                    <a:pt x="26386" y="513"/>
                  </a:lnTo>
                  <a:lnTo>
                    <a:pt x="25481" y="316"/>
                  </a:lnTo>
                  <a:lnTo>
                    <a:pt x="24535" y="158"/>
                  </a:lnTo>
                  <a:lnTo>
                    <a:pt x="23630" y="79"/>
                  </a:lnTo>
                  <a:lnTo>
                    <a:pt x="22763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" name="Google Shape;4061;p33">
              <a:extLst>
                <a:ext uri="{FF2B5EF4-FFF2-40B4-BE49-F238E27FC236}">
                  <a16:creationId xmlns:a16="http://schemas.microsoft.com/office/drawing/2014/main" id="{47ECEDA5-5126-41B3-97E0-10B91232D679}"/>
                </a:ext>
              </a:extLst>
            </p:cNvPr>
            <p:cNvSpPr/>
            <p:nvPr/>
          </p:nvSpPr>
          <p:spPr>
            <a:xfrm>
              <a:off x="5500906" y="2194433"/>
              <a:ext cx="1190188" cy="1734095"/>
            </a:xfrm>
            <a:custGeom>
              <a:avLst/>
              <a:gdLst/>
              <a:ahLst/>
              <a:cxnLst/>
              <a:rect l="l" t="t" r="r" b="b"/>
              <a:pathLst>
                <a:path w="45329" h="66044" extrusionOk="0">
                  <a:moveTo>
                    <a:pt x="21936" y="0"/>
                  </a:moveTo>
                  <a:lnTo>
                    <a:pt x="21778" y="40"/>
                  </a:lnTo>
                  <a:lnTo>
                    <a:pt x="21621" y="119"/>
                  </a:lnTo>
                  <a:lnTo>
                    <a:pt x="21542" y="276"/>
                  </a:lnTo>
                  <a:lnTo>
                    <a:pt x="21503" y="434"/>
                  </a:lnTo>
                  <a:lnTo>
                    <a:pt x="21542" y="631"/>
                  </a:lnTo>
                  <a:lnTo>
                    <a:pt x="21660" y="749"/>
                  </a:lnTo>
                  <a:lnTo>
                    <a:pt x="21778" y="827"/>
                  </a:lnTo>
                  <a:lnTo>
                    <a:pt x="21975" y="867"/>
                  </a:lnTo>
                  <a:lnTo>
                    <a:pt x="22842" y="867"/>
                  </a:lnTo>
                  <a:lnTo>
                    <a:pt x="23708" y="906"/>
                  </a:lnTo>
                  <a:lnTo>
                    <a:pt x="23748" y="906"/>
                  </a:lnTo>
                  <a:lnTo>
                    <a:pt x="23905" y="867"/>
                  </a:lnTo>
                  <a:lnTo>
                    <a:pt x="24023" y="788"/>
                  </a:lnTo>
                  <a:lnTo>
                    <a:pt x="24141" y="670"/>
                  </a:lnTo>
                  <a:lnTo>
                    <a:pt x="24181" y="512"/>
                  </a:lnTo>
                  <a:lnTo>
                    <a:pt x="24141" y="316"/>
                  </a:lnTo>
                  <a:lnTo>
                    <a:pt x="24063" y="197"/>
                  </a:lnTo>
                  <a:lnTo>
                    <a:pt x="23944" y="79"/>
                  </a:lnTo>
                  <a:lnTo>
                    <a:pt x="23748" y="40"/>
                  </a:lnTo>
                  <a:lnTo>
                    <a:pt x="22842" y="0"/>
                  </a:lnTo>
                  <a:close/>
                  <a:moveTo>
                    <a:pt x="20124" y="119"/>
                  </a:moveTo>
                  <a:lnTo>
                    <a:pt x="19219" y="237"/>
                  </a:lnTo>
                  <a:lnTo>
                    <a:pt x="18313" y="394"/>
                  </a:lnTo>
                  <a:lnTo>
                    <a:pt x="18155" y="473"/>
                  </a:lnTo>
                  <a:lnTo>
                    <a:pt x="18037" y="591"/>
                  </a:lnTo>
                  <a:lnTo>
                    <a:pt x="17998" y="749"/>
                  </a:lnTo>
                  <a:lnTo>
                    <a:pt x="17998" y="946"/>
                  </a:lnTo>
                  <a:lnTo>
                    <a:pt x="18037" y="1064"/>
                  </a:lnTo>
                  <a:lnTo>
                    <a:pt x="18155" y="1182"/>
                  </a:lnTo>
                  <a:lnTo>
                    <a:pt x="18274" y="1261"/>
                  </a:lnTo>
                  <a:lnTo>
                    <a:pt x="18431" y="1300"/>
                  </a:lnTo>
                  <a:lnTo>
                    <a:pt x="18510" y="1261"/>
                  </a:lnTo>
                  <a:lnTo>
                    <a:pt x="19376" y="1103"/>
                  </a:lnTo>
                  <a:lnTo>
                    <a:pt x="20243" y="985"/>
                  </a:lnTo>
                  <a:lnTo>
                    <a:pt x="20400" y="946"/>
                  </a:lnTo>
                  <a:lnTo>
                    <a:pt x="20518" y="827"/>
                  </a:lnTo>
                  <a:lnTo>
                    <a:pt x="20597" y="670"/>
                  </a:lnTo>
                  <a:lnTo>
                    <a:pt x="20636" y="512"/>
                  </a:lnTo>
                  <a:lnTo>
                    <a:pt x="20558" y="316"/>
                  </a:lnTo>
                  <a:lnTo>
                    <a:pt x="20440" y="197"/>
                  </a:lnTo>
                  <a:lnTo>
                    <a:pt x="20321" y="119"/>
                  </a:lnTo>
                  <a:close/>
                  <a:moveTo>
                    <a:pt x="25402" y="237"/>
                  </a:moveTo>
                  <a:lnTo>
                    <a:pt x="25244" y="316"/>
                  </a:lnTo>
                  <a:lnTo>
                    <a:pt x="25126" y="434"/>
                  </a:lnTo>
                  <a:lnTo>
                    <a:pt x="25047" y="591"/>
                  </a:lnTo>
                  <a:lnTo>
                    <a:pt x="25047" y="788"/>
                  </a:lnTo>
                  <a:lnTo>
                    <a:pt x="25126" y="946"/>
                  </a:lnTo>
                  <a:lnTo>
                    <a:pt x="25244" y="1064"/>
                  </a:lnTo>
                  <a:lnTo>
                    <a:pt x="25441" y="1103"/>
                  </a:lnTo>
                  <a:lnTo>
                    <a:pt x="26268" y="1300"/>
                  </a:lnTo>
                  <a:lnTo>
                    <a:pt x="27134" y="1497"/>
                  </a:lnTo>
                  <a:lnTo>
                    <a:pt x="27253" y="1497"/>
                  </a:lnTo>
                  <a:lnTo>
                    <a:pt x="27371" y="1458"/>
                  </a:lnTo>
                  <a:lnTo>
                    <a:pt x="27489" y="1418"/>
                  </a:lnTo>
                  <a:lnTo>
                    <a:pt x="27607" y="1300"/>
                  </a:lnTo>
                  <a:lnTo>
                    <a:pt x="27686" y="1182"/>
                  </a:lnTo>
                  <a:lnTo>
                    <a:pt x="27686" y="985"/>
                  </a:lnTo>
                  <a:lnTo>
                    <a:pt x="27607" y="827"/>
                  </a:lnTo>
                  <a:lnTo>
                    <a:pt x="27489" y="709"/>
                  </a:lnTo>
                  <a:lnTo>
                    <a:pt x="27331" y="631"/>
                  </a:lnTo>
                  <a:lnTo>
                    <a:pt x="26465" y="394"/>
                  </a:lnTo>
                  <a:lnTo>
                    <a:pt x="25559" y="237"/>
                  </a:lnTo>
                  <a:close/>
                  <a:moveTo>
                    <a:pt x="16738" y="827"/>
                  </a:moveTo>
                  <a:lnTo>
                    <a:pt x="16580" y="867"/>
                  </a:lnTo>
                  <a:lnTo>
                    <a:pt x="15714" y="1143"/>
                  </a:lnTo>
                  <a:lnTo>
                    <a:pt x="14847" y="1497"/>
                  </a:lnTo>
                  <a:lnTo>
                    <a:pt x="14729" y="1576"/>
                  </a:lnTo>
                  <a:lnTo>
                    <a:pt x="14611" y="1733"/>
                  </a:lnTo>
                  <a:lnTo>
                    <a:pt x="14572" y="1891"/>
                  </a:lnTo>
                  <a:lnTo>
                    <a:pt x="14611" y="2048"/>
                  </a:lnTo>
                  <a:lnTo>
                    <a:pt x="14690" y="2166"/>
                  </a:lnTo>
                  <a:lnTo>
                    <a:pt x="14769" y="2285"/>
                  </a:lnTo>
                  <a:lnTo>
                    <a:pt x="14887" y="2324"/>
                  </a:lnTo>
                  <a:lnTo>
                    <a:pt x="15202" y="2324"/>
                  </a:lnTo>
                  <a:lnTo>
                    <a:pt x="16029" y="2009"/>
                  </a:lnTo>
                  <a:lnTo>
                    <a:pt x="16816" y="1733"/>
                  </a:lnTo>
                  <a:lnTo>
                    <a:pt x="16974" y="1615"/>
                  </a:lnTo>
                  <a:lnTo>
                    <a:pt x="17092" y="1497"/>
                  </a:lnTo>
                  <a:lnTo>
                    <a:pt x="17131" y="1339"/>
                  </a:lnTo>
                  <a:lnTo>
                    <a:pt x="17131" y="1143"/>
                  </a:lnTo>
                  <a:lnTo>
                    <a:pt x="17053" y="985"/>
                  </a:lnTo>
                  <a:lnTo>
                    <a:pt x="16895" y="906"/>
                  </a:lnTo>
                  <a:lnTo>
                    <a:pt x="16738" y="827"/>
                  </a:lnTo>
                  <a:close/>
                  <a:moveTo>
                    <a:pt x="28907" y="1143"/>
                  </a:moveTo>
                  <a:lnTo>
                    <a:pt x="28749" y="1182"/>
                  </a:lnTo>
                  <a:lnTo>
                    <a:pt x="28592" y="1261"/>
                  </a:lnTo>
                  <a:lnTo>
                    <a:pt x="28513" y="1418"/>
                  </a:lnTo>
                  <a:lnTo>
                    <a:pt x="28513" y="1615"/>
                  </a:lnTo>
                  <a:lnTo>
                    <a:pt x="28552" y="1773"/>
                  </a:lnTo>
                  <a:lnTo>
                    <a:pt x="28631" y="1891"/>
                  </a:lnTo>
                  <a:lnTo>
                    <a:pt x="28788" y="2009"/>
                  </a:lnTo>
                  <a:lnTo>
                    <a:pt x="29615" y="2285"/>
                  </a:lnTo>
                  <a:lnTo>
                    <a:pt x="30403" y="2639"/>
                  </a:lnTo>
                  <a:lnTo>
                    <a:pt x="30600" y="2678"/>
                  </a:lnTo>
                  <a:lnTo>
                    <a:pt x="30718" y="2639"/>
                  </a:lnTo>
                  <a:lnTo>
                    <a:pt x="30836" y="2600"/>
                  </a:lnTo>
                  <a:lnTo>
                    <a:pt x="30915" y="2521"/>
                  </a:lnTo>
                  <a:lnTo>
                    <a:pt x="30994" y="2403"/>
                  </a:lnTo>
                  <a:lnTo>
                    <a:pt x="31033" y="2245"/>
                  </a:lnTo>
                  <a:lnTo>
                    <a:pt x="30994" y="2088"/>
                  </a:lnTo>
                  <a:lnTo>
                    <a:pt x="30915" y="1930"/>
                  </a:lnTo>
                  <a:lnTo>
                    <a:pt x="30757" y="1812"/>
                  </a:lnTo>
                  <a:lnTo>
                    <a:pt x="29930" y="1458"/>
                  </a:lnTo>
                  <a:lnTo>
                    <a:pt x="29103" y="1143"/>
                  </a:lnTo>
                  <a:close/>
                  <a:moveTo>
                    <a:pt x="13390" y="2206"/>
                  </a:moveTo>
                  <a:lnTo>
                    <a:pt x="13193" y="2245"/>
                  </a:lnTo>
                  <a:lnTo>
                    <a:pt x="12406" y="2678"/>
                  </a:lnTo>
                  <a:lnTo>
                    <a:pt x="11618" y="3151"/>
                  </a:lnTo>
                  <a:lnTo>
                    <a:pt x="11500" y="3269"/>
                  </a:lnTo>
                  <a:lnTo>
                    <a:pt x="11421" y="3427"/>
                  </a:lnTo>
                  <a:lnTo>
                    <a:pt x="11421" y="3584"/>
                  </a:lnTo>
                  <a:lnTo>
                    <a:pt x="11500" y="3781"/>
                  </a:lnTo>
                  <a:lnTo>
                    <a:pt x="11579" y="3860"/>
                  </a:lnTo>
                  <a:lnTo>
                    <a:pt x="11657" y="3939"/>
                  </a:lnTo>
                  <a:lnTo>
                    <a:pt x="11776" y="3978"/>
                  </a:lnTo>
                  <a:lnTo>
                    <a:pt x="11854" y="3978"/>
                  </a:lnTo>
                  <a:lnTo>
                    <a:pt x="12012" y="3939"/>
                  </a:lnTo>
                  <a:lnTo>
                    <a:pt x="12091" y="3899"/>
                  </a:lnTo>
                  <a:lnTo>
                    <a:pt x="12878" y="3466"/>
                  </a:lnTo>
                  <a:lnTo>
                    <a:pt x="13626" y="3033"/>
                  </a:lnTo>
                  <a:lnTo>
                    <a:pt x="13745" y="2915"/>
                  </a:lnTo>
                  <a:lnTo>
                    <a:pt x="13823" y="2797"/>
                  </a:lnTo>
                  <a:lnTo>
                    <a:pt x="13863" y="2600"/>
                  </a:lnTo>
                  <a:lnTo>
                    <a:pt x="13823" y="2442"/>
                  </a:lnTo>
                  <a:lnTo>
                    <a:pt x="13705" y="2285"/>
                  </a:lnTo>
                  <a:lnTo>
                    <a:pt x="13548" y="2206"/>
                  </a:lnTo>
                  <a:close/>
                  <a:moveTo>
                    <a:pt x="32215" y="2560"/>
                  </a:moveTo>
                  <a:lnTo>
                    <a:pt x="32057" y="2600"/>
                  </a:lnTo>
                  <a:lnTo>
                    <a:pt x="31900" y="2678"/>
                  </a:lnTo>
                  <a:lnTo>
                    <a:pt x="31781" y="2797"/>
                  </a:lnTo>
                  <a:lnTo>
                    <a:pt x="31742" y="2993"/>
                  </a:lnTo>
                  <a:lnTo>
                    <a:pt x="31742" y="3151"/>
                  </a:lnTo>
                  <a:lnTo>
                    <a:pt x="31821" y="3309"/>
                  </a:lnTo>
                  <a:lnTo>
                    <a:pt x="31978" y="3427"/>
                  </a:lnTo>
                  <a:lnTo>
                    <a:pt x="32727" y="3860"/>
                  </a:lnTo>
                  <a:lnTo>
                    <a:pt x="33475" y="4293"/>
                  </a:lnTo>
                  <a:lnTo>
                    <a:pt x="33593" y="4372"/>
                  </a:lnTo>
                  <a:lnTo>
                    <a:pt x="33829" y="4372"/>
                  </a:lnTo>
                  <a:lnTo>
                    <a:pt x="33908" y="4332"/>
                  </a:lnTo>
                  <a:lnTo>
                    <a:pt x="34026" y="4254"/>
                  </a:lnTo>
                  <a:lnTo>
                    <a:pt x="34105" y="4175"/>
                  </a:lnTo>
                  <a:lnTo>
                    <a:pt x="34144" y="4017"/>
                  </a:lnTo>
                  <a:lnTo>
                    <a:pt x="34144" y="3820"/>
                  </a:lnTo>
                  <a:lnTo>
                    <a:pt x="34066" y="3663"/>
                  </a:lnTo>
                  <a:lnTo>
                    <a:pt x="33947" y="3545"/>
                  </a:lnTo>
                  <a:lnTo>
                    <a:pt x="33199" y="3072"/>
                  </a:lnTo>
                  <a:lnTo>
                    <a:pt x="32412" y="2639"/>
                  </a:lnTo>
                  <a:lnTo>
                    <a:pt x="32215" y="2560"/>
                  </a:lnTo>
                  <a:close/>
                  <a:moveTo>
                    <a:pt x="10279" y="4096"/>
                  </a:moveTo>
                  <a:lnTo>
                    <a:pt x="10122" y="4175"/>
                  </a:lnTo>
                  <a:lnTo>
                    <a:pt x="9413" y="4726"/>
                  </a:lnTo>
                  <a:lnTo>
                    <a:pt x="8743" y="5317"/>
                  </a:lnTo>
                  <a:lnTo>
                    <a:pt x="8625" y="5435"/>
                  </a:lnTo>
                  <a:lnTo>
                    <a:pt x="8586" y="5632"/>
                  </a:lnTo>
                  <a:lnTo>
                    <a:pt x="8586" y="5790"/>
                  </a:lnTo>
                  <a:lnTo>
                    <a:pt x="8664" y="5947"/>
                  </a:lnTo>
                  <a:lnTo>
                    <a:pt x="8822" y="6065"/>
                  </a:lnTo>
                  <a:lnTo>
                    <a:pt x="9019" y="6105"/>
                  </a:lnTo>
                  <a:lnTo>
                    <a:pt x="9176" y="6065"/>
                  </a:lnTo>
                  <a:lnTo>
                    <a:pt x="9295" y="5986"/>
                  </a:lnTo>
                  <a:lnTo>
                    <a:pt x="9964" y="5435"/>
                  </a:lnTo>
                  <a:lnTo>
                    <a:pt x="10673" y="4884"/>
                  </a:lnTo>
                  <a:lnTo>
                    <a:pt x="10791" y="4766"/>
                  </a:lnTo>
                  <a:lnTo>
                    <a:pt x="10830" y="4608"/>
                  </a:lnTo>
                  <a:lnTo>
                    <a:pt x="10830" y="4411"/>
                  </a:lnTo>
                  <a:lnTo>
                    <a:pt x="10752" y="4254"/>
                  </a:lnTo>
                  <a:lnTo>
                    <a:pt x="10633" y="4136"/>
                  </a:lnTo>
                  <a:lnTo>
                    <a:pt x="10476" y="4096"/>
                  </a:lnTo>
                  <a:close/>
                  <a:moveTo>
                    <a:pt x="35129" y="4529"/>
                  </a:moveTo>
                  <a:lnTo>
                    <a:pt x="34932" y="4569"/>
                  </a:lnTo>
                  <a:lnTo>
                    <a:pt x="34814" y="4687"/>
                  </a:lnTo>
                  <a:lnTo>
                    <a:pt x="34735" y="4844"/>
                  </a:lnTo>
                  <a:lnTo>
                    <a:pt x="34735" y="5002"/>
                  </a:lnTo>
                  <a:lnTo>
                    <a:pt x="34774" y="5159"/>
                  </a:lnTo>
                  <a:lnTo>
                    <a:pt x="34893" y="5317"/>
                  </a:lnTo>
                  <a:lnTo>
                    <a:pt x="35601" y="5829"/>
                  </a:lnTo>
                  <a:lnTo>
                    <a:pt x="36271" y="6420"/>
                  </a:lnTo>
                  <a:lnTo>
                    <a:pt x="36389" y="6498"/>
                  </a:lnTo>
                  <a:lnTo>
                    <a:pt x="36547" y="6538"/>
                  </a:lnTo>
                  <a:lnTo>
                    <a:pt x="36744" y="6498"/>
                  </a:lnTo>
                  <a:lnTo>
                    <a:pt x="36901" y="6380"/>
                  </a:lnTo>
                  <a:lnTo>
                    <a:pt x="36980" y="6223"/>
                  </a:lnTo>
                  <a:lnTo>
                    <a:pt x="36980" y="6065"/>
                  </a:lnTo>
                  <a:lnTo>
                    <a:pt x="36940" y="5868"/>
                  </a:lnTo>
                  <a:lnTo>
                    <a:pt x="36862" y="5750"/>
                  </a:lnTo>
                  <a:lnTo>
                    <a:pt x="36153" y="5159"/>
                  </a:lnTo>
                  <a:lnTo>
                    <a:pt x="35444" y="4608"/>
                  </a:lnTo>
                  <a:lnTo>
                    <a:pt x="35286" y="4529"/>
                  </a:lnTo>
                  <a:close/>
                  <a:moveTo>
                    <a:pt x="7719" y="6420"/>
                  </a:moveTo>
                  <a:lnTo>
                    <a:pt x="7562" y="6459"/>
                  </a:lnTo>
                  <a:lnTo>
                    <a:pt x="7404" y="6538"/>
                  </a:lnTo>
                  <a:lnTo>
                    <a:pt x="6774" y="7207"/>
                  </a:lnTo>
                  <a:lnTo>
                    <a:pt x="6183" y="7877"/>
                  </a:lnTo>
                  <a:lnTo>
                    <a:pt x="6065" y="8034"/>
                  </a:lnTo>
                  <a:lnTo>
                    <a:pt x="6065" y="8192"/>
                  </a:lnTo>
                  <a:lnTo>
                    <a:pt x="6105" y="8349"/>
                  </a:lnTo>
                  <a:lnTo>
                    <a:pt x="6223" y="8507"/>
                  </a:lnTo>
                  <a:lnTo>
                    <a:pt x="6341" y="8586"/>
                  </a:lnTo>
                  <a:lnTo>
                    <a:pt x="6498" y="8625"/>
                  </a:lnTo>
                  <a:lnTo>
                    <a:pt x="6695" y="8586"/>
                  </a:lnTo>
                  <a:lnTo>
                    <a:pt x="6853" y="8468"/>
                  </a:lnTo>
                  <a:lnTo>
                    <a:pt x="7444" y="7798"/>
                  </a:lnTo>
                  <a:lnTo>
                    <a:pt x="8034" y="7168"/>
                  </a:lnTo>
                  <a:lnTo>
                    <a:pt x="8113" y="7050"/>
                  </a:lnTo>
                  <a:lnTo>
                    <a:pt x="8152" y="6853"/>
                  </a:lnTo>
                  <a:lnTo>
                    <a:pt x="8113" y="6695"/>
                  </a:lnTo>
                  <a:lnTo>
                    <a:pt x="8034" y="6538"/>
                  </a:lnTo>
                  <a:lnTo>
                    <a:pt x="7877" y="6459"/>
                  </a:lnTo>
                  <a:lnTo>
                    <a:pt x="7719" y="6420"/>
                  </a:lnTo>
                  <a:close/>
                  <a:moveTo>
                    <a:pt x="37846" y="6853"/>
                  </a:moveTo>
                  <a:lnTo>
                    <a:pt x="37689" y="6892"/>
                  </a:lnTo>
                  <a:lnTo>
                    <a:pt x="37531" y="6971"/>
                  </a:lnTo>
                  <a:lnTo>
                    <a:pt x="37452" y="7129"/>
                  </a:lnTo>
                  <a:lnTo>
                    <a:pt x="37413" y="7286"/>
                  </a:lnTo>
                  <a:lnTo>
                    <a:pt x="37452" y="7444"/>
                  </a:lnTo>
                  <a:lnTo>
                    <a:pt x="37531" y="7601"/>
                  </a:lnTo>
                  <a:lnTo>
                    <a:pt x="38122" y="8231"/>
                  </a:lnTo>
                  <a:lnTo>
                    <a:pt x="38713" y="8901"/>
                  </a:lnTo>
                  <a:lnTo>
                    <a:pt x="38870" y="9019"/>
                  </a:lnTo>
                  <a:lnTo>
                    <a:pt x="39067" y="9058"/>
                  </a:lnTo>
                  <a:lnTo>
                    <a:pt x="39225" y="9019"/>
                  </a:lnTo>
                  <a:lnTo>
                    <a:pt x="39343" y="8940"/>
                  </a:lnTo>
                  <a:lnTo>
                    <a:pt x="39461" y="8783"/>
                  </a:lnTo>
                  <a:lnTo>
                    <a:pt x="39500" y="8625"/>
                  </a:lnTo>
                  <a:lnTo>
                    <a:pt x="39500" y="8468"/>
                  </a:lnTo>
                  <a:lnTo>
                    <a:pt x="39382" y="8310"/>
                  </a:lnTo>
                  <a:lnTo>
                    <a:pt x="38791" y="7641"/>
                  </a:lnTo>
                  <a:lnTo>
                    <a:pt x="38161" y="6971"/>
                  </a:lnTo>
                  <a:lnTo>
                    <a:pt x="38004" y="6892"/>
                  </a:lnTo>
                  <a:lnTo>
                    <a:pt x="37846" y="6853"/>
                  </a:lnTo>
                  <a:close/>
                  <a:moveTo>
                    <a:pt x="5317" y="9098"/>
                  </a:moveTo>
                  <a:lnTo>
                    <a:pt x="5159" y="9176"/>
                  </a:lnTo>
                  <a:lnTo>
                    <a:pt x="5041" y="9295"/>
                  </a:lnTo>
                  <a:lnTo>
                    <a:pt x="4490" y="10043"/>
                  </a:lnTo>
                  <a:lnTo>
                    <a:pt x="4017" y="10791"/>
                  </a:lnTo>
                  <a:lnTo>
                    <a:pt x="3939" y="10949"/>
                  </a:lnTo>
                  <a:lnTo>
                    <a:pt x="3939" y="11106"/>
                  </a:lnTo>
                  <a:lnTo>
                    <a:pt x="4017" y="11264"/>
                  </a:lnTo>
                  <a:lnTo>
                    <a:pt x="4136" y="11382"/>
                  </a:lnTo>
                  <a:lnTo>
                    <a:pt x="4254" y="11461"/>
                  </a:lnTo>
                  <a:lnTo>
                    <a:pt x="4490" y="11461"/>
                  </a:lnTo>
                  <a:lnTo>
                    <a:pt x="4569" y="11421"/>
                  </a:lnTo>
                  <a:lnTo>
                    <a:pt x="4687" y="11342"/>
                  </a:lnTo>
                  <a:lnTo>
                    <a:pt x="4726" y="11264"/>
                  </a:lnTo>
                  <a:lnTo>
                    <a:pt x="5238" y="10515"/>
                  </a:lnTo>
                  <a:lnTo>
                    <a:pt x="5750" y="9806"/>
                  </a:lnTo>
                  <a:lnTo>
                    <a:pt x="5829" y="9649"/>
                  </a:lnTo>
                  <a:lnTo>
                    <a:pt x="5829" y="9491"/>
                  </a:lnTo>
                  <a:lnTo>
                    <a:pt x="5790" y="9334"/>
                  </a:lnTo>
                  <a:lnTo>
                    <a:pt x="5671" y="9216"/>
                  </a:lnTo>
                  <a:lnTo>
                    <a:pt x="5514" y="9137"/>
                  </a:lnTo>
                  <a:lnTo>
                    <a:pt x="5317" y="9098"/>
                  </a:lnTo>
                  <a:close/>
                  <a:moveTo>
                    <a:pt x="40248" y="9531"/>
                  </a:moveTo>
                  <a:lnTo>
                    <a:pt x="40052" y="9570"/>
                  </a:lnTo>
                  <a:lnTo>
                    <a:pt x="39894" y="9649"/>
                  </a:lnTo>
                  <a:lnTo>
                    <a:pt x="39776" y="9767"/>
                  </a:lnTo>
                  <a:lnTo>
                    <a:pt x="39737" y="9925"/>
                  </a:lnTo>
                  <a:lnTo>
                    <a:pt x="39737" y="10082"/>
                  </a:lnTo>
                  <a:lnTo>
                    <a:pt x="39815" y="10240"/>
                  </a:lnTo>
                  <a:lnTo>
                    <a:pt x="40327" y="10949"/>
                  </a:lnTo>
                  <a:lnTo>
                    <a:pt x="40800" y="11697"/>
                  </a:lnTo>
                  <a:lnTo>
                    <a:pt x="40879" y="11776"/>
                  </a:lnTo>
                  <a:lnTo>
                    <a:pt x="40957" y="11854"/>
                  </a:lnTo>
                  <a:lnTo>
                    <a:pt x="41075" y="11894"/>
                  </a:lnTo>
                  <a:lnTo>
                    <a:pt x="41312" y="11894"/>
                  </a:lnTo>
                  <a:lnTo>
                    <a:pt x="41430" y="11815"/>
                  </a:lnTo>
                  <a:lnTo>
                    <a:pt x="41548" y="11697"/>
                  </a:lnTo>
                  <a:lnTo>
                    <a:pt x="41627" y="11539"/>
                  </a:lnTo>
                  <a:lnTo>
                    <a:pt x="41627" y="11382"/>
                  </a:lnTo>
                  <a:lnTo>
                    <a:pt x="41548" y="11224"/>
                  </a:lnTo>
                  <a:lnTo>
                    <a:pt x="41075" y="10476"/>
                  </a:lnTo>
                  <a:lnTo>
                    <a:pt x="40524" y="9728"/>
                  </a:lnTo>
                  <a:lnTo>
                    <a:pt x="40406" y="9610"/>
                  </a:lnTo>
                  <a:lnTo>
                    <a:pt x="40248" y="9531"/>
                  </a:lnTo>
                  <a:close/>
                  <a:moveTo>
                    <a:pt x="3505" y="12091"/>
                  </a:moveTo>
                  <a:lnTo>
                    <a:pt x="3348" y="12130"/>
                  </a:lnTo>
                  <a:lnTo>
                    <a:pt x="3190" y="12169"/>
                  </a:lnTo>
                  <a:lnTo>
                    <a:pt x="3072" y="12327"/>
                  </a:lnTo>
                  <a:lnTo>
                    <a:pt x="2639" y="13115"/>
                  </a:lnTo>
                  <a:lnTo>
                    <a:pt x="2245" y="13942"/>
                  </a:lnTo>
                  <a:lnTo>
                    <a:pt x="2206" y="14099"/>
                  </a:lnTo>
                  <a:lnTo>
                    <a:pt x="2206" y="14257"/>
                  </a:lnTo>
                  <a:lnTo>
                    <a:pt x="2324" y="14414"/>
                  </a:lnTo>
                  <a:lnTo>
                    <a:pt x="2442" y="14532"/>
                  </a:lnTo>
                  <a:lnTo>
                    <a:pt x="2639" y="14572"/>
                  </a:lnTo>
                  <a:lnTo>
                    <a:pt x="2757" y="14532"/>
                  </a:lnTo>
                  <a:lnTo>
                    <a:pt x="2875" y="14493"/>
                  </a:lnTo>
                  <a:lnTo>
                    <a:pt x="2954" y="14414"/>
                  </a:lnTo>
                  <a:lnTo>
                    <a:pt x="3033" y="14296"/>
                  </a:lnTo>
                  <a:lnTo>
                    <a:pt x="3427" y="13508"/>
                  </a:lnTo>
                  <a:lnTo>
                    <a:pt x="3860" y="12760"/>
                  </a:lnTo>
                  <a:lnTo>
                    <a:pt x="3899" y="12603"/>
                  </a:lnTo>
                  <a:lnTo>
                    <a:pt x="3899" y="12406"/>
                  </a:lnTo>
                  <a:lnTo>
                    <a:pt x="3820" y="12248"/>
                  </a:lnTo>
                  <a:lnTo>
                    <a:pt x="3663" y="12169"/>
                  </a:lnTo>
                  <a:lnTo>
                    <a:pt x="3505" y="12091"/>
                  </a:lnTo>
                  <a:close/>
                  <a:moveTo>
                    <a:pt x="42060" y="12563"/>
                  </a:moveTo>
                  <a:lnTo>
                    <a:pt x="41863" y="12603"/>
                  </a:lnTo>
                  <a:lnTo>
                    <a:pt x="41745" y="12721"/>
                  </a:lnTo>
                  <a:lnTo>
                    <a:pt x="41666" y="12878"/>
                  </a:lnTo>
                  <a:lnTo>
                    <a:pt x="41666" y="13036"/>
                  </a:lnTo>
                  <a:lnTo>
                    <a:pt x="41706" y="13193"/>
                  </a:lnTo>
                  <a:lnTo>
                    <a:pt x="42099" y="13981"/>
                  </a:lnTo>
                  <a:lnTo>
                    <a:pt x="42493" y="14769"/>
                  </a:lnTo>
                  <a:lnTo>
                    <a:pt x="42533" y="14887"/>
                  </a:lnTo>
                  <a:lnTo>
                    <a:pt x="42651" y="14965"/>
                  </a:lnTo>
                  <a:lnTo>
                    <a:pt x="42769" y="15005"/>
                  </a:lnTo>
                  <a:lnTo>
                    <a:pt x="42887" y="15044"/>
                  </a:lnTo>
                  <a:lnTo>
                    <a:pt x="43084" y="15005"/>
                  </a:lnTo>
                  <a:lnTo>
                    <a:pt x="43202" y="14887"/>
                  </a:lnTo>
                  <a:lnTo>
                    <a:pt x="43281" y="14729"/>
                  </a:lnTo>
                  <a:lnTo>
                    <a:pt x="43320" y="14572"/>
                  </a:lnTo>
                  <a:lnTo>
                    <a:pt x="43281" y="14414"/>
                  </a:lnTo>
                  <a:lnTo>
                    <a:pt x="42887" y="13587"/>
                  </a:lnTo>
                  <a:lnTo>
                    <a:pt x="42493" y="12760"/>
                  </a:lnTo>
                  <a:lnTo>
                    <a:pt x="42375" y="12642"/>
                  </a:lnTo>
                  <a:lnTo>
                    <a:pt x="42218" y="12563"/>
                  </a:lnTo>
                  <a:close/>
                  <a:moveTo>
                    <a:pt x="1930" y="15320"/>
                  </a:moveTo>
                  <a:lnTo>
                    <a:pt x="1773" y="15359"/>
                  </a:lnTo>
                  <a:lnTo>
                    <a:pt x="1615" y="15438"/>
                  </a:lnTo>
                  <a:lnTo>
                    <a:pt x="1536" y="15596"/>
                  </a:lnTo>
                  <a:lnTo>
                    <a:pt x="1221" y="16462"/>
                  </a:lnTo>
                  <a:lnTo>
                    <a:pt x="946" y="17328"/>
                  </a:lnTo>
                  <a:lnTo>
                    <a:pt x="906" y="17486"/>
                  </a:lnTo>
                  <a:lnTo>
                    <a:pt x="985" y="17643"/>
                  </a:lnTo>
                  <a:lnTo>
                    <a:pt x="1064" y="17801"/>
                  </a:lnTo>
                  <a:lnTo>
                    <a:pt x="1221" y="17880"/>
                  </a:lnTo>
                  <a:lnTo>
                    <a:pt x="1497" y="17880"/>
                  </a:lnTo>
                  <a:lnTo>
                    <a:pt x="1615" y="17801"/>
                  </a:lnTo>
                  <a:lnTo>
                    <a:pt x="1733" y="17722"/>
                  </a:lnTo>
                  <a:lnTo>
                    <a:pt x="1773" y="17565"/>
                  </a:lnTo>
                  <a:lnTo>
                    <a:pt x="2048" y="16738"/>
                  </a:lnTo>
                  <a:lnTo>
                    <a:pt x="2363" y="15911"/>
                  </a:lnTo>
                  <a:lnTo>
                    <a:pt x="2403" y="15753"/>
                  </a:lnTo>
                  <a:lnTo>
                    <a:pt x="2363" y="15596"/>
                  </a:lnTo>
                  <a:lnTo>
                    <a:pt x="2245" y="15438"/>
                  </a:lnTo>
                  <a:lnTo>
                    <a:pt x="2088" y="15359"/>
                  </a:lnTo>
                  <a:lnTo>
                    <a:pt x="1930" y="15320"/>
                  </a:lnTo>
                  <a:close/>
                  <a:moveTo>
                    <a:pt x="43399" y="15793"/>
                  </a:moveTo>
                  <a:lnTo>
                    <a:pt x="43241" y="15911"/>
                  </a:lnTo>
                  <a:lnTo>
                    <a:pt x="43163" y="16029"/>
                  </a:lnTo>
                  <a:lnTo>
                    <a:pt x="43123" y="16226"/>
                  </a:lnTo>
                  <a:lnTo>
                    <a:pt x="43123" y="16383"/>
                  </a:lnTo>
                  <a:lnTo>
                    <a:pt x="43399" y="17210"/>
                  </a:lnTo>
                  <a:lnTo>
                    <a:pt x="43675" y="18037"/>
                  </a:lnTo>
                  <a:lnTo>
                    <a:pt x="43714" y="18195"/>
                  </a:lnTo>
                  <a:lnTo>
                    <a:pt x="43832" y="18274"/>
                  </a:lnTo>
                  <a:lnTo>
                    <a:pt x="43950" y="18352"/>
                  </a:lnTo>
                  <a:lnTo>
                    <a:pt x="44226" y="18352"/>
                  </a:lnTo>
                  <a:lnTo>
                    <a:pt x="44384" y="18274"/>
                  </a:lnTo>
                  <a:lnTo>
                    <a:pt x="44462" y="18155"/>
                  </a:lnTo>
                  <a:lnTo>
                    <a:pt x="44541" y="17998"/>
                  </a:lnTo>
                  <a:lnTo>
                    <a:pt x="44502" y="17801"/>
                  </a:lnTo>
                  <a:lnTo>
                    <a:pt x="44265" y="16935"/>
                  </a:lnTo>
                  <a:lnTo>
                    <a:pt x="43990" y="16068"/>
                  </a:lnTo>
                  <a:lnTo>
                    <a:pt x="43872" y="15911"/>
                  </a:lnTo>
                  <a:lnTo>
                    <a:pt x="43753" y="15832"/>
                  </a:lnTo>
                  <a:lnTo>
                    <a:pt x="43557" y="15793"/>
                  </a:lnTo>
                  <a:close/>
                  <a:moveTo>
                    <a:pt x="827" y="18746"/>
                  </a:moveTo>
                  <a:lnTo>
                    <a:pt x="670" y="18786"/>
                  </a:lnTo>
                  <a:lnTo>
                    <a:pt x="552" y="18904"/>
                  </a:lnTo>
                  <a:lnTo>
                    <a:pt x="473" y="19061"/>
                  </a:lnTo>
                  <a:lnTo>
                    <a:pt x="276" y="20321"/>
                  </a:lnTo>
                  <a:lnTo>
                    <a:pt x="158" y="20873"/>
                  </a:lnTo>
                  <a:lnTo>
                    <a:pt x="197" y="21030"/>
                  </a:lnTo>
                  <a:lnTo>
                    <a:pt x="276" y="21188"/>
                  </a:lnTo>
                  <a:lnTo>
                    <a:pt x="394" y="21306"/>
                  </a:lnTo>
                  <a:lnTo>
                    <a:pt x="552" y="21385"/>
                  </a:lnTo>
                  <a:lnTo>
                    <a:pt x="631" y="21385"/>
                  </a:lnTo>
                  <a:lnTo>
                    <a:pt x="788" y="21345"/>
                  </a:lnTo>
                  <a:lnTo>
                    <a:pt x="906" y="21267"/>
                  </a:lnTo>
                  <a:lnTo>
                    <a:pt x="1024" y="21148"/>
                  </a:lnTo>
                  <a:lnTo>
                    <a:pt x="1064" y="20991"/>
                  </a:lnTo>
                  <a:lnTo>
                    <a:pt x="1143" y="20440"/>
                  </a:lnTo>
                  <a:lnTo>
                    <a:pt x="1339" y="19258"/>
                  </a:lnTo>
                  <a:lnTo>
                    <a:pt x="1339" y="19101"/>
                  </a:lnTo>
                  <a:lnTo>
                    <a:pt x="1300" y="18943"/>
                  </a:lnTo>
                  <a:lnTo>
                    <a:pt x="1182" y="18786"/>
                  </a:lnTo>
                  <a:lnTo>
                    <a:pt x="1024" y="18746"/>
                  </a:lnTo>
                  <a:close/>
                  <a:moveTo>
                    <a:pt x="44423" y="19219"/>
                  </a:moveTo>
                  <a:lnTo>
                    <a:pt x="44265" y="19297"/>
                  </a:lnTo>
                  <a:lnTo>
                    <a:pt x="44108" y="19416"/>
                  </a:lnTo>
                  <a:lnTo>
                    <a:pt x="44068" y="19573"/>
                  </a:lnTo>
                  <a:lnTo>
                    <a:pt x="44068" y="19731"/>
                  </a:lnTo>
                  <a:lnTo>
                    <a:pt x="44187" y="20440"/>
                  </a:lnTo>
                  <a:lnTo>
                    <a:pt x="44305" y="21463"/>
                  </a:lnTo>
                  <a:lnTo>
                    <a:pt x="44344" y="21621"/>
                  </a:lnTo>
                  <a:lnTo>
                    <a:pt x="44462" y="21739"/>
                  </a:lnTo>
                  <a:lnTo>
                    <a:pt x="44580" y="21818"/>
                  </a:lnTo>
                  <a:lnTo>
                    <a:pt x="44738" y="21857"/>
                  </a:lnTo>
                  <a:lnTo>
                    <a:pt x="44817" y="21857"/>
                  </a:lnTo>
                  <a:lnTo>
                    <a:pt x="44974" y="21818"/>
                  </a:lnTo>
                  <a:lnTo>
                    <a:pt x="45092" y="21700"/>
                  </a:lnTo>
                  <a:lnTo>
                    <a:pt x="45171" y="21542"/>
                  </a:lnTo>
                  <a:lnTo>
                    <a:pt x="45211" y="21385"/>
                  </a:lnTo>
                  <a:lnTo>
                    <a:pt x="45053" y="20321"/>
                  </a:lnTo>
                  <a:lnTo>
                    <a:pt x="44935" y="19573"/>
                  </a:lnTo>
                  <a:lnTo>
                    <a:pt x="44856" y="19416"/>
                  </a:lnTo>
                  <a:lnTo>
                    <a:pt x="44738" y="19297"/>
                  </a:lnTo>
                  <a:lnTo>
                    <a:pt x="44580" y="19219"/>
                  </a:lnTo>
                  <a:close/>
                  <a:moveTo>
                    <a:pt x="473" y="22251"/>
                  </a:moveTo>
                  <a:lnTo>
                    <a:pt x="315" y="22290"/>
                  </a:lnTo>
                  <a:lnTo>
                    <a:pt x="158" y="22369"/>
                  </a:lnTo>
                  <a:lnTo>
                    <a:pt x="79" y="22487"/>
                  </a:lnTo>
                  <a:lnTo>
                    <a:pt x="40" y="22684"/>
                  </a:lnTo>
                  <a:lnTo>
                    <a:pt x="0" y="23708"/>
                  </a:lnTo>
                  <a:lnTo>
                    <a:pt x="0" y="24496"/>
                  </a:lnTo>
                  <a:lnTo>
                    <a:pt x="40" y="24653"/>
                  </a:lnTo>
                  <a:lnTo>
                    <a:pt x="158" y="24811"/>
                  </a:lnTo>
                  <a:lnTo>
                    <a:pt x="276" y="24890"/>
                  </a:lnTo>
                  <a:lnTo>
                    <a:pt x="473" y="24929"/>
                  </a:lnTo>
                  <a:lnTo>
                    <a:pt x="631" y="24890"/>
                  </a:lnTo>
                  <a:lnTo>
                    <a:pt x="788" y="24772"/>
                  </a:lnTo>
                  <a:lnTo>
                    <a:pt x="867" y="24653"/>
                  </a:lnTo>
                  <a:lnTo>
                    <a:pt x="906" y="24456"/>
                  </a:lnTo>
                  <a:lnTo>
                    <a:pt x="906" y="23708"/>
                  </a:lnTo>
                  <a:lnTo>
                    <a:pt x="906" y="22724"/>
                  </a:lnTo>
                  <a:lnTo>
                    <a:pt x="867" y="22527"/>
                  </a:lnTo>
                  <a:lnTo>
                    <a:pt x="788" y="22409"/>
                  </a:lnTo>
                  <a:lnTo>
                    <a:pt x="670" y="22290"/>
                  </a:lnTo>
                  <a:lnTo>
                    <a:pt x="473" y="22251"/>
                  </a:lnTo>
                  <a:close/>
                  <a:moveTo>
                    <a:pt x="44856" y="22763"/>
                  </a:moveTo>
                  <a:lnTo>
                    <a:pt x="44699" y="22802"/>
                  </a:lnTo>
                  <a:lnTo>
                    <a:pt x="44541" y="22881"/>
                  </a:lnTo>
                  <a:lnTo>
                    <a:pt x="44462" y="23039"/>
                  </a:lnTo>
                  <a:lnTo>
                    <a:pt x="44423" y="23196"/>
                  </a:lnTo>
                  <a:lnTo>
                    <a:pt x="44423" y="23708"/>
                  </a:lnTo>
                  <a:lnTo>
                    <a:pt x="44384" y="24968"/>
                  </a:lnTo>
                  <a:lnTo>
                    <a:pt x="44423" y="25126"/>
                  </a:lnTo>
                  <a:lnTo>
                    <a:pt x="44502" y="25284"/>
                  </a:lnTo>
                  <a:lnTo>
                    <a:pt x="44620" y="25362"/>
                  </a:lnTo>
                  <a:lnTo>
                    <a:pt x="44817" y="25402"/>
                  </a:lnTo>
                  <a:lnTo>
                    <a:pt x="45014" y="25402"/>
                  </a:lnTo>
                  <a:lnTo>
                    <a:pt x="45132" y="25284"/>
                  </a:lnTo>
                  <a:lnTo>
                    <a:pt x="45250" y="25165"/>
                  </a:lnTo>
                  <a:lnTo>
                    <a:pt x="45289" y="25008"/>
                  </a:lnTo>
                  <a:lnTo>
                    <a:pt x="45329" y="23708"/>
                  </a:lnTo>
                  <a:lnTo>
                    <a:pt x="45289" y="23196"/>
                  </a:lnTo>
                  <a:lnTo>
                    <a:pt x="45250" y="22999"/>
                  </a:lnTo>
                  <a:lnTo>
                    <a:pt x="45171" y="22881"/>
                  </a:lnTo>
                  <a:lnTo>
                    <a:pt x="45014" y="22763"/>
                  </a:lnTo>
                  <a:close/>
                  <a:moveTo>
                    <a:pt x="552" y="25795"/>
                  </a:moveTo>
                  <a:lnTo>
                    <a:pt x="355" y="25874"/>
                  </a:lnTo>
                  <a:lnTo>
                    <a:pt x="237" y="25992"/>
                  </a:lnTo>
                  <a:lnTo>
                    <a:pt x="158" y="26111"/>
                  </a:lnTo>
                  <a:lnTo>
                    <a:pt x="158" y="26307"/>
                  </a:lnTo>
                  <a:lnTo>
                    <a:pt x="276" y="27213"/>
                  </a:lnTo>
                  <a:lnTo>
                    <a:pt x="394" y="28080"/>
                  </a:lnTo>
                  <a:lnTo>
                    <a:pt x="473" y="28237"/>
                  </a:lnTo>
                  <a:lnTo>
                    <a:pt x="552" y="28355"/>
                  </a:lnTo>
                  <a:lnTo>
                    <a:pt x="709" y="28434"/>
                  </a:lnTo>
                  <a:lnTo>
                    <a:pt x="867" y="28473"/>
                  </a:lnTo>
                  <a:lnTo>
                    <a:pt x="946" y="28434"/>
                  </a:lnTo>
                  <a:lnTo>
                    <a:pt x="1103" y="28395"/>
                  </a:lnTo>
                  <a:lnTo>
                    <a:pt x="1221" y="28277"/>
                  </a:lnTo>
                  <a:lnTo>
                    <a:pt x="1300" y="28119"/>
                  </a:lnTo>
                  <a:lnTo>
                    <a:pt x="1300" y="27922"/>
                  </a:lnTo>
                  <a:lnTo>
                    <a:pt x="1143" y="27056"/>
                  </a:lnTo>
                  <a:lnTo>
                    <a:pt x="1024" y="26189"/>
                  </a:lnTo>
                  <a:lnTo>
                    <a:pt x="985" y="26032"/>
                  </a:lnTo>
                  <a:lnTo>
                    <a:pt x="867" y="25914"/>
                  </a:lnTo>
                  <a:lnTo>
                    <a:pt x="709" y="25835"/>
                  </a:lnTo>
                  <a:lnTo>
                    <a:pt x="552" y="25795"/>
                  </a:lnTo>
                  <a:close/>
                  <a:moveTo>
                    <a:pt x="44541" y="26307"/>
                  </a:moveTo>
                  <a:lnTo>
                    <a:pt x="44384" y="26386"/>
                  </a:lnTo>
                  <a:lnTo>
                    <a:pt x="44265" y="26504"/>
                  </a:lnTo>
                  <a:lnTo>
                    <a:pt x="44226" y="26701"/>
                  </a:lnTo>
                  <a:lnTo>
                    <a:pt x="44108" y="27568"/>
                  </a:lnTo>
                  <a:lnTo>
                    <a:pt x="43911" y="28395"/>
                  </a:lnTo>
                  <a:lnTo>
                    <a:pt x="43911" y="28592"/>
                  </a:lnTo>
                  <a:lnTo>
                    <a:pt x="43990" y="28749"/>
                  </a:lnTo>
                  <a:lnTo>
                    <a:pt x="44108" y="28867"/>
                  </a:lnTo>
                  <a:lnTo>
                    <a:pt x="44265" y="28946"/>
                  </a:lnTo>
                  <a:lnTo>
                    <a:pt x="44384" y="28946"/>
                  </a:lnTo>
                  <a:lnTo>
                    <a:pt x="44502" y="28907"/>
                  </a:lnTo>
                  <a:lnTo>
                    <a:pt x="44659" y="28828"/>
                  </a:lnTo>
                  <a:lnTo>
                    <a:pt x="44738" y="28749"/>
                  </a:lnTo>
                  <a:lnTo>
                    <a:pt x="44817" y="28592"/>
                  </a:lnTo>
                  <a:lnTo>
                    <a:pt x="44974" y="27686"/>
                  </a:lnTo>
                  <a:lnTo>
                    <a:pt x="45092" y="26819"/>
                  </a:lnTo>
                  <a:lnTo>
                    <a:pt x="45092" y="26622"/>
                  </a:lnTo>
                  <a:lnTo>
                    <a:pt x="45014" y="26465"/>
                  </a:lnTo>
                  <a:lnTo>
                    <a:pt x="44895" y="26347"/>
                  </a:lnTo>
                  <a:lnTo>
                    <a:pt x="44738" y="26307"/>
                  </a:lnTo>
                  <a:close/>
                  <a:moveTo>
                    <a:pt x="1143" y="29300"/>
                  </a:moveTo>
                  <a:lnTo>
                    <a:pt x="985" y="29379"/>
                  </a:lnTo>
                  <a:lnTo>
                    <a:pt x="867" y="29537"/>
                  </a:lnTo>
                  <a:lnTo>
                    <a:pt x="788" y="29694"/>
                  </a:lnTo>
                  <a:lnTo>
                    <a:pt x="827" y="29852"/>
                  </a:lnTo>
                  <a:lnTo>
                    <a:pt x="1064" y="30718"/>
                  </a:lnTo>
                  <a:lnTo>
                    <a:pt x="1339" y="31585"/>
                  </a:lnTo>
                  <a:lnTo>
                    <a:pt x="1418" y="31703"/>
                  </a:lnTo>
                  <a:lnTo>
                    <a:pt x="1497" y="31821"/>
                  </a:lnTo>
                  <a:lnTo>
                    <a:pt x="1615" y="31860"/>
                  </a:lnTo>
                  <a:lnTo>
                    <a:pt x="1773" y="31900"/>
                  </a:lnTo>
                  <a:lnTo>
                    <a:pt x="1891" y="31860"/>
                  </a:lnTo>
                  <a:lnTo>
                    <a:pt x="2048" y="31781"/>
                  </a:lnTo>
                  <a:lnTo>
                    <a:pt x="2166" y="31663"/>
                  </a:lnTo>
                  <a:lnTo>
                    <a:pt x="2206" y="31466"/>
                  </a:lnTo>
                  <a:lnTo>
                    <a:pt x="2166" y="31309"/>
                  </a:lnTo>
                  <a:lnTo>
                    <a:pt x="1930" y="30482"/>
                  </a:lnTo>
                  <a:lnTo>
                    <a:pt x="1694" y="29615"/>
                  </a:lnTo>
                  <a:lnTo>
                    <a:pt x="1615" y="29458"/>
                  </a:lnTo>
                  <a:lnTo>
                    <a:pt x="1458" y="29379"/>
                  </a:lnTo>
                  <a:lnTo>
                    <a:pt x="1300" y="29300"/>
                  </a:lnTo>
                  <a:close/>
                  <a:moveTo>
                    <a:pt x="43872" y="29773"/>
                  </a:moveTo>
                  <a:lnTo>
                    <a:pt x="43714" y="29852"/>
                  </a:lnTo>
                  <a:lnTo>
                    <a:pt x="43596" y="29931"/>
                  </a:lnTo>
                  <a:lnTo>
                    <a:pt x="43517" y="30088"/>
                  </a:lnTo>
                  <a:lnTo>
                    <a:pt x="43241" y="30954"/>
                  </a:lnTo>
                  <a:lnTo>
                    <a:pt x="42966" y="31781"/>
                  </a:lnTo>
                  <a:lnTo>
                    <a:pt x="42926" y="31939"/>
                  </a:lnTo>
                  <a:lnTo>
                    <a:pt x="42966" y="32097"/>
                  </a:lnTo>
                  <a:lnTo>
                    <a:pt x="43084" y="32254"/>
                  </a:lnTo>
                  <a:lnTo>
                    <a:pt x="43241" y="32333"/>
                  </a:lnTo>
                  <a:lnTo>
                    <a:pt x="43399" y="32372"/>
                  </a:lnTo>
                  <a:lnTo>
                    <a:pt x="43517" y="32333"/>
                  </a:lnTo>
                  <a:lnTo>
                    <a:pt x="43635" y="32293"/>
                  </a:lnTo>
                  <a:lnTo>
                    <a:pt x="43714" y="32175"/>
                  </a:lnTo>
                  <a:lnTo>
                    <a:pt x="43793" y="32057"/>
                  </a:lnTo>
                  <a:lnTo>
                    <a:pt x="44108" y="31230"/>
                  </a:lnTo>
                  <a:lnTo>
                    <a:pt x="44344" y="30364"/>
                  </a:lnTo>
                  <a:lnTo>
                    <a:pt x="44384" y="30167"/>
                  </a:lnTo>
                  <a:lnTo>
                    <a:pt x="44305" y="30009"/>
                  </a:lnTo>
                  <a:lnTo>
                    <a:pt x="44226" y="29891"/>
                  </a:lnTo>
                  <a:lnTo>
                    <a:pt x="44068" y="29812"/>
                  </a:lnTo>
                  <a:lnTo>
                    <a:pt x="43872" y="29773"/>
                  </a:lnTo>
                  <a:close/>
                  <a:moveTo>
                    <a:pt x="2245" y="32687"/>
                  </a:moveTo>
                  <a:lnTo>
                    <a:pt x="2088" y="32805"/>
                  </a:lnTo>
                  <a:lnTo>
                    <a:pt x="1970" y="32963"/>
                  </a:lnTo>
                  <a:lnTo>
                    <a:pt x="1970" y="33120"/>
                  </a:lnTo>
                  <a:lnTo>
                    <a:pt x="1970" y="33278"/>
                  </a:lnTo>
                  <a:lnTo>
                    <a:pt x="2363" y="34105"/>
                  </a:lnTo>
                  <a:lnTo>
                    <a:pt x="2757" y="34932"/>
                  </a:lnTo>
                  <a:lnTo>
                    <a:pt x="2836" y="35050"/>
                  </a:lnTo>
                  <a:lnTo>
                    <a:pt x="2915" y="35129"/>
                  </a:lnTo>
                  <a:lnTo>
                    <a:pt x="3033" y="35168"/>
                  </a:lnTo>
                  <a:lnTo>
                    <a:pt x="3230" y="35168"/>
                  </a:lnTo>
                  <a:lnTo>
                    <a:pt x="3348" y="35129"/>
                  </a:lnTo>
                  <a:lnTo>
                    <a:pt x="3466" y="35011"/>
                  </a:lnTo>
                  <a:lnTo>
                    <a:pt x="3584" y="34853"/>
                  </a:lnTo>
                  <a:lnTo>
                    <a:pt x="3584" y="34696"/>
                  </a:lnTo>
                  <a:lnTo>
                    <a:pt x="3545" y="34538"/>
                  </a:lnTo>
                  <a:lnTo>
                    <a:pt x="3151" y="33751"/>
                  </a:lnTo>
                  <a:lnTo>
                    <a:pt x="2797" y="32924"/>
                  </a:lnTo>
                  <a:lnTo>
                    <a:pt x="2718" y="32805"/>
                  </a:lnTo>
                  <a:lnTo>
                    <a:pt x="2560" y="32687"/>
                  </a:lnTo>
                  <a:close/>
                  <a:moveTo>
                    <a:pt x="42730" y="33120"/>
                  </a:moveTo>
                  <a:lnTo>
                    <a:pt x="42572" y="33160"/>
                  </a:lnTo>
                  <a:lnTo>
                    <a:pt x="42414" y="33239"/>
                  </a:lnTo>
                  <a:lnTo>
                    <a:pt x="42296" y="33396"/>
                  </a:lnTo>
                  <a:lnTo>
                    <a:pt x="41942" y="34184"/>
                  </a:lnTo>
                  <a:lnTo>
                    <a:pt x="41548" y="34971"/>
                  </a:lnTo>
                  <a:lnTo>
                    <a:pt x="41509" y="35129"/>
                  </a:lnTo>
                  <a:lnTo>
                    <a:pt x="41509" y="35286"/>
                  </a:lnTo>
                  <a:lnTo>
                    <a:pt x="41587" y="35444"/>
                  </a:lnTo>
                  <a:lnTo>
                    <a:pt x="41745" y="35562"/>
                  </a:lnTo>
                  <a:lnTo>
                    <a:pt x="41824" y="35602"/>
                  </a:lnTo>
                  <a:lnTo>
                    <a:pt x="42060" y="35602"/>
                  </a:lnTo>
                  <a:lnTo>
                    <a:pt x="42178" y="35562"/>
                  </a:lnTo>
                  <a:lnTo>
                    <a:pt x="42257" y="35483"/>
                  </a:lnTo>
                  <a:lnTo>
                    <a:pt x="42336" y="35365"/>
                  </a:lnTo>
                  <a:lnTo>
                    <a:pt x="42730" y="34578"/>
                  </a:lnTo>
                  <a:lnTo>
                    <a:pt x="43123" y="33751"/>
                  </a:lnTo>
                  <a:lnTo>
                    <a:pt x="43163" y="33593"/>
                  </a:lnTo>
                  <a:lnTo>
                    <a:pt x="43123" y="33396"/>
                  </a:lnTo>
                  <a:lnTo>
                    <a:pt x="43045" y="33278"/>
                  </a:lnTo>
                  <a:lnTo>
                    <a:pt x="42887" y="33160"/>
                  </a:lnTo>
                  <a:lnTo>
                    <a:pt x="42730" y="33120"/>
                  </a:lnTo>
                  <a:close/>
                  <a:moveTo>
                    <a:pt x="3939" y="35838"/>
                  </a:moveTo>
                  <a:lnTo>
                    <a:pt x="3781" y="35917"/>
                  </a:lnTo>
                  <a:lnTo>
                    <a:pt x="3624" y="36035"/>
                  </a:lnTo>
                  <a:lnTo>
                    <a:pt x="3584" y="36192"/>
                  </a:lnTo>
                  <a:lnTo>
                    <a:pt x="3545" y="36350"/>
                  </a:lnTo>
                  <a:lnTo>
                    <a:pt x="3624" y="36507"/>
                  </a:lnTo>
                  <a:lnTo>
                    <a:pt x="3978" y="37098"/>
                  </a:lnTo>
                  <a:lnTo>
                    <a:pt x="4569" y="38043"/>
                  </a:lnTo>
                  <a:lnTo>
                    <a:pt x="4647" y="38122"/>
                  </a:lnTo>
                  <a:lnTo>
                    <a:pt x="4726" y="38201"/>
                  </a:lnTo>
                  <a:lnTo>
                    <a:pt x="4844" y="38240"/>
                  </a:lnTo>
                  <a:lnTo>
                    <a:pt x="5081" y="38240"/>
                  </a:lnTo>
                  <a:lnTo>
                    <a:pt x="5199" y="38161"/>
                  </a:lnTo>
                  <a:lnTo>
                    <a:pt x="5317" y="38043"/>
                  </a:lnTo>
                  <a:lnTo>
                    <a:pt x="5396" y="37886"/>
                  </a:lnTo>
                  <a:lnTo>
                    <a:pt x="5396" y="37728"/>
                  </a:lnTo>
                  <a:lnTo>
                    <a:pt x="5317" y="37531"/>
                  </a:lnTo>
                  <a:lnTo>
                    <a:pt x="4726" y="36625"/>
                  </a:lnTo>
                  <a:lnTo>
                    <a:pt x="4372" y="36074"/>
                  </a:lnTo>
                  <a:lnTo>
                    <a:pt x="4254" y="35917"/>
                  </a:lnTo>
                  <a:lnTo>
                    <a:pt x="4096" y="35877"/>
                  </a:lnTo>
                  <a:lnTo>
                    <a:pt x="3939" y="35838"/>
                  </a:lnTo>
                  <a:close/>
                  <a:moveTo>
                    <a:pt x="40957" y="36271"/>
                  </a:moveTo>
                  <a:lnTo>
                    <a:pt x="40800" y="36350"/>
                  </a:lnTo>
                  <a:lnTo>
                    <a:pt x="40682" y="36468"/>
                  </a:lnTo>
                  <a:lnTo>
                    <a:pt x="40603" y="36625"/>
                  </a:lnTo>
                  <a:lnTo>
                    <a:pt x="39697" y="37964"/>
                  </a:lnTo>
                  <a:lnTo>
                    <a:pt x="39658" y="38122"/>
                  </a:lnTo>
                  <a:lnTo>
                    <a:pt x="39658" y="38279"/>
                  </a:lnTo>
                  <a:lnTo>
                    <a:pt x="39697" y="38437"/>
                  </a:lnTo>
                  <a:lnTo>
                    <a:pt x="39815" y="38555"/>
                  </a:lnTo>
                  <a:lnTo>
                    <a:pt x="39933" y="38634"/>
                  </a:lnTo>
                  <a:lnTo>
                    <a:pt x="40170" y="38634"/>
                  </a:lnTo>
                  <a:lnTo>
                    <a:pt x="40288" y="38595"/>
                  </a:lnTo>
                  <a:lnTo>
                    <a:pt x="40367" y="38555"/>
                  </a:lnTo>
                  <a:lnTo>
                    <a:pt x="40445" y="38476"/>
                  </a:lnTo>
                  <a:lnTo>
                    <a:pt x="41351" y="37098"/>
                  </a:lnTo>
                  <a:lnTo>
                    <a:pt x="41430" y="36940"/>
                  </a:lnTo>
                  <a:lnTo>
                    <a:pt x="41509" y="36783"/>
                  </a:lnTo>
                  <a:lnTo>
                    <a:pt x="41509" y="36625"/>
                  </a:lnTo>
                  <a:lnTo>
                    <a:pt x="41430" y="36468"/>
                  </a:lnTo>
                  <a:lnTo>
                    <a:pt x="41272" y="36350"/>
                  </a:lnTo>
                  <a:lnTo>
                    <a:pt x="41115" y="36271"/>
                  </a:lnTo>
                  <a:close/>
                  <a:moveTo>
                    <a:pt x="5868" y="38831"/>
                  </a:moveTo>
                  <a:lnTo>
                    <a:pt x="5711" y="38910"/>
                  </a:lnTo>
                  <a:lnTo>
                    <a:pt x="5593" y="39028"/>
                  </a:lnTo>
                  <a:lnTo>
                    <a:pt x="5553" y="39185"/>
                  </a:lnTo>
                  <a:lnTo>
                    <a:pt x="5553" y="39343"/>
                  </a:lnTo>
                  <a:lnTo>
                    <a:pt x="5632" y="39500"/>
                  </a:lnTo>
                  <a:lnTo>
                    <a:pt x="6538" y="40761"/>
                  </a:lnTo>
                  <a:lnTo>
                    <a:pt x="6656" y="40957"/>
                  </a:lnTo>
                  <a:lnTo>
                    <a:pt x="6735" y="41036"/>
                  </a:lnTo>
                  <a:lnTo>
                    <a:pt x="6853" y="41076"/>
                  </a:lnTo>
                  <a:lnTo>
                    <a:pt x="7050" y="41115"/>
                  </a:lnTo>
                  <a:lnTo>
                    <a:pt x="7168" y="41115"/>
                  </a:lnTo>
                  <a:lnTo>
                    <a:pt x="7286" y="41036"/>
                  </a:lnTo>
                  <a:lnTo>
                    <a:pt x="7404" y="40918"/>
                  </a:lnTo>
                  <a:lnTo>
                    <a:pt x="7483" y="40761"/>
                  </a:lnTo>
                  <a:lnTo>
                    <a:pt x="7483" y="40564"/>
                  </a:lnTo>
                  <a:lnTo>
                    <a:pt x="7404" y="40406"/>
                  </a:lnTo>
                  <a:lnTo>
                    <a:pt x="7247" y="40249"/>
                  </a:lnTo>
                  <a:lnTo>
                    <a:pt x="6341" y="38988"/>
                  </a:lnTo>
                  <a:lnTo>
                    <a:pt x="6223" y="38870"/>
                  </a:lnTo>
                  <a:lnTo>
                    <a:pt x="6026" y="38831"/>
                  </a:lnTo>
                  <a:close/>
                  <a:moveTo>
                    <a:pt x="38988" y="39225"/>
                  </a:moveTo>
                  <a:lnTo>
                    <a:pt x="38831" y="39264"/>
                  </a:lnTo>
                  <a:lnTo>
                    <a:pt x="38673" y="39382"/>
                  </a:lnTo>
                  <a:lnTo>
                    <a:pt x="37610" y="40800"/>
                  </a:lnTo>
                  <a:lnTo>
                    <a:pt x="37571" y="40997"/>
                  </a:lnTo>
                  <a:lnTo>
                    <a:pt x="37531" y="41154"/>
                  </a:lnTo>
                  <a:lnTo>
                    <a:pt x="37610" y="41312"/>
                  </a:lnTo>
                  <a:lnTo>
                    <a:pt x="37728" y="41430"/>
                  </a:lnTo>
                  <a:lnTo>
                    <a:pt x="37846" y="41509"/>
                  </a:lnTo>
                  <a:lnTo>
                    <a:pt x="37964" y="41548"/>
                  </a:lnTo>
                  <a:lnTo>
                    <a:pt x="38161" y="41469"/>
                  </a:lnTo>
                  <a:lnTo>
                    <a:pt x="38279" y="41430"/>
                  </a:lnTo>
                  <a:lnTo>
                    <a:pt x="38358" y="41351"/>
                  </a:lnTo>
                  <a:lnTo>
                    <a:pt x="39421" y="39933"/>
                  </a:lnTo>
                  <a:lnTo>
                    <a:pt x="39461" y="39776"/>
                  </a:lnTo>
                  <a:lnTo>
                    <a:pt x="39500" y="39579"/>
                  </a:lnTo>
                  <a:lnTo>
                    <a:pt x="39421" y="39422"/>
                  </a:lnTo>
                  <a:lnTo>
                    <a:pt x="39303" y="39303"/>
                  </a:lnTo>
                  <a:lnTo>
                    <a:pt x="39146" y="39225"/>
                  </a:lnTo>
                  <a:close/>
                  <a:moveTo>
                    <a:pt x="7995" y="41666"/>
                  </a:moveTo>
                  <a:lnTo>
                    <a:pt x="7837" y="41745"/>
                  </a:lnTo>
                  <a:lnTo>
                    <a:pt x="7719" y="41903"/>
                  </a:lnTo>
                  <a:lnTo>
                    <a:pt x="7640" y="42060"/>
                  </a:lnTo>
                  <a:lnTo>
                    <a:pt x="7640" y="42218"/>
                  </a:lnTo>
                  <a:lnTo>
                    <a:pt x="7719" y="42375"/>
                  </a:lnTo>
                  <a:lnTo>
                    <a:pt x="8271" y="43163"/>
                  </a:lnTo>
                  <a:lnTo>
                    <a:pt x="8704" y="43832"/>
                  </a:lnTo>
                  <a:lnTo>
                    <a:pt x="8783" y="43911"/>
                  </a:lnTo>
                  <a:lnTo>
                    <a:pt x="8861" y="43990"/>
                  </a:lnTo>
                  <a:lnTo>
                    <a:pt x="8979" y="44029"/>
                  </a:lnTo>
                  <a:lnTo>
                    <a:pt x="9176" y="44029"/>
                  </a:lnTo>
                  <a:lnTo>
                    <a:pt x="9295" y="43990"/>
                  </a:lnTo>
                  <a:lnTo>
                    <a:pt x="9452" y="43872"/>
                  </a:lnTo>
                  <a:lnTo>
                    <a:pt x="9491" y="43714"/>
                  </a:lnTo>
                  <a:lnTo>
                    <a:pt x="9531" y="43517"/>
                  </a:lnTo>
                  <a:lnTo>
                    <a:pt x="9452" y="43360"/>
                  </a:lnTo>
                  <a:lnTo>
                    <a:pt x="9019" y="42651"/>
                  </a:lnTo>
                  <a:lnTo>
                    <a:pt x="8428" y="41863"/>
                  </a:lnTo>
                  <a:lnTo>
                    <a:pt x="8310" y="41745"/>
                  </a:lnTo>
                  <a:lnTo>
                    <a:pt x="8152" y="41666"/>
                  </a:lnTo>
                  <a:close/>
                  <a:moveTo>
                    <a:pt x="36862" y="42099"/>
                  </a:moveTo>
                  <a:lnTo>
                    <a:pt x="36704" y="42139"/>
                  </a:lnTo>
                  <a:lnTo>
                    <a:pt x="36586" y="42257"/>
                  </a:lnTo>
                  <a:lnTo>
                    <a:pt x="36035" y="43084"/>
                  </a:lnTo>
                  <a:lnTo>
                    <a:pt x="35601" y="43793"/>
                  </a:lnTo>
                  <a:lnTo>
                    <a:pt x="35523" y="43990"/>
                  </a:lnTo>
                  <a:lnTo>
                    <a:pt x="35562" y="44147"/>
                  </a:lnTo>
                  <a:lnTo>
                    <a:pt x="35641" y="44305"/>
                  </a:lnTo>
                  <a:lnTo>
                    <a:pt x="35759" y="44423"/>
                  </a:lnTo>
                  <a:lnTo>
                    <a:pt x="35877" y="44462"/>
                  </a:lnTo>
                  <a:lnTo>
                    <a:pt x="36113" y="44462"/>
                  </a:lnTo>
                  <a:lnTo>
                    <a:pt x="36192" y="44423"/>
                  </a:lnTo>
                  <a:lnTo>
                    <a:pt x="36310" y="44344"/>
                  </a:lnTo>
                  <a:lnTo>
                    <a:pt x="36350" y="44265"/>
                  </a:lnTo>
                  <a:lnTo>
                    <a:pt x="36783" y="43557"/>
                  </a:lnTo>
                  <a:lnTo>
                    <a:pt x="37295" y="42769"/>
                  </a:lnTo>
                  <a:lnTo>
                    <a:pt x="37374" y="42611"/>
                  </a:lnTo>
                  <a:lnTo>
                    <a:pt x="37374" y="42454"/>
                  </a:lnTo>
                  <a:lnTo>
                    <a:pt x="37334" y="42296"/>
                  </a:lnTo>
                  <a:lnTo>
                    <a:pt x="37177" y="42178"/>
                  </a:lnTo>
                  <a:lnTo>
                    <a:pt x="37019" y="42099"/>
                  </a:lnTo>
                  <a:close/>
                  <a:moveTo>
                    <a:pt x="9925" y="44738"/>
                  </a:moveTo>
                  <a:lnTo>
                    <a:pt x="9728" y="44777"/>
                  </a:lnTo>
                  <a:lnTo>
                    <a:pt x="9570" y="44856"/>
                  </a:lnTo>
                  <a:lnTo>
                    <a:pt x="9491" y="45014"/>
                  </a:lnTo>
                  <a:lnTo>
                    <a:pt x="9452" y="45171"/>
                  </a:lnTo>
                  <a:lnTo>
                    <a:pt x="9491" y="45329"/>
                  </a:lnTo>
                  <a:lnTo>
                    <a:pt x="9688" y="45801"/>
                  </a:lnTo>
                  <a:lnTo>
                    <a:pt x="9846" y="46235"/>
                  </a:lnTo>
                  <a:lnTo>
                    <a:pt x="10003" y="46943"/>
                  </a:lnTo>
                  <a:lnTo>
                    <a:pt x="10082" y="47101"/>
                  </a:lnTo>
                  <a:lnTo>
                    <a:pt x="10161" y="47219"/>
                  </a:lnTo>
                  <a:lnTo>
                    <a:pt x="10318" y="47298"/>
                  </a:lnTo>
                  <a:lnTo>
                    <a:pt x="10555" y="47298"/>
                  </a:lnTo>
                  <a:lnTo>
                    <a:pt x="10712" y="47219"/>
                  </a:lnTo>
                  <a:lnTo>
                    <a:pt x="10830" y="47101"/>
                  </a:lnTo>
                  <a:lnTo>
                    <a:pt x="10870" y="46943"/>
                  </a:lnTo>
                  <a:lnTo>
                    <a:pt x="10870" y="46786"/>
                  </a:lnTo>
                  <a:lnTo>
                    <a:pt x="10673" y="45959"/>
                  </a:lnTo>
                  <a:lnTo>
                    <a:pt x="10515" y="45486"/>
                  </a:lnTo>
                  <a:lnTo>
                    <a:pt x="10318" y="44974"/>
                  </a:lnTo>
                  <a:lnTo>
                    <a:pt x="10200" y="44856"/>
                  </a:lnTo>
                  <a:lnTo>
                    <a:pt x="10082" y="44738"/>
                  </a:lnTo>
                  <a:close/>
                  <a:moveTo>
                    <a:pt x="35208" y="45171"/>
                  </a:moveTo>
                  <a:lnTo>
                    <a:pt x="35011" y="45211"/>
                  </a:lnTo>
                  <a:lnTo>
                    <a:pt x="34893" y="45329"/>
                  </a:lnTo>
                  <a:lnTo>
                    <a:pt x="34814" y="45486"/>
                  </a:lnTo>
                  <a:lnTo>
                    <a:pt x="34617" y="45959"/>
                  </a:lnTo>
                  <a:lnTo>
                    <a:pt x="34459" y="46589"/>
                  </a:lnTo>
                  <a:lnTo>
                    <a:pt x="34341" y="47298"/>
                  </a:lnTo>
                  <a:lnTo>
                    <a:pt x="34341" y="47455"/>
                  </a:lnTo>
                  <a:lnTo>
                    <a:pt x="34420" y="47613"/>
                  </a:lnTo>
                  <a:lnTo>
                    <a:pt x="34538" y="47731"/>
                  </a:lnTo>
                  <a:lnTo>
                    <a:pt x="34696" y="47810"/>
                  </a:lnTo>
                  <a:lnTo>
                    <a:pt x="34774" y="47810"/>
                  </a:lnTo>
                  <a:lnTo>
                    <a:pt x="34932" y="47770"/>
                  </a:lnTo>
                  <a:lnTo>
                    <a:pt x="35050" y="47692"/>
                  </a:lnTo>
                  <a:lnTo>
                    <a:pt x="35168" y="47574"/>
                  </a:lnTo>
                  <a:lnTo>
                    <a:pt x="35208" y="47416"/>
                  </a:lnTo>
                  <a:lnTo>
                    <a:pt x="35326" y="46786"/>
                  </a:lnTo>
                  <a:lnTo>
                    <a:pt x="35483" y="46235"/>
                  </a:lnTo>
                  <a:lnTo>
                    <a:pt x="35641" y="45801"/>
                  </a:lnTo>
                  <a:lnTo>
                    <a:pt x="35641" y="45604"/>
                  </a:lnTo>
                  <a:lnTo>
                    <a:pt x="35601" y="45447"/>
                  </a:lnTo>
                  <a:lnTo>
                    <a:pt x="35523" y="45289"/>
                  </a:lnTo>
                  <a:lnTo>
                    <a:pt x="35365" y="45211"/>
                  </a:lnTo>
                  <a:lnTo>
                    <a:pt x="35208" y="45171"/>
                  </a:lnTo>
                  <a:close/>
                  <a:moveTo>
                    <a:pt x="10633" y="48164"/>
                  </a:moveTo>
                  <a:lnTo>
                    <a:pt x="10476" y="48243"/>
                  </a:lnTo>
                  <a:lnTo>
                    <a:pt x="10358" y="48322"/>
                  </a:lnTo>
                  <a:lnTo>
                    <a:pt x="10279" y="48479"/>
                  </a:lnTo>
                  <a:lnTo>
                    <a:pt x="10240" y="48676"/>
                  </a:lnTo>
                  <a:lnTo>
                    <a:pt x="10358" y="50409"/>
                  </a:lnTo>
                  <a:lnTo>
                    <a:pt x="10397" y="50606"/>
                  </a:lnTo>
                  <a:lnTo>
                    <a:pt x="10476" y="50724"/>
                  </a:lnTo>
                  <a:lnTo>
                    <a:pt x="10633" y="50803"/>
                  </a:lnTo>
                  <a:lnTo>
                    <a:pt x="10791" y="50842"/>
                  </a:lnTo>
                  <a:lnTo>
                    <a:pt x="10830" y="50842"/>
                  </a:lnTo>
                  <a:lnTo>
                    <a:pt x="10988" y="50803"/>
                  </a:lnTo>
                  <a:lnTo>
                    <a:pt x="11106" y="50685"/>
                  </a:lnTo>
                  <a:lnTo>
                    <a:pt x="11224" y="50567"/>
                  </a:lnTo>
                  <a:lnTo>
                    <a:pt x="11224" y="50370"/>
                  </a:lnTo>
                  <a:lnTo>
                    <a:pt x="11145" y="48597"/>
                  </a:lnTo>
                  <a:lnTo>
                    <a:pt x="11067" y="48401"/>
                  </a:lnTo>
                  <a:lnTo>
                    <a:pt x="10988" y="48282"/>
                  </a:lnTo>
                  <a:lnTo>
                    <a:pt x="10830" y="48204"/>
                  </a:lnTo>
                  <a:lnTo>
                    <a:pt x="10633" y="48164"/>
                  </a:lnTo>
                  <a:close/>
                  <a:moveTo>
                    <a:pt x="34617" y="48676"/>
                  </a:moveTo>
                  <a:lnTo>
                    <a:pt x="34459" y="48716"/>
                  </a:lnTo>
                  <a:lnTo>
                    <a:pt x="34302" y="48794"/>
                  </a:lnTo>
                  <a:lnTo>
                    <a:pt x="34184" y="48913"/>
                  </a:lnTo>
                  <a:lnTo>
                    <a:pt x="34144" y="49109"/>
                  </a:lnTo>
                  <a:lnTo>
                    <a:pt x="34066" y="50448"/>
                  </a:lnTo>
                  <a:lnTo>
                    <a:pt x="34066" y="50882"/>
                  </a:lnTo>
                  <a:lnTo>
                    <a:pt x="34066" y="51039"/>
                  </a:lnTo>
                  <a:lnTo>
                    <a:pt x="34184" y="51197"/>
                  </a:lnTo>
                  <a:lnTo>
                    <a:pt x="34302" y="51315"/>
                  </a:lnTo>
                  <a:lnTo>
                    <a:pt x="34459" y="51354"/>
                  </a:lnTo>
                  <a:lnTo>
                    <a:pt x="34499" y="51354"/>
                  </a:lnTo>
                  <a:lnTo>
                    <a:pt x="34656" y="51315"/>
                  </a:lnTo>
                  <a:lnTo>
                    <a:pt x="34814" y="51236"/>
                  </a:lnTo>
                  <a:lnTo>
                    <a:pt x="34893" y="51079"/>
                  </a:lnTo>
                  <a:lnTo>
                    <a:pt x="34932" y="50921"/>
                  </a:lnTo>
                  <a:lnTo>
                    <a:pt x="34971" y="50488"/>
                  </a:lnTo>
                  <a:lnTo>
                    <a:pt x="35050" y="49149"/>
                  </a:lnTo>
                  <a:lnTo>
                    <a:pt x="35011" y="48991"/>
                  </a:lnTo>
                  <a:lnTo>
                    <a:pt x="34932" y="48834"/>
                  </a:lnTo>
                  <a:lnTo>
                    <a:pt x="34774" y="48716"/>
                  </a:lnTo>
                  <a:lnTo>
                    <a:pt x="34617" y="48676"/>
                  </a:lnTo>
                  <a:close/>
                  <a:moveTo>
                    <a:pt x="10870" y="51748"/>
                  </a:moveTo>
                  <a:lnTo>
                    <a:pt x="10673" y="51787"/>
                  </a:lnTo>
                  <a:lnTo>
                    <a:pt x="10555" y="51906"/>
                  </a:lnTo>
                  <a:lnTo>
                    <a:pt x="10476" y="52024"/>
                  </a:lnTo>
                  <a:lnTo>
                    <a:pt x="10437" y="52221"/>
                  </a:lnTo>
                  <a:lnTo>
                    <a:pt x="10555" y="53323"/>
                  </a:lnTo>
                  <a:lnTo>
                    <a:pt x="10633" y="53993"/>
                  </a:lnTo>
                  <a:lnTo>
                    <a:pt x="10673" y="54150"/>
                  </a:lnTo>
                  <a:lnTo>
                    <a:pt x="10791" y="54268"/>
                  </a:lnTo>
                  <a:lnTo>
                    <a:pt x="10909" y="54387"/>
                  </a:lnTo>
                  <a:lnTo>
                    <a:pt x="11145" y="54387"/>
                  </a:lnTo>
                  <a:lnTo>
                    <a:pt x="11303" y="54347"/>
                  </a:lnTo>
                  <a:lnTo>
                    <a:pt x="11421" y="54229"/>
                  </a:lnTo>
                  <a:lnTo>
                    <a:pt x="11500" y="54072"/>
                  </a:lnTo>
                  <a:lnTo>
                    <a:pt x="11500" y="53875"/>
                  </a:lnTo>
                  <a:lnTo>
                    <a:pt x="11421" y="53245"/>
                  </a:lnTo>
                  <a:lnTo>
                    <a:pt x="11342" y="52142"/>
                  </a:lnTo>
                  <a:lnTo>
                    <a:pt x="11303" y="51984"/>
                  </a:lnTo>
                  <a:lnTo>
                    <a:pt x="11185" y="51827"/>
                  </a:lnTo>
                  <a:lnTo>
                    <a:pt x="11027" y="51748"/>
                  </a:lnTo>
                  <a:close/>
                  <a:moveTo>
                    <a:pt x="34420" y="52221"/>
                  </a:moveTo>
                  <a:lnTo>
                    <a:pt x="34223" y="52260"/>
                  </a:lnTo>
                  <a:lnTo>
                    <a:pt x="34105" y="52339"/>
                  </a:lnTo>
                  <a:lnTo>
                    <a:pt x="33987" y="52457"/>
                  </a:lnTo>
                  <a:lnTo>
                    <a:pt x="33947" y="52654"/>
                  </a:lnTo>
                  <a:lnTo>
                    <a:pt x="33869" y="53245"/>
                  </a:lnTo>
                  <a:lnTo>
                    <a:pt x="33750" y="54387"/>
                  </a:lnTo>
                  <a:lnTo>
                    <a:pt x="33750" y="54544"/>
                  </a:lnTo>
                  <a:lnTo>
                    <a:pt x="33829" y="54702"/>
                  </a:lnTo>
                  <a:lnTo>
                    <a:pt x="33947" y="54820"/>
                  </a:lnTo>
                  <a:lnTo>
                    <a:pt x="34105" y="54899"/>
                  </a:lnTo>
                  <a:lnTo>
                    <a:pt x="34184" y="54899"/>
                  </a:lnTo>
                  <a:lnTo>
                    <a:pt x="34341" y="54859"/>
                  </a:lnTo>
                  <a:lnTo>
                    <a:pt x="34459" y="54780"/>
                  </a:lnTo>
                  <a:lnTo>
                    <a:pt x="34578" y="54662"/>
                  </a:lnTo>
                  <a:lnTo>
                    <a:pt x="34617" y="54505"/>
                  </a:lnTo>
                  <a:lnTo>
                    <a:pt x="34774" y="53323"/>
                  </a:lnTo>
                  <a:lnTo>
                    <a:pt x="34814" y="52733"/>
                  </a:lnTo>
                  <a:lnTo>
                    <a:pt x="34814" y="52536"/>
                  </a:lnTo>
                  <a:lnTo>
                    <a:pt x="34735" y="52378"/>
                  </a:lnTo>
                  <a:lnTo>
                    <a:pt x="34578" y="52299"/>
                  </a:lnTo>
                  <a:lnTo>
                    <a:pt x="34420" y="52221"/>
                  </a:lnTo>
                  <a:close/>
                  <a:moveTo>
                    <a:pt x="11264" y="55253"/>
                  </a:moveTo>
                  <a:lnTo>
                    <a:pt x="11106" y="55332"/>
                  </a:lnTo>
                  <a:lnTo>
                    <a:pt x="10988" y="55450"/>
                  </a:lnTo>
                  <a:lnTo>
                    <a:pt x="10949" y="55607"/>
                  </a:lnTo>
                  <a:lnTo>
                    <a:pt x="10949" y="55804"/>
                  </a:lnTo>
                  <a:lnTo>
                    <a:pt x="11185" y="56710"/>
                  </a:lnTo>
                  <a:lnTo>
                    <a:pt x="11421" y="57576"/>
                  </a:lnTo>
                  <a:lnTo>
                    <a:pt x="11500" y="57695"/>
                  </a:lnTo>
                  <a:lnTo>
                    <a:pt x="11579" y="57773"/>
                  </a:lnTo>
                  <a:lnTo>
                    <a:pt x="11736" y="57852"/>
                  </a:lnTo>
                  <a:lnTo>
                    <a:pt x="12012" y="57852"/>
                  </a:lnTo>
                  <a:lnTo>
                    <a:pt x="12130" y="57734"/>
                  </a:lnTo>
                  <a:lnTo>
                    <a:pt x="12248" y="57616"/>
                  </a:lnTo>
                  <a:lnTo>
                    <a:pt x="12288" y="57458"/>
                  </a:lnTo>
                  <a:lnTo>
                    <a:pt x="12288" y="57261"/>
                  </a:lnTo>
                  <a:lnTo>
                    <a:pt x="12012" y="56474"/>
                  </a:lnTo>
                  <a:lnTo>
                    <a:pt x="11815" y="55607"/>
                  </a:lnTo>
                  <a:lnTo>
                    <a:pt x="11736" y="55450"/>
                  </a:lnTo>
                  <a:lnTo>
                    <a:pt x="11618" y="55332"/>
                  </a:lnTo>
                  <a:lnTo>
                    <a:pt x="11460" y="55253"/>
                  </a:lnTo>
                  <a:close/>
                  <a:moveTo>
                    <a:pt x="33750" y="55765"/>
                  </a:moveTo>
                  <a:lnTo>
                    <a:pt x="33593" y="55804"/>
                  </a:lnTo>
                  <a:lnTo>
                    <a:pt x="33475" y="55922"/>
                  </a:lnTo>
                  <a:lnTo>
                    <a:pt x="33396" y="56080"/>
                  </a:lnTo>
                  <a:lnTo>
                    <a:pt x="33160" y="56907"/>
                  </a:lnTo>
                  <a:lnTo>
                    <a:pt x="32884" y="57734"/>
                  </a:lnTo>
                  <a:lnTo>
                    <a:pt x="32845" y="57892"/>
                  </a:lnTo>
                  <a:lnTo>
                    <a:pt x="32884" y="58088"/>
                  </a:lnTo>
                  <a:lnTo>
                    <a:pt x="33002" y="58207"/>
                  </a:lnTo>
                  <a:lnTo>
                    <a:pt x="33160" y="58325"/>
                  </a:lnTo>
                  <a:lnTo>
                    <a:pt x="33435" y="58325"/>
                  </a:lnTo>
                  <a:lnTo>
                    <a:pt x="33554" y="58246"/>
                  </a:lnTo>
                  <a:lnTo>
                    <a:pt x="33632" y="58167"/>
                  </a:lnTo>
                  <a:lnTo>
                    <a:pt x="33711" y="58049"/>
                  </a:lnTo>
                  <a:lnTo>
                    <a:pt x="33987" y="57183"/>
                  </a:lnTo>
                  <a:lnTo>
                    <a:pt x="34262" y="56277"/>
                  </a:lnTo>
                  <a:lnTo>
                    <a:pt x="34262" y="56119"/>
                  </a:lnTo>
                  <a:lnTo>
                    <a:pt x="34184" y="55962"/>
                  </a:lnTo>
                  <a:lnTo>
                    <a:pt x="34105" y="55844"/>
                  </a:lnTo>
                  <a:lnTo>
                    <a:pt x="33908" y="55765"/>
                  </a:lnTo>
                  <a:close/>
                  <a:moveTo>
                    <a:pt x="12484" y="58640"/>
                  </a:moveTo>
                  <a:lnTo>
                    <a:pt x="12327" y="58679"/>
                  </a:lnTo>
                  <a:lnTo>
                    <a:pt x="12169" y="58758"/>
                  </a:lnTo>
                  <a:lnTo>
                    <a:pt x="12091" y="58915"/>
                  </a:lnTo>
                  <a:lnTo>
                    <a:pt x="12051" y="59073"/>
                  </a:lnTo>
                  <a:lnTo>
                    <a:pt x="12130" y="59270"/>
                  </a:lnTo>
                  <a:lnTo>
                    <a:pt x="12524" y="60097"/>
                  </a:lnTo>
                  <a:lnTo>
                    <a:pt x="12996" y="60885"/>
                  </a:lnTo>
                  <a:lnTo>
                    <a:pt x="13075" y="60963"/>
                  </a:lnTo>
                  <a:lnTo>
                    <a:pt x="13154" y="61003"/>
                  </a:lnTo>
                  <a:lnTo>
                    <a:pt x="13272" y="61042"/>
                  </a:lnTo>
                  <a:lnTo>
                    <a:pt x="13390" y="61081"/>
                  </a:lnTo>
                  <a:lnTo>
                    <a:pt x="13508" y="61042"/>
                  </a:lnTo>
                  <a:lnTo>
                    <a:pt x="13626" y="61003"/>
                  </a:lnTo>
                  <a:lnTo>
                    <a:pt x="13745" y="60885"/>
                  </a:lnTo>
                  <a:lnTo>
                    <a:pt x="13823" y="60727"/>
                  </a:lnTo>
                  <a:lnTo>
                    <a:pt x="13823" y="60530"/>
                  </a:lnTo>
                  <a:lnTo>
                    <a:pt x="13745" y="60373"/>
                  </a:lnTo>
                  <a:lnTo>
                    <a:pt x="13311" y="59664"/>
                  </a:lnTo>
                  <a:lnTo>
                    <a:pt x="12918" y="58876"/>
                  </a:lnTo>
                  <a:lnTo>
                    <a:pt x="12799" y="58719"/>
                  </a:lnTo>
                  <a:lnTo>
                    <a:pt x="12642" y="58640"/>
                  </a:lnTo>
                  <a:close/>
                  <a:moveTo>
                    <a:pt x="32451" y="59073"/>
                  </a:moveTo>
                  <a:lnTo>
                    <a:pt x="32293" y="59191"/>
                  </a:lnTo>
                  <a:lnTo>
                    <a:pt x="32175" y="59309"/>
                  </a:lnTo>
                  <a:lnTo>
                    <a:pt x="31742" y="60058"/>
                  </a:lnTo>
                  <a:lnTo>
                    <a:pt x="31269" y="60766"/>
                  </a:lnTo>
                  <a:lnTo>
                    <a:pt x="31230" y="60924"/>
                  </a:lnTo>
                  <a:lnTo>
                    <a:pt x="31230" y="61121"/>
                  </a:lnTo>
                  <a:lnTo>
                    <a:pt x="31269" y="61278"/>
                  </a:lnTo>
                  <a:lnTo>
                    <a:pt x="31388" y="61397"/>
                  </a:lnTo>
                  <a:lnTo>
                    <a:pt x="31506" y="61475"/>
                  </a:lnTo>
                  <a:lnTo>
                    <a:pt x="31742" y="61475"/>
                  </a:lnTo>
                  <a:lnTo>
                    <a:pt x="31860" y="61436"/>
                  </a:lnTo>
                  <a:lnTo>
                    <a:pt x="31939" y="61357"/>
                  </a:lnTo>
                  <a:lnTo>
                    <a:pt x="32018" y="61278"/>
                  </a:lnTo>
                  <a:lnTo>
                    <a:pt x="32530" y="60530"/>
                  </a:lnTo>
                  <a:lnTo>
                    <a:pt x="32963" y="59703"/>
                  </a:lnTo>
                  <a:lnTo>
                    <a:pt x="33042" y="59546"/>
                  </a:lnTo>
                  <a:lnTo>
                    <a:pt x="33002" y="59388"/>
                  </a:lnTo>
                  <a:lnTo>
                    <a:pt x="32923" y="59231"/>
                  </a:lnTo>
                  <a:lnTo>
                    <a:pt x="32766" y="59112"/>
                  </a:lnTo>
                  <a:lnTo>
                    <a:pt x="32608" y="59073"/>
                  </a:lnTo>
                  <a:close/>
                  <a:moveTo>
                    <a:pt x="14335" y="61593"/>
                  </a:moveTo>
                  <a:lnTo>
                    <a:pt x="14178" y="61712"/>
                  </a:lnTo>
                  <a:lnTo>
                    <a:pt x="14060" y="61830"/>
                  </a:lnTo>
                  <a:lnTo>
                    <a:pt x="14020" y="62027"/>
                  </a:lnTo>
                  <a:lnTo>
                    <a:pt x="14060" y="62184"/>
                  </a:lnTo>
                  <a:lnTo>
                    <a:pt x="14138" y="62342"/>
                  </a:lnTo>
                  <a:lnTo>
                    <a:pt x="14769" y="63011"/>
                  </a:lnTo>
                  <a:lnTo>
                    <a:pt x="15477" y="63602"/>
                  </a:lnTo>
                  <a:lnTo>
                    <a:pt x="15596" y="63681"/>
                  </a:lnTo>
                  <a:lnTo>
                    <a:pt x="15753" y="63720"/>
                  </a:lnTo>
                  <a:lnTo>
                    <a:pt x="15950" y="63681"/>
                  </a:lnTo>
                  <a:lnTo>
                    <a:pt x="16108" y="63523"/>
                  </a:lnTo>
                  <a:lnTo>
                    <a:pt x="16186" y="63366"/>
                  </a:lnTo>
                  <a:lnTo>
                    <a:pt x="16186" y="63208"/>
                  </a:lnTo>
                  <a:lnTo>
                    <a:pt x="16147" y="63051"/>
                  </a:lnTo>
                  <a:lnTo>
                    <a:pt x="16029" y="62893"/>
                  </a:lnTo>
                  <a:lnTo>
                    <a:pt x="15399" y="62342"/>
                  </a:lnTo>
                  <a:lnTo>
                    <a:pt x="14808" y="61751"/>
                  </a:lnTo>
                  <a:lnTo>
                    <a:pt x="14650" y="61633"/>
                  </a:lnTo>
                  <a:lnTo>
                    <a:pt x="14493" y="61593"/>
                  </a:lnTo>
                  <a:close/>
                  <a:moveTo>
                    <a:pt x="30521" y="61948"/>
                  </a:moveTo>
                  <a:lnTo>
                    <a:pt x="30324" y="61987"/>
                  </a:lnTo>
                  <a:lnTo>
                    <a:pt x="30206" y="62066"/>
                  </a:lnTo>
                  <a:lnTo>
                    <a:pt x="29576" y="62657"/>
                  </a:lnTo>
                  <a:lnTo>
                    <a:pt x="28907" y="63208"/>
                  </a:lnTo>
                  <a:lnTo>
                    <a:pt x="28788" y="63326"/>
                  </a:lnTo>
                  <a:lnTo>
                    <a:pt x="28710" y="63484"/>
                  </a:lnTo>
                  <a:lnTo>
                    <a:pt x="28749" y="63681"/>
                  </a:lnTo>
                  <a:lnTo>
                    <a:pt x="28828" y="63838"/>
                  </a:lnTo>
                  <a:lnTo>
                    <a:pt x="28867" y="63917"/>
                  </a:lnTo>
                  <a:lnTo>
                    <a:pt x="28985" y="63956"/>
                  </a:lnTo>
                  <a:lnTo>
                    <a:pt x="29182" y="63996"/>
                  </a:lnTo>
                  <a:lnTo>
                    <a:pt x="29300" y="63996"/>
                  </a:lnTo>
                  <a:lnTo>
                    <a:pt x="29419" y="63917"/>
                  </a:lnTo>
                  <a:lnTo>
                    <a:pt x="30167" y="63326"/>
                  </a:lnTo>
                  <a:lnTo>
                    <a:pt x="30836" y="62696"/>
                  </a:lnTo>
                  <a:lnTo>
                    <a:pt x="30915" y="62578"/>
                  </a:lnTo>
                  <a:lnTo>
                    <a:pt x="30954" y="62381"/>
                  </a:lnTo>
                  <a:lnTo>
                    <a:pt x="30915" y="62224"/>
                  </a:lnTo>
                  <a:lnTo>
                    <a:pt x="30836" y="62066"/>
                  </a:lnTo>
                  <a:lnTo>
                    <a:pt x="30679" y="61987"/>
                  </a:lnTo>
                  <a:lnTo>
                    <a:pt x="30521" y="61948"/>
                  </a:lnTo>
                  <a:close/>
                  <a:moveTo>
                    <a:pt x="17289" y="63799"/>
                  </a:moveTo>
                  <a:lnTo>
                    <a:pt x="17092" y="63838"/>
                  </a:lnTo>
                  <a:lnTo>
                    <a:pt x="16935" y="63917"/>
                  </a:lnTo>
                  <a:lnTo>
                    <a:pt x="16816" y="64035"/>
                  </a:lnTo>
                  <a:lnTo>
                    <a:pt x="16777" y="64193"/>
                  </a:lnTo>
                  <a:lnTo>
                    <a:pt x="16777" y="64390"/>
                  </a:lnTo>
                  <a:lnTo>
                    <a:pt x="16856" y="64547"/>
                  </a:lnTo>
                  <a:lnTo>
                    <a:pt x="17013" y="64626"/>
                  </a:lnTo>
                  <a:lnTo>
                    <a:pt x="17840" y="65059"/>
                  </a:lnTo>
                  <a:lnTo>
                    <a:pt x="18707" y="65413"/>
                  </a:lnTo>
                  <a:lnTo>
                    <a:pt x="18982" y="65413"/>
                  </a:lnTo>
                  <a:lnTo>
                    <a:pt x="19101" y="65335"/>
                  </a:lnTo>
                  <a:lnTo>
                    <a:pt x="19219" y="65256"/>
                  </a:lnTo>
                  <a:lnTo>
                    <a:pt x="19258" y="65138"/>
                  </a:lnTo>
                  <a:lnTo>
                    <a:pt x="19297" y="64941"/>
                  </a:lnTo>
                  <a:lnTo>
                    <a:pt x="19258" y="64783"/>
                  </a:lnTo>
                  <a:lnTo>
                    <a:pt x="19140" y="64665"/>
                  </a:lnTo>
                  <a:lnTo>
                    <a:pt x="18982" y="64547"/>
                  </a:lnTo>
                  <a:lnTo>
                    <a:pt x="18195" y="64232"/>
                  </a:lnTo>
                  <a:lnTo>
                    <a:pt x="17447" y="63878"/>
                  </a:lnTo>
                  <a:lnTo>
                    <a:pt x="17289" y="63799"/>
                  </a:lnTo>
                  <a:close/>
                  <a:moveTo>
                    <a:pt x="27607" y="64035"/>
                  </a:moveTo>
                  <a:lnTo>
                    <a:pt x="27449" y="64074"/>
                  </a:lnTo>
                  <a:lnTo>
                    <a:pt x="26662" y="64429"/>
                  </a:lnTo>
                  <a:lnTo>
                    <a:pt x="25874" y="64705"/>
                  </a:lnTo>
                  <a:lnTo>
                    <a:pt x="25717" y="64783"/>
                  </a:lnTo>
                  <a:lnTo>
                    <a:pt x="25598" y="64901"/>
                  </a:lnTo>
                  <a:lnTo>
                    <a:pt x="25559" y="65098"/>
                  </a:lnTo>
                  <a:lnTo>
                    <a:pt x="25559" y="65256"/>
                  </a:lnTo>
                  <a:lnTo>
                    <a:pt x="25638" y="65374"/>
                  </a:lnTo>
                  <a:lnTo>
                    <a:pt x="25717" y="65492"/>
                  </a:lnTo>
                  <a:lnTo>
                    <a:pt x="25835" y="65571"/>
                  </a:lnTo>
                  <a:lnTo>
                    <a:pt x="26110" y="65571"/>
                  </a:lnTo>
                  <a:lnTo>
                    <a:pt x="27016" y="65256"/>
                  </a:lnTo>
                  <a:lnTo>
                    <a:pt x="27843" y="64901"/>
                  </a:lnTo>
                  <a:lnTo>
                    <a:pt x="28001" y="64783"/>
                  </a:lnTo>
                  <a:lnTo>
                    <a:pt x="28080" y="64626"/>
                  </a:lnTo>
                  <a:lnTo>
                    <a:pt x="28080" y="64468"/>
                  </a:lnTo>
                  <a:lnTo>
                    <a:pt x="28040" y="64271"/>
                  </a:lnTo>
                  <a:lnTo>
                    <a:pt x="27922" y="64153"/>
                  </a:lnTo>
                  <a:lnTo>
                    <a:pt x="27804" y="64074"/>
                  </a:lnTo>
                  <a:lnTo>
                    <a:pt x="27607" y="64035"/>
                  </a:lnTo>
                  <a:close/>
                  <a:moveTo>
                    <a:pt x="20479" y="64980"/>
                  </a:moveTo>
                  <a:lnTo>
                    <a:pt x="20321" y="65059"/>
                  </a:lnTo>
                  <a:lnTo>
                    <a:pt x="20203" y="65177"/>
                  </a:lnTo>
                  <a:lnTo>
                    <a:pt x="20124" y="65335"/>
                  </a:lnTo>
                  <a:lnTo>
                    <a:pt x="20124" y="65532"/>
                  </a:lnTo>
                  <a:lnTo>
                    <a:pt x="20203" y="65689"/>
                  </a:lnTo>
                  <a:lnTo>
                    <a:pt x="20321" y="65807"/>
                  </a:lnTo>
                  <a:lnTo>
                    <a:pt x="20479" y="65847"/>
                  </a:lnTo>
                  <a:lnTo>
                    <a:pt x="21227" y="65965"/>
                  </a:lnTo>
                  <a:lnTo>
                    <a:pt x="21975" y="66044"/>
                  </a:lnTo>
                  <a:lnTo>
                    <a:pt x="22881" y="66044"/>
                  </a:lnTo>
                  <a:lnTo>
                    <a:pt x="23433" y="66004"/>
                  </a:lnTo>
                  <a:lnTo>
                    <a:pt x="24299" y="65925"/>
                  </a:lnTo>
                  <a:lnTo>
                    <a:pt x="24456" y="65886"/>
                  </a:lnTo>
                  <a:lnTo>
                    <a:pt x="24614" y="65768"/>
                  </a:lnTo>
                  <a:lnTo>
                    <a:pt x="24693" y="65610"/>
                  </a:lnTo>
                  <a:lnTo>
                    <a:pt x="24693" y="65453"/>
                  </a:lnTo>
                  <a:lnTo>
                    <a:pt x="24653" y="65256"/>
                  </a:lnTo>
                  <a:lnTo>
                    <a:pt x="24535" y="65138"/>
                  </a:lnTo>
                  <a:lnTo>
                    <a:pt x="24378" y="65059"/>
                  </a:lnTo>
                  <a:lnTo>
                    <a:pt x="24181" y="65059"/>
                  </a:lnTo>
                  <a:lnTo>
                    <a:pt x="23354" y="65138"/>
                  </a:lnTo>
                  <a:lnTo>
                    <a:pt x="22487" y="65138"/>
                  </a:lnTo>
                  <a:lnTo>
                    <a:pt x="22409" y="65177"/>
                  </a:lnTo>
                  <a:lnTo>
                    <a:pt x="22015" y="65138"/>
                  </a:lnTo>
                  <a:lnTo>
                    <a:pt x="21345" y="65098"/>
                  </a:lnTo>
                  <a:lnTo>
                    <a:pt x="20636" y="649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" name="Google Shape;4062;p33">
              <a:extLst>
                <a:ext uri="{FF2B5EF4-FFF2-40B4-BE49-F238E27FC236}">
                  <a16:creationId xmlns:a16="http://schemas.microsoft.com/office/drawing/2014/main" id="{59D01FE4-FB95-44F7-B6B9-7296BC2FA233}"/>
                </a:ext>
              </a:extLst>
            </p:cNvPr>
            <p:cNvSpPr/>
            <p:nvPr/>
          </p:nvSpPr>
          <p:spPr>
            <a:xfrm>
              <a:off x="5629110" y="2322634"/>
              <a:ext cx="932716" cy="1477673"/>
            </a:xfrm>
            <a:custGeom>
              <a:avLst/>
              <a:gdLst/>
              <a:ahLst/>
              <a:cxnLst/>
              <a:rect l="l" t="t" r="r" b="b"/>
              <a:pathLst>
                <a:path w="35523" h="56278" extrusionOk="0">
                  <a:moveTo>
                    <a:pt x="17053" y="1"/>
                  </a:moveTo>
                  <a:lnTo>
                    <a:pt x="16226" y="40"/>
                  </a:lnTo>
                  <a:lnTo>
                    <a:pt x="15399" y="158"/>
                  </a:lnTo>
                  <a:lnTo>
                    <a:pt x="14572" y="276"/>
                  </a:lnTo>
                  <a:lnTo>
                    <a:pt x="13784" y="473"/>
                  </a:lnTo>
                  <a:lnTo>
                    <a:pt x="12957" y="710"/>
                  </a:lnTo>
                  <a:lnTo>
                    <a:pt x="12209" y="985"/>
                  </a:lnTo>
                  <a:lnTo>
                    <a:pt x="11421" y="1300"/>
                  </a:lnTo>
                  <a:lnTo>
                    <a:pt x="10673" y="1655"/>
                  </a:lnTo>
                  <a:lnTo>
                    <a:pt x="9925" y="2049"/>
                  </a:lnTo>
                  <a:lnTo>
                    <a:pt x="9216" y="2482"/>
                  </a:lnTo>
                  <a:lnTo>
                    <a:pt x="8507" y="2954"/>
                  </a:lnTo>
                  <a:lnTo>
                    <a:pt x="7838" y="3427"/>
                  </a:lnTo>
                  <a:lnTo>
                    <a:pt x="7208" y="3978"/>
                  </a:lnTo>
                  <a:lnTo>
                    <a:pt x="6538" y="4530"/>
                  </a:lnTo>
                  <a:lnTo>
                    <a:pt x="5947" y="5120"/>
                  </a:lnTo>
                  <a:lnTo>
                    <a:pt x="5357" y="5711"/>
                  </a:lnTo>
                  <a:lnTo>
                    <a:pt x="4805" y="6341"/>
                  </a:lnTo>
                  <a:lnTo>
                    <a:pt x="4254" y="7011"/>
                  </a:lnTo>
                  <a:lnTo>
                    <a:pt x="3742" y="7680"/>
                  </a:lnTo>
                  <a:lnTo>
                    <a:pt x="3269" y="8389"/>
                  </a:lnTo>
                  <a:lnTo>
                    <a:pt x="2797" y="9098"/>
                  </a:lnTo>
                  <a:lnTo>
                    <a:pt x="2403" y="9846"/>
                  </a:lnTo>
                  <a:lnTo>
                    <a:pt x="2009" y="10594"/>
                  </a:lnTo>
                  <a:lnTo>
                    <a:pt x="1655" y="11343"/>
                  </a:lnTo>
                  <a:lnTo>
                    <a:pt x="1300" y="12130"/>
                  </a:lnTo>
                  <a:lnTo>
                    <a:pt x="1025" y="12918"/>
                  </a:lnTo>
                  <a:lnTo>
                    <a:pt x="749" y="13745"/>
                  </a:lnTo>
                  <a:lnTo>
                    <a:pt x="552" y="14533"/>
                  </a:lnTo>
                  <a:lnTo>
                    <a:pt x="355" y="15360"/>
                  </a:lnTo>
                  <a:lnTo>
                    <a:pt x="198" y="16187"/>
                  </a:lnTo>
                  <a:lnTo>
                    <a:pt x="119" y="17053"/>
                  </a:lnTo>
                  <a:lnTo>
                    <a:pt x="40" y="17919"/>
                  </a:lnTo>
                  <a:lnTo>
                    <a:pt x="1" y="18786"/>
                  </a:lnTo>
                  <a:lnTo>
                    <a:pt x="40" y="19652"/>
                  </a:lnTo>
                  <a:lnTo>
                    <a:pt x="80" y="20519"/>
                  </a:lnTo>
                  <a:lnTo>
                    <a:pt x="198" y="21385"/>
                  </a:lnTo>
                  <a:lnTo>
                    <a:pt x="355" y="22251"/>
                  </a:lnTo>
                  <a:lnTo>
                    <a:pt x="513" y="23118"/>
                  </a:lnTo>
                  <a:lnTo>
                    <a:pt x="749" y="23984"/>
                  </a:lnTo>
                  <a:lnTo>
                    <a:pt x="985" y="24811"/>
                  </a:lnTo>
                  <a:lnTo>
                    <a:pt x="1300" y="25638"/>
                  </a:lnTo>
                  <a:lnTo>
                    <a:pt x="1615" y="26465"/>
                  </a:lnTo>
                  <a:lnTo>
                    <a:pt x="1970" y="27292"/>
                  </a:lnTo>
                  <a:lnTo>
                    <a:pt x="2364" y="28080"/>
                  </a:lnTo>
                  <a:lnTo>
                    <a:pt x="2797" y="28868"/>
                  </a:lnTo>
                  <a:lnTo>
                    <a:pt x="3230" y="29616"/>
                  </a:lnTo>
                  <a:lnTo>
                    <a:pt x="4096" y="30915"/>
                  </a:lnTo>
                  <a:lnTo>
                    <a:pt x="5002" y="32136"/>
                  </a:lnTo>
                  <a:lnTo>
                    <a:pt x="5908" y="33396"/>
                  </a:lnTo>
                  <a:lnTo>
                    <a:pt x="6814" y="34617"/>
                  </a:lnTo>
                  <a:lnTo>
                    <a:pt x="7680" y="35878"/>
                  </a:lnTo>
                  <a:lnTo>
                    <a:pt x="8074" y="36547"/>
                  </a:lnTo>
                  <a:lnTo>
                    <a:pt x="8428" y="37177"/>
                  </a:lnTo>
                  <a:lnTo>
                    <a:pt x="8783" y="37847"/>
                  </a:lnTo>
                  <a:lnTo>
                    <a:pt x="9098" y="38516"/>
                  </a:lnTo>
                  <a:lnTo>
                    <a:pt x="9413" y="39225"/>
                  </a:lnTo>
                  <a:lnTo>
                    <a:pt x="9649" y="39934"/>
                  </a:lnTo>
                  <a:lnTo>
                    <a:pt x="9886" y="40918"/>
                  </a:lnTo>
                  <a:lnTo>
                    <a:pt x="10082" y="41903"/>
                  </a:lnTo>
                  <a:lnTo>
                    <a:pt x="10201" y="42887"/>
                  </a:lnTo>
                  <a:lnTo>
                    <a:pt x="10279" y="43911"/>
                  </a:lnTo>
                  <a:lnTo>
                    <a:pt x="10398" y="45920"/>
                  </a:lnTo>
                  <a:lnTo>
                    <a:pt x="10437" y="46944"/>
                  </a:lnTo>
                  <a:lnTo>
                    <a:pt x="10516" y="47928"/>
                  </a:lnTo>
                  <a:lnTo>
                    <a:pt x="10673" y="48952"/>
                  </a:lnTo>
                  <a:lnTo>
                    <a:pt x="10870" y="49937"/>
                  </a:lnTo>
                  <a:lnTo>
                    <a:pt x="11146" y="50921"/>
                  </a:lnTo>
                  <a:lnTo>
                    <a:pt x="11303" y="51433"/>
                  </a:lnTo>
                  <a:lnTo>
                    <a:pt x="11500" y="51906"/>
                  </a:lnTo>
                  <a:lnTo>
                    <a:pt x="11697" y="52378"/>
                  </a:lnTo>
                  <a:lnTo>
                    <a:pt x="11933" y="52812"/>
                  </a:lnTo>
                  <a:lnTo>
                    <a:pt x="12209" y="53245"/>
                  </a:lnTo>
                  <a:lnTo>
                    <a:pt x="12485" y="53678"/>
                  </a:lnTo>
                  <a:lnTo>
                    <a:pt x="12800" y="54072"/>
                  </a:lnTo>
                  <a:lnTo>
                    <a:pt x="13115" y="54426"/>
                  </a:lnTo>
                  <a:lnTo>
                    <a:pt x="13509" y="54781"/>
                  </a:lnTo>
                  <a:lnTo>
                    <a:pt x="13902" y="55096"/>
                  </a:lnTo>
                  <a:lnTo>
                    <a:pt x="14296" y="55371"/>
                  </a:lnTo>
                  <a:lnTo>
                    <a:pt x="14690" y="55568"/>
                  </a:lnTo>
                  <a:lnTo>
                    <a:pt x="15123" y="55765"/>
                  </a:lnTo>
                  <a:lnTo>
                    <a:pt x="15557" y="55923"/>
                  </a:lnTo>
                  <a:lnTo>
                    <a:pt x="15990" y="56080"/>
                  </a:lnTo>
                  <a:lnTo>
                    <a:pt x="16462" y="56159"/>
                  </a:lnTo>
                  <a:lnTo>
                    <a:pt x="16895" y="56238"/>
                  </a:lnTo>
                  <a:lnTo>
                    <a:pt x="17368" y="56277"/>
                  </a:lnTo>
                  <a:lnTo>
                    <a:pt x="17959" y="56277"/>
                  </a:lnTo>
                  <a:lnTo>
                    <a:pt x="18156" y="56238"/>
                  </a:lnTo>
                  <a:lnTo>
                    <a:pt x="18628" y="56198"/>
                  </a:lnTo>
                  <a:lnTo>
                    <a:pt x="19101" y="56159"/>
                  </a:lnTo>
                  <a:lnTo>
                    <a:pt x="19573" y="56041"/>
                  </a:lnTo>
                  <a:lnTo>
                    <a:pt x="20007" y="55923"/>
                  </a:lnTo>
                  <a:lnTo>
                    <a:pt x="20440" y="55765"/>
                  </a:lnTo>
                  <a:lnTo>
                    <a:pt x="20834" y="55568"/>
                  </a:lnTo>
                  <a:lnTo>
                    <a:pt x="21267" y="55371"/>
                  </a:lnTo>
                  <a:lnTo>
                    <a:pt x="21621" y="55096"/>
                  </a:lnTo>
                  <a:lnTo>
                    <a:pt x="22054" y="54781"/>
                  </a:lnTo>
                  <a:lnTo>
                    <a:pt x="22409" y="54426"/>
                  </a:lnTo>
                  <a:lnTo>
                    <a:pt x="22763" y="54072"/>
                  </a:lnTo>
                  <a:lnTo>
                    <a:pt x="23078" y="53678"/>
                  </a:lnTo>
                  <a:lnTo>
                    <a:pt x="23354" y="53245"/>
                  </a:lnTo>
                  <a:lnTo>
                    <a:pt x="23630" y="52812"/>
                  </a:lnTo>
                  <a:lnTo>
                    <a:pt x="23866" y="52378"/>
                  </a:lnTo>
                  <a:lnTo>
                    <a:pt x="24063" y="51906"/>
                  </a:lnTo>
                  <a:lnTo>
                    <a:pt x="24260" y="51433"/>
                  </a:lnTo>
                  <a:lnTo>
                    <a:pt x="24417" y="50921"/>
                  </a:lnTo>
                  <a:lnTo>
                    <a:pt x="24693" y="49937"/>
                  </a:lnTo>
                  <a:lnTo>
                    <a:pt x="24890" y="48952"/>
                  </a:lnTo>
                  <a:lnTo>
                    <a:pt x="25008" y="47928"/>
                  </a:lnTo>
                  <a:lnTo>
                    <a:pt x="25087" y="46944"/>
                  </a:lnTo>
                  <a:lnTo>
                    <a:pt x="25166" y="45920"/>
                  </a:lnTo>
                  <a:lnTo>
                    <a:pt x="25284" y="43911"/>
                  </a:lnTo>
                  <a:lnTo>
                    <a:pt x="25363" y="42887"/>
                  </a:lnTo>
                  <a:lnTo>
                    <a:pt x="25481" y="41903"/>
                  </a:lnTo>
                  <a:lnTo>
                    <a:pt x="25678" y="40918"/>
                  </a:lnTo>
                  <a:lnTo>
                    <a:pt x="25914" y="39934"/>
                  </a:lnTo>
                  <a:lnTo>
                    <a:pt x="26150" y="39225"/>
                  </a:lnTo>
                  <a:lnTo>
                    <a:pt x="26426" y="38516"/>
                  </a:lnTo>
                  <a:lnTo>
                    <a:pt x="26741" y="37847"/>
                  </a:lnTo>
                  <a:lnTo>
                    <a:pt x="27095" y="37177"/>
                  </a:lnTo>
                  <a:lnTo>
                    <a:pt x="27489" y="36547"/>
                  </a:lnTo>
                  <a:lnTo>
                    <a:pt x="27883" y="35878"/>
                  </a:lnTo>
                  <a:lnTo>
                    <a:pt x="28749" y="34617"/>
                  </a:lnTo>
                  <a:lnTo>
                    <a:pt x="29655" y="33396"/>
                  </a:lnTo>
                  <a:lnTo>
                    <a:pt x="30561" y="32136"/>
                  </a:lnTo>
                  <a:lnTo>
                    <a:pt x="31467" y="30915"/>
                  </a:lnTo>
                  <a:lnTo>
                    <a:pt x="32294" y="29616"/>
                  </a:lnTo>
                  <a:lnTo>
                    <a:pt x="32766" y="28868"/>
                  </a:lnTo>
                  <a:lnTo>
                    <a:pt x="33199" y="28080"/>
                  </a:lnTo>
                  <a:lnTo>
                    <a:pt x="33593" y="27292"/>
                  </a:lnTo>
                  <a:lnTo>
                    <a:pt x="33948" y="26465"/>
                  </a:lnTo>
                  <a:lnTo>
                    <a:pt x="34263" y="25638"/>
                  </a:lnTo>
                  <a:lnTo>
                    <a:pt x="34538" y="24811"/>
                  </a:lnTo>
                  <a:lnTo>
                    <a:pt x="34814" y="23984"/>
                  </a:lnTo>
                  <a:lnTo>
                    <a:pt x="35011" y="23118"/>
                  </a:lnTo>
                  <a:lnTo>
                    <a:pt x="35208" y="22251"/>
                  </a:lnTo>
                  <a:lnTo>
                    <a:pt x="35365" y="21385"/>
                  </a:lnTo>
                  <a:lnTo>
                    <a:pt x="35444" y="20519"/>
                  </a:lnTo>
                  <a:lnTo>
                    <a:pt x="35523" y="19652"/>
                  </a:lnTo>
                  <a:lnTo>
                    <a:pt x="35523" y="18786"/>
                  </a:lnTo>
                  <a:lnTo>
                    <a:pt x="35523" y="17919"/>
                  </a:lnTo>
                  <a:lnTo>
                    <a:pt x="35444" y="17053"/>
                  </a:lnTo>
                  <a:lnTo>
                    <a:pt x="35326" y="16187"/>
                  </a:lnTo>
                  <a:lnTo>
                    <a:pt x="35208" y="15438"/>
                  </a:lnTo>
                  <a:lnTo>
                    <a:pt x="35050" y="14690"/>
                  </a:lnTo>
                  <a:lnTo>
                    <a:pt x="34854" y="13942"/>
                  </a:lnTo>
                  <a:lnTo>
                    <a:pt x="34617" y="13233"/>
                  </a:lnTo>
                  <a:lnTo>
                    <a:pt x="34342" y="12485"/>
                  </a:lnTo>
                  <a:lnTo>
                    <a:pt x="34066" y="11776"/>
                  </a:lnTo>
                  <a:lnTo>
                    <a:pt x="33751" y="11106"/>
                  </a:lnTo>
                  <a:lnTo>
                    <a:pt x="33396" y="10398"/>
                  </a:lnTo>
                  <a:lnTo>
                    <a:pt x="33003" y="9728"/>
                  </a:lnTo>
                  <a:lnTo>
                    <a:pt x="32609" y="9059"/>
                  </a:lnTo>
                  <a:lnTo>
                    <a:pt x="32176" y="8389"/>
                  </a:lnTo>
                  <a:lnTo>
                    <a:pt x="31742" y="7759"/>
                  </a:lnTo>
                  <a:lnTo>
                    <a:pt x="31230" y="7129"/>
                  </a:lnTo>
                  <a:lnTo>
                    <a:pt x="30758" y="6538"/>
                  </a:lnTo>
                  <a:lnTo>
                    <a:pt x="30206" y="5947"/>
                  </a:lnTo>
                  <a:lnTo>
                    <a:pt x="29695" y="5396"/>
                  </a:lnTo>
                  <a:lnTo>
                    <a:pt x="29104" y="4845"/>
                  </a:lnTo>
                  <a:lnTo>
                    <a:pt x="28513" y="4333"/>
                  </a:lnTo>
                  <a:lnTo>
                    <a:pt x="27922" y="3860"/>
                  </a:lnTo>
                  <a:lnTo>
                    <a:pt x="27292" y="3388"/>
                  </a:lnTo>
                  <a:lnTo>
                    <a:pt x="26662" y="2915"/>
                  </a:lnTo>
                  <a:lnTo>
                    <a:pt x="25993" y="2521"/>
                  </a:lnTo>
                  <a:lnTo>
                    <a:pt x="25323" y="2127"/>
                  </a:lnTo>
                  <a:lnTo>
                    <a:pt x="24654" y="1773"/>
                  </a:lnTo>
                  <a:lnTo>
                    <a:pt x="23945" y="1419"/>
                  </a:lnTo>
                  <a:lnTo>
                    <a:pt x="23236" y="1143"/>
                  </a:lnTo>
                  <a:lnTo>
                    <a:pt x="22527" y="867"/>
                  </a:lnTo>
                  <a:lnTo>
                    <a:pt x="21779" y="631"/>
                  </a:lnTo>
                  <a:lnTo>
                    <a:pt x="21070" y="434"/>
                  </a:lnTo>
                  <a:lnTo>
                    <a:pt x="20322" y="276"/>
                  </a:lnTo>
                  <a:lnTo>
                    <a:pt x="19534" y="119"/>
                  </a:lnTo>
                  <a:lnTo>
                    <a:pt x="18786" y="40"/>
                  </a:lnTo>
                  <a:lnTo>
                    <a:pt x="17919" y="1"/>
                  </a:lnTo>
                  <a:close/>
                </a:path>
              </a:pathLst>
            </a:custGeom>
            <a:solidFill>
              <a:srgbClr val="F6DB3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59" name="Google Shape;4063;p33">
              <a:extLst>
                <a:ext uri="{FF2B5EF4-FFF2-40B4-BE49-F238E27FC236}">
                  <a16:creationId xmlns:a16="http://schemas.microsoft.com/office/drawing/2014/main" id="{CB50BF23-587D-42E0-A0B5-DC0E7F128A27}"/>
                </a:ext>
              </a:extLst>
            </p:cNvPr>
            <p:cNvSpPr/>
            <p:nvPr/>
          </p:nvSpPr>
          <p:spPr>
            <a:xfrm>
              <a:off x="5988936" y="3726750"/>
              <a:ext cx="219243" cy="49652"/>
            </a:xfrm>
            <a:custGeom>
              <a:avLst/>
              <a:gdLst/>
              <a:ahLst/>
              <a:cxnLst/>
              <a:rect l="l" t="t" r="r" b="b"/>
              <a:pathLst>
                <a:path w="8350" h="1891" extrusionOk="0">
                  <a:moveTo>
                    <a:pt x="8349" y="0"/>
                  </a:moveTo>
                  <a:lnTo>
                    <a:pt x="7129" y="236"/>
                  </a:lnTo>
                  <a:lnTo>
                    <a:pt x="5947" y="394"/>
                  </a:lnTo>
                  <a:lnTo>
                    <a:pt x="4726" y="512"/>
                  </a:lnTo>
                  <a:lnTo>
                    <a:pt x="3506" y="551"/>
                  </a:lnTo>
                  <a:lnTo>
                    <a:pt x="2639" y="512"/>
                  </a:lnTo>
                  <a:lnTo>
                    <a:pt x="1773" y="473"/>
                  </a:lnTo>
                  <a:lnTo>
                    <a:pt x="867" y="394"/>
                  </a:lnTo>
                  <a:lnTo>
                    <a:pt x="1" y="276"/>
                  </a:lnTo>
                  <a:lnTo>
                    <a:pt x="1" y="276"/>
                  </a:lnTo>
                  <a:lnTo>
                    <a:pt x="355" y="591"/>
                  </a:lnTo>
                  <a:lnTo>
                    <a:pt x="749" y="906"/>
                  </a:lnTo>
                  <a:lnTo>
                    <a:pt x="1064" y="1103"/>
                  </a:lnTo>
                  <a:lnTo>
                    <a:pt x="1379" y="1300"/>
                  </a:lnTo>
                  <a:lnTo>
                    <a:pt x="1733" y="1457"/>
                  </a:lnTo>
                  <a:lnTo>
                    <a:pt x="2088" y="1575"/>
                  </a:lnTo>
                  <a:lnTo>
                    <a:pt x="2482" y="1694"/>
                  </a:lnTo>
                  <a:lnTo>
                    <a:pt x="2875" y="1812"/>
                  </a:lnTo>
                  <a:lnTo>
                    <a:pt x="3269" y="1851"/>
                  </a:lnTo>
                  <a:lnTo>
                    <a:pt x="3702" y="1890"/>
                  </a:lnTo>
                  <a:lnTo>
                    <a:pt x="4411" y="1890"/>
                  </a:lnTo>
                  <a:lnTo>
                    <a:pt x="4845" y="1851"/>
                  </a:lnTo>
                  <a:lnTo>
                    <a:pt x="5278" y="1772"/>
                  </a:lnTo>
                  <a:lnTo>
                    <a:pt x="5672" y="1694"/>
                  </a:lnTo>
                  <a:lnTo>
                    <a:pt x="6065" y="1615"/>
                  </a:lnTo>
                  <a:lnTo>
                    <a:pt x="6420" y="1457"/>
                  </a:lnTo>
                  <a:lnTo>
                    <a:pt x="6774" y="1300"/>
                  </a:lnTo>
                  <a:lnTo>
                    <a:pt x="7089" y="1103"/>
                  </a:lnTo>
                  <a:lnTo>
                    <a:pt x="7404" y="906"/>
                  </a:lnTo>
                  <a:lnTo>
                    <a:pt x="7877" y="473"/>
                  </a:lnTo>
                  <a:lnTo>
                    <a:pt x="8349" y="0"/>
                  </a:lnTo>
                  <a:close/>
                </a:path>
              </a:pathLst>
            </a:custGeom>
            <a:solidFill>
              <a:srgbClr val="4C94F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60" name="Google Shape;4064;p33">
              <a:extLst>
                <a:ext uri="{FF2B5EF4-FFF2-40B4-BE49-F238E27FC236}">
                  <a16:creationId xmlns:a16="http://schemas.microsoft.com/office/drawing/2014/main" id="{885A7202-A4DF-4E6F-AF57-430860513697}"/>
                </a:ext>
              </a:extLst>
            </p:cNvPr>
            <p:cNvSpPr/>
            <p:nvPr/>
          </p:nvSpPr>
          <p:spPr>
            <a:xfrm>
              <a:off x="5942413" y="3639900"/>
              <a:ext cx="309199" cy="77563"/>
            </a:xfrm>
            <a:custGeom>
              <a:avLst/>
              <a:gdLst/>
              <a:ahLst/>
              <a:cxnLst/>
              <a:rect l="l" t="t" r="r" b="b"/>
              <a:pathLst>
                <a:path w="11776" h="2954" extrusionOk="0">
                  <a:moveTo>
                    <a:pt x="11776" y="0"/>
                  </a:moveTo>
                  <a:lnTo>
                    <a:pt x="10988" y="276"/>
                  </a:lnTo>
                  <a:lnTo>
                    <a:pt x="10200" y="473"/>
                  </a:lnTo>
                  <a:lnTo>
                    <a:pt x="9413" y="670"/>
                  </a:lnTo>
                  <a:lnTo>
                    <a:pt x="8625" y="827"/>
                  </a:lnTo>
                  <a:lnTo>
                    <a:pt x="7798" y="945"/>
                  </a:lnTo>
                  <a:lnTo>
                    <a:pt x="7010" y="1024"/>
                  </a:lnTo>
                  <a:lnTo>
                    <a:pt x="6183" y="1063"/>
                  </a:lnTo>
                  <a:lnTo>
                    <a:pt x="5396" y="1103"/>
                  </a:lnTo>
                  <a:lnTo>
                    <a:pt x="4687" y="1103"/>
                  </a:lnTo>
                  <a:lnTo>
                    <a:pt x="4017" y="1063"/>
                  </a:lnTo>
                  <a:lnTo>
                    <a:pt x="3348" y="985"/>
                  </a:lnTo>
                  <a:lnTo>
                    <a:pt x="2678" y="906"/>
                  </a:lnTo>
                  <a:lnTo>
                    <a:pt x="1339" y="670"/>
                  </a:lnTo>
                  <a:lnTo>
                    <a:pt x="0" y="355"/>
                  </a:lnTo>
                  <a:lnTo>
                    <a:pt x="197" y="906"/>
                  </a:lnTo>
                  <a:lnTo>
                    <a:pt x="434" y="1457"/>
                  </a:lnTo>
                  <a:lnTo>
                    <a:pt x="670" y="1969"/>
                  </a:lnTo>
                  <a:lnTo>
                    <a:pt x="906" y="2442"/>
                  </a:lnTo>
                  <a:lnTo>
                    <a:pt x="1261" y="2560"/>
                  </a:lnTo>
                  <a:lnTo>
                    <a:pt x="1615" y="2639"/>
                  </a:lnTo>
                  <a:lnTo>
                    <a:pt x="2757" y="2836"/>
                  </a:lnTo>
                  <a:lnTo>
                    <a:pt x="3939" y="2914"/>
                  </a:lnTo>
                  <a:lnTo>
                    <a:pt x="5081" y="2954"/>
                  </a:lnTo>
                  <a:lnTo>
                    <a:pt x="6262" y="2954"/>
                  </a:lnTo>
                  <a:lnTo>
                    <a:pt x="7444" y="2836"/>
                  </a:lnTo>
                  <a:lnTo>
                    <a:pt x="8586" y="2717"/>
                  </a:lnTo>
                  <a:lnTo>
                    <a:pt x="9728" y="2481"/>
                  </a:lnTo>
                  <a:lnTo>
                    <a:pt x="10870" y="2205"/>
                  </a:lnTo>
                  <a:lnTo>
                    <a:pt x="11145" y="1733"/>
                  </a:lnTo>
                  <a:lnTo>
                    <a:pt x="11382" y="1182"/>
                  </a:lnTo>
                  <a:lnTo>
                    <a:pt x="11579" y="630"/>
                  </a:lnTo>
                  <a:lnTo>
                    <a:pt x="11776" y="0"/>
                  </a:lnTo>
                  <a:close/>
                </a:path>
              </a:pathLst>
            </a:custGeom>
            <a:solidFill>
              <a:srgbClr val="464BD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61" name="Google Shape;4065;p33">
              <a:extLst>
                <a:ext uri="{FF2B5EF4-FFF2-40B4-BE49-F238E27FC236}">
                  <a16:creationId xmlns:a16="http://schemas.microsoft.com/office/drawing/2014/main" id="{61F97C7C-E65E-4371-AA60-68EEFDBC6FB1}"/>
                </a:ext>
              </a:extLst>
            </p:cNvPr>
            <p:cNvSpPr/>
            <p:nvPr/>
          </p:nvSpPr>
          <p:spPr>
            <a:xfrm>
              <a:off x="5926895" y="3549925"/>
              <a:ext cx="338160" cy="95155"/>
            </a:xfrm>
            <a:custGeom>
              <a:avLst/>
              <a:gdLst/>
              <a:ahLst/>
              <a:cxnLst/>
              <a:rect l="l" t="t" r="r" b="b"/>
              <a:pathLst>
                <a:path w="12879" h="3624" extrusionOk="0">
                  <a:moveTo>
                    <a:pt x="1" y="1"/>
                  </a:moveTo>
                  <a:lnTo>
                    <a:pt x="79" y="1104"/>
                  </a:lnTo>
                  <a:lnTo>
                    <a:pt x="198" y="1931"/>
                  </a:lnTo>
                  <a:lnTo>
                    <a:pt x="355" y="2758"/>
                  </a:lnTo>
                  <a:lnTo>
                    <a:pt x="1103" y="2954"/>
                  </a:lnTo>
                  <a:lnTo>
                    <a:pt x="1852" y="3151"/>
                  </a:lnTo>
                  <a:lnTo>
                    <a:pt x="2600" y="3309"/>
                  </a:lnTo>
                  <a:lnTo>
                    <a:pt x="3387" y="3427"/>
                  </a:lnTo>
                  <a:lnTo>
                    <a:pt x="4175" y="3545"/>
                  </a:lnTo>
                  <a:lnTo>
                    <a:pt x="4923" y="3585"/>
                  </a:lnTo>
                  <a:lnTo>
                    <a:pt x="5711" y="3624"/>
                  </a:lnTo>
                  <a:lnTo>
                    <a:pt x="6499" y="3624"/>
                  </a:lnTo>
                  <a:lnTo>
                    <a:pt x="7286" y="3585"/>
                  </a:lnTo>
                  <a:lnTo>
                    <a:pt x="8074" y="3506"/>
                  </a:lnTo>
                  <a:lnTo>
                    <a:pt x="8822" y="3388"/>
                  </a:lnTo>
                  <a:lnTo>
                    <a:pt x="9610" y="3270"/>
                  </a:lnTo>
                  <a:lnTo>
                    <a:pt x="10358" y="3112"/>
                  </a:lnTo>
                  <a:lnTo>
                    <a:pt x="11106" y="2915"/>
                  </a:lnTo>
                  <a:lnTo>
                    <a:pt x="11855" y="2679"/>
                  </a:lnTo>
                  <a:lnTo>
                    <a:pt x="12603" y="2403"/>
                  </a:lnTo>
                  <a:lnTo>
                    <a:pt x="12682" y="1773"/>
                  </a:lnTo>
                  <a:lnTo>
                    <a:pt x="12800" y="1104"/>
                  </a:lnTo>
                  <a:lnTo>
                    <a:pt x="12878" y="158"/>
                  </a:lnTo>
                  <a:lnTo>
                    <a:pt x="11973" y="434"/>
                  </a:lnTo>
                  <a:lnTo>
                    <a:pt x="11067" y="670"/>
                  </a:lnTo>
                  <a:lnTo>
                    <a:pt x="10122" y="828"/>
                  </a:lnTo>
                  <a:lnTo>
                    <a:pt x="9216" y="946"/>
                  </a:lnTo>
                  <a:lnTo>
                    <a:pt x="8074" y="1025"/>
                  </a:lnTo>
                  <a:lnTo>
                    <a:pt x="6971" y="1064"/>
                  </a:lnTo>
                  <a:lnTo>
                    <a:pt x="5278" y="1064"/>
                  </a:lnTo>
                  <a:lnTo>
                    <a:pt x="4451" y="1025"/>
                  </a:lnTo>
                  <a:lnTo>
                    <a:pt x="3663" y="946"/>
                  </a:lnTo>
                  <a:lnTo>
                    <a:pt x="2876" y="867"/>
                  </a:lnTo>
                  <a:lnTo>
                    <a:pt x="2127" y="710"/>
                  </a:lnTo>
                  <a:lnTo>
                    <a:pt x="1379" y="552"/>
                  </a:lnTo>
                  <a:lnTo>
                    <a:pt x="670" y="27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4C94F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62" name="Google Shape;4066;p33">
              <a:extLst>
                <a:ext uri="{FF2B5EF4-FFF2-40B4-BE49-F238E27FC236}">
                  <a16:creationId xmlns:a16="http://schemas.microsoft.com/office/drawing/2014/main" id="{7DDC4820-65FE-4E75-92AC-022CDA543AF6}"/>
                </a:ext>
              </a:extLst>
            </p:cNvPr>
            <p:cNvSpPr/>
            <p:nvPr/>
          </p:nvSpPr>
          <p:spPr>
            <a:xfrm>
              <a:off x="5921724" y="3464126"/>
              <a:ext cx="348505" cy="89981"/>
            </a:xfrm>
            <a:custGeom>
              <a:avLst/>
              <a:gdLst/>
              <a:ahLst/>
              <a:cxnLst/>
              <a:rect l="l" t="t" r="r" b="b"/>
              <a:pathLst>
                <a:path w="13273" h="3427" extrusionOk="0">
                  <a:moveTo>
                    <a:pt x="13272" y="0"/>
                  </a:moveTo>
                  <a:lnTo>
                    <a:pt x="12445" y="355"/>
                  </a:lnTo>
                  <a:lnTo>
                    <a:pt x="11618" y="630"/>
                  </a:lnTo>
                  <a:lnTo>
                    <a:pt x="10791" y="867"/>
                  </a:lnTo>
                  <a:lnTo>
                    <a:pt x="9925" y="1063"/>
                  </a:lnTo>
                  <a:lnTo>
                    <a:pt x="9059" y="1221"/>
                  </a:lnTo>
                  <a:lnTo>
                    <a:pt x="8192" y="1339"/>
                  </a:lnTo>
                  <a:lnTo>
                    <a:pt x="7326" y="1418"/>
                  </a:lnTo>
                  <a:lnTo>
                    <a:pt x="6459" y="1457"/>
                  </a:lnTo>
                  <a:lnTo>
                    <a:pt x="5632" y="1418"/>
                  </a:lnTo>
                  <a:lnTo>
                    <a:pt x="4805" y="1339"/>
                  </a:lnTo>
                  <a:lnTo>
                    <a:pt x="3978" y="1260"/>
                  </a:lnTo>
                  <a:lnTo>
                    <a:pt x="3151" y="1103"/>
                  </a:lnTo>
                  <a:lnTo>
                    <a:pt x="2364" y="945"/>
                  </a:lnTo>
                  <a:lnTo>
                    <a:pt x="1537" y="709"/>
                  </a:lnTo>
                  <a:lnTo>
                    <a:pt x="788" y="473"/>
                  </a:lnTo>
                  <a:lnTo>
                    <a:pt x="1" y="158"/>
                  </a:lnTo>
                  <a:lnTo>
                    <a:pt x="1" y="158"/>
                  </a:lnTo>
                  <a:lnTo>
                    <a:pt x="119" y="1851"/>
                  </a:lnTo>
                  <a:lnTo>
                    <a:pt x="119" y="2206"/>
                  </a:lnTo>
                  <a:lnTo>
                    <a:pt x="473" y="2402"/>
                  </a:lnTo>
                  <a:lnTo>
                    <a:pt x="867" y="2599"/>
                  </a:lnTo>
                  <a:lnTo>
                    <a:pt x="1261" y="2757"/>
                  </a:lnTo>
                  <a:lnTo>
                    <a:pt x="1655" y="2914"/>
                  </a:lnTo>
                  <a:lnTo>
                    <a:pt x="2521" y="3111"/>
                  </a:lnTo>
                  <a:lnTo>
                    <a:pt x="3388" y="3269"/>
                  </a:lnTo>
                  <a:lnTo>
                    <a:pt x="4293" y="3348"/>
                  </a:lnTo>
                  <a:lnTo>
                    <a:pt x="5239" y="3426"/>
                  </a:lnTo>
                  <a:lnTo>
                    <a:pt x="7168" y="3426"/>
                  </a:lnTo>
                  <a:lnTo>
                    <a:pt x="8232" y="3387"/>
                  </a:lnTo>
                  <a:lnTo>
                    <a:pt x="9334" y="3348"/>
                  </a:lnTo>
                  <a:lnTo>
                    <a:pt x="10279" y="3229"/>
                  </a:lnTo>
                  <a:lnTo>
                    <a:pt x="11264" y="3033"/>
                  </a:lnTo>
                  <a:lnTo>
                    <a:pt x="12209" y="2796"/>
                  </a:lnTo>
                  <a:lnTo>
                    <a:pt x="13115" y="2481"/>
                  </a:lnTo>
                  <a:lnTo>
                    <a:pt x="13154" y="1851"/>
                  </a:lnTo>
                  <a:lnTo>
                    <a:pt x="13272" y="0"/>
                  </a:lnTo>
                  <a:close/>
                </a:path>
              </a:pathLst>
            </a:custGeom>
            <a:solidFill>
              <a:srgbClr val="464BD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63" name="Google Shape;4067;p33">
              <a:extLst>
                <a:ext uri="{FF2B5EF4-FFF2-40B4-BE49-F238E27FC236}">
                  <a16:creationId xmlns:a16="http://schemas.microsoft.com/office/drawing/2014/main" id="{540BE9D8-1E82-447C-BE4D-6686CB9DD812}"/>
                </a:ext>
              </a:extLst>
            </p:cNvPr>
            <p:cNvSpPr/>
            <p:nvPr/>
          </p:nvSpPr>
          <p:spPr>
            <a:xfrm>
              <a:off x="5802813" y="2397091"/>
              <a:ext cx="579091" cy="215095"/>
            </a:xfrm>
            <a:custGeom>
              <a:avLst/>
              <a:gdLst/>
              <a:ahLst/>
              <a:cxnLst/>
              <a:rect l="l" t="t" r="r" b="b"/>
              <a:pathLst>
                <a:path w="22055" h="8192" extrusionOk="0">
                  <a:moveTo>
                    <a:pt x="10398" y="0"/>
                  </a:moveTo>
                  <a:lnTo>
                    <a:pt x="9689" y="40"/>
                  </a:lnTo>
                  <a:lnTo>
                    <a:pt x="9019" y="118"/>
                  </a:lnTo>
                  <a:lnTo>
                    <a:pt x="8310" y="237"/>
                  </a:lnTo>
                  <a:lnTo>
                    <a:pt x="7602" y="394"/>
                  </a:lnTo>
                  <a:lnTo>
                    <a:pt x="6893" y="591"/>
                  </a:lnTo>
                  <a:lnTo>
                    <a:pt x="6223" y="827"/>
                  </a:lnTo>
                  <a:lnTo>
                    <a:pt x="5514" y="1103"/>
                  </a:lnTo>
                  <a:lnTo>
                    <a:pt x="4845" y="1418"/>
                  </a:lnTo>
                  <a:lnTo>
                    <a:pt x="4175" y="1733"/>
                  </a:lnTo>
                  <a:lnTo>
                    <a:pt x="3506" y="2127"/>
                  </a:lnTo>
                  <a:lnTo>
                    <a:pt x="2876" y="2560"/>
                  </a:lnTo>
                  <a:lnTo>
                    <a:pt x="2246" y="2993"/>
                  </a:lnTo>
                  <a:lnTo>
                    <a:pt x="1616" y="3505"/>
                  </a:lnTo>
                  <a:lnTo>
                    <a:pt x="985" y="4057"/>
                  </a:lnTo>
                  <a:lnTo>
                    <a:pt x="395" y="4608"/>
                  </a:lnTo>
                  <a:lnTo>
                    <a:pt x="237" y="4844"/>
                  </a:lnTo>
                  <a:lnTo>
                    <a:pt x="119" y="5041"/>
                  </a:lnTo>
                  <a:lnTo>
                    <a:pt x="40" y="5317"/>
                  </a:lnTo>
                  <a:lnTo>
                    <a:pt x="1" y="5553"/>
                  </a:lnTo>
                  <a:lnTo>
                    <a:pt x="40" y="5789"/>
                  </a:lnTo>
                  <a:lnTo>
                    <a:pt x="80" y="5986"/>
                  </a:lnTo>
                  <a:lnTo>
                    <a:pt x="198" y="6223"/>
                  </a:lnTo>
                  <a:lnTo>
                    <a:pt x="316" y="6419"/>
                  </a:lnTo>
                  <a:lnTo>
                    <a:pt x="473" y="6577"/>
                  </a:lnTo>
                  <a:lnTo>
                    <a:pt x="670" y="6735"/>
                  </a:lnTo>
                  <a:lnTo>
                    <a:pt x="828" y="6813"/>
                  </a:lnTo>
                  <a:lnTo>
                    <a:pt x="1064" y="6853"/>
                  </a:lnTo>
                  <a:lnTo>
                    <a:pt x="1261" y="6892"/>
                  </a:lnTo>
                  <a:lnTo>
                    <a:pt x="1497" y="6813"/>
                  </a:lnTo>
                  <a:lnTo>
                    <a:pt x="1734" y="6735"/>
                  </a:lnTo>
                  <a:lnTo>
                    <a:pt x="1970" y="6538"/>
                  </a:lnTo>
                  <a:lnTo>
                    <a:pt x="2443" y="6144"/>
                  </a:lnTo>
                  <a:lnTo>
                    <a:pt x="2915" y="5789"/>
                  </a:lnTo>
                  <a:lnTo>
                    <a:pt x="3388" y="5435"/>
                  </a:lnTo>
                  <a:lnTo>
                    <a:pt x="3900" y="5120"/>
                  </a:lnTo>
                  <a:lnTo>
                    <a:pt x="4412" y="4844"/>
                  </a:lnTo>
                  <a:lnTo>
                    <a:pt x="4924" y="4569"/>
                  </a:lnTo>
                  <a:lnTo>
                    <a:pt x="5475" y="4332"/>
                  </a:lnTo>
                  <a:lnTo>
                    <a:pt x="6026" y="4135"/>
                  </a:lnTo>
                  <a:lnTo>
                    <a:pt x="6538" y="3978"/>
                  </a:lnTo>
                  <a:lnTo>
                    <a:pt x="7129" y="3820"/>
                  </a:lnTo>
                  <a:lnTo>
                    <a:pt x="7680" y="3702"/>
                  </a:lnTo>
                  <a:lnTo>
                    <a:pt x="8232" y="3623"/>
                  </a:lnTo>
                  <a:lnTo>
                    <a:pt x="8783" y="3545"/>
                  </a:lnTo>
                  <a:lnTo>
                    <a:pt x="9374" y="3545"/>
                  </a:lnTo>
                  <a:lnTo>
                    <a:pt x="9925" y="3505"/>
                  </a:lnTo>
                  <a:lnTo>
                    <a:pt x="10516" y="3545"/>
                  </a:lnTo>
                  <a:lnTo>
                    <a:pt x="11067" y="3584"/>
                  </a:lnTo>
                  <a:lnTo>
                    <a:pt x="11618" y="3663"/>
                  </a:lnTo>
                  <a:lnTo>
                    <a:pt x="12170" y="3781"/>
                  </a:lnTo>
                  <a:lnTo>
                    <a:pt x="12761" y="3899"/>
                  </a:lnTo>
                  <a:lnTo>
                    <a:pt x="13272" y="4057"/>
                  </a:lnTo>
                  <a:lnTo>
                    <a:pt x="13824" y="4253"/>
                  </a:lnTo>
                  <a:lnTo>
                    <a:pt x="14375" y="4450"/>
                  </a:lnTo>
                  <a:lnTo>
                    <a:pt x="14887" y="4687"/>
                  </a:lnTo>
                  <a:lnTo>
                    <a:pt x="15399" y="4962"/>
                  </a:lnTo>
                  <a:lnTo>
                    <a:pt x="15911" y="5238"/>
                  </a:lnTo>
                  <a:lnTo>
                    <a:pt x="16384" y="5553"/>
                  </a:lnTo>
                  <a:lnTo>
                    <a:pt x="16896" y="5908"/>
                  </a:lnTo>
                  <a:lnTo>
                    <a:pt x="17329" y="6262"/>
                  </a:lnTo>
                  <a:lnTo>
                    <a:pt x="17801" y="6656"/>
                  </a:lnTo>
                  <a:lnTo>
                    <a:pt x="18235" y="7089"/>
                  </a:lnTo>
                  <a:lnTo>
                    <a:pt x="18628" y="7522"/>
                  </a:lnTo>
                  <a:lnTo>
                    <a:pt x="18943" y="7837"/>
                  </a:lnTo>
                  <a:lnTo>
                    <a:pt x="19298" y="8034"/>
                  </a:lnTo>
                  <a:lnTo>
                    <a:pt x="19652" y="8152"/>
                  </a:lnTo>
                  <a:lnTo>
                    <a:pt x="20007" y="8192"/>
                  </a:lnTo>
                  <a:lnTo>
                    <a:pt x="20361" y="8152"/>
                  </a:lnTo>
                  <a:lnTo>
                    <a:pt x="20716" y="8074"/>
                  </a:lnTo>
                  <a:lnTo>
                    <a:pt x="21031" y="7916"/>
                  </a:lnTo>
                  <a:lnTo>
                    <a:pt x="21306" y="7719"/>
                  </a:lnTo>
                  <a:lnTo>
                    <a:pt x="21582" y="7483"/>
                  </a:lnTo>
                  <a:lnTo>
                    <a:pt x="21779" y="7207"/>
                  </a:lnTo>
                  <a:lnTo>
                    <a:pt x="21936" y="6892"/>
                  </a:lnTo>
                  <a:lnTo>
                    <a:pt x="22015" y="6577"/>
                  </a:lnTo>
                  <a:lnTo>
                    <a:pt x="22055" y="6223"/>
                  </a:lnTo>
                  <a:lnTo>
                    <a:pt x="21976" y="5868"/>
                  </a:lnTo>
                  <a:lnTo>
                    <a:pt x="21818" y="5514"/>
                  </a:lnTo>
                  <a:lnTo>
                    <a:pt x="21582" y="5159"/>
                  </a:lnTo>
                  <a:lnTo>
                    <a:pt x="21031" y="4569"/>
                  </a:lnTo>
                  <a:lnTo>
                    <a:pt x="20440" y="3978"/>
                  </a:lnTo>
                  <a:lnTo>
                    <a:pt x="19849" y="3466"/>
                  </a:lnTo>
                  <a:lnTo>
                    <a:pt x="19219" y="2954"/>
                  </a:lnTo>
                  <a:lnTo>
                    <a:pt x="18589" y="2521"/>
                  </a:lnTo>
                  <a:lnTo>
                    <a:pt x="17959" y="2087"/>
                  </a:lnTo>
                  <a:lnTo>
                    <a:pt x="17289" y="1733"/>
                  </a:lnTo>
                  <a:lnTo>
                    <a:pt x="16659" y="1379"/>
                  </a:lnTo>
                  <a:lnTo>
                    <a:pt x="15990" y="1064"/>
                  </a:lnTo>
                  <a:lnTo>
                    <a:pt x="15281" y="788"/>
                  </a:lnTo>
                  <a:lnTo>
                    <a:pt x="14611" y="591"/>
                  </a:lnTo>
                  <a:lnTo>
                    <a:pt x="13942" y="394"/>
                  </a:lnTo>
                  <a:lnTo>
                    <a:pt x="13233" y="237"/>
                  </a:lnTo>
                  <a:lnTo>
                    <a:pt x="12524" y="118"/>
                  </a:lnTo>
                  <a:lnTo>
                    <a:pt x="11815" y="40"/>
                  </a:lnTo>
                  <a:lnTo>
                    <a:pt x="111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" name="Google Shape;4068;p33">
              <a:extLst>
                <a:ext uri="{FF2B5EF4-FFF2-40B4-BE49-F238E27FC236}">
                  <a16:creationId xmlns:a16="http://schemas.microsoft.com/office/drawing/2014/main" id="{6B6CE115-3BC3-4291-AEEF-529F83CD32C6}"/>
                </a:ext>
              </a:extLst>
            </p:cNvPr>
            <p:cNvSpPr/>
            <p:nvPr/>
          </p:nvSpPr>
          <p:spPr>
            <a:xfrm>
              <a:off x="5606372" y="2298872"/>
              <a:ext cx="979243" cy="1524173"/>
            </a:xfrm>
            <a:custGeom>
              <a:avLst/>
              <a:gdLst/>
              <a:ahLst/>
              <a:cxnLst/>
              <a:rect l="l" t="t" r="r" b="b"/>
              <a:pathLst>
                <a:path w="37295" h="58049" extrusionOk="0">
                  <a:moveTo>
                    <a:pt x="21897" y="17604"/>
                  </a:moveTo>
                  <a:lnTo>
                    <a:pt x="22015" y="17761"/>
                  </a:lnTo>
                  <a:lnTo>
                    <a:pt x="22133" y="17997"/>
                  </a:lnTo>
                  <a:lnTo>
                    <a:pt x="22251" y="18273"/>
                  </a:lnTo>
                  <a:lnTo>
                    <a:pt x="22290" y="18588"/>
                  </a:lnTo>
                  <a:lnTo>
                    <a:pt x="22330" y="18903"/>
                  </a:lnTo>
                  <a:lnTo>
                    <a:pt x="22330" y="19218"/>
                  </a:lnTo>
                  <a:lnTo>
                    <a:pt x="22290" y="19533"/>
                  </a:lnTo>
                  <a:lnTo>
                    <a:pt x="22172" y="19888"/>
                  </a:lnTo>
                  <a:lnTo>
                    <a:pt x="22054" y="20242"/>
                  </a:lnTo>
                  <a:lnTo>
                    <a:pt x="21897" y="20597"/>
                  </a:lnTo>
                  <a:lnTo>
                    <a:pt x="21818" y="19888"/>
                  </a:lnTo>
                  <a:lnTo>
                    <a:pt x="21778" y="19179"/>
                  </a:lnTo>
                  <a:lnTo>
                    <a:pt x="21818" y="18431"/>
                  </a:lnTo>
                  <a:lnTo>
                    <a:pt x="21897" y="17761"/>
                  </a:lnTo>
                  <a:lnTo>
                    <a:pt x="21897" y="17604"/>
                  </a:lnTo>
                  <a:close/>
                  <a:moveTo>
                    <a:pt x="18352" y="1772"/>
                  </a:moveTo>
                  <a:lnTo>
                    <a:pt x="18943" y="1812"/>
                  </a:lnTo>
                  <a:lnTo>
                    <a:pt x="19573" y="1851"/>
                  </a:lnTo>
                  <a:lnTo>
                    <a:pt x="20282" y="1930"/>
                  </a:lnTo>
                  <a:lnTo>
                    <a:pt x="20951" y="2048"/>
                  </a:lnTo>
                  <a:lnTo>
                    <a:pt x="21660" y="2205"/>
                  </a:lnTo>
                  <a:lnTo>
                    <a:pt x="22330" y="2363"/>
                  </a:lnTo>
                  <a:lnTo>
                    <a:pt x="23039" y="2599"/>
                  </a:lnTo>
                  <a:lnTo>
                    <a:pt x="23708" y="2835"/>
                  </a:lnTo>
                  <a:lnTo>
                    <a:pt x="24378" y="3111"/>
                  </a:lnTo>
                  <a:lnTo>
                    <a:pt x="25008" y="3426"/>
                  </a:lnTo>
                  <a:lnTo>
                    <a:pt x="25677" y="3781"/>
                  </a:lnTo>
                  <a:lnTo>
                    <a:pt x="26307" y="4135"/>
                  </a:lnTo>
                  <a:lnTo>
                    <a:pt x="26898" y="4529"/>
                  </a:lnTo>
                  <a:lnTo>
                    <a:pt x="27528" y="4923"/>
                  </a:lnTo>
                  <a:lnTo>
                    <a:pt x="28119" y="5395"/>
                  </a:lnTo>
                  <a:lnTo>
                    <a:pt x="28710" y="5828"/>
                  </a:lnTo>
                  <a:lnTo>
                    <a:pt x="29261" y="6340"/>
                  </a:lnTo>
                  <a:lnTo>
                    <a:pt x="29812" y="6852"/>
                  </a:lnTo>
                  <a:lnTo>
                    <a:pt x="30324" y="7364"/>
                  </a:lnTo>
                  <a:lnTo>
                    <a:pt x="30836" y="7916"/>
                  </a:lnTo>
                  <a:lnTo>
                    <a:pt x="31309" y="8506"/>
                  </a:lnTo>
                  <a:lnTo>
                    <a:pt x="31781" y="9097"/>
                  </a:lnTo>
                  <a:lnTo>
                    <a:pt x="32215" y="9688"/>
                  </a:lnTo>
                  <a:lnTo>
                    <a:pt x="32648" y="10318"/>
                  </a:lnTo>
                  <a:lnTo>
                    <a:pt x="33042" y="10948"/>
                  </a:lnTo>
                  <a:lnTo>
                    <a:pt x="33396" y="11618"/>
                  </a:lnTo>
                  <a:lnTo>
                    <a:pt x="33750" y="12287"/>
                  </a:lnTo>
                  <a:lnTo>
                    <a:pt x="34065" y="12957"/>
                  </a:lnTo>
                  <a:lnTo>
                    <a:pt x="34341" y="13626"/>
                  </a:lnTo>
                  <a:lnTo>
                    <a:pt x="34617" y="14335"/>
                  </a:lnTo>
                  <a:lnTo>
                    <a:pt x="34814" y="15044"/>
                  </a:lnTo>
                  <a:lnTo>
                    <a:pt x="35011" y="15753"/>
                  </a:lnTo>
                  <a:lnTo>
                    <a:pt x="35208" y="16462"/>
                  </a:lnTo>
                  <a:lnTo>
                    <a:pt x="35326" y="17210"/>
                  </a:lnTo>
                  <a:lnTo>
                    <a:pt x="35404" y="17997"/>
                  </a:lnTo>
                  <a:lnTo>
                    <a:pt x="35483" y="18824"/>
                  </a:lnTo>
                  <a:lnTo>
                    <a:pt x="35523" y="19612"/>
                  </a:lnTo>
                  <a:lnTo>
                    <a:pt x="35483" y="20439"/>
                  </a:lnTo>
                  <a:lnTo>
                    <a:pt x="35444" y="21266"/>
                  </a:lnTo>
                  <a:lnTo>
                    <a:pt x="35365" y="22054"/>
                  </a:lnTo>
                  <a:lnTo>
                    <a:pt x="35208" y="22881"/>
                  </a:lnTo>
                  <a:lnTo>
                    <a:pt x="35050" y="23708"/>
                  </a:lnTo>
                  <a:lnTo>
                    <a:pt x="34853" y="24535"/>
                  </a:lnTo>
                  <a:lnTo>
                    <a:pt x="34617" y="25322"/>
                  </a:lnTo>
                  <a:lnTo>
                    <a:pt x="34341" y="26149"/>
                  </a:lnTo>
                  <a:lnTo>
                    <a:pt x="34026" y="26937"/>
                  </a:lnTo>
                  <a:lnTo>
                    <a:pt x="33672" y="27725"/>
                  </a:lnTo>
                  <a:lnTo>
                    <a:pt x="33278" y="28512"/>
                  </a:lnTo>
                  <a:lnTo>
                    <a:pt x="32884" y="29300"/>
                  </a:lnTo>
                  <a:lnTo>
                    <a:pt x="32411" y="30048"/>
                  </a:lnTo>
                  <a:lnTo>
                    <a:pt x="31860" y="30915"/>
                  </a:lnTo>
                  <a:lnTo>
                    <a:pt x="31309" y="31702"/>
                  </a:lnTo>
                  <a:lnTo>
                    <a:pt x="30127" y="33317"/>
                  </a:lnTo>
                  <a:lnTo>
                    <a:pt x="28867" y="35010"/>
                  </a:lnTo>
                  <a:lnTo>
                    <a:pt x="28276" y="35877"/>
                  </a:lnTo>
                  <a:lnTo>
                    <a:pt x="27725" y="36783"/>
                  </a:lnTo>
                  <a:lnTo>
                    <a:pt x="27174" y="37688"/>
                  </a:lnTo>
                  <a:lnTo>
                    <a:pt x="26701" y="38594"/>
                  </a:lnTo>
                  <a:lnTo>
                    <a:pt x="26268" y="39579"/>
                  </a:lnTo>
                  <a:lnTo>
                    <a:pt x="25913" y="40563"/>
                  </a:lnTo>
                  <a:lnTo>
                    <a:pt x="25756" y="41272"/>
                  </a:lnTo>
                  <a:lnTo>
                    <a:pt x="25598" y="41942"/>
                  </a:lnTo>
                  <a:lnTo>
                    <a:pt x="25480" y="42650"/>
                  </a:lnTo>
                  <a:lnTo>
                    <a:pt x="25362" y="43359"/>
                  </a:lnTo>
                  <a:lnTo>
                    <a:pt x="24653" y="43674"/>
                  </a:lnTo>
                  <a:lnTo>
                    <a:pt x="23905" y="43989"/>
                  </a:lnTo>
                  <a:lnTo>
                    <a:pt x="23157" y="44226"/>
                  </a:lnTo>
                  <a:lnTo>
                    <a:pt x="22409" y="44462"/>
                  </a:lnTo>
                  <a:lnTo>
                    <a:pt x="22487" y="32451"/>
                  </a:lnTo>
                  <a:lnTo>
                    <a:pt x="22487" y="29969"/>
                  </a:lnTo>
                  <a:lnTo>
                    <a:pt x="22448" y="27449"/>
                  </a:lnTo>
                  <a:lnTo>
                    <a:pt x="22409" y="26189"/>
                  </a:lnTo>
                  <a:lnTo>
                    <a:pt x="22330" y="24929"/>
                  </a:lnTo>
                  <a:lnTo>
                    <a:pt x="22251" y="23629"/>
                  </a:lnTo>
                  <a:lnTo>
                    <a:pt x="22093" y="22369"/>
                  </a:lnTo>
                  <a:lnTo>
                    <a:pt x="22054" y="21975"/>
                  </a:lnTo>
                  <a:lnTo>
                    <a:pt x="22527" y="21306"/>
                  </a:lnTo>
                  <a:lnTo>
                    <a:pt x="22724" y="20951"/>
                  </a:lnTo>
                  <a:lnTo>
                    <a:pt x="22881" y="20557"/>
                  </a:lnTo>
                  <a:lnTo>
                    <a:pt x="23039" y="20124"/>
                  </a:lnTo>
                  <a:lnTo>
                    <a:pt x="23157" y="19691"/>
                  </a:lnTo>
                  <a:lnTo>
                    <a:pt x="23196" y="19258"/>
                  </a:lnTo>
                  <a:lnTo>
                    <a:pt x="23236" y="18824"/>
                  </a:lnTo>
                  <a:lnTo>
                    <a:pt x="23196" y="18391"/>
                  </a:lnTo>
                  <a:lnTo>
                    <a:pt x="23078" y="17997"/>
                  </a:lnTo>
                  <a:lnTo>
                    <a:pt x="22960" y="17643"/>
                  </a:lnTo>
                  <a:lnTo>
                    <a:pt x="22763" y="17289"/>
                  </a:lnTo>
                  <a:lnTo>
                    <a:pt x="22645" y="17092"/>
                  </a:lnTo>
                  <a:lnTo>
                    <a:pt x="22487" y="16974"/>
                  </a:lnTo>
                  <a:lnTo>
                    <a:pt x="22330" y="16855"/>
                  </a:lnTo>
                  <a:lnTo>
                    <a:pt x="22172" y="16737"/>
                  </a:lnTo>
                  <a:lnTo>
                    <a:pt x="22015" y="16698"/>
                  </a:lnTo>
                  <a:lnTo>
                    <a:pt x="21660" y="16698"/>
                  </a:lnTo>
                  <a:lnTo>
                    <a:pt x="21503" y="16777"/>
                  </a:lnTo>
                  <a:lnTo>
                    <a:pt x="21385" y="16855"/>
                  </a:lnTo>
                  <a:lnTo>
                    <a:pt x="21266" y="16974"/>
                  </a:lnTo>
                  <a:lnTo>
                    <a:pt x="21109" y="17210"/>
                  </a:lnTo>
                  <a:lnTo>
                    <a:pt x="21030" y="17446"/>
                  </a:lnTo>
                  <a:lnTo>
                    <a:pt x="20991" y="17604"/>
                  </a:lnTo>
                  <a:lnTo>
                    <a:pt x="20951" y="18116"/>
                  </a:lnTo>
                  <a:lnTo>
                    <a:pt x="20912" y="18628"/>
                  </a:lnTo>
                  <a:lnTo>
                    <a:pt x="20912" y="19179"/>
                  </a:lnTo>
                  <a:lnTo>
                    <a:pt x="20912" y="19691"/>
                  </a:lnTo>
                  <a:lnTo>
                    <a:pt x="20991" y="20715"/>
                  </a:lnTo>
                  <a:lnTo>
                    <a:pt x="21109" y="21699"/>
                  </a:lnTo>
                  <a:lnTo>
                    <a:pt x="20991" y="21896"/>
                  </a:lnTo>
                  <a:lnTo>
                    <a:pt x="19888" y="17289"/>
                  </a:lnTo>
                  <a:lnTo>
                    <a:pt x="19849" y="17170"/>
                  </a:lnTo>
                  <a:lnTo>
                    <a:pt x="19731" y="17052"/>
                  </a:lnTo>
                  <a:lnTo>
                    <a:pt x="19612" y="16974"/>
                  </a:lnTo>
                  <a:lnTo>
                    <a:pt x="19494" y="16934"/>
                  </a:lnTo>
                  <a:lnTo>
                    <a:pt x="19337" y="16974"/>
                  </a:lnTo>
                  <a:lnTo>
                    <a:pt x="19219" y="17052"/>
                  </a:lnTo>
                  <a:lnTo>
                    <a:pt x="19100" y="17131"/>
                  </a:lnTo>
                  <a:lnTo>
                    <a:pt x="19022" y="17289"/>
                  </a:lnTo>
                  <a:lnTo>
                    <a:pt x="17565" y="22881"/>
                  </a:lnTo>
                  <a:lnTo>
                    <a:pt x="15635" y="18076"/>
                  </a:lnTo>
                  <a:lnTo>
                    <a:pt x="15556" y="17958"/>
                  </a:lnTo>
                  <a:lnTo>
                    <a:pt x="15438" y="17879"/>
                  </a:lnTo>
                  <a:lnTo>
                    <a:pt x="15320" y="17840"/>
                  </a:lnTo>
                  <a:lnTo>
                    <a:pt x="15202" y="17801"/>
                  </a:lnTo>
                  <a:lnTo>
                    <a:pt x="15044" y="17840"/>
                  </a:lnTo>
                  <a:lnTo>
                    <a:pt x="14926" y="17919"/>
                  </a:lnTo>
                  <a:lnTo>
                    <a:pt x="14847" y="18037"/>
                  </a:lnTo>
                  <a:lnTo>
                    <a:pt x="14808" y="18194"/>
                  </a:lnTo>
                  <a:lnTo>
                    <a:pt x="13981" y="22408"/>
                  </a:lnTo>
                  <a:lnTo>
                    <a:pt x="11854" y="18076"/>
                  </a:lnTo>
                  <a:lnTo>
                    <a:pt x="11775" y="17919"/>
                  </a:lnTo>
                  <a:lnTo>
                    <a:pt x="11657" y="17840"/>
                  </a:lnTo>
                  <a:lnTo>
                    <a:pt x="11500" y="17801"/>
                  </a:lnTo>
                  <a:lnTo>
                    <a:pt x="11342" y="17840"/>
                  </a:lnTo>
                  <a:lnTo>
                    <a:pt x="11185" y="17919"/>
                  </a:lnTo>
                  <a:lnTo>
                    <a:pt x="11106" y="18037"/>
                  </a:lnTo>
                  <a:lnTo>
                    <a:pt x="11027" y="18194"/>
                  </a:lnTo>
                  <a:lnTo>
                    <a:pt x="11027" y="18352"/>
                  </a:lnTo>
                  <a:lnTo>
                    <a:pt x="12130" y="24850"/>
                  </a:lnTo>
                  <a:lnTo>
                    <a:pt x="13154" y="31427"/>
                  </a:lnTo>
                  <a:lnTo>
                    <a:pt x="14138" y="38003"/>
                  </a:lnTo>
                  <a:lnTo>
                    <a:pt x="15044" y="44580"/>
                  </a:lnTo>
                  <a:lnTo>
                    <a:pt x="14257" y="44383"/>
                  </a:lnTo>
                  <a:lnTo>
                    <a:pt x="13469" y="44147"/>
                  </a:lnTo>
                  <a:lnTo>
                    <a:pt x="12681" y="43871"/>
                  </a:lnTo>
                  <a:lnTo>
                    <a:pt x="11933" y="43517"/>
                  </a:lnTo>
                  <a:lnTo>
                    <a:pt x="11815" y="42808"/>
                  </a:lnTo>
                  <a:lnTo>
                    <a:pt x="11697" y="42060"/>
                  </a:lnTo>
                  <a:lnTo>
                    <a:pt x="11539" y="41311"/>
                  </a:lnTo>
                  <a:lnTo>
                    <a:pt x="11342" y="40563"/>
                  </a:lnTo>
                  <a:lnTo>
                    <a:pt x="10988" y="39579"/>
                  </a:lnTo>
                  <a:lnTo>
                    <a:pt x="10594" y="38594"/>
                  </a:lnTo>
                  <a:lnTo>
                    <a:pt x="10121" y="37688"/>
                  </a:lnTo>
                  <a:lnTo>
                    <a:pt x="9570" y="36783"/>
                  </a:lnTo>
                  <a:lnTo>
                    <a:pt x="9019" y="35877"/>
                  </a:lnTo>
                  <a:lnTo>
                    <a:pt x="8389" y="35010"/>
                  </a:lnTo>
                  <a:lnTo>
                    <a:pt x="7168" y="33317"/>
                  </a:lnTo>
                  <a:lnTo>
                    <a:pt x="5986" y="31702"/>
                  </a:lnTo>
                  <a:lnTo>
                    <a:pt x="5396" y="30915"/>
                  </a:lnTo>
                  <a:lnTo>
                    <a:pt x="4884" y="30048"/>
                  </a:lnTo>
                  <a:lnTo>
                    <a:pt x="4411" y="29300"/>
                  </a:lnTo>
                  <a:lnTo>
                    <a:pt x="3978" y="28512"/>
                  </a:lnTo>
                  <a:lnTo>
                    <a:pt x="3584" y="27725"/>
                  </a:lnTo>
                  <a:lnTo>
                    <a:pt x="3269" y="26937"/>
                  </a:lnTo>
                  <a:lnTo>
                    <a:pt x="2954" y="26149"/>
                  </a:lnTo>
                  <a:lnTo>
                    <a:pt x="2678" y="25322"/>
                  </a:lnTo>
                  <a:lnTo>
                    <a:pt x="2403" y="24535"/>
                  </a:lnTo>
                  <a:lnTo>
                    <a:pt x="2206" y="23708"/>
                  </a:lnTo>
                  <a:lnTo>
                    <a:pt x="2048" y="22881"/>
                  </a:lnTo>
                  <a:lnTo>
                    <a:pt x="1930" y="22054"/>
                  </a:lnTo>
                  <a:lnTo>
                    <a:pt x="1851" y="21266"/>
                  </a:lnTo>
                  <a:lnTo>
                    <a:pt x="1773" y="20439"/>
                  </a:lnTo>
                  <a:lnTo>
                    <a:pt x="1773" y="19612"/>
                  </a:lnTo>
                  <a:lnTo>
                    <a:pt x="1773" y="18824"/>
                  </a:lnTo>
                  <a:lnTo>
                    <a:pt x="1851" y="17997"/>
                  </a:lnTo>
                  <a:lnTo>
                    <a:pt x="1969" y="17210"/>
                  </a:lnTo>
                  <a:lnTo>
                    <a:pt x="2088" y="16501"/>
                  </a:lnTo>
                  <a:lnTo>
                    <a:pt x="2245" y="15753"/>
                  </a:lnTo>
                  <a:lnTo>
                    <a:pt x="2442" y="15044"/>
                  </a:lnTo>
                  <a:lnTo>
                    <a:pt x="2639" y="14335"/>
                  </a:lnTo>
                  <a:lnTo>
                    <a:pt x="2915" y="13626"/>
                  </a:lnTo>
                  <a:lnTo>
                    <a:pt x="3190" y="12917"/>
                  </a:lnTo>
                  <a:lnTo>
                    <a:pt x="3505" y="12248"/>
                  </a:lnTo>
                  <a:lnTo>
                    <a:pt x="3820" y="11539"/>
                  </a:lnTo>
                  <a:lnTo>
                    <a:pt x="4214" y="10869"/>
                  </a:lnTo>
                  <a:lnTo>
                    <a:pt x="4569" y="10239"/>
                  </a:lnTo>
                  <a:lnTo>
                    <a:pt x="5002" y="9570"/>
                  </a:lnTo>
                  <a:lnTo>
                    <a:pt x="5435" y="8940"/>
                  </a:lnTo>
                  <a:lnTo>
                    <a:pt x="5908" y="8349"/>
                  </a:lnTo>
                  <a:lnTo>
                    <a:pt x="6380" y="7758"/>
                  </a:lnTo>
                  <a:lnTo>
                    <a:pt x="6892" y="7167"/>
                  </a:lnTo>
                  <a:lnTo>
                    <a:pt x="7443" y="6616"/>
                  </a:lnTo>
                  <a:lnTo>
                    <a:pt x="7995" y="6065"/>
                  </a:lnTo>
                  <a:lnTo>
                    <a:pt x="8546" y="5553"/>
                  </a:lnTo>
                  <a:lnTo>
                    <a:pt x="9137" y="5080"/>
                  </a:lnTo>
                  <a:lnTo>
                    <a:pt x="9767" y="4647"/>
                  </a:lnTo>
                  <a:lnTo>
                    <a:pt x="10397" y="4214"/>
                  </a:lnTo>
                  <a:lnTo>
                    <a:pt x="11027" y="3820"/>
                  </a:lnTo>
                  <a:lnTo>
                    <a:pt x="11697" y="3466"/>
                  </a:lnTo>
                  <a:lnTo>
                    <a:pt x="12406" y="3111"/>
                  </a:lnTo>
                  <a:lnTo>
                    <a:pt x="13075" y="2796"/>
                  </a:lnTo>
                  <a:lnTo>
                    <a:pt x="13784" y="2560"/>
                  </a:lnTo>
                  <a:lnTo>
                    <a:pt x="14532" y="2324"/>
                  </a:lnTo>
                  <a:lnTo>
                    <a:pt x="15280" y="2127"/>
                  </a:lnTo>
                  <a:lnTo>
                    <a:pt x="16029" y="1969"/>
                  </a:lnTo>
                  <a:lnTo>
                    <a:pt x="16777" y="1890"/>
                  </a:lnTo>
                  <a:lnTo>
                    <a:pt x="17565" y="1812"/>
                  </a:lnTo>
                  <a:lnTo>
                    <a:pt x="18352" y="1772"/>
                  </a:lnTo>
                  <a:close/>
                  <a:moveTo>
                    <a:pt x="19455" y="19218"/>
                  </a:moveTo>
                  <a:lnTo>
                    <a:pt x="20321" y="22920"/>
                  </a:lnTo>
                  <a:lnTo>
                    <a:pt x="20361" y="23038"/>
                  </a:lnTo>
                  <a:lnTo>
                    <a:pt x="20439" y="23156"/>
                  </a:lnTo>
                  <a:lnTo>
                    <a:pt x="20558" y="23235"/>
                  </a:lnTo>
                  <a:lnTo>
                    <a:pt x="20676" y="23275"/>
                  </a:lnTo>
                  <a:lnTo>
                    <a:pt x="20912" y="23275"/>
                  </a:lnTo>
                  <a:lnTo>
                    <a:pt x="20991" y="23196"/>
                  </a:lnTo>
                  <a:lnTo>
                    <a:pt x="21109" y="23117"/>
                  </a:lnTo>
                  <a:lnTo>
                    <a:pt x="21266" y="22920"/>
                  </a:lnTo>
                  <a:lnTo>
                    <a:pt x="21385" y="24102"/>
                  </a:lnTo>
                  <a:lnTo>
                    <a:pt x="21463" y="25322"/>
                  </a:lnTo>
                  <a:lnTo>
                    <a:pt x="21581" y="27685"/>
                  </a:lnTo>
                  <a:lnTo>
                    <a:pt x="21581" y="30088"/>
                  </a:lnTo>
                  <a:lnTo>
                    <a:pt x="21581" y="32451"/>
                  </a:lnTo>
                  <a:lnTo>
                    <a:pt x="21503" y="44619"/>
                  </a:lnTo>
                  <a:lnTo>
                    <a:pt x="20833" y="44738"/>
                  </a:lnTo>
                  <a:lnTo>
                    <a:pt x="20124" y="44856"/>
                  </a:lnTo>
                  <a:lnTo>
                    <a:pt x="19416" y="44895"/>
                  </a:lnTo>
                  <a:lnTo>
                    <a:pt x="18746" y="44935"/>
                  </a:lnTo>
                  <a:lnTo>
                    <a:pt x="18037" y="44935"/>
                  </a:lnTo>
                  <a:lnTo>
                    <a:pt x="17368" y="44895"/>
                  </a:lnTo>
                  <a:lnTo>
                    <a:pt x="16659" y="44816"/>
                  </a:lnTo>
                  <a:lnTo>
                    <a:pt x="15989" y="44738"/>
                  </a:lnTo>
                  <a:lnTo>
                    <a:pt x="15162" y="38870"/>
                  </a:lnTo>
                  <a:lnTo>
                    <a:pt x="14296" y="33002"/>
                  </a:lnTo>
                  <a:lnTo>
                    <a:pt x="13390" y="27134"/>
                  </a:lnTo>
                  <a:lnTo>
                    <a:pt x="12445" y="21306"/>
                  </a:lnTo>
                  <a:lnTo>
                    <a:pt x="12445" y="21306"/>
                  </a:lnTo>
                  <a:lnTo>
                    <a:pt x="13745" y="24023"/>
                  </a:lnTo>
                  <a:lnTo>
                    <a:pt x="13823" y="24141"/>
                  </a:lnTo>
                  <a:lnTo>
                    <a:pt x="13941" y="24220"/>
                  </a:lnTo>
                  <a:lnTo>
                    <a:pt x="14060" y="24259"/>
                  </a:lnTo>
                  <a:lnTo>
                    <a:pt x="14217" y="24259"/>
                  </a:lnTo>
                  <a:lnTo>
                    <a:pt x="14335" y="24220"/>
                  </a:lnTo>
                  <a:lnTo>
                    <a:pt x="14453" y="24141"/>
                  </a:lnTo>
                  <a:lnTo>
                    <a:pt x="14532" y="24062"/>
                  </a:lnTo>
                  <a:lnTo>
                    <a:pt x="14611" y="23905"/>
                  </a:lnTo>
                  <a:lnTo>
                    <a:pt x="15359" y="19848"/>
                  </a:lnTo>
                  <a:lnTo>
                    <a:pt x="17210" y="24456"/>
                  </a:lnTo>
                  <a:lnTo>
                    <a:pt x="17289" y="24574"/>
                  </a:lnTo>
                  <a:lnTo>
                    <a:pt x="17407" y="24653"/>
                  </a:lnTo>
                  <a:lnTo>
                    <a:pt x="17525" y="24732"/>
                  </a:lnTo>
                  <a:lnTo>
                    <a:pt x="17683" y="24732"/>
                  </a:lnTo>
                  <a:lnTo>
                    <a:pt x="17801" y="24692"/>
                  </a:lnTo>
                  <a:lnTo>
                    <a:pt x="17919" y="24614"/>
                  </a:lnTo>
                  <a:lnTo>
                    <a:pt x="17998" y="24535"/>
                  </a:lnTo>
                  <a:lnTo>
                    <a:pt x="18077" y="24417"/>
                  </a:lnTo>
                  <a:lnTo>
                    <a:pt x="19455" y="19218"/>
                  </a:lnTo>
                  <a:close/>
                  <a:moveTo>
                    <a:pt x="25283" y="44383"/>
                  </a:moveTo>
                  <a:lnTo>
                    <a:pt x="25165" y="46234"/>
                  </a:lnTo>
                  <a:lnTo>
                    <a:pt x="25126" y="46864"/>
                  </a:lnTo>
                  <a:lnTo>
                    <a:pt x="24220" y="47179"/>
                  </a:lnTo>
                  <a:lnTo>
                    <a:pt x="23275" y="47416"/>
                  </a:lnTo>
                  <a:lnTo>
                    <a:pt x="22290" y="47612"/>
                  </a:lnTo>
                  <a:lnTo>
                    <a:pt x="21345" y="47731"/>
                  </a:lnTo>
                  <a:lnTo>
                    <a:pt x="20243" y="47770"/>
                  </a:lnTo>
                  <a:lnTo>
                    <a:pt x="19179" y="47809"/>
                  </a:lnTo>
                  <a:lnTo>
                    <a:pt x="17250" y="47809"/>
                  </a:lnTo>
                  <a:lnTo>
                    <a:pt x="16304" y="47731"/>
                  </a:lnTo>
                  <a:lnTo>
                    <a:pt x="15399" y="47652"/>
                  </a:lnTo>
                  <a:lnTo>
                    <a:pt x="14532" y="47494"/>
                  </a:lnTo>
                  <a:lnTo>
                    <a:pt x="13666" y="47297"/>
                  </a:lnTo>
                  <a:lnTo>
                    <a:pt x="13272" y="47140"/>
                  </a:lnTo>
                  <a:lnTo>
                    <a:pt x="12878" y="46982"/>
                  </a:lnTo>
                  <a:lnTo>
                    <a:pt x="12484" y="46785"/>
                  </a:lnTo>
                  <a:lnTo>
                    <a:pt x="12130" y="46589"/>
                  </a:lnTo>
                  <a:lnTo>
                    <a:pt x="12130" y="46234"/>
                  </a:lnTo>
                  <a:lnTo>
                    <a:pt x="12012" y="44541"/>
                  </a:lnTo>
                  <a:lnTo>
                    <a:pt x="12012" y="44541"/>
                  </a:lnTo>
                  <a:lnTo>
                    <a:pt x="12799" y="44856"/>
                  </a:lnTo>
                  <a:lnTo>
                    <a:pt x="13548" y="45092"/>
                  </a:lnTo>
                  <a:lnTo>
                    <a:pt x="14375" y="45328"/>
                  </a:lnTo>
                  <a:lnTo>
                    <a:pt x="15162" y="45486"/>
                  </a:lnTo>
                  <a:lnTo>
                    <a:pt x="15989" y="45643"/>
                  </a:lnTo>
                  <a:lnTo>
                    <a:pt x="16816" y="45722"/>
                  </a:lnTo>
                  <a:lnTo>
                    <a:pt x="17643" y="45801"/>
                  </a:lnTo>
                  <a:lnTo>
                    <a:pt x="19337" y="45801"/>
                  </a:lnTo>
                  <a:lnTo>
                    <a:pt x="20203" y="45722"/>
                  </a:lnTo>
                  <a:lnTo>
                    <a:pt x="21070" y="45604"/>
                  </a:lnTo>
                  <a:lnTo>
                    <a:pt x="21936" y="45446"/>
                  </a:lnTo>
                  <a:lnTo>
                    <a:pt x="22802" y="45250"/>
                  </a:lnTo>
                  <a:lnTo>
                    <a:pt x="23629" y="45013"/>
                  </a:lnTo>
                  <a:lnTo>
                    <a:pt x="24456" y="44738"/>
                  </a:lnTo>
                  <a:lnTo>
                    <a:pt x="25283" y="44383"/>
                  </a:lnTo>
                  <a:close/>
                  <a:moveTo>
                    <a:pt x="12209" y="47652"/>
                  </a:moveTo>
                  <a:lnTo>
                    <a:pt x="12878" y="47928"/>
                  </a:lnTo>
                  <a:lnTo>
                    <a:pt x="13587" y="48164"/>
                  </a:lnTo>
                  <a:lnTo>
                    <a:pt x="14335" y="48361"/>
                  </a:lnTo>
                  <a:lnTo>
                    <a:pt x="15084" y="48518"/>
                  </a:lnTo>
                  <a:lnTo>
                    <a:pt x="15871" y="48597"/>
                  </a:lnTo>
                  <a:lnTo>
                    <a:pt x="16659" y="48676"/>
                  </a:lnTo>
                  <a:lnTo>
                    <a:pt x="17446" y="48715"/>
                  </a:lnTo>
                  <a:lnTo>
                    <a:pt x="19179" y="48715"/>
                  </a:lnTo>
                  <a:lnTo>
                    <a:pt x="20282" y="48676"/>
                  </a:lnTo>
                  <a:lnTo>
                    <a:pt x="21424" y="48597"/>
                  </a:lnTo>
                  <a:lnTo>
                    <a:pt x="22330" y="48479"/>
                  </a:lnTo>
                  <a:lnTo>
                    <a:pt x="23275" y="48321"/>
                  </a:lnTo>
                  <a:lnTo>
                    <a:pt x="24181" y="48085"/>
                  </a:lnTo>
                  <a:lnTo>
                    <a:pt x="25086" y="47809"/>
                  </a:lnTo>
                  <a:lnTo>
                    <a:pt x="25008" y="48755"/>
                  </a:lnTo>
                  <a:lnTo>
                    <a:pt x="24890" y="49424"/>
                  </a:lnTo>
                  <a:lnTo>
                    <a:pt x="24811" y="50054"/>
                  </a:lnTo>
                  <a:lnTo>
                    <a:pt x="24063" y="50330"/>
                  </a:lnTo>
                  <a:lnTo>
                    <a:pt x="23314" y="50566"/>
                  </a:lnTo>
                  <a:lnTo>
                    <a:pt x="22566" y="50763"/>
                  </a:lnTo>
                  <a:lnTo>
                    <a:pt x="21818" y="50921"/>
                  </a:lnTo>
                  <a:lnTo>
                    <a:pt x="21030" y="51039"/>
                  </a:lnTo>
                  <a:lnTo>
                    <a:pt x="20243" y="51157"/>
                  </a:lnTo>
                  <a:lnTo>
                    <a:pt x="19494" y="51236"/>
                  </a:lnTo>
                  <a:lnTo>
                    <a:pt x="18707" y="51275"/>
                  </a:lnTo>
                  <a:lnTo>
                    <a:pt x="17919" y="51275"/>
                  </a:lnTo>
                  <a:lnTo>
                    <a:pt x="17131" y="51236"/>
                  </a:lnTo>
                  <a:lnTo>
                    <a:pt x="16383" y="51196"/>
                  </a:lnTo>
                  <a:lnTo>
                    <a:pt x="15595" y="51078"/>
                  </a:lnTo>
                  <a:lnTo>
                    <a:pt x="14808" y="50960"/>
                  </a:lnTo>
                  <a:lnTo>
                    <a:pt x="14060" y="50802"/>
                  </a:lnTo>
                  <a:lnTo>
                    <a:pt x="13311" y="50605"/>
                  </a:lnTo>
                  <a:lnTo>
                    <a:pt x="12563" y="50409"/>
                  </a:lnTo>
                  <a:lnTo>
                    <a:pt x="12406" y="49582"/>
                  </a:lnTo>
                  <a:lnTo>
                    <a:pt x="12287" y="48755"/>
                  </a:lnTo>
                  <a:lnTo>
                    <a:pt x="12209" y="47652"/>
                  </a:lnTo>
                  <a:close/>
                  <a:moveTo>
                    <a:pt x="24575" y="51078"/>
                  </a:moveTo>
                  <a:lnTo>
                    <a:pt x="24378" y="51708"/>
                  </a:lnTo>
                  <a:lnTo>
                    <a:pt x="24181" y="52260"/>
                  </a:lnTo>
                  <a:lnTo>
                    <a:pt x="23944" y="52811"/>
                  </a:lnTo>
                  <a:lnTo>
                    <a:pt x="23669" y="53283"/>
                  </a:lnTo>
                  <a:lnTo>
                    <a:pt x="22527" y="53559"/>
                  </a:lnTo>
                  <a:lnTo>
                    <a:pt x="21385" y="53795"/>
                  </a:lnTo>
                  <a:lnTo>
                    <a:pt x="20243" y="53914"/>
                  </a:lnTo>
                  <a:lnTo>
                    <a:pt x="19061" y="54032"/>
                  </a:lnTo>
                  <a:lnTo>
                    <a:pt x="17880" y="54032"/>
                  </a:lnTo>
                  <a:lnTo>
                    <a:pt x="16738" y="53992"/>
                  </a:lnTo>
                  <a:lnTo>
                    <a:pt x="15556" y="53874"/>
                  </a:lnTo>
                  <a:lnTo>
                    <a:pt x="14414" y="53717"/>
                  </a:lnTo>
                  <a:lnTo>
                    <a:pt x="14060" y="53638"/>
                  </a:lnTo>
                  <a:lnTo>
                    <a:pt x="13705" y="53520"/>
                  </a:lnTo>
                  <a:lnTo>
                    <a:pt x="13469" y="53047"/>
                  </a:lnTo>
                  <a:lnTo>
                    <a:pt x="13233" y="52535"/>
                  </a:lnTo>
                  <a:lnTo>
                    <a:pt x="12996" y="51984"/>
                  </a:lnTo>
                  <a:lnTo>
                    <a:pt x="12799" y="51433"/>
                  </a:lnTo>
                  <a:lnTo>
                    <a:pt x="14138" y="51748"/>
                  </a:lnTo>
                  <a:lnTo>
                    <a:pt x="15477" y="51984"/>
                  </a:lnTo>
                  <a:lnTo>
                    <a:pt x="16147" y="52063"/>
                  </a:lnTo>
                  <a:lnTo>
                    <a:pt x="16816" y="52141"/>
                  </a:lnTo>
                  <a:lnTo>
                    <a:pt x="17486" y="52181"/>
                  </a:lnTo>
                  <a:lnTo>
                    <a:pt x="18195" y="52181"/>
                  </a:lnTo>
                  <a:lnTo>
                    <a:pt x="18982" y="52141"/>
                  </a:lnTo>
                  <a:lnTo>
                    <a:pt x="19809" y="52102"/>
                  </a:lnTo>
                  <a:lnTo>
                    <a:pt x="20597" y="52023"/>
                  </a:lnTo>
                  <a:lnTo>
                    <a:pt x="21424" y="51905"/>
                  </a:lnTo>
                  <a:lnTo>
                    <a:pt x="22212" y="51748"/>
                  </a:lnTo>
                  <a:lnTo>
                    <a:pt x="22999" y="51551"/>
                  </a:lnTo>
                  <a:lnTo>
                    <a:pt x="23787" y="51314"/>
                  </a:lnTo>
                  <a:lnTo>
                    <a:pt x="24575" y="51078"/>
                  </a:lnTo>
                  <a:close/>
                  <a:moveTo>
                    <a:pt x="22920" y="54386"/>
                  </a:moveTo>
                  <a:lnTo>
                    <a:pt x="22448" y="54859"/>
                  </a:lnTo>
                  <a:lnTo>
                    <a:pt x="21975" y="55292"/>
                  </a:lnTo>
                  <a:lnTo>
                    <a:pt x="21660" y="55489"/>
                  </a:lnTo>
                  <a:lnTo>
                    <a:pt x="21345" y="55686"/>
                  </a:lnTo>
                  <a:lnTo>
                    <a:pt x="20991" y="55843"/>
                  </a:lnTo>
                  <a:lnTo>
                    <a:pt x="20636" y="55961"/>
                  </a:lnTo>
                  <a:lnTo>
                    <a:pt x="20243" y="56080"/>
                  </a:lnTo>
                  <a:lnTo>
                    <a:pt x="19849" y="56158"/>
                  </a:lnTo>
                  <a:lnTo>
                    <a:pt x="19416" y="56237"/>
                  </a:lnTo>
                  <a:lnTo>
                    <a:pt x="18982" y="56276"/>
                  </a:lnTo>
                  <a:lnTo>
                    <a:pt x="18273" y="56276"/>
                  </a:lnTo>
                  <a:lnTo>
                    <a:pt x="17840" y="56237"/>
                  </a:lnTo>
                  <a:lnTo>
                    <a:pt x="17446" y="56198"/>
                  </a:lnTo>
                  <a:lnTo>
                    <a:pt x="17053" y="56080"/>
                  </a:lnTo>
                  <a:lnTo>
                    <a:pt x="16659" y="55961"/>
                  </a:lnTo>
                  <a:lnTo>
                    <a:pt x="16304" y="55843"/>
                  </a:lnTo>
                  <a:lnTo>
                    <a:pt x="15950" y="55686"/>
                  </a:lnTo>
                  <a:lnTo>
                    <a:pt x="15595" y="55489"/>
                  </a:lnTo>
                  <a:lnTo>
                    <a:pt x="15320" y="55292"/>
                  </a:lnTo>
                  <a:lnTo>
                    <a:pt x="14926" y="54977"/>
                  </a:lnTo>
                  <a:lnTo>
                    <a:pt x="14572" y="54662"/>
                  </a:lnTo>
                  <a:lnTo>
                    <a:pt x="14572" y="54662"/>
                  </a:lnTo>
                  <a:lnTo>
                    <a:pt x="15438" y="54780"/>
                  </a:lnTo>
                  <a:lnTo>
                    <a:pt x="16344" y="54859"/>
                  </a:lnTo>
                  <a:lnTo>
                    <a:pt x="17210" y="54898"/>
                  </a:lnTo>
                  <a:lnTo>
                    <a:pt x="18077" y="54937"/>
                  </a:lnTo>
                  <a:lnTo>
                    <a:pt x="19297" y="54898"/>
                  </a:lnTo>
                  <a:lnTo>
                    <a:pt x="20518" y="54780"/>
                  </a:lnTo>
                  <a:lnTo>
                    <a:pt x="21700" y="54622"/>
                  </a:lnTo>
                  <a:lnTo>
                    <a:pt x="22920" y="54386"/>
                  </a:lnTo>
                  <a:close/>
                  <a:moveTo>
                    <a:pt x="17880" y="0"/>
                  </a:moveTo>
                  <a:lnTo>
                    <a:pt x="16974" y="79"/>
                  </a:lnTo>
                  <a:lnTo>
                    <a:pt x="16068" y="158"/>
                  </a:lnTo>
                  <a:lnTo>
                    <a:pt x="15202" y="315"/>
                  </a:lnTo>
                  <a:lnTo>
                    <a:pt x="14335" y="551"/>
                  </a:lnTo>
                  <a:lnTo>
                    <a:pt x="13469" y="788"/>
                  </a:lnTo>
                  <a:lnTo>
                    <a:pt x="12642" y="1103"/>
                  </a:lnTo>
                  <a:lnTo>
                    <a:pt x="11854" y="1418"/>
                  </a:lnTo>
                  <a:lnTo>
                    <a:pt x="11067" y="1812"/>
                  </a:lnTo>
                  <a:lnTo>
                    <a:pt x="10279" y="2205"/>
                  </a:lnTo>
                  <a:lnTo>
                    <a:pt x="9531" y="2678"/>
                  </a:lnTo>
                  <a:lnTo>
                    <a:pt x="8782" y="3190"/>
                  </a:lnTo>
                  <a:lnTo>
                    <a:pt x="8074" y="3702"/>
                  </a:lnTo>
                  <a:lnTo>
                    <a:pt x="7404" y="4253"/>
                  </a:lnTo>
                  <a:lnTo>
                    <a:pt x="6735" y="4844"/>
                  </a:lnTo>
                  <a:lnTo>
                    <a:pt x="6105" y="5474"/>
                  </a:lnTo>
                  <a:lnTo>
                    <a:pt x="5474" y="6104"/>
                  </a:lnTo>
                  <a:lnTo>
                    <a:pt x="4884" y="6774"/>
                  </a:lnTo>
                  <a:lnTo>
                    <a:pt x="4332" y="7483"/>
                  </a:lnTo>
                  <a:lnTo>
                    <a:pt x="3820" y="8191"/>
                  </a:lnTo>
                  <a:lnTo>
                    <a:pt x="3308" y="8900"/>
                  </a:lnTo>
                  <a:lnTo>
                    <a:pt x="2875" y="9688"/>
                  </a:lnTo>
                  <a:lnTo>
                    <a:pt x="2442" y="10436"/>
                  </a:lnTo>
                  <a:lnTo>
                    <a:pt x="2009" y="11224"/>
                  </a:lnTo>
                  <a:lnTo>
                    <a:pt x="1654" y="12011"/>
                  </a:lnTo>
                  <a:lnTo>
                    <a:pt x="1339" y="12799"/>
                  </a:lnTo>
                  <a:lnTo>
                    <a:pt x="1024" y="13626"/>
                  </a:lnTo>
                  <a:lnTo>
                    <a:pt x="749" y="14453"/>
                  </a:lnTo>
                  <a:lnTo>
                    <a:pt x="552" y="15280"/>
                  </a:lnTo>
                  <a:lnTo>
                    <a:pt x="355" y="16107"/>
                  </a:lnTo>
                  <a:lnTo>
                    <a:pt x="197" y="16934"/>
                  </a:lnTo>
                  <a:lnTo>
                    <a:pt x="79" y="17801"/>
                  </a:lnTo>
                  <a:lnTo>
                    <a:pt x="0" y="18706"/>
                  </a:lnTo>
                  <a:lnTo>
                    <a:pt x="0" y="19573"/>
                  </a:lnTo>
                  <a:lnTo>
                    <a:pt x="0" y="20478"/>
                  </a:lnTo>
                  <a:lnTo>
                    <a:pt x="40" y="21384"/>
                  </a:lnTo>
                  <a:lnTo>
                    <a:pt x="158" y="22251"/>
                  </a:lnTo>
                  <a:lnTo>
                    <a:pt x="276" y="23156"/>
                  </a:lnTo>
                  <a:lnTo>
                    <a:pt x="473" y="24062"/>
                  </a:lnTo>
                  <a:lnTo>
                    <a:pt x="709" y="24968"/>
                  </a:lnTo>
                  <a:lnTo>
                    <a:pt x="946" y="25834"/>
                  </a:lnTo>
                  <a:lnTo>
                    <a:pt x="1261" y="26740"/>
                  </a:lnTo>
                  <a:lnTo>
                    <a:pt x="1615" y="27607"/>
                  </a:lnTo>
                  <a:lnTo>
                    <a:pt x="1969" y="28473"/>
                  </a:lnTo>
                  <a:lnTo>
                    <a:pt x="2403" y="29339"/>
                  </a:lnTo>
                  <a:lnTo>
                    <a:pt x="2875" y="30166"/>
                  </a:lnTo>
                  <a:lnTo>
                    <a:pt x="3348" y="30993"/>
                  </a:lnTo>
                  <a:lnTo>
                    <a:pt x="3939" y="31860"/>
                  </a:lnTo>
                  <a:lnTo>
                    <a:pt x="4529" y="32726"/>
                  </a:lnTo>
                  <a:lnTo>
                    <a:pt x="5750" y="34380"/>
                  </a:lnTo>
                  <a:lnTo>
                    <a:pt x="6932" y="36034"/>
                  </a:lnTo>
                  <a:lnTo>
                    <a:pt x="7483" y="36861"/>
                  </a:lnTo>
                  <a:lnTo>
                    <a:pt x="8034" y="37649"/>
                  </a:lnTo>
                  <a:lnTo>
                    <a:pt x="8507" y="38476"/>
                  </a:lnTo>
                  <a:lnTo>
                    <a:pt x="8940" y="39342"/>
                  </a:lnTo>
                  <a:lnTo>
                    <a:pt x="9334" y="40209"/>
                  </a:lnTo>
                  <a:lnTo>
                    <a:pt x="9649" y="41075"/>
                  </a:lnTo>
                  <a:lnTo>
                    <a:pt x="9806" y="41705"/>
                  </a:lnTo>
                  <a:lnTo>
                    <a:pt x="9964" y="42335"/>
                  </a:lnTo>
                  <a:lnTo>
                    <a:pt x="10043" y="43005"/>
                  </a:lnTo>
                  <a:lnTo>
                    <a:pt x="10161" y="43635"/>
                  </a:lnTo>
                  <a:lnTo>
                    <a:pt x="10240" y="44974"/>
                  </a:lnTo>
                  <a:lnTo>
                    <a:pt x="10318" y="46313"/>
                  </a:lnTo>
                  <a:lnTo>
                    <a:pt x="10397" y="47612"/>
                  </a:lnTo>
                  <a:lnTo>
                    <a:pt x="10515" y="48912"/>
                  </a:lnTo>
                  <a:lnTo>
                    <a:pt x="10594" y="49582"/>
                  </a:lnTo>
                  <a:lnTo>
                    <a:pt x="10712" y="50251"/>
                  </a:lnTo>
                  <a:lnTo>
                    <a:pt x="10830" y="50842"/>
                  </a:lnTo>
                  <a:lnTo>
                    <a:pt x="10948" y="51472"/>
                  </a:lnTo>
                  <a:lnTo>
                    <a:pt x="11106" y="52023"/>
                  </a:lnTo>
                  <a:lnTo>
                    <a:pt x="11303" y="52575"/>
                  </a:lnTo>
                  <a:lnTo>
                    <a:pt x="11500" y="53087"/>
                  </a:lnTo>
                  <a:lnTo>
                    <a:pt x="11736" y="53598"/>
                  </a:lnTo>
                  <a:lnTo>
                    <a:pt x="11972" y="54071"/>
                  </a:lnTo>
                  <a:lnTo>
                    <a:pt x="12248" y="54544"/>
                  </a:lnTo>
                  <a:lnTo>
                    <a:pt x="12524" y="54937"/>
                  </a:lnTo>
                  <a:lnTo>
                    <a:pt x="12839" y="55371"/>
                  </a:lnTo>
                  <a:lnTo>
                    <a:pt x="13154" y="55725"/>
                  </a:lnTo>
                  <a:lnTo>
                    <a:pt x="13508" y="56080"/>
                  </a:lnTo>
                  <a:lnTo>
                    <a:pt x="13863" y="56434"/>
                  </a:lnTo>
                  <a:lnTo>
                    <a:pt x="14257" y="56710"/>
                  </a:lnTo>
                  <a:lnTo>
                    <a:pt x="14650" y="56985"/>
                  </a:lnTo>
                  <a:lnTo>
                    <a:pt x="15084" y="57261"/>
                  </a:lnTo>
                  <a:lnTo>
                    <a:pt x="15556" y="57458"/>
                  </a:lnTo>
                  <a:lnTo>
                    <a:pt x="16068" y="57655"/>
                  </a:lnTo>
                  <a:lnTo>
                    <a:pt x="16541" y="57812"/>
                  </a:lnTo>
                  <a:lnTo>
                    <a:pt x="17092" y="57930"/>
                  </a:lnTo>
                  <a:lnTo>
                    <a:pt x="17643" y="58009"/>
                  </a:lnTo>
                  <a:lnTo>
                    <a:pt x="18195" y="58049"/>
                  </a:lnTo>
                  <a:lnTo>
                    <a:pt x="19100" y="58049"/>
                  </a:lnTo>
                  <a:lnTo>
                    <a:pt x="19652" y="58009"/>
                  </a:lnTo>
                  <a:lnTo>
                    <a:pt x="20203" y="57930"/>
                  </a:lnTo>
                  <a:lnTo>
                    <a:pt x="20715" y="57812"/>
                  </a:lnTo>
                  <a:lnTo>
                    <a:pt x="21227" y="57655"/>
                  </a:lnTo>
                  <a:lnTo>
                    <a:pt x="21700" y="57458"/>
                  </a:lnTo>
                  <a:lnTo>
                    <a:pt x="22172" y="57261"/>
                  </a:lnTo>
                  <a:lnTo>
                    <a:pt x="22605" y="56985"/>
                  </a:lnTo>
                  <a:lnTo>
                    <a:pt x="23039" y="56710"/>
                  </a:lnTo>
                  <a:lnTo>
                    <a:pt x="23432" y="56434"/>
                  </a:lnTo>
                  <a:lnTo>
                    <a:pt x="23787" y="56080"/>
                  </a:lnTo>
                  <a:lnTo>
                    <a:pt x="24141" y="55725"/>
                  </a:lnTo>
                  <a:lnTo>
                    <a:pt x="24456" y="55371"/>
                  </a:lnTo>
                  <a:lnTo>
                    <a:pt x="24771" y="54937"/>
                  </a:lnTo>
                  <a:lnTo>
                    <a:pt x="25047" y="54544"/>
                  </a:lnTo>
                  <a:lnTo>
                    <a:pt x="25283" y="54071"/>
                  </a:lnTo>
                  <a:lnTo>
                    <a:pt x="25559" y="53598"/>
                  </a:lnTo>
                  <a:lnTo>
                    <a:pt x="25756" y="53087"/>
                  </a:lnTo>
                  <a:lnTo>
                    <a:pt x="25953" y="52575"/>
                  </a:lnTo>
                  <a:lnTo>
                    <a:pt x="26150" y="52023"/>
                  </a:lnTo>
                  <a:lnTo>
                    <a:pt x="26307" y="51472"/>
                  </a:lnTo>
                  <a:lnTo>
                    <a:pt x="26465" y="50842"/>
                  </a:lnTo>
                  <a:lnTo>
                    <a:pt x="26583" y="50251"/>
                  </a:lnTo>
                  <a:lnTo>
                    <a:pt x="26780" y="48912"/>
                  </a:lnTo>
                  <a:lnTo>
                    <a:pt x="26859" y="47612"/>
                  </a:lnTo>
                  <a:lnTo>
                    <a:pt x="26937" y="46313"/>
                  </a:lnTo>
                  <a:lnTo>
                    <a:pt x="27016" y="44974"/>
                  </a:lnTo>
                  <a:lnTo>
                    <a:pt x="27134" y="43635"/>
                  </a:lnTo>
                  <a:lnTo>
                    <a:pt x="27213" y="43005"/>
                  </a:lnTo>
                  <a:lnTo>
                    <a:pt x="27331" y="42335"/>
                  </a:lnTo>
                  <a:lnTo>
                    <a:pt x="27449" y="41705"/>
                  </a:lnTo>
                  <a:lnTo>
                    <a:pt x="27646" y="41075"/>
                  </a:lnTo>
                  <a:lnTo>
                    <a:pt x="27961" y="40209"/>
                  </a:lnTo>
                  <a:lnTo>
                    <a:pt x="28316" y="39342"/>
                  </a:lnTo>
                  <a:lnTo>
                    <a:pt x="28749" y="38476"/>
                  </a:lnTo>
                  <a:lnTo>
                    <a:pt x="29261" y="37649"/>
                  </a:lnTo>
                  <a:lnTo>
                    <a:pt x="29773" y="36861"/>
                  </a:lnTo>
                  <a:lnTo>
                    <a:pt x="30364" y="36034"/>
                  </a:lnTo>
                  <a:lnTo>
                    <a:pt x="31545" y="34380"/>
                  </a:lnTo>
                  <a:lnTo>
                    <a:pt x="32766" y="32726"/>
                  </a:lnTo>
                  <a:lnTo>
                    <a:pt x="33357" y="31860"/>
                  </a:lnTo>
                  <a:lnTo>
                    <a:pt x="33908" y="30993"/>
                  </a:lnTo>
                  <a:lnTo>
                    <a:pt x="34420" y="30166"/>
                  </a:lnTo>
                  <a:lnTo>
                    <a:pt x="34892" y="29339"/>
                  </a:lnTo>
                  <a:lnTo>
                    <a:pt x="35286" y="28473"/>
                  </a:lnTo>
                  <a:lnTo>
                    <a:pt x="35680" y="27607"/>
                  </a:lnTo>
                  <a:lnTo>
                    <a:pt x="36035" y="26740"/>
                  </a:lnTo>
                  <a:lnTo>
                    <a:pt x="36310" y="25834"/>
                  </a:lnTo>
                  <a:lnTo>
                    <a:pt x="36586" y="24968"/>
                  </a:lnTo>
                  <a:lnTo>
                    <a:pt x="36822" y="24062"/>
                  </a:lnTo>
                  <a:lnTo>
                    <a:pt x="36980" y="23156"/>
                  </a:lnTo>
                  <a:lnTo>
                    <a:pt x="37137" y="22251"/>
                  </a:lnTo>
                  <a:lnTo>
                    <a:pt x="37216" y="21384"/>
                  </a:lnTo>
                  <a:lnTo>
                    <a:pt x="37295" y="20478"/>
                  </a:lnTo>
                  <a:lnTo>
                    <a:pt x="37295" y="19573"/>
                  </a:lnTo>
                  <a:lnTo>
                    <a:pt x="37255" y="18706"/>
                  </a:lnTo>
                  <a:lnTo>
                    <a:pt x="37177" y="17801"/>
                  </a:lnTo>
                  <a:lnTo>
                    <a:pt x="37098" y="16934"/>
                  </a:lnTo>
                  <a:lnTo>
                    <a:pt x="36940" y="16107"/>
                  </a:lnTo>
                  <a:lnTo>
                    <a:pt x="36743" y="15319"/>
                  </a:lnTo>
                  <a:lnTo>
                    <a:pt x="36547" y="14532"/>
                  </a:lnTo>
                  <a:lnTo>
                    <a:pt x="36310" y="13744"/>
                  </a:lnTo>
                  <a:lnTo>
                    <a:pt x="35995" y="12957"/>
                  </a:lnTo>
                  <a:lnTo>
                    <a:pt x="35680" y="12208"/>
                  </a:lnTo>
                  <a:lnTo>
                    <a:pt x="35365" y="11460"/>
                  </a:lnTo>
                  <a:lnTo>
                    <a:pt x="34971" y="10712"/>
                  </a:lnTo>
                  <a:lnTo>
                    <a:pt x="34577" y="10003"/>
                  </a:lnTo>
                  <a:lnTo>
                    <a:pt x="34144" y="9294"/>
                  </a:lnTo>
                  <a:lnTo>
                    <a:pt x="33672" y="8625"/>
                  </a:lnTo>
                  <a:lnTo>
                    <a:pt x="33199" y="7955"/>
                  </a:lnTo>
                  <a:lnTo>
                    <a:pt x="32687" y="7325"/>
                  </a:lnTo>
                  <a:lnTo>
                    <a:pt x="32175" y="6695"/>
                  </a:lnTo>
                  <a:lnTo>
                    <a:pt x="31624" y="6104"/>
                  </a:lnTo>
                  <a:lnTo>
                    <a:pt x="31033" y="5513"/>
                  </a:lnTo>
                  <a:lnTo>
                    <a:pt x="30442" y="4962"/>
                  </a:lnTo>
                  <a:lnTo>
                    <a:pt x="29812" y="4411"/>
                  </a:lnTo>
                  <a:lnTo>
                    <a:pt x="29182" y="3899"/>
                  </a:lnTo>
                  <a:lnTo>
                    <a:pt x="28552" y="3426"/>
                  </a:lnTo>
                  <a:lnTo>
                    <a:pt x="27883" y="2993"/>
                  </a:lnTo>
                  <a:lnTo>
                    <a:pt x="27213" y="2560"/>
                  </a:lnTo>
                  <a:lnTo>
                    <a:pt x="26504" y="2166"/>
                  </a:lnTo>
                  <a:lnTo>
                    <a:pt x="25795" y="1812"/>
                  </a:lnTo>
                  <a:lnTo>
                    <a:pt x="25047" y="1457"/>
                  </a:lnTo>
                  <a:lnTo>
                    <a:pt x="24338" y="1142"/>
                  </a:lnTo>
                  <a:lnTo>
                    <a:pt x="23590" y="866"/>
                  </a:lnTo>
                  <a:lnTo>
                    <a:pt x="22802" y="630"/>
                  </a:lnTo>
                  <a:lnTo>
                    <a:pt x="22054" y="433"/>
                  </a:lnTo>
                  <a:lnTo>
                    <a:pt x="21266" y="276"/>
                  </a:lnTo>
                  <a:lnTo>
                    <a:pt x="20518" y="158"/>
                  </a:lnTo>
                  <a:lnTo>
                    <a:pt x="19731" y="79"/>
                  </a:lnTo>
                  <a:lnTo>
                    <a:pt x="18785" y="0"/>
                  </a:lnTo>
                  <a:close/>
                </a:path>
              </a:pathLst>
            </a:custGeom>
            <a:solidFill>
              <a:srgbClr val="02020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65" name="TextBox 64">
            <a:extLst>
              <a:ext uri="{FF2B5EF4-FFF2-40B4-BE49-F238E27FC236}">
                <a16:creationId xmlns:a16="http://schemas.microsoft.com/office/drawing/2014/main" id="{25AA0BF8-BDB8-4A59-ADA8-0644DDFC4F1D}"/>
              </a:ext>
            </a:extLst>
          </p:cNvPr>
          <p:cNvSpPr txBox="1"/>
          <p:nvPr/>
        </p:nvSpPr>
        <p:spPr>
          <a:xfrm>
            <a:off x="2130744" y="3734308"/>
            <a:ext cx="8236010" cy="95410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/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chemeClr val="tx2">
                    <a:lumMod val="10000"/>
                  </a:schemeClr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C</a:t>
            </a:r>
            <a:r>
              <a:rPr kumimoji="0" lang="vi-VN" altLang="en-US" sz="2800" b="0" i="0" u="none" strike="noStrike" kern="1200" cap="none" spc="0" normalizeH="0" baseline="0" noProof="0" dirty="0">
                <a:ln>
                  <a:noFill/>
                </a:ln>
                <a:solidFill>
                  <a:schemeClr val="tx2">
                    <a:lumMod val="10000"/>
                  </a:schemeClr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ộng </a:t>
            </a:r>
            <a:r>
              <a:rPr kumimoji="0" lang="en-US" alt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chemeClr val="tx2">
                    <a:lumMod val="10000"/>
                  </a:schemeClr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các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chemeClr val="tx2">
                    <a:lumMod val="10000"/>
                  </a:schemeClr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alt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chemeClr val="tx2">
                    <a:lumMod val="10000"/>
                  </a:schemeClr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số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chemeClr val="tx2">
                    <a:lumMod val="10000"/>
                  </a:schemeClr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alt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chemeClr val="tx2">
                    <a:lumMod val="10000"/>
                  </a:schemeClr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đo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chemeClr val="tx2">
                    <a:lumMod val="10000"/>
                  </a:schemeClr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alt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chemeClr val="tx2">
                    <a:lumMod val="10000"/>
                  </a:schemeClr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theo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chemeClr val="tx2">
                    <a:lumMod val="10000"/>
                  </a:schemeClr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alt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chemeClr val="tx2">
                    <a:lumMod val="10000"/>
                  </a:schemeClr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từng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chemeClr val="tx2">
                    <a:lumMod val="10000"/>
                  </a:schemeClr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alt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chemeClr val="tx2">
                    <a:lumMod val="10000"/>
                  </a:schemeClr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loại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chemeClr val="tx2">
                    <a:lumMod val="10000"/>
                  </a:schemeClr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alt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chemeClr val="tx2">
                    <a:lumMod val="10000"/>
                  </a:schemeClr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đơn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chemeClr val="tx2">
                    <a:lumMod val="10000"/>
                  </a:schemeClr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alt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chemeClr val="tx2">
                    <a:lumMod val="10000"/>
                  </a:schemeClr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vị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chemeClr val="tx2">
                    <a:lumMod val="10000"/>
                  </a:schemeClr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,</a:t>
            </a:r>
            <a:r>
              <a:rPr kumimoji="0" lang="en-US" altLang="en-US" sz="2800" b="0" i="0" u="none" strike="noStrike" kern="1200" cap="none" spc="0" normalizeH="0" noProof="0" dirty="0">
                <a:ln>
                  <a:noFill/>
                </a:ln>
                <a:solidFill>
                  <a:schemeClr val="tx2">
                    <a:lumMod val="10000"/>
                  </a:schemeClr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altLang="en-US" sz="2800" b="0" i="0" u="none" strike="noStrike" kern="1200" cap="none" spc="0" normalizeH="0" noProof="0" dirty="0" err="1">
                <a:ln>
                  <a:noFill/>
                </a:ln>
                <a:solidFill>
                  <a:schemeClr val="tx2">
                    <a:lumMod val="10000"/>
                  </a:schemeClr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giữ</a:t>
            </a:r>
            <a:r>
              <a:rPr kumimoji="0" lang="en-US" altLang="en-US" sz="2800" b="0" i="0" u="none" strike="noStrike" kern="1200" cap="none" spc="0" normalizeH="0" noProof="0" dirty="0">
                <a:ln>
                  <a:noFill/>
                </a:ln>
                <a:solidFill>
                  <a:schemeClr val="tx2">
                    <a:lumMod val="10000"/>
                  </a:schemeClr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altLang="en-US" sz="2800" b="0" i="0" u="none" strike="noStrike" kern="1200" cap="none" spc="0" normalizeH="0" noProof="0" dirty="0" err="1">
                <a:ln>
                  <a:noFill/>
                </a:ln>
                <a:solidFill>
                  <a:schemeClr val="tx2">
                    <a:lumMod val="10000"/>
                  </a:schemeClr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nguyên</a:t>
            </a:r>
            <a:r>
              <a:rPr kumimoji="0" lang="en-US" altLang="en-US" sz="2800" b="0" i="0" u="none" strike="noStrike" kern="1200" cap="none" spc="0" normalizeH="0" noProof="0" dirty="0">
                <a:ln>
                  <a:noFill/>
                </a:ln>
                <a:solidFill>
                  <a:schemeClr val="tx2">
                    <a:lumMod val="10000"/>
                  </a:schemeClr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altLang="en-US" sz="2800" b="0" i="0" u="none" strike="noStrike" kern="1200" cap="none" spc="0" normalizeH="0" noProof="0" dirty="0" err="1">
                <a:ln>
                  <a:noFill/>
                </a:ln>
                <a:solidFill>
                  <a:schemeClr val="tx2">
                    <a:lumMod val="10000"/>
                  </a:schemeClr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tên</a:t>
            </a:r>
            <a:r>
              <a:rPr kumimoji="0" lang="en-US" altLang="en-US" sz="2800" b="0" i="0" u="none" strike="noStrike" kern="1200" cap="none" spc="0" normalizeH="0" noProof="0" dirty="0">
                <a:ln>
                  <a:noFill/>
                </a:ln>
                <a:solidFill>
                  <a:schemeClr val="tx2">
                    <a:lumMod val="10000"/>
                  </a:schemeClr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altLang="en-US" sz="2800" b="0" i="0" u="none" strike="noStrike" kern="1200" cap="none" spc="0" normalizeH="0" noProof="0" dirty="0" err="1">
                <a:ln>
                  <a:noFill/>
                </a:ln>
                <a:solidFill>
                  <a:schemeClr val="tx2">
                    <a:lumMod val="10000"/>
                  </a:schemeClr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đơn</a:t>
            </a:r>
            <a:r>
              <a:rPr kumimoji="0" lang="en-US" altLang="en-US" sz="2800" b="0" i="0" u="none" strike="noStrike" kern="1200" cap="none" spc="0" normalizeH="0" noProof="0" dirty="0">
                <a:ln>
                  <a:noFill/>
                </a:ln>
                <a:solidFill>
                  <a:schemeClr val="tx2">
                    <a:lumMod val="10000"/>
                  </a:schemeClr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altLang="en-US" sz="2800" b="0" i="0" u="none" strike="noStrike" kern="1200" cap="none" spc="0" normalizeH="0" noProof="0" dirty="0" err="1">
                <a:ln>
                  <a:noFill/>
                </a:ln>
                <a:solidFill>
                  <a:schemeClr val="tx2">
                    <a:lumMod val="10000"/>
                  </a:schemeClr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vị</a:t>
            </a:r>
            <a:r>
              <a:rPr kumimoji="0" lang="en-US" altLang="en-US" sz="2800" b="0" i="0" u="none" strike="noStrike" kern="1200" cap="none" spc="0" normalizeH="0" noProof="0" dirty="0">
                <a:ln>
                  <a:noFill/>
                </a:ln>
                <a:solidFill>
                  <a:schemeClr val="tx2">
                    <a:lumMod val="10000"/>
                  </a:schemeClr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chemeClr val="tx2">
                    <a:lumMod val="10000"/>
                  </a:schemeClr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endParaRPr lang="en-US" sz="2800" dirty="0">
              <a:solidFill>
                <a:schemeClr val="tx2">
                  <a:lumMod val="10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66" name="Group 65">
            <a:extLst>
              <a:ext uri="{FF2B5EF4-FFF2-40B4-BE49-F238E27FC236}">
                <a16:creationId xmlns:a16="http://schemas.microsoft.com/office/drawing/2014/main" id="{D8414D84-8224-49A1-A820-39EC578BE0B2}"/>
              </a:ext>
            </a:extLst>
          </p:cNvPr>
          <p:cNvGrpSpPr/>
          <p:nvPr/>
        </p:nvGrpSpPr>
        <p:grpSpPr>
          <a:xfrm rot="20556087">
            <a:off x="1363686" y="4877769"/>
            <a:ext cx="747494" cy="895895"/>
            <a:chOff x="5500906" y="2194433"/>
            <a:chExt cx="1190188" cy="1734095"/>
          </a:xfrm>
        </p:grpSpPr>
        <p:sp>
          <p:nvSpPr>
            <p:cNvPr id="67" name="Google Shape;4060;p33">
              <a:extLst>
                <a:ext uri="{FF2B5EF4-FFF2-40B4-BE49-F238E27FC236}">
                  <a16:creationId xmlns:a16="http://schemas.microsoft.com/office/drawing/2014/main" id="{9AEA2A3B-2BDF-4ED3-A37B-B7B89000A472}"/>
                </a:ext>
              </a:extLst>
            </p:cNvPr>
            <p:cNvSpPr/>
            <p:nvPr/>
          </p:nvSpPr>
          <p:spPr>
            <a:xfrm>
              <a:off x="5512273" y="2205800"/>
              <a:ext cx="1166427" cy="1711357"/>
            </a:xfrm>
            <a:custGeom>
              <a:avLst/>
              <a:gdLst/>
              <a:ahLst/>
              <a:cxnLst/>
              <a:rect l="l" t="t" r="r" b="b"/>
              <a:pathLst>
                <a:path w="44424" h="65178" extrusionOk="0">
                  <a:moveTo>
                    <a:pt x="21936" y="1"/>
                  </a:moveTo>
                  <a:lnTo>
                    <a:pt x="20873" y="40"/>
                  </a:lnTo>
                  <a:lnTo>
                    <a:pt x="19810" y="119"/>
                  </a:lnTo>
                  <a:lnTo>
                    <a:pt x="18786" y="237"/>
                  </a:lnTo>
                  <a:lnTo>
                    <a:pt x="17762" y="473"/>
                  </a:lnTo>
                  <a:lnTo>
                    <a:pt x="16777" y="710"/>
                  </a:lnTo>
                  <a:lnTo>
                    <a:pt x="15793" y="1025"/>
                  </a:lnTo>
                  <a:lnTo>
                    <a:pt x="14848" y="1379"/>
                  </a:lnTo>
                  <a:lnTo>
                    <a:pt x="13902" y="1773"/>
                  </a:lnTo>
                  <a:lnTo>
                    <a:pt x="12997" y="2206"/>
                  </a:lnTo>
                  <a:lnTo>
                    <a:pt x="12130" y="2679"/>
                  </a:lnTo>
                  <a:lnTo>
                    <a:pt x="11264" y="3191"/>
                  </a:lnTo>
                  <a:lnTo>
                    <a:pt x="10437" y="3781"/>
                  </a:lnTo>
                  <a:lnTo>
                    <a:pt x="9610" y="4372"/>
                  </a:lnTo>
                  <a:lnTo>
                    <a:pt x="8822" y="5002"/>
                  </a:lnTo>
                  <a:lnTo>
                    <a:pt x="8074" y="5672"/>
                  </a:lnTo>
                  <a:lnTo>
                    <a:pt x="7365" y="6380"/>
                  </a:lnTo>
                  <a:lnTo>
                    <a:pt x="6656" y="7089"/>
                  </a:lnTo>
                  <a:lnTo>
                    <a:pt x="5987" y="7838"/>
                  </a:lnTo>
                  <a:lnTo>
                    <a:pt x="5357" y="8625"/>
                  </a:lnTo>
                  <a:lnTo>
                    <a:pt x="4726" y="9413"/>
                  </a:lnTo>
                  <a:lnTo>
                    <a:pt x="4175" y="10240"/>
                  </a:lnTo>
                  <a:lnTo>
                    <a:pt x="3624" y="11067"/>
                  </a:lnTo>
                  <a:lnTo>
                    <a:pt x="3112" y="11894"/>
                  </a:lnTo>
                  <a:lnTo>
                    <a:pt x="2679" y="12760"/>
                  </a:lnTo>
                  <a:lnTo>
                    <a:pt x="2245" y="13666"/>
                  </a:lnTo>
                  <a:lnTo>
                    <a:pt x="1812" y="14532"/>
                  </a:lnTo>
                  <a:lnTo>
                    <a:pt x="1458" y="15438"/>
                  </a:lnTo>
                  <a:lnTo>
                    <a:pt x="1143" y="16344"/>
                  </a:lnTo>
                  <a:lnTo>
                    <a:pt x="867" y="17210"/>
                  </a:lnTo>
                  <a:lnTo>
                    <a:pt x="631" y="18116"/>
                  </a:lnTo>
                  <a:lnTo>
                    <a:pt x="434" y="19022"/>
                  </a:lnTo>
                  <a:lnTo>
                    <a:pt x="276" y="19928"/>
                  </a:lnTo>
                  <a:lnTo>
                    <a:pt x="119" y="20991"/>
                  </a:lnTo>
                  <a:lnTo>
                    <a:pt x="40" y="22015"/>
                  </a:lnTo>
                  <a:lnTo>
                    <a:pt x="1" y="23078"/>
                  </a:lnTo>
                  <a:lnTo>
                    <a:pt x="40" y="24102"/>
                  </a:lnTo>
                  <a:lnTo>
                    <a:pt x="79" y="25166"/>
                  </a:lnTo>
                  <a:lnTo>
                    <a:pt x="198" y="26229"/>
                  </a:lnTo>
                  <a:lnTo>
                    <a:pt x="355" y="27253"/>
                  </a:lnTo>
                  <a:lnTo>
                    <a:pt x="552" y="28316"/>
                  </a:lnTo>
                  <a:lnTo>
                    <a:pt x="828" y="29379"/>
                  </a:lnTo>
                  <a:lnTo>
                    <a:pt x="1143" y="30403"/>
                  </a:lnTo>
                  <a:lnTo>
                    <a:pt x="1497" y="31427"/>
                  </a:lnTo>
                  <a:lnTo>
                    <a:pt x="1891" y="32451"/>
                  </a:lnTo>
                  <a:lnTo>
                    <a:pt x="2324" y="33475"/>
                  </a:lnTo>
                  <a:lnTo>
                    <a:pt x="2797" y="34460"/>
                  </a:lnTo>
                  <a:lnTo>
                    <a:pt x="3348" y="35444"/>
                  </a:lnTo>
                  <a:lnTo>
                    <a:pt x="3899" y="36429"/>
                  </a:lnTo>
                  <a:lnTo>
                    <a:pt x="4530" y="37413"/>
                  </a:lnTo>
                  <a:lnTo>
                    <a:pt x="5199" y="38319"/>
                  </a:lnTo>
                  <a:lnTo>
                    <a:pt x="6459" y="40052"/>
                  </a:lnTo>
                  <a:lnTo>
                    <a:pt x="7562" y="41548"/>
                  </a:lnTo>
                  <a:lnTo>
                    <a:pt x="8034" y="42257"/>
                  </a:lnTo>
                  <a:lnTo>
                    <a:pt x="8507" y="42927"/>
                  </a:lnTo>
                  <a:lnTo>
                    <a:pt x="8901" y="43636"/>
                  </a:lnTo>
                  <a:lnTo>
                    <a:pt x="9295" y="44305"/>
                  </a:lnTo>
                  <a:lnTo>
                    <a:pt x="9570" y="44975"/>
                  </a:lnTo>
                  <a:lnTo>
                    <a:pt x="9807" y="45644"/>
                  </a:lnTo>
                  <a:lnTo>
                    <a:pt x="9964" y="46156"/>
                  </a:lnTo>
                  <a:lnTo>
                    <a:pt x="10043" y="46629"/>
                  </a:lnTo>
                  <a:lnTo>
                    <a:pt x="10200" y="47692"/>
                  </a:lnTo>
                  <a:lnTo>
                    <a:pt x="10279" y="48834"/>
                  </a:lnTo>
                  <a:lnTo>
                    <a:pt x="10358" y="50055"/>
                  </a:lnTo>
                  <a:lnTo>
                    <a:pt x="10437" y="51433"/>
                  </a:lnTo>
                  <a:lnTo>
                    <a:pt x="10555" y="52851"/>
                  </a:lnTo>
                  <a:lnTo>
                    <a:pt x="10673" y="53717"/>
                  </a:lnTo>
                  <a:lnTo>
                    <a:pt x="10791" y="54544"/>
                  </a:lnTo>
                  <a:lnTo>
                    <a:pt x="10949" y="55332"/>
                  </a:lnTo>
                  <a:lnTo>
                    <a:pt x="11146" y="56120"/>
                  </a:lnTo>
                  <a:lnTo>
                    <a:pt x="11382" y="56868"/>
                  </a:lnTo>
                  <a:lnTo>
                    <a:pt x="11618" y="57577"/>
                  </a:lnTo>
                  <a:lnTo>
                    <a:pt x="11894" y="58246"/>
                  </a:lnTo>
                  <a:lnTo>
                    <a:pt x="12209" y="58916"/>
                  </a:lnTo>
                  <a:lnTo>
                    <a:pt x="12563" y="59546"/>
                  </a:lnTo>
                  <a:lnTo>
                    <a:pt x="12918" y="60137"/>
                  </a:lnTo>
                  <a:lnTo>
                    <a:pt x="13312" y="60727"/>
                  </a:lnTo>
                  <a:lnTo>
                    <a:pt x="13745" y="61239"/>
                  </a:lnTo>
                  <a:lnTo>
                    <a:pt x="14178" y="61791"/>
                  </a:lnTo>
                  <a:lnTo>
                    <a:pt x="14651" y="62263"/>
                  </a:lnTo>
                  <a:lnTo>
                    <a:pt x="15163" y="62696"/>
                  </a:lnTo>
                  <a:lnTo>
                    <a:pt x="15714" y="63130"/>
                  </a:lnTo>
                  <a:lnTo>
                    <a:pt x="16344" y="63563"/>
                  </a:lnTo>
                  <a:lnTo>
                    <a:pt x="17014" y="63957"/>
                  </a:lnTo>
                  <a:lnTo>
                    <a:pt x="17683" y="64272"/>
                  </a:lnTo>
                  <a:lnTo>
                    <a:pt x="18431" y="64547"/>
                  </a:lnTo>
                  <a:lnTo>
                    <a:pt x="19179" y="64784"/>
                  </a:lnTo>
                  <a:lnTo>
                    <a:pt x="19967" y="64941"/>
                  </a:lnTo>
                  <a:lnTo>
                    <a:pt x="20755" y="65099"/>
                  </a:lnTo>
                  <a:lnTo>
                    <a:pt x="21582" y="65138"/>
                  </a:lnTo>
                  <a:lnTo>
                    <a:pt x="21897" y="65177"/>
                  </a:lnTo>
                  <a:lnTo>
                    <a:pt x="22448" y="65177"/>
                  </a:lnTo>
                  <a:lnTo>
                    <a:pt x="22960" y="65138"/>
                  </a:lnTo>
                  <a:lnTo>
                    <a:pt x="23787" y="65059"/>
                  </a:lnTo>
                  <a:lnTo>
                    <a:pt x="24575" y="64941"/>
                  </a:lnTo>
                  <a:lnTo>
                    <a:pt x="25323" y="64784"/>
                  </a:lnTo>
                  <a:lnTo>
                    <a:pt x="26071" y="64547"/>
                  </a:lnTo>
                  <a:lnTo>
                    <a:pt x="26780" y="64272"/>
                  </a:lnTo>
                  <a:lnTo>
                    <a:pt x="27450" y="63917"/>
                  </a:lnTo>
                  <a:lnTo>
                    <a:pt x="28119" y="63563"/>
                  </a:lnTo>
                  <a:lnTo>
                    <a:pt x="28749" y="63130"/>
                  </a:lnTo>
                  <a:lnTo>
                    <a:pt x="29261" y="62696"/>
                  </a:lnTo>
                  <a:lnTo>
                    <a:pt x="29773" y="62263"/>
                  </a:lnTo>
                  <a:lnTo>
                    <a:pt x="30246" y="61751"/>
                  </a:lnTo>
                  <a:lnTo>
                    <a:pt x="30718" y="61239"/>
                  </a:lnTo>
                  <a:lnTo>
                    <a:pt x="31152" y="60727"/>
                  </a:lnTo>
                  <a:lnTo>
                    <a:pt x="31545" y="60137"/>
                  </a:lnTo>
                  <a:lnTo>
                    <a:pt x="31900" y="59546"/>
                  </a:lnTo>
                  <a:lnTo>
                    <a:pt x="32215" y="58916"/>
                  </a:lnTo>
                  <a:lnTo>
                    <a:pt x="32530" y="58246"/>
                  </a:lnTo>
                  <a:lnTo>
                    <a:pt x="32806" y="57577"/>
                  </a:lnTo>
                  <a:lnTo>
                    <a:pt x="33081" y="56868"/>
                  </a:lnTo>
                  <a:lnTo>
                    <a:pt x="33278" y="56120"/>
                  </a:lnTo>
                  <a:lnTo>
                    <a:pt x="33475" y="55332"/>
                  </a:lnTo>
                  <a:lnTo>
                    <a:pt x="33633" y="54544"/>
                  </a:lnTo>
                  <a:lnTo>
                    <a:pt x="33790" y="53717"/>
                  </a:lnTo>
                  <a:lnTo>
                    <a:pt x="33908" y="52851"/>
                  </a:lnTo>
                  <a:lnTo>
                    <a:pt x="33987" y="51433"/>
                  </a:lnTo>
                  <a:lnTo>
                    <a:pt x="34066" y="50055"/>
                  </a:lnTo>
                  <a:lnTo>
                    <a:pt x="34145" y="48834"/>
                  </a:lnTo>
                  <a:lnTo>
                    <a:pt x="34263" y="47692"/>
                  </a:lnTo>
                  <a:lnTo>
                    <a:pt x="34381" y="46629"/>
                  </a:lnTo>
                  <a:lnTo>
                    <a:pt x="34499" y="46156"/>
                  </a:lnTo>
                  <a:lnTo>
                    <a:pt x="34617" y="45644"/>
                  </a:lnTo>
                  <a:lnTo>
                    <a:pt x="34853" y="44975"/>
                  </a:lnTo>
                  <a:lnTo>
                    <a:pt x="35168" y="44305"/>
                  </a:lnTo>
                  <a:lnTo>
                    <a:pt x="35523" y="43636"/>
                  </a:lnTo>
                  <a:lnTo>
                    <a:pt x="35956" y="42927"/>
                  </a:lnTo>
                  <a:lnTo>
                    <a:pt x="36389" y="42257"/>
                  </a:lnTo>
                  <a:lnTo>
                    <a:pt x="36901" y="41548"/>
                  </a:lnTo>
                  <a:lnTo>
                    <a:pt x="37965" y="40052"/>
                  </a:lnTo>
                  <a:lnTo>
                    <a:pt x="39264" y="38319"/>
                  </a:lnTo>
                  <a:lnTo>
                    <a:pt x="39894" y="37413"/>
                  </a:lnTo>
                  <a:lnTo>
                    <a:pt x="40524" y="36429"/>
                  </a:lnTo>
                  <a:lnTo>
                    <a:pt x="41115" y="35444"/>
                  </a:lnTo>
                  <a:lnTo>
                    <a:pt x="41627" y="34460"/>
                  </a:lnTo>
                  <a:lnTo>
                    <a:pt x="42139" y="33475"/>
                  </a:lnTo>
                  <a:lnTo>
                    <a:pt x="42572" y="32451"/>
                  </a:lnTo>
                  <a:lnTo>
                    <a:pt x="42966" y="31427"/>
                  </a:lnTo>
                  <a:lnTo>
                    <a:pt x="43320" y="30403"/>
                  </a:lnTo>
                  <a:lnTo>
                    <a:pt x="43635" y="29379"/>
                  </a:lnTo>
                  <a:lnTo>
                    <a:pt x="43872" y="28316"/>
                  </a:lnTo>
                  <a:lnTo>
                    <a:pt x="44069" y="27253"/>
                  </a:lnTo>
                  <a:lnTo>
                    <a:pt x="44226" y="26229"/>
                  </a:lnTo>
                  <a:lnTo>
                    <a:pt x="44344" y="25166"/>
                  </a:lnTo>
                  <a:lnTo>
                    <a:pt x="44423" y="24102"/>
                  </a:lnTo>
                  <a:lnTo>
                    <a:pt x="44423" y="23078"/>
                  </a:lnTo>
                  <a:lnTo>
                    <a:pt x="44384" y="22015"/>
                  </a:lnTo>
                  <a:lnTo>
                    <a:pt x="44305" y="20991"/>
                  </a:lnTo>
                  <a:lnTo>
                    <a:pt x="44187" y="19928"/>
                  </a:lnTo>
                  <a:lnTo>
                    <a:pt x="44029" y="18983"/>
                  </a:lnTo>
                  <a:lnTo>
                    <a:pt x="43793" y="18037"/>
                  </a:lnTo>
                  <a:lnTo>
                    <a:pt x="43557" y="17092"/>
                  </a:lnTo>
                  <a:lnTo>
                    <a:pt x="43242" y="16187"/>
                  </a:lnTo>
                  <a:lnTo>
                    <a:pt x="42927" y="15281"/>
                  </a:lnTo>
                  <a:lnTo>
                    <a:pt x="42533" y="14375"/>
                  </a:lnTo>
                  <a:lnTo>
                    <a:pt x="42139" y="13509"/>
                  </a:lnTo>
                  <a:lnTo>
                    <a:pt x="41706" y="12642"/>
                  </a:lnTo>
                  <a:lnTo>
                    <a:pt x="41233" y="11776"/>
                  </a:lnTo>
                  <a:lnTo>
                    <a:pt x="40721" y="10949"/>
                  </a:lnTo>
                  <a:lnTo>
                    <a:pt x="40170" y="10161"/>
                  </a:lnTo>
                  <a:lnTo>
                    <a:pt x="39619" y="9373"/>
                  </a:lnTo>
                  <a:lnTo>
                    <a:pt x="38988" y="8625"/>
                  </a:lnTo>
                  <a:lnTo>
                    <a:pt x="38358" y="7877"/>
                  </a:lnTo>
                  <a:lnTo>
                    <a:pt x="37728" y="7168"/>
                  </a:lnTo>
                  <a:lnTo>
                    <a:pt x="37019" y="6499"/>
                  </a:lnTo>
                  <a:lnTo>
                    <a:pt x="36350" y="5829"/>
                  </a:lnTo>
                  <a:lnTo>
                    <a:pt x="35602" y="5199"/>
                  </a:lnTo>
                  <a:lnTo>
                    <a:pt x="34853" y="4608"/>
                  </a:lnTo>
                  <a:lnTo>
                    <a:pt x="34066" y="4018"/>
                  </a:lnTo>
                  <a:lnTo>
                    <a:pt x="33278" y="3506"/>
                  </a:lnTo>
                  <a:lnTo>
                    <a:pt x="32490" y="2994"/>
                  </a:lnTo>
                  <a:lnTo>
                    <a:pt x="31663" y="2521"/>
                  </a:lnTo>
                  <a:lnTo>
                    <a:pt x="30797" y="2088"/>
                  </a:lnTo>
                  <a:lnTo>
                    <a:pt x="29931" y="1694"/>
                  </a:lnTo>
                  <a:lnTo>
                    <a:pt x="29064" y="1340"/>
                  </a:lnTo>
                  <a:lnTo>
                    <a:pt x="28198" y="1025"/>
                  </a:lnTo>
                  <a:lnTo>
                    <a:pt x="27292" y="749"/>
                  </a:lnTo>
                  <a:lnTo>
                    <a:pt x="26386" y="513"/>
                  </a:lnTo>
                  <a:lnTo>
                    <a:pt x="25481" y="316"/>
                  </a:lnTo>
                  <a:lnTo>
                    <a:pt x="24535" y="158"/>
                  </a:lnTo>
                  <a:lnTo>
                    <a:pt x="23630" y="79"/>
                  </a:lnTo>
                  <a:lnTo>
                    <a:pt x="22763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" name="Google Shape;4061;p33">
              <a:extLst>
                <a:ext uri="{FF2B5EF4-FFF2-40B4-BE49-F238E27FC236}">
                  <a16:creationId xmlns:a16="http://schemas.microsoft.com/office/drawing/2014/main" id="{536F9EFE-63EF-485A-BFA3-8FF402C3ED3C}"/>
                </a:ext>
              </a:extLst>
            </p:cNvPr>
            <p:cNvSpPr/>
            <p:nvPr/>
          </p:nvSpPr>
          <p:spPr>
            <a:xfrm>
              <a:off x="5500906" y="2194433"/>
              <a:ext cx="1190188" cy="1734095"/>
            </a:xfrm>
            <a:custGeom>
              <a:avLst/>
              <a:gdLst/>
              <a:ahLst/>
              <a:cxnLst/>
              <a:rect l="l" t="t" r="r" b="b"/>
              <a:pathLst>
                <a:path w="45329" h="66044" extrusionOk="0">
                  <a:moveTo>
                    <a:pt x="21936" y="0"/>
                  </a:moveTo>
                  <a:lnTo>
                    <a:pt x="21778" y="40"/>
                  </a:lnTo>
                  <a:lnTo>
                    <a:pt x="21621" y="119"/>
                  </a:lnTo>
                  <a:lnTo>
                    <a:pt x="21542" y="276"/>
                  </a:lnTo>
                  <a:lnTo>
                    <a:pt x="21503" y="434"/>
                  </a:lnTo>
                  <a:lnTo>
                    <a:pt x="21542" y="631"/>
                  </a:lnTo>
                  <a:lnTo>
                    <a:pt x="21660" y="749"/>
                  </a:lnTo>
                  <a:lnTo>
                    <a:pt x="21778" y="827"/>
                  </a:lnTo>
                  <a:lnTo>
                    <a:pt x="21975" y="867"/>
                  </a:lnTo>
                  <a:lnTo>
                    <a:pt x="22842" y="867"/>
                  </a:lnTo>
                  <a:lnTo>
                    <a:pt x="23708" y="906"/>
                  </a:lnTo>
                  <a:lnTo>
                    <a:pt x="23748" y="906"/>
                  </a:lnTo>
                  <a:lnTo>
                    <a:pt x="23905" y="867"/>
                  </a:lnTo>
                  <a:lnTo>
                    <a:pt x="24023" y="788"/>
                  </a:lnTo>
                  <a:lnTo>
                    <a:pt x="24141" y="670"/>
                  </a:lnTo>
                  <a:lnTo>
                    <a:pt x="24181" y="512"/>
                  </a:lnTo>
                  <a:lnTo>
                    <a:pt x="24141" y="316"/>
                  </a:lnTo>
                  <a:lnTo>
                    <a:pt x="24063" y="197"/>
                  </a:lnTo>
                  <a:lnTo>
                    <a:pt x="23944" y="79"/>
                  </a:lnTo>
                  <a:lnTo>
                    <a:pt x="23748" y="40"/>
                  </a:lnTo>
                  <a:lnTo>
                    <a:pt x="22842" y="0"/>
                  </a:lnTo>
                  <a:close/>
                  <a:moveTo>
                    <a:pt x="20124" y="119"/>
                  </a:moveTo>
                  <a:lnTo>
                    <a:pt x="19219" y="237"/>
                  </a:lnTo>
                  <a:lnTo>
                    <a:pt x="18313" y="394"/>
                  </a:lnTo>
                  <a:lnTo>
                    <a:pt x="18155" y="473"/>
                  </a:lnTo>
                  <a:lnTo>
                    <a:pt x="18037" y="591"/>
                  </a:lnTo>
                  <a:lnTo>
                    <a:pt x="17998" y="749"/>
                  </a:lnTo>
                  <a:lnTo>
                    <a:pt x="17998" y="946"/>
                  </a:lnTo>
                  <a:lnTo>
                    <a:pt x="18037" y="1064"/>
                  </a:lnTo>
                  <a:lnTo>
                    <a:pt x="18155" y="1182"/>
                  </a:lnTo>
                  <a:lnTo>
                    <a:pt x="18274" y="1261"/>
                  </a:lnTo>
                  <a:lnTo>
                    <a:pt x="18431" y="1300"/>
                  </a:lnTo>
                  <a:lnTo>
                    <a:pt x="18510" y="1261"/>
                  </a:lnTo>
                  <a:lnTo>
                    <a:pt x="19376" y="1103"/>
                  </a:lnTo>
                  <a:lnTo>
                    <a:pt x="20243" y="985"/>
                  </a:lnTo>
                  <a:lnTo>
                    <a:pt x="20400" y="946"/>
                  </a:lnTo>
                  <a:lnTo>
                    <a:pt x="20518" y="827"/>
                  </a:lnTo>
                  <a:lnTo>
                    <a:pt x="20597" y="670"/>
                  </a:lnTo>
                  <a:lnTo>
                    <a:pt x="20636" y="512"/>
                  </a:lnTo>
                  <a:lnTo>
                    <a:pt x="20558" y="316"/>
                  </a:lnTo>
                  <a:lnTo>
                    <a:pt x="20440" y="197"/>
                  </a:lnTo>
                  <a:lnTo>
                    <a:pt x="20321" y="119"/>
                  </a:lnTo>
                  <a:close/>
                  <a:moveTo>
                    <a:pt x="25402" y="237"/>
                  </a:moveTo>
                  <a:lnTo>
                    <a:pt x="25244" y="316"/>
                  </a:lnTo>
                  <a:lnTo>
                    <a:pt x="25126" y="434"/>
                  </a:lnTo>
                  <a:lnTo>
                    <a:pt x="25047" y="591"/>
                  </a:lnTo>
                  <a:lnTo>
                    <a:pt x="25047" y="788"/>
                  </a:lnTo>
                  <a:lnTo>
                    <a:pt x="25126" y="946"/>
                  </a:lnTo>
                  <a:lnTo>
                    <a:pt x="25244" y="1064"/>
                  </a:lnTo>
                  <a:lnTo>
                    <a:pt x="25441" y="1103"/>
                  </a:lnTo>
                  <a:lnTo>
                    <a:pt x="26268" y="1300"/>
                  </a:lnTo>
                  <a:lnTo>
                    <a:pt x="27134" y="1497"/>
                  </a:lnTo>
                  <a:lnTo>
                    <a:pt x="27253" y="1497"/>
                  </a:lnTo>
                  <a:lnTo>
                    <a:pt x="27371" y="1458"/>
                  </a:lnTo>
                  <a:lnTo>
                    <a:pt x="27489" y="1418"/>
                  </a:lnTo>
                  <a:lnTo>
                    <a:pt x="27607" y="1300"/>
                  </a:lnTo>
                  <a:lnTo>
                    <a:pt x="27686" y="1182"/>
                  </a:lnTo>
                  <a:lnTo>
                    <a:pt x="27686" y="985"/>
                  </a:lnTo>
                  <a:lnTo>
                    <a:pt x="27607" y="827"/>
                  </a:lnTo>
                  <a:lnTo>
                    <a:pt x="27489" y="709"/>
                  </a:lnTo>
                  <a:lnTo>
                    <a:pt x="27331" y="631"/>
                  </a:lnTo>
                  <a:lnTo>
                    <a:pt x="26465" y="394"/>
                  </a:lnTo>
                  <a:lnTo>
                    <a:pt x="25559" y="237"/>
                  </a:lnTo>
                  <a:close/>
                  <a:moveTo>
                    <a:pt x="16738" y="827"/>
                  </a:moveTo>
                  <a:lnTo>
                    <a:pt x="16580" y="867"/>
                  </a:lnTo>
                  <a:lnTo>
                    <a:pt x="15714" y="1143"/>
                  </a:lnTo>
                  <a:lnTo>
                    <a:pt x="14847" y="1497"/>
                  </a:lnTo>
                  <a:lnTo>
                    <a:pt x="14729" y="1576"/>
                  </a:lnTo>
                  <a:lnTo>
                    <a:pt x="14611" y="1733"/>
                  </a:lnTo>
                  <a:lnTo>
                    <a:pt x="14572" y="1891"/>
                  </a:lnTo>
                  <a:lnTo>
                    <a:pt x="14611" y="2048"/>
                  </a:lnTo>
                  <a:lnTo>
                    <a:pt x="14690" y="2166"/>
                  </a:lnTo>
                  <a:lnTo>
                    <a:pt x="14769" y="2285"/>
                  </a:lnTo>
                  <a:lnTo>
                    <a:pt x="14887" y="2324"/>
                  </a:lnTo>
                  <a:lnTo>
                    <a:pt x="15202" y="2324"/>
                  </a:lnTo>
                  <a:lnTo>
                    <a:pt x="16029" y="2009"/>
                  </a:lnTo>
                  <a:lnTo>
                    <a:pt x="16816" y="1733"/>
                  </a:lnTo>
                  <a:lnTo>
                    <a:pt x="16974" y="1615"/>
                  </a:lnTo>
                  <a:lnTo>
                    <a:pt x="17092" y="1497"/>
                  </a:lnTo>
                  <a:lnTo>
                    <a:pt x="17131" y="1339"/>
                  </a:lnTo>
                  <a:lnTo>
                    <a:pt x="17131" y="1143"/>
                  </a:lnTo>
                  <a:lnTo>
                    <a:pt x="17053" y="985"/>
                  </a:lnTo>
                  <a:lnTo>
                    <a:pt x="16895" y="906"/>
                  </a:lnTo>
                  <a:lnTo>
                    <a:pt x="16738" y="827"/>
                  </a:lnTo>
                  <a:close/>
                  <a:moveTo>
                    <a:pt x="28907" y="1143"/>
                  </a:moveTo>
                  <a:lnTo>
                    <a:pt x="28749" y="1182"/>
                  </a:lnTo>
                  <a:lnTo>
                    <a:pt x="28592" y="1261"/>
                  </a:lnTo>
                  <a:lnTo>
                    <a:pt x="28513" y="1418"/>
                  </a:lnTo>
                  <a:lnTo>
                    <a:pt x="28513" y="1615"/>
                  </a:lnTo>
                  <a:lnTo>
                    <a:pt x="28552" y="1773"/>
                  </a:lnTo>
                  <a:lnTo>
                    <a:pt x="28631" y="1891"/>
                  </a:lnTo>
                  <a:lnTo>
                    <a:pt x="28788" y="2009"/>
                  </a:lnTo>
                  <a:lnTo>
                    <a:pt x="29615" y="2285"/>
                  </a:lnTo>
                  <a:lnTo>
                    <a:pt x="30403" y="2639"/>
                  </a:lnTo>
                  <a:lnTo>
                    <a:pt x="30600" y="2678"/>
                  </a:lnTo>
                  <a:lnTo>
                    <a:pt x="30718" y="2639"/>
                  </a:lnTo>
                  <a:lnTo>
                    <a:pt x="30836" y="2600"/>
                  </a:lnTo>
                  <a:lnTo>
                    <a:pt x="30915" y="2521"/>
                  </a:lnTo>
                  <a:lnTo>
                    <a:pt x="30994" y="2403"/>
                  </a:lnTo>
                  <a:lnTo>
                    <a:pt x="31033" y="2245"/>
                  </a:lnTo>
                  <a:lnTo>
                    <a:pt x="30994" y="2088"/>
                  </a:lnTo>
                  <a:lnTo>
                    <a:pt x="30915" y="1930"/>
                  </a:lnTo>
                  <a:lnTo>
                    <a:pt x="30757" y="1812"/>
                  </a:lnTo>
                  <a:lnTo>
                    <a:pt x="29930" y="1458"/>
                  </a:lnTo>
                  <a:lnTo>
                    <a:pt x="29103" y="1143"/>
                  </a:lnTo>
                  <a:close/>
                  <a:moveTo>
                    <a:pt x="13390" y="2206"/>
                  </a:moveTo>
                  <a:lnTo>
                    <a:pt x="13193" y="2245"/>
                  </a:lnTo>
                  <a:lnTo>
                    <a:pt x="12406" y="2678"/>
                  </a:lnTo>
                  <a:lnTo>
                    <a:pt x="11618" y="3151"/>
                  </a:lnTo>
                  <a:lnTo>
                    <a:pt x="11500" y="3269"/>
                  </a:lnTo>
                  <a:lnTo>
                    <a:pt x="11421" y="3427"/>
                  </a:lnTo>
                  <a:lnTo>
                    <a:pt x="11421" y="3584"/>
                  </a:lnTo>
                  <a:lnTo>
                    <a:pt x="11500" y="3781"/>
                  </a:lnTo>
                  <a:lnTo>
                    <a:pt x="11579" y="3860"/>
                  </a:lnTo>
                  <a:lnTo>
                    <a:pt x="11657" y="3939"/>
                  </a:lnTo>
                  <a:lnTo>
                    <a:pt x="11776" y="3978"/>
                  </a:lnTo>
                  <a:lnTo>
                    <a:pt x="11854" y="3978"/>
                  </a:lnTo>
                  <a:lnTo>
                    <a:pt x="12012" y="3939"/>
                  </a:lnTo>
                  <a:lnTo>
                    <a:pt x="12091" y="3899"/>
                  </a:lnTo>
                  <a:lnTo>
                    <a:pt x="12878" y="3466"/>
                  </a:lnTo>
                  <a:lnTo>
                    <a:pt x="13626" y="3033"/>
                  </a:lnTo>
                  <a:lnTo>
                    <a:pt x="13745" y="2915"/>
                  </a:lnTo>
                  <a:lnTo>
                    <a:pt x="13823" y="2797"/>
                  </a:lnTo>
                  <a:lnTo>
                    <a:pt x="13863" y="2600"/>
                  </a:lnTo>
                  <a:lnTo>
                    <a:pt x="13823" y="2442"/>
                  </a:lnTo>
                  <a:lnTo>
                    <a:pt x="13705" y="2285"/>
                  </a:lnTo>
                  <a:lnTo>
                    <a:pt x="13548" y="2206"/>
                  </a:lnTo>
                  <a:close/>
                  <a:moveTo>
                    <a:pt x="32215" y="2560"/>
                  </a:moveTo>
                  <a:lnTo>
                    <a:pt x="32057" y="2600"/>
                  </a:lnTo>
                  <a:lnTo>
                    <a:pt x="31900" y="2678"/>
                  </a:lnTo>
                  <a:lnTo>
                    <a:pt x="31781" y="2797"/>
                  </a:lnTo>
                  <a:lnTo>
                    <a:pt x="31742" y="2993"/>
                  </a:lnTo>
                  <a:lnTo>
                    <a:pt x="31742" y="3151"/>
                  </a:lnTo>
                  <a:lnTo>
                    <a:pt x="31821" y="3309"/>
                  </a:lnTo>
                  <a:lnTo>
                    <a:pt x="31978" y="3427"/>
                  </a:lnTo>
                  <a:lnTo>
                    <a:pt x="32727" y="3860"/>
                  </a:lnTo>
                  <a:lnTo>
                    <a:pt x="33475" y="4293"/>
                  </a:lnTo>
                  <a:lnTo>
                    <a:pt x="33593" y="4372"/>
                  </a:lnTo>
                  <a:lnTo>
                    <a:pt x="33829" y="4372"/>
                  </a:lnTo>
                  <a:lnTo>
                    <a:pt x="33908" y="4332"/>
                  </a:lnTo>
                  <a:lnTo>
                    <a:pt x="34026" y="4254"/>
                  </a:lnTo>
                  <a:lnTo>
                    <a:pt x="34105" y="4175"/>
                  </a:lnTo>
                  <a:lnTo>
                    <a:pt x="34144" y="4017"/>
                  </a:lnTo>
                  <a:lnTo>
                    <a:pt x="34144" y="3820"/>
                  </a:lnTo>
                  <a:lnTo>
                    <a:pt x="34066" y="3663"/>
                  </a:lnTo>
                  <a:lnTo>
                    <a:pt x="33947" y="3545"/>
                  </a:lnTo>
                  <a:lnTo>
                    <a:pt x="33199" y="3072"/>
                  </a:lnTo>
                  <a:lnTo>
                    <a:pt x="32412" y="2639"/>
                  </a:lnTo>
                  <a:lnTo>
                    <a:pt x="32215" y="2560"/>
                  </a:lnTo>
                  <a:close/>
                  <a:moveTo>
                    <a:pt x="10279" y="4096"/>
                  </a:moveTo>
                  <a:lnTo>
                    <a:pt x="10122" y="4175"/>
                  </a:lnTo>
                  <a:lnTo>
                    <a:pt x="9413" y="4726"/>
                  </a:lnTo>
                  <a:lnTo>
                    <a:pt x="8743" y="5317"/>
                  </a:lnTo>
                  <a:lnTo>
                    <a:pt x="8625" y="5435"/>
                  </a:lnTo>
                  <a:lnTo>
                    <a:pt x="8586" y="5632"/>
                  </a:lnTo>
                  <a:lnTo>
                    <a:pt x="8586" y="5790"/>
                  </a:lnTo>
                  <a:lnTo>
                    <a:pt x="8664" y="5947"/>
                  </a:lnTo>
                  <a:lnTo>
                    <a:pt x="8822" y="6065"/>
                  </a:lnTo>
                  <a:lnTo>
                    <a:pt x="9019" y="6105"/>
                  </a:lnTo>
                  <a:lnTo>
                    <a:pt x="9176" y="6065"/>
                  </a:lnTo>
                  <a:lnTo>
                    <a:pt x="9295" y="5986"/>
                  </a:lnTo>
                  <a:lnTo>
                    <a:pt x="9964" y="5435"/>
                  </a:lnTo>
                  <a:lnTo>
                    <a:pt x="10673" y="4884"/>
                  </a:lnTo>
                  <a:lnTo>
                    <a:pt x="10791" y="4766"/>
                  </a:lnTo>
                  <a:lnTo>
                    <a:pt x="10830" y="4608"/>
                  </a:lnTo>
                  <a:lnTo>
                    <a:pt x="10830" y="4411"/>
                  </a:lnTo>
                  <a:lnTo>
                    <a:pt x="10752" y="4254"/>
                  </a:lnTo>
                  <a:lnTo>
                    <a:pt x="10633" y="4136"/>
                  </a:lnTo>
                  <a:lnTo>
                    <a:pt x="10476" y="4096"/>
                  </a:lnTo>
                  <a:close/>
                  <a:moveTo>
                    <a:pt x="35129" y="4529"/>
                  </a:moveTo>
                  <a:lnTo>
                    <a:pt x="34932" y="4569"/>
                  </a:lnTo>
                  <a:lnTo>
                    <a:pt x="34814" y="4687"/>
                  </a:lnTo>
                  <a:lnTo>
                    <a:pt x="34735" y="4844"/>
                  </a:lnTo>
                  <a:lnTo>
                    <a:pt x="34735" y="5002"/>
                  </a:lnTo>
                  <a:lnTo>
                    <a:pt x="34774" y="5159"/>
                  </a:lnTo>
                  <a:lnTo>
                    <a:pt x="34893" y="5317"/>
                  </a:lnTo>
                  <a:lnTo>
                    <a:pt x="35601" y="5829"/>
                  </a:lnTo>
                  <a:lnTo>
                    <a:pt x="36271" y="6420"/>
                  </a:lnTo>
                  <a:lnTo>
                    <a:pt x="36389" y="6498"/>
                  </a:lnTo>
                  <a:lnTo>
                    <a:pt x="36547" y="6538"/>
                  </a:lnTo>
                  <a:lnTo>
                    <a:pt x="36744" y="6498"/>
                  </a:lnTo>
                  <a:lnTo>
                    <a:pt x="36901" y="6380"/>
                  </a:lnTo>
                  <a:lnTo>
                    <a:pt x="36980" y="6223"/>
                  </a:lnTo>
                  <a:lnTo>
                    <a:pt x="36980" y="6065"/>
                  </a:lnTo>
                  <a:lnTo>
                    <a:pt x="36940" y="5868"/>
                  </a:lnTo>
                  <a:lnTo>
                    <a:pt x="36862" y="5750"/>
                  </a:lnTo>
                  <a:lnTo>
                    <a:pt x="36153" y="5159"/>
                  </a:lnTo>
                  <a:lnTo>
                    <a:pt x="35444" y="4608"/>
                  </a:lnTo>
                  <a:lnTo>
                    <a:pt x="35286" y="4529"/>
                  </a:lnTo>
                  <a:close/>
                  <a:moveTo>
                    <a:pt x="7719" y="6420"/>
                  </a:moveTo>
                  <a:lnTo>
                    <a:pt x="7562" y="6459"/>
                  </a:lnTo>
                  <a:lnTo>
                    <a:pt x="7404" y="6538"/>
                  </a:lnTo>
                  <a:lnTo>
                    <a:pt x="6774" y="7207"/>
                  </a:lnTo>
                  <a:lnTo>
                    <a:pt x="6183" y="7877"/>
                  </a:lnTo>
                  <a:lnTo>
                    <a:pt x="6065" y="8034"/>
                  </a:lnTo>
                  <a:lnTo>
                    <a:pt x="6065" y="8192"/>
                  </a:lnTo>
                  <a:lnTo>
                    <a:pt x="6105" y="8349"/>
                  </a:lnTo>
                  <a:lnTo>
                    <a:pt x="6223" y="8507"/>
                  </a:lnTo>
                  <a:lnTo>
                    <a:pt x="6341" y="8586"/>
                  </a:lnTo>
                  <a:lnTo>
                    <a:pt x="6498" y="8625"/>
                  </a:lnTo>
                  <a:lnTo>
                    <a:pt x="6695" y="8586"/>
                  </a:lnTo>
                  <a:lnTo>
                    <a:pt x="6853" y="8468"/>
                  </a:lnTo>
                  <a:lnTo>
                    <a:pt x="7444" y="7798"/>
                  </a:lnTo>
                  <a:lnTo>
                    <a:pt x="8034" y="7168"/>
                  </a:lnTo>
                  <a:lnTo>
                    <a:pt x="8113" y="7050"/>
                  </a:lnTo>
                  <a:lnTo>
                    <a:pt x="8152" y="6853"/>
                  </a:lnTo>
                  <a:lnTo>
                    <a:pt x="8113" y="6695"/>
                  </a:lnTo>
                  <a:lnTo>
                    <a:pt x="8034" y="6538"/>
                  </a:lnTo>
                  <a:lnTo>
                    <a:pt x="7877" y="6459"/>
                  </a:lnTo>
                  <a:lnTo>
                    <a:pt x="7719" y="6420"/>
                  </a:lnTo>
                  <a:close/>
                  <a:moveTo>
                    <a:pt x="37846" y="6853"/>
                  </a:moveTo>
                  <a:lnTo>
                    <a:pt x="37689" y="6892"/>
                  </a:lnTo>
                  <a:lnTo>
                    <a:pt x="37531" y="6971"/>
                  </a:lnTo>
                  <a:lnTo>
                    <a:pt x="37452" y="7129"/>
                  </a:lnTo>
                  <a:lnTo>
                    <a:pt x="37413" y="7286"/>
                  </a:lnTo>
                  <a:lnTo>
                    <a:pt x="37452" y="7444"/>
                  </a:lnTo>
                  <a:lnTo>
                    <a:pt x="37531" y="7601"/>
                  </a:lnTo>
                  <a:lnTo>
                    <a:pt x="38122" y="8231"/>
                  </a:lnTo>
                  <a:lnTo>
                    <a:pt x="38713" y="8901"/>
                  </a:lnTo>
                  <a:lnTo>
                    <a:pt x="38870" y="9019"/>
                  </a:lnTo>
                  <a:lnTo>
                    <a:pt x="39067" y="9058"/>
                  </a:lnTo>
                  <a:lnTo>
                    <a:pt x="39225" y="9019"/>
                  </a:lnTo>
                  <a:lnTo>
                    <a:pt x="39343" y="8940"/>
                  </a:lnTo>
                  <a:lnTo>
                    <a:pt x="39461" y="8783"/>
                  </a:lnTo>
                  <a:lnTo>
                    <a:pt x="39500" y="8625"/>
                  </a:lnTo>
                  <a:lnTo>
                    <a:pt x="39500" y="8468"/>
                  </a:lnTo>
                  <a:lnTo>
                    <a:pt x="39382" y="8310"/>
                  </a:lnTo>
                  <a:lnTo>
                    <a:pt x="38791" y="7641"/>
                  </a:lnTo>
                  <a:lnTo>
                    <a:pt x="38161" y="6971"/>
                  </a:lnTo>
                  <a:lnTo>
                    <a:pt x="38004" y="6892"/>
                  </a:lnTo>
                  <a:lnTo>
                    <a:pt x="37846" y="6853"/>
                  </a:lnTo>
                  <a:close/>
                  <a:moveTo>
                    <a:pt x="5317" y="9098"/>
                  </a:moveTo>
                  <a:lnTo>
                    <a:pt x="5159" y="9176"/>
                  </a:lnTo>
                  <a:lnTo>
                    <a:pt x="5041" y="9295"/>
                  </a:lnTo>
                  <a:lnTo>
                    <a:pt x="4490" y="10043"/>
                  </a:lnTo>
                  <a:lnTo>
                    <a:pt x="4017" y="10791"/>
                  </a:lnTo>
                  <a:lnTo>
                    <a:pt x="3939" y="10949"/>
                  </a:lnTo>
                  <a:lnTo>
                    <a:pt x="3939" y="11106"/>
                  </a:lnTo>
                  <a:lnTo>
                    <a:pt x="4017" y="11264"/>
                  </a:lnTo>
                  <a:lnTo>
                    <a:pt x="4136" y="11382"/>
                  </a:lnTo>
                  <a:lnTo>
                    <a:pt x="4254" y="11461"/>
                  </a:lnTo>
                  <a:lnTo>
                    <a:pt x="4490" y="11461"/>
                  </a:lnTo>
                  <a:lnTo>
                    <a:pt x="4569" y="11421"/>
                  </a:lnTo>
                  <a:lnTo>
                    <a:pt x="4687" y="11342"/>
                  </a:lnTo>
                  <a:lnTo>
                    <a:pt x="4726" y="11264"/>
                  </a:lnTo>
                  <a:lnTo>
                    <a:pt x="5238" y="10515"/>
                  </a:lnTo>
                  <a:lnTo>
                    <a:pt x="5750" y="9806"/>
                  </a:lnTo>
                  <a:lnTo>
                    <a:pt x="5829" y="9649"/>
                  </a:lnTo>
                  <a:lnTo>
                    <a:pt x="5829" y="9491"/>
                  </a:lnTo>
                  <a:lnTo>
                    <a:pt x="5790" y="9334"/>
                  </a:lnTo>
                  <a:lnTo>
                    <a:pt x="5671" y="9216"/>
                  </a:lnTo>
                  <a:lnTo>
                    <a:pt x="5514" y="9137"/>
                  </a:lnTo>
                  <a:lnTo>
                    <a:pt x="5317" y="9098"/>
                  </a:lnTo>
                  <a:close/>
                  <a:moveTo>
                    <a:pt x="40248" y="9531"/>
                  </a:moveTo>
                  <a:lnTo>
                    <a:pt x="40052" y="9570"/>
                  </a:lnTo>
                  <a:lnTo>
                    <a:pt x="39894" y="9649"/>
                  </a:lnTo>
                  <a:lnTo>
                    <a:pt x="39776" y="9767"/>
                  </a:lnTo>
                  <a:lnTo>
                    <a:pt x="39737" y="9925"/>
                  </a:lnTo>
                  <a:lnTo>
                    <a:pt x="39737" y="10082"/>
                  </a:lnTo>
                  <a:lnTo>
                    <a:pt x="39815" y="10240"/>
                  </a:lnTo>
                  <a:lnTo>
                    <a:pt x="40327" y="10949"/>
                  </a:lnTo>
                  <a:lnTo>
                    <a:pt x="40800" y="11697"/>
                  </a:lnTo>
                  <a:lnTo>
                    <a:pt x="40879" y="11776"/>
                  </a:lnTo>
                  <a:lnTo>
                    <a:pt x="40957" y="11854"/>
                  </a:lnTo>
                  <a:lnTo>
                    <a:pt x="41075" y="11894"/>
                  </a:lnTo>
                  <a:lnTo>
                    <a:pt x="41312" y="11894"/>
                  </a:lnTo>
                  <a:lnTo>
                    <a:pt x="41430" y="11815"/>
                  </a:lnTo>
                  <a:lnTo>
                    <a:pt x="41548" y="11697"/>
                  </a:lnTo>
                  <a:lnTo>
                    <a:pt x="41627" y="11539"/>
                  </a:lnTo>
                  <a:lnTo>
                    <a:pt x="41627" y="11382"/>
                  </a:lnTo>
                  <a:lnTo>
                    <a:pt x="41548" y="11224"/>
                  </a:lnTo>
                  <a:lnTo>
                    <a:pt x="41075" y="10476"/>
                  </a:lnTo>
                  <a:lnTo>
                    <a:pt x="40524" y="9728"/>
                  </a:lnTo>
                  <a:lnTo>
                    <a:pt x="40406" y="9610"/>
                  </a:lnTo>
                  <a:lnTo>
                    <a:pt x="40248" y="9531"/>
                  </a:lnTo>
                  <a:close/>
                  <a:moveTo>
                    <a:pt x="3505" y="12091"/>
                  </a:moveTo>
                  <a:lnTo>
                    <a:pt x="3348" y="12130"/>
                  </a:lnTo>
                  <a:lnTo>
                    <a:pt x="3190" y="12169"/>
                  </a:lnTo>
                  <a:lnTo>
                    <a:pt x="3072" y="12327"/>
                  </a:lnTo>
                  <a:lnTo>
                    <a:pt x="2639" y="13115"/>
                  </a:lnTo>
                  <a:lnTo>
                    <a:pt x="2245" y="13942"/>
                  </a:lnTo>
                  <a:lnTo>
                    <a:pt x="2206" y="14099"/>
                  </a:lnTo>
                  <a:lnTo>
                    <a:pt x="2206" y="14257"/>
                  </a:lnTo>
                  <a:lnTo>
                    <a:pt x="2324" y="14414"/>
                  </a:lnTo>
                  <a:lnTo>
                    <a:pt x="2442" y="14532"/>
                  </a:lnTo>
                  <a:lnTo>
                    <a:pt x="2639" y="14572"/>
                  </a:lnTo>
                  <a:lnTo>
                    <a:pt x="2757" y="14532"/>
                  </a:lnTo>
                  <a:lnTo>
                    <a:pt x="2875" y="14493"/>
                  </a:lnTo>
                  <a:lnTo>
                    <a:pt x="2954" y="14414"/>
                  </a:lnTo>
                  <a:lnTo>
                    <a:pt x="3033" y="14296"/>
                  </a:lnTo>
                  <a:lnTo>
                    <a:pt x="3427" y="13508"/>
                  </a:lnTo>
                  <a:lnTo>
                    <a:pt x="3860" y="12760"/>
                  </a:lnTo>
                  <a:lnTo>
                    <a:pt x="3899" y="12603"/>
                  </a:lnTo>
                  <a:lnTo>
                    <a:pt x="3899" y="12406"/>
                  </a:lnTo>
                  <a:lnTo>
                    <a:pt x="3820" y="12248"/>
                  </a:lnTo>
                  <a:lnTo>
                    <a:pt x="3663" y="12169"/>
                  </a:lnTo>
                  <a:lnTo>
                    <a:pt x="3505" y="12091"/>
                  </a:lnTo>
                  <a:close/>
                  <a:moveTo>
                    <a:pt x="42060" y="12563"/>
                  </a:moveTo>
                  <a:lnTo>
                    <a:pt x="41863" y="12603"/>
                  </a:lnTo>
                  <a:lnTo>
                    <a:pt x="41745" y="12721"/>
                  </a:lnTo>
                  <a:lnTo>
                    <a:pt x="41666" y="12878"/>
                  </a:lnTo>
                  <a:lnTo>
                    <a:pt x="41666" y="13036"/>
                  </a:lnTo>
                  <a:lnTo>
                    <a:pt x="41706" y="13193"/>
                  </a:lnTo>
                  <a:lnTo>
                    <a:pt x="42099" y="13981"/>
                  </a:lnTo>
                  <a:lnTo>
                    <a:pt x="42493" y="14769"/>
                  </a:lnTo>
                  <a:lnTo>
                    <a:pt x="42533" y="14887"/>
                  </a:lnTo>
                  <a:lnTo>
                    <a:pt x="42651" y="14965"/>
                  </a:lnTo>
                  <a:lnTo>
                    <a:pt x="42769" y="15005"/>
                  </a:lnTo>
                  <a:lnTo>
                    <a:pt x="42887" y="15044"/>
                  </a:lnTo>
                  <a:lnTo>
                    <a:pt x="43084" y="15005"/>
                  </a:lnTo>
                  <a:lnTo>
                    <a:pt x="43202" y="14887"/>
                  </a:lnTo>
                  <a:lnTo>
                    <a:pt x="43281" y="14729"/>
                  </a:lnTo>
                  <a:lnTo>
                    <a:pt x="43320" y="14572"/>
                  </a:lnTo>
                  <a:lnTo>
                    <a:pt x="43281" y="14414"/>
                  </a:lnTo>
                  <a:lnTo>
                    <a:pt x="42887" y="13587"/>
                  </a:lnTo>
                  <a:lnTo>
                    <a:pt x="42493" y="12760"/>
                  </a:lnTo>
                  <a:lnTo>
                    <a:pt x="42375" y="12642"/>
                  </a:lnTo>
                  <a:lnTo>
                    <a:pt x="42218" y="12563"/>
                  </a:lnTo>
                  <a:close/>
                  <a:moveTo>
                    <a:pt x="1930" y="15320"/>
                  </a:moveTo>
                  <a:lnTo>
                    <a:pt x="1773" y="15359"/>
                  </a:lnTo>
                  <a:lnTo>
                    <a:pt x="1615" y="15438"/>
                  </a:lnTo>
                  <a:lnTo>
                    <a:pt x="1536" y="15596"/>
                  </a:lnTo>
                  <a:lnTo>
                    <a:pt x="1221" y="16462"/>
                  </a:lnTo>
                  <a:lnTo>
                    <a:pt x="946" y="17328"/>
                  </a:lnTo>
                  <a:lnTo>
                    <a:pt x="906" y="17486"/>
                  </a:lnTo>
                  <a:lnTo>
                    <a:pt x="985" y="17643"/>
                  </a:lnTo>
                  <a:lnTo>
                    <a:pt x="1064" y="17801"/>
                  </a:lnTo>
                  <a:lnTo>
                    <a:pt x="1221" y="17880"/>
                  </a:lnTo>
                  <a:lnTo>
                    <a:pt x="1497" y="17880"/>
                  </a:lnTo>
                  <a:lnTo>
                    <a:pt x="1615" y="17801"/>
                  </a:lnTo>
                  <a:lnTo>
                    <a:pt x="1733" y="17722"/>
                  </a:lnTo>
                  <a:lnTo>
                    <a:pt x="1773" y="17565"/>
                  </a:lnTo>
                  <a:lnTo>
                    <a:pt x="2048" y="16738"/>
                  </a:lnTo>
                  <a:lnTo>
                    <a:pt x="2363" y="15911"/>
                  </a:lnTo>
                  <a:lnTo>
                    <a:pt x="2403" y="15753"/>
                  </a:lnTo>
                  <a:lnTo>
                    <a:pt x="2363" y="15596"/>
                  </a:lnTo>
                  <a:lnTo>
                    <a:pt x="2245" y="15438"/>
                  </a:lnTo>
                  <a:lnTo>
                    <a:pt x="2088" y="15359"/>
                  </a:lnTo>
                  <a:lnTo>
                    <a:pt x="1930" y="15320"/>
                  </a:lnTo>
                  <a:close/>
                  <a:moveTo>
                    <a:pt x="43399" y="15793"/>
                  </a:moveTo>
                  <a:lnTo>
                    <a:pt x="43241" y="15911"/>
                  </a:lnTo>
                  <a:lnTo>
                    <a:pt x="43163" y="16029"/>
                  </a:lnTo>
                  <a:lnTo>
                    <a:pt x="43123" y="16226"/>
                  </a:lnTo>
                  <a:lnTo>
                    <a:pt x="43123" y="16383"/>
                  </a:lnTo>
                  <a:lnTo>
                    <a:pt x="43399" y="17210"/>
                  </a:lnTo>
                  <a:lnTo>
                    <a:pt x="43675" y="18037"/>
                  </a:lnTo>
                  <a:lnTo>
                    <a:pt x="43714" y="18195"/>
                  </a:lnTo>
                  <a:lnTo>
                    <a:pt x="43832" y="18274"/>
                  </a:lnTo>
                  <a:lnTo>
                    <a:pt x="43950" y="18352"/>
                  </a:lnTo>
                  <a:lnTo>
                    <a:pt x="44226" y="18352"/>
                  </a:lnTo>
                  <a:lnTo>
                    <a:pt x="44384" y="18274"/>
                  </a:lnTo>
                  <a:lnTo>
                    <a:pt x="44462" y="18155"/>
                  </a:lnTo>
                  <a:lnTo>
                    <a:pt x="44541" y="17998"/>
                  </a:lnTo>
                  <a:lnTo>
                    <a:pt x="44502" y="17801"/>
                  </a:lnTo>
                  <a:lnTo>
                    <a:pt x="44265" y="16935"/>
                  </a:lnTo>
                  <a:lnTo>
                    <a:pt x="43990" y="16068"/>
                  </a:lnTo>
                  <a:lnTo>
                    <a:pt x="43872" y="15911"/>
                  </a:lnTo>
                  <a:lnTo>
                    <a:pt x="43753" y="15832"/>
                  </a:lnTo>
                  <a:lnTo>
                    <a:pt x="43557" y="15793"/>
                  </a:lnTo>
                  <a:close/>
                  <a:moveTo>
                    <a:pt x="827" y="18746"/>
                  </a:moveTo>
                  <a:lnTo>
                    <a:pt x="670" y="18786"/>
                  </a:lnTo>
                  <a:lnTo>
                    <a:pt x="552" y="18904"/>
                  </a:lnTo>
                  <a:lnTo>
                    <a:pt x="473" y="19061"/>
                  </a:lnTo>
                  <a:lnTo>
                    <a:pt x="276" y="20321"/>
                  </a:lnTo>
                  <a:lnTo>
                    <a:pt x="158" y="20873"/>
                  </a:lnTo>
                  <a:lnTo>
                    <a:pt x="197" y="21030"/>
                  </a:lnTo>
                  <a:lnTo>
                    <a:pt x="276" y="21188"/>
                  </a:lnTo>
                  <a:lnTo>
                    <a:pt x="394" y="21306"/>
                  </a:lnTo>
                  <a:lnTo>
                    <a:pt x="552" y="21385"/>
                  </a:lnTo>
                  <a:lnTo>
                    <a:pt x="631" y="21385"/>
                  </a:lnTo>
                  <a:lnTo>
                    <a:pt x="788" y="21345"/>
                  </a:lnTo>
                  <a:lnTo>
                    <a:pt x="906" y="21267"/>
                  </a:lnTo>
                  <a:lnTo>
                    <a:pt x="1024" y="21148"/>
                  </a:lnTo>
                  <a:lnTo>
                    <a:pt x="1064" y="20991"/>
                  </a:lnTo>
                  <a:lnTo>
                    <a:pt x="1143" y="20440"/>
                  </a:lnTo>
                  <a:lnTo>
                    <a:pt x="1339" y="19258"/>
                  </a:lnTo>
                  <a:lnTo>
                    <a:pt x="1339" y="19101"/>
                  </a:lnTo>
                  <a:lnTo>
                    <a:pt x="1300" y="18943"/>
                  </a:lnTo>
                  <a:lnTo>
                    <a:pt x="1182" y="18786"/>
                  </a:lnTo>
                  <a:lnTo>
                    <a:pt x="1024" y="18746"/>
                  </a:lnTo>
                  <a:close/>
                  <a:moveTo>
                    <a:pt x="44423" y="19219"/>
                  </a:moveTo>
                  <a:lnTo>
                    <a:pt x="44265" y="19297"/>
                  </a:lnTo>
                  <a:lnTo>
                    <a:pt x="44108" y="19416"/>
                  </a:lnTo>
                  <a:lnTo>
                    <a:pt x="44068" y="19573"/>
                  </a:lnTo>
                  <a:lnTo>
                    <a:pt x="44068" y="19731"/>
                  </a:lnTo>
                  <a:lnTo>
                    <a:pt x="44187" y="20440"/>
                  </a:lnTo>
                  <a:lnTo>
                    <a:pt x="44305" y="21463"/>
                  </a:lnTo>
                  <a:lnTo>
                    <a:pt x="44344" y="21621"/>
                  </a:lnTo>
                  <a:lnTo>
                    <a:pt x="44462" y="21739"/>
                  </a:lnTo>
                  <a:lnTo>
                    <a:pt x="44580" y="21818"/>
                  </a:lnTo>
                  <a:lnTo>
                    <a:pt x="44738" y="21857"/>
                  </a:lnTo>
                  <a:lnTo>
                    <a:pt x="44817" y="21857"/>
                  </a:lnTo>
                  <a:lnTo>
                    <a:pt x="44974" y="21818"/>
                  </a:lnTo>
                  <a:lnTo>
                    <a:pt x="45092" y="21700"/>
                  </a:lnTo>
                  <a:lnTo>
                    <a:pt x="45171" y="21542"/>
                  </a:lnTo>
                  <a:lnTo>
                    <a:pt x="45211" y="21385"/>
                  </a:lnTo>
                  <a:lnTo>
                    <a:pt x="45053" y="20321"/>
                  </a:lnTo>
                  <a:lnTo>
                    <a:pt x="44935" y="19573"/>
                  </a:lnTo>
                  <a:lnTo>
                    <a:pt x="44856" y="19416"/>
                  </a:lnTo>
                  <a:lnTo>
                    <a:pt x="44738" y="19297"/>
                  </a:lnTo>
                  <a:lnTo>
                    <a:pt x="44580" y="19219"/>
                  </a:lnTo>
                  <a:close/>
                  <a:moveTo>
                    <a:pt x="473" y="22251"/>
                  </a:moveTo>
                  <a:lnTo>
                    <a:pt x="315" y="22290"/>
                  </a:lnTo>
                  <a:lnTo>
                    <a:pt x="158" y="22369"/>
                  </a:lnTo>
                  <a:lnTo>
                    <a:pt x="79" y="22487"/>
                  </a:lnTo>
                  <a:lnTo>
                    <a:pt x="40" y="22684"/>
                  </a:lnTo>
                  <a:lnTo>
                    <a:pt x="0" y="23708"/>
                  </a:lnTo>
                  <a:lnTo>
                    <a:pt x="0" y="24496"/>
                  </a:lnTo>
                  <a:lnTo>
                    <a:pt x="40" y="24653"/>
                  </a:lnTo>
                  <a:lnTo>
                    <a:pt x="158" y="24811"/>
                  </a:lnTo>
                  <a:lnTo>
                    <a:pt x="276" y="24890"/>
                  </a:lnTo>
                  <a:lnTo>
                    <a:pt x="473" y="24929"/>
                  </a:lnTo>
                  <a:lnTo>
                    <a:pt x="631" y="24890"/>
                  </a:lnTo>
                  <a:lnTo>
                    <a:pt x="788" y="24772"/>
                  </a:lnTo>
                  <a:lnTo>
                    <a:pt x="867" y="24653"/>
                  </a:lnTo>
                  <a:lnTo>
                    <a:pt x="906" y="24456"/>
                  </a:lnTo>
                  <a:lnTo>
                    <a:pt x="906" y="23708"/>
                  </a:lnTo>
                  <a:lnTo>
                    <a:pt x="906" y="22724"/>
                  </a:lnTo>
                  <a:lnTo>
                    <a:pt x="867" y="22527"/>
                  </a:lnTo>
                  <a:lnTo>
                    <a:pt x="788" y="22409"/>
                  </a:lnTo>
                  <a:lnTo>
                    <a:pt x="670" y="22290"/>
                  </a:lnTo>
                  <a:lnTo>
                    <a:pt x="473" y="22251"/>
                  </a:lnTo>
                  <a:close/>
                  <a:moveTo>
                    <a:pt x="44856" y="22763"/>
                  </a:moveTo>
                  <a:lnTo>
                    <a:pt x="44699" y="22802"/>
                  </a:lnTo>
                  <a:lnTo>
                    <a:pt x="44541" y="22881"/>
                  </a:lnTo>
                  <a:lnTo>
                    <a:pt x="44462" y="23039"/>
                  </a:lnTo>
                  <a:lnTo>
                    <a:pt x="44423" y="23196"/>
                  </a:lnTo>
                  <a:lnTo>
                    <a:pt x="44423" y="23708"/>
                  </a:lnTo>
                  <a:lnTo>
                    <a:pt x="44384" y="24968"/>
                  </a:lnTo>
                  <a:lnTo>
                    <a:pt x="44423" y="25126"/>
                  </a:lnTo>
                  <a:lnTo>
                    <a:pt x="44502" y="25284"/>
                  </a:lnTo>
                  <a:lnTo>
                    <a:pt x="44620" y="25362"/>
                  </a:lnTo>
                  <a:lnTo>
                    <a:pt x="44817" y="25402"/>
                  </a:lnTo>
                  <a:lnTo>
                    <a:pt x="45014" y="25402"/>
                  </a:lnTo>
                  <a:lnTo>
                    <a:pt x="45132" y="25284"/>
                  </a:lnTo>
                  <a:lnTo>
                    <a:pt x="45250" y="25165"/>
                  </a:lnTo>
                  <a:lnTo>
                    <a:pt x="45289" y="25008"/>
                  </a:lnTo>
                  <a:lnTo>
                    <a:pt x="45329" y="23708"/>
                  </a:lnTo>
                  <a:lnTo>
                    <a:pt x="45289" y="23196"/>
                  </a:lnTo>
                  <a:lnTo>
                    <a:pt x="45250" y="22999"/>
                  </a:lnTo>
                  <a:lnTo>
                    <a:pt x="45171" y="22881"/>
                  </a:lnTo>
                  <a:lnTo>
                    <a:pt x="45014" y="22763"/>
                  </a:lnTo>
                  <a:close/>
                  <a:moveTo>
                    <a:pt x="552" y="25795"/>
                  </a:moveTo>
                  <a:lnTo>
                    <a:pt x="355" y="25874"/>
                  </a:lnTo>
                  <a:lnTo>
                    <a:pt x="237" y="25992"/>
                  </a:lnTo>
                  <a:lnTo>
                    <a:pt x="158" y="26111"/>
                  </a:lnTo>
                  <a:lnTo>
                    <a:pt x="158" y="26307"/>
                  </a:lnTo>
                  <a:lnTo>
                    <a:pt x="276" y="27213"/>
                  </a:lnTo>
                  <a:lnTo>
                    <a:pt x="394" y="28080"/>
                  </a:lnTo>
                  <a:lnTo>
                    <a:pt x="473" y="28237"/>
                  </a:lnTo>
                  <a:lnTo>
                    <a:pt x="552" y="28355"/>
                  </a:lnTo>
                  <a:lnTo>
                    <a:pt x="709" y="28434"/>
                  </a:lnTo>
                  <a:lnTo>
                    <a:pt x="867" y="28473"/>
                  </a:lnTo>
                  <a:lnTo>
                    <a:pt x="946" y="28434"/>
                  </a:lnTo>
                  <a:lnTo>
                    <a:pt x="1103" y="28395"/>
                  </a:lnTo>
                  <a:lnTo>
                    <a:pt x="1221" y="28277"/>
                  </a:lnTo>
                  <a:lnTo>
                    <a:pt x="1300" y="28119"/>
                  </a:lnTo>
                  <a:lnTo>
                    <a:pt x="1300" y="27922"/>
                  </a:lnTo>
                  <a:lnTo>
                    <a:pt x="1143" y="27056"/>
                  </a:lnTo>
                  <a:lnTo>
                    <a:pt x="1024" y="26189"/>
                  </a:lnTo>
                  <a:lnTo>
                    <a:pt x="985" y="26032"/>
                  </a:lnTo>
                  <a:lnTo>
                    <a:pt x="867" y="25914"/>
                  </a:lnTo>
                  <a:lnTo>
                    <a:pt x="709" y="25835"/>
                  </a:lnTo>
                  <a:lnTo>
                    <a:pt x="552" y="25795"/>
                  </a:lnTo>
                  <a:close/>
                  <a:moveTo>
                    <a:pt x="44541" y="26307"/>
                  </a:moveTo>
                  <a:lnTo>
                    <a:pt x="44384" y="26386"/>
                  </a:lnTo>
                  <a:lnTo>
                    <a:pt x="44265" y="26504"/>
                  </a:lnTo>
                  <a:lnTo>
                    <a:pt x="44226" y="26701"/>
                  </a:lnTo>
                  <a:lnTo>
                    <a:pt x="44108" y="27568"/>
                  </a:lnTo>
                  <a:lnTo>
                    <a:pt x="43911" y="28395"/>
                  </a:lnTo>
                  <a:lnTo>
                    <a:pt x="43911" y="28592"/>
                  </a:lnTo>
                  <a:lnTo>
                    <a:pt x="43990" y="28749"/>
                  </a:lnTo>
                  <a:lnTo>
                    <a:pt x="44108" y="28867"/>
                  </a:lnTo>
                  <a:lnTo>
                    <a:pt x="44265" y="28946"/>
                  </a:lnTo>
                  <a:lnTo>
                    <a:pt x="44384" y="28946"/>
                  </a:lnTo>
                  <a:lnTo>
                    <a:pt x="44502" y="28907"/>
                  </a:lnTo>
                  <a:lnTo>
                    <a:pt x="44659" y="28828"/>
                  </a:lnTo>
                  <a:lnTo>
                    <a:pt x="44738" y="28749"/>
                  </a:lnTo>
                  <a:lnTo>
                    <a:pt x="44817" y="28592"/>
                  </a:lnTo>
                  <a:lnTo>
                    <a:pt x="44974" y="27686"/>
                  </a:lnTo>
                  <a:lnTo>
                    <a:pt x="45092" y="26819"/>
                  </a:lnTo>
                  <a:lnTo>
                    <a:pt x="45092" y="26622"/>
                  </a:lnTo>
                  <a:lnTo>
                    <a:pt x="45014" y="26465"/>
                  </a:lnTo>
                  <a:lnTo>
                    <a:pt x="44895" y="26347"/>
                  </a:lnTo>
                  <a:lnTo>
                    <a:pt x="44738" y="26307"/>
                  </a:lnTo>
                  <a:close/>
                  <a:moveTo>
                    <a:pt x="1143" y="29300"/>
                  </a:moveTo>
                  <a:lnTo>
                    <a:pt x="985" y="29379"/>
                  </a:lnTo>
                  <a:lnTo>
                    <a:pt x="867" y="29537"/>
                  </a:lnTo>
                  <a:lnTo>
                    <a:pt x="788" y="29694"/>
                  </a:lnTo>
                  <a:lnTo>
                    <a:pt x="827" y="29852"/>
                  </a:lnTo>
                  <a:lnTo>
                    <a:pt x="1064" y="30718"/>
                  </a:lnTo>
                  <a:lnTo>
                    <a:pt x="1339" y="31585"/>
                  </a:lnTo>
                  <a:lnTo>
                    <a:pt x="1418" y="31703"/>
                  </a:lnTo>
                  <a:lnTo>
                    <a:pt x="1497" y="31821"/>
                  </a:lnTo>
                  <a:lnTo>
                    <a:pt x="1615" y="31860"/>
                  </a:lnTo>
                  <a:lnTo>
                    <a:pt x="1773" y="31900"/>
                  </a:lnTo>
                  <a:lnTo>
                    <a:pt x="1891" y="31860"/>
                  </a:lnTo>
                  <a:lnTo>
                    <a:pt x="2048" y="31781"/>
                  </a:lnTo>
                  <a:lnTo>
                    <a:pt x="2166" y="31663"/>
                  </a:lnTo>
                  <a:lnTo>
                    <a:pt x="2206" y="31466"/>
                  </a:lnTo>
                  <a:lnTo>
                    <a:pt x="2166" y="31309"/>
                  </a:lnTo>
                  <a:lnTo>
                    <a:pt x="1930" y="30482"/>
                  </a:lnTo>
                  <a:lnTo>
                    <a:pt x="1694" y="29615"/>
                  </a:lnTo>
                  <a:lnTo>
                    <a:pt x="1615" y="29458"/>
                  </a:lnTo>
                  <a:lnTo>
                    <a:pt x="1458" y="29379"/>
                  </a:lnTo>
                  <a:lnTo>
                    <a:pt x="1300" y="29300"/>
                  </a:lnTo>
                  <a:close/>
                  <a:moveTo>
                    <a:pt x="43872" y="29773"/>
                  </a:moveTo>
                  <a:lnTo>
                    <a:pt x="43714" y="29852"/>
                  </a:lnTo>
                  <a:lnTo>
                    <a:pt x="43596" y="29931"/>
                  </a:lnTo>
                  <a:lnTo>
                    <a:pt x="43517" y="30088"/>
                  </a:lnTo>
                  <a:lnTo>
                    <a:pt x="43241" y="30954"/>
                  </a:lnTo>
                  <a:lnTo>
                    <a:pt x="42966" y="31781"/>
                  </a:lnTo>
                  <a:lnTo>
                    <a:pt x="42926" y="31939"/>
                  </a:lnTo>
                  <a:lnTo>
                    <a:pt x="42966" y="32097"/>
                  </a:lnTo>
                  <a:lnTo>
                    <a:pt x="43084" y="32254"/>
                  </a:lnTo>
                  <a:lnTo>
                    <a:pt x="43241" y="32333"/>
                  </a:lnTo>
                  <a:lnTo>
                    <a:pt x="43399" y="32372"/>
                  </a:lnTo>
                  <a:lnTo>
                    <a:pt x="43517" y="32333"/>
                  </a:lnTo>
                  <a:lnTo>
                    <a:pt x="43635" y="32293"/>
                  </a:lnTo>
                  <a:lnTo>
                    <a:pt x="43714" y="32175"/>
                  </a:lnTo>
                  <a:lnTo>
                    <a:pt x="43793" y="32057"/>
                  </a:lnTo>
                  <a:lnTo>
                    <a:pt x="44108" y="31230"/>
                  </a:lnTo>
                  <a:lnTo>
                    <a:pt x="44344" y="30364"/>
                  </a:lnTo>
                  <a:lnTo>
                    <a:pt x="44384" y="30167"/>
                  </a:lnTo>
                  <a:lnTo>
                    <a:pt x="44305" y="30009"/>
                  </a:lnTo>
                  <a:lnTo>
                    <a:pt x="44226" y="29891"/>
                  </a:lnTo>
                  <a:lnTo>
                    <a:pt x="44068" y="29812"/>
                  </a:lnTo>
                  <a:lnTo>
                    <a:pt x="43872" y="29773"/>
                  </a:lnTo>
                  <a:close/>
                  <a:moveTo>
                    <a:pt x="2245" y="32687"/>
                  </a:moveTo>
                  <a:lnTo>
                    <a:pt x="2088" y="32805"/>
                  </a:lnTo>
                  <a:lnTo>
                    <a:pt x="1970" y="32963"/>
                  </a:lnTo>
                  <a:lnTo>
                    <a:pt x="1970" y="33120"/>
                  </a:lnTo>
                  <a:lnTo>
                    <a:pt x="1970" y="33278"/>
                  </a:lnTo>
                  <a:lnTo>
                    <a:pt x="2363" y="34105"/>
                  </a:lnTo>
                  <a:lnTo>
                    <a:pt x="2757" y="34932"/>
                  </a:lnTo>
                  <a:lnTo>
                    <a:pt x="2836" y="35050"/>
                  </a:lnTo>
                  <a:lnTo>
                    <a:pt x="2915" y="35129"/>
                  </a:lnTo>
                  <a:lnTo>
                    <a:pt x="3033" y="35168"/>
                  </a:lnTo>
                  <a:lnTo>
                    <a:pt x="3230" y="35168"/>
                  </a:lnTo>
                  <a:lnTo>
                    <a:pt x="3348" y="35129"/>
                  </a:lnTo>
                  <a:lnTo>
                    <a:pt x="3466" y="35011"/>
                  </a:lnTo>
                  <a:lnTo>
                    <a:pt x="3584" y="34853"/>
                  </a:lnTo>
                  <a:lnTo>
                    <a:pt x="3584" y="34696"/>
                  </a:lnTo>
                  <a:lnTo>
                    <a:pt x="3545" y="34538"/>
                  </a:lnTo>
                  <a:lnTo>
                    <a:pt x="3151" y="33751"/>
                  </a:lnTo>
                  <a:lnTo>
                    <a:pt x="2797" y="32924"/>
                  </a:lnTo>
                  <a:lnTo>
                    <a:pt x="2718" y="32805"/>
                  </a:lnTo>
                  <a:lnTo>
                    <a:pt x="2560" y="32687"/>
                  </a:lnTo>
                  <a:close/>
                  <a:moveTo>
                    <a:pt x="42730" y="33120"/>
                  </a:moveTo>
                  <a:lnTo>
                    <a:pt x="42572" y="33160"/>
                  </a:lnTo>
                  <a:lnTo>
                    <a:pt x="42414" y="33239"/>
                  </a:lnTo>
                  <a:lnTo>
                    <a:pt x="42296" y="33396"/>
                  </a:lnTo>
                  <a:lnTo>
                    <a:pt x="41942" y="34184"/>
                  </a:lnTo>
                  <a:lnTo>
                    <a:pt x="41548" y="34971"/>
                  </a:lnTo>
                  <a:lnTo>
                    <a:pt x="41509" y="35129"/>
                  </a:lnTo>
                  <a:lnTo>
                    <a:pt x="41509" y="35286"/>
                  </a:lnTo>
                  <a:lnTo>
                    <a:pt x="41587" y="35444"/>
                  </a:lnTo>
                  <a:lnTo>
                    <a:pt x="41745" y="35562"/>
                  </a:lnTo>
                  <a:lnTo>
                    <a:pt x="41824" y="35602"/>
                  </a:lnTo>
                  <a:lnTo>
                    <a:pt x="42060" y="35602"/>
                  </a:lnTo>
                  <a:lnTo>
                    <a:pt x="42178" y="35562"/>
                  </a:lnTo>
                  <a:lnTo>
                    <a:pt x="42257" y="35483"/>
                  </a:lnTo>
                  <a:lnTo>
                    <a:pt x="42336" y="35365"/>
                  </a:lnTo>
                  <a:lnTo>
                    <a:pt x="42730" y="34578"/>
                  </a:lnTo>
                  <a:lnTo>
                    <a:pt x="43123" y="33751"/>
                  </a:lnTo>
                  <a:lnTo>
                    <a:pt x="43163" y="33593"/>
                  </a:lnTo>
                  <a:lnTo>
                    <a:pt x="43123" y="33396"/>
                  </a:lnTo>
                  <a:lnTo>
                    <a:pt x="43045" y="33278"/>
                  </a:lnTo>
                  <a:lnTo>
                    <a:pt x="42887" y="33160"/>
                  </a:lnTo>
                  <a:lnTo>
                    <a:pt x="42730" y="33120"/>
                  </a:lnTo>
                  <a:close/>
                  <a:moveTo>
                    <a:pt x="3939" y="35838"/>
                  </a:moveTo>
                  <a:lnTo>
                    <a:pt x="3781" y="35917"/>
                  </a:lnTo>
                  <a:lnTo>
                    <a:pt x="3624" y="36035"/>
                  </a:lnTo>
                  <a:lnTo>
                    <a:pt x="3584" y="36192"/>
                  </a:lnTo>
                  <a:lnTo>
                    <a:pt x="3545" y="36350"/>
                  </a:lnTo>
                  <a:lnTo>
                    <a:pt x="3624" y="36507"/>
                  </a:lnTo>
                  <a:lnTo>
                    <a:pt x="3978" y="37098"/>
                  </a:lnTo>
                  <a:lnTo>
                    <a:pt x="4569" y="38043"/>
                  </a:lnTo>
                  <a:lnTo>
                    <a:pt x="4647" y="38122"/>
                  </a:lnTo>
                  <a:lnTo>
                    <a:pt x="4726" y="38201"/>
                  </a:lnTo>
                  <a:lnTo>
                    <a:pt x="4844" y="38240"/>
                  </a:lnTo>
                  <a:lnTo>
                    <a:pt x="5081" y="38240"/>
                  </a:lnTo>
                  <a:lnTo>
                    <a:pt x="5199" y="38161"/>
                  </a:lnTo>
                  <a:lnTo>
                    <a:pt x="5317" y="38043"/>
                  </a:lnTo>
                  <a:lnTo>
                    <a:pt x="5396" y="37886"/>
                  </a:lnTo>
                  <a:lnTo>
                    <a:pt x="5396" y="37728"/>
                  </a:lnTo>
                  <a:lnTo>
                    <a:pt x="5317" y="37531"/>
                  </a:lnTo>
                  <a:lnTo>
                    <a:pt x="4726" y="36625"/>
                  </a:lnTo>
                  <a:lnTo>
                    <a:pt x="4372" y="36074"/>
                  </a:lnTo>
                  <a:lnTo>
                    <a:pt x="4254" y="35917"/>
                  </a:lnTo>
                  <a:lnTo>
                    <a:pt x="4096" y="35877"/>
                  </a:lnTo>
                  <a:lnTo>
                    <a:pt x="3939" y="35838"/>
                  </a:lnTo>
                  <a:close/>
                  <a:moveTo>
                    <a:pt x="40957" y="36271"/>
                  </a:moveTo>
                  <a:lnTo>
                    <a:pt x="40800" y="36350"/>
                  </a:lnTo>
                  <a:lnTo>
                    <a:pt x="40682" y="36468"/>
                  </a:lnTo>
                  <a:lnTo>
                    <a:pt x="40603" y="36625"/>
                  </a:lnTo>
                  <a:lnTo>
                    <a:pt x="39697" y="37964"/>
                  </a:lnTo>
                  <a:lnTo>
                    <a:pt x="39658" y="38122"/>
                  </a:lnTo>
                  <a:lnTo>
                    <a:pt x="39658" y="38279"/>
                  </a:lnTo>
                  <a:lnTo>
                    <a:pt x="39697" y="38437"/>
                  </a:lnTo>
                  <a:lnTo>
                    <a:pt x="39815" y="38555"/>
                  </a:lnTo>
                  <a:lnTo>
                    <a:pt x="39933" y="38634"/>
                  </a:lnTo>
                  <a:lnTo>
                    <a:pt x="40170" y="38634"/>
                  </a:lnTo>
                  <a:lnTo>
                    <a:pt x="40288" y="38595"/>
                  </a:lnTo>
                  <a:lnTo>
                    <a:pt x="40367" y="38555"/>
                  </a:lnTo>
                  <a:lnTo>
                    <a:pt x="40445" y="38476"/>
                  </a:lnTo>
                  <a:lnTo>
                    <a:pt x="41351" y="37098"/>
                  </a:lnTo>
                  <a:lnTo>
                    <a:pt x="41430" y="36940"/>
                  </a:lnTo>
                  <a:lnTo>
                    <a:pt x="41509" y="36783"/>
                  </a:lnTo>
                  <a:lnTo>
                    <a:pt x="41509" y="36625"/>
                  </a:lnTo>
                  <a:lnTo>
                    <a:pt x="41430" y="36468"/>
                  </a:lnTo>
                  <a:lnTo>
                    <a:pt x="41272" y="36350"/>
                  </a:lnTo>
                  <a:lnTo>
                    <a:pt x="41115" y="36271"/>
                  </a:lnTo>
                  <a:close/>
                  <a:moveTo>
                    <a:pt x="5868" y="38831"/>
                  </a:moveTo>
                  <a:lnTo>
                    <a:pt x="5711" y="38910"/>
                  </a:lnTo>
                  <a:lnTo>
                    <a:pt x="5593" y="39028"/>
                  </a:lnTo>
                  <a:lnTo>
                    <a:pt x="5553" y="39185"/>
                  </a:lnTo>
                  <a:lnTo>
                    <a:pt x="5553" y="39343"/>
                  </a:lnTo>
                  <a:lnTo>
                    <a:pt x="5632" y="39500"/>
                  </a:lnTo>
                  <a:lnTo>
                    <a:pt x="6538" y="40761"/>
                  </a:lnTo>
                  <a:lnTo>
                    <a:pt x="6656" y="40957"/>
                  </a:lnTo>
                  <a:lnTo>
                    <a:pt x="6735" y="41036"/>
                  </a:lnTo>
                  <a:lnTo>
                    <a:pt x="6853" y="41076"/>
                  </a:lnTo>
                  <a:lnTo>
                    <a:pt x="7050" y="41115"/>
                  </a:lnTo>
                  <a:lnTo>
                    <a:pt x="7168" y="41115"/>
                  </a:lnTo>
                  <a:lnTo>
                    <a:pt x="7286" y="41036"/>
                  </a:lnTo>
                  <a:lnTo>
                    <a:pt x="7404" y="40918"/>
                  </a:lnTo>
                  <a:lnTo>
                    <a:pt x="7483" y="40761"/>
                  </a:lnTo>
                  <a:lnTo>
                    <a:pt x="7483" y="40564"/>
                  </a:lnTo>
                  <a:lnTo>
                    <a:pt x="7404" y="40406"/>
                  </a:lnTo>
                  <a:lnTo>
                    <a:pt x="7247" y="40249"/>
                  </a:lnTo>
                  <a:lnTo>
                    <a:pt x="6341" y="38988"/>
                  </a:lnTo>
                  <a:lnTo>
                    <a:pt x="6223" y="38870"/>
                  </a:lnTo>
                  <a:lnTo>
                    <a:pt x="6026" y="38831"/>
                  </a:lnTo>
                  <a:close/>
                  <a:moveTo>
                    <a:pt x="38988" y="39225"/>
                  </a:moveTo>
                  <a:lnTo>
                    <a:pt x="38831" y="39264"/>
                  </a:lnTo>
                  <a:lnTo>
                    <a:pt x="38673" y="39382"/>
                  </a:lnTo>
                  <a:lnTo>
                    <a:pt x="37610" y="40800"/>
                  </a:lnTo>
                  <a:lnTo>
                    <a:pt x="37571" y="40997"/>
                  </a:lnTo>
                  <a:lnTo>
                    <a:pt x="37531" y="41154"/>
                  </a:lnTo>
                  <a:lnTo>
                    <a:pt x="37610" y="41312"/>
                  </a:lnTo>
                  <a:lnTo>
                    <a:pt x="37728" y="41430"/>
                  </a:lnTo>
                  <a:lnTo>
                    <a:pt x="37846" y="41509"/>
                  </a:lnTo>
                  <a:lnTo>
                    <a:pt x="37964" y="41548"/>
                  </a:lnTo>
                  <a:lnTo>
                    <a:pt x="38161" y="41469"/>
                  </a:lnTo>
                  <a:lnTo>
                    <a:pt x="38279" y="41430"/>
                  </a:lnTo>
                  <a:lnTo>
                    <a:pt x="38358" y="41351"/>
                  </a:lnTo>
                  <a:lnTo>
                    <a:pt x="39421" y="39933"/>
                  </a:lnTo>
                  <a:lnTo>
                    <a:pt x="39461" y="39776"/>
                  </a:lnTo>
                  <a:lnTo>
                    <a:pt x="39500" y="39579"/>
                  </a:lnTo>
                  <a:lnTo>
                    <a:pt x="39421" y="39422"/>
                  </a:lnTo>
                  <a:lnTo>
                    <a:pt x="39303" y="39303"/>
                  </a:lnTo>
                  <a:lnTo>
                    <a:pt x="39146" y="39225"/>
                  </a:lnTo>
                  <a:close/>
                  <a:moveTo>
                    <a:pt x="7995" y="41666"/>
                  </a:moveTo>
                  <a:lnTo>
                    <a:pt x="7837" y="41745"/>
                  </a:lnTo>
                  <a:lnTo>
                    <a:pt x="7719" y="41903"/>
                  </a:lnTo>
                  <a:lnTo>
                    <a:pt x="7640" y="42060"/>
                  </a:lnTo>
                  <a:lnTo>
                    <a:pt x="7640" y="42218"/>
                  </a:lnTo>
                  <a:lnTo>
                    <a:pt x="7719" y="42375"/>
                  </a:lnTo>
                  <a:lnTo>
                    <a:pt x="8271" y="43163"/>
                  </a:lnTo>
                  <a:lnTo>
                    <a:pt x="8704" y="43832"/>
                  </a:lnTo>
                  <a:lnTo>
                    <a:pt x="8783" y="43911"/>
                  </a:lnTo>
                  <a:lnTo>
                    <a:pt x="8861" y="43990"/>
                  </a:lnTo>
                  <a:lnTo>
                    <a:pt x="8979" y="44029"/>
                  </a:lnTo>
                  <a:lnTo>
                    <a:pt x="9176" y="44029"/>
                  </a:lnTo>
                  <a:lnTo>
                    <a:pt x="9295" y="43990"/>
                  </a:lnTo>
                  <a:lnTo>
                    <a:pt x="9452" y="43872"/>
                  </a:lnTo>
                  <a:lnTo>
                    <a:pt x="9491" y="43714"/>
                  </a:lnTo>
                  <a:lnTo>
                    <a:pt x="9531" y="43517"/>
                  </a:lnTo>
                  <a:lnTo>
                    <a:pt x="9452" y="43360"/>
                  </a:lnTo>
                  <a:lnTo>
                    <a:pt x="9019" y="42651"/>
                  </a:lnTo>
                  <a:lnTo>
                    <a:pt x="8428" y="41863"/>
                  </a:lnTo>
                  <a:lnTo>
                    <a:pt x="8310" y="41745"/>
                  </a:lnTo>
                  <a:lnTo>
                    <a:pt x="8152" y="41666"/>
                  </a:lnTo>
                  <a:close/>
                  <a:moveTo>
                    <a:pt x="36862" y="42099"/>
                  </a:moveTo>
                  <a:lnTo>
                    <a:pt x="36704" y="42139"/>
                  </a:lnTo>
                  <a:lnTo>
                    <a:pt x="36586" y="42257"/>
                  </a:lnTo>
                  <a:lnTo>
                    <a:pt x="36035" y="43084"/>
                  </a:lnTo>
                  <a:lnTo>
                    <a:pt x="35601" y="43793"/>
                  </a:lnTo>
                  <a:lnTo>
                    <a:pt x="35523" y="43990"/>
                  </a:lnTo>
                  <a:lnTo>
                    <a:pt x="35562" y="44147"/>
                  </a:lnTo>
                  <a:lnTo>
                    <a:pt x="35641" y="44305"/>
                  </a:lnTo>
                  <a:lnTo>
                    <a:pt x="35759" y="44423"/>
                  </a:lnTo>
                  <a:lnTo>
                    <a:pt x="35877" y="44462"/>
                  </a:lnTo>
                  <a:lnTo>
                    <a:pt x="36113" y="44462"/>
                  </a:lnTo>
                  <a:lnTo>
                    <a:pt x="36192" y="44423"/>
                  </a:lnTo>
                  <a:lnTo>
                    <a:pt x="36310" y="44344"/>
                  </a:lnTo>
                  <a:lnTo>
                    <a:pt x="36350" y="44265"/>
                  </a:lnTo>
                  <a:lnTo>
                    <a:pt x="36783" y="43557"/>
                  </a:lnTo>
                  <a:lnTo>
                    <a:pt x="37295" y="42769"/>
                  </a:lnTo>
                  <a:lnTo>
                    <a:pt x="37374" y="42611"/>
                  </a:lnTo>
                  <a:lnTo>
                    <a:pt x="37374" y="42454"/>
                  </a:lnTo>
                  <a:lnTo>
                    <a:pt x="37334" y="42296"/>
                  </a:lnTo>
                  <a:lnTo>
                    <a:pt x="37177" y="42178"/>
                  </a:lnTo>
                  <a:lnTo>
                    <a:pt x="37019" y="42099"/>
                  </a:lnTo>
                  <a:close/>
                  <a:moveTo>
                    <a:pt x="9925" y="44738"/>
                  </a:moveTo>
                  <a:lnTo>
                    <a:pt x="9728" y="44777"/>
                  </a:lnTo>
                  <a:lnTo>
                    <a:pt x="9570" y="44856"/>
                  </a:lnTo>
                  <a:lnTo>
                    <a:pt x="9491" y="45014"/>
                  </a:lnTo>
                  <a:lnTo>
                    <a:pt x="9452" y="45171"/>
                  </a:lnTo>
                  <a:lnTo>
                    <a:pt x="9491" y="45329"/>
                  </a:lnTo>
                  <a:lnTo>
                    <a:pt x="9688" y="45801"/>
                  </a:lnTo>
                  <a:lnTo>
                    <a:pt x="9846" y="46235"/>
                  </a:lnTo>
                  <a:lnTo>
                    <a:pt x="10003" y="46943"/>
                  </a:lnTo>
                  <a:lnTo>
                    <a:pt x="10082" y="47101"/>
                  </a:lnTo>
                  <a:lnTo>
                    <a:pt x="10161" y="47219"/>
                  </a:lnTo>
                  <a:lnTo>
                    <a:pt x="10318" y="47298"/>
                  </a:lnTo>
                  <a:lnTo>
                    <a:pt x="10555" y="47298"/>
                  </a:lnTo>
                  <a:lnTo>
                    <a:pt x="10712" y="47219"/>
                  </a:lnTo>
                  <a:lnTo>
                    <a:pt x="10830" y="47101"/>
                  </a:lnTo>
                  <a:lnTo>
                    <a:pt x="10870" y="46943"/>
                  </a:lnTo>
                  <a:lnTo>
                    <a:pt x="10870" y="46786"/>
                  </a:lnTo>
                  <a:lnTo>
                    <a:pt x="10673" y="45959"/>
                  </a:lnTo>
                  <a:lnTo>
                    <a:pt x="10515" y="45486"/>
                  </a:lnTo>
                  <a:lnTo>
                    <a:pt x="10318" y="44974"/>
                  </a:lnTo>
                  <a:lnTo>
                    <a:pt x="10200" y="44856"/>
                  </a:lnTo>
                  <a:lnTo>
                    <a:pt x="10082" y="44738"/>
                  </a:lnTo>
                  <a:close/>
                  <a:moveTo>
                    <a:pt x="35208" y="45171"/>
                  </a:moveTo>
                  <a:lnTo>
                    <a:pt x="35011" y="45211"/>
                  </a:lnTo>
                  <a:lnTo>
                    <a:pt x="34893" y="45329"/>
                  </a:lnTo>
                  <a:lnTo>
                    <a:pt x="34814" y="45486"/>
                  </a:lnTo>
                  <a:lnTo>
                    <a:pt x="34617" y="45959"/>
                  </a:lnTo>
                  <a:lnTo>
                    <a:pt x="34459" y="46589"/>
                  </a:lnTo>
                  <a:lnTo>
                    <a:pt x="34341" y="47298"/>
                  </a:lnTo>
                  <a:lnTo>
                    <a:pt x="34341" y="47455"/>
                  </a:lnTo>
                  <a:lnTo>
                    <a:pt x="34420" y="47613"/>
                  </a:lnTo>
                  <a:lnTo>
                    <a:pt x="34538" y="47731"/>
                  </a:lnTo>
                  <a:lnTo>
                    <a:pt x="34696" y="47810"/>
                  </a:lnTo>
                  <a:lnTo>
                    <a:pt x="34774" y="47810"/>
                  </a:lnTo>
                  <a:lnTo>
                    <a:pt x="34932" y="47770"/>
                  </a:lnTo>
                  <a:lnTo>
                    <a:pt x="35050" y="47692"/>
                  </a:lnTo>
                  <a:lnTo>
                    <a:pt x="35168" y="47574"/>
                  </a:lnTo>
                  <a:lnTo>
                    <a:pt x="35208" y="47416"/>
                  </a:lnTo>
                  <a:lnTo>
                    <a:pt x="35326" y="46786"/>
                  </a:lnTo>
                  <a:lnTo>
                    <a:pt x="35483" y="46235"/>
                  </a:lnTo>
                  <a:lnTo>
                    <a:pt x="35641" y="45801"/>
                  </a:lnTo>
                  <a:lnTo>
                    <a:pt x="35641" y="45604"/>
                  </a:lnTo>
                  <a:lnTo>
                    <a:pt x="35601" y="45447"/>
                  </a:lnTo>
                  <a:lnTo>
                    <a:pt x="35523" y="45289"/>
                  </a:lnTo>
                  <a:lnTo>
                    <a:pt x="35365" y="45211"/>
                  </a:lnTo>
                  <a:lnTo>
                    <a:pt x="35208" y="45171"/>
                  </a:lnTo>
                  <a:close/>
                  <a:moveTo>
                    <a:pt x="10633" y="48164"/>
                  </a:moveTo>
                  <a:lnTo>
                    <a:pt x="10476" y="48243"/>
                  </a:lnTo>
                  <a:lnTo>
                    <a:pt x="10358" y="48322"/>
                  </a:lnTo>
                  <a:lnTo>
                    <a:pt x="10279" y="48479"/>
                  </a:lnTo>
                  <a:lnTo>
                    <a:pt x="10240" y="48676"/>
                  </a:lnTo>
                  <a:lnTo>
                    <a:pt x="10358" y="50409"/>
                  </a:lnTo>
                  <a:lnTo>
                    <a:pt x="10397" y="50606"/>
                  </a:lnTo>
                  <a:lnTo>
                    <a:pt x="10476" y="50724"/>
                  </a:lnTo>
                  <a:lnTo>
                    <a:pt x="10633" y="50803"/>
                  </a:lnTo>
                  <a:lnTo>
                    <a:pt x="10791" y="50842"/>
                  </a:lnTo>
                  <a:lnTo>
                    <a:pt x="10830" y="50842"/>
                  </a:lnTo>
                  <a:lnTo>
                    <a:pt x="10988" y="50803"/>
                  </a:lnTo>
                  <a:lnTo>
                    <a:pt x="11106" y="50685"/>
                  </a:lnTo>
                  <a:lnTo>
                    <a:pt x="11224" y="50567"/>
                  </a:lnTo>
                  <a:lnTo>
                    <a:pt x="11224" y="50370"/>
                  </a:lnTo>
                  <a:lnTo>
                    <a:pt x="11145" y="48597"/>
                  </a:lnTo>
                  <a:lnTo>
                    <a:pt x="11067" y="48401"/>
                  </a:lnTo>
                  <a:lnTo>
                    <a:pt x="10988" y="48282"/>
                  </a:lnTo>
                  <a:lnTo>
                    <a:pt x="10830" y="48204"/>
                  </a:lnTo>
                  <a:lnTo>
                    <a:pt x="10633" y="48164"/>
                  </a:lnTo>
                  <a:close/>
                  <a:moveTo>
                    <a:pt x="34617" y="48676"/>
                  </a:moveTo>
                  <a:lnTo>
                    <a:pt x="34459" y="48716"/>
                  </a:lnTo>
                  <a:lnTo>
                    <a:pt x="34302" y="48794"/>
                  </a:lnTo>
                  <a:lnTo>
                    <a:pt x="34184" y="48913"/>
                  </a:lnTo>
                  <a:lnTo>
                    <a:pt x="34144" y="49109"/>
                  </a:lnTo>
                  <a:lnTo>
                    <a:pt x="34066" y="50448"/>
                  </a:lnTo>
                  <a:lnTo>
                    <a:pt x="34066" y="50882"/>
                  </a:lnTo>
                  <a:lnTo>
                    <a:pt x="34066" y="51039"/>
                  </a:lnTo>
                  <a:lnTo>
                    <a:pt x="34184" y="51197"/>
                  </a:lnTo>
                  <a:lnTo>
                    <a:pt x="34302" y="51315"/>
                  </a:lnTo>
                  <a:lnTo>
                    <a:pt x="34459" y="51354"/>
                  </a:lnTo>
                  <a:lnTo>
                    <a:pt x="34499" y="51354"/>
                  </a:lnTo>
                  <a:lnTo>
                    <a:pt x="34656" y="51315"/>
                  </a:lnTo>
                  <a:lnTo>
                    <a:pt x="34814" y="51236"/>
                  </a:lnTo>
                  <a:lnTo>
                    <a:pt x="34893" y="51079"/>
                  </a:lnTo>
                  <a:lnTo>
                    <a:pt x="34932" y="50921"/>
                  </a:lnTo>
                  <a:lnTo>
                    <a:pt x="34971" y="50488"/>
                  </a:lnTo>
                  <a:lnTo>
                    <a:pt x="35050" y="49149"/>
                  </a:lnTo>
                  <a:lnTo>
                    <a:pt x="35011" y="48991"/>
                  </a:lnTo>
                  <a:lnTo>
                    <a:pt x="34932" y="48834"/>
                  </a:lnTo>
                  <a:lnTo>
                    <a:pt x="34774" y="48716"/>
                  </a:lnTo>
                  <a:lnTo>
                    <a:pt x="34617" y="48676"/>
                  </a:lnTo>
                  <a:close/>
                  <a:moveTo>
                    <a:pt x="10870" y="51748"/>
                  </a:moveTo>
                  <a:lnTo>
                    <a:pt x="10673" y="51787"/>
                  </a:lnTo>
                  <a:lnTo>
                    <a:pt x="10555" y="51906"/>
                  </a:lnTo>
                  <a:lnTo>
                    <a:pt x="10476" y="52024"/>
                  </a:lnTo>
                  <a:lnTo>
                    <a:pt x="10437" y="52221"/>
                  </a:lnTo>
                  <a:lnTo>
                    <a:pt x="10555" y="53323"/>
                  </a:lnTo>
                  <a:lnTo>
                    <a:pt x="10633" y="53993"/>
                  </a:lnTo>
                  <a:lnTo>
                    <a:pt x="10673" y="54150"/>
                  </a:lnTo>
                  <a:lnTo>
                    <a:pt x="10791" y="54268"/>
                  </a:lnTo>
                  <a:lnTo>
                    <a:pt x="10909" y="54387"/>
                  </a:lnTo>
                  <a:lnTo>
                    <a:pt x="11145" y="54387"/>
                  </a:lnTo>
                  <a:lnTo>
                    <a:pt x="11303" y="54347"/>
                  </a:lnTo>
                  <a:lnTo>
                    <a:pt x="11421" y="54229"/>
                  </a:lnTo>
                  <a:lnTo>
                    <a:pt x="11500" y="54072"/>
                  </a:lnTo>
                  <a:lnTo>
                    <a:pt x="11500" y="53875"/>
                  </a:lnTo>
                  <a:lnTo>
                    <a:pt x="11421" y="53245"/>
                  </a:lnTo>
                  <a:lnTo>
                    <a:pt x="11342" y="52142"/>
                  </a:lnTo>
                  <a:lnTo>
                    <a:pt x="11303" y="51984"/>
                  </a:lnTo>
                  <a:lnTo>
                    <a:pt x="11185" y="51827"/>
                  </a:lnTo>
                  <a:lnTo>
                    <a:pt x="11027" y="51748"/>
                  </a:lnTo>
                  <a:close/>
                  <a:moveTo>
                    <a:pt x="34420" y="52221"/>
                  </a:moveTo>
                  <a:lnTo>
                    <a:pt x="34223" y="52260"/>
                  </a:lnTo>
                  <a:lnTo>
                    <a:pt x="34105" y="52339"/>
                  </a:lnTo>
                  <a:lnTo>
                    <a:pt x="33987" y="52457"/>
                  </a:lnTo>
                  <a:lnTo>
                    <a:pt x="33947" y="52654"/>
                  </a:lnTo>
                  <a:lnTo>
                    <a:pt x="33869" y="53245"/>
                  </a:lnTo>
                  <a:lnTo>
                    <a:pt x="33750" y="54387"/>
                  </a:lnTo>
                  <a:lnTo>
                    <a:pt x="33750" y="54544"/>
                  </a:lnTo>
                  <a:lnTo>
                    <a:pt x="33829" y="54702"/>
                  </a:lnTo>
                  <a:lnTo>
                    <a:pt x="33947" y="54820"/>
                  </a:lnTo>
                  <a:lnTo>
                    <a:pt x="34105" y="54899"/>
                  </a:lnTo>
                  <a:lnTo>
                    <a:pt x="34184" y="54899"/>
                  </a:lnTo>
                  <a:lnTo>
                    <a:pt x="34341" y="54859"/>
                  </a:lnTo>
                  <a:lnTo>
                    <a:pt x="34459" y="54780"/>
                  </a:lnTo>
                  <a:lnTo>
                    <a:pt x="34578" y="54662"/>
                  </a:lnTo>
                  <a:lnTo>
                    <a:pt x="34617" y="54505"/>
                  </a:lnTo>
                  <a:lnTo>
                    <a:pt x="34774" y="53323"/>
                  </a:lnTo>
                  <a:lnTo>
                    <a:pt x="34814" y="52733"/>
                  </a:lnTo>
                  <a:lnTo>
                    <a:pt x="34814" y="52536"/>
                  </a:lnTo>
                  <a:lnTo>
                    <a:pt x="34735" y="52378"/>
                  </a:lnTo>
                  <a:lnTo>
                    <a:pt x="34578" y="52299"/>
                  </a:lnTo>
                  <a:lnTo>
                    <a:pt x="34420" y="52221"/>
                  </a:lnTo>
                  <a:close/>
                  <a:moveTo>
                    <a:pt x="11264" y="55253"/>
                  </a:moveTo>
                  <a:lnTo>
                    <a:pt x="11106" y="55332"/>
                  </a:lnTo>
                  <a:lnTo>
                    <a:pt x="10988" y="55450"/>
                  </a:lnTo>
                  <a:lnTo>
                    <a:pt x="10949" y="55607"/>
                  </a:lnTo>
                  <a:lnTo>
                    <a:pt x="10949" y="55804"/>
                  </a:lnTo>
                  <a:lnTo>
                    <a:pt x="11185" y="56710"/>
                  </a:lnTo>
                  <a:lnTo>
                    <a:pt x="11421" y="57576"/>
                  </a:lnTo>
                  <a:lnTo>
                    <a:pt x="11500" y="57695"/>
                  </a:lnTo>
                  <a:lnTo>
                    <a:pt x="11579" y="57773"/>
                  </a:lnTo>
                  <a:lnTo>
                    <a:pt x="11736" y="57852"/>
                  </a:lnTo>
                  <a:lnTo>
                    <a:pt x="12012" y="57852"/>
                  </a:lnTo>
                  <a:lnTo>
                    <a:pt x="12130" y="57734"/>
                  </a:lnTo>
                  <a:lnTo>
                    <a:pt x="12248" y="57616"/>
                  </a:lnTo>
                  <a:lnTo>
                    <a:pt x="12288" y="57458"/>
                  </a:lnTo>
                  <a:lnTo>
                    <a:pt x="12288" y="57261"/>
                  </a:lnTo>
                  <a:lnTo>
                    <a:pt x="12012" y="56474"/>
                  </a:lnTo>
                  <a:lnTo>
                    <a:pt x="11815" y="55607"/>
                  </a:lnTo>
                  <a:lnTo>
                    <a:pt x="11736" y="55450"/>
                  </a:lnTo>
                  <a:lnTo>
                    <a:pt x="11618" y="55332"/>
                  </a:lnTo>
                  <a:lnTo>
                    <a:pt x="11460" y="55253"/>
                  </a:lnTo>
                  <a:close/>
                  <a:moveTo>
                    <a:pt x="33750" y="55765"/>
                  </a:moveTo>
                  <a:lnTo>
                    <a:pt x="33593" y="55804"/>
                  </a:lnTo>
                  <a:lnTo>
                    <a:pt x="33475" y="55922"/>
                  </a:lnTo>
                  <a:lnTo>
                    <a:pt x="33396" y="56080"/>
                  </a:lnTo>
                  <a:lnTo>
                    <a:pt x="33160" y="56907"/>
                  </a:lnTo>
                  <a:lnTo>
                    <a:pt x="32884" y="57734"/>
                  </a:lnTo>
                  <a:lnTo>
                    <a:pt x="32845" y="57892"/>
                  </a:lnTo>
                  <a:lnTo>
                    <a:pt x="32884" y="58088"/>
                  </a:lnTo>
                  <a:lnTo>
                    <a:pt x="33002" y="58207"/>
                  </a:lnTo>
                  <a:lnTo>
                    <a:pt x="33160" y="58325"/>
                  </a:lnTo>
                  <a:lnTo>
                    <a:pt x="33435" y="58325"/>
                  </a:lnTo>
                  <a:lnTo>
                    <a:pt x="33554" y="58246"/>
                  </a:lnTo>
                  <a:lnTo>
                    <a:pt x="33632" y="58167"/>
                  </a:lnTo>
                  <a:lnTo>
                    <a:pt x="33711" y="58049"/>
                  </a:lnTo>
                  <a:lnTo>
                    <a:pt x="33987" y="57183"/>
                  </a:lnTo>
                  <a:lnTo>
                    <a:pt x="34262" y="56277"/>
                  </a:lnTo>
                  <a:lnTo>
                    <a:pt x="34262" y="56119"/>
                  </a:lnTo>
                  <a:lnTo>
                    <a:pt x="34184" y="55962"/>
                  </a:lnTo>
                  <a:lnTo>
                    <a:pt x="34105" y="55844"/>
                  </a:lnTo>
                  <a:lnTo>
                    <a:pt x="33908" y="55765"/>
                  </a:lnTo>
                  <a:close/>
                  <a:moveTo>
                    <a:pt x="12484" y="58640"/>
                  </a:moveTo>
                  <a:lnTo>
                    <a:pt x="12327" y="58679"/>
                  </a:lnTo>
                  <a:lnTo>
                    <a:pt x="12169" y="58758"/>
                  </a:lnTo>
                  <a:lnTo>
                    <a:pt x="12091" y="58915"/>
                  </a:lnTo>
                  <a:lnTo>
                    <a:pt x="12051" y="59073"/>
                  </a:lnTo>
                  <a:lnTo>
                    <a:pt x="12130" y="59270"/>
                  </a:lnTo>
                  <a:lnTo>
                    <a:pt x="12524" y="60097"/>
                  </a:lnTo>
                  <a:lnTo>
                    <a:pt x="12996" y="60885"/>
                  </a:lnTo>
                  <a:lnTo>
                    <a:pt x="13075" y="60963"/>
                  </a:lnTo>
                  <a:lnTo>
                    <a:pt x="13154" y="61003"/>
                  </a:lnTo>
                  <a:lnTo>
                    <a:pt x="13272" y="61042"/>
                  </a:lnTo>
                  <a:lnTo>
                    <a:pt x="13390" y="61081"/>
                  </a:lnTo>
                  <a:lnTo>
                    <a:pt x="13508" y="61042"/>
                  </a:lnTo>
                  <a:lnTo>
                    <a:pt x="13626" y="61003"/>
                  </a:lnTo>
                  <a:lnTo>
                    <a:pt x="13745" y="60885"/>
                  </a:lnTo>
                  <a:lnTo>
                    <a:pt x="13823" y="60727"/>
                  </a:lnTo>
                  <a:lnTo>
                    <a:pt x="13823" y="60530"/>
                  </a:lnTo>
                  <a:lnTo>
                    <a:pt x="13745" y="60373"/>
                  </a:lnTo>
                  <a:lnTo>
                    <a:pt x="13311" y="59664"/>
                  </a:lnTo>
                  <a:lnTo>
                    <a:pt x="12918" y="58876"/>
                  </a:lnTo>
                  <a:lnTo>
                    <a:pt x="12799" y="58719"/>
                  </a:lnTo>
                  <a:lnTo>
                    <a:pt x="12642" y="58640"/>
                  </a:lnTo>
                  <a:close/>
                  <a:moveTo>
                    <a:pt x="32451" y="59073"/>
                  </a:moveTo>
                  <a:lnTo>
                    <a:pt x="32293" y="59191"/>
                  </a:lnTo>
                  <a:lnTo>
                    <a:pt x="32175" y="59309"/>
                  </a:lnTo>
                  <a:lnTo>
                    <a:pt x="31742" y="60058"/>
                  </a:lnTo>
                  <a:lnTo>
                    <a:pt x="31269" y="60766"/>
                  </a:lnTo>
                  <a:lnTo>
                    <a:pt x="31230" y="60924"/>
                  </a:lnTo>
                  <a:lnTo>
                    <a:pt x="31230" y="61121"/>
                  </a:lnTo>
                  <a:lnTo>
                    <a:pt x="31269" y="61278"/>
                  </a:lnTo>
                  <a:lnTo>
                    <a:pt x="31388" y="61397"/>
                  </a:lnTo>
                  <a:lnTo>
                    <a:pt x="31506" y="61475"/>
                  </a:lnTo>
                  <a:lnTo>
                    <a:pt x="31742" y="61475"/>
                  </a:lnTo>
                  <a:lnTo>
                    <a:pt x="31860" y="61436"/>
                  </a:lnTo>
                  <a:lnTo>
                    <a:pt x="31939" y="61357"/>
                  </a:lnTo>
                  <a:lnTo>
                    <a:pt x="32018" y="61278"/>
                  </a:lnTo>
                  <a:lnTo>
                    <a:pt x="32530" y="60530"/>
                  </a:lnTo>
                  <a:lnTo>
                    <a:pt x="32963" y="59703"/>
                  </a:lnTo>
                  <a:lnTo>
                    <a:pt x="33042" y="59546"/>
                  </a:lnTo>
                  <a:lnTo>
                    <a:pt x="33002" y="59388"/>
                  </a:lnTo>
                  <a:lnTo>
                    <a:pt x="32923" y="59231"/>
                  </a:lnTo>
                  <a:lnTo>
                    <a:pt x="32766" y="59112"/>
                  </a:lnTo>
                  <a:lnTo>
                    <a:pt x="32608" y="59073"/>
                  </a:lnTo>
                  <a:close/>
                  <a:moveTo>
                    <a:pt x="14335" y="61593"/>
                  </a:moveTo>
                  <a:lnTo>
                    <a:pt x="14178" y="61712"/>
                  </a:lnTo>
                  <a:lnTo>
                    <a:pt x="14060" y="61830"/>
                  </a:lnTo>
                  <a:lnTo>
                    <a:pt x="14020" y="62027"/>
                  </a:lnTo>
                  <a:lnTo>
                    <a:pt x="14060" y="62184"/>
                  </a:lnTo>
                  <a:lnTo>
                    <a:pt x="14138" y="62342"/>
                  </a:lnTo>
                  <a:lnTo>
                    <a:pt x="14769" y="63011"/>
                  </a:lnTo>
                  <a:lnTo>
                    <a:pt x="15477" y="63602"/>
                  </a:lnTo>
                  <a:lnTo>
                    <a:pt x="15596" y="63681"/>
                  </a:lnTo>
                  <a:lnTo>
                    <a:pt x="15753" y="63720"/>
                  </a:lnTo>
                  <a:lnTo>
                    <a:pt x="15950" y="63681"/>
                  </a:lnTo>
                  <a:lnTo>
                    <a:pt x="16108" y="63523"/>
                  </a:lnTo>
                  <a:lnTo>
                    <a:pt x="16186" y="63366"/>
                  </a:lnTo>
                  <a:lnTo>
                    <a:pt x="16186" y="63208"/>
                  </a:lnTo>
                  <a:lnTo>
                    <a:pt x="16147" y="63051"/>
                  </a:lnTo>
                  <a:lnTo>
                    <a:pt x="16029" y="62893"/>
                  </a:lnTo>
                  <a:lnTo>
                    <a:pt x="15399" y="62342"/>
                  </a:lnTo>
                  <a:lnTo>
                    <a:pt x="14808" y="61751"/>
                  </a:lnTo>
                  <a:lnTo>
                    <a:pt x="14650" y="61633"/>
                  </a:lnTo>
                  <a:lnTo>
                    <a:pt x="14493" y="61593"/>
                  </a:lnTo>
                  <a:close/>
                  <a:moveTo>
                    <a:pt x="30521" y="61948"/>
                  </a:moveTo>
                  <a:lnTo>
                    <a:pt x="30324" y="61987"/>
                  </a:lnTo>
                  <a:lnTo>
                    <a:pt x="30206" y="62066"/>
                  </a:lnTo>
                  <a:lnTo>
                    <a:pt x="29576" y="62657"/>
                  </a:lnTo>
                  <a:lnTo>
                    <a:pt x="28907" y="63208"/>
                  </a:lnTo>
                  <a:lnTo>
                    <a:pt x="28788" y="63326"/>
                  </a:lnTo>
                  <a:lnTo>
                    <a:pt x="28710" y="63484"/>
                  </a:lnTo>
                  <a:lnTo>
                    <a:pt x="28749" y="63681"/>
                  </a:lnTo>
                  <a:lnTo>
                    <a:pt x="28828" y="63838"/>
                  </a:lnTo>
                  <a:lnTo>
                    <a:pt x="28867" y="63917"/>
                  </a:lnTo>
                  <a:lnTo>
                    <a:pt x="28985" y="63956"/>
                  </a:lnTo>
                  <a:lnTo>
                    <a:pt x="29182" y="63996"/>
                  </a:lnTo>
                  <a:lnTo>
                    <a:pt x="29300" y="63996"/>
                  </a:lnTo>
                  <a:lnTo>
                    <a:pt x="29419" y="63917"/>
                  </a:lnTo>
                  <a:lnTo>
                    <a:pt x="30167" y="63326"/>
                  </a:lnTo>
                  <a:lnTo>
                    <a:pt x="30836" y="62696"/>
                  </a:lnTo>
                  <a:lnTo>
                    <a:pt x="30915" y="62578"/>
                  </a:lnTo>
                  <a:lnTo>
                    <a:pt x="30954" y="62381"/>
                  </a:lnTo>
                  <a:lnTo>
                    <a:pt x="30915" y="62224"/>
                  </a:lnTo>
                  <a:lnTo>
                    <a:pt x="30836" y="62066"/>
                  </a:lnTo>
                  <a:lnTo>
                    <a:pt x="30679" y="61987"/>
                  </a:lnTo>
                  <a:lnTo>
                    <a:pt x="30521" y="61948"/>
                  </a:lnTo>
                  <a:close/>
                  <a:moveTo>
                    <a:pt x="17289" y="63799"/>
                  </a:moveTo>
                  <a:lnTo>
                    <a:pt x="17092" y="63838"/>
                  </a:lnTo>
                  <a:lnTo>
                    <a:pt x="16935" y="63917"/>
                  </a:lnTo>
                  <a:lnTo>
                    <a:pt x="16816" y="64035"/>
                  </a:lnTo>
                  <a:lnTo>
                    <a:pt x="16777" y="64193"/>
                  </a:lnTo>
                  <a:lnTo>
                    <a:pt x="16777" y="64390"/>
                  </a:lnTo>
                  <a:lnTo>
                    <a:pt x="16856" y="64547"/>
                  </a:lnTo>
                  <a:lnTo>
                    <a:pt x="17013" y="64626"/>
                  </a:lnTo>
                  <a:lnTo>
                    <a:pt x="17840" y="65059"/>
                  </a:lnTo>
                  <a:lnTo>
                    <a:pt x="18707" y="65413"/>
                  </a:lnTo>
                  <a:lnTo>
                    <a:pt x="18982" y="65413"/>
                  </a:lnTo>
                  <a:lnTo>
                    <a:pt x="19101" y="65335"/>
                  </a:lnTo>
                  <a:lnTo>
                    <a:pt x="19219" y="65256"/>
                  </a:lnTo>
                  <a:lnTo>
                    <a:pt x="19258" y="65138"/>
                  </a:lnTo>
                  <a:lnTo>
                    <a:pt x="19297" y="64941"/>
                  </a:lnTo>
                  <a:lnTo>
                    <a:pt x="19258" y="64783"/>
                  </a:lnTo>
                  <a:lnTo>
                    <a:pt x="19140" y="64665"/>
                  </a:lnTo>
                  <a:lnTo>
                    <a:pt x="18982" y="64547"/>
                  </a:lnTo>
                  <a:lnTo>
                    <a:pt x="18195" y="64232"/>
                  </a:lnTo>
                  <a:lnTo>
                    <a:pt x="17447" y="63878"/>
                  </a:lnTo>
                  <a:lnTo>
                    <a:pt x="17289" y="63799"/>
                  </a:lnTo>
                  <a:close/>
                  <a:moveTo>
                    <a:pt x="27607" y="64035"/>
                  </a:moveTo>
                  <a:lnTo>
                    <a:pt x="27449" y="64074"/>
                  </a:lnTo>
                  <a:lnTo>
                    <a:pt x="26662" y="64429"/>
                  </a:lnTo>
                  <a:lnTo>
                    <a:pt x="25874" y="64705"/>
                  </a:lnTo>
                  <a:lnTo>
                    <a:pt x="25717" y="64783"/>
                  </a:lnTo>
                  <a:lnTo>
                    <a:pt x="25598" y="64901"/>
                  </a:lnTo>
                  <a:lnTo>
                    <a:pt x="25559" y="65098"/>
                  </a:lnTo>
                  <a:lnTo>
                    <a:pt x="25559" y="65256"/>
                  </a:lnTo>
                  <a:lnTo>
                    <a:pt x="25638" y="65374"/>
                  </a:lnTo>
                  <a:lnTo>
                    <a:pt x="25717" y="65492"/>
                  </a:lnTo>
                  <a:lnTo>
                    <a:pt x="25835" y="65571"/>
                  </a:lnTo>
                  <a:lnTo>
                    <a:pt x="26110" y="65571"/>
                  </a:lnTo>
                  <a:lnTo>
                    <a:pt x="27016" y="65256"/>
                  </a:lnTo>
                  <a:lnTo>
                    <a:pt x="27843" y="64901"/>
                  </a:lnTo>
                  <a:lnTo>
                    <a:pt x="28001" y="64783"/>
                  </a:lnTo>
                  <a:lnTo>
                    <a:pt x="28080" y="64626"/>
                  </a:lnTo>
                  <a:lnTo>
                    <a:pt x="28080" y="64468"/>
                  </a:lnTo>
                  <a:lnTo>
                    <a:pt x="28040" y="64271"/>
                  </a:lnTo>
                  <a:lnTo>
                    <a:pt x="27922" y="64153"/>
                  </a:lnTo>
                  <a:lnTo>
                    <a:pt x="27804" y="64074"/>
                  </a:lnTo>
                  <a:lnTo>
                    <a:pt x="27607" y="64035"/>
                  </a:lnTo>
                  <a:close/>
                  <a:moveTo>
                    <a:pt x="20479" y="64980"/>
                  </a:moveTo>
                  <a:lnTo>
                    <a:pt x="20321" y="65059"/>
                  </a:lnTo>
                  <a:lnTo>
                    <a:pt x="20203" y="65177"/>
                  </a:lnTo>
                  <a:lnTo>
                    <a:pt x="20124" y="65335"/>
                  </a:lnTo>
                  <a:lnTo>
                    <a:pt x="20124" y="65532"/>
                  </a:lnTo>
                  <a:lnTo>
                    <a:pt x="20203" y="65689"/>
                  </a:lnTo>
                  <a:lnTo>
                    <a:pt x="20321" y="65807"/>
                  </a:lnTo>
                  <a:lnTo>
                    <a:pt x="20479" y="65847"/>
                  </a:lnTo>
                  <a:lnTo>
                    <a:pt x="21227" y="65965"/>
                  </a:lnTo>
                  <a:lnTo>
                    <a:pt x="21975" y="66044"/>
                  </a:lnTo>
                  <a:lnTo>
                    <a:pt x="22881" y="66044"/>
                  </a:lnTo>
                  <a:lnTo>
                    <a:pt x="23433" y="66004"/>
                  </a:lnTo>
                  <a:lnTo>
                    <a:pt x="24299" y="65925"/>
                  </a:lnTo>
                  <a:lnTo>
                    <a:pt x="24456" y="65886"/>
                  </a:lnTo>
                  <a:lnTo>
                    <a:pt x="24614" y="65768"/>
                  </a:lnTo>
                  <a:lnTo>
                    <a:pt x="24693" y="65610"/>
                  </a:lnTo>
                  <a:lnTo>
                    <a:pt x="24693" y="65453"/>
                  </a:lnTo>
                  <a:lnTo>
                    <a:pt x="24653" y="65256"/>
                  </a:lnTo>
                  <a:lnTo>
                    <a:pt x="24535" y="65138"/>
                  </a:lnTo>
                  <a:lnTo>
                    <a:pt x="24378" y="65059"/>
                  </a:lnTo>
                  <a:lnTo>
                    <a:pt x="24181" y="65059"/>
                  </a:lnTo>
                  <a:lnTo>
                    <a:pt x="23354" y="65138"/>
                  </a:lnTo>
                  <a:lnTo>
                    <a:pt x="22487" y="65138"/>
                  </a:lnTo>
                  <a:lnTo>
                    <a:pt x="22409" y="65177"/>
                  </a:lnTo>
                  <a:lnTo>
                    <a:pt x="22015" y="65138"/>
                  </a:lnTo>
                  <a:lnTo>
                    <a:pt x="21345" y="65098"/>
                  </a:lnTo>
                  <a:lnTo>
                    <a:pt x="20636" y="649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" name="Google Shape;4062;p33">
              <a:extLst>
                <a:ext uri="{FF2B5EF4-FFF2-40B4-BE49-F238E27FC236}">
                  <a16:creationId xmlns:a16="http://schemas.microsoft.com/office/drawing/2014/main" id="{0015120D-7782-448C-A5C6-9FA6CEDEB8FF}"/>
                </a:ext>
              </a:extLst>
            </p:cNvPr>
            <p:cNvSpPr/>
            <p:nvPr/>
          </p:nvSpPr>
          <p:spPr>
            <a:xfrm>
              <a:off x="5629110" y="2322634"/>
              <a:ext cx="932716" cy="1477673"/>
            </a:xfrm>
            <a:custGeom>
              <a:avLst/>
              <a:gdLst/>
              <a:ahLst/>
              <a:cxnLst/>
              <a:rect l="l" t="t" r="r" b="b"/>
              <a:pathLst>
                <a:path w="35523" h="56278" extrusionOk="0">
                  <a:moveTo>
                    <a:pt x="17053" y="1"/>
                  </a:moveTo>
                  <a:lnTo>
                    <a:pt x="16226" y="40"/>
                  </a:lnTo>
                  <a:lnTo>
                    <a:pt x="15399" y="158"/>
                  </a:lnTo>
                  <a:lnTo>
                    <a:pt x="14572" y="276"/>
                  </a:lnTo>
                  <a:lnTo>
                    <a:pt x="13784" y="473"/>
                  </a:lnTo>
                  <a:lnTo>
                    <a:pt x="12957" y="710"/>
                  </a:lnTo>
                  <a:lnTo>
                    <a:pt x="12209" y="985"/>
                  </a:lnTo>
                  <a:lnTo>
                    <a:pt x="11421" y="1300"/>
                  </a:lnTo>
                  <a:lnTo>
                    <a:pt x="10673" y="1655"/>
                  </a:lnTo>
                  <a:lnTo>
                    <a:pt x="9925" y="2049"/>
                  </a:lnTo>
                  <a:lnTo>
                    <a:pt x="9216" y="2482"/>
                  </a:lnTo>
                  <a:lnTo>
                    <a:pt x="8507" y="2954"/>
                  </a:lnTo>
                  <a:lnTo>
                    <a:pt x="7838" y="3427"/>
                  </a:lnTo>
                  <a:lnTo>
                    <a:pt x="7208" y="3978"/>
                  </a:lnTo>
                  <a:lnTo>
                    <a:pt x="6538" y="4530"/>
                  </a:lnTo>
                  <a:lnTo>
                    <a:pt x="5947" y="5120"/>
                  </a:lnTo>
                  <a:lnTo>
                    <a:pt x="5357" y="5711"/>
                  </a:lnTo>
                  <a:lnTo>
                    <a:pt x="4805" y="6341"/>
                  </a:lnTo>
                  <a:lnTo>
                    <a:pt x="4254" y="7011"/>
                  </a:lnTo>
                  <a:lnTo>
                    <a:pt x="3742" y="7680"/>
                  </a:lnTo>
                  <a:lnTo>
                    <a:pt x="3269" y="8389"/>
                  </a:lnTo>
                  <a:lnTo>
                    <a:pt x="2797" y="9098"/>
                  </a:lnTo>
                  <a:lnTo>
                    <a:pt x="2403" y="9846"/>
                  </a:lnTo>
                  <a:lnTo>
                    <a:pt x="2009" y="10594"/>
                  </a:lnTo>
                  <a:lnTo>
                    <a:pt x="1655" y="11343"/>
                  </a:lnTo>
                  <a:lnTo>
                    <a:pt x="1300" y="12130"/>
                  </a:lnTo>
                  <a:lnTo>
                    <a:pt x="1025" y="12918"/>
                  </a:lnTo>
                  <a:lnTo>
                    <a:pt x="749" y="13745"/>
                  </a:lnTo>
                  <a:lnTo>
                    <a:pt x="552" y="14533"/>
                  </a:lnTo>
                  <a:lnTo>
                    <a:pt x="355" y="15360"/>
                  </a:lnTo>
                  <a:lnTo>
                    <a:pt x="198" y="16187"/>
                  </a:lnTo>
                  <a:lnTo>
                    <a:pt x="119" y="17053"/>
                  </a:lnTo>
                  <a:lnTo>
                    <a:pt x="40" y="17919"/>
                  </a:lnTo>
                  <a:lnTo>
                    <a:pt x="1" y="18786"/>
                  </a:lnTo>
                  <a:lnTo>
                    <a:pt x="40" y="19652"/>
                  </a:lnTo>
                  <a:lnTo>
                    <a:pt x="80" y="20519"/>
                  </a:lnTo>
                  <a:lnTo>
                    <a:pt x="198" y="21385"/>
                  </a:lnTo>
                  <a:lnTo>
                    <a:pt x="355" y="22251"/>
                  </a:lnTo>
                  <a:lnTo>
                    <a:pt x="513" y="23118"/>
                  </a:lnTo>
                  <a:lnTo>
                    <a:pt x="749" y="23984"/>
                  </a:lnTo>
                  <a:lnTo>
                    <a:pt x="985" y="24811"/>
                  </a:lnTo>
                  <a:lnTo>
                    <a:pt x="1300" y="25638"/>
                  </a:lnTo>
                  <a:lnTo>
                    <a:pt x="1615" y="26465"/>
                  </a:lnTo>
                  <a:lnTo>
                    <a:pt x="1970" y="27292"/>
                  </a:lnTo>
                  <a:lnTo>
                    <a:pt x="2364" y="28080"/>
                  </a:lnTo>
                  <a:lnTo>
                    <a:pt x="2797" y="28868"/>
                  </a:lnTo>
                  <a:lnTo>
                    <a:pt x="3230" y="29616"/>
                  </a:lnTo>
                  <a:lnTo>
                    <a:pt x="4096" y="30915"/>
                  </a:lnTo>
                  <a:lnTo>
                    <a:pt x="5002" y="32136"/>
                  </a:lnTo>
                  <a:lnTo>
                    <a:pt x="5908" y="33396"/>
                  </a:lnTo>
                  <a:lnTo>
                    <a:pt x="6814" y="34617"/>
                  </a:lnTo>
                  <a:lnTo>
                    <a:pt x="7680" y="35878"/>
                  </a:lnTo>
                  <a:lnTo>
                    <a:pt x="8074" y="36547"/>
                  </a:lnTo>
                  <a:lnTo>
                    <a:pt x="8428" y="37177"/>
                  </a:lnTo>
                  <a:lnTo>
                    <a:pt x="8783" y="37847"/>
                  </a:lnTo>
                  <a:lnTo>
                    <a:pt x="9098" y="38516"/>
                  </a:lnTo>
                  <a:lnTo>
                    <a:pt x="9413" y="39225"/>
                  </a:lnTo>
                  <a:lnTo>
                    <a:pt x="9649" y="39934"/>
                  </a:lnTo>
                  <a:lnTo>
                    <a:pt x="9886" y="40918"/>
                  </a:lnTo>
                  <a:lnTo>
                    <a:pt x="10082" y="41903"/>
                  </a:lnTo>
                  <a:lnTo>
                    <a:pt x="10201" y="42887"/>
                  </a:lnTo>
                  <a:lnTo>
                    <a:pt x="10279" y="43911"/>
                  </a:lnTo>
                  <a:lnTo>
                    <a:pt x="10398" y="45920"/>
                  </a:lnTo>
                  <a:lnTo>
                    <a:pt x="10437" y="46944"/>
                  </a:lnTo>
                  <a:lnTo>
                    <a:pt x="10516" y="47928"/>
                  </a:lnTo>
                  <a:lnTo>
                    <a:pt x="10673" y="48952"/>
                  </a:lnTo>
                  <a:lnTo>
                    <a:pt x="10870" y="49937"/>
                  </a:lnTo>
                  <a:lnTo>
                    <a:pt x="11146" y="50921"/>
                  </a:lnTo>
                  <a:lnTo>
                    <a:pt x="11303" y="51433"/>
                  </a:lnTo>
                  <a:lnTo>
                    <a:pt x="11500" y="51906"/>
                  </a:lnTo>
                  <a:lnTo>
                    <a:pt x="11697" y="52378"/>
                  </a:lnTo>
                  <a:lnTo>
                    <a:pt x="11933" y="52812"/>
                  </a:lnTo>
                  <a:lnTo>
                    <a:pt x="12209" y="53245"/>
                  </a:lnTo>
                  <a:lnTo>
                    <a:pt x="12485" y="53678"/>
                  </a:lnTo>
                  <a:lnTo>
                    <a:pt x="12800" y="54072"/>
                  </a:lnTo>
                  <a:lnTo>
                    <a:pt x="13115" y="54426"/>
                  </a:lnTo>
                  <a:lnTo>
                    <a:pt x="13509" y="54781"/>
                  </a:lnTo>
                  <a:lnTo>
                    <a:pt x="13902" y="55096"/>
                  </a:lnTo>
                  <a:lnTo>
                    <a:pt x="14296" y="55371"/>
                  </a:lnTo>
                  <a:lnTo>
                    <a:pt x="14690" y="55568"/>
                  </a:lnTo>
                  <a:lnTo>
                    <a:pt x="15123" y="55765"/>
                  </a:lnTo>
                  <a:lnTo>
                    <a:pt x="15557" y="55923"/>
                  </a:lnTo>
                  <a:lnTo>
                    <a:pt x="15990" y="56080"/>
                  </a:lnTo>
                  <a:lnTo>
                    <a:pt x="16462" y="56159"/>
                  </a:lnTo>
                  <a:lnTo>
                    <a:pt x="16895" y="56238"/>
                  </a:lnTo>
                  <a:lnTo>
                    <a:pt x="17368" y="56277"/>
                  </a:lnTo>
                  <a:lnTo>
                    <a:pt x="17959" y="56277"/>
                  </a:lnTo>
                  <a:lnTo>
                    <a:pt x="18156" y="56238"/>
                  </a:lnTo>
                  <a:lnTo>
                    <a:pt x="18628" y="56198"/>
                  </a:lnTo>
                  <a:lnTo>
                    <a:pt x="19101" y="56159"/>
                  </a:lnTo>
                  <a:lnTo>
                    <a:pt x="19573" y="56041"/>
                  </a:lnTo>
                  <a:lnTo>
                    <a:pt x="20007" y="55923"/>
                  </a:lnTo>
                  <a:lnTo>
                    <a:pt x="20440" y="55765"/>
                  </a:lnTo>
                  <a:lnTo>
                    <a:pt x="20834" y="55568"/>
                  </a:lnTo>
                  <a:lnTo>
                    <a:pt x="21267" y="55371"/>
                  </a:lnTo>
                  <a:lnTo>
                    <a:pt x="21621" y="55096"/>
                  </a:lnTo>
                  <a:lnTo>
                    <a:pt x="22054" y="54781"/>
                  </a:lnTo>
                  <a:lnTo>
                    <a:pt x="22409" y="54426"/>
                  </a:lnTo>
                  <a:lnTo>
                    <a:pt x="22763" y="54072"/>
                  </a:lnTo>
                  <a:lnTo>
                    <a:pt x="23078" y="53678"/>
                  </a:lnTo>
                  <a:lnTo>
                    <a:pt x="23354" y="53245"/>
                  </a:lnTo>
                  <a:lnTo>
                    <a:pt x="23630" y="52812"/>
                  </a:lnTo>
                  <a:lnTo>
                    <a:pt x="23866" y="52378"/>
                  </a:lnTo>
                  <a:lnTo>
                    <a:pt x="24063" y="51906"/>
                  </a:lnTo>
                  <a:lnTo>
                    <a:pt x="24260" y="51433"/>
                  </a:lnTo>
                  <a:lnTo>
                    <a:pt x="24417" y="50921"/>
                  </a:lnTo>
                  <a:lnTo>
                    <a:pt x="24693" y="49937"/>
                  </a:lnTo>
                  <a:lnTo>
                    <a:pt x="24890" y="48952"/>
                  </a:lnTo>
                  <a:lnTo>
                    <a:pt x="25008" y="47928"/>
                  </a:lnTo>
                  <a:lnTo>
                    <a:pt x="25087" y="46944"/>
                  </a:lnTo>
                  <a:lnTo>
                    <a:pt x="25166" y="45920"/>
                  </a:lnTo>
                  <a:lnTo>
                    <a:pt x="25284" y="43911"/>
                  </a:lnTo>
                  <a:lnTo>
                    <a:pt x="25363" y="42887"/>
                  </a:lnTo>
                  <a:lnTo>
                    <a:pt x="25481" y="41903"/>
                  </a:lnTo>
                  <a:lnTo>
                    <a:pt x="25678" y="40918"/>
                  </a:lnTo>
                  <a:lnTo>
                    <a:pt x="25914" y="39934"/>
                  </a:lnTo>
                  <a:lnTo>
                    <a:pt x="26150" y="39225"/>
                  </a:lnTo>
                  <a:lnTo>
                    <a:pt x="26426" y="38516"/>
                  </a:lnTo>
                  <a:lnTo>
                    <a:pt x="26741" y="37847"/>
                  </a:lnTo>
                  <a:lnTo>
                    <a:pt x="27095" y="37177"/>
                  </a:lnTo>
                  <a:lnTo>
                    <a:pt x="27489" y="36547"/>
                  </a:lnTo>
                  <a:lnTo>
                    <a:pt x="27883" y="35878"/>
                  </a:lnTo>
                  <a:lnTo>
                    <a:pt x="28749" y="34617"/>
                  </a:lnTo>
                  <a:lnTo>
                    <a:pt x="29655" y="33396"/>
                  </a:lnTo>
                  <a:lnTo>
                    <a:pt x="30561" y="32136"/>
                  </a:lnTo>
                  <a:lnTo>
                    <a:pt x="31467" y="30915"/>
                  </a:lnTo>
                  <a:lnTo>
                    <a:pt x="32294" y="29616"/>
                  </a:lnTo>
                  <a:lnTo>
                    <a:pt x="32766" y="28868"/>
                  </a:lnTo>
                  <a:lnTo>
                    <a:pt x="33199" y="28080"/>
                  </a:lnTo>
                  <a:lnTo>
                    <a:pt x="33593" y="27292"/>
                  </a:lnTo>
                  <a:lnTo>
                    <a:pt x="33948" y="26465"/>
                  </a:lnTo>
                  <a:lnTo>
                    <a:pt x="34263" y="25638"/>
                  </a:lnTo>
                  <a:lnTo>
                    <a:pt x="34538" y="24811"/>
                  </a:lnTo>
                  <a:lnTo>
                    <a:pt x="34814" y="23984"/>
                  </a:lnTo>
                  <a:lnTo>
                    <a:pt x="35011" y="23118"/>
                  </a:lnTo>
                  <a:lnTo>
                    <a:pt x="35208" y="22251"/>
                  </a:lnTo>
                  <a:lnTo>
                    <a:pt x="35365" y="21385"/>
                  </a:lnTo>
                  <a:lnTo>
                    <a:pt x="35444" y="20519"/>
                  </a:lnTo>
                  <a:lnTo>
                    <a:pt x="35523" y="19652"/>
                  </a:lnTo>
                  <a:lnTo>
                    <a:pt x="35523" y="18786"/>
                  </a:lnTo>
                  <a:lnTo>
                    <a:pt x="35523" y="17919"/>
                  </a:lnTo>
                  <a:lnTo>
                    <a:pt x="35444" y="17053"/>
                  </a:lnTo>
                  <a:lnTo>
                    <a:pt x="35326" y="16187"/>
                  </a:lnTo>
                  <a:lnTo>
                    <a:pt x="35208" y="15438"/>
                  </a:lnTo>
                  <a:lnTo>
                    <a:pt x="35050" y="14690"/>
                  </a:lnTo>
                  <a:lnTo>
                    <a:pt x="34854" y="13942"/>
                  </a:lnTo>
                  <a:lnTo>
                    <a:pt x="34617" y="13233"/>
                  </a:lnTo>
                  <a:lnTo>
                    <a:pt x="34342" y="12485"/>
                  </a:lnTo>
                  <a:lnTo>
                    <a:pt x="34066" y="11776"/>
                  </a:lnTo>
                  <a:lnTo>
                    <a:pt x="33751" y="11106"/>
                  </a:lnTo>
                  <a:lnTo>
                    <a:pt x="33396" y="10398"/>
                  </a:lnTo>
                  <a:lnTo>
                    <a:pt x="33003" y="9728"/>
                  </a:lnTo>
                  <a:lnTo>
                    <a:pt x="32609" y="9059"/>
                  </a:lnTo>
                  <a:lnTo>
                    <a:pt x="32176" y="8389"/>
                  </a:lnTo>
                  <a:lnTo>
                    <a:pt x="31742" y="7759"/>
                  </a:lnTo>
                  <a:lnTo>
                    <a:pt x="31230" y="7129"/>
                  </a:lnTo>
                  <a:lnTo>
                    <a:pt x="30758" y="6538"/>
                  </a:lnTo>
                  <a:lnTo>
                    <a:pt x="30206" y="5947"/>
                  </a:lnTo>
                  <a:lnTo>
                    <a:pt x="29695" y="5396"/>
                  </a:lnTo>
                  <a:lnTo>
                    <a:pt x="29104" y="4845"/>
                  </a:lnTo>
                  <a:lnTo>
                    <a:pt x="28513" y="4333"/>
                  </a:lnTo>
                  <a:lnTo>
                    <a:pt x="27922" y="3860"/>
                  </a:lnTo>
                  <a:lnTo>
                    <a:pt x="27292" y="3388"/>
                  </a:lnTo>
                  <a:lnTo>
                    <a:pt x="26662" y="2915"/>
                  </a:lnTo>
                  <a:lnTo>
                    <a:pt x="25993" y="2521"/>
                  </a:lnTo>
                  <a:lnTo>
                    <a:pt x="25323" y="2127"/>
                  </a:lnTo>
                  <a:lnTo>
                    <a:pt x="24654" y="1773"/>
                  </a:lnTo>
                  <a:lnTo>
                    <a:pt x="23945" y="1419"/>
                  </a:lnTo>
                  <a:lnTo>
                    <a:pt x="23236" y="1143"/>
                  </a:lnTo>
                  <a:lnTo>
                    <a:pt x="22527" y="867"/>
                  </a:lnTo>
                  <a:lnTo>
                    <a:pt x="21779" y="631"/>
                  </a:lnTo>
                  <a:lnTo>
                    <a:pt x="21070" y="434"/>
                  </a:lnTo>
                  <a:lnTo>
                    <a:pt x="20322" y="276"/>
                  </a:lnTo>
                  <a:lnTo>
                    <a:pt x="19534" y="119"/>
                  </a:lnTo>
                  <a:lnTo>
                    <a:pt x="18786" y="40"/>
                  </a:lnTo>
                  <a:lnTo>
                    <a:pt x="17919" y="1"/>
                  </a:lnTo>
                  <a:close/>
                </a:path>
              </a:pathLst>
            </a:custGeom>
            <a:solidFill>
              <a:srgbClr val="F6DB3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70" name="Google Shape;4063;p33">
              <a:extLst>
                <a:ext uri="{FF2B5EF4-FFF2-40B4-BE49-F238E27FC236}">
                  <a16:creationId xmlns:a16="http://schemas.microsoft.com/office/drawing/2014/main" id="{3CCEE768-A4C4-44C6-89C9-A708CBDC2527}"/>
                </a:ext>
              </a:extLst>
            </p:cNvPr>
            <p:cNvSpPr/>
            <p:nvPr/>
          </p:nvSpPr>
          <p:spPr>
            <a:xfrm>
              <a:off x="5988936" y="3726750"/>
              <a:ext cx="219243" cy="49652"/>
            </a:xfrm>
            <a:custGeom>
              <a:avLst/>
              <a:gdLst/>
              <a:ahLst/>
              <a:cxnLst/>
              <a:rect l="l" t="t" r="r" b="b"/>
              <a:pathLst>
                <a:path w="8350" h="1891" extrusionOk="0">
                  <a:moveTo>
                    <a:pt x="8349" y="0"/>
                  </a:moveTo>
                  <a:lnTo>
                    <a:pt x="7129" y="236"/>
                  </a:lnTo>
                  <a:lnTo>
                    <a:pt x="5947" y="394"/>
                  </a:lnTo>
                  <a:lnTo>
                    <a:pt x="4726" y="512"/>
                  </a:lnTo>
                  <a:lnTo>
                    <a:pt x="3506" y="551"/>
                  </a:lnTo>
                  <a:lnTo>
                    <a:pt x="2639" y="512"/>
                  </a:lnTo>
                  <a:lnTo>
                    <a:pt x="1773" y="473"/>
                  </a:lnTo>
                  <a:lnTo>
                    <a:pt x="867" y="394"/>
                  </a:lnTo>
                  <a:lnTo>
                    <a:pt x="1" y="276"/>
                  </a:lnTo>
                  <a:lnTo>
                    <a:pt x="1" y="276"/>
                  </a:lnTo>
                  <a:lnTo>
                    <a:pt x="355" y="591"/>
                  </a:lnTo>
                  <a:lnTo>
                    <a:pt x="749" y="906"/>
                  </a:lnTo>
                  <a:lnTo>
                    <a:pt x="1064" y="1103"/>
                  </a:lnTo>
                  <a:lnTo>
                    <a:pt x="1379" y="1300"/>
                  </a:lnTo>
                  <a:lnTo>
                    <a:pt x="1733" y="1457"/>
                  </a:lnTo>
                  <a:lnTo>
                    <a:pt x="2088" y="1575"/>
                  </a:lnTo>
                  <a:lnTo>
                    <a:pt x="2482" y="1694"/>
                  </a:lnTo>
                  <a:lnTo>
                    <a:pt x="2875" y="1812"/>
                  </a:lnTo>
                  <a:lnTo>
                    <a:pt x="3269" y="1851"/>
                  </a:lnTo>
                  <a:lnTo>
                    <a:pt x="3702" y="1890"/>
                  </a:lnTo>
                  <a:lnTo>
                    <a:pt x="4411" y="1890"/>
                  </a:lnTo>
                  <a:lnTo>
                    <a:pt x="4845" y="1851"/>
                  </a:lnTo>
                  <a:lnTo>
                    <a:pt x="5278" y="1772"/>
                  </a:lnTo>
                  <a:lnTo>
                    <a:pt x="5672" y="1694"/>
                  </a:lnTo>
                  <a:lnTo>
                    <a:pt x="6065" y="1615"/>
                  </a:lnTo>
                  <a:lnTo>
                    <a:pt x="6420" y="1457"/>
                  </a:lnTo>
                  <a:lnTo>
                    <a:pt x="6774" y="1300"/>
                  </a:lnTo>
                  <a:lnTo>
                    <a:pt x="7089" y="1103"/>
                  </a:lnTo>
                  <a:lnTo>
                    <a:pt x="7404" y="906"/>
                  </a:lnTo>
                  <a:lnTo>
                    <a:pt x="7877" y="473"/>
                  </a:lnTo>
                  <a:lnTo>
                    <a:pt x="8349" y="0"/>
                  </a:lnTo>
                  <a:close/>
                </a:path>
              </a:pathLst>
            </a:custGeom>
            <a:solidFill>
              <a:srgbClr val="4C94F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71" name="Google Shape;4064;p33">
              <a:extLst>
                <a:ext uri="{FF2B5EF4-FFF2-40B4-BE49-F238E27FC236}">
                  <a16:creationId xmlns:a16="http://schemas.microsoft.com/office/drawing/2014/main" id="{F5ABB19A-0FF1-4662-9C6B-94742BA4C07D}"/>
                </a:ext>
              </a:extLst>
            </p:cNvPr>
            <p:cNvSpPr/>
            <p:nvPr/>
          </p:nvSpPr>
          <p:spPr>
            <a:xfrm>
              <a:off x="5942413" y="3639900"/>
              <a:ext cx="309199" cy="77563"/>
            </a:xfrm>
            <a:custGeom>
              <a:avLst/>
              <a:gdLst/>
              <a:ahLst/>
              <a:cxnLst/>
              <a:rect l="l" t="t" r="r" b="b"/>
              <a:pathLst>
                <a:path w="11776" h="2954" extrusionOk="0">
                  <a:moveTo>
                    <a:pt x="11776" y="0"/>
                  </a:moveTo>
                  <a:lnTo>
                    <a:pt x="10988" y="276"/>
                  </a:lnTo>
                  <a:lnTo>
                    <a:pt x="10200" y="473"/>
                  </a:lnTo>
                  <a:lnTo>
                    <a:pt x="9413" y="670"/>
                  </a:lnTo>
                  <a:lnTo>
                    <a:pt x="8625" y="827"/>
                  </a:lnTo>
                  <a:lnTo>
                    <a:pt x="7798" y="945"/>
                  </a:lnTo>
                  <a:lnTo>
                    <a:pt x="7010" y="1024"/>
                  </a:lnTo>
                  <a:lnTo>
                    <a:pt x="6183" y="1063"/>
                  </a:lnTo>
                  <a:lnTo>
                    <a:pt x="5396" y="1103"/>
                  </a:lnTo>
                  <a:lnTo>
                    <a:pt x="4687" y="1103"/>
                  </a:lnTo>
                  <a:lnTo>
                    <a:pt x="4017" y="1063"/>
                  </a:lnTo>
                  <a:lnTo>
                    <a:pt x="3348" y="985"/>
                  </a:lnTo>
                  <a:lnTo>
                    <a:pt x="2678" y="906"/>
                  </a:lnTo>
                  <a:lnTo>
                    <a:pt x="1339" y="670"/>
                  </a:lnTo>
                  <a:lnTo>
                    <a:pt x="0" y="355"/>
                  </a:lnTo>
                  <a:lnTo>
                    <a:pt x="197" y="906"/>
                  </a:lnTo>
                  <a:lnTo>
                    <a:pt x="434" y="1457"/>
                  </a:lnTo>
                  <a:lnTo>
                    <a:pt x="670" y="1969"/>
                  </a:lnTo>
                  <a:lnTo>
                    <a:pt x="906" y="2442"/>
                  </a:lnTo>
                  <a:lnTo>
                    <a:pt x="1261" y="2560"/>
                  </a:lnTo>
                  <a:lnTo>
                    <a:pt x="1615" y="2639"/>
                  </a:lnTo>
                  <a:lnTo>
                    <a:pt x="2757" y="2836"/>
                  </a:lnTo>
                  <a:lnTo>
                    <a:pt x="3939" y="2914"/>
                  </a:lnTo>
                  <a:lnTo>
                    <a:pt x="5081" y="2954"/>
                  </a:lnTo>
                  <a:lnTo>
                    <a:pt x="6262" y="2954"/>
                  </a:lnTo>
                  <a:lnTo>
                    <a:pt x="7444" y="2836"/>
                  </a:lnTo>
                  <a:lnTo>
                    <a:pt x="8586" y="2717"/>
                  </a:lnTo>
                  <a:lnTo>
                    <a:pt x="9728" y="2481"/>
                  </a:lnTo>
                  <a:lnTo>
                    <a:pt x="10870" y="2205"/>
                  </a:lnTo>
                  <a:lnTo>
                    <a:pt x="11145" y="1733"/>
                  </a:lnTo>
                  <a:lnTo>
                    <a:pt x="11382" y="1182"/>
                  </a:lnTo>
                  <a:lnTo>
                    <a:pt x="11579" y="630"/>
                  </a:lnTo>
                  <a:lnTo>
                    <a:pt x="11776" y="0"/>
                  </a:lnTo>
                  <a:close/>
                </a:path>
              </a:pathLst>
            </a:custGeom>
            <a:solidFill>
              <a:srgbClr val="464BD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72" name="Google Shape;4065;p33">
              <a:extLst>
                <a:ext uri="{FF2B5EF4-FFF2-40B4-BE49-F238E27FC236}">
                  <a16:creationId xmlns:a16="http://schemas.microsoft.com/office/drawing/2014/main" id="{91AD3000-B1C8-4448-861C-B39F59B91B61}"/>
                </a:ext>
              </a:extLst>
            </p:cNvPr>
            <p:cNvSpPr/>
            <p:nvPr/>
          </p:nvSpPr>
          <p:spPr>
            <a:xfrm>
              <a:off x="5926895" y="3549925"/>
              <a:ext cx="338160" cy="95155"/>
            </a:xfrm>
            <a:custGeom>
              <a:avLst/>
              <a:gdLst/>
              <a:ahLst/>
              <a:cxnLst/>
              <a:rect l="l" t="t" r="r" b="b"/>
              <a:pathLst>
                <a:path w="12879" h="3624" extrusionOk="0">
                  <a:moveTo>
                    <a:pt x="1" y="1"/>
                  </a:moveTo>
                  <a:lnTo>
                    <a:pt x="79" y="1104"/>
                  </a:lnTo>
                  <a:lnTo>
                    <a:pt x="198" y="1931"/>
                  </a:lnTo>
                  <a:lnTo>
                    <a:pt x="355" y="2758"/>
                  </a:lnTo>
                  <a:lnTo>
                    <a:pt x="1103" y="2954"/>
                  </a:lnTo>
                  <a:lnTo>
                    <a:pt x="1852" y="3151"/>
                  </a:lnTo>
                  <a:lnTo>
                    <a:pt x="2600" y="3309"/>
                  </a:lnTo>
                  <a:lnTo>
                    <a:pt x="3387" y="3427"/>
                  </a:lnTo>
                  <a:lnTo>
                    <a:pt x="4175" y="3545"/>
                  </a:lnTo>
                  <a:lnTo>
                    <a:pt x="4923" y="3585"/>
                  </a:lnTo>
                  <a:lnTo>
                    <a:pt x="5711" y="3624"/>
                  </a:lnTo>
                  <a:lnTo>
                    <a:pt x="6499" y="3624"/>
                  </a:lnTo>
                  <a:lnTo>
                    <a:pt x="7286" y="3585"/>
                  </a:lnTo>
                  <a:lnTo>
                    <a:pt x="8074" y="3506"/>
                  </a:lnTo>
                  <a:lnTo>
                    <a:pt x="8822" y="3388"/>
                  </a:lnTo>
                  <a:lnTo>
                    <a:pt x="9610" y="3270"/>
                  </a:lnTo>
                  <a:lnTo>
                    <a:pt x="10358" y="3112"/>
                  </a:lnTo>
                  <a:lnTo>
                    <a:pt x="11106" y="2915"/>
                  </a:lnTo>
                  <a:lnTo>
                    <a:pt x="11855" y="2679"/>
                  </a:lnTo>
                  <a:lnTo>
                    <a:pt x="12603" y="2403"/>
                  </a:lnTo>
                  <a:lnTo>
                    <a:pt x="12682" y="1773"/>
                  </a:lnTo>
                  <a:lnTo>
                    <a:pt x="12800" y="1104"/>
                  </a:lnTo>
                  <a:lnTo>
                    <a:pt x="12878" y="158"/>
                  </a:lnTo>
                  <a:lnTo>
                    <a:pt x="11973" y="434"/>
                  </a:lnTo>
                  <a:lnTo>
                    <a:pt x="11067" y="670"/>
                  </a:lnTo>
                  <a:lnTo>
                    <a:pt x="10122" y="828"/>
                  </a:lnTo>
                  <a:lnTo>
                    <a:pt x="9216" y="946"/>
                  </a:lnTo>
                  <a:lnTo>
                    <a:pt x="8074" y="1025"/>
                  </a:lnTo>
                  <a:lnTo>
                    <a:pt x="6971" y="1064"/>
                  </a:lnTo>
                  <a:lnTo>
                    <a:pt x="5278" y="1064"/>
                  </a:lnTo>
                  <a:lnTo>
                    <a:pt x="4451" y="1025"/>
                  </a:lnTo>
                  <a:lnTo>
                    <a:pt x="3663" y="946"/>
                  </a:lnTo>
                  <a:lnTo>
                    <a:pt x="2876" y="867"/>
                  </a:lnTo>
                  <a:lnTo>
                    <a:pt x="2127" y="710"/>
                  </a:lnTo>
                  <a:lnTo>
                    <a:pt x="1379" y="552"/>
                  </a:lnTo>
                  <a:lnTo>
                    <a:pt x="670" y="27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4C94F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73" name="Google Shape;4066;p33">
              <a:extLst>
                <a:ext uri="{FF2B5EF4-FFF2-40B4-BE49-F238E27FC236}">
                  <a16:creationId xmlns:a16="http://schemas.microsoft.com/office/drawing/2014/main" id="{D4F950C9-73AE-4B3E-B53E-DB1D4288AB35}"/>
                </a:ext>
              </a:extLst>
            </p:cNvPr>
            <p:cNvSpPr/>
            <p:nvPr/>
          </p:nvSpPr>
          <p:spPr>
            <a:xfrm>
              <a:off x="5921724" y="3464126"/>
              <a:ext cx="348505" cy="89981"/>
            </a:xfrm>
            <a:custGeom>
              <a:avLst/>
              <a:gdLst/>
              <a:ahLst/>
              <a:cxnLst/>
              <a:rect l="l" t="t" r="r" b="b"/>
              <a:pathLst>
                <a:path w="13273" h="3427" extrusionOk="0">
                  <a:moveTo>
                    <a:pt x="13272" y="0"/>
                  </a:moveTo>
                  <a:lnTo>
                    <a:pt x="12445" y="355"/>
                  </a:lnTo>
                  <a:lnTo>
                    <a:pt x="11618" y="630"/>
                  </a:lnTo>
                  <a:lnTo>
                    <a:pt x="10791" y="867"/>
                  </a:lnTo>
                  <a:lnTo>
                    <a:pt x="9925" y="1063"/>
                  </a:lnTo>
                  <a:lnTo>
                    <a:pt x="9059" y="1221"/>
                  </a:lnTo>
                  <a:lnTo>
                    <a:pt x="8192" y="1339"/>
                  </a:lnTo>
                  <a:lnTo>
                    <a:pt x="7326" y="1418"/>
                  </a:lnTo>
                  <a:lnTo>
                    <a:pt x="6459" y="1457"/>
                  </a:lnTo>
                  <a:lnTo>
                    <a:pt x="5632" y="1418"/>
                  </a:lnTo>
                  <a:lnTo>
                    <a:pt x="4805" y="1339"/>
                  </a:lnTo>
                  <a:lnTo>
                    <a:pt x="3978" y="1260"/>
                  </a:lnTo>
                  <a:lnTo>
                    <a:pt x="3151" y="1103"/>
                  </a:lnTo>
                  <a:lnTo>
                    <a:pt x="2364" y="945"/>
                  </a:lnTo>
                  <a:lnTo>
                    <a:pt x="1537" y="709"/>
                  </a:lnTo>
                  <a:lnTo>
                    <a:pt x="788" y="473"/>
                  </a:lnTo>
                  <a:lnTo>
                    <a:pt x="1" y="158"/>
                  </a:lnTo>
                  <a:lnTo>
                    <a:pt x="1" y="158"/>
                  </a:lnTo>
                  <a:lnTo>
                    <a:pt x="119" y="1851"/>
                  </a:lnTo>
                  <a:lnTo>
                    <a:pt x="119" y="2206"/>
                  </a:lnTo>
                  <a:lnTo>
                    <a:pt x="473" y="2402"/>
                  </a:lnTo>
                  <a:lnTo>
                    <a:pt x="867" y="2599"/>
                  </a:lnTo>
                  <a:lnTo>
                    <a:pt x="1261" y="2757"/>
                  </a:lnTo>
                  <a:lnTo>
                    <a:pt x="1655" y="2914"/>
                  </a:lnTo>
                  <a:lnTo>
                    <a:pt x="2521" y="3111"/>
                  </a:lnTo>
                  <a:lnTo>
                    <a:pt x="3388" y="3269"/>
                  </a:lnTo>
                  <a:lnTo>
                    <a:pt x="4293" y="3348"/>
                  </a:lnTo>
                  <a:lnTo>
                    <a:pt x="5239" y="3426"/>
                  </a:lnTo>
                  <a:lnTo>
                    <a:pt x="7168" y="3426"/>
                  </a:lnTo>
                  <a:lnTo>
                    <a:pt x="8232" y="3387"/>
                  </a:lnTo>
                  <a:lnTo>
                    <a:pt x="9334" y="3348"/>
                  </a:lnTo>
                  <a:lnTo>
                    <a:pt x="10279" y="3229"/>
                  </a:lnTo>
                  <a:lnTo>
                    <a:pt x="11264" y="3033"/>
                  </a:lnTo>
                  <a:lnTo>
                    <a:pt x="12209" y="2796"/>
                  </a:lnTo>
                  <a:lnTo>
                    <a:pt x="13115" y="2481"/>
                  </a:lnTo>
                  <a:lnTo>
                    <a:pt x="13154" y="1851"/>
                  </a:lnTo>
                  <a:lnTo>
                    <a:pt x="13272" y="0"/>
                  </a:lnTo>
                  <a:close/>
                </a:path>
              </a:pathLst>
            </a:custGeom>
            <a:solidFill>
              <a:srgbClr val="464BD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74" name="Google Shape;4067;p33">
              <a:extLst>
                <a:ext uri="{FF2B5EF4-FFF2-40B4-BE49-F238E27FC236}">
                  <a16:creationId xmlns:a16="http://schemas.microsoft.com/office/drawing/2014/main" id="{EA4204A8-8B90-4C08-9CAF-A5268647AA9C}"/>
                </a:ext>
              </a:extLst>
            </p:cNvPr>
            <p:cNvSpPr/>
            <p:nvPr/>
          </p:nvSpPr>
          <p:spPr>
            <a:xfrm>
              <a:off x="5802813" y="2397091"/>
              <a:ext cx="579091" cy="215095"/>
            </a:xfrm>
            <a:custGeom>
              <a:avLst/>
              <a:gdLst/>
              <a:ahLst/>
              <a:cxnLst/>
              <a:rect l="l" t="t" r="r" b="b"/>
              <a:pathLst>
                <a:path w="22055" h="8192" extrusionOk="0">
                  <a:moveTo>
                    <a:pt x="10398" y="0"/>
                  </a:moveTo>
                  <a:lnTo>
                    <a:pt x="9689" y="40"/>
                  </a:lnTo>
                  <a:lnTo>
                    <a:pt x="9019" y="118"/>
                  </a:lnTo>
                  <a:lnTo>
                    <a:pt x="8310" y="237"/>
                  </a:lnTo>
                  <a:lnTo>
                    <a:pt x="7602" y="394"/>
                  </a:lnTo>
                  <a:lnTo>
                    <a:pt x="6893" y="591"/>
                  </a:lnTo>
                  <a:lnTo>
                    <a:pt x="6223" y="827"/>
                  </a:lnTo>
                  <a:lnTo>
                    <a:pt x="5514" y="1103"/>
                  </a:lnTo>
                  <a:lnTo>
                    <a:pt x="4845" y="1418"/>
                  </a:lnTo>
                  <a:lnTo>
                    <a:pt x="4175" y="1733"/>
                  </a:lnTo>
                  <a:lnTo>
                    <a:pt x="3506" y="2127"/>
                  </a:lnTo>
                  <a:lnTo>
                    <a:pt x="2876" y="2560"/>
                  </a:lnTo>
                  <a:lnTo>
                    <a:pt x="2246" y="2993"/>
                  </a:lnTo>
                  <a:lnTo>
                    <a:pt x="1616" y="3505"/>
                  </a:lnTo>
                  <a:lnTo>
                    <a:pt x="985" y="4057"/>
                  </a:lnTo>
                  <a:lnTo>
                    <a:pt x="395" y="4608"/>
                  </a:lnTo>
                  <a:lnTo>
                    <a:pt x="237" y="4844"/>
                  </a:lnTo>
                  <a:lnTo>
                    <a:pt x="119" y="5041"/>
                  </a:lnTo>
                  <a:lnTo>
                    <a:pt x="40" y="5317"/>
                  </a:lnTo>
                  <a:lnTo>
                    <a:pt x="1" y="5553"/>
                  </a:lnTo>
                  <a:lnTo>
                    <a:pt x="40" y="5789"/>
                  </a:lnTo>
                  <a:lnTo>
                    <a:pt x="80" y="5986"/>
                  </a:lnTo>
                  <a:lnTo>
                    <a:pt x="198" y="6223"/>
                  </a:lnTo>
                  <a:lnTo>
                    <a:pt x="316" y="6419"/>
                  </a:lnTo>
                  <a:lnTo>
                    <a:pt x="473" y="6577"/>
                  </a:lnTo>
                  <a:lnTo>
                    <a:pt x="670" y="6735"/>
                  </a:lnTo>
                  <a:lnTo>
                    <a:pt x="828" y="6813"/>
                  </a:lnTo>
                  <a:lnTo>
                    <a:pt x="1064" y="6853"/>
                  </a:lnTo>
                  <a:lnTo>
                    <a:pt x="1261" y="6892"/>
                  </a:lnTo>
                  <a:lnTo>
                    <a:pt x="1497" y="6813"/>
                  </a:lnTo>
                  <a:lnTo>
                    <a:pt x="1734" y="6735"/>
                  </a:lnTo>
                  <a:lnTo>
                    <a:pt x="1970" y="6538"/>
                  </a:lnTo>
                  <a:lnTo>
                    <a:pt x="2443" y="6144"/>
                  </a:lnTo>
                  <a:lnTo>
                    <a:pt x="2915" y="5789"/>
                  </a:lnTo>
                  <a:lnTo>
                    <a:pt x="3388" y="5435"/>
                  </a:lnTo>
                  <a:lnTo>
                    <a:pt x="3900" y="5120"/>
                  </a:lnTo>
                  <a:lnTo>
                    <a:pt x="4412" y="4844"/>
                  </a:lnTo>
                  <a:lnTo>
                    <a:pt x="4924" y="4569"/>
                  </a:lnTo>
                  <a:lnTo>
                    <a:pt x="5475" y="4332"/>
                  </a:lnTo>
                  <a:lnTo>
                    <a:pt x="6026" y="4135"/>
                  </a:lnTo>
                  <a:lnTo>
                    <a:pt x="6538" y="3978"/>
                  </a:lnTo>
                  <a:lnTo>
                    <a:pt x="7129" y="3820"/>
                  </a:lnTo>
                  <a:lnTo>
                    <a:pt x="7680" y="3702"/>
                  </a:lnTo>
                  <a:lnTo>
                    <a:pt x="8232" y="3623"/>
                  </a:lnTo>
                  <a:lnTo>
                    <a:pt x="8783" y="3545"/>
                  </a:lnTo>
                  <a:lnTo>
                    <a:pt x="9374" y="3545"/>
                  </a:lnTo>
                  <a:lnTo>
                    <a:pt x="9925" y="3505"/>
                  </a:lnTo>
                  <a:lnTo>
                    <a:pt x="10516" y="3545"/>
                  </a:lnTo>
                  <a:lnTo>
                    <a:pt x="11067" y="3584"/>
                  </a:lnTo>
                  <a:lnTo>
                    <a:pt x="11618" y="3663"/>
                  </a:lnTo>
                  <a:lnTo>
                    <a:pt x="12170" y="3781"/>
                  </a:lnTo>
                  <a:lnTo>
                    <a:pt x="12761" y="3899"/>
                  </a:lnTo>
                  <a:lnTo>
                    <a:pt x="13272" y="4057"/>
                  </a:lnTo>
                  <a:lnTo>
                    <a:pt x="13824" y="4253"/>
                  </a:lnTo>
                  <a:lnTo>
                    <a:pt x="14375" y="4450"/>
                  </a:lnTo>
                  <a:lnTo>
                    <a:pt x="14887" y="4687"/>
                  </a:lnTo>
                  <a:lnTo>
                    <a:pt x="15399" y="4962"/>
                  </a:lnTo>
                  <a:lnTo>
                    <a:pt x="15911" y="5238"/>
                  </a:lnTo>
                  <a:lnTo>
                    <a:pt x="16384" y="5553"/>
                  </a:lnTo>
                  <a:lnTo>
                    <a:pt x="16896" y="5908"/>
                  </a:lnTo>
                  <a:lnTo>
                    <a:pt x="17329" y="6262"/>
                  </a:lnTo>
                  <a:lnTo>
                    <a:pt x="17801" y="6656"/>
                  </a:lnTo>
                  <a:lnTo>
                    <a:pt x="18235" y="7089"/>
                  </a:lnTo>
                  <a:lnTo>
                    <a:pt x="18628" y="7522"/>
                  </a:lnTo>
                  <a:lnTo>
                    <a:pt x="18943" y="7837"/>
                  </a:lnTo>
                  <a:lnTo>
                    <a:pt x="19298" y="8034"/>
                  </a:lnTo>
                  <a:lnTo>
                    <a:pt x="19652" y="8152"/>
                  </a:lnTo>
                  <a:lnTo>
                    <a:pt x="20007" y="8192"/>
                  </a:lnTo>
                  <a:lnTo>
                    <a:pt x="20361" y="8152"/>
                  </a:lnTo>
                  <a:lnTo>
                    <a:pt x="20716" y="8074"/>
                  </a:lnTo>
                  <a:lnTo>
                    <a:pt x="21031" y="7916"/>
                  </a:lnTo>
                  <a:lnTo>
                    <a:pt x="21306" y="7719"/>
                  </a:lnTo>
                  <a:lnTo>
                    <a:pt x="21582" y="7483"/>
                  </a:lnTo>
                  <a:lnTo>
                    <a:pt x="21779" y="7207"/>
                  </a:lnTo>
                  <a:lnTo>
                    <a:pt x="21936" y="6892"/>
                  </a:lnTo>
                  <a:lnTo>
                    <a:pt x="22015" y="6577"/>
                  </a:lnTo>
                  <a:lnTo>
                    <a:pt x="22055" y="6223"/>
                  </a:lnTo>
                  <a:lnTo>
                    <a:pt x="21976" y="5868"/>
                  </a:lnTo>
                  <a:lnTo>
                    <a:pt x="21818" y="5514"/>
                  </a:lnTo>
                  <a:lnTo>
                    <a:pt x="21582" y="5159"/>
                  </a:lnTo>
                  <a:lnTo>
                    <a:pt x="21031" y="4569"/>
                  </a:lnTo>
                  <a:lnTo>
                    <a:pt x="20440" y="3978"/>
                  </a:lnTo>
                  <a:lnTo>
                    <a:pt x="19849" y="3466"/>
                  </a:lnTo>
                  <a:lnTo>
                    <a:pt x="19219" y="2954"/>
                  </a:lnTo>
                  <a:lnTo>
                    <a:pt x="18589" y="2521"/>
                  </a:lnTo>
                  <a:lnTo>
                    <a:pt x="17959" y="2087"/>
                  </a:lnTo>
                  <a:lnTo>
                    <a:pt x="17289" y="1733"/>
                  </a:lnTo>
                  <a:lnTo>
                    <a:pt x="16659" y="1379"/>
                  </a:lnTo>
                  <a:lnTo>
                    <a:pt x="15990" y="1064"/>
                  </a:lnTo>
                  <a:lnTo>
                    <a:pt x="15281" y="788"/>
                  </a:lnTo>
                  <a:lnTo>
                    <a:pt x="14611" y="591"/>
                  </a:lnTo>
                  <a:lnTo>
                    <a:pt x="13942" y="394"/>
                  </a:lnTo>
                  <a:lnTo>
                    <a:pt x="13233" y="237"/>
                  </a:lnTo>
                  <a:lnTo>
                    <a:pt x="12524" y="118"/>
                  </a:lnTo>
                  <a:lnTo>
                    <a:pt x="11815" y="40"/>
                  </a:lnTo>
                  <a:lnTo>
                    <a:pt x="111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" name="Google Shape;4068;p33">
              <a:extLst>
                <a:ext uri="{FF2B5EF4-FFF2-40B4-BE49-F238E27FC236}">
                  <a16:creationId xmlns:a16="http://schemas.microsoft.com/office/drawing/2014/main" id="{E5236A0E-559F-4799-9ECA-2C049DD2B5C6}"/>
                </a:ext>
              </a:extLst>
            </p:cNvPr>
            <p:cNvSpPr/>
            <p:nvPr/>
          </p:nvSpPr>
          <p:spPr>
            <a:xfrm>
              <a:off x="5606372" y="2298872"/>
              <a:ext cx="979243" cy="1524173"/>
            </a:xfrm>
            <a:custGeom>
              <a:avLst/>
              <a:gdLst/>
              <a:ahLst/>
              <a:cxnLst/>
              <a:rect l="l" t="t" r="r" b="b"/>
              <a:pathLst>
                <a:path w="37295" h="58049" extrusionOk="0">
                  <a:moveTo>
                    <a:pt x="21897" y="17604"/>
                  </a:moveTo>
                  <a:lnTo>
                    <a:pt x="22015" y="17761"/>
                  </a:lnTo>
                  <a:lnTo>
                    <a:pt x="22133" y="17997"/>
                  </a:lnTo>
                  <a:lnTo>
                    <a:pt x="22251" y="18273"/>
                  </a:lnTo>
                  <a:lnTo>
                    <a:pt x="22290" y="18588"/>
                  </a:lnTo>
                  <a:lnTo>
                    <a:pt x="22330" y="18903"/>
                  </a:lnTo>
                  <a:lnTo>
                    <a:pt x="22330" y="19218"/>
                  </a:lnTo>
                  <a:lnTo>
                    <a:pt x="22290" y="19533"/>
                  </a:lnTo>
                  <a:lnTo>
                    <a:pt x="22172" y="19888"/>
                  </a:lnTo>
                  <a:lnTo>
                    <a:pt x="22054" y="20242"/>
                  </a:lnTo>
                  <a:lnTo>
                    <a:pt x="21897" y="20597"/>
                  </a:lnTo>
                  <a:lnTo>
                    <a:pt x="21818" y="19888"/>
                  </a:lnTo>
                  <a:lnTo>
                    <a:pt x="21778" y="19179"/>
                  </a:lnTo>
                  <a:lnTo>
                    <a:pt x="21818" y="18431"/>
                  </a:lnTo>
                  <a:lnTo>
                    <a:pt x="21897" y="17761"/>
                  </a:lnTo>
                  <a:lnTo>
                    <a:pt x="21897" y="17604"/>
                  </a:lnTo>
                  <a:close/>
                  <a:moveTo>
                    <a:pt x="18352" y="1772"/>
                  </a:moveTo>
                  <a:lnTo>
                    <a:pt x="18943" y="1812"/>
                  </a:lnTo>
                  <a:lnTo>
                    <a:pt x="19573" y="1851"/>
                  </a:lnTo>
                  <a:lnTo>
                    <a:pt x="20282" y="1930"/>
                  </a:lnTo>
                  <a:lnTo>
                    <a:pt x="20951" y="2048"/>
                  </a:lnTo>
                  <a:lnTo>
                    <a:pt x="21660" y="2205"/>
                  </a:lnTo>
                  <a:lnTo>
                    <a:pt x="22330" y="2363"/>
                  </a:lnTo>
                  <a:lnTo>
                    <a:pt x="23039" y="2599"/>
                  </a:lnTo>
                  <a:lnTo>
                    <a:pt x="23708" y="2835"/>
                  </a:lnTo>
                  <a:lnTo>
                    <a:pt x="24378" y="3111"/>
                  </a:lnTo>
                  <a:lnTo>
                    <a:pt x="25008" y="3426"/>
                  </a:lnTo>
                  <a:lnTo>
                    <a:pt x="25677" y="3781"/>
                  </a:lnTo>
                  <a:lnTo>
                    <a:pt x="26307" y="4135"/>
                  </a:lnTo>
                  <a:lnTo>
                    <a:pt x="26898" y="4529"/>
                  </a:lnTo>
                  <a:lnTo>
                    <a:pt x="27528" y="4923"/>
                  </a:lnTo>
                  <a:lnTo>
                    <a:pt x="28119" y="5395"/>
                  </a:lnTo>
                  <a:lnTo>
                    <a:pt x="28710" y="5828"/>
                  </a:lnTo>
                  <a:lnTo>
                    <a:pt x="29261" y="6340"/>
                  </a:lnTo>
                  <a:lnTo>
                    <a:pt x="29812" y="6852"/>
                  </a:lnTo>
                  <a:lnTo>
                    <a:pt x="30324" y="7364"/>
                  </a:lnTo>
                  <a:lnTo>
                    <a:pt x="30836" y="7916"/>
                  </a:lnTo>
                  <a:lnTo>
                    <a:pt x="31309" y="8506"/>
                  </a:lnTo>
                  <a:lnTo>
                    <a:pt x="31781" y="9097"/>
                  </a:lnTo>
                  <a:lnTo>
                    <a:pt x="32215" y="9688"/>
                  </a:lnTo>
                  <a:lnTo>
                    <a:pt x="32648" y="10318"/>
                  </a:lnTo>
                  <a:lnTo>
                    <a:pt x="33042" y="10948"/>
                  </a:lnTo>
                  <a:lnTo>
                    <a:pt x="33396" y="11618"/>
                  </a:lnTo>
                  <a:lnTo>
                    <a:pt x="33750" y="12287"/>
                  </a:lnTo>
                  <a:lnTo>
                    <a:pt x="34065" y="12957"/>
                  </a:lnTo>
                  <a:lnTo>
                    <a:pt x="34341" y="13626"/>
                  </a:lnTo>
                  <a:lnTo>
                    <a:pt x="34617" y="14335"/>
                  </a:lnTo>
                  <a:lnTo>
                    <a:pt x="34814" y="15044"/>
                  </a:lnTo>
                  <a:lnTo>
                    <a:pt x="35011" y="15753"/>
                  </a:lnTo>
                  <a:lnTo>
                    <a:pt x="35208" y="16462"/>
                  </a:lnTo>
                  <a:lnTo>
                    <a:pt x="35326" y="17210"/>
                  </a:lnTo>
                  <a:lnTo>
                    <a:pt x="35404" y="17997"/>
                  </a:lnTo>
                  <a:lnTo>
                    <a:pt x="35483" y="18824"/>
                  </a:lnTo>
                  <a:lnTo>
                    <a:pt x="35523" y="19612"/>
                  </a:lnTo>
                  <a:lnTo>
                    <a:pt x="35483" y="20439"/>
                  </a:lnTo>
                  <a:lnTo>
                    <a:pt x="35444" y="21266"/>
                  </a:lnTo>
                  <a:lnTo>
                    <a:pt x="35365" y="22054"/>
                  </a:lnTo>
                  <a:lnTo>
                    <a:pt x="35208" y="22881"/>
                  </a:lnTo>
                  <a:lnTo>
                    <a:pt x="35050" y="23708"/>
                  </a:lnTo>
                  <a:lnTo>
                    <a:pt x="34853" y="24535"/>
                  </a:lnTo>
                  <a:lnTo>
                    <a:pt x="34617" y="25322"/>
                  </a:lnTo>
                  <a:lnTo>
                    <a:pt x="34341" y="26149"/>
                  </a:lnTo>
                  <a:lnTo>
                    <a:pt x="34026" y="26937"/>
                  </a:lnTo>
                  <a:lnTo>
                    <a:pt x="33672" y="27725"/>
                  </a:lnTo>
                  <a:lnTo>
                    <a:pt x="33278" y="28512"/>
                  </a:lnTo>
                  <a:lnTo>
                    <a:pt x="32884" y="29300"/>
                  </a:lnTo>
                  <a:lnTo>
                    <a:pt x="32411" y="30048"/>
                  </a:lnTo>
                  <a:lnTo>
                    <a:pt x="31860" y="30915"/>
                  </a:lnTo>
                  <a:lnTo>
                    <a:pt x="31309" y="31702"/>
                  </a:lnTo>
                  <a:lnTo>
                    <a:pt x="30127" y="33317"/>
                  </a:lnTo>
                  <a:lnTo>
                    <a:pt x="28867" y="35010"/>
                  </a:lnTo>
                  <a:lnTo>
                    <a:pt x="28276" y="35877"/>
                  </a:lnTo>
                  <a:lnTo>
                    <a:pt x="27725" y="36783"/>
                  </a:lnTo>
                  <a:lnTo>
                    <a:pt x="27174" y="37688"/>
                  </a:lnTo>
                  <a:lnTo>
                    <a:pt x="26701" y="38594"/>
                  </a:lnTo>
                  <a:lnTo>
                    <a:pt x="26268" y="39579"/>
                  </a:lnTo>
                  <a:lnTo>
                    <a:pt x="25913" y="40563"/>
                  </a:lnTo>
                  <a:lnTo>
                    <a:pt x="25756" y="41272"/>
                  </a:lnTo>
                  <a:lnTo>
                    <a:pt x="25598" y="41942"/>
                  </a:lnTo>
                  <a:lnTo>
                    <a:pt x="25480" y="42650"/>
                  </a:lnTo>
                  <a:lnTo>
                    <a:pt x="25362" y="43359"/>
                  </a:lnTo>
                  <a:lnTo>
                    <a:pt x="24653" y="43674"/>
                  </a:lnTo>
                  <a:lnTo>
                    <a:pt x="23905" y="43989"/>
                  </a:lnTo>
                  <a:lnTo>
                    <a:pt x="23157" y="44226"/>
                  </a:lnTo>
                  <a:lnTo>
                    <a:pt x="22409" y="44462"/>
                  </a:lnTo>
                  <a:lnTo>
                    <a:pt x="22487" y="32451"/>
                  </a:lnTo>
                  <a:lnTo>
                    <a:pt x="22487" y="29969"/>
                  </a:lnTo>
                  <a:lnTo>
                    <a:pt x="22448" y="27449"/>
                  </a:lnTo>
                  <a:lnTo>
                    <a:pt x="22409" y="26189"/>
                  </a:lnTo>
                  <a:lnTo>
                    <a:pt x="22330" y="24929"/>
                  </a:lnTo>
                  <a:lnTo>
                    <a:pt x="22251" y="23629"/>
                  </a:lnTo>
                  <a:lnTo>
                    <a:pt x="22093" y="22369"/>
                  </a:lnTo>
                  <a:lnTo>
                    <a:pt x="22054" y="21975"/>
                  </a:lnTo>
                  <a:lnTo>
                    <a:pt x="22527" y="21306"/>
                  </a:lnTo>
                  <a:lnTo>
                    <a:pt x="22724" y="20951"/>
                  </a:lnTo>
                  <a:lnTo>
                    <a:pt x="22881" y="20557"/>
                  </a:lnTo>
                  <a:lnTo>
                    <a:pt x="23039" y="20124"/>
                  </a:lnTo>
                  <a:lnTo>
                    <a:pt x="23157" y="19691"/>
                  </a:lnTo>
                  <a:lnTo>
                    <a:pt x="23196" y="19258"/>
                  </a:lnTo>
                  <a:lnTo>
                    <a:pt x="23236" y="18824"/>
                  </a:lnTo>
                  <a:lnTo>
                    <a:pt x="23196" y="18391"/>
                  </a:lnTo>
                  <a:lnTo>
                    <a:pt x="23078" y="17997"/>
                  </a:lnTo>
                  <a:lnTo>
                    <a:pt x="22960" y="17643"/>
                  </a:lnTo>
                  <a:lnTo>
                    <a:pt x="22763" y="17289"/>
                  </a:lnTo>
                  <a:lnTo>
                    <a:pt x="22645" y="17092"/>
                  </a:lnTo>
                  <a:lnTo>
                    <a:pt x="22487" y="16974"/>
                  </a:lnTo>
                  <a:lnTo>
                    <a:pt x="22330" y="16855"/>
                  </a:lnTo>
                  <a:lnTo>
                    <a:pt x="22172" y="16737"/>
                  </a:lnTo>
                  <a:lnTo>
                    <a:pt x="22015" y="16698"/>
                  </a:lnTo>
                  <a:lnTo>
                    <a:pt x="21660" y="16698"/>
                  </a:lnTo>
                  <a:lnTo>
                    <a:pt x="21503" y="16777"/>
                  </a:lnTo>
                  <a:lnTo>
                    <a:pt x="21385" y="16855"/>
                  </a:lnTo>
                  <a:lnTo>
                    <a:pt x="21266" y="16974"/>
                  </a:lnTo>
                  <a:lnTo>
                    <a:pt x="21109" y="17210"/>
                  </a:lnTo>
                  <a:lnTo>
                    <a:pt x="21030" y="17446"/>
                  </a:lnTo>
                  <a:lnTo>
                    <a:pt x="20991" y="17604"/>
                  </a:lnTo>
                  <a:lnTo>
                    <a:pt x="20951" y="18116"/>
                  </a:lnTo>
                  <a:lnTo>
                    <a:pt x="20912" y="18628"/>
                  </a:lnTo>
                  <a:lnTo>
                    <a:pt x="20912" y="19179"/>
                  </a:lnTo>
                  <a:lnTo>
                    <a:pt x="20912" y="19691"/>
                  </a:lnTo>
                  <a:lnTo>
                    <a:pt x="20991" y="20715"/>
                  </a:lnTo>
                  <a:lnTo>
                    <a:pt x="21109" y="21699"/>
                  </a:lnTo>
                  <a:lnTo>
                    <a:pt x="20991" y="21896"/>
                  </a:lnTo>
                  <a:lnTo>
                    <a:pt x="19888" y="17289"/>
                  </a:lnTo>
                  <a:lnTo>
                    <a:pt x="19849" y="17170"/>
                  </a:lnTo>
                  <a:lnTo>
                    <a:pt x="19731" y="17052"/>
                  </a:lnTo>
                  <a:lnTo>
                    <a:pt x="19612" y="16974"/>
                  </a:lnTo>
                  <a:lnTo>
                    <a:pt x="19494" y="16934"/>
                  </a:lnTo>
                  <a:lnTo>
                    <a:pt x="19337" y="16974"/>
                  </a:lnTo>
                  <a:lnTo>
                    <a:pt x="19219" y="17052"/>
                  </a:lnTo>
                  <a:lnTo>
                    <a:pt x="19100" y="17131"/>
                  </a:lnTo>
                  <a:lnTo>
                    <a:pt x="19022" y="17289"/>
                  </a:lnTo>
                  <a:lnTo>
                    <a:pt x="17565" y="22881"/>
                  </a:lnTo>
                  <a:lnTo>
                    <a:pt x="15635" y="18076"/>
                  </a:lnTo>
                  <a:lnTo>
                    <a:pt x="15556" y="17958"/>
                  </a:lnTo>
                  <a:lnTo>
                    <a:pt x="15438" y="17879"/>
                  </a:lnTo>
                  <a:lnTo>
                    <a:pt x="15320" y="17840"/>
                  </a:lnTo>
                  <a:lnTo>
                    <a:pt x="15202" y="17801"/>
                  </a:lnTo>
                  <a:lnTo>
                    <a:pt x="15044" y="17840"/>
                  </a:lnTo>
                  <a:lnTo>
                    <a:pt x="14926" y="17919"/>
                  </a:lnTo>
                  <a:lnTo>
                    <a:pt x="14847" y="18037"/>
                  </a:lnTo>
                  <a:lnTo>
                    <a:pt x="14808" y="18194"/>
                  </a:lnTo>
                  <a:lnTo>
                    <a:pt x="13981" y="22408"/>
                  </a:lnTo>
                  <a:lnTo>
                    <a:pt x="11854" y="18076"/>
                  </a:lnTo>
                  <a:lnTo>
                    <a:pt x="11775" y="17919"/>
                  </a:lnTo>
                  <a:lnTo>
                    <a:pt x="11657" y="17840"/>
                  </a:lnTo>
                  <a:lnTo>
                    <a:pt x="11500" y="17801"/>
                  </a:lnTo>
                  <a:lnTo>
                    <a:pt x="11342" y="17840"/>
                  </a:lnTo>
                  <a:lnTo>
                    <a:pt x="11185" y="17919"/>
                  </a:lnTo>
                  <a:lnTo>
                    <a:pt x="11106" y="18037"/>
                  </a:lnTo>
                  <a:lnTo>
                    <a:pt x="11027" y="18194"/>
                  </a:lnTo>
                  <a:lnTo>
                    <a:pt x="11027" y="18352"/>
                  </a:lnTo>
                  <a:lnTo>
                    <a:pt x="12130" y="24850"/>
                  </a:lnTo>
                  <a:lnTo>
                    <a:pt x="13154" y="31427"/>
                  </a:lnTo>
                  <a:lnTo>
                    <a:pt x="14138" y="38003"/>
                  </a:lnTo>
                  <a:lnTo>
                    <a:pt x="15044" y="44580"/>
                  </a:lnTo>
                  <a:lnTo>
                    <a:pt x="14257" y="44383"/>
                  </a:lnTo>
                  <a:lnTo>
                    <a:pt x="13469" y="44147"/>
                  </a:lnTo>
                  <a:lnTo>
                    <a:pt x="12681" y="43871"/>
                  </a:lnTo>
                  <a:lnTo>
                    <a:pt x="11933" y="43517"/>
                  </a:lnTo>
                  <a:lnTo>
                    <a:pt x="11815" y="42808"/>
                  </a:lnTo>
                  <a:lnTo>
                    <a:pt x="11697" y="42060"/>
                  </a:lnTo>
                  <a:lnTo>
                    <a:pt x="11539" y="41311"/>
                  </a:lnTo>
                  <a:lnTo>
                    <a:pt x="11342" y="40563"/>
                  </a:lnTo>
                  <a:lnTo>
                    <a:pt x="10988" y="39579"/>
                  </a:lnTo>
                  <a:lnTo>
                    <a:pt x="10594" y="38594"/>
                  </a:lnTo>
                  <a:lnTo>
                    <a:pt x="10121" y="37688"/>
                  </a:lnTo>
                  <a:lnTo>
                    <a:pt x="9570" y="36783"/>
                  </a:lnTo>
                  <a:lnTo>
                    <a:pt x="9019" y="35877"/>
                  </a:lnTo>
                  <a:lnTo>
                    <a:pt x="8389" y="35010"/>
                  </a:lnTo>
                  <a:lnTo>
                    <a:pt x="7168" y="33317"/>
                  </a:lnTo>
                  <a:lnTo>
                    <a:pt x="5986" y="31702"/>
                  </a:lnTo>
                  <a:lnTo>
                    <a:pt x="5396" y="30915"/>
                  </a:lnTo>
                  <a:lnTo>
                    <a:pt x="4884" y="30048"/>
                  </a:lnTo>
                  <a:lnTo>
                    <a:pt x="4411" y="29300"/>
                  </a:lnTo>
                  <a:lnTo>
                    <a:pt x="3978" y="28512"/>
                  </a:lnTo>
                  <a:lnTo>
                    <a:pt x="3584" y="27725"/>
                  </a:lnTo>
                  <a:lnTo>
                    <a:pt x="3269" y="26937"/>
                  </a:lnTo>
                  <a:lnTo>
                    <a:pt x="2954" y="26149"/>
                  </a:lnTo>
                  <a:lnTo>
                    <a:pt x="2678" y="25322"/>
                  </a:lnTo>
                  <a:lnTo>
                    <a:pt x="2403" y="24535"/>
                  </a:lnTo>
                  <a:lnTo>
                    <a:pt x="2206" y="23708"/>
                  </a:lnTo>
                  <a:lnTo>
                    <a:pt x="2048" y="22881"/>
                  </a:lnTo>
                  <a:lnTo>
                    <a:pt x="1930" y="22054"/>
                  </a:lnTo>
                  <a:lnTo>
                    <a:pt x="1851" y="21266"/>
                  </a:lnTo>
                  <a:lnTo>
                    <a:pt x="1773" y="20439"/>
                  </a:lnTo>
                  <a:lnTo>
                    <a:pt x="1773" y="19612"/>
                  </a:lnTo>
                  <a:lnTo>
                    <a:pt x="1773" y="18824"/>
                  </a:lnTo>
                  <a:lnTo>
                    <a:pt x="1851" y="17997"/>
                  </a:lnTo>
                  <a:lnTo>
                    <a:pt x="1969" y="17210"/>
                  </a:lnTo>
                  <a:lnTo>
                    <a:pt x="2088" y="16501"/>
                  </a:lnTo>
                  <a:lnTo>
                    <a:pt x="2245" y="15753"/>
                  </a:lnTo>
                  <a:lnTo>
                    <a:pt x="2442" y="15044"/>
                  </a:lnTo>
                  <a:lnTo>
                    <a:pt x="2639" y="14335"/>
                  </a:lnTo>
                  <a:lnTo>
                    <a:pt x="2915" y="13626"/>
                  </a:lnTo>
                  <a:lnTo>
                    <a:pt x="3190" y="12917"/>
                  </a:lnTo>
                  <a:lnTo>
                    <a:pt x="3505" y="12248"/>
                  </a:lnTo>
                  <a:lnTo>
                    <a:pt x="3820" y="11539"/>
                  </a:lnTo>
                  <a:lnTo>
                    <a:pt x="4214" y="10869"/>
                  </a:lnTo>
                  <a:lnTo>
                    <a:pt x="4569" y="10239"/>
                  </a:lnTo>
                  <a:lnTo>
                    <a:pt x="5002" y="9570"/>
                  </a:lnTo>
                  <a:lnTo>
                    <a:pt x="5435" y="8940"/>
                  </a:lnTo>
                  <a:lnTo>
                    <a:pt x="5908" y="8349"/>
                  </a:lnTo>
                  <a:lnTo>
                    <a:pt x="6380" y="7758"/>
                  </a:lnTo>
                  <a:lnTo>
                    <a:pt x="6892" y="7167"/>
                  </a:lnTo>
                  <a:lnTo>
                    <a:pt x="7443" y="6616"/>
                  </a:lnTo>
                  <a:lnTo>
                    <a:pt x="7995" y="6065"/>
                  </a:lnTo>
                  <a:lnTo>
                    <a:pt x="8546" y="5553"/>
                  </a:lnTo>
                  <a:lnTo>
                    <a:pt x="9137" y="5080"/>
                  </a:lnTo>
                  <a:lnTo>
                    <a:pt x="9767" y="4647"/>
                  </a:lnTo>
                  <a:lnTo>
                    <a:pt x="10397" y="4214"/>
                  </a:lnTo>
                  <a:lnTo>
                    <a:pt x="11027" y="3820"/>
                  </a:lnTo>
                  <a:lnTo>
                    <a:pt x="11697" y="3466"/>
                  </a:lnTo>
                  <a:lnTo>
                    <a:pt x="12406" y="3111"/>
                  </a:lnTo>
                  <a:lnTo>
                    <a:pt x="13075" y="2796"/>
                  </a:lnTo>
                  <a:lnTo>
                    <a:pt x="13784" y="2560"/>
                  </a:lnTo>
                  <a:lnTo>
                    <a:pt x="14532" y="2324"/>
                  </a:lnTo>
                  <a:lnTo>
                    <a:pt x="15280" y="2127"/>
                  </a:lnTo>
                  <a:lnTo>
                    <a:pt x="16029" y="1969"/>
                  </a:lnTo>
                  <a:lnTo>
                    <a:pt x="16777" y="1890"/>
                  </a:lnTo>
                  <a:lnTo>
                    <a:pt x="17565" y="1812"/>
                  </a:lnTo>
                  <a:lnTo>
                    <a:pt x="18352" y="1772"/>
                  </a:lnTo>
                  <a:close/>
                  <a:moveTo>
                    <a:pt x="19455" y="19218"/>
                  </a:moveTo>
                  <a:lnTo>
                    <a:pt x="20321" y="22920"/>
                  </a:lnTo>
                  <a:lnTo>
                    <a:pt x="20361" y="23038"/>
                  </a:lnTo>
                  <a:lnTo>
                    <a:pt x="20439" y="23156"/>
                  </a:lnTo>
                  <a:lnTo>
                    <a:pt x="20558" y="23235"/>
                  </a:lnTo>
                  <a:lnTo>
                    <a:pt x="20676" y="23275"/>
                  </a:lnTo>
                  <a:lnTo>
                    <a:pt x="20912" y="23275"/>
                  </a:lnTo>
                  <a:lnTo>
                    <a:pt x="20991" y="23196"/>
                  </a:lnTo>
                  <a:lnTo>
                    <a:pt x="21109" y="23117"/>
                  </a:lnTo>
                  <a:lnTo>
                    <a:pt x="21266" y="22920"/>
                  </a:lnTo>
                  <a:lnTo>
                    <a:pt x="21385" y="24102"/>
                  </a:lnTo>
                  <a:lnTo>
                    <a:pt x="21463" y="25322"/>
                  </a:lnTo>
                  <a:lnTo>
                    <a:pt x="21581" y="27685"/>
                  </a:lnTo>
                  <a:lnTo>
                    <a:pt x="21581" y="30088"/>
                  </a:lnTo>
                  <a:lnTo>
                    <a:pt x="21581" y="32451"/>
                  </a:lnTo>
                  <a:lnTo>
                    <a:pt x="21503" y="44619"/>
                  </a:lnTo>
                  <a:lnTo>
                    <a:pt x="20833" y="44738"/>
                  </a:lnTo>
                  <a:lnTo>
                    <a:pt x="20124" y="44856"/>
                  </a:lnTo>
                  <a:lnTo>
                    <a:pt x="19416" y="44895"/>
                  </a:lnTo>
                  <a:lnTo>
                    <a:pt x="18746" y="44935"/>
                  </a:lnTo>
                  <a:lnTo>
                    <a:pt x="18037" y="44935"/>
                  </a:lnTo>
                  <a:lnTo>
                    <a:pt x="17368" y="44895"/>
                  </a:lnTo>
                  <a:lnTo>
                    <a:pt x="16659" y="44816"/>
                  </a:lnTo>
                  <a:lnTo>
                    <a:pt x="15989" y="44738"/>
                  </a:lnTo>
                  <a:lnTo>
                    <a:pt x="15162" y="38870"/>
                  </a:lnTo>
                  <a:lnTo>
                    <a:pt x="14296" y="33002"/>
                  </a:lnTo>
                  <a:lnTo>
                    <a:pt x="13390" y="27134"/>
                  </a:lnTo>
                  <a:lnTo>
                    <a:pt x="12445" y="21306"/>
                  </a:lnTo>
                  <a:lnTo>
                    <a:pt x="12445" y="21306"/>
                  </a:lnTo>
                  <a:lnTo>
                    <a:pt x="13745" y="24023"/>
                  </a:lnTo>
                  <a:lnTo>
                    <a:pt x="13823" y="24141"/>
                  </a:lnTo>
                  <a:lnTo>
                    <a:pt x="13941" y="24220"/>
                  </a:lnTo>
                  <a:lnTo>
                    <a:pt x="14060" y="24259"/>
                  </a:lnTo>
                  <a:lnTo>
                    <a:pt x="14217" y="24259"/>
                  </a:lnTo>
                  <a:lnTo>
                    <a:pt x="14335" y="24220"/>
                  </a:lnTo>
                  <a:lnTo>
                    <a:pt x="14453" y="24141"/>
                  </a:lnTo>
                  <a:lnTo>
                    <a:pt x="14532" y="24062"/>
                  </a:lnTo>
                  <a:lnTo>
                    <a:pt x="14611" y="23905"/>
                  </a:lnTo>
                  <a:lnTo>
                    <a:pt x="15359" y="19848"/>
                  </a:lnTo>
                  <a:lnTo>
                    <a:pt x="17210" y="24456"/>
                  </a:lnTo>
                  <a:lnTo>
                    <a:pt x="17289" y="24574"/>
                  </a:lnTo>
                  <a:lnTo>
                    <a:pt x="17407" y="24653"/>
                  </a:lnTo>
                  <a:lnTo>
                    <a:pt x="17525" y="24732"/>
                  </a:lnTo>
                  <a:lnTo>
                    <a:pt x="17683" y="24732"/>
                  </a:lnTo>
                  <a:lnTo>
                    <a:pt x="17801" y="24692"/>
                  </a:lnTo>
                  <a:lnTo>
                    <a:pt x="17919" y="24614"/>
                  </a:lnTo>
                  <a:lnTo>
                    <a:pt x="17998" y="24535"/>
                  </a:lnTo>
                  <a:lnTo>
                    <a:pt x="18077" y="24417"/>
                  </a:lnTo>
                  <a:lnTo>
                    <a:pt x="19455" y="19218"/>
                  </a:lnTo>
                  <a:close/>
                  <a:moveTo>
                    <a:pt x="25283" y="44383"/>
                  </a:moveTo>
                  <a:lnTo>
                    <a:pt x="25165" y="46234"/>
                  </a:lnTo>
                  <a:lnTo>
                    <a:pt x="25126" y="46864"/>
                  </a:lnTo>
                  <a:lnTo>
                    <a:pt x="24220" y="47179"/>
                  </a:lnTo>
                  <a:lnTo>
                    <a:pt x="23275" y="47416"/>
                  </a:lnTo>
                  <a:lnTo>
                    <a:pt x="22290" y="47612"/>
                  </a:lnTo>
                  <a:lnTo>
                    <a:pt x="21345" y="47731"/>
                  </a:lnTo>
                  <a:lnTo>
                    <a:pt x="20243" y="47770"/>
                  </a:lnTo>
                  <a:lnTo>
                    <a:pt x="19179" y="47809"/>
                  </a:lnTo>
                  <a:lnTo>
                    <a:pt x="17250" y="47809"/>
                  </a:lnTo>
                  <a:lnTo>
                    <a:pt x="16304" y="47731"/>
                  </a:lnTo>
                  <a:lnTo>
                    <a:pt x="15399" y="47652"/>
                  </a:lnTo>
                  <a:lnTo>
                    <a:pt x="14532" y="47494"/>
                  </a:lnTo>
                  <a:lnTo>
                    <a:pt x="13666" y="47297"/>
                  </a:lnTo>
                  <a:lnTo>
                    <a:pt x="13272" y="47140"/>
                  </a:lnTo>
                  <a:lnTo>
                    <a:pt x="12878" y="46982"/>
                  </a:lnTo>
                  <a:lnTo>
                    <a:pt x="12484" y="46785"/>
                  </a:lnTo>
                  <a:lnTo>
                    <a:pt x="12130" y="46589"/>
                  </a:lnTo>
                  <a:lnTo>
                    <a:pt x="12130" y="46234"/>
                  </a:lnTo>
                  <a:lnTo>
                    <a:pt x="12012" y="44541"/>
                  </a:lnTo>
                  <a:lnTo>
                    <a:pt x="12012" y="44541"/>
                  </a:lnTo>
                  <a:lnTo>
                    <a:pt x="12799" y="44856"/>
                  </a:lnTo>
                  <a:lnTo>
                    <a:pt x="13548" y="45092"/>
                  </a:lnTo>
                  <a:lnTo>
                    <a:pt x="14375" y="45328"/>
                  </a:lnTo>
                  <a:lnTo>
                    <a:pt x="15162" y="45486"/>
                  </a:lnTo>
                  <a:lnTo>
                    <a:pt x="15989" y="45643"/>
                  </a:lnTo>
                  <a:lnTo>
                    <a:pt x="16816" y="45722"/>
                  </a:lnTo>
                  <a:lnTo>
                    <a:pt x="17643" y="45801"/>
                  </a:lnTo>
                  <a:lnTo>
                    <a:pt x="19337" y="45801"/>
                  </a:lnTo>
                  <a:lnTo>
                    <a:pt x="20203" y="45722"/>
                  </a:lnTo>
                  <a:lnTo>
                    <a:pt x="21070" y="45604"/>
                  </a:lnTo>
                  <a:lnTo>
                    <a:pt x="21936" y="45446"/>
                  </a:lnTo>
                  <a:lnTo>
                    <a:pt x="22802" y="45250"/>
                  </a:lnTo>
                  <a:lnTo>
                    <a:pt x="23629" y="45013"/>
                  </a:lnTo>
                  <a:lnTo>
                    <a:pt x="24456" y="44738"/>
                  </a:lnTo>
                  <a:lnTo>
                    <a:pt x="25283" y="44383"/>
                  </a:lnTo>
                  <a:close/>
                  <a:moveTo>
                    <a:pt x="12209" y="47652"/>
                  </a:moveTo>
                  <a:lnTo>
                    <a:pt x="12878" y="47928"/>
                  </a:lnTo>
                  <a:lnTo>
                    <a:pt x="13587" y="48164"/>
                  </a:lnTo>
                  <a:lnTo>
                    <a:pt x="14335" y="48361"/>
                  </a:lnTo>
                  <a:lnTo>
                    <a:pt x="15084" y="48518"/>
                  </a:lnTo>
                  <a:lnTo>
                    <a:pt x="15871" y="48597"/>
                  </a:lnTo>
                  <a:lnTo>
                    <a:pt x="16659" y="48676"/>
                  </a:lnTo>
                  <a:lnTo>
                    <a:pt x="17446" y="48715"/>
                  </a:lnTo>
                  <a:lnTo>
                    <a:pt x="19179" y="48715"/>
                  </a:lnTo>
                  <a:lnTo>
                    <a:pt x="20282" y="48676"/>
                  </a:lnTo>
                  <a:lnTo>
                    <a:pt x="21424" y="48597"/>
                  </a:lnTo>
                  <a:lnTo>
                    <a:pt x="22330" y="48479"/>
                  </a:lnTo>
                  <a:lnTo>
                    <a:pt x="23275" y="48321"/>
                  </a:lnTo>
                  <a:lnTo>
                    <a:pt x="24181" y="48085"/>
                  </a:lnTo>
                  <a:lnTo>
                    <a:pt x="25086" y="47809"/>
                  </a:lnTo>
                  <a:lnTo>
                    <a:pt x="25008" y="48755"/>
                  </a:lnTo>
                  <a:lnTo>
                    <a:pt x="24890" y="49424"/>
                  </a:lnTo>
                  <a:lnTo>
                    <a:pt x="24811" y="50054"/>
                  </a:lnTo>
                  <a:lnTo>
                    <a:pt x="24063" y="50330"/>
                  </a:lnTo>
                  <a:lnTo>
                    <a:pt x="23314" y="50566"/>
                  </a:lnTo>
                  <a:lnTo>
                    <a:pt x="22566" y="50763"/>
                  </a:lnTo>
                  <a:lnTo>
                    <a:pt x="21818" y="50921"/>
                  </a:lnTo>
                  <a:lnTo>
                    <a:pt x="21030" y="51039"/>
                  </a:lnTo>
                  <a:lnTo>
                    <a:pt x="20243" y="51157"/>
                  </a:lnTo>
                  <a:lnTo>
                    <a:pt x="19494" y="51236"/>
                  </a:lnTo>
                  <a:lnTo>
                    <a:pt x="18707" y="51275"/>
                  </a:lnTo>
                  <a:lnTo>
                    <a:pt x="17919" y="51275"/>
                  </a:lnTo>
                  <a:lnTo>
                    <a:pt x="17131" y="51236"/>
                  </a:lnTo>
                  <a:lnTo>
                    <a:pt x="16383" y="51196"/>
                  </a:lnTo>
                  <a:lnTo>
                    <a:pt x="15595" y="51078"/>
                  </a:lnTo>
                  <a:lnTo>
                    <a:pt x="14808" y="50960"/>
                  </a:lnTo>
                  <a:lnTo>
                    <a:pt x="14060" y="50802"/>
                  </a:lnTo>
                  <a:lnTo>
                    <a:pt x="13311" y="50605"/>
                  </a:lnTo>
                  <a:lnTo>
                    <a:pt x="12563" y="50409"/>
                  </a:lnTo>
                  <a:lnTo>
                    <a:pt x="12406" y="49582"/>
                  </a:lnTo>
                  <a:lnTo>
                    <a:pt x="12287" y="48755"/>
                  </a:lnTo>
                  <a:lnTo>
                    <a:pt x="12209" y="47652"/>
                  </a:lnTo>
                  <a:close/>
                  <a:moveTo>
                    <a:pt x="24575" y="51078"/>
                  </a:moveTo>
                  <a:lnTo>
                    <a:pt x="24378" y="51708"/>
                  </a:lnTo>
                  <a:lnTo>
                    <a:pt x="24181" y="52260"/>
                  </a:lnTo>
                  <a:lnTo>
                    <a:pt x="23944" y="52811"/>
                  </a:lnTo>
                  <a:lnTo>
                    <a:pt x="23669" y="53283"/>
                  </a:lnTo>
                  <a:lnTo>
                    <a:pt x="22527" y="53559"/>
                  </a:lnTo>
                  <a:lnTo>
                    <a:pt x="21385" y="53795"/>
                  </a:lnTo>
                  <a:lnTo>
                    <a:pt x="20243" y="53914"/>
                  </a:lnTo>
                  <a:lnTo>
                    <a:pt x="19061" y="54032"/>
                  </a:lnTo>
                  <a:lnTo>
                    <a:pt x="17880" y="54032"/>
                  </a:lnTo>
                  <a:lnTo>
                    <a:pt x="16738" y="53992"/>
                  </a:lnTo>
                  <a:lnTo>
                    <a:pt x="15556" y="53874"/>
                  </a:lnTo>
                  <a:lnTo>
                    <a:pt x="14414" y="53717"/>
                  </a:lnTo>
                  <a:lnTo>
                    <a:pt x="14060" y="53638"/>
                  </a:lnTo>
                  <a:lnTo>
                    <a:pt x="13705" y="53520"/>
                  </a:lnTo>
                  <a:lnTo>
                    <a:pt x="13469" y="53047"/>
                  </a:lnTo>
                  <a:lnTo>
                    <a:pt x="13233" y="52535"/>
                  </a:lnTo>
                  <a:lnTo>
                    <a:pt x="12996" y="51984"/>
                  </a:lnTo>
                  <a:lnTo>
                    <a:pt x="12799" y="51433"/>
                  </a:lnTo>
                  <a:lnTo>
                    <a:pt x="14138" y="51748"/>
                  </a:lnTo>
                  <a:lnTo>
                    <a:pt x="15477" y="51984"/>
                  </a:lnTo>
                  <a:lnTo>
                    <a:pt x="16147" y="52063"/>
                  </a:lnTo>
                  <a:lnTo>
                    <a:pt x="16816" y="52141"/>
                  </a:lnTo>
                  <a:lnTo>
                    <a:pt x="17486" y="52181"/>
                  </a:lnTo>
                  <a:lnTo>
                    <a:pt x="18195" y="52181"/>
                  </a:lnTo>
                  <a:lnTo>
                    <a:pt x="18982" y="52141"/>
                  </a:lnTo>
                  <a:lnTo>
                    <a:pt x="19809" y="52102"/>
                  </a:lnTo>
                  <a:lnTo>
                    <a:pt x="20597" y="52023"/>
                  </a:lnTo>
                  <a:lnTo>
                    <a:pt x="21424" y="51905"/>
                  </a:lnTo>
                  <a:lnTo>
                    <a:pt x="22212" y="51748"/>
                  </a:lnTo>
                  <a:lnTo>
                    <a:pt x="22999" y="51551"/>
                  </a:lnTo>
                  <a:lnTo>
                    <a:pt x="23787" y="51314"/>
                  </a:lnTo>
                  <a:lnTo>
                    <a:pt x="24575" y="51078"/>
                  </a:lnTo>
                  <a:close/>
                  <a:moveTo>
                    <a:pt x="22920" y="54386"/>
                  </a:moveTo>
                  <a:lnTo>
                    <a:pt x="22448" y="54859"/>
                  </a:lnTo>
                  <a:lnTo>
                    <a:pt x="21975" y="55292"/>
                  </a:lnTo>
                  <a:lnTo>
                    <a:pt x="21660" y="55489"/>
                  </a:lnTo>
                  <a:lnTo>
                    <a:pt x="21345" y="55686"/>
                  </a:lnTo>
                  <a:lnTo>
                    <a:pt x="20991" y="55843"/>
                  </a:lnTo>
                  <a:lnTo>
                    <a:pt x="20636" y="55961"/>
                  </a:lnTo>
                  <a:lnTo>
                    <a:pt x="20243" y="56080"/>
                  </a:lnTo>
                  <a:lnTo>
                    <a:pt x="19849" y="56158"/>
                  </a:lnTo>
                  <a:lnTo>
                    <a:pt x="19416" y="56237"/>
                  </a:lnTo>
                  <a:lnTo>
                    <a:pt x="18982" y="56276"/>
                  </a:lnTo>
                  <a:lnTo>
                    <a:pt x="18273" y="56276"/>
                  </a:lnTo>
                  <a:lnTo>
                    <a:pt x="17840" y="56237"/>
                  </a:lnTo>
                  <a:lnTo>
                    <a:pt x="17446" y="56198"/>
                  </a:lnTo>
                  <a:lnTo>
                    <a:pt x="17053" y="56080"/>
                  </a:lnTo>
                  <a:lnTo>
                    <a:pt x="16659" y="55961"/>
                  </a:lnTo>
                  <a:lnTo>
                    <a:pt x="16304" y="55843"/>
                  </a:lnTo>
                  <a:lnTo>
                    <a:pt x="15950" y="55686"/>
                  </a:lnTo>
                  <a:lnTo>
                    <a:pt x="15595" y="55489"/>
                  </a:lnTo>
                  <a:lnTo>
                    <a:pt x="15320" y="55292"/>
                  </a:lnTo>
                  <a:lnTo>
                    <a:pt x="14926" y="54977"/>
                  </a:lnTo>
                  <a:lnTo>
                    <a:pt x="14572" y="54662"/>
                  </a:lnTo>
                  <a:lnTo>
                    <a:pt x="14572" y="54662"/>
                  </a:lnTo>
                  <a:lnTo>
                    <a:pt x="15438" y="54780"/>
                  </a:lnTo>
                  <a:lnTo>
                    <a:pt x="16344" y="54859"/>
                  </a:lnTo>
                  <a:lnTo>
                    <a:pt x="17210" y="54898"/>
                  </a:lnTo>
                  <a:lnTo>
                    <a:pt x="18077" y="54937"/>
                  </a:lnTo>
                  <a:lnTo>
                    <a:pt x="19297" y="54898"/>
                  </a:lnTo>
                  <a:lnTo>
                    <a:pt x="20518" y="54780"/>
                  </a:lnTo>
                  <a:lnTo>
                    <a:pt x="21700" y="54622"/>
                  </a:lnTo>
                  <a:lnTo>
                    <a:pt x="22920" y="54386"/>
                  </a:lnTo>
                  <a:close/>
                  <a:moveTo>
                    <a:pt x="17880" y="0"/>
                  </a:moveTo>
                  <a:lnTo>
                    <a:pt x="16974" y="79"/>
                  </a:lnTo>
                  <a:lnTo>
                    <a:pt x="16068" y="158"/>
                  </a:lnTo>
                  <a:lnTo>
                    <a:pt x="15202" y="315"/>
                  </a:lnTo>
                  <a:lnTo>
                    <a:pt x="14335" y="551"/>
                  </a:lnTo>
                  <a:lnTo>
                    <a:pt x="13469" y="788"/>
                  </a:lnTo>
                  <a:lnTo>
                    <a:pt x="12642" y="1103"/>
                  </a:lnTo>
                  <a:lnTo>
                    <a:pt x="11854" y="1418"/>
                  </a:lnTo>
                  <a:lnTo>
                    <a:pt x="11067" y="1812"/>
                  </a:lnTo>
                  <a:lnTo>
                    <a:pt x="10279" y="2205"/>
                  </a:lnTo>
                  <a:lnTo>
                    <a:pt x="9531" y="2678"/>
                  </a:lnTo>
                  <a:lnTo>
                    <a:pt x="8782" y="3190"/>
                  </a:lnTo>
                  <a:lnTo>
                    <a:pt x="8074" y="3702"/>
                  </a:lnTo>
                  <a:lnTo>
                    <a:pt x="7404" y="4253"/>
                  </a:lnTo>
                  <a:lnTo>
                    <a:pt x="6735" y="4844"/>
                  </a:lnTo>
                  <a:lnTo>
                    <a:pt x="6105" y="5474"/>
                  </a:lnTo>
                  <a:lnTo>
                    <a:pt x="5474" y="6104"/>
                  </a:lnTo>
                  <a:lnTo>
                    <a:pt x="4884" y="6774"/>
                  </a:lnTo>
                  <a:lnTo>
                    <a:pt x="4332" y="7483"/>
                  </a:lnTo>
                  <a:lnTo>
                    <a:pt x="3820" y="8191"/>
                  </a:lnTo>
                  <a:lnTo>
                    <a:pt x="3308" y="8900"/>
                  </a:lnTo>
                  <a:lnTo>
                    <a:pt x="2875" y="9688"/>
                  </a:lnTo>
                  <a:lnTo>
                    <a:pt x="2442" y="10436"/>
                  </a:lnTo>
                  <a:lnTo>
                    <a:pt x="2009" y="11224"/>
                  </a:lnTo>
                  <a:lnTo>
                    <a:pt x="1654" y="12011"/>
                  </a:lnTo>
                  <a:lnTo>
                    <a:pt x="1339" y="12799"/>
                  </a:lnTo>
                  <a:lnTo>
                    <a:pt x="1024" y="13626"/>
                  </a:lnTo>
                  <a:lnTo>
                    <a:pt x="749" y="14453"/>
                  </a:lnTo>
                  <a:lnTo>
                    <a:pt x="552" y="15280"/>
                  </a:lnTo>
                  <a:lnTo>
                    <a:pt x="355" y="16107"/>
                  </a:lnTo>
                  <a:lnTo>
                    <a:pt x="197" y="16934"/>
                  </a:lnTo>
                  <a:lnTo>
                    <a:pt x="79" y="17801"/>
                  </a:lnTo>
                  <a:lnTo>
                    <a:pt x="0" y="18706"/>
                  </a:lnTo>
                  <a:lnTo>
                    <a:pt x="0" y="19573"/>
                  </a:lnTo>
                  <a:lnTo>
                    <a:pt x="0" y="20478"/>
                  </a:lnTo>
                  <a:lnTo>
                    <a:pt x="40" y="21384"/>
                  </a:lnTo>
                  <a:lnTo>
                    <a:pt x="158" y="22251"/>
                  </a:lnTo>
                  <a:lnTo>
                    <a:pt x="276" y="23156"/>
                  </a:lnTo>
                  <a:lnTo>
                    <a:pt x="473" y="24062"/>
                  </a:lnTo>
                  <a:lnTo>
                    <a:pt x="709" y="24968"/>
                  </a:lnTo>
                  <a:lnTo>
                    <a:pt x="946" y="25834"/>
                  </a:lnTo>
                  <a:lnTo>
                    <a:pt x="1261" y="26740"/>
                  </a:lnTo>
                  <a:lnTo>
                    <a:pt x="1615" y="27607"/>
                  </a:lnTo>
                  <a:lnTo>
                    <a:pt x="1969" y="28473"/>
                  </a:lnTo>
                  <a:lnTo>
                    <a:pt x="2403" y="29339"/>
                  </a:lnTo>
                  <a:lnTo>
                    <a:pt x="2875" y="30166"/>
                  </a:lnTo>
                  <a:lnTo>
                    <a:pt x="3348" y="30993"/>
                  </a:lnTo>
                  <a:lnTo>
                    <a:pt x="3939" y="31860"/>
                  </a:lnTo>
                  <a:lnTo>
                    <a:pt x="4529" y="32726"/>
                  </a:lnTo>
                  <a:lnTo>
                    <a:pt x="5750" y="34380"/>
                  </a:lnTo>
                  <a:lnTo>
                    <a:pt x="6932" y="36034"/>
                  </a:lnTo>
                  <a:lnTo>
                    <a:pt x="7483" y="36861"/>
                  </a:lnTo>
                  <a:lnTo>
                    <a:pt x="8034" y="37649"/>
                  </a:lnTo>
                  <a:lnTo>
                    <a:pt x="8507" y="38476"/>
                  </a:lnTo>
                  <a:lnTo>
                    <a:pt x="8940" y="39342"/>
                  </a:lnTo>
                  <a:lnTo>
                    <a:pt x="9334" y="40209"/>
                  </a:lnTo>
                  <a:lnTo>
                    <a:pt x="9649" y="41075"/>
                  </a:lnTo>
                  <a:lnTo>
                    <a:pt x="9806" y="41705"/>
                  </a:lnTo>
                  <a:lnTo>
                    <a:pt x="9964" y="42335"/>
                  </a:lnTo>
                  <a:lnTo>
                    <a:pt x="10043" y="43005"/>
                  </a:lnTo>
                  <a:lnTo>
                    <a:pt x="10161" y="43635"/>
                  </a:lnTo>
                  <a:lnTo>
                    <a:pt x="10240" y="44974"/>
                  </a:lnTo>
                  <a:lnTo>
                    <a:pt x="10318" y="46313"/>
                  </a:lnTo>
                  <a:lnTo>
                    <a:pt x="10397" y="47612"/>
                  </a:lnTo>
                  <a:lnTo>
                    <a:pt x="10515" y="48912"/>
                  </a:lnTo>
                  <a:lnTo>
                    <a:pt x="10594" y="49582"/>
                  </a:lnTo>
                  <a:lnTo>
                    <a:pt x="10712" y="50251"/>
                  </a:lnTo>
                  <a:lnTo>
                    <a:pt x="10830" y="50842"/>
                  </a:lnTo>
                  <a:lnTo>
                    <a:pt x="10948" y="51472"/>
                  </a:lnTo>
                  <a:lnTo>
                    <a:pt x="11106" y="52023"/>
                  </a:lnTo>
                  <a:lnTo>
                    <a:pt x="11303" y="52575"/>
                  </a:lnTo>
                  <a:lnTo>
                    <a:pt x="11500" y="53087"/>
                  </a:lnTo>
                  <a:lnTo>
                    <a:pt x="11736" y="53598"/>
                  </a:lnTo>
                  <a:lnTo>
                    <a:pt x="11972" y="54071"/>
                  </a:lnTo>
                  <a:lnTo>
                    <a:pt x="12248" y="54544"/>
                  </a:lnTo>
                  <a:lnTo>
                    <a:pt x="12524" y="54937"/>
                  </a:lnTo>
                  <a:lnTo>
                    <a:pt x="12839" y="55371"/>
                  </a:lnTo>
                  <a:lnTo>
                    <a:pt x="13154" y="55725"/>
                  </a:lnTo>
                  <a:lnTo>
                    <a:pt x="13508" y="56080"/>
                  </a:lnTo>
                  <a:lnTo>
                    <a:pt x="13863" y="56434"/>
                  </a:lnTo>
                  <a:lnTo>
                    <a:pt x="14257" y="56710"/>
                  </a:lnTo>
                  <a:lnTo>
                    <a:pt x="14650" y="56985"/>
                  </a:lnTo>
                  <a:lnTo>
                    <a:pt x="15084" y="57261"/>
                  </a:lnTo>
                  <a:lnTo>
                    <a:pt x="15556" y="57458"/>
                  </a:lnTo>
                  <a:lnTo>
                    <a:pt x="16068" y="57655"/>
                  </a:lnTo>
                  <a:lnTo>
                    <a:pt x="16541" y="57812"/>
                  </a:lnTo>
                  <a:lnTo>
                    <a:pt x="17092" y="57930"/>
                  </a:lnTo>
                  <a:lnTo>
                    <a:pt x="17643" y="58009"/>
                  </a:lnTo>
                  <a:lnTo>
                    <a:pt x="18195" y="58049"/>
                  </a:lnTo>
                  <a:lnTo>
                    <a:pt x="19100" y="58049"/>
                  </a:lnTo>
                  <a:lnTo>
                    <a:pt x="19652" y="58009"/>
                  </a:lnTo>
                  <a:lnTo>
                    <a:pt x="20203" y="57930"/>
                  </a:lnTo>
                  <a:lnTo>
                    <a:pt x="20715" y="57812"/>
                  </a:lnTo>
                  <a:lnTo>
                    <a:pt x="21227" y="57655"/>
                  </a:lnTo>
                  <a:lnTo>
                    <a:pt x="21700" y="57458"/>
                  </a:lnTo>
                  <a:lnTo>
                    <a:pt x="22172" y="57261"/>
                  </a:lnTo>
                  <a:lnTo>
                    <a:pt x="22605" y="56985"/>
                  </a:lnTo>
                  <a:lnTo>
                    <a:pt x="23039" y="56710"/>
                  </a:lnTo>
                  <a:lnTo>
                    <a:pt x="23432" y="56434"/>
                  </a:lnTo>
                  <a:lnTo>
                    <a:pt x="23787" y="56080"/>
                  </a:lnTo>
                  <a:lnTo>
                    <a:pt x="24141" y="55725"/>
                  </a:lnTo>
                  <a:lnTo>
                    <a:pt x="24456" y="55371"/>
                  </a:lnTo>
                  <a:lnTo>
                    <a:pt x="24771" y="54937"/>
                  </a:lnTo>
                  <a:lnTo>
                    <a:pt x="25047" y="54544"/>
                  </a:lnTo>
                  <a:lnTo>
                    <a:pt x="25283" y="54071"/>
                  </a:lnTo>
                  <a:lnTo>
                    <a:pt x="25559" y="53598"/>
                  </a:lnTo>
                  <a:lnTo>
                    <a:pt x="25756" y="53087"/>
                  </a:lnTo>
                  <a:lnTo>
                    <a:pt x="25953" y="52575"/>
                  </a:lnTo>
                  <a:lnTo>
                    <a:pt x="26150" y="52023"/>
                  </a:lnTo>
                  <a:lnTo>
                    <a:pt x="26307" y="51472"/>
                  </a:lnTo>
                  <a:lnTo>
                    <a:pt x="26465" y="50842"/>
                  </a:lnTo>
                  <a:lnTo>
                    <a:pt x="26583" y="50251"/>
                  </a:lnTo>
                  <a:lnTo>
                    <a:pt x="26780" y="48912"/>
                  </a:lnTo>
                  <a:lnTo>
                    <a:pt x="26859" y="47612"/>
                  </a:lnTo>
                  <a:lnTo>
                    <a:pt x="26937" y="46313"/>
                  </a:lnTo>
                  <a:lnTo>
                    <a:pt x="27016" y="44974"/>
                  </a:lnTo>
                  <a:lnTo>
                    <a:pt x="27134" y="43635"/>
                  </a:lnTo>
                  <a:lnTo>
                    <a:pt x="27213" y="43005"/>
                  </a:lnTo>
                  <a:lnTo>
                    <a:pt x="27331" y="42335"/>
                  </a:lnTo>
                  <a:lnTo>
                    <a:pt x="27449" y="41705"/>
                  </a:lnTo>
                  <a:lnTo>
                    <a:pt x="27646" y="41075"/>
                  </a:lnTo>
                  <a:lnTo>
                    <a:pt x="27961" y="40209"/>
                  </a:lnTo>
                  <a:lnTo>
                    <a:pt x="28316" y="39342"/>
                  </a:lnTo>
                  <a:lnTo>
                    <a:pt x="28749" y="38476"/>
                  </a:lnTo>
                  <a:lnTo>
                    <a:pt x="29261" y="37649"/>
                  </a:lnTo>
                  <a:lnTo>
                    <a:pt x="29773" y="36861"/>
                  </a:lnTo>
                  <a:lnTo>
                    <a:pt x="30364" y="36034"/>
                  </a:lnTo>
                  <a:lnTo>
                    <a:pt x="31545" y="34380"/>
                  </a:lnTo>
                  <a:lnTo>
                    <a:pt x="32766" y="32726"/>
                  </a:lnTo>
                  <a:lnTo>
                    <a:pt x="33357" y="31860"/>
                  </a:lnTo>
                  <a:lnTo>
                    <a:pt x="33908" y="30993"/>
                  </a:lnTo>
                  <a:lnTo>
                    <a:pt x="34420" y="30166"/>
                  </a:lnTo>
                  <a:lnTo>
                    <a:pt x="34892" y="29339"/>
                  </a:lnTo>
                  <a:lnTo>
                    <a:pt x="35286" y="28473"/>
                  </a:lnTo>
                  <a:lnTo>
                    <a:pt x="35680" y="27607"/>
                  </a:lnTo>
                  <a:lnTo>
                    <a:pt x="36035" y="26740"/>
                  </a:lnTo>
                  <a:lnTo>
                    <a:pt x="36310" y="25834"/>
                  </a:lnTo>
                  <a:lnTo>
                    <a:pt x="36586" y="24968"/>
                  </a:lnTo>
                  <a:lnTo>
                    <a:pt x="36822" y="24062"/>
                  </a:lnTo>
                  <a:lnTo>
                    <a:pt x="36980" y="23156"/>
                  </a:lnTo>
                  <a:lnTo>
                    <a:pt x="37137" y="22251"/>
                  </a:lnTo>
                  <a:lnTo>
                    <a:pt x="37216" y="21384"/>
                  </a:lnTo>
                  <a:lnTo>
                    <a:pt x="37295" y="20478"/>
                  </a:lnTo>
                  <a:lnTo>
                    <a:pt x="37295" y="19573"/>
                  </a:lnTo>
                  <a:lnTo>
                    <a:pt x="37255" y="18706"/>
                  </a:lnTo>
                  <a:lnTo>
                    <a:pt x="37177" y="17801"/>
                  </a:lnTo>
                  <a:lnTo>
                    <a:pt x="37098" y="16934"/>
                  </a:lnTo>
                  <a:lnTo>
                    <a:pt x="36940" y="16107"/>
                  </a:lnTo>
                  <a:lnTo>
                    <a:pt x="36743" y="15319"/>
                  </a:lnTo>
                  <a:lnTo>
                    <a:pt x="36547" y="14532"/>
                  </a:lnTo>
                  <a:lnTo>
                    <a:pt x="36310" y="13744"/>
                  </a:lnTo>
                  <a:lnTo>
                    <a:pt x="35995" y="12957"/>
                  </a:lnTo>
                  <a:lnTo>
                    <a:pt x="35680" y="12208"/>
                  </a:lnTo>
                  <a:lnTo>
                    <a:pt x="35365" y="11460"/>
                  </a:lnTo>
                  <a:lnTo>
                    <a:pt x="34971" y="10712"/>
                  </a:lnTo>
                  <a:lnTo>
                    <a:pt x="34577" y="10003"/>
                  </a:lnTo>
                  <a:lnTo>
                    <a:pt x="34144" y="9294"/>
                  </a:lnTo>
                  <a:lnTo>
                    <a:pt x="33672" y="8625"/>
                  </a:lnTo>
                  <a:lnTo>
                    <a:pt x="33199" y="7955"/>
                  </a:lnTo>
                  <a:lnTo>
                    <a:pt x="32687" y="7325"/>
                  </a:lnTo>
                  <a:lnTo>
                    <a:pt x="32175" y="6695"/>
                  </a:lnTo>
                  <a:lnTo>
                    <a:pt x="31624" y="6104"/>
                  </a:lnTo>
                  <a:lnTo>
                    <a:pt x="31033" y="5513"/>
                  </a:lnTo>
                  <a:lnTo>
                    <a:pt x="30442" y="4962"/>
                  </a:lnTo>
                  <a:lnTo>
                    <a:pt x="29812" y="4411"/>
                  </a:lnTo>
                  <a:lnTo>
                    <a:pt x="29182" y="3899"/>
                  </a:lnTo>
                  <a:lnTo>
                    <a:pt x="28552" y="3426"/>
                  </a:lnTo>
                  <a:lnTo>
                    <a:pt x="27883" y="2993"/>
                  </a:lnTo>
                  <a:lnTo>
                    <a:pt x="27213" y="2560"/>
                  </a:lnTo>
                  <a:lnTo>
                    <a:pt x="26504" y="2166"/>
                  </a:lnTo>
                  <a:lnTo>
                    <a:pt x="25795" y="1812"/>
                  </a:lnTo>
                  <a:lnTo>
                    <a:pt x="25047" y="1457"/>
                  </a:lnTo>
                  <a:lnTo>
                    <a:pt x="24338" y="1142"/>
                  </a:lnTo>
                  <a:lnTo>
                    <a:pt x="23590" y="866"/>
                  </a:lnTo>
                  <a:lnTo>
                    <a:pt x="22802" y="630"/>
                  </a:lnTo>
                  <a:lnTo>
                    <a:pt x="22054" y="433"/>
                  </a:lnTo>
                  <a:lnTo>
                    <a:pt x="21266" y="276"/>
                  </a:lnTo>
                  <a:lnTo>
                    <a:pt x="20518" y="158"/>
                  </a:lnTo>
                  <a:lnTo>
                    <a:pt x="19731" y="79"/>
                  </a:lnTo>
                  <a:lnTo>
                    <a:pt x="18785" y="0"/>
                  </a:lnTo>
                  <a:close/>
                </a:path>
              </a:pathLst>
            </a:custGeom>
            <a:solidFill>
              <a:srgbClr val="02020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500"/>
                            </p:stCondLst>
                            <p:childTnLst>
                              <p:par>
                                <p:cTn id="11" presetID="16" presetClass="entr" presetSubtype="37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3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500"/>
                            </p:stCondLst>
                            <p:childTnLst>
                              <p:par>
                                <p:cTn id="22" presetID="16" presetClass="entr" presetSubtype="37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24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500"/>
                            </p:stCondLst>
                            <p:childTnLst>
                              <p:par>
                                <p:cTn id="33" presetID="16" presetClass="entr" presetSubtype="37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35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3" grpId="0"/>
      <p:bldP spid="54" grpId="0"/>
      <p:bldP spid="65" grpId="0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3"/>
        </a:solidFill>
        <a:effectLst/>
      </p:bgPr>
    </p:bg>
    <p:spTree>
      <p:nvGrpSpPr>
        <p:cNvPr id="1" name="Shape 102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241" name="Google Shape;10241;p44"/>
          <p:cNvGrpSpPr/>
          <p:nvPr/>
        </p:nvGrpSpPr>
        <p:grpSpPr>
          <a:xfrm>
            <a:off x="-401797" y="-243098"/>
            <a:ext cx="12829881" cy="7407628"/>
            <a:chOff x="-200026" y="-123825"/>
            <a:chExt cx="9419883" cy="5438787"/>
          </a:xfrm>
        </p:grpSpPr>
        <p:grpSp>
          <p:nvGrpSpPr>
            <p:cNvPr id="10242" name="Google Shape;10242;p44"/>
            <p:cNvGrpSpPr/>
            <p:nvPr/>
          </p:nvGrpSpPr>
          <p:grpSpPr>
            <a:xfrm>
              <a:off x="-200026" y="-123825"/>
              <a:ext cx="9419883" cy="5438787"/>
              <a:chOff x="-239051" y="-123825"/>
              <a:chExt cx="9419883" cy="5438787"/>
            </a:xfrm>
          </p:grpSpPr>
          <p:sp>
            <p:nvSpPr>
              <p:cNvPr id="10243" name="Google Shape;10243;p44"/>
              <p:cNvSpPr/>
              <p:nvPr/>
            </p:nvSpPr>
            <p:spPr>
              <a:xfrm>
                <a:off x="8483162" y="419383"/>
                <a:ext cx="321683" cy="310933"/>
              </a:xfrm>
              <a:custGeom>
                <a:avLst/>
                <a:gdLst/>
                <a:ahLst/>
                <a:cxnLst/>
                <a:rect l="l" t="t" r="r" b="b"/>
                <a:pathLst>
                  <a:path w="3561" h="3442" extrusionOk="0">
                    <a:moveTo>
                      <a:pt x="2787" y="1"/>
                    </a:moveTo>
                    <a:lnTo>
                      <a:pt x="1715" y="632"/>
                    </a:lnTo>
                    <a:lnTo>
                      <a:pt x="596" y="108"/>
                    </a:lnTo>
                    <a:lnTo>
                      <a:pt x="846" y="1323"/>
                    </a:lnTo>
                    <a:lnTo>
                      <a:pt x="1" y="2227"/>
                    </a:lnTo>
                    <a:lnTo>
                      <a:pt x="1239" y="2358"/>
                    </a:lnTo>
                    <a:lnTo>
                      <a:pt x="1834" y="3442"/>
                    </a:lnTo>
                    <a:lnTo>
                      <a:pt x="2334" y="2299"/>
                    </a:lnTo>
                    <a:lnTo>
                      <a:pt x="3561" y="2073"/>
                    </a:lnTo>
                    <a:lnTo>
                      <a:pt x="2632" y="1239"/>
                    </a:lnTo>
                    <a:lnTo>
                      <a:pt x="2787" y="1"/>
                    </a:lnTo>
                    <a:close/>
                  </a:path>
                </a:pathLst>
              </a:custGeom>
              <a:solidFill>
                <a:schemeClr val="accent1"/>
              </a:solidFill>
              <a:ln w="19050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244" name="Google Shape;10244;p44"/>
              <p:cNvSpPr/>
              <p:nvPr/>
            </p:nvSpPr>
            <p:spPr>
              <a:xfrm>
                <a:off x="7794720" y="3723653"/>
                <a:ext cx="419606" cy="402352"/>
              </a:xfrm>
              <a:custGeom>
                <a:avLst/>
                <a:gdLst/>
                <a:ahLst/>
                <a:cxnLst/>
                <a:rect l="l" t="t" r="r" b="b"/>
                <a:pathLst>
                  <a:path w="4645" h="4454" extrusionOk="0">
                    <a:moveTo>
                      <a:pt x="953" y="1"/>
                    </a:moveTo>
                    <a:lnTo>
                      <a:pt x="1191" y="1608"/>
                    </a:lnTo>
                    <a:lnTo>
                      <a:pt x="1" y="2715"/>
                    </a:lnTo>
                    <a:lnTo>
                      <a:pt x="1584" y="2977"/>
                    </a:lnTo>
                    <a:lnTo>
                      <a:pt x="2287" y="4454"/>
                    </a:lnTo>
                    <a:lnTo>
                      <a:pt x="3037" y="3013"/>
                    </a:lnTo>
                    <a:lnTo>
                      <a:pt x="4644" y="2810"/>
                    </a:lnTo>
                    <a:lnTo>
                      <a:pt x="3513" y="1656"/>
                    </a:lnTo>
                    <a:lnTo>
                      <a:pt x="3823" y="60"/>
                    </a:lnTo>
                    <a:lnTo>
                      <a:pt x="2370" y="786"/>
                    </a:lnTo>
                    <a:lnTo>
                      <a:pt x="953" y="1"/>
                    </a:lnTo>
                    <a:close/>
                  </a:path>
                </a:pathLst>
              </a:custGeom>
              <a:solidFill>
                <a:schemeClr val="accent1"/>
              </a:solidFill>
              <a:ln w="19050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245" name="Google Shape;10245;p44"/>
              <p:cNvSpPr/>
              <p:nvPr/>
            </p:nvSpPr>
            <p:spPr>
              <a:xfrm>
                <a:off x="2000975" y="87900"/>
                <a:ext cx="407682" cy="419606"/>
              </a:xfrm>
              <a:custGeom>
                <a:avLst/>
                <a:gdLst/>
                <a:ahLst/>
                <a:cxnLst/>
                <a:rect l="l" t="t" r="r" b="b"/>
                <a:pathLst>
                  <a:path w="4513" h="4645" extrusionOk="0">
                    <a:moveTo>
                      <a:pt x="2977" y="1"/>
                    </a:moveTo>
                    <a:lnTo>
                      <a:pt x="1774" y="1084"/>
                    </a:lnTo>
                    <a:lnTo>
                      <a:pt x="179" y="715"/>
                    </a:lnTo>
                    <a:lnTo>
                      <a:pt x="845" y="2192"/>
                    </a:lnTo>
                    <a:lnTo>
                      <a:pt x="0" y="3573"/>
                    </a:lnTo>
                    <a:lnTo>
                      <a:pt x="1607" y="3406"/>
                    </a:lnTo>
                    <a:lnTo>
                      <a:pt x="2667" y="4644"/>
                    </a:lnTo>
                    <a:lnTo>
                      <a:pt x="3001" y="3049"/>
                    </a:lnTo>
                    <a:lnTo>
                      <a:pt x="4513" y="2442"/>
                    </a:lnTo>
                    <a:lnTo>
                      <a:pt x="3096" y="1620"/>
                    </a:lnTo>
                    <a:lnTo>
                      <a:pt x="2977" y="1"/>
                    </a:lnTo>
                    <a:close/>
                  </a:path>
                </a:pathLst>
              </a:custGeom>
              <a:solidFill>
                <a:schemeClr val="accent1"/>
              </a:solidFill>
              <a:ln w="19050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246" name="Google Shape;10246;p44"/>
              <p:cNvSpPr/>
              <p:nvPr/>
            </p:nvSpPr>
            <p:spPr>
              <a:xfrm>
                <a:off x="2331566" y="4670288"/>
                <a:ext cx="406688" cy="419606"/>
              </a:xfrm>
              <a:custGeom>
                <a:avLst/>
                <a:gdLst/>
                <a:ahLst/>
                <a:cxnLst/>
                <a:rect l="l" t="t" r="r" b="b"/>
                <a:pathLst>
                  <a:path w="4502" h="4645" extrusionOk="0">
                    <a:moveTo>
                      <a:pt x="2966" y="1"/>
                    </a:moveTo>
                    <a:lnTo>
                      <a:pt x="1751" y="1084"/>
                    </a:lnTo>
                    <a:lnTo>
                      <a:pt x="180" y="715"/>
                    </a:lnTo>
                    <a:lnTo>
                      <a:pt x="846" y="2203"/>
                    </a:lnTo>
                    <a:lnTo>
                      <a:pt x="1" y="3584"/>
                    </a:lnTo>
                    <a:lnTo>
                      <a:pt x="1620" y="3406"/>
                    </a:lnTo>
                    <a:lnTo>
                      <a:pt x="2680" y="4644"/>
                    </a:lnTo>
                    <a:lnTo>
                      <a:pt x="3001" y="3049"/>
                    </a:lnTo>
                    <a:lnTo>
                      <a:pt x="4501" y="2406"/>
                    </a:lnTo>
                    <a:lnTo>
                      <a:pt x="3097" y="1608"/>
                    </a:lnTo>
                    <a:lnTo>
                      <a:pt x="2966" y="1"/>
                    </a:lnTo>
                    <a:close/>
                  </a:path>
                </a:pathLst>
              </a:custGeom>
              <a:solidFill>
                <a:schemeClr val="accent1"/>
              </a:solidFill>
              <a:ln w="19050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247" name="Google Shape;10247;p44"/>
              <p:cNvSpPr/>
              <p:nvPr/>
            </p:nvSpPr>
            <p:spPr>
              <a:xfrm>
                <a:off x="4509262" y="4734336"/>
                <a:ext cx="305513" cy="291511"/>
              </a:xfrm>
              <a:custGeom>
                <a:avLst/>
                <a:gdLst/>
                <a:ahLst/>
                <a:cxnLst/>
                <a:rect l="l" t="t" r="r" b="b"/>
                <a:pathLst>
                  <a:path w="3382" h="3227" extrusionOk="0">
                    <a:moveTo>
                      <a:pt x="1715" y="0"/>
                    </a:moveTo>
                    <a:lnTo>
                      <a:pt x="1179" y="1036"/>
                    </a:lnTo>
                    <a:lnTo>
                      <a:pt x="0" y="1191"/>
                    </a:lnTo>
                    <a:lnTo>
                      <a:pt x="834" y="2036"/>
                    </a:lnTo>
                    <a:lnTo>
                      <a:pt x="607" y="3191"/>
                    </a:lnTo>
                    <a:lnTo>
                      <a:pt x="1667" y="2667"/>
                    </a:lnTo>
                    <a:lnTo>
                      <a:pt x="2691" y="3227"/>
                    </a:lnTo>
                    <a:lnTo>
                      <a:pt x="2524" y="2072"/>
                    </a:lnTo>
                    <a:lnTo>
                      <a:pt x="3382" y="1262"/>
                    </a:lnTo>
                    <a:lnTo>
                      <a:pt x="2215" y="1072"/>
                    </a:lnTo>
                    <a:lnTo>
                      <a:pt x="1715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19050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248" name="Google Shape;10248;p44"/>
              <p:cNvSpPr/>
              <p:nvPr/>
            </p:nvSpPr>
            <p:spPr>
              <a:xfrm>
                <a:off x="4570024" y="4049609"/>
                <a:ext cx="184013" cy="182929"/>
              </a:xfrm>
              <a:custGeom>
                <a:avLst/>
                <a:gdLst/>
                <a:ahLst/>
                <a:cxnLst/>
                <a:rect l="l" t="t" r="r" b="b"/>
                <a:pathLst>
                  <a:path w="2037" h="2025" extrusionOk="0">
                    <a:moveTo>
                      <a:pt x="1501" y="1"/>
                    </a:moveTo>
                    <a:lnTo>
                      <a:pt x="906" y="406"/>
                    </a:lnTo>
                    <a:lnTo>
                      <a:pt x="239" y="144"/>
                    </a:lnTo>
                    <a:lnTo>
                      <a:pt x="441" y="846"/>
                    </a:lnTo>
                    <a:lnTo>
                      <a:pt x="1" y="1394"/>
                    </a:lnTo>
                    <a:lnTo>
                      <a:pt x="715" y="1418"/>
                    </a:lnTo>
                    <a:lnTo>
                      <a:pt x="1108" y="2025"/>
                    </a:lnTo>
                    <a:lnTo>
                      <a:pt x="1358" y="1334"/>
                    </a:lnTo>
                    <a:lnTo>
                      <a:pt x="2037" y="1144"/>
                    </a:lnTo>
                    <a:lnTo>
                      <a:pt x="1477" y="715"/>
                    </a:lnTo>
                    <a:lnTo>
                      <a:pt x="1501" y="1"/>
                    </a:lnTo>
                    <a:close/>
                  </a:path>
                </a:pathLst>
              </a:custGeom>
              <a:solidFill>
                <a:srgbClr val="F6F61A"/>
              </a:solidFill>
              <a:ln w="19050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249" name="Google Shape;10249;p44"/>
              <p:cNvSpPr/>
              <p:nvPr/>
            </p:nvSpPr>
            <p:spPr>
              <a:xfrm>
                <a:off x="6356114" y="211243"/>
                <a:ext cx="380852" cy="363598"/>
              </a:xfrm>
              <a:custGeom>
                <a:avLst/>
                <a:gdLst/>
                <a:ahLst/>
                <a:cxnLst/>
                <a:rect l="l" t="t" r="r" b="b"/>
                <a:pathLst>
                  <a:path w="4216" h="4025" extrusionOk="0">
                    <a:moveTo>
                      <a:pt x="2084" y="0"/>
                    </a:moveTo>
                    <a:lnTo>
                      <a:pt x="1441" y="1322"/>
                    </a:lnTo>
                    <a:lnTo>
                      <a:pt x="1" y="1560"/>
                    </a:lnTo>
                    <a:lnTo>
                      <a:pt x="1060" y="2572"/>
                    </a:lnTo>
                    <a:lnTo>
                      <a:pt x="834" y="4024"/>
                    </a:lnTo>
                    <a:lnTo>
                      <a:pt x="2132" y="3322"/>
                    </a:lnTo>
                    <a:lnTo>
                      <a:pt x="3442" y="3989"/>
                    </a:lnTo>
                    <a:lnTo>
                      <a:pt x="3168" y="2548"/>
                    </a:lnTo>
                    <a:lnTo>
                      <a:pt x="4216" y="1500"/>
                    </a:lnTo>
                    <a:lnTo>
                      <a:pt x="2751" y="1310"/>
                    </a:lnTo>
                    <a:lnTo>
                      <a:pt x="2084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19050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grpSp>
            <p:nvGrpSpPr>
              <p:cNvPr id="10250" name="Google Shape;10250;p44"/>
              <p:cNvGrpSpPr/>
              <p:nvPr/>
            </p:nvGrpSpPr>
            <p:grpSpPr>
              <a:xfrm>
                <a:off x="-239051" y="-123825"/>
                <a:ext cx="9419883" cy="5438787"/>
                <a:chOff x="-239051" y="-123825"/>
                <a:chExt cx="9419883" cy="5438787"/>
              </a:xfrm>
            </p:grpSpPr>
            <p:sp>
              <p:nvSpPr>
                <p:cNvPr id="10251" name="Google Shape;10251;p44"/>
                <p:cNvSpPr/>
                <p:nvPr/>
              </p:nvSpPr>
              <p:spPr>
                <a:xfrm>
                  <a:off x="5309500" y="3031099"/>
                  <a:ext cx="3300182" cy="22838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385" h="18871" extrusionOk="0">
                      <a:moveTo>
                        <a:pt x="0" y="1"/>
                      </a:moveTo>
                      <a:lnTo>
                        <a:pt x="27480" y="18765"/>
                      </a:lnTo>
                      <a:cubicBezTo>
                        <a:pt x="27480" y="18789"/>
                        <a:pt x="27492" y="18789"/>
                        <a:pt x="27492" y="18789"/>
                      </a:cubicBezTo>
                      <a:cubicBezTo>
                        <a:pt x="27576" y="18844"/>
                        <a:pt x="27673" y="18870"/>
                        <a:pt x="27769" y="18870"/>
                      </a:cubicBezTo>
                      <a:cubicBezTo>
                        <a:pt x="27944" y="18870"/>
                        <a:pt x="28118" y="18783"/>
                        <a:pt x="28218" y="18622"/>
                      </a:cubicBezTo>
                      <a:cubicBezTo>
                        <a:pt x="28385" y="18384"/>
                        <a:pt x="28313" y="18051"/>
                        <a:pt x="28063" y="17896"/>
                      </a:cubicBez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252" name="Google Shape;10252;p44"/>
                <p:cNvSpPr/>
                <p:nvPr/>
              </p:nvSpPr>
              <p:spPr>
                <a:xfrm>
                  <a:off x="6274627" y="-123824"/>
                  <a:ext cx="2530211" cy="15682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53" h="12907" extrusionOk="0">
                      <a:moveTo>
                        <a:pt x="19153" y="1"/>
                      </a:moveTo>
                      <a:cubicBezTo>
                        <a:pt x="19046" y="1"/>
                        <a:pt x="18939" y="31"/>
                        <a:pt x="18848" y="95"/>
                      </a:cubicBezTo>
                      <a:lnTo>
                        <a:pt x="0" y="12906"/>
                      </a:lnTo>
                      <a:lnTo>
                        <a:pt x="19443" y="988"/>
                      </a:lnTo>
                      <a:lnTo>
                        <a:pt x="19455" y="965"/>
                      </a:lnTo>
                      <a:cubicBezTo>
                        <a:pt x="19693" y="798"/>
                        <a:pt x="19753" y="464"/>
                        <a:pt x="19586" y="226"/>
                      </a:cubicBezTo>
                      <a:cubicBezTo>
                        <a:pt x="19491" y="80"/>
                        <a:pt x="19323" y="1"/>
                        <a:pt x="191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253" name="Google Shape;10253;p44"/>
                <p:cNvSpPr/>
                <p:nvPr/>
              </p:nvSpPr>
              <p:spPr>
                <a:xfrm>
                  <a:off x="660863" y="1101753"/>
                  <a:ext cx="2545410" cy="9510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66" h="8506" extrusionOk="0">
                      <a:moveTo>
                        <a:pt x="589" y="0"/>
                      </a:moveTo>
                      <a:cubicBezTo>
                        <a:pt x="373" y="0"/>
                        <a:pt x="160" y="143"/>
                        <a:pt x="84" y="362"/>
                      </a:cubicBezTo>
                      <a:cubicBezTo>
                        <a:pt x="1" y="636"/>
                        <a:pt x="143" y="945"/>
                        <a:pt x="429" y="1040"/>
                      </a:cubicBezTo>
                      <a:lnTo>
                        <a:pt x="22765" y="8506"/>
                      </a:lnTo>
                      <a:lnTo>
                        <a:pt x="798" y="40"/>
                      </a:lnTo>
                      <a:cubicBezTo>
                        <a:pt x="798" y="40"/>
                        <a:pt x="786" y="40"/>
                        <a:pt x="751" y="28"/>
                      </a:cubicBezTo>
                      <a:cubicBezTo>
                        <a:pt x="698" y="9"/>
                        <a:pt x="643" y="0"/>
                        <a:pt x="589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254" name="Google Shape;10254;p44"/>
                <p:cNvSpPr/>
                <p:nvPr/>
              </p:nvSpPr>
              <p:spPr>
                <a:xfrm>
                  <a:off x="-239051" y="2838124"/>
                  <a:ext cx="3521104" cy="8585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06" h="5548" extrusionOk="0">
                      <a:moveTo>
                        <a:pt x="23206" y="0"/>
                      </a:moveTo>
                      <a:lnTo>
                        <a:pt x="310" y="4858"/>
                      </a:lnTo>
                      <a:cubicBezTo>
                        <a:pt x="108" y="4894"/>
                        <a:pt x="1" y="5096"/>
                        <a:pt x="48" y="5275"/>
                      </a:cubicBezTo>
                      <a:cubicBezTo>
                        <a:pt x="79" y="5437"/>
                        <a:pt x="230" y="5547"/>
                        <a:pt x="391" y="5547"/>
                      </a:cubicBezTo>
                      <a:cubicBezTo>
                        <a:pt x="420" y="5547"/>
                        <a:pt x="448" y="5544"/>
                        <a:pt x="477" y="5537"/>
                      </a:cubicBezTo>
                      <a:lnTo>
                        <a:pt x="23206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255" name="Google Shape;10255;p44"/>
                <p:cNvSpPr/>
                <p:nvPr/>
              </p:nvSpPr>
              <p:spPr>
                <a:xfrm>
                  <a:off x="683448" y="3351995"/>
                  <a:ext cx="963892" cy="2934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21" h="2625" extrusionOk="0">
                      <a:moveTo>
                        <a:pt x="8621" y="0"/>
                      </a:moveTo>
                      <a:lnTo>
                        <a:pt x="334" y="1929"/>
                      </a:lnTo>
                      <a:cubicBezTo>
                        <a:pt x="322" y="1929"/>
                        <a:pt x="322" y="1941"/>
                        <a:pt x="287" y="1941"/>
                      </a:cubicBezTo>
                      <a:cubicBezTo>
                        <a:pt x="108" y="2000"/>
                        <a:pt x="1" y="2203"/>
                        <a:pt x="60" y="2381"/>
                      </a:cubicBezTo>
                      <a:cubicBezTo>
                        <a:pt x="109" y="2526"/>
                        <a:pt x="251" y="2624"/>
                        <a:pt x="405" y="2624"/>
                      </a:cubicBezTo>
                      <a:cubicBezTo>
                        <a:pt x="441" y="2624"/>
                        <a:pt x="477" y="2619"/>
                        <a:pt x="513" y="2608"/>
                      </a:cubicBezTo>
                      <a:lnTo>
                        <a:pt x="8621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256" name="Google Shape;10256;p44"/>
                <p:cNvSpPr/>
                <p:nvPr/>
              </p:nvSpPr>
              <p:spPr>
                <a:xfrm>
                  <a:off x="-172372" y="1737375"/>
                  <a:ext cx="3216203" cy="5018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75" h="4488" extrusionOk="0">
                      <a:moveTo>
                        <a:pt x="377" y="1"/>
                      </a:moveTo>
                      <a:cubicBezTo>
                        <a:pt x="204" y="1"/>
                        <a:pt x="69" y="119"/>
                        <a:pt x="48" y="273"/>
                      </a:cubicBezTo>
                      <a:cubicBezTo>
                        <a:pt x="1" y="475"/>
                        <a:pt x="132" y="666"/>
                        <a:pt x="322" y="689"/>
                      </a:cubicBezTo>
                      <a:lnTo>
                        <a:pt x="21075" y="4487"/>
                      </a:lnTo>
                      <a:lnTo>
                        <a:pt x="465" y="11"/>
                      </a:lnTo>
                      <a:cubicBezTo>
                        <a:pt x="435" y="4"/>
                        <a:pt x="405" y="1"/>
                        <a:pt x="37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257" name="Google Shape;10257;p44"/>
                <p:cNvSpPr/>
                <p:nvPr/>
              </p:nvSpPr>
              <p:spPr>
                <a:xfrm>
                  <a:off x="1151600" y="3347975"/>
                  <a:ext cx="2394114" cy="19259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18" h="15868" extrusionOk="0">
                      <a:moveTo>
                        <a:pt x="20217" y="0"/>
                      </a:moveTo>
                      <a:lnTo>
                        <a:pt x="179" y="15217"/>
                      </a:lnTo>
                      <a:cubicBezTo>
                        <a:pt x="24" y="15359"/>
                        <a:pt x="1" y="15574"/>
                        <a:pt x="120" y="15729"/>
                      </a:cubicBezTo>
                      <a:cubicBezTo>
                        <a:pt x="193" y="15822"/>
                        <a:pt x="297" y="15867"/>
                        <a:pt x="399" y="15867"/>
                      </a:cubicBezTo>
                      <a:cubicBezTo>
                        <a:pt x="479" y="15867"/>
                        <a:pt x="557" y="15840"/>
                        <a:pt x="620" y="15788"/>
                      </a:cubicBezTo>
                      <a:lnTo>
                        <a:pt x="20217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258" name="Google Shape;10258;p44"/>
                <p:cNvSpPr/>
                <p:nvPr/>
              </p:nvSpPr>
              <p:spPr>
                <a:xfrm>
                  <a:off x="3303325" y="3217500"/>
                  <a:ext cx="963891" cy="20522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92" h="17226" extrusionOk="0">
                      <a:moveTo>
                        <a:pt x="8192" y="1"/>
                      </a:moveTo>
                      <a:lnTo>
                        <a:pt x="131" y="16443"/>
                      </a:lnTo>
                      <a:cubicBezTo>
                        <a:pt x="131" y="16467"/>
                        <a:pt x="131" y="16467"/>
                        <a:pt x="119" y="16479"/>
                      </a:cubicBezTo>
                      <a:cubicBezTo>
                        <a:pt x="0" y="16753"/>
                        <a:pt x="131" y="17062"/>
                        <a:pt x="405" y="17181"/>
                      </a:cubicBezTo>
                      <a:cubicBezTo>
                        <a:pt x="471" y="17211"/>
                        <a:pt x="540" y="17225"/>
                        <a:pt x="610" y="17225"/>
                      </a:cubicBezTo>
                      <a:cubicBezTo>
                        <a:pt x="816" y="17225"/>
                        <a:pt x="1018" y="17100"/>
                        <a:pt x="1107" y="16896"/>
                      </a:cubicBezTo>
                      <a:lnTo>
                        <a:pt x="8192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259" name="Google Shape;10259;p44"/>
                <p:cNvSpPr/>
                <p:nvPr/>
              </p:nvSpPr>
              <p:spPr>
                <a:xfrm>
                  <a:off x="7878717" y="639652"/>
                  <a:ext cx="584418" cy="3055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27" h="2733" extrusionOk="0">
                      <a:moveTo>
                        <a:pt x="4814" y="0"/>
                      </a:moveTo>
                      <a:cubicBezTo>
                        <a:pt x="4751" y="0"/>
                        <a:pt x="4688" y="18"/>
                        <a:pt x="4632" y="54"/>
                      </a:cubicBezTo>
                      <a:lnTo>
                        <a:pt x="0" y="2733"/>
                      </a:lnTo>
                      <a:lnTo>
                        <a:pt x="4941" y="685"/>
                      </a:lnTo>
                      <a:cubicBezTo>
                        <a:pt x="4965" y="685"/>
                        <a:pt x="4977" y="685"/>
                        <a:pt x="4989" y="673"/>
                      </a:cubicBezTo>
                      <a:cubicBezTo>
                        <a:pt x="5168" y="566"/>
                        <a:pt x="5227" y="351"/>
                        <a:pt x="5120" y="185"/>
                      </a:cubicBezTo>
                      <a:cubicBezTo>
                        <a:pt x="5057" y="66"/>
                        <a:pt x="4936" y="0"/>
                        <a:pt x="481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260" name="Google Shape;10260;p44"/>
                <p:cNvSpPr/>
                <p:nvPr/>
              </p:nvSpPr>
              <p:spPr>
                <a:xfrm>
                  <a:off x="5100399" y="-123825"/>
                  <a:ext cx="915921" cy="1703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1" h="13960" extrusionOk="0">
                      <a:moveTo>
                        <a:pt x="7278" y="0"/>
                      </a:moveTo>
                      <a:cubicBezTo>
                        <a:pt x="7143" y="0"/>
                        <a:pt x="7014" y="67"/>
                        <a:pt x="6954" y="196"/>
                      </a:cubicBezTo>
                      <a:lnTo>
                        <a:pt x="1" y="13960"/>
                      </a:lnTo>
                      <a:lnTo>
                        <a:pt x="7573" y="542"/>
                      </a:lnTo>
                      <a:cubicBezTo>
                        <a:pt x="7680" y="363"/>
                        <a:pt x="7597" y="137"/>
                        <a:pt x="7430" y="30"/>
                      </a:cubicBezTo>
                      <a:cubicBezTo>
                        <a:pt x="7381" y="10"/>
                        <a:pt x="7329" y="0"/>
                        <a:pt x="7278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261" name="Google Shape;10261;p44"/>
                <p:cNvSpPr/>
                <p:nvPr/>
              </p:nvSpPr>
              <p:spPr>
                <a:xfrm>
                  <a:off x="4783650" y="-85975"/>
                  <a:ext cx="709654" cy="20522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61" h="17586" extrusionOk="0">
                      <a:moveTo>
                        <a:pt x="5974" y="0"/>
                      </a:moveTo>
                      <a:cubicBezTo>
                        <a:pt x="5752" y="0"/>
                        <a:pt x="5542" y="138"/>
                        <a:pt x="5465" y="369"/>
                      </a:cubicBezTo>
                      <a:lnTo>
                        <a:pt x="0" y="17586"/>
                      </a:lnTo>
                      <a:lnTo>
                        <a:pt x="6465" y="727"/>
                      </a:lnTo>
                      <a:cubicBezTo>
                        <a:pt x="6477" y="715"/>
                        <a:pt x="6477" y="703"/>
                        <a:pt x="6477" y="703"/>
                      </a:cubicBezTo>
                      <a:cubicBezTo>
                        <a:pt x="6561" y="417"/>
                        <a:pt x="6418" y="119"/>
                        <a:pt x="6132" y="24"/>
                      </a:cubicBezTo>
                      <a:cubicBezTo>
                        <a:pt x="6080" y="8"/>
                        <a:pt x="6026" y="0"/>
                        <a:pt x="597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262" name="Google Shape;10262;p44"/>
                <p:cNvSpPr/>
                <p:nvPr/>
              </p:nvSpPr>
              <p:spPr>
                <a:xfrm>
                  <a:off x="3043825" y="-85975"/>
                  <a:ext cx="1057026" cy="18445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1" h="15719" extrusionOk="0">
                      <a:moveTo>
                        <a:pt x="598" y="0"/>
                      </a:moveTo>
                      <a:cubicBezTo>
                        <a:pt x="504" y="0"/>
                        <a:pt x="409" y="24"/>
                        <a:pt x="322" y="74"/>
                      </a:cubicBezTo>
                      <a:cubicBezTo>
                        <a:pt x="72" y="228"/>
                        <a:pt x="1" y="550"/>
                        <a:pt x="155" y="812"/>
                      </a:cubicBezTo>
                      <a:lnTo>
                        <a:pt x="9430" y="15718"/>
                      </a:lnTo>
                      <a:lnTo>
                        <a:pt x="1060" y="264"/>
                      </a:lnTo>
                      <a:cubicBezTo>
                        <a:pt x="1060" y="252"/>
                        <a:pt x="1060" y="252"/>
                        <a:pt x="1048" y="240"/>
                      </a:cubicBezTo>
                      <a:cubicBezTo>
                        <a:pt x="947" y="85"/>
                        <a:pt x="775" y="0"/>
                        <a:pt x="598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263" name="Google Shape;10263;p44"/>
                <p:cNvSpPr/>
                <p:nvPr/>
              </p:nvSpPr>
              <p:spPr>
                <a:xfrm>
                  <a:off x="5711453" y="870200"/>
                  <a:ext cx="3469367" cy="11892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588" h="10637" extrusionOk="0">
                      <a:moveTo>
                        <a:pt x="24170" y="0"/>
                      </a:moveTo>
                      <a:cubicBezTo>
                        <a:pt x="24122" y="0"/>
                        <a:pt x="24074" y="9"/>
                        <a:pt x="24028" y="28"/>
                      </a:cubicBezTo>
                      <a:lnTo>
                        <a:pt x="1" y="10636"/>
                      </a:lnTo>
                      <a:lnTo>
                        <a:pt x="24313" y="683"/>
                      </a:lnTo>
                      <a:cubicBezTo>
                        <a:pt x="24492" y="587"/>
                        <a:pt x="24587" y="385"/>
                        <a:pt x="24492" y="206"/>
                      </a:cubicBezTo>
                      <a:cubicBezTo>
                        <a:pt x="24439" y="74"/>
                        <a:pt x="24307" y="0"/>
                        <a:pt x="2417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264" name="Google Shape;10264;p44"/>
                <p:cNvSpPr/>
                <p:nvPr/>
              </p:nvSpPr>
              <p:spPr>
                <a:xfrm>
                  <a:off x="5261525" y="-85975"/>
                  <a:ext cx="2952817" cy="21587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659" h="18355" extrusionOk="0">
                      <a:moveTo>
                        <a:pt x="26247" y="0"/>
                      </a:moveTo>
                      <a:cubicBezTo>
                        <a:pt x="26178" y="0"/>
                        <a:pt x="26110" y="21"/>
                        <a:pt x="26051" y="66"/>
                      </a:cubicBezTo>
                      <a:lnTo>
                        <a:pt x="1" y="18354"/>
                      </a:lnTo>
                      <a:lnTo>
                        <a:pt x="26444" y="662"/>
                      </a:lnTo>
                      <a:cubicBezTo>
                        <a:pt x="26611" y="543"/>
                        <a:pt x="26659" y="316"/>
                        <a:pt x="26540" y="162"/>
                      </a:cubicBezTo>
                      <a:cubicBezTo>
                        <a:pt x="26473" y="58"/>
                        <a:pt x="26360" y="0"/>
                        <a:pt x="2624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265" name="Google Shape;10265;p44"/>
                <p:cNvSpPr/>
                <p:nvPr/>
              </p:nvSpPr>
              <p:spPr>
                <a:xfrm>
                  <a:off x="2738249" y="-56350"/>
                  <a:ext cx="872651" cy="11893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78" h="9939" extrusionOk="0">
                      <a:moveTo>
                        <a:pt x="402" y="1"/>
                      </a:moveTo>
                      <a:cubicBezTo>
                        <a:pt x="330" y="1"/>
                        <a:pt x="256" y="22"/>
                        <a:pt x="191" y="68"/>
                      </a:cubicBezTo>
                      <a:cubicBezTo>
                        <a:pt x="48" y="175"/>
                        <a:pt x="1" y="402"/>
                        <a:pt x="120" y="556"/>
                      </a:cubicBezTo>
                      <a:lnTo>
                        <a:pt x="6978" y="9938"/>
                      </a:lnTo>
                      <a:lnTo>
                        <a:pt x="703" y="163"/>
                      </a:lnTo>
                      <a:cubicBezTo>
                        <a:pt x="703" y="140"/>
                        <a:pt x="703" y="140"/>
                        <a:pt x="679" y="140"/>
                      </a:cubicBezTo>
                      <a:cubicBezTo>
                        <a:pt x="621" y="52"/>
                        <a:pt x="514" y="1"/>
                        <a:pt x="402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266" name="Google Shape;10266;p44"/>
                <p:cNvSpPr/>
                <p:nvPr/>
              </p:nvSpPr>
              <p:spPr>
                <a:xfrm>
                  <a:off x="6898947" y="3988293"/>
                  <a:ext cx="1561615" cy="9793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67" h="8759" extrusionOk="0">
                      <a:moveTo>
                        <a:pt x="0" y="0"/>
                      </a:moveTo>
                      <a:lnTo>
                        <a:pt x="13371" y="8704"/>
                      </a:lnTo>
                      <a:cubicBezTo>
                        <a:pt x="13433" y="8741"/>
                        <a:pt x="13498" y="8758"/>
                        <a:pt x="13561" y="8758"/>
                      </a:cubicBezTo>
                      <a:cubicBezTo>
                        <a:pt x="13679" y="8758"/>
                        <a:pt x="13789" y="8698"/>
                        <a:pt x="13859" y="8597"/>
                      </a:cubicBezTo>
                      <a:cubicBezTo>
                        <a:pt x="13966" y="8418"/>
                        <a:pt x="13907" y="8216"/>
                        <a:pt x="13740" y="8108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267" name="Google Shape;10267;p44"/>
                <p:cNvSpPr/>
                <p:nvPr/>
              </p:nvSpPr>
              <p:spPr>
                <a:xfrm>
                  <a:off x="5750125" y="3931050"/>
                  <a:ext cx="1148817" cy="13429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59" h="10840" extrusionOk="0">
                      <a:moveTo>
                        <a:pt x="0" y="0"/>
                      </a:moveTo>
                      <a:lnTo>
                        <a:pt x="8335" y="10633"/>
                      </a:lnTo>
                      <a:cubicBezTo>
                        <a:pt x="8358" y="10644"/>
                        <a:pt x="8370" y="10644"/>
                        <a:pt x="8370" y="10680"/>
                      </a:cubicBezTo>
                      <a:cubicBezTo>
                        <a:pt x="8482" y="10786"/>
                        <a:pt x="8624" y="10840"/>
                        <a:pt x="8765" y="10840"/>
                      </a:cubicBezTo>
                      <a:cubicBezTo>
                        <a:pt x="8895" y="10840"/>
                        <a:pt x="9024" y="10795"/>
                        <a:pt x="9132" y="10704"/>
                      </a:cubicBezTo>
                      <a:cubicBezTo>
                        <a:pt x="9335" y="10502"/>
                        <a:pt x="9358" y="10168"/>
                        <a:pt x="9156" y="9942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268" name="Google Shape;10268;p44"/>
                <p:cNvSpPr/>
                <p:nvPr/>
              </p:nvSpPr>
              <p:spPr>
                <a:xfrm>
                  <a:off x="3171504" y="4479464"/>
                  <a:ext cx="360915" cy="6324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28" h="5657" extrusionOk="0">
                      <a:moveTo>
                        <a:pt x="3227" y="1"/>
                      </a:moveTo>
                      <a:lnTo>
                        <a:pt x="96" y="5251"/>
                      </a:lnTo>
                      <a:cubicBezTo>
                        <a:pt x="96" y="5263"/>
                        <a:pt x="72" y="5263"/>
                        <a:pt x="72" y="5263"/>
                      </a:cubicBezTo>
                      <a:cubicBezTo>
                        <a:pt x="1" y="5394"/>
                        <a:pt x="60" y="5561"/>
                        <a:pt x="191" y="5620"/>
                      </a:cubicBezTo>
                      <a:cubicBezTo>
                        <a:pt x="234" y="5645"/>
                        <a:pt x="277" y="5656"/>
                        <a:pt x="319" y="5656"/>
                      </a:cubicBezTo>
                      <a:cubicBezTo>
                        <a:pt x="417" y="5656"/>
                        <a:pt x="507" y="5594"/>
                        <a:pt x="548" y="5501"/>
                      </a:cubicBezTo>
                      <a:lnTo>
                        <a:pt x="3227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269" name="Google Shape;10269;p44"/>
                <p:cNvSpPr/>
                <p:nvPr/>
              </p:nvSpPr>
              <p:spPr>
                <a:xfrm>
                  <a:off x="5517224" y="2673450"/>
                  <a:ext cx="3663608" cy="4306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337" h="3852" extrusionOk="0">
                      <a:moveTo>
                        <a:pt x="0" y="0"/>
                      </a:moveTo>
                      <a:lnTo>
                        <a:pt x="25706" y="3846"/>
                      </a:lnTo>
                      <a:cubicBezTo>
                        <a:pt x="25706" y="3846"/>
                        <a:pt x="25711" y="3851"/>
                        <a:pt x="25718" y="3851"/>
                      </a:cubicBezTo>
                      <a:cubicBezTo>
                        <a:pt x="25722" y="3851"/>
                        <a:pt x="25726" y="3850"/>
                        <a:pt x="25730" y="3846"/>
                      </a:cubicBezTo>
                      <a:cubicBezTo>
                        <a:pt x="25745" y="3847"/>
                        <a:pt x="25760" y="3848"/>
                        <a:pt x="25775" y="3848"/>
                      </a:cubicBezTo>
                      <a:cubicBezTo>
                        <a:pt x="26043" y="3848"/>
                        <a:pt x="26279" y="3652"/>
                        <a:pt x="26313" y="3370"/>
                      </a:cubicBezTo>
                      <a:cubicBezTo>
                        <a:pt x="26337" y="3084"/>
                        <a:pt x="26135" y="2822"/>
                        <a:pt x="25837" y="2786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270" name="Google Shape;10270;p44"/>
                <p:cNvSpPr/>
                <p:nvPr/>
              </p:nvSpPr>
              <p:spPr>
                <a:xfrm>
                  <a:off x="7351544" y="2766234"/>
                  <a:ext cx="1103652" cy="12790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71" h="1144" extrusionOk="0">
                      <a:moveTo>
                        <a:pt x="0" y="0"/>
                      </a:moveTo>
                      <a:lnTo>
                        <a:pt x="9466" y="1120"/>
                      </a:lnTo>
                      <a:cubicBezTo>
                        <a:pt x="9478" y="1143"/>
                        <a:pt x="9478" y="1143"/>
                        <a:pt x="9502" y="1143"/>
                      </a:cubicBezTo>
                      <a:cubicBezTo>
                        <a:pt x="9692" y="1143"/>
                        <a:pt x="9847" y="989"/>
                        <a:pt x="9871" y="798"/>
                      </a:cubicBezTo>
                      <a:cubicBezTo>
                        <a:pt x="9871" y="596"/>
                        <a:pt x="9716" y="441"/>
                        <a:pt x="9525" y="417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271" name="Google Shape;10271;p44"/>
                <p:cNvSpPr/>
                <p:nvPr/>
              </p:nvSpPr>
              <p:spPr>
                <a:xfrm>
                  <a:off x="5008626" y="3696700"/>
                  <a:ext cx="666930" cy="15682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97" h="12741" extrusionOk="0">
                      <a:moveTo>
                        <a:pt x="0" y="1"/>
                      </a:moveTo>
                      <a:lnTo>
                        <a:pt x="4346" y="12502"/>
                      </a:lnTo>
                      <a:cubicBezTo>
                        <a:pt x="4346" y="12514"/>
                        <a:pt x="4346" y="12514"/>
                        <a:pt x="4358" y="12514"/>
                      </a:cubicBezTo>
                      <a:cubicBezTo>
                        <a:pt x="4413" y="12652"/>
                        <a:pt x="4554" y="12741"/>
                        <a:pt x="4697" y="12741"/>
                      </a:cubicBezTo>
                      <a:cubicBezTo>
                        <a:pt x="4739" y="12741"/>
                        <a:pt x="4782" y="12733"/>
                        <a:pt x="4822" y="12717"/>
                      </a:cubicBezTo>
                      <a:cubicBezTo>
                        <a:pt x="5001" y="12633"/>
                        <a:pt x="5096" y="12431"/>
                        <a:pt x="5013" y="12252"/>
                      </a:cubicBez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272" name="Google Shape;10272;p44"/>
                <p:cNvSpPr/>
                <p:nvPr/>
              </p:nvSpPr>
              <p:spPr>
                <a:xfrm>
                  <a:off x="261102" y="3469049"/>
                  <a:ext cx="2821308" cy="1774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432" h="13394" extrusionOk="0">
                      <a:moveTo>
                        <a:pt x="21432" y="1"/>
                      </a:moveTo>
                      <a:lnTo>
                        <a:pt x="215" y="12741"/>
                      </a:lnTo>
                      <a:cubicBezTo>
                        <a:pt x="36" y="12860"/>
                        <a:pt x="1" y="13062"/>
                        <a:pt x="96" y="13229"/>
                      </a:cubicBezTo>
                      <a:cubicBezTo>
                        <a:pt x="164" y="13335"/>
                        <a:pt x="281" y="13393"/>
                        <a:pt x="401" y="13393"/>
                      </a:cubicBezTo>
                      <a:cubicBezTo>
                        <a:pt x="468" y="13393"/>
                        <a:pt x="536" y="13375"/>
                        <a:pt x="596" y="13336"/>
                      </a:cubicBezTo>
                      <a:lnTo>
                        <a:pt x="21432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273" name="Google Shape;10273;p44"/>
                <p:cNvSpPr/>
                <p:nvPr/>
              </p:nvSpPr>
              <p:spPr>
                <a:xfrm>
                  <a:off x="5675548" y="625676"/>
                  <a:ext cx="709642" cy="8280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47" h="7406" extrusionOk="0">
                      <a:moveTo>
                        <a:pt x="5656" y="0"/>
                      </a:moveTo>
                      <a:lnTo>
                        <a:pt x="0" y="7406"/>
                      </a:lnTo>
                      <a:lnTo>
                        <a:pt x="6346" y="548"/>
                      </a:lnTo>
                      <a:lnTo>
                        <a:pt x="5656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274" name="Google Shape;10274;p44"/>
                <p:cNvSpPr/>
                <p:nvPr/>
              </p:nvSpPr>
              <p:spPr>
                <a:xfrm>
                  <a:off x="6470277" y="3169525"/>
                  <a:ext cx="1252803" cy="6537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05" h="5847" extrusionOk="0">
                      <a:moveTo>
                        <a:pt x="0" y="1"/>
                      </a:moveTo>
                      <a:lnTo>
                        <a:pt x="10716" y="5847"/>
                      </a:lnTo>
                      <a:lnTo>
                        <a:pt x="11204" y="4787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275" name="Google Shape;10275;p44"/>
                <p:cNvSpPr/>
                <p:nvPr/>
              </p:nvSpPr>
              <p:spPr>
                <a:xfrm>
                  <a:off x="2334176" y="412682"/>
                  <a:ext cx="986589" cy="10317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824" h="9228" extrusionOk="0">
                      <a:moveTo>
                        <a:pt x="834" y="0"/>
                      </a:moveTo>
                      <a:lnTo>
                        <a:pt x="1" y="810"/>
                      </a:lnTo>
                      <a:lnTo>
                        <a:pt x="8823" y="9227"/>
                      </a:lnTo>
                      <a:lnTo>
                        <a:pt x="834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276" name="Google Shape;10276;p44"/>
                <p:cNvSpPr/>
                <p:nvPr/>
              </p:nvSpPr>
              <p:spPr>
                <a:xfrm>
                  <a:off x="1213305" y="3447814"/>
                  <a:ext cx="1240840" cy="6722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98" h="6013" extrusionOk="0">
                      <a:moveTo>
                        <a:pt x="11097" y="0"/>
                      </a:moveTo>
                      <a:lnTo>
                        <a:pt x="1" y="4965"/>
                      </a:lnTo>
                      <a:lnTo>
                        <a:pt x="525" y="6013"/>
                      </a:lnTo>
                      <a:lnTo>
                        <a:pt x="11097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277" name="Google Shape;10277;p44"/>
                <p:cNvSpPr/>
                <p:nvPr/>
              </p:nvSpPr>
              <p:spPr>
                <a:xfrm>
                  <a:off x="2724273" y="3876485"/>
                  <a:ext cx="704275" cy="7561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99" h="6763" extrusionOk="0">
                      <a:moveTo>
                        <a:pt x="6299" y="0"/>
                      </a:moveTo>
                      <a:lnTo>
                        <a:pt x="0" y="6191"/>
                      </a:lnTo>
                      <a:lnTo>
                        <a:pt x="619" y="6763"/>
                      </a:lnTo>
                      <a:lnTo>
                        <a:pt x="6299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278" name="Google Shape;10278;p44"/>
                <p:cNvSpPr/>
                <p:nvPr/>
              </p:nvSpPr>
              <p:spPr>
                <a:xfrm>
                  <a:off x="4639874" y="3994889"/>
                  <a:ext cx="57357" cy="6018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3" h="5383" extrusionOk="0">
                      <a:moveTo>
                        <a:pt x="131" y="1"/>
                      </a:moveTo>
                      <a:lnTo>
                        <a:pt x="0" y="5382"/>
                      </a:lnTo>
                      <a:lnTo>
                        <a:pt x="512" y="5371"/>
                      </a:lnTo>
                      <a:lnTo>
                        <a:pt x="131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279" name="Google Shape;10279;p44"/>
                <p:cNvSpPr/>
                <p:nvPr/>
              </p:nvSpPr>
              <p:spPr>
                <a:xfrm>
                  <a:off x="2131804" y="753472"/>
                  <a:ext cx="4737955" cy="35597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376" h="31838" extrusionOk="0">
                      <a:moveTo>
                        <a:pt x="18860" y="1084"/>
                      </a:moveTo>
                      <a:cubicBezTo>
                        <a:pt x="22563" y="1084"/>
                        <a:pt x="25718" y="4013"/>
                        <a:pt x="26373" y="8084"/>
                      </a:cubicBezTo>
                      <a:cubicBezTo>
                        <a:pt x="26445" y="7739"/>
                        <a:pt x="26838" y="6513"/>
                        <a:pt x="25849" y="4548"/>
                      </a:cubicBezTo>
                      <a:cubicBezTo>
                        <a:pt x="26266" y="4358"/>
                        <a:pt x="26635" y="4286"/>
                        <a:pt x="26981" y="4286"/>
                      </a:cubicBezTo>
                      <a:cubicBezTo>
                        <a:pt x="28183" y="4286"/>
                        <a:pt x="28945" y="5287"/>
                        <a:pt x="29302" y="6132"/>
                      </a:cubicBezTo>
                      <a:cubicBezTo>
                        <a:pt x="30255" y="5834"/>
                        <a:pt x="31088" y="5715"/>
                        <a:pt x="31850" y="5715"/>
                      </a:cubicBezTo>
                      <a:cubicBezTo>
                        <a:pt x="36041" y="5715"/>
                        <a:pt x="37279" y="9787"/>
                        <a:pt x="36720" y="12561"/>
                      </a:cubicBezTo>
                      <a:cubicBezTo>
                        <a:pt x="37017" y="12145"/>
                        <a:pt x="37434" y="11216"/>
                        <a:pt x="37375" y="10299"/>
                      </a:cubicBezTo>
                      <a:lnTo>
                        <a:pt x="37375" y="10299"/>
                      </a:lnTo>
                      <a:cubicBezTo>
                        <a:pt x="37922" y="10537"/>
                        <a:pt x="41328" y="11490"/>
                        <a:pt x="41185" y="15062"/>
                      </a:cubicBezTo>
                      <a:cubicBezTo>
                        <a:pt x="41042" y="18110"/>
                        <a:pt x="38922" y="19514"/>
                        <a:pt x="38089" y="19550"/>
                      </a:cubicBezTo>
                      <a:cubicBezTo>
                        <a:pt x="37803" y="18681"/>
                        <a:pt x="37327" y="18110"/>
                        <a:pt x="36934" y="17812"/>
                      </a:cubicBezTo>
                      <a:lnTo>
                        <a:pt x="36934" y="17812"/>
                      </a:lnTo>
                      <a:cubicBezTo>
                        <a:pt x="37625" y="19181"/>
                        <a:pt x="39184" y="25122"/>
                        <a:pt x="32231" y="26372"/>
                      </a:cubicBezTo>
                      <a:cubicBezTo>
                        <a:pt x="32922" y="24289"/>
                        <a:pt x="32160" y="22562"/>
                        <a:pt x="31517" y="21824"/>
                      </a:cubicBezTo>
                      <a:lnTo>
                        <a:pt x="31517" y="21824"/>
                      </a:lnTo>
                      <a:cubicBezTo>
                        <a:pt x="32517" y="25730"/>
                        <a:pt x="30195" y="30361"/>
                        <a:pt x="25611" y="30718"/>
                      </a:cubicBezTo>
                      <a:cubicBezTo>
                        <a:pt x="25266" y="30754"/>
                        <a:pt x="24945" y="30766"/>
                        <a:pt x="24635" y="30766"/>
                      </a:cubicBezTo>
                      <a:cubicBezTo>
                        <a:pt x="19075" y="30766"/>
                        <a:pt x="16360" y="26968"/>
                        <a:pt x="16682" y="24706"/>
                      </a:cubicBezTo>
                      <a:lnTo>
                        <a:pt x="16682" y="24706"/>
                      </a:lnTo>
                      <a:cubicBezTo>
                        <a:pt x="16610" y="25051"/>
                        <a:pt x="16146" y="26670"/>
                        <a:pt x="17372" y="28182"/>
                      </a:cubicBezTo>
                      <a:cubicBezTo>
                        <a:pt x="16848" y="28468"/>
                        <a:pt x="16336" y="28587"/>
                        <a:pt x="15908" y="28587"/>
                      </a:cubicBezTo>
                      <a:cubicBezTo>
                        <a:pt x="14610" y="28587"/>
                        <a:pt x="13753" y="27575"/>
                        <a:pt x="13753" y="26658"/>
                      </a:cubicBezTo>
                      <a:cubicBezTo>
                        <a:pt x="12872" y="26861"/>
                        <a:pt x="12098" y="26968"/>
                        <a:pt x="11419" y="26968"/>
                      </a:cubicBezTo>
                      <a:cubicBezTo>
                        <a:pt x="6478" y="26968"/>
                        <a:pt x="6014" y="22039"/>
                        <a:pt x="6359" y="20229"/>
                      </a:cubicBezTo>
                      <a:lnTo>
                        <a:pt x="6359" y="20229"/>
                      </a:lnTo>
                      <a:cubicBezTo>
                        <a:pt x="5859" y="21074"/>
                        <a:pt x="5823" y="21574"/>
                        <a:pt x="5954" y="22503"/>
                      </a:cubicBezTo>
                      <a:cubicBezTo>
                        <a:pt x="5478" y="22324"/>
                        <a:pt x="1096" y="21908"/>
                        <a:pt x="1096" y="16264"/>
                      </a:cubicBezTo>
                      <a:cubicBezTo>
                        <a:pt x="1096" y="12014"/>
                        <a:pt x="4549" y="10775"/>
                        <a:pt x="7049" y="10775"/>
                      </a:cubicBezTo>
                      <a:cubicBezTo>
                        <a:pt x="7811" y="10775"/>
                        <a:pt x="8466" y="10882"/>
                        <a:pt x="8931" y="11061"/>
                      </a:cubicBezTo>
                      <a:cubicBezTo>
                        <a:pt x="8478" y="10418"/>
                        <a:pt x="7669" y="10120"/>
                        <a:pt x="6609" y="10120"/>
                      </a:cubicBezTo>
                      <a:cubicBezTo>
                        <a:pt x="6478" y="10120"/>
                        <a:pt x="6323" y="10120"/>
                        <a:pt x="6180" y="10132"/>
                      </a:cubicBezTo>
                      <a:cubicBezTo>
                        <a:pt x="6359" y="6977"/>
                        <a:pt x="8621" y="6418"/>
                        <a:pt x="10252" y="6418"/>
                      </a:cubicBezTo>
                      <a:cubicBezTo>
                        <a:pt x="10467" y="6418"/>
                        <a:pt x="10657" y="6430"/>
                        <a:pt x="10848" y="6441"/>
                      </a:cubicBezTo>
                      <a:cubicBezTo>
                        <a:pt x="10609" y="7453"/>
                        <a:pt x="11038" y="10656"/>
                        <a:pt x="11562" y="11002"/>
                      </a:cubicBezTo>
                      <a:cubicBezTo>
                        <a:pt x="10562" y="7084"/>
                        <a:pt x="12455" y="2667"/>
                        <a:pt x="16872" y="1393"/>
                      </a:cubicBezTo>
                      <a:cubicBezTo>
                        <a:pt x="17527" y="1179"/>
                        <a:pt x="18206" y="1084"/>
                        <a:pt x="18860" y="1084"/>
                      </a:cubicBezTo>
                      <a:close/>
                      <a:moveTo>
                        <a:pt x="18860" y="0"/>
                      </a:moveTo>
                      <a:cubicBezTo>
                        <a:pt x="18087" y="0"/>
                        <a:pt x="17313" y="107"/>
                        <a:pt x="16551" y="322"/>
                      </a:cubicBezTo>
                      <a:cubicBezTo>
                        <a:pt x="14181" y="1000"/>
                        <a:pt x="12288" y="2548"/>
                        <a:pt x="11193" y="4691"/>
                      </a:cubicBezTo>
                      <a:cubicBezTo>
                        <a:pt x="11086" y="4894"/>
                        <a:pt x="10979" y="5108"/>
                        <a:pt x="10895" y="5322"/>
                      </a:cubicBezTo>
                      <a:cubicBezTo>
                        <a:pt x="10669" y="5310"/>
                        <a:pt x="10443" y="5298"/>
                        <a:pt x="10240" y="5298"/>
                      </a:cubicBezTo>
                      <a:cubicBezTo>
                        <a:pt x="7192" y="5298"/>
                        <a:pt x="5311" y="6965"/>
                        <a:pt x="5085" y="9882"/>
                      </a:cubicBezTo>
                      <a:cubicBezTo>
                        <a:pt x="2335" y="10525"/>
                        <a:pt x="1" y="12561"/>
                        <a:pt x="1" y="16252"/>
                      </a:cubicBezTo>
                      <a:cubicBezTo>
                        <a:pt x="1" y="18967"/>
                        <a:pt x="953" y="22431"/>
                        <a:pt x="5442" y="23491"/>
                      </a:cubicBezTo>
                      <a:lnTo>
                        <a:pt x="5466" y="23491"/>
                      </a:lnTo>
                      <a:cubicBezTo>
                        <a:pt x="5704" y="24360"/>
                        <a:pt x="6085" y="25253"/>
                        <a:pt x="6740" y="26027"/>
                      </a:cubicBezTo>
                      <a:cubicBezTo>
                        <a:pt x="7847" y="27361"/>
                        <a:pt x="9466" y="28039"/>
                        <a:pt x="11419" y="28039"/>
                      </a:cubicBezTo>
                      <a:cubicBezTo>
                        <a:pt x="11907" y="28039"/>
                        <a:pt x="12443" y="27992"/>
                        <a:pt x="12979" y="27908"/>
                      </a:cubicBezTo>
                      <a:cubicBezTo>
                        <a:pt x="13479" y="28885"/>
                        <a:pt x="14538" y="29659"/>
                        <a:pt x="15908" y="29659"/>
                      </a:cubicBezTo>
                      <a:cubicBezTo>
                        <a:pt x="16479" y="29659"/>
                        <a:pt x="17051" y="29528"/>
                        <a:pt x="17622" y="29266"/>
                      </a:cubicBezTo>
                      <a:cubicBezTo>
                        <a:pt x="18813" y="30397"/>
                        <a:pt x="21027" y="31837"/>
                        <a:pt x="24647" y="31837"/>
                      </a:cubicBezTo>
                      <a:cubicBezTo>
                        <a:pt x="24992" y="31837"/>
                        <a:pt x="25361" y="31825"/>
                        <a:pt x="25718" y="31790"/>
                      </a:cubicBezTo>
                      <a:cubicBezTo>
                        <a:pt x="27981" y="31611"/>
                        <a:pt x="29957" y="30516"/>
                        <a:pt x="31279" y="28670"/>
                      </a:cubicBezTo>
                      <a:cubicBezTo>
                        <a:pt x="31541" y="28301"/>
                        <a:pt x="31779" y="27920"/>
                        <a:pt x="31969" y="27515"/>
                      </a:cubicBezTo>
                      <a:lnTo>
                        <a:pt x="32445" y="27432"/>
                      </a:lnTo>
                      <a:cubicBezTo>
                        <a:pt x="35196" y="26944"/>
                        <a:pt x="37077" y="25718"/>
                        <a:pt x="38041" y="23801"/>
                      </a:cubicBezTo>
                      <a:cubicBezTo>
                        <a:pt x="38577" y="22717"/>
                        <a:pt x="38744" y="21586"/>
                        <a:pt x="38696" y="20538"/>
                      </a:cubicBezTo>
                      <a:cubicBezTo>
                        <a:pt x="40077" y="20110"/>
                        <a:pt x="42149" y="18371"/>
                        <a:pt x="42292" y="15109"/>
                      </a:cubicBezTo>
                      <a:cubicBezTo>
                        <a:pt x="42375" y="13395"/>
                        <a:pt x="41756" y="11906"/>
                        <a:pt x="40530" y="10799"/>
                      </a:cubicBezTo>
                      <a:cubicBezTo>
                        <a:pt x="39577" y="9942"/>
                        <a:pt x="38506" y="9537"/>
                        <a:pt x="37982" y="9347"/>
                      </a:cubicBezTo>
                      <a:cubicBezTo>
                        <a:pt x="37922" y="9311"/>
                        <a:pt x="37863" y="9299"/>
                        <a:pt x="37827" y="9287"/>
                      </a:cubicBezTo>
                      <a:lnTo>
                        <a:pt x="37708" y="9239"/>
                      </a:lnTo>
                      <a:cubicBezTo>
                        <a:pt x="37458" y="8275"/>
                        <a:pt x="37041" y="7382"/>
                        <a:pt x="36458" y="6680"/>
                      </a:cubicBezTo>
                      <a:cubicBezTo>
                        <a:pt x="35363" y="5322"/>
                        <a:pt x="33779" y="4608"/>
                        <a:pt x="31874" y="4608"/>
                      </a:cubicBezTo>
                      <a:cubicBezTo>
                        <a:pt x="31255" y="4608"/>
                        <a:pt x="30588" y="4691"/>
                        <a:pt x="29898" y="4846"/>
                      </a:cubicBezTo>
                      <a:cubicBezTo>
                        <a:pt x="29195" y="3798"/>
                        <a:pt x="28171" y="3179"/>
                        <a:pt x="27016" y="3179"/>
                      </a:cubicBezTo>
                      <a:cubicBezTo>
                        <a:pt x="26552" y="3179"/>
                        <a:pt x="26088" y="3274"/>
                        <a:pt x="25611" y="3465"/>
                      </a:cubicBezTo>
                      <a:cubicBezTo>
                        <a:pt x="23992" y="1334"/>
                        <a:pt x="21551" y="0"/>
                        <a:pt x="1886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10280" name="Google Shape;10280;p44"/>
              <p:cNvSpPr/>
              <p:nvPr/>
            </p:nvSpPr>
            <p:spPr>
              <a:xfrm>
                <a:off x="332187" y="945223"/>
                <a:ext cx="305513" cy="291511"/>
              </a:xfrm>
              <a:custGeom>
                <a:avLst/>
                <a:gdLst/>
                <a:ahLst/>
                <a:cxnLst/>
                <a:rect l="l" t="t" r="r" b="b"/>
                <a:pathLst>
                  <a:path w="3382" h="3227" extrusionOk="0">
                    <a:moveTo>
                      <a:pt x="1715" y="0"/>
                    </a:moveTo>
                    <a:lnTo>
                      <a:pt x="1179" y="1036"/>
                    </a:lnTo>
                    <a:lnTo>
                      <a:pt x="0" y="1191"/>
                    </a:lnTo>
                    <a:lnTo>
                      <a:pt x="834" y="2036"/>
                    </a:lnTo>
                    <a:lnTo>
                      <a:pt x="607" y="3191"/>
                    </a:lnTo>
                    <a:lnTo>
                      <a:pt x="1667" y="2667"/>
                    </a:lnTo>
                    <a:lnTo>
                      <a:pt x="2691" y="3227"/>
                    </a:lnTo>
                    <a:lnTo>
                      <a:pt x="2524" y="2072"/>
                    </a:lnTo>
                    <a:lnTo>
                      <a:pt x="3382" y="1262"/>
                    </a:lnTo>
                    <a:lnTo>
                      <a:pt x="2215" y="1072"/>
                    </a:lnTo>
                    <a:lnTo>
                      <a:pt x="1715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19050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281" name="Google Shape;10281;p44"/>
              <p:cNvSpPr/>
              <p:nvPr/>
            </p:nvSpPr>
            <p:spPr>
              <a:xfrm>
                <a:off x="720002" y="3959268"/>
                <a:ext cx="380852" cy="363598"/>
              </a:xfrm>
              <a:custGeom>
                <a:avLst/>
                <a:gdLst/>
                <a:ahLst/>
                <a:cxnLst/>
                <a:rect l="l" t="t" r="r" b="b"/>
                <a:pathLst>
                  <a:path w="4216" h="4025" extrusionOk="0">
                    <a:moveTo>
                      <a:pt x="2084" y="0"/>
                    </a:moveTo>
                    <a:lnTo>
                      <a:pt x="1441" y="1322"/>
                    </a:lnTo>
                    <a:lnTo>
                      <a:pt x="1" y="1560"/>
                    </a:lnTo>
                    <a:lnTo>
                      <a:pt x="1060" y="2572"/>
                    </a:lnTo>
                    <a:lnTo>
                      <a:pt x="834" y="4024"/>
                    </a:lnTo>
                    <a:lnTo>
                      <a:pt x="2132" y="3322"/>
                    </a:lnTo>
                    <a:lnTo>
                      <a:pt x="3442" y="3989"/>
                    </a:lnTo>
                    <a:lnTo>
                      <a:pt x="3168" y="2548"/>
                    </a:lnTo>
                    <a:lnTo>
                      <a:pt x="4216" y="1500"/>
                    </a:lnTo>
                    <a:lnTo>
                      <a:pt x="2751" y="1310"/>
                    </a:lnTo>
                    <a:lnTo>
                      <a:pt x="2084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19050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0282" name="Google Shape;10282;p44"/>
            <p:cNvSpPr/>
            <p:nvPr/>
          </p:nvSpPr>
          <p:spPr>
            <a:xfrm>
              <a:off x="2209810" y="753462"/>
              <a:ext cx="4698974" cy="3569401"/>
            </a:xfrm>
            <a:custGeom>
              <a:avLst/>
              <a:gdLst/>
              <a:ahLst/>
              <a:cxnLst/>
              <a:rect l="l" t="t" r="r" b="b"/>
              <a:pathLst>
                <a:path w="40268" h="29677" extrusionOk="0">
                  <a:moveTo>
                    <a:pt x="17790" y="0"/>
                  </a:moveTo>
                  <a:cubicBezTo>
                    <a:pt x="17132" y="0"/>
                    <a:pt x="16457" y="93"/>
                    <a:pt x="15776" y="289"/>
                  </a:cubicBezTo>
                  <a:cubicBezTo>
                    <a:pt x="11347" y="1551"/>
                    <a:pt x="9466" y="5969"/>
                    <a:pt x="10454" y="9886"/>
                  </a:cubicBezTo>
                  <a:cubicBezTo>
                    <a:pt x="9942" y="9541"/>
                    <a:pt x="9514" y="6350"/>
                    <a:pt x="9740" y="5338"/>
                  </a:cubicBezTo>
                  <a:cubicBezTo>
                    <a:pt x="9561" y="5324"/>
                    <a:pt x="9366" y="5316"/>
                    <a:pt x="9161" y="5316"/>
                  </a:cubicBezTo>
                  <a:cubicBezTo>
                    <a:pt x="7528" y="5316"/>
                    <a:pt x="5254" y="5867"/>
                    <a:pt x="5084" y="9040"/>
                  </a:cubicBezTo>
                  <a:cubicBezTo>
                    <a:pt x="5237" y="9029"/>
                    <a:pt x="5385" y="9023"/>
                    <a:pt x="5529" y="9023"/>
                  </a:cubicBezTo>
                  <a:cubicBezTo>
                    <a:pt x="6578" y="9023"/>
                    <a:pt x="7395" y="9329"/>
                    <a:pt x="7835" y="9957"/>
                  </a:cubicBezTo>
                  <a:cubicBezTo>
                    <a:pt x="7377" y="9785"/>
                    <a:pt x="6716" y="9675"/>
                    <a:pt x="5969" y="9675"/>
                  </a:cubicBezTo>
                  <a:cubicBezTo>
                    <a:pt x="3466" y="9675"/>
                    <a:pt x="1" y="10909"/>
                    <a:pt x="1" y="15172"/>
                  </a:cubicBezTo>
                  <a:cubicBezTo>
                    <a:pt x="12" y="20816"/>
                    <a:pt x="4394" y="21232"/>
                    <a:pt x="4870" y="21411"/>
                  </a:cubicBezTo>
                  <a:cubicBezTo>
                    <a:pt x="4751" y="20482"/>
                    <a:pt x="4775" y="19982"/>
                    <a:pt x="5263" y="19125"/>
                  </a:cubicBezTo>
                  <a:lnTo>
                    <a:pt x="5263" y="19125"/>
                  </a:lnTo>
                  <a:cubicBezTo>
                    <a:pt x="4939" y="20942"/>
                    <a:pt x="5385" y="25866"/>
                    <a:pt x="10322" y="25866"/>
                  </a:cubicBezTo>
                  <a:cubicBezTo>
                    <a:pt x="11013" y="25866"/>
                    <a:pt x="11792" y="25769"/>
                    <a:pt x="12669" y="25554"/>
                  </a:cubicBezTo>
                  <a:cubicBezTo>
                    <a:pt x="12669" y="26476"/>
                    <a:pt x="13533" y="27497"/>
                    <a:pt x="14824" y="27497"/>
                  </a:cubicBezTo>
                  <a:cubicBezTo>
                    <a:pt x="15268" y="27497"/>
                    <a:pt x="15762" y="27376"/>
                    <a:pt x="16288" y="27090"/>
                  </a:cubicBezTo>
                  <a:cubicBezTo>
                    <a:pt x="15086" y="25554"/>
                    <a:pt x="15550" y="23947"/>
                    <a:pt x="15610" y="23614"/>
                  </a:cubicBezTo>
                  <a:lnTo>
                    <a:pt x="15610" y="23614"/>
                  </a:lnTo>
                  <a:cubicBezTo>
                    <a:pt x="15283" y="25878"/>
                    <a:pt x="17993" y="29676"/>
                    <a:pt x="23559" y="29676"/>
                  </a:cubicBezTo>
                  <a:cubicBezTo>
                    <a:pt x="23877" y="29676"/>
                    <a:pt x="24203" y="29664"/>
                    <a:pt x="24539" y="29638"/>
                  </a:cubicBezTo>
                  <a:cubicBezTo>
                    <a:pt x="29123" y="29281"/>
                    <a:pt x="31445" y="24638"/>
                    <a:pt x="30445" y="20744"/>
                  </a:cubicBezTo>
                  <a:lnTo>
                    <a:pt x="30445" y="20744"/>
                  </a:lnTo>
                  <a:cubicBezTo>
                    <a:pt x="31088" y="21482"/>
                    <a:pt x="31826" y="23209"/>
                    <a:pt x="31159" y="25292"/>
                  </a:cubicBezTo>
                  <a:cubicBezTo>
                    <a:pt x="38112" y="24054"/>
                    <a:pt x="36553" y="18101"/>
                    <a:pt x="35862" y="16732"/>
                  </a:cubicBezTo>
                  <a:lnTo>
                    <a:pt x="35862" y="16732"/>
                  </a:lnTo>
                  <a:cubicBezTo>
                    <a:pt x="36255" y="17030"/>
                    <a:pt x="36731" y="17601"/>
                    <a:pt x="37005" y="18470"/>
                  </a:cubicBezTo>
                  <a:cubicBezTo>
                    <a:pt x="37839" y="18434"/>
                    <a:pt x="39970" y="17030"/>
                    <a:pt x="40101" y="13982"/>
                  </a:cubicBezTo>
                  <a:cubicBezTo>
                    <a:pt x="40267" y="10410"/>
                    <a:pt x="36850" y="9457"/>
                    <a:pt x="36291" y="9219"/>
                  </a:cubicBezTo>
                  <a:lnTo>
                    <a:pt x="36291" y="9219"/>
                  </a:lnTo>
                  <a:cubicBezTo>
                    <a:pt x="36350" y="10136"/>
                    <a:pt x="35934" y="11065"/>
                    <a:pt x="35636" y="11481"/>
                  </a:cubicBezTo>
                  <a:cubicBezTo>
                    <a:pt x="36212" y="8703"/>
                    <a:pt x="34979" y="4631"/>
                    <a:pt x="30782" y="4631"/>
                  </a:cubicBezTo>
                  <a:cubicBezTo>
                    <a:pt x="30032" y="4631"/>
                    <a:pt x="29188" y="4761"/>
                    <a:pt x="28242" y="5052"/>
                  </a:cubicBezTo>
                  <a:cubicBezTo>
                    <a:pt x="27881" y="4191"/>
                    <a:pt x="27124" y="3200"/>
                    <a:pt x="25920" y="3200"/>
                  </a:cubicBezTo>
                  <a:cubicBezTo>
                    <a:pt x="25576" y="3200"/>
                    <a:pt x="25195" y="3281"/>
                    <a:pt x="24777" y="3468"/>
                  </a:cubicBezTo>
                  <a:cubicBezTo>
                    <a:pt x="25742" y="5433"/>
                    <a:pt x="25361" y="6659"/>
                    <a:pt x="25301" y="7004"/>
                  </a:cubicBezTo>
                  <a:cubicBezTo>
                    <a:pt x="24644" y="2932"/>
                    <a:pt x="21483" y="0"/>
                    <a:pt x="17790" y="0"/>
                  </a:cubicBezTo>
                  <a:close/>
                </a:path>
              </a:pathLst>
            </a:custGeom>
            <a:solidFill>
              <a:schemeClr val="dk1"/>
            </a:solidFill>
            <a:ln w="3810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83" name="Google Shape;10283;p44"/>
            <p:cNvSpPr/>
            <p:nvPr/>
          </p:nvSpPr>
          <p:spPr>
            <a:xfrm>
              <a:off x="2251675" y="827900"/>
              <a:ext cx="4580485" cy="3404620"/>
            </a:xfrm>
            <a:custGeom>
              <a:avLst/>
              <a:gdLst/>
              <a:ahLst/>
              <a:cxnLst/>
              <a:rect l="l" t="t" r="r" b="b"/>
              <a:pathLst>
                <a:path w="40268" h="29677" extrusionOk="0">
                  <a:moveTo>
                    <a:pt x="17790" y="0"/>
                  </a:moveTo>
                  <a:cubicBezTo>
                    <a:pt x="17132" y="0"/>
                    <a:pt x="16457" y="93"/>
                    <a:pt x="15776" y="289"/>
                  </a:cubicBezTo>
                  <a:cubicBezTo>
                    <a:pt x="11347" y="1551"/>
                    <a:pt x="9466" y="5969"/>
                    <a:pt x="10454" y="9886"/>
                  </a:cubicBezTo>
                  <a:cubicBezTo>
                    <a:pt x="9942" y="9541"/>
                    <a:pt x="9514" y="6350"/>
                    <a:pt x="9740" y="5338"/>
                  </a:cubicBezTo>
                  <a:cubicBezTo>
                    <a:pt x="9561" y="5324"/>
                    <a:pt x="9366" y="5316"/>
                    <a:pt x="9161" y="5316"/>
                  </a:cubicBezTo>
                  <a:cubicBezTo>
                    <a:pt x="7528" y="5316"/>
                    <a:pt x="5254" y="5867"/>
                    <a:pt x="5084" y="9040"/>
                  </a:cubicBezTo>
                  <a:cubicBezTo>
                    <a:pt x="5237" y="9029"/>
                    <a:pt x="5385" y="9023"/>
                    <a:pt x="5529" y="9023"/>
                  </a:cubicBezTo>
                  <a:cubicBezTo>
                    <a:pt x="6578" y="9023"/>
                    <a:pt x="7395" y="9329"/>
                    <a:pt x="7835" y="9957"/>
                  </a:cubicBezTo>
                  <a:cubicBezTo>
                    <a:pt x="7377" y="9785"/>
                    <a:pt x="6716" y="9675"/>
                    <a:pt x="5969" y="9675"/>
                  </a:cubicBezTo>
                  <a:cubicBezTo>
                    <a:pt x="3466" y="9675"/>
                    <a:pt x="1" y="10909"/>
                    <a:pt x="1" y="15172"/>
                  </a:cubicBezTo>
                  <a:cubicBezTo>
                    <a:pt x="12" y="20816"/>
                    <a:pt x="4394" y="21232"/>
                    <a:pt x="4870" y="21411"/>
                  </a:cubicBezTo>
                  <a:cubicBezTo>
                    <a:pt x="4751" y="20482"/>
                    <a:pt x="4775" y="19982"/>
                    <a:pt x="5263" y="19125"/>
                  </a:cubicBezTo>
                  <a:lnTo>
                    <a:pt x="5263" y="19125"/>
                  </a:lnTo>
                  <a:cubicBezTo>
                    <a:pt x="4939" y="20942"/>
                    <a:pt x="5385" y="25866"/>
                    <a:pt x="10322" y="25866"/>
                  </a:cubicBezTo>
                  <a:cubicBezTo>
                    <a:pt x="11013" y="25866"/>
                    <a:pt x="11792" y="25769"/>
                    <a:pt x="12669" y="25554"/>
                  </a:cubicBezTo>
                  <a:cubicBezTo>
                    <a:pt x="12669" y="26476"/>
                    <a:pt x="13533" y="27497"/>
                    <a:pt x="14824" y="27497"/>
                  </a:cubicBezTo>
                  <a:cubicBezTo>
                    <a:pt x="15268" y="27497"/>
                    <a:pt x="15762" y="27376"/>
                    <a:pt x="16288" y="27090"/>
                  </a:cubicBezTo>
                  <a:cubicBezTo>
                    <a:pt x="15086" y="25554"/>
                    <a:pt x="15550" y="23947"/>
                    <a:pt x="15610" y="23614"/>
                  </a:cubicBezTo>
                  <a:lnTo>
                    <a:pt x="15610" y="23614"/>
                  </a:lnTo>
                  <a:cubicBezTo>
                    <a:pt x="15283" y="25878"/>
                    <a:pt x="17993" y="29676"/>
                    <a:pt x="23559" y="29676"/>
                  </a:cubicBezTo>
                  <a:cubicBezTo>
                    <a:pt x="23877" y="29676"/>
                    <a:pt x="24203" y="29664"/>
                    <a:pt x="24539" y="29638"/>
                  </a:cubicBezTo>
                  <a:cubicBezTo>
                    <a:pt x="29123" y="29281"/>
                    <a:pt x="31445" y="24638"/>
                    <a:pt x="30445" y="20744"/>
                  </a:cubicBezTo>
                  <a:lnTo>
                    <a:pt x="30445" y="20744"/>
                  </a:lnTo>
                  <a:cubicBezTo>
                    <a:pt x="31088" y="21482"/>
                    <a:pt x="31826" y="23209"/>
                    <a:pt x="31159" y="25292"/>
                  </a:cubicBezTo>
                  <a:cubicBezTo>
                    <a:pt x="38112" y="24054"/>
                    <a:pt x="36553" y="18101"/>
                    <a:pt x="35862" y="16732"/>
                  </a:cubicBezTo>
                  <a:lnTo>
                    <a:pt x="35862" y="16732"/>
                  </a:lnTo>
                  <a:cubicBezTo>
                    <a:pt x="36255" y="17030"/>
                    <a:pt x="36731" y="17601"/>
                    <a:pt x="37005" y="18470"/>
                  </a:cubicBezTo>
                  <a:cubicBezTo>
                    <a:pt x="37839" y="18434"/>
                    <a:pt x="39970" y="17030"/>
                    <a:pt x="40101" y="13982"/>
                  </a:cubicBezTo>
                  <a:cubicBezTo>
                    <a:pt x="40267" y="10410"/>
                    <a:pt x="36850" y="9457"/>
                    <a:pt x="36291" y="9219"/>
                  </a:cubicBezTo>
                  <a:lnTo>
                    <a:pt x="36291" y="9219"/>
                  </a:lnTo>
                  <a:cubicBezTo>
                    <a:pt x="36350" y="10136"/>
                    <a:pt x="35934" y="11065"/>
                    <a:pt x="35636" y="11481"/>
                  </a:cubicBezTo>
                  <a:cubicBezTo>
                    <a:pt x="36212" y="8703"/>
                    <a:pt x="34979" y="4631"/>
                    <a:pt x="30782" y="4631"/>
                  </a:cubicBezTo>
                  <a:cubicBezTo>
                    <a:pt x="30032" y="4631"/>
                    <a:pt x="29188" y="4761"/>
                    <a:pt x="28242" y="5052"/>
                  </a:cubicBezTo>
                  <a:cubicBezTo>
                    <a:pt x="27881" y="4191"/>
                    <a:pt x="27124" y="3200"/>
                    <a:pt x="25920" y="3200"/>
                  </a:cubicBezTo>
                  <a:cubicBezTo>
                    <a:pt x="25576" y="3200"/>
                    <a:pt x="25195" y="3281"/>
                    <a:pt x="24777" y="3468"/>
                  </a:cubicBezTo>
                  <a:cubicBezTo>
                    <a:pt x="25742" y="5433"/>
                    <a:pt x="25361" y="6659"/>
                    <a:pt x="25301" y="7004"/>
                  </a:cubicBezTo>
                  <a:cubicBezTo>
                    <a:pt x="24644" y="2932"/>
                    <a:pt x="21483" y="0"/>
                    <a:pt x="17790" y="0"/>
                  </a:cubicBezTo>
                  <a:close/>
                </a:path>
              </a:pathLst>
            </a:custGeom>
            <a:solidFill>
              <a:schemeClr val="lt1"/>
            </a:solidFill>
            <a:ln w="381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54" name="TextBox 53">
            <a:extLst>
              <a:ext uri="{FF2B5EF4-FFF2-40B4-BE49-F238E27FC236}">
                <a16:creationId xmlns:a16="http://schemas.microsoft.com/office/drawing/2014/main" id="{20026D62-F1A8-433D-AC55-4BF11B1B145C}"/>
              </a:ext>
            </a:extLst>
          </p:cNvPr>
          <p:cNvSpPr txBox="1"/>
          <p:nvPr/>
        </p:nvSpPr>
        <p:spPr>
          <a:xfrm>
            <a:off x="2516898" y="2672022"/>
            <a:ext cx="6885856" cy="1533112"/>
          </a:xfrm>
          <a:prstGeom prst="rect">
            <a:avLst/>
          </a:prstGeom>
          <a:noFill/>
        </p:spPr>
        <p:txBody>
          <a:bodyPr wrap="square" lIns="91440" tIns="45720" rIns="91440" bIns="4572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000" b="0" i="0" u="none" strike="noStrike" kern="1200" cap="none" spc="0" normalizeH="0" baseline="0" noProof="0" dirty="0">
                <a:ln>
                  <a:noFill/>
                </a:ln>
                <a:solidFill>
                  <a:schemeClr val="accent1">
                    <a:lumMod val="75000"/>
                  </a:schemeClr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LUYỆN</a:t>
            </a:r>
            <a:r>
              <a:rPr kumimoji="0" lang="en-US" sz="8000" b="0" i="0" u="none" strike="noStrike" kern="1200" cap="none" spc="0" normalizeH="0" noProof="0" dirty="0">
                <a:ln>
                  <a:noFill/>
                </a:ln>
                <a:solidFill>
                  <a:schemeClr val="accent1">
                    <a:lumMod val="75000"/>
                  </a:schemeClr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TẬP</a:t>
            </a:r>
            <a:endParaRPr kumimoji="0" lang="en-US" sz="8000" b="0" i="0" u="none" strike="noStrike" kern="1200" cap="none" spc="0" normalizeH="0" baseline="0" noProof="0" dirty="0">
              <a:ln>
                <a:noFill/>
              </a:ln>
              <a:solidFill>
                <a:schemeClr val="accent1">
                  <a:lumMod val="75000"/>
                </a:schemeClr>
              </a:solidFill>
              <a:effectLst/>
              <a:uLnTx/>
              <a:uFillTx/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02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02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102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500"/>
                            </p:stCondLst>
                            <p:childTnLst>
                              <p:par>
                                <p:cTn id="11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4" grpId="0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" name="Group 19">
            <a:extLst>
              <a:ext uri="{FF2B5EF4-FFF2-40B4-BE49-F238E27FC236}">
                <a16:creationId xmlns:a16="http://schemas.microsoft.com/office/drawing/2014/main" id="{B2A857C6-6CE6-446C-AB81-D95D28B676CF}"/>
              </a:ext>
            </a:extLst>
          </p:cNvPr>
          <p:cNvGrpSpPr/>
          <p:nvPr/>
        </p:nvGrpSpPr>
        <p:grpSpPr>
          <a:xfrm>
            <a:off x="99994" y="0"/>
            <a:ext cx="12473005" cy="2463250"/>
            <a:chOff x="82330" y="271343"/>
            <a:chExt cx="12644377" cy="3073030"/>
          </a:xfrm>
        </p:grpSpPr>
        <p:grpSp>
          <p:nvGrpSpPr>
            <p:cNvPr id="12" name="Google Shape;4735;p37">
              <a:extLst>
                <a:ext uri="{FF2B5EF4-FFF2-40B4-BE49-F238E27FC236}">
                  <a16:creationId xmlns:a16="http://schemas.microsoft.com/office/drawing/2014/main" id="{EEB5CFB7-9601-407C-9791-478F27F77D3C}"/>
                </a:ext>
              </a:extLst>
            </p:cNvPr>
            <p:cNvGrpSpPr/>
            <p:nvPr/>
          </p:nvGrpSpPr>
          <p:grpSpPr>
            <a:xfrm rot="272201">
              <a:off x="82330" y="271343"/>
              <a:ext cx="12644377" cy="3073030"/>
              <a:chOff x="1130900" y="3103275"/>
              <a:chExt cx="2893500" cy="1628829"/>
            </a:xfrm>
            <a:solidFill>
              <a:schemeClr val="accent3">
                <a:lumMod val="60000"/>
                <a:lumOff val="40000"/>
              </a:schemeClr>
            </a:solidFill>
          </p:grpSpPr>
          <p:sp>
            <p:nvSpPr>
              <p:cNvPr id="13" name="Google Shape;4736;p37">
                <a:extLst>
                  <a:ext uri="{FF2B5EF4-FFF2-40B4-BE49-F238E27FC236}">
                    <a16:creationId xmlns:a16="http://schemas.microsoft.com/office/drawing/2014/main" id="{7FDBFC3B-8966-4343-89C6-2BE2ABA8F945}"/>
                  </a:ext>
                </a:extLst>
              </p:cNvPr>
              <p:cNvSpPr/>
              <p:nvPr/>
            </p:nvSpPr>
            <p:spPr>
              <a:xfrm>
                <a:off x="1269011" y="3220141"/>
                <a:ext cx="2590341" cy="1511964"/>
              </a:xfrm>
              <a:custGeom>
                <a:avLst/>
                <a:gdLst/>
                <a:ahLst/>
                <a:cxnLst/>
                <a:rect l="l" t="t" r="r" b="b"/>
                <a:pathLst>
                  <a:path w="45069" h="44414" extrusionOk="0">
                    <a:moveTo>
                      <a:pt x="34083" y="1"/>
                    </a:moveTo>
                    <a:lnTo>
                      <a:pt x="33708" y="32"/>
                    </a:lnTo>
                    <a:lnTo>
                      <a:pt x="32241" y="94"/>
                    </a:lnTo>
                    <a:lnTo>
                      <a:pt x="30805" y="250"/>
                    </a:lnTo>
                    <a:lnTo>
                      <a:pt x="29370" y="469"/>
                    </a:lnTo>
                    <a:lnTo>
                      <a:pt x="27996" y="718"/>
                    </a:lnTo>
                    <a:lnTo>
                      <a:pt x="26686" y="999"/>
                    </a:lnTo>
                    <a:lnTo>
                      <a:pt x="25375" y="1311"/>
                    </a:lnTo>
                    <a:lnTo>
                      <a:pt x="24126" y="1592"/>
                    </a:lnTo>
                    <a:lnTo>
                      <a:pt x="22878" y="1873"/>
                    </a:lnTo>
                    <a:lnTo>
                      <a:pt x="22285" y="1967"/>
                    </a:lnTo>
                    <a:lnTo>
                      <a:pt x="21692" y="2061"/>
                    </a:lnTo>
                    <a:lnTo>
                      <a:pt x="21099" y="2123"/>
                    </a:lnTo>
                    <a:lnTo>
                      <a:pt x="20506" y="2154"/>
                    </a:lnTo>
                    <a:lnTo>
                      <a:pt x="19351" y="2154"/>
                    </a:lnTo>
                    <a:lnTo>
                      <a:pt x="18227" y="2092"/>
                    </a:lnTo>
                    <a:lnTo>
                      <a:pt x="14045" y="1873"/>
                    </a:lnTo>
                    <a:lnTo>
                      <a:pt x="13109" y="1842"/>
                    </a:lnTo>
                    <a:lnTo>
                      <a:pt x="12204" y="1873"/>
                    </a:lnTo>
                    <a:lnTo>
                      <a:pt x="11330" y="1905"/>
                    </a:lnTo>
                    <a:lnTo>
                      <a:pt x="10487" y="1998"/>
                    </a:lnTo>
                    <a:lnTo>
                      <a:pt x="9707" y="2123"/>
                    </a:lnTo>
                    <a:lnTo>
                      <a:pt x="8989" y="2248"/>
                    </a:lnTo>
                    <a:lnTo>
                      <a:pt x="8302" y="2435"/>
                    </a:lnTo>
                    <a:lnTo>
                      <a:pt x="7678" y="2622"/>
                    </a:lnTo>
                    <a:lnTo>
                      <a:pt x="7116" y="2841"/>
                    </a:lnTo>
                    <a:lnTo>
                      <a:pt x="6586" y="3059"/>
                    </a:lnTo>
                    <a:lnTo>
                      <a:pt x="6149" y="3309"/>
                    </a:lnTo>
                    <a:lnTo>
                      <a:pt x="5743" y="3527"/>
                    </a:lnTo>
                    <a:lnTo>
                      <a:pt x="5400" y="3777"/>
                    </a:lnTo>
                    <a:lnTo>
                      <a:pt x="5119" y="3996"/>
                    </a:lnTo>
                    <a:lnTo>
                      <a:pt x="4682" y="4339"/>
                    </a:lnTo>
                    <a:lnTo>
                      <a:pt x="4339" y="4651"/>
                    </a:lnTo>
                    <a:lnTo>
                      <a:pt x="4026" y="4994"/>
                    </a:lnTo>
                    <a:lnTo>
                      <a:pt x="3683" y="5400"/>
                    </a:lnTo>
                    <a:lnTo>
                      <a:pt x="3184" y="5993"/>
                    </a:lnTo>
                    <a:lnTo>
                      <a:pt x="2934" y="6399"/>
                    </a:lnTo>
                    <a:lnTo>
                      <a:pt x="2653" y="6805"/>
                    </a:lnTo>
                    <a:lnTo>
                      <a:pt x="2372" y="7304"/>
                    </a:lnTo>
                    <a:lnTo>
                      <a:pt x="2091" y="7835"/>
                    </a:lnTo>
                    <a:lnTo>
                      <a:pt x="1811" y="8428"/>
                    </a:lnTo>
                    <a:lnTo>
                      <a:pt x="1561" y="9083"/>
                    </a:lnTo>
                    <a:lnTo>
                      <a:pt x="1280" y="9770"/>
                    </a:lnTo>
                    <a:lnTo>
                      <a:pt x="1061" y="10519"/>
                    </a:lnTo>
                    <a:lnTo>
                      <a:pt x="843" y="11330"/>
                    </a:lnTo>
                    <a:lnTo>
                      <a:pt x="625" y="12173"/>
                    </a:lnTo>
                    <a:lnTo>
                      <a:pt x="468" y="13078"/>
                    </a:lnTo>
                    <a:lnTo>
                      <a:pt x="312" y="14014"/>
                    </a:lnTo>
                    <a:lnTo>
                      <a:pt x="188" y="14982"/>
                    </a:lnTo>
                    <a:lnTo>
                      <a:pt x="125" y="16012"/>
                    </a:lnTo>
                    <a:lnTo>
                      <a:pt x="63" y="17073"/>
                    </a:lnTo>
                    <a:lnTo>
                      <a:pt x="32" y="18197"/>
                    </a:lnTo>
                    <a:lnTo>
                      <a:pt x="0" y="19320"/>
                    </a:lnTo>
                    <a:lnTo>
                      <a:pt x="32" y="20506"/>
                    </a:lnTo>
                    <a:lnTo>
                      <a:pt x="94" y="21723"/>
                    </a:lnTo>
                    <a:lnTo>
                      <a:pt x="188" y="22941"/>
                    </a:lnTo>
                    <a:lnTo>
                      <a:pt x="375" y="25500"/>
                    </a:lnTo>
                    <a:lnTo>
                      <a:pt x="437" y="26842"/>
                    </a:lnTo>
                    <a:lnTo>
                      <a:pt x="562" y="28184"/>
                    </a:lnTo>
                    <a:lnTo>
                      <a:pt x="718" y="29589"/>
                    </a:lnTo>
                    <a:lnTo>
                      <a:pt x="843" y="30275"/>
                    </a:lnTo>
                    <a:lnTo>
                      <a:pt x="968" y="30993"/>
                    </a:lnTo>
                    <a:lnTo>
                      <a:pt x="1155" y="31711"/>
                    </a:lnTo>
                    <a:lnTo>
                      <a:pt x="1405" y="32398"/>
                    </a:lnTo>
                    <a:lnTo>
                      <a:pt x="1686" y="33084"/>
                    </a:lnTo>
                    <a:lnTo>
                      <a:pt x="2029" y="33740"/>
                    </a:lnTo>
                    <a:lnTo>
                      <a:pt x="2247" y="34083"/>
                    </a:lnTo>
                    <a:lnTo>
                      <a:pt x="2466" y="34364"/>
                    </a:lnTo>
                    <a:lnTo>
                      <a:pt x="2716" y="34676"/>
                    </a:lnTo>
                    <a:lnTo>
                      <a:pt x="2965" y="34957"/>
                    </a:lnTo>
                    <a:lnTo>
                      <a:pt x="3246" y="35238"/>
                    </a:lnTo>
                    <a:lnTo>
                      <a:pt x="3558" y="35487"/>
                    </a:lnTo>
                    <a:lnTo>
                      <a:pt x="3870" y="35706"/>
                    </a:lnTo>
                    <a:lnTo>
                      <a:pt x="4183" y="35924"/>
                    </a:lnTo>
                    <a:lnTo>
                      <a:pt x="4869" y="36330"/>
                    </a:lnTo>
                    <a:lnTo>
                      <a:pt x="5213" y="36517"/>
                    </a:lnTo>
                    <a:lnTo>
                      <a:pt x="5556" y="36673"/>
                    </a:lnTo>
                    <a:lnTo>
                      <a:pt x="6305" y="36986"/>
                    </a:lnTo>
                    <a:lnTo>
                      <a:pt x="7054" y="37235"/>
                    </a:lnTo>
                    <a:lnTo>
                      <a:pt x="7460" y="37329"/>
                    </a:lnTo>
                    <a:lnTo>
                      <a:pt x="7865" y="37423"/>
                    </a:lnTo>
                    <a:lnTo>
                      <a:pt x="8646" y="37516"/>
                    </a:lnTo>
                    <a:lnTo>
                      <a:pt x="9488" y="37579"/>
                    </a:lnTo>
                    <a:lnTo>
                      <a:pt x="10300" y="37610"/>
                    </a:lnTo>
                    <a:lnTo>
                      <a:pt x="11111" y="37579"/>
                    </a:lnTo>
                    <a:lnTo>
                      <a:pt x="11923" y="37516"/>
                    </a:lnTo>
                    <a:lnTo>
                      <a:pt x="12766" y="37423"/>
                    </a:lnTo>
                    <a:lnTo>
                      <a:pt x="13577" y="37329"/>
                    </a:lnTo>
                    <a:lnTo>
                      <a:pt x="15231" y="37017"/>
                    </a:lnTo>
                    <a:lnTo>
                      <a:pt x="16885" y="36705"/>
                    </a:lnTo>
                    <a:lnTo>
                      <a:pt x="18540" y="36393"/>
                    </a:lnTo>
                    <a:lnTo>
                      <a:pt x="20225" y="36049"/>
                    </a:lnTo>
                    <a:lnTo>
                      <a:pt x="21910" y="35706"/>
                    </a:lnTo>
                    <a:lnTo>
                      <a:pt x="23596" y="35363"/>
                    </a:lnTo>
                    <a:lnTo>
                      <a:pt x="24470" y="35207"/>
                    </a:lnTo>
                    <a:lnTo>
                      <a:pt x="25312" y="35050"/>
                    </a:lnTo>
                    <a:lnTo>
                      <a:pt x="26186" y="34957"/>
                    </a:lnTo>
                    <a:lnTo>
                      <a:pt x="27060" y="34894"/>
                    </a:lnTo>
                    <a:lnTo>
                      <a:pt x="27934" y="34894"/>
                    </a:lnTo>
                    <a:lnTo>
                      <a:pt x="28340" y="34957"/>
                    </a:lnTo>
                    <a:lnTo>
                      <a:pt x="28745" y="35050"/>
                    </a:lnTo>
                    <a:lnTo>
                      <a:pt x="28964" y="35113"/>
                    </a:lnTo>
                    <a:lnTo>
                      <a:pt x="29120" y="35207"/>
                    </a:lnTo>
                    <a:lnTo>
                      <a:pt x="29307" y="35300"/>
                    </a:lnTo>
                    <a:lnTo>
                      <a:pt x="29432" y="35456"/>
                    </a:lnTo>
                    <a:lnTo>
                      <a:pt x="29495" y="35487"/>
                    </a:lnTo>
                    <a:lnTo>
                      <a:pt x="29495" y="35519"/>
                    </a:lnTo>
                    <a:lnTo>
                      <a:pt x="29588" y="35612"/>
                    </a:lnTo>
                    <a:lnTo>
                      <a:pt x="29713" y="35768"/>
                    </a:lnTo>
                    <a:lnTo>
                      <a:pt x="29807" y="35956"/>
                    </a:lnTo>
                    <a:lnTo>
                      <a:pt x="29931" y="36143"/>
                    </a:lnTo>
                    <a:lnTo>
                      <a:pt x="30025" y="36330"/>
                    </a:lnTo>
                    <a:lnTo>
                      <a:pt x="30088" y="36517"/>
                    </a:lnTo>
                    <a:lnTo>
                      <a:pt x="30212" y="36954"/>
                    </a:lnTo>
                    <a:lnTo>
                      <a:pt x="30306" y="37360"/>
                    </a:lnTo>
                    <a:lnTo>
                      <a:pt x="30368" y="37797"/>
                    </a:lnTo>
                    <a:lnTo>
                      <a:pt x="30400" y="38234"/>
                    </a:lnTo>
                    <a:lnTo>
                      <a:pt x="30400" y="38671"/>
                    </a:lnTo>
                    <a:lnTo>
                      <a:pt x="30368" y="39108"/>
                    </a:lnTo>
                    <a:lnTo>
                      <a:pt x="30337" y="39576"/>
                    </a:lnTo>
                    <a:lnTo>
                      <a:pt x="30212" y="40450"/>
                    </a:lnTo>
                    <a:lnTo>
                      <a:pt x="30025" y="41324"/>
                    </a:lnTo>
                    <a:lnTo>
                      <a:pt x="29619" y="43103"/>
                    </a:lnTo>
                    <a:lnTo>
                      <a:pt x="29526" y="43540"/>
                    </a:lnTo>
                    <a:lnTo>
                      <a:pt x="29495" y="43758"/>
                    </a:lnTo>
                    <a:lnTo>
                      <a:pt x="29463" y="44008"/>
                    </a:lnTo>
                    <a:lnTo>
                      <a:pt x="29463" y="44164"/>
                    </a:lnTo>
                    <a:lnTo>
                      <a:pt x="29495" y="44226"/>
                    </a:lnTo>
                    <a:lnTo>
                      <a:pt x="29557" y="44320"/>
                    </a:lnTo>
                    <a:lnTo>
                      <a:pt x="29651" y="44383"/>
                    </a:lnTo>
                    <a:lnTo>
                      <a:pt x="29744" y="44414"/>
                    </a:lnTo>
                    <a:lnTo>
                      <a:pt x="29900" y="44383"/>
                    </a:lnTo>
                    <a:lnTo>
                      <a:pt x="30150" y="44289"/>
                    </a:lnTo>
                    <a:lnTo>
                      <a:pt x="30337" y="44164"/>
                    </a:lnTo>
                    <a:lnTo>
                      <a:pt x="30712" y="43883"/>
                    </a:lnTo>
                    <a:lnTo>
                      <a:pt x="31086" y="43602"/>
                    </a:lnTo>
                    <a:lnTo>
                      <a:pt x="31398" y="43259"/>
                    </a:lnTo>
                    <a:lnTo>
                      <a:pt x="31742" y="42947"/>
                    </a:lnTo>
                    <a:lnTo>
                      <a:pt x="32335" y="42260"/>
                    </a:lnTo>
                    <a:lnTo>
                      <a:pt x="32928" y="41542"/>
                    </a:lnTo>
                    <a:lnTo>
                      <a:pt x="33458" y="40793"/>
                    </a:lnTo>
                    <a:lnTo>
                      <a:pt x="33926" y="40013"/>
                    </a:lnTo>
                    <a:lnTo>
                      <a:pt x="34145" y="39607"/>
                    </a:lnTo>
                    <a:lnTo>
                      <a:pt x="34363" y="39170"/>
                    </a:lnTo>
                    <a:lnTo>
                      <a:pt x="34707" y="38328"/>
                    </a:lnTo>
                    <a:lnTo>
                      <a:pt x="35050" y="37485"/>
                    </a:lnTo>
                    <a:lnTo>
                      <a:pt x="35393" y="36642"/>
                    </a:lnTo>
                    <a:lnTo>
                      <a:pt x="35581" y="36236"/>
                    </a:lnTo>
                    <a:lnTo>
                      <a:pt x="35799" y="35831"/>
                    </a:lnTo>
                    <a:lnTo>
                      <a:pt x="36049" y="35487"/>
                    </a:lnTo>
                    <a:lnTo>
                      <a:pt x="36330" y="35144"/>
                    </a:lnTo>
                    <a:lnTo>
                      <a:pt x="36673" y="34894"/>
                    </a:lnTo>
                    <a:lnTo>
                      <a:pt x="37048" y="34645"/>
                    </a:lnTo>
                    <a:lnTo>
                      <a:pt x="37453" y="34489"/>
                    </a:lnTo>
                    <a:lnTo>
                      <a:pt x="37890" y="34364"/>
                    </a:lnTo>
                    <a:lnTo>
                      <a:pt x="38764" y="34083"/>
                    </a:lnTo>
                    <a:lnTo>
                      <a:pt x="39638" y="33802"/>
                    </a:lnTo>
                    <a:lnTo>
                      <a:pt x="40075" y="33615"/>
                    </a:lnTo>
                    <a:lnTo>
                      <a:pt x="40481" y="33428"/>
                    </a:lnTo>
                    <a:lnTo>
                      <a:pt x="40918" y="33209"/>
                    </a:lnTo>
                    <a:lnTo>
                      <a:pt x="41292" y="32959"/>
                    </a:lnTo>
                    <a:lnTo>
                      <a:pt x="41667" y="32647"/>
                    </a:lnTo>
                    <a:lnTo>
                      <a:pt x="42010" y="32335"/>
                    </a:lnTo>
                    <a:lnTo>
                      <a:pt x="42322" y="31992"/>
                    </a:lnTo>
                    <a:lnTo>
                      <a:pt x="42603" y="31617"/>
                    </a:lnTo>
                    <a:lnTo>
                      <a:pt x="42884" y="31212"/>
                    </a:lnTo>
                    <a:lnTo>
                      <a:pt x="43071" y="30806"/>
                    </a:lnTo>
                    <a:lnTo>
                      <a:pt x="43165" y="30587"/>
                    </a:lnTo>
                    <a:lnTo>
                      <a:pt x="43259" y="30369"/>
                    </a:lnTo>
                    <a:lnTo>
                      <a:pt x="43415" y="29932"/>
                    </a:lnTo>
                    <a:lnTo>
                      <a:pt x="43633" y="29058"/>
                    </a:lnTo>
                    <a:lnTo>
                      <a:pt x="43820" y="28153"/>
                    </a:lnTo>
                    <a:lnTo>
                      <a:pt x="43883" y="27685"/>
                    </a:lnTo>
                    <a:lnTo>
                      <a:pt x="43945" y="27248"/>
                    </a:lnTo>
                    <a:lnTo>
                      <a:pt x="44070" y="26343"/>
                    </a:lnTo>
                    <a:lnTo>
                      <a:pt x="44195" y="24532"/>
                    </a:lnTo>
                    <a:lnTo>
                      <a:pt x="44288" y="22753"/>
                    </a:lnTo>
                    <a:lnTo>
                      <a:pt x="44351" y="20974"/>
                    </a:lnTo>
                    <a:lnTo>
                      <a:pt x="44413" y="20100"/>
                    </a:lnTo>
                    <a:lnTo>
                      <a:pt x="44507" y="19227"/>
                    </a:lnTo>
                    <a:lnTo>
                      <a:pt x="44538" y="18790"/>
                    </a:lnTo>
                    <a:lnTo>
                      <a:pt x="44569" y="18571"/>
                    </a:lnTo>
                    <a:lnTo>
                      <a:pt x="44632" y="18353"/>
                    </a:lnTo>
                    <a:lnTo>
                      <a:pt x="44725" y="17916"/>
                    </a:lnTo>
                    <a:lnTo>
                      <a:pt x="44819" y="17479"/>
                    </a:lnTo>
                    <a:lnTo>
                      <a:pt x="44944" y="16605"/>
                    </a:lnTo>
                    <a:lnTo>
                      <a:pt x="45006" y="15731"/>
                    </a:lnTo>
                    <a:lnTo>
                      <a:pt x="45069" y="14857"/>
                    </a:lnTo>
                    <a:lnTo>
                      <a:pt x="45069" y="13983"/>
                    </a:lnTo>
                    <a:lnTo>
                      <a:pt x="45069" y="13140"/>
                    </a:lnTo>
                    <a:lnTo>
                      <a:pt x="45069" y="12267"/>
                    </a:lnTo>
                    <a:lnTo>
                      <a:pt x="45006" y="11424"/>
                    </a:lnTo>
                    <a:lnTo>
                      <a:pt x="44944" y="10550"/>
                    </a:lnTo>
                    <a:lnTo>
                      <a:pt x="44850" y="9707"/>
                    </a:lnTo>
                    <a:lnTo>
                      <a:pt x="44725" y="8865"/>
                    </a:lnTo>
                    <a:lnTo>
                      <a:pt x="44569" y="8053"/>
                    </a:lnTo>
                    <a:lnTo>
                      <a:pt x="44351" y="7210"/>
                    </a:lnTo>
                    <a:lnTo>
                      <a:pt x="44132" y="6399"/>
                    </a:lnTo>
                    <a:lnTo>
                      <a:pt x="43883" y="5619"/>
                    </a:lnTo>
                    <a:lnTo>
                      <a:pt x="43571" y="4838"/>
                    </a:lnTo>
                    <a:lnTo>
                      <a:pt x="43227" y="4089"/>
                    </a:lnTo>
                    <a:lnTo>
                      <a:pt x="42822" y="3371"/>
                    </a:lnTo>
                    <a:lnTo>
                      <a:pt x="42572" y="3028"/>
                    </a:lnTo>
                    <a:lnTo>
                      <a:pt x="42353" y="2716"/>
                    </a:lnTo>
                    <a:lnTo>
                      <a:pt x="42073" y="2373"/>
                    </a:lnTo>
                    <a:lnTo>
                      <a:pt x="41823" y="2092"/>
                    </a:lnTo>
                    <a:lnTo>
                      <a:pt x="41511" y="1811"/>
                    </a:lnTo>
                    <a:lnTo>
                      <a:pt x="41199" y="1530"/>
                    </a:lnTo>
                    <a:lnTo>
                      <a:pt x="40886" y="1280"/>
                    </a:lnTo>
                    <a:lnTo>
                      <a:pt x="40543" y="1062"/>
                    </a:lnTo>
                    <a:lnTo>
                      <a:pt x="40200" y="875"/>
                    </a:lnTo>
                    <a:lnTo>
                      <a:pt x="39825" y="687"/>
                    </a:lnTo>
                    <a:lnTo>
                      <a:pt x="39638" y="625"/>
                    </a:lnTo>
                    <a:lnTo>
                      <a:pt x="39451" y="562"/>
                    </a:lnTo>
                    <a:lnTo>
                      <a:pt x="39076" y="438"/>
                    </a:lnTo>
                    <a:lnTo>
                      <a:pt x="38265" y="250"/>
                    </a:lnTo>
                    <a:lnTo>
                      <a:pt x="36735" y="94"/>
                    </a:lnTo>
                    <a:lnTo>
                      <a:pt x="35986" y="32"/>
                    </a:lnTo>
                    <a:lnTo>
                      <a:pt x="3558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defTabSz="121917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" name="Google Shape;4737;p37">
                <a:extLst>
                  <a:ext uri="{FF2B5EF4-FFF2-40B4-BE49-F238E27FC236}">
                    <a16:creationId xmlns:a16="http://schemas.microsoft.com/office/drawing/2014/main" id="{8A1A6987-B503-4A36-8F9B-82ED0440694C}"/>
                  </a:ext>
                </a:extLst>
              </p:cNvPr>
              <p:cNvSpPr/>
              <p:nvPr/>
            </p:nvSpPr>
            <p:spPr>
              <a:xfrm>
                <a:off x="3900541" y="3857642"/>
                <a:ext cx="123859" cy="95659"/>
              </a:xfrm>
              <a:custGeom>
                <a:avLst/>
                <a:gdLst/>
                <a:ahLst/>
                <a:cxnLst/>
                <a:rect l="l" t="t" r="r" b="b"/>
                <a:pathLst>
                  <a:path w="2155" h="2810" extrusionOk="0">
                    <a:moveTo>
                      <a:pt x="1062" y="0"/>
                    </a:moveTo>
                    <a:lnTo>
                      <a:pt x="906" y="31"/>
                    </a:lnTo>
                    <a:lnTo>
                      <a:pt x="718" y="94"/>
                    </a:lnTo>
                    <a:lnTo>
                      <a:pt x="562" y="250"/>
                    </a:lnTo>
                    <a:lnTo>
                      <a:pt x="406" y="437"/>
                    </a:lnTo>
                    <a:lnTo>
                      <a:pt x="313" y="656"/>
                    </a:lnTo>
                    <a:lnTo>
                      <a:pt x="281" y="780"/>
                    </a:lnTo>
                    <a:lnTo>
                      <a:pt x="250" y="905"/>
                    </a:lnTo>
                    <a:lnTo>
                      <a:pt x="188" y="1030"/>
                    </a:lnTo>
                    <a:lnTo>
                      <a:pt x="94" y="1155"/>
                    </a:lnTo>
                    <a:lnTo>
                      <a:pt x="32" y="1280"/>
                    </a:lnTo>
                    <a:lnTo>
                      <a:pt x="1" y="1342"/>
                    </a:lnTo>
                    <a:lnTo>
                      <a:pt x="32" y="1436"/>
                    </a:lnTo>
                    <a:lnTo>
                      <a:pt x="63" y="1498"/>
                    </a:lnTo>
                    <a:lnTo>
                      <a:pt x="63" y="1592"/>
                    </a:lnTo>
                    <a:lnTo>
                      <a:pt x="1" y="1748"/>
                    </a:lnTo>
                    <a:lnTo>
                      <a:pt x="32" y="2060"/>
                    </a:lnTo>
                    <a:lnTo>
                      <a:pt x="32" y="2216"/>
                    </a:lnTo>
                    <a:lnTo>
                      <a:pt x="94" y="2372"/>
                    </a:lnTo>
                    <a:lnTo>
                      <a:pt x="188" y="2559"/>
                    </a:lnTo>
                    <a:lnTo>
                      <a:pt x="250" y="2622"/>
                    </a:lnTo>
                    <a:lnTo>
                      <a:pt x="313" y="2684"/>
                    </a:lnTo>
                    <a:lnTo>
                      <a:pt x="438" y="2716"/>
                    </a:lnTo>
                    <a:lnTo>
                      <a:pt x="531" y="2747"/>
                    </a:lnTo>
                    <a:lnTo>
                      <a:pt x="625" y="2778"/>
                    </a:lnTo>
                    <a:lnTo>
                      <a:pt x="718" y="2809"/>
                    </a:lnTo>
                    <a:lnTo>
                      <a:pt x="906" y="2747"/>
                    </a:lnTo>
                    <a:lnTo>
                      <a:pt x="1062" y="2684"/>
                    </a:lnTo>
                    <a:lnTo>
                      <a:pt x="1218" y="2559"/>
                    </a:lnTo>
                    <a:lnTo>
                      <a:pt x="1311" y="2466"/>
                    </a:lnTo>
                    <a:lnTo>
                      <a:pt x="1405" y="2310"/>
                    </a:lnTo>
                    <a:lnTo>
                      <a:pt x="1499" y="2185"/>
                    </a:lnTo>
                    <a:lnTo>
                      <a:pt x="1561" y="2060"/>
                    </a:lnTo>
                    <a:lnTo>
                      <a:pt x="1655" y="1935"/>
                    </a:lnTo>
                    <a:lnTo>
                      <a:pt x="1811" y="1686"/>
                    </a:lnTo>
                    <a:lnTo>
                      <a:pt x="1967" y="1436"/>
                    </a:lnTo>
                    <a:lnTo>
                      <a:pt x="2061" y="1155"/>
                    </a:lnTo>
                    <a:lnTo>
                      <a:pt x="2123" y="1030"/>
                    </a:lnTo>
                    <a:lnTo>
                      <a:pt x="2154" y="874"/>
                    </a:lnTo>
                    <a:lnTo>
                      <a:pt x="2154" y="718"/>
                    </a:lnTo>
                    <a:lnTo>
                      <a:pt x="2123" y="593"/>
                    </a:lnTo>
                    <a:lnTo>
                      <a:pt x="2029" y="468"/>
                    </a:lnTo>
                    <a:lnTo>
                      <a:pt x="1936" y="375"/>
                    </a:lnTo>
                    <a:lnTo>
                      <a:pt x="1811" y="312"/>
                    </a:lnTo>
                    <a:lnTo>
                      <a:pt x="1748" y="250"/>
                    </a:lnTo>
                    <a:lnTo>
                      <a:pt x="1686" y="156"/>
                    </a:lnTo>
                    <a:lnTo>
                      <a:pt x="1592" y="125"/>
                    </a:lnTo>
                    <a:lnTo>
                      <a:pt x="1374" y="63"/>
                    </a:lnTo>
                    <a:lnTo>
                      <a:pt x="1280" y="31"/>
                    </a:lnTo>
                    <a:lnTo>
                      <a:pt x="1218" y="31"/>
                    </a:lnTo>
                    <a:lnTo>
                      <a:pt x="106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defTabSz="121917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" name="Google Shape;4738;p37">
                <a:extLst>
                  <a:ext uri="{FF2B5EF4-FFF2-40B4-BE49-F238E27FC236}">
                    <a16:creationId xmlns:a16="http://schemas.microsoft.com/office/drawing/2014/main" id="{43C43E83-69C7-47CB-AD26-85CE5DB29EB4}"/>
                  </a:ext>
                </a:extLst>
              </p:cNvPr>
              <p:cNvSpPr/>
              <p:nvPr/>
            </p:nvSpPr>
            <p:spPr>
              <a:xfrm>
                <a:off x="3848527" y="4023392"/>
                <a:ext cx="111272" cy="164698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4838" extrusionOk="0">
                    <a:moveTo>
                      <a:pt x="1249" y="0"/>
                    </a:moveTo>
                    <a:lnTo>
                      <a:pt x="1218" y="31"/>
                    </a:lnTo>
                    <a:lnTo>
                      <a:pt x="1155" y="63"/>
                    </a:lnTo>
                    <a:lnTo>
                      <a:pt x="1062" y="94"/>
                    </a:lnTo>
                    <a:lnTo>
                      <a:pt x="999" y="156"/>
                    </a:lnTo>
                    <a:lnTo>
                      <a:pt x="906" y="250"/>
                    </a:lnTo>
                    <a:lnTo>
                      <a:pt x="750" y="437"/>
                    </a:lnTo>
                    <a:lnTo>
                      <a:pt x="593" y="687"/>
                    </a:lnTo>
                    <a:lnTo>
                      <a:pt x="469" y="999"/>
                    </a:lnTo>
                    <a:lnTo>
                      <a:pt x="375" y="1342"/>
                    </a:lnTo>
                    <a:lnTo>
                      <a:pt x="344" y="1529"/>
                    </a:lnTo>
                    <a:lnTo>
                      <a:pt x="313" y="1717"/>
                    </a:lnTo>
                    <a:lnTo>
                      <a:pt x="250" y="1935"/>
                    </a:lnTo>
                    <a:lnTo>
                      <a:pt x="125" y="2122"/>
                    </a:lnTo>
                    <a:lnTo>
                      <a:pt x="63" y="2310"/>
                    </a:lnTo>
                    <a:lnTo>
                      <a:pt x="32" y="2435"/>
                    </a:lnTo>
                    <a:lnTo>
                      <a:pt x="63" y="2528"/>
                    </a:lnTo>
                    <a:lnTo>
                      <a:pt x="94" y="2653"/>
                    </a:lnTo>
                    <a:lnTo>
                      <a:pt x="94" y="2778"/>
                    </a:lnTo>
                    <a:lnTo>
                      <a:pt x="63" y="2871"/>
                    </a:lnTo>
                    <a:lnTo>
                      <a:pt x="32" y="2996"/>
                    </a:lnTo>
                    <a:lnTo>
                      <a:pt x="0" y="3464"/>
                    </a:lnTo>
                    <a:lnTo>
                      <a:pt x="63" y="3964"/>
                    </a:lnTo>
                    <a:lnTo>
                      <a:pt x="125" y="4214"/>
                    </a:lnTo>
                    <a:lnTo>
                      <a:pt x="219" y="4463"/>
                    </a:lnTo>
                    <a:lnTo>
                      <a:pt x="313" y="4557"/>
                    </a:lnTo>
                    <a:lnTo>
                      <a:pt x="437" y="4682"/>
                    </a:lnTo>
                    <a:lnTo>
                      <a:pt x="500" y="4713"/>
                    </a:lnTo>
                    <a:lnTo>
                      <a:pt x="531" y="4744"/>
                    </a:lnTo>
                    <a:lnTo>
                      <a:pt x="562" y="4744"/>
                    </a:lnTo>
                    <a:lnTo>
                      <a:pt x="625" y="4775"/>
                    </a:lnTo>
                    <a:lnTo>
                      <a:pt x="687" y="4807"/>
                    </a:lnTo>
                    <a:lnTo>
                      <a:pt x="843" y="4838"/>
                    </a:lnTo>
                    <a:lnTo>
                      <a:pt x="999" y="4807"/>
                    </a:lnTo>
                    <a:lnTo>
                      <a:pt x="1155" y="4744"/>
                    </a:lnTo>
                    <a:lnTo>
                      <a:pt x="1280" y="4619"/>
                    </a:lnTo>
                    <a:lnTo>
                      <a:pt x="1374" y="4494"/>
                    </a:lnTo>
                    <a:lnTo>
                      <a:pt x="1436" y="4370"/>
                    </a:lnTo>
                    <a:lnTo>
                      <a:pt x="1499" y="4120"/>
                    </a:lnTo>
                    <a:lnTo>
                      <a:pt x="1530" y="3870"/>
                    </a:lnTo>
                    <a:lnTo>
                      <a:pt x="1499" y="3621"/>
                    </a:lnTo>
                    <a:lnTo>
                      <a:pt x="1499" y="3402"/>
                    </a:lnTo>
                    <a:lnTo>
                      <a:pt x="1530" y="3152"/>
                    </a:lnTo>
                    <a:lnTo>
                      <a:pt x="1561" y="2310"/>
                    </a:lnTo>
                    <a:lnTo>
                      <a:pt x="1561" y="2185"/>
                    </a:lnTo>
                    <a:lnTo>
                      <a:pt x="1592" y="2091"/>
                    </a:lnTo>
                    <a:lnTo>
                      <a:pt x="1623" y="1935"/>
                    </a:lnTo>
                    <a:lnTo>
                      <a:pt x="1717" y="1748"/>
                    </a:lnTo>
                    <a:lnTo>
                      <a:pt x="1811" y="1592"/>
                    </a:lnTo>
                    <a:lnTo>
                      <a:pt x="1842" y="1436"/>
                    </a:lnTo>
                    <a:lnTo>
                      <a:pt x="1873" y="1280"/>
                    </a:lnTo>
                    <a:lnTo>
                      <a:pt x="1904" y="936"/>
                    </a:lnTo>
                    <a:lnTo>
                      <a:pt x="1904" y="780"/>
                    </a:lnTo>
                    <a:lnTo>
                      <a:pt x="1904" y="624"/>
                    </a:lnTo>
                    <a:lnTo>
                      <a:pt x="1936" y="499"/>
                    </a:lnTo>
                    <a:lnTo>
                      <a:pt x="1904" y="343"/>
                    </a:lnTo>
                    <a:lnTo>
                      <a:pt x="1842" y="219"/>
                    </a:lnTo>
                    <a:lnTo>
                      <a:pt x="1748" y="125"/>
                    </a:lnTo>
                    <a:lnTo>
                      <a:pt x="1561" y="31"/>
                    </a:lnTo>
                    <a:lnTo>
                      <a:pt x="1436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defTabSz="121917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" name="Google Shape;4739;p37">
                <a:extLst>
                  <a:ext uri="{FF2B5EF4-FFF2-40B4-BE49-F238E27FC236}">
                    <a16:creationId xmlns:a16="http://schemas.microsoft.com/office/drawing/2014/main" id="{ABDD1953-88E4-44A0-98B2-EDDC23439AFC}"/>
                  </a:ext>
                </a:extLst>
              </p:cNvPr>
              <p:cNvSpPr/>
              <p:nvPr/>
            </p:nvSpPr>
            <p:spPr>
              <a:xfrm>
                <a:off x="1130900" y="4023392"/>
                <a:ext cx="227831" cy="494093"/>
              </a:xfrm>
              <a:custGeom>
                <a:avLst/>
                <a:gdLst/>
                <a:ahLst/>
                <a:cxnLst/>
                <a:rect l="l" t="t" r="r" b="b"/>
                <a:pathLst>
                  <a:path w="3964" h="14514" extrusionOk="0">
                    <a:moveTo>
                      <a:pt x="687" y="0"/>
                    </a:moveTo>
                    <a:lnTo>
                      <a:pt x="562" y="63"/>
                    </a:lnTo>
                    <a:lnTo>
                      <a:pt x="468" y="125"/>
                    </a:lnTo>
                    <a:lnTo>
                      <a:pt x="468" y="156"/>
                    </a:lnTo>
                    <a:lnTo>
                      <a:pt x="406" y="219"/>
                    </a:lnTo>
                    <a:lnTo>
                      <a:pt x="343" y="343"/>
                    </a:lnTo>
                    <a:lnTo>
                      <a:pt x="281" y="499"/>
                    </a:lnTo>
                    <a:lnTo>
                      <a:pt x="156" y="905"/>
                    </a:lnTo>
                    <a:lnTo>
                      <a:pt x="62" y="1467"/>
                    </a:lnTo>
                    <a:lnTo>
                      <a:pt x="0" y="2154"/>
                    </a:lnTo>
                    <a:lnTo>
                      <a:pt x="0" y="2996"/>
                    </a:lnTo>
                    <a:lnTo>
                      <a:pt x="31" y="3901"/>
                    </a:lnTo>
                    <a:lnTo>
                      <a:pt x="125" y="4931"/>
                    </a:lnTo>
                    <a:lnTo>
                      <a:pt x="219" y="5493"/>
                    </a:lnTo>
                    <a:lnTo>
                      <a:pt x="312" y="6055"/>
                    </a:lnTo>
                    <a:lnTo>
                      <a:pt x="375" y="6617"/>
                    </a:lnTo>
                    <a:lnTo>
                      <a:pt x="375" y="7241"/>
                    </a:lnTo>
                    <a:lnTo>
                      <a:pt x="437" y="7865"/>
                    </a:lnTo>
                    <a:lnTo>
                      <a:pt x="499" y="8177"/>
                    </a:lnTo>
                    <a:lnTo>
                      <a:pt x="593" y="8489"/>
                    </a:lnTo>
                    <a:lnTo>
                      <a:pt x="687" y="8802"/>
                    </a:lnTo>
                    <a:lnTo>
                      <a:pt x="780" y="9114"/>
                    </a:lnTo>
                    <a:lnTo>
                      <a:pt x="874" y="9769"/>
                    </a:lnTo>
                    <a:lnTo>
                      <a:pt x="1030" y="10425"/>
                    </a:lnTo>
                    <a:lnTo>
                      <a:pt x="1217" y="11080"/>
                    </a:lnTo>
                    <a:lnTo>
                      <a:pt x="1436" y="11767"/>
                    </a:lnTo>
                    <a:lnTo>
                      <a:pt x="1685" y="12422"/>
                    </a:lnTo>
                    <a:lnTo>
                      <a:pt x="1966" y="13077"/>
                    </a:lnTo>
                    <a:lnTo>
                      <a:pt x="2154" y="13390"/>
                    </a:lnTo>
                    <a:lnTo>
                      <a:pt x="2341" y="13702"/>
                    </a:lnTo>
                    <a:lnTo>
                      <a:pt x="2591" y="13983"/>
                    </a:lnTo>
                    <a:lnTo>
                      <a:pt x="2871" y="14232"/>
                    </a:lnTo>
                    <a:lnTo>
                      <a:pt x="3028" y="14357"/>
                    </a:lnTo>
                    <a:lnTo>
                      <a:pt x="3184" y="14451"/>
                    </a:lnTo>
                    <a:lnTo>
                      <a:pt x="3371" y="14513"/>
                    </a:lnTo>
                    <a:lnTo>
                      <a:pt x="3621" y="14513"/>
                    </a:lnTo>
                    <a:lnTo>
                      <a:pt x="3745" y="14451"/>
                    </a:lnTo>
                    <a:lnTo>
                      <a:pt x="3839" y="14357"/>
                    </a:lnTo>
                    <a:lnTo>
                      <a:pt x="3901" y="14232"/>
                    </a:lnTo>
                    <a:lnTo>
                      <a:pt x="3933" y="14139"/>
                    </a:lnTo>
                    <a:lnTo>
                      <a:pt x="3964" y="13920"/>
                    </a:lnTo>
                    <a:lnTo>
                      <a:pt x="3933" y="13733"/>
                    </a:lnTo>
                    <a:lnTo>
                      <a:pt x="3901" y="13358"/>
                    </a:lnTo>
                    <a:lnTo>
                      <a:pt x="3808" y="13015"/>
                    </a:lnTo>
                    <a:lnTo>
                      <a:pt x="3589" y="12328"/>
                    </a:lnTo>
                    <a:lnTo>
                      <a:pt x="3340" y="11673"/>
                    </a:lnTo>
                    <a:lnTo>
                      <a:pt x="3059" y="11018"/>
                    </a:lnTo>
                    <a:lnTo>
                      <a:pt x="2747" y="10393"/>
                    </a:lnTo>
                    <a:lnTo>
                      <a:pt x="2497" y="9769"/>
                    </a:lnTo>
                    <a:lnTo>
                      <a:pt x="2247" y="9145"/>
                    </a:lnTo>
                    <a:lnTo>
                      <a:pt x="2029" y="8521"/>
                    </a:lnTo>
                    <a:lnTo>
                      <a:pt x="1841" y="7896"/>
                    </a:lnTo>
                    <a:lnTo>
                      <a:pt x="1748" y="7616"/>
                    </a:lnTo>
                    <a:lnTo>
                      <a:pt x="1717" y="7303"/>
                    </a:lnTo>
                    <a:lnTo>
                      <a:pt x="1654" y="6710"/>
                    </a:lnTo>
                    <a:lnTo>
                      <a:pt x="1654" y="5524"/>
                    </a:lnTo>
                    <a:lnTo>
                      <a:pt x="1717" y="4963"/>
                    </a:lnTo>
                    <a:lnTo>
                      <a:pt x="1748" y="4401"/>
                    </a:lnTo>
                    <a:lnTo>
                      <a:pt x="1748" y="3870"/>
                    </a:lnTo>
                    <a:lnTo>
                      <a:pt x="1717" y="3371"/>
                    </a:lnTo>
                    <a:lnTo>
                      <a:pt x="1623" y="2466"/>
                    </a:lnTo>
                    <a:lnTo>
                      <a:pt x="1592" y="2029"/>
                    </a:lnTo>
                    <a:lnTo>
                      <a:pt x="1561" y="1623"/>
                    </a:lnTo>
                    <a:lnTo>
                      <a:pt x="1529" y="1280"/>
                    </a:lnTo>
                    <a:lnTo>
                      <a:pt x="1467" y="936"/>
                    </a:lnTo>
                    <a:lnTo>
                      <a:pt x="1373" y="656"/>
                    </a:lnTo>
                    <a:lnTo>
                      <a:pt x="1280" y="375"/>
                    </a:lnTo>
                    <a:lnTo>
                      <a:pt x="1217" y="250"/>
                    </a:lnTo>
                    <a:lnTo>
                      <a:pt x="1155" y="156"/>
                    </a:lnTo>
                    <a:lnTo>
                      <a:pt x="1061" y="63"/>
                    </a:lnTo>
                    <a:lnTo>
                      <a:pt x="936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defTabSz="121917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" name="Google Shape;4740;p37">
                <a:extLst>
                  <a:ext uri="{FF2B5EF4-FFF2-40B4-BE49-F238E27FC236}">
                    <a16:creationId xmlns:a16="http://schemas.microsoft.com/office/drawing/2014/main" id="{A2A02627-7EC1-41E9-BC3D-C4405EADB2DB}"/>
                  </a:ext>
                </a:extLst>
              </p:cNvPr>
              <p:cNvSpPr/>
              <p:nvPr/>
            </p:nvSpPr>
            <p:spPr>
              <a:xfrm>
                <a:off x="2870885" y="3103275"/>
                <a:ext cx="966959" cy="187029"/>
              </a:xfrm>
              <a:custGeom>
                <a:avLst/>
                <a:gdLst/>
                <a:ahLst/>
                <a:cxnLst/>
                <a:rect l="l" t="t" r="r" b="b"/>
                <a:pathLst>
                  <a:path w="16824" h="5494" extrusionOk="0">
                    <a:moveTo>
                      <a:pt x="4745" y="0"/>
                    </a:moveTo>
                    <a:lnTo>
                      <a:pt x="4120" y="63"/>
                    </a:lnTo>
                    <a:lnTo>
                      <a:pt x="3559" y="125"/>
                    </a:lnTo>
                    <a:lnTo>
                      <a:pt x="2997" y="188"/>
                    </a:lnTo>
                    <a:lnTo>
                      <a:pt x="2497" y="313"/>
                    </a:lnTo>
                    <a:lnTo>
                      <a:pt x="2029" y="406"/>
                    </a:lnTo>
                    <a:lnTo>
                      <a:pt x="1624" y="531"/>
                    </a:lnTo>
                    <a:lnTo>
                      <a:pt x="1218" y="656"/>
                    </a:lnTo>
                    <a:lnTo>
                      <a:pt x="874" y="812"/>
                    </a:lnTo>
                    <a:lnTo>
                      <a:pt x="594" y="968"/>
                    </a:lnTo>
                    <a:lnTo>
                      <a:pt x="344" y="1124"/>
                    </a:lnTo>
                    <a:lnTo>
                      <a:pt x="188" y="1311"/>
                    </a:lnTo>
                    <a:lnTo>
                      <a:pt x="63" y="1499"/>
                    </a:lnTo>
                    <a:lnTo>
                      <a:pt x="1" y="1686"/>
                    </a:lnTo>
                    <a:lnTo>
                      <a:pt x="1" y="1779"/>
                    </a:lnTo>
                    <a:lnTo>
                      <a:pt x="1" y="1811"/>
                    </a:lnTo>
                    <a:lnTo>
                      <a:pt x="32" y="1811"/>
                    </a:lnTo>
                    <a:lnTo>
                      <a:pt x="32" y="1936"/>
                    </a:lnTo>
                    <a:lnTo>
                      <a:pt x="94" y="2060"/>
                    </a:lnTo>
                    <a:lnTo>
                      <a:pt x="157" y="2154"/>
                    </a:lnTo>
                    <a:lnTo>
                      <a:pt x="219" y="2248"/>
                    </a:lnTo>
                    <a:lnTo>
                      <a:pt x="313" y="2341"/>
                    </a:lnTo>
                    <a:lnTo>
                      <a:pt x="438" y="2404"/>
                    </a:lnTo>
                    <a:lnTo>
                      <a:pt x="562" y="2497"/>
                    </a:lnTo>
                    <a:lnTo>
                      <a:pt x="718" y="2529"/>
                    </a:lnTo>
                    <a:lnTo>
                      <a:pt x="1062" y="2591"/>
                    </a:lnTo>
                    <a:lnTo>
                      <a:pt x="1436" y="2622"/>
                    </a:lnTo>
                    <a:lnTo>
                      <a:pt x="1842" y="2622"/>
                    </a:lnTo>
                    <a:lnTo>
                      <a:pt x="2279" y="2560"/>
                    </a:lnTo>
                    <a:lnTo>
                      <a:pt x="2747" y="2497"/>
                    </a:lnTo>
                    <a:lnTo>
                      <a:pt x="3247" y="2435"/>
                    </a:lnTo>
                    <a:lnTo>
                      <a:pt x="4339" y="2341"/>
                    </a:lnTo>
                    <a:lnTo>
                      <a:pt x="4963" y="2279"/>
                    </a:lnTo>
                    <a:lnTo>
                      <a:pt x="5556" y="2216"/>
                    </a:lnTo>
                    <a:lnTo>
                      <a:pt x="6212" y="2123"/>
                    </a:lnTo>
                    <a:lnTo>
                      <a:pt x="6867" y="2029"/>
                    </a:lnTo>
                    <a:lnTo>
                      <a:pt x="7585" y="1998"/>
                    </a:lnTo>
                    <a:lnTo>
                      <a:pt x="8303" y="2029"/>
                    </a:lnTo>
                    <a:lnTo>
                      <a:pt x="9021" y="2092"/>
                    </a:lnTo>
                    <a:lnTo>
                      <a:pt x="9770" y="2185"/>
                    </a:lnTo>
                    <a:lnTo>
                      <a:pt x="10550" y="2372"/>
                    </a:lnTo>
                    <a:lnTo>
                      <a:pt x="11299" y="2622"/>
                    </a:lnTo>
                    <a:lnTo>
                      <a:pt x="12048" y="2903"/>
                    </a:lnTo>
                    <a:lnTo>
                      <a:pt x="12422" y="3090"/>
                    </a:lnTo>
                    <a:lnTo>
                      <a:pt x="12766" y="3278"/>
                    </a:lnTo>
                    <a:lnTo>
                      <a:pt x="13452" y="3715"/>
                    </a:lnTo>
                    <a:lnTo>
                      <a:pt x="14139" y="4214"/>
                    </a:lnTo>
                    <a:lnTo>
                      <a:pt x="14826" y="4713"/>
                    </a:lnTo>
                    <a:lnTo>
                      <a:pt x="15512" y="5213"/>
                    </a:lnTo>
                    <a:lnTo>
                      <a:pt x="15731" y="5338"/>
                    </a:lnTo>
                    <a:lnTo>
                      <a:pt x="15949" y="5431"/>
                    </a:lnTo>
                    <a:lnTo>
                      <a:pt x="16074" y="5462"/>
                    </a:lnTo>
                    <a:lnTo>
                      <a:pt x="16199" y="5494"/>
                    </a:lnTo>
                    <a:lnTo>
                      <a:pt x="16355" y="5462"/>
                    </a:lnTo>
                    <a:lnTo>
                      <a:pt x="16480" y="5400"/>
                    </a:lnTo>
                    <a:lnTo>
                      <a:pt x="16511" y="5400"/>
                    </a:lnTo>
                    <a:lnTo>
                      <a:pt x="16542" y="5369"/>
                    </a:lnTo>
                    <a:lnTo>
                      <a:pt x="16605" y="5338"/>
                    </a:lnTo>
                    <a:lnTo>
                      <a:pt x="16698" y="5213"/>
                    </a:lnTo>
                    <a:lnTo>
                      <a:pt x="16761" y="5088"/>
                    </a:lnTo>
                    <a:lnTo>
                      <a:pt x="16823" y="4963"/>
                    </a:lnTo>
                    <a:lnTo>
                      <a:pt x="16823" y="4838"/>
                    </a:lnTo>
                    <a:lnTo>
                      <a:pt x="16823" y="4713"/>
                    </a:lnTo>
                    <a:lnTo>
                      <a:pt x="16761" y="4464"/>
                    </a:lnTo>
                    <a:lnTo>
                      <a:pt x="16667" y="4245"/>
                    </a:lnTo>
                    <a:lnTo>
                      <a:pt x="16542" y="4058"/>
                    </a:lnTo>
                    <a:lnTo>
                      <a:pt x="16261" y="3715"/>
                    </a:lnTo>
                    <a:lnTo>
                      <a:pt x="15949" y="3402"/>
                    </a:lnTo>
                    <a:lnTo>
                      <a:pt x="15637" y="3090"/>
                    </a:lnTo>
                    <a:lnTo>
                      <a:pt x="15325" y="2809"/>
                    </a:lnTo>
                    <a:lnTo>
                      <a:pt x="14982" y="2560"/>
                    </a:lnTo>
                    <a:lnTo>
                      <a:pt x="14264" y="2060"/>
                    </a:lnTo>
                    <a:lnTo>
                      <a:pt x="13515" y="1623"/>
                    </a:lnTo>
                    <a:lnTo>
                      <a:pt x="12797" y="1218"/>
                    </a:lnTo>
                    <a:lnTo>
                      <a:pt x="12017" y="874"/>
                    </a:lnTo>
                    <a:lnTo>
                      <a:pt x="11642" y="718"/>
                    </a:lnTo>
                    <a:lnTo>
                      <a:pt x="11236" y="593"/>
                    </a:lnTo>
                    <a:lnTo>
                      <a:pt x="10862" y="500"/>
                    </a:lnTo>
                    <a:lnTo>
                      <a:pt x="10456" y="406"/>
                    </a:lnTo>
                    <a:lnTo>
                      <a:pt x="9676" y="219"/>
                    </a:lnTo>
                    <a:lnTo>
                      <a:pt x="9301" y="125"/>
                    </a:lnTo>
                    <a:lnTo>
                      <a:pt x="8927" y="63"/>
                    </a:lnTo>
                    <a:lnTo>
                      <a:pt x="8552" y="32"/>
                    </a:lnTo>
                    <a:lnTo>
                      <a:pt x="6711" y="32"/>
                    </a:lnTo>
                    <a:lnTo>
                      <a:pt x="6024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defTabSz="121917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372D45D4-DB0A-4B1A-9906-83AB374B9241}"/>
                </a:ext>
              </a:extLst>
            </p:cNvPr>
            <p:cNvSpPr txBox="1"/>
            <p:nvPr/>
          </p:nvSpPr>
          <p:spPr>
            <a:xfrm rot="244425">
              <a:off x="946109" y="871540"/>
              <a:ext cx="11009373" cy="1574265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3800" b="1" kern="0" dirty="0" err="1">
                  <a:solidFill>
                    <a:srgbClr val="464BDD"/>
                  </a:solidFill>
                  <a:latin typeface="#9Slide03 BoosterNextFYBlack" panose="02000A03000000020004" pitchFamily="2" charset="0"/>
                  <a:cs typeface="Calibri" panose="020F0502020204030204" pitchFamily="34" charset="0"/>
                  <a:sym typeface="Boogaloo"/>
                </a:rPr>
                <a:t>Bạn</a:t>
              </a:r>
              <a:r>
                <a:rPr lang="en-US" sz="3800" b="1" kern="0" dirty="0">
                  <a:solidFill>
                    <a:srgbClr val="464BDD"/>
                  </a:solidFill>
                  <a:latin typeface="#9Slide03 BoosterNextFYBlack" panose="02000A03000000020004" pitchFamily="2" charset="0"/>
                  <a:cs typeface="Calibri" panose="020F0502020204030204" pitchFamily="34" charset="0"/>
                  <a:sym typeface="Boogaloo"/>
                </a:rPr>
                <a:t> </a:t>
              </a:r>
              <a:r>
                <a:rPr lang="en-US" sz="3800" b="1" kern="0" dirty="0" err="1">
                  <a:solidFill>
                    <a:srgbClr val="464BDD"/>
                  </a:solidFill>
                  <a:latin typeface="#9Slide03 BoosterNextFYBlack" panose="02000A03000000020004" pitchFamily="2" charset="0"/>
                  <a:cs typeface="Calibri" panose="020F0502020204030204" pitchFamily="34" charset="0"/>
                  <a:sym typeface="Boogaloo"/>
                </a:rPr>
                <a:t>hãy</a:t>
              </a:r>
              <a:r>
                <a:rPr lang="en-US" sz="3800" b="1" kern="0" dirty="0">
                  <a:solidFill>
                    <a:srgbClr val="464BDD"/>
                  </a:solidFill>
                  <a:latin typeface="#9Slide03 BoosterNextFYBlack" panose="02000A03000000020004" pitchFamily="2" charset="0"/>
                  <a:cs typeface="Calibri" panose="020F0502020204030204" pitchFamily="34" charset="0"/>
                  <a:sym typeface="Boogaloo"/>
                </a:rPr>
                <a:t> </a:t>
              </a:r>
              <a:r>
                <a:rPr lang="en-US" sz="3800" b="1" kern="0" dirty="0" err="1">
                  <a:solidFill>
                    <a:srgbClr val="464BDD"/>
                  </a:solidFill>
                  <a:latin typeface="#9Slide03 BoosterNextFYBlack" panose="02000A03000000020004" pitchFamily="2" charset="0"/>
                  <a:cs typeface="Calibri" panose="020F0502020204030204" pitchFamily="34" charset="0"/>
                  <a:sym typeface="Boogaloo"/>
                </a:rPr>
                <a:t>thu</a:t>
              </a:r>
              <a:r>
                <a:rPr lang="en-US" sz="3800" b="1" kern="0" dirty="0">
                  <a:solidFill>
                    <a:srgbClr val="464BDD"/>
                  </a:solidFill>
                  <a:latin typeface="#9Slide03 BoosterNextFYBlack" panose="02000A03000000020004" pitchFamily="2" charset="0"/>
                  <a:cs typeface="Calibri" panose="020F0502020204030204" pitchFamily="34" charset="0"/>
                  <a:sym typeface="Boogaloo"/>
                </a:rPr>
                <a:t> </a:t>
              </a:r>
              <a:r>
                <a:rPr lang="en-US" sz="3800" b="1" kern="0" dirty="0" err="1">
                  <a:solidFill>
                    <a:srgbClr val="464BDD"/>
                  </a:solidFill>
                  <a:latin typeface="#9Slide03 BoosterNextFYBlack" panose="02000A03000000020004" pitchFamily="2" charset="0"/>
                  <a:cs typeface="Calibri" panose="020F0502020204030204" pitchFamily="34" charset="0"/>
                  <a:sym typeface="Boogaloo"/>
                </a:rPr>
                <a:t>thập</a:t>
              </a:r>
              <a:r>
                <a:rPr lang="en-US" sz="3800" b="1" kern="0" dirty="0">
                  <a:solidFill>
                    <a:srgbClr val="464BDD"/>
                  </a:solidFill>
                  <a:latin typeface="#9Slide03 BoosterNextFYBlack" panose="02000A03000000020004" pitchFamily="2" charset="0"/>
                  <a:cs typeface="Calibri" panose="020F0502020204030204" pitchFamily="34" charset="0"/>
                  <a:sym typeface="Boogaloo"/>
                </a:rPr>
                <a:t> </a:t>
              </a:r>
              <a:r>
                <a:rPr lang="en-US" sz="3800" b="1" kern="0" dirty="0" err="1">
                  <a:solidFill>
                    <a:srgbClr val="464BDD"/>
                  </a:solidFill>
                  <a:latin typeface="#9Slide03 BoosterNextFYBlack" panose="02000A03000000020004" pitchFamily="2" charset="0"/>
                  <a:cs typeface="Calibri" panose="020F0502020204030204" pitchFamily="34" charset="0"/>
                  <a:sym typeface="Boogaloo"/>
                </a:rPr>
                <a:t>viên</a:t>
              </a:r>
              <a:r>
                <a:rPr lang="en-US" sz="3800" b="1" kern="0" dirty="0">
                  <a:solidFill>
                    <a:srgbClr val="464BDD"/>
                  </a:solidFill>
                  <a:latin typeface="#9Slide03 BoosterNextFYBlack" panose="02000A03000000020004" pitchFamily="2" charset="0"/>
                  <a:cs typeface="Calibri" panose="020F0502020204030204" pitchFamily="34" charset="0"/>
                  <a:sym typeface="Boogaloo"/>
                </a:rPr>
                <a:t> </a:t>
              </a:r>
              <a:r>
                <a:rPr lang="en-US" sz="3800" b="1" kern="0" dirty="0" err="1">
                  <a:solidFill>
                    <a:srgbClr val="464BDD"/>
                  </a:solidFill>
                  <a:latin typeface="#9Slide03 BoosterNextFYBlack" panose="02000A03000000020004" pitchFamily="2" charset="0"/>
                  <a:cs typeface="Calibri" panose="020F0502020204030204" pitchFamily="34" charset="0"/>
                  <a:sym typeface="Boogaloo"/>
                </a:rPr>
                <a:t>đá</a:t>
              </a:r>
              <a:r>
                <a:rPr lang="en-US" sz="3800" b="1" kern="0" dirty="0">
                  <a:solidFill>
                    <a:srgbClr val="464BDD"/>
                  </a:solidFill>
                  <a:latin typeface="#9Slide03 BoosterNextFYBlack" panose="02000A03000000020004" pitchFamily="2" charset="0"/>
                  <a:cs typeface="Calibri" panose="020F0502020204030204" pitchFamily="34" charset="0"/>
                  <a:sym typeface="Boogaloo"/>
                </a:rPr>
                <a:t> </a:t>
              </a:r>
              <a:r>
                <a:rPr lang="en-US" sz="3800" b="1" kern="0" dirty="0" err="1">
                  <a:solidFill>
                    <a:srgbClr val="464BDD"/>
                  </a:solidFill>
                  <a:latin typeface="#9Slide03 BoosterNextFYBlack" panose="02000A03000000020004" pitchFamily="2" charset="0"/>
                  <a:cs typeface="Calibri" panose="020F0502020204030204" pitchFamily="34" charset="0"/>
                  <a:sym typeface="Boogaloo"/>
                </a:rPr>
                <a:t>sức</a:t>
              </a:r>
              <a:r>
                <a:rPr lang="en-US" sz="3800" b="1" kern="0" dirty="0">
                  <a:solidFill>
                    <a:srgbClr val="464BDD"/>
                  </a:solidFill>
                  <a:latin typeface="#9Slide03 BoosterNextFYBlack" panose="02000A03000000020004" pitchFamily="2" charset="0"/>
                  <a:cs typeface="Calibri" panose="020F0502020204030204" pitchFamily="34" charset="0"/>
                  <a:sym typeface="Boogaloo"/>
                </a:rPr>
                <a:t> </a:t>
              </a:r>
              <a:r>
                <a:rPr lang="en-US" sz="3800" b="1" kern="0" dirty="0" err="1">
                  <a:solidFill>
                    <a:srgbClr val="464BDD"/>
                  </a:solidFill>
                  <a:latin typeface="#9Slide03 BoosterNextFYBlack" panose="02000A03000000020004" pitchFamily="2" charset="0"/>
                  <a:cs typeface="Calibri" panose="020F0502020204030204" pitchFamily="34" charset="0"/>
                  <a:sym typeface="Boogaloo"/>
                </a:rPr>
                <a:t>mạnh</a:t>
              </a:r>
              <a:r>
                <a:rPr lang="en-US" sz="3800" b="1" kern="0" dirty="0">
                  <a:solidFill>
                    <a:srgbClr val="464BDD"/>
                  </a:solidFill>
                  <a:latin typeface="#9Slide03 BoosterNextFYBlack" panose="02000A03000000020004" pitchFamily="2" charset="0"/>
                  <a:cs typeface="Calibri" panose="020F0502020204030204" pitchFamily="34" charset="0"/>
                  <a:sym typeface="Boogaloo"/>
                </a:rPr>
                <a:t> </a:t>
              </a:r>
              <a:r>
                <a:rPr lang="en-US" sz="3800" b="1" kern="0" dirty="0" err="1">
                  <a:solidFill>
                    <a:srgbClr val="464BDD"/>
                  </a:solidFill>
                  <a:latin typeface="#9Slide03 BoosterNextFYBlack" panose="02000A03000000020004" pitchFamily="2" charset="0"/>
                  <a:cs typeface="Calibri" panose="020F0502020204030204" pitchFamily="34" charset="0"/>
                  <a:sym typeface="Boogaloo"/>
                </a:rPr>
                <a:t>bằng</a:t>
              </a:r>
              <a:r>
                <a:rPr lang="en-US" sz="3800" b="1" kern="0" dirty="0">
                  <a:solidFill>
                    <a:srgbClr val="464BDD"/>
                  </a:solidFill>
                  <a:latin typeface="#9Slide03 BoosterNextFYBlack" panose="02000A03000000020004" pitchFamily="2" charset="0"/>
                  <a:cs typeface="Calibri" panose="020F0502020204030204" pitchFamily="34" charset="0"/>
                  <a:sym typeface="Boogaloo"/>
                </a:rPr>
                <a:t> </a:t>
              </a:r>
              <a:r>
                <a:rPr lang="en-US" sz="3800" b="1" kern="0" dirty="0" err="1">
                  <a:solidFill>
                    <a:srgbClr val="464BDD"/>
                  </a:solidFill>
                  <a:latin typeface="#9Slide03 BoosterNextFYBlack" panose="02000A03000000020004" pitchFamily="2" charset="0"/>
                  <a:cs typeface="Calibri" panose="020F0502020204030204" pitchFamily="34" charset="0"/>
                  <a:sym typeface="Boogaloo"/>
                </a:rPr>
                <a:t>cách</a:t>
              </a:r>
              <a:r>
                <a:rPr lang="en-US" sz="3800" b="1" kern="0" dirty="0">
                  <a:solidFill>
                    <a:srgbClr val="464BDD"/>
                  </a:solidFill>
                  <a:latin typeface="#9Slide03 BoosterNextFYBlack" panose="02000A03000000020004" pitchFamily="2" charset="0"/>
                  <a:cs typeface="Calibri" panose="020F0502020204030204" pitchFamily="34" charset="0"/>
                  <a:sym typeface="Boogaloo"/>
                </a:rPr>
                <a:t> </a:t>
              </a:r>
              <a:r>
                <a:rPr lang="en-US" sz="3800" b="1" kern="0" dirty="0" err="1">
                  <a:solidFill>
                    <a:srgbClr val="464BDD"/>
                  </a:solidFill>
                  <a:latin typeface="#9Slide03 BoosterNextFYBlack" panose="02000A03000000020004" pitchFamily="2" charset="0"/>
                  <a:cs typeface="Calibri" panose="020F0502020204030204" pitchFamily="34" charset="0"/>
                  <a:sym typeface="Boogaloo"/>
                </a:rPr>
                <a:t>tính</a:t>
              </a:r>
              <a:r>
                <a:rPr lang="en-US" sz="3800" b="1" kern="0" dirty="0">
                  <a:solidFill>
                    <a:srgbClr val="464BDD"/>
                  </a:solidFill>
                  <a:latin typeface="#9Slide03 BoosterNextFYBlack" panose="02000A03000000020004" pitchFamily="2" charset="0"/>
                  <a:cs typeface="Calibri" panose="020F0502020204030204" pitchFamily="34" charset="0"/>
                  <a:sym typeface="Boogaloo"/>
                </a:rPr>
                <a:t> </a:t>
              </a:r>
              <a:r>
                <a:rPr lang="en-US" sz="3800" b="1" kern="0" dirty="0" err="1">
                  <a:solidFill>
                    <a:srgbClr val="464BDD"/>
                  </a:solidFill>
                  <a:latin typeface="#9Slide03 BoosterNextFYBlack" panose="02000A03000000020004" pitchFamily="2" charset="0"/>
                  <a:cs typeface="Calibri" panose="020F0502020204030204" pitchFamily="34" charset="0"/>
                  <a:sym typeface="Boogaloo"/>
                </a:rPr>
                <a:t>đúng</a:t>
              </a:r>
              <a:r>
                <a:rPr lang="en-US" sz="3800" b="1" kern="0" dirty="0">
                  <a:solidFill>
                    <a:srgbClr val="464BDD"/>
                  </a:solidFill>
                  <a:latin typeface="#9Slide03 BoosterNextFYBlack" panose="02000A03000000020004" pitchFamily="2" charset="0"/>
                  <a:cs typeface="Calibri" panose="020F0502020204030204" pitchFamily="34" charset="0"/>
                  <a:sym typeface="Boogaloo"/>
                </a:rPr>
                <a:t> </a:t>
              </a:r>
              <a:r>
                <a:rPr lang="en-US" sz="3800" b="1" kern="0" dirty="0" err="1">
                  <a:solidFill>
                    <a:srgbClr val="464BDD"/>
                  </a:solidFill>
                  <a:latin typeface="#9Slide03 BoosterNextFYBlack" panose="02000A03000000020004" pitchFamily="2" charset="0"/>
                  <a:cs typeface="Calibri" panose="020F0502020204030204" pitchFamily="34" charset="0"/>
                  <a:sym typeface="Boogaloo"/>
                </a:rPr>
                <a:t>các</a:t>
              </a:r>
              <a:r>
                <a:rPr lang="en-US" sz="3800" b="1" kern="0" dirty="0">
                  <a:solidFill>
                    <a:srgbClr val="464BDD"/>
                  </a:solidFill>
                  <a:latin typeface="#9Slide03 BoosterNextFYBlack" panose="02000A03000000020004" pitchFamily="2" charset="0"/>
                  <a:cs typeface="Calibri" panose="020F0502020204030204" pitchFamily="34" charset="0"/>
                  <a:sym typeface="Boogaloo"/>
                </a:rPr>
                <a:t> </a:t>
              </a:r>
              <a:r>
                <a:rPr lang="en-US" sz="3800" b="1" kern="0" dirty="0" err="1">
                  <a:solidFill>
                    <a:srgbClr val="464BDD"/>
                  </a:solidFill>
                  <a:latin typeface="#9Slide03 BoosterNextFYBlack" panose="02000A03000000020004" pitchFamily="2" charset="0"/>
                  <a:cs typeface="Calibri" panose="020F0502020204030204" pitchFamily="34" charset="0"/>
                  <a:sym typeface="Boogaloo"/>
                </a:rPr>
                <a:t>phép</a:t>
              </a:r>
              <a:r>
                <a:rPr lang="en-US" sz="3800" b="1" kern="0" dirty="0">
                  <a:solidFill>
                    <a:srgbClr val="464BDD"/>
                  </a:solidFill>
                  <a:latin typeface="#9Slide03 BoosterNextFYBlack" panose="02000A03000000020004" pitchFamily="2" charset="0"/>
                  <a:cs typeface="Calibri" panose="020F0502020204030204" pitchFamily="34" charset="0"/>
                  <a:sym typeface="Boogaloo"/>
                </a:rPr>
                <a:t> </a:t>
              </a:r>
              <a:r>
                <a:rPr lang="en-US" sz="3800" b="1" kern="0" dirty="0" err="1">
                  <a:solidFill>
                    <a:srgbClr val="464BDD"/>
                  </a:solidFill>
                  <a:latin typeface="#9Slide03 BoosterNextFYBlack" panose="02000A03000000020004" pitchFamily="2" charset="0"/>
                  <a:cs typeface="Calibri" panose="020F0502020204030204" pitchFamily="34" charset="0"/>
                  <a:sym typeface="Boogaloo"/>
                </a:rPr>
                <a:t>tính</a:t>
              </a:r>
              <a:r>
                <a:rPr lang="en-US" sz="3800" b="1" kern="0" dirty="0">
                  <a:solidFill>
                    <a:srgbClr val="464BDD"/>
                  </a:solidFill>
                  <a:latin typeface="#9Slide03 BoosterNextFYBlack" panose="02000A03000000020004" pitchFamily="2" charset="0"/>
                  <a:cs typeface="Calibri" panose="020F0502020204030204" pitchFamily="34" charset="0"/>
                  <a:sym typeface="Boogaloo"/>
                </a:rPr>
                <a:t> </a:t>
              </a:r>
              <a:r>
                <a:rPr lang="en-US" sz="3800" b="1" kern="0" dirty="0" err="1">
                  <a:solidFill>
                    <a:srgbClr val="464BDD"/>
                  </a:solidFill>
                  <a:latin typeface="#9Slide03 BoosterNextFYBlack" panose="02000A03000000020004" pitchFamily="2" charset="0"/>
                  <a:cs typeface="Calibri" panose="020F0502020204030204" pitchFamily="34" charset="0"/>
                  <a:sym typeface="Boogaloo"/>
                </a:rPr>
                <a:t>thời</a:t>
              </a:r>
              <a:r>
                <a:rPr lang="en-US" sz="3800" b="1" kern="0" dirty="0">
                  <a:solidFill>
                    <a:srgbClr val="464BDD"/>
                  </a:solidFill>
                  <a:latin typeface="#9Slide03 BoosterNextFYBlack" panose="02000A03000000020004" pitchFamily="2" charset="0"/>
                  <a:cs typeface="Calibri" panose="020F0502020204030204" pitchFamily="34" charset="0"/>
                  <a:sym typeface="Boogaloo"/>
                </a:rPr>
                <a:t> </a:t>
              </a:r>
              <a:r>
                <a:rPr lang="en-US" sz="3800" b="1" kern="0" dirty="0" err="1">
                  <a:solidFill>
                    <a:srgbClr val="464BDD"/>
                  </a:solidFill>
                  <a:latin typeface="#9Slide03 BoosterNextFYBlack" panose="02000A03000000020004" pitchFamily="2" charset="0"/>
                  <a:cs typeface="Calibri" panose="020F0502020204030204" pitchFamily="34" charset="0"/>
                  <a:sym typeface="Boogaloo"/>
                </a:rPr>
                <a:t>gian</a:t>
              </a:r>
              <a:r>
                <a:rPr lang="en-US" sz="3800" b="1" kern="0" dirty="0">
                  <a:solidFill>
                    <a:srgbClr val="464BDD"/>
                  </a:solidFill>
                  <a:latin typeface="#9Slide03 BoosterNextFYBlack" panose="02000A03000000020004" pitchFamily="2" charset="0"/>
                  <a:cs typeface="Calibri" panose="020F0502020204030204" pitchFamily="34" charset="0"/>
                  <a:sym typeface="Boogaloo"/>
                </a:rPr>
                <a:t> </a:t>
              </a:r>
              <a:r>
                <a:rPr lang="en-US" sz="3800" b="1" kern="0" dirty="0" err="1">
                  <a:solidFill>
                    <a:srgbClr val="464BDD"/>
                  </a:solidFill>
                  <a:latin typeface="#9Slide03 BoosterNextFYBlack" panose="02000A03000000020004" pitchFamily="2" charset="0"/>
                  <a:cs typeface="Calibri" panose="020F0502020204030204" pitchFamily="34" charset="0"/>
                  <a:sym typeface="Boogaloo"/>
                </a:rPr>
                <a:t>sau</a:t>
              </a:r>
              <a:r>
                <a:rPr lang="en-US" sz="3800" b="1" kern="0" dirty="0">
                  <a:solidFill>
                    <a:srgbClr val="464BDD"/>
                  </a:solidFill>
                  <a:latin typeface="#9Slide03 BoosterNextFYBlack" panose="02000A03000000020004" pitchFamily="2" charset="0"/>
                  <a:cs typeface="Calibri" panose="020F0502020204030204" pitchFamily="34" charset="0"/>
                  <a:sym typeface="Boogaloo"/>
                </a:rPr>
                <a:t>:</a:t>
              </a:r>
              <a:endParaRPr lang="en-US" sz="3800" dirty="0">
                <a:solidFill>
                  <a:srgbClr val="464BDD"/>
                </a:solidFill>
                <a:latin typeface="#9Slide03 BoosterNextFYBlack" panose="02000A03000000020004" pitchFamily="2" charset="0"/>
                <a:cs typeface="Calibri" panose="020F0502020204030204" pitchFamily="34" charset="0"/>
              </a:endParaRPr>
            </a:p>
          </p:txBody>
        </p:sp>
      </p:grpSp>
      <p:pic>
        <p:nvPicPr>
          <p:cNvPr id="4" name="Picture 3">
            <a:extLst>
              <a:ext uri="{FF2B5EF4-FFF2-40B4-BE49-F238E27FC236}">
                <a16:creationId xmlns:a16="http://schemas.microsoft.com/office/drawing/2014/main" id="{3EA66142-ACB0-44F3-8025-3A8D0F61FE07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2348699"/>
            <a:ext cx="3802564" cy="4506743"/>
          </a:xfrm>
          <a:prstGeom prst="rect">
            <a:avLst/>
          </a:prstGeom>
        </p:spPr>
      </p:pic>
      <p:grpSp>
        <p:nvGrpSpPr>
          <p:cNvPr id="30" name="Group 29">
            <a:extLst>
              <a:ext uri="{FF2B5EF4-FFF2-40B4-BE49-F238E27FC236}">
                <a16:creationId xmlns:a16="http://schemas.microsoft.com/office/drawing/2014/main" id="{486A52D4-3DC6-4802-A707-A6052B890CB5}"/>
              </a:ext>
            </a:extLst>
          </p:cNvPr>
          <p:cNvGrpSpPr/>
          <p:nvPr/>
        </p:nvGrpSpPr>
        <p:grpSpPr>
          <a:xfrm>
            <a:off x="4595414" y="2488810"/>
            <a:ext cx="7929154" cy="2935359"/>
            <a:chOff x="4595414" y="2488810"/>
            <a:chExt cx="7929154" cy="2935359"/>
          </a:xfrm>
        </p:grpSpPr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id="{6B520587-9EAE-4DD6-A000-C0FAC38F291A}"/>
                </a:ext>
              </a:extLst>
            </p:cNvPr>
            <p:cNvSpPr txBox="1"/>
            <p:nvPr/>
          </p:nvSpPr>
          <p:spPr>
            <a:xfrm>
              <a:off x="4595414" y="2488810"/>
              <a:ext cx="7929154" cy="156966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just"/>
              <a:r>
                <a:rPr lang="en-US" sz="3200" i="0" dirty="0"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rPr>
                <a:t>a) 7 </a:t>
              </a:r>
              <a:r>
                <a:rPr lang="en-US" sz="3200" i="0" dirty="0" err="1"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rPr>
                <a:t>năm</a:t>
              </a:r>
              <a:r>
                <a:rPr lang="en-US" sz="3200" i="0" dirty="0"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rPr>
                <a:t> 9 </a:t>
              </a:r>
              <a:r>
                <a:rPr lang="en-US" sz="3200" i="0" dirty="0" err="1"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rPr>
                <a:t>tháng</a:t>
              </a:r>
              <a:r>
                <a:rPr lang="en-US" sz="3200" i="0" dirty="0"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rPr>
                <a:t> + 5 </a:t>
              </a:r>
              <a:r>
                <a:rPr lang="en-US" sz="3200" i="0" dirty="0" err="1"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rPr>
                <a:t>năm</a:t>
              </a:r>
              <a:r>
                <a:rPr lang="en-US" sz="3200" i="0" dirty="0"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rPr>
                <a:t> 6 </a:t>
              </a:r>
              <a:r>
                <a:rPr lang="en-US" sz="3200" i="0" dirty="0" err="1"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rPr>
                <a:t>tháng</a:t>
              </a:r>
              <a:endParaRPr lang="en-US" sz="3200" i="0" dirty="0">
                <a:effectLst/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  <a:p>
              <a:pPr algn="just"/>
              <a:r>
                <a:rPr lang="en-US" sz="32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    </a:t>
              </a:r>
              <a:r>
                <a:rPr lang="en-US" sz="3200" i="0" dirty="0"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rPr>
                <a:t>3 </a:t>
              </a:r>
              <a:r>
                <a:rPr lang="en-US" sz="3200" i="0" dirty="0" err="1"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rPr>
                <a:t>giờ</a:t>
              </a:r>
              <a:r>
                <a:rPr lang="en-US" sz="3200" i="0" dirty="0"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rPr>
                <a:t> 5 </a:t>
              </a:r>
              <a:r>
                <a:rPr lang="en-US" sz="3200" i="0" dirty="0" err="1"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rPr>
                <a:t>phút</a:t>
              </a:r>
              <a:r>
                <a:rPr lang="en-US" sz="3200" i="0" dirty="0"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rPr>
                <a:t> + 6 </a:t>
              </a:r>
              <a:r>
                <a:rPr lang="en-US" sz="3200" i="0" dirty="0" err="1"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rPr>
                <a:t>giờ</a:t>
              </a:r>
              <a:r>
                <a:rPr lang="en-US" sz="3200" i="0" dirty="0"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rPr>
                <a:t> 32 </a:t>
              </a:r>
              <a:r>
                <a:rPr lang="en-US" sz="3200" i="0" dirty="0" err="1"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rPr>
                <a:t>phút</a:t>
              </a:r>
              <a:endParaRPr lang="en-US" sz="3200" i="0" dirty="0">
                <a:effectLst/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  <a:p>
              <a:pPr algn="just"/>
              <a:r>
                <a:rPr lang="en-US" sz="3200" i="0" dirty="0"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rPr>
                <a:t>   </a:t>
              </a:r>
            </a:p>
          </p:txBody>
        </p:sp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B638CE3E-FF49-4394-851B-D2EF1EA464C6}"/>
                </a:ext>
              </a:extLst>
            </p:cNvPr>
            <p:cNvSpPr txBox="1"/>
            <p:nvPr/>
          </p:nvSpPr>
          <p:spPr>
            <a:xfrm>
              <a:off x="4595414" y="3854509"/>
              <a:ext cx="7332242" cy="156966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marR="0" lvl="0" indent="0" algn="just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200" i="0" u="none" strike="noStrike" kern="1200" cap="none" spc="0" normalizeH="0" baseline="0" noProof="0" dirty="0">
                  <a:ln>
                    <a:noFill/>
                  </a:ln>
                  <a:solidFill>
                    <a:srgbClr val="293B3F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</a:rPr>
                <a:t>b) 3 </a:t>
              </a:r>
              <a:r>
                <a:rPr kumimoji="0" lang="en-US" sz="3200" i="0" u="none" strike="noStrike" kern="1200" cap="none" spc="0" normalizeH="0" baseline="0" noProof="0" dirty="0" err="1">
                  <a:ln>
                    <a:noFill/>
                  </a:ln>
                  <a:solidFill>
                    <a:srgbClr val="293B3F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</a:rPr>
                <a:t>ngày</a:t>
              </a:r>
              <a:r>
                <a:rPr kumimoji="0" lang="en-US" sz="3200" i="0" u="none" strike="noStrike" kern="1200" cap="none" spc="0" normalizeH="0" baseline="0" noProof="0" dirty="0">
                  <a:ln>
                    <a:noFill/>
                  </a:ln>
                  <a:solidFill>
                    <a:srgbClr val="293B3F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</a:rPr>
                <a:t> 20 </a:t>
              </a:r>
              <a:r>
                <a:rPr kumimoji="0" lang="en-US" sz="3200" i="0" u="none" strike="noStrike" kern="1200" cap="none" spc="0" normalizeH="0" baseline="0" noProof="0" dirty="0" err="1">
                  <a:ln>
                    <a:noFill/>
                  </a:ln>
                  <a:solidFill>
                    <a:srgbClr val="293B3F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</a:rPr>
                <a:t>giờ</a:t>
              </a:r>
              <a:r>
                <a:rPr kumimoji="0" lang="en-US" sz="3200" i="0" u="none" strike="noStrike" kern="1200" cap="none" spc="0" normalizeH="0" baseline="0" noProof="0" dirty="0">
                  <a:ln>
                    <a:noFill/>
                  </a:ln>
                  <a:solidFill>
                    <a:srgbClr val="293B3F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</a:rPr>
                <a:t> + 4 </a:t>
              </a:r>
              <a:r>
                <a:rPr kumimoji="0" lang="en-US" sz="3200" i="0" u="none" strike="noStrike" kern="1200" cap="none" spc="0" normalizeH="0" baseline="0" noProof="0" dirty="0" err="1">
                  <a:ln>
                    <a:noFill/>
                  </a:ln>
                  <a:solidFill>
                    <a:srgbClr val="293B3F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</a:rPr>
                <a:t>ngày</a:t>
              </a:r>
              <a:r>
                <a:rPr kumimoji="0" lang="en-US" sz="3200" i="0" u="none" strike="noStrike" kern="1200" cap="none" spc="0" normalizeH="0" baseline="0" noProof="0" dirty="0">
                  <a:ln>
                    <a:noFill/>
                  </a:ln>
                  <a:solidFill>
                    <a:srgbClr val="293B3F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</a:rPr>
                <a:t> 15 </a:t>
              </a:r>
              <a:r>
                <a:rPr kumimoji="0" lang="en-US" sz="3200" i="0" u="none" strike="noStrike" kern="1200" cap="none" spc="0" normalizeH="0" baseline="0" noProof="0" dirty="0" err="1">
                  <a:ln>
                    <a:noFill/>
                  </a:ln>
                  <a:solidFill>
                    <a:srgbClr val="293B3F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</a:rPr>
                <a:t>giờ</a:t>
              </a:r>
              <a:endParaRPr kumimoji="0" lang="en-US" sz="3200" i="0" u="none" strike="noStrike" kern="1200" cap="none" spc="0" normalizeH="0" baseline="0" noProof="0" dirty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  <a:p>
              <a:pPr marL="0" marR="0" lvl="0" indent="0" algn="just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200" i="0" u="none" strike="noStrike" kern="1200" cap="none" spc="0" normalizeH="0" baseline="0" noProof="0" dirty="0">
                  <a:ln>
                    <a:noFill/>
                  </a:ln>
                  <a:solidFill>
                    <a:srgbClr val="293B3F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</a:rPr>
                <a:t>    4 </a:t>
              </a:r>
              <a:r>
                <a:rPr kumimoji="0" lang="en-US" sz="3200" i="0" u="none" strike="noStrike" kern="1200" cap="none" spc="0" normalizeH="0" baseline="0" noProof="0" dirty="0" err="1">
                  <a:ln>
                    <a:noFill/>
                  </a:ln>
                  <a:solidFill>
                    <a:srgbClr val="293B3F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</a:rPr>
                <a:t>phút</a:t>
              </a:r>
              <a:r>
                <a:rPr kumimoji="0" lang="en-US" sz="3200" i="0" u="none" strike="noStrike" kern="1200" cap="none" spc="0" normalizeH="0" baseline="0" noProof="0" dirty="0">
                  <a:ln>
                    <a:noFill/>
                  </a:ln>
                  <a:solidFill>
                    <a:srgbClr val="293B3F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</a:rPr>
                <a:t> 13 </a:t>
              </a:r>
              <a:r>
                <a:rPr kumimoji="0" lang="en-US" sz="3200" i="0" u="none" strike="noStrike" kern="1200" cap="none" spc="0" normalizeH="0" baseline="0" noProof="0" dirty="0" err="1">
                  <a:ln>
                    <a:noFill/>
                  </a:ln>
                  <a:solidFill>
                    <a:srgbClr val="293B3F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</a:rPr>
                <a:t>giây</a:t>
              </a:r>
              <a:r>
                <a:rPr kumimoji="0" lang="en-US" sz="3200" i="0" u="none" strike="noStrike" kern="1200" cap="none" spc="0" normalizeH="0" baseline="0" noProof="0" dirty="0">
                  <a:ln>
                    <a:noFill/>
                  </a:ln>
                  <a:solidFill>
                    <a:srgbClr val="293B3F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</a:rPr>
                <a:t> + 5 </a:t>
              </a:r>
              <a:r>
                <a:rPr kumimoji="0" lang="en-US" sz="3200" i="0" u="none" strike="noStrike" kern="1200" cap="none" spc="0" normalizeH="0" baseline="0" noProof="0" dirty="0" err="1">
                  <a:ln>
                    <a:noFill/>
                  </a:ln>
                  <a:solidFill>
                    <a:srgbClr val="293B3F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</a:rPr>
                <a:t>phút</a:t>
              </a:r>
              <a:r>
                <a:rPr kumimoji="0" lang="en-US" sz="3200" i="0" u="none" strike="noStrike" kern="1200" cap="none" spc="0" normalizeH="0" baseline="0" noProof="0" dirty="0">
                  <a:ln>
                    <a:noFill/>
                  </a:ln>
                  <a:solidFill>
                    <a:srgbClr val="293B3F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</a:rPr>
                <a:t> 15 </a:t>
              </a:r>
              <a:r>
                <a:rPr kumimoji="0" lang="en-US" sz="3200" i="0" u="none" strike="noStrike" kern="1200" cap="none" spc="0" normalizeH="0" baseline="0" noProof="0" dirty="0" err="1">
                  <a:ln>
                    <a:noFill/>
                  </a:ln>
                  <a:solidFill>
                    <a:srgbClr val="293B3F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</a:rPr>
                <a:t>giây</a:t>
              </a:r>
              <a:endParaRPr kumimoji="0" lang="en-US" sz="3200" i="0" u="none" strike="noStrike" kern="1200" cap="none" spc="0" normalizeH="0" baseline="0" noProof="0" dirty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  <a:p>
              <a:pPr marL="0" marR="0" lvl="0" indent="0" algn="just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200" i="0" u="none" strike="noStrike" kern="1200" cap="none" spc="0" normalizeH="0" baseline="0" noProof="0" dirty="0">
                  <a:ln>
                    <a:noFill/>
                  </a:ln>
                  <a:solidFill>
                    <a:srgbClr val="293B3F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</a:rPr>
                <a:t>    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489999461"/>
      </p:ext>
    </p:extLst>
  </p:cSld>
  <p:clrMapOvr>
    <a:masterClrMapping/>
  </p:clrMapOvr>
  <p:transition>
    <p:fade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nodeType="withEffect" p14:presetBounceEnd="6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0000">
                                          <p:cBhvr additive="base">
                                            <p:cTn id="7" dur="5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0000">
                                          <p:cBhvr additive="base">
                                            <p:cTn id="8" dur="5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" dur="500"/>
                                            <p:tgtEl>
                                              <p:spTgt spid="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4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15" presetID="47" presetClass="entr" presetSubtype="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7" dur="1000"/>
                                            <p:tgtEl>
                                              <p:spTgt spid="30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8" dur="10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" dur="10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" dur="500"/>
                                            <p:tgtEl>
                                              <p:spTgt spid="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4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15" presetID="47" presetClass="entr" presetSubtype="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7" dur="1000"/>
                                            <p:tgtEl>
                                              <p:spTgt spid="30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8" dur="10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" dur="10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Fallback>
  </mc:AlternateContent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8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" name="Group 16">
            <a:extLst>
              <a:ext uri="{FF2B5EF4-FFF2-40B4-BE49-F238E27FC236}">
                <a16:creationId xmlns:a16="http://schemas.microsoft.com/office/drawing/2014/main" id="{EA057ED5-8206-4653-BA26-C1C75BFBA8E7}"/>
              </a:ext>
            </a:extLst>
          </p:cNvPr>
          <p:cNvGrpSpPr/>
          <p:nvPr/>
        </p:nvGrpSpPr>
        <p:grpSpPr>
          <a:xfrm>
            <a:off x="215147" y="1113694"/>
            <a:ext cx="4890253" cy="4211173"/>
            <a:chOff x="1560987" y="3882102"/>
            <a:chExt cx="2398620" cy="2405577"/>
          </a:xfrm>
          <a:solidFill>
            <a:schemeClr val="bg1"/>
          </a:solidFill>
        </p:grpSpPr>
        <p:sp>
          <p:nvSpPr>
            <p:cNvPr id="18" name="Google Shape;4163;p35">
              <a:extLst>
                <a:ext uri="{FF2B5EF4-FFF2-40B4-BE49-F238E27FC236}">
                  <a16:creationId xmlns:a16="http://schemas.microsoft.com/office/drawing/2014/main" id="{1915AEF4-FFC5-4983-9F39-A3B730D492CB}"/>
                </a:ext>
              </a:extLst>
            </p:cNvPr>
            <p:cNvSpPr/>
            <p:nvPr/>
          </p:nvSpPr>
          <p:spPr>
            <a:xfrm>
              <a:off x="1560987" y="3882102"/>
              <a:ext cx="2398620" cy="2405577"/>
            </a:xfrm>
            <a:custGeom>
              <a:avLst/>
              <a:gdLst/>
              <a:ahLst/>
              <a:cxnLst/>
              <a:rect l="l" t="t" r="r" b="b"/>
              <a:pathLst>
                <a:path w="46389" h="61419" extrusionOk="0">
                  <a:moveTo>
                    <a:pt x="6060" y="1"/>
                  </a:moveTo>
                  <a:cubicBezTo>
                    <a:pt x="3572" y="1"/>
                    <a:pt x="1750" y="110"/>
                    <a:pt x="1357" y="461"/>
                  </a:cubicBezTo>
                  <a:cubicBezTo>
                    <a:pt x="281" y="1279"/>
                    <a:pt x="539" y="8813"/>
                    <a:pt x="453" y="16347"/>
                  </a:cubicBezTo>
                  <a:cubicBezTo>
                    <a:pt x="367" y="23880"/>
                    <a:pt x="367" y="41897"/>
                    <a:pt x="453" y="45406"/>
                  </a:cubicBezTo>
                  <a:cubicBezTo>
                    <a:pt x="539" y="49001"/>
                    <a:pt x="1" y="59118"/>
                    <a:pt x="819" y="60388"/>
                  </a:cubicBezTo>
                  <a:cubicBezTo>
                    <a:pt x="1516" y="61284"/>
                    <a:pt x="7543" y="61387"/>
                    <a:pt x="11368" y="61387"/>
                  </a:cubicBezTo>
                  <a:cubicBezTo>
                    <a:pt x="12501" y="61387"/>
                    <a:pt x="13441" y="61378"/>
                    <a:pt x="13992" y="61378"/>
                  </a:cubicBezTo>
                  <a:cubicBezTo>
                    <a:pt x="15172" y="61378"/>
                    <a:pt x="17864" y="61418"/>
                    <a:pt x="20632" y="61418"/>
                  </a:cubicBezTo>
                  <a:cubicBezTo>
                    <a:pt x="23572" y="61418"/>
                    <a:pt x="26598" y="61373"/>
                    <a:pt x="27984" y="61184"/>
                  </a:cubicBezTo>
                  <a:cubicBezTo>
                    <a:pt x="28436" y="61141"/>
                    <a:pt x="29222" y="61119"/>
                    <a:pt x="30220" y="61119"/>
                  </a:cubicBezTo>
                  <a:cubicBezTo>
                    <a:pt x="31218" y="61119"/>
                    <a:pt x="32429" y="61141"/>
                    <a:pt x="33731" y="61184"/>
                  </a:cubicBezTo>
                  <a:cubicBezTo>
                    <a:pt x="38661" y="61184"/>
                    <a:pt x="44860" y="61184"/>
                    <a:pt x="45312" y="60474"/>
                  </a:cubicBezTo>
                  <a:cubicBezTo>
                    <a:pt x="46022" y="59311"/>
                    <a:pt x="45936" y="48635"/>
                    <a:pt x="45936" y="42629"/>
                  </a:cubicBezTo>
                  <a:cubicBezTo>
                    <a:pt x="45850" y="34643"/>
                    <a:pt x="46194" y="23601"/>
                    <a:pt x="46281" y="18047"/>
                  </a:cubicBezTo>
                  <a:cubicBezTo>
                    <a:pt x="46388" y="12407"/>
                    <a:pt x="46108" y="1193"/>
                    <a:pt x="45570" y="461"/>
                  </a:cubicBezTo>
                  <a:cubicBezTo>
                    <a:pt x="45314" y="134"/>
                    <a:pt x="42472" y="17"/>
                    <a:pt x="38906" y="17"/>
                  </a:cubicBezTo>
                  <a:cubicBezTo>
                    <a:pt x="33785" y="17"/>
                    <a:pt x="27172" y="258"/>
                    <a:pt x="24583" y="461"/>
                  </a:cubicBezTo>
                  <a:cubicBezTo>
                    <a:pt x="24243" y="482"/>
                    <a:pt x="23817" y="492"/>
                    <a:pt x="23320" y="492"/>
                  </a:cubicBezTo>
                  <a:cubicBezTo>
                    <a:pt x="21333" y="492"/>
                    <a:pt x="18220" y="340"/>
                    <a:pt x="14983" y="203"/>
                  </a:cubicBezTo>
                  <a:cubicBezTo>
                    <a:pt x="11856" y="115"/>
                    <a:pt x="8609" y="1"/>
                    <a:pt x="60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40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" name="Google Shape;4172;p35">
              <a:extLst>
                <a:ext uri="{FF2B5EF4-FFF2-40B4-BE49-F238E27FC236}">
                  <a16:creationId xmlns:a16="http://schemas.microsoft.com/office/drawing/2014/main" id="{36975595-903F-4626-B2AA-A7F6580AE451}"/>
                </a:ext>
              </a:extLst>
            </p:cNvPr>
            <p:cNvSpPr/>
            <p:nvPr/>
          </p:nvSpPr>
          <p:spPr>
            <a:xfrm>
              <a:off x="1560987" y="3882102"/>
              <a:ext cx="2398620" cy="2405577"/>
            </a:xfrm>
            <a:custGeom>
              <a:avLst/>
              <a:gdLst/>
              <a:ahLst/>
              <a:cxnLst/>
              <a:rect l="l" t="t" r="r" b="b"/>
              <a:pathLst>
                <a:path w="46389" h="61419" extrusionOk="0">
                  <a:moveTo>
                    <a:pt x="6060" y="1"/>
                  </a:moveTo>
                  <a:cubicBezTo>
                    <a:pt x="3572" y="1"/>
                    <a:pt x="1750" y="110"/>
                    <a:pt x="1357" y="461"/>
                  </a:cubicBezTo>
                  <a:cubicBezTo>
                    <a:pt x="281" y="1279"/>
                    <a:pt x="539" y="8813"/>
                    <a:pt x="453" y="16347"/>
                  </a:cubicBezTo>
                  <a:cubicBezTo>
                    <a:pt x="367" y="23880"/>
                    <a:pt x="367" y="41897"/>
                    <a:pt x="453" y="45406"/>
                  </a:cubicBezTo>
                  <a:cubicBezTo>
                    <a:pt x="539" y="49001"/>
                    <a:pt x="1" y="59118"/>
                    <a:pt x="819" y="60388"/>
                  </a:cubicBezTo>
                  <a:cubicBezTo>
                    <a:pt x="1516" y="61284"/>
                    <a:pt x="7543" y="61387"/>
                    <a:pt x="11368" y="61387"/>
                  </a:cubicBezTo>
                  <a:cubicBezTo>
                    <a:pt x="12501" y="61387"/>
                    <a:pt x="13441" y="61378"/>
                    <a:pt x="13992" y="61378"/>
                  </a:cubicBezTo>
                  <a:cubicBezTo>
                    <a:pt x="15172" y="61378"/>
                    <a:pt x="17864" y="61418"/>
                    <a:pt x="20632" y="61418"/>
                  </a:cubicBezTo>
                  <a:cubicBezTo>
                    <a:pt x="23572" y="61418"/>
                    <a:pt x="26598" y="61373"/>
                    <a:pt x="27984" y="61184"/>
                  </a:cubicBezTo>
                  <a:cubicBezTo>
                    <a:pt x="28436" y="61141"/>
                    <a:pt x="29222" y="61119"/>
                    <a:pt x="30220" y="61119"/>
                  </a:cubicBezTo>
                  <a:cubicBezTo>
                    <a:pt x="31218" y="61119"/>
                    <a:pt x="32429" y="61141"/>
                    <a:pt x="33731" y="61184"/>
                  </a:cubicBezTo>
                  <a:cubicBezTo>
                    <a:pt x="38661" y="61184"/>
                    <a:pt x="44860" y="61184"/>
                    <a:pt x="45312" y="60474"/>
                  </a:cubicBezTo>
                  <a:cubicBezTo>
                    <a:pt x="46022" y="59311"/>
                    <a:pt x="45936" y="48635"/>
                    <a:pt x="45936" y="42629"/>
                  </a:cubicBezTo>
                  <a:cubicBezTo>
                    <a:pt x="45850" y="34643"/>
                    <a:pt x="46194" y="23601"/>
                    <a:pt x="46281" y="18047"/>
                  </a:cubicBezTo>
                  <a:cubicBezTo>
                    <a:pt x="46388" y="12407"/>
                    <a:pt x="46108" y="1193"/>
                    <a:pt x="45570" y="461"/>
                  </a:cubicBezTo>
                  <a:cubicBezTo>
                    <a:pt x="45314" y="134"/>
                    <a:pt x="42472" y="17"/>
                    <a:pt x="38906" y="17"/>
                  </a:cubicBezTo>
                  <a:cubicBezTo>
                    <a:pt x="33785" y="17"/>
                    <a:pt x="27172" y="258"/>
                    <a:pt x="24583" y="461"/>
                  </a:cubicBezTo>
                  <a:cubicBezTo>
                    <a:pt x="24243" y="482"/>
                    <a:pt x="23817" y="492"/>
                    <a:pt x="23320" y="492"/>
                  </a:cubicBezTo>
                  <a:cubicBezTo>
                    <a:pt x="21333" y="492"/>
                    <a:pt x="18220" y="340"/>
                    <a:pt x="14983" y="203"/>
                  </a:cubicBezTo>
                  <a:cubicBezTo>
                    <a:pt x="11856" y="115"/>
                    <a:pt x="8609" y="1"/>
                    <a:pt x="6060" y="1"/>
                  </a:cubicBezTo>
                  <a:close/>
                </a:path>
              </a:pathLst>
            </a:custGeom>
            <a:grpFill/>
            <a:ln w="2857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40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20" name="Rectangle 13">
            <a:extLst>
              <a:ext uri="{FF2B5EF4-FFF2-40B4-BE49-F238E27FC236}">
                <a16:creationId xmlns:a16="http://schemas.microsoft.com/office/drawing/2014/main" id="{1D53280E-7A34-4964-AA80-67569509DF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94703" y="2511395"/>
            <a:ext cx="3518912" cy="70788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000" b="0" i="0" u="none" strike="noStrike" kern="1200" cap="none" spc="0" normalizeH="0" baseline="0" noProof="0">
                <a:ln>
                  <a:noFill/>
                </a:ln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5 năm  </a:t>
            </a:r>
            <a:r>
              <a:rPr kumimoji="0" lang="en-US" altLang="en-US" sz="40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6 </a:t>
            </a:r>
            <a:r>
              <a:rPr kumimoji="0" lang="en-US" altLang="en-US" sz="4000" b="0" i="0" u="none" strike="noStrike" kern="1200" cap="none" spc="0" normalizeH="0" baseline="0" noProof="0" dirty="0" err="1">
                <a:ln>
                  <a:noFill/>
                </a:ln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tháng</a:t>
            </a:r>
            <a:r>
              <a:rPr kumimoji="0" lang="en-US" altLang="en-US" sz="40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 </a:t>
            </a:r>
          </a:p>
        </p:txBody>
      </p:sp>
      <p:sp>
        <p:nvSpPr>
          <p:cNvPr id="22" name="Rectangle 15">
            <a:extLst>
              <a:ext uri="{FF2B5EF4-FFF2-40B4-BE49-F238E27FC236}">
                <a16:creationId xmlns:a16="http://schemas.microsoft.com/office/drawing/2014/main" id="{11A92E3F-8A98-431D-9112-8CECE3BFF6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0387" y="4260325"/>
            <a:ext cx="4689104" cy="70788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altLang="en-US" sz="4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hay </a:t>
            </a:r>
            <a:r>
              <a:rPr kumimoji="0" lang="en-US" altLang="en-US" sz="4000" b="1" i="0" u="none" strike="noStrike" kern="1200" cap="none" spc="0" normalizeH="0" baseline="0" noProof="0" dirty="0">
                <a:ln>
                  <a:noFill/>
                </a:ln>
                <a:solidFill>
                  <a:srgbClr val="FF0066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13 </a:t>
            </a:r>
            <a:r>
              <a:rPr kumimoji="0" lang="en-US" altLang="en-US" sz="4000" b="1" i="0" u="none" strike="noStrike" kern="1200" cap="none" spc="0" normalizeH="0" baseline="0" noProof="0" dirty="0" err="1">
                <a:ln>
                  <a:noFill/>
                </a:ln>
                <a:solidFill>
                  <a:srgbClr val="FF0066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năm</a:t>
            </a:r>
            <a:r>
              <a:rPr kumimoji="0" lang="en-US" altLang="en-US" sz="4000" b="1" i="0" u="none" strike="noStrike" kern="1200" cap="none" spc="0" normalizeH="0" baseline="0" noProof="0" dirty="0">
                <a:ln>
                  <a:noFill/>
                </a:ln>
                <a:solidFill>
                  <a:srgbClr val="FF0066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3 </a:t>
            </a:r>
            <a:r>
              <a:rPr kumimoji="0" lang="en-US" altLang="en-US" sz="4000" b="1" i="0" u="none" strike="noStrike" kern="1200" cap="none" spc="0" normalizeH="0" baseline="0" noProof="0" dirty="0" err="1">
                <a:ln>
                  <a:noFill/>
                </a:ln>
                <a:solidFill>
                  <a:srgbClr val="FF0066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tháng</a:t>
            </a:r>
            <a:r>
              <a:rPr kumimoji="0" lang="en-US" altLang="en-US" sz="4000" b="1" i="0" u="none" strike="noStrike" kern="1200" cap="none" spc="0" normalizeH="0" baseline="0" noProof="0" dirty="0">
                <a:ln>
                  <a:noFill/>
                </a:ln>
                <a:solidFill>
                  <a:srgbClr val="FF0066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 </a:t>
            </a:r>
          </a:p>
        </p:txBody>
      </p:sp>
      <p:sp>
        <p:nvSpPr>
          <p:cNvPr id="23" name="Line 16">
            <a:extLst>
              <a:ext uri="{FF2B5EF4-FFF2-40B4-BE49-F238E27FC236}">
                <a16:creationId xmlns:a16="http://schemas.microsoft.com/office/drawing/2014/main" id="{E8003CBA-5E9B-4266-B0CC-F4FAA35DDD8D}"/>
              </a:ext>
            </a:extLst>
          </p:cNvPr>
          <p:cNvSpPr>
            <a:spLocks noChangeShapeType="1"/>
          </p:cNvSpPr>
          <p:nvPr/>
        </p:nvSpPr>
        <p:spPr bwMode="auto">
          <a:xfrm>
            <a:off x="960267" y="3347954"/>
            <a:ext cx="3922868" cy="2191"/>
          </a:xfrm>
          <a:prstGeom prst="line">
            <a:avLst/>
          </a:prstGeom>
          <a:noFill/>
          <a:ln w="38100">
            <a:solidFill>
              <a:schemeClr val="tx2">
                <a:lumMod val="10000"/>
              </a:schemeClr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40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4" name="Text Box 17">
            <a:extLst>
              <a:ext uri="{FF2B5EF4-FFF2-40B4-BE49-F238E27FC236}">
                <a16:creationId xmlns:a16="http://schemas.microsoft.com/office/drawing/2014/main" id="{684B46F4-586B-4BA8-B5B8-D498AE48DDF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54402" y="1770168"/>
            <a:ext cx="697031" cy="92333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5400" b="0" i="0" u="none" strike="noStrike" kern="1200" cap="none" spc="0" normalizeH="0" baseline="0" noProof="0">
                <a:ln>
                  <a:noFill/>
                </a:ln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+</a:t>
            </a:r>
          </a:p>
        </p:txBody>
      </p:sp>
      <p:sp>
        <p:nvSpPr>
          <p:cNvPr id="8" name="Rectangle: Rounded Corners 7">
            <a:extLst>
              <a:ext uri="{FF2B5EF4-FFF2-40B4-BE49-F238E27FC236}">
                <a16:creationId xmlns:a16="http://schemas.microsoft.com/office/drawing/2014/main" id="{3CBDA868-6408-4B5E-881E-28AC4879B40F}"/>
              </a:ext>
            </a:extLst>
          </p:cNvPr>
          <p:cNvSpPr/>
          <p:nvPr/>
        </p:nvSpPr>
        <p:spPr>
          <a:xfrm>
            <a:off x="2681055" y="3539937"/>
            <a:ext cx="1905000" cy="727463"/>
          </a:xfrm>
          <a:prstGeom prst="roundRect">
            <a:avLst/>
          </a:prstGeom>
          <a:solidFill>
            <a:srgbClr val="FFFF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5" name="Text Box 12">
            <a:extLst>
              <a:ext uri="{FF2B5EF4-FFF2-40B4-BE49-F238E27FC236}">
                <a16:creationId xmlns:a16="http://schemas.microsoft.com/office/drawing/2014/main" id="{38D572BC-6F0D-4C05-9C5D-88610C6B809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89440" y="1489405"/>
            <a:ext cx="3557921" cy="70788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000" b="0" i="0" u="none" strike="noStrike" kern="1200" cap="none" spc="0" normalizeH="0" baseline="0" noProof="0">
                <a:ln>
                  <a:noFill/>
                </a:ln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7 năm  9 tháng</a:t>
            </a:r>
          </a:p>
        </p:txBody>
      </p:sp>
      <p:sp>
        <p:nvSpPr>
          <p:cNvPr id="26" name="Google Shape;2862;p27">
            <a:extLst>
              <a:ext uri="{FF2B5EF4-FFF2-40B4-BE49-F238E27FC236}">
                <a16:creationId xmlns:a16="http://schemas.microsoft.com/office/drawing/2014/main" id="{8ECFC1FE-D577-4A6E-90C0-5F3FA82365EA}"/>
              </a:ext>
            </a:extLst>
          </p:cNvPr>
          <p:cNvSpPr/>
          <p:nvPr/>
        </p:nvSpPr>
        <p:spPr>
          <a:xfrm>
            <a:off x="5156662" y="3536746"/>
            <a:ext cx="5358938" cy="831609"/>
          </a:xfrm>
          <a:prstGeom prst="roundRect">
            <a:avLst>
              <a:gd name="adj" fmla="val 16667"/>
            </a:avLst>
          </a:prstGeom>
          <a:solidFill>
            <a:srgbClr val="48B639"/>
          </a:solidFill>
          <a:ln w="1905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ctr" defTabSz="121917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-US" sz="3600" b="1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Times New Roman" panose="02020603050405020304" pitchFamily="18" charset="0"/>
                <a:ea typeface="Fira Sans Extra Condensed"/>
                <a:cs typeface="Times New Roman" panose="02020603050405020304" pitchFamily="18" charset="0"/>
                <a:sym typeface="Fira Sans Extra Condensed"/>
              </a:rPr>
              <a:t>15 </a:t>
            </a:r>
            <a:r>
              <a:rPr kumimoji="0" lang="en-US" sz="3600" b="1" i="0" u="none" strike="noStrike" kern="0" cap="none" spc="0" normalizeH="0" baseline="0" noProof="0" dirty="0" err="1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Times New Roman" panose="02020603050405020304" pitchFamily="18" charset="0"/>
                <a:ea typeface="Fira Sans Extra Condensed"/>
                <a:cs typeface="Times New Roman" panose="02020603050405020304" pitchFamily="18" charset="0"/>
                <a:sym typeface="Fira Sans Extra Condensed"/>
              </a:rPr>
              <a:t>tháng</a:t>
            </a:r>
            <a:r>
              <a:rPr kumimoji="0" lang="en-US" sz="3600" b="1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Times New Roman" panose="02020603050405020304" pitchFamily="18" charset="0"/>
                <a:ea typeface="Fira Sans Extra Condensed"/>
                <a:cs typeface="Times New Roman" panose="02020603050405020304" pitchFamily="18" charset="0"/>
                <a:sym typeface="Fira Sans Extra Condensed"/>
              </a:rPr>
              <a:t> = 1 </a:t>
            </a:r>
            <a:r>
              <a:rPr kumimoji="0" lang="en-US" sz="3600" b="1" i="0" u="none" strike="noStrike" kern="0" cap="none" spc="0" normalizeH="0" baseline="0" noProof="0" dirty="0" err="1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Times New Roman" panose="02020603050405020304" pitchFamily="18" charset="0"/>
                <a:ea typeface="Fira Sans Extra Condensed"/>
                <a:cs typeface="Times New Roman" panose="02020603050405020304" pitchFamily="18" charset="0"/>
                <a:sym typeface="Fira Sans Extra Condensed"/>
              </a:rPr>
              <a:t>năm</a:t>
            </a:r>
            <a:r>
              <a:rPr kumimoji="0" lang="en-US" sz="3600" b="1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Times New Roman" panose="02020603050405020304" pitchFamily="18" charset="0"/>
                <a:ea typeface="Fira Sans Extra Condensed"/>
                <a:cs typeface="Times New Roman" panose="02020603050405020304" pitchFamily="18" charset="0"/>
                <a:sym typeface="Fira Sans Extra Condensed"/>
              </a:rPr>
              <a:t> 3 </a:t>
            </a:r>
            <a:r>
              <a:rPr kumimoji="0" lang="en-US" sz="3600" b="1" i="0" u="none" strike="noStrike" kern="0" cap="none" spc="0" normalizeH="0" baseline="0" noProof="0" dirty="0" err="1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Times New Roman" panose="02020603050405020304" pitchFamily="18" charset="0"/>
                <a:ea typeface="Fira Sans Extra Condensed"/>
                <a:cs typeface="Times New Roman" panose="02020603050405020304" pitchFamily="18" charset="0"/>
                <a:sym typeface="Fira Sans Extra Condensed"/>
              </a:rPr>
              <a:t>tháng</a:t>
            </a:r>
            <a:endParaRPr kumimoji="0" sz="3600" b="1" i="0" u="none" strike="noStrike" kern="0" cap="none" spc="0" normalizeH="0" baseline="0" noProof="0" dirty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Times New Roman" panose="02020603050405020304" pitchFamily="18" charset="0"/>
              <a:ea typeface="Fira Sans Extra Condensed"/>
              <a:cs typeface="Times New Roman" panose="02020603050405020304" pitchFamily="18" charset="0"/>
              <a:sym typeface="Fira Sans Extra Condensed"/>
            </a:endParaRPr>
          </a:p>
        </p:txBody>
      </p:sp>
      <p:sp>
        <p:nvSpPr>
          <p:cNvPr id="21" name="Rectangle 14">
            <a:extLst>
              <a:ext uri="{FF2B5EF4-FFF2-40B4-BE49-F238E27FC236}">
                <a16:creationId xmlns:a16="http://schemas.microsoft.com/office/drawing/2014/main" id="{26607F9B-F76E-4429-B10A-55F2994128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26768" y="3530671"/>
            <a:ext cx="3922869" cy="70788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000" b="0" i="0" u="none" strike="noStrike" kern="1200" cap="none" spc="0" normalizeH="0" baseline="0" noProof="0">
                <a:ln>
                  <a:noFill/>
                </a:ln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12 năm 15 tháng  </a:t>
            </a:r>
          </a:p>
        </p:txBody>
      </p:sp>
      <p:grpSp>
        <p:nvGrpSpPr>
          <p:cNvPr id="32" name="Group 31">
            <a:extLst>
              <a:ext uri="{FF2B5EF4-FFF2-40B4-BE49-F238E27FC236}">
                <a16:creationId xmlns:a16="http://schemas.microsoft.com/office/drawing/2014/main" id="{E8A0A3AC-E3EC-4196-861C-C179799BA9F7}"/>
              </a:ext>
            </a:extLst>
          </p:cNvPr>
          <p:cNvGrpSpPr/>
          <p:nvPr/>
        </p:nvGrpSpPr>
        <p:grpSpPr>
          <a:xfrm>
            <a:off x="6133900" y="1113693"/>
            <a:ext cx="4890253" cy="4211173"/>
            <a:chOff x="1560987" y="3882102"/>
            <a:chExt cx="2398620" cy="2405577"/>
          </a:xfrm>
          <a:solidFill>
            <a:schemeClr val="bg1"/>
          </a:solidFill>
        </p:grpSpPr>
        <p:sp>
          <p:nvSpPr>
            <p:cNvPr id="33" name="Google Shape;4163;p35">
              <a:extLst>
                <a:ext uri="{FF2B5EF4-FFF2-40B4-BE49-F238E27FC236}">
                  <a16:creationId xmlns:a16="http://schemas.microsoft.com/office/drawing/2014/main" id="{367C104E-C1B7-49BA-AF60-7C9D83413C26}"/>
                </a:ext>
              </a:extLst>
            </p:cNvPr>
            <p:cNvSpPr/>
            <p:nvPr/>
          </p:nvSpPr>
          <p:spPr>
            <a:xfrm>
              <a:off x="1560987" y="3882102"/>
              <a:ext cx="2398620" cy="2405577"/>
            </a:xfrm>
            <a:custGeom>
              <a:avLst/>
              <a:gdLst/>
              <a:ahLst/>
              <a:cxnLst/>
              <a:rect l="l" t="t" r="r" b="b"/>
              <a:pathLst>
                <a:path w="46389" h="61419" extrusionOk="0">
                  <a:moveTo>
                    <a:pt x="6060" y="1"/>
                  </a:moveTo>
                  <a:cubicBezTo>
                    <a:pt x="3572" y="1"/>
                    <a:pt x="1750" y="110"/>
                    <a:pt x="1357" y="461"/>
                  </a:cubicBezTo>
                  <a:cubicBezTo>
                    <a:pt x="281" y="1279"/>
                    <a:pt x="539" y="8813"/>
                    <a:pt x="453" y="16347"/>
                  </a:cubicBezTo>
                  <a:cubicBezTo>
                    <a:pt x="367" y="23880"/>
                    <a:pt x="367" y="41897"/>
                    <a:pt x="453" y="45406"/>
                  </a:cubicBezTo>
                  <a:cubicBezTo>
                    <a:pt x="539" y="49001"/>
                    <a:pt x="1" y="59118"/>
                    <a:pt x="819" y="60388"/>
                  </a:cubicBezTo>
                  <a:cubicBezTo>
                    <a:pt x="1516" y="61284"/>
                    <a:pt x="7543" y="61387"/>
                    <a:pt x="11368" y="61387"/>
                  </a:cubicBezTo>
                  <a:cubicBezTo>
                    <a:pt x="12501" y="61387"/>
                    <a:pt x="13441" y="61378"/>
                    <a:pt x="13992" y="61378"/>
                  </a:cubicBezTo>
                  <a:cubicBezTo>
                    <a:pt x="15172" y="61378"/>
                    <a:pt x="17864" y="61418"/>
                    <a:pt x="20632" y="61418"/>
                  </a:cubicBezTo>
                  <a:cubicBezTo>
                    <a:pt x="23572" y="61418"/>
                    <a:pt x="26598" y="61373"/>
                    <a:pt x="27984" y="61184"/>
                  </a:cubicBezTo>
                  <a:cubicBezTo>
                    <a:pt x="28436" y="61141"/>
                    <a:pt x="29222" y="61119"/>
                    <a:pt x="30220" y="61119"/>
                  </a:cubicBezTo>
                  <a:cubicBezTo>
                    <a:pt x="31218" y="61119"/>
                    <a:pt x="32429" y="61141"/>
                    <a:pt x="33731" y="61184"/>
                  </a:cubicBezTo>
                  <a:cubicBezTo>
                    <a:pt x="38661" y="61184"/>
                    <a:pt x="44860" y="61184"/>
                    <a:pt x="45312" y="60474"/>
                  </a:cubicBezTo>
                  <a:cubicBezTo>
                    <a:pt x="46022" y="59311"/>
                    <a:pt x="45936" y="48635"/>
                    <a:pt x="45936" y="42629"/>
                  </a:cubicBezTo>
                  <a:cubicBezTo>
                    <a:pt x="45850" y="34643"/>
                    <a:pt x="46194" y="23601"/>
                    <a:pt x="46281" y="18047"/>
                  </a:cubicBezTo>
                  <a:cubicBezTo>
                    <a:pt x="46388" y="12407"/>
                    <a:pt x="46108" y="1193"/>
                    <a:pt x="45570" y="461"/>
                  </a:cubicBezTo>
                  <a:cubicBezTo>
                    <a:pt x="45314" y="134"/>
                    <a:pt x="42472" y="17"/>
                    <a:pt x="38906" y="17"/>
                  </a:cubicBezTo>
                  <a:cubicBezTo>
                    <a:pt x="33785" y="17"/>
                    <a:pt x="27172" y="258"/>
                    <a:pt x="24583" y="461"/>
                  </a:cubicBezTo>
                  <a:cubicBezTo>
                    <a:pt x="24243" y="482"/>
                    <a:pt x="23817" y="492"/>
                    <a:pt x="23320" y="492"/>
                  </a:cubicBezTo>
                  <a:cubicBezTo>
                    <a:pt x="21333" y="492"/>
                    <a:pt x="18220" y="340"/>
                    <a:pt x="14983" y="203"/>
                  </a:cubicBezTo>
                  <a:cubicBezTo>
                    <a:pt x="11856" y="115"/>
                    <a:pt x="8609" y="1"/>
                    <a:pt x="60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40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endParaRPr>
            </a:p>
          </p:txBody>
        </p:sp>
        <p:sp>
          <p:nvSpPr>
            <p:cNvPr id="34" name="Google Shape;4172;p35">
              <a:extLst>
                <a:ext uri="{FF2B5EF4-FFF2-40B4-BE49-F238E27FC236}">
                  <a16:creationId xmlns:a16="http://schemas.microsoft.com/office/drawing/2014/main" id="{16CE6999-3A3C-43FA-923A-997A8696B8A0}"/>
                </a:ext>
              </a:extLst>
            </p:cNvPr>
            <p:cNvSpPr/>
            <p:nvPr/>
          </p:nvSpPr>
          <p:spPr>
            <a:xfrm>
              <a:off x="1560987" y="3882102"/>
              <a:ext cx="2398620" cy="2405577"/>
            </a:xfrm>
            <a:custGeom>
              <a:avLst/>
              <a:gdLst/>
              <a:ahLst/>
              <a:cxnLst/>
              <a:rect l="l" t="t" r="r" b="b"/>
              <a:pathLst>
                <a:path w="46389" h="61419" extrusionOk="0">
                  <a:moveTo>
                    <a:pt x="6060" y="1"/>
                  </a:moveTo>
                  <a:cubicBezTo>
                    <a:pt x="3572" y="1"/>
                    <a:pt x="1750" y="110"/>
                    <a:pt x="1357" y="461"/>
                  </a:cubicBezTo>
                  <a:cubicBezTo>
                    <a:pt x="281" y="1279"/>
                    <a:pt x="539" y="8813"/>
                    <a:pt x="453" y="16347"/>
                  </a:cubicBezTo>
                  <a:cubicBezTo>
                    <a:pt x="367" y="23880"/>
                    <a:pt x="367" y="41897"/>
                    <a:pt x="453" y="45406"/>
                  </a:cubicBezTo>
                  <a:cubicBezTo>
                    <a:pt x="539" y="49001"/>
                    <a:pt x="1" y="59118"/>
                    <a:pt x="819" y="60388"/>
                  </a:cubicBezTo>
                  <a:cubicBezTo>
                    <a:pt x="1516" y="61284"/>
                    <a:pt x="7543" y="61387"/>
                    <a:pt x="11368" y="61387"/>
                  </a:cubicBezTo>
                  <a:cubicBezTo>
                    <a:pt x="12501" y="61387"/>
                    <a:pt x="13441" y="61378"/>
                    <a:pt x="13992" y="61378"/>
                  </a:cubicBezTo>
                  <a:cubicBezTo>
                    <a:pt x="15172" y="61378"/>
                    <a:pt x="17864" y="61418"/>
                    <a:pt x="20632" y="61418"/>
                  </a:cubicBezTo>
                  <a:cubicBezTo>
                    <a:pt x="23572" y="61418"/>
                    <a:pt x="26598" y="61373"/>
                    <a:pt x="27984" y="61184"/>
                  </a:cubicBezTo>
                  <a:cubicBezTo>
                    <a:pt x="28436" y="61141"/>
                    <a:pt x="29222" y="61119"/>
                    <a:pt x="30220" y="61119"/>
                  </a:cubicBezTo>
                  <a:cubicBezTo>
                    <a:pt x="31218" y="61119"/>
                    <a:pt x="32429" y="61141"/>
                    <a:pt x="33731" y="61184"/>
                  </a:cubicBezTo>
                  <a:cubicBezTo>
                    <a:pt x="38661" y="61184"/>
                    <a:pt x="44860" y="61184"/>
                    <a:pt x="45312" y="60474"/>
                  </a:cubicBezTo>
                  <a:cubicBezTo>
                    <a:pt x="46022" y="59311"/>
                    <a:pt x="45936" y="48635"/>
                    <a:pt x="45936" y="42629"/>
                  </a:cubicBezTo>
                  <a:cubicBezTo>
                    <a:pt x="45850" y="34643"/>
                    <a:pt x="46194" y="23601"/>
                    <a:pt x="46281" y="18047"/>
                  </a:cubicBezTo>
                  <a:cubicBezTo>
                    <a:pt x="46388" y="12407"/>
                    <a:pt x="46108" y="1193"/>
                    <a:pt x="45570" y="461"/>
                  </a:cubicBezTo>
                  <a:cubicBezTo>
                    <a:pt x="45314" y="134"/>
                    <a:pt x="42472" y="17"/>
                    <a:pt x="38906" y="17"/>
                  </a:cubicBezTo>
                  <a:cubicBezTo>
                    <a:pt x="33785" y="17"/>
                    <a:pt x="27172" y="258"/>
                    <a:pt x="24583" y="461"/>
                  </a:cubicBezTo>
                  <a:cubicBezTo>
                    <a:pt x="24243" y="482"/>
                    <a:pt x="23817" y="492"/>
                    <a:pt x="23320" y="492"/>
                  </a:cubicBezTo>
                  <a:cubicBezTo>
                    <a:pt x="21333" y="492"/>
                    <a:pt x="18220" y="340"/>
                    <a:pt x="14983" y="203"/>
                  </a:cubicBezTo>
                  <a:cubicBezTo>
                    <a:pt x="11856" y="115"/>
                    <a:pt x="8609" y="1"/>
                    <a:pt x="6060" y="1"/>
                  </a:cubicBezTo>
                  <a:close/>
                </a:path>
              </a:pathLst>
            </a:custGeom>
            <a:grpFill/>
            <a:ln w="2857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40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endParaRPr>
            </a:p>
          </p:txBody>
        </p:sp>
      </p:grpSp>
      <p:sp>
        <p:nvSpPr>
          <p:cNvPr id="40" name="Text Box 6">
            <a:extLst>
              <a:ext uri="{FF2B5EF4-FFF2-40B4-BE49-F238E27FC236}">
                <a16:creationId xmlns:a16="http://schemas.microsoft.com/office/drawing/2014/main" id="{5F1D7770-E9EF-4F47-ABBC-5EAF9A19BE2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21646" y="1489405"/>
            <a:ext cx="3546475" cy="70788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000" b="0" i="0" u="none" strike="noStrike" kern="1200" cap="none" spc="0" normalizeH="0" baseline="0" noProof="0">
                <a:ln>
                  <a:noFill/>
                </a:ln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3 giờ   5 phút</a:t>
            </a:r>
          </a:p>
        </p:txBody>
      </p:sp>
      <p:sp>
        <p:nvSpPr>
          <p:cNvPr id="41" name="Rectangle 7">
            <a:extLst>
              <a:ext uri="{FF2B5EF4-FFF2-40B4-BE49-F238E27FC236}">
                <a16:creationId xmlns:a16="http://schemas.microsoft.com/office/drawing/2014/main" id="{7D7578AF-C153-4C26-8E8E-8855359525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38563" y="2540701"/>
            <a:ext cx="2945037" cy="70788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000" b="0" i="0" u="none" strike="noStrike" kern="1200" cap="none" spc="0" normalizeH="0" baseline="0" noProof="0">
                <a:ln>
                  <a:noFill/>
                </a:ln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6 giờ 32 phút</a:t>
            </a:r>
          </a:p>
        </p:txBody>
      </p:sp>
      <p:sp>
        <p:nvSpPr>
          <p:cNvPr id="42" name="Text Box 10">
            <a:extLst>
              <a:ext uri="{FF2B5EF4-FFF2-40B4-BE49-F238E27FC236}">
                <a16:creationId xmlns:a16="http://schemas.microsoft.com/office/drawing/2014/main" id="{3A084316-3F12-4554-A772-860744A384F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649588" y="1843348"/>
            <a:ext cx="688975" cy="92333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5400" b="0" i="0" u="none" strike="noStrike" kern="1200" cap="none" spc="0" normalizeH="0" baseline="0" noProof="0">
                <a:ln>
                  <a:noFill/>
                </a:ln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+</a:t>
            </a:r>
          </a:p>
        </p:txBody>
      </p:sp>
      <p:sp>
        <p:nvSpPr>
          <p:cNvPr id="43" name="Line 16">
            <a:extLst>
              <a:ext uri="{FF2B5EF4-FFF2-40B4-BE49-F238E27FC236}">
                <a16:creationId xmlns:a16="http://schemas.microsoft.com/office/drawing/2014/main" id="{82396BCA-D355-4809-A390-90CD2C4FCB4A}"/>
              </a:ext>
            </a:extLst>
          </p:cNvPr>
          <p:cNvSpPr>
            <a:spLocks noChangeShapeType="1"/>
          </p:cNvSpPr>
          <p:nvPr/>
        </p:nvSpPr>
        <p:spPr bwMode="auto">
          <a:xfrm>
            <a:off x="6650204" y="3433156"/>
            <a:ext cx="3922868" cy="2191"/>
          </a:xfrm>
          <a:prstGeom prst="line">
            <a:avLst/>
          </a:prstGeom>
          <a:noFill/>
          <a:ln w="38100">
            <a:solidFill>
              <a:schemeClr val="tx2">
                <a:lumMod val="10000"/>
              </a:schemeClr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40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44" name="Rectangle 8">
            <a:extLst>
              <a:ext uri="{FF2B5EF4-FFF2-40B4-BE49-F238E27FC236}">
                <a16:creationId xmlns:a16="http://schemas.microsoft.com/office/drawing/2014/main" id="{DECA605C-E732-48B1-BA3E-6EBA321F8F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46675" y="3561122"/>
            <a:ext cx="2945037" cy="70788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000" i="0" u="none" strike="noStrike" kern="1200" cap="none" spc="0" normalizeH="0" baseline="0" noProof="0">
                <a:ln>
                  <a:noFill/>
                </a:ln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9 giờ 37 phút</a:t>
            </a:r>
          </a:p>
        </p:txBody>
      </p:sp>
      <p:pic>
        <p:nvPicPr>
          <p:cNvPr id="45" name="Picture 2">
            <a:extLst>
              <a:ext uri="{FF2B5EF4-FFF2-40B4-BE49-F238E27FC236}">
                <a16:creationId xmlns:a16="http://schemas.microsoft.com/office/drawing/2014/main" id="{D9CC23CE-500B-446F-AE11-8633894F43BA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="" xmlns:asvg="http://schemas.microsoft.com/office/drawing/2016/SVG/main" r:embed="rId6"/>
              </a:ext>
            </a:extLst>
          </a:blip>
          <a:srcRect/>
          <a:stretch>
            <a:fillRect/>
          </a:stretch>
        </p:blipFill>
        <p:spPr>
          <a:xfrm>
            <a:off x="1392211" y="4963019"/>
            <a:ext cx="1692515" cy="1692515"/>
          </a:xfrm>
          <a:prstGeom prst="rect">
            <a:avLst/>
          </a:prstGeom>
        </p:spPr>
      </p:pic>
      <p:pic>
        <p:nvPicPr>
          <p:cNvPr id="46" name="Picture 4">
            <a:extLst>
              <a:ext uri="{FF2B5EF4-FFF2-40B4-BE49-F238E27FC236}">
                <a16:creationId xmlns:a16="http://schemas.microsoft.com/office/drawing/2014/main" id="{4602E778-043D-4A44-9E73-F3E9DD59559E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="" xmlns:asvg="http://schemas.microsoft.com/office/drawing/2016/SVG/main" r:embed="rId8"/>
              </a:ext>
            </a:extLst>
          </a:blip>
          <a:srcRect/>
          <a:stretch>
            <a:fillRect/>
          </a:stretch>
        </p:blipFill>
        <p:spPr>
          <a:xfrm>
            <a:off x="7693151" y="4886767"/>
            <a:ext cx="1771750" cy="1771750"/>
          </a:xfrm>
          <a:prstGeom prst="rect">
            <a:avLst/>
          </a:prstGeom>
        </p:spPr>
      </p:pic>
      <p:pic>
        <p:nvPicPr>
          <p:cNvPr id="9" name="win lấy huy hieu sao">
            <a:hlinkClick r:id="" action="ppaction://media"/>
            <a:extLst>
              <a:ext uri="{FF2B5EF4-FFF2-40B4-BE49-F238E27FC236}">
                <a16:creationId xmlns:a16="http://schemas.microsoft.com/office/drawing/2014/main" id="{2C11CD4A-3262-46CB-9D42-B50867D05B36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9"/>
          <a:stretch>
            <a:fillRect/>
          </a:stretch>
        </p:blipFill>
        <p:spPr>
          <a:xfrm>
            <a:off x="-2616286" y="4304013"/>
            <a:ext cx="487363" cy="487363"/>
          </a:xfrm>
          <a:prstGeom prst="rect">
            <a:avLst/>
          </a:prstGeom>
        </p:spPr>
      </p:pic>
    </p:spTree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9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8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8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3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8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3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9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>
                      <p:stCondLst>
                        <p:cond delay="indefinite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1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4" presetID="2" presetClass="entr" presetSubtype="3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2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7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>
                      <p:stCondLst>
                        <p:cond delay="indefinite"/>
                      </p:stCondLst>
                      <p:childTnLst>
                        <p:par>
                          <p:cTn id="69" fill="hold">
                            <p:stCondLst>
                              <p:cond delay="0"/>
                            </p:stCondLst>
                            <p:childTnLst>
                              <p:par>
                                <p:cTn id="7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2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7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8" fill="hold">
                      <p:stCondLst>
                        <p:cond delay="indefinite"/>
                      </p:stCondLst>
                      <p:childTnLst>
                        <p:par>
                          <p:cTn id="79" fill="hold">
                            <p:stCondLst>
                              <p:cond delay="0"/>
                            </p:stCondLst>
                            <p:childTnLst>
                              <p:par>
                                <p:cTn id="8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2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" fill="hold">
                      <p:stCondLst>
                        <p:cond delay="indefinite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7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9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2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4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5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96" dur="2437" fill="hold"/>
                                        <p:tgtEl>
                                          <p:spTgt spid="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9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9"/>
                </p:tgtEl>
              </p:cMediaNode>
            </p:audio>
          </p:childTnLst>
        </p:cTn>
      </p:par>
    </p:tnLst>
    <p:bldLst>
      <p:bldP spid="20" grpId="0"/>
      <p:bldP spid="22" grpId="0"/>
      <p:bldP spid="24" grpId="0"/>
      <p:bldP spid="8" grpId="0" animBg="1"/>
      <p:bldP spid="25" grpId="0"/>
      <p:bldP spid="26" grpId="0" animBg="1"/>
      <p:bldP spid="26" grpId="1" animBg="1"/>
      <p:bldP spid="21" grpId="0"/>
      <p:bldP spid="40" grpId="0"/>
      <p:bldP spid="41" grpId="0"/>
      <p:bldP spid="42" grpId="0"/>
      <p:bldP spid="44" grpId="0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" name="Group 20">
            <a:extLst>
              <a:ext uri="{FF2B5EF4-FFF2-40B4-BE49-F238E27FC236}">
                <a16:creationId xmlns:a16="http://schemas.microsoft.com/office/drawing/2014/main" id="{479FDBED-C8C3-4BFE-A463-5B54209F19A3}"/>
              </a:ext>
            </a:extLst>
          </p:cNvPr>
          <p:cNvGrpSpPr/>
          <p:nvPr/>
        </p:nvGrpSpPr>
        <p:grpSpPr>
          <a:xfrm>
            <a:off x="664583" y="741827"/>
            <a:ext cx="4890253" cy="4211173"/>
            <a:chOff x="1560987" y="3882102"/>
            <a:chExt cx="2398620" cy="2405577"/>
          </a:xfrm>
          <a:solidFill>
            <a:schemeClr val="bg1"/>
          </a:solidFill>
        </p:grpSpPr>
        <p:sp>
          <p:nvSpPr>
            <p:cNvPr id="22" name="Google Shape;4163;p35">
              <a:extLst>
                <a:ext uri="{FF2B5EF4-FFF2-40B4-BE49-F238E27FC236}">
                  <a16:creationId xmlns:a16="http://schemas.microsoft.com/office/drawing/2014/main" id="{3150F54C-B75E-474F-8F81-59FC02F75BBD}"/>
                </a:ext>
              </a:extLst>
            </p:cNvPr>
            <p:cNvSpPr/>
            <p:nvPr/>
          </p:nvSpPr>
          <p:spPr>
            <a:xfrm>
              <a:off x="1560987" y="3882102"/>
              <a:ext cx="2398620" cy="2405577"/>
            </a:xfrm>
            <a:custGeom>
              <a:avLst/>
              <a:gdLst/>
              <a:ahLst/>
              <a:cxnLst/>
              <a:rect l="l" t="t" r="r" b="b"/>
              <a:pathLst>
                <a:path w="46389" h="61419" extrusionOk="0">
                  <a:moveTo>
                    <a:pt x="6060" y="1"/>
                  </a:moveTo>
                  <a:cubicBezTo>
                    <a:pt x="3572" y="1"/>
                    <a:pt x="1750" y="110"/>
                    <a:pt x="1357" y="461"/>
                  </a:cubicBezTo>
                  <a:cubicBezTo>
                    <a:pt x="281" y="1279"/>
                    <a:pt x="539" y="8813"/>
                    <a:pt x="453" y="16347"/>
                  </a:cubicBezTo>
                  <a:cubicBezTo>
                    <a:pt x="367" y="23880"/>
                    <a:pt x="367" y="41897"/>
                    <a:pt x="453" y="45406"/>
                  </a:cubicBezTo>
                  <a:cubicBezTo>
                    <a:pt x="539" y="49001"/>
                    <a:pt x="1" y="59118"/>
                    <a:pt x="819" y="60388"/>
                  </a:cubicBezTo>
                  <a:cubicBezTo>
                    <a:pt x="1516" y="61284"/>
                    <a:pt x="7543" y="61387"/>
                    <a:pt x="11368" y="61387"/>
                  </a:cubicBezTo>
                  <a:cubicBezTo>
                    <a:pt x="12501" y="61387"/>
                    <a:pt x="13441" y="61378"/>
                    <a:pt x="13992" y="61378"/>
                  </a:cubicBezTo>
                  <a:cubicBezTo>
                    <a:pt x="15172" y="61378"/>
                    <a:pt x="17864" y="61418"/>
                    <a:pt x="20632" y="61418"/>
                  </a:cubicBezTo>
                  <a:cubicBezTo>
                    <a:pt x="23572" y="61418"/>
                    <a:pt x="26598" y="61373"/>
                    <a:pt x="27984" y="61184"/>
                  </a:cubicBezTo>
                  <a:cubicBezTo>
                    <a:pt x="28436" y="61141"/>
                    <a:pt x="29222" y="61119"/>
                    <a:pt x="30220" y="61119"/>
                  </a:cubicBezTo>
                  <a:cubicBezTo>
                    <a:pt x="31218" y="61119"/>
                    <a:pt x="32429" y="61141"/>
                    <a:pt x="33731" y="61184"/>
                  </a:cubicBezTo>
                  <a:cubicBezTo>
                    <a:pt x="38661" y="61184"/>
                    <a:pt x="44860" y="61184"/>
                    <a:pt x="45312" y="60474"/>
                  </a:cubicBezTo>
                  <a:cubicBezTo>
                    <a:pt x="46022" y="59311"/>
                    <a:pt x="45936" y="48635"/>
                    <a:pt x="45936" y="42629"/>
                  </a:cubicBezTo>
                  <a:cubicBezTo>
                    <a:pt x="45850" y="34643"/>
                    <a:pt x="46194" y="23601"/>
                    <a:pt x="46281" y="18047"/>
                  </a:cubicBezTo>
                  <a:cubicBezTo>
                    <a:pt x="46388" y="12407"/>
                    <a:pt x="46108" y="1193"/>
                    <a:pt x="45570" y="461"/>
                  </a:cubicBezTo>
                  <a:cubicBezTo>
                    <a:pt x="45314" y="134"/>
                    <a:pt x="42472" y="17"/>
                    <a:pt x="38906" y="17"/>
                  </a:cubicBezTo>
                  <a:cubicBezTo>
                    <a:pt x="33785" y="17"/>
                    <a:pt x="27172" y="258"/>
                    <a:pt x="24583" y="461"/>
                  </a:cubicBezTo>
                  <a:cubicBezTo>
                    <a:pt x="24243" y="482"/>
                    <a:pt x="23817" y="492"/>
                    <a:pt x="23320" y="492"/>
                  </a:cubicBezTo>
                  <a:cubicBezTo>
                    <a:pt x="21333" y="492"/>
                    <a:pt x="18220" y="340"/>
                    <a:pt x="14983" y="203"/>
                  </a:cubicBezTo>
                  <a:cubicBezTo>
                    <a:pt x="11856" y="115"/>
                    <a:pt x="8609" y="1"/>
                    <a:pt x="60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4000" b="0" i="0" u="none" strike="noStrike" kern="0" cap="none" spc="0" normalizeH="0" baseline="0" noProof="0">
                <a:ln>
                  <a:noFill/>
                </a:ln>
                <a:solidFill>
                  <a:srgbClr val="16213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endParaRPr>
            </a:p>
          </p:txBody>
        </p:sp>
        <p:sp>
          <p:nvSpPr>
            <p:cNvPr id="23" name="Google Shape;4172;p35">
              <a:extLst>
                <a:ext uri="{FF2B5EF4-FFF2-40B4-BE49-F238E27FC236}">
                  <a16:creationId xmlns:a16="http://schemas.microsoft.com/office/drawing/2014/main" id="{6785CE35-B5CA-4C33-905B-13DB471142EE}"/>
                </a:ext>
              </a:extLst>
            </p:cNvPr>
            <p:cNvSpPr/>
            <p:nvPr/>
          </p:nvSpPr>
          <p:spPr>
            <a:xfrm>
              <a:off x="1560987" y="3882102"/>
              <a:ext cx="2398620" cy="2405577"/>
            </a:xfrm>
            <a:custGeom>
              <a:avLst/>
              <a:gdLst/>
              <a:ahLst/>
              <a:cxnLst/>
              <a:rect l="l" t="t" r="r" b="b"/>
              <a:pathLst>
                <a:path w="46389" h="61419" extrusionOk="0">
                  <a:moveTo>
                    <a:pt x="6060" y="1"/>
                  </a:moveTo>
                  <a:cubicBezTo>
                    <a:pt x="3572" y="1"/>
                    <a:pt x="1750" y="110"/>
                    <a:pt x="1357" y="461"/>
                  </a:cubicBezTo>
                  <a:cubicBezTo>
                    <a:pt x="281" y="1279"/>
                    <a:pt x="539" y="8813"/>
                    <a:pt x="453" y="16347"/>
                  </a:cubicBezTo>
                  <a:cubicBezTo>
                    <a:pt x="367" y="23880"/>
                    <a:pt x="367" y="41897"/>
                    <a:pt x="453" y="45406"/>
                  </a:cubicBezTo>
                  <a:cubicBezTo>
                    <a:pt x="539" y="49001"/>
                    <a:pt x="1" y="59118"/>
                    <a:pt x="819" y="60388"/>
                  </a:cubicBezTo>
                  <a:cubicBezTo>
                    <a:pt x="1516" y="61284"/>
                    <a:pt x="7543" y="61387"/>
                    <a:pt x="11368" y="61387"/>
                  </a:cubicBezTo>
                  <a:cubicBezTo>
                    <a:pt x="12501" y="61387"/>
                    <a:pt x="13441" y="61378"/>
                    <a:pt x="13992" y="61378"/>
                  </a:cubicBezTo>
                  <a:cubicBezTo>
                    <a:pt x="15172" y="61378"/>
                    <a:pt x="17864" y="61418"/>
                    <a:pt x="20632" y="61418"/>
                  </a:cubicBezTo>
                  <a:cubicBezTo>
                    <a:pt x="23572" y="61418"/>
                    <a:pt x="26598" y="61373"/>
                    <a:pt x="27984" y="61184"/>
                  </a:cubicBezTo>
                  <a:cubicBezTo>
                    <a:pt x="28436" y="61141"/>
                    <a:pt x="29222" y="61119"/>
                    <a:pt x="30220" y="61119"/>
                  </a:cubicBezTo>
                  <a:cubicBezTo>
                    <a:pt x="31218" y="61119"/>
                    <a:pt x="32429" y="61141"/>
                    <a:pt x="33731" y="61184"/>
                  </a:cubicBezTo>
                  <a:cubicBezTo>
                    <a:pt x="38661" y="61184"/>
                    <a:pt x="44860" y="61184"/>
                    <a:pt x="45312" y="60474"/>
                  </a:cubicBezTo>
                  <a:cubicBezTo>
                    <a:pt x="46022" y="59311"/>
                    <a:pt x="45936" y="48635"/>
                    <a:pt x="45936" y="42629"/>
                  </a:cubicBezTo>
                  <a:cubicBezTo>
                    <a:pt x="45850" y="34643"/>
                    <a:pt x="46194" y="23601"/>
                    <a:pt x="46281" y="18047"/>
                  </a:cubicBezTo>
                  <a:cubicBezTo>
                    <a:pt x="46388" y="12407"/>
                    <a:pt x="46108" y="1193"/>
                    <a:pt x="45570" y="461"/>
                  </a:cubicBezTo>
                  <a:cubicBezTo>
                    <a:pt x="45314" y="134"/>
                    <a:pt x="42472" y="17"/>
                    <a:pt x="38906" y="17"/>
                  </a:cubicBezTo>
                  <a:cubicBezTo>
                    <a:pt x="33785" y="17"/>
                    <a:pt x="27172" y="258"/>
                    <a:pt x="24583" y="461"/>
                  </a:cubicBezTo>
                  <a:cubicBezTo>
                    <a:pt x="24243" y="482"/>
                    <a:pt x="23817" y="492"/>
                    <a:pt x="23320" y="492"/>
                  </a:cubicBezTo>
                  <a:cubicBezTo>
                    <a:pt x="21333" y="492"/>
                    <a:pt x="18220" y="340"/>
                    <a:pt x="14983" y="203"/>
                  </a:cubicBezTo>
                  <a:cubicBezTo>
                    <a:pt x="11856" y="115"/>
                    <a:pt x="8609" y="1"/>
                    <a:pt x="6060" y="1"/>
                  </a:cubicBezTo>
                  <a:close/>
                </a:path>
              </a:pathLst>
            </a:custGeom>
            <a:grpFill/>
            <a:ln w="2857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4000" b="0" i="0" u="none" strike="noStrike" kern="0" cap="none" spc="0" normalizeH="0" baseline="0" noProof="0">
                <a:ln>
                  <a:noFill/>
                </a:ln>
                <a:solidFill>
                  <a:srgbClr val="16213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endParaRPr>
            </a:p>
          </p:txBody>
        </p:sp>
      </p:grpSp>
      <p:sp>
        <p:nvSpPr>
          <p:cNvPr id="24" name="Rectangle 13">
            <a:extLst>
              <a:ext uri="{FF2B5EF4-FFF2-40B4-BE49-F238E27FC236}">
                <a16:creationId xmlns:a16="http://schemas.microsoft.com/office/drawing/2014/main" id="{7D4E5562-72C3-4218-AFEE-5F2F693C961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55277" y="2125937"/>
            <a:ext cx="3051092" cy="70788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altLang="en-US" sz="4000">
                <a:solidFill>
                  <a:srgbClr val="16213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4 ngày </a:t>
            </a:r>
            <a:r>
              <a:rPr kumimoji="0" lang="en-US" altLang="en-US" sz="4000" b="0" i="0" u="none" strike="noStrike" kern="1200" cap="none" spc="0" normalizeH="0" baseline="0" noProof="0">
                <a:ln>
                  <a:noFill/>
                </a:ln>
                <a:solidFill>
                  <a:srgbClr val="16213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15</a:t>
            </a:r>
            <a:r>
              <a:rPr kumimoji="0" lang="en-US" altLang="en-US" sz="4000" b="0" i="0" u="none" strike="noStrike" kern="1200" cap="none" spc="0" normalizeH="0" noProof="0">
                <a:ln>
                  <a:noFill/>
                </a:ln>
                <a:solidFill>
                  <a:srgbClr val="16213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giờ</a:t>
            </a:r>
            <a:endParaRPr kumimoji="0" lang="en-US" altLang="en-US" sz="4000" b="0" i="0" u="none" strike="noStrike" kern="1200" cap="none" spc="0" normalizeH="0" baseline="0" noProof="0" dirty="0">
              <a:ln>
                <a:noFill/>
              </a:ln>
              <a:solidFill>
                <a:srgbClr val="162130"/>
              </a:solidFill>
              <a:effectLst/>
              <a:uLnTx/>
              <a:uFillTx/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6" name="Rectangle 15">
            <a:extLst>
              <a:ext uri="{FF2B5EF4-FFF2-40B4-BE49-F238E27FC236}">
                <a16:creationId xmlns:a16="http://schemas.microsoft.com/office/drawing/2014/main" id="{B7BF4D1E-F0EE-4963-9D3C-FE2C53A06A8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84740" y="3837336"/>
            <a:ext cx="4173515" cy="70788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lvl="0" fontAlgn="base">
              <a:spcBef>
                <a:spcPct val="50000"/>
              </a:spcBef>
              <a:spcAft>
                <a:spcPct val="0"/>
              </a:spcAft>
            </a:pPr>
            <a:r>
              <a:rPr kumimoji="0" lang="en-US" altLang="en-US" sz="4000" b="0" i="0" u="none" strike="noStrike" kern="1200" cap="none" spc="0" normalizeH="0" baseline="0" noProof="0">
                <a:ln>
                  <a:noFill/>
                </a:ln>
                <a:solidFill>
                  <a:srgbClr val="16213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hay </a:t>
            </a:r>
            <a:r>
              <a:rPr lang="en-US" altLang="en-US" sz="4000" b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8 ngày 11 giờ</a:t>
            </a:r>
            <a:r>
              <a:rPr kumimoji="0" lang="en-US" altLang="en-US" sz="4000" b="1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 </a:t>
            </a:r>
          </a:p>
        </p:txBody>
      </p:sp>
      <p:sp>
        <p:nvSpPr>
          <p:cNvPr id="28" name="Line 16">
            <a:extLst>
              <a:ext uri="{FF2B5EF4-FFF2-40B4-BE49-F238E27FC236}">
                <a16:creationId xmlns:a16="http://schemas.microsoft.com/office/drawing/2014/main" id="{FAA7935D-76A8-4E8B-9274-D708D0852965}"/>
              </a:ext>
            </a:extLst>
          </p:cNvPr>
          <p:cNvSpPr>
            <a:spLocks noChangeShapeType="1"/>
          </p:cNvSpPr>
          <p:nvPr/>
        </p:nvSpPr>
        <p:spPr bwMode="auto">
          <a:xfrm>
            <a:off x="1409703" y="2976087"/>
            <a:ext cx="3922868" cy="2191"/>
          </a:xfrm>
          <a:prstGeom prst="line">
            <a:avLst/>
          </a:prstGeom>
          <a:noFill/>
          <a:ln w="38100">
            <a:solidFill>
              <a:schemeClr val="tx2">
                <a:lumMod val="10000"/>
              </a:schemeClr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4000" b="0" i="0" u="none" strike="noStrike" kern="0" cap="none" spc="0" normalizeH="0" baseline="0" noProof="0">
              <a:ln>
                <a:noFill/>
              </a:ln>
              <a:solidFill>
                <a:srgbClr val="162130"/>
              </a:solidFill>
              <a:effectLst/>
              <a:uLnTx/>
              <a:uFillTx/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1" name="Text Box 17">
            <a:extLst>
              <a:ext uri="{FF2B5EF4-FFF2-40B4-BE49-F238E27FC236}">
                <a16:creationId xmlns:a16="http://schemas.microsoft.com/office/drawing/2014/main" id="{21135D5E-63ED-49C4-BBD5-BECB49DC076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03838" y="1398301"/>
            <a:ext cx="697031" cy="92333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5400" b="0" i="0" u="none" strike="noStrike" kern="1200" cap="none" spc="0" normalizeH="0" baseline="0" noProof="0">
                <a:ln>
                  <a:noFill/>
                </a:ln>
                <a:solidFill>
                  <a:srgbClr val="16213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+</a:t>
            </a:r>
          </a:p>
        </p:txBody>
      </p:sp>
      <p:sp>
        <p:nvSpPr>
          <p:cNvPr id="32" name="Rectangle: Rounded Corners 31">
            <a:extLst>
              <a:ext uri="{FF2B5EF4-FFF2-40B4-BE49-F238E27FC236}">
                <a16:creationId xmlns:a16="http://schemas.microsoft.com/office/drawing/2014/main" id="{14D85196-66B3-4AC1-AA74-F820E2B76752}"/>
              </a:ext>
            </a:extLst>
          </p:cNvPr>
          <p:cNvSpPr/>
          <p:nvPr/>
        </p:nvSpPr>
        <p:spPr>
          <a:xfrm>
            <a:off x="3380823" y="3191322"/>
            <a:ext cx="1477370" cy="727463"/>
          </a:xfrm>
          <a:prstGeom prst="roundRect">
            <a:avLst/>
          </a:prstGeom>
          <a:solidFill>
            <a:srgbClr val="FFFF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3" name="Text Box 12">
            <a:extLst>
              <a:ext uri="{FF2B5EF4-FFF2-40B4-BE49-F238E27FC236}">
                <a16:creationId xmlns:a16="http://schemas.microsoft.com/office/drawing/2014/main" id="{C69FEFB3-6573-4D71-81A5-E65DEDEA447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38876" y="1117538"/>
            <a:ext cx="3557921" cy="70788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altLang="en-US" sz="4000" dirty="0">
                <a:solidFill>
                  <a:srgbClr val="16213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 </a:t>
            </a:r>
            <a:r>
              <a:rPr lang="en-US" altLang="en-US" sz="4000" dirty="0" err="1">
                <a:solidFill>
                  <a:srgbClr val="16213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ngày</a:t>
            </a:r>
            <a:r>
              <a:rPr kumimoji="0" lang="en-US" alt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16213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20</a:t>
            </a:r>
            <a:r>
              <a:rPr kumimoji="0" lang="en-US" altLang="en-US" sz="4000" b="0" i="0" u="none" strike="noStrike" kern="1200" cap="none" spc="0" normalizeH="0" noProof="0" dirty="0">
                <a:ln>
                  <a:noFill/>
                </a:ln>
                <a:solidFill>
                  <a:srgbClr val="16213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altLang="en-US" sz="4000" b="0" i="0" u="none" strike="noStrike" kern="1200" cap="none" spc="0" normalizeH="0" noProof="0" dirty="0" err="1">
                <a:ln>
                  <a:noFill/>
                </a:ln>
                <a:solidFill>
                  <a:srgbClr val="16213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giờ</a:t>
            </a:r>
            <a:endParaRPr kumimoji="0" lang="en-US" altLang="en-US" sz="4000" b="0" i="0" u="none" strike="noStrike" kern="1200" cap="none" spc="0" normalizeH="0" baseline="0" noProof="0" dirty="0">
              <a:ln>
                <a:noFill/>
              </a:ln>
              <a:solidFill>
                <a:srgbClr val="162130"/>
              </a:solidFill>
              <a:effectLst/>
              <a:uLnTx/>
              <a:uFillTx/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4" name="Google Shape;2862;p27">
            <a:extLst>
              <a:ext uri="{FF2B5EF4-FFF2-40B4-BE49-F238E27FC236}">
                <a16:creationId xmlns:a16="http://schemas.microsoft.com/office/drawing/2014/main" id="{BDFB2A26-B3C2-4A38-8B8D-84BBE8984BCB}"/>
              </a:ext>
            </a:extLst>
          </p:cNvPr>
          <p:cNvSpPr/>
          <p:nvPr/>
        </p:nvSpPr>
        <p:spPr>
          <a:xfrm>
            <a:off x="5701785" y="3124465"/>
            <a:ext cx="5358938" cy="831609"/>
          </a:xfrm>
          <a:prstGeom prst="roundRect">
            <a:avLst>
              <a:gd name="adj" fmla="val 16667"/>
            </a:avLst>
          </a:prstGeom>
          <a:solidFill>
            <a:srgbClr val="48B639"/>
          </a:solidFill>
          <a:ln w="1905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-US" sz="3600" b="1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anose="02020603050405020304" pitchFamily="18" charset="0"/>
                <a:ea typeface="Fira Sans Extra Condensed"/>
                <a:cs typeface="Times New Roman" panose="02020603050405020304" pitchFamily="18" charset="0"/>
                <a:sym typeface="Fira Sans Extra Condensed"/>
              </a:rPr>
              <a:t>35 giờ</a:t>
            </a:r>
            <a:r>
              <a:rPr kumimoji="0" lang="en-US" sz="3600" b="1" i="0" u="none" strike="noStrike" kern="0" cap="none" spc="0" normalizeH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anose="02020603050405020304" pitchFamily="18" charset="0"/>
                <a:ea typeface="Fira Sans Extra Condensed"/>
                <a:cs typeface="Times New Roman" panose="02020603050405020304" pitchFamily="18" charset="0"/>
                <a:sym typeface="Fira Sans Extra Condensed"/>
              </a:rPr>
              <a:t> = </a:t>
            </a:r>
            <a:r>
              <a:rPr lang="en-US" sz="3600" b="1" kern="0">
                <a:solidFill>
                  <a:srgbClr val="FFFFFF"/>
                </a:solidFill>
                <a:latin typeface="Times New Roman" panose="02020603050405020304" pitchFamily="18" charset="0"/>
                <a:ea typeface="Fira Sans Extra Condensed"/>
                <a:cs typeface="Times New Roman" panose="02020603050405020304" pitchFamily="18" charset="0"/>
                <a:sym typeface="Fira Sans Extra Condensed"/>
              </a:rPr>
              <a:t>1</a:t>
            </a:r>
            <a:r>
              <a:rPr kumimoji="0" lang="en-US" sz="3600" b="1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anose="02020603050405020304" pitchFamily="18" charset="0"/>
                <a:ea typeface="Fira Sans Extra Condensed"/>
                <a:cs typeface="Times New Roman" panose="02020603050405020304" pitchFamily="18" charset="0"/>
                <a:sym typeface="Fira Sans Extra Condensed"/>
              </a:rPr>
              <a:t> ngày</a:t>
            </a:r>
            <a:r>
              <a:rPr kumimoji="0" lang="en-US" sz="3600" b="1" i="0" u="none" strike="noStrike" kern="0" cap="none" spc="0" normalizeH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anose="02020603050405020304" pitchFamily="18" charset="0"/>
                <a:ea typeface="Fira Sans Extra Condensed"/>
                <a:cs typeface="Times New Roman" panose="02020603050405020304" pitchFamily="18" charset="0"/>
                <a:sym typeface="Fira Sans Extra Condensed"/>
              </a:rPr>
              <a:t> </a:t>
            </a:r>
            <a:r>
              <a:rPr lang="en-US" sz="3600" b="1" kern="0" noProof="0">
                <a:solidFill>
                  <a:srgbClr val="FFFFFF"/>
                </a:solidFill>
                <a:latin typeface="Times New Roman" panose="02020603050405020304" pitchFamily="18" charset="0"/>
                <a:ea typeface="Fira Sans Extra Condensed"/>
                <a:cs typeface="Times New Roman" panose="02020603050405020304" pitchFamily="18" charset="0"/>
                <a:sym typeface="Fira Sans Extra Condensed"/>
              </a:rPr>
              <a:t>11</a:t>
            </a:r>
            <a:r>
              <a:rPr lang="en-US" sz="3600" b="1" kern="0">
                <a:solidFill>
                  <a:srgbClr val="FFFFFF"/>
                </a:solidFill>
                <a:latin typeface="Times New Roman" panose="02020603050405020304" pitchFamily="18" charset="0"/>
                <a:ea typeface="Fira Sans Extra Condensed"/>
                <a:cs typeface="Times New Roman" panose="02020603050405020304" pitchFamily="18" charset="0"/>
                <a:sym typeface="Fira Sans Extra Condensed"/>
              </a:rPr>
              <a:t> giờ</a:t>
            </a:r>
            <a:endParaRPr kumimoji="0" sz="3600" b="1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anose="02020603050405020304" pitchFamily="18" charset="0"/>
              <a:ea typeface="Fira Sans Extra Condensed"/>
              <a:cs typeface="Times New Roman" panose="02020603050405020304" pitchFamily="18" charset="0"/>
              <a:sym typeface="Fira Sans Extra Condensed"/>
            </a:endParaRPr>
          </a:p>
        </p:txBody>
      </p:sp>
      <p:sp>
        <p:nvSpPr>
          <p:cNvPr id="35" name="Rectangle 14">
            <a:extLst>
              <a:ext uri="{FF2B5EF4-FFF2-40B4-BE49-F238E27FC236}">
                <a16:creationId xmlns:a16="http://schemas.microsoft.com/office/drawing/2014/main" id="{E91899F1-4940-487C-977F-43A41C734C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6916" y="3177858"/>
            <a:ext cx="3585245" cy="70788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lvl="0" fontAlgn="base">
              <a:spcBef>
                <a:spcPct val="50000"/>
              </a:spcBef>
              <a:spcAft>
                <a:spcPct val="0"/>
              </a:spcAft>
            </a:pPr>
            <a:r>
              <a:rPr lang="en-US" altLang="en-US" sz="4000">
                <a:solidFill>
                  <a:srgbClr val="16213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7 ngày 35 giờ</a:t>
            </a:r>
          </a:p>
        </p:txBody>
      </p:sp>
      <p:grpSp>
        <p:nvGrpSpPr>
          <p:cNvPr id="36" name="Group 35">
            <a:extLst>
              <a:ext uri="{FF2B5EF4-FFF2-40B4-BE49-F238E27FC236}">
                <a16:creationId xmlns:a16="http://schemas.microsoft.com/office/drawing/2014/main" id="{F4124134-B17B-433B-8E2A-D1353FD156C5}"/>
              </a:ext>
            </a:extLst>
          </p:cNvPr>
          <p:cNvGrpSpPr/>
          <p:nvPr/>
        </p:nvGrpSpPr>
        <p:grpSpPr>
          <a:xfrm>
            <a:off x="6615947" y="741827"/>
            <a:ext cx="4890253" cy="4211173"/>
            <a:chOff x="1560987" y="3882102"/>
            <a:chExt cx="2398620" cy="2405577"/>
          </a:xfrm>
          <a:solidFill>
            <a:schemeClr val="bg1"/>
          </a:solidFill>
        </p:grpSpPr>
        <p:sp>
          <p:nvSpPr>
            <p:cNvPr id="37" name="Google Shape;4163;p35">
              <a:extLst>
                <a:ext uri="{FF2B5EF4-FFF2-40B4-BE49-F238E27FC236}">
                  <a16:creationId xmlns:a16="http://schemas.microsoft.com/office/drawing/2014/main" id="{45334C23-163B-4285-80E1-019A1BC458C5}"/>
                </a:ext>
              </a:extLst>
            </p:cNvPr>
            <p:cNvSpPr/>
            <p:nvPr/>
          </p:nvSpPr>
          <p:spPr>
            <a:xfrm>
              <a:off x="1560987" y="3882102"/>
              <a:ext cx="2398620" cy="2405577"/>
            </a:xfrm>
            <a:custGeom>
              <a:avLst/>
              <a:gdLst/>
              <a:ahLst/>
              <a:cxnLst/>
              <a:rect l="l" t="t" r="r" b="b"/>
              <a:pathLst>
                <a:path w="46389" h="61419" extrusionOk="0">
                  <a:moveTo>
                    <a:pt x="6060" y="1"/>
                  </a:moveTo>
                  <a:cubicBezTo>
                    <a:pt x="3572" y="1"/>
                    <a:pt x="1750" y="110"/>
                    <a:pt x="1357" y="461"/>
                  </a:cubicBezTo>
                  <a:cubicBezTo>
                    <a:pt x="281" y="1279"/>
                    <a:pt x="539" y="8813"/>
                    <a:pt x="453" y="16347"/>
                  </a:cubicBezTo>
                  <a:cubicBezTo>
                    <a:pt x="367" y="23880"/>
                    <a:pt x="367" y="41897"/>
                    <a:pt x="453" y="45406"/>
                  </a:cubicBezTo>
                  <a:cubicBezTo>
                    <a:pt x="539" y="49001"/>
                    <a:pt x="1" y="59118"/>
                    <a:pt x="819" y="60388"/>
                  </a:cubicBezTo>
                  <a:cubicBezTo>
                    <a:pt x="1516" y="61284"/>
                    <a:pt x="7543" y="61387"/>
                    <a:pt x="11368" y="61387"/>
                  </a:cubicBezTo>
                  <a:cubicBezTo>
                    <a:pt x="12501" y="61387"/>
                    <a:pt x="13441" y="61378"/>
                    <a:pt x="13992" y="61378"/>
                  </a:cubicBezTo>
                  <a:cubicBezTo>
                    <a:pt x="15172" y="61378"/>
                    <a:pt x="17864" y="61418"/>
                    <a:pt x="20632" y="61418"/>
                  </a:cubicBezTo>
                  <a:cubicBezTo>
                    <a:pt x="23572" y="61418"/>
                    <a:pt x="26598" y="61373"/>
                    <a:pt x="27984" y="61184"/>
                  </a:cubicBezTo>
                  <a:cubicBezTo>
                    <a:pt x="28436" y="61141"/>
                    <a:pt x="29222" y="61119"/>
                    <a:pt x="30220" y="61119"/>
                  </a:cubicBezTo>
                  <a:cubicBezTo>
                    <a:pt x="31218" y="61119"/>
                    <a:pt x="32429" y="61141"/>
                    <a:pt x="33731" y="61184"/>
                  </a:cubicBezTo>
                  <a:cubicBezTo>
                    <a:pt x="38661" y="61184"/>
                    <a:pt x="44860" y="61184"/>
                    <a:pt x="45312" y="60474"/>
                  </a:cubicBezTo>
                  <a:cubicBezTo>
                    <a:pt x="46022" y="59311"/>
                    <a:pt x="45936" y="48635"/>
                    <a:pt x="45936" y="42629"/>
                  </a:cubicBezTo>
                  <a:cubicBezTo>
                    <a:pt x="45850" y="34643"/>
                    <a:pt x="46194" y="23601"/>
                    <a:pt x="46281" y="18047"/>
                  </a:cubicBezTo>
                  <a:cubicBezTo>
                    <a:pt x="46388" y="12407"/>
                    <a:pt x="46108" y="1193"/>
                    <a:pt x="45570" y="461"/>
                  </a:cubicBezTo>
                  <a:cubicBezTo>
                    <a:pt x="45314" y="134"/>
                    <a:pt x="42472" y="17"/>
                    <a:pt x="38906" y="17"/>
                  </a:cubicBezTo>
                  <a:cubicBezTo>
                    <a:pt x="33785" y="17"/>
                    <a:pt x="27172" y="258"/>
                    <a:pt x="24583" y="461"/>
                  </a:cubicBezTo>
                  <a:cubicBezTo>
                    <a:pt x="24243" y="482"/>
                    <a:pt x="23817" y="492"/>
                    <a:pt x="23320" y="492"/>
                  </a:cubicBezTo>
                  <a:cubicBezTo>
                    <a:pt x="21333" y="492"/>
                    <a:pt x="18220" y="340"/>
                    <a:pt x="14983" y="203"/>
                  </a:cubicBezTo>
                  <a:cubicBezTo>
                    <a:pt x="11856" y="115"/>
                    <a:pt x="8609" y="1"/>
                    <a:pt x="60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4000" b="0" i="0" u="none" strike="noStrike" kern="0" cap="none" spc="0" normalizeH="0" baseline="0" noProof="0">
                <a:ln>
                  <a:noFill/>
                </a:ln>
                <a:solidFill>
                  <a:srgbClr val="16213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endParaRPr>
            </a:p>
          </p:txBody>
        </p:sp>
        <p:sp>
          <p:nvSpPr>
            <p:cNvPr id="38" name="Google Shape;4172;p35">
              <a:extLst>
                <a:ext uri="{FF2B5EF4-FFF2-40B4-BE49-F238E27FC236}">
                  <a16:creationId xmlns:a16="http://schemas.microsoft.com/office/drawing/2014/main" id="{5C2A1C59-0D70-4179-AEFE-859081B30BED}"/>
                </a:ext>
              </a:extLst>
            </p:cNvPr>
            <p:cNvSpPr/>
            <p:nvPr/>
          </p:nvSpPr>
          <p:spPr>
            <a:xfrm>
              <a:off x="1560987" y="3882102"/>
              <a:ext cx="2398620" cy="2405577"/>
            </a:xfrm>
            <a:custGeom>
              <a:avLst/>
              <a:gdLst/>
              <a:ahLst/>
              <a:cxnLst/>
              <a:rect l="l" t="t" r="r" b="b"/>
              <a:pathLst>
                <a:path w="46389" h="61419" extrusionOk="0">
                  <a:moveTo>
                    <a:pt x="6060" y="1"/>
                  </a:moveTo>
                  <a:cubicBezTo>
                    <a:pt x="3572" y="1"/>
                    <a:pt x="1750" y="110"/>
                    <a:pt x="1357" y="461"/>
                  </a:cubicBezTo>
                  <a:cubicBezTo>
                    <a:pt x="281" y="1279"/>
                    <a:pt x="539" y="8813"/>
                    <a:pt x="453" y="16347"/>
                  </a:cubicBezTo>
                  <a:cubicBezTo>
                    <a:pt x="367" y="23880"/>
                    <a:pt x="367" y="41897"/>
                    <a:pt x="453" y="45406"/>
                  </a:cubicBezTo>
                  <a:cubicBezTo>
                    <a:pt x="539" y="49001"/>
                    <a:pt x="1" y="59118"/>
                    <a:pt x="819" y="60388"/>
                  </a:cubicBezTo>
                  <a:cubicBezTo>
                    <a:pt x="1516" y="61284"/>
                    <a:pt x="7543" y="61387"/>
                    <a:pt x="11368" y="61387"/>
                  </a:cubicBezTo>
                  <a:cubicBezTo>
                    <a:pt x="12501" y="61387"/>
                    <a:pt x="13441" y="61378"/>
                    <a:pt x="13992" y="61378"/>
                  </a:cubicBezTo>
                  <a:cubicBezTo>
                    <a:pt x="15172" y="61378"/>
                    <a:pt x="17864" y="61418"/>
                    <a:pt x="20632" y="61418"/>
                  </a:cubicBezTo>
                  <a:cubicBezTo>
                    <a:pt x="23572" y="61418"/>
                    <a:pt x="26598" y="61373"/>
                    <a:pt x="27984" y="61184"/>
                  </a:cubicBezTo>
                  <a:cubicBezTo>
                    <a:pt x="28436" y="61141"/>
                    <a:pt x="29222" y="61119"/>
                    <a:pt x="30220" y="61119"/>
                  </a:cubicBezTo>
                  <a:cubicBezTo>
                    <a:pt x="31218" y="61119"/>
                    <a:pt x="32429" y="61141"/>
                    <a:pt x="33731" y="61184"/>
                  </a:cubicBezTo>
                  <a:cubicBezTo>
                    <a:pt x="38661" y="61184"/>
                    <a:pt x="44860" y="61184"/>
                    <a:pt x="45312" y="60474"/>
                  </a:cubicBezTo>
                  <a:cubicBezTo>
                    <a:pt x="46022" y="59311"/>
                    <a:pt x="45936" y="48635"/>
                    <a:pt x="45936" y="42629"/>
                  </a:cubicBezTo>
                  <a:cubicBezTo>
                    <a:pt x="45850" y="34643"/>
                    <a:pt x="46194" y="23601"/>
                    <a:pt x="46281" y="18047"/>
                  </a:cubicBezTo>
                  <a:cubicBezTo>
                    <a:pt x="46388" y="12407"/>
                    <a:pt x="46108" y="1193"/>
                    <a:pt x="45570" y="461"/>
                  </a:cubicBezTo>
                  <a:cubicBezTo>
                    <a:pt x="45314" y="134"/>
                    <a:pt x="42472" y="17"/>
                    <a:pt x="38906" y="17"/>
                  </a:cubicBezTo>
                  <a:cubicBezTo>
                    <a:pt x="33785" y="17"/>
                    <a:pt x="27172" y="258"/>
                    <a:pt x="24583" y="461"/>
                  </a:cubicBezTo>
                  <a:cubicBezTo>
                    <a:pt x="24243" y="482"/>
                    <a:pt x="23817" y="492"/>
                    <a:pt x="23320" y="492"/>
                  </a:cubicBezTo>
                  <a:cubicBezTo>
                    <a:pt x="21333" y="492"/>
                    <a:pt x="18220" y="340"/>
                    <a:pt x="14983" y="203"/>
                  </a:cubicBezTo>
                  <a:cubicBezTo>
                    <a:pt x="11856" y="115"/>
                    <a:pt x="8609" y="1"/>
                    <a:pt x="6060" y="1"/>
                  </a:cubicBezTo>
                  <a:close/>
                </a:path>
              </a:pathLst>
            </a:custGeom>
            <a:grpFill/>
            <a:ln w="2857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4000" b="0" i="0" u="none" strike="noStrike" kern="0" cap="none" spc="0" normalizeH="0" baseline="0" noProof="0">
                <a:ln>
                  <a:noFill/>
                </a:ln>
                <a:solidFill>
                  <a:srgbClr val="16213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endParaRPr>
            </a:p>
          </p:txBody>
        </p:sp>
      </p:grpSp>
      <p:sp>
        <p:nvSpPr>
          <p:cNvPr id="39" name="Text Box 6">
            <a:extLst>
              <a:ext uri="{FF2B5EF4-FFF2-40B4-BE49-F238E27FC236}">
                <a16:creationId xmlns:a16="http://schemas.microsoft.com/office/drawing/2014/main" id="{A307C132-93A8-462A-B682-16842CC2BEE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71082" y="1117538"/>
            <a:ext cx="3546475" cy="70788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lvl="0" fontAlgn="base">
              <a:spcBef>
                <a:spcPct val="50000"/>
              </a:spcBef>
              <a:spcAft>
                <a:spcPct val="0"/>
              </a:spcAft>
              <a:defRPr/>
            </a:pPr>
            <a:r>
              <a:rPr lang="en-US" altLang="en-US" sz="4000">
                <a:solidFill>
                  <a:srgbClr val="16213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4 phút  13 giây</a:t>
            </a:r>
          </a:p>
        </p:txBody>
      </p:sp>
      <p:sp>
        <p:nvSpPr>
          <p:cNvPr id="40" name="Rectangle 7">
            <a:extLst>
              <a:ext uri="{FF2B5EF4-FFF2-40B4-BE49-F238E27FC236}">
                <a16:creationId xmlns:a16="http://schemas.microsoft.com/office/drawing/2014/main" id="{E05BDF42-3F3F-4C5D-BA95-0CA663179F0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49226" y="2040868"/>
            <a:ext cx="3390672" cy="70788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lvl="0" fontAlgn="base">
              <a:spcBef>
                <a:spcPct val="50000"/>
              </a:spcBef>
              <a:spcAft>
                <a:spcPct val="0"/>
              </a:spcAft>
              <a:defRPr/>
            </a:pPr>
            <a:r>
              <a:rPr lang="en-US" altLang="en-US" sz="4000">
                <a:solidFill>
                  <a:srgbClr val="16213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5 phút   15 giây</a:t>
            </a:r>
            <a:endParaRPr lang="en-US" altLang="en-US" sz="4000" dirty="0">
              <a:solidFill>
                <a:srgbClr val="16213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41" name="Text Box 10">
            <a:extLst>
              <a:ext uri="{FF2B5EF4-FFF2-40B4-BE49-F238E27FC236}">
                <a16:creationId xmlns:a16="http://schemas.microsoft.com/office/drawing/2014/main" id="{34F62665-A9BF-4B2C-9FB2-FEBE33C449E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99024" y="1471481"/>
            <a:ext cx="688975" cy="92333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5400" b="0" i="0" u="none" strike="noStrike" kern="1200" cap="none" spc="0" normalizeH="0" baseline="0" noProof="0">
                <a:ln>
                  <a:noFill/>
                </a:ln>
                <a:solidFill>
                  <a:srgbClr val="16213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+</a:t>
            </a:r>
          </a:p>
        </p:txBody>
      </p:sp>
      <p:sp>
        <p:nvSpPr>
          <p:cNvPr id="42" name="Line 16">
            <a:extLst>
              <a:ext uri="{FF2B5EF4-FFF2-40B4-BE49-F238E27FC236}">
                <a16:creationId xmlns:a16="http://schemas.microsoft.com/office/drawing/2014/main" id="{8FB92CEA-EDAC-4579-B2C6-A7FDF418472D}"/>
              </a:ext>
            </a:extLst>
          </p:cNvPr>
          <p:cNvSpPr>
            <a:spLocks noChangeShapeType="1"/>
          </p:cNvSpPr>
          <p:nvPr/>
        </p:nvSpPr>
        <p:spPr bwMode="auto">
          <a:xfrm>
            <a:off x="7394689" y="2993215"/>
            <a:ext cx="3922868" cy="2191"/>
          </a:xfrm>
          <a:prstGeom prst="line">
            <a:avLst/>
          </a:prstGeom>
          <a:noFill/>
          <a:ln w="38100">
            <a:solidFill>
              <a:schemeClr val="tx2">
                <a:lumMod val="10000"/>
              </a:schemeClr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4000" b="0" i="0" u="none" strike="noStrike" kern="0" cap="none" spc="0" normalizeH="0" baseline="0" noProof="0">
              <a:ln>
                <a:noFill/>
              </a:ln>
              <a:solidFill>
                <a:srgbClr val="162130"/>
              </a:solidFill>
              <a:effectLst/>
              <a:uLnTx/>
              <a:uFillTx/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43" name="Rectangle 8">
            <a:extLst>
              <a:ext uri="{FF2B5EF4-FFF2-40B4-BE49-F238E27FC236}">
                <a16:creationId xmlns:a16="http://schemas.microsoft.com/office/drawing/2014/main" id="{37A04694-AC5C-4C76-8FE2-1CB469041A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94889" y="3124728"/>
            <a:ext cx="3390672" cy="70788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lvl="0" fontAlgn="base">
              <a:spcBef>
                <a:spcPct val="50000"/>
              </a:spcBef>
              <a:spcAft>
                <a:spcPct val="0"/>
              </a:spcAft>
            </a:pPr>
            <a:r>
              <a:rPr lang="en-US" altLang="en-US" sz="4000">
                <a:solidFill>
                  <a:srgbClr val="16213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9 phút   28 giây</a:t>
            </a:r>
          </a:p>
        </p:txBody>
      </p:sp>
      <p:pic>
        <p:nvPicPr>
          <p:cNvPr id="50" name="Picture 2">
            <a:extLst>
              <a:ext uri="{FF2B5EF4-FFF2-40B4-BE49-F238E27FC236}">
                <a16:creationId xmlns:a16="http://schemas.microsoft.com/office/drawing/2014/main" id="{7412761B-42F6-4926-AE39-E9F7D5027EAC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="" xmlns:asvg="http://schemas.microsoft.com/office/drawing/2016/SVG/main" r:embed="rId5"/>
              </a:ext>
            </a:extLst>
          </a:blip>
          <a:srcRect/>
          <a:stretch>
            <a:fillRect/>
          </a:stretch>
        </p:blipFill>
        <p:spPr>
          <a:xfrm>
            <a:off x="2106678" y="4575237"/>
            <a:ext cx="2107960" cy="2107960"/>
          </a:xfrm>
          <a:prstGeom prst="rect">
            <a:avLst/>
          </a:prstGeom>
        </p:spPr>
      </p:pic>
      <p:pic>
        <p:nvPicPr>
          <p:cNvPr id="51" name="Picture 5">
            <a:extLst>
              <a:ext uri="{FF2B5EF4-FFF2-40B4-BE49-F238E27FC236}">
                <a16:creationId xmlns:a16="http://schemas.microsoft.com/office/drawing/2014/main" id="{EBA26753-F3DB-44FC-8E76-C08BA27FE9B6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="" xmlns:asvg="http://schemas.microsoft.com/office/drawing/2016/SVG/main" r:embed="rId7"/>
              </a:ext>
            </a:extLst>
          </a:blip>
          <a:srcRect/>
          <a:stretch>
            <a:fillRect/>
          </a:stretch>
        </p:blipFill>
        <p:spPr>
          <a:xfrm>
            <a:off x="8302143" y="4497424"/>
            <a:ext cx="2107960" cy="2107960"/>
          </a:xfrm>
          <a:prstGeom prst="rect">
            <a:avLst/>
          </a:prstGeom>
        </p:spPr>
      </p:pic>
      <p:pic>
        <p:nvPicPr>
          <p:cNvPr id="54" name="win lấy huy hieu sao">
            <a:hlinkClick r:id="" action="ppaction://media"/>
            <a:extLst>
              <a:ext uri="{FF2B5EF4-FFF2-40B4-BE49-F238E27FC236}">
                <a16:creationId xmlns:a16="http://schemas.microsoft.com/office/drawing/2014/main" id="{0FD614BA-D96E-4632-B825-0542706053A8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8"/>
          <a:stretch>
            <a:fillRect/>
          </a:stretch>
        </p:blipFill>
        <p:spPr>
          <a:xfrm>
            <a:off x="-3581400" y="3124465"/>
            <a:ext cx="487363" cy="4873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11771455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9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8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8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3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8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3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9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>
                      <p:stCondLst>
                        <p:cond delay="indefinite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1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4" presetID="2" presetClass="entr" presetSubtype="3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2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7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>
                      <p:stCondLst>
                        <p:cond delay="indefinite"/>
                      </p:stCondLst>
                      <p:childTnLst>
                        <p:par>
                          <p:cTn id="69" fill="hold">
                            <p:stCondLst>
                              <p:cond delay="0"/>
                            </p:stCondLst>
                            <p:childTnLst>
                              <p:par>
                                <p:cTn id="7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2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7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8" fill="hold">
                      <p:stCondLst>
                        <p:cond delay="indefinite"/>
                      </p:stCondLst>
                      <p:childTnLst>
                        <p:par>
                          <p:cTn id="79" fill="hold">
                            <p:stCondLst>
                              <p:cond delay="0"/>
                            </p:stCondLst>
                            <p:childTnLst>
                              <p:par>
                                <p:cTn id="8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2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" fill="hold">
                      <p:stCondLst>
                        <p:cond delay="indefinite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7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9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2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4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5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96" dur="2437" fill="hold"/>
                                        <p:tgtEl>
                                          <p:spTgt spid="5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9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54"/>
                </p:tgtEl>
              </p:cMediaNode>
            </p:audio>
          </p:childTnLst>
        </p:cTn>
      </p:par>
    </p:tnLst>
    <p:bldLst>
      <p:bldP spid="24" grpId="0"/>
      <p:bldP spid="26" grpId="0"/>
      <p:bldP spid="31" grpId="0"/>
      <p:bldP spid="32" grpId="0" animBg="1"/>
      <p:bldP spid="33" grpId="0"/>
      <p:bldP spid="34" grpId="0" animBg="1"/>
      <p:bldP spid="34" grpId="1" animBg="1"/>
      <p:bldP spid="35" grpId="0"/>
      <p:bldP spid="39" grpId="0"/>
      <p:bldP spid="40" grpId="0"/>
      <p:bldP spid="41" grpId="0"/>
      <p:bldP spid="43" grpId="0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3"/>
        </a:solidFill>
        <a:effectLst/>
      </p:bgPr>
    </p:bg>
    <p:spTree>
      <p:nvGrpSpPr>
        <p:cNvPr id="1" name="Shape 108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79" name="Google Shape;10879;p68"/>
          <p:cNvSpPr/>
          <p:nvPr/>
        </p:nvSpPr>
        <p:spPr>
          <a:xfrm>
            <a:off x="876301" y="2032000"/>
            <a:ext cx="10438801" cy="2793989"/>
          </a:xfrm>
          <a:custGeom>
            <a:avLst/>
            <a:gdLst/>
            <a:ahLst/>
            <a:cxnLst/>
            <a:rect l="l" t="t" r="r" b="b"/>
            <a:pathLst>
              <a:path w="325907" h="100443" extrusionOk="0">
                <a:moveTo>
                  <a:pt x="12138" y="0"/>
                </a:moveTo>
                <a:lnTo>
                  <a:pt x="0" y="100443"/>
                </a:lnTo>
                <a:lnTo>
                  <a:pt x="320748" y="99836"/>
                </a:lnTo>
                <a:lnTo>
                  <a:pt x="325907" y="3945"/>
                </a:lnTo>
                <a:close/>
              </a:path>
            </a:pathLst>
          </a:custGeom>
          <a:solidFill>
            <a:schemeClr val="lt1"/>
          </a:solidFill>
          <a:ln w="38100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endParaRPr lang="en-US"/>
          </a:p>
        </p:txBody>
      </p:sp>
      <p:grpSp>
        <p:nvGrpSpPr>
          <p:cNvPr id="10882" name="Google Shape;10882;p68"/>
          <p:cNvGrpSpPr/>
          <p:nvPr/>
        </p:nvGrpSpPr>
        <p:grpSpPr>
          <a:xfrm>
            <a:off x="9677400" y="4141454"/>
            <a:ext cx="1979148" cy="1816688"/>
            <a:chOff x="2827317" y="3610299"/>
            <a:chExt cx="912723" cy="837801"/>
          </a:xfrm>
        </p:grpSpPr>
        <p:sp>
          <p:nvSpPr>
            <p:cNvPr id="10883" name="Google Shape;10883;p68"/>
            <p:cNvSpPr/>
            <p:nvPr/>
          </p:nvSpPr>
          <p:spPr>
            <a:xfrm>
              <a:off x="2827317" y="3803695"/>
              <a:ext cx="700393" cy="644406"/>
            </a:xfrm>
            <a:custGeom>
              <a:avLst/>
              <a:gdLst/>
              <a:ahLst/>
              <a:cxnLst/>
              <a:rect l="l" t="t" r="r" b="b"/>
              <a:pathLst>
                <a:path w="10133" h="9323" extrusionOk="0">
                  <a:moveTo>
                    <a:pt x="7727" y="0"/>
                  </a:moveTo>
                  <a:lnTo>
                    <a:pt x="7192" y="536"/>
                  </a:lnTo>
                  <a:cubicBezTo>
                    <a:pt x="6538" y="205"/>
                    <a:pt x="5823" y="40"/>
                    <a:pt x="5107" y="40"/>
                  </a:cubicBezTo>
                  <a:cubicBezTo>
                    <a:pt x="3918" y="40"/>
                    <a:pt x="2728" y="494"/>
                    <a:pt x="1822" y="1393"/>
                  </a:cubicBezTo>
                  <a:cubicBezTo>
                    <a:pt x="0" y="3215"/>
                    <a:pt x="0" y="6156"/>
                    <a:pt x="1822" y="7966"/>
                  </a:cubicBezTo>
                  <a:cubicBezTo>
                    <a:pt x="2727" y="8870"/>
                    <a:pt x="3917" y="9323"/>
                    <a:pt x="5106" y="9323"/>
                  </a:cubicBezTo>
                  <a:cubicBezTo>
                    <a:pt x="6296" y="9323"/>
                    <a:pt x="7483" y="8870"/>
                    <a:pt x="8382" y="7966"/>
                  </a:cubicBezTo>
                  <a:cubicBezTo>
                    <a:pt x="9859" y="6525"/>
                    <a:pt x="10132" y="4346"/>
                    <a:pt x="9263" y="2596"/>
                  </a:cubicBezTo>
                  <a:lnTo>
                    <a:pt x="9787" y="2060"/>
                  </a:lnTo>
                  <a:lnTo>
                    <a:pt x="772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84" name="Google Shape;10884;p68"/>
            <p:cNvSpPr/>
            <p:nvPr/>
          </p:nvSpPr>
          <p:spPr>
            <a:xfrm>
              <a:off x="2942539" y="3845650"/>
              <a:ext cx="448520" cy="128425"/>
            </a:xfrm>
            <a:custGeom>
              <a:avLst/>
              <a:gdLst/>
              <a:ahLst/>
              <a:cxnLst/>
              <a:rect l="l" t="t" r="r" b="b"/>
              <a:pathLst>
                <a:path w="6489" h="1858" extrusionOk="0">
                  <a:moveTo>
                    <a:pt x="3250" y="1"/>
                  </a:moveTo>
                  <a:cubicBezTo>
                    <a:pt x="1857" y="1"/>
                    <a:pt x="655" y="739"/>
                    <a:pt x="0" y="1858"/>
                  </a:cubicBezTo>
                  <a:cubicBezTo>
                    <a:pt x="822" y="1001"/>
                    <a:pt x="1965" y="465"/>
                    <a:pt x="3250" y="465"/>
                  </a:cubicBezTo>
                  <a:cubicBezTo>
                    <a:pt x="4524" y="465"/>
                    <a:pt x="5691" y="1001"/>
                    <a:pt x="6489" y="1858"/>
                  </a:cubicBezTo>
                  <a:cubicBezTo>
                    <a:pt x="5834" y="739"/>
                    <a:pt x="4632" y="1"/>
                    <a:pt x="32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85" name="Google Shape;10885;p68"/>
            <p:cNvSpPr/>
            <p:nvPr/>
          </p:nvSpPr>
          <p:spPr>
            <a:xfrm>
              <a:off x="3359742" y="3610299"/>
              <a:ext cx="380298" cy="379469"/>
            </a:xfrm>
            <a:custGeom>
              <a:avLst/>
              <a:gdLst/>
              <a:ahLst/>
              <a:cxnLst/>
              <a:rect l="l" t="t" r="r" b="b"/>
              <a:pathLst>
                <a:path w="5502" h="5490" extrusionOk="0">
                  <a:moveTo>
                    <a:pt x="2227" y="0"/>
                  </a:moveTo>
                  <a:lnTo>
                    <a:pt x="2108" y="1584"/>
                  </a:lnTo>
                  <a:lnTo>
                    <a:pt x="1322" y="1370"/>
                  </a:lnTo>
                  <a:lnTo>
                    <a:pt x="1322" y="1370"/>
                  </a:lnTo>
                  <a:lnTo>
                    <a:pt x="1572" y="2048"/>
                  </a:lnTo>
                  <a:lnTo>
                    <a:pt x="1" y="1822"/>
                  </a:lnTo>
                  <a:lnTo>
                    <a:pt x="1" y="1822"/>
                  </a:lnTo>
                  <a:lnTo>
                    <a:pt x="1703" y="2739"/>
                  </a:lnTo>
                  <a:lnTo>
                    <a:pt x="929" y="3191"/>
                  </a:lnTo>
                  <a:lnTo>
                    <a:pt x="1977" y="3417"/>
                  </a:lnTo>
                  <a:lnTo>
                    <a:pt x="929" y="4465"/>
                  </a:lnTo>
                  <a:lnTo>
                    <a:pt x="929" y="4465"/>
                  </a:lnTo>
                  <a:lnTo>
                    <a:pt x="2108" y="4227"/>
                  </a:lnTo>
                  <a:lnTo>
                    <a:pt x="1834" y="5370"/>
                  </a:lnTo>
                  <a:lnTo>
                    <a:pt x="2358" y="4465"/>
                  </a:lnTo>
                  <a:lnTo>
                    <a:pt x="3144" y="5489"/>
                  </a:lnTo>
                  <a:lnTo>
                    <a:pt x="3275" y="4108"/>
                  </a:lnTo>
                  <a:lnTo>
                    <a:pt x="4573" y="4680"/>
                  </a:lnTo>
                  <a:lnTo>
                    <a:pt x="4061" y="3656"/>
                  </a:lnTo>
                  <a:lnTo>
                    <a:pt x="5358" y="3656"/>
                  </a:lnTo>
                  <a:lnTo>
                    <a:pt x="4323" y="2977"/>
                  </a:lnTo>
                  <a:lnTo>
                    <a:pt x="5501" y="2167"/>
                  </a:lnTo>
                  <a:lnTo>
                    <a:pt x="4061" y="2167"/>
                  </a:lnTo>
                  <a:lnTo>
                    <a:pt x="4573" y="905"/>
                  </a:lnTo>
                  <a:lnTo>
                    <a:pt x="3013" y="1822"/>
                  </a:lnTo>
                  <a:lnTo>
                    <a:pt x="222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86" name="Google Shape;10886;p68"/>
            <p:cNvSpPr/>
            <p:nvPr/>
          </p:nvSpPr>
          <p:spPr>
            <a:xfrm>
              <a:off x="3371285" y="3621013"/>
              <a:ext cx="320993" cy="320164"/>
            </a:xfrm>
            <a:custGeom>
              <a:avLst/>
              <a:gdLst/>
              <a:ahLst/>
              <a:cxnLst/>
              <a:rect l="l" t="t" r="r" b="b"/>
              <a:pathLst>
                <a:path w="4644" h="4632" extrusionOk="0">
                  <a:moveTo>
                    <a:pt x="1881" y="0"/>
                  </a:moveTo>
                  <a:lnTo>
                    <a:pt x="1774" y="1357"/>
                  </a:lnTo>
                  <a:lnTo>
                    <a:pt x="1108" y="1167"/>
                  </a:lnTo>
                  <a:lnTo>
                    <a:pt x="1322" y="1750"/>
                  </a:lnTo>
                  <a:lnTo>
                    <a:pt x="0" y="1548"/>
                  </a:lnTo>
                  <a:lnTo>
                    <a:pt x="1453" y="2322"/>
                  </a:lnTo>
                  <a:lnTo>
                    <a:pt x="774" y="2715"/>
                  </a:lnTo>
                  <a:lnTo>
                    <a:pt x="1655" y="2905"/>
                  </a:lnTo>
                  <a:lnTo>
                    <a:pt x="774" y="3774"/>
                  </a:lnTo>
                  <a:lnTo>
                    <a:pt x="1774" y="3572"/>
                  </a:lnTo>
                  <a:lnTo>
                    <a:pt x="1548" y="4548"/>
                  </a:lnTo>
                  <a:lnTo>
                    <a:pt x="2000" y="3774"/>
                  </a:lnTo>
                  <a:lnTo>
                    <a:pt x="2655" y="4632"/>
                  </a:lnTo>
                  <a:lnTo>
                    <a:pt x="2774" y="3477"/>
                  </a:lnTo>
                  <a:lnTo>
                    <a:pt x="3870" y="3965"/>
                  </a:lnTo>
                  <a:lnTo>
                    <a:pt x="3429" y="3096"/>
                  </a:lnTo>
                  <a:lnTo>
                    <a:pt x="4525" y="3096"/>
                  </a:lnTo>
                  <a:lnTo>
                    <a:pt x="3655" y="2524"/>
                  </a:lnTo>
                  <a:lnTo>
                    <a:pt x="4644" y="1834"/>
                  </a:lnTo>
                  <a:lnTo>
                    <a:pt x="3429" y="1834"/>
                  </a:lnTo>
                  <a:lnTo>
                    <a:pt x="3870" y="774"/>
                  </a:lnTo>
                  <a:lnTo>
                    <a:pt x="2548" y="1548"/>
                  </a:lnTo>
                  <a:lnTo>
                    <a:pt x="1881" y="0"/>
                  </a:lnTo>
                  <a:close/>
                </a:path>
              </a:pathLst>
            </a:custGeom>
            <a:solidFill>
              <a:schemeClr val="accent3"/>
            </a:solidFill>
            <a:ln w="7450" cap="flat" cmpd="sng">
              <a:solidFill>
                <a:schemeClr val="accent1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pic>
        <p:nvPicPr>
          <p:cNvPr id="7" name="Picture 6">
            <a:extLst>
              <a:ext uri="{FF2B5EF4-FFF2-40B4-BE49-F238E27FC236}">
                <a16:creationId xmlns:a16="http://schemas.microsoft.com/office/drawing/2014/main" id="{D7DBC5A3-FD98-407E-AB2F-5A6C4AA6D072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240" y="2209800"/>
            <a:ext cx="3770054" cy="4648200"/>
          </a:xfrm>
          <a:prstGeom prst="rect">
            <a:avLst/>
          </a:prstGeom>
        </p:spPr>
      </p:pic>
      <p:sp>
        <p:nvSpPr>
          <p:cNvPr id="16" name="TextBox 15">
            <a:extLst>
              <a:ext uri="{FF2B5EF4-FFF2-40B4-BE49-F238E27FC236}">
                <a16:creationId xmlns:a16="http://schemas.microsoft.com/office/drawing/2014/main" id="{1B53E03C-6208-458F-9803-0E736AA1B897}"/>
              </a:ext>
            </a:extLst>
          </p:cNvPr>
          <p:cNvSpPr txBox="1"/>
          <p:nvPr/>
        </p:nvSpPr>
        <p:spPr>
          <a:xfrm>
            <a:off x="2692700" y="2516457"/>
            <a:ext cx="8512260" cy="132343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sz="8000" dirty="0" smtClean="0">
                <a:solidFill>
                  <a:schemeClr val="accent1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VẬN DỤNG</a:t>
            </a:r>
            <a:endParaRPr lang="en-US" sz="8000" dirty="0">
              <a:solidFill>
                <a:schemeClr val="accent1">
                  <a:lumMod val="7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16" presetClass="entr" presetSubtype="37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2" dur="500"/>
                                        <p:tgtEl>
                                          <p:spTgt spid="108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16" presetClass="entr" presetSubtype="21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5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1088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1088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108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879" grpId="0" animBg="1"/>
      <p:bldP spid="16" grpId="0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6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: Rounded Corners 7">
            <a:extLst>
              <a:ext uri="{FF2B5EF4-FFF2-40B4-BE49-F238E27FC236}">
                <a16:creationId xmlns:a16="http://schemas.microsoft.com/office/drawing/2014/main" id="{8E1506E1-6D0E-41F4-8E3C-CF88EC207656}"/>
              </a:ext>
            </a:extLst>
          </p:cNvPr>
          <p:cNvSpPr/>
          <p:nvPr/>
        </p:nvSpPr>
        <p:spPr>
          <a:xfrm>
            <a:off x="180913" y="1970601"/>
            <a:ext cx="11830174" cy="4824179"/>
          </a:xfrm>
          <a:prstGeom prst="round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Google Shape;10879;p68">
            <a:extLst>
              <a:ext uri="{FF2B5EF4-FFF2-40B4-BE49-F238E27FC236}">
                <a16:creationId xmlns:a16="http://schemas.microsoft.com/office/drawing/2014/main" id="{FFC66FDF-5124-4392-956D-0D9720A4EB6C}"/>
              </a:ext>
            </a:extLst>
          </p:cNvPr>
          <p:cNvSpPr/>
          <p:nvPr/>
        </p:nvSpPr>
        <p:spPr>
          <a:xfrm>
            <a:off x="779839" y="220707"/>
            <a:ext cx="11074868" cy="1615817"/>
          </a:xfrm>
          <a:custGeom>
            <a:avLst/>
            <a:gdLst/>
            <a:ahLst/>
            <a:cxnLst/>
            <a:rect l="l" t="t" r="r" b="b"/>
            <a:pathLst>
              <a:path w="325907" h="100443" extrusionOk="0">
                <a:moveTo>
                  <a:pt x="12138" y="0"/>
                </a:moveTo>
                <a:lnTo>
                  <a:pt x="0" y="100443"/>
                </a:lnTo>
                <a:lnTo>
                  <a:pt x="320748" y="99836"/>
                </a:lnTo>
                <a:lnTo>
                  <a:pt x="325907" y="3945"/>
                </a:lnTo>
                <a:close/>
              </a:path>
            </a:pathLst>
          </a:custGeom>
          <a:solidFill>
            <a:schemeClr val="lt1"/>
          </a:solidFill>
          <a:ln w="38100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endParaRPr lang="en-US"/>
          </a:p>
        </p:txBody>
      </p:sp>
      <p:grpSp>
        <p:nvGrpSpPr>
          <p:cNvPr id="13" name="Google Shape;10882;p68">
            <a:extLst>
              <a:ext uri="{FF2B5EF4-FFF2-40B4-BE49-F238E27FC236}">
                <a16:creationId xmlns:a16="http://schemas.microsoft.com/office/drawing/2014/main" id="{2559288B-E88F-4DFB-BB96-A605FF2D5C09}"/>
              </a:ext>
            </a:extLst>
          </p:cNvPr>
          <p:cNvGrpSpPr/>
          <p:nvPr/>
        </p:nvGrpSpPr>
        <p:grpSpPr>
          <a:xfrm>
            <a:off x="93185" y="44855"/>
            <a:ext cx="1524000" cy="1436095"/>
            <a:chOff x="2827317" y="3610299"/>
            <a:chExt cx="912723" cy="837801"/>
          </a:xfrm>
        </p:grpSpPr>
        <p:sp>
          <p:nvSpPr>
            <p:cNvPr id="14" name="Google Shape;10883;p68">
              <a:extLst>
                <a:ext uri="{FF2B5EF4-FFF2-40B4-BE49-F238E27FC236}">
                  <a16:creationId xmlns:a16="http://schemas.microsoft.com/office/drawing/2014/main" id="{F7712F91-0097-4396-B97F-D35AD3790EB5}"/>
                </a:ext>
              </a:extLst>
            </p:cNvPr>
            <p:cNvSpPr/>
            <p:nvPr/>
          </p:nvSpPr>
          <p:spPr>
            <a:xfrm>
              <a:off x="2827317" y="3803695"/>
              <a:ext cx="700393" cy="644406"/>
            </a:xfrm>
            <a:custGeom>
              <a:avLst/>
              <a:gdLst/>
              <a:ahLst/>
              <a:cxnLst/>
              <a:rect l="l" t="t" r="r" b="b"/>
              <a:pathLst>
                <a:path w="10133" h="9323" extrusionOk="0">
                  <a:moveTo>
                    <a:pt x="7727" y="0"/>
                  </a:moveTo>
                  <a:lnTo>
                    <a:pt x="7192" y="536"/>
                  </a:lnTo>
                  <a:cubicBezTo>
                    <a:pt x="6538" y="205"/>
                    <a:pt x="5823" y="40"/>
                    <a:pt x="5107" y="40"/>
                  </a:cubicBezTo>
                  <a:cubicBezTo>
                    <a:pt x="3918" y="40"/>
                    <a:pt x="2728" y="494"/>
                    <a:pt x="1822" y="1393"/>
                  </a:cubicBezTo>
                  <a:cubicBezTo>
                    <a:pt x="0" y="3215"/>
                    <a:pt x="0" y="6156"/>
                    <a:pt x="1822" y="7966"/>
                  </a:cubicBezTo>
                  <a:cubicBezTo>
                    <a:pt x="2727" y="8870"/>
                    <a:pt x="3917" y="9323"/>
                    <a:pt x="5106" y="9323"/>
                  </a:cubicBezTo>
                  <a:cubicBezTo>
                    <a:pt x="6296" y="9323"/>
                    <a:pt x="7483" y="8870"/>
                    <a:pt x="8382" y="7966"/>
                  </a:cubicBezTo>
                  <a:cubicBezTo>
                    <a:pt x="9859" y="6525"/>
                    <a:pt x="10132" y="4346"/>
                    <a:pt x="9263" y="2596"/>
                  </a:cubicBezTo>
                  <a:lnTo>
                    <a:pt x="9787" y="2060"/>
                  </a:lnTo>
                  <a:lnTo>
                    <a:pt x="772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" name="Google Shape;10884;p68">
              <a:extLst>
                <a:ext uri="{FF2B5EF4-FFF2-40B4-BE49-F238E27FC236}">
                  <a16:creationId xmlns:a16="http://schemas.microsoft.com/office/drawing/2014/main" id="{45656D1A-D628-473E-82EA-737DB47F4BBC}"/>
                </a:ext>
              </a:extLst>
            </p:cNvPr>
            <p:cNvSpPr/>
            <p:nvPr/>
          </p:nvSpPr>
          <p:spPr>
            <a:xfrm>
              <a:off x="2942539" y="3845650"/>
              <a:ext cx="448520" cy="128425"/>
            </a:xfrm>
            <a:custGeom>
              <a:avLst/>
              <a:gdLst/>
              <a:ahLst/>
              <a:cxnLst/>
              <a:rect l="l" t="t" r="r" b="b"/>
              <a:pathLst>
                <a:path w="6489" h="1858" extrusionOk="0">
                  <a:moveTo>
                    <a:pt x="3250" y="1"/>
                  </a:moveTo>
                  <a:cubicBezTo>
                    <a:pt x="1857" y="1"/>
                    <a:pt x="655" y="739"/>
                    <a:pt x="0" y="1858"/>
                  </a:cubicBezTo>
                  <a:cubicBezTo>
                    <a:pt x="822" y="1001"/>
                    <a:pt x="1965" y="465"/>
                    <a:pt x="3250" y="465"/>
                  </a:cubicBezTo>
                  <a:cubicBezTo>
                    <a:pt x="4524" y="465"/>
                    <a:pt x="5691" y="1001"/>
                    <a:pt x="6489" y="1858"/>
                  </a:cubicBezTo>
                  <a:cubicBezTo>
                    <a:pt x="5834" y="739"/>
                    <a:pt x="4632" y="1"/>
                    <a:pt x="32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" name="Google Shape;10885;p68">
              <a:extLst>
                <a:ext uri="{FF2B5EF4-FFF2-40B4-BE49-F238E27FC236}">
                  <a16:creationId xmlns:a16="http://schemas.microsoft.com/office/drawing/2014/main" id="{B2F7A511-019F-4153-B4F4-80E5E0001F91}"/>
                </a:ext>
              </a:extLst>
            </p:cNvPr>
            <p:cNvSpPr/>
            <p:nvPr/>
          </p:nvSpPr>
          <p:spPr>
            <a:xfrm>
              <a:off x="3359742" y="3610299"/>
              <a:ext cx="380298" cy="379469"/>
            </a:xfrm>
            <a:custGeom>
              <a:avLst/>
              <a:gdLst/>
              <a:ahLst/>
              <a:cxnLst/>
              <a:rect l="l" t="t" r="r" b="b"/>
              <a:pathLst>
                <a:path w="5502" h="5490" extrusionOk="0">
                  <a:moveTo>
                    <a:pt x="2227" y="0"/>
                  </a:moveTo>
                  <a:lnTo>
                    <a:pt x="2108" y="1584"/>
                  </a:lnTo>
                  <a:lnTo>
                    <a:pt x="1322" y="1370"/>
                  </a:lnTo>
                  <a:lnTo>
                    <a:pt x="1322" y="1370"/>
                  </a:lnTo>
                  <a:lnTo>
                    <a:pt x="1572" y="2048"/>
                  </a:lnTo>
                  <a:lnTo>
                    <a:pt x="1" y="1822"/>
                  </a:lnTo>
                  <a:lnTo>
                    <a:pt x="1" y="1822"/>
                  </a:lnTo>
                  <a:lnTo>
                    <a:pt x="1703" y="2739"/>
                  </a:lnTo>
                  <a:lnTo>
                    <a:pt x="929" y="3191"/>
                  </a:lnTo>
                  <a:lnTo>
                    <a:pt x="1977" y="3417"/>
                  </a:lnTo>
                  <a:lnTo>
                    <a:pt x="929" y="4465"/>
                  </a:lnTo>
                  <a:lnTo>
                    <a:pt x="929" y="4465"/>
                  </a:lnTo>
                  <a:lnTo>
                    <a:pt x="2108" y="4227"/>
                  </a:lnTo>
                  <a:lnTo>
                    <a:pt x="1834" y="5370"/>
                  </a:lnTo>
                  <a:lnTo>
                    <a:pt x="2358" y="4465"/>
                  </a:lnTo>
                  <a:lnTo>
                    <a:pt x="3144" y="5489"/>
                  </a:lnTo>
                  <a:lnTo>
                    <a:pt x="3275" y="4108"/>
                  </a:lnTo>
                  <a:lnTo>
                    <a:pt x="4573" y="4680"/>
                  </a:lnTo>
                  <a:lnTo>
                    <a:pt x="4061" y="3656"/>
                  </a:lnTo>
                  <a:lnTo>
                    <a:pt x="5358" y="3656"/>
                  </a:lnTo>
                  <a:lnTo>
                    <a:pt x="4323" y="2977"/>
                  </a:lnTo>
                  <a:lnTo>
                    <a:pt x="5501" y="2167"/>
                  </a:lnTo>
                  <a:lnTo>
                    <a:pt x="4061" y="2167"/>
                  </a:lnTo>
                  <a:lnTo>
                    <a:pt x="4573" y="905"/>
                  </a:lnTo>
                  <a:lnTo>
                    <a:pt x="3013" y="1822"/>
                  </a:lnTo>
                  <a:lnTo>
                    <a:pt x="222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" name="Google Shape;10886;p68">
              <a:extLst>
                <a:ext uri="{FF2B5EF4-FFF2-40B4-BE49-F238E27FC236}">
                  <a16:creationId xmlns:a16="http://schemas.microsoft.com/office/drawing/2014/main" id="{FCCF9B4E-0C4F-4800-9596-308156C6BEBE}"/>
                </a:ext>
              </a:extLst>
            </p:cNvPr>
            <p:cNvSpPr/>
            <p:nvPr/>
          </p:nvSpPr>
          <p:spPr>
            <a:xfrm>
              <a:off x="3371285" y="3621013"/>
              <a:ext cx="320993" cy="320164"/>
            </a:xfrm>
            <a:custGeom>
              <a:avLst/>
              <a:gdLst/>
              <a:ahLst/>
              <a:cxnLst/>
              <a:rect l="l" t="t" r="r" b="b"/>
              <a:pathLst>
                <a:path w="4644" h="4632" extrusionOk="0">
                  <a:moveTo>
                    <a:pt x="1881" y="0"/>
                  </a:moveTo>
                  <a:lnTo>
                    <a:pt x="1774" y="1357"/>
                  </a:lnTo>
                  <a:lnTo>
                    <a:pt x="1108" y="1167"/>
                  </a:lnTo>
                  <a:lnTo>
                    <a:pt x="1322" y="1750"/>
                  </a:lnTo>
                  <a:lnTo>
                    <a:pt x="0" y="1548"/>
                  </a:lnTo>
                  <a:lnTo>
                    <a:pt x="1453" y="2322"/>
                  </a:lnTo>
                  <a:lnTo>
                    <a:pt x="774" y="2715"/>
                  </a:lnTo>
                  <a:lnTo>
                    <a:pt x="1655" y="2905"/>
                  </a:lnTo>
                  <a:lnTo>
                    <a:pt x="774" y="3774"/>
                  </a:lnTo>
                  <a:lnTo>
                    <a:pt x="1774" y="3572"/>
                  </a:lnTo>
                  <a:lnTo>
                    <a:pt x="1548" y="4548"/>
                  </a:lnTo>
                  <a:lnTo>
                    <a:pt x="2000" y="3774"/>
                  </a:lnTo>
                  <a:lnTo>
                    <a:pt x="2655" y="4632"/>
                  </a:lnTo>
                  <a:lnTo>
                    <a:pt x="2774" y="3477"/>
                  </a:lnTo>
                  <a:lnTo>
                    <a:pt x="3870" y="3965"/>
                  </a:lnTo>
                  <a:lnTo>
                    <a:pt x="3429" y="3096"/>
                  </a:lnTo>
                  <a:lnTo>
                    <a:pt x="4525" y="3096"/>
                  </a:lnTo>
                  <a:lnTo>
                    <a:pt x="3655" y="2524"/>
                  </a:lnTo>
                  <a:lnTo>
                    <a:pt x="4644" y="1834"/>
                  </a:lnTo>
                  <a:lnTo>
                    <a:pt x="3429" y="1834"/>
                  </a:lnTo>
                  <a:lnTo>
                    <a:pt x="3870" y="774"/>
                  </a:lnTo>
                  <a:lnTo>
                    <a:pt x="2548" y="1548"/>
                  </a:lnTo>
                  <a:lnTo>
                    <a:pt x="1881" y="0"/>
                  </a:lnTo>
                  <a:close/>
                </a:path>
              </a:pathLst>
            </a:custGeom>
            <a:solidFill>
              <a:schemeClr val="accent3"/>
            </a:solidFill>
            <a:ln w="7450" cap="flat" cmpd="sng">
              <a:solidFill>
                <a:schemeClr val="accent1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8" name="Text Box 5">
            <a:extLst>
              <a:ext uri="{FF2B5EF4-FFF2-40B4-BE49-F238E27FC236}">
                <a16:creationId xmlns:a16="http://schemas.microsoft.com/office/drawing/2014/main" id="{7527D991-44AE-4A78-9880-BFE27022CA3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77491" y="337620"/>
            <a:ext cx="9747166" cy="147732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200">
                <a:solidFill>
                  <a:schemeClr val="tx1"/>
                </a:solidFill>
                <a:latin typeface="Calibri" pitchFamily="34" charset="0"/>
              </a:defRPr>
            </a:lvl1pPr>
            <a:lvl2pPr>
              <a:defRPr sz="2800">
                <a:solidFill>
                  <a:schemeClr val="tx1"/>
                </a:solidFill>
                <a:latin typeface="Calibri" pitchFamily="34" charset="0"/>
              </a:defRPr>
            </a:lvl2pPr>
            <a:lvl3pPr>
              <a:defRPr sz="2400">
                <a:solidFill>
                  <a:schemeClr val="tx1"/>
                </a:solidFill>
                <a:latin typeface="Calibri" pitchFamily="34" charset="0"/>
              </a:defRPr>
            </a:lvl3pPr>
            <a:lvl4pPr>
              <a:defRPr sz="2000">
                <a:solidFill>
                  <a:schemeClr val="tx1"/>
                </a:solidFill>
                <a:latin typeface="Calibri" pitchFamily="34" charset="0"/>
              </a:defRPr>
            </a:lvl4pPr>
            <a:lvl5pPr>
              <a:defRPr sz="2000">
                <a:solidFill>
                  <a:schemeClr val="tx1"/>
                </a:solidFill>
                <a:latin typeface="Calibri" pitchFamily="34" charset="0"/>
              </a:defRPr>
            </a:lvl5pPr>
            <a:lvl6pPr eaLnBrk="0" fontAlgn="base" hangingPunct="0"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6pPr>
            <a:lvl7pPr eaLnBrk="0" fontAlgn="base" hangingPunct="0"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7pPr>
            <a:lvl8pPr eaLnBrk="0" fontAlgn="base" hangingPunct="0"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8pPr>
            <a:lvl9pPr eaLnBrk="0" fontAlgn="base" hangingPunct="0"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just" defTabSz="1219020">
              <a:spcBef>
                <a:spcPct val="50000"/>
              </a:spcBef>
            </a:pPr>
            <a:r>
              <a:rPr lang="en-US" altLang="en-US" sz="3000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Lâm</a:t>
            </a:r>
            <a:r>
              <a:rPr lang="en-US" altLang="en-US" sz="30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000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đi</a:t>
            </a:r>
            <a:r>
              <a:rPr lang="en-US" altLang="en-US" sz="30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000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từ</a:t>
            </a:r>
            <a:r>
              <a:rPr lang="en-US" altLang="en-US" sz="30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000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nhà</a:t>
            </a:r>
            <a:r>
              <a:rPr lang="en-US" altLang="en-US" sz="30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000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đến</a:t>
            </a:r>
            <a:r>
              <a:rPr lang="en-US" altLang="en-US" sz="30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000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bến</a:t>
            </a:r>
            <a:r>
              <a:rPr lang="en-US" altLang="en-US" sz="30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000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xe</a:t>
            </a:r>
            <a:r>
              <a:rPr lang="en-US" altLang="en-US" sz="30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000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hết</a:t>
            </a:r>
            <a:r>
              <a:rPr lang="en-US" altLang="en-US" sz="30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35 </a:t>
            </a:r>
            <a:r>
              <a:rPr lang="en-US" altLang="en-US" sz="3000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phút</a:t>
            </a:r>
            <a:r>
              <a:rPr lang="en-US" altLang="en-US" sz="30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altLang="en-US" sz="3000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sau</a:t>
            </a:r>
            <a:r>
              <a:rPr lang="en-US" altLang="en-US" sz="30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000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đó</a:t>
            </a:r>
            <a:r>
              <a:rPr lang="en-US" altLang="en-US" sz="30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000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đi</a:t>
            </a:r>
            <a:r>
              <a:rPr lang="en-US" altLang="en-US" sz="30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ô </a:t>
            </a:r>
            <a:r>
              <a:rPr lang="en-US" altLang="en-US" sz="3000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tô</a:t>
            </a:r>
            <a:r>
              <a:rPr lang="en-US" altLang="en-US" sz="30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000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đến</a:t>
            </a:r>
            <a:r>
              <a:rPr lang="en-US" altLang="en-US" sz="30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000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Viện</a:t>
            </a:r>
            <a:r>
              <a:rPr lang="en-US" altLang="en-US" sz="30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000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Bảo</a:t>
            </a:r>
            <a:r>
              <a:rPr lang="en-US" altLang="en-US" sz="30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000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tàng</a:t>
            </a:r>
            <a:r>
              <a:rPr lang="en-US" altLang="en-US" sz="30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000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Lịch</a:t>
            </a:r>
            <a:r>
              <a:rPr lang="en-US" altLang="en-US" sz="30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000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sử</a:t>
            </a:r>
            <a:r>
              <a:rPr lang="en-US" altLang="en-US" sz="30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000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hết</a:t>
            </a:r>
            <a:r>
              <a:rPr lang="en-US" altLang="en-US" sz="30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2 </a:t>
            </a:r>
            <a:r>
              <a:rPr lang="en-US" altLang="en-US" sz="3000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giờ</a:t>
            </a:r>
            <a:r>
              <a:rPr lang="en-US" altLang="en-US" sz="30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20 </a:t>
            </a:r>
            <a:r>
              <a:rPr lang="en-US" altLang="en-US" sz="3000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phút</a:t>
            </a:r>
            <a:r>
              <a:rPr lang="en-US" altLang="en-US" sz="30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 </a:t>
            </a:r>
            <a:r>
              <a:rPr lang="en-US" altLang="en-US" sz="3000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Hỏi</a:t>
            </a:r>
            <a:r>
              <a:rPr lang="en-US" altLang="en-US" sz="30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000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Lâm</a:t>
            </a:r>
            <a:r>
              <a:rPr lang="en-US" altLang="en-US" sz="30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000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đi</a:t>
            </a:r>
            <a:r>
              <a:rPr lang="en-US" altLang="en-US" sz="30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000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từ</a:t>
            </a:r>
            <a:r>
              <a:rPr lang="en-US" altLang="en-US" sz="30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000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nhà</a:t>
            </a:r>
            <a:r>
              <a:rPr lang="en-US" altLang="en-US" sz="30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000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đến</a:t>
            </a:r>
            <a:r>
              <a:rPr lang="en-US" altLang="en-US" sz="30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000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Viện</a:t>
            </a:r>
            <a:r>
              <a:rPr lang="en-US" altLang="en-US" sz="30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000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Bảo</a:t>
            </a:r>
            <a:r>
              <a:rPr lang="en-US" altLang="en-US" sz="30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000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tàng</a:t>
            </a:r>
            <a:r>
              <a:rPr lang="en-US" altLang="en-US" sz="30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000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Lịch</a:t>
            </a:r>
            <a:r>
              <a:rPr lang="en-US" altLang="en-US" sz="30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000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sử</a:t>
            </a:r>
            <a:r>
              <a:rPr lang="en-US" altLang="en-US" sz="30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000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hết</a:t>
            </a:r>
            <a:r>
              <a:rPr lang="en-US" altLang="en-US" sz="30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000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bao</a:t>
            </a:r>
            <a:r>
              <a:rPr lang="en-US" altLang="en-US" sz="30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000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nhiêu</a:t>
            </a:r>
            <a:r>
              <a:rPr lang="en-US" altLang="en-US" sz="30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000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thời</a:t>
            </a:r>
            <a:r>
              <a:rPr lang="en-US" altLang="en-US" sz="30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000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gian</a:t>
            </a:r>
            <a:r>
              <a:rPr lang="en-US" altLang="en-US" sz="30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? </a:t>
            </a:r>
          </a:p>
        </p:txBody>
      </p:sp>
      <p:grpSp>
        <p:nvGrpSpPr>
          <p:cNvPr id="19" name="Group 17">
            <a:extLst>
              <a:ext uri="{FF2B5EF4-FFF2-40B4-BE49-F238E27FC236}">
                <a16:creationId xmlns:a16="http://schemas.microsoft.com/office/drawing/2014/main" id="{4A72EF4C-958F-4AE8-840C-F7D823E26A77}"/>
              </a:ext>
            </a:extLst>
          </p:cNvPr>
          <p:cNvGrpSpPr>
            <a:grpSpLocks/>
          </p:cNvGrpSpPr>
          <p:nvPr/>
        </p:nvGrpSpPr>
        <p:grpSpPr bwMode="auto">
          <a:xfrm flipV="1">
            <a:off x="1065880" y="3258380"/>
            <a:ext cx="3657600" cy="304800"/>
            <a:chOff x="576" y="2832"/>
            <a:chExt cx="2304" cy="192"/>
          </a:xfrm>
        </p:grpSpPr>
        <p:sp>
          <p:nvSpPr>
            <p:cNvPr id="20" name="Line 18">
              <a:extLst>
                <a:ext uri="{FF2B5EF4-FFF2-40B4-BE49-F238E27FC236}">
                  <a16:creationId xmlns:a16="http://schemas.microsoft.com/office/drawing/2014/main" id="{E157DB13-7FEC-4158-96D6-E1E98DE1A2B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76" y="2928"/>
              <a:ext cx="2304" cy="0"/>
            </a:xfrm>
            <a:prstGeom prst="line">
              <a:avLst/>
            </a:prstGeom>
            <a:noFill/>
            <a:ln w="571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defTabSz="1219020"/>
              <a:endParaRPr lang="en-US" sz="2400">
                <a:latin typeface="Calibri"/>
              </a:endParaRPr>
            </a:p>
          </p:txBody>
        </p:sp>
        <p:sp>
          <p:nvSpPr>
            <p:cNvPr id="21" name="Line 19">
              <a:extLst>
                <a:ext uri="{FF2B5EF4-FFF2-40B4-BE49-F238E27FC236}">
                  <a16:creationId xmlns:a16="http://schemas.microsoft.com/office/drawing/2014/main" id="{3655B7E2-C60E-4D4D-89B0-777766C1967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76" y="2832"/>
              <a:ext cx="0" cy="192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defTabSz="1219020"/>
              <a:endParaRPr lang="en-US" sz="2400">
                <a:latin typeface="Calibri"/>
              </a:endParaRPr>
            </a:p>
          </p:txBody>
        </p:sp>
        <p:sp>
          <p:nvSpPr>
            <p:cNvPr id="22" name="Line 20">
              <a:extLst>
                <a:ext uri="{FF2B5EF4-FFF2-40B4-BE49-F238E27FC236}">
                  <a16:creationId xmlns:a16="http://schemas.microsoft.com/office/drawing/2014/main" id="{A8C6FB06-8D7E-4009-B8E5-59B70A1E9ED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80" y="2832"/>
              <a:ext cx="0" cy="192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defTabSz="1219020"/>
              <a:endParaRPr lang="en-US" sz="2400">
                <a:latin typeface="Calibri"/>
              </a:endParaRPr>
            </a:p>
          </p:txBody>
        </p:sp>
      </p:grpSp>
      <p:grpSp>
        <p:nvGrpSpPr>
          <p:cNvPr id="23" name="Group 21">
            <a:extLst>
              <a:ext uri="{FF2B5EF4-FFF2-40B4-BE49-F238E27FC236}">
                <a16:creationId xmlns:a16="http://schemas.microsoft.com/office/drawing/2014/main" id="{2E2395E1-781D-42A4-AD44-84717C5A395D}"/>
              </a:ext>
            </a:extLst>
          </p:cNvPr>
          <p:cNvGrpSpPr>
            <a:grpSpLocks/>
          </p:cNvGrpSpPr>
          <p:nvPr/>
        </p:nvGrpSpPr>
        <p:grpSpPr bwMode="auto">
          <a:xfrm flipV="1">
            <a:off x="4697981" y="3245362"/>
            <a:ext cx="6227233" cy="277327"/>
            <a:chOff x="2880" y="2790"/>
            <a:chExt cx="1584" cy="331"/>
          </a:xfrm>
        </p:grpSpPr>
        <p:sp>
          <p:nvSpPr>
            <p:cNvPr id="24" name="Line 22">
              <a:extLst>
                <a:ext uri="{FF2B5EF4-FFF2-40B4-BE49-F238E27FC236}">
                  <a16:creationId xmlns:a16="http://schemas.microsoft.com/office/drawing/2014/main" id="{68580B01-C72D-4E60-9D32-F9A9D72926F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80" y="2928"/>
              <a:ext cx="1584" cy="0"/>
            </a:xfrm>
            <a:prstGeom prst="line">
              <a:avLst/>
            </a:prstGeom>
            <a:noFill/>
            <a:ln w="57150">
              <a:solidFill>
                <a:schemeClr val="tx2">
                  <a:lumMod val="10000"/>
                </a:schemeClr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defTabSz="1219020"/>
              <a:endParaRPr lang="en-US" sz="2400">
                <a:latin typeface="Calibri"/>
              </a:endParaRPr>
            </a:p>
          </p:txBody>
        </p:sp>
        <p:sp>
          <p:nvSpPr>
            <p:cNvPr id="25" name="Line 23">
              <a:extLst>
                <a:ext uri="{FF2B5EF4-FFF2-40B4-BE49-F238E27FC236}">
                  <a16:creationId xmlns:a16="http://schemas.microsoft.com/office/drawing/2014/main" id="{30343939-DB62-4F71-9200-92F76CACC40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464" y="2790"/>
              <a:ext cx="0" cy="331"/>
            </a:xfrm>
            <a:prstGeom prst="line">
              <a:avLst/>
            </a:prstGeom>
            <a:noFill/>
            <a:ln w="38100">
              <a:solidFill>
                <a:schemeClr val="tx2">
                  <a:lumMod val="10000"/>
                </a:schemeClr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defTabSz="1219020"/>
              <a:endParaRPr lang="en-US" sz="2400">
                <a:latin typeface="Calibri"/>
              </a:endParaRPr>
            </a:p>
          </p:txBody>
        </p:sp>
      </p:grpSp>
      <p:sp>
        <p:nvSpPr>
          <p:cNvPr id="29" name="Text Box 27">
            <a:extLst>
              <a:ext uri="{FF2B5EF4-FFF2-40B4-BE49-F238E27FC236}">
                <a16:creationId xmlns:a16="http://schemas.microsoft.com/office/drawing/2014/main" id="{7E7FCEEE-7A91-4D63-8099-55296433156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61421" y="3994304"/>
            <a:ext cx="2844800" cy="5539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3200">
                <a:solidFill>
                  <a:schemeClr val="tx1"/>
                </a:solidFill>
                <a:latin typeface="Calibri" pitchFamily="34" charset="0"/>
              </a:defRPr>
            </a:lvl1pPr>
            <a:lvl2pPr>
              <a:defRPr sz="2800">
                <a:solidFill>
                  <a:schemeClr val="tx1"/>
                </a:solidFill>
                <a:latin typeface="Calibri" pitchFamily="34" charset="0"/>
              </a:defRPr>
            </a:lvl2pPr>
            <a:lvl3pPr>
              <a:defRPr sz="2400">
                <a:solidFill>
                  <a:schemeClr val="tx1"/>
                </a:solidFill>
                <a:latin typeface="Calibri" pitchFamily="34" charset="0"/>
              </a:defRPr>
            </a:lvl3pPr>
            <a:lvl4pPr>
              <a:defRPr sz="2000">
                <a:solidFill>
                  <a:schemeClr val="tx1"/>
                </a:solidFill>
                <a:latin typeface="Calibri" pitchFamily="34" charset="0"/>
              </a:defRPr>
            </a:lvl4pPr>
            <a:lvl5pPr>
              <a:defRPr sz="2000">
                <a:solidFill>
                  <a:schemeClr val="tx1"/>
                </a:solidFill>
                <a:latin typeface="Calibri" pitchFamily="34" charset="0"/>
              </a:defRPr>
            </a:lvl5pPr>
            <a:lvl6pPr eaLnBrk="0" fontAlgn="base" hangingPunct="0"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6pPr>
            <a:lvl7pPr eaLnBrk="0" fontAlgn="base" hangingPunct="0"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7pPr>
            <a:lvl8pPr eaLnBrk="0" fontAlgn="base" hangingPunct="0"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8pPr>
            <a:lvl9pPr eaLnBrk="0" fontAlgn="base" hangingPunct="0"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defTabSz="1219020">
              <a:spcBef>
                <a:spcPct val="50000"/>
              </a:spcBef>
            </a:pPr>
            <a:r>
              <a:rPr lang="en-US" altLang="en-US" sz="30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2 </a:t>
            </a:r>
            <a:r>
              <a:rPr lang="en-US" altLang="en-US" sz="30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giờ</a:t>
            </a:r>
            <a:r>
              <a:rPr lang="en-US" altLang="en-US" sz="30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20 </a:t>
            </a:r>
            <a:r>
              <a:rPr lang="en-US" altLang="en-US" sz="30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phút</a:t>
            </a:r>
            <a:endParaRPr lang="en-US" altLang="en-US" sz="30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0" name="Text Box 28">
            <a:extLst>
              <a:ext uri="{FF2B5EF4-FFF2-40B4-BE49-F238E27FC236}">
                <a16:creationId xmlns:a16="http://schemas.microsoft.com/office/drawing/2014/main" id="{56BAF75D-3148-441C-A3C7-34C2DA8057E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16155" y="3852632"/>
            <a:ext cx="1750484" cy="5539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3200">
                <a:solidFill>
                  <a:schemeClr val="tx1"/>
                </a:solidFill>
                <a:latin typeface="Calibri" pitchFamily="34" charset="0"/>
              </a:defRPr>
            </a:lvl1pPr>
            <a:lvl2pPr>
              <a:defRPr sz="2800">
                <a:solidFill>
                  <a:schemeClr val="tx1"/>
                </a:solidFill>
                <a:latin typeface="Calibri" pitchFamily="34" charset="0"/>
              </a:defRPr>
            </a:lvl2pPr>
            <a:lvl3pPr>
              <a:defRPr sz="2400">
                <a:solidFill>
                  <a:schemeClr val="tx1"/>
                </a:solidFill>
                <a:latin typeface="Calibri" pitchFamily="34" charset="0"/>
              </a:defRPr>
            </a:lvl3pPr>
            <a:lvl4pPr>
              <a:defRPr sz="2000">
                <a:solidFill>
                  <a:schemeClr val="tx1"/>
                </a:solidFill>
                <a:latin typeface="Calibri" pitchFamily="34" charset="0"/>
              </a:defRPr>
            </a:lvl4pPr>
            <a:lvl5pPr>
              <a:defRPr sz="2000">
                <a:solidFill>
                  <a:schemeClr val="tx1"/>
                </a:solidFill>
                <a:latin typeface="Calibri" pitchFamily="34" charset="0"/>
              </a:defRPr>
            </a:lvl5pPr>
            <a:lvl6pPr eaLnBrk="0" fontAlgn="base" hangingPunct="0"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6pPr>
            <a:lvl7pPr eaLnBrk="0" fontAlgn="base" hangingPunct="0"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7pPr>
            <a:lvl8pPr eaLnBrk="0" fontAlgn="base" hangingPunct="0"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8pPr>
            <a:lvl9pPr eaLnBrk="0" fontAlgn="base" hangingPunct="0"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defTabSz="1219020">
              <a:spcBef>
                <a:spcPct val="50000"/>
              </a:spcBef>
            </a:pPr>
            <a:r>
              <a:rPr lang="en-US" altLang="en-US" sz="30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35 </a:t>
            </a:r>
            <a:r>
              <a:rPr lang="en-US" altLang="en-US" sz="30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phút</a:t>
            </a:r>
            <a:endParaRPr lang="en-US" altLang="en-US" sz="30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1" name="AutoShape 29">
            <a:extLst>
              <a:ext uri="{FF2B5EF4-FFF2-40B4-BE49-F238E27FC236}">
                <a16:creationId xmlns:a16="http://schemas.microsoft.com/office/drawing/2014/main" id="{BA9B3110-F3F2-4DDA-AD0B-D3173E1FBE10}"/>
              </a:ext>
            </a:extLst>
          </p:cNvPr>
          <p:cNvSpPr>
            <a:spLocks/>
          </p:cNvSpPr>
          <p:nvPr/>
        </p:nvSpPr>
        <p:spPr bwMode="auto">
          <a:xfrm rot="16200000">
            <a:off x="2767310" y="1794204"/>
            <a:ext cx="268819" cy="3546472"/>
          </a:xfrm>
          <a:prstGeom prst="leftBrace">
            <a:avLst>
              <a:gd name="adj1" fmla="val 141667"/>
              <a:gd name="adj2" fmla="val 50000"/>
            </a:avLst>
          </a:prstGeom>
          <a:ln>
            <a:headEnd/>
            <a:tailEnd/>
          </a:ln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  <p:txBody>
          <a:bodyPr vert="eaVert" wrap="none" anchor="ctr"/>
          <a:lstStyle/>
          <a:p>
            <a:pPr defTabSz="1219020"/>
            <a:endParaRPr lang="en-US" altLang="en-US" sz="3200">
              <a:latin typeface="Times New Roman" pitchFamily="18" charset="0"/>
            </a:endParaRPr>
          </a:p>
        </p:txBody>
      </p:sp>
      <p:sp>
        <p:nvSpPr>
          <p:cNvPr id="32" name="AutoShape 30">
            <a:extLst>
              <a:ext uri="{FF2B5EF4-FFF2-40B4-BE49-F238E27FC236}">
                <a16:creationId xmlns:a16="http://schemas.microsoft.com/office/drawing/2014/main" id="{556176D0-D1EB-4844-A2AD-46FD83F61193}"/>
              </a:ext>
            </a:extLst>
          </p:cNvPr>
          <p:cNvSpPr>
            <a:spLocks/>
          </p:cNvSpPr>
          <p:nvPr/>
        </p:nvSpPr>
        <p:spPr bwMode="auto">
          <a:xfrm rot="16200000">
            <a:off x="7634501" y="559775"/>
            <a:ext cx="443423" cy="6138006"/>
          </a:xfrm>
          <a:prstGeom prst="leftBrace">
            <a:avLst>
              <a:gd name="adj1" fmla="val 96645"/>
              <a:gd name="adj2" fmla="val 50000"/>
            </a:avLst>
          </a:prstGeom>
          <a:ln>
            <a:headEnd/>
            <a:tailEnd/>
          </a:ln>
        </p:spPr>
        <p:style>
          <a:lnRef idx="3">
            <a:schemeClr val="accent6"/>
          </a:lnRef>
          <a:fillRef idx="0">
            <a:schemeClr val="accent6"/>
          </a:fillRef>
          <a:effectRef idx="2">
            <a:schemeClr val="accent6"/>
          </a:effectRef>
          <a:fontRef idx="minor">
            <a:schemeClr val="tx1"/>
          </a:fontRef>
        </p:style>
        <p:txBody>
          <a:bodyPr vert="eaVert" wrap="none" anchor="ctr"/>
          <a:lstStyle/>
          <a:p>
            <a:pPr defTabSz="1219020"/>
            <a:endParaRPr lang="en-US" altLang="en-US" sz="3200">
              <a:latin typeface="Times New Roman" pitchFamily="18" charset="0"/>
            </a:endParaRPr>
          </a:p>
        </p:txBody>
      </p:sp>
      <p:sp>
        <p:nvSpPr>
          <p:cNvPr id="33" name="AutoShape 31">
            <a:extLst>
              <a:ext uri="{FF2B5EF4-FFF2-40B4-BE49-F238E27FC236}">
                <a16:creationId xmlns:a16="http://schemas.microsoft.com/office/drawing/2014/main" id="{09D2D434-7CC6-461D-91A7-DFD30AF830EC}"/>
              </a:ext>
            </a:extLst>
          </p:cNvPr>
          <p:cNvSpPr>
            <a:spLocks/>
          </p:cNvSpPr>
          <p:nvPr/>
        </p:nvSpPr>
        <p:spPr bwMode="auto">
          <a:xfrm rot="5400000">
            <a:off x="5775143" y="-1951947"/>
            <a:ext cx="461433" cy="9910233"/>
          </a:xfrm>
          <a:prstGeom prst="leftBrace">
            <a:avLst>
              <a:gd name="adj1" fmla="val 140297"/>
              <a:gd name="adj2" fmla="val 49995"/>
            </a:avLst>
          </a:prstGeom>
          <a:noFill/>
          <a:ln w="28575">
            <a:solidFill>
              <a:srgbClr val="FF00FF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rot="10800000" vert="eaVert" wrap="none" anchor="ctr"/>
          <a:lstStyle/>
          <a:p>
            <a:pPr defTabSz="1219020"/>
            <a:endParaRPr lang="en-US" altLang="en-US" sz="3200">
              <a:latin typeface="Times New Roman" pitchFamily="18" charset="0"/>
            </a:endParaRPr>
          </a:p>
        </p:txBody>
      </p:sp>
      <p:sp>
        <p:nvSpPr>
          <p:cNvPr id="34" name="Text Box 32">
            <a:extLst>
              <a:ext uri="{FF2B5EF4-FFF2-40B4-BE49-F238E27FC236}">
                <a16:creationId xmlns:a16="http://schemas.microsoft.com/office/drawing/2014/main" id="{27628357-A1F3-429E-81A0-15DE22E8FD7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66639" y="2007416"/>
            <a:ext cx="4371478" cy="7078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200">
                <a:solidFill>
                  <a:schemeClr val="tx1"/>
                </a:solidFill>
                <a:latin typeface="Calibri" pitchFamily="34" charset="0"/>
              </a:defRPr>
            </a:lvl1pPr>
            <a:lvl2pPr>
              <a:defRPr sz="2800">
                <a:solidFill>
                  <a:schemeClr val="tx1"/>
                </a:solidFill>
                <a:latin typeface="Calibri" pitchFamily="34" charset="0"/>
              </a:defRPr>
            </a:lvl2pPr>
            <a:lvl3pPr>
              <a:defRPr sz="2400">
                <a:solidFill>
                  <a:schemeClr val="tx1"/>
                </a:solidFill>
                <a:latin typeface="Calibri" pitchFamily="34" charset="0"/>
              </a:defRPr>
            </a:lvl3pPr>
            <a:lvl4pPr>
              <a:defRPr sz="2000">
                <a:solidFill>
                  <a:schemeClr val="tx1"/>
                </a:solidFill>
                <a:latin typeface="Calibri" pitchFamily="34" charset="0"/>
              </a:defRPr>
            </a:lvl4pPr>
            <a:lvl5pPr>
              <a:defRPr sz="2000">
                <a:solidFill>
                  <a:schemeClr val="tx1"/>
                </a:solidFill>
                <a:latin typeface="Calibri" pitchFamily="34" charset="0"/>
              </a:defRPr>
            </a:lvl5pPr>
            <a:lvl6pPr eaLnBrk="0" fontAlgn="base" hangingPunct="0"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6pPr>
            <a:lvl7pPr eaLnBrk="0" fontAlgn="base" hangingPunct="0"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7pPr>
            <a:lvl8pPr eaLnBrk="0" fontAlgn="base" hangingPunct="0"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8pPr>
            <a:lvl9pPr eaLnBrk="0" fontAlgn="base" hangingPunct="0"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defTabSz="1219020">
              <a:spcBef>
                <a:spcPct val="50000"/>
              </a:spcBef>
            </a:pPr>
            <a:r>
              <a:rPr lang="en-US" altLang="en-US" sz="4000" b="1" dirty="0">
                <a:solidFill>
                  <a:schemeClr val="bg2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?</a:t>
            </a:r>
            <a:r>
              <a:rPr lang="en-US" altLang="en-US" sz="4000" b="1" dirty="0">
                <a:solidFill>
                  <a:schemeClr val="bg2"/>
                </a:solidFill>
                <a:cs typeface="Calibri" panose="020F0502020204030204" pitchFamily="34" charset="0"/>
              </a:rPr>
              <a:t> </a:t>
            </a:r>
            <a:r>
              <a:rPr lang="en-US" altLang="en-US" sz="4000" b="1" dirty="0" err="1">
                <a:solidFill>
                  <a:schemeClr val="bg2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thời</a:t>
            </a:r>
            <a:r>
              <a:rPr lang="en-US" altLang="en-US" sz="4000" b="1" dirty="0">
                <a:solidFill>
                  <a:schemeClr val="bg2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4000" b="1" dirty="0" err="1">
                <a:solidFill>
                  <a:schemeClr val="bg2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gian</a:t>
            </a:r>
            <a:endParaRPr lang="en-US" altLang="en-US" sz="2400" b="1" dirty="0">
              <a:solidFill>
                <a:schemeClr val="bg2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36" name="Picture 35">
            <a:extLst>
              <a:ext uri="{FF2B5EF4-FFF2-40B4-BE49-F238E27FC236}">
                <a16:creationId xmlns:a16="http://schemas.microsoft.com/office/drawing/2014/main" id="{AEE19873-965F-4424-B432-98C523215814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28" t="5296" r="75141" b="39092"/>
          <a:stretch/>
        </p:blipFill>
        <p:spPr>
          <a:xfrm>
            <a:off x="303071" y="1935435"/>
            <a:ext cx="1254879" cy="1600201"/>
          </a:xfrm>
          <a:prstGeom prst="rect">
            <a:avLst/>
          </a:prstGeom>
        </p:spPr>
      </p:pic>
      <p:sp>
        <p:nvSpPr>
          <p:cNvPr id="37" name="Text Box 6">
            <a:extLst>
              <a:ext uri="{FF2B5EF4-FFF2-40B4-BE49-F238E27FC236}">
                <a16:creationId xmlns:a16="http://schemas.microsoft.com/office/drawing/2014/main" id="{9A58D59A-C616-45AE-8F5B-F402A5ACA46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8191" y="5115589"/>
            <a:ext cx="10657184" cy="147732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200">
                <a:solidFill>
                  <a:schemeClr val="tx1"/>
                </a:solidFill>
                <a:latin typeface="Calibri" pitchFamily="34" charset="0"/>
              </a:defRPr>
            </a:lvl1pPr>
            <a:lvl2pPr>
              <a:defRPr sz="2800">
                <a:solidFill>
                  <a:schemeClr val="tx1"/>
                </a:solidFill>
                <a:latin typeface="Calibri" pitchFamily="34" charset="0"/>
              </a:defRPr>
            </a:lvl2pPr>
            <a:lvl3pPr>
              <a:defRPr sz="2400">
                <a:solidFill>
                  <a:schemeClr val="tx1"/>
                </a:solidFill>
                <a:latin typeface="Calibri" pitchFamily="34" charset="0"/>
              </a:defRPr>
            </a:lvl3pPr>
            <a:lvl4pPr>
              <a:defRPr sz="2000">
                <a:solidFill>
                  <a:schemeClr val="tx1"/>
                </a:solidFill>
                <a:latin typeface="Calibri" pitchFamily="34" charset="0"/>
              </a:defRPr>
            </a:lvl4pPr>
            <a:lvl5pPr>
              <a:defRPr sz="2000">
                <a:solidFill>
                  <a:schemeClr val="tx1"/>
                </a:solidFill>
                <a:latin typeface="Calibri" pitchFamily="34" charset="0"/>
              </a:defRPr>
            </a:lvl5pPr>
            <a:lvl6pPr eaLnBrk="0" fontAlgn="base" hangingPunct="0"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6pPr>
            <a:lvl7pPr eaLnBrk="0" fontAlgn="base" hangingPunct="0"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7pPr>
            <a:lvl8pPr eaLnBrk="0" fontAlgn="base" hangingPunct="0"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8pPr>
            <a:lvl9pPr eaLnBrk="0" fontAlgn="base" hangingPunct="0"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defTabSz="1219020"/>
            <a:r>
              <a:rPr lang="en-US" altLang="en-US" sz="30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Thời</a:t>
            </a:r>
            <a:r>
              <a:rPr lang="en-US" altLang="en-US" sz="30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0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gian</a:t>
            </a:r>
            <a:r>
              <a:rPr lang="en-US" altLang="en-US" sz="30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0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Lâm</a:t>
            </a:r>
            <a:r>
              <a:rPr lang="en-US" altLang="en-US" sz="30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0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đi</a:t>
            </a:r>
            <a:r>
              <a:rPr lang="en-US" altLang="en-US" sz="30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0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từ</a:t>
            </a:r>
            <a:r>
              <a:rPr lang="en-US" altLang="en-US" sz="30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0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nhà</a:t>
            </a:r>
            <a:r>
              <a:rPr lang="en-US" altLang="en-US" sz="30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0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đến</a:t>
            </a:r>
            <a:r>
              <a:rPr lang="en-US" altLang="en-US" sz="30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0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Viện</a:t>
            </a:r>
            <a:r>
              <a:rPr lang="en-US" altLang="en-US" sz="30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0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Bảo</a:t>
            </a:r>
            <a:r>
              <a:rPr lang="en-US" altLang="en-US" sz="30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0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tàng</a:t>
            </a:r>
            <a:r>
              <a:rPr lang="en-US" altLang="en-US" sz="30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0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Lịch</a:t>
            </a:r>
            <a:r>
              <a:rPr lang="en-US" altLang="en-US" sz="30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0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sử</a:t>
            </a:r>
            <a:r>
              <a:rPr lang="en-US" altLang="en-US" sz="30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0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là</a:t>
            </a:r>
            <a:r>
              <a:rPr lang="en-US" altLang="en-US" sz="30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:</a:t>
            </a:r>
          </a:p>
          <a:p>
            <a:pPr algn="ctr" defTabSz="1219020"/>
            <a:r>
              <a:rPr lang="en-US" altLang="en-US" sz="30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35 </a:t>
            </a:r>
            <a:r>
              <a:rPr lang="en-US" altLang="en-US" sz="30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phút</a:t>
            </a:r>
            <a:r>
              <a:rPr lang="en-US" altLang="en-US" sz="30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+ 2 </a:t>
            </a:r>
            <a:r>
              <a:rPr lang="en-US" altLang="en-US" sz="30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giờ</a:t>
            </a:r>
            <a:r>
              <a:rPr lang="en-US" altLang="en-US" sz="30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20 </a:t>
            </a:r>
            <a:r>
              <a:rPr lang="en-US" altLang="en-US" sz="30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phút</a:t>
            </a:r>
            <a:r>
              <a:rPr lang="en-US" altLang="en-US" sz="30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= 2 </a:t>
            </a:r>
            <a:r>
              <a:rPr lang="en-US" altLang="en-US" sz="30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giờ</a:t>
            </a:r>
            <a:r>
              <a:rPr lang="en-US" altLang="en-US" sz="30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55 </a:t>
            </a:r>
            <a:r>
              <a:rPr lang="en-US" altLang="en-US" sz="30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phút</a:t>
            </a:r>
            <a:endParaRPr lang="en-US" altLang="en-US" sz="30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ctr" defTabSz="1219020"/>
            <a:r>
              <a:rPr lang="en-US" altLang="en-US" sz="30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        </a:t>
            </a:r>
            <a:r>
              <a:rPr lang="en-US" altLang="en-US" sz="3000" b="1" u="sng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Đáp</a:t>
            </a:r>
            <a:r>
              <a:rPr lang="en-US" altLang="en-US" sz="3000" b="1" u="sng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000" b="1" u="sng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số</a:t>
            </a:r>
            <a:r>
              <a:rPr lang="en-US" altLang="en-US" sz="3000" b="1" u="sng" dirty="0">
                <a:latin typeface="Times New Roman" panose="02020603050405020304" pitchFamily="18" charset="0"/>
                <a:cs typeface="Times New Roman" panose="02020603050405020304" pitchFamily="18" charset="0"/>
              </a:rPr>
              <a:t>:</a:t>
            </a:r>
            <a:r>
              <a:rPr lang="en-US" altLang="en-US" sz="30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2 </a:t>
            </a:r>
            <a:r>
              <a:rPr lang="en-US" altLang="en-US" sz="30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giờ</a:t>
            </a:r>
            <a:r>
              <a:rPr lang="en-US" altLang="en-US" sz="30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55 </a:t>
            </a:r>
            <a:r>
              <a:rPr lang="en-US" altLang="en-US" sz="30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phút</a:t>
            </a:r>
            <a:endParaRPr lang="en-US" altLang="en-US" sz="30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8" name="Text Box 4">
            <a:extLst>
              <a:ext uri="{FF2B5EF4-FFF2-40B4-BE49-F238E27FC236}">
                <a16:creationId xmlns:a16="http://schemas.microsoft.com/office/drawing/2014/main" id="{FA6832DF-8F5F-4F64-B5B9-ACD837B3B59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48559" y="4605453"/>
            <a:ext cx="2514600" cy="5539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200">
                <a:solidFill>
                  <a:schemeClr val="tx1"/>
                </a:solidFill>
                <a:latin typeface="Calibri" pitchFamily="34" charset="0"/>
              </a:defRPr>
            </a:lvl1pPr>
            <a:lvl2pPr>
              <a:defRPr sz="2800">
                <a:solidFill>
                  <a:schemeClr val="tx1"/>
                </a:solidFill>
                <a:latin typeface="Calibri" pitchFamily="34" charset="0"/>
              </a:defRPr>
            </a:lvl2pPr>
            <a:lvl3pPr>
              <a:defRPr sz="2400">
                <a:solidFill>
                  <a:schemeClr val="tx1"/>
                </a:solidFill>
                <a:latin typeface="Calibri" pitchFamily="34" charset="0"/>
              </a:defRPr>
            </a:lvl3pPr>
            <a:lvl4pPr>
              <a:defRPr sz="2000">
                <a:solidFill>
                  <a:schemeClr val="tx1"/>
                </a:solidFill>
                <a:latin typeface="Calibri" pitchFamily="34" charset="0"/>
              </a:defRPr>
            </a:lvl4pPr>
            <a:lvl5pPr>
              <a:defRPr sz="2000">
                <a:solidFill>
                  <a:schemeClr val="tx1"/>
                </a:solidFill>
                <a:latin typeface="Calibri" pitchFamily="34" charset="0"/>
              </a:defRPr>
            </a:lvl5pPr>
            <a:lvl6pPr eaLnBrk="0" fontAlgn="base" hangingPunct="0"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6pPr>
            <a:lvl7pPr eaLnBrk="0" fontAlgn="base" hangingPunct="0"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7pPr>
            <a:lvl8pPr eaLnBrk="0" fontAlgn="base" hangingPunct="0"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8pPr>
            <a:lvl9pPr eaLnBrk="0" fontAlgn="base" hangingPunct="0"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defTabSz="1219020">
              <a:spcBef>
                <a:spcPct val="50000"/>
              </a:spcBef>
            </a:pPr>
            <a:r>
              <a:rPr lang="en-US" altLang="en-US" sz="3000" b="1" u="sng" dirty="0" err="1">
                <a:solidFill>
                  <a:srgbClr val="FF33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Giải</a:t>
            </a:r>
            <a:endParaRPr lang="en-US" altLang="en-US" sz="3000" b="1" u="sng" dirty="0">
              <a:solidFill>
                <a:srgbClr val="FF33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39" name="Picture 38">
            <a:extLst>
              <a:ext uri="{FF2B5EF4-FFF2-40B4-BE49-F238E27FC236}">
                <a16:creationId xmlns:a16="http://schemas.microsoft.com/office/drawing/2014/main" id="{B5846028-E4BF-4AF8-AE11-30A8A5E42627}"/>
              </a:ext>
            </a:extLst>
          </p:cNvPr>
          <p:cNvPicPr>
            <a:picLocks noChangeAspect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6508" r="36125" b="50365"/>
          <a:stretch/>
        </p:blipFill>
        <p:spPr>
          <a:xfrm>
            <a:off x="3711353" y="2209496"/>
            <a:ext cx="3822346" cy="1451680"/>
          </a:xfrm>
          <a:prstGeom prst="rect">
            <a:avLst/>
          </a:prstGeom>
        </p:spPr>
      </p:pic>
      <p:pic>
        <p:nvPicPr>
          <p:cNvPr id="42" name="Picture 2">
            <a:extLst>
              <a:ext uri="{FF2B5EF4-FFF2-40B4-BE49-F238E27FC236}">
                <a16:creationId xmlns:a16="http://schemas.microsoft.com/office/drawing/2014/main" id="{E3646490-A478-4A42-A9D2-008C384231E2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="" xmlns:asvg="http://schemas.microsoft.com/office/drawing/2016/SVG/main" r:embed="rId6"/>
              </a:ext>
            </a:extLst>
          </a:blip>
          <a:srcRect/>
          <a:stretch>
            <a:fillRect/>
          </a:stretch>
        </p:blipFill>
        <p:spPr>
          <a:xfrm>
            <a:off x="428147" y="3600258"/>
            <a:ext cx="1067693" cy="1007514"/>
          </a:xfrm>
          <a:prstGeom prst="rect">
            <a:avLst/>
          </a:prstGeom>
        </p:spPr>
      </p:pic>
      <p:pic>
        <p:nvPicPr>
          <p:cNvPr id="43" name="Picture 2">
            <a:extLst>
              <a:ext uri="{FF2B5EF4-FFF2-40B4-BE49-F238E27FC236}">
                <a16:creationId xmlns:a16="http://schemas.microsoft.com/office/drawing/2014/main" id="{68FE6EF3-8F92-4BE8-A2B7-2855EC8C61FB}"/>
              </a:ext>
            </a:extLst>
          </p:cNvPr>
          <p:cNvPicPr>
            <a:picLocks noChangeAspect="1"/>
          </p:cNvPicPr>
          <p:nvPr/>
        </p:nvPicPr>
        <p:blipFill>
          <a:blip r:embed="rId7"/>
          <a:srcRect/>
          <a:stretch>
            <a:fillRect/>
          </a:stretch>
        </p:blipFill>
        <p:spPr>
          <a:xfrm>
            <a:off x="3874956" y="3718327"/>
            <a:ext cx="1437999" cy="1065917"/>
          </a:xfrm>
          <a:prstGeom prst="rect">
            <a:avLst/>
          </a:prstGeom>
        </p:spPr>
      </p:pic>
      <p:pic>
        <p:nvPicPr>
          <p:cNvPr id="44" name="Picture 2">
            <a:extLst>
              <a:ext uri="{FF2B5EF4-FFF2-40B4-BE49-F238E27FC236}">
                <a16:creationId xmlns:a16="http://schemas.microsoft.com/office/drawing/2014/main" id="{CC6BF991-649E-43B0-8033-9E9C6DEB123B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="" xmlns:asvg="http://schemas.microsoft.com/office/drawing/2016/SVG/main" r:embed="rId9"/>
              </a:ext>
            </a:extLst>
          </a:blip>
          <a:srcRect/>
          <a:stretch>
            <a:fillRect/>
          </a:stretch>
        </p:blipFill>
        <p:spPr>
          <a:xfrm>
            <a:off x="10401079" y="3679123"/>
            <a:ext cx="1105121" cy="1105121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>
    <mc:Choice xmlns=""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1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4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9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4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9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>
                      <p:stCondLst>
                        <p:cond delay="indefinite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63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08333E-6 -2.59259E-6 L 0.31068 -0.0118 " pathEditMode="relative" rAng="0" ptsTypes="AA">
                                      <p:cBhvr>
                                        <p:cTn id="43" dur="5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5534" y="-602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>
                      <p:stCondLst>
                        <p:cond delay="indefinite"/>
                      </p:stCondLst>
                      <p:childTnLst>
                        <p:par>
                          <p:cTn id="45" fill="hold">
                            <p:stCondLst>
                              <p:cond delay="0"/>
                            </p:stCondLst>
                            <p:childTnLst>
                              <p:par>
                                <p:cTn id="46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8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3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" fill="hold">
                      <p:stCondLst>
                        <p:cond delay="indefinite"/>
                      </p:stCondLst>
                      <p:childTnLst>
                        <p:par>
                          <p:cTn id="55" fill="hold">
                            <p:stCondLst>
                              <p:cond delay="0"/>
                            </p:stCondLst>
                            <p:childTnLst>
                              <p:par>
                                <p:cTn id="56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7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63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4" fill="hold">
                      <p:stCondLst>
                        <p:cond delay="indefinite"/>
                      </p:stCondLst>
                      <p:childTnLst>
                        <p:par>
                          <p:cTn id="65" fill="hold">
                            <p:stCondLst>
                              <p:cond delay="0"/>
                            </p:stCondLst>
                            <p:childTnLst>
                              <p:par>
                                <p:cTn id="66" presetID="63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16667E-6 1.48148E-6 L 0.4431 -0.00023 " pathEditMode="relative" rAng="0" ptsTypes="AA">
                                      <p:cBhvr>
                                        <p:cTn id="67" dur="2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2148" y="-23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>
                      <p:stCondLst>
                        <p:cond delay="indefinite"/>
                      </p:stCondLst>
                      <p:childTnLst>
                        <p:par>
                          <p:cTn id="69" fill="hold">
                            <p:stCondLst>
                              <p:cond delay="0"/>
                            </p:stCondLst>
                            <p:childTnLst>
                              <p:par>
                                <p:cTn id="7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2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7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8" fill="hold">
                      <p:stCondLst>
                        <p:cond delay="indefinite"/>
                      </p:stCondLst>
                      <p:childTnLst>
                        <p:par>
                          <p:cTn id="79" fill="hold">
                            <p:stCondLst>
                              <p:cond delay="0"/>
                            </p:stCondLst>
                            <p:childTnLst>
                              <p:par>
                                <p:cTn id="8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82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" fill="hold">
                      <p:stCondLst>
                        <p:cond delay="indefinite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87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8" fill="hold">
                      <p:stCondLst>
                        <p:cond delay="indefinite"/>
                      </p:stCondLst>
                      <p:childTnLst>
                        <p:par>
                          <p:cTn id="89" fill="hold">
                            <p:stCondLst>
                              <p:cond delay="0"/>
                            </p:stCondLst>
                            <p:childTnLst>
                              <p:par>
                                <p:cTn id="9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92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3" fill="hold">
                      <p:stCondLst>
                        <p:cond delay="indefinite"/>
                      </p:stCondLst>
                      <p:childTnLst>
                        <p:par>
                          <p:cTn id="94" fill="hold">
                            <p:stCondLst>
                              <p:cond delay="0"/>
                            </p:stCondLst>
                            <p:childTnLst>
                              <p:par>
                                <p:cTn id="9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97" dur="500"/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8" fill="hold">
                      <p:stCondLst>
                        <p:cond delay="indefinite"/>
                      </p:stCondLst>
                      <p:childTnLst>
                        <p:par>
                          <p:cTn id="99" fill="hold">
                            <p:stCondLst>
                              <p:cond delay="0"/>
                            </p:stCondLst>
                            <p:childTnLst>
                              <p:par>
                                <p:cTn id="100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2" dur="500"/>
                                        <p:tgtEl>
                                          <p:spTgt spid="3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3" fill="hold">
                      <p:stCondLst>
                        <p:cond delay="indefinite"/>
                      </p:stCondLst>
                      <p:childTnLst>
                        <p:par>
                          <p:cTn id="104" fill="hold">
                            <p:stCondLst>
                              <p:cond delay="0"/>
                            </p:stCondLst>
                            <p:childTnLst>
                              <p:par>
                                <p:cTn id="10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7" dur="500"/>
                                        <p:tgtEl>
                                          <p:spTgt spid="3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  <p:bldP spid="18" grpId="0"/>
      <p:bldP spid="29" grpId="0"/>
      <p:bldP spid="30" grpId="0"/>
      <p:bldP spid="31" grpId="0" animBg="1"/>
      <p:bldP spid="32" grpId="0" animBg="1"/>
      <p:bldP spid="33" grpId="0" animBg="1"/>
      <p:bldP spid="34" grpId="0"/>
      <p:bldP spid="38" grpId="0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0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53" name="Google Shape;4053;p33"/>
          <p:cNvSpPr/>
          <p:nvPr/>
        </p:nvSpPr>
        <p:spPr>
          <a:xfrm>
            <a:off x="228600" y="4673237"/>
            <a:ext cx="4975200" cy="2026400"/>
          </a:xfrm>
          <a:prstGeom prst="roundRect">
            <a:avLst>
              <a:gd name="adj" fmla="val 16667"/>
            </a:avLst>
          </a:prstGeom>
          <a:solidFill>
            <a:schemeClr val="accent6"/>
          </a:solidFill>
          <a:ln w="9525" cap="flat" cmpd="sng">
            <a:solidFill>
              <a:schemeClr val="dk1"/>
            </a:solidFill>
            <a:prstDash val="dash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4057" name="Google Shape;4057;p33"/>
          <p:cNvSpPr txBox="1"/>
          <p:nvPr/>
        </p:nvSpPr>
        <p:spPr>
          <a:xfrm>
            <a:off x="215430" y="5352773"/>
            <a:ext cx="4927530" cy="103052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lang="en-US" sz="3600" b="1" kern="0" dirty="0" err="1">
                <a:solidFill>
                  <a:schemeClr val="bg1"/>
                </a:solidFill>
                <a:latin typeface="Times New Roman" panose="02020603050405020304" pitchFamily="18" charset="0"/>
                <a:ea typeface="Fira Sans Extra Condensed"/>
                <a:cs typeface="Times New Roman" panose="02020603050405020304" pitchFamily="18" charset="0"/>
                <a:sym typeface="Fira Sans Extra Condensed"/>
              </a:rPr>
              <a:t>Thực</a:t>
            </a:r>
            <a:r>
              <a:rPr lang="en-US" sz="3600" b="1" kern="0" dirty="0">
                <a:solidFill>
                  <a:schemeClr val="bg1"/>
                </a:solidFill>
                <a:latin typeface="Times New Roman" panose="02020603050405020304" pitchFamily="18" charset="0"/>
                <a:ea typeface="Fira Sans Extra Condensed"/>
                <a:cs typeface="Times New Roman" panose="02020603050405020304" pitchFamily="18" charset="0"/>
                <a:sym typeface="Fira Sans Extra Condensed"/>
              </a:rPr>
              <a:t> </a:t>
            </a:r>
            <a:r>
              <a:rPr lang="en-US" sz="3600" b="1" kern="0" dirty="0" err="1">
                <a:solidFill>
                  <a:schemeClr val="bg1"/>
                </a:solidFill>
                <a:latin typeface="Times New Roman" panose="02020603050405020304" pitchFamily="18" charset="0"/>
                <a:ea typeface="Fira Sans Extra Condensed"/>
                <a:cs typeface="Times New Roman" panose="02020603050405020304" pitchFamily="18" charset="0"/>
                <a:sym typeface="Fira Sans Extra Condensed"/>
              </a:rPr>
              <a:t>hiện</a:t>
            </a:r>
            <a:r>
              <a:rPr lang="en-US" sz="3600" b="1" kern="0" dirty="0">
                <a:solidFill>
                  <a:schemeClr val="bg1"/>
                </a:solidFill>
                <a:latin typeface="Times New Roman" panose="02020603050405020304" pitchFamily="18" charset="0"/>
                <a:ea typeface="Fira Sans Extra Condensed"/>
                <a:cs typeface="Times New Roman" panose="02020603050405020304" pitchFamily="18" charset="0"/>
                <a:sym typeface="Fira Sans Extra Condensed"/>
              </a:rPr>
              <a:t> </a:t>
            </a:r>
            <a:r>
              <a:rPr lang="en-US" sz="3600" b="1" kern="0" dirty="0" err="1">
                <a:solidFill>
                  <a:schemeClr val="bg1"/>
                </a:solidFill>
                <a:latin typeface="Times New Roman" panose="02020603050405020304" pitchFamily="18" charset="0"/>
                <a:ea typeface="Fira Sans Extra Condensed"/>
                <a:cs typeface="Times New Roman" panose="02020603050405020304" pitchFamily="18" charset="0"/>
                <a:sym typeface="Fira Sans Extra Condensed"/>
              </a:rPr>
              <a:t>đúng</a:t>
            </a:r>
            <a:r>
              <a:rPr lang="en-US" sz="3600" b="1" kern="0" dirty="0">
                <a:solidFill>
                  <a:schemeClr val="bg1"/>
                </a:solidFill>
                <a:latin typeface="Times New Roman" panose="02020603050405020304" pitchFamily="18" charset="0"/>
                <a:ea typeface="Fira Sans Extra Condensed"/>
                <a:cs typeface="Times New Roman" panose="02020603050405020304" pitchFamily="18" charset="0"/>
                <a:sym typeface="Fira Sans Extra Condensed"/>
              </a:rPr>
              <a:t> </a:t>
            </a:r>
            <a:r>
              <a:rPr lang="en-US" sz="3600" b="1" kern="0" dirty="0" err="1">
                <a:solidFill>
                  <a:schemeClr val="bg1"/>
                </a:solidFill>
                <a:latin typeface="Times New Roman" panose="02020603050405020304" pitchFamily="18" charset="0"/>
                <a:ea typeface="Fira Sans Extra Condensed"/>
                <a:cs typeface="Times New Roman" panose="02020603050405020304" pitchFamily="18" charset="0"/>
                <a:sym typeface="Fira Sans Extra Condensed"/>
              </a:rPr>
              <a:t>phép</a:t>
            </a:r>
            <a:r>
              <a:rPr lang="en-US" sz="3600" b="1" kern="0" dirty="0">
                <a:solidFill>
                  <a:schemeClr val="bg1"/>
                </a:solidFill>
                <a:latin typeface="Times New Roman" panose="02020603050405020304" pitchFamily="18" charset="0"/>
                <a:ea typeface="Fira Sans Extra Condensed"/>
                <a:cs typeface="Times New Roman" panose="02020603050405020304" pitchFamily="18" charset="0"/>
                <a:sym typeface="Fira Sans Extra Condensed"/>
              </a:rPr>
              <a:t> </a:t>
            </a:r>
            <a:r>
              <a:rPr lang="en-US" sz="3600" b="1" kern="0" dirty="0" err="1">
                <a:solidFill>
                  <a:schemeClr val="bg1"/>
                </a:solidFill>
                <a:latin typeface="Times New Roman" panose="02020603050405020304" pitchFamily="18" charset="0"/>
                <a:ea typeface="Fira Sans Extra Condensed"/>
                <a:cs typeface="Times New Roman" panose="02020603050405020304" pitchFamily="18" charset="0"/>
                <a:sym typeface="Fira Sans Extra Condensed"/>
              </a:rPr>
              <a:t>cộng</a:t>
            </a:r>
            <a:r>
              <a:rPr lang="en-US" sz="3600" b="1" kern="0" dirty="0">
                <a:solidFill>
                  <a:schemeClr val="bg1"/>
                </a:solidFill>
                <a:latin typeface="Times New Roman" panose="02020603050405020304" pitchFamily="18" charset="0"/>
                <a:ea typeface="Fira Sans Extra Condensed"/>
                <a:cs typeface="Times New Roman" panose="02020603050405020304" pitchFamily="18" charset="0"/>
                <a:sym typeface="Fira Sans Extra Condensed"/>
              </a:rPr>
              <a:t> </a:t>
            </a:r>
            <a:r>
              <a:rPr lang="en-US" sz="3600" b="1" kern="0" dirty="0" err="1">
                <a:solidFill>
                  <a:schemeClr val="bg1"/>
                </a:solidFill>
                <a:latin typeface="Times New Roman" panose="02020603050405020304" pitchFamily="18" charset="0"/>
                <a:ea typeface="Fira Sans Extra Condensed"/>
                <a:cs typeface="Times New Roman" panose="02020603050405020304" pitchFamily="18" charset="0"/>
                <a:sym typeface="Fira Sans Extra Condensed"/>
              </a:rPr>
              <a:t>số</a:t>
            </a:r>
            <a:r>
              <a:rPr lang="en-US" sz="3600" b="1" kern="0" dirty="0">
                <a:solidFill>
                  <a:schemeClr val="bg1"/>
                </a:solidFill>
                <a:latin typeface="Times New Roman" panose="02020603050405020304" pitchFamily="18" charset="0"/>
                <a:ea typeface="Fira Sans Extra Condensed"/>
                <a:cs typeface="Times New Roman" panose="02020603050405020304" pitchFamily="18" charset="0"/>
                <a:sym typeface="Fira Sans Extra Condensed"/>
              </a:rPr>
              <a:t> </a:t>
            </a:r>
            <a:r>
              <a:rPr lang="en-US" sz="3600" b="1" kern="0" dirty="0" err="1">
                <a:solidFill>
                  <a:schemeClr val="bg1"/>
                </a:solidFill>
                <a:latin typeface="Times New Roman" panose="02020603050405020304" pitchFamily="18" charset="0"/>
                <a:ea typeface="Fira Sans Extra Condensed"/>
                <a:cs typeface="Times New Roman" panose="02020603050405020304" pitchFamily="18" charset="0"/>
                <a:sym typeface="Fira Sans Extra Condensed"/>
              </a:rPr>
              <a:t>đo</a:t>
            </a:r>
            <a:r>
              <a:rPr lang="en-US" sz="3600" b="1" kern="0" dirty="0">
                <a:solidFill>
                  <a:schemeClr val="bg1"/>
                </a:solidFill>
                <a:latin typeface="Times New Roman" panose="02020603050405020304" pitchFamily="18" charset="0"/>
                <a:ea typeface="Fira Sans Extra Condensed"/>
                <a:cs typeface="Times New Roman" panose="02020603050405020304" pitchFamily="18" charset="0"/>
                <a:sym typeface="Fira Sans Extra Condensed"/>
              </a:rPr>
              <a:t> </a:t>
            </a:r>
            <a:r>
              <a:rPr lang="en-US" sz="3600" b="1" kern="0" dirty="0" err="1">
                <a:solidFill>
                  <a:schemeClr val="bg1"/>
                </a:solidFill>
                <a:latin typeface="Times New Roman" panose="02020603050405020304" pitchFamily="18" charset="0"/>
                <a:ea typeface="Fira Sans Extra Condensed"/>
                <a:cs typeface="Times New Roman" panose="02020603050405020304" pitchFamily="18" charset="0"/>
                <a:sym typeface="Fira Sans Extra Condensed"/>
              </a:rPr>
              <a:t>thời</a:t>
            </a:r>
            <a:r>
              <a:rPr lang="en-US" sz="3600" b="1" kern="0" dirty="0">
                <a:solidFill>
                  <a:schemeClr val="bg1"/>
                </a:solidFill>
                <a:latin typeface="Times New Roman" panose="02020603050405020304" pitchFamily="18" charset="0"/>
                <a:ea typeface="Fira Sans Extra Condensed"/>
                <a:cs typeface="Times New Roman" panose="02020603050405020304" pitchFamily="18" charset="0"/>
                <a:sym typeface="Fira Sans Extra Condensed"/>
              </a:rPr>
              <a:t> </a:t>
            </a:r>
            <a:r>
              <a:rPr lang="en-US" sz="3600" b="1" kern="0" dirty="0" err="1">
                <a:solidFill>
                  <a:schemeClr val="bg1"/>
                </a:solidFill>
                <a:latin typeface="Times New Roman" panose="02020603050405020304" pitchFamily="18" charset="0"/>
                <a:ea typeface="Fira Sans Extra Condensed"/>
                <a:cs typeface="Times New Roman" panose="02020603050405020304" pitchFamily="18" charset="0"/>
                <a:sym typeface="Fira Sans Extra Condensed"/>
              </a:rPr>
              <a:t>gian</a:t>
            </a:r>
            <a:r>
              <a:rPr lang="en-US" sz="3600" b="1" kern="0" dirty="0">
                <a:solidFill>
                  <a:schemeClr val="bg1"/>
                </a:solidFill>
                <a:latin typeface="Times New Roman" panose="02020603050405020304" pitchFamily="18" charset="0"/>
                <a:ea typeface="Fira Sans Extra Condensed"/>
                <a:cs typeface="Times New Roman" panose="02020603050405020304" pitchFamily="18" charset="0"/>
                <a:sym typeface="Fira Sans Extra Condensed"/>
              </a:rPr>
              <a:t>.</a:t>
            </a:r>
            <a:endParaRPr kumimoji="0" sz="3600" b="1" i="0" u="none" strike="noStrike" kern="0" cap="none" spc="0" normalizeH="0" baseline="0" noProof="0" dirty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Times New Roman" panose="02020603050405020304" pitchFamily="18" charset="0"/>
              <a:ea typeface="Fira Sans Extra Condensed"/>
              <a:cs typeface="Times New Roman" panose="02020603050405020304" pitchFamily="18" charset="0"/>
              <a:sym typeface="Fira Sans Extra Condensed"/>
            </a:endParaRPr>
          </a:p>
        </p:txBody>
      </p:sp>
      <p:grpSp>
        <p:nvGrpSpPr>
          <p:cNvPr id="4077" name="Google Shape;4077;p33"/>
          <p:cNvGrpSpPr/>
          <p:nvPr/>
        </p:nvGrpSpPr>
        <p:grpSpPr>
          <a:xfrm rot="968434">
            <a:off x="1763602" y="3586597"/>
            <a:ext cx="1373794" cy="1692495"/>
            <a:chOff x="6739400" y="809775"/>
            <a:chExt cx="1243500" cy="1531975"/>
          </a:xfrm>
        </p:grpSpPr>
        <p:sp>
          <p:nvSpPr>
            <p:cNvPr id="4078" name="Google Shape;4078;p33"/>
            <p:cNvSpPr/>
            <p:nvPr/>
          </p:nvSpPr>
          <p:spPr>
            <a:xfrm>
              <a:off x="6748250" y="818625"/>
              <a:ext cx="1224800" cy="1513275"/>
            </a:xfrm>
            <a:custGeom>
              <a:avLst/>
              <a:gdLst/>
              <a:ahLst/>
              <a:cxnLst/>
              <a:rect l="l" t="t" r="r" b="b"/>
              <a:pathLst>
                <a:path w="48992" h="60531" extrusionOk="0">
                  <a:moveTo>
                    <a:pt x="24024" y="1"/>
                  </a:moveTo>
                  <a:lnTo>
                    <a:pt x="23512" y="40"/>
                  </a:lnTo>
                  <a:lnTo>
                    <a:pt x="23039" y="40"/>
                  </a:lnTo>
                  <a:lnTo>
                    <a:pt x="22567" y="119"/>
                  </a:lnTo>
                  <a:lnTo>
                    <a:pt x="22133" y="198"/>
                  </a:lnTo>
                  <a:lnTo>
                    <a:pt x="21228" y="434"/>
                  </a:lnTo>
                  <a:lnTo>
                    <a:pt x="20361" y="749"/>
                  </a:lnTo>
                  <a:lnTo>
                    <a:pt x="19534" y="1143"/>
                  </a:lnTo>
                  <a:lnTo>
                    <a:pt x="18747" y="1615"/>
                  </a:lnTo>
                  <a:lnTo>
                    <a:pt x="18038" y="2167"/>
                  </a:lnTo>
                  <a:lnTo>
                    <a:pt x="17368" y="2757"/>
                  </a:lnTo>
                  <a:lnTo>
                    <a:pt x="16738" y="3427"/>
                  </a:lnTo>
                  <a:lnTo>
                    <a:pt x="16187" y="4175"/>
                  </a:lnTo>
                  <a:lnTo>
                    <a:pt x="15714" y="4963"/>
                  </a:lnTo>
                  <a:lnTo>
                    <a:pt x="15320" y="5750"/>
                  </a:lnTo>
                  <a:lnTo>
                    <a:pt x="15005" y="6617"/>
                  </a:lnTo>
                  <a:lnTo>
                    <a:pt x="14769" y="7523"/>
                  </a:lnTo>
                  <a:lnTo>
                    <a:pt x="14690" y="7995"/>
                  </a:lnTo>
                  <a:lnTo>
                    <a:pt x="14651" y="8468"/>
                  </a:lnTo>
                  <a:lnTo>
                    <a:pt x="14612" y="8940"/>
                  </a:lnTo>
                  <a:lnTo>
                    <a:pt x="14572" y="9452"/>
                  </a:lnTo>
                  <a:lnTo>
                    <a:pt x="14651" y="10358"/>
                  </a:lnTo>
                  <a:lnTo>
                    <a:pt x="14769" y="11224"/>
                  </a:lnTo>
                  <a:lnTo>
                    <a:pt x="14966" y="12130"/>
                  </a:lnTo>
                  <a:lnTo>
                    <a:pt x="15281" y="12957"/>
                  </a:lnTo>
                  <a:lnTo>
                    <a:pt x="15675" y="13784"/>
                  </a:lnTo>
                  <a:lnTo>
                    <a:pt x="16108" y="14533"/>
                  </a:lnTo>
                  <a:lnTo>
                    <a:pt x="16620" y="15281"/>
                  </a:lnTo>
                  <a:lnTo>
                    <a:pt x="17211" y="15950"/>
                  </a:lnTo>
                  <a:lnTo>
                    <a:pt x="12682" y="16226"/>
                  </a:lnTo>
                  <a:lnTo>
                    <a:pt x="12406" y="16226"/>
                  </a:lnTo>
                  <a:lnTo>
                    <a:pt x="12091" y="16305"/>
                  </a:lnTo>
                  <a:lnTo>
                    <a:pt x="11815" y="16383"/>
                  </a:lnTo>
                  <a:lnTo>
                    <a:pt x="11540" y="16502"/>
                  </a:lnTo>
                  <a:lnTo>
                    <a:pt x="11303" y="16620"/>
                  </a:lnTo>
                  <a:lnTo>
                    <a:pt x="11067" y="16777"/>
                  </a:lnTo>
                  <a:lnTo>
                    <a:pt x="10870" y="16974"/>
                  </a:lnTo>
                  <a:lnTo>
                    <a:pt x="10634" y="17171"/>
                  </a:lnTo>
                  <a:lnTo>
                    <a:pt x="10476" y="17368"/>
                  </a:lnTo>
                  <a:lnTo>
                    <a:pt x="10319" y="17604"/>
                  </a:lnTo>
                  <a:lnTo>
                    <a:pt x="10161" y="17841"/>
                  </a:lnTo>
                  <a:lnTo>
                    <a:pt x="10043" y="18116"/>
                  </a:lnTo>
                  <a:lnTo>
                    <a:pt x="9965" y="18392"/>
                  </a:lnTo>
                  <a:lnTo>
                    <a:pt x="9886" y="18668"/>
                  </a:lnTo>
                  <a:lnTo>
                    <a:pt x="9846" y="18943"/>
                  </a:lnTo>
                  <a:lnTo>
                    <a:pt x="9807" y="19258"/>
                  </a:lnTo>
                  <a:lnTo>
                    <a:pt x="9807" y="19967"/>
                  </a:lnTo>
                  <a:lnTo>
                    <a:pt x="9846" y="21149"/>
                  </a:lnTo>
                  <a:lnTo>
                    <a:pt x="9886" y="21936"/>
                  </a:lnTo>
                  <a:lnTo>
                    <a:pt x="9965" y="22763"/>
                  </a:lnTo>
                  <a:lnTo>
                    <a:pt x="10122" y="23630"/>
                  </a:lnTo>
                  <a:lnTo>
                    <a:pt x="10280" y="24496"/>
                  </a:lnTo>
                  <a:lnTo>
                    <a:pt x="10516" y="25323"/>
                  </a:lnTo>
                  <a:lnTo>
                    <a:pt x="10673" y="25717"/>
                  </a:lnTo>
                  <a:lnTo>
                    <a:pt x="10831" y="26111"/>
                  </a:lnTo>
                  <a:lnTo>
                    <a:pt x="11067" y="26505"/>
                  </a:lnTo>
                  <a:lnTo>
                    <a:pt x="11303" y="26859"/>
                  </a:lnTo>
                  <a:lnTo>
                    <a:pt x="11540" y="27174"/>
                  </a:lnTo>
                  <a:lnTo>
                    <a:pt x="11855" y="27450"/>
                  </a:lnTo>
                  <a:lnTo>
                    <a:pt x="12170" y="27686"/>
                  </a:lnTo>
                  <a:lnTo>
                    <a:pt x="12485" y="27922"/>
                  </a:lnTo>
                  <a:lnTo>
                    <a:pt x="12879" y="28080"/>
                  </a:lnTo>
                  <a:lnTo>
                    <a:pt x="13312" y="28277"/>
                  </a:lnTo>
                  <a:lnTo>
                    <a:pt x="13745" y="28395"/>
                  </a:lnTo>
                  <a:lnTo>
                    <a:pt x="14218" y="28513"/>
                  </a:lnTo>
                  <a:lnTo>
                    <a:pt x="14730" y="28631"/>
                  </a:lnTo>
                  <a:lnTo>
                    <a:pt x="15281" y="28710"/>
                  </a:lnTo>
                  <a:lnTo>
                    <a:pt x="16541" y="28789"/>
                  </a:lnTo>
                  <a:lnTo>
                    <a:pt x="17920" y="28867"/>
                  </a:lnTo>
                  <a:lnTo>
                    <a:pt x="17998" y="31900"/>
                  </a:lnTo>
                  <a:lnTo>
                    <a:pt x="18117" y="35090"/>
                  </a:lnTo>
                  <a:lnTo>
                    <a:pt x="18235" y="38358"/>
                  </a:lnTo>
                  <a:lnTo>
                    <a:pt x="18432" y="41627"/>
                  </a:lnTo>
                  <a:lnTo>
                    <a:pt x="17171" y="40524"/>
                  </a:lnTo>
                  <a:lnTo>
                    <a:pt x="15951" y="39382"/>
                  </a:lnTo>
                  <a:lnTo>
                    <a:pt x="16147" y="38910"/>
                  </a:lnTo>
                  <a:lnTo>
                    <a:pt x="16266" y="38398"/>
                  </a:lnTo>
                  <a:lnTo>
                    <a:pt x="16305" y="37886"/>
                  </a:lnTo>
                  <a:lnTo>
                    <a:pt x="16266" y="37413"/>
                  </a:lnTo>
                  <a:lnTo>
                    <a:pt x="16147" y="36901"/>
                  </a:lnTo>
                  <a:lnTo>
                    <a:pt x="15951" y="36429"/>
                  </a:lnTo>
                  <a:lnTo>
                    <a:pt x="15635" y="36035"/>
                  </a:lnTo>
                  <a:lnTo>
                    <a:pt x="15281" y="35641"/>
                  </a:lnTo>
                  <a:lnTo>
                    <a:pt x="14730" y="35169"/>
                  </a:lnTo>
                  <a:lnTo>
                    <a:pt x="13706" y="34302"/>
                  </a:lnTo>
                  <a:lnTo>
                    <a:pt x="12603" y="33475"/>
                  </a:lnTo>
                  <a:lnTo>
                    <a:pt x="11461" y="32727"/>
                  </a:lnTo>
                  <a:lnTo>
                    <a:pt x="10240" y="32018"/>
                  </a:lnTo>
                  <a:lnTo>
                    <a:pt x="9019" y="31349"/>
                  </a:lnTo>
                  <a:lnTo>
                    <a:pt x="7720" y="30758"/>
                  </a:lnTo>
                  <a:lnTo>
                    <a:pt x="6381" y="30246"/>
                  </a:lnTo>
                  <a:lnTo>
                    <a:pt x="5002" y="29773"/>
                  </a:lnTo>
                  <a:lnTo>
                    <a:pt x="4057" y="29458"/>
                  </a:lnTo>
                  <a:lnTo>
                    <a:pt x="3624" y="29379"/>
                  </a:lnTo>
                  <a:lnTo>
                    <a:pt x="3151" y="29340"/>
                  </a:lnTo>
                  <a:lnTo>
                    <a:pt x="2718" y="29379"/>
                  </a:lnTo>
                  <a:lnTo>
                    <a:pt x="2246" y="29458"/>
                  </a:lnTo>
                  <a:lnTo>
                    <a:pt x="1813" y="29655"/>
                  </a:lnTo>
                  <a:lnTo>
                    <a:pt x="1419" y="29852"/>
                  </a:lnTo>
                  <a:lnTo>
                    <a:pt x="1143" y="30088"/>
                  </a:lnTo>
                  <a:lnTo>
                    <a:pt x="907" y="30325"/>
                  </a:lnTo>
                  <a:lnTo>
                    <a:pt x="710" y="30600"/>
                  </a:lnTo>
                  <a:lnTo>
                    <a:pt x="513" y="30876"/>
                  </a:lnTo>
                  <a:lnTo>
                    <a:pt x="355" y="31191"/>
                  </a:lnTo>
                  <a:lnTo>
                    <a:pt x="237" y="31506"/>
                  </a:lnTo>
                  <a:lnTo>
                    <a:pt x="158" y="31860"/>
                  </a:lnTo>
                  <a:lnTo>
                    <a:pt x="119" y="32176"/>
                  </a:lnTo>
                  <a:lnTo>
                    <a:pt x="40" y="33160"/>
                  </a:lnTo>
                  <a:lnTo>
                    <a:pt x="1" y="34499"/>
                  </a:lnTo>
                  <a:lnTo>
                    <a:pt x="40" y="35877"/>
                  </a:lnTo>
                  <a:lnTo>
                    <a:pt x="158" y="37216"/>
                  </a:lnTo>
                  <a:lnTo>
                    <a:pt x="355" y="38555"/>
                  </a:lnTo>
                  <a:lnTo>
                    <a:pt x="592" y="39894"/>
                  </a:lnTo>
                  <a:lnTo>
                    <a:pt x="946" y="41194"/>
                  </a:lnTo>
                  <a:lnTo>
                    <a:pt x="1379" y="42494"/>
                  </a:lnTo>
                  <a:lnTo>
                    <a:pt x="1852" y="43793"/>
                  </a:lnTo>
                  <a:lnTo>
                    <a:pt x="2049" y="44226"/>
                  </a:lnTo>
                  <a:lnTo>
                    <a:pt x="2206" y="44581"/>
                  </a:lnTo>
                  <a:lnTo>
                    <a:pt x="2443" y="44935"/>
                  </a:lnTo>
                  <a:lnTo>
                    <a:pt x="2718" y="45211"/>
                  </a:lnTo>
                  <a:lnTo>
                    <a:pt x="3033" y="45487"/>
                  </a:lnTo>
                  <a:lnTo>
                    <a:pt x="3348" y="45723"/>
                  </a:lnTo>
                  <a:lnTo>
                    <a:pt x="3742" y="45880"/>
                  </a:lnTo>
                  <a:lnTo>
                    <a:pt x="4097" y="45999"/>
                  </a:lnTo>
                  <a:lnTo>
                    <a:pt x="4530" y="46077"/>
                  </a:lnTo>
                  <a:lnTo>
                    <a:pt x="4963" y="46117"/>
                  </a:lnTo>
                  <a:lnTo>
                    <a:pt x="5475" y="46156"/>
                  </a:lnTo>
                  <a:lnTo>
                    <a:pt x="5829" y="46156"/>
                  </a:lnTo>
                  <a:lnTo>
                    <a:pt x="6223" y="46117"/>
                  </a:lnTo>
                  <a:lnTo>
                    <a:pt x="6578" y="46038"/>
                  </a:lnTo>
                  <a:lnTo>
                    <a:pt x="6932" y="45959"/>
                  </a:lnTo>
                  <a:lnTo>
                    <a:pt x="7917" y="47062"/>
                  </a:lnTo>
                  <a:lnTo>
                    <a:pt x="9019" y="48164"/>
                  </a:lnTo>
                  <a:lnTo>
                    <a:pt x="10122" y="49307"/>
                  </a:lnTo>
                  <a:lnTo>
                    <a:pt x="11303" y="50409"/>
                  </a:lnTo>
                  <a:lnTo>
                    <a:pt x="12485" y="51512"/>
                  </a:lnTo>
                  <a:lnTo>
                    <a:pt x="13706" y="52615"/>
                  </a:lnTo>
                  <a:lnTo>
                    <a:pt x="16069" y="54623"/>
                  </a:lnTo>
                  <a:lnTo>
                    <a:pt x="18235" y="56435"/>
                  </a:lnTo>
                  <a:lnTo>
                    <a:pt x="20046" y="57931"/>
                  </a:lnTo>
                  <a:lnTo>
                    <a:pt x="22212" y="59585"/>
                  </a:lnTo>
                  <a:lnTo>
                    <a:pt x="22685" y="59940"/>
                  </a:lnTo>
                  <a:lnTo>
                    <a:pt x="23079" y="60215"/>
                  </a:lnTo>
                  <a:lnTo>
                    <a:pt x="23551" y="60412"/>
                  </a:lnTo>
                  <a:lnTo>
                    <a:pt x="24024" y="60491"/>
                  </a:lnTo>
                  <a:lnTo>
                    <a:pt x="24496" y="60530"/>
                  </a:lnTo>
                  <a:lnTo>
                    <a:pt x="24969" y="60491"/>
                  </a:lnTo>
                  <a:lnTo>
                    <a:pt x="25442" y="60412"/>
                  </a:lnTo>
                  <a:lnTo>
                    <a:pt x="25914" y="60215"/>
                  </a:lnTo>
                  <a:lnTo>
                    <a:pt x="26347" y="59940"/>
                  </a:lnTo>
                  <a:lnTo>
                    <a:pt x="26780" y="59585"/>
                  </a:lnTo>
                  <a:lnTo>
                    <a:pt x="28946" y="57931"/>
                  </a:lnTo>
                  <a:lnTo>
                    <a:pt x="30797" y="56435"/>
                  </a:lnTo>
                  <a:lnTo>
                    <a:pt x="32963" y="54623"/>
                  </a:lnTo>
                  <a:lnTo>
                    <a:pt x="35287" y="52615"/>
                  </a:lnTo>
                  <a:lnTo>
                    <a:pt x="36508" y="51512"/>
                  </a:lnTo>
                  <a:lnTo>
                    <a:pt x="37689" y="50409"/>
                  </a:lnTo>
                  <a:lnTo>
                    <a:pt x="38871" y="49307"/>
                  </a:lnTo>
                  <a:lnTo>
                    <a:pt x="40013" y="48164"/>
                  </a:lnTo>
                  <a:lnTo>
                    <a:pt x="41076" y="47062"/>
                  </a:lnTo>
                  <a:lnTo>
                    <a:pt x="42061" y="45959"/>
                  </a:lnTo>
                  <a:lnTo>
                    <a:pt x="42415" y="46038"/>
                  </a:lnTo>
                  <a:lnTo>
                    <a:pt x="42809" y="46117"/>
                  </a:lnTo>
                  <a:lnTo>
                    <a:pt x="43163" y="46156"/>
                  </a:lnTo>
                  <a:lnTo>
                    <a:pt x="43518" y="46156"/>
                  </a:lnTo>
                  <a:lnTo>
                    <a:pt x="44030" y="46117"/>
                  </a:lnTo>
                  <a:lnTo>
                    <a:pt x="44502" y="46077"/>
                  </a:lnTo>
                  <a:lnTo>
                    <a:pt x="44896" y="45999"/>
                  </a:lnTo>
                  <a:lnTo>
                    <a:pt x="45290" y="45880"/>
                  </a:lnTo>
                  <a:lnTo>
                    <a:pt x="45644" y="45723"/>
                  </a:lnTo>
                  <a:lnTo>
                    <a:pt x="45999" y="45487"/>
                  </a:lnTo>
                  <a:lnTo>
                    <a:pt x="46274" y="45211"/>
                  </a:lnTo>
                  <a:lnTo>
                    <a:pt x="46550" y="44935"/>
                  </a:lnTo>
                  <a:lnTo>
                    <a:pt x="46786" y="44581"/>
                  </a:lnTo>
                  <a:lnTo>
                    <a:pt x="46983" y="44226"/>
                  </a:lnTo>
                  <a:lnTo>
                    <a:pt x="47141" y="43793"/>
                  </a:lnTo>
                  <a:lnTo>
                    <a:pt x="47653" y="42494"/>
                  </a:lnTo>
                  <a:lnTo>
                    <a:pt x="48047" y="41194"/>
                  </a:lnTo>
                  <a:lnTo>
                    <a:pt x="48401" y="39894"/>
                  </a:lnTo>
                  <a:lnTo>
                    <a:pt x="48677" y="38555"/>
                  </a:lnTo>
                  <a:lnTo>
                    <a:pt x="48834" y="37216"/>
                  </a:lnTo>
                  <a:lnTo>
                    <a:pt x="48952" y="35877"/>
                  </a:lnTo>
                  <a:lnTo>
                    <a:pt x="48992" y="34499"/>
                  </a:lnTo>
                  <a:lnTo>
                    <a:pt x="48952" y="33160"/>
                  </a:lnTo>
                  <a:lnTo>
                    <a:pt x="48874" y="32176"/>
                  </a:lnTo>
                  <a:lnTo>
                    <a:pt x="48834" y="31860"/>
                  </a:lnTo>
                  <a:lnTo>
                    <a:pt x="48755" y="31506"/>
                  </a:lnTo>
                  <a:lnTo>
                    <a:pt x="48637" y="31191"/>
                  </a:lnTo>
                  <a:lnTo>
                    <a:pt x="48480" y="30876"/>
                  </a:lnTo>
                  <a:lnTo>
                    <a:pt x="48322" y="30600"/>
                  </a:lnTo>
                  <a:lnTo>
                    <a:pt x="48086" y="30325"/>
                  </a:lnTo>
                  <a:lnTo>
                    <a:pt x="47850" y="30088"/>
                  </a:lnTo>
                  <a:lnTo>
                    <a:pt x="47574" y="29852"/>
                  </a:lnTo>
                  <a:lnTo>
                    <a:pt x="47180" y="29655"/>
                  </a:lnTo>
                  <a:lnTo>
                    <a:pt x="46747" y="29458"/>
                  </a:lnTo>
                  <a:lnTo>
                    <a:pt x="46314" y="29379"/>
                  </a:lnTo>
                  <a:lnTo>
                    <a:pt x="45841" y="29340"/>
                  </a:lnTo>
                  <a:lnTo>
                    <a:pt x="45408" y="29379"/>
                  </a:lnTo>
                  <a:lnTo>
                    <a:pt x="44935" y="29458"/>
                  </a:lnTo>
                  <a:lnTo>
                    <a:pt x="43990" y="29773"/>
                  </a:lnTo>
                  <a:lnTo>
                    <a:pt x="42651" y="30246"/>
                  </a:lnTo>
                  <a:lnTo>
                    <a:pt x="41312" y="30758"/>
                  </a:lnTo>
                  <a:lnTo>
                    <a:pt x="40013" y="31388"/>
                  </a:lnTo>
                  <a:lnTo>
                    <a:pt x="38752" y="32018"/>
                  </a:lnTo>
                  <a:lnTo>
                    <a:pt x="37532" y="32727"/>
                  </a:lnTo>
                  <a:lnTo>
                    <a:pt x="36390" y="33475"/>
                  </a:lnTo>
                  <a:lnTo>
                    <a:pt x="35287" y="34302"/>
                  </a:lnTo>
                  <a:lnTo>
                    <a:pt x="34263" y="35169"/>
                  </a:lnTo>
                  <a:lnTo>
                    <a:pt x="33712" y="35641"/>
                  </a:lnTo>
                  <a:lnTo>
                    <a:pt x="33357" y="35996"/>
                  </a:lnTo>
                  <a:lnTo>
                    <a:pt x="33082" y="36429"/>
                  </a:lnTo>
                  <a:lnTo>
                    <a:pt x="32845" y="36901"/>
                  </a:lnTo>
                  <a:lnTo>
                    <a:pt x="32727" y="37413"/>
                  </a:lnTo>
                  <a:lnTo>
                    <a:pt x="32688" y="37886"/>
                  </a:lnTo>
                  <a:lnTo>
                    <a:pt x="32727" y="38398"/>
                  </a:lnTo>
                  <a:lnTo>
                    <a:pt x="32845" y="38910"/>
                  </a:lnTo>
                  <a:lnTo>
                    <a:pt x="33082" y="39382"/>
                  </a:lnTo>
                  <a:lnTo>
                    <a:pt x="31585" y="40761"/>
                  </a:lnTo>
                  <a:lnTo>
                    <a:pt x="30049" y="42060"/>
                  </a:lnTo>
                  <a:lnTo>
                    <a:pt x="30128" y="35405"/>
                  </a:lnTo>
                  <a:lnTo>
                    <a:pt x="30207" y="28513"/>
                  </a:lnTo>
                  <a:lnTo>
                    <a:pt x="33357" y="28316"/>
                  </a:lnTo>
                  <a:lnTo>
                    <a:pt x="34578" y="28237"/>
                  </a:lnTo>
                  <a:lnTo>
                    <a:pt x="35208" y="28198"/>
                  </a:lnTo>
                  <a:lnTo>
                    <a:pt x="35484" y="28159"/>
                  </a:lnTo>
                  <a:lnTo>
                    <a:pt x="35720" y="28119"/>
                  </a:lnTo>
                  <a:lnTo>
                    <a:pt x="36232" y="27962"/>
                  </a:lnTo>
                  <a:lnTo>
                    <a:pt x="36665" y="27686"/>
                  </a:lnTo>
                  <a:lnTo>
                    <a:pt x="37059" y="27371"/>
                  </a:lnTo>
                  <a:lnTo>
                    <a:pt x="37414" y="27017"/>
                  </a:lnTo>
                  <a:lnTo>
                    <a:pt x="37689" y="26583"/>
                  </a:lnTo>
                  <a:lnTo>
                    <a:pt x="37886" y="26071"/>
                  </a:lnTo>
                  <a:lnTo>
                    <a:pt x="37965" y="25835"/>
                  </a:lnTo>
                  <a:lnTo>
                    <a:pt x="38004" y="25559"/>
                  </a:lnTo>
                  <a:lnTo>
                    <a:pt x="38083" y="24929"/>
                  </a:lnTo>
                  <a:lnTo>
                    <a:pt x="38162" y="24142"/>
                  </a:lnTo>
                  <a:lnTo>
                    <a:pt x="38241" y="23118"/>
                  </a:lnTo>
                  <a:lnTo>
                    <a:pt x="38201" y="21936"/>
                  </a:lnTo>
                  <a:lnTo>
                    <a:pt x="38162" y="21346"/>
                  </a:lnTo>
                  <a:lnTo>
                    <a:pt x="38083" y="20715"/>
                  </a:lnTo>
                  <a:lnTo>
                    <a:pt x="37965" y="20046"/>
                  </a:lnTo>
                  <a:lnTo>
                    <a:pt x="37807" y="19416"/>
                  </a:lnTo>
                  <a:lnTo>
                    <a:pt x="37610" y="18786"/>
                  </a:lnTo>
                  <a:lnTo>
                    <a:pt x="37374" y="18195"/>
                  </a:lnTo>
                  <a:lnTo>
                    <a:pt x="37059" y="17565"/>
                  </a:lnTo>
                  <a:lnTo>
                    <a:pt x="36705" y="17014"/>
                  </a:lnTo>
                  <a:lnTo>
                    <a:pt x="36271" y="16502"/>
                  </a:lnTo>
                  <a:lnTo>
                    <a:pt x="35799" y="15990"/>
                  </a:lnTo>
                  <a:lnTo>
                    <a:pt x="35563" y="15793"/>
                  </a:lnTo>
                  <a:lnTo>
                    <a:pt x="35366" y="15635"/>
                  </a:lnTo>
                  <a:lnTo>
                    <a:pt x="35129" y="15478"/>
                  </a:lnTo>
                  <a:lnTo>
                    <a:pt x="34893" y="15320"/>
                  </a:lnTo>
                  <a:lnTo>
                    <a:pt x="34617" y="15241"/>
                  </a:lnTo>
                  <a:lnTo>
                    <a:pt x="34381" y="15163"/>
                  </a:lnTo>
                  <a:lnTo>
                    <a:pt x="34105" y="15084"/>
                  </a:lnTo>
                  <a:lnTo>
                    <a:pt x="33830" y="15044"/>
                  </a:lnTo>
                  <a:lnTo>
                    <a:pt x="33397" y="15044"/>
                  </a:lnTo>
                  <a:lnTo>
                    <a:pt x="31506" y="15163"/>
                  </a:lnTo>
                  <a:lnTo>
                    <a:pt x="31506" y="15163"/>
                  </a:lnTo>
                  <a:lnTo>
                    <a:pt x="31939" y="14533"/>
                  </a:lnTo>
                  <a:lnTo>
                    <a:pt x="32333" y="13863"/>
                  </a:lnTo>
                  <a:lnTo>
                    <a:pt x="32648" y="13194"/>
                  </a:lnTo>
                  <a:lnTo>
                    <a:pt x="32924" y="12485"/>
                  </a:lnTo>
                  <a:lnTo>
                    <a:pt x="33160" y="11736"/>
                  </a:lnTo>
                  <a:lnTo>
                    <a:pt x="33318" y="10988"/>
                  </a:lnTo>
                  <a:lnTo>
                    <a:pt x="33397" y="10201"/>
                  </a:lnTo>
                  <a:lnTo>
                    <a:pt x="33436" y="9452"/>
                  </a:lnTo>
                  <a:lnTo>
                    <a:pt x="33436" y="8940"/>
                  </a:lnTo>
                  <a:lnTo>
                    <a:pt x="33397" y="8468"/>
                  </a:lnTo>
                  <a:lnTo>
                    <a:pt x="33318" y="7995"/>
                  </a:lnTo>
                  <a:lnTo>
                    <a:pt x="33239" y="7523"/>
                  </a:lnTo>
                  <a:lnTo>
                    <a:pt x="33003" y="6617"/>
                  </a:lnTo>
                  <a:lnTo>
                    <a:pt x="32688" y="5750"/>
                  </a:lnTo>
                  <a:lnTo>
                    <a:pt x="32294" y="4963"/>
                  </a:lnTo>
                  <a:lnTo>
                    <a:pt x="31821" y="4175"/>
                  </a:lnTo>
                  <a:lnTo>
                    <a:pt x="31270" y="3427"/>
                  </a:lnTo>
                  <a:lnTo>
                    <a:pt x="30679" y="2757"/>
                  </a:lnTo>
                  <a:lnTo>
                    <a:pt x="30010" y="2167"/>
                  </a:lnTo>
                  <a:lnTo>
                    <a:pt x="29262" y="1615"/>
                  </a:lnTo>
                  <a:lnTo>
                    <a:pt x="28513" y="1143"/>
                  </a:lnTo>
                  <a:lnTo>
                    <a:pt x="27686" y="749"/>
                  </a:lnTo>
                  <a:lnTo>
                    <a:pt x="26820" y="434"/>
                  </a:lnTo>
                  <a:lnTo>
                    <a:pt x="25914" y="198"/>
                  </a:lnTo>
                  <a:lnTo>
                    <a:pt x="25442" y="119"/>
                  </a:lnTo>
                  <a:lnTo>
                    <a:pt x="24969" y="40"/>
                  </a:lnTo>
                  <a:lnTo>
                    <a:pt x="24496" y="40"/>
                  </a:lnTo>
                  <a:lnTo>
                    <a:pt x="2402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79" name="Google Shape;4079;p33"/>
            <p:cNvSpPr/>
            <p:nvPr/>
          </p:nvSpPr>
          <p:spPr>
            <a:xfrm>
              <a:off x="6739400" y="809775"/>
              <a:ext cx="1243500" cy="1531975"/>
            </a:xfrm>
            <a:custGeom>
              <a:avLst/>
              <a:gdLst/>
              <a:ahLst/>
              <a:cxnLst/>
              <a:rect l="l" t="t" r="r" b="b"/>
              <a:pathLst>
                <a:path w="49740" h="61279" extrusionOk="0">
                  <a:moveTo>
                    <a:pt x="23866" y="0"/>
                  </a:moveTo>
                  <a:lnTo>
                    <a:pt x="23078" y="79"/>
                  </a:lnTo>
                  <a:lnTo>
                    <a:pt x="22921" y="118"/>
                  </a:lnTo>
                  <a:lnTo>
                    <a:pt x="22802" y="237"/>
                  </a:lnTo>
                  <a:lnTo>
                    <a:pt x="22763" y="355"/>
                  </a:lnTo>
                  <a:lnTo>
                    <a:pt x="22724" y="512"/>
                  </a:lnTo>
                  <a:lnTo>
                    <a:pt x="22763" y="630"/>
                  </a:lnTo>
                  <a:lnTo>
                    <a:pt x="22881" y="748"/>
                  </a:lnTo>
                  <a:lnTo>
                    <a:pt x="22960" y="788"/>
                  </a:lnTo>
                  <a:lnTo>
                    <a:pt x="23118" y="827"/>
                  </a:lnTo>
                  <a:lnTo>
                    <a:pt x="23157" y="827"/>
                  </a:lnTo>
                  <a:lnTo>
                    <a:pt x="23748" y="748"/>
                  </a:lnTo>
                  <a:lnTo>
                    <a:pt x="24614" y="748"/>
                  </a:lnTo>
                  <a:lnTo>
                    <a:pt x="24772" y="709"/>
                  </a:lnTo>
                  <a:lnTo>
                    <a:pt x="24890" y="630"/>
                  </a:lnTo>
                  <a:lnTo>
                    <a:pt x="24968" y="512"/>
                  </a:lnTo>
                  <a:lnTo>
                    <a:pt x="25008" y="394"/>
                  </a:lnTo>
                  <a:lnTo>
                    <a:pt x="24968" y="237"/>
                  </a:lnTo>
                  <a:lnTo>
                    <a:pt x="24890" y="118"/>
                  </a:lnTo>
                  <a:lnTo>
                    <a:pt x="24772" y="40"/>
                  </a:lnTo>
                  <a:lnTo>
                    <a:pt x="24653" y="0"/>
                  </a:lnTo>
                  <a:close/>
                  <a:moveTo>
                    <a:pt x="26071" y="158"/>
                  </a:moveTo>
                  <a:lnTo>
                    <a:pt x="25914" y="237"/>
                  </a:lnTo>
                  <a:lnTo>
                    <a:pt x="25835" y="315"/>
                  </a:lnTo>
                  <a:lnTo>
                    <a:pt x="25756" y="473"/>
                  </a:lnTo>
                  <a:lnTo>
                    <a:pt x="25756" y="630"/>
                  </a:lnTo>
                  <a:lnTo>
                    <a:pt x="25835" y="748"/>
                  </a:lnTo>
                  <a:lnTo>
                    <a:pt x="25914" y="867"/>
                  </a:lnTo>
                  <a:lnTo>
                    <a:pt x="26071" y="906"/>
                  </a:lnTo>
                  <a:lnTo>
                    <a:pt x="26780" y="1064"/>
                  </a:lnTo>
                  <a:lnTo>
                    <a:pt x="27489" y="1300"/>
                  </a:lnTo>
                  <a:lnTo>
                    <a:pt x="27725" y="1300"/>
                  </a:lnTo>
                  <a:lnTo>
                    <a:pt x="27804" y="1260"/>
                  </a:lnTo>
                  <a:lnTo>
                    <a:pt x="27883" y="1182"/>
                  </a:lnTo>
                  <a:lnTo>
                    <a:pt x="27961" y="1064"/>
                  </a:lnTo>
                  <a:lnTo>
                    <a:pt x="28001" y="906"/>
                  </a:lnTo>
                  <a:lnTo>
                    <a:pt x="27961" y="788"/>
                  </a:lnTo>
                  <a:lnTo>
                    <a:pt x="27843" y="670"/>
                  </a:lnTo>
                  <a:lnTo>
                    <a:pt x="27725" y="591"/>
                  </a:lnTo>
                  <a:lnTo>
                    <a:pt x="26977" y="355"/>
                  </a:lnTo>
                  <a:lnTo>
                    <a:pt x="26229" y="158"/>
                  </a:lnTo>
                  <a:close/>
                  <a:moveTo>
                    <a:pt x="21503" y="394"/>
                  </a:moveTo>
                  <a:lnTo>
                    <a:pt x="20755" y="670"/>
                  </a:lnTo>
                  <a:lnTo>
                    <a:pt x="20046" y="985"/>
                  </a:lnTo>
                  <a:lnTo>
                    <a:pt x="19928" y="1064"/>
                  </a:lnTo>
                  <a:lnTo>
                    <a:pt x="19849" y="1221"/>
                  </a:lnTo>
                  <a:lnTo>
                    <a:pt x="19849" y="1339"/>
                  </a:lnTo>
                  <a:lnTo>
                    <a:pt x="19888" y="1497"/>
                  </a:lnTo>
                  <a:lnTo>
                    <a:pt x="19928" y="1576"/>
                  </a:lnTo>
                  <a:lnTo>
                    <a:pt x="20006" y="1654"/>
                  </a:lnTo>
                  <a:lnTo>
                    <a:pt x="20125" y="1694"/>
                  </a:lnTo>
                  <a:lnTo>
                    <a:pt x="20203" y="1694"/>
                  </a:lnTo>
                  <a:lnTo>
                    <a:pt x="20400" y="1654"/>
                  </a:lnTo>
                  <a:lnTo>
                    <a:pt x="21070" y="1379"/>
                  </a:lnTo>
                  <a:lnTo>
                    <a:pt x="21739" y="1142"/>
                  </a:lnTo>
                  <a:lnTo>
                    <a:pt x="21857" y="1064"/>
                  </a:lnTo>
                  <a:lnTo>
                    <a:pt x="21975" y="945"/>
                  </a:lnTo>
                  <a:lnTo>
                    <a:pt x="22015" y="827"/>
                  </a:lnTo>
                  <a:lnTo>
                    <a:pt x="21975" y="670"/>
                  </a:lnTo>
                  <a:lnTo>
                    <a:pt x="21936" y="512"/>
                  </a:lnTo>
                  <a:lnTo>
                    <a:pt x="21818" y="433"/>
                  </a:lnTo>
                  <a:lnTo>
                    <a:pt x="21660" y="394"/>
                  </a:lnTo>
                  <a:close/>
                  <a:moveTo>
                    <a:pt x="29025" y="1182"/>
                  </a:moveTo>
                  <a:lnTo>
                    <a:pt x="28867" y="1221"/>
                  </a:lnTo>
                  <a:lnTo>
                    <a:pt x="28749" y="1260"/>
                  </a:lnTo>
                  <a:lnTo>
                    <a:pt x="28631" y="1379"/>
                  </a:lnTo>
                  <a:lnTo>
                    <a:pt x="28592" y="1536"/>
                  </a:lnTo>
                  <a:lnTo>
                    <a:pt x="28631" y="1694"/>
                  </a:lnTo>
                  <a:lnTo>
                    <a:pt x="28670" y="1812"/>
                  </a:lnTo>
                  <a:lnTo>
                    <a:pt x="28789" y="1891"/>
                  </a:lnTo>
                  <a:lnTo>
                    <a:pt x="29419" y="2284"/>
                  </a:lnTo>
                  <a:lnTo>
                    <a:pt x="30009" y="2718"/>
                  </a:lnTo>
                  <a:lnTo>
                    <a:pt x="30127" y="2796"/>
                  </a:lnTo>
                  <a:lnTo>
                    <a:pt x="30246" y="2796"/>
                  </a:lnTo>
                  <a:lnTo>
                    <a:pt x="30403" y="2757"/>
                  </a:lnTo>
                  <a:lnTo>
                    <a:pt x="30521" y="2678"/>
                  </a:lnTo>
                  <a:lnTo>
                    <a:pt x="30600" y="2521"/>
                  </a:lnTo>
                  <a:lnTo>
                    <a:pt x="30600" y="2363"/>
                  </a:lnTo>
                  <a:lnTo>
                    <a:pt x="30561" y="2245"/>
                  </a:lnTo>
                  <a:lnTo>
                    <a:pt x="30482" y="2127"/>
                  </a:lnTo>
                  <a:lnTo>
                    <a:pt x="29852" y="1654"/>
                  </a:lnTo>
                  <a:lnTo>
                    <a:pt x="29182" y="1260"/>
                  </a:lnTo>
                  <a:lnTo>
                    <a:pt x="29025" y="1182"/>
                  </a:lnTo>
                  <a:close/>
                  <a:moveTo>
                    <a:pt x="18825" y="1733"/>
                  </a:moveTo>
                  <a:lnTo>
                    <a:pt x="18707" y="1812"/>
                  </a:lnTo>
                  <a:lnTo>
                    <a:pt x="18077" y="2284"/>
                  </a:lnTo>
                  <a:lnTo>
                    <a:pt x="17486" y="2796"/>
                  </a:lnTo>
                  <a:lnTo>
                    <a:pt x="17407" y="2954"/>
                  </a:lnTo>
                  <a:lnTo>
                    <a:pt x="17368" y="3072"/>
                  </a:lnTo>
                  <a:lnTo>
                    <a:pt x="17407" y="3230"/>
                  </a:lnTo>
                  <a:lnTo>
                    <a:pt x="17486" y="3348"/>
                  </a:lnTo>
                  <a:lnTo>
                    <a:pt x="17604" y="3426"/>
                  </a:lnTo>
                  <a:lnTo>
                    <a:pt x="17762" y="3466"/>
                  </a:lnTo>
                  <a:lnTo>
                    <a:pt x="17880" y="3426"/>
                  </a:lnTo>
                  <a:lnTo>
                    <a:pt x="18037" y="3348"/>
                  </a:lnTo>
                  <a:lnTo>
                    <a:pt x="18549" y="2875"/>
                  </a:lnTo>
                  <a:lnTo>
                    <a:pt x="19140" y="2403"/>
                  </a:lnTo>
                  <a:lnTo>
                    <a:pt x="19258" y="2324"/>
                  </a:lnTo>
                  <a:lnTo>
                    <a:pt x="19298" y="2166"/>
                  </a:lnTo>
                  <a:lnTo>
                    <a:pt x="19298" y="2009"/>
                  </a:lnTo>
                  <a:lnTo>
                    <a:pt x="19219" y="1891"/>
                  </a:lnTo>
                  <a:lnTo>
                    <a:pt x="19101" y="1772"/>
                  </a:lnTo>
                  <a:lnTo>
                    <a:pt x="18982" y="1733"/>
                  </a:lnTo>
                  <a:close/>
                  <a:moveTo>
                    <a:pt x="31348" y="3072"/>
                  </a:moveTo>
                  <a:lnTo>
                    <a:pt x="31230" y="3111"/>
                  </a:lnTo>
                  <a:lnTo>
                    <a:pt x="31073" y="3190"/>
                  </a:lnTo>
                  <a:lnTo>
                    <a:pt x="30994" y="3308"/>
                  </a:lnTo>
                  <a:lnTo>
                    <a:pt x="30954" y="3426"/>
                  </a:lnTo>
                  <a:lnTo>
                    <a:pt x="30994" y="3584"/>
                  </a:lnTo>
                  <a:lnTo>
                    <a:pt x="31073" y="3702"/>
                  </a:lnTo>
                  <a:lnTo>
                    <a:pt x="31545" y="4293"/>
                  </a:lnTo>
                  <a:lnTo>
                    <a:pt x="31939" y="4884"/>
                  </a:lnTo>
                  <a:lnTo>
                    <a:pt x="32018" y="4962"/>
                  </a:lnTo>
                  <a:lnTo>
                    <a:pt x="32097" y="5002"/>
                  </a:lnTo>
                  <a:lnTo>
                    <a:pt x="32254" y="5041"/>
                  </a:lnTo>
                  <a:lnTo>
                    <a:pt x="32372" y="5041"/>
                  </a:lnTo>
                  <a:lnTo>
                    <a:pt x="32490" y="5002"/>
                  </a:lnTo>
                  <a:lnTo>
                    <a:pt x="32569" y="4884"/>
                  </a:lnTo>
                  <a:lnTo>
                    <a:pt x="32648" y="4726"/>
                  </a:lnTo>
                  <a:lnTo>
                    <a:pt x="32648" y="4608"/>
                  </a:lnTo>
                  <a:lnTo>
                    <a:pt x="32609" y="4450"/>
                  </a:lnTo>
                  <a:lnTo>
                    <a:pt x="32136" y="3820"/>
                  </a:lnTo>
                  <a:lnTo>
                    <a:pt x="31624" y="3190"/>
                  </a:lnTo>
                  <a:lnTo>
                    <a:pt x="31506" y="3111"/>
                  </a:lnTo>
                  <a:lnTo>
                    <a:pt x="31348" y="3072"/>
                  </a:lnTo>
                  <a:close/>
                  <a:moveTo>
                    <a:pt x="16698" y="3860"/>
                  </a:moveTo>
                  <a:lnTo>
                    <a:pt x="16580" y="3899"/>
                  </a:lnTo>
                  <a:lnTo>
                    <a:pt x="16462" y="4017"/>
                  </a:lnTo>
                  <a:lnTo>
                    <a:pt x="16029" y="4647"/>
                  </a:lnTo>
                  <a:lnTo>
                    <a:pt x="15635" y="5356"/>
                  </a:lnTo>
                  <a:lnTo>
                    <a:pt x="15596" y="5514"/>
                  </a:lnTo>
                  <a:lnTo>
                    <a:pt x="15596" y="5632"/>
                  </a:lnTo>
                  <a:lnTo>
                    <a:pt x="15674" y="5750"/>
                  </a:lnTo>
                  <a:lnTo>
                    <a:pt x="15793" y="5868"/>
                  </a:lnTo>
                  <a:lnTo>
                    <a:pt x="15950" y="5907"/>
                  </a:lnTo>
                  <a:lnTo>
                    <a:pt x="16068" y="5907"/>
                  </a:lnTo>
                  <a:lnTo>
                    <a:pt x="16147" y="5868"/>
                  </a:lnTo>
                  <a:lnTo>
                    <a:pt x="16226" y="5789"/>
                  </a:lnTo>
                  <a:lnTo>
                    <a:pt x="16305" y="5711"/>
                  </a:lnTo>
                  <a:lnTo>
                    <a:pt x="16659" y="5041"/>
                  </a:lnTo>
                  <a:lnTo>
                    <a:pt x="17053" y="4450"/>
                  </a:lnTo>
                  <a:lnTo>
                    <a:pt x="17132" y="4332"/>
                  </a:lnTo>
                  <a:lnTo>
                    <a:pt x="17132" y="4175"/>
                  </a:lnTo>
                  <a:lnTo>
                    <a:pt x="17092" y="4017"/>
                  </a:lnTo>
                  <a:lnTo>
                    <a:pt x="16974" y="3938"/>
                  </a:lnTo>
                  <a:lnTo>
                    <a:pt x="16856" y="3860"/>
                  </a:lnTo>
                  <a:close/>
                  <a:moveTo>
                    <a:pt x="32845" y="5632"/>
                  </a:moveTo>
                  <a:lnTo>
                    <a:pt x="32727" y="5750"/>
                  </a:lnTo>
                  <a:lnTo>
                    <a:pt x="32648" y="5868"/>
                  </a:lnTo>
                  <a:lnTo>
                    <a:pt x="32609" y="5986"/>
                  </a:lnTo>
                  <a:lnTo>
                    <a:pt x="32648" y="6144"/>
                  </a:lnTo>
                  <a:lnTo>
                    <a:pt x="32924" y="6813"/>
                  </a:lnTo>
                  <a:lnTo>
                    <a:pt x="33120" y="7522"/>
                  </a:lnTo>
                  <a:lnTo>
                    <a:pt x="33160" y="7640"/>
                  </a:lnTo>
                  <a:lnTo>
                    <a:pt x="33278" y="7719"/>
                  </a:lnTo>
                  <a:lnTo>
                    <a:pt x="33357" y="7798"/>
                  </a:lnTo>
                  <a:lnTo>
                    <a:pt x="33593" y="7798"/>
                  </a:lnTo>
                  <a:lnTo>
                    <a:pt x="33711" y="7719"/>
                  </a:lnTo>
                  <a:lnTo>
                    <a:pt x="33829" y="7640"/>
                  </a:lnTo>
                  <a:lnTo>
                    <a:pt x="33869" y="7483"/>
                  </a:lnTo>
                  <a:lnTo>
                    <a:pt x="33869" y="7325"/>
                  </a:lnTo>
                  <a:lnTo>
                    <a:pt x="33632" y="6577"/>
                  </a:lnTo>
                  <a:lnTo>
                    <a:pt x="33357" y="5829"/>
                  </a:lnTo>
                  <a:lnTo>
                    <a:pt x="33239" y="5711"/>
                  </a:lnTo>
                  <a:lnTo>
                    <a:pt x="33120" y="5632"/>
                  </a:lnTo>
                  <a:close/>
                  <a:moveTo>
                    <a:pt x="15359" y="6538"/>
                  </a:moveTo>
                  <a:lnTo>
                    <a:pt x="15202" y="6577"/>
                  </a:lnTo>
                  <a:lnTo>
                    <a:pt x="15084" y="6695"/>
                  </a:lnTo>
                  <a:lnTo>
                    <a:pt x="15044" y="6813"/>
                  </a:lnTo>
                  <a:lnTo>
                    <a:pt x="14808" y="7562"/>
                  </a:lnTo>
                  <a:lnTo>
                    <a:pt x="14651" y="8349"/>
                  </a:lnTo>
                  <a:lnTo>
                    <a:pt x="14690" y="8507"/>
                  </a:lnTo>
                  <a:lnTo>
                    <a:pt x="14729" y="8625"/>
                  </a:lnTo>
                  <a:lnTo>
                    <a:pt x="14847" y="8743"/>
                  </a:lnTo>
                  <a:lnTo>
                    <a:pt x="15005" y="8782"/>
                  </a:lnTo>
                  <a:lnTo>
                    <a:pt x="15044" y="8782"/>
                  </a:lnTo>
                  <a:lnTo>
                    <a:pt x="15162" y="8743"/>
                  </a:lnTo>
                  <a:lnTo>
                    <a:pt x="15281" y="8704"/>
                  </a:lnTo>
                  <a:lnTo>
                    <a:pt x="15359" y="8585"/>
                  </a:lnTo>
                  <a:lnTo>
                    <a:pt x="15438" y="8467"/>
                  </a:lnTo>
                  <a:lnTo>
                    <a:pt x="15556" y="7758"/>
                  </a:lnTo>
                  <a:lnTo>
                    <a:pt x="15753" y="7050"/>
                  </a:lnTo>
                  <a:lnTo>
                    <a:pt x="15753" y="6892"/>
                  </a:lnTo>
                  <a:lnTo>
                    <a:pt x="15714" y="6735"/>
                  </a:lnTo>
                  <a:lnTo>
                    <a:pt x="15635" y="6656"/>
                  </a:lnTo>
                  <a:lnTo>
                    <a:pt x="15517" y="6577"/>
                  </a:lnTo>
                  <a:lnTo>
                    <a:pt x="15359" y="6538"/>
                  </a:lnTo>
                  <a:close/>
                  <a:moveTo>
                    <a:pt x="33711" y="8546"/>
                  </a:moveTo>
                  <a:lnTo>
                    <a:pt x="33554" y="8585"/>
                  </a:lnTo>
                  <a:lnTo>
                    <a:pt x="33475" y="8704"/>
                  </a:lnTo>
                  <a:lnTo>
                    <a:pt x="33396" y="8822"/>
                  </a:lnTo>
                  <a:lnTo>
                    <a:pt x="33357" y="8979"/>
                  </a:lnTo>
                  <a:lnTo>
                    <a:pt x="33396" y="9806"/>
                  </a:lnTo>
                  <a:lnTo>
                    <a:pt x="33396" y="10436"/>
                  </a:lnTo>
                  <a:lnTo>
                    <a:pt x="33396" y="10555"/>
                  </a:lnTo>
                  <a:lnTo>
                    <a:pt x="33475" y="10712"/>
                  </a:lnTo>
                  <a:lnTo>
                    <a:pt x="33593" y="10791"/>
                  </a:lnTo>
                  <a:lnTo>
                    <a:pt x="33751" y="10830"/>
                  </a:lnTo>
                  <a:lnTo>
                    <a:pt x="33908" y="10791"/>
                  </a:lnTo>
                  <a:lnTo>
                    <a:pt x="34026" y="10712"/>
                  </a:lnTo>
                  <a:lnTo>
                    <a:pt x="34105" y="10594"/>
                  </a:lnTo>
                  <a:lnTo>
                    <a:pt x="34144" y="10476"/>
                  </a:lnTo>
                  <a:lnTo>
                    <a:pt x="34184" y="9806"/>
                  </a:lnTo>
                  <a:lnTo>
                    <a:pt x="34144" y="8901"/>
                  </a:lnTo>
                  <a:lnTo>
                    <a:pt x="34105" y="8743"/>
                  </a:lnTo>
                  <a:lnTo>
                    <a:pt x="33987" y="8625"/>
                  </a:lnTo>
                  <a:lnTo>
                    <a:pt x="33869" y="8585"/>
                  </a:lnTo>
                  <a:lnTo>
                    <a:pt x="33711" y="8546"/>
                  </a:lnTo>
                  <a:close/>
                  <a:moveTo>
                    <a:pt x="14926" y="9531"/>
                  </a:moveTo>
                  <a:lnTo>
                    <a:pt x="14808" y="9570"/>
                  </a:lnTo>
                  <a:lnTo>
                    <a:pt x="14690" y="9649"/>
                  </a:lnTo>
                  <a:lnTo>
                    <a:pt x="14611" y="9767"/>
                  </a:lnTo>
                  <a:lnTo>
                    <a:pt x="14572" y="9924"/>
                  </a:lnTo>
                  <a:lnTo>
                    <a:pt x="14611" y="10712"/>
                  </a:lnTo>
                  <a:lnTo>
                    <a:pt x="14729" y="11500"/>
                  </a:lnTo>
                  <a:lnTo>
                    <a:pt x="14769" y="11618"/>
                  </a:lnTo>
                  <a:lnTo>
                    <a:pt x="14847" y="11736"/>
                  </a:lnTo>
                  <a:lnTo>
                    <a:pt x="14966" y="11775"/>
                  </a:lnTo>
                  <a:lnTo>
                    <a:pt x="15084" y="11815"/>
                  </a:lnTo>
                  <a:lnTo>
                    <a:pt x="15162" y="11815"/>
                  </a:lnTo>
                  <a:lnTo>
                    <a:pt x="15281" y="11736"/>
                  </a:lnTo>
                  <a:lnTo>
                    <a:pt x="15399" y="11657"/>
                  </a:lnTo>
                  <a:lnTo>
                    <a:pt x="15478" y="11500"/>
                  </a:lnTo>
                  <a:lnTo>
                    <a:pt x="15478" y="11382"/>
                  </a:lnTo>
                  <a:lnTo>
                    <a:pt x="15359" y="10633"/>
                  </a:lnTo>
                  <a:lnTo>
                    <a:pt x="15320" y="9924"/>
                  </a:lnTo>
                  <a:lnTo>
                    <a:pt x="15281" y="9767"/>
                  </a:lnTo>
                  <a:lnTo>
                    <a:pt x="15202" y="9649"/>
                  </a:lnTo>
                  <a:lnTo>
                    <a:pt x="15084" y="9570"/>
                  </a:lnTo>
                  <a:lnTo>
                    <a:pt x="14966" y="9531"/>
                  </a:lnTo>
                  <a:close/>
                  <a:moveTo>
                    <a:pt x="33475" y="11578"/>
                  </a:moveTo>
                  <a:lnTo>
                    <a:pt x="33357" y="11618"/>
                  </a:lnTo>
                  <a:lnTo>
                    <a:pt x="33239" y="11736"/>
                  </a:lnTo>
                  <a:lnTo>
                    <a:pt x="33160" y="11854"/>
                  </a:lnTo>
                  <a:lnTo>
                    <a:pt x="32963" y="12563"/>
                  </a:lnTo>
                  <a:lnTo>
                    <a:pt x="32727" y="13232"/>
                  </a:lnTo>
                  <a:lnTo>
                    <a:pt x="32687" y="13390"/>
                  </a:lnTo>
                  <a:lnTo>
                    <a:pt x="32727" y="13548"/>
                  </a:lnTo>
                  <a:lnTo>
                    <a:pt x="32805" y="13666"/>
                  </a:lnTo>
                  <a:lnTo>
                    <a:pt x="32924" y="13744"/>
                  </a:lnTo>
                  <a:lnTo>
                    <a:pt x="33081" y="13784"/>
                  </a:lnTo>
                  <a:lnTo>
                    <a:pt x="33199" y="13744"/>
                  </a:lnTo>
                  <a:lnTo>
                    <a:pt x="33278" y="13705"/>
                  </a:lnTo>
                  <a:lnTo>
                    <a:pt x="33357" y="13626"/>
                  </a:lnTo>
                  <a:lnTo>
                    <a:pt x="33436" y="13548"/>
                  </a:lnTo>
                  <a:lnTo>
                    <a:pt x="33711" y="12799"/>
                  </a:lnTo>
                  <a:lnTo>
                    <a:pt x="33908" y="12051"/>
                  </a:lnTo>
                  <a:lnTo>
                    <a:pt x="33908" y="11894"/>
                  </a:lnTo>
                  <a:lnTo>
                    <a:pt x="33869" y="11736"/>
                  </a:lnTo>
                  <a:lnTo>
                    <a:pt x="33751" y="11657"/>
                  </a:lnTo>
                  <a:lnTo>
                    <a:pt x="33632" y="11578"/>
                  </a:lnTo>
                  <a:close/>
                  <a:moveTo>
                    <a:pt x="15359" y="12524"/>
                  </a:moveTo>
                  <a:lnTo>
                    <a:pt x="15241" y="12602"/>
                  </a:lnTo>
                  <a:lnTo>
                    <a:pt x="15123" y="12721"/>
                  </a:lnTo>
                  <a:lnTo>
                    <a:pt x="15084" y="12878"/>
                  </a:lnTo>
                  <a:lnTo>
                    <a:pt x="15123" y="13036"/>
                  </a:lnTo>
                  <a:lnTo>
                    <a:pt x="15399" y="13744"/>
                  </a:lnTo>
                  <a:lnTo>
                    <a:pt x="15753" y="14453"/>
                  </a:lnTo>
                  <a:lnTo>
                    <a:pt x="15832" y="14532"/>
                  </a:lnTo>
                  <a:lnTo>
                    <a:pt x="15911" y="14611"/>
                  </a:lnTo>
                  <a:lnTo>
                    <a:pt x="15989" y="14650"/>
                  </a:lnTo>
                  <a:lnTo>
                    <a:pt x="16186" y="14650"/>
                  </a:lnTo>
                  <a:lnTo>
                    <a:pt x="16265" y="14611"/>
                  </a:lnTo>
                  <a:lnTo>
                    <a:pt x="16383" y="14532"/>
                  </a:lnTo>
                  <a:lnTo>
                    <a:pt x="16462" y="14375"/>
                  </a:lnTo>
                  <a:lnTo>
                    <a:pt x="16462" y="14256"/>
                  </a:lnTo>
                  <a:lnTo>
                    <a:pt x="16423" y="14099"/>
                  </a:lnTo>
                  <a:lnTo>
                    <a:pt x="16108" y="13469"/>
                  </a:lnTo>
                  <a:lnTo>
                    <a:pt x="15832" y="12760"/>
                  </a:lnTo>
                  <a:lnTo>
                    <a:pt x="15753" y="12642"/>
                  </a:lnTo>
                  <a:lnTo>
                    <a:pt x="15635" y="12563"/>
                  </a:lnTo>
                  <a:lnTo>
                    <a:pt x="15517" y="12524"/>
                  </a:lnTo>
                  <a:close/>
                  <a:moveTo>
                    <a:pt x="32293" y="14375"/>
                  </a:moveTo>
                  <a:lnTo>
                    <a:pt x="32175" y="14414"/>
                  </a:lnTo>
                  <a:lnTo>
                    <a:pt x="32057" y="14532"/>
                  </a:lnTo>
                  <a:lnTo>
                    <a:pt x="31545" y="15280"/>
                  </a:lnTo>
                  <a:lnTo>
                    <a:pt x="31506" y="15359"/>
                  </a:lnTo>
                  <a:lnTo>
                    <a:pt x="31466" y="15477"/>
                  </a:lnTo>
                  <a:lnTo>
                    <a:pt x="31506" y="15556"/>
                  </a:lnTo>
                  <a:lnTo>
                    <a:pt x="31506" y="15674"/>
                  </a:lnTo>
                  <a:lnTo>
                    <a:pt x="31585" y="15753"/>
                  </a:lnTo>
                  <a:lnTo>
                    <a:pt x="31663" y="15832"/>
                  </a:lnTo>
                  <a:lnTo>
                    <a:pt x="31742" y="15871"/>
                  </a:lnTo>
                  <a:lnTo>
                    <a:pt x="31900" y="15871"/>
                  </a:lnTo>
                  <a:lnTo>
                    <a:pt x="32490" y="15832"/>
                  </a:lnTo>
                  <a:lnTo>
                    <a:pt x="32609" y="15792"/>
                  </a:lnTo>
                  <a:lnTo>
                    <a:pt x="32727" y="15714"/>
                  </a:lnTo>
                  <a:lnTo>
                    <a:pt x="32805" y="15595"/>
                  </a:lnTo>
                  <a:lnTo>
                    <a:pt x="32845" y="15438"/>
                  </a:lnTo>
                  <a:lnTo>
                    <a:pt x="32805" y="15320"/>
                  </a:lnTo>
                  <a:lnTo>
                    <a:pt x="32766" y="15241"/>
                  </a:lnTo>
                  <a:lnTo>
                    <a:pt x="32687" y="15162"/>
                  </a:lnTo>
                  <a:lnTo>
                    <a:pt x="32609" y="15123"/>
                  </a:lnTo>
                  <a:lnTo>
                    <a:pt x="32687" y="14926"/>
                  </a:lnTo>
                  <a:lnTo>
                    <a:pt x="32766" y="14808"/>
                  </a:lnTo>
                  <a:lnTo>
                    <a:pt x="32766" y="14650"/>
                  </a:lnTo>
                  <a:lnTo>
                    <a:pt x="32687" y="14532"/>
                  </a:lnTo>
                  <a:lnTo>
                    <a:pt x="32569" y="14414"/>
                  </a:lnTo>
                  <a:lnTo>
                    <a:pt x="32451" y="14375"/>
                  </a:lnTo>
                  <a:close/>
                  <a:moveTo>
                    <a:pt x="33987" y="15005"/>
                  </a:moveTo>
                  <a:lnTo>
                    <a:pt x="33829" y="15044"/>
                  </a:lnTo>
                  <a:lnTo>
                    <a:pt x="33711" y="15123"/>
                  </a:lnTo>
                  <a:lnTo>
                    <a:pt x="33632" y="15241"/>
                  </a:lnTo>
                  <a:lnTo>
                    <a:pt x="33593" y="15398"/>
                  </a:lnTo>
                  <a:lnTo>
                    <a:pt x="33632" y="15517"/>
                  </a:lnTo>
                  <a:lnTo>
                    <a:pt x="33711" y="15635"/>
                  </a:lnTo>
                  <a:lnTo>
                    <a:pt x="33829" y="15753"/>
                  </a:lnTo>
                  <a:lnTo>
                    <a:pt x="33987" y="15753"/>
                  </a:lnTo>
                  <a:lnTo>
                    <a:pt x="34302" y="15792"/>
                  </a:lnTo>
                  <a:lnTo>
                    <a:pt x="34617" y="15871"/>
                  </a:lnTo>
                  <a:lnTo>
                    <a:pt x="34932" y="15989"/>
                  </a:lnTo>
                  <a:lnTo>
                    <a:pt x="35247" y="16107"/>
                  </a:lnTo>
                  <a:lnTo>
                    <a:pt x="35326" y="16147"/>
                  </a:lnTo>
                  <a:lnTo>
                    <a:pt x="35444" y="16186"/>
                  </a:lnTo>
                  <a:lnTo>
                    <a:pt x="35523" y="16147"/>
                  </a:lnTo>
                  <a:lnTo>
                    <a:pt x="35602" y="16107"/>
                  </a:lnTo>
                  <a:lnTo>
                    <a:pt x="35680" y="16068"/>
                  </a:lnTo>
                  <a:lnTo>
                    <a:pt x="35759" y="15989"/>
                  </a:lnTo>
                  <a:lnTo>
                    <a:pt x="35798" y="15832"/>
                  </a:lnTo>
                  <a:lnTo>
                    <a:pt x="35798" y="15674"/>
                  </a:lnTo>
                  <a:lnTo>
                    <a:pt x="35720" y="15556"/>
                  </a:lnTo>
                  <a:lnTo>
                    <a:pt x="35602" y="15477"/>
                  </a:lnTo>
                  <a:lnTo>
                    <a:pt x="35247" y="15280"/>
                  </a:lnTo>
                  <a:lnTo>
                    <a:pt x="34814" y="15123"/>
                  </a:lnTo>
                  <a:lnTo>
                    <a:pt x="34420" y="15044"/>
                  </a:lnTo>
                  <a:lnTo>
                    <a:pt x="33987" y="15005"/>
                  </a:lnTo>
                  <a:close/>
                  <a:moveTo>
                    <a:pt x="16974" y="15162"/>
                  </a:moveTo>
                  <a:lnTo>
                    <a:pt x="16816" y="15202"/>
                  </a:lnTo>
                  <a:lnTo>
                    <a:pt x="16698" y="15241"/>
                  </a:lnTo>
                  <a:lnTo>
                    <a:pt x="16580" y="15359"/>
                  </a:lnTo>
                  <a:lnTo>
                    <a:pt x="16541" y="15517"/>
                  </a:lnTo>
                  <a:lnTo>
                    <a:pt x="16541" y="15635"/>
                  </a:lnTo>
                  <a:lnTo>
                    <a:pt x="16620" y="15792"/>
                  </a:lnTo>
                  <a:lnTo>
                    <a:pt x="16816" y="16029"/>
                  </a:lnTo>
                  <a:lnTo>
                    <a:pt x="16698" y="16186"/>
                  </a:lnTo>
                  <a:lnTo>
                    <a:pt x="16698" y="16265"/>
                  </a:lnTo>
                  <a:lnTo>
                    <a:pt x="16659" y="16344"/>
                  </a:lnTo>
                  <a:lnTo>
                    <a:pt x="16698" y="16501"/>
                  </a:lnTo>
                  <a:lnTo>
                    <a:pt x="16777" y="16619"/>
                  </a:lnTo>
                  <a:lnTo>
                    <a:pt x="16895" y="16698"/>
                  </a:lnTo>
                  <a:lnTo>
                    <a:pt x="17053" y="16737"/>
                  </a:lnTo>
                  <a:lnTo>
                    <a:pt x="17092" y="16698"/>
                  </a:lnTo>
                  <a:lnTo>
                    <a:pt x="17604" y="16698"/>
                  </a:lnTo>
                  <a:lnTo>
                    <a:pt x="17722" y="16659"/>
                  </a:lnTo>
                  <a:lnTo>
                    <a:pt x="17801" y="16619"/>
                  </a:lnTo>
                  <a:lnTo>
                    <a:pt x="17880" y="16541"/>
                  </a:lnTo>
                  <a:lnTo>
                    <a:pt x="17919" y="16462"/>
                  </a:lnTo>
                  <a:lnTo>
                    <a:pt x="17959" y="16344"/>
                  </a:lnTo>
                  <a:lnTo>
                    <a:pt x="17959" y="16226"/>
                  </a:lnTo>
                  <a:lnTo>
                    <a:pt x="17919" y="16147"/>
                  </a:lnTo>
                  <a:lnTo>
                    <a:pt x="17840" y="16029"/>
                  </a:lnTo>
                  <a:lnTo>
                    <a:pt x="17525" y="15674"/>
                  </a:lnTo>
                  <a:lnTo>
                    <a:pt x="17210" y="15320"/>
                  </a:lnTo>
                  <a:lnTo>
                    <a:pt x="17132" y="15241"/>
                  </a:lnTo>
                  <a:lnTo>
                    <a:pt x="16974" y="15162"/>
                  </a:lnTo>
                  <a:close/>
                  <a:moveTo>
                    <a:pt x="15517" y="16029"/>
                  </a:moveTo>
                  <a:lnTo>
                    <a:pt x="13981" y="16147"/>
                  </a:lnTo>
                  <a:lnTo>
                    <a:pt x="13863" y="16186"/>
                  </a:lnTo>
                  <a:lnTo>
                    <a:pt x="13745" y="16265"/>
                  </a:lnTo>
                  <a:lnTo>
                    <a:pt x="13666" y="16383"/>
                  </a:lnTo>
                  <a:lnTo>
                    <a:pt x="13627" y="16541"/>
                  </a:lnTo>
                  <a:lnTo>
                    <a:pt x="13666" y="16659"/>
                  </a:lnTo>
                  <a:lnTo>
                    <a:pt x="13745" y="16777"/>
                  </a:lnTo>
                  <a:lnTo>
                    <a:pt x="13863" y="16856"/>
                  </a:lnTo>
                  <a:lnTo>
                    <a:pt x="14020" y="16895"/>
                  </a:lnTo>
                  <a:lnTo>
                    <a:pt x="15556" y="16816"/>
                  </a:lnTo>
                  <a:lnTo>
                    <a:pt x="15714" y="16777"/>
                  </a:lnTo>
                  <a:lnTo>
                    <a:pt x="15832" y="16659"/>
                  </a:lnTo>
                  <a:lnTo>
                    <a:pt x="15911" y="16541"/>
                  </a:lnTo>
                  <a:lnTo>
                    <a:pt x="15911" y="16422"/>
                  </a:lnTo>
                  <a:lnTo>
                    <a:pt x="15871" y="16265"/>
                  </a:lnTo>
                  <a:lnTo>
                    <a:pt x="15793" y="16147"/>
                  </a:lnTo>
                  <a:lnTo>
                    <a:pt x="15674" y="16068"/>
                  </a:lnTo>
                  <a:lnTo>
                    <a:pt x="15517" y="16029"/>
                  </a:lnTo>
                  <a:close/>
                  <a:moveTo>
                    <a:pt x="12406" y="16265"/>
                  </a:moveTo>
                  <a:lnTo>
                    <a:pt x="12012" y="16383"/>
                  </a:lnTo>
                  <a:lnTo>
                    <a:pt x="11618" y="16580"/>
                  </a:lnTo>
                  <a:lnTo>
                    <a:pt x="11264" y="16777"/>
                  </a:lnTo>
                  <a:lnTo>
                    <a:pt x="10909" y="17053"/>
                  </a:lnTo>
                  <a:lnTo>
                    <a:pt x="10830" y="17171"/>
                  </a:lnTo>
                  <a:lnTo>
                    <a:pt x="10791" y="17328"/>
                  </a:lnTo>
                  <a:lnTo>
                    <a:pt x="10830" y="17486"/>
                  </a:lnTo>
                  <a:lnTo>
                    <a:pt x="10909" y="17604"/>
                  </a:lnTo>
                  <a:lnTo>
                    <a:pt x="11027" y="17683"/>
                  </a:lnTo>
                  <a:lnTo>
                    <a:pt x="11185" y="17722"/>
                  </a:lnTo>
                  <a:lnTo>
                    <a:pt x="11303" y="17683"/>
                  </a:lnTo>
                  <a:lnTo>
                    <a:pt x="11421" y="17643"/>
                  </a:lnTo>
                  <a:lnTo>
                    <a:pt x="11697" y="17407"/>
                  </a:lnTo>
                  <a:lnTo>
                    <a:pt x="11973" y="17249"/>
                  </a:lnTo>
                  <a:lnTo>
                    <a:pt x="12288" y="17092"/>
                  </a:lnTo>
                  <a:lnTo>
                    <a:pt x="12603" y="17013"/>
                  </a:lnTo>
                  <a:lnTo>
                    <a:pt x="12721" y="16934"/>
                  </a:lnTo>
                  <a:lnTo>
                    <a:pt x="12839" y="16856"/>
                  </a:lnTo>
                  <a:lnTo>
                    <a:pt x="12878" y="16698"/>
                  </a:lnTo>
                  <a:lnTo>
                    <a:pt x="12878" y="16541"/>
                  </a:lnTo>
                  <a:lnTo>
                    <a:pt x="12800" y="16422"/>
                  </a:lnTo>
                  <a:lnTo>
                    <a:pt x="12721" y="16304"/>
                  </a:lnTo>
                  <a:lnTo>
                    <a:pt x="12563" y="16265"/>
                  </a:lnTo>
                  <a:close/>
                  <a:moveTo>
                    <a:pt x="36586" y="16383"/>
                  </a:moveTo>
                  <a:lnTo>
                    <a:pt x="36468" y="16422"/>
                  </a:lnTo>
                  <a:lnTo>
                    <a:pt x="36310" y="16501"/>
                  </a:lnTo>
                  <a:lnTo>
                    <a:pt x="36232" y="16619"/>
                  </a:lnTo>
                  <a:lnTo>
                    <a:pt x="36192" y="16737"/>
                  </a:lnTo>
                  <a:lnTo>
                    <a:pt x="36232" y="16895"/>
                  </a:lnTo>
                  <a:lnTo>
                    <a:pt x="36310" y="17013"/>
                  </a:lnTo>
                  <a:lnTo>
                    <a:pt x="36744" y="17564"/>
                  </a:lnTo>
                  <a:lnTo>
                    <a:pt x="37137" y="18195"/>
                  </a:lnTo>
                  <a:lnTo>
                    <a:pt x="37177" y="18273"/>
                  </a:lnTo>
                  <a:lnTo>
                    <a:pt x="37256" y="18352"/>
                  </a:lnTo>
                  <a:lnTo>
                    <a:pt x="37374" y="18391"/>
                  </a:lnTo>
                  <a:lnTo>
                    <a:pt x="37571" y="18391"/>
                  </a:lnTo>
                  <a:lnTo>
                    <a:pt x="37649" y="18352"/>
                  </a:lnTo>
                  <a:lnTo>
                    <a:pt x="37768" y="18234"/>
                  </a:lnTo>
                  <a:lnTo>
                    <a:pt x="37807" y="18116"/>
                  </a:lnTo>
                  <a:lnTo>
                    <a:pt x="37846" y="17958"/>
                  </a:lnTo>
                  <a:lnTo>
                    <a:pt x="37807" y="17840"/>
                  </a:lnTo>
                  <a:lnTo>
                    <a:pt x="37571" y="17486"/>
                  </a:lnTo>
                  <a:lnTo>
                    <a:pt x="37374" y="17131"/>
                  </a:lnTo>
                  <a:lnTo>
                    <a:pt x="37137" y="16816"/>
                  </a:lnTo>
                  <a:lnTo>
                    <a:pt x="36862" y="16501"/>
                  </a:lnTo>
                  <a:lnTo>
                    <a:pt x="36744" y="16422"/>
                  </a:lnTo>
                  <a:lnTo>
                    <a:pt x="36586" y="16383"/>
                  </a:lnTo>
                  <a:close/>
                  <a:moveTo>
                    <a:pt x="10161" y="18234"/>
                  </a:moveTo>
                  <a:lnTo>
                    <a:pt x="10043" y="18352"/>
                  </a:lnTo>
                  <a:lnTo>
                    <a:pt x="10003" y="18470"/>
                  </a:lnTo>
                  <a:lnTo>
                    <a:pt x="9885" y="18746"/>
                  </a:lnTo>
                  <a:lnTo>
                    <a:pt x="9846" y="19022"/>
                  </a:lnTo>
                  <a:lnTo>
                    <a:pt x="9807" y="19297"/>
                  </a:lnTo>
                  <a:lnTo>
                    <a:pt x="9807" y="19612"/>
                  </a:lnTo>
                  <a:lnTo>
                    <a:pt x="9807" y="20085"/>
                  </a:lnTo>
                  <a:lnTo>
                    <a:pt x="9807" y="20242"/>
                  </a:lnTo>
                  <a:lnTo>
                    <a:pt x="9885" y="20361"/>
                  </a:lnTo>
                  <a:lnTo>
                    <a:pt x="10043" y="20439"/>
                  </a:lnTo>
                  <a:lnTo>
                    <a:pt x="10161" y="20479"/>
                  </a:lnTo>
                  <a:lnTo>
                    <a:pt x="10319" y="20439"/>
                  </a:lnTo>
                  <a:lnTo>
                    <a:pt x="10437" y="20361"/>
                  </a:lnTo>
                  <a:lnTo>
                    <a:pt x="10515" y="20242"/>
                  </a:lnTo>
                  <a:lnTo>
                    <a:pt x="10555" y="20085"/>
                  </a:lnTo>
                  <a:lnTo>
                    <a:pt x="10555" y="19612"/>
                  </a:lnTo>
                  <a:lnTo>
                    <a:pt x="10594" y="19140"/>
                  </a:lnTo>
                  <a:lnTo>
                    <a:pt x="10712" y="18707"/>
                  </a:lnTo>
                  <a:lnTo>
                    <a:pt x="10712" y="18588"/>
                  </a:lnTo>
                  <a:lnTo>
                    <a:pt x="10673" y="18431"/>
                  </a:lnTo>
                  <a:lnTo>
                    <a:pt x="10594" y="18313"/>
                  </a:lnTo>
                  <a:lnTo>
                    <a:pt x="10476" y="18234"/>
                  </a:lnTo>
                  <a:close/>
                  <a:moveTo>
                    <a:pt x="37925" y="19022"/>
                  </a:moveTo>
                  <a:lnTo>
                    <a:pt x="37807" y="19100"/>
                  </a:lnTo>
                  <a:lnTo>
                    <a:pt x="37728" y="19219"/>
                  </a:lnTo>
                  <a:lnTo>
                    <a:pt x="37689" y="19376"/>
                  </a:lnTo>
                  <a:lnTo>
                    <a:pt x="37689" y="19534"/>
                  </a:lnTo>
                  <a:lnTo>
                    <a:pt x="37886" y="20203"/>
                  </a:lnTo>
                  <a:lnTo>
                    <a:pt x="38043" y="20951"/>
                  </a:lnTo>
                  <a:lnTo>
                    <a:pt x="38083" y="21069"/>
                  </a:lnTo>
                  <a:lnTo>
                    <a:pt x="38161" y="21188"/>
                  </a:lnTo>
                  <a:lnTo>
                    <a:pt x="38279" y="21227"/>
                  </a:lnTo>
                  <a:lnTo>
                    <a:pt x="38398" y="21266"/>
                  </a:lnTo>
                  <a:lnTo>
                    <a:pt x="38476" y="21266"/>
                  </a:lnTo>
                  <a:lnTo>
                    <a:pt x="38595" y="21188"/>
                  </a:lnTo>
                  <a:lnTo>
                    <a:pt x="38713" y="21109"/>
                  </a:lnTo>
                  <a:lnTo>
                    <a:pt x="38791" y="20951"/>
                  </a:lnTo>
                  <a:lnTo>
                    <a:pt x="38791" y="20833"/>
                  </a:lnTo>
                  <a:lnTo>
                    <a:pt x="38634" y="20046"/>
                  </a:lnTo>
                  <a:lnTo>
                    <a:pt x="38437" y="19297"/>
                  </a:lnTo>
                  <a:lnTo>
                    <a:pt x="38358" y="19140"/>
                  </a:lnTo>
                  <a:lnTo>
                    <a:pt x="38240" y="19061"/>
                  </a:lnTo>
                  <a:lnTo>
                    <a:pt x="38083" y="19022"/>
                  </a:lnTo>
                  <a:close/>
                  <a:moveTo>
                    <a:pt x="10200" y="21227"/>
                  </a:moveTo>
                  <a:lnTo>
                    <a:pt x="10043" y="21266"/>
                  </a:lnTo>
                  <a:lnTo>
                    <a:pt x="9925" y="21345"/>
                  </a:lnTo>
                  <a:lnTo>
                    <a:pt x="9846" y="21503"/>
                  </a:lnTo>
                  <a:lnTo>
                    <a:pt x="9846" y="21621"/>
                  </a:lnTo>
                  <a:lnTo>
                    <a:pt x="9885" y="22408"/>
                  </a:lnTo>
                  <a:lnTo>
                    <a:pt x="9964" y="23196"/>
                  </a:lnTo>
                  <a:lnTo>
                    <a:pt x="10003" y="23314"/>
                  </a:lnTo>
                  <a:lnTo>
                    <a:pt x="10082" y="23432"/>
                  </a:lnTo>
                  <a:lnTo>
                    <a:pt x="10200" y="23472"/>
                  </a:lnTo>
                  <a:lnTo>
                    <a:pt x="10358" y="23511"/>
                  </a:lnTo>
                  <a:lnTo>
                    <a:pt x="10397" y="23511"/>
                  </a:lnTo>
                  <a:lnTo>
                    <a:pt x="10515" y="23472"/>
                  </a:lnTo>
                  <a:lnTo>
                    <a:pt x="10634" y="23354"/>
                  </a:lnTo>
                  <a:lnTo>
                    <a:pt x="10712" y="23235"/>
                  </a:lnTo>
                  <a:lnTo>
                    <a:pt x="10712" y="23078"/>
                  </a:lnTo>
                  <a:lnTo>
                    <a:pt x="10634" y="22369"/>
                  </a:lnTo>
                  <a:lnTo>
                    <a:pt x="10594" y="21581"/>
                  </a:lnTo>
                  <a:lnTo>
                    <a:pt x="10555" y="21463"/>
                  </a:lnTo>
                  <a:lnTo>
                    <a:pt x="10476" y="21345"/>
                  </a:lnTo>
                  <a:lnTo>
                    <a:pt x="10319" y="21266"/>
                  </a:lnTo>
                  <a:lnTo>
                    <a:pt x="10200" y="21227"/>
                  </a:lnTo>
                  <a:close/>
                  <a:moveTo>
                    <a:pt x="38555" y="22015"/>
                  </a:moveTo>
                  <a:lnTo>
                    <a:pt x="38398" y="22054"/>
                  </a:lnTo>
                  <a:lnTo>
                    <a:pt x="38279" y="22133"/>
                  </a:lnTo>
                  <a:lnTo>
                    <a:pt x="38201" y="22251"/>
                  </a:lnTo>
                  <a:lnTo>
                    <a:pt x="38201" y="22408"/>
                  </a:lnTo>
                  <a:lnTo>
                    <a:pt x="38201" y="23117"/>
                  </a:lnTo>
                  <a:lnTo>
                    <a:pt x="38201" y="23905"/>
                  </a:lnTo>
                  <a:lnTo>
                    <a:pt x="38201" y="24023"/>
                  </a:lnTo>
                  <a:lnTo>
                    <a:pt x="38279" y="24181"/>
                  </a:lnTo>
                  <a:lnTo>
                    <a:pt x="38398" y="24259"/>
                  </a:lnTo>
                  <a:lnTo>
                    <a:pt x="38555" y="24299"/>
                  </a:lnTo>
                  <a:lnTo>
                    <a:pt x="38713" y="24259"/>
                  </a:lnTo>
                  <a:lnTo>
                    <a:pt x="38831" y="24181"/>
                  </a:lnTo>
                  <a:lnTo>
                    <a:pt x="38910" y="24062"/>
                  </a:lnTo>
                  <a:lnTo>
                    <a:pt x="38949" y="23944"/>
                  </a:lnTo>
                  <a:lnTo>
                    <a:pt x="38949" y="23117"/>
                  </a:lnTo>
                  <a:lnTo>
                    <a:pt x="38949" y="22369"/>
                  </a:lnTo>
                  <a:lnTo>
                    <a:pt x="38910" y="22212"/>
                  </a:lnTo>
                  <a:lnTo>
                    <a:pt x="38831" y="22093"/>
                  </a:lnTo>
                  <a:lnTo>
                    <a:pt x="38713" y="22054"/>
                  </a:lnTo>
                  <a:lnTo>
                    <a:pt x="38555" y="22015"/>
                  </a:lnTo>
                  <a:close/>
                  <a:moveTo>
                    <a:pt x="10515" y="24259"/>
                  </a:moveTo>
                  <a:lnTo>
                    <a:pt x="10358" y="24338"/>
                  </a:lnTo>
                  <a:lnTo>
                    <a:pt x="10279" y="24417"/>
                  </a:lnTo>
                  <a:lnTo>
                    <a:pt x="10240" y="24574"/>
                  </a:lnTo>
                  <a:lnTo>
                    <a:pt x="10240" y="24732"/>
                  </a:lnTo>
                  <a:lnTo>
                    <a:pt x="10437" y="25520"/>
                  </a:lnTo>
                  <a:lnTo>
                    <a:pt x="10673" y="26228"/>
                  </a:lnTo>
                  <a:lnTo>
                    <a:pt x="10752" y="26307"/>
                  </a:lnTo>
                  <a:lnTo>
                    <a:pt x="10830" y="26386"/>
                  </a:lnTo>
                  <a:lnTo>
                    <a:pt x="10909" y="26465"/>
                  </a:lnTo>
                  <a:lnTo>
                    <a:pt x="11027" y="26465"/>
                  </a:lnTo>
                  <a:lnTo>
                    <a:pt x="11185" y="26425"/>
                  </a:lnTo>
                  <a:lnTo>
                    <a:pt x="11303" y="26347"/>
                  </a:lnTo>
                  <a:lnTo>
                    <a:pt x="11382" y="26228"/>
                  </a:lnTo>
                  <a:lnTo>
                    <a:pt x="11421" y="26110"/>
                  </a:lnTo>
                  <a:lnTo>
                    <a:pt x="11382" y="25953"/>
                  </a:lnTo>
                  <a:lnTo>
                    <a:pt x="11146" y="25283"/>
                  </a:lnTo>
                  <a:lnTo>
                    <a:pt x="10949" y="24535"/>
                  </a:lnTo>
                  <a:lnTo>
                    <a:pt x="10909" y="24417"/>
                  </a:lnTo>
                  <a:lnTo>
                    <a:pt x="10791" y="24299"/>
                  </a:lnTo>
                  <a:lnTo>
                    <a:pt x="10673" y="24259"/>
                  </a:lnTo>
                  <a:close/>
                  <a:moveTo>
                    <a:pt x="38319" y="25047"/>
                  </a:moveTo>
                  <a:lnTo>
                    <a:pt x="38201" y="25126"/>
                  </a:lnTo>
                  <a:lnTo>
                    <a:pt x="38083" y="25244"/>
                  </a:lnTo>
                  <a:lnTo>
                    <a:pt x="38043" y="25362"/>
                  </a:lnTo>
                  <a:lnTo>
                    <a:pt x="37964" y="25874"/>
                  </a:lnTo>
                  <a:lnTo>
                    <a:pt x="37886" y="26307"/>
                  </a:lnTo>
                  <a:lnTo>
                    <a:pt x="37728" y="26701"/>
                  </a:lnTo>
                  <a:lnTo>
                    <a:pt x="37689" y="26859"/>
                  </a:lnTo>
                  <a:lnTo>
                    <a:pt x="37689" y="27016"/>
                  </a:lnTo>
                  <a:lnTo>
                    <a:pt x="37768" y="27134"/>
                  </a:lnTo>
                  <a:lnTo>
                    <a:pt x="37886" y="27213"/>
                  </a:lnTo>
                  <a:lnTo>
                    <a:pt x="38043" y="27252"/>
                  </a:lnTo>
                  <a:lnTo>
                    <a:pt x="38161" y="27252"/>
                  </a:lnTo>
                  <a:lnTo>
                    <a:pt x="38240" y="27213"/>
                  </a:lnTo>
                  <a:lnTo>
                    <a:pt x="38358" y="27134"/>
                  </a:lnTo>
                  <a:lnTo>
                    <a:pt x="38398" y="27055"/>
                  </a:lnTo>
                  <a:lnTo>
                    <a:pt x="38516" y="26780"/>
                  </a:lnTo>
                  <a:lnTo>
                    <a:pt x="38634" y="26544"/>
                  </a:lnTo>
                  <a:lnTo>
                    <a:pt x="38673" y="26268"/>
                  </a:lnTo>
                  <a:lnTo>
                    <a:pt x="38752" y="25953"/>
                  </a:lnTo>
                  <a:lnTo>
                    <a:pt x="38791" y="25480"/>
                  </a:lnTo>
                  <a:lnTo>
                    <a:pt x="38791" y="25323"/>
                  </a:lnTo>
                  <a:lnTo>
                    <a:pt x="38713" y="25205"/>
                  </a:lnTo>
                  <a:lnTo>
                    <a:pt x="38634" y="25086"/>
                  </a:lnTo>
                  <a:lnTo>
                    <a:pt x="38476" y="25047"/>
                  </a:lnTo>
                  <a:close/>
                  <a:moveTo>
                    <a:pt x="11697" y="27016"/>
                  </a:moveTo>
                  <a:lnTo>
                    <a:pt x="11539" y="27095"/>
                  </a:lnTo>
                  <a:lnTo>
                    <a:pt x="11461" y="27213"/>
                  </a:lnTo>
                  <a:lnTo>
                    <a:pt x="11421" y="27371"/>
                  </a:lnTo>
                  <a:lnTo>
                    <a:pt x="11421" y="27489"/>
                  </a:lnTo>
                  <a:lnTo>
                    <a:pt x="11500" y="27646"/>
                  </a:lnTo>
                  <a:lnTo>
                    <a:pt x="11776" y="27922"/>
                  </a:lnTo>
                  <a:lnTo>
                    <a:pt x="12091" y="28198"/>
                  </a:lnTo>
                  <a:lnTo>
                    <a:pt x="12445" y="28434"/>
                  </a:lnTo>
                  <a:lnTo>
                    <a:pt x="12800" y="28670"/>
                  </a:lnTo>
                  <a:lnTo>
                    <a:pt x="12957" y="28710"/>
                  </a:lnTo>
                  <a:lnTo>
                    <a:pt x="13075" y="28710"/>
                  </a:lnTo>
                  <a:lnTo>
                    <a:pt x="13154" y="28670"/>
                  </a:lnTo>
                  <a:lnTo>
                    <a:pt x="13233" y="28591"/>
                  </a:lnTo>
                  <a:lnTo>
                    <a:pt x="13312" y="28513"/>
                  </a:lnTo>
                  <a:lnTo>
                    <a:pt x="13351" y="28355"/>
                  </a:lnTo>
                  <a:lnTo>
                    <a:pt x="13351" y="28198"/>
                  </a:lnTo>
                  <a:lnTo>
                    <a:pt x="13272" y="28079"/>
                  </a:lnTo>
                  <a:lnTo>
                    <a:pt x="13154" y="28001"/>
                  </a:lnTo>
                  <a:lnTo>
                    <a:pt x="12839" y="27804"/>
                  </a:lnTo>
                  <a:lnTo>
                    <a:pt x="12563" y="27607"/>
                  </a:lnTo>
                  <a:lnTo>
                    <a:pt x="12327" y="27410"/>
                  </a:lnTo>
                  <a:lnTo>
                    <a:pt x="12091" y="27134"/>
                  </a:lnTo>
                  <a:lnTo>
                    <a:pt x="11973" y="27055"/>
                  </a:lnTo>
                  <a:lnTo>
                    <a:pt x="11815" y="27016"/>
                  </a:lnTo>
                  <a:close/>
                  <a:moveTo>
                    <a:pt x="36980" y="27646"/>
                  </a:moveTo>
                  <a:lnTo>
                    <a:pt x="36862" y="27725"/>
                  </a:lnTo>
                  <a:lnTo>
                    <a:pt x="36586" y="27882"/>
                  </a:lnTo>
                  <a:lnTo>
                    <a:pt x="36271" y="28001"/>
                  </a:lnTo>
                  <a:lnTo>
                    <a:pt x="35956" y="28119"/>
                  </a:lnTo>
                  <a:lnTo>
                    <a:pt x="35641" y="28158"/>
                  </a:lnTo>
                  <a:lnTo>
                    <a:pt x="35483" y="28237"/>
                  </a:lnTo>
                  <a:lnTo>
                    <a:pt x="35365" y="28316"/>
                  </a:lnTo>
                  <a:lnTo>
                    <a:pt x="35286" y="28434"/>
                  </a:lnTo>
                  <a:lnTo>
                    <a:pt x="35286" y="28591"/>
                  </a:lnTo>
                  <a:lnTo>
                    <a:pt x="35326" y="28710"/>
                  </a:lnTo>
                  <a:lnTo>
                    <a:pt x="35405" y="28828"/>
                  </a:lnTo>
                  <a:lnTo>
                    <a:pt x="35523" y="28906"/>
                  </a:lnTo>
                  <a:lnTo>
                    <a:pt x="35680" y="28946"/>
                  </a:lnTo>
                  <a:lnTo>
                    <a:pt x="35720" y="28946"/>
                  </a:lnTo>
                  <a:lnTo>
                    <a:pt x="36113" y="28867"/>
                  </a:lnTo>
                  <a:lnTo>
                    <a:pt x="36547" y="28749"/>
                  </a:lnTo>
                  <a:lnTo>
                    <a:pt x="36941" y="28552"/>
                  </a:lnTo>
                  <a:lnTo>
                    <a:pt x="37295" y="28355"/>
                  </a:lnTo>
                  <a:lnTo>
                    <a:pt x="37413" y="28237"/>
                  </a:lnTo>
                  <a:lnTo>
                    <a:pt x="37452" y="28079"/>
                  </a:lnTo>
                  <a:lnTo>
                    <a:pt x="37452" y="27961"/>
                  </a:lnTo>
                  <a:lnTo>
                    <a:pt x="37374" y="27804"/>
                  </a:lnTo>
                  <a:lnTo>
                    <a:pt x="37295" y="27686"/>
                  </a:lnTo>
                  <a:lnTo>
                    <a:pt x="37137" y="27646"/>
                  </a:lnTo>
                  <a:close/>
                  <a:moveTo>
                    <a:pt x="34144" y="28276"/>
                  </a:moveTo>
                  <a:lnTo>
                    <a:pt x="32609" y="28355"/>
                  </a:lnTo>
                  <a:lnTo>
                    <a:pt x="32451" y="28394"/>
                  </a:lnTo>
                  <a:lnTo>
                    <a:pt x="32333" y="28513"/>
                  </a:lnTo>
                  <a:lnTo>
                    <a:pt x="32293" y="28631"/>
                  </a:lnTo>
                  <a:lnTo>
                    <a:pt x="32254" y="28788"/>
                  </a:lnTo>
                  <a:lnTo>
                    <a:pt x="32293" y="28906"/>
                  </a:lnTo>
                  <a:lnTo>
                    <a:pt x="32372" y="29025"/>
                  </a:lnTo>
                  <a:lnTo>
                    <a:pt x="32490" y="29103"/>
                  </a:lnTo>
                  <a:lnTo>
                    <a:pt x="32648" y="29143"/>
                  </a:lnTo>
                  <a:lnTo>
                    <a:pt x="34184" y="29025"/>
                  </a:lnTo>
                  <a:lnTo>
                    <a:pt x="34302" y="28985"/>
                  </a:lnTo>
                  <a:lnTo>
                    <a:pt x="34420" y="28906"/>
                  </a:lnTo>
                  <a:lnTo>
                    <a:pt x="34499" y="28788"/>
                  </a:lnTo>
                  <a:lnTo>
                    <a:pt x="34538" y="28631"/>
                  </a:lnTo>
                  <a:lnTo>
                    <a:pt x="34499" y="28473"/>
                  </a:lnTo>
                  <a:lnTo>
                    <a:pt x="34420" y="28355"/>
                  </a:lnTo>
                  <a:lnTo>
                    <a:pt x="34263" y="28316"/>
                  </a:lnTo>
                  <a:lnTo>
                    <a:pt x="34144" y="28276"/>
                  </a:lnTo>
                  <a:close/>
                  <a:moveTo>
                    <a:pt x="14335" y="28473"/>
                  </a:moveTo>
                  <a:lnTo>
                    <a:pt x="14217" y="28513"/>
                  </a:lnTo>
                  <a:lnTo>
                    <a:pt x="14099" y="28591"/>
                  </a:lnTo>
                  <a:lnTo>
                    <a:pt x="14020" y="28749"/>
                  </a:lnTo>
                  <a:lnTo>
                    <a:pt x="14020" y="28906"/>
                  </a:lnTo>
                  <a:lnTo>
                    <a:pt x="14099" y="29025"/>
                  </a:lnTo>
                  <a:lnTo>
                    <a:pt x="14178" y="29143"/>
                  </a:lnTo>
                  <a:lnTo>
                    <a:pt x="14335" y="29221"/>
                  </a:lnTo>
                  <a:lnTo>
                    <a:pt x="15044" y="29340"/>
                  </a:lnTo>
                  <a:lnTo>
                    <a:pt x="15871" y="29458"/>
                  </a:lnTo>
                  <a:lnTo>
                    <a:pt x="15911" y="29458"/>
                  </a:lnTo>
                  <a:lnTo>
                    <a:pt x="16029" y="29418"/>
                  </a:lnTo>
                  <a:lnTo>
                    <a:pt x="16147" y="29340"/>
                  </a:lnTo>
                  <a:lnTo>
                    <a:pt x="16226" y="29261"/>
                  </a:lnTo>
                  <a:lnTo>
                    <a:pt x="16265" y="29103"/>
                  </a:lnTo>
                  <a:lnTo>
                    <a:pt x="16265" y="28946"/>
                  </a:lnTo>
                  <a:lnTo>
                    <a:pt x="16186" y="28828"/>
                  </a:lnTo>
                  <a:lnTo>
                    <a:pt x="16068" y="28749"/>
                  </a:lnTo>
                  <a:lnTo>
                    <a:pt x="15950" y="28710"/>
                  </a:lnTo>
                  <a:lnTo>
                    <a:pt x="15162" y="28591"/>
                  </a:lnTo>
                  <a:lnTo>
                    <a:pt x="14493" y="28473"/>
                  </a:lnTo>
                  <a:close/>
                  <a:moveTo>
                    <a:pt x="17447" y="28788"/>
                  </a:moveTo>
                  <a:lnTo>
                    <a:pt x="17289" y="28828"/>
                  </a:lnTo>
                  <a:lnTo>
                    <a:pt x="17171" y="28906"/>
                  </a:lnTo>
                  <a:lnTo>
                    <a:pt x="17092" y="29025"/>
                  </a:lnTo>
                  <a:lnTo>
                    <a:pt x="17053" y="29143"/>
                  </a:lnTo>
                  <a:lnTo>
                    <a:pt x="17053" y="29300"/>
                  </a:lnTo>
                  <a:lnTo>
                    <a:pt x="17132" y="29418"/>
                  </a:lnTo>
                  <a:lnTo>
                    <a:pt x="17250" y="29537"/>
                  </a:lnTo>
                  <a:lnTo>
                    <a:pt x="17407" y="29537"/>
                  </a:lnTo>
                  <a:lnTo>
                    <a:pt x="17880" y="29576"/>
                  </a:lnTo>
                  <a:lnTo>
                    <a:pt x="17919" y="29891"/>
                  </a:lnTo>
                  <a:lnTo>
                    <a:pt x="17919" y="30009"/>
                  </a:lnTo>
                  <a:lnTo>
                    <a:pt x="18037" y="30127"/>
                  </a:lnTo>
                  <a:lnTo>
                    <a:pt x="18155" y="30206"/>
                  </a:lnTo>
                  <a:lnTo>
                    <a:pt x="18274" y="30245"/>
                  </a:lnTo>
                  <a:lnTo>
                    <a:pt x="18313" y="30245"/>
                  </a:lnTo>
                  <a:lnTo>
                    <a:pt x="18431" y="30206"/>
                  </a:lnTo>
                  <a:lnTo>
                    <a:pt x="18549" y="30127"/>
                  </a:lnTo>
                  <a:lnTo>
                    <a:pt x="18628" y="30009"/>
                  </a:lnTo>
                  <a:lnTo>
                    <a:pt x="18667" y="29852"/>
                  </a:lnTo>
                  <a:lnTo>
                    <a:pt x="18667" y="29182"/>
                  </a:lnTo>
                  <a:lnTo>
                    <a:pt x="18628" y="29064"/>
                  </a:lnTo>
                  <a:lnTo>
                    <a:pt x="18549" y="28946"/>
                  </a:lnTo>
                  <a:lnTo>
                    <a:pt x="18431" y="28867"/>
                  </a:lnTo>
                  <a:lnTo>
                    <a:pt x="18274" y="28828"/>
                  </a:lnTo>
                  <a:lnTo>
                    <a:pt x="17447" y="28788"/>
                  </a:lnTo>
                  <a:close/>
                  <a:moveTo>
                    <a:pt x="30561" y="28473"/>
                  </a:moveTo>
                  <a:lnTo>
                    <a:pt x="30403" y="28513"/>
                  </a:lnTo>
                  <a:lnTo>
                    <a:pt x="30285" y="28591"/>
                  </a:lnTo>
                  <a:lnTo>
                    <a:pt x="30206" y="28710"/>
                  </a:lnTo>
                  <a:lnTo>
                    <a:pt x="30206" y="28867"/>
                  </a:lnTo>
                  <a:lnTo>
                    <a:pt x="30167" y="29852"/>
                  </a:lnTo>
                  <a:lnTo>
                    <a:pt x="30206" y="30009"/>
                  </a:lnTo>
                  <a:lnTo>
                    <a:pt x="30285" y="30127"/>
                  </a:lnTo>
                  <a:lnTo>
                    <a:pt x="30403" y="30206"/>
                  </a:lnTo>
                  <a:lnTo>
                    <a:pt x="30561" y="30245"/>
                  </a:lnTo>
                  <a:lnTo>
                    <a:pt x="30718" y="30206"/>
                  </a:lnTo>
                  <a:lnTo>
                    <a:pt x="30836" y="30127"/>
                  </a:lnTo>
                  <a:lnTo>
                    <a:pt x="30915" y="30009"/>
                  </a:lnTo>
                  <a:lnTo>
                    <a:pt x="30954" y="29852"/>
                  </a:lnTo>
                  <a:lnTo>
                    <a:pt x="30954" y="29221"/>
                  </a:lnTo>
                  <a:lnTo>
                    <a:pt x="31151" y="29221"/>
                  </a:lnTo>
                  <a:lnTo>
                    <a:pt x="31270" y="29182"/>
                  </a:lnTo>
                  <a:lnTo>
                    <a:pt x="31388" y="29103"/>
                  </a:lnTo>
                  <a:lnTo>
                    <a:pt x="31466" y="28985"/>
                  </a:lnTo>
                  <a:lnTo>
                    <a:pt x="31506" y="28828"/>
                  </a:lnTo>
                  <a:lnTo>
                    <a:pt x="31466" y="28670"/>
                  </a:lnTo>
                  <a:lnTo>
                    <a:pt x="31348" y="28552"/>
                  </a:lnTo>
                  <a:lnTo>
                    <a:pt x="31230" y="28473"/>
                  </a:lnTo>
                  <a:close/>
                  <a:moveTo>
                    <a:pt x="3466" y="29300"/>
                  </a:moveTo>
                  <a:lnTo>
                    <a:pt x="3348" y="29340"/>
                  </a:lnTo>
                  <a:lnTo>
                    <a:pt x="3230" y="29418"/>
                  </a:lnTo>
                  <a:lnTo>
                    <a:pt x="3151" y="29537"/>
                  </a:lnTo>
                  <a:lnTo>
                    <a:pt x="3112" y="29694"/>
                  </a:lnTo>
                  <a:lnTo>
                    <a:pt x="3151" y="29852"/>
                  </a:lnTo>
                  <a:lnTo>
                    <a:pt x="3230" y="29970"/>
                  </a:lnTo>
                  <a:lnTo>
                    <a:pt x="3348" y="30048"/>
                  </a:lnTo>
                  <a:lnTo>
                    <a:pt x="3505" y="30088"/>
                  </a:lnTo>
                  <a:lnTo>
                    <a:pt x="3899" y="30088"/>
                  </a:lnTo>
                  <a:lnTo>
                    <a:pt x="4293" y="30206"/>
                  </a:lnTo>
                  <a:lnTo>
                    <a:pt x="4844" y="30364"/>
                  </a:lnTo>
                  <a:lnTo>
                    <a:pt x="5081" y="30364"/>
                  </a:lnTo>
                  <a:lnTo>
                    <a:pt x="5160" y="30324"/>
                  </a:lnTo>
                  <a:lnTo>
                    <a:pt x="5278" y="30206"/>
                  </a:lnTo>
                  <a:lnTo>
                    <a:pt x="5317" y="30127"/>
                  </a:lnTo>
                  <a:lnTo>
                    <a:pt x="5317" y="29970"/>
                  </a:lnTo>
                  <a:lnTo>
                    <a:pt x="5278" y="29812"/>
                  </a:lnTo>
                  <a:lnTo>
                    <a:pt x="5199" y="29694"/>
                  </a:lnTo>
                  <a:lnTo>
                    <a:pt x="5081" y="29655"/>
                  </a:lnTo>
                  <a:lnTo>
                    <a:pt x="4529" y="29458"/>
                  </a:lnTo>
                  <a:lnTo>
                    <a:pt x="4017" y="29340"/>
                  </a:lnTo>
                  <a:lnTo>
                    <a:pt x="3505" y="29300"/>
                  </a:lnTo>
                  <a:lnTo>
                    <a:pt x="3466" y="29694"/>
                  </a:lnTo>
                  <a:lnTo>
                    <a:pt x="3466" y="29300"/>
                  </a:lnTo>
                  <a:close/>
                  <a:moveTo>
                    <a:pt x="46510" y="29340"/>
                  </a:moveTo>
                  <a:lnTo>
                    <a:pt x="46353" y="29418"/>
                  </a:lnTo>
                  <a:lnTo>
                    <a:pt x="46274" y="29537"/>
                  </a:lnTo>
                  <a:lnTo>
                    <a:pt x="46235" y="29655"/>
                  </a:lnTo>
                  <a:lnTo>
                    <a:pt x="46235" y="29812"/>
                  </a:lnTo>
                  <a:lnTo>
                    <a:pt x="46313" y="29930"/>
                  </a:lnTo>
                  <a:lnTo>
                    <a:pt x="46392" y="30048"/>
                  </a:lnTo>
                  <a:lnTo>
                    <a:pt x="46550" y="30088"/>
                  </a:lnTo>
                  <a:lnTo>
                    <a:pt x="46865" y="30167"/>
                  </a:lnTo>
                  <a:lnTo>
                    <a:pt x="47140" y="30245"/>
                  </a:lnTo>
                  <a:lnTo>
                    <a:pt x="47455" y="30364"/>
                  </a:lnTo>
                  <a:lnTo>
                    <a:pt x="47731" y="30521"/>
                  </a:lnTo>
                  <a:lnTo>
                    <a:pt x="47928" y="30206"/>
                  </a:lnTo>
                  <a:lnTo>
                    <a:pt x="47770" y="30600"/>
                  </a:lnTo>
                  <a:lnTo>
                    <a:pt x="47889" y="30639"/>
                  </a:lnTo>
                  <a:lnTo>
                    <a:pt x="48007" y="30639"/>
                  </a:lnTo>
                  <a:lnTo>
                    <a:pt x="48164" y="30600"/>
                  </a:lnTo>
                  <a:lnTo>
                    <a:pt x="48282" y="30482"/>
                  </a:lnTo>
                  <a:lnTo>
                    <a:pt x="48361" y="30364"/>
                  </a:lnTo>
                  <a:lnTo>
                    <a:pt x="48361" y="30206"/>
                  </a:lnTo>
                  <a:lnTo>
                    <a:pt x="48322" y="30048"/>
                  </a:lnTo>
                  <a:lnTo>
                    <a:pt x="48204" y="29970"/>
                  </a:lnTo>
                  <a:lnTo>
                    <a:pt x="48125" y="29891"/>
                  </a:lnTo>
                  <a:lnTo>
                    <a:pt x="47810" y="29694"/>
                  </a:lnTo>
                  <a:lnTo>
                    <a:pt x="47416" y="29537"/>
                  </a:lnTo>
                  <a:lnTo>
                    <a:pt x="47062" y="29418"/>
                  </a:lnTo>
                  <a:lnTo>
                    <a:pt x="46668" y="29340"/>
                  </a:lnTo>
                  <a:close/>
                  <a:moveTo>
                    <a:pt x="45132" y="29497"/>
                  </a:moveTo>
                  <a:lnTo>
                    <a:pt x="44974" y="29537"/>
                  </a:lnTo>
                  <a:lnTo>
                    <a:pt x="44265" y="29773"/>
                  </a:lnTo>
                  <a:lnTo>
                    <a:pt x="43517" y="30009"/>
                  </a:lnTo>
                  <a:lnTo>
                    <a:pt x="43399" y="30088"/>
                  </a:lnTo>
                  <a:lnTo>
                    <a:pt x="43320" y="30206"/>
                  </a:lnTo>
                  <a:lnTo>
                    <a:pt x="43281" y="30324"/>
                  </a:lnTo>
                  <a:lnTo>
                    <a:pt x="43281" y="30482"/>
                  </a:lnTo>
                  <a:lnTo>
                    <a:pt x="43360" y="30600"/>
                  </a:lnTo>
                  <a:lnTo>
                    <a:pt x="43438" y="30679"/>
                  </a:lnTo>
                  <a:lnTo>
                    <a:pt x="43557" y="30718"/>
                  </a:lnTo>
                  <a:lnTo>
                    <a:pt x="43793" y="30718"/>
                  </a:lnTo>
                  <a:lnTo>
                    <a:pt x="44462" y="30482"/>
                  </a:lnTo>
                  <a:lnTo>
                    <a:pt x="45211" y="30245"/>
                  </a:lnTo>
                  <a:lnTo>
                    <a:pt x="45368" y="30167"/>
                  </a:lnTo>
                  <a:lnTo>
                    <a:pt x="45447" y="30048"/>
                  </a:lnTo>
                  <a:lnTo>
                    <a:pt x="45486" y="29930"/>
                  </a:lnTo>
                  <a:lnTo>
                    <a:pt x="45486" y="29773"/>
                  </a:lnTo>
                  <a:lnTo>
                    <a:pt x="45408" y="29655"/>
                  </a:lnTo>
                  <a:lnTo>
                    <a:pt x="45289" y="29537"/>
                  </a:lnTo>
                  <a:lnTo>
                    <a:pt x="45132" y="29497"/>
                  </a:lnTo>
                  <a:close/>
                  <a:moveTo>
                    <a:pt x="6380" y="30088"/>
                  </a:moveTo>
                  <a:lnTo>
                    <a:pt x="6223" y="30127"/>
                  </a:lnTo>
                  <a:lnTo>
                    <a:pt x="6105" y="30206"/>
                  </a:lnTo>
                  <a:lnTo>
                    <a:pt x="6026" y="30364"/>
                  </a:lnTo>
                  <a:lnTo>
                    <a:pt x="6026" y="30482"/>
                  </a:lnTo>
                  <a:lnTo>
                    <a:pt x="6065" y="30639"/>
                  </a:lnTo>
                  <a:lnTo>
                    <a:pt x="6144" y="30757"/>
                  </a:lnTo>
                  <a:lnTo>
                    <a:pt x="6262" y="30836"/>
                  </a:lnTo>
                  <a:lnTo>
                    <a:pt x="7680" y="31387"/>
                  </a:lnTo>
                  <a:lnTo>
                    <a:pt x="7916" y="31387"/>
                  </a:lnTo>
                  <a:lnTo>
                    <a:pt x="8034" y="31348"/>
                  </a:lnTo>
                  <a:lnTo>
                    <a:pt x="8113" y="31269"/>
                  </a:lnTo>
                  <a:lnTo>
                    <a:pt x="8153" y="31191"/>
                  </a:lnTo>
                  <a:lnTo>
                    <a:pt x="8192" y="31033"/>
                  </a:lnTo>
                  <a:lnTo>
                    <a:pt x="8153" y="30875"/>
                  </a:lnTo>
                  <a:lnTo>
                    <a:pt x="8074" y="30757"/>
                  </a:lnTo>
                  <a:lnTo>
                    <a:pt x="7956" y="30679"/>
                  </a:lnTo>
                  <a:lnTo>
                    <a:pt x="6538" y="30127"/>
                  </a:lnTo>
                  <a:lnTo>
                    <a:pt x="6380" y="30088"/>
                  </a:lnTo>
                  <a:close/>
                  <a:moveTo>
                    <a:pt x="1970" y="29694"/>
                  </a:moveTo>
                  <a:lnTo>
                    <a:pt x="1851" y="29733"/>
                  </a:lnTo>
                  <a:lnTo>
                    <a:pt x="1576" y="29891"/>
                  </a:lnTo>
                  <a:lnTo>
                    <a:pt x="1300" y="30127"/>
                  </a:lnTo>
                  <a:lnTo>
                    <a:pt x="1024" y="30364"/>
                  </a:lnTo>
                  <a:lnTo>
                    <a:pt x="828" y="30639"/>
                  </a:lnTo>
                  <a:lnTo>
                    <a:pt x="591" y="30915"/>
                  </a:lnTo>
                  <a:lnTo>
                    <a:pt x="552" y="31033"/>
                  </a:lnTo>
                  <a:lnTo>
                    <a:pt x="552" y="31191"/>
                  </a:lnTo>
                  <a:lnTo>
                    <a:pt x="631" y="31348"/>
                  </a:lnTo>
                  <a:lnTo>
                    <a:pt x="749" y="31427"/>
                  </a:lnTo>
                  <a:lnTo>
                    <a:pt x="828" y="31466"/>
                  </a:lnTo>
                  <a:lnTo>
                    <a:pt x="946" y="31506"/>
                  </a:lnTo>
                  <a:lnTo>
                    <a:pt x="1103" y="31466"/>
                  </a:lnTo>
                  <a:lnTo>
                    <a:pt x="1182" y="31387"/>
                  </a:lnTo>
                  <a:lnTo>
                    <a:pt x="1261" y="31309"/>
                  </a:lnTo>
                  <a:lnTo>
                    <a:pt x="1418" y="31072"/>
                  </a:lnTo>
                  <a:lnTo>
                    <a:pt x="1576" y="30875"/>
                  </a:lnTo>
                  <a:lnTo>
                    <a:pt x="1773" y="30718"/>
                  </a:lnTo>
                  <a:lnTo>
                    <a:pt x="2009" y="30521"/>
                  </a:lnTo>
                  <a:lnTo>
                    <a:pt x="2206" y="30403"/>
                  </a:lnTo>
                  <a:lnTo>
                    <a:pt x="2324" y="30324"/>
                  </a:lnTo>
                  <a:lnTo>
                    <a:pt x="2403" y="30167"/>
                  </a:lnTo>
                  <a:lnTo>
                    <a:pt x="2403" y="30048"/>
                  </a:lnTo>
                  <a:lnTo>
                    <a:pt x="2363" y="29891"/>
                  </a:lnTo>
                  <a:lnTo>
                    <a:pt x="2245" y="29773"/>
                  </a:lnTo>
                  <a:lnTo>
                    <a:pt x="2127" y="29694"/>
                  </a:lnTo>
                  <a:close/>
                  <a:moveTo>
                    <a:pt x="42099" y="30521"/>
                  </a:moveTo>
                  <a:lnTo>
                    <a:pt x="40682" y="31151"/>
                  </a:lnTo>
                  <a:lnTo>
                    <a:pt x="40564" y="31230"/>
                  </a:lnTo>
                  <a:lnTo>
                    <a:pt x="40485" y="31348"/>
                  </a:lnTo>
                  <a:lnTo>
                    <a:pt x="40445" y="31506"/>
                  </a:lnTo>
                  <a:lnTo>
                    <a:pt x="40485" y="31663"/>
                  </a:lnTo>
                  <a:lnTo>
                    <a:pt x="40564" y="31742"/>
                  </a:lnTo>
                  <a:lnTo>
                    <a:pt x="40642" y="31821"/>
                  </a:lnTo>
                  <a:lnTo>
                    <a:pt x="40721" y="31860"/>
                  </a:lnTo>
                  <a:lnTo>
                    <a:pt x="40839" y="31860"/>
                  </a:lnTo>
                  <a:lnTo>
                    <a:pt x="40997" y="31821"/>
                  </a:lnTo>
                  <a:lnTo>
                    <a:pt x="42375" y="31230"/>
                  </a:lnTo>
                  <a:lnTo>
                    <a:pt x="42493" y="31151"/>
                  </a:lnTo>
                  <a:lnTo>
                    <a:pt x="42572" y="31033"/>
                  </a:lnTo>
                  <a:lnTo>
                    <a:pt x="42611" y="30875"/>
                  </a:lnTo>
                  <a:lnTo>
                    <a:pt x="42572" y="30757"/>
                  </a:lnTo>
                  <a:lnTo>
                    <a:pt x="42493" y="30600"/>
                  </a:lnTo>
                  <a:lnTo>
                    <a:pt x="42375" y="30521"/>
                  </a:lnTo>
                  <a:close/>
                  <a:moveTo>
                    <a:pt x="9058" y="31269"/>
                  </a:moveTo>
                  <a:lnTo>
                    <a:pt x="8940" y="31348"/>
                  </a:lnTo>
                  <a:lnTo>
                    <a:pt x="8861" y="31466"/>
                  </a:lnTo>
                  <a:lnTo>
                    <a:pt x="8822" y="31624"/>
                  </a:lnTo>
                  <a:lnTo>
                    <a:pt x="8861" y="31781"/>
                  </a:lnTo>
                  <a:lnTo>
                    <a:pt x="8901" y="31899"/>
                  </a:lnTo>
                  <a:lnTo>
                    <a:pt x="9019" y="31978"/>
                  </a:lnTo>
                  <a:lnTo>
                    <a:pt x="10358" y="32687"/>
                  </a:lnTo>
                  <a:lnTo>
                    <a:pt x="10476" y="32726"/>
                  </a:lnTo>
                  <a:lnTo>
                    <a:pt x="10634" y="32726"/>
                  </a:lnTo>
                  <a:lnTo>
                    <a:pt x="10752" y="32687"/>
                  </a:lnTo>
                  <a:lnTo>
                    <a:pt x="10830" y="32608"/>
                  </a:lnTo>
                  <a:lnTo>
                    <a:pt x="10870" y="32530"/>
                  </a:lnTo>
                  <a:lnTo>
                    <a:pt x="10949" y="32372"/>
                  </a:lnTo>
                  <a:lnTo>
                    <a:pt x="10909" y="32254"/>
                  </a:lnTo>
                  <a:lnTo>
                    <a:pt x="10870" y="32096"/>
                  </a:lnTo>
                  <a:lnTo>
                    <a:pt x="10752" y="32018"/>
                  </a:lnTo>
                  <a:lnTo>
                    <a:pt x="9373" y="31309"/>
                  </a:lnTo>
                  <a:lnTo>
                    <a:pt x="9216" y="31269"/>
                  </a:lnTo>
                  <a:close/>
                  <a:moveTo>
                    <a:pt x="30561" y="30994"/>
                  </a:moveTo>
                  <a:lnTo>
                    <a:pt x="30403" y="31033"/>
                  </a:lnTo>
                  <a:lnTo>
                    <a:pt x="30285" y="31112"/>
                  </a:lnTo>
                  <a:lnTo>
                    <a:pt x="30206" y="31230"/>
                  </a:lnTo>
                  <a:lnTo>
                    <a:pt x="30167" y="31348"/>
                  </a:lnTo>
                  <a:lnTo>
                    <a:pt x="30167" y="32884"/>
                  </a:lnTo>
                  <a:lnTo>
                    <a:pt x="30167" y="33041"/>
                  </a:lnTo>
                  <a:lnTo>
                    <a:pt x="30246" y="33160"/>
                  </a:lnTo>
                  <a:lnTo>
                    <a:pt x="30403" y="33238"/>
                  </a:lnTo>
                  <a:lnTo>
                    <a:pt x="30679" y="33238"/>
                  </a:lnTo>
                  <a:lnTo>
                    <a:pt x="30797" y="33160"/>
                  </a:lnTo>
                  <a:lnTo>
                    <a:pt x="30876" y="33002"/>
                  </a:lnTo>
                  <a:lnTo>
                    <a:pt x="30915" y="32884"/>
                  </a:lnTo>
                  <a:lnTo>
                    <a:pt x="30915" y="31387"/>
                  </a:lnTo>
                  <a:lnTo>
                    <a:pt x="30915" y="31230"/>
                  </a:lnTo>
                  <a:lnTo>
                    <a:pt x="30836" y="31112"/>
                  </a:lnTo>
                  <a:lnTo>
                    <a:pt x="30718" y="31033"/>
                  </a:lnTo>
                  <a:lnTo>
                    <a:pt x="30561" y="30994"/>
                  </a:lnTo>
                  <a:close/>
                  <a:moveTo>
                    <a:pt x="18313" y="30994"/>
                  </a:moveTo>
                  <a:lnTo>
                    <a:pt x="18155" y="31033"/>
                  </a:lnTo>
                  <a:lnTo>
                    <a:pt x="18037" y="31112"/>
                  </a:lnTo>
                  <a:lnTo>
                    <a:pt x="17959" y="31269"/>
                  </a:lnTo>
                  <a:lnTo>
                    <a:pt x="17959" y="31387"/>
                  </a:lnTo>
                  <a:lnTo>
                    <a:pt x="17998" y="32923"/>
                  </a:lnTo>
                  <a:lnTo>
                    <a:pt x="18037" y="33081"/>
                  </a:lnTo>
                  <a:lnTo>
                    <a:pt x="18116" y="33199"/>
                  </a:lnTo>
                  <a:lnTo>
                    <a:pt x="18234" y="33278"/>
                  </a:lnTo>
                  <a:lnTo>
                    <a:pt x="18392" y="33278"/>
                  </a:lnTo>
                  <a:lnTo>
                    <a:pt x="18549" y="33238"/>
                  </a:lnTo>
                  <a:lnTo>
                    <a:pt x="18667" y="33160"/>
                  </a:lnTo>
                  <a:lnTo>
                    <a:pt x="18707" y="33041"/>
                  </a:lnTo>
                  <a:lnTo>
                    <a:pt x="18746" y="32884"/>
                  </a:lnTo>
                  <a:lnTo>
                    <a:pt x="18707" y="31387"/>
                  </a:lnTo>
                  <a:lnTo>
                    <a:pt x="18667" y="31230"/>
                  </a:lnTo>
                  <a:lnTo>
                    <a:pt x="18589" y="31112"/>
                  </a:lnTo>
                  <a:lnTo>
                    <a:pt x="18471" y="31033"/>
                  </a:lnTo>
                  <a:lnTo>
                    <a:pt x="18313" y="30994"/>
                  </a:lnTo>
                  <a:close/>
                  <a:moveTo>
                    <a:pt x="48952" y="31033"/>
                  </a:moveTo>
                  <a:lnTo>
                    <a:pt x="48794" y="31072"/>
                  </a:lnTo>
                  <a:lnTo>
                    <a:pt x="48676" y="31191"/>
                  </a:lnTo>
                  <a:lnTo>
                    <a:pt x="48597" y="31309"/>
                  </a:lnTo>
                  <a:lnTo>
                    <a:pt x="48558" y="31466"/>
                  </a:lnTo>
                  <a:lnTo>
                    <a:pt x="48597" y="31584"/>
                  </a:lnTo>
                  <a:lnTo>
                    <a:pt x="48716" y="31821"/>
                  </a:lnTo>
                  <a:lnTo>
                    <a:pt x="48794" y="32057"/>
                  </a:lnTo>
                  <a:lnTo>
                    <a:pt x="48834" y="32333"/>
                  </a:lnTo>
                  <a:lnTo>
                    <a:pt x="48873" y="32569"/>
                  </a:lnTo>
                  <a:lnTo>
                    <a:pt x="48873" y="32923"/>
                  </a:lnTo>
                  <a:lnTo>
                    <a:pt x="48913" y="33081"/>
                  </a:lnTo>
                  <a:lnTo>
                    <a:pt x="48991" y="33199"/>
                  </a:lnTo>
                  <a:lnTo>
                    <a:pt x="49109" y="33278"/>
                  </a:lnTo>
                  <a:lnTo>
                    <a:pt x="49267" y="33278"/>
                  </a:lnTo>
                  <a:lnTo>
                    <a:pt x="49424" y="33238"/>
                  </a:lnTo>
                  <a:lnTo>
                    <a:pt x="49543" y="33160"/>
                  </a:lnTo>
                  <a:lnTo>
                    <a:pt x="49621" y="33041"/>
                  </a:lnTo>
                  <a:lnTo>
                    <a:pt x="49661" y="32884"/>
                  </a:lnTo>
                  <a:lnTo>
                    <a:pt x="49621" y="32530"/>
                  </a:lnTo>
                  <a:lnTo>
                    <a:pt x="49582" y="32214"/>
                  </a:lnTo>
                  <a:lnTo>
                    <a:pt x="49503" y="31860"/>
                  </a:lnTo>
                  <a:lnTo>
                    <a:pt x="49424" y="31584"/>
                  </a:lnTo>
                  <a:lnTo>
                    <a:pt x="49306" y="31269"/>
                  </a:lnTo>
                  <a:lnTo>
                    <a:pt x="49228" y="31151"/>
                  </a:lnTo>
                  <a:lnTo>
                    <a:pt x="49070" y="31072"/>
                  </a:lnTo>
                  <a:lnTo>
                    <a:pt x="48952" y="31033"/>
                  </a:lnTo>
                  <a:close/>
                  <a:moveTo>
                    <a:pt x="39461" y="31781"/>
                  </a:moveTo>
                  <a:lnTo>
                    <a:pt x="39303" y="31821"/>
                  </a:lnTo>
                  <a:lnTo>
                    <a:pt x="37964" y="32608"/>
                  </a:lnTo>
                  <a:lnTo>
                    <a:pt x="37846" y="32687"/>
                  </a:lnTo>
                  <a:lnTo>
                    <a:pt x="37807" y="32845"/>
                  </a:lnTo>
                  <a:lnTo>
                    <a:pt x="37768" y="32963"/>
                  </a:lnTo>
                  <a:lnTo>
                    <a:pt x="37846" y="33120"/>
                  </a:lnTo>
                  <a:lnTo>
                    <a:pt x="37886" y="33199"/>
                  </a:lnTo>
                  <a:lnTo>
                    <a:pt x="37964" y="33238"/>
                  </a:lnTo>
                  <a:lnTo>
                    <a:pt x="38083" y="33278"/>
                  </a:lnTo>
                  <a:lnTo>
                    <a:pt x="38161" y="33317"/>
                  </a:lnTo>
                  <a:lnTo>
                    <a:pt x="38279" y="33278"/>
                  </a:lnTo>
                  <a:lnTo>
                    <a:pt x="38358" y="33238"/>
                  </a:lnTo>
                  <a:lnTo>
                    <a:pt x="39658" y="32490"/>
                  </a:lnTo>
                  <a:lnTo>
                    <a:pt x="39776" y="32411"/>
                  </a:lnTo>
                  <a:lnTo>
                    <a:pt x="39855" y="32293"/>
                  </a:lnTo>
                  <a:lnTo>
                    <a:pt x="39855" y="32136"/>
                  </a:lnTo>
                  <a:lnTo>
                    <a:pt x="39815" y="31978"/>
                  </a:lnTo>
                  <a:lnTo>
                    <a:pt x="39737" y="31860"/>
                  </a:lnTo>
                  <a:lnTo>
                    <a:pt x="39579" y="31821"/>
                  </a:lnTo>
                  <a:lnTo>
                    <a:pt x="39461" y="31781"/>
                  </a:lnTo>
                  <a:close/>
                  <a:moveTo>
                    <a:pt x="11776" y="32726"/>
                  </a:moveTo>
                  <a:lnTo>
                    <a:pt x="11657" y="32805"/>
                  </a:lnTo>
                  <a:lnTo>
                    <a:pt x="11539" y="32923"/>
                  </a:lnTo>
                  <a:lnTo>
                    <a:pt x="11500" y="33041"/>
                  </a:lnTo>
                  <a:lnTo>
                    <a:pt x="11500" y="33199"/>
                  </a:lnTo>
                  <a:lnTo>
                    <a:pt x="11539" y="33317"/>
                  </a:lnTo>
                  <a:lnTo>
                    <a:pt x="11657" y="33435"/>
                  </a:lnTo>
                  <a:lnTo>
                    <a:pt x="12918" y="34262"/>
                  </a:lnTo>
                  <a:lnTo>
                    <a:pt x="12996" y="34302"/>
                  </a:lnTo>
                  <a:lnTo>
                    <a:pt x="13115" y="34341"/>
                  </a:lnTo>
                  <a:lnTo>
                    <a:pt x="13312" y="34302"/>
                  </a:lnTo>
                  <a:lnTo>
                    <a:pt x="13430" y="34184"/>
                  </a:lnTo>
                  <a:lnTo>
                    <a:pt x="13508" y="34026"/>
                  </a:lnTo>
                  <a:lnTo>
                    <a:pt x="13508" y="33908"/>
                  </a:lnTo>
                  <a:lnTo>
                    <a:pt x="13469" y="33750"/>
                  </a:lnTo>
                  <a:lnTo>
                    <a:pt x="13351" y="33632"/>
                  </a:lnTo>
                  <a:lnTo>
                    <a:pt x="12051" y="32805"/>
                  </a:lnTo>
                  <a:lnTo>
                    <a:pt x="11933" y="32726"/>
                  </a:lnTo>
                  <a:close/>
                  <a:moveTo>
                    <a:pt x="355" y="32175"/>
                  </a:moveTo>
                  <a:lnTo>
                    <a:pt x="237" y="32254"/>
                  </a:lnTo>
                  <a:lnTo>
                    <a:pt x="119" y="32372"/>
                  </a:lnTo>
                  <a:lnTo>
                    <a:pt x="79" y="32530"/>
                  </a:lnTo>
                  <a:lnTo>
                    <a:pt x="40" y="33475"/>
                  </a:lnTo>
                  <a:lnTo>
                    <a:pt x="1" y="34065"/>
                  </a:lnTo>
                  <a:lnTo>
                    <a:pt x="40" y="34184"/>
                  </a:lnTo>
                  <a:lnTo>
                    <a:pt x="119" y="34302"/>
                  </a:lnTo>
                  <a:lnTo>
                    <a:pt x="237" y="34420"/>
                  </a:lnTo>
                  <a:lnTo>
                    <a:pt x="355" y="34459"/>
                  </a:lnTo>
                  <a:lnTo>
                    <a:pt x="394" y="34459"/>
                  </a:lnTo>
                  <a:lnTo>
                    <a:pt x="512" y="34420"/>
                  </a:lnTo>
                  <a:lnTo>
                    <a:pt x="631" y="34341"/>
                  </a:lnTo>
                  <a:lnTo>
                    <a:pt x="749" y="34223"/>
                  </a:lnTo>
                  <a:lnTo>
                    <a:pt x="749" y="34065"/>
                  </a:lnTo>
                  <a:lnTo>
                    <a:pt x="788" y="33553"/>
                  </a:lnTo>
                  <a:lnTo>
                    <a:pt x="867" y="32569"/>
                  </a:lnTo>
                  <a:lnTo>
                    <a:pt x="828" y="32411"/>
                  </a:lnTo>
                  <a:lnTo>
                    <a:pt x="749" y="32293"/>
                  </a:lnTo>
                  <a:lnTo>
                    <a:pt x="631" y="32214"/>
                  </a:lnTo>
                  <a:lnTo>
                    <a:pt x="512" y="32175"/>
                  </a:lnTo>
                  <a:close/>
                  <a:moveTo>
                    <a:pt x="36822" y="33357"/>
                  </a:moveTo>
                  <a:lnTo>
                    <a:pt x="36665" y="33435"/>
                  </a:lnTo>
                  <a:lnTo>
                    <a:pt x="35444" y="34341"/>
                  </a:lnTo>
                  <a:lnTo>
                    <a:pt x="35326" y="34459"/>
                  </a:lnTo>
                  <a:lnTo>
                    <a:pt x="35286" y="34617"/>
                  </a:lnTo>
                  <a:lnTo>
                    <a:pt x="35286" y="34735"/>
                  </a:lnTo>
                  <a:lnTo>
                    <a:pt x="35365" y="34892"/>
                  </a:lnTo>
                  <a:lnTo>
                    <a:pt x="35483" y="34971"/>
                  </a:lnTo>
                  <a:lnTo>
                    <a:pt x="35641" y="35011"/>
                  </a:lnTo>
                  <a:lnTo>
                    <a:pt x="35798" y="35011"/>
                  </a:lnTo>
                  <a:lnTo>
                    <a:pt x="35877" y="34932"/>
                  </a:lnTo>
                  <a:lnTo>
                    <a:pt x="37098" y="34065"/>
                  </a:lnTo>
                  <a:lnTo>
                    <a:pt x="37216" y="33947"/>
                  </a:lnTo>
                  <a:lnTo>
                    <a:pt x="37256" y="33829"/>
                  </a:lnTo>
                  <a:lnTo>
                    <a:pt x="37256" y="33672"/>
                  </a:lnTo>
                  <a:lnTo>
                    <a:pt x="37216" y="33514"/>
                  </a:lnTo>
                  <a:lnTo>
                    <a:pt x="37098" y="33435"/>
                  </a:lnTo>
                  <a:lnTo>
                    <a:pt x="36941" y="33357"/>
                  </a:lnTo>
                  <a:close/>
                  <a:moveTo>
                    <a:pt x="14296" y="34499"/>
                  </a:moveTo>
                  <a:lnTo>
                    <a:pt x="14178" y="34538"/>
                  </a:lnTo>
                  <a:lnTo>
                    <a:pt x="14060" y="34617"/>
                  </a:lnTo>
                  <a:lnTo>
                    <a:pt x="13981" y="34774"/>
                  </a:lnTo>
                  <a:lnTo>
                    <a:pt x="13981" y="34932"/>
                  </a:lnTo>
                  <a:lnTo>
                    <a:pt x="14020" y="35050"/>
                  </a:lnTo>
                  <a:lnTo>
                    <a:pt x="14099" y="35168"/>
                  </a:lnTo>
                  <a:lnTo>
                    <a:pt x="14847" y="35798"/>
                  </a:lnTo>
                  <a:lnTo>
                    <a:pt x="15241" y="36153"/>
                  </a:lnTo>
                  <a:lnTo>
                    <a:pt x="15359" y="36231"/>
                  </a:lnTo>
                  <a:lnTo>
                    <a:pt x="15478" y="36231"/>
                  </a:lnTo>
                  <a:lnTo>
                    <a:pt x="15635" y="36192"/>
                  </a:lnTo>
                  <a:lnTo>
                    <a:pt x="15793" y="36113"/>
                  </a:lnTo>
                  <a:lnTo>
                    <a:pt x="15871" y="35995"/>
                  </a:lnTo>
                  <a:lnTo>
                    <a:pt x="15871" y="35838"/>
                  </a:lnTo>
                  <a:lnTo>
                    <a:pt x="15832" y="35680"/>
                  </a:lnTo>
                  <a:lnTo>
                    <a:pt x="15753" y="35562"/>
                  </a:lnTo>
                  <a:lnTo>
                    <a:pt x="15359" y="35247"/>
                  </a:lnTo>
                  <a:lnTo>
                    <a:pt x="14572" y="34577"/>
                  </a:lnTo>
                  <a:lnTo>
                    <a:pt x="14454" y="34499"/>
                  </a:lnTo>
                  <a:close/>
                  <a:moveTo>
                    <a:pt x="18274" y="34065"/>
                  </a:moveTo>
                  <a:lnTo>
                    <a:pt x="18155" y="34184"/>
                  </a:lnTo>
                  <a:lnTo>
                    <a:pt x="18077" y="34302"/>
                  </a:lnTo>
                  <a:lnTo>
                    <a:pt x="18037" y="34459"/>
                  </a:lnTo>
                  <a:lnTo>
                    <a:pt x="18116" y="35956"/>
                  </a:lnTo>
                  <a:lnTo>
                    <a:pt x="18116" y="36113"/>
                  </a:lnTo>
                  <a:lnTo>
                    <a:pt x="18234" y="36231"/>
                  </a:lnTo>
                  <a:lnTo>
                    <a:pt x="18352" y="36310"/>
                  </a:lnTo>
                  <a:lnTo>
                    <a:pt x="18628" y="36310"/>
                  </a:lnTo>
                  <a:lnTo>
                    <a:pt x="18746" y="36192"/>
                  </a:lnTo>
                  <a:lnTo>
                    <a:pt x="18825" y="36074"/>
                  </a:lnTo>
                  <a:lnTo>
                    <a:pt x="18864" y="35916"/>
                  </a:lnTo>
                  <a:lnTo>
                    <a:pt x="18786" y="34420"/>
                  </a:lnTo>
                  <a:lnTo>
                    <a:pt x="18746" y="34262"/>
                  </a:lnTo>
                  <a:lnTo>
                    <a:pt x="18667" y="34144"/>
                  </a:lnTo>
                  <a:lnTo>
                    <a:pt x="18549" y="34065"/>
                  </a:lnTo>
                  <a:close/>
                  <a:moveTo>
                    <a:pt x="30521" y="34026"/>
                  </a:moveTo>
                  <a:lnTo>
                    <a:pt x="30364" y="34065"/>
                  </a:lnTo>
                  <a:lnTo>
                    <a:pt x="30246" y="34144"/>
                  </a:lnTo>
                  <a:lnTo>
                    <a:pt x="30167" y="34262"/>
                  </a:lnTo>
                  <a:lnTo>
                    <a:pt x="30127" y="34420"/>
                  </a:lnTo>
                  <a:lnTo>
                    <a:pt x="30127" y="35916"/>
                  </a:lnTo>
                  <a:lnTo>
                    <a:pt x="30127" y="36074"/>
                  </a:lnTo>
                  <a:lnTo>
                    <a:pt x="30206" y="36192"/>
                  </a:lnTo>
                  <a:lnTo>
                    <a:pt x="30364" y="36271"/>
                  </a:lnTo>
                  <a:lnTo>
                    <a:pt x="30482" y="36310"/>
                  </a:lnTo>
                  <a:lnTo>
                    <a:pt x="30639" y="36271"/>
                  </a:lnTo>
                  <a:lnTo>
                    <a:pt x="30758" y="36192"/>
                  </a:lnTo>
                  <a:lnTo>
                    <a:pt x="30836" y="36074"/>
                  </a:lnTo>
                  <a:lnTo>
                    <a:pt x="30876" y="35916"/>
                  </a:lnTo>
                  <a:lnTo>
                    <a:pt x="30915" y="34420"/>
                  </a:lnTo>
                  <a:lnTo>
                    <a:pt x="30876" y="34262"/>
                  </a:lnTo>
                  <a:lnTo>
                    <a:pt x="30797" y="34144"/>
                  </a:lnTo>
                  <a:lnTo>
                    <a:pt x="30679" y="34065"/>
                  </a:lnTo>
                  <a:lnTo>
                    <a:pt x="30521" y="34026"/>
                  </a:lnTo>
                  <a:close/>
                  <a:moveTo>
                    <a:pt x="49346" y="34026"/>
                  </a:moveTo>
                  <a:lnTo>
                    <a:pt x="49188" y="34065"/>
                  </a:lnTo>
                  <a:lnTo>
                    <a:pt x="49070" y="34144"/>
                  </a:lnTo>
                  <a:lnTo>
                    <a:pt x="48991" y="34302"/>
                  </a:lnTo>
                  <a:lnTo>
                    <a:pt x="48952" y="34420"/>
                  </a:lnTo>
                  <a:lnTo>
                    <a:pt x="48952" y="34971"/>
                  </a:lnTo>
                  <a:lnTo>
                    <a:pt x="48952" y="35916"/>
                  </a:lnTo>
                  <a:lnTo>
                    <a:pt x="48952" y="36074"/>
                  </a:lnTo>
                  <a:lnTo>
                    <a:pt x="49031" y="36192"/>
                  </a:lnTo>
                  <a:lnTo>
                    <a:pt x="49149" y="36271"/>
                  </a:lnTo>
                  <a:lnTo>
                    <a:pt x="49306" y="36310"/>
                  </a:lnTo>
                  <a:lnTo>
                    <a:pt x="49464" y="36310"/>
                  </a:lnTo>
                  <a:lnTo>
                    <a:pt x="49582" y="36231"/>
                  </a:lnTo>
                  <a:lnTo>
                    <a:pt x="49661" y="36113"/>
                  </a:lnTo>
                  <a:lnTo>
                    <a:pt x="49700" y="35956"/>
                  </a:lnTo>
                  <a:lnTo>
                    <a:pt x="49740" y="34971"/>
                  </a:lnTo>
                  <a:lnTo>
                    <a:pt x="49700" y="34420"/>
                  </a:lnTo>
                  <a:lnTo>
                    <a:pt x="49700" y="34262"/>
                  </a:lnTo>
                  <a:lnTo>
                    <a:pt x="49621" y="34144"/>
                  </a:lnTo>
                  <a:lnTo>
                    <a:pt x="49503" y="34065"/>
                  </a:lnTo>
                  <a:lnTo>
                    <a:pt x="49346" y="34026"/>
                  </a:lnTo>
                  <a:close/>
                  <a:moveTo>
                    <a:pt x="34381" y="35247"/>
                  </a:moveTo>
                  <a:lnTo>
                    <a:pt x="34223" y="35326"/>
                  </a:lnTo>
                  <a:lnTo>
                    <a:pt x="33829" y="35719"/>
                  </a:lnTo>
                  <a:lnTo>
                    <a:pt x="33436" y="36074"/>
                  </a:lnTo>
                  <a:lnTo>
                    <a:pt x="33120" y="36546"/>
                  </a:lnTo>
                  <a:lnTo>
                    <a:pt x="33081" y="36665"/>
                  </a:lnTo>
                  <a:lnTo>
                    <a:pt x="33081" y="36822"/>
                  </a:lnTo>
                  <a:lnTo>
                    <a:pt x="33160" y="36940"/>
                  </a:lnTo>
                  <a:lnTo>
                    <a:pt x="33278" y="37058"/>
                  </a:lnTo>
                  <a:lnTo>
                    <a:pt x="33357" y="37098"/>
                  </a:lnTo>
                  <a:lnTo>
                    <a:pt x="33554" y="37098"/>
                  </a:lnTo>
                  <a:lnTo>
                    <a:pt x="33632" y="37058"/>
                  </a:lnTo>
                  <a:lnTo>
                    <a:pt x="33711" y="36980"/>
                  </a:lnTo>
                  <a:lnTo>
                    <a:pt x="33790" y="36901"/>
                  </a:lnTo>
                  <a:lnTo>
                    <a:pt x="34026" y="36586"/>
                  </a:lnTo>
                  <a:lnTo>
                    <a:pt x="34341" y="36271"/>
                  </a:lnTo>
                  <a:lnTo>
                    <a:pt x="34735" y="35916"/>
                  </a:lnTo>
                  <a:lnTo>
                    <a:pt x="34853" y="35798"/>
                  </a:lnTo>
                  <a:lnTo>
                    <a:pt x="34853" y="35641"/>
                  </a:lnTo>
                  <a:lnTo>
                    <a:pt x="34853" y="35483"/>
                  </a:lnTo>
                  <a:lnTo>
                    <a:pt x="34775" y="35365"/>
                  </a:lnTo>
                  <a:lnTo>
                    <a:pt x="34656" y="35286"/>
                  </a:lnTo>
                  <a:lnTo>
                    <a:pt x="34499" y="35247"/>
                  </a:lnTo>
                  <a:close/>
                  <a:moveTo>
                    <a:pt x="355" y="35207"/>
                  </a:moveTo>
                  <a:lnTo>
                    <a:pt x="237" y="35247"/>
                  </a:lnTo>
                  <a:lnTo>
                    <a:pt x="119" y="35326"/>
                  </a:lnTo>
                  <a:lnTo>
                    <a:pt x="40" y="35444"/>
                  </a:lnTo>
                  <a:lnTo>
                    <a:pt x="1" y="35601"/>
                  </a:lnTo>
                  <a:lnTo>
                    <a:pt x="40" y="36350"/>
                  </a:lnTo>
                  <a:lnTo>
                    <a:pt x="79" y="37137"/>
                  </a:lnTo>
                  <a:lnTo>
                    <a:pt x="119" y="37255"/>
                  </a:lnTo>
                  <a:lnTo>
                    <a:pt x="197" y="37373"/>
                  </a:lnTo>
                  <a:lnTo>
                    <a:pt x="316" y="37452"/>
                  </a:lnTo>
                  <a:lnTo>
                    <a:pt x="473" y="37492"/>
                  </a:lnTo>
                  <a:lnTo>
                    <a:pt x="512" y="37492"/>
                  </a:lnTo>
                  <a:lnTo>
                    <a:pt x="631" y="37452"/>
                  </a:lnTo>
                  <a:lnTo>
                    <a:pt x="749" y="37334"/>
                  </a:lnTo>
                  <a:lnTo>
                    <a:pt x="828" y="37216"/>
                  </a:lnTo>
                  <a:lnTo>
                    <a:pt x="828" y="37058"/>
                  </a:lnTo>
                  <a:lnTo>
                    <a:pt x="788" y="36310"/>
                  </a:lnTo>
                  <a:lnTo>
                    <a:pt x="749" y="35562"/>
                  </a:lnTo>
                  <a:lnTo>
                    <a:pt x="709" y="35444"/>
                  </a:lnTo>
                  <a:lnTo>
                    <a:pt x="631" y="35286"/>
                  </a:lnTo>
                  <a:lnTo>
                    <a:pt x="512" y="35207"/>
                  </a:lnTo>
                  <a:close/>
                  <a:moveTo>
                    <a:pt x="16423" y="36665"/>
                  </a:moveTo>
                  <a:lnTo>
                    <a:pt x="16265" y="36704"/>
                  </a:lnTo>
                  <a:lnTo>
                    <a:pt x="16147" y="36783"/>
                  </a:lnTo>
                  <a:lnTo>
                    <a:pt x="16068" y="36901"/>
                  </a:lnTo>
                  <a:lnTo>
                    <a:pt x="16029" y="37058"/>
                  </a:lnTo>
                  <a:lnTo>
                    <a:pt x="16068" y="37216"/>
                  </a:lnTo>
                  <a:lnTo>
                    <a:pt x="16147" y="37452"/>
                  </a:lnTo>
                  <a:lnTo>
                    <a:pt x="16226" y="37728"/>
                  </a:lnTo>
                  <a:lnTo>
                    <a:pt x="16265" y="38004"/>
                  </a:lnTo>
                  <a:lnTo>
                    <a:pt x="16305" y="38279"/>
                  </a:lnTo>
                  <a:lnTo>
                    <a:pt x="16265" y="38516"/>
                  </a:lnTo>
                  <a:lnTo>
                    <a:pt x="16305" y="38634"/>
                  </a:lnTo>
                  <a:lnTo>
                    <a:pt x="16383" y="38791"/>
                  </a:lnTo>
                  <a:lnTo>
                    <a:pt x="16462" y="38870"/>
                  </a:lnTo>
                  <a:lnTo>
                    <a:pt x="16620" y="38909"/>
                  </a:lnTo>
                  <a:lnTo>
                    <a:pt x="16659" y="38909"/>
                  </a:lnTo>
                  <a:lnTo>
                    <a:pt x="16816" y="38870"/>
                  </a:lnTo>
                  <a:lnTo>
                    <a:pt x="16895" y="38831"/>
                  </a:lnTo>
                  <a:lnTo>
                    <a:pt x="17013" y="38712"/>
                  </a:lnTo>
                  <a:lnTo>
                    <a:pt x="17053" y="38555"/>
                  </a:lnTo>
                  <a:lnTo>
                    <a:pt x="17053" y="38279"/>
                  </a:lnTo>
                  <a:lnTo>
                    <a:pt x="17013" y="37925"/>
                  </a:lnTo>
                  <a:lnTo>
                    <a:pt x="16974" y="37570"/>
                  </a:lnTo>
                  <a:lnTo>
                    <a:pt x="16895" y="37216"/>
                  </a:lnTo>
                  <a:lnTo>
                    <a:pt x="16777" y="36901"/>
                  </a:lnTo>
                  <a:lnTo>
                    <a:pt x="16659" y="36783"/>
                  </a:lnTo>
                  <a:lnTo>
                    <a:pt x="16541" y="36704"/>
                  </a:lnTo>
                  <a:lnTo>
                    <a:pt x="16423" y="36665"/>
                  </a:lnTo>
                  <a:close/>
                  <a:moveTo>
                    <a:pt x="30482" y="37058"/>
                  </a:moveTo>
                  <a:lnTo>
                    <a:pt x="30324" y="37098"/>
                  </a:lnTo>
                  <a:lnTo>
                    <a:pt x="30206" y="37177"/>
                  </a:lnTo>
                  <a:lnTo>
                    <a:pt x="30127" y="37295"/>
                  </a:lnTo>
                  <a:lnTo>
                    <a:pt x="30088" y="37452"/>
                  </a:lnTo>
                  <a:lnTo>
                    <a:pt x="30088" y="38949"/>
                  </a:lnTo>
                  <a:lnTo>
                    <a:pt x="30088" y="39106"/>
                  </a:lnTo>
                  <a:lnTo>
                    <a:pt x="30167" y="39224"/>
                  </a:lnTo>
                  <a:lnTo>
                    <a:pt x="30285" y="39303"/>
                  </a:lnTo>
                  <a:lnTo>
                    <a:pt x="30443" y="39343"/>
                  </a:lnTo>
                  <a:lnTo>
                    <a:pt x="30600" y="39303"/>
                  </a:lnTo>
                  <a:lnTo>
                    <a:pt x="30718" y="39224"/>
                  </a:lnTo>
                  <a:lnTo>
                    <a:pt x="30797" y="39106"/>
                  </a:lnTo>
                  <a:lnTo>
                    <a:pt x="30836" y="38988"/>
                  </a:lnTo>
                  <a:lnTo>
                    <a:pt x="30836" y="37452"/>
                  </a:lnTo>
                  <a:lnTo>
                    <a:pt x="30836" y="37295"/>
                  </a:lnTo>
                  <a:lnTo>
                    <a:pt x="30758" y="37177"/>
                  </a:lnTo>
                  <a:lnTo>
                    <a:pt x="30639" y="37098"/>
                  </a:lnTo>
                  <a:lnTo>
                    <a:pt x="30482" y="37058"/>
                  </a:lnTo>
                  <a:close/>
                  <a:moveTo>
                    <a:pt x="49109" y="37098"/>
                  </a:moveTo>
                  <a:lnTo>
                    <a:pt x="48991" y="37177"/>
                  </a:lnTo>
                  <a:lnTo>
                    <a:pt x="48873" y="37295"/>
                  </a:lnTo>
                  <a:lnTo>
                    <a:pt x="48834" y="37413"/>
                  </a:lnTo>
                  <a:lnTo>
                    <a:pt x="48755" y="38161"/>
                  </a:lnTo>
                  <a:lnTo>
                    <a:pt x="48637" y="38909"/>
                  </a:lnTo>
                  <a:lnTo>
                    <a:pt x="48637" y="39067"/>
                  </a:lnTo>
                  <a:lnTo>
                    <a:pt x="48676" y="39185"/>
                  </a:lnTo>
                  <a:lnTo>
                    <a:pt x="48794" y="39303"/>
                  </a:lnTo>
                  <a:lnTo>
                    <a:pt x="48952" y="39343"/>
                  </a:lnTo>
                  <a:lnTo>
                    <a:pt x="48991" y="39343"/>
                  </a:lnTo>
                  <a:lnTo>
                    <a:pt x="49149" y="39303"/>
                  </a:lnTo>
                  <a:lnTo>
                    <a:pt x="49228" y="39264"/>
                  </a:lnTo>
                  <a:lnTo>
                    <a:pt x="49346" y="39146"/>
                  </a:lnTo>
                  <a:lnTo>
                    <a:pt x="49385" y="39028"/>
                  </a:lnTo>
                  <a:lnTo>
                    <a:pt x="49503" y="38279"/>
                  </a:lnTo>
                  <a:lnTo>
                    <a:pt x="49582" y="37492"/>
                  </a:lnTo>
                  <a:lnTo>
                    <a:pt x="49582" y="37334"/>
                  </a:lnTo>
                  <a:lnTo>
                    <a:pt x="49503" y="37216"/>
                  </a:lnTo>
                  <a:lnTo>
                    <a:pt x="49385" y="37137"/>
                  </a:lnTo>
                  <a:lnTo>
                    <a:pt x="49267" y="37098"/>
                  </a:lnTo>
                  <a:close/>
                  <a:moveTo>
                    <a:pt x="18510" y="37098"/>
                  </a:moveTo>
                  <a:lnTo>
                    <a:pt x="18392" y="37137"/>
                  </a:lnTo>
                  <a:lnTo>
                    <a:pt x="18274" y="37216"/>
                  </a:lnTo>
                  <a:lnTo>
                    <a:pt x="18195" y="37334"/>
                  </a:lnTo>
                  <a:lnTo>
                    <a:pt x="18155" y="37492"/>
                  </a:lnTo>
                  <a:lnTo>
                    <a:pt x="18234" y="38988"/>
                  </a:lnTo>
                  <a:lnTo>
                    <a:pt x="18274" y="39146"/>
                  </a:lnTo>
                  <a:lnTo>
                    <a:pt x="18352" y="39264"/>
                  </a:lnTo>
                  <a:lnTo>
                    <a:pt x="18471" y="39343"/>
                  </a:lnTo>
                  <a:lnTo>
                    <a:pt x="18628" y="39382"/>
                  </a:lnTo>
                  <a:lnTo>
                    <a:pt x="18786" y="39343"/>
                  </a:lnTo>
                  <a:lnTo>
                    <a:pt x="18904" y="39224"/>
                  </a:lnTo>
                  <a:lnTo>
                    <a:pt x="18982" y="39106"/>
                  </a:lnTo>
                  <a:lnTo>
                    <a:pt x="18982" y="38949"/>
                  </a:lnTo>
                  <a:lnTo>
                    <a:pt x="18943" y="37452"/>
                  </a:lnTo>
                  <a:lnTo>
                    <a:pt x="18904" y="37295"/>
                  </a:lnTo>
                  <a:lnTo>
                    <a:pt x="18786" y="37177"/>
                  </a:lnTo>
                  <a:lnTo>
                    <a:pt x="18667" y="37098"/>
                  </a:lnTo>
                  <a:close/>
                  <a:moveTo>
                    <a:pt x="32924" y="37807"/>
                  </a:moveTo>
                  <a:lnTo>
                    <a:pt x="32766" y="37885"/>
                  </a:lnTo>
                  <a:lnTo>
                    <a:pt x="32687" y="38004"/>
                  </a:lnTo>
                  <a:lnTo>
                    <a:pt x="32648" y="38161"/>
                  </a:lnTo>
                  <a:lnTo>
                    <a:pt x="32648" y="38279"/>
                  </a:lnTo>
                  <a:lnTo>
                    <a:pt x="32687" y="38673"/>
                  </a:lnTo>
                  <a:lnTo>
                    <a:pt x="32766" y="39067"/>
                  </a:lnTo>
                  <a:lnTo>
                    <a:pt x="32884" y="39461"/>
                  </a:lnTo>
                  <a:lnTo>
                    <a:pt x="33042" y="39815"/>
                  </a:lnTo>
                  <a:lnTo>
                    <a:pt x="33081" y="39894"/>
                  </a:lnTo>
                  <a:lnTo>
                    <a:pt x="33160" y="39973"/>
                  </a:lnTo>
                  <a:lnTo>
                    <a:pt x="33278" y="40012"/>
                  </a:lnTo>
                  <a:lnTo>
                    <a:pt x="33357" y="40012"/>
                  </a:lnTo>
                  <a:lnTo>
                    <a:pt x="33554" y="39973"/>
                  </a:lnTo>
                  <a:lnTo>
                    <a:pt x="33672" y="39894"/>
                  </a:lnTo>
                  <a:lnTo>
                    <a:pt x="33711" y="39736"/>
                  </a:lnTo>
                  <a:lnTo>
                    <a:pt x="33751" y="39618"/>
                  </a:lnTo>
                  <a:lnTo>
                    <a:pt x="33711" y="39461"/>
                  </a:lnTo>
                  <a:lnTo>
                    <a:pt x="33593" y="39185"/>
                  </a:lnTo>
                  <a:lnTo>
                    <a:pt x="33514" y="38870"/>
                  </a:lnTo>
                  <a:lnTo>
                    <a:pt x="33436" y="38594"/>
                  </a:lnTo>
                  <a:lnTo>
                    <a:pt x="33436" y="38279"/>
                  </a:lnTo>
                  <a:lnTo>
                    <a:pt x="33436" y="38200"/>
                  </a:lnTo>
                  <a:lnTo>
                    <a:pt x="33396" y="38043"/>
                  </a:lnTo>
                  <a:lnTo>
                    <a:pt x="33317" y="37925"/>
                  </a:lnTo>
                  <a:lnTo>
                    <a:pt x="33199" y="37807"/>
                  </a:lnTo>
                  <a:close/>
                  <a:moveTo>
                    <a:pt x="591" y="38240"/>
                  </a:moveTo>
                  <a:lnTo>
                    <a:pt x="434" y="38279"/>
                  </a:lnTo>
                  <a:lnTo>
                    <a:pt x="355" y="38397"/>
                  </a:lnTo>
                  <a:lnTo>
                    <a:pt x="276" y="38516"/>
                  </a:lnTo>
                  <a:lnTo>
                    <a:pt x="276" y="38673"/>
                  </a:lnTo>
                  <a:lnTo>
                    <a:pt x="394" y="39421"/>
                  </a:lnTo>
                  <a:lnTo>
                    <a:pt x="552" y="40170"/>
                  </a:lnTo>
                  <a:lnTo>
                    <a:pt x="631" y="40288"/>
                  </a:lnTo>
                  <a:lnTo>
                    <a:pt x="709" y="40406"/>
                  </a:lnTo>
                  <a:lnTo>
                    <a:pt x="828" y="40445"/>
                  </a:lnTo>
                  <a:lnTo>
                    <a:pt x="946" y="40485"/>
                  </a:lnTo>
                  <a:lnTo>
                    <a:pt x="1024" y="40485"/>
                  </a:lnTo>
                  <a:lnTo>
                    <a:pt x="1143" y="40406"/>
                  </a:lnTo>
                  <a:lnTo>
                    <a:pt x="1261" y="40288"/>
                  </a:lnTo>
                  <a:lnTo>
                    <a:pt x="1300" y="40170"/>
                  </a:lnTo>
                  <a:lnTo>
                    <a:pt x="1300" y="40012"/>
                  </a:lnTo>
                  <a:lnTo>
                    <a:pt x="1143" y="39303"/>
                  </a:lnTo>
                  <a:lnTo>
                    <a:pt x="1024" y="38555"/>
                  </a:lnTo>
                  <a:lnTo>
                    <a:pt x="985" y="38397"/>
                  </a:lnTo>
                  <a:lnTo>
                    <a:pt x="867" y="38319"/>
                  </a:lnTo>
                  <a:lnTo>
                    <a:pt x="749" y="38240"/>
                  </a:lnTo>
                  <a:close/>
                  <a:moveTo>
                    <a:pt x="16462" y="39539"/>
                  </a:moveTo>
                  <a:lnTo>
                    <a:pt x="16344" y="39579"/>
                  </a:lnTo>
                  <a:lnTo>
                    <a:pt x="16226" y="39658"/>
                  </a:lnTo>
                  <a:lnTo>
                    <a:pt x="16147" y="39776"/>
                  </a:lnTo>
                  <a:lnTo>
                    <a:pt x="16108" y="39933"/>
                  </a:lnTo>
                  <a:lnTo>
                    <a:pt x="16147" y="40051"/>
                  </a:lnTo>
                  <a:lnTo>
                    <a:pt x="16226" y="40170"/>
                  </a:lnTo>
                  <a:lnTo>
                    <a:pt x="17368" y="41233"/>
                  </a:lnTo>
                  <a:lnTo>
                    <a:pt x="17486" y="41312"/>
                  </a:lnTo>
                  <a:lnTo>
                    <a:pt x="17762" y="41312"/>
                  </a:lnTo>
                  <a:lnTo>
                    <a:pt x="17880" y="41193"/>
                  </a:lnTo>
                  <a:lnTo>
                    <a:pt x="17959" y="41075"/>
                  </a:lnTo>
                  <a:lnTo>
                    <a:pt x="17998" y="40918"/>
                  </a:lnTo>
                  <a:lnTo>
                    <a:pt x="17959" y="40800"/>
                  </a:lnTo>
                  <a:lnTo>
                    <a:pt x="17840" y="40682"/>
                  </a:lnTo>
                  <a:lnTo>
                    <a:pt x="16738" y="39618"/>
                  </a:lnTo>
                  <a:lnTo>
                    <a:pt x="16620" y="39539"/>
                  </a:lnTo>
                  <a:close/>
                  <a:moveTo>
                    <a:pt x="32254" y="40327"/>
                  </a:moveTo>
                  <a:lnTo>
                    <a:pt x="32136" y="40406"/>
                  </a:lnTo>
                  <a:lnTo>
                    <a:pt x="30994" y="41430"/>
                  </a:lnTo>
                  <a:lnTo>
                    <a:pt x="30915" y="41548"/>
                  </a:lnTo>
                  <a:lnTo>
                    <a:pt x="30876" y="41666"/>
                  </a:lnTo>
                  <a:lnTo>
                    <a:pt x="30876" y="41824"/>
                  </a:lnTo>
                  <a:lnTo>
                    <a:pt x="30954" y="41942"/>
                  </a:lnTo>
                  <a:lnTo>
                    <a:pt x="31073" y="42060"/>
                  </a:lnTo>
                  <a:lnTo>
                    <a:pt x="31230" y="42099"/>
                  </a:lnTo>
                  <a:lnTo>
                    <a:pt x="31388" y="42060"/>
                  </a:lnTo>
                  <a:lnTo>
                    <a:pt x="31506" y="41981"/>
                  </a:lnTo>
                  <a:lnTo>
                    <a:pt x="32648" y="40997"/>
                  </a:lnTo>
                  <a:lnTo>
                    <a:pt x="32727" y="40839"/>
                  </a:lnTo>
                  <a:lnTo>
                    <a:pt x="32766" y="40721"/>
                  </a:lnTo>
                  <a:lnTo>
                    <a:pt x="32727" y="40563"/>
                  </a:lnTo>
                  <a:lnTo>
                    <a:pt x="32648" y="40445"/>
                  </a:lnTo>
                  <a:lnTo>
                    <a:pt x="32530" y="40366"/>
                  </a:lnTo>
                  <a:lnTo>
                    <a:pt x="32412" y="40327"/>
                  </a:lnTo>
                  <a:close/>
                  <a:moveTo>
                    <a:pt x="48637" y="40091"/>
                  </a:moveTo>
                  <a:lnTo>
                    <a:pt x="48479" y="40130"/>
                  </a:lnTo>
                  <a:lnTo>
                    <a:pt x="48401" y="40209"/>
                  </a:lnTo>
                  <a:lnTo>
                    <a:pt x="48322" y="40366"/>
                  </a:lnTo>
                  <a:lnTo>
                    <a:pt x="48125" y="41075"/>
                  </a:lnTo>
                  <a:lnTo>
                    <a:pt x="47928" y="41824"/>
                  </a:lnTo>
                  <a:lnTo>
                    <a:pt x="47928" y="41942"/>
                  </a:lnTo>
                  <a:lnTo>
                    <a:pt x="47967" y="42099"/>
                  </a:lnTo>
                  <a:lnTo>
                    <a:pt x="48046" y="42217"/>
                  </a:lnTo>
                  <a:lnTo>
                    <a:pt x="48204" y="42296"/>
                  </a:lnTo>
                  <a:lnTo>
                    <a:pt x="48401" y="42296"/>
                  </a:lnTo>
                  <a:lnTo>
                    <a:pt x="48519" y="42217"/>
                  </a:lnTo>
                  <a:lnTo>
                    <a:pt x="48597" y="42139"/>
                  </a:lnTo>
                  <a:lnTo>
                    <a:pt x="48676" y="42021"/>
                  </a:lnTo>
                  <a:lnTo>
                    <a:pt x="48873" y="41272"/>
                  </a:lnTo>
                  <a:lnTo>
                    <a:pt x="49070" y="40524"/>
                  </a:lnTo>
                  <a:lnTo>
                    <a:pt x="49070" y="40406"/>
                  </a:lnTo>
                  <a:lnTo>
                    <a:pt x="49031" y="40248"/>
                  </a:lnTo>
                  <a:lnTo>
                    <a:pt x="48913" y="40130"/>
                  </a:lnTo>
                  <a:lnTo>
                    <a:pt x="48794" y="40091"/>
                  </a:lnTo>
                  <a:close/>
                  <a:moveTo>
                    <a:pt x="18667" y="40130"/>
                  </a:moveTo>
                  <a:lnTo>
                    <a:pt x="18549" y="40170"/>
                  </a:lnTo>
                  <a:lnTo>
                    <a:pt x="18431" y="40248"/>
                  </a:lnTo>
                  <a:lnTo>
                    <a:pt x="18352" y="40366"/>
                  </a:lnTo>
                  <a:lnTo>
                    <a:pt x="18313" y="40524"/>
                  </a:lnTo>
                  <a:lnTo>
                    <a:pt x="18392" y="41902"/>
                  </a:lnTo>
                  <a:lnTo>
                    <a:pt x="18392" y="41981"/>
                  </a:lnTo>
                  <a:lnTo>
                    <a:pt x="18431" y="42099"/>
                  </a:lnTo>
                  <a:lnTo>
                    <a:pt x="18471" y="42178"/>
                  </a:lnTo>
                  <a:lnTo>
                    <a:pt x="18549" y="42257"/>
                  </a:lnTo>
                  <a:lnTo>
                    <a:pt x="18667" y="42336"/>
                  </a:lnTo>
                  <a:lnTo>
                    <a:pt x="18786" y="42336"/>
                  </a:lnTo>
                  <a:lnTo>
                    <a:pt x="18943" y="42296"/>
                  </a:lnTo>
                  <a:lnTo>
                    <a:pt x="19061" y="42257"/>
                  </a:lnTo>
                  <a:lnTo>
                    <a:pt x="19101" y="42178"/>
                  </a:lnTo>
                  <a:lnTo>
                    <a:pt x="19140" y="42060"/>
                  </a:lnTo>
                  <a:lnTo>
                    <a:pt x="19179" y="41942"/>
                  </a:lnTo>
                  <a:lnTo>
                    <a:pt x="19061" y="40485"/>
                  </a:lnTo>
                  <a:lnTo>
                    <a:pt x="19022" y="40327"/>
                  </a:lnTo>
                  <a:lnTo>
                    <a:pt x="18943" y="40209"/>
                  </a:lnTo>
                  <a:lnTo>
                    <a:pt x="18825" y="40130"/>
                  </a:lnTo>
                  <a:close/>
                  <a:moveTo>
                    <a:pt x="30443" y="40091"/>
                  </a:moveTo>
                  <a:lnTo>
                    <a:pt x="30285" y="40130"/>
                  </a:lnTo>
                  <a:lnTo>
                    <a:pt x="30167" y="40209"/>
                  </a:lnTo>
                  <a:lnTo>
                    <a:pt x="30088" y="40327"/>
                  </a:lnTo>
                  <a:lnTo>
                    <a:pt x="30049" y="40485"/>
                  </a:lnTo>
                  <a:lnTo>
                    <a:pt x="30009" y="41981"/>
                  </a:lnTo>
                  <a:lnTo>
                    <a:pt x="30049" y="42139"/>
                  </a:lnTo>
                  <a:lnTo>
                    <a:pt x="30127" y="42257"/>
                  </a:lnTo>
                  <a:lnTo>
                    <a:pt x="30246" y="42336"/>
                  </a:lnTo>
                  <a:lnTo>
                    <a:pt x="30403" y="42375"/>
                  </a:lnTo>
                  <a:lnTo>
                    <a:pt x="30561" y="42375"/>
                  </a:lnTo>
                  <a:lnTo>
                    <a:pt x="30679" y="42296"/>
                  </a:lnTo>
                  <a:lnTo>
                    <a:pt x="30758" y="42178"/>
                  </a:lnTo>
                  <a:lnTo>
                    <a:pt x="30797" y="42021"/>
                  </a:lnTo>
                  <a:lnTo>
                    <a:pt x="30797" y="40485"/>
                  </a:lnTo>
                  <a:lnTo>
                    <a:pt x="30797" y="40327"/>
                  </a:lnTo>
                  <a:lnTo>
                    <a:pt x="30718" y="40209"/>
                  </a:lnTo>
                  <a:lnTo>
                    <a:pt x="30600" y="40130"/>
                  </a:lnTo>
                  <a:lnTo>
                    <a:pt x="30443" y="40091"/>
                  </a:lnTo>
                  <a:close/>
                  <a:moveTo>
                    <a:pt x="1221" y="41193"/>
                  </a:moveTo>
                  <a:lnTo>
                    <a:pt x="1064" y="41272"/>
                  </a:lnTo>
                  <a:lnTo>
                    <a:pt x="985" y="41390"/>
                  </a:lnTo>
                  <a:lnTo>
                    <a:pt x="946" y="41509"/>
                  </a:lnTo>
                  <a:lnTo>
                    <a:pt x="946" y="41666"/>
                  </a:lnTo>
                  <a:lnTo>
                    <a:pt x="1418" y="43163"/>
                  </a:lnTo>
                  <a:lnTo>
                    <a:pt x="1497" y="43241"/>
                  </a:lnTo>
                  <a:lnTo>
                    <a:pt x="1576" y="43320"/>
                  </a:lnTo>
                  <a:lnTo>
                    <a:pt x="1655" y="43399"/>
                  </a:lnTo>
                  <a:lnTo>
                    <a:pt x="1773" y="43399"/>
                  </a:lnTo>
                  <a:lnTo>
                    <a:pt x="1891" y="43359"/>
                  </a:lnTo>
                  <a:lnTo>
                    <a:pt x="2048" y="43281"/>
                  </a:lnTo>
                  <a:lnTo>
                    <a:pt x="2127" y="43163"/>
                  </a:lnTo>
                  <a:lnTo>
                    <a:pt x="2167" y="43044"/>
                  </a:lnTo>
                  <a:lnTo>
                    <a:pt x="2127" y="42887"/>
                  </a:lnTo>
                  <a:lnTo>
                    <a:pt x="1694" y="41469"/>
                  </a:lnTo>
                  <a:lnTo>
                    <a:pt x="1615" y="41351"/>
                  </a:lnTo>
                  <a:lnTo>
                    <a:pt x="1497" y="41233"/>
                  </a:lnTo>
                  <a:lnTo>
                    <a:pt x="1340" y="41193"/>
                  </a:lnTo>
                  <a:close/>
                  <a:moveTo>
                    <a:pt x="47810" y="42966"/>
                  </a:moveTo>
                  <a:lnTo>
                    <a:pt x="47652" y="43005"/>
                  </a:lnTo>
                  <a:lnTo>
                    <a:pt x="47534" y="43084"/>
                  </a:lnTo>
                  <a:lnTo>
                    <a:pt x="47455" y="43241"/>
                  </a:lnTo>
                  <a:lnTo>
                    <a:pt x="47140" y="43990"/>
                  </a:lnTo>
                  <a:lnTo>
                    <a:pt x="46983" y="44423"/>
                  </a:lnTo>
                  <a:lnTo>
                    <a:pt x="46904" y="44580"/>
                  </a:lnTo>
                  <a:lnTo>
                    <a:pt x="46865" y="44738"/>
                  </a:lnTo>
                  <a:lnTo>
                    <a:pt x="46865" y="44895"/>
                  </a:lnTo>
                  <a:lnTo>
                    <a:pt x="46943" y="45014"/>
                  </a:lnTo>
                  <a:lnTo>
                    <a:pt x="47062" y="45092"/>
                  </a:lnTo>
                  <a:lnTo>
                    <a:pt x="47219" y="45132"/>
                  </a:lnTo>
                  <a:lnTo>
                    <a:pt x="47337" y="45132"/>
                  </a:lnTo>
                  <a:lnTo>
                    <a:pt x="47416" y="45092"/>
                  </a:lnTo>
                  <a:lnTo>
                    <a:pt x="47495" y="45014"/>
                  </a:lnTo>
                  <a:lnTo>
                    <a:pt x="47574" y="44935"/>
                  </a:lnTo>
                  <a:lnTo>
                    <a:pt x="47692" y="44698"/>
                  </a:lnTo>
                  <a:lnTo>
                    <a:pt x="47849" y="44305"/>
                  </a:lnTo>
                  <a:lnTo>
                    <a:pt x="48164" y="43478"/>
                  </a:lnTo>
                  <a:lnTo>
                    <a:pt x="48204" y="43359"/>
                  </a:lnTo>
                  <a:lnTo>
                    <a:pt x="48164" y="43202"/>
                  </a:lnTo>
                  <a:lnTo>
                    <a:pt x="48086" y="43084"/>
                  </a:lnTo>
                  <a:lnTo>
                    <a:pt x="47928" y="43005"/>
                  </a:lnTo>
                  <a:lnTo>
                    <a:pt x="47810" y="42966"/>
                  </a:lnTo>
                  <a:close/>
                  <a:moveTo>
                    <a:pt x="2206" y="44068"/>
                  </a:moveTo>
                  <a:lnTo>
                    <a:pt x="2048" y="44147"/>
                  </a:lnTo>
                  <a:lnTo>
                    <a:pt x="1970" y="44305"/>
                  </a:lnTo>
                  <a:lnTo>
                    <a:pt x="1970" y="44423"/>
                  </a:lnTo>
                  <a:lnTo>
                    <a:pt x="1970" y="44580"/>
                  </a:lnTo>
                  <a:lnTo>
                    <a:pt x="2048" y="44698"/>
                  </a:lnTo>
                  <a:lnTo>
                    <a:pt x="2206" y="45053"/>
                  </a:lnTo>
                  <a:lnTo>
                    <a:pt x="2403" y="45407"/>
                  </a:lnTo>
                  <a:lnTo>
                    <a:pt x="2639" y="45683"/>
                  </a:lnTo>
                  <a:lnTo>
                    <a:pt x="2915" y="45959"/>
                  </a:lnTo>
                  <a:lnTo>
                    <a:pt x="3033" y="46037"/>
                  </a:lnTo>
                  <a:lnTo>
                    <a:pt x="3190" y="46077"/>
                  </a:lnTo>
                  <a:lnTo>
                    <a:pt x="3348" y="46037"/>
                  </a:lnTo>
                  <a:lnTo>
                    <a:pt x="3466" y="45919"/>
                  </a:lnTo>
                  <a:lnTo>
                    <a:pt x="3545" y="45801"/>
                  </a:lnTo>
                  <a:lnTo>
                    <a:pt x="3545" y="45644"/>
                  </a:lnTo>
                  <a:lnTo>
                    <a:pt x="3505" y="45525"/>
                  </a:lnTo>
                  <a:lnTo>
                    <a:pt x="3427" y="45407"/>
                  </a:lnTo>
                  <a:lnTo>
                    <a:pt x="3230" y="45171"/>
                  </a:lnTo>
                  <a:lnTo>
                    <a:pt x="3033" y="44935"/>
                  </a:lnTo>
                  <a:lnTo>
                    <a:pt x="2875" y="44698"/>
                  </a:lnTo>
                  <a:lnTo>
                    <a:pt x="2757" y="44423"/>
                  </a:lnTo>
                  <a:lnTo>
                    <a:pt x="2678" y="44305"/>
                  </a:lnTo>
                  <a:lnTo>
                    <a:pt x="2600" y="44147"/>
                  </a:lnTo>
                  <a:lnTo>
                    <a:pt x="2482" y="44068"/>
                  </a:lnTo>
                  <a:close/>
                  <a:moveTo>
                    <a:pt x="46156" y="45525"/>
                  </a:moveTo>
                  <a:lnTo>
                    <a:pt x="46038" y="45604"/>
                  </a:lnTo>
                  <a:lnTo>
                    <a:pt x="45762" y="45762"/>
                  </a:lnTo>
                  <a:lnTo>
                    <a:pt x="45447" y="45880"/>
                  </a:lnTo>
                  <a:lnTo>
                    <a:pt x="45132" y="45998"/>
                  </a:lnTo>
                  <a:lnTo>
                    <a:pt x="44817" y="46037"/>
                  </a:lnTo>
                  <a:lnTo>
                    <a:pt x="44659" y="46116"/>
                  </a:lnTo>
                  <a:lnTo>
                    <a:pt x="44541" y="46195"/>
                  </a:lnTo>
                  <a:lnTo>
                    <a:pt x="44462" y="46313"/>
                  </a:lnTo>
                  <a:lnTo>
                    <a:pt x="44462" y="46471"/>
                  </a:lnTo>
                  <a:lnTo>
                    <a:pt x="44502" y="46589"/>
                  </a:lnTo>
                  <a:lnTo>
                    <a:pt x="44581" y="46707"/>
                  </a:lnTo>
                  <a:lnTo>
                    <a:pt x="44699" y="46786"/>
                  </a:lnTo>
                  <a:lnTo>
                    <a:pt x="44856" y="46825"/>
                  </a:lnTo>
                  <a:lnTo>
                    <a:pt x="44896" y="46825"/>
                  </a:lnTo>
                  <a:lnTo>
                    <a:pt x="45289" y="46746"/>
                  </a:lnTo>
                  <a:lnTo>
                    <a:pt x="45723" y="46628"/>
                  </a:lnTo>
                  <a:lnTo>
                    <a:pt x="46116" y="46431"/>
                  </a:lnTo>
                  <a:lnTo>
                    <a:pt x="46471" y="46195"/>
                  </a:lnTo>
                  <a:lnTo>
                    <a:pt x="46589" y="46116"/>
                  </a:lnTo>
                  <a:lnTo>
                    <a:pt x="46628" y="45959"/>
                  </a:lnTo>
                  <a:lnTo>
                    <a:pt x="46628" y="45841"/>
                  </a:lnTo>
                  <a:lnTo>
                    <a:pt x="46550" y="45683"/>
                  </a:lnTo>
                  <a:lnTo>
                    <a:pt x="46471" y="45565"/>
                  </a:lnTo>
                  <a:lnTo>
                    <a:pt x="46313" y="45525"/>
                  </a:lnTo>
                  <a:close/>
                  <a:moveTo>
                    <a:pt x="4451" y="45998"/>
                  </a:moveTo>
                  <a:lnTo>
                    <a:pt x="4293" y="46037"/>
                  </a:lnTo>
                  <a:lnTo>
                    <a:pt x="4214" y="46156"/>
                  </a:lnTo>
                  <a:lnTo>
                    <a:pt x="4136" y="46274"/>
                  </a:lnTo>
                  <a:lnTo>
                    <a:pt x="4136" y="46431"/>
                  </a:lnTo>
                  <a:lnTo>
                    <a:pt x="4175" y="46589"/>
                  </a:lnTo>
                  <a:lnTo>
                    <a:pt x="4293" y="46668"/>
                  </a:lnTo>
                  <a:lnTo>
                    <a:pt x="4411" y="46746"/>
                  </a:lnTo>
                  <a:lnTo>
                    <a:pt x="4844" y="46825"/>
                  </a:lnTo>
                  <a:lnTo>
                    <a:pt x="5278" y="46864"/>
                  </a:lnTo>
                  <a:lnTo>
                    <a:pt x="5829" y="46904"/>
                  </a:lnTo>
                  <a:lnTo>
                    <a:pt x="6026" y="46864"/>
                  </a:lnTo>
                  <a:lnTo>
                    <a:pt x="6183" y="46864"/>
                  </a:lnTo>
                  <a:lnTo>
                    <a:pt x="6302" y="46746"/>
                  </a:lnTo>
                  <a:lnTo>
                    <a:pt x="6380" y="46628"/>
                  </a:lnTo>
                  <a:lnTo>
                    <a:pt x="6420" y="46471"/>
                  </a:lnTo>
                  <a:lnTo>
                    <a:pt x="6380" y="46353"/>
                  </a:lnTo>
                  <a:lnTo>
                    <a:pt x="6302" y="46234"/>
                  </a:lnTo>
                  <a:lnTo>
                    <a:pt x="6144" y="46156"/>
                  </a:lnTo>
                  <a:lnTo>
                    <a:pt x="6026" y="46116"/>
                  </a:lnTo>
                  <a:lnTo>
                    <a:pt x="5356" y="46116"/>
                  </a:lnTo>
                  <a:lnTo>
                    <a:pt x="4923" y="46037"/>
                  </a:lnTo>
                  <a:lnTo>
                    <a:pt x="4608" y="45998"/>
                  </a:lnTo>
                  <a:close/>
                  <a:moveTo>
                    <a:pt x="42336" y="45919"/>
                  </a:moveTo>
                  <a:lnTo>
                    <a:pt x="42218" y="45959"/>
                  </a:lnTo>
                  <a:lnTo>
                    <a:pt x="42139" y="46037"/>
                  </a:lnTo>
                  <a:lnTo>
                    <a:pt x="41745" y="46471"/>
                  </a:lnTo>
                  <a:lnTo>
                    <a:pt x="41666" y="46628"/>
                  </a:lnTo>
                  <a:lnTo>
                    <a:pt x="41666" y="46746"/>
                  </a:lnTo>
                  <a:lnTo>
                    <a:pt x="41706" y="46904"/>
                  </a:lnTo>
                  <a:lnTo>
                    <a:pt x="41784" y="47022"/>
                  </a:lnTo>
                  <a:lnTo>
                    <a:pt x="41903" y="47101"/>
                  </a:lnTo>
                  <a:lnTo>
                    <a:pt x="42021" y="47140"/>
                  </a:lnTo>
                  <a:lnTo>
                    <a:pt x="42178" y="47101"/>
                  </a:lnTo>
                  <a:lnTo>
                    <a:pt x="42296" y="46983"/>
                  </a:lnTo>
                  <a:lnTo>
                    <a:pt x="42533" y="46707"/>
                  </a:lnTo>
                  <a:lnTo>
                    <a:pt x="42927" y="46786"/>
                  </a:lnTo>
                  <a:lnTo>
                    <a:pt x="43281" y="46864"/>
                  </a:lnTo>
                  <a:lnTo>
                    <a:pt x="43438" y="46825"/>
                  </a:lnTo>
                  <a:lnTo>
                    <a:pt x="43557" y="46786"/>
                  </a:lnTo>
                  <a:lnTo>
                    <a:pt x="43675" y="46668"/>
                  </a:lnTo>
                  <a:lnTo>
                    <a:pt x="43714" y="46510"/>
                  </a:lnTo>
                  <a:lnTo>
                    <a:pt x="43675" y="46353"/>
                  </a:lnTo>
                  <a:lnTo>
                    <a:pt x="43635" y="46234"/>
                  </a:lnTo>
                  <a:lnTo>
                    <a:pt x="43517" y="46156"/>
                  </a:lnTo>
                  <a:lnTo>
                    <a:pt x="43360" y="46116"/>
                  </a:lnTo>
                  <a:lnTo>
                    <a:pt x="42966" y="46037"/>
                  </a:lnTo>
                  <a:lnTo>
                    <a:pt x="42533" y="45919"/>
                  </a:lnTo>
                  <a:close/>
                  <a:moveTo>
                    <a:pt x="7483" y="46077"/>
                  </a:moveTo>
                  <a:lnTo>
                    <a:pt x="7326" y="46116"/>
                  </a:lnTo>
                  <a:lnTo>
                    <a:pt x="7207" y="46195"/>
                  </a:lnTo>
                  <a:lnTo>
                    <a:pt x="7089" y="46313"/>
                  </a:lnTo>
                  <a:lnTo>
                    <a:pt x="7050" y="46431"/>
                  </a:lnTo>
                  <a:lnTo>
                    <a:pt x="7089" y="46589"/>
                  </a:lnTo>
                  <a:lnTo>
                    <a:pt x="7168" y="46707"/>
                  </a:lnTo>
                  <a:lnTo>
                    <a:pt x="8192" y="47849"/>
                  </a:lnTo>
                  <a:lnTo>
                    <a:pt x="8310" y="47928"/>
                  </a:lnTo>
                  <a:lnTo>
                    <a:pt x="8468" y="47967"/>
                  </a:lnTo>
                  <a:lnTo>
                    <a:pt x="8586" y="47967"/>
                  </a:lnTo>
                  <a:lnTo>
                    <a:pt x="8743" y="47888"/>
                  </a:lnTo>
                  <a:lnTo>
                    <a:pt x="8822" y="47770"/>
                  </a:lnTo>
                  <a:lnTo>
                    <a:pt x="8861" y="47613"/>
                  </a:lnTo>
                  <a:lnTo>
                    <a:pt x="8822" y="47455"/>
                  </a:lnTo>
                  <a:lnTo>
                    <a:pt x="8743" y="47337"/>
                  </a:lnTo>
                  <a:lnTo>
                    <a:pt x="7719" y="46234"/>
                  </a:lnTo>
                  <a:lnTo>
                    <a:pt x="7601" y="46116"/>
                  </a:lnTo>
                  <a:lnTo>
                    <a:pt x="7483" y="46077"/>
                  </a:lnTo>
                  <a:close/>
                  <a:moveTo>
                    <a:pt x="40839" y="47495"/>
                  </a:moveTo>
                  <a:lnTo>
                    <a:pt x="40721" y="47613"/>
                  </a:lnTo>
                  <a:lnTo>
                    <a:pt x="39658" y="48676"/>
                  </a:lnTo>
                  <a:lnTo>
                    <a:pt x="39579" y="48794"/>
                  </a:lnTo>
                  <a:lnTo>
                    <a:pt x="39540" y="48952"/>
                  </a:lnTo>
                  <a:lnTo>
                    <a:pt x="39579" y="49109"/>
                  </a:lnTo>
                  <a:lnTo>
                    <a:pt x="39658" y="49227"/>
                  </a:lnTo>
                  <a:lnTo>
                    <a:pt x="39815" y="49306"/>
                  </a:lnTo>
                  <a:lnTo>
                    <a:pt x="39934" y="49346"/>
                  </a:lnTo>
                  <a:lnTo>
                    <a:pt x="40091" y="49306"/>
                  </a:lnTo>
                  <a:lnTo>
                    <a:pt x="40209" y="49227"/>
                  </a:lnTo>
                  <a:lnTo>
                    <a:pt x="41272" y="48125"/>
                  </a:lnTo>
                  <a:lnTo>
                    <a:pt x="41351" y="48007"/>
                  </a:lnTo>
                  <a:lnTo>
                    <a:pt x="41391" y="47849"/>
                  </a:lnTo>
                  <a:lnTo>
                    <a:pt x="41351" y="47691"/>
                  </a:lnTo>
                  <a:lnTo>
                    <a:pt x="41272" y="47573"/>
                  </a:lnTo>
                  <a:lnTo>
                    <a:pt x="41115" y="47495"/>
                  </a:lnTo>
                  <a:close/>
                  <a:moveTo>
                    <a:pt x="9373" y="48322"/>
                  </a:moveTo>
                  <a:lnTo>
                    <a:pt x="9255" y="48440"/>
                  </a:lnTo>
                  <a:lnTo>
                    <a:pt x="9176" y="48558"/>
                  </a:lnTo>
                  <a:lnTo>
                    <a:pt x="9137" y="48676"/>
                  </a:lnTo>
                  <a:lnTo>
                    <a:pt x="9176" y="48834"/>
                  </a:lnTo>
                  <a:lnTo>
                    <a:pt x="9255" y="48952"/>
                  </a:lnTo>
                  <a:lnTo>
                    <a:pt x="10319" y="50054"/>
                  </a:lnTo>
                  <a:lnTo>
                    <a:pt x="10476" y="50133"/>
                  </a:lnTo>
                  <a:lnTo>
                    <a:pt x="10752" y="50133"/>
                  </a:lnTo>
                  <a:lnTo>
                    <a:pt x="10870" y="50015"/>
                  </a:lnTo>
                  <a:lnTo>
                    <a:pt x="10949" y="49897"/>
                  </a:lnTo>
                  <a:lnTo>
                    <a:pt x="10988" y="49779"/>
                  </a:lnTo>
                  <a:lnTo>
                    <a:pt x="10949" y="49621"/>
                  </a:lnTo>
                  <a:lnTo>
                    <a:pt x="10870" y="49503"/>
                  </a:lnTo>
                  <a:lnTo>
                    <a:pt x="9807" y="48440"/>
                  </a:lnTo>
                  <a:lnTo>
                    <a:pt x="9649" y="48361"/>
                  </a:lnTo>
                  <a:lnTo>
                    <a:pt x="9531" y="48322"/>
                  </a:lnTo>
                  <a:close/>
                  <a:moveTo>
                    <a:pt x="38870" y="49621"/>
                  </a:moveTo>
                  <a:lnTo>
                    <a:pt x="38713" y="49661"/>
                  </a:lnTo>
                  <a:lnTo>
                    <a:pt x="38595" y="49739"/>
                  </a:lnTo>
                  <a:lnTo>
                    <a:pt x="37492" y="50803"/>
                  </a:lnTo>
                  <a:lnTo>
                    <a:pt x="37413" y="50921"/>
                  </a:lnTo>
                  <a:lnTo>
                    <a:pt x="37374" y="51039"/>
                  </a:lnTo>
                  <a:lnTo>
                    <a:pt x="37374" y="51196"/>
                  </a:lnTo>
                  <a:lnTo>
                    <a:pt x="37452" y="51315"/>
                  </a:lnTo>
                  <a:lnTo>
                    <a:pt x="37610" y="51393"/>
                  </a:lnTo>
                  <a:lnTo>
                    <a:pt x="37768" y="51433"/>
                  </a:lnTo>
                  <a:lnTo>
                    <a:pt x="37886" y="51433"/>
                  </a:lnTo>
                  <a:lnTo>
                    <a:pt x="38004" y="51354"/>
                  </a:lnTo>
                  <a:lnTo>
                    <a:pt x="39106" y="50291"/>
                  </a:lnTo>
                  <a:lnTo>
                    <a:pt x="39185" y="50173"/>
                  </a:lnTo>
                  <a:lnTo>
                    <a:pt x="39225" y="50015"/>
                  </a:lnTo>
                  <a:lnTo>
                    <a:pt x="39225" y="49897"/>
                  </a:lnTo>
                  <a:lnTo>
                    <a:pt x="39146" y="49739"/>
                  </a:lnTo>
                  <a:lnTo>
                    <a:pt x="38988" y="49661"/>
                  </a:lnTo>
                  <a:lnTo>
                    <a:pt x="38870" y="49621"/>
                  </a:lnTo>
                  <a:close/>
                  <a:moveTo>
                    <a:pt x="11697" y="50448"/>
                  </a:moveTo>
                  <a:lnTo>
                    <a:pt x="11539" y="50488"/>
                  </a:lnTo>
                  <a:lnTo>
                    <a:pt x="11421" y="50566"/>
                  </a:lnTo>
                  <a:lnTo>
                    <a:pt x="11342" y="50684"/>
                  </a:lnTo>
                  <a:lnTo>
                    <a:pt x="11303" y="50842"/>
                  </a:lnTo>
                  <a:lnTo>
                    <a:pt x="11342" y="50960"/>
                  </a:lnTo>
                  <a:lnTo>
                    <a:pt x="11421" y="51078"/>
                  </a:lnTo>
                  <a:lnTo>
                    <a:pt x="12563" y="52142"/>
                  </a:lnTo>
                  <a:lnTo>
                    <a:pt x="12681" y="52220"/>
                  </a:lnTo>
                  <a:lnTo>
                    <a:pt x="12800" y="52220"/>
                  </a:lnTo>
                  <a:lnTo>
                    <a:pt x="12957" y="52181"/>
                  </a:lnTo>
                  <a:lnTo>
                    <a:pt x="13115" y="52102"/>
                  </a:lnTo>
                  <a:lnTo>
                    <a:pt x="13193" y="51984"/>
                  </a:lnTo>
                  <a:lnTo>
                    <a:pt x="13193" y="51827"/>
                  </a:lnTo>
                  <a:lnTo>
                    <a:pt x="13154" y="51708"/>
                  </a:lnTo>
                  <a:lnTo>
                    <a:pt x="13075" y="51551"/>
                  </a:lnTo>
                  <a:lnTo>
                    <a:pt x="11973" y="50527"/>
                  </a:lnTo>
                  <a:lnTo>
                    <a:pt x="11815" y="50448"/>
                  </a:lnTo>
                  <a:close/>
                  <a:moveTo>
                    <a:pt x="36665" y="51708"/>
                  </a:moveTo>
                  <a:lnTo>
                    <a:pt x="36507" y="51748"/>
                  </a:lnTo>
                  <a:lnTo>
                    <a:pt x="36389" y="51827"/>
                  </a:lnTo>
                  <a:lnTo>
                    <a:pt x="35247" y="52811"/>
                  </a:lnTo>
                  <a:lnTo>
                    <a:pt x="35168" y="52929"/>
                  </a:lnTo>
                  <a:lnTo>
                    <a:pt x="35129" y="53087"/>
                  </a:lnTo>
                  <a:lnTo>
                    <a:pt x="35129" y="53244"/>
                  </a:lnTo>
                  <a:lnTo>
                    <a:pt x="35208" y="53362"/>
                  </a:lnTo>
                  <a:lnTo>
                    <a:pt x="35326" y="53441"/>
                  </a:lnTo>
                  <a:lnTo>
                    <a:pt x="35483" y="53481"/>
                  </a:lnTo>
                  <a:lnTo>
                    <a:pt x="35641" y="53481"/>
                  </a:lnTo>
                  <a:lnTo>
                    <a:pt x="35759" y="53402"/>
                  </a:lnTo>
                  <a:lnTo>
                    <a:pt x="36901" y="52378"/>
                  </a:lnTo>
                  <a:lnTo>
                    <a:pt x="36980" y="52260"/>
                  </a:lnTo>
                  <a:lnTo>
                    <a:pt x="37019" y="52102"/>
                  </a:lnTo>
                  <a:lnTo>
                    <a:pt x="36980" y="51984"/>
                  </a:lnTo>
                  <a:lnTo>
                    <a:pt x="36901" y="51827"/>
                  </a:lnTo>
                  <a:lnTo>
                    <a:pt x="36783" y="51748"/>
                  </a:lnTo>
                  <a:lnTo>
                    <a:pt x="36665" y="51708"/>
                  </a:lnTo>
                  <a:close/>
                  <a:moveTo>
                    <a:pt x="13942" y="52496"/>
                  </a:moveTo>
                  <a:lnTo>
                    <a:pt x="13784" y="52535"/>
                  </a:lnTo>
                  <a:lnTo>
                    <a:pt x="13666" y="52614"/>
                  </a:lnTo>
                  <a:lnTo>
                    <a:pt x="13587" y="52732"/>
                  </a:lnTo>
                  <a:lnTo>
                    <a:pt x="13548" y="52890"/>
                  </a:lnTo>
                  <a:lnTo>
                    <a:pt x="13587" y="53047"/>
                  </a:lnTo>
                  <a:lnTo>
                    <a:pt x="13705" y="53166"/>
                  </a:lnTo>
                  <a:lnTo>
                    <a:pt x="14847" y="54150"/>
                  </a:lnTo>
                  <a:lnTo>
                    <a:pt x="14966" y="54229"/>
                  </a:lnTo>
                  <a:lnTo>
                    <a:pt x="15084" y="54268"/>
                  </a:lnTo>
                  <a:lnTo>
                    <a:pt x="15241" y="54229"/>
                  </a:lnTo>
                  <a:lnTo>
                    <a:pt x="15359" y="54111"/>
                  </a:lnTo>
                  <a:lnTo>
                    <a:pt x="15438" y="53993"/>
                  </a:lnTo>
                  <a:lnTo>
                    <a:pt x="15478" y="53835"/>
                  </a:lnTo>
                  <a:lnTo>
                    <a:pt x="15438" y="53717"/>
                  </a:lnTo>
                  <a:lnTo>
                    <a:pt x="15359" y="53599"/>
                  </a:lnTo>
                  <a:lnTo>
                    <a:pt x="14217" y="52575"/>
                  </a:lnTo>
                  <a:lnTo>
                    <a:pt x="14060" y="52496"/>
                  </a:lnTo>
                  <a:close/>
                  <a:moveTo>
                    <a:pt x="34381" y="53717"/>
                  </a:moveTo>
                  <a:lnTo>
                    <a:pt x="34223" y="53756"/>
                  </a:lnTo>
                  <a:lnTo>
                    <a:pt x="34105" y="53835"/>
                  </a:lnTo>
                  <a:lnTo>
                    <a:pt x="32963" y="54820"/>
                  </a:lnTo>
                  <a:lnTo>
                    <a:pt x="32845" y="54938"/>
                  </a:lnTo>
                  <a:lnTo>
                    <a:pt x="32805" y="55056"/>
                  </a:lnTo>
                  <a:lnTo>
                    <a:pt x="32845" y="55213"/>
                  </a:lnTo>
                  <a:lnTo>
                    <a:pt x="32884" y="55332"/>
                  </a:lnTo>
                  <a:lnTo>
                    <a:pt x="33042" y="55450"/>
                  </a:lnTo>
                  <a:lnTo>
                    <a:pt x="33199" y="55489"/>
                  </a:lnTo>
                  <a:lnTo>
                    <a:pt x="33317" y="55450"/>
                  </a:lnTo>
                  <a:lnTo>
                    <a:pt x="33436" y="55371"/>
                  </a:lnTo>
                  <a:lnTo>
                    <a:pt x="34578" y="54386"/>
                  </a:lnTo>
                  <a:lnTo>
                    <a:pt x="34696" y="54268"/>
                  </a:lnTo>
                  <a:lnTo>
                    <a:pt x="34735" y="54150"/>
                  </a:lnTo>
                  <a:lnTo>
                    <a:pt x="34696" y="53993"/>
                  </a:lnTo>
                  <a:lnTo>
                    <a:pt x="34617" y="53874"/>
                  </a:lnTo>
                  <a:lnTo>
                    <a:pt x="34499" y="53756"/>
                  </a:lnTo>
                  <a:lnTo>
                    <a:pt x="34381" y="53717"/>
                  </a:lnTo>
                  <a:close/>
                  <a:moveTo>
                    <a:pt x="16226" y="54465"/>
                  </a:moveTo>
                  <a:lnTo>
                    <a:pt x="16068" y="54505"/>
                  </a:lnTo>
                  <a:lnTo>
                    <a:pt x="15950" y="54623"/>
                  </a:lnTo>
                  <a:lnTo>
                    <a:pt x="15871" y="54741"/>
                  </a:lnTo>
                  <a:lnTo>
                    <a:pt x="15871" y="54898"/>
                  </a:lnTo>
                  <a:lnTo>
                    <a:pt x="15911" y="55016"/>
                  </a:lnTo>
                  <a:lnTo>
                    <a:pt x="15989" y="55135"/>
                  </a:lnTo>
                  <a:lnTo>
                    <a:pt x="17171" y="56119"/>
                  </a:lnTo>
                  <a:lnTo>
                    <a:pt x="17289" y="56198"/>
                  </a:lnTo>
                  <a:lnTo>
                    <a:pt x="17565" y="56198"/>
                  </a:lnTo>
                  <a:lnTo>
                    <a:pt x="17722" y="56080"/>
                  </a:lnTo>
                  <a:lnTo>
                    <a:pt x="17762" y="55962"/>
                  </a:lnTo>
                  <a:lnTo>
                    <a:pt x="17801" y="55804"/>
                  </a:lnTo>
                  <a:lnTo>
                    <a:pt x="17762" y="55647"/>
                  </a:lnTo>
                  <a:lnTo>
                    <a:pt x="17644" y="55528"/>
                  </a:lnTo>
                  <a:lnTo>
                    <a:pt x="16501" y="54583"/>
                  </a:lnTo>
                  <a:lnTo>
                    <a:pt x="16344" y="54505"/>
                  </a:lnTo>
                  <a:lnTo>
                    <a:pt x="16226" y="54465"/>
                  </a:lnTo>
                  <a:close/>
                  <a:moveTo>
                    <a:pt x="31900" y="55686"/>
                  </a:moveTo>
                  <a:lnTo>
                    <a:pt x="31782" y="55765"/>
                  </a:lnTo>
                  <a:lnTo>
                    <a:pt x="30600" y="56749"/>
                  </a:lnTo>
                  <a:lnTo>
                    <a:pt x="30521" y="56867"/>
                  </a:lnTo>
                  <a:lnTo>
                    <a:pt x="30482" y="56986"/>
                  </a:lnTo>
                  <a:lnTo>
                    <a:pt x="30482" y="57143"/>
                  </a:lnTo>
                  <a:lnTo>
                    <a:pt x="30561" y="57261"/>
                  </a:lnTo>
                  <a:lnTo>
                    <a:pt x="30679" y="57379"/>
                  </a:lnTo>
                  <a:lnTo>
                    <a:pt x="30836" y="57419"/>
                  </a:lnTo>
                  <a:lnTo>
                    <a:pt x="30954" y="57379"/>
                  </a:lnTo>
                  <a:lnTo>
                    <a:pt x="31073" y="57340"/>
                  </a:lnTo>
                  <a:lnTo>
                    <a:pt x="32254" y="56355"/>
                  </a:lnTo>
                  <a:lnTo>
                    <a:pt x="32372" y="56237"/>
                  </a:lnTo>
                  <a:lnTo>
                    <a:pt x="32412" y="56119"/>
                  </a:lnTo>
                  <a:lnTo>
                    <a:pt x="32372" y="55962"/>
                  </a:lnTo>
                  <a:lnTo>
                    <a:pt x="32333" y="55843"/>
                  </a:lnTo>
                  <a:lnTo>
                    <a:pt x="32215" y="55725"/>
                  </a:lnTo>
                  <a:lnTo>
                    <a:pt x="32057" y="55686"/>
                  </a:lnTo>
                  <a:close/>
                  <a:moveTo>
                    <a:pt x="18549" y="56434"/>
                  </a:moveTo>
                  <a:lnTo>
                    <a:pt x="18392" y="56474"/>
                  </a:lnTo>
                  <a:lnTo>
                    <a:pt x="18274" y="56552"/>
                  </a:lnTo>
                  <a:lnTo>
                    <a:pt x="18234" y="56710"/>
                  </a:lnTo>
                  <a:lnTo>
                    <a:pt x="18195" y="56828"/>
                  </a:lnTo>
                  <a:lnTo>
                    <a:pt x="18234" y="56986"/>
                  </a:lnTo>
                  <a:lnTo>
                    <a:pt x="18352" y="57104"/>
                  </a:lnTo>
                  <a:lnTo>
                    <a:pt x="19534" y="58049"/>
                  </a:lnTo>
                  <a:lnTo>
                    <a:pt x="19652" y="58128"/>
                  </a:lnTo>
                  <a:lnTo>
                    <a:pt x="19770" y="58128"/>
                  </a:lnTo>
                  <a:lnTo>
                    <a:pt x="19928" y="58088"/>
                  </a:lnTo>
                  <a:lnTo>
                    <a:pt x="20085" y="58009"/>
                  </a:lnTo>
                  <a:lnTo>
                    <a:pt x="20125" y="57852"/>
                  </a:lnTo>
                  <a:lnTo>
                    <a:pt x="20164" y="57734"/>
                  </a:lnTo>
                  <a:lnTo>
                    <a:pt x="20125" y="57576"/>
                  </a:lnTo>
                  <a:lnTo>
                    <a:pt x="20006" y="57458"/>
                  </a:lnTo>
                  <a:lnTo>
                    <a:pt x="18825" y="56513"/>
                  </a:lnTo>
                  <a:lnTo>
                    <a:pt x="18707" y="56434"/>
                  </a:lnTo>
                  <a:close/>
                  <a:moveTo>
                    <a:pt x="29537" y="57616"/>
                  </a:moveTo>
                  <a:lnTo>
                    <a:pt x="29419" y="57694"/>
                  </a:lnTo>
                  <a:lnTo>
                    <a:pt x="28237" y="58640"/>
                  </a:lnTo>
                  <a:lnTo>
                    <a:pt x="28119" y="58758"/>
                  </a:lnTo>
                  <a:lnTo>
                    <a:pt x="28080" y="58876"/>
                  </a:lnTo>
                  <a:lnTo>
                    <a:pt x="28080" y="59033"/>
                  </a:lnTo>
                  <a:lnTo>
                    <a:pt x="28158" y="59152"/>
                  </a:lnTo>
                  <a:lnTo>
                    <a:pt x="28316" y="59270"/>
                  </a:lnTo>
                  <a:lnTo>
                    <a:pt x="28473" y="59309"/>
                  </a:lnTo>
                  <a:lnTo>
                    <a:pt x="28592" y="59270"/>
                  </a:lnTo>
                  <a:lnTo>
                    <a:pt x="28710" y="59230"/>
                  </a:lnTo>
                  <a:lnTo>
                    <a:pt x="29891" y="58285"/>
                  </a:lnTo>
                  <a:lnTo>
                    <a:pt x="30009" y="58167"/>
                  </a:lnTo>
                  <a:lnTo>
                    <a:pt x="30049" y="58009"/>
                  </a:lnTo>
                  <a:lnTo>
                    <a:pt x="30009" y="57891"/>
                  </a:lnTo>
                  <a:lnTo>
                    <a:pt x="29970" y="57734"/>
                  </a:lnTo>
                  <a:lnTo>
                    <a:pt x="29852" y="57655"/>
                  </a:lnTo>
                  <a:lnTo>
                    <a:pt x="29694" y="57616"/>
                  </a:lnTo>
                  <a:close/>
                  <a:moveTo>
                    <a:pt x="20912" y="58325"/>
                  </a:moveTo>
                  <a:lnTo>
                    <a:pt x="20794" y="58364"/>
                  </a:lnTo>
                  <a:lnTo>
                    <a:pt x="20676" y="58482"/>
                  </a:lnTo>
                  <a:lnTo>
                    <a:pt x="20597" y="58600"/>
                  </a:lnTo>
                  <a:lnTo>
                    <a:pt x="20597" y="58758"/>
                  </a:lnTo>
                  <a:lnTo>
                    <a:pt x="20637" y="58876"/>
                  </a:lnTo>
                  <a:lnTo>
                    <a:pt x="20715" y="58994"/>
                  </a:lnTo>
                  <a:lnTo>
                    <a:pt x="21936" y="59939"/>
                  </a:lnTo>
                  <a:lnTo>
                    <a:pt x="22054" y="60018"/>
                  </a:lnTo>
                  <a:lnTo>
                    <a:pt x="22172" y="60018"/>
                  </a:lnTo>
                  <a:lnTo>
                    <a:pt x="22330" y="59979"/>
                  </a:lnTo>
                  <a:lnTo>
                    <a:pt x="22487" y="59860"/>
                  </a:lnTo>
                  <a:lnTo>
                    <a:pt x="22527" y="59742"/>
                  </a:lnTo>
                  <a:lnTo>
                    <a:pt x="22527" y="59585"/>
                  </a:lnTo>
                  <a:lnTo>
                    <a:pt x="22487" y="59467"/>
                  </a:lnTo>
                  <a:lnTo>
                    <a:pt x="22409" y="59348"/>
                  </a:lnTo>
                  <a:lnTo>
                    <a:pt x="21188" y="58403"/>
                  </a:lnTo>
                  <a:lnTo>
                    <a:pt x="21070" y="58325"/>
                  </a:lnTo>
                  <a:close/>
                  <a:moveTo>
                    <a:pt x="27292" y="59467"/>
                  </a:moveTo>
                  <a:lnTo>
                    <a:pt x="27174" y="59506"/>
                  </a:lnTo>
                  <a:lnTo>
                    <a:pt x="27016" y="59545"/>
                  </a:lnTo>
                  <a:lnTo>
                    <a:pt x="26465" y="59979"/>
                  </a:lnTo>
                  <a:lnTo>
                    <a:pt x="26150" y="60175"/>
                  </a:lnTo>
                  <a:lnTo>
                    <a:pt x="25835" y="60333"/>
                  </a:lnTo>
                  <a:lnTo>
                    <a:pt x="25717" y="60412"/>
                  </a:lnTo>
                  <a:lnTo>
                    <a:pt x="25638" y="60530"/>
                  </a:lnTo>
                  <a:lnTo>
                    <a:pt x="25599" y="60687"/>
                  </a:lnTo>
                  <a:lnTo>
                    <a:pt x="25638" y="60845"/>
                  </a:lnTo>
                  <a:lnTo>
                    <a:pt x="25677" y="60924"/>
                  </a:lnTo>
                  <a:lnTo>
                    <a:pt x="25796" y="61002"/>
                  </a:lnTo>
                  <a:lnTo>
                    <a:pt x="25874" y="61042"/>
                  </a:lnTo>
                  <a:lnTo>
                    <a:pt x="25992" y="61081"/>
                  </a:lnTo>
                  <a:lnTo>
                    <a:pt x="26111" y="61042"/>
                  </a:lnTo>
                  <a:lnTo>
                    <a:pt x="26544" y="60845"/>
                  </a:lnTo>
                  <a:lnTo>
                    <a:pt x="26938" y="60609"/>
                  </a:lnTo>
                  <a:lnTo>
                    <a:pt x="27489" y="60175"/>
                  </a:lnTo>
                  <a:lnTo>
                    <a:pt x="27568" y="60057"/>
                  </a:lnTo>
                  <a:lnTo>
                    <a:pt x="27646" y="59900"/>
                  </a:lnTo>
                  <a:lnTo>
                    <a:pt x="27607" y="59782"/>
                  </a:lnTo>
                  <a:lnTo>
                    <a:pt x="27568" y="59624"/>
                  </a:lnTo>
                  <a:lnTo>
                    <a:pt x="27450" y="59545"/>
                  </a:lnTo>
                  <a:lnTo>
                    <a:pt x="27292" y="59467"/>
                  </a:lnTo>
                  <a:close/>
                  <a:moveTo>
                    <a:pt x="23433" y="60136"/>
                  </a:moveTo>
                  <a:lnTo>
                    <a:pt x="23275" y="60175"/>
                  </a:lnTo>
                  <a:lnTo>
                    <a:pt x="23157" y="60215"/>
                  </a:lnTo>
                  <a:lnTo>
                    <a:pt x="23078" y="60333"/>
                  </a:lnTo>
                  <a:lnTo>
                    <a:pt x="23039" y="60491"/>
                  </a:lnTo>
                  <a:lnTo>
                    <a:pt x="23039" y="60648"/>
                  </a:lnTo>
                  <a:lnTo>
                    <a:pt x="23118" y="60766"/>
                  </a:lnTo>
                  <a:lnTo>
                    <a:pt x="23236" y="60845"/>
                  </a:lnTo>
                  <a:lnTo>
                    <a:pt x="23590" y="61042"/>
                  </a:lnTo>
                  <a:lnTo>
                    <a:pt x="24023" y="61160"/>
                  </a:lnTo>
                  <a:lnTo>
                    <a:pt x="24417" y="61239"/>
                  </a:lnTo>
                  <a:lnTo>
                    <a:pt x="24850" y="61278"/>
                  </a:lnTo>
                  <a:lnTo>
                    <a:pt x="25008" y="61239"/>
                  </a:lnTo>
                  <a:lnTo>
                    <a:pt x="25126" y="61160"/>
                  </a:lnTo>
                  <a:lnTo>
                    <a:pt x="25205" y="61042"/>
                  </a:lnTo>
                  <a:lnTo>
                    <a:pt x="25244" y="60884"/>
                  </a:lnTo>
                  <a:lnTo>
                    <a:pt x="25205" y="60766"/>
                  </a:lnTo>
                  <a:lnTo>
                    <a:pt x="25126" y="60648"/>
                  </a:lnTo>
                  <a:lnTo>
                    <a:pt x="25008" y="60569"/>
                  </a:lnTo>
                  <a:lnTo>
                    <a:pt x="24850" y="60530"/>
                  </a:lnTo>
                  <a:lnTo>
                    <a:pt x="24535" y="60491"/>
                  </a:lnTo>
                  <a:lnTo>
                    <a:pt x="24181" y="60451"/>
                  </a:lnTo>
                  <a:lnTo>
                    <a:pt x="23866" y="60333"/>
                  </a:lnTo>
                  <a:lnTo>
                    <a:pt x="23590" y="60215"/>
                  </a:lnTo>
                  <a:lnTo>
                    <a:pt x="23433" y="601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80" name="Google Shape;4080;p33"/>
            <p:cNvSpPr/>
            <p:nvPr/>
          </p:nvSpPr>
          <p:spPr>
            <a:xfrm>
              <a:off x="6843750" y="914125"/>
              <a:ext cx="1033800" cy="1318325"/>
            </a:xfrm>
            <a:custGeom>
              <a:avLst/>
              <a:gdLst/>
              <a:ahLst/>
              <a:cxnLst/>
              <a:rect l="l" t="t" r="r" b="b"/>
              <a:pathLst>
                <a:path w="41352" h="52733" extrusionOk="0">
                  <a:moveTo>
                    <a:pt x="20086" y="2954"/>
                  </a:moveTo>
                  <a:lnTo>
                    <a:pt x="20322" y="2994"/>
                  </a:lnTo>
                  <a:lnTo>
                    <a:pt x="20558" y="3033"/>
                  </a:lnTo>
                  <a:lnTo>
                    <a:pt x="20755" y="3112"/>
                  </a:lnTo>
                  <a:lnTo>
                    <a:pt x="21188" y="3309"/>
                  </a:lnTo>
                  <a:lnTo>
                    <a:pt x="21582" y="3624"/>
                  </a:lnTo>
                  <a:lnTo>
                    <a:pt x="21897" y="3978"/>
                  </a:lnTo>
                  <a:lnTo>
                    <a:pt x="22212" y="4411"/>
                  </a:lnTo>
                  <a:lnTo>
                    <a:pt x="22291" y="4687"/>
                  </a:lnTo>
                  <a:lnTo>
                    <a:pt x="22409" y="4923"/>
                  </a:lnTo>
                  <a:lnTo>
                    <a:pt x="22449" y="5199"/>
                  </a:lnTo>
                  <a:lnTo>
                    <a:pt x="22527" y="5475"/>
                  </a:lnTo>
                  <a:lnTo>
                    <a:pt x="22527" y="5987"/>
                  </a:lnTo>
                  <a:lnTo>
                    <a:pt x="22449" y="6459"/>
                  </a:lnTo>
                  <a:lnTo>
                    <a:pt x="22330" y="6932"/>
                  </a:lnTo>
                  <a:lnTo>
                    <a:pt x="22094" y="7365"/>
                  </a:lnTo>
                  <a:lnTo>
                    <a:pt x="21937" y="7523"/>
                  </a:lnTo>
                  <a:lnTo>
                    <a:pt x="21779" y="7720"/>
                  </a:lnTo>
                  <a:lnTo>
                    <a:pt x="21622" y="7838"/>
                  </a:lnTo>
                  <a:lnTo>
                    <a:pt x="21425" y="7995"/>
                  </a:lnTo>
                  <a:lnTo>
                    <a:pt x="21228" y="8074"/>
                  </a:lnTo>
                  <a:lnTo>
                    <a:pt x="20991" y="8153"/>
                  </a:lnTo>
                  <a:lnTo>
                    <a:pt x="20755" y="8231"/>
                  </a:lnTo>
                  <a:lnTo>
                    <a:pt x="20519" y="8271"/>
                  </a:lnTo>
                  <a:lnTo>
                    <a:pt x="20283" y="8271"/>
                  </a:lnTo>
                  <a:lnTo>
                    <a:pt x="20086" y="8231"/>
                  </a:lnTo>
                  <a:lnTo>
                    <a:pt x="19849" y="8192"/>
                  </a:lnTo>
                  <a:lnTo>
                    <a:pt x="19613" y="8113"/>
                  </a:lnTo>
                  <a:lnTo>
                    <a:pt x="19180" y="7916"/>
                  </a:lnTo>
                  <a:lnTo>
                    <a:pt x="18825" y="7601"/>
                  </a:lnTo>
                  <a:lnTo>
                    <a:pt x="18471" y="7247"/>
                  </a:lnTo>
                  <a:lnTo>
                    <a:pt x="18195" y="6814"/>
                  </a:lnTo>
                  <a:lnTo>
                    <a:pt x="18077" y="6538"/>
                  </a:lnTo>
                  <a:lnTo>
                    <a:pt x="17998" y="6302"/>
                  </a:lnTo>
                  <a:lnTo>
                    <a:pt x="17920" y="6026"/>
                  </a:lnTo>
                  <a:lnTo>
                    <a:pt x="17880" y="5790"/>
                  </a:lnTo>
                  <a:lnTo>
                    <a:pt x="17841" y="5238"/>
                  </a:lnTo>
                  <a:lnTo>
                    <a:pt x="17920" y="4766"/>
                  </a:lnTo>
                  <a:lnTo>
                    <a:pt x="18077" y="4293"/>
                  </a:lnTo>
                  <a:lnTo>
                    <a:pt x="18313" y="3860"/>
                  </a:lnTo>
                  <a:lnTo>
                    <a:pt x="18432" y="3703"/>
                  </a:lnTo>
                  <a:lnTo>
                    <a:pt x="18589" y="3506"/>
                  </a:lnTo>
                  <a:lnTo>
                    <a:pt x="18786" y="3388"/>
                  </a:lnTo>
                  <a:lnTo>
                    <a:pt x="18983" y="3230"/>
                  </a:lnTo>
                  <a:lnTo>
                    <a:pt x="19180" y="3151"/>
                  </a:lnTo>
                  <a:lnTo>
                    <a:pt x="19416" y="3072"/>
                  </a:lnTo>
                  <a:lnTo>
                    <a:pt x="19613" y="2994"/>
                  </a:lnTo>
                  <a:lnTo>
                    <a:pt x="19849" y="2954"/>
                  </a:lnTo>
                  <a:close/>
                  <a:moveTo>
                    <a:pt x="19613" y="1"/>
                  </a:moveTo>
                  <a:lnTo>
                    <a:pt x="19062" y="119"/>
                  </a:lnTo>
                  <a:lnTo>
                    <a:pt x="18510" y="237"/>
                  </a:lnTo>
                  <a:lnTo>
                    <a:pt x="17998" y="434"/>
                  </a:lnTo>
                  <a:lnTo>
                    <a:pt x="17526" y="670"/>
                  </a:lnTo>
                  <a:lnTo>
                    <a:pt x="17053" y="946"/>
                  </a:lnTo>
                  <a:lnTo>
                    <a:pt x="16620" y="1261"/>
                  </a:lnTo>
                  <a:lnTo>
                    <a:pt x="16226" y="1655"/>
                  </a:lnTo>
                  <a:lnTo>
                    <a:pt x="15872" y="2049"/>
                  </a:lnTo>
                  <a:lnTo>
                    <a:pt x="15517" y="2482"/>
                  </a:lnTo>
                  <a:lnTo>
                    <a:pt x="15242" y="2915"/>
                  </a:lnTo>
                  <a:lnTo>
                    <a:pt x="15005" y="3427"/>
                  </a:lnTo>
                  <a:lnTo>
                    <a:pt x="14808" y="3939"/>
                  </a:lnTo>
                  <a:lnTo>
                    <a:pt x="14690" y="4490"/>
                  </a:lnTo>
                  <a:lnTo>
                    <a:pt x="14612" y="5042"/>
                  </a:lnTo>
                  <a:lnTo>
                    <a:pt x="14572" y="5632"/>
                  </a:lnTo>
                  <a:lnTo>
                    <a:pt x="14572" y="6026"/>
                  </a:lnTo>
                  <a:lnTo>
                    <a:pt x="14612" y="6420"/>
                  </a:lnTo>
                  <a:lnTo>
                    <a:pt x="14690" y="6853"/>
                  </a:lnTo>
                  <a:lnTo>
                    <a:pt x="14808" y="7208"/>
                  </a:lnTo>
                  <a:lnTo>
                    <a:pt x="14927" y="7601"/>
                  </a:lnTo>
                  <a:lnTo>
                    <a:pt x="15084" y="7956"/>
                  </a:lnTo>
                  <a:lnTo>
                    <a:pt x="15281" y="8310"/>
                  </a:lnTo>
                  <a:lnTo>
                    <a:pt x="15478" y="8665"/>
                  </a:lnTo>
                  <a:lnTo>
                    <a:pt x="15675" y="8980"/>
                  </a:lnTo>
                  <a:lnTo>
                    <a:pt x="15911" y="9255"/>
                  </a:lnTo>
                  <a:lnTo>
                    <a:pt x="16187" y="9570"/>
                  </a:lnTo>
                  <a:lnTo>
                    <a:pt x="16463" y="9807"/>
                  </a:lnTo>
                  <a:lnTo>
                    <a:pt x="16778" y="10082"/>
                  </a:lnTo>
                  <a:lnTo>
                    <a:pt x="17093" y="10279"/>
                  </a:lnTo>
                  <a:lnTo>
                    <a:pt x="17408" y="10516"/>
                  </a:lnTo>
                  <a:lnTo>
                    <a:pt x="17762" y="10673"/>
                  </a:lnTo>
                  <a:lnTo>
                    <a:pt x="17762" y="15675"/>
                  </a:lnTo>
                  <a:lnTo>
                    <a:pt x="9807" y="16147"/>
                  </a:lnTo>
                  <a:lnTo>
                    <a:pt x="9807" y="16659"/>
                  </a:lnTo>
                  <a:lnTo>
                    <a:pt x="9886" y="17880"/>
                  </a:lnTo>
                  <a:lnTo>
                    <a:pt x="9965" y="18628"/>
                  </a:lnTo>
                  <a:lnTo>
                    <a:pt x="10083" y="19376"/>
                  </a:lnTo>
                  <a:lnTo>
                    <a:pt x="10240" y="20046"/>
                  </a:lnTo>
                  <a:lnTo>
                    <a:pt x="10319" y="20361"/>
                  </a:lnTo>
                  <a:lnTo>
                    <a:pt x="10437" y="20637"/>
                  </a:lnTo>
                  <a:lnTo>
                    <a:pt x="10516" y="20755"/>
                  </a:lnTo>
                  <a:lnTo>
                    <a:pt x="10673" y="20834"/>
                  </a:lnTo>
                  <a:lnTo>
                    <a:pt x="10910" y="20912"/>
                  </a:lnTo>
                  <a:lnTo>
                    <a:pt x="11185" y="20952"/>
                  </a:lnTo>
                  <a:lnTo>
                    <a:pt x="11894" y="21070"/>
                  </a:lnTo>
                  <a:lnTo>
                    <a:pt x="12800" y="21149"/>
                  </a:lnTo>
                  <a:lnTo>
                    <a:pt x="13863" y="21227"/>
                  </a:lnTo>
                  <a:lnTo>
                    <a:pt x="17841" y="21227"/>
                  </a:lnTo>
                  <a:lnTo>
                    <a:pt x="17959" y="27292"/>
                  </a:lnTo>
                  <a:lnTo>
                    <a:pt x="18038" y="30482"/>
                  </a:lnTo>
                  <a:lnTo>
                    <a:pt x="18195" y="33711"/>
                  </a:lnTo>
                  <a:lnTo>
                    <a:pt x="18353" y="36901"/>
                  </a:lnTo>
                  <a:lnTo>
                    <a:pt x="18550" y="39973"/>
                  </a:lnTo>
                  <a:lnTo>
                    <a:pt x="18825" y="42887"/>
                  </a:lnTo>
                  <a:lnTo>
                    <a:pt x="19101" y="45605"/>
                  </a:lnTo>
                  <a:lnTo>
                    <a:pt x="19101" y="45605"/>
                  </a:lnTo>
                  <a:lnTo>
                    <a:pt x="18235" y="45093"/>
                  </a:lnTo>
                  <a:lnTo>
                    <a:pt x="17368" y="44541"/>
                  </a:lnTo>
                  <a:lnTo>
                    <a:pt x="15675" y="43399"/>
                  </a:lnTo>
                  <a:lnTo>
                    <a:pt x="14060" y="42218"/>
                  </a:lnTo>
                  <a:lnTo>
                    <a:pt x="12485" y="40958"/>
                  </a:lnTo>
                  <a:lnTo>
                    <a:pt x="10949" y="39658"/>
                  </a:lnTo>
                  <a:lnTo>
                    <a:pt x="9531" y="38319"/>
                  </a:lnTo>
                  <a:lnTo>
                    <a:pt x="8192" y="36980"/>
                  </a:lnTo>
                  <a:lnTo>
                    <a:pt x="6932" y="35602"/>
                  </a:lnTo>
                  <a:lnTo>
                    <a:pt x="7247" y="35287"/>
                  </a:lnTo>
                  <a:lnTo>
                    <a:pt x="7680" y="34893"/>
                  </a:lnTo>
                  <a:lnTo>
                    <a:pt x="8114" y="34538"/>
                  </a:lnTo>
                  <a:lnTo>
                    <a:pt x="8429" y="34184"/>
                  </a:lnTo>
                  <a:lnTo>
                    <a:pt x="7523" y="33475"/>
                  </a:lnTo>
                  <a:lnTo>
                    <a:pt x="6578" y="32766"/>
                  </a:lnTo>
                  <a:lnTo>
                    <a:pt x="5593" y="32097"/>
                  </a:lnTo>
                  <a:lnTo>
                    <a:pt x="4569" y="31506"/>
                  </a:lnTo>
                  <a:lnTo>
                    <a:pt x="3506" y="30955"/>
                  </a:lnTo>
                  <a:lnTo>
                    <a:pt x="2364" y="30443"/>
                  </a:lnTo>
                  <a:lnTo>
                    <a:pt x="1222" y="29970"/>
                  </a:lnTo>
                  <a:lnTo>
                    <a:pt x="40" y="29576"/>
                  </a:lnTo>
                  <a:lnTo>
                    <a:pt x="1" y="30718"/>
                  </a:lnTo>
                  <a:lnTo>
                    <a:pt x="40" y="31860"/>
                  </a:lnTo>
                  <a:lnTo>
                    <a:pt x="119" y="32963"/>
                  </a:lnTo>
                  <a:lnTo>
                    <a:pt x="277" y="34105"/>
                  </a:lnTo>
                  <a:lnTo>
                    <a:pt x="513" y="35208"/>
                  </a:lnTo>
                  <a:lnTo>
                    <a:pt x="789" y="36350"/>
                  </a:lnTo>
                  <a:lnTo>
                    <a:pt x="1143" y="37453"/>
                  </a:lnTo>
                  <a:lnTo>
                    <a:pt x="1537" y="38516"/>
                  </a:lnTo>
                  <a:lnTo>
                    <a:pt x="1891" y="38516"/>
                  </a:lnTo>
                  <a:lnTo>
                    <a:pt x="2206" y="38398"/>
                  </a:lnTo>
                  <a:lnTo>
                    <a:pt x="2561" y="38240"/>
                  </a:lnTo>
                  <a:lnTo>
                    <a:pt x="2915" y="38043"/>
                  </a:lnTo>
                  <a:lnTo>
                    <a:pt x="3270" y="37768"/>
                  </a:lnTo>
                  <a:lnTo>
                    <a:pt x="3585" y="37531"/>
                  </a:lnTo>
                  <a:lnTo>
                    <a:pt x="4018" y="37059"/>
                  </a:lnTo>
                  <a:lnTo>
                    <a:pt x="4412" y="37610"/>
                  </a:lnTo>
                  <a:lnTo>
                    <a:pt x="4806" y="38201"/>
                  </a:lnTo>
                  <a:lnTo>
                    <a:pt x="5278" y="38792"/>
                  </a:lnTo>
                  <a:lnTo>
                    <a:pt x="5790" y="39382"/>
                  </a:lnTo>
                  <a:lnTo>
                    <a:pt x="6893" y="40643"/>
                  </a:lnTo>
                  <a:lnTo>
                    <a:pt x="8153" y="41942"/>
                  </a:lnTo>
                  <a:lnTo>
                    <a:pt x="9492" y="43281"/>
                  </a:lnTo>
                  <a:lnTo>
                    <a:pt x="10870" y="44581"/>
                  </a:lnTo>
                  <a:lnTo>
                    <a:pt x="12288" y="45841"/>
                  </a:lnTo>
                  <a:lnTo>
                    <a:pt x="13706" y="47062"/>
                  </a:lnTo>
                  <a:lnTo>
                    <a:pt x="16344" y="49307"/>
                  </a:lnTo>
                  <a:lnTo>
                    <a:pt x="18589" y="51118"/>
                  </a:lnTo>
                  <a:lnTo>
                    <a:pt x="20676" y="52733"/>
                  </a:lnTo>
                  <a:lnTo>
                    <a:pt x="22764" y="51118"/>
                  </a:lnTo>
                  <a:lnTo>
                    <a:pt x="25008" y="49307"/>
                  </a:lnTo>
                  <a:lnTo>
                    <a:pt x="27647" y="47062"/>
                  </a:lnTo>
                  <a:lnTo>
                    <a:pt x="29065" y="45841"/>
                  </a:lnTo>
                  <a:lnTo>
                    <a:pt x="30482" y="44581"/>
                  </a:lnTo>
                  <a:lnTo>
                    <a:pt x="31861" y="43281"/>
                  </a:lnTo>
                  <a:lnTo>
                    <a:pt x="33200" y="41942"/>
                  </a:lnTo>
                  <a:lnTo>
                    <a:pt x="34460" y="40643"/>
                  </a:lnTo>
                  <a:lnTo>
                    <a:pt x="35602" y="39382"/>
                  </a:lnTo>
                  <a:lnTo>
                    <a:pt x="36075" y="38792"/>
                  </a:lnTo>
                  <a:lnTo>
                    <a:pt x="36547" y="38201"/>
                  </a:lnTo>
                  <a:lnTo>
                    <a:pt x="36980" y="37610"/>
                  </a:lnTo>
                  <a:lnTo>
                    <a:pt x="37335" y="37059"/>
                  </a:lnTo>
                  <a:lnTo>
                    <a:pt x="37807" y="37531"/>
                  </a:lnTo>
                  <a:lnTo>
                    <a:pt x="38083" y="37768"/>
                  </a:lnTo>
                  <a:lnTo>
                    <a:pt x="38437" y="38043"/>
                  </a:lnTo>
                  <a:lnTo>
                    <a:pt x="38792" y="38240"/>
                  </a:lnTo>
                  <a:lnTo>
                    <a:pt x="39146" y="38398"/>
                  </a:lnTo>
                  <a:lnTo>
                    <a:pt x="39501" y="38516"/>
                  </a:lnTo>
                  <a:lnTo>
                    <a:pt x="39816" y="38516"/>
                  </a:lnTo>
                  <a:lnTo>
                    <a:pt x="40210" y="37453"/>
                  </a:lnTo>
                  <a:lnTo>
                    <a:pt x="40564" y="36350"/>
                  </a:lnTo>
                  <a:lnTo>
                    <a:pt x="40879" y="35208"/>
                  </a:lnTo>
                  <a:lnTo>
                    <a:pt x="41076" y="34105"/>
                  </a:lnTo>
                  <a:lnTo>
                    <a:pt x="41234" y="32963"/>
                  </a:lnTo>
                  <a:lnTo>
                    <a:pt x="41352" y="31860"/>
                  </a:lnTo>
                  <a:lnTo>
                    <a:pt x="41352" y="30718"/>
                  </a:lnTo>
                  <a:lnTo>
                    <a:pt x="41352" y="29576"/>
                  </a:lnTo>
                  <a:lnTo>
                    <a:pt x="40131" y="29970"/>
                  </a:lnTo>
                  <a:lnTo>
                    <a:pt x="38989" y="30443"/>
                  </a:lnTo>
                  <a:lnTo>
                    <a:pt x="37886" y="30955"/>
                  </a:lnTo>
                  <a:lnTo>
                    <a:pt x="36783" y="31506"/>
                  </a:lnTo>
                  <a:lnTo>
                    <a:pt x="35760" y="32097"/>
                  </a:lnTo>
                  <a:lnTo>
                    <a:pt x="34775" y="32766"/>
                  </a:lnTo>
                  <a:lnTo>
                    <a:pt x="33830" y="33475"/>
                  </a:lnTo>
                  <a:lnTo>
                    <a:pt x="32963" y="34184"/>
                  </a:lnTo>
                  <a:lnTo>
                    <a:pt x="33278" y="34538"/>
                  </a:lnTo>
                  <a:lnTo>
                    <a:pt x="33712" y="34893"/>
                  </a:lnTo>
                  <a:lnTo>
                    <a:pt x="34105" y="35287"/>
                  </a:lnTo>
                  <a:lnTo>
                    <a:pt x="34460" y="35602"/>
                  </a:lnTo>
                  <a:lnTo>
                    <a:pt x="33200" y="36980"/>
                  </a:lnTo>
                  <a:lnTo>
                    <a:pt x="31821" y="38319"/>
                  </a:lnTo>
                  <a:lnTo>
                    <a:pt x="30404" y="39658"/>
                  </a:lnTo>
                  <a:lnTo>
                    <a:pt x="28907" y="40958"/>
                  </a:lnTo>
                  <a:lnTo>
                    <a:pt x="27332" y="42218"/>
                  </a:lnTo>
                  <a:lnTo>
                    <a:pt x="25678" y="43399"/>
                  </a:lnTo>
                  <a:lnTo>
                    <a:pt x="24024" y="44541"/>
                  </a:lnTo>
                  <a:lnTo>
                    <a:pt x="23157" y="45053"/>
                  </a:lnTo>
                  <a:lnTo>
                    <a:pt x="22252" y="45565"/>
                  </a:lnTo>
                  <a:lnTo>
                    <a:pt x="22252" y="45565"/>
                  </a:lnTo>
                  <a:lnTo>
                    <a:pt x="22488" y="34538"/>
                  </a:lnTo>
                  <a:lnTo>
                    <a:pt x="22567" y="27765"/>
                  </a:lnTo>
                  <a:lnTo>
                    <a:pt x="22606" y="21070"/>
                  </a:lnTo>
                  <a:lnTo>
                    <a:pt x="25638" y="20912"/>
                  </a:lnTo>
                  <a:lnTo>
                    <a:pt x="28119" y="20794"/>
                  </a:lnTo>
                  <a:lnTo>
                    <a:pt x="30482" y="20637"/>
                  </a:lnTo>
                  <a:lnTo>
                    <a:pt x="30561" y="19967"/>
                  </a:lnTo>
                  <a:lnTo>
                    <a:pt x="30601" y="19219"/>
                  </a:lnTo>
                  <a:lnTo>
                    <a:pt x="30561" y="18353"/>
                  </a:lnTo>
                  <a:lnTo>
                    <a:pt x="30482" y="17407"/>
                  </a:lnTo>
                  <a:lnTo>
                    <a:pt x="30404" y="16935"/>
                  </a:lnTo>
                  <a:lnTo>
                    <a:pt x="30285" y="16502"/>
                  </a:lnTo>
                  <a:lnTo>
                    <a:pt x="30128" y="16068"/>
                  </a:lnTo>
                  <a:lnTo>
                    <a:pt x="29970" y="15675"/>
                  </a:lnTo>
                  <a:lnTo>
                    <a:pt x="29734" y="15320"/>
                  </a:lnTo>
                  <a:lnTo>
                    <a:pt x="29458" y="15045"/>
                  </a:lnTo>
                  <a:lnTo>
                    <a:pt x="22606" y="15438"/>
                  </a:lnTo>
                  <a:lnTo>
                    <a:pt x="22567" y="12879"/>
                  </a:lnTo>
                  <a:lnTo>
                    <a:pt x="22488" y="10752"/>
                  </a:lnTo>
                  <a:lnTo>
                    <a:pt x="22842" y="10555"/>
                  </a:lnTo>
                  <a:lnTo>
                    <a:pt x="23197" y="10358"/>
                  </a:lnTo>
                  <a:lnTo>
                    <a:pt x="23512" y="10161"/>
                  </a:lnTo>
                  <a:lnTo>
                    <a:pt x="23827" y="9886"/>
                  </a:lnTo>
                  <a:lnTo>
                    <a:pt x="24103" y="9649"/>
                  </a:lnTo>
                  <a:lnTo>
                    <a:pt x="24378" y="9334"/>
                  </a:lnTo>
                  <a:lnTo>
                    <a:pt x="24654" y="9019"/>
                  </a:lnTo>
                  <a:lnTo>
                    <a:pt x="24890" y="8704"/>
                  </a:lnTo>
                  <a:lnTo>
                    <a:pt x="25087" y="8389"/>
                  </a:lnTo>
                  <a:lnTo>
                    <a:pt x="25284" y="8035"/>
                  </a:lnTo>
                  <a:lnTo>
                    <a:pt x="25442" y="7641"/>
                  </a:lnTo>
                  <a:lnTo>
                    <a:pt x="25560" y="7247"/>
                  </a:lnTo>
                  <a:lnTo>
                    <a:pt x="25678" y="6853"/>
                  </a:lnTo>
                  <a:lnTo>
                    <a:pt x="25757" y="6459"/>
                  </a:lnTo>
                  <a:lnTo>
                    <a:pt x="25796" y="6026"/>
                  </a:lnTo>
                  <a:lnTo>
                    <a:pt x="25835" y="5632"/>
                  </a:lnTo>
                  <a:lnTo>
                    <a:pt x="25796" y="5042"/>
                  </a:lnTo>
                  <a:lnTo>
                    <a:pt x="25717" y="4490"/>
                  </a:lnTo>
                  <a:lnTo>
                    <a:pt x="25560" y="3939"/>
                  </a:lnTo>
                  <a:lnTo>
                    <a:pt x="25363" y="3427"/>
                  </a:lnTo>
                  <a:lnTo>
                    <a:pt x="25126" y="2915"/>
                  </a:lnTo>
                  <a:lnTo>
                    <a:pt x="24851" y="2482"/>
                  </a:lnTo>
                  <a:lnTo>
                    <a:pt x="24536" y="2049"/>
                  </a:lnTo>
                  <a:lnTo>
                    <a:pt x="24181" y="1655"/>
                  </a:lnTo>
                  <a:lnTo>
                    <a:pt x="23787" y="1261"/>
                  </a:lnTo>
                  <a:lnTo>
                    <a:pt x="23354" y="946"/>
                  </a:lnTo>
                  <a:lnTo>
                    <a:pt x="22882" y="670"/>
                  </a:lnTo>
                  <a:lnTo>
                    <a:pt x="22370" y="434"/>
                  </a:lnTo>
                  <a:lnTo>
                    <a:pt x="21858" y="237"/>
                  </a:lnTo>
                  <a:lnTo>
                    <a:pt x="21346" y="119"/>
                  </a:lnTo>
                  <a:lnTo>
                    <a:pt x="20755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81" name="Google Shape;4081;p33"/>
            <p:cNvSpPr/>
            <p:nvPr/>
          </p:nvSpPr>
          <p:spPr>
            <a:xfrm>
              <a:off x="6825050" y="894450"/>
              <a:ext cx="1072200" cy="1361625"/>
            </a:xfrm>
            <a:custGeom>
              <a:avLst/>
              <a:gdLst/>
              <a:ahLst/>
              <a:cxnLst/>
              <a:rect l="l" t="t" r="r" b="b"/>
              <a:pathLst>
                <a:path w="42888" h="54465" extrusionOk="0">
                  <a:moveTo>
                    <a:pt x="20952" y="1536"/>
                  </a:moveTo>
                  <a:lnTo>
                    <a:pt x="21424" y="1575"/>
                  </a:lnTo>
                  <a:lnTo>
                    <a:pt x="21936" y="1654"/>
                  </a:lnTo>
                  <a:lnTo>
                    <a:pt x="22370" y="1772"/>
                  </a:lnTo>
                  <a:lnTo>
                    <a:pt x="22842" y="1930"/>
                  </a:lnTo>
                  <a:lnTo>
                    <a:pt x="23275" y="2127"/>
                  </a:lnTo>
                  <a:lnTo>
                    <a:pt x="23669" y="2363"/>
                  </a:lnTo>
                  <a:lnTo>
                    <a:pt x="24024" y="2639"/>
                  </a:lnTo>
                  <a:lnTo>
                    <a:pt x="24378" y="2954"/>
                  </a:lnTo>
                  <a:lnTo>
                    <a:pt x="24693" y="3308"/>
                  </a:lnTo>
                  <a:lnTo>
                    <a:pt x="24969" y="3702"/>
                  </a:lnTo>
                  <a:lnTo>
                    <a:pt x="25205" y="4096"/>
                  </a:lnTo>
                  <a:lnTo>
                    <a:pt x="25441" y="4529"/>
                  </a:lnTo>
                  <a:lnTo>
                    <a:pt x="25599" y="4962"/>
                  </a:lnTo>
                  <a:lnTo>
                    <a:pt x="25717" y="5435"/>
                  </a:lnTo>
                  <a:lnTo>
                    <a:pt x="25796" y="5907"/>
                  </a:lnTo>
                  <a:lnTo>
                    <a:pt x="25796" y="6419"/>
                  </a:lnTo>
                  <a:lnTo>
                    <a:pt x="25796" y="6774"/>
                  </a:lnTo>
                  <a:lnTo>
                    <a:pt x="25756" y="7128"/>
                  </a:lnTo>
                  <a:lnTo>
                    <a:pt x="25678" y="7443"/>
                  </a:lnTo>
                  <a:lnTo>
                    <a:pt x="25599" y="7798"/>
                  </a:lnTo>
                  <a:lnTo>
                    <a:pt x="25481" y="8113"/>
                  </a:lnTo>
                  <a:lnTo>
                    <a:pt x="25363" y="8428"/>
                  </a:lnTo>
                  <a:lnTo>
                    <a:pt x="25205" y="8743"/>
                  </a:lnTo>
                  <a:lnTo>
                    <a:pt x="25008" y="9058"/>
                  </a:lnTo>
                  <a:lnTo>
                    <a:pt x="24811" y="9334"/>
                  </a:lnTo>
                  <a:lnTo>
                    <a:pt x="24614" y="9609"/>
                  </a:lnTo>
                  <a:lnTo>
                    <a:pt x="24378" y="9845"/>
                  </a:lnTo>
                  <a:lnTo>
                    <a:pt x="24102" y="10082"/>
                  </a:lnTo>
                  <a:lnTo>
                    <a:pt x="23827" y="10318"/>
                  </a:lnTo>
                  <a:lnTo>
                    <a:pt x="23551" y="10515"/>
                  </a:lnTo>
                  <a:lnTo>
                    <a:pt x="23236" y="10673"/>
                  </a:lnTo>
                  <a:lnTo>
                    <a:pt x="22921" y="10830"/>
                  </a:lnTo>
                  <a:lnTo>
                    <a:pt x="22448" y="11066"/>
                  </a:lnTo>
                  <a:lnTo>
                    <a:pt x="22448" y="11578"/>
                  </a:lnTo>
                  <a:lnTo>
                    <a:pt x="22527" y="13626"/>
                  </a:lnTo>
                  <a:lnTo>
                    <a:pt x="22566" y="16225"/>
                  </a:lnTo>
                  <a:lnTo>
                    <a:pt x="22566" y="16265"/>
                  </a:lnTo>
                  <a:lnTo>
                    <a:pt x="19298" y="16383"/>
                  </a:lnTo>
                  <a:lnTo>
                    <a:pt x="19298" y="11460"/>
                  </a:lnTo>
                  <a:lnTo>
                    <a:pt x="19298" y="10988"/>
                  </a:lnTo>
                  <a:lnTo>
                    <a:pt x="18865" y="10791"/>
                  </a:lnTo>
                  <a:lnTo>
                    <a:pt x="18549" y="10633"/>
                  </a:lnTo>
                  <a:lnTo>
                    <a:pt x="18234" y="10436"/>
                  </a:lnTo>
                  <a:lnTo>
                    <a:pt x="17959" y="10239"/>
                  </a:lnTo>
                  <a:lnTo>
                    <a:pt x="17722" y="10003"/>
                  </a:lnTo>
                  <a:lnTo>
                    <a:pt x="17447" y="9767"/>
                  </a:lnTo>
                  <a:lnTo>
                    <a:pt x="17250" y="9530"/>
                  </a:lnTo>
                  <a:lnTo>
                    <a:pt x="16817" y="8979"/>
                  </a:lnTo>
                  <a:lnTo>
                    <a:pt x="16502" y="8388"/>
                  </a:lnTo>
                  <a:lnTo>
                    <a:pt x="16383" y="8073"/>
                  </a:lnTo>
                  <a:lnTo>
                    <a:pt x="16265" y="7758"/>
                  </a:lnTo>
                  <a:lnTo>
                    <a:pt x="16187" y="7443"/>
                  </a:lnTo>
                  <a:lnTo>
                    <a:pt x="16147" y="7089"/>
                  </a:lnTo>
                  <a:lnTo>
                    <a:pt x="16108" y="6734"/>
                  </a:lnTo>
                  <a:lnTo>
                    <a:pt x="16068" y="6419"/>
                  </a:lnTo>
                  <a:lnTo>
                    <a:pt x="16108" y="5907"/>
                  </a:lnTo>
                  <a:lnTo>
                    <a:pt x="16187" y="5435"/>
                  </a:lnTo>
                  <a:lnTo>
                    <a:pt x="16305" y="4962"/>
                  </a:lnTo>
                  <a:lnTo>
                    <a:pt x="16462" y="4529"/>
                  </a:lnTo>
                  <a:lnTo>
                    <a:pt x="16659" y="4096"/>
                  </a:lnTo>
                  <a:lnTo>
                    <a:pt x="16895" y="3702"/>
                  </a:lnTo>
                  <a:lnTo>
                    <a:pt x="17171" y="3308"/>
                  </a:lnTo>
                  <a:lnTo>
                    <a:pt x="17486" y="2954"/>
                  </a:lnTo>
                  <a:lnTo>
                    <a:pt x="17841" y="2639"/>
                  </a:lnTo>
                  <a:lnTo>
                    <a:pt x="18234" y="2363"/>
                  </a:lnTo>
                  <a:lnTo>
                    <a:pt x="18628" y="2127"/>
                  </a:lnTo>
                  <a:lnTo>
                    <a:pt x="19061" y="1930"/>
                  </a:lnTo>
                  <a:lnTo>
                    <a:pt x="19495" y="1772"/>
                  </a:lnTo>
                  <a:lnTo>
                    <a:pt x="19967" y="1654"/>
                  </a:lnTo>
                  <a:lnTo>
                    <a:pt x="20440" y="1575"/>
                  </a:lnTo>
                  <a:lnTo>
                    <a:pt x="20952" y="1536"/>
                  </a:lnTo>
                  <a:close/>
                  <a:moveTo>
                    <a:pt x="29891" y="16580"/>
                  </a:moveTo>
                  <a:lnTo>
                    <a:pt x="30128" y="16974"/>
                  </a:lnTo>
                  <a:lnTo>
                    <a:pt x="30285" y="17407"/>
                  </a:lnTo>
                  <a:lnTo>
                    <a:pt x="30403" y="17919"/>
                  </a:lnTo>
                  <a:lnTo>
                    <a:pt x="30482" y="18470"/>
                  </a:lnTo>
                  <a:lnTo>
                    <a:pt x="30561" y="19021"/>
                  </a:lnTo>
                  <a:lnTo>
                    <a:pt x="30561" y="19612"/>
                  </a:lnTo>
                  <a:lnTo>
                    <a:pt x="30561" y="20163"/>
                  </a:lnTo>
                  <a:lnTo>
                    <a:pt x="30561" y="20715"/>
                  </a:lnTo>
                  <a:lnTo>
                    <a:pt x="27647" y="20872"/>
                  </a:lnTo>
                  <a:lnTo>
                    <a:pt x="23315" y="21109"/>
                  </a:lnTo>
                  <a:lnTo>
                    <a:pt x="22606" y="21148"/>
                  </a:lnTo>
                  <a:lnTo>
                    <a:pt x="22606" y="21187"/>
                  </a:lnTo>
                  <a:lnTo>
                    <a:pt x="19337" y="21266"/>
                  </a:lnTo>
                  <a:lnTo>
                    <a:pt x="19337" y="21227"/>
                  </a:lnTo>
                  <a:lnTo>
                    <a:pt x="18549" y="21266"/>
                  </a:lnTo>
                  <a:lnTo>
                    <a:pt x="15399" y="21266"/>
                  </a:lnTo>
                  <a:lnTo>
                    <a:pt x="14296" y="21227"/>
                  </a:lnTo>
                  <a:lnTo>
                    <a:pt x="13430" y="21187"/>
                  </a:lnTo>
                  <a:lnTo>
                    <a:pt x="12760" y="21109"/>
                  </a:lnTo>
                  <a:lnTo>
                    <a:pt x="12288" y="21069"/>
                  </a:lnTo>
                  <a:lnTo>
                    <a:pt x="12012" y="20991"/>
                  </a:lnTo>
                  <a:lnTo>
                    <a:pt x="11815" y="20951"/>
                  </a:lnTo>
                  <a:lnTo>
                    <a:pt x="11697" y="20597"/>
                  </a:lnTo>
                  <a:lnTo>
                    <a:pt x="11618" y="20242"/>
                  </a:lnTo>
                  <a:lnTo>
                    <a:pt x="11461" y="19376"/>
                  </a:lnTo>
                  <a:lnTo>
                    <a:pt x="11382" y="18470"/>
                  </a:lnTo>
                  <a:lnTo>
                    <a:pt x="11343" y="17643"/>
                  </a:lnTo>
                  <a:lnTo>
                    <a:pt x="19298" y="17210"/>
                  </a:lnTo>
                  <a:lnTo>
                    <a:pt x="19298" y="17170"/>
                  </a:lnTo>
                  <a:lnTo>
                    <a:pt x="23512" y="16974"/>
                  </a:lnTo>
                  <a:lnTo>
                    <a:pt x="29891" y="16580"/>
                  </a:lnTo>
                  <a:close/>
                  <a:moveTo>
                    <a:pt x="22606" y="21936"/>
                  </a:moveTo>
                  <a:lnTo>
                    <a:pt x="22566" y="28591"/>
                  </a:lnTo>
                  <a:lnTo>
                    <a:pt x="22488" y="35325"/>
                  </a:lnTo>
                  <a:lnTo>
                    <a:pt x="22251" y="46352"/>
                  </a:lnTo>
                  <a:lnTo>
                    <a:pt x="22251" y="46707"/>
                  </a:lnTo>
                  <a:lnTo>
                    <a:pt x="21424" y="47297"/>
                  </a:lnTo>
                  <a:lnTo>
                    <a:pt x="20676" y="46746"/>
                  </a:lnTo>
                  <a:lnTo>
                    <a:pt x="20597" y="46274"/>
                  </a:lnTo>
                  <a:lnTo>
                    <a:pt x="20322" y="43556"/>
                  </a:lnTo>
                  <a:lnTo>
                    <a:pt x="20046" y="40603"/>
                  </a:lnTo>
                  <a:lnTo>
                    <a:pt x="19849" y="37452"/>
                  </a:lnTo>
                  <a:lnTo>
                    <a:pt x="19692" y="34262"/>
                  </a:lnTo>
                  <a:lnTo>
                    <a:pt x="19573" y="31072"/>
                  </a:lnTo>
                  <a:lnTo>
                    <a:pt x="19455" y="27882"/>
                  </a:lnTo>
                  <a:lnTo>
                    <a:pt x="19337" y="22054"/>
                  </a:lnTo>
                  <a:lnTo>
                    <a:pt x="22606" y="21936"/>
                  </a:lnTo>
                  <a:close/>
                  <a:moveTo>
                    <a:pt x="41351" y="31387"/>
                  </a:moveTo>
                  <a:lnTo>
                    <a:pt x="41351" y="32293"/>
                  </a:lnTo>
                  <a:lnTo>
                    <a:pt x="41273" y="33199"/>
                  </a:lnTo>
                  <a:lnTo>
                    <a:pt x="41194" y="34065"/>
                  </a:lnTo>
                  <a:lnTo>
                    <a:pt x="41036" y="34971"/>
                  </a:lnTo>
                  <a:lnTo>
                    <a:pt x="40879" y="35837"/>
                  </a:lnTo>
                  <a:lnTo>
                    <a:pt x="40643" y="36704"/>
                  </a:lnTo>
                  <a:lnTo>
                    <a:pt x="40367" y="37610"/>
                  </a:lnTo>
                  <a:lnTo>
                    <a:pt x="40091" y="38476"/>
                  </a:lnTo>
                  <a:lnTo>
                    <a:pt x="39737" y="38279"/>
                  </a:lnTo>
                  <a:lnTo>
                    <a:pt x="39343" y="38003"/>
                  </a:lnTo>
                  <a:lnTo>
                    <a:pt x="38989" y="37688"/>
                  </a:lnTo>
                  <a:lnTo>
                    <a:pt x="38673" y="37334"/>
                  </a:lnTo>
                  <a:lnTo>
                    <a:pt x="37965" y="36546"/>
                  </a:lnTo>
                  <a:lnTo>
                    <a:pt x="37453" y="37452"/>
                  </a:lnTo>
                  <a:lnTo>
                    <a:pt x="37138" y="37925"/>
                  </a:lnTo>
                  <a:lnTo>
                    <a:pt x="36783" y="38397"/>
                  </a:lnTo>
                  <a:lnTo>
                    <a:pt x="35956" y="39461"/>
                  </a:lnTo>
                  <a:lnTo>
                    <a:pt x="35011" y="40524"/>
                  </a:lnTo>
                  <a:lnTo>
                    <a:pt x="33948" y="41666"/>
                  </a:lnTo>
                  <a:lnTo>
                    <a:pt x="32806" y="42808"/>
                  </a:lnTo>
                  <a:lnTo>
                    <a:pt x="31624" y="43950"/>
                  </a:lnTo>
                  <a:lnTo>
                    <a:pt x="30403" y="45092"/>
                  </a:lnTo>
                  <a:lnTo>
                    <a:pt x="29143" y="46195"/>
                  </a:lnTo>
                  <a:lnTo>
                    <a:pt x="26701" y="48321"/>
                  </a:lnTo>
                  <a:lnTo>
                    <a:pt x="24496" y="50133"/>
                  </a:lnTo>
                  <a:lnTo>
                    <a:pt x="22645" y="51590"/>
                  </a:lnTo>
                  <a:lnTo>
                    <a:pt x="21424" y="52575"/>
                  </a:lnTo>
                  <a:lnTo>
                    <a:pt x="20204" y="51590"/>
                  </a:lnTo>
                  <a:lnTo>
                    <a:pt x="18392" y="50133"/>
                  </a:lnTo>
                  <a:lnTo>
                    <a:pt x="16147" y="48321"/>
                  </a:lnTo>
                  <a:lnTo>
                    <a:pt x="13706" y="46195"/>
                  </a:lnTo>
                  <a:lnTo>
                    <a:pt x="12485" y="45092"/>
                  </a:lnTo>
                  <a:lnTo>
                    <a:pt x="11225" y="43950"/>
                  </a:lnTo>
                  <a:lnTo>
                    <a:pt x="10043" y="42808"/>
                  </a:lnTo>
                  <a:lnTo>
                    <a:pt x="8901" y="41666"/>
                  </a:lnTo>
                  <a:lnTo>
                    <a:pt x="7877" y="40524"/>
                  </a:lnTo>
                  <a:lnTo>
                    <a:pt x="6893" y="39461"/>
                  </a:lnTo>
                  <a:lnTo>
                    <a:pt x="6105" y="38397"/>
                  </a:lnTo>
                  <a:lnTo>
                    <a:pt x="5750" y="37925"/>
                  </a:lnTo>
                  <a:lnTo>
                    <a:pt x="5435" y="37452"/>
                  </a:lnTo>
                  <a:lnTo>
                    <a:pt x="4884" y="36546"/>
                  </a:lnTo>
                  <a:lnTo>
                    <a:pt x="4215" y="37334"/>
                  </a:lnTo>
                  <a:lnTo>
                    <a:pt x="3860" y="37688"/>
                  </a:lnTo>
                  <a:lnTo>
                    <a:pt x="3506" y="38003"/>
                  </a:lnTo>
                  <a:lnTo>
                    <a:pt x="3112" y="38279"/>
                  </a:lnTo>
                  <a:lnTo>
                    <a:pt x="2797" y="38476"/>
                  </a:lnTo>
                  <a:lnTo>
                    <a:pt x="2482" y="37610"/>
                  </a:lnTo>
                  <a:lnTo>
                    <a:pt x="2206" y="36704"/>
                  </a:lnTo>
                  <a:lnTo>
                    <a:pt x="1970" y="35837"/>
                  </a:lnTo>
                  <a:lnTo>
                    <a:pt x="1812" y="34971"/>
                  </a:lnTo>
                  <a:lnTo>
                    <a:pt x="1655" y="34065"/>
                  </a:lnTo>
                  <a:lnTo>
                    <a:pt x="1576" y="33199"/>
                  </a:lnTo>
                  <a:lnTo>
                    <a:pt x="1497" y="32293"/>
                  </a:lnTo>
                  <a:lnTo>
                    <a:pt x="1497" y="31387"/>
                  </a:lnTo>
                  <a:lnTo>
                    <a:pt x="2403" y="31742"/>
                  </a:lnTo>
                  <a:lnTo>
                    <a:pt x="3309" y="32136"/>
                  </a:lnTo>
                  <a:lnTo>
                    <a:pt x="4136" y="32529"/>
                  </a:lnTo>
                  <a:lnTo>
                    <a:pt x="5002" y="32963"/>
                  </a:lnTo>
                  <a:lnTo>
                    <a:pt x="5790" y="33435"/>
                  </a:lnTo>
                  <a:lnTo>
                    <a:pt x="6577" y="33947"/>
                  </a:lnTo>
                  <a:lnTo>
                    <a:pt x="7326" y="34459"/>
                  </a:lnTo>
                  <a:lnTo>
                    <a:pt x="8035" y="35010"/>
                  </a:lnTo>
                  <a:lnTo>
                    <a:pt x="7916" y="35129"/>
                  </a:lnTo>
                  <a:lnTo>
                    <a:pt x="7444" y="35522"/>
                  </a:lnTo>
                  <a:lnTo>
                    <a:pt x="7247" y="35719"/>
                  </a:lnTo>
                  <a:lnTo>
                    <a:pt x="7050" y="35916"/>
                  </a:lnTo>
                  <a:lnTo>
                    <a:pt x="6696" y="36428"/>
                  </a:lnTo>
                  <a:lnTo>
                    <a:pt x="7089" y="36901"/>
                  </a:lnTo>
                  <a:lnTo>
                    <a:pt x="8468" y="38397"/>
                  </a:lnTo>
                  <a:lnTo>
                    <a:pt x="9925" y="39815"/>
                  </a:lnTo>
                  <a:lnTo>
                    <a:pt x="11421" y="41193"/>
                  </a:lnTo>
                  <a:lnTo>
                    <a:pt x="12957" y="42532"/>
                  </a:lnTo>
                  <a:lnTo>
                    <a:pt x="14533" y="43753"/>
                  </a:lnTo>
                  <a:lnTo>
                    <a:pt x="16187" y="44935"/>
                  </a:lnTo>
                  <a:lnTo>
                    <a:pt x="17841" y="46037"/>
                  </a:lnTo>
                  <a:lnTo>
                    <a:pt x="19495" y="47022"/>
                  </a:lnTo>
                  <a:lnTo>
                    <a:pt x="20755" y="47770"/>
                  </a:lnTo>
                  <a:lnTo>
                    <a:pt x="21227" y="48085"/>
                  </a:lnTo>
                  <a:lnTo>
                    <a:pt x="21346" y="48125"/>
                  </a:lnTo>
                  <a:lnTo>
                    <a:pt x="21503" y="48125"/>
                  </a:lnTo>
                  <a:lnTo>
                    <a:pt x="21621" y="48085"/>
                  </a:lnTo>
                  <a:lnTo>
                    <a:pt x="21858" y="47928"/>
                  </a:lnTo>
                  <a:lnTo>
                    <a:pt x="22212" y="47652"/>
                  </a:lnTo>
                  <a:lnTo>
                    <a:pt x="22212" y="47691"/>
                  </a:lnTo>
                  <a:lnTo>
                    <a:pt x="23393" y="47022"/>
                  </a:lnTo>
                  <a:lnTo>
                    <a:pt x="25047" y="46037"/>
                  </a:lnTo>
                  <a:lnTo>
                    <a:pt x="26701" y="44935"/>
                  </a:lnTo>
                  <a:lnTo>
                    <a:pt x="28316" y="43753"/>
                  </a:lnTo>
                  <a:lnTo>
                    <a:pt x="29931" y="42493"/>
                  </a:lnTo>
                  <a:lnTo>
                    <a:pt x="31467" y="41193"/>
                  </a:lnTo>
                  <a:lnTo>
                    <a:pt x="32963" y="39815"/>
                  </a:lnTo>
                  <a:lnTo>
                    <a:pt x="34381" y="38358"/>
                  </a:lnTo>
                  <a:lnTo>
                    <a:pt x="35759" y="36901"/>
                  </a:lnTo>
                  <a:lnTo>
                    <a:pt x="36192" y="36428"/>
                  </a:lnTo>
                  <a:lnTo>
                    <a:pt x="35799" y="35916"/>
                  </a:lnTo>
                  <a:lnTo>
                    <a:pt x="35602" y="35719"/>
                  </a:lnTo>
                  <a:lnTo>
                    <a:pt x="35405" y="35522"/>
                  </a:lnTo>
                  <a:lnTo>
                    <a:pt x="34932" y="35129"/>
                  </a:lnTo>
                  <a:lnTo>
                    <a:pt x="34814" y="35010"/>
                  </a:lnTo>
                  <a:lnTo>
                    <a:pt x="35562" y="34459"/>
                  </a:lnTo>
                  <a:lnTo>
                    <a:pt x="36311" y="33947"/>
                  </a:lnTo>
                  <a:lnTo>
                    <a:pt x="37059" y="33435"/>
                  </a:lnTo>
                  <a:lnTo>
                    <a:pt x="37886" y="32963"/>
                  </a:lnTo>
                  <a:lnTo>
                    <a:pt x="38713" y="32529"/>
                  </a:lnTo>
                  <a:lnTo>
                    <a:pt x="39579" y="32136"/>
                  </a:lnTo>
                  <a:lnTo>
                    <a:pt x="40446" y="31742"/>
                  </a:lnTo>
                  <a:lnTo>
                    <a:pt x="41351" y="31387"/>
                  </a:lnTo>
                  <a:close/>
                  <a:moveTo>
                    <a:pt x="20952" y="0"/>
                  </a:moveTo>
                  <a:lnTo>
                    <a:pt x="20282" y="39"/>
                  </a:lnTo>
                  <a:lnTo>
                    <a:pt x="19652" y="158"/>
                  </a:lnTo>
                  <a:lnTo>
                    <a:pt x="19061" y="315"/>
                  </a:lnTo>
                  <a:lnTo>
                    <a:pt x="18471" y="512"/>
                  </a:lnTo>
                  <a:lnTo>
                    <a:pt x="17919" y="788"/>
                  </a:lnTo>
                  <a:lnTo>
                    <a:pt x="17368" y="1103"/>
                  </a:lnTo>
                  <a:lnTo>
                    <a:pt x="16895" y="1497"/>
                  </a:lnTo>
                  <a:lnTo>
                    <a:pt x="16423" y="1890"/>
                  </a:lnTo>
                  <a:lnTo>
                    <a:pt x="16029" y="2324"/>
                  </a:lnTo>
                  <a:lnTo>
                    <a:pt x="15635" y="2836"/>
                  </a:lnTo>
                  <a:lnTo>
                    <a:pt x="15320" y="3348"/>
                  </a:lnTo>
                  <a:lnTo>
                    <a:pt x="15045" y="3899"/>
                  </a:lnTo>
                  <a:lnTo>
                    <a:pt x="14848" y="4490"/>
                  </a:lnTo>
                  <a:lnTo>
                    <a:pt x="14690" y="5120"/>
                  </a:lnTo>
                  <a:lnTo>
                    <a:pt x="14572" y="5750"/>
                  </a:lnTo>
                  <a:lnTo>
                    <a:pt x="14572" y="6419"/>
                  </a:lnTo>
                  <a:lnTo>
                    <a:pt x="14572" y="6813"/>
                  </a:lnTo>
                  <a:lnTo>
                    <a:pt x="14611" y="7246"/>
                  </a:lnTo>
                  <a:lnTo>
                    <a:pt x="14690" y="7640"/>
                  </a:lnTo>
                  <a:lnTo>
                    <a:pt x="14769" y="8073"/>
                  </a:lnTo>
                  <a:lnTo>
                    <a:pt x="14887" y="8467"/>
                  </a:lnTo>
                  <a:lnTo>
                    <a:pt x="15045" y="8861"/>
                  </a:lnTo>
                  <a:lnTo>
                    <a:pt x="15241" y="9215"/>
                  </a:lnTo>
                  <a:lnTo>
                    <a:pt x="15438" y="9609"/>
                  </a:lnTo>
                  <a:lnTo>
                    <a:pt x="15635" y="9964"/>
                  </a:lnTo>
                  <a:lnTo>
                    <a:pt x="15872" y="10279"/>
                  </a:lnTo>
                  <a:lnTo>
                    <a:pt x="16147" y="10594"/>
                  </a:lnTo>
                  <a:lnTo>
                    <a:pt x="16423" y="10909"/>
                  </a:lnTo>
                  <a:lnTo>
                    <a:pt x="16738" y="11184"/>
                  </a:lnTo>
                  <a:lnTo>
                    <a:pt x="17053" y="11460"/>
                  </a:lnTo>
                  <a:lnTo>
                    <a:pt x="17407" y="11696"/>
                  </a:lnTo>
                  <a:lnTo>
                    <a:pt x="17762" y="11933"/>
                  </a:lnTo>
                  <a:lnTo>
                    <a:pt x="17762" y="15753"/>
                  </a:lnTo>
                  <a:lnTo>
                    <a:pt x="9767" y="16225"/>
                  </a:lnTo>
                  <a:lnTo>
                    <a:pt x="9767" y="16934"/>
                  </a:lnTo>
                  <a:lnTo>
                    <a:pt x="9807" y="17604"/>
                  </a:lnTo>
                  <a:lnTo>
                    <a:pt x="9886" y="18903"/>
                  </a:lnTo>
                  <a:lnTo>
                    <a:pt x="9964" y="19652"/>
                  </a:lnTo>
                  <a:lnTo>
                    <a:pt x="10082" y="20439"/>
                  </a:lnTo>
                  <a:lnTo>
                    <a:pt x="10279" y="21148"/>
                  </a:lnTo>
                  <a:lnTo>
                    <a:pt x="10397" y="21463"/>
                  </a:lnTo>
                  <a:lnTo>
                    <a:pt x="10516" y="21739"/>
                  </a:lnTo>
                  <a:lnTo>
                    <a:pt x="10634" y="21936"/>
                  </a:lnTo>
                  <a:lnTo>
                    <a:pt x="10713" y="22054"/>
                  </a:lnTo>
                  <a:lnTo>
                    <a:pt x="10791" y="22133"/>
                  </a:lnTo>
                  <a:lnTo>
                    <a:pt x="10949" y="22251"/>
                  </a:lnTo>
                  <a:lnTo>
                    <a:pt x="11146" y="22329"/>
                  </a:lnTo>
                  <a:lnTo>
                    <a:pt x="11382" y="22408"/>
                  </a:lnTo>
                  <a:lnTo>
                    <a:pt x="11697" y="22487"/>
                  </a:lnTo>
                  <a:lnTo>
                    <a:pt x="12603" y="22645"/>
                  </a:lnTo>
                  <a:lnTo>
                    <a:pt x="13863" y="22723"/>
                  </a:lnTo>
                  <a:lnTo>
                    <a:pt x="15556" y="22802"/>
                  </a:lnTo>
                  <a:lnTo>
                    <a:pt x="17841" y="22802"/>
                  </a:lnTo>
                  <a:lnTo>
                    <a:pt x="17959" y="28119"/>
                  </a:lnTo>
                  <a:lnTo>
                    <a:pt x="18038" y="30993"/>
                  </a:lnTo>
                  <a:lnTo>
                    <a:pt x="18156" y="33868"/>
                  </a:lnTo>
                  <a:lnTo>
                    <a:pt x="18313" y="36783"/>
                  </a:lnTo>
                  <a:lnTo>
                    <a:pt x="18471" y="39618"/>
                  </a:lnTo>
                  <a:lnTo>
                    <a:pt x="18668" y="42335"/>
                  </a:lnTo>
                  <a:lnTo>
                    <a:pt x="18943" y="44935"/>
                  </a:lnTo>
                  <a:lnTo>
                    <a:pt x="17565" y="44068"/>
                  </a:lnTo>
                  <a:lnTo>
                    <a:pt x="16226" y="43123"/>
                  </a:lnTo>
                  <a:lnTo>
                    <a:pt x="14887" y="42099"/>
                  </a:lnTo>
                  <a:lnTo>
                    <a:pt x="13587" y="41075"/>
                  </a:lnTo>
                  <a:lnTo>
                    <a:pt x="12288" y="39972"/>
                  </a:lnTo>
                  <a:lnTo>
                    <a:pt x="11067" y="38830"/>
                  </a:lnTo>
                  <a:lnTo>
                    <a:pt x="9886" y="37649"/>
                  </a:lnTo>
                  <a:lnTo>
                    <a:pt x="8704" y="36428"/>
                  </a:lnTo>
                  <a:lnTo>
                    <a:pt x="8901" y="36271"/>
                  </a:lnTo>
                  <a:lnTo>
                    <a:pt x="9374" y="35837"/>
                  </a:lnTo>
                  <a:lnTo>
                    <a:pt x="9610" y="35641"/>
                  </a:lnTo>
                  <a:lnTo>
                    <a:pt x="9767" y="35444"/>
                  </a:lnTo>
                  <a:lnTo>
                    <a:pt x="10201" y="34892"/>
                  </a:lnTo>
                  <a:lnTo>
                    <a:pt x="9649" y="34420"/>
                  </a:lnTo>
                  <a:lnTo>
                    <a:pt x="8743" y="33632"/>
                  </a:lnTo>
                  <a:lnTo>
                    <a:pt x="7798" y="32923"/>
                  </a:lnTo>
                  <a:lnTo>
                    <a:pt x="6774" y="32254"/>
                  </a:lnTo>
                  <a:lnTo>
                    <a:pt x="5672" y="31624"/>
                  </a:lnTo>
                  <a:lnTo>
                    <a:pt x="4569" y="31072"/>
                  </a:lnTo>
                  <a:lnTo>
                    <a:pt x="3427" y="30521"/>
                  </a:lnTo>
                  <a:lnTo>
                    <a:pt x="2245" y="30048"/>
                  </a:lnTo>
                  <a:lnTo>
                    <a:pt x="1025" y="29615"/>
                  </a:lnTo>
                  <a:lnTo>
                    <a:pt x="79" y="29339"/>
                  </a:lnTo>
                  <a:lnTo>
                    <a:pt x="40" y="30324"/>
                  </a:lnTo>
                  <a:lnTo>
                    <a:pt x="1" y="31505"/>
                  </a:lnTo>
                  <a:lnTo>
                    <a:pt x="1" y="32687"/>
                  </a:lnTo>
                  <a:lnTo>
                    <a:pt x="119" y="33829"/>
                  </a:lnTo>
                  <a:lnTo>
                    <a:pt x="276" y="35010"/>
                  </a:lnTo>
                  <a:lnTo>
                    <a:pt x="513" y="36192"/>
                  </a:lnTo>
                  <a:lnTo>
                    <a:pt x="788" y="37334"/>
                  </a:lnTo>
                  <a:lnTo>
                    <a:pt x="1182" y="38476"/>
                  </a:lnTo>
                  <a:lnTo>
                    <a:pt x="1615" y="39618"/>
                  </a:lnTo>
                  <a:lnTo>
                    <a:pt x="1773" y="40012"/>
                  </a:lnTo>
                  <a:lnTo>
                    <a:pt x="2206" y="40051"/>
                  </a:lnTo>
                  <a:lnTo>
                    <a:pt x="2561" y="40091"/>
                  </a:lnTo>
                  <a:lnTo>
                    <a:pt x="2876" y="40012"/>
                  </a:lnTo>
                  <a:lnTo>
                    <a:pt x="3230" y="39933"/>
                  </a:lnTo>
                  <a:lnTo>
                    <a:pt x="3545" y="39776"/>
                  </a:lnTo>
                  <a:lnTo>
                    <a:pt x="3860" y="39618"/>
                  </a:lnTo>
                  <a:lnTo>
                    <a:pt x="4136" y="39421"/>
                  </a:lnTo>
                  <a:lnTo>
                    <a:pt x="4648" y="39027"/>
                  </a:lnTo>
                  <a:lnTo>
                    <a:pt x="5514" y="40169"/>
                  </a:lnTo>
                  <a:lnTo>
                    <a:pt x="6538" y="41351"/>
                  </a:lnTo>
                  <a:lnTo>
                    <a:pt x="7680" y="42572"/>
                  </a:lnTo>
                  <a:lnTo>
                    <a:pt x="8901" y="43793"/>
                  </a:lnTo>
                  <a:lnTo>
                    <a:pt x="10201" y="45053"/>
                  </a:lnTo>
                  <a:lnTo>
                    <a:pt x="11540" y="46274"/>
                  </a:lnTo>
                  <a:lnTo>
                    <a:pt x="12879" y="47494"/>
                  </a:lnTo>
                  <a:lnTo>
                    <a:pt x="14178" y="48636"/>
                  </a:lnTo>
                  <a:lnTo>
                    <a:pt x="16699" y="50724"/>
                  </a:lnTo>
                  <a:lnTo>
                    <a:pt x="18786" y="52417"/>
                  </a:lnTo>
                  <a:lnTo>
                    <a:pt x="20991" y="54111"/>
                  </a:lnTo>
                  <a:lnTo>
                    <a:pt x="21424" y="54465"/>
                  </a:lnTo>
                  <a:lnTo>
                    <a:pt x="21897" y="54111"/>
                  </a:lnTo>
                  <a:lnTo>
                    <a:pt x="24063" y="52417"/>
                  </a:lnTo>
                  <a:lnTo>
                    <a:pt x="26190" y="50724"/>
                  </a:lnTo>
                  <a:lnTo>
                    <a:pt x="28671" y="48636"/>
                  </a:lnTo>
                  <a:lnTo>
                    <a:pt x="30010" y="47494"/>
                  </a:lnTo>
                  <a:lnTo>
                    <a:pt x="31349" y="46274"/>
                  </a:lnTo>
                  <a:lnTo>
                    <a:pt x="32687" y="45053"/>
                  </a:lnTo>
                  <a:lnTo>
                    <a:pt x="33948" y="43793"/>
                  </a:lnTo>
                  <a:lnTo>
                    <a:pt x="35208" y="42572"/>
                  </a:lnTo>
                  <a:lnTo>
                    <a:pt x="36311" y="41351"/>
                  </a:lnTo>
                  <a:lnTo>
                    <a:pt x="37335" y="40169"/>
                  </a:lnTo>
                  <a:lnTo>
                    <a:pt x="38201" y="39027"/>
                  </a:lnTo>
                  <a:lnTo>
                    <a:pt x="38713" y="39421"/>
                  </a:lnTo>
                  <a:lnTo>
                    <a:pt x="39028" y="39618"/>
                  </a:lnTo>
                  <a:lnTo>
                    <a:pt x="39304" y="39776"/>
                  </a:lnTo>
                  <a:lnTo>
                    <a:pt x="39658" y="39933"/>
                  </a:lnTo>
                  <a:lnTo>
                    <a:pt x="39973" y="40012"/>
                  </a:lnTo>
                  <a:lnTo>
                    <a:pt x="40288" y="40091"/>
                  </a:lnTo>
                  <a:lnTo>
                    <a:pt x="40643" y="40051"/>
                  </a:lnTo>
                  <a:lnTo>
                    <a:pt x="41076" y="40012"/>
                  </a:lnTo>
                  <a:lnTo>
                    <a:pt x="41273" y="39618"/>
                  </a:lnTo>
                  <a:lnTo>
                    <a:pt x="41706" y="38476"/>
                  </a:lnTo>
                  <a:lnTo>
                    <a:pt x="42060" y="37334"/>
                  </a:lnTo>
                  <a:lnTo>
                    <a:pt x="42375" y="36192"/>
                  </a:lnTo>
                  <a:lnTo>
                    <a:pt x="42572" y="35010"/>
                  </a:lnTo>
                  <a:lnTo>
                    <a:pt x="42769" y="33829"/>
                  </a:lnTo>
                  <a:lnTo>
                    <a:pt x="42848" y="32687"/>
                  </a:lnTo>
                  <a:lnTo>
                    <a:pt x="42887" y="31505"/>
                  </a:lnTo>
                  <a:lnTo>
                    <a:pt x="42848" y="30324"/>
                  </a:lnTo>
                  <a:lnTo>
                    <a:pt x="42769" y="29339"/>
                  </a:lnTo>
                  <a:lnTo>
                    <a:pt x="41863" y="29615"/>
                  </a:lnTo>
                  <a:lnTo>
                    <a:pt x="40643" y="30048"/>
                  </a:lnTo>
                  <a:lnTo>
                    <a:pt x="39422" y="30521"/>
                  </a:lnTo>
                  <a:lnTo>
                    <a:pt x="38280" y="31072"/>
                  </a:lnTo>
                  <a:lnTo>
                    <a:pt x="37177" y="31624"/>
                  </a:lnTo>
                  <a:lnTo>
                    <a:pt x="36114" y="32254"/>
                  </a:lnTo>
                  <a:lnTo>
                    <a:pt x="35090" y="32923"/>
                  </a:lnTo>
                  <a:lnTo>
                    <a:pt x="34105" y="33632"/>
                  </a:lnTo>
                  <a:lnTo>
                    <a:pt x="33199" y="34420"/>
                  </a:lnTo>
                  <a:lnTo>
                    <a:pt x="32648" y="34892"/>
                  </a:lnTo>
                  <a:lnTo>
                    <a:pt x="33081" y="35444"/>
                  </a:lnTo>
                  <a:lnTo>
                    <a:pt x="33278" y="35641"/>
                  </a:lnTo>
                  <a:lnTo>
                    <a:pt x="33475" y="35837"/>
                  </a:lnTo>
                  <a:lnTo>
                    <a:pt x="33948" y="36271"/>
                  </a:lnTo>
                  <a:lnTo>
                    <a:pt x="34145" y="36428"/>
                  </a:lnTo>
                  <a:lnTo>
                    <a:pt x="32963" y="37649"/>
                  </a:lnTo>
                  <a:lnTo>
                    <a:pt x="31782" y="38830"/>
                  </a:lnTo>
                  <a:lnTo>
                    <a:pt x="30522" y="40012"/>
                  </a:lnTo>
                  <a:lnTo>
                    <a:pt x="29222" y="41115"/>
                  </a:lnTo>
                  <a:lnTo>
                    <a:pt x="27883" y="42178"/>
                  </a:lnTo>
                  <a:lnTo>
                    <a:pt x="26544" y="43162"/>
                  </a:lnTo>
                  <a:lnTo>
                    <a:pt x="25205" y="44108"/>
                  </a:lnTo>
                  <a:lnTo>
                    <a:pt x="23787" y="45013"/>
                  </a:lnTo>
                  <a:lnTo>
                    <a:pt x="23787" y="45013"/>
                  </a:lnTo>
                  <a:lnTo>
                    <a:pt x="23984" y="34617"/>
                  </a:lnTo>
                  <a:lnTo>
                    <a:pt x="24063" y="28591"/>
                  </a:lnTo>
                  <a:lnTo>
                    <a:pt x="24142" y="22605"/>
                  </a:lnTo>
                  <a:lnTo>
                    <a:pt x="29143" y="22329"/>
                  </a:lnTo>
                  <a:lnTo>
                    <a:pt x="31309" y="22172"/>
                  </a:lnTo>
                  <a:lnTo>
                    <a:pt x="31900" y="22133"/>
                  </a:lnTo>
                  <a:lnTo>
                    <a:pt x="32018" y="21542"/>
                  </a:lnTo>
                  <a:lnTo>
                    <a:pt x="32018" y="21187"/>
                  </a:lnTo>
                  <a:lnTo>
                    <a:pt x="32097" y="20557"/>
                  </a:lnTo>
                  <a:lnTo>
                    <a:pt x="32097" y="19770"/>
                  </a:lnTo>
                  <a:lnTo>
                    <a:pt x="32057" y="18825"/>
                  </a:lnTo>
                  <a:lnTo>
                    <a:pt x="32018" y="18313"/>
                  </a:lnTo>
                  <a:lnTo>
                    <a:pt x="31939" y="17801"/>
                  </a:lnTo>
                  <a:lnTo>
                    <a:pt x="31821" y="17328"/>
                  </a:lnTo>
                  <a:lnTo>
                    <a:pt x="31703" y="16855"/>
                  </a:lnTo>
                  <a:lnTo>
                    <a:pt x="31506" y="16383"/>
                  </a:lnTo>
                  <a:lnTo>
                    <a:pt x="31309" y="15950"/>
                  </a:lnTo>
                  <a:lnTo>
                    <a:pt x="31033" y="15595"/>
                  </a:lnTo>
                  <a:lnTo>
                    <a:pt x="30718" y="15241"/>
                  </a:lnTo>
                  <a:lnTo>
                    <a:pt x="30482" y="15044"/>
                  </a:lnTo>
                  <a:lnTo>
                    <a:pt x="24102" y="15398"/>
                  </a:lnTo>
                  <a:lnTo>
                    <a:pt x="23984" y="12011"/>
                  </a:lnTo>
                  <a:lnTo>
                    <a:pt x="24378" y="11775"/>
                  </a:lnTo>
                  <a:lnTo>
                    <a:pt x="24732" y="11539"/>
                  </a:lnTo>
                  <a:lnTo>
                    <a:pt x="25047" y="11263"/>
                  </a:lnTo>
                  <a:lnTo>
                    <a:pt x="25363" y="10988"/>
                  </a:lnTo>
                  <a:lnTo>
                    <a:pt x="25678" y="10673"/>
                  </a:lnTo>
                  <a:lnTo>
                    <a:pt x="25953" y="10357"/>
                  </a:lnTo>
                  <a:lnTo>
                    <a:pt x="26190" y="10003"/>
                  </a:lnTo>
                  <a:lnTo>
                    <a:pt x="26426" y="9649"/>
                  </a:lnTo>
                  <a:lnTo>
                    <a:pt x="26623" y="9294"/>
                  </a:lnTo>
                  <a:lnTo>
                    <a:pt x="26820" y="8900"/>
                  </a:lnTo>
                  <a:lnTo>
                    <a:pt x="26977" y="8507"/>
                  </a:lnTo>
                  <a:lnTo>
                    <a:pt x="27095" y="8113"/>
                  </a:lnTo>
                  <a:lnTo>
                    <a:pt x="27174" y="7680"/>
                  </a:lnTo>
                  <a:lnTo>
                    <a:pt x="27253" y="7286"/>
                  </a:lnTo>
                  <a:lnTo>
                    <a:pt x="27292" y="6852"/>
                  </a:lnTo>
                  <a:lnTo>
                    <a:pt x="27332" y="6419"/>
                  </a:lnTo>
                  <a:lnTo>
                    <a:pt x="27292" y="5750"/>
                  </a:lnTo>
                  <a:lnTo>
                    <a:pt x="27213" y="5120"/>
                  </a:lnTo>
                  <a:lnTo>
                    <a:pt x="27056" y="4490"/>
                  </a:lnTo>
                  <a:lnTo>
                    <a:pt x="26820" y="3899"/>
                  </a:lnTo>
                  <a:lnTo>
                    <a:pt x="26544" y="3348"/>
                  </a:lnTo>
                  <a:lnTo>
                    <a:pt x="26229" y="2836"/>
                  </a:lnTo>
                  <a:lnTo>
                    <a:pt x="25874" y="2324"/>
                  </a:lnTo>
                  <a:lnTo>
                    <a:pt x="25441" y="1890"/>
                  </a:lnTo>
                  <a:lnTo>
                    <a:pt x="25008" y="1497"/>
                  </a:lnTo>
                  <a:lnTo>
                    <a:pt x="24496" y="1103"/>
                  </a:lnTo>
                  <a:lnTo>
                    <a:pt x="23984" y="788"/>
                  </a:lnTo>
                  <a:lnTo>
                    <a:pt x="23433" y="512"/>
                  </a:lnTo>
                  <a:lnTo>
                    <a:pt x="22842" y="315"/>
                  </a:lnTo>
                  <a:lnTo>
                    <a:pt x="22212" y="158"/>
                  </a:lnTo>
                  <a:lnTo>
                    <a:pt x="21582" y="39"/>
                  </a:lnTo>
                  <a:lnTo>
                    <a:pt x="2095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82" name="Google Shape;4082;p33"/>
            <p:cNvSpPr/>
            <p:nvPr/>
          </p:nvSpPr>
          <p:spPr>
            <a:xfrm>
              <a:off x="7271050" y="969275"/>
              <a:ext cx="154600" cy="170350"/>
            </a:xfrm>
            <a:custGeom>
              <a:avLst/>
              <a:gdLst/>
              <a:ahLst/>
              <a:cxnLst/>
              <a:rect l="l" t="t" r="r" b="b"/>
              <a:pathLst>
                <a:path w="6184" h="6814" extrusionOk="0">
                  <a:moveTo>
                    <a:pt x="3191" y="1536"/>
                  </a:moveTo>
                  <a:lnTo>
                    <a:pt x="3427" y="1615"/>
                  </a:lnTo>
                  <a:lnTo>
                    <a:pt x="3663" y="1733"/>
                  </a:lnTo>
                  <a:lnTo>
                    <a:pt x="3899" y="1930"/>
                  </a:lnTo>
                  <a:lnTo>
                    <a:pt x="4136" y="2127"/>
                  </a:lnTo>
                  <a:lnTo>
                    <a:pt x="4293" y="2363"/>
                  </a:lnTo>
                  <a:lnTo>
                    <a:pt x="4451" y="2639"/>
                  </a:lnTo>
                  <a:lnTo>
                    <a:pt x="4569" y="2954"/>
                  </a:lnTo>
                  <a:lnTo>
                    <a:pt x="4648" y="3348"/>
                  </a:lnTo>
                  <a:lnTo>
                    <a:pt x="4687" y="3702"/>
                  </a:lnTo>
                  <a:lnTo>
                    <a:pt x="4648" y="4096"/>
                  </a:lnTo>
                  <a:lnTo>
                    <a:pt x="4530" y="4411"/>
                  </a:lnTo>
                  <a:lnTo>
                    <a:pt x="4372" y="4726"/>
                  </a:lnTo>
                  <a:lnTo>
                    <a:pt x="4175" y="4923"/>
                  </a:lnTo>
                  <a:lnTo>
                    <a:pt x="3939" y="5120"/>
                  </a:lnTo>
                  <a:lnTo>
                    <a:pt x="3663" y="5238"/>
                  </a:lnTo>
                  <a:lnTo>
                    <a:pt x="3387" y="5277"/>
                  </a:lnTo>
                  <a:lnTo>
                    <a:pt x="3072" y="5277"/>
                  </a:lnTo>
                  <a:lnTo>
                    <a:pt x="2797" y="5198"/>
                  </a:lnTo>
                  <a:lnTo>
                    <a:pt x="2521" y="5041"/>
                  </a:lnTo>
                  <a:lnTo>
                    <a:pt x="2206" y="4844"/>
                  </a:lnTo>
                  <a:lnTo>
                    <a:pt x="1970" y="4568"/>
                  </a:lnTo>
                  <a:lnTo>
                    <a:pt x="1773" y="4214"/>
                  </a:lnTo>
                  <a:lnTo>
                    <a:pt x="1615" y="3859"/>
                  </a:lnTo>
                  <a:lnTo>
                    <a:pt x="1536" y="3466"/>
                  </a:lnTo>
                  <a:lnTo>
                    <a:pt x="1536" y="3111"/>
                  </a:lnTo>
                  <a:lnTo>
                    <a:pt x="1576" y="2717"/>
                  </a:lnTo>
                  <a:lnTo>
                    <a:pt x="1694" y="2402"/>
                  </a:lnTo>
                  <a:lnTo>
                    <a:pt x="1852" y="2087"/>
                  </a:lnTo>
                  <a:lnTo>
                    <a:pt x="2048" y="1890"/>
                  </a:lnTo>
                  <a:lnTo>
                    <a:pt x="2245" y="1693"/>
                  </a:lnTo>
                  <a:lnTo>
                    <a:pt x="2521" y="1575"/>
                  </a:lnTo>
                  <a:lnTo>
                    <a:pt x="2718" y="1536"/>
                  </a:lnTo>
                  <a:close/>
                  <a:moveTo>
                    <a:pt x="2679" y="0"/>
                  </a:moveTo>
                  <a:lnTo>
                    <a:pt x="2403" y="39"/>
                  </a:lnTo>
                  <a:lnTo>
                    <a:pt x="2088" y="118"/>
                  </a:lnTo>
                  <a:lnTo>
                    <a:pt x="1773" y="236"/>
                  </a:lnTo>
                  <a:lnTo>
                    <a:pt x="1497" y="394"/>
                  </a:lnTo>
                  <a:lnTo>
                    <a:pt x="1261" y="551"/>
                  </a:lnTo>
                  <a:lnTo>
                    <a:pt x="1025" y="748"/>
                  </a:lnTo>
                  <a:lnTo>
                    <a:pt x="788" y="945"/>
                  </a:lnTo>
                  <a:lnTo>
                    <a:pt x="591" y="1221"/>
                  </a:lnTo>
                  <a:lnTo>
                    <a:pt x="434" y="1497"/>
                  </a:lnTo>
                  <a:lnTo>
                    <a:pt x="276" y="1772"/>
                  </a:lnTo>
                  <a:lnTo>
                    <a:pt x="158" y="2087"/>
                  </a:lnTo>
                  <a:lnTo>
                    <a:pt x="79" y="2402"/>
                  </a:lnTo>
                  <a:lnTo>
                    <a:pt x="40" y="2717"/>
                  </a:lnTo>
                  <a:lnTo>
                    <a:pt x="1" y="3032"/>
                  </a:lnTo>
                  <a:lnTo>
                    <a:pt x="1" y="3348"/>
                  </a:lnTo>
                  <a:lnTo>
                    <a:pt x="40" y="3663"/>
                  </a:lnTo>
                  <a:lnTo>
                    <a:pt x="79" y="3978"/>
                  </a:lnTo>
                  <a:lnTo>
                    <a:pt x="158" y="4332"/>
                  </a:lnTo>
                  <a:lnTo>
                    <a:pt x="276" y="4647"/>
                  </a:lnTo>
                  <a:lnTo>
                    <a:pt x="434" y="4923"/>
                  </a:lnTo>
                  <a:lnTo>
                    <a:pt x="591" y="5238"/>
                  </a:lnTo>
                  <a:lnTo>
                    <a:pt x="749" y="5474"/>
                  </a:lnTo>
                  <a:lnTo>
                    <a:pt x="985" y="5750"/>
                  </a:lnTo>
                  <a:lnTo>
                    <a:pt x="1182" y="5947"/>
                  </a:lnTo>
                  <a:lnTo>
                    <a:pt x="1458" y="6183"/>
                  </a:lnTo>
                  <a:lnTo>
                    <a:pt x="1694" y="6341"/>
                  </a:lnTo>
                  <a:lnTo>
                    <a:pt x="2088" y="6537"/>
                  </a:lnTo>
                  <a:lnTo>
                    <a:pt x="2482" y="6695"/>
                  </a:lnTo>
                  <a:lnTo>
                    <a:pt x="2875" y="6774"/>
                  </a:lnTo>
                  <a:lnTo>
                    <a:pt x="3309" y="6813"/>
                  </a:lnTo>
                  <a:lnTo>
                    <a:pt x="3702" y="6774"/>
                  </a:lnTo>
                  <a:lnTo>
                    <a:pt x="4136" y="6695"/>
                  </a:lnTo>
                  <a:lnTo>
                    <a:pt x="4411" y="6577"/>
                  </a:lnTo>
                  <a:lnTo>
                    <a:pt x="4687" y="6459"/>
                  </a:lnTo>
                  <a:lnTo>
                    <a:pt x="4963" y="6262"/>
                  </a:lnTo>
                  <a:lnTo>
                    <a:pt x="5199" y="6065"/>
                  </a:lnTo>
                  <a:lnTo>
                    <a:pt x="5396" y="5868"/>
                  </a:lnTo>
                  <a:lnTo>
                    <a:pt x="5593" y="5592"/>
                  </a:lnTo>
                  <a:lnTo>
                    <a:pt x="5790" y="5317"/>
                  </a:lnTo>
                  <a:lnTo>
                    <a:pt x="5908" y="5041"/>
                  </a:lnTo>
                  <a:lnTo>
                    <a:pt x="6026" y="4726"/>
                  </a:lnTo>
                  <a:lnTo>
                    <a:pt x="6105" y="4411"/>
                  </a:lnTo>
                  <a:lnTo>
                    <a:pt x="6184" y="4096"/>
                  </a:lnTo>
                  <a:lnTo>
                    <a:pt x="6184" y="3781"/>
                  </a:lnTo>
                  <a:lnTo>
                    <a:pt x="6184" y="3466"/>
                  </a:lnTo>
                  <a:lnTo>
                    <a:pt x="6184" y="3151"/>
                  </a:lnTo>
                  <a:lnTo>
                    <a:pt x="6105" y="2836"/>
                  </a:lnTo>
                  <a:lnTo>
                    <a:pt x="6026" y="2481"/>
                  </a:lnTo>
                  <a:lnTo>
                    <a:pt x="5908" y="2166"/>
                  </a:lnTo>
                  <a:lnTo>
                    <a:pt x="5750" y="1851"/>
                  </a:lnTo>
                  <a:lnTo>
                    <a:pt x="5593" y="1575"/>
                  </a:lnTo>
                  <a:lnTo>
                    <a:pt x="5396" y="1300"/>
                  </a:lnTo>
                  <a:lnTo>
                    <a:pt x="5199" y="1024"/>
                  </a:lnTo>
                  <a:lnTo>
                    <a:pt x="4963" y="827"/>
                  </a:lnTo>
                  <a:lnTo>
                    <a:pt x="4726" y="630"/>
                  </a:lnTo>
                  <a:lnTo>
                    <a:pt x="4451" y="433"/>
                  </a:lnTo>
                  <a:lnTo>
                    <a:pt x="4175" y="315"/>
                  </a:lnTo>
                  <a:lnTo>
                    <a:pt x="3899" y="197"/>
                  </a:lnTo>
                  <a:lnTo>
                    <a:pt x="3584" y="79"/>
                  </a:lnTo>
                  <a:lnTo>
                    <a:pt x="3309" y="39"/>
                  </a:lnTo>
                  <a:lnTo>
                    <a:pt x="299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83" name="Google Shape;4083;p33"/>
            <p:cNvSpPr/>
            <p:nvPr/>
          </p:nvSpPr>
          <p:spPr>
            <a:xfrm>
              <a:off x="6862475" y="1679125"/>
              <a:ext cx="996375" cy="529700"/>
            </a:xfrm>
            <a:custGeom>
              <a:avLst/>
              <a:gdLst/>
              <a:ahLst/>
              <a:cxnLst/>
              <a:rect l="l" t="t" r="r" b="b"/>
              <a:pathLst>
                <a:path w="39855" h="21188" extrusionOk="0">
                  <a:moveTo>
                    <a:pt x="0" y="0"/>
                  </a:moveTo>
                  <a:lnTo>
                    <a:pt x="0" y="906"/>
                  </a:lnTo>
                  <a:lnTo>
                    <a:pt x="79" y="1812"/>
                  </a:lnTo>
                  <a:lnTo>
                    <a:pt x="158" y="2678"/>
                  </a:lnTo>
                  <a:lnTo>
                    <a:pt x="315" y="3584"/>
                  </a:lnTo>
                  <a:lnTo>
                    <a:pt x="473" y="4450"/>
                  </a:lnTo>
                  <a:lnTo>
                    <a:pt x="709" y="5317"/>
                  </a:lnTo>
                  <a:lnTo>
                    <a:pt x="985" y="6223"/>
                  </a:lnTo>
                  <a:lnTo>
                    <a:pt x="1300" y="7050"/>
                  </a:lnTo>
                  <a:lnTo>
                    <a:pt x="1615" y="6892"/>
                  </a:lnTo>
                  <a:lnTo>
                    <a:pt x="2009" y="6616"/>
                  </a:lnTo>
                  <a:lnTo>
                    <a:pt x="2363" y="6301"/>
                  </a:lnTo>
                  <a:lnTo>
                    <a:pt x="2718" y="5947"/>
                  </a:lnTo>
                  <a:lnTo>
                    <a:pt x="3387" y="5159"/>
                  </a:lnTo>
                  <a:lnTo>
                    <a:pt x="3938" y="6065"/>
                  </a:lnTo>
                  <a:lnTo>
                    <a:pt x="4253" y="6538"/>
                  </a:lnTo>
                  <a:lnTo>
                    <a:pt x="4608" y="7010"/>
                  </a:lnTo>
                  <a:lnTo>
                    <a:pt x="5396" y="8074"/>
                  </a:lnTo>
                  <a:lnTo>
                    <a:pt x="6341" y="9137"/>
                  </a:lnTo>
                  <a:lnTo>
                    <a:pt x="7404" y="10279"/>
                  </a:lnTo>
                  <a:lnTo>
                    <a:pt x="8546" y="11421"/>
                  </a:lnTo>
                  <a:lnTo>
                    <a:pt x="9728" y="12563"/>
                  </a:lnTo>
                  <a:lnTo>
                    <a:pt x="10988" y="13705"/>
                  </a:lnTo>
                  <a:lnTo>
                    <a:pt x="12209" y="14808"/>
                  </a:lnTo>
                  <a:lnTo>
                    <a:pt x="14650" y="16934"/>
                  </a:lnTo>
                  <a:lnTo>
                    <a:pt x="16895" y="18746"/>
                  </a:lnTo>
                  <a:lnTo>
                    <a:pt x="18707" y="20203"/>
                  </a:lnTo>
                  <a:lnTo>
                    <a:pt x="19927" y="21188"/>
                  </a:lnTo>
                  <a:lnTo>
                    <a:pt x="21148" y="20203"/>
                  </a:lnTo>
                  <a:lnTo>
                    <a:pt x="22999" y="18746"/>
                  </a:lnTo>
                  <a:lnTo>
                    <a:pt x="25204" y="16934"/>
                  </a:lnTo>
                  <a:lnTo>
                    <a:pt x="27646" y="14808"/>
                  </a:lnTo>
                  <a:lnTo>
                    <a:pt x="28906" y="13705"/>
                  </a:lnTo>
                  <a:lnTo>
                    <a:pt x="30127" y="12563"/>
                  </a:lnTo>
                  <a:lnTo>
                    <a:pt x="31309" y="11421"/>
                  </a:lnTo>
                  <a:lnTo>
                    <a:pt x="32451" y="10279"/>
                  </a:lnTo>
                  <a:lnTo>
                    <a:pt x="33514" y="9137"/>
                  </a:lnTo>
                  <a:lnTo>
                    <a:pt x="34459" y="8074"/>
                  </a:lnTo>
                  <a:lnTo>
                    <a:pt x="35286" y="7010"/>
                  </a:lnTo>
                  <a:lnTo>
                    <a:pt x="35641" y="6538"/>
                  </a:lnTo>
                  <a:lnTo>
                    <a:pt x="35916" y="6065"/>
                  </a:lnTo>
                  <a:lnTo>
                    <a:pt x="36468" y="5159"/>
                  </a:lnTo>
                  <a:lnTo>
                    <a:pt x="37176" y="5947"/>
                  </a:lnTo>
                  <a:lnTo>
                    <a:pt x="37492" y="6301"/>
                  </a:lnTo>
                  <a:lnTo>
                    <a:pt x="37846" y="6616"/>
                  </a:lnTo>
                  <a:lnTo>
                    <a:pt x="38240" y="6892"/>
                  </a:lnTo>
                  <a:lnTo>
                    <a:pt x="38594" y="7050"/>
                  </a:lnTo>
                  <a:lnTo>
                    <a:pt x="38870" y="6223"/>
                  </a:lnTo>
                  <a:lnTo>
                    <a:pt x="39146" y="5317"/>
                  </a:lnTo>
                  <a:lnTo>
                    <a:pt x="39382" y="4450"/>
                  </a:lnTo>
                  <a:lnTo>
                    <a:pt x="39539" y="3584"/>
                  </a:lnTo>
                  <a:lnTo>
                    <a:pt x="39697" y="2678"/>
                  </a:lnTo>
                  <a:lnTo>
                    <a:pt x="39776" y="1812"/>
                  </a:lnTo>
                  <a:lnTo>
                    <a:pt x="39854" y="906"/>
                  </a:lnTo>
                  <a:lnTo>
                    <a:pt x="39854" y="0"/>
                  </a:lnTo>
                  <a:lnTo>
                    <a:pt x="38949" y="355"/>
                  </a:lnTo>
                  <a:lnTo>
                    <a:pt x="38082" y="749"/>
                  </a:lnTo>
                  <a:lnTo>
                    <a:pt x="37216" y="1142"/>
                  </a:lnTo>
                  <a:lnTo>
                    <a:pt x="36389" y="1576"/>
                  </a:lnTo>
                  <a:lnTo>
                    <a:pt x="35562" y="2048"/>
                  </a:lnTo>
                  <a:lnTo>
                    <a:pt x="34774" y="2560"/>
                  </a:lnTo>
                  <a:lnTo>
                    <a:pt x="34026" y="3072"/>
                  </a:lnTo>
                  <a:lnTo>
                    <a:pt x="33317" y="3623"/>
                  </a:lnTo>
                  <a:lnTo>
                    <a:pt x="33435" y="3742"/>
                  </a:lnTo>
                  <a:lnTo>
                    <a:pt x="33908" y="4135"/>
                  </a:lnTo>
                  <a:lnTo>
                    <a:pt x="34302" y="4529"/>
                  </a:lnTo>
                  <a:lnTo>
                    <a:pt x="34695" y="5041"/>
                  </a:lnTo>
                  <a:lnTo>
                    <a:pt x="34262" y="5514"/>
                  </a:lnTo>
                  <a:lnTo>
                    <a:pt x="32884" y="6971"/>
                  </a:lnTo>
                  <a:lnTo>
                    <a:pt x="31466" y="8428"/>
                  </a:lnTo>
                  <a:lnTo>
                    <a:pt x="29970" y="9806"/>
                  </a:lnTo>
                  <a:lnTo>
                    <a:pt x="28434" y="11106"/>
                  </a:lnTo>
                  <a:lnTo>
                    <a:pt x="26819" y="12366"/>
                  </a:lnTo>
                  <a:lnTo>
                    <a:pt x="25204" y="13548"/>
                  </a:lnTo>
                  <a:lnTo>
                    <a:pt x="23550" y="14650"/>
                  </a:lnTo>
                  <a:lnTo>
                    <a:pt x="21896" y="15635"/>
                  </a:lnTo>
                  <a:lnTo>
                    <a:pt x="20715" y="16304"/>
                  </a:lnTo>
                  <a:lnTo>
                    <a:pt x="20715" y="16265"/>
                  </a:lnTo>
                  <a:lnTo>
                    <a:pt x="20361" y="16541"/>
                  </a:lnTo>
                  <a:lnTo>
                    <a:pt x="20124" y="16698"/>
                  </a:lnTo>
                  <a:lnTo>
                    <a:pt x="20006" y="16738"/>
                  </a:lnTo>
                  <a:lnTo>
                    <a:pt x="19849" y="16738"/>
                  </a:lnTo>
                  <a:lnTo>
                    <a:pt x="19730" y="16698"/>
                  </a:lnTo>
                  <a:lnTo>
                    <a:pt x="19534" y="16580"/>
                  </a:lnTo>
                  <a:lnTo>
                    <a:pt x="19258" y="16383"/>
                  </a:lnTo>
                  <a:lnTo>
                    <a:pt x="17998" y="15674"/>
                  </a:lnTo>
                  <a:lnTo>
                    <a:pt x="16344" y="14650"/>
                  </a:lnTo>
                  <a:lnTo>
                    <a:pt x="14690" y="13548"/>
                  </a:lnTo>
                  <a:lnTo>
                    <a:pt x="13036" y="12366"/>
                  </a:lnTo>
                  <a:lnTo>
                    <a:pt x="11460" y="11145"/>
                  </a:lnTo>
                  <a:lnTo>
                    <a:pt x="9924" y="9806"/>
                  </a:lnTo>
                  <a:lnTo>
                    <a:pt x="8428" y="8428"/>
                  </a:lnTo>
                  <a:lnTo>
                    <a:pt x="6971" y="6971"/>
                  </a:lnTo>
                  <a:lnTo>
                    <a:pt x="5592" y="5514"/>
                  </a:lnTo>
                  <a:lnTo>
                    <a:pt x="5199" y="5041"/>
                  </a:lnTo>
                  <a:lnTo>
                    <a:pt x="5553" y="4529"/>
                  </a:lnTo>
                  <a:lnTo>
                    <a:pt x="5750" y="4332"/>
                  </a:lnTo>
                  <a:lnTo>
                    <a:pt x="5947" y="4135"/>
                  </a:lnTo>
                  <a:lnTo>
                    <a:pt x="6419" y="3742"/>
                  </a:lnTo>
                  <a:lnTo>
                    <a:pt x="6538" y="3623"/>
                  </a:lnTo>
                  <a:lnTo>
                    <a:pt x="5829" y="3072"/>
                  </a:lnTo>
                  <a:lnTo>
                    <a:pt x="5080" y="2560"/>
                  </a:lnTo>
                  <a:lnTo>
                    <a:pt x="4293" y="2048"/>
                  </a:lnTo>
                  <a:lnTo>
                    <a:pt x="3505" y="1576"/>
                  </a:lnTo>
                  <a:lnTo>
                    <a:pt x="2639" y="1142"/>
                  </a:lnTo>
                  <a:lnTo>
                    <a:pt x="1812" y="749"/>
                  </a:lnTo>
                  <a:lnTo>
                    <a:pt x="906" y="35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84" name="Google Shape;4084;p33"/>
            <p:cNvSpPr/>
            <p:nvPr/>
          </p:nvSpPr>
          <p:spPr>
            <a:xfrm>
              <a:off x="7107625" y="1308925"/>
              <a:ext cx="481450" cy="117200"/>
            </a:xfrm>
            <a:custGeom>
              <a:avLst/>
              <a:gdLst/>
              <a:ahLst/>
              <a:cxnLst/>
              <a:rect l="l" t="t" r="r" b="b"/>
              <a:pathLst>
                <a:path w="19258" h="4688" extrusionOk="0">
                  <a:moveTo>
                    <a:pt x="18588" y="1"/>
                  </a:moveTo>
                  <a:lnTo>
                    <a:pt x="12209" y="395"/>
                  </a:lnTo>
                  <a:lnTo>
                    <a:pt x="7995" y="591"/>
                  </a:lnTo>
                  <a:lnTo>
                    <a:pt x="7995" y="631"/>
                  </a:lnTo>
                  <a:lnTo>
                    <a:pt x="0" y="1064"/>
                  </a:lnTo>
                  <a:lnTo>
                    <a:pt x="79" y="1891"/>
                  </a:lnTo>
                  <a:lnTo>
                    <a:pt x="158" y="2797"/>
                  </a:lnTo>
                  <a:lnTo>
                    <a:pt x="315" y="3663"/>
                  </a:lnTo>
                  <a:lnTo>
                    <a:pt x="394" y="4018"/>
                  </a:lnTo>
                  <a:lnTo>
                    <a:pt x="512" y="4372"/>
                  </a:lnTo>
                  <a:lnTo>
                    <a:pt x="709" y="4412"/>
                  </a:lnTo>
                  <a:lnTo>
                    <a:pt x="985" y="4490"/>
                  </a:lnTo>
                  <a:lnTo>
                    <a:pt x="1457" y="4530"/>
                  </a:lnTo>
                  <a:lnTo>
                    <a:pt x="2127" y="4608"/>
                  </a:lnTo>
                  <a:lnTo>
                    <a:pt x="2993" y="4648"/>
                  </a:lnTo>
                  <a:lnTo>
                    <a:pt x="4096" y="4687"/>
                  </a:lnTo>
                  <a:lnTo>
                    <a:pt x="7246" y="4687"/>
                  </a:lnTo>
                  <a:lnTo>
                    <a:pt x="8034" y="4648"/>
                  </a:lnTo>
                  <a:lnTo>
                    <a:pt x="8034" y="4687"/>
                  </a:lnTo>
                  <a:lnTo>
                    <a:pt x="11303" y="4608"/>
                  </a:lnTo>
                  <a:lnTo>
                    <a:pt x="11303" y="4569"/>
                  </a:lnTo>
                  <a:lnTo>
                    <a:pt x="12051" y="4530"/>
                  </a:lnTo>
                  <a:lnTo>
                    <a:pt x="16344" y="4293"/>
                  </a:lnTo>
                  <a:lnTo>
                    <a:pt x="19258" y="4136"/>
                  </a:lnTo>
                  <a:lnTo>
                    <a:pt x="19258" y="3584"/>
                  </a:lnTo>
                  <a:lnTo>
                    <a:pt x="19258" y="3033"/>
                  </a:lnTo>
                  <a:lnTo>
                    <a:pt x="19258" y="2442"/>
                  </a:lnTo>
                  <a:lnTo>
                    <a:pt x="19179" y="1891"/>
                  </a:lnTo>
                  <a:lnTo>
                    <a:pt x="19100" y="1340"/>
                  </a:lnTo>
                  <a:lnTo>
                    <a:pt x="18982" y="828"/>
                  </a:lnTo>
                  <a:lnTo>
                    <a:pt x="18825" y="395"/>
                  </a:lnTo>
                  <a:lnTo>
                    <a:pt x="1858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85" name="Google Shape;4085;p33"/>
            <p:cNvSpPr/>
            <p:nvPr/>
          </p:nvSpPr>
          <p:spPr>
            <a:xfrm>
              <a:off x="7137150" y="1373900"/>
              <a:ext cx="364300" cy="29575"/>
            </a:xfrm>
            <a:custGeom>
              <a:avLst/>
              <a:gdLst/>
              <a:ahLst/>
              <a:cxnLst/>
              <a:rect l="l" t="t" r="r" b="b"/>
              <a:pathLst>
                <a:path w="14572" h="1183" extrusionOk="0">
                  <a:moveTo>
                    <a:pt x="14178" y="1"/>
                  </a:moveTo>
                  <a:lnTo>
                    <a:pt x="10713" y="158"/>
                  </a:lnTo>
                  <a:lnTo>
                    <a:pt x="7247" y="277"/>
                  </a:lnTo>
                  <a:lnTo>
                    <a:pt x="316" y="434"/>
                  </a:lnTo>
                  <a:lnTo>
                    <a:pt x="158" y="474"/>
                  </a:lnTo>
                  <a:lnTo>
                    <a:pt x="79" y="552"/>
                  </a:lnTo>
                  <a:lnTo>
                    <a:pt x="1" y="670"/>
                  </a:lnTo>
                  <a:lnTo>
                    <a:pt x="1" y="789"/>
                  </a:lnTo>
                  <a:lnTo>
                    <a:pt x="1" y="907"/>
                  </a:lnTo>
                  <a:lnTo>
                    <a:pt x="79" y="985"/>
                  </a:lnTo>
                  <a:lnTo>
                    <a:pt x="158" y="1064"/>
                  </a:lnTo>
                  <a:lnTo>
                    <a:pt x="316" y="1104"/>
                  </a:lnTo>
                  <a:lnTo>
                    <a:pt x="2049" y="1143"/>
                  </a:lnTo>
                  <a:lnTo>
                    <a:pt x="3781" y="1182"/>
                  </a:lnTo>
                  <a:lnTo>
                    <a:pt x="7247" y="1143"/>
                  </a:lnTo>
                  <a:lnTo>
                    <a:pt x="10713" y="1025"/>
                  </a:lnTo>
                  <a:lnTo>
                    <a:pt x="14178" y="867"/>
                  </a:lnTo>
                  <a:lnTo>
                    <a:pt x="14336" y="828"/>
                  </a:lnTo>
                  <a:lnTo>
                    <a:pt x="14493" y="710"/>
                  </a:lnTo>
                  <a:lnTo>
                    <a:pt x="14572" y="592"/>
                  </a:lnTo>
                  <a:lnTo>
                    <a:pt x="14572" y="434"/>
                  </a:lnTo>
                  <a:lnTo>
                    <a:pt x="14572" y="277"/>
                  </a:lnTo>
                  <a:lnTo>
                    <a:pt x="14493" y="119"/>
                  </a:lnTo>
                  <a:lnTo>
                    <a:pt x="14375" y="40"/>
                  </a:lnTo>
                  <a:lnTo>
                    <a:pt x="1417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86" name="Google Shape;4086;p33"/>
            <p:cNvSpPr/>
            <p:nvPr/>
          </p:nvSpPr>
          <p:spPr>
            <a:xfrm>
              <a:off x="7515225" y="1373900"/>
              <a:ext cx="19700" cy="19725"/>
            </a:xfrm>
            <a:custGeom>
              <a:avLst/>
              <a:gdLst/>
              <a:ahLst/>
              <a:cxnLst/>
              <a:rect l="l" t="t" r="r" b="b"/>
              <a:pathLst>
                <a:path w="788" h="789" extrusionOk="0">
                  <a:moveTo>
                    <a:pt x="355" y="1"/>
                  </a:moveTo>
                  <a:lnTo>
                    <a:pt x="197" y="40"/>
                  </a:lnTo>
                  <a:lnTo>
                    <a:pt x="79" y="158"/>
                  </a:lnTo>
                  <a:lnTo>
                    <a:pt x="0" y="316"/>
                  </a:lnTo>
                  <a:lnTo>
                    <a:pt x="0" y="474"/>
                  </a:lnTo>
                  <a:lnTo>
                    <a:pt x="40" y="631"/>
                  </a:lnTo>
                  <a:lnTo>
                    <a:pt x="197" y="749"/>
                  </a:lnTo>
                  <a:lnTo>
                    <a:pt x="315" y="789"/>
                  </a:lnTo>
                  <a:lnTo>
                    <a:pt x="473" y="789"/>
                  </a:lnTo>
                  <a:lnTo>
                    <a:pt x="591" y="710"/>
                  </a:lnTo>
                  <a:lnTo>
                    <a:pt x="709" y="631"/>
                  </a:lnTo>
                  <a:lnTo>
                    <a:pt x="749" y="513"/>
                  </a:lnTo>
                  <a:lnTo>
                    <a:pt x="788" y="355"/>
                  </a:lnTo>
                  <a:lnTo>
                    <a:pt x="749" y="237"/>
                  </a:lnTo>
                  <a:lnTo>
                    <a:pt x="670" y="119"/>
                  </a:lnTo>
                  <a:lnTo>
                    <a:pt x="51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39" name="Google Shape;4053;p33">
            <a:extLst>
              <a:ext uri="{FF2B5EF4-FFF2-40B4-BE49-F238E27FC236}">
                <a16:creationId xmlns:a16="http://schemas.microsoft.com/office/drawing/2014/main" id="{BF98C15B-5167-4234-BD51-49F5F475580E}"/>
              </a:ext>
            </a:extLst>
          </p:cNvPr>
          <p:cNvSpPr/>
          <p:nvPr/>
        </p:nvSpPr>
        <p:spPr>
          <a:xfrm>
            <a:off x="6934200" y="4673237"/>
            <a:ext cx="4975200" cy="2026400"/>
          </a:xfrm>
          <a:prstGeom prst="roundRect">
            <a:avLst>
              <a:gd name="adj" fmla="val 16667"/>
            </a:avLst>
          </a:prstGeom>
          <a:solidFill>
            <a:srgbClr val="464BDD"/>
          </a:solidFill>
          <a:ln w="9525" cap="flat" cmpd="sng">
            <a:solidFill>
              <a:schemeClr val="dk1"/>
            </a:solidFill>
            <a:prstDash val="dash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42" name="Google Shape;4077;p33">
            <a:extLst>
              <a:ext uri="{FF2B5EF4-FFF2-40B4-BE49-F238E27FC236}">
                <a16:creationId xmlns:a16="http://schemas.microsoft.com/office/drawing/2014/main" id="{ADAA72F2-CD68-4285-B9BB-18AFE7781D59}"/>
              </a:ext>
            </a:extLst>
          </p:cNvPr>
          <p:cNvGrpSpPr/>
          <p:nvPr/>
        </p:nvGrpSpPr>
        <p:grpSpPr>
          <a:xfrm rot="968434">
            <a:off x="9000604" y="3631692"/>
            <a:ext cx="1373794" cy="1692495"/>
            <a:chOff x="6739400" y="809775"/>
            <a:chExt cx="1243500" cy="1531975"/>
          </a:xfrm>
        </p:grpSpPr>
        <p:sp>
          <p:nvSpPr>
            <p:cNvPr id="43" name="Google Shape;4078;p33">
              <a:extLst>
                <a:ext uri="{FF2B5EF4-FFF2-40B4-BE49-F238E27FC236}">
                  <a16:creationId xmlns:a16="http://schemas.microsoft.com/office/drawing/2014/main" id="{D78F6A09-178A-463F-A11C-47E47F26CD3D}"/>
                </a:ext>
              </a:extLst>
            </p:cNvPr>
            <p:cNvSpPr/>
            <p:nvPr/>
          </p:nvSpPr>
          <p:spPr>
            <a:xfrm>
              <a:off x="6748250" y="818625"/>
              <a:ext cx="1224800" cy="1513275"/>
            </a:xfrm>
            <a:custGeom>
              <a:avLst/>
              <a:gdLst/>
              <a:ahLst/>
              <a:cxnLst/>
              <a:rect l="l" t="t" r="r" b="b"/>
              <a:pathLst>
                <a:path w="48992" h="60531" extrusionOk="0">
                  <a:moveTo>
                    <a:pt x="24024" y="1"/>
                  </a:moveTo>
                  <a:lnTo>
                    <a:pt x="23512" y="40"/>
                  </a:lnTo>
                  <a:lnTo>
                    <a:pt x="23039" y="40"/>
                  </a:lnTo>
                  <a:lnTo>
                    <a:pt x="22567" y="119"/>
                  </a:lnTo>
                  <a:lnTo>
                    <a:pt x="22133" y="198"/>
                  </a:lnTo>
                  <a:lnTo>
                    <a:pt x="21228" y="434"/>
                  </a:lnTo>
                  <a:lnTo>
                    <a:pt x="20361" y="749"/>
                  </a:lnTo>
                  <a:lnTo>
                    <a:pt x="19534" y="1143"/>
                  </a:lnTo>
                  <a:lnTo>
                    <a:pt x="18747" y="1615"/>
                  </a:lnTo>
                  <a:lnTo>
                    <a:pt x="18038" y="2167"/>
                  </a:lnTo>
                  <a:lnTo>
                    <a:pt x="17368" y="2757"/>
                  </a:lnTo>
                  <a:lnTo>
                    <a:pt x="16738" y="3427"/>
                  </a:lnTo>
                  <a:lnTo>
                    <a:pt x="16187" y="4175"/>
                  </a:lnTo>
                  <a:lnTo>
                    <a:pt x="15714" y="4963"/>
                  </a:lnTo>
                  <a:lnTo>
                    <a:pt x="15320" y="5750"/>
                  </a:lnTo>
                  <a:lnTo>
                    <a:pt x="15005" y="6617"/>
                  </a:lnTo>
                  <a:lnTo>
                    <a:pt x="14769" y="7523"/>
                  </a:lnTo>
                  <a:lnTo>
                    <a:pt x="14690" y="7995"/>
                  </a:lnTo>
                  <a:lnTo>
                    <a:pt x="14651" y="8468"/>
                  </a:lnTo>
                  <a:lnTo>
                    <a:pt x="14612" y="8940"/>
                  </a:lnTo>
                  <a:lnTo>
                    <a:pt x="14572" y="9452"/>
                  </a:lnTo>
                  <a:lnTo>
                    <a:pt x="14651" y="10358"/>
                  </a:lnTo>
                  <a:lnTo>
                    <a:pt x="14769" y="11224"/>
                  </a:lnTo>
                  <a:lnTo>
                    <a:pt x="14966" y="12130"/>
                  </a:lnTo>
                  <a:lnTo>
                    <a:pt x="15281" y="12957"/>
                  </a:lnTo>
                  <a:lnTo>
                    <a:pt x="15675" y="13784"/>
                  </a:lnTo>
                  <a:lnTo>
                    <a:pt x="16108" y="14533"/>
                  </a:lnTo>
                  <a:lnTo>
                    <a:pt x="16620" y="15281"/>
                  </a:lnTo>
                  <a:lnTo>
                    <a:pt x="17211" y="15950"/>
                  </a:lnTo>
                  <a:lnTo>
                    <a:pt x="12682" y="16226"/>
                  </a:lnTo>
                  <a:lnTo>
                    <a:pt x="12406" y="16226"/>
                  </a:lnTo>
                  <a:lnTo>
                    <a:pt x="12091" y="16305"/>
                  </a:lnTo>
                  <a:lnTo>
                    <a:pt x="11815" y="16383"/>
                  </a:lnTo>
                  <a:lnTo>
                    <a:pt x="11540" y="16502"/>
                  </a:lnTo>
                  <a:lnTo>
                    <a:pt x="11303" y="16620"/>
                  </a:lnTo>
                  <a:lnTo>
                    <a:pt x="11067" y="16777"/>
                  </a:lnTo>
                  <a:lnTo>
                    <a:pt x="10870" y="16974"/>
                  </a:lnTo>
                  <a:lnTo>
                    <a:pt x="10634" y="17171"/>
                  </a:lnTo>
                  <a:lnTo>
                    <a:pt x="10476" y="17368"/>
                  </a:lnTo>
                  <a:lnTo>
                    <a:pt x="10319" y="17604"/>
                  </a:lnTo>
                  <a:lnTo>
                    <a:pt x="10161" y="17841"/>
                  </a:lnTo>
                  <a:lnTo>
                    <a:pt x="10043" y="18116"/>
                  </a:lnTo>
                  <a:lnTo>
                    <a:pt x="9965" y="18392"/>
                  </a:lnTo>
                  <a:lnTo>
                    <a:pt x="9886" y="18668"/>
                  </a:lnTo>
                  <a:lnTo>
                    <a:pt x="9846" y="18943"/>
                  </a:lnTo>
                  <a:lnTo>
                    <a:pt x="9807" y="19258"/>
                  </a:lnTo>
                  <a:lnTo>
                    <a:pt x="9807" y="19967"/>
                  </a:lnTo>
                  <a:lnTo>
                    <a:pt x="9846" y="21149"/>
                  </a:lnTo>
                  <a:lnTo>
                    <a:pt x="9886" y="21936"/>
                  </a:lnTo>
                  <a:lnTo>
                    <a:pt x="9965" y="22763"/>
                  </a:lnTo>
                  <a:lnTo>
                    <a:pt x="10122" y="23630"/>
                  </a:lnTo>
                  <a:lnTo>
                    <a:pt x="10280" y="24496"/>
                  </a:lnTo>
                  <a:lnTo>
                    <a:pt x="10516" y="25323"/>
                  </a:lnTo>
                  <a:lnTo>
                    <a:pt x="10673" y="25717"/>
                  </a:lnTo>
                  <a:lnTo>
                    <a:pt x="10831" y="26111"/>
                  </a:lnTo>
                  <a:lnTo>
                    <a:pt x="11067" y="26505"/>
                  </a:lnTo>
                  <a:lnTo>
                    <a:pt x="11303" y="26859"/>
                  </a:lnTo>
                  <a:lnTo>
                    <a:pt x="11540" y="27174"/>
                  </a:lnTo>
                  <a:lnTo>
                    <a:pt x="11855" y="27450"/>
                  </a:lnTo>
                  <a:lnTo>
                    <a:pt x="12170" y="27686"/>
                  </a:lnTo>
                  <a:lnTo>
                    <a:pt x="12485" y="27922"/>
                  </a:lnTo>
                  <a:lnTo>
                    <a:pt x="12879" y="28080"/>
                  </a:lnTo>
                  <a:lnTo>
                    <a:pt x="13312" y="28277"/>
                  </a:lnTo>
                  <a:lnTo>
                    <a:pt x="13745" y="28395"/>
                  </a:lnTo>
                  <a:lnTo>
                    <a:pt x="14218" y="28513"/>
                  </a:lnTo>
                  <a:lnTo>
                    <a:pt x="14730" y="28631"/>
                  </a:lnTo>
                  <a:lnTo>
                    <a:pt x="15281" y="28710"/>
                  </a:lnTo>
                  <a:lnTo>
                    <a:pt x="16541" y="28789"/>
                  </a:lnTo>
                  <a:lnTo>
                    <a:pt x="17920" y="28867"/>
                  </a:lnTo>
                  <a:lnTo>
                    <a:pt x="17998" y="31900"/>
                  </a:lnTo>
                  <a:lnTo>
                    <a:pt x="18117" y="35090"/>
                  </a:lnTo>
                  <a:lnTo>
                    <a:pt x="18235" y="38358"/>
                  </a:lnTo>
                  <a:lnTo>
                    <a:pt x="18432" y="41627"/>
                  </a:lnTo>
                  <a:lnTo>
                    <a:pt x="17171" y="40524"/>
                  </a:lnTo>
                  <a:lnTo>
                    <a:pt x="15951" y="39382"/>
                  </a:lnTo>
                  <a:lnTo>
                    <a:pt x="16147" y="38910"/>
                  </a:lnTo>
                  <a:lnTo>
                    <a:pt x="16266" y="38398"/>
                  </a:lnTo>
                  <a:lnTo>
                    <a:pt x="16305" y="37886"/>
                  </a:lnTo>
                  <a:lnTo>
                    <a:pt x="16266" y="37413"/>
                  </a:lnTo>
                  <a:lnTo>
                    <a:pt x="16147" y="36901"/>
                  </a:lnTo>
                  <a:lnTo>
                    <a:pt x="15951" y="36429"/>
                  </a:lnTo>
                  <a:lnTo>
                    <a:pt x="15635" y="36035"/>
                  </a:lnTo>
                  <a:lnTo>
                    <a:pt x="15281" y="35641"/>
                  </a:lnTo>
                  <a:lnTo>
                    <a:pt x="14730" y="35169"/>
                  </a:lnTo>
                  <a:lnTo>
                    <a:pt x="13706" y="34302"/>
                  </a:lnTo>
                  <a:lnTo>
                    <a:pt x="12603" y="33475"/>
                  </a:lnTo>
                  <a:lnTo>
                    <a:pt x="11461" y="32727"/>
                  </a:lnTo>
                  <a:lnTo>
                    <a:pt x="10240" y="32018"/>
                  </a:lnTo>
                  <a:lnTo>
                    <a:pt x="9019" y="31349"/>
                  </a:lnTo>
                  <a:lnTo>
                    <a:pt x="7720" y="30758"/>
                  </a:lnTo>
                  <a:lnTo>
                    <a:pt x="6381" y="30246"/>
                  </a:lnTo>
                  <a:lnTo>
                    <a:pt x="5002" y="29773"/>
                  </a:lnTo>
                  <a:lnTo>
                    <a:pt x="4057" y="29458"/>
                  </a:lnTo>
                  <a:lnTo>
                    <a:pt x="3624" y="29379"/>
                  </a:lnTo>
                  <a:lnTo>
                    <a:pt x="3151" y="29340"/>
                  </a:lnTo>
                  <a:lnTo>
                    <a:pt x="2718" y="29379"/>
                  </a:lnTo>
                  <a:lnTo>
                    <a:pt x="2246" y="29458"/>
                  </a:lnTo>
                  <a:lnTo>
                    <a:pt x="1813" y="29655"/>
                  </a:lnTo>
                  <a:lnTo>
                    <a:pt x="1419" y="29852"/>
                  </a:lnTo>
                  <a:lnTo>
                    <a:pt x="1143" y="30088"/>
                  </a:lnTo>
                  <a:lnTo>
                    <a:pt x="907" y="30325"/>
                  </a:lnTo>
                  <a:lnTo>
                    <a:pt x="710" y="30600"/>
                  </a:lnTo>
                  <a:lnTo>
                    <a:pt x="513" y="30876"/>
                  </a:lnTo>
                  <a:lnTo>
                    <a:pt x="355" y="31191"/>
                  </a:lnTo>
                  <a:lnTo>
                    <a:pt x="237" y="31506"/>
                  </a:lnTo>
                  <a:lnTo>
                    <a:pt x="158" y="31860"/>
                  </a:lnTo>
                  <a:lnTo>
                    <a:pt x="119" y="32176"/>
                  </a:lnTo>
                  <a:lnTo>
                    <a:pt x="40" y="33160"/>
                  </a:lnTo>
                  <a:lnTo>
                    <a:pt x="1" y="34499"/>
                  </a:lnTo>
                  <a:lnTo>
                    <a:pt x="40" y="35877"/>
                  </a:lnTo>
                  <a:lnTo>
                    <a:pt x="158" y="37216"/>
                  </a:lnTo>
                  <a:lnTo>
                    <a:pt x="355" y="38555"/>
                  </a:lnTo>
                  <a:lnTo>
                    <a:pt x="592" y="39894"/>
                  </a:lnTo>
                  <a:lnTo>
                    <a:pt x="946" y="41194"/>
                  </a:lnTo>
                  <a:lnTo>
                    <a:pt x="1379" y="42494"/>
                  </a:lnTo>
                  <a:lnTo>
                    <a:pt x="1852" y="43793"/>
                  </a:lnTo>
                  <a:lnTo>
                    <a:pt x="2049" y="44226"/>
                  </a:lnTo>
                  <a:lnTo>
                    <a:pt x="2206" y="44581"/>
                  </a:lnTo>
                  <a:lnTo>
                    <a:pt x="2443" y="44935"/>
                  </a:lnTo>
                  <a:lnTo>
                    <a:pt x="2718" y="45211"/>
                  </a:lnTo>
                  <a:lnTo>
                    <a:pt x="3033" y="45487"/>
                  </a:lnTo>
                  <a:lnTo>
                    <a:pt x="3348" y="45723"/>
                  </a:lnTo>
                  <a:lnTo>
                    <a:pt x="3742" y="45880"/>
                  </a:lnTo>
                  <a:lnTo>
                    <a:pt x="4097" y="45999"/>
                  </a:lnTo>
                  <a:lnTo>
                    <a:pt x="4530" y="46077"/>
                  </a:lnTo>
                  <a:lnTo>
                    <a:pt x="4963" y="46117"/>
                  </a:lnTo>
                  <a:lnTo>
                    <a:pt x="5475" y="46156"/>
                  </a:lnTo>
                  <a:lnTo>
                    <a:pt x="5829" y="46156"/>
                  </a:lnTo>
                  <a:lnTo>
                    <a:pt x="6223" y="46117"/>
                  </a:lnTo>
                  <a:lnTo>
                    <a:pt x="6578" y="46038"/>
                  </a:lnTo>
                  <a:lnTo>
                    <a:pt x="6932" y="45959"/>
                  </a:lnTo>
                  <a:lnTo>
                    <a:pt x="7917" y="47062"/>
                  </a:lnTo>
                  <a:lnTo>
                    <a:pt x="9019" y="48164"/>
                  </a:lnTo>
                  <a:lnTo>
                    <a:pt x="10122" y="49307"/>
                  </a:lnTo>
                  <a:lnTo>
                    <a:pt x="11303" y="50409"/>
                  </a:lnTo>
                  <a:lnTo>
                    <a:pt x="12485" y="51512"/>
                  </a:lnTo>
                  <a:lnTo>
                    <a:pt x="13706" y="52615"/>
                  </a:lnTo>
                  <a:lnTo>
                    <a:pt x="16069" y="54623"/>
                  </a:lnTo>
                  <a:lnTo>
                    <a:pt x="18235" y="56435"/>
                  </a:lnTo>
                  <a:lnTo>
                    <a:pt x="20046" y="57931"/>
                  </a:lnTo>
                  <a:lnTo>
                    <a:pt x="22212" y="59585"/>
                  </a:lnTo>
                  <a:lnTo>
                    <a:pt x="22685" y="59940"/>
                  </a:lnTo>
                  <a:lnTo>
                    <a:pt x="23079" y="60215"/>
                  </a:lnTo>
                  <a:lnTo>
                    <a:pt x="23551" y="60412"/>
                  </a:lnTo>
                  <a:lnTo>
                    <a:pt x="24024" y="60491"/>
                  </a:lnTo>
                  <a:lnTo>
                    <a:pt x="24496" y="60530"/>
                  </a:lnTo>
                  <a:lnTo>
                    <a:pt x="24969" y="60491"/>
                  </a:lnTo>
                  <a:lnTo>
                    <a:pt x="25442" y="60412"/>
                  </a:lnTo>
                  <a:lnTo>
                    <a:pt x="25914" y="60215"/>
                  </a:lnTo>
                  <a:lnTo>
                    <a:pt x="26347" y="59940"/>
                  </a:lnTo>
                  <a:lnTo>
                    <a:pt x="26780" y="59585"/>
                  </a:lnTo>
                  <a:lnTo>
                    <a:pt x="28946" y="57931"/>
                  </a:lnTo>
                  <a:lnTo>
                    <a:pt x="30797" y="56435"/>
                  </a:lnTo>
                  <a:lnTo>
                    <a:pt x="32963" y="54623"/>
                  </a:lnTo>
                  <a:lnTo>
                    <a:pt x="35287" y="52615"/>
                  </a:lnTo>
                  <a:lnTo>
                    <a:pt x="36508" y="51512"/>
                  </a:lnTo>
                  <a:lnTo>
                    <a:pt x="37689" y="50409"/>
                  </a:lnTo>
                  <a:lnTo>
                    <a:pt x="38871" y="49307"/>
                  </a:lnTo>
                  <a:lnTo>
                    <a:pt x="40013" y="48164"/>
                  </a:lnTo>
                  <a:lnTo>
                    <a:pt x="41076" y="47062"/>
                  </a:lnTo>
                  <a:lnTo>
                    <a:pt x="42061" y="45959"/>
                  </a:lnTo>
                  <a:lnTo>
                    <a:pt x="42415" y="46038"/>
                  </a:lnTo>
                  <a:lnTo>
                    <a:pt x="42809" y="46117"/>
                  </a:lnTo>
                  <a:lnTo>
                    <a:pt x="43163" y="46156"/>
                  </a:lnTo>
                  <a:lnTo>
                    <a:pt x="43518" y="46156"/>
                  </a:lnTo>
                  <a:lnTo>
                    <a:pt x="44030" y="46117"/>
                  </a:lnTo>
                  <a:lnTo>
                    <a:pt x="44502" y="46077"/>
                  </a:lnTo>
                  <a:lnTo>
                    <a:pt x="44896" y="45999"/>
                  </a:lnTo>
                  <a:lnTo>
                    <a:pt x="45290" y="45880"/>
                  </a:lnTo>
                  <a:lnTo>
                    <a:pt x="45644" y="45723"/>
                  </a:lnTo>
                  <a:lnTo>
                    <a:pt x="45999" y="45487"/>
                  </a:lnTo>
                  <a:lnTo>
                    <a:pt x="46274" y="45211"/>
                  </a:lnTo>
                  <a:lnTo>
                    <a:pt x="46550" y="44935"/>
                  </a:lnTo>
                  <a:lnTo>
                    <a:pt x="46786" y="44581"/>
                  </a:lnTo>
                  <a:lnTo>
                    <a:pt x="46983" y="44226"/>
                  </a:lnTo>
                  <a:lnTo>
                    <a:pt x="47141" y="43793"/>
                  </a:lnTo>
                  <a:lnTo>
                    <a:pt x="47653" y="42494"/>
                  </a:lnTo>
                  <a:lnTo>
                    <a:pt x="48047" y="41194"/>
                  </a:lnTo>
                  <a:lnTo>
                    <a:pt x="48401" y="39894"/>
                  </a:lnTo>
                  <a:lnTo>
                    <a:pt x="48677" y="38555"/>
                  </a:lnTo>
                  <a:lnTo>
                    <a:pt x="48834" y="37216"/>
                  </a:lnTo>
                  <a:lnTo>
                    <a:pt x="48952" y="35877"/>
                  </a:lnTo>
                  <a:lnTo>
                    <a:pt x="48992" y="34499"/>
                  </a:lnTo>
                  <a:lnTo>
                    <a:pt x="48952" y="33160"/>
                  </a:lnTo>
                  <a:lnTo>
                    <a:pt x="48874" y="32176"/>
                  </a:lnTo>
                  <a:lnTo>
                    <a:pt x="48834" y="31860"/>
                  </a:lnTo>
                  <a:lnTo>
                    <a:pt x="48755" y="31506"/>
                  </a:lnTo>
                  <a:lnTo>
                    <a:pt x="48637" y="31191"/>
                  </a:lnTo>
                  <a:lnTo>
                    <a:pt x="48480" y="30876"/>
                  </a:lnTo>
                  <a:lnTo>
                    <a:pt x="48322" y="30600"/>
                  </a:lnTo>
                  <a:lnTo>
                    <a:pt x="48086" y="30325"/>
                  </a:lnTo>
                  <a:lnTo>
                    <a:pt x="47850" y="30088"/>
                  </a:lnTo>
                  <a:lnTo>
                    <a:pt x="47574" y="29852"/>
                  </a:lnTo>
                  <a:lnTo>
                    <a:pt x="47180" y="29655"/>
                  </a:lnTo>
                  <a:lnTo>
                    <a:pt x="46747" y="29458"/>
                  </a:lnTo>
                  <a:lnTo>
                    <a:pt x="46314" y="29379"/>
                  </a:lnTo>
                  <a:lnTo>
                    <a:pt x="45841" y="29340"/>
                  </a:lnTo>
                  <a:lnTo>
                    <a:pt x="45408" y="29379"/>
                  </a:lnTo>
                  <a:lnTo>
                    <a:pt x="44935" y="29458"/>
                  </a:lnTo>
                  <a:lnTo>
                    <a:pt x="43990" y="29773"/>
                  </a:lnTo>
                  <a:lnTo>
                    <a:pt x="42651" y="30246"/>
                  </a:lnTo>
                  <a:lnTo>
                    <a:pt x="41312" y="30758"/>
                  </a:lnTo>
                  <a:lnTo>
                    <a:pt x="40013" y="31388"/>
                  </a:lnTo>
                  <a:lnTo>
                    <a:pt x="38752" y="32018"/>
                  </a:lnTo>
                  <a:lnTo>
                    <a:pt x="37532" y="32727"/>
                  </a:lnTo>
                  <a:lnTo>
                    <a:pt x="36390" y="33475"/>
                  </a:lnTo>
                  <a:lnTo>
                    <a:pt x="35287" y="34302"/>
                  </a:lnTo>
                  <a:lnTo>
                    <a:pt x="34263" y="35169"/>
                  </a:lnTo>
                  <a:lnTo>
                    <a:pt x="33712" y="35641"/>
                  </a:lnTo>
                  <a:lnTo>
                    <a:pt x="33357" y="35996"/>
                  </a:lnTo>
                  <a:lnTo>
                    <a:pt x="33082" y="36429"/>
                  </a:lnTo>
                  <a:lnTo>
                    <a:pt x="32845" y="36901"/>
                  </a:lnTo>
                  <a:lnTo>
                    <a:pt x="32727" y="37413"/>
                  </a:lnTo>
                  <a:lnTo>
                    <a:pt x="32688" y="37886"/>
                  </a:lnTo>
                  <a:lnTo>
                    <a:pt x="32727" y="38398"/>
                  </a:lnTo>
                  <a:lnTo>
                    <a:pt x="32845" y="38910"/>
                  </a:lnTo>
                  <a:lnTo>
                    <a:pt x="33082" y="39382"/>
                  </a:lnTo>
                  <a:lnTo>
                    <a:pt x="31585" y="40761"/>
                  </a:lnTo>
                  <a:lnTo>
                    <a:pt x="30049" y="42060"/>
                  </a:lnTo>
                  <a:lnTo>
                    <a:pt x="30128" y="35405"/>
                  </a:lnTo>
                  <a:lnTo>
                    <a:pt x="30207" y="28513"/>
                  </a:lnTo>
                  <a:lnTo>
                    <a:pt x="33357" y="28316"/>
                  </a:lnTo>
                  <a:lnTo>
                    <a:pt x="34578" y="28237"/>
                  </a:lnTo>
                  <a:lnTo>
                    <a:pt x="35208" y="28198"/>
                  </a:lnTo>
                  <a:lnTo>
                    <a:pt x="35484" y="28159"/>
                  </a:lnTo>
                  <a:lnTo>
                    <a:pt x="35720" y="28119"/>
                  </a:lnTo>
                  <a:lnTo>
                    <a:pt x="36232" y="27962"/>
                  </a:lnTo>
                  <a:lnTo>
                    <a:pt x="36665" y="27686"/>
                  </a:lnTo>
                  <a:lnTo>
                    <a:pt x="37059" y="27371"/>
                  </a:lnTo>
                  <a:lnTo>
                    <a:pt x="37414" y="27017"/>
                  </a:lnTo>
                  <a:lnTo>
                    <a:pt x="37689" y="26583"/>
                  </a:lnTo>
                  <a:lnTo>
                    <a:pt x="37886" y="26071"/>
                  </a:lnTo>
                  <a:lnTo>
                    <a:pt x="37965" y="25835"/>
                  </a:lnTo>
                  <a:lnTo>
                    <a:pt x="38004" y="25559"/>
                  </a:lnTo>
                  <a:lnTo>
                    <a:pt x="38083" y="24929"/>
                  </a:lnTo>
                  <a:lnTo>
                    <a:pt x="38162" y="24142"/>
                  </a:lnTo>
                  <a:lnTo>
                    <a:pt x="38241" y="23118"/>
                  </a:lnTo>
                  <a:lnTo>
                    <a:pt x="38201" y="21936"/>
                  </a:lnTo>
                  <a:lnTo>
                    <a:pt x="38162" y="21346"/>
                  </a:lnTo>
                  <a:lnTo>
                    <a:pt x="38083" y="20715"/>
                  </a:lnTo>
                  <a:lnTo>
                    <a:pt x="37965" y="20046"/>
                  </a:lnTo>
                  <a:lnTo>
                    <a:pt x="37807" y="19416"/>
                  </a:lnTo>
                  <a:lnTo>
                    <a:pt x="37610" y="18786"/>
                  </a:lnTo>
                  <a:lnTo>
                    <a:pt x="37374" y="18195"/>
                  </a:lnTo>
                  <a:lnTo>
                    <a:pt x="37059" y="17565"/>
                  </a:lnTo>
                  <a:lnTo>
                    <a:pt x="36705" y="17014"/>
                  </a:lnTo>
                  <a:lnTo>
                    <a:pt x="36271" y="16502"/>
                  </a:lnTo>
                  <a:lnTo>
                    <a:pt x="35799" y="15990"/>
                  </a:lnTo>
                  <a:lnTo>
                    <a:pt x="35563" y="15793"/>
                  </a:lnTo>
                  <a:lnTo>
                    <a:pt x="35366" y="15635"/>
                  </a:lnTo>
                  <a:lnTo>
                    <a:pt x="35129" y="15478"/>
                  </a:lnTo>
                  <a:lnTo>
                    <a:pt x="34893" y="15320"/>
                  </a:lnTo>
                  <a:lnTo>
                    <a:pt x="34617" y="15241"/>
                  </a:lnTo>
                  <a:lnTo>
                    <a:pt x="34381" y="15163"/>
                  </a:lnTo>
                  <a:lnTo>
                    <a:pt x="34105" y="15084"/>
                  </a:lnTo>
                  <a:lnTo>
                    <a:pt x="33830" y="15044"/>
                  </a:lnTo>
                  <a:lnTo>
                    <a:pt x="33397" y="15044"/>
                  </a:lnTo>
                  <a:lnTo>
                    <a:pt x="31506" y="15163"/>
                  </a:lnTo>
                  <a:lnTo>
                    <a:pt x="31506" y="15163"/>
                  </a:lnTo>
                  <a:lnTo>
                    <a:pt x="31939" y="14533"/>
                  </a:lnTo>
                  <a:lnTo>
                    <a:pt x="32333" y="13863"/>
                  </a:lnTo>
                  <a:lnTo>
                    <a:pt x="32648" y="13194"/>
                  </a:lnTo>
                  <a:lnTo>
                    <a:pt x="32924" y="12485"/>
                  </a:lnTo>
                  <a:lnTo>
                    <a:pt x="33160" y="11736"/>
                  </a:lnTo>
                  <a:lnTo>
                    <a:pt x="33318" y="10988"/>
                  </a:lnTo>
                  <a:lnTo>
                    <a:pt x="33397" y="10201"/>
                  </a:lnTo>
                  <a:lnTo>
                    <a:pt x="33436" y="9452"/>
                  </a:lnTo>
                  <a:lnTo>
                    <a:pt x="33436" y="8940"/>
                  </a:lnTo>
                  <a:lnTo>
                    <a:pt x="33397" y="8468"/>
                  </a:lnTo>
                  <a:lnTo>
                    <a:pt x="33318" y="7995"/>
                  </a:lnTo>
                  <a:lnTo>
                    <a:pt x="33239" y="7523"/>
                  </a:lnTo>
                  <a:lnTo>
                    <a:pt x="33003" y="6617"/>
                  </a:lnTo>
                  <a:lnTo>
                    <a:pt x="32688" y="5750"/>
                  </a:lnTo>
                  <a:lnTo>
                    <a:pt x="32294" y="4963"/>
                  </a:lnTo>
                  <a:lnTo>
                    <a:pt x="31821" y="4175"/>
                  </a:lnTo>
                  <a:lnTo>
                    <a:pt x="31270" y="3427"/>
                  </a:lnTo>
                  <a:lnTo>
                    <a:pt x="30679" y="2757"/>
                  </a:lnTo>
                  <a:lnTo>
                    <a:pt x="30010" y="2167"/>
                  </a:lnTo>
                  <a:lnTo>
                    <a:pt x="29262" y="1615"/>
                  </a:lnTo>
                  <a:lnTo>
                    <a:pt x="28513" y="1143"/>
                  </a:lnTo>
                  <a:lnTo>
                    <a:pt x="27686" y="749"/>
                  </a:lnTo>
                  <a:lnTo>
                    <a:pt x="26820" y="434"/>
                  </a:lnTo>
                  <a:lnTo>
                    <a:pt x="25914" y="198"/>
                  </a:lnTo>
                  <a:lnTo>
                    <a:pt x="25442" y="119"/>
                  </a:lnTo>
                  <a:lnTo>
                    <a:pt x="24969" y="40"/>
                  </a:lnTo>
                  <a:lnTo>
                    <a:pt x="24496" y="40"/>
                  </a:lnTo>
                  <a:lnTo>
                    <a:pt x="2402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" name="Google Shape;4079;p33">
              <a:extLst>
                <a:ext uri="{FF2B5EF4-FFF2-40B4-BE49-F238E27FC236}">
                  <a16:creationId xmlns:a16="http://schemas.microsoft.com/office/drawing/2014/main" id="{F78A985E-24F5-44C6-B26F-4985011E215B}"/>
                </a:ext>
              </a:extLst>
            </p:cNvPr>
            <p:cNvSpPr/>
            <p:nvPr/>
          </p:nvSpPr>
          <p:spPr>
            <a:xfrm>
              <a:off x="6739400" y="809775"/>
              <a:ext cx="1243500" cy="1531975"/>
            </a:xfrm>
            <a:custGeom>
              <a:avLst/>
              <a:gdLst/>
              <a:ahLst/>
              <a:cxnLst/>
              <a:rect l="l" t="t" r="r" b="b"/>
              <a:pathLst>
                <a:path w="49740" h="61279" extrusionOk="0">
                  <a:moveTo>
                    <a:pt x="23866" y="0"/>
                  </a:moveTo>
                  <a:lnTo>
                    <a:pt x="23078" y="79"/>
                  </a:lnTo>
                  <a:lnTo>
                    <a:pt x="22921" y="118"/>
                  </a:lnTo>
                  <a:lnTo>
                    <a:pt x="22802" y="237"/>
                  </a:lnTo>
                  <a:lnTo>
                    <a:pt x="22763" y="355"/>
                  </a:lnTo>
                  <a:lnTo>
                    <a:pt x="22724" y="512"/>
                  </a:lnTo>
                  <a:lnTo>
                    <a:pt x="22763" y="630"/>
                  </a:lnTo>
                  <a:lnTo>
                    <a:pt x="22881" y="748"/>
                  </a:lnTo>
                  <a:lnTo>
                    <a:pt x="22960" y="788"/>
                  </a:lnTo>
                  <a:lnTo>
                    <a:pt x="23118" y="827"/>
                  </a:lnTo>
                  <a:lnTo>
                    <a:pt x="23157" y="827"/>
                  </a:lnTo>
                  <a:lnTo>
                    <a:pt x="23748" y="748"/>
                  </a:lnTo>
                  <a:lnTo>
                    <a:pt x="24614" y="748"/>
                  </a:lnTo>
                  <a:lnTo>
                    <a:pt x="24772" y="709"/>
                  </a:lnTo>
                  <a:lnTo>
                    <a:pt x="24890" y="630"/>
                  </a:lnTo>
                  <a:lnTo>
                    <a:pt x="24968" y="512"/>
                  </a:lnTo>
                  <a:lnTo>
                    <a:pt x="25008" y="394"/>
                  </a:lnTo>
                  <a:lnTo>
                    <a:pt x="24968" y="237"/>
                  </a:lnTo>
                  <a:lnTo>
                    <a:pt x="24890" y="118"/>
                  </a:lnTo>
                  <a:lnTo>
                    <a:pt x="24772" y="40"/>
                  </a:lnTo>
                  <a:lnTo>
                    <a:pt x="24653" y="0"/>
                  </a:lnTo>
                  <a:close/>
                  <a:moveTo>
                    <a:pt x="26071" y="158"/>
                  </a:moveTo>
                  <a:lnTo>
                    <a:pt x="25914" y="237"/>
                  </a:lnTo>
                  <a:lnTo>
                    <a:pt x="25835" y="315"/>
                  </a:lnTo>
                  <a:lnTo>
                    <a:pt x="25756" y="473"/>
                  </a:lnTo>
                  <a:lnTo>
                    <a:pt x="25756" y="630"/>
                  </a:lnTo>
                  <a:lnTo>
                    <a:pt x="25835" y="748"/>
                  </a:lnTo>
                  <a:lnTo>
                    <a:pt x="25914" y="867"/>
                  </a:lnTo>
                  <a:lnTo>
                    <a:pt x="26071" y="906"/>
                  </a:lnTo>
                  <a:lnTo>
                    <a:pt x="26780" y="1064"/>
                  </a:lnTo>
                  <a:lnTo>
                    <a:pt x="27489" y="1300"/>
                  </a:lnTo>
                  <a:lnTo>
                    <a:pt x="27725" y="1300"/>
                  </a:lnTo>
                  <a:lnTo>
                    <a:pt x="27804" y="1260"/>
                  </a:lnTo>
                  <a:lnTo>
                    <a:pt x="27883" y="1182"/>
                  </a:lnTo>
                  <a:lnTo>
                    <a:pt x="27961" y="1064"/>
                  </a:lnTo>
                  <a:lnTo>
                    <a:pt x="28001" y="906"/>
                  </a:lnTo>
                  <a:lnTo>
                    <a:pt x="27961" y="788"/>
                  </a:lnTo>
                  <a:lnTo>
                    <a:pt x="27843" y="670"/>
                  </a:lnTo>
                  <a:lnTo>
                    <a:pt x="27725" y="591"/>
                  </a:lnTo>
                  <a:lnTo>
                    <a:pt x="26977" y="355"/>
                  </a:lnTo>
                  <a:lnTo>
                    <a:pt x="26229" y="158"/>
                  </a:lnTo>
                  <a:close/>
                  <a:moveTo>
                    <a:pt x="21503" y="394"/>
                  </a:moveTo>
                  <a:lnTo>
                    <a:pt x="20755" y="670"/>
                  </a:lnTo>
                  <a:lnTo>
                    <a:pt x="20046" y="985"/>
                  </a:lnTo>
                  <a:lnTo>
                    <a:pt x="19928" y="1064"/>
                  </a:lnTo>
                  <a:lnTo>
                    <a:pt x="19849" y="1221"/>
                  </a:lnTo>
                  <a:lnTo>
                    <a:pt x="19849" y="1339"/>
                  </a:lnTo>
                  <a:lnTo>
                    <a:pt x="19888" y="1497"/>
                  </a:lnTo>
                  <a:lnTo>
                    <a:pt x="19928" y="1576"/>
                  </a:lnTo>
                  <a:lnTo>
                    <a:pt x="20006" y="1654"/>
                  </a:lnTo>
                  <a:lnTo>
                    <a:pt x="20125" y="1694"/>
                  </a:lnTo>
                  <a:lnTo>
                    <a:pt x="20203" y="1694"/>
                  </a:lnTo>
                  <a:lnTo>
                    <a:pt x="20400" y="1654"/>
                  </a:lnTo>
                  <a:lnTo>
                    <a:pt x="21070" y="1379"/>
                  </a:lnTo>
                  <a:lnTo>
                    <a:pt x="21739" y="1142"/>
                  </a:lnTo>
                  <a:lnTo>
                    <a:pt x="21857" y="1064"/>
                  </a:lnTo>
                  <a:lnTo>
                    <a:pt x="21975" y="945"/>
                  </a:lnTo>
                  <a:lnTo>
                    <a:pt x="22015" y="827"/>
                  </a:lnTo>
                  <a:lnTo>
                    <a:pt x="21975" y="670"/>
                  </a:lnTo>
                  <a:lnTo>
                    <a:pt x="21936" y="512"/>
                  </a:lnTo>
                  <a:lnTo>
                    <a:pt x="21818" y="433"/>
                  </a:lnTo>
                  <a:lnTo>
                    <a:pt x="21660" y="394"/>
                  </a:lnTo>
                  <a:close/>
                  <a:moveTo>
                    <a:pt x="29025" y="1182"/>
                  </a:moveTo>
                  <a:lnTo>
                    <a:pt x="28867" y="1221"/>
                  </a:lnTo>
                  <a:lnTo>
                    <a:pt x="28749" y="1260"/>
                  </a:lnTo>
                  <a:lnTo>
                    <a:pt x="28631" y="1379"/>
                  </a:lnTo>
                  <a:lnTo>
                    <a:pt x="28592" y="1536"/>
                  </a:lnTo>
                  <a:lnTo>
                    <a:pt x="28631" y="1694"/>
                  </a:lnTo>
                  <a:lnTo>
                    <a:pt x="28670" y="1812"/>
                  </a:lnTo>
                  <a:lnTo>
                    <a:pt x="28789" y="1891"/>
                  </a:lnTo>
                  <a:lnTo>
                    <a:pt x="29419" y="2284"/>
                  </a:lnTo>
                  <a:lnTo>
                    <a:pt x="30009" y="2718"/>
                  </a:lnTo>
                  <a:lnTo>
                    <a:pt x="30127" y="2796"/>
                  </a:lnTo>
                  <a:lnTo>
                    <a:pt x="30246" y="2796"/>
                  </a:lnTo>
                  <a:lnTo>
                    <a:pt x="30403" y="2757"/>
                  </a:lnTo>
                  <a:lnTo>
                    <a:pt x="30521" y="2678"/>
                  </a:lnTo>
                  <a:lnTo>
                    <a:pt x="30600" y="2521"/>
                  </a:lnTo>
                  <a:lnTo>
                    <a:pt x="30600" y="2363"/>
                  </a:lnTo>
                  <a:lnTo>
                    <a:pt x="30561" y="2245"/>
                  </a:lnTo>
                  <a:lnTo>
                    <a:pt x="30482" y="2127"/>
                  </a:lnTo>
                  <a:lnTo>
                    <a:pt x="29852" y="1654"/>
                  </a:lnTo>
                  <a:lnTo>
                    <a:pt x="29182" y="1260"/>
                  </a:lnTo>
                  <a:lnTo>
                    <a:pt x="29025" y="1182"/>
                  </a:lnTo>
                  <a:close/>
                  <a:moveTo>
                    <a:pt x="18825" y="1733"/>
                  </a:moveTo>
                  <a:lnTo>
                    <a:pt x="18707" y="1812"/>
                  </a:lnTo>
                  <a:lnTo>
                    <a:pt x="18077" y="2284"/>
                  </a:lnTo>
                  <a:lnTo>
                    <a:pt x="17486" y="2796"/>
                  </a:lnTo>
                  <a:lnTo>
                    <a:pt x="17407" y="2954"/>
                  </a:lnTo>
                  <a:lnTo>
                    <a:pt x="17368" y="3072"/>
                  </a:lnTo>
                  <a:lnTo>
                    <a:pt x="17407" y="3230"/>
                  </a:lnTo>
                  <a:lnTo>
                    <a:pt x="17486" y="3348"/>
                  </a:lnTo>
                  <a:lnTo>
                    <a:pt x="17604" y="3426"/>
                  </a:lnTo>
                  <a:lnTo>
                    <a:pt x="17762" y="3466"/>
                  </a:lnTo>
                  <a:lnTo>
                    <a:pt x="17880" y="3426"/>
                  </a:lnTo>
                  <a:lnTo>
                    <a:pt x="18037" y="3348"/>
                  </a:lnTo>
                  <a:lnTo>
                    <a:pt x="18549" y="2875"/>
                  </a:lnTo>
                  <a:lnTo>
                    <a:pt x="19140" y="2403"/>
                  </a:lnTo>
                  <a:lnTo>
                    <a:pt x="19258" y="2324"/>
                  </a:lnTo>
                  <a:lnTo>
                    <a:pt x="19298" y="2166"/>
                  </a:lnTo>
                  <a:lnTo>
                    <a:pt x="19298" y="2009"/>
                  </a:lnTo>
                  <a:lnTo>
                    <a:pt x="19219" y="1891"/>
                  </a:lnTo>
                  <a:lnTo>
                    <a:pt x="19101" y="1772"/>
                  </a:lnTo>
                  <a:lnTo>
                    <a:pt x="18982" y="1733"/>
                  </a:lnTo>
                  <a:close/>
                  <a:moveTo>
                    <a:pt x="31348" y="3072"/>
                  </a:moveTo>
                  <a:lnTo>
                    <a:pt x="31230" y="3111"/>
                  </a:lnTo>
                  <a:lnTo>
                    <a:pt x="31073" y="3190"/>
                  </a:lnTo>
                  <a:lnTo>
                    <a:pt x="30994" y="3308"/>
                  </a:lnTo>
                  <a:lnTo>
                    <a:pt x="30954" y="3426"/>
                  </a:lnTo>
                  <a:lnTo>
                    <a:pt x="30994" y="3584"/>
                  </a:lnTo>
                  <a:lnTo>
                    <a:pt x="31073" y="3702"/>
                  </a:lnTo>
                  <a:lnTo>
                    <a:pt x="31545" y="4293"/>
                  </a:lnTo>
                  <a:lnTo>
                    <a:pt x="31939" y="4884"/>
                  </a:lnTo>
                  <a:lnTo>
                    <a:pt x="32018" y="4962"/>
                  </a:lnTo>
                  <a:lnTo>
                    <a:pt x="32097" y="5002"/>
                  </a:lnTo>
                  <a:lnTo>
                    <a:pt x="32254" y="5041"/>
                  </a:lnTo>
                  <a:lnTo>
                    <a:pt x="32372" y="5041"/>
                  </a:lnTo>
                  <a:lnTo>
                    <a:pt x="32490" y="5002"/>
                  </a:lnTo>
                  <a:lnTo>
                    <a:pt x="32569" y="4884"/>
                  </a:lnTo>
                  <a:lnTo>
                    <a:pt x="32648" y="4726"/>
                  </a:lnTo>
                  <a:lnTo>
                    <a:pt x="32648" y="4608"/>
                  </a:lnTo>
                  <a:lnTo>
                    <a:pt x="32609" y="4450"/>
                  </a:lnTo>
                  <a:lnTo>
                    <a:pt x="32136" y="3820"/>
                  </a:lnTo>
                  <a:lnTo>
                    <a:pt x="31624" y="3190"/>
                  </a:lnTo>
                  <a:lnTo>
                    <a:pt x="31506" y="3111"/>
                  </a:lnTo>
                  <a:lnTo>
                    <a:pt x="31348" y="3072"/>
                  </a:lnTo>
                  <a:close/>
                  <a:moveTo>
                    <a:pt x="16698" y="3860"/>
                  </a:moveTo>
                  <a:lnTo>
                    <a:pt x="16580" y="3899"/>
                  </a:lnTo>
                  <a:lnTo>
                    <a:pt x="16462" y="4017"/>
                  </a:lnTo>
                  <a:lnTo>
                    <a:pt x="16029" y="4647"/>
                  </a:lnTo>
                  <a:lnTo>
                    <a:pt x="15635" y="5356"/>
                  </a:lnTo>
                  <a:lnTo>
                    <a:pt x="15596" y="5514"/>
                  </a:lnTo>
                  <a:lnTo>
                    <a:pt x="15596" y="5632"/>
                  </a:lnTo>
                  <a:lnTo>
                    <a:pt x="15674" y="5750"/>
                  </a:lnTo>
                  <a:lnTo>
                    <a:pt x="15793" y="5868"/>
                  </a:lnTo>
                  <a:lnTo>
                    <a:pt x="15950" y="5907"/>
                  </a:lnTo>
                  <a:lnTo>
                    <a:pt x="16068" y="5907"/>
                  </a:lnTo>
                  <a:lnTo>
                    <a:pt x="16147" y="5868"/>
                  </a:lnTo>
                  <a:lnTo>
                    <a:pt x="16226" y="5789"/>
                  </a:lnTo>
                  <a:lnTo>
                    <a:pt x="16305" y="5711"/>
                  </a:lnTo>
                  <a:lnTo>
                    <a:pt x="16659" y="5041"/>
                  </a:lnTo>
                  <a:lnTo>
                    <a:pt x="17053" y="4450"/>
                  </a:lnTo>
                  <a:lnTo>
                    <a:pt x="17132" y="4332"/>
                  </a:lnTo>
                  <a:lnTo>
                    <a:pt x="17132" y="4175"/>
                  </a:lnTo>
                  <a:lnTo>
                    <a:pt x="17092" y="4017"/>
                  </a:lnTo>
                  <a:lnTo>
                    <a:pt x="16974" y="3938"/>
                  </a:lnTo>
                  <a:lnTo>
                    <a:pt x="16856" y="3860"/>
                  </a:lnTo>
                  <a:close/>
                  <a:moveTo>
                    <a:pt x="32845" y="5632"/>
                  </a:moveTo>
                  <a:lnTo>
                    <a:pt x="32727" y="5750"/>
                  </a:lnTo>
                  <a:lnTo>
                    <a:pt x="32648" y="5868"/>
                  </a:lnTo>
                  <a:lnTo>
                    <a:pt x="32609" y="5986"/>
                  </a:lnTo>
                  <a:lnTo>
                    <a:pt x="32648" y="6144"/>
                  </a:lnTo>
                  <a:lnTo>
                    <a:pt x="32924" y="6813"/>
                  </a:lnTo>
                  <a:lnTo>
                    <a:pt x="33120" y="7522"/>
                  </a:lnTo>
                  <a:lnTo>
                    <a:pt x="33160" y="7640"/>
                  </a:lnTo>
                  <a:lnTo>
                    <a:pt x="33278" y="7719"/>
                  </a:lnTo>
                  <a:lnTo>
                    <a:pt x="33357" y="7798"/>
                  </a:lnTo>
                  <a:lnTo>
                    <a:pt x="33593" y="7798"/>
                  </a:lnTo>
                  <a:lnTo>
                    <a:pt x="33711" y="7719"/>
                  </a:lnTo>
                  <a:lnTo>
                    <a:pt x="33829" y="7640"/>
                  </a:lnTo>
                  <a:lnTo>
                    <a:pt x="33869" y="7483"/>
                  </a:lnTo>
                  <a:lnTo>
                    <a:pt x="33869" y="7325"/>
                  </a:lnTo>
                  <a:lnTo>
                    <a:pt x="33632" y="6577"/>
                  </a:lnTo>
                  <a:lnTo>
                    <a:pt x="33357" y="5829"/>
                  </a:lnTo>
                  <a:lnTo>
                    <a:pt x="33239" y="5711"/>
                  </a:lnTo>
                  <a:lnTo>
                    <a:pt x="33120" y="5632"/>
                  </a:lnTo>
                  <a:close/>
                  <a:moveTo>
                    <a:pt x="15359" y="6538"/>
                  </a:moveTo>
                  <a:lnTo>
                    <a:pt x="15202" y="6577"/>
                  </a:lnTo>
                  <a:lnTo>
                    <a:pt x="15084" y="6695"/>
                  </a:lnTo>
                  <a:lnTo>
                    <a:pt x="15044" y="6813"/>
                  </a:lnTo>
                  <a:lnTo>
                    <a:pt x="14808" y="7562"/>
                  </a:lnTo>
                  <a:lnTo>
                    <a:pt x="14651" y="8349"/>
                  </a:lnTo>
                  <a:lnTo>
                    <a:pt x="14690" y="8507"/>
                  </a:lnTo>
                  <a:lnTo>
                    <a:pt x="14729" y="8625"/>
                  </a:lnTo>
                  <a:lnTo>
                    <a:pt x="14847" y="8743"/>
                  </a:lnTo>
                  <a:lnTo>
                    <a:pt x="15005" y="8782"/>
                  </a:lnTo>
                  <a:lnTo>
                    <a:pt x="15044" y="8782"/>
                  </a:lnTo>
                  <a:lnTo>
                    <a:pt x="15162" y="8743"/>
                  </a:lnTo>
                  <a:lnTo>
                    <a:pt x="15281" y="8704"/>
                  </a:lnTo>
                  <a:lnTo>
                    <a:pt x="15359" y="8585"/>
                  </a:lnTo>
                  <a:lnTo>
                    <a:pt x="15438" y="8467"/>
                  </a:lnTo>
                  <a:lnTo>
                    <a:pt x="15556" y="7758"/>
                  </a:lnTo>
                  <a:lnTo>
                    <a:pt x="15753" y="7050"/>
                  </a:lnTo>
                  <a:lnTo>
                    <a:pt x="15753" y="6892"/>
                  </a:lnTo>
                  <a:lnTo>
                    <a:pt x="15714" y="6735"/>
                  </a:lnTo>
                  <a:lnTo>
                    <a:pt x="15635" y="6656"/>
                  </a:lnTo>
                  <a:lnTo>
                    <a:pt x="15517" y="6577"/>
                  </a:lnTo>
                  <a:lnTo>
                    <a:pt x="15359" y="6538"/>
                  </a:lnTo>
                  <a:close/>
                  <a:moveTo>
                    <a:pt x="33711" y="8546"/>
                  </a:moveTo>
                  <a:lnTo>
                    <a:pt x="33554" y="8585"/>
                  </a:lnTo>
                  <a:lnTo>
                    <a:pt x="33475" y="8704"/>
                  </a:lnTo>
                  <a:lnTo>
                    <a:pt x="33396" y="8822"/>
                  </a:lnTo>
                  <a:lnTo>
                    <a:pt x="33357" y="8979"/>
                  </a:lnTo>
                  <a:lnTo>
                    <a:pt x="33396" y="9806"/>
                  </a:lnTo>
                  <a:lnTo>
                    <a:pt x="33396" y="10436"/>
                  </a:lnTo>
                  <a:lnTo>
                    <a:pt x="33396" y="10555"/>
                  </a:lnTo>
                  <a:lnTo>
                    <a:pt x="33475" y="10712"/>
                  </a:lnTo>
                  <a:lnTo>
                    <a:pt x="33593" y="10791"/>
                  </a:lnTo>
                  <a:lnTo>
                    <a:pt x="33751" y="10830"/>
                  </a:lnTo>
                  <a:lnTo>
                    <a:pt x="33908" y="10791"/>
                  </a:lnTo>
                  <a:lnTo>
                    <a:pt x="34026" y="10712"/>
                  </a:lnTo>
                  <a:lnTo>
                    <a:pt x="34105" y="10594"/>
                  </a:lnTo>
                  <a:lnTo>
                    <a:pt x="34144" y="10476"/>
                  </a:lnTo>
                  <a:lnTo>
                    <a:pt x="34184" y="9806"/>
                  </a:lnTo>
                  <a:lnTo>
                    <a:pt x="34144" y="8901"/>
                  </a:lnTo>
                  <a:lnTo>
                    <a:pt x="34105" y="8743"/>
                  </a:lnTo>
                  <a:lnTo>
                    <a:pt x="33987" y="8625"/>
                  </a:lnTo>
                  <a:lnTo>
                    <a:pt x="33869" y="8585"/>
                  </a:lnTo>
                  <a:lnTo>
                    <a:pt x="33711" y="8546"/>
                  </a:lnTo>
                  <a:close/>
                  <a:moveTo>
                    <a:pt x="14926" y="9531"/>
                  </a:moveTo>
                  <a:lnTo>
                    <a:pt x="14808" y="9570"/>
                  </a:lnTo>
                  <a:lnTo>
                    <a:pt x="14690" y="9649"/>
                  </a:lnTo>
                  <a:lnTo>
                    <a:pt x="14611" y="9767"/>
                  </a:lnTo>
                  <a:lnTo>
                    <a:pt x="14572" y="9924"/>
                  </a:lnTo>
                  <a:lnTo>
                    <a:pt x="14611" y="10712"/>
                  </a:lnTo>
                  <a:lnTo>
                    <a:pt x="14729" y="11500"/>
                  </a:lnTo>
                  <a:lnTo>
                    <a:pt x="14769" y="11618"/>
                  </a:lnTo>
                  <a:lnTo>
                    <a:pt x="14847" y="11736"/>
                  </a:lnTo>
                  <a:lnTo>
                    <a:pt x="14966" y="11775"/>
                  </a:lnTo>
                  <a:lnTo>
                    <a:pt x="15084" y="11815"/>
                  </a:lnTo>
                  <a:lnTo>
                    <a:pt x="15162" y="11815"/>
                  </a:lnTo>
                  <a:lnTo>
                    <a:pt x="15281" y="11736"/>
                  </a:lnTo>
                  <a:lnTo>
                    <a:pt x="15399" y="11657"/>
                  </a:lnTo>
                  <a:lnTo>
                    <a:pt x="15478" y="11500"/>
                  </a:lnTo>
                  <a:lnTo>
                    <a:pt x="15478" y="11382"/>
                  </a:lnTo>
                  <a:lnTo>
                    <a:pt x="15359" y="10633"/>
                  </a:lnTo>
                  <a:lnTo>
                    <a:pt x="15320" y="9924"/>
                  </a:lnTo>
                  <a:lnTo>
                    <a:pt x="15281" y="9767"/>
                  </a:lnTo>
                  <a:lnTo>
                    <a:pt x="15202" y="9649"/>
                  </a:lnTo>
                  <a:lnTo>
                    <a:pt x="15084" y="9570"/>
                  </a:lnTo>
                  <a:lnTo>
                    <a:pt x="14966" y="9531"/>
                  </a:lnTo>
                  <a:close/>
                  <a:moveTo>
                    <a:pt x="33475" y="11578"/>
                  </a:moveTo>
                  <a:lnTo>
                    <a:pt x="33357" y="11618"/>
                  </a:lnTo>
                  <a:lnTo>
                    <a:pt x="33239" y="11736"/>
                  </a:lnTo>
                  <a:lnTo>
                    <a:pt x="33160" y="11854"/>
                  </a:lnTo>
                  <a:lnTo>
                    <a:pt x="32963" y="12563"/>
                  </a:lnTo>
                  <a:lnTo>
                    <a:pt x="32727" y="13232"/>
                  </a:lnTo>
                  <a:lnTo>
                    <a:pt x="32687" y="13390"/>
                  </a:lnTo>
                  <a:lnTo>
                    <a:pt x="32727" y="13548"/>
                  </a:lnTo>
                  <a:lnTo>
                    <a:pt x="32805" y="13666"/>
                  </a:lnTo>
                  <a:lnTo>
                    <a:pt x="32924" y="13744"/>
                  </a:lnTo>
                  <a:lnTo>
                    <a:pt x="33081" y="13784"/>
                  </a:lnTo>
                  <a:lnTo>
                    <a:pt x="33199" y="13744"/>
                  </a:lnTo>
                  <a:lnTo>
                    <a:pt x="33278" y="13705"/>
                  </a:lnTo>
                  <a:lnTo>
                    <a:pt x="33357" y="13626"/>
                  </a:lnTo>
                  <a:lnTo>
                    <a:pt x="33436" y="13548"/>
                  </a:lnTo>
                  <a:lnTo>
                    <a:pt x="33711" y="12799"/>
                  </a:lnTo>
                  <a:lnTo>
                    <a:pt x="33908" y="12051"/>
                  </a:lnTo>
                  <a:lnTo>
                    <a:pt x="33908" y="11894"/>
                  </a:lnTo>
                  <a:lnTo>
                    <a:pt x="33869" y="11736"/>
                  </a:lnTo>
                  <a:lnTo>
                    <a:pt x="33751" y="11657"/>
                  </a:lnTo>
                  <a:lnTo>
                    <a:pt x="33632" y="11578"/>
                  </a:lnTo>
                  <a:close/>
                  <a:moveTo>
                    <a:pt x="15359" y="12524"/>
                  </a:moveTo>
                  <a:lnTo>
                    <a:pt x="15241" y="12602"/>
                  </a:lnTo>
                  <a:lnTo>
                    <a:pt x="15123" y="12721"/>
                  </a:lnTo>
                  <a:lnTo>
                    <a:pt x="15084" y="12878"/>
                  </a:lnTo>
                  <a:lnTo>
                    <a:pt x="15123" y="13036"/>
                  </a:lnTo>
                  <a:lnTo>
                    <a:pt x="15399" y="13744"/>
                  </a:lnTo>
                  <a:lnTo>
                    <a:pt x="15753" y="14453"/>
                  </a:lnTo>
                  <a:lnTo>
                    <a:pt x="15832" y="14532"/>
                  </a:lnTo>
                  <a:lnTo>
                    <a:pt x="15911" y="14611"/>
                  </a:lnTo>
                  <a:lnTo>
                    <a:pt x="15989" y="14650"/>
                  </a:lnTo>
                  <a:lnTo>
                    <a:pt x="16186" y="14650"/>
                  </a:lnTo>
                  <a:lnTo>
                    <a:pt x="16265" y="14611"/>
                  </a:lnTo>
                  <a:lnTo>
                    <a:pt x="16383" y="14532"/>
                  </a:lnTo>
                  <a:lnTo>
                    <a:pt x="16462" y="14375"/>
                  </a:lnTo>
                  <a:lnTo>
                    <a:pt x="16462" y="14256"/>
                  </a:lnTo>
                  <a:lnTo>
                    <a:pt x="16423" y="14099"/>
                  </a:lnTo>
                  <a:lnTo>
                    <a:pt x="16108" y="13469"/>
                  </a:lnTo>
                  <a:lnTo>
                    <a:pt x="15832" y="12760"/>
                  </a:lnTo>
                  <a:lnTo>
                    <a:pt x="15753" y="12642"/>
                  </a:lnTo>
                  <a:lnTo>
                    <a:pt x="15635" y="12563"/>
                  </a:lnTo>
                  <a:lnTo>
                    <a:pt x="15517" y="12524"/>
                  </a:lnTo>
                  <a:close/>
                  <a:moveTo>
                    <a:pt x="32293" y="14375"/>
                  </a:moveTo>
                  <a:lnTo>
                    <a:pt x="32175" y="14414"/>
                  </a:lnTo>
                  <a:lnTo>
                    <a:pt x="32057" y="14532"/>
                  </a:lnTo>
                  <a:lnTo>
                    <a:pt x="31545" y="15280"/>
                  </a:lnTo>
                  <a:lnTo>
                    <a:pt x="31506" y="15359"/>
                  </a:lnTo>
                  <a:lnTo>
                    <a:pt x="31466" y="15477"/>
                  </a:lnTo>
                  <a:lnTo>
                    <a:pt x="31506" y="15556"/>
                  </a:lnTo>
                  <a:lnTo>
                    <a:pt x="31506" y="15674"/>
                  </a:lnTo>
                  <a:lnTo>
                    <a:pt x="31585" y="15753"/>
                  </a:lnTo>
                  <a:lnTo>
                    <a:pt x="31663" y="15832"/>
                  </a:lnTo>
                  <a:lnTo>
                    <a:pt x="31742" y="15871"/>
                  </a:lnTo>
                  <a:lnTo>
                    <a:pt x="31900" y="15871"/>
                  </a:lnTo>
                  <a:lnTo>
                    <a:pt x="32490" y="15832"/>
                  </a:lnTo>
                  <a:lnTo>
                    <a:pt x="32609" y="15792"/>
                  </a:lnTo>
                  <a:lnTo>
                    <a:pt x="32727" y="15714"/>
                  </a:lnTo>
                  <a:lnTo>
                    <a:pt x="32805" y="15595"/>
                  </a:lnTo>
                  <a:lnTo>
                    <a:pt x="32845" y="15438"/>
                  </a:lnTo>
                  <a:lnTo>
                    <a:pt x="32805" y="15320"/>
                  </a:lnTo>
                  <a:lnTo>
                    <a:pt x="32766" y="15241"/>
                  </a:lnTo>
                  <a:lnTo>
                    <a:pt x="32687" y="15162"/>
                  </a:lnTo>
                  <a:lnTo>
                    <a:pt x="32609" y="15123"/>
                  </a:lnTo>
                  <a:lnTo>
                    <a:pt x="32687" y="14926"/>
                  </a:lnTo>
                  <a:lnTo>
                    <a:pt x="32766" y="14808"/>
                  </a:lnTo>
                  <a:lnTo>
                    <a:pt x="32766" y="14650"/>
                  </a:lnTo>
                  <a:lnTo>
                    <a:pt x="32687" y="14532"/>
                  </a:lnTo>
                  <a:lnTo>
                    <a:pt x="32569" y="14414"/>
                  </a:lnTo>
                  <a:lnTo>
                    <a:pt x="32451" y="14375"/>
                  </a:lnTo>
                  <a:close/>
                  <a:moveTo>
                    <a:pt x="33987" y="15005"/>
                  </a:moveTo>
                  <a:lnTo>
                    <a:pt x="33829" y="15044"/>
                  </a:lnTo>
                  <a:lnTo>
                    <a:pt x="33711" y="15123"/>
                  </a:lnTo>
                  <a:lnTo>
                    <a:pt x="33632" y="15241"/>
                  </a:lnTo>
                  <a:lnTo>
                    <a:pt x="33593" y="15398"/>
                  </a:lnTo>
                  <a:lnTo>
                    <a:pt x="33632" y="15517"/>
                  </a:lnTo>
                  <a:lnTo>
                    <a:pt x="33711" y="15635"/>
                  </a:lnTo>
                  <a:lnTo>
                    <a:pt x="33829" y="15753"/>
                  </a:lnTo>
                  <a:lnTo>
                    <a:pt x="33987" y="15753"/>
                  </a:lnTo>
                  <a:lnTo>
                    <a:pt x="34302" y="15792"/>
                  </a:lnTo>
                  <a:lnTo>
                    <a:pt x="34617" y="15871"/>
                  </a:lnTo>
                  <a:lnTo>
                    <a:pt x="34932" y="15989"/>
                  </a:lnTo>
                  <a:lnTo>
                    <a:pt x="35247" y="16107"/>
                  </a:lnTo>
                  <a:lnTo>
                    <a:pt x="35326" y="16147"/>
                  </a:lnTo>
                  <a:lnTo>
                    <a:pt x="35444" y="16186"/>
                  </a:lnTo>
                  <a:lnTo>
                    <a:pt x="35523" y="16147"/>
                  </a:lnTo>
                  <a:lnTo>
                    <a:pt x="35602" y="16107"/>
                  </a:lnTo>
                  <a:lnTo>
                    <a:pt x="35680" y="16068"/>
                  </a:lnTo>
                  <a:lnTo>
                    <a:pt x="35759" y="15989"/>
                  </a:lnTo>
                  <a:lnTo>
                    <a:pt x="35798" y="15832"/>
                  </a:lnTo>
                  <a:lnTo>
                    <a:pt x="35798" y="15674"/>
                  </a:lnTo>
                  <a:lnTo>
                    <a:pt x="35720" y="15556"/>
                  </a:lnTo>
                  <a:lnTo>
                    <a:pt x="35602" y="15477"/>
                  </a:lnTo>
                  <a:lnTo>
                    <a:pt x="35247" y="15280"/>
                  </a:lnTo>
                  <a:lnTo>
                    <a:pt x="34814" y="15123"/>
                  </a:lnTo>
                  <a:lnTo>
                    <a:pt x="34420" y="15044"/>
                  </a:lnTo>
                  <a:lnTo>
                    <a:pt x="33987" y="15005"/>
                  </a:lnTo>
                  <a:close/>
                  <a:moveTo>
                    <a:pt x="16974" y="15162"/>
                  </a:moveTo>
                  <a:lnTo>
                    <a:pt x="16816" y="15202"/>
                  </a:lnTo>
                  <a:lnTo>
                    <a:pt x="16698" y="15241"/>
                  </a:lnTo>
                  <a:lnTo>
                    <a:pt x="16580" y="15359"/>
                  </a:lnTo>
                  <a:lnTo>
                    <a:pt x="16541" y="15517"/>
                  </a:lnTo>
                  <a:lnTo>
                    <a:pt x="16541" y="15635"/>
                  </a:lnTo>
                  <a:lnTo>
                    <a:pt x="16620" y="15792"/>
                  </a:lnTo>
                  <a:lnTo>
                    <a:pt x="16816" y="16029"/>
                  </a:lnTo>
                  <a:lnTo>
                    <a:pt x="16698" y="16186"/>
                  </a:lnTo>
                  <a:lnTo>
                    <a:pt x="16698" y="16265"/>
                  </a:lnTo>
                  <a:lnTo>
                    <a:pt x="16659" y="16344"/>
                  </a:lnTo>
                  <a:lnTo>
                    <a:pt x="16698" y="16501"/>
                  </a:lnTo>
                  <a:lnTo>
                    <a:pt x="16777" y="16619"/>
                  </a:lnTo>
                  <a:lnTo>
                    <a:pt x="16895" y="16698"/>
                  </a:lnTo>
                  <a:lnTo>
                    <a:pt x="17053" y="16737"/>
                  </a:lnTo>
                  <a:lnTo>
                    <a:pt x="17092" y="16698"/>
                  </a:lnTo>
                  <a:lnTo>
                    <a:pt x="17604" y="16698"/>
                  </a:lnTo>
                  <a:lnTo>
                    <a:pt x="17722" y="16659"/>
                  </a:lnTo>
                  <a:lnTo>
                    <a:pt x="17801" y="16619"/>
                  </a:lnTo>
                  <a:lnTo>
                    <a:pt x="17880" y="16541"/>
                  </a:lnTo>
                  <a:lnTo>
                    <a:pt x="17919" y="16462"/>
                  </a:lnTo>
                  <a:lnTo>
                    <a:pt x="17959" y="16344"/>
                  </a:lnTo>
                  <a:lnTo>
                    <a:pt x="17959" y="16226"/>
                  </a:lnTo>
                  <a:lnTo>
                    <a:pt x="17919" y="16147"/>
                  </a:lnTo>
                  <a:lnTo>
                    <a:pt x="17840" y="16029"/>
                  </a:lnTo>
                  <a:lnTo>
                    <a:pt x="17525" y="15674"/>
                  </a:lnTo>
                  <a:lnTo>
                    <a:pt x="17210" y="15320"/>
                  </a:lnTo>
                  <a:lnTo>
                    <a:pt x="17132" y="15241"/>
                  </a:lnTo>
                  <a:lnTo>
                    <a:pt x="16974" y="15162"/>
                  </a:lnTo>
                  <a:close/>
                  <a:moveTo>
                    <a:pt x="15517" y="16029"/>
                  </a:moveTo>
                  <a:lnTo>
                    <a:pt x="13981" y="16147"/>
                  </a:lnTo>
                  <a:lnTo>
                    <a:pt x="13863" y="16186"/>
                  </a:lnTo>
                  <a:lnTo>
                    <a:pt x="13745" y="16265"/>
                  </a:lnTo>
                  <a:lnTo>
                    <a:pt x="13666" y="16383"/>
                  </a:lnTo>
                  <a:lnTo>
                    <a:pt x="13627" y="16541"/>
                  </a:lnTo>
                  <a:lnTo>
                    <a:pt x="13666" y="16659"/>
                  </a:lnTo>
                  <a:lnTo>
                    <a:pt x="13745" y="16777"/>
                  </a:lnTo>
                  <a:lnTo>
                    <a:pt x="13863" y="16856"/>
                  </a:lnTo>
                  <a:lnTo>
                    <a:pt x="14020" y="16895"/>
                  </a:lnTo>
                  <a:lnTo>
                    <a:pt x="15556" y="16816"/>
                  </a:lnTo>
                  <a:lnTo>
                    <a:pt x="15714" y="16777"/>
                  </a:lnTo>
                  <a:lnTo>
                    <a:pt x="15832" y="16659"/>
                  </a:lnTo>
                  <a:lnTo>
                    <a:pt x="15911" y="16541"/>
                  </a:lnTo>
                  <a:lnTo>
                    <a:pt x="15911" y="16422"/>
                  </a:lnTo>
                  <a:lnTo>
                    <a:pt x="15871" y="16265"/>
                  </a:lnTo>
                  <a:lnTo>
                    <a:pt x="15793" y="16147"/>
                  </a:lnTo>
                  <a:lnTo>
                    <a:pt x="15674" y="16068"/>
                  </a:lnTo>
                  <a:lnTo>
                    <a:pt x="15517" y="16029"/>
                  </a:lnTo>
                  <a:close/>
                  <a:moveTo>
                    <a:pt x="12406" y="16265"/>
                  </a:moveTo>
                  <a:lnTo>
                    <a:pt x="12012" y="16383"/>
                  </a:lnTo>
                  <a:lnTo>
                    <a:pt x="11618" y="16580"/>
                  </a:lnTo>
                  <a:lnTo>
                    <a:pt x="11264" y="16777"/>
                  </a:lnTo>
                  <a:lnTo>
                    <a:pt x="10909" y="17053"/>
                  </a:lnTo>
                  <a:lnTo>
                    <a:pt x="10830" y="17171"/>
                  </a:lnTo>
                  <a:lnTo>
                    <a:pt x="10791" y="17328"/>
                  </a:lnTo>
                  <a:lnTo>
                    <a:pt x="10830" y="17486"/>
                  </a:lnTo>
                  <a:lnTo>
                    <a:pt x="10909" y="17604"/>
                  </a:lnTo>
                  <a:lnTo>
                    <a:pt x="11027" y="17683"/>
                  </a:lnTo>
                  <a:lnTo>
                    <a:pt x="11185" y="17722"/>
                  </a:lnTo>
                  <a:lnTo>
                    <a:pt x="11303" y="17683"/>
                  </a:lnTo>
                  <a:lnTo>
                    <a:pt x="11421" y="17643"/>
                  </a:lnTo>
                  <a:lnTo>
                    <a:pt x="11697" y="17407"/>
                  </a:lnTo>
                  <a:lnTo>
                    <a:pt x="11973" y="17249"/>
                  </a:lnTo>
                  <a:lnTo>
                    <a:pt x="12288" y="17092"/>
                  </a:lnTo>
                  <a:lnTo>
                    <a:pt x="12603" y="17013"/>
                  </a:lnTo>
                  <a:lnTo>
                    <a:pt x="12721" y="16934"/>
                  </a:lnTo>
                  <a:lnTo>
                    <a:pt x="12839" y="16856"/>
                  </a:lnTo>
                  <a:lnTo>
                    <a:pt x="12878" y="16698"/>
                  </a:lnTo>
                  <a:lnTo>
                    <a:pt x="12878" y="16541"/>
                  </a:lnTo>
                  <a:lnTo>
                    <a:pt x="12800" y="16422"/>
                  </a:lnTo>
                  <a:lnTo>
                    <a:pt x="12721" y="16304"/>
                  </a:lnTo>
                  <a:lnTo>
                    <a:pt x="12563" y="16265"/>
                  </a:lnTo>
                  <a:close/>
                  <a:moveTo>
                    <a:pt x="36586" y="16383"/>
                  </a:moveTo>
                  <a:lnTo>
                    <a:pt x="36468" y="16422"/>
                  </a:lnTo>
                  <a:lnTo>
                    <a:pt x="36310" y="16501"/>
                  </a:lnTo>
                  <a:lnTo>
                    <a:pt x="36232" y="16619"/>
                  </a:lnTo>
                  <a:lnTo>
                    <a:pt x="36192" y="16737"/>
                  </a:lnTo>
                  <a:lnTo>
                    <a:pt x="36232" y="16895"/>
                  </a:lnTo>
                  <a:lnTo>
                    <a:pt x="36310" y="17013"/>
                  </a:lnTo>
                  <a:lnTo>
                    <a:pt x="36744" y="17564"/>
                  </a:lnTo>
                  <a:lnTo>
                    <a:pt x="37137" y="18195"/>
                  </a:lnTo>
                  <a:lnTo>
                    <a:pt x="37177" y="18273"/>
                  </a:lnTo>
                  <a:lnTo>
                    <a:pt x="37256" y="18352"/>
                  </a:lnTo>
                  <a:lnTo>
                    <a:pt x="37374" y="18391"/>
                  </a:lnTo>
                  <a:lnTo>
                    <a:pt x="37571" y="18391"/>
                  </a:lnTo>
                  <a:lnTo>
                    <a:pt x="37649" y="18352"/>
                  </a:lnTo>
                  <a:lnTo>
                    <a:pt x="37768" y="18234"/>
                  </a:lnTo>
                  <a:lnTo>
                    <a:pt x="37807" y="18116"/>
                  </a:lnTo>
                  <a:lnTo>
                    <a:pt x="37846" y="17958"/>
                  </a:lnTo>
                  <a:lnTo>
                    <a:pt x="37807" y="17840"/>
                  </a:lnTo>
                  <a:lnTo>
                    <a:pt x="37571" y="17486"/>
                  </a:lnTo>
                  <a:lnTo>
                    <a:pt x="37374" y="17131"/>
                  </a:lnTo>
                  <a:lnTo>
                    <a:pt x="37137" y="16816"/>
                  </a:lnTo>
                  <a:lnTo>
                    <a:pt x="36862" y="16501"/>
                  </a:lnTo>
                  <a:lnTo>
                    <a:pt x="36744" y="16422"/>
                  </a:lnTo>
                  <a:lnTo>
                    <a:pt x="36586" y="16383"/>
                  </a:lnTo>
                  <a:close/>
                  <a:moveTo>
                    <a:pt x="10161" y="18234"/>
                  </a:moveTo>
                  <a:lnTo>
                    <a:pt x="10043" y="18352"/>
                  </a:lnTo>
                  <a:lnTo>
                    <a:pt x="10003" y="18470"/>
                  </a:lnTo>
                  <a:lnTo>
                    <a:pt x="9885" y="18746"/>
                  </a:lnTo>
                  <a:lnTo>
                    <a:pt x="9846" y="19022"/>
                  </a:lnTo>
                  <a:lnTo>
                    <a:pt x="9807" y="19297"/>
                  </a:lnTo>
                  <a:lnTo>
                    <a:pt x="9807" y="19612"/>
                  </a:lnTo>
                  <a:lnTo>
                    <a:pt x="9807" y="20085"/>
                  </a:lnTo>
                  <a:lnTo>
                    <a:pt x="9807" y="20242"/>
                  </a:lnTo>
                  <a:lnTo>
                    <a:pt x="9885" y="20361"/>
                  </a:lnTo>
                  <a:lnTo>
                    <a:pt x="10043" y="20439"/>
                  </a:lnTo>
                  <a:lnTo>
                    <a:pt x="10161" y="20479"/>
                  </a:lnTo>
                  <a:lnTo>
                    <a:pt x="10319" y="20439"/>
                  </a:lnTo>
                  <a:lnTo>
                    <a:pt x="10437" y="20361"/>
                  </a:lnTo>
                  <a:lnTo>
                    <a:pt x="10515" y="20242"/>
                  </a:lnTo>
                  <a:lnTo>
                    <a:pt x="10555" y="20085"/>
                  </a:lnTo>
                  <a:lnTo>
                    <a:pt x="10555" y="19612"/>
                  </a:lnTo>
                  <a:lnTo>
                    <a:pt x="10594" y="19140"/>
                  </a:lnTo>
                  <a:lnTo>
                    <a:pt x="10712" y="18707"/>
                  </a:lnTo>
                  <a:lnTo>
                    <a:pt x="10712" y="18588"/>
                  </a:lnTo>
                  <a:lnTo>
                    <a:pt x="10673" y="18431"/>
                  </a:lnTo>
                  <a:lnTo>
                    <a:pt x="10594" y="18313"/>
                  </a:lnTo>
                  <a:lnTo>
                    <a:pt x="10476" y="18234"/>
                  </a:lnTo>
                  <a:close/>
                  <a:moveTo>
                    <a:pt x="37925" y="19022"/>
                  </a:moveTo>
                  <a:lnTo>
                    <a:pt x="37807" y="19100"/>
                  </a:lnTo>
                  <a:lnTo>
                    <a:pt x="37728" y="19219"/>
                  </a:lnTo>
                  <a:lnTo>
                    <a:pt x="37689" y="19376"/>
                  </a:lnTo>
                  <a:lnTo>
                    <a:pt x="37689" y="19534"/>
                  </a:lnTo>
                  <a:lnTo>
                    <a:pt x="37886" y="20203"/>
                  </a:lnTo>
                  <a:lnTo>
                    <a:pt x="38043" y="20951"/>
                  </a:lnTo>
                  <a:lnTo>
                    <a:pt x="38083" y="21069"/>
                  </a:lnTo>
                  <a:lnTo>
                    <a:pt x="38161" y="21188"/>
                  </a:lnTo>
                  <a:lnTo>
                    <a:pt x="38279" y="21227"/>
                  </a:lnTo>
                  <a:lnTo>
                    <a:pt x="38398" y="21266"/>
                  </a:lnTo>
                  <a:lnTo>
                    <a:pt x="38476" y="21266"/>
                  </a:lnTo>
                  <a:lnTo>
                    <a:pt x="38595" y="21188"/>
                  </a:lnTo>
                  <a:lnTo>
                    <a:pt x="38713" y="21109"/>
                  </a:lnTo>
                  <a:lnTo>
                    <a:pt x="38791" y="20951"/>
                  </a:lnTo>
                  <a:lnTo>
                    <a:pt x="38791" y="20833"/>
                  </a:lnTo>
                  <a:lnTo>
                    <a:pt x="38634" y="20046"/>
                  </a:lnTo>
                  <a:lnTo>
                    <a:pt x="38437" y="19297"/>
                  </a:lnTo>
                  <a:lnTo>
                    <a:pt x="38358" y="19140"/>
                  </a:lnTo>
                  <a:lnTo>
                    <a:pt x="38240" y="19061"/>
                  </a:lnTo>
                  <a:lnTo>
                    <a:pt x="38083" y="19022"/>
                  </a:lnTo>
                  <a:close/>
                  <a:moveTo>
                    <a:pt x="10200" y="21227"/>
                  </a:moveTo>
                  <a:lnTo>
                    <a:pt x="10043" y="21266"/>
                  </a:lnTo>
                  <a:lnTo>
                    <a:pt x="9925" y="21345"/>
                  </a:lnTo>
                  <a:lnTo>
                    <a:pt x="9846" y="21503"/>
                  </a:lnTo>
                  <a:lnTo>
                    <a:pt x="9846" y="21621"/>
                  </a:lnTo>
                  <a:lnTo>
                    <a:pt x="9885" y="22408"/>
                  </a:lnTo>
                  <a:lnTo>
                    <a:pt x="9964" y="23196"/>
                  </a:lnTo>
                  <a:lnTo>
                    <a:pt x="10003" y="23314"/>
                  </a:lnTo>
                  <a:lnTo>
                    <a:pt x="10082" y="23432"/>
                  </a:lnTo>
                  <a:lnTo>
                    <a:pt x="10200" y="23472"/>
                  </a:lnTo>
                  <a:lnTo>
                    <a:pt x="10358" y="23511"/>
                  </a:lnTo>
                  <a:lnTo>
                    <a:pt x="10397" y="23511"/>
                  </a:lnTo>
                  <a:lnTo>
                    <a:pt x="10515" y="23472"/>
                  </a:lnTo>
                  <a:lnTo>
                    <a:pt x="10634" y="23354"/>
                  </a:lnTo>
                  <a:lnTo>
                    <a:pt x="10712" y="23235"/>
                  </a:lnTo>
                  <a:lnTo>
                    <a:pt x="10712" y="23078"/>
                  </a:lnTo>
                  <a:lnTo>
                    <a:pt x="10634" y="22369"/>
                  </a:lnTo>
                  <a:lnTo>
                    <a:pt x="10594" y="21581"/>
                  </a:lnTo>
                  <a:lnTo>
                    <a:pt x="10555" y="21463"/>
                  </a:lnTo>
                  <a:lnTo>
                    <a:pt x="10476" y="21345"/>
                  </a:lnTo>
                  <a:lnTo>
                    <a:pt x="10319" y="21266"/>
                  </a:lnTo>
                  <a:lnTo>
                    <a:pt x="10200" y="21227"/>
                  </a:lnTo>
                  <a:close/>
                  <a:moveTo>
                    <a:pt x="38555" y="22015"/>
                  </a:moveTo>
                  <a:lnTo>
                    <a:pt x="38398" y="22054"/>
                  </a:lnTo>
                  <a:lnTo>
                    <a:pt x="38279" y="22133"/>
                  </a:lnTo>
                  <a:lnTo>
                    <a:pt x="38201" y="22251"/>
                  </a:lnTo>
                  <a:lnTo>
                    <a:pt x="38201" y="22408"/>
                  </a:lnTo>
                  <a:lnTo>
                    <a:pt x="38201" y="23117"/>
                  </a:lnTo>
                  <a:lnTo>
                    <a:pt x="38201" y="23905"/>
                  </a:lnTo>
                  <a:lnTo>
                    <a:pt x="38201" y="24023"/>
                  </a:lnTo>
                  <a:lnTo>
                    <a:pt x="38279" y="24181"/>
                  </a:lnTo>
                  <a:lnTo>
                    <a:pt x="38398" y="24259"/>
                  </a:lnTo>
                  <a:lnTo>
                    <a:pt x="38555" y="24299"/>
                  </a:lnTo>
                  <a:lnTo>
                    <a:pt x="38713" y="24259"/>
                  </a:lnTo>
                  <a:lnTo>
                    <a:pt x="38831" y="24181"/>
                  </a:lnTo>
                  <a:lnTo>
                    <a:pt x="38910" y="24062"/>
                  </a:lnTo>
                  <a:lnTo>
                    <a:pt x="38949" y="23944"/>
                  </a:lnTo>
                  <a:lnTo>
                    <a:pt x="38949" y="23117"/>
                  </a:lnTo>
                  <a:lnTo>
                    <a:pt x="38949" y="22369"/>
                  </a:lnTo>
                  <a:lnTo>
                    <a:pt x="38910" y="22212"/>
                  </a:lnTo>
                  <a:lnTo>
                    <a:pt x="38831" y="22093"/>
                  </a:lnTo>
                  <a:lnTo>
                    <a:pt x="38713" y="22054"/>
                  </a:lnTo>
                  <a:lnTo>
                    <a:pt x="38555" y="22015"/>
                  </a:lnTo>
                  <a:close/>
                  <a:moveTo>
                    <a:pt x="10515" y="24259"/>
                  </a:moveTo>
                  <a:lnTo>
                    <a:pt x="10358" y="24338"/>
                  </a:lnTo>
                  <a:lnTo>
                    <a:pt x="10279" y="24417"/>
                  </a:lnTo>
                  <a:lnTo>
                    <a:pt x="10240" y="24574"/>
                  </a:lnTo>
                  <a:lnTo>
                    <a:pt x="10240" y="24732"/>
                  </a:lnTo>
                  <a:lnTo>
                    <a:pt x="10437" y="25520"/>
                  </a:lnTo>
                  <a:lnTo>
                    <a:pt x="10673" y="26228"/>
                  </a:lnTo>
                  <a:lnTo>
                    <a:pt x="10752" y="26307"/>
                  </a:lnTo>
                  <a:lnTo>
                    <a:pt x="10830" y="26386"/>
                  </a:lnTo>
                  <a:lnTo>
                    <a:pt x="10909" y="26465"/>
                  </a:lnTo>
                  <a:lnTo>
                    <a:pt x="11027" y="26465"/>
                  </a:lnTo>
                  <a:lnTo>
                    <a:pt x="11185" y="26425"/>
                  </a:lnTo>
                  <a:lnTo>
                    <a:pt x="11303" y="26347"/>
                  </a:lnTo>
                  <a:lnTo>
                    <a:pt x="11382" y="26228"/>
                  </a:lnTo>
                  <a:lnTo>
                    <a:pt x="11421" y="26110"/>
                  </a:lnTo>
                  <a:lnTo>
                    <a:pt x="11382" y="25953"/>
                  </a:lnTo>
                  <a:lnTo>
                    <a:pt x="11146" y="25283"/>
                  </a:lnTo>
                  <a:lnTo>
                    <a:pt x="10949" y="24535"/>
                  </a:lnTo>
                  <a:lnTo>
                    <a:pt x="10909" y="24417"/>
                  </a:lnTo>
                  <a:lnTo>
                    <a:pt x="10791" y="24299"/>
                  </a:lnTo>
                  <a:lnTo>
                    <a:pt x="10673" y="24259"/>
                  </a:lnTo>
                  <a:close/>
                  <a:moveTo>
                    <a:pt x="38319" y="25047"/>
                  </a:moveTo>
                  <a:lnTo>
                    <a:pt x="38201" y="25126"/>
                  </a:lnTo>
                  <a:lnTo>
                    <a:pt x="38083" y="25244"/>
                  </a:lnTo>
                  <a:lnTo>
                    <a:pt x="38043" y="25362"/>
                  </a:lnTo>
                  <a:lnTo>
                    <a:pt x="37964" y="25874"/>
                  </a:lnTo>
                  <a:lnTo>
                    <a:pt x="37886" y="26307"/>
                  </a:lnTo>
                  <a:lnTo>
                    <a:pt x="37728" y="26701"/>
                  </a:lnTo>
                  <a:lnTo>
                    <a:pt x="37689" y="26859"/>
                  </a:lnTo>
                  <a:lnTo>
                    <a:pt x="37689" y="27016"/>
                  </a:lnTo>
                  <a:lnTo>
                    <a:pt x="37768" y="27134"/>
                  </a:lnTo>
                  <a:lnTo>
                    <a:pt x="37886" y="27213"/>
                  </a:lnTo>
                  <a:lnTo>
                    <a:pt x="38043" y="27252"/>
                  </a:lnTo>
                  <a:lnTo>
                    <a:pt x="38161" y="27252"/>
                  </a:lnTo>
                  <a:lnTo>
                    <a:pt x="38240" y="27213"/>
                  </a:lnTo>
                  <a:lnTo>
                    <a:pt x="38358" y="27134"/>
                  </a:lnTo>
                  <a:lnTo>
                    <a:pt x="38398" y="27055"/>
                  </a:lnTo>
                  <a:lnTo>
                    <a:pt x="38516" y="26780"/>
                  </a:lnTo>
                  <a:lnTo>
                    <a:pt x="38634" y="26544"/>
                  </a:lnTo>
                  <a:lnTo>
                    <a:pt x="38673" y="26268"/>
                  </a:lnTo>
                  <a:lnTo>
                    <a:pt x="38752" y="25953"/>
                  </a:lnTo>
                  <a:lnTo>
                    <a:pt x="38791" y="25480"/>
                  </a:lnTo>
                  <a:lnTo>
                    <a:pt x="38791" y="25323"/>
                  </a:lnTo>
                  <a:lnTo>
                    <a:pt x="38713" y="25205"/>
                  </a:lnTo>
                  <a:lnTo>
                    <a:pt x="38634" y="25086"/>
                  </a:lnTo>
                  <a:lnTo>
                    <a:pt x="38476" y="25047"/>
                  </a:lnTo>
                  <a:close/>
                  <a:moveTo>
                    <a:pt x="11697" y="27016"/>
                  </a:moveTo>
                  <a:lnTo>
                    <a:pt x="11539" y="27095"/>
                  </a:lnTo>
                  <a:lnTo>
                    <a:pt x="11461" y="27213"/>
                  </a:lnTo>
                  <a:lnTo>
                    <a:pt x="11421" y="27371"/>
                  </a:lnTo>
                  <a:lnTo>
                    <a:pt x="11421" y="27489"/>
                  </a:lnTo>
                  <a:lnTo>
                    <a:pt x="11500" y="27646"/>
                  </a:lnTo>
                  <a:lnTo>
                    <a:pt x="11776" y="27922"/>
                  </a:lnTo>
                  <a:lnTo>
                    <a:pt x="12091" y="28198"/>
                  </a:lnTo>
                  <a:lnTo>
                    <a:pt x="12445" y="28434"/>
                  </a:lnTo>
                  <a:lnTo>
                    <a:pt x="12800" y="28670"/>
                  </a:lnTo>
                  <a:lnTo>
                    <a:pt x="12957" y="28710"/>
                  </a:lnTo>
                  <a:lnTo>
                    <a:pt x="13075" y="28710"/>
                  </a:lnTo>
                  <a:lnTo>
                    <a:pt x="13154" y="28670"/>
                  </a:lnTo>
                  <a:lnTo>
                    <a:pt x="13233" y="28591"/>
                  </a:lnTo>
                  <a:lnTo>
                    <a:pt x="13312" y="28513"/>
                  </a:lnTo>
                  <a:lnTo>
                    <a:pt x="13351" y="28355"/>
                  </a:lnTo>
                  <a:lnTo>
                    <a:pt x="13351" y="28198"/>
                  </a:lnTo>
                  <a:lnTo>
                    <a:pt x="13272" y="28079"/>
                  </a:lnTo>
                  <a:lnTo>
                    <a:pt x="13154" y="28001"/>
                  </a:lnTo>
                  <a:lnTo>
                    <a:pt x="12839" y="27804"/>
                  </a:lnTo>
                  <a:lnTo>
                    <a:pt x="12563" y="27607"/>
                  </a:lnTo>
                  <a:lnTo>
                    <a:pt x="12327" y="27410"/>
                  </a:lnTo>
                  <a:lnTo>
                    <a:pt x="12091" y="27134"/>
                  </a:lnTo>
                  <a:lnTo>
                    <a:pt x="11973" y="27055"/>
                  </a:lnTo>
                  <a:lnTo>
                    <a:pt x="11815" y="27016"/>
                  </a:lnTo>
                  <a:close/>
                  <a:moveTo>
                    <a:pt x="36980" y="27646"/>
                  </a:moveTo>
                  <a:lnTo>
                    <a:pt x="36862" y="27725"/>
                  </a:lnTo>
                  <a:lnTo>
                    <a:pt x="36586" y="27882"/>
                  </a:lnTo>
                  <a:lnTo>
                    <a:pt x="36271" y="28001"/>
                  </a:lnTo>
                  <a:lnTo>
                    <a:pt x="35956" y="28119"/>
                  </a:lnTo>
                  <a:lnTo>
                    <a:pt x="35641" y="28158"/>
                  </a:lnTo>
                  <a:lnTo>
                    <a:pt x="35483" y="28237"/>
                  </a:lnTo>
                  <a:lnTo>
                    <a:pt x="35365" y="28316"/>
                  </a:lnTo>
                  <a:lnTo>
                    <a:pt x="35286" y="28434"/>
                  </a:lnTo>
                  <a:lnTo>
                    <a:pt x="35286" y="28591"/>
                  </a:lnTo>
                  <a:lnTo>
                    <a:pt x="35326" y="28710"/>
                  </a:lnTo>
                  <a:lnTo>
                    <a:pt x="35405" y="28828"/>
                  </a:lnTo>
                  <a:lnTo>
                    <a:pt x="35523" y="28906"/>
                  </a:lnTo>
                  <a:lnTo>
                    <a:pt x="35680" y="28946"/>
                  </a:lnTo>
                  <a:lnTo>
                    <a:pt x="35720" y="28946"/>
                  </a:lnTo>
                  <a:lnTo>
                    <a:pt x="36113" y="28867"/>
                  </a:lnTo>
                  <a:lnTo>
                    <a:pt x="36547" y="28749"/>
                  </a:lnTo>
                  <a:lnTo>
                    <a:pt x="36941" y="28552"/>
                  </a:lnTo>
                  <a:lnTo>
                    <a:pt x="37295" y="28355"/>
                  </a:lnTo>
                  <a:lnTo>
                    <a:pt x="37413" y="28237"/>
                  </a:lnTo>
                  <a:lnTo>
                    <a:pt x="37452" y="28079"/>
                  </a:lnTo>
                  <a:lnTo>
                    <a:pt x="37452" y="27961"/>
                  </a:lnTo>
                  <a:lnTo>
                    <a:pt x="37374" y="27804"/>
                  </a:lnTo>
                  <a:lnTo>
                    <a:pt x="37295" y="27686"/>
                  </a:lnTo>
                  <a:lnTo>
                    <a:pt x="37137" y="27646"/>
                  </a:lnTo>
                  <a:close/>
                  <a:moveTo>
                    <a:pt x="34144" y="28276"/>
                  </a:moveTo>
                  <a:lnTo>
                    <a:pt x="32609" y="28355"/>
                  </a:lnTo>
                  <a:lnTo>
                    <a:pt x="32451" y="28394"/>
                  </a:lnTo>
                  <a:lnTo>
                    <a:pt x="32333" y="28513"/>
                  </a:lnTo>
                  <a:lnTo>
                    <a:pt x="32293" y="28631"/>
                  </a:lnTo>
                  <a:lnTo>
                    <a:pt x="32254" y="28788"/>
                  </a:lnTo>
                  <a:lnTo>
                    <a:pt x="32293" y="28906"/>
                  </a:lnTo>
                  <a:lnTo>
                    <a:pt x="32372" y="29025"/>
                  </a:lnTo>
                  <a:lnTo>
                    <a:pt x="32490" y="29103"/>
                  </a:lnTo>
                  <a:lnTo>
                    <a:pt x="32648" y="29143"/>
                  </a:lnTo>
                  <a:lnTo>
                    <a:pt x="34184" y="29025"/>
                  </a:lnTo>
                  <a:lnTo>
                    <a:pt x="34302" y="28985"/>
                  </a:lnTo>
                  <a:lnTo>
                    <a:pt x="34420" y="28906"/>
                  </a:lnTo>
                  <a:lnTo>
                    <a:pt x="34499" y="28788"/>
                  </a:lnTo>
                  <a:lnTo>
                    <a:pt x="34538" y="28631"/>
                  </a:lnTo>
                  <a:lnTo>
                    <a:pt x="34499" y="28473"/>
                  </a:lnTo>
                  <a:lnTo>
                    <a:pt x="34420" y="28355"/>
                  </a:lnTo>
                  <a:lnTo>
                    <a:pt x="34263" y="28316"/>
                  </a:lnTo>
                  <a:lnTo>
                    <a:pt x="34144" y="28276"/>
                  </a:lnTo>
                  <a:close/>
                  <a:moveTo>
                    <a:pt x="14335" y="28473"/>
                  </a:moveTo>
                  <a:lnTo>
                    <a:pt x="14217" y="28513"/>
                  </a:lnTo>
                  <a:lnTo>
                    <a:pt x="14099" y="28591"/>
                  </a:lnTo>
                  <a:lnTo>
                    <a:pt x="14020" y="28749"/>
                  </a:lnTo>
                  <a:lnTo>
                    <a:pt x="14020" y="28906"/>
                  </a:lnTo>
                  <a:lnTo>
                    <a:pt x="14099" y="29025"/>
                  </a:lnTo>
                  <a:lnTo>
                    <a:pt x="14178" y="29143"/>
                  </a:lnTo>
                  <a:lnTo>
                    <a:pt x="14335" y="29221"/>
                  </a:lnTo>
                  <a:lnTo>
                    <a:pt x="15044" y="29340"/>
                  </a:lnTo>
                  <a:lnTo>
                    <a:pt x="15871" y="29458"/>
                  </a:lnTo>
                  <a:lnTo>
                    <a:pt x="15911" y="29458"/>
                  </a:lnTo>
                  <a:lnTo>
                    <a:pt x="16029" y="29418"/>
                  </a:lnTo>
                  <a:lnTo>
                    <a:pt x="16147" y="29340"/>
                  </a:lnTo>
                  <a:lnTo>
                    <a:pt x="16226" y="29261"/>
                  </a:lnTo>
                  <a:lnTo>
                    <a:pt x="16265" y="29103"/>
                  </a:lnTo>
                  <a:lnTo>
                    <a:pt x="16265" y="28946"/>
                  </a:lnTo>
                  <a:lnTo>
                    <a:pt x="16186" y="28828"/>
                  </a:lnTo>
                  <a:lnTo>
                    <a:pt x="16068" y="28749"/>
                  </a:lnTo>
                  <a:lnTo>
                    <a:pt x="15950" y="28710"/>
                  </a:lnTo>
                  <a:lnTo>
                    <a:pt x="15162" y="28591"/>
                  </a:lnTo>
                  <a:lnTo>
                    <a:pt x="14493" y="28473"/>
                  </a:lnTo>
                  <a:close/>
                  <a:moveTo>
                    <a:pt x="17447" y="28788"/>
                  </a:moveTo>
                  <a:lnTo>
                    <a:pt x="17289" y="28828"/>
                  </a:lnTo>
                  <a:lnTo>
                    <a:pt x="17171" y="28906"/>
                  </a:lnTo>
                  <a:lnTo>
                    <a:pt x="17092" y="29025"/>
                  </a:lnTo>
                  <a:lnTo>
                    <a:pt x="17053" y="29143"/>
                  </a:lnTo>
                  <a:lnTo>
                    <a:pt x="17053" y="29300"/>
                  </a:lnTo>
                  <a:lnTo>
                    <a:pt x="17132" y="29418"/>
                  </a:lnTo>
                  <a:lnTo>
                    <a:pt x="17250" y="29537"/>
                  </a:lnTo>
                  <a:lnTo>
                    <a:pt x="17407" y="29537"/>
                  </a:lnTo>
                  <a:lnTo>
                    <a:pt x="17880" y="29576"/>
                  </a:lnTo>
                  <a:lnTo>
                    <a:pt x="17919" y="29891"/>
                  </a:lnTo>
                  <a:lnTo>
                    <a:pt x="17919" y="30009"/>
                  </a:lnTo>
                  <a:lnTo>
                    <a:pt x="18037" y="30127"/>
                  </a:lnTo>
                  <a:lnTo>
                    <a:pt x="18155" y="30206"/>
                  </a:lnTo>
                  <a:lnTo>
                    <a:pt x="18274" y="30245"/>
                  </a:lnTo>
                  <a:lnTo>
                    <a:pt x="18313" y="30245"/>
                  </a:lnTo>
                  <a:lnTo>
                    <a:pt x="18431" y="30206"/>
                  </a:lnTo>
                  <a:lnTo>
                    <a:pt x="18549" y="30127"/>
                  </a:lnTo>
                  <a:lnTo>
                    <a:pt x="18628" y="30009"/>
                  </a:lnTo>
                  <a:lnTo>
                    <a:pt x="18667" y="29852"/>
                  </a:lnTo>
                  <a:lnTo>
                    <a:pt x="18667" y="29182"/>
                  </a:lnTo>
                  <a:lnTo>
                    <a:pt x="18628" y="29064"/>
                  </a:lnTo>
                  <a:lnTo>
                    <a:pt x="18549" y="28946"/>
                  </a:lnTo>
                  <a:lnTo>
                    <a:pt x="18431" y="28867"/>
                  </a:lnTo>
                  <a:lnTo>
                    <a:pt x="18274" y="28828"/>
                  </a:lnTo>
                  <a:lnTo>
                    <a:pt x="17447" y="28788"/>
                  </a:lnTo>
                  <a:close/>
                  <a:moveTo>
                    <a:pt x="30561" y="28473"/>
                  </a:moveTo>
                  <a:lnTo>
                    <a:pt x="30403" y="28513"/>
                  </a:lnTo>
                  <a:lnTo>
                    <a:pt x="30285" y="28591"/>
                  </a:lnTo>
                  <a:lnTo>
                    <a:pt x="30206" y="28710"/>
                  </a:lnTo>
                  <a:lnTo>
                    <a:pt x="30206" y="28867"/>
                  </a:lnTo>
                  <a:lnTo>
                    <a:pt x="30167" y="29852"/>
                  </a:lnTo>
                  <a:lnTo>
                    <a:pt x="30206" y="30009"/>
                  </a:lnTo>
                  <a:lnTo>
                    <a:pt x="30285" y="30127"/>
                  </a:lnTo>
                  <a:lnTo>
                    <a:pt x="30403" y="30206"/>
                  </a:lnTo>
                  <a:lnTo>
                    <a:pt x="30561" y="30245"/>
                  </a:lnTo>
                  <a:lnTo>
                    <a:pt x="30718" y="30206"/>
                  </a:lnTo>
                  <a:lnTo>
                    <a:pt x="30836" y="30127"/>
                  </a:lnTo>
                  <a:lnTo>
                    <a:pt x="30915" y="30009"/>
                  </a:lnTo>
                  <a:lnTo>
                    <a:pt x="30954" y="29852"/>
                  </a:lnTo>
                  <a:lnTo>
                    <a:pt x="30954" y="29221"/>
                  </a:lnTo>
                  <a:lnTo>
                    <a:pt x="31151" y="29221"/>
                  </a:lnTo>
                  <a:lnTo>
                    <a:pt x="31270" y="29182"/>
                  </a:lnTo>
                  <a:lnTo>
                    <a:pt x="31388" y="29103"/>
                  </a:lnTo>
                  <a:lnTo>
                    <a:pt x="31466" y="28985"/>
                  </a:lnTo>
                  <a:lnTo>
                    <a:pt x="31506" y="28828"/>
                  </a:lnTo>
                  <a:lnTo>
                    <a:pt x="31466" y="28670"/>
                  </a:lnTo>
                  <a:lnTo>
                    <a:pt x="31348" y="28552"/>
                  </a:lnTo>
                  <a:lnTo>
                    <a:pt x="31230" y="28473"/>
                  </a:lnTo>
                  <a:close/>
                  <a:moveTo>
                    <a:pt x="3466" y="29300"/>
                  </a:moveTo>
                  <a:lnTo>
                    <a:pt x="3348" y="29340"/>
                  </a:lnTo>
                  <a:lnTo>
                    <a:pt x="3230" y="29418"/>
                  </a:lnTo>
                  <a:lnTo>
                    <a:pt x="3151" y="29537"/>
                  </a:lnTo>
                  <a:lnTo>
                    <a:pt x="3112" y="29694"/>
                  </a:lnTo>
                  <a:lnTo>
                    <a:pt x="3151" y="29852"/>
                  </a:lnTo>
                  <a:lnTo>
                    <a:pt x="3230" y="29970"/>
                  </a:lnTo>
                  <a:lnTo>
                    <a:pt x="3348" y="30048"/>
                  </a:lnTo>
                  <a:lnTo>
                    <a:pt x="3505" y="30088"/>
                  </a:lnTo>
                  <a:lnTo>
                    <a:pt x="3899" y="30088"/>
                  </a:lnTo>
                  <a:lnTo>
                    <a:pt x="4293" y="30206"/>
                  </a:lnTo>
                  <a:lnTo>
                    <a:pt x="4844" y="30364"/>
                  </a:lnTo>
                  <a:lnTo>
                    <a:pt x="5081" y="30364"/>
                  </a:lnTo>
                  <a:lnTo>
                    <a:pt x="5160" y="30324"/>
                  </a:lnTo>
                  <a:lnTo>
                    <a:pt x="5278" y="30206"/>
                  </a:lnTo>
                  <a:lnTo>
                    <a:pt x="5317" y="30127"/>
                  </a:lnTo>
                  <a:lnTo>
                    <a:pt x="5317" y="29970"/>
                  </a:lnTo>
                  <a:lnTo>
                    <a:pt x="5278" y="29812"/>
                  </a:lnTo>
                  <a:lnTo>
                    <a:pt x="5199" y="29694"/>
                  </a:lnTo>
                  <a:lnTo>
                    <a:pt x="5081" y="29655"/>
                  </a:lnTo>
                  <a:lnTo>
                    <a:pt x="4529" y="29458"/>
                  </a:lnTo>
                  <a:lnTo>
                    <a:pt x="4017" y="29340"/>
                  </a:lnTo>
                  <a:lnTo>
                    <a:pt x="3505" y="29300"/>
                  </a:lnTo>
                  <a:lnTo>
                    <a:pt x="3466" y="29694"/>
                  </a:lnTo>
                  <a:lnTo>
                    <a:pt x="3466" y="29300"/>
                  </a:lnTo>
                  <a:close/>
                  <a:moveTo>
                    <a:pt x="46510" y="29340"/>
                  </a:moveTo>
                  <a:lnTo>
                    <a:pt x="46353" y="29418"/>
                  </a:lnTo>
                  <a:lnTo>
                    <a:pt x="46274" y="29537"/>
                  </a:lnTo>
                  <a:lnTo>
                    <a:pt x="46235" y="29655"/>
                  </a:lnTo>
                  <a:lnTo>
                    <a:pt x="46235" y="29812"/>
                  </a:lnTo>
                  <a:lnTo>
                    <a:pt x="46313" y="29930"/>
                  </a:lnTo>
                  <a:lnTo>
                    <a:pt x="46392" y="30048"/>
                  </a:lnTo>
                  <a:lnTo>
                    <a:pt x="46550" y="30088"/>
                  </a:lnTo>
                  <a:lnTo>
                    <a:pt x="46865" y="30167"/>
                  </a:lnTo>
                  <a:lnTo>
                    <a:pt x="47140" y="30245"/>
                  </a:lnTo>
                  <a:lnTo>
                    <a:pt x="47455" y="30364"/>
                  </a:lnTo>
                  <a:lnTo>
                    <a:pt x="47731" y="30521"/>
                  </a:lnTo>
                  <a:lnTo>
                    <a:pt x="47928" y="30206"/>
                  </a:lnTo>
                  <a:lnTo>
                    <a:pt x="47770" y="30600"/>
                  </a:lnTo>
                  <a:lnTo>
                    <a:pt x="47889" y="30639"/>
                  </a:lnTo>
                  <a:lnTo>
                    <a:pt x="48007" y="30639"/>
                  </a:lnTo>
                  <a:lnTo>
                    <a:pt x="48164" y="30600"/>
                  </a:lnTo>
                  <a:lnTo>
                    <a:pt x="48282" y="30482"/>
                  </a:lnTo>
                  <a:lnTo>
                    <a:pt x="48361" y="30364"/>
                  </a:lnTo>
                  <a:lnTo>
                    <a:pt x="48361" y="30206"/>
                  </a:lnTo>
                  <a:lnTo>
                    <a:pt x="48322" y="30048"/>
                  </a:lnTo>
                  <a:lnTo>
                    <a:pt x="48204" y="29970"/>
                  </a:lnTo>
                  <a:lnTo>
                    <a:pt x="48125" y="29891"/>
                  </a:lnTo>
                  <a:lnTo>
                    <a:pt x="47810" y="29694"/>
                  </a:lnTo>
                  <a:lnTo>
                    <a:pt x="47416" y="29537"/>
                  </a:lnTo>
                  <a:lnTo>
                    <a:pt x="47062" y="29418"/>
                  </a:lnTo>
                  <a:lnTo>
                    <a:pt x="46668" y="29340"/>
                  </a:lnTo>
                  <a:close/>
                  <a:moveTo>
                    <a:pt x="45132" y="29497"/>
                  </a:moveTo>
                  <a:lnTo>
                    <a:pt x="44974" y="29537"/>
                  </a:lnTo>
                  <a:lnTo>
                    <a:pt x="44265" y="29773"/>
                  </a:lnTo>
                  <a:lnTo>
                    <a:pt x="43517" y="30009"/>
                  </a:lnTo>
                  <a:lnTo>
                    <a:pt x="43399" y="30088"/>
                  </a:lnTo>
                  <a:lnTo>
                    <a:pt x="43320" y="30206"/>
                  </a:lnTo>
                  <a:lnTo>
                    <a:pt x="43281" y="30324"/>
                  </a:lnTo>
                  <a:lnTo>
                    <a:pt x="43281" y="30482"/>
                  </a:lnTo>
                  <a:lnTo>
                    <a:pt x="43360" y="30600"/>
                  </a:lnTo>
                  <a:lnTo>
                    <a:pt x="43438" y="30679"/>
                  </a:lnTo>
                  <a:lnTo>
                    <a:pt x="43557" y="30718"/>
                  </a:lnTo>
                  <a:lnTo>
                    <a:pt x="43793" y="30718"/>
                  </a:lnTo>
                  <a:lnTo>
                    <a:pt x="44462" y="30482"/>
                  </a:lnTo>
                  <a:lnTo>
                    <a:pt x="45211" y="30245"/>
                  </a:lnTo>
                  <a:lnTo>
                    <a:pt x="45368" y="30167"/>
                  </a:lnTo>
                  <a:lnTo>
                    <a:pt x="45447" y="30048"/>
                  </a:lnTo>
                  <a:lnTo>
                    <a:pt x="45486" y="29930"/>
                  </a:lnTo>
                  <a:lnTo>
                    <a:pt x="45486" y="29773"/>
                  </a:lnTo>
                  <a:lnTo>
                    <a:pt x="45408" y="29655"/>
                  </a:lnTo>
                  <a:lnTo>
                    <a:pt x="45289" y="29537"/>
                  </a:lnTo>
                  <a:lnTo>
                    <a:pt x="45132" y="29497"/>
                  </a:lnTo>
                  <a:close/>
                  <a:moveTo>
                    <a:pt x="6380" y="30088"/>
                  </a:moveTo>
                  <a:lnTo>
                    <a:pt x="6223" y="30127"/>
                  </a:lnTo>
                  <a:lnTo>
                    <a:pt x="6105" y="30206"/>
                  </a:lnTo>
                  <a:lnTo>
                    <a:pt x="6026" y="30364"/>
                  </a:lnTo>
                  <a:lnTo>
                    <a:pt x="6026" y="30482"/>
                  </a:lnTo>
                  <a:lnTo>
                    <a:pt x="6065" y="30639"/>
                  </a:lnTo>
                  <a:lnTo>
                    <a:pt x="6144" y="30757"/>
                  </a:lnTo>
                  <a:lnTo>
                    <a:pt x="6262" y="30836"/>
                  </a:lnTo>
                  <a:lnTo>
                    <a:pt x="7680" y="31387"/>
                  </a:lnTo>
                  <a:lnTo>
                    <a:pt x="7916" y="31387"/>
                  </a:lnTo>
                  <a:lnTo>
                    <a:pt x="8034" y="31348"/>
                  </a:lnTo>
                  <a:lnTo>
                    <a:pt x="8113" y="31269"/>
                  </a:lnTo>
                  <a:lnTo>
                    <a:pt x="8153" y="31191"/>
                  </a:lnTo>
                  <a:lnTo>
                    <a:pt x="8192" y="31033"/>
                  </a:lnTo>
                  <a:lnTo>
                    <a:pt x="8153" y="30875"/>
                  </a:lnTo>
                  <a:lnTo>
                    <a:pt x="8074" y="30757"/>
                  </a:lnTo>
                  <a:lnTo>
                    <a:pt x="7956" y="30679"/>
                  </a:lnTo>
                  <a:lnTo>
                    <a:pt x="6538" y="30127"/>
                  </a:lnTo>
                  <a:lnTo>
                    <a:pt x="6380" y="30088"/>
                  </a:lnTo>
                  <a:close/>
                  <a:moveTo>
                    <a:pt x="1970" y="29694"/>
                  </a:moveTo>
                  <a:lnTo>
                    <a:pt x="1851" y="29733"/>
                  </a:lnTo>
                  <a:lnTo>
                    <a:pt x="1576" y="29891"/>
                  </a:lnTo>
                  <a:lnTo>
                    <a:pt x="1300" y="30127"/>
                  </a:lnTo>
                  <a:lnTo>
                    <a:pt x="1024" y="30364"/>
                  </a:lnTo>
                  <a:lnTo>
                    <a:pt x="828" y="30639"/>
                  </a:lnTo>
                  <a:lnTo>
                    <a:pt x="591" y="30915"/>
                  </a:lnTo>
                  <a:lnTo>
                    <a:pt x="552" y="31033"/>
                  </a:lnTo>
                  <a:lnTo>
                    <a:pt x="552" y="31191"/>
                  </a:lnTo>
                  <a:lnTo>
                    <a:pt x="631" y="31348"/>
                  </a:lnTo>
                  <a:lnTo>
                    <a:pt x="749" y="31427"/>
                  </a:lnTo>
                  <a:lnTo>
                    <a:pt x="828" y="31466"/>
                  </a:lnTo>
                  <a:lnTo>
                    <a:pt x="946" y="31506"/>
                  </a:lnTo>
                  <a:lnTo>
                    <a:pt x="1103" y="31466"/>
                  </a:lnTo>
                  <a:lnTo>
                    <a:pt x="1182" y="31387"/>
                  </a:lnTo>
                  <a:lnTo>
                    <a:pt x="1261" y="31309"/>
                  </a:lnTo>
                  <a:lnTo>
                    <a:pt x="1418" y="31072"/>
                  </a:lnTo>
                  <a:lnTo>
                    <a:pt x="1576" y="30875"/>
                  </a:lnTo>
                  <a:lnTo>
                    <a:pt x="1773" y="30718"/>
                  </a:lnTo>
                  <a:lnTo>
                    <a:pt x="2009" y="30521"/>
                  </a:lnTo>
                  <a:lnTo>
                    <a:pt x="2206" y="30403"/>
                  </a:lnTo>
                  <a:lnTo>
                    <a:pt x="2324" y="30324"/>
                  </a:lnTo>
                  <a:lnTo>
                    <a:pt x="2403" y="30167"/>
                  </a:lnTo>
                  <a:lnTo>
                    <a:pt x="2403" y="30048"/>
                  </a:lnTo>
                  <a:lnTo>
                    <a:pt x="2363" y="29891"/>
                  </a:lnTo>
                  <a:lnTo>
                    <a:pt x="2245" y="29773"/>
                  </a:lnTo>
                  <a:lnTo>
                    <a:pt x="2127" y="29694"/>
                  </a:lnTo>
                  <a:close/>
                  <a:moveTo>
                    <a:pt x="42099" y="30521"/>
                  </a:moveTo>
                  <a:lnTo>
                    <a:pt x="40682" y="31151"/>
                  </a:lnTo>
                  <a:lnTo>
                    <a:pt x="40564" y="31230"/>
                  </a:lnTo>
                  <a:lnTo>
                    <a:pt x="40485" y="31348"/>
                  </a:lnTo>
                  <a:lnTo>
                    <a:pt x="40445" y="31506"/>
                  </a:lnTo>
                  <a:lnTo>
                    <a:pt x="40485" y="31663"/>
                  </a:lnTo>
                  <a:lnTo>
                    <a:pt x="40564" y="31742"/>
                  </a:lnTo>
                  <a:lnTo>
                    <a:pt x="40642" y="31821"/>
                  </a:lnTo>
                  <a:lnTo>
                    <a:pt x="40721" y="31860"/>
                  </a:lnTo>
                  <a:lnTo>
                    <a:pt x="40839" y="31860"/>
                  </a:lnTo>
                  <a:lnTo>
                    <a:pt x="40997" y="31821"/>
                  </a:lnTo>
                  <a:lnTo>
                    <a:pt x="42375" y="31230"/>
                  </a:lnTo>
                  <a:lnTo>
                    <a:pt x="42493" y="31151"/>
                  </a:lnTo>
                  <a:lnTo>
                    <a:pt x="42572" y="31033"/>
                  </a:lnTo>
                  <a:lnTo>
                    <a:pt x="42611" y="30875"/>
                  </a:lnTo>
                  <a:lnTo>
                    <a:pt x="42572" y="30757"/>
                  </a:lnTo>
                  <a:lnTo>
                    <a:pt x="42493" y="30600"/>
                  </a:lnTo>
                  <a:lnTo>
                    <a:pt x="42375" y="30521"/>
                  </a:lnTo>
                  <a:close/>
                  <a:moveTo>
                    <a:pt x="9058" y="31269"/>
                  </a:moveTo>
                  <a:lnTo>
                    <a:pt x="8940" y="31348"/>
                  </a:lnTo>
                  <a:lnTo>
                    <a:pt x="8861" y="31466"/>
                  </a:lnTo>
                  <a:lnTo>
                    <a:pt x="8822" y="31624"/>
                  </a:lnTo>
                  <a:lnTo>
                    <a:pt x="8861" y="31781"/>
                  </a:lnTo>
                  <a:lnTo>
                    <a:pt x="8901" y="31899"/>
                  </a:lnTo>
                  <a:lnTo>
                    <a:pt x="9019" y="31978"/>
                  </a:lnTo>
                  <a:lnTo>
                    <a:pt x="10358" y="32687"/>
                  </a:lnTo>
                  <a:lnTo>
                    <a:pt x="10476" y="32726"/>
                  </a:lnTo>
                  <a:lnTo>
                    <a:pt x="10634" y="32726"/>
                  </a:lnTo>
                  <a:lnTo>
                    <a:pt x="10752" y="32687"/>
                  </a:lnTo>
                  <a:lnTo>
                    <a:pt x="10830" y="32608"/>
                  </a:lnTo>
                  <a:lnTo>
                    <a:pt x="10870" y="32530"/>
                  </a:lnTo>
                  <a:lnTo>
                    <a:pt x="10949" y="32372"/>
                  </a:lnTo>
                  <a:lnTo>
                    <a:pt x="10909" y="32254"/>
                  </a:lnTo>
                  <a:lnTo>
                    <a:pt x="10870" y="32096"/>
                  </a:lnTo>
                  <a:lnTo>
                    <a:pt x="10752" y="32018"/>
                  </a:lnTo>
                  <a:lnTo>
                    <a:pt x="9373" y="31309"/>
                  </a:lnTo>
                  <a:lnTo>
                    <a:pt x="9216" y="31269"/>
                  </a:lnTo>
                  <a:close/>
                  <a:moveTo>
                    <a:pt x="30561" y="30994"/>
                  </a:moveTo>
                  <a:lnTo>
                    <a:pt x="30403" y="31033"/>
                  </a:lnTo>
                  <a:lnTo>
                    <a:pt x="30285" y="31112"/>
                  </a:lnTo>
                  <a:lnTo>
                    <a:pt x="30206" y="31230"/>
                  </a:lnTo>
                  <a:lnTo>
                    <a:pt x="30167" y="31348"/>
                  </a:lnTo>
                  <a:lnTo>
                    <a:pt x="30167" y="32884"/>
                  </a:lnTo>
                  <a:lnTo>
                    <a:pt x="30167" y="33041"/>
                  </a:lnTo>
                  <a:lnTo>
                    <a:pt x="30246" y="33160"/>
                  </a:lnTo>
                  <a:lnTo>
                    <a:pt x="30403" y="33238"/>
                  </a:lnTo>
                  <a:lnTo>
                    <a:pt x="30679" y="33238"/>
                  </a:lnTo>
                  <a:lnTo>
                    <a:pt x="30797" y="33160"/>
                  </a:lnTo>
                  <a:lnTo>
                    <a:pt x="30876" y="33002"/>
                  </a:lnTo>
                  <a:lnTo>
                    <a:pt x="30915" y="32884"/>
                  </a:lnTo>
                  <a:lnTo>
                    <a:pt x="30915" y="31387"/>
                  </a:lnTo>
                  <a:lnTo>
                    <a:pt x="30915" y="31230"/>
                  </a:lnTo>
                  <a:lnTo>
                    <a:pt x="30836" y="31112"/>
                  </a:lnTo>
                  <a:lnTo>
                    <a:pt x="30718" y="31033"/>
                  </a:lnTo>
                  <a:lnTo>
                    <a:pt x="30561" y="30994"/>
                  </a:lnTo>
                  <a:close/>
                  <a:moveTo>
                    <a:pt x="18313" y="30994"/>
                  </a:moveTo>
                  <a:lnTo>
                    <a:pt x="18155" y="31033"/>
                  </a:lnTo>
                  <a:lnTo>
                    <a:pt x="18037" y="31112"/>
                  </a:lnTo>
                  <a:lnTo>
                    <a:pt x="17959" y="31269"/>
                  </a:lnTo>
                  <a:lnTo>
                    <a:pt x="17959" y="31387"/>
                  </a:lnTo>
                  <a:lnTo>
                    <a:pt x="17998" y="32923"/>
                  </a:lnTo>
                  <a:lnTo>
                    <a:pt x="18037" y="33081"/>
                  </a:lnTo>
                  <a:lnTo>
                    <a:pt x="18116" y="33199"/>
                  </a:lnTo>
                  <a:lnTo>
                    <a:pt x="18234" y="33278"/>
                  </a:lnTo>
                  <a:lnTo>
                    <a:pt x="18392" y="33278"/>
                  </a:lnTo>
                  <a:lnTo>
                    <a:pt x="18549" y="33238"/>
                  </a:lnTo>
                  <a:lnTo>
                    <a:pt x="18667" y="33160"/>
                  </a:lnTo>
                  <a:lnTo>
                    <a:pt x="18707" y="33041"/>
                  </a:lnTo>
                  <a:lnTo>
                    <a:pt x="18746" y="32884"/>
                  </a:lnTo>
                  <a:lnTo>
                    <a:pt x="18707" y="31387"/>
                  </a:lnTo>
                  <a:lnTo>
                    <a:pt x="18667" y="31230"/>
                  </a:lnTo>
                  <a:lnTo>
                    <a:pt x="18589" y="31112"/>
                  </a:lnTo>
                  <a:lnTo>
                    <a:pt x="18471" y="31033"/>
                  </a:lnTo>
                  <a:lnTo>
                    <a:pt x="18313" y="30994"/>
                  </a:lnTo>
                  <a:close/>
                  <a:moveTo>
                    <a:pt x="48952" y="31033"/>
                  </a:moveTo>
                  <a:lnTo>
                    <a:pt x="48794" y="31072"/>
                  </a:lnTo>
                  <a:lnTo>
                    <a:pt x="48676" y="31191"/>
                  </a:lnTo>
                  <a:lnTo>
                    <a:pt x="48597" y="31309"/>
                  </a:lnTo>
                  <a:lnTo>
                    <a:pt x="48558" y="31466"/>
                  </a:lnTo>
                  <a:lnTo>
                    <a:pt x="48597" y="31584"/>
                  </a:lnTo>
                  <a:lnTo>
                    <a:pt x="48716" y="31821"/>
                  </a:lnTo>
                  <a:lnTo>
                    <a:pt x="48794" y="32057"/>
                  </a:lnTo>
                  <a:lnTo>
                    <a:pt x="48834" y="32333"/>
                  </a:lnTo>
                  <a:lnTo>
                    <a:pt x="48873" y="32569"/>
                  </a:lnTo>
                  <a:lnTo>
                    <a:pt x="48873" y="32923"/>
                  </a:lnTo>
                  <a:lnTo>
                    <a:pt x="48913" y="33081"/>
                  </a:lnTo>
                  <a:lnTo>
                    <a:pt x="48991" y="33199"/>
                  </a:lnTo>
                  <a:lnTo>
                    <a:pt x="49109" y="33278"/>
                  </a:lnTo>
                  <a:lnTo>
                    <a:pt x="49267" y="33278"/>
                  </a:lnTo>
                  <a:lnTo>
                    <a:pt x="49424" y="33238"/>
                  </a:lnTo>
                  <a:lnTo>
                    <a:pt x="49543" y="33160"/>
                  </a:lnTo>
                  <a:lnTo>
                    <a:pt x="49621" y="33041"/>
                  </a:lnTo>
                  <a:lnTo>
                    <a:pt x="49661" y="32884"/>
                  </a:lnTo>
                  <a:lnTo>
                    <a:pt x="49621" y="32530"/>
                  </a:lnTo>
                  <a:lnTo>
                    <a:pt x="49582" y="32214"/>
                  </a:lnTo>
                  <a:lnTo>
                    <a:pt x="49503" y="31860"/>
                  </a:lnTo>
                  <a:lnTo>
                    <a:pt x="49424" y="31584"/>
                  </a:lnTo>
                  <a:lnTo>
                    <a:pt x="49306" y="31269"/>
                  </a:lnTo>
                  <a:lnTo>
                    <a:pt x="49228" y="31151"/>
                  </a:lnTo>
                  <a:lnTo>
                    <a:pt x="49070" y="31072"/>
                  </a:lnTo>
                  <a:lnTo>
                    <a:pt x="48952" y="31033"/>
                  </a:lnTo>
                  <a:close/>
                  <a:moveTo>
                    <a:pt x="39461" y="31781"/>
                  </a:moveTo>
                  <a:lnTo>
                    <a:pt x="39303" y="31821"/>
                  </a:lnTo>
                  <a:lnTo>
                    <a:pt x="37964" y="32608"/>
                  </a:lnTo>
                  <a:lnTo>
                    <a:pt x="37846" y="32687"/>
                  </a:lnTo>
                  <a:lnTo>
                    <a:pt x="37807" y="32845"/>
                  </a:lnTo>
                  <a:lnTo>
                    <a:pt x="37768" y="32963"/>
                  </a:lnTo>
                  <a:lnTo>
                    <a:pt x="37846" y="33120"/>
                  </a:lnTo>
                  <a:lnTo>
                    <a:pt x="37886" y="33199"/>
                  </a:lnTo>
                  <a:lnTo>
                    <a:pt x="37964" y="33238"/>
                  </a:lnTo>
                  <a:lnTo>
                    <a:pt x="38083" y="33278"/>
                  </a:lnTo>
                  <a:lnTo>
                    <a:pt x="38161" y="33317"/>
                  </a:lnTo>
                  <a:lnTo>
                    <a:pt x="38279" y="33278"/>
                  </a:lnTo>
                  <a:lnTo>
                    <a:pt x="38358" y="33238"/>
                  </a:lnTo>
                  <a:lnTo>
                    <a:pt x="39658" y="32490"/>
                  </a:lnTo>
                  <a:lnTo>
                    <a:pt x="39776" y="32411"/>
                  </a:lnTo>
                  <a:lnTo>
                    <a:pt x="39855" y="32293"/>
                  </a:lnTo>
                  <a:lnTo>
                    <a:pt x="39855" y="32136"/>
                  </a:lnTo>
                  <a:lnTo>
                    <a:pt x="39815" y="31978"/>
                  </a:lnTo>
                  <a:lnTo>
                    <a:pt x="39737" y="31860"/>
                  </a:lnTo>
                  <a:lnTo>
                    <a:pt x="39579" y="31821"/>
                  </a:lnTo>
                  <a:lnTo>
                    <a:pt x="39461" y="31781"/>
                  </a:lnTo>
                  <a:close/>
                  <a:moveTo>
                    <a:pt x="11776" y="32726"/>
                  </a:moveTo>
                  <a:lnTo>
                    <a:pt x="11657" y="32805"/>
                  </a:lnTo>
                  <a:lnTo>
                    <a:pt x="11539" y="32923"/>
                  </a:lnTo>
                  <a:lnTo>
                    <a:pt x="11500" y="33041"/>
                  </a:lnTo>
                  <a:lnTo>
                    <a:pt x="11500" y="33199"/>
                  </a:lnTo>
                  <a:lnTo>
                    <a:pt x="11539" y="33317"/>
                  </a:lnTo>
                  <a:lnTo>
                    <a:pt x="11657" y="33435"/>
                  </a:lnTo>
                  <a:lnTo>
                    <a:pt x="12918" y="34262"/>
                  </a:lnTo>
                  <a:lnTo>
                    <a:pt x="12996" y="34302"/>
                  </a:lnTo>
                  <a:lnTo>
                    <a:pt x="13115" y="34341"/>
                  </a:lnTo>
                  <a:lnTo>
                    <a:pt x="13312" y="34302"/>
                  </a:lnTo>
                  <a:lnTo>
                    <a:pt x="13430" y="34184"/>
                  </a:lnTo>
                  <a:lnTo>
                    <a:pt x="13508" y="34026"/>
                  </a:lnTo>
                  <a:lnTo>
                    <a:pt x="13508" y="33908"/>
                  </a:lnTo>
                  <a:lnTo>
                    <a:pt x="13469" y="33750"/>
                  </a:lnTo>
                  <a:lnTo>
                    <a:pt x="13351" y="33632"/>
                  </a:lnTo>
                  <a:lnTo>
                    <a:pt x="12051" y="32805"/>
                  </a:lnTo>
                  <a:lnTo>
                    <a:pt x="11933" y="32726"/>
                  </a:lnTo>
                  <a:close/>
                  <a:moveTo>
                    <a:pt x="355" y="32175"/>
                  </a:moveTo>
                  <a:lnTo>
                    <a:pt x="237" y="32254"/>
                  </a:lnTo>
                  <a:lnTo>
                    <a:pt x="119" y="32372"/>
                  </a:lnTo>
                  <a:lnTo>
                    <a:pt x="79" y="32530"/>
                  </a:lnTo>
                  <a:lnTo>
                    <a:pt x="40" y="33475"/>
                  </a:lnTo>
                  <a:lnTo>
                    <a:pt x="1" y="34065"/>
                  </a:lnTo>
                  <a:lnTo>
                    <a:pt x="40" y="34184"/>
                  </a:lnTo>
                  <a:lnTo>
                    <a:pt x="119" y="34302"/>
                  </a:lnTo>
                  <a:lnTo>
                    <a:pt x="237" y="34420"/>
                  </a:lnTo>
                  <a:lnTo>
                    <a:pt x="355" y="34459"/>
                  </a:lnTo>
                  <a:lnTo>
                    <a:pt x="394" y="34459"/>
                  </a:lnTo>
                  <a:lnTo>
                    <a:pt x="512" y="34420"/>
                  </a:lnTo>
                  <a:lnTo>
                    <a:pt x="631" y="34341"/>
                  </a:lnTo>
                  <a:lnTo>
                    <a:pt x="749" y="34223"/>
                  </a:lnTo>
                  <a:lnTo>
                    <a:pt x="749" y="34065"/>
                  </a:lnTo>
                  <a:lnTo>
                    <a:pt x="788" y="33553"/>
                  </a:lnTo>
                  <a:lnTo>
                    <a:pt x="867" y="32569"/>
                  </a:lnTo>
                  <a:lnTo>
                    <a:pt x="828" y="32411"/>
                  </a:lnTo>
                  <a:lnTo>
                    <a:pt x="749" y="32293"/>
                  </a:lnTo>
                  <a:lnTo>
                    <a:pt x="631" y="32214"/>
                  </a:lnTo>
                  <a:lnTo>
                    <a:pt x="512" y="32175"/>
                  </a:lnTo>
                  <a:close/>
                  <a:moveTo>
                    <a:pt x="36822" y="33357"/>
                  </a:moveTo>
                  <a:lnTo>
                    <a:pt x="36665" y="33435"/>
                  </a:lnTo>
                  <a:lnTo>
                    <a:pt x="35444" y="34341"/>
                  </a:lnTo>
                  <a:lnTo>
                    <a:pt x="35326" y="34459"/>
                  </a:lnTo>
                  <a:lnTo>
                    <a:pt x="35286" y="34617"/>
                  </a:lnTo>
                  <a:lnTo>
                    <a:pt x="35286" y="34735"/>
                  </a:lnTo>
                  <a:lnTo>
                    <a:pt x="35365" y="34892"/>
                  </a:lnTo>
                  <a:lnTo>
                    <a:pt x="35483" y="34971"/>
                  </a:lnTo>
                  <a:lnTo>
                    <a:pt x="35641" y="35011"/>
                  </a:lnTo>
                  <a:lnTo>
                    <a:pt x="35798" y="35011"/>
                  </a:lnTo>
                  <a:lnTo>
                    <a:pt x="35877" y="34932"/>
                  </a:lnTo>
                  <a:lnTo>
                    <a:pt x="37098" y="34065"/>
                  </a:lnTo>
                  <a:lnTo>
                    <a:pt x="37216" y="33947"/>
                  </a:lnTo>
                  <a:lnTo>
                    <a:pt x="37256" y="33829"/>
                  </a:lnTo>
                  <a:lnTo>
                    <a:pt x="37256" y="33672"/>
                  </a:lnTo>
                  <a:lnTo>
                    <a:pt x="37216" y="33514"/>
                  </a:lnTo>
                  <a:lnTo>
                    <a:pt x="37098" y="33435"/>
                  </a:lnTo>
                  <a:lnTo>
                    <a:pt x="36941" y="33357"/>
                  </a:lnTo>
                  <a:close/>
                  <a:moveTo>
                    <a:pt x="14296" y="34499"/>
                  </a:moveTo>
                  <a:lnTo>
                    <a:pt x="14178" y="34538"/>
                  </a:lnTo>
                  <a:lnTo>
                    <a:pt x="14060" y="34617"/>
                  </a:lnTo>
                  <a:lnTo>
                    <a:pt x="13981" y="34774"/>
                  </a:lnTo>
                  <a:lnTo>
                    <a:pt x="13981" y="34932"/>
                  </a:lnTo>
                  <a:lnTo>
                    <a:pt x="14020" y="35050"/>
                  </a:lnTo>
                  <a:lnTo>
                    <a:pt x="14099" y="35168"/>
                  </a:lnTo>
                  <a:lnTo>
                    <a:pt x="14847" y="35798"/>
                  </a:lnTo>
                  <a:lnTo>
                    <a:pt x="15241" y="36153"/>
                  </a:lnTo>
                  <a:lnTo>
                    <a:pt x="15359" y="36231"/>
                  </a:lnTo>
                  <a:lnTo>
                    <a:pt x="15478" y="36231"/>
                  </a:lnTo>
                  <a:lnTo>
                    <a:pt x="15635" y="36192"/>
                  </a:lnTo>
                  <a:lnTo>
                    <a:pt x="15793" y="36113"/>
                  </a:lnTo>
                  <a:lnTo>
                    <a:pt x="15871" y="35995"/>
                  </a:lnTo>
                  <a:lnTo>
                    <a:pt x="15871" y="35838"/>
                  </a:lnTo>
                  <a:lnTo>
                    <a:pt x="15832" y="35680"/>
                  </a:lnTo>
                  <a:lnTo>
                    <a:pt x="15753" y="35562"/>
                  </a:lnTo>
                  <a:lnTo>
                    <a:pt x="15359" y="35247"/>
                  </a:lnTo>
                  <a:lnTo>
                    <a:pt x="14572" y="34577"/>
                  </a:lnTo>
                  <a:lnTo>
                    <a:pt x="14454" y="34499"/>
                  </a:lnTo>
                  <a:close/>
                  <a:moveTo>
                    <a:pt x="18274" y="34065"/>
                  </a:moveTo>
                  <a:lnTo>
                    <a:pt x="18155" y="34184"/>
                  </a:lnTo>
                  <a:lnTo>
                    <a:pt x="18077" y="34302"/>
                  </a:lnTo>
                  <a:lnTo>
                    <a:pt x="18037" y="34459"/>
                  </a:lnTo>
                  <a:lnTo>
                    <a:pt x="18116" y="35956"/>
                  </a:lnTo>
                  <a:lnTo>
                    <a:pt x="18116" y="36113"/>
                  </a:lnTo>
                  <a:lnTo>
                    <a:pt x="18234" y="36231"/>
                  </a:lnTo>
                  <a:lnTo>
                    <a:pt x="18352" y="36310"/>
                  </a:lnTo>
                  <a:lnTo>
                    <a:pt x="18628" y="36310"/>
                  </a:lnTo>
                  <a:lnTo>
                    <a:pt x="18746" y="36192"/>
                  </a:lnTo>
                  <a:lnTo>
                    <a:pt x="18825" y="36074"/>
                  </a:lnTo>
                  <a:lnTo>
                    <a:pt x="18864" y="35916"/>
                  </a:lnTo>
                  <a:lnTo>
                    <a:pt x="18786" y="34420"/>
                  </a:lnTo>
                  <a:lnTo>
                    <a:pt x="18746" y="34262"/>
                  </a:lnTo>
                  <a:lnTo>
                    <a:pt x="18667" y="34144"/>
                  </a:lnTo>
                  <a:lnTo>
                    <a:pt x="18549" y="34065"/>
                  </a:lnTo>
                  <a:close/>
                  <a:moveTo>
                    <a:pt x="30521" y="34026"/>
                  </a:moveTo>
                  <a:lnTo>
                    <a:pt x="30364" y="34065"/>
                  </a:lnTo>
                  <a:lnTo>
                    <a:pt x="30246" y="34144"/>
                  </a:lnTo>
                  <a:lnTo>
                    <a:pt x="30167" y="34262"/>
                  </a:lnTo>
                  <a:lnTo>
                    <a:pt x="30127" y="34420"/>
                  </a:lnTo>
                  <a:lnTo>
                    <a:pt x="30127" y="35916"/>
                  </a:lnTo>
                  <a:lnTo>
                    <a:pt x="30127" y="36074"/>
                  </a:lnTo>
                  <a:lnTo>
                    <a:pt x="30206" y="36192"/>
                  </a:lnTo>
                  <a:lnTo>
                    <a:pt x="30364" y="36271"/>
                  </a:lnTo>
                  <a:lnTo>
                    <a:pt x="30482" y="36310"/>
                  </a:lnTo>
                  <a:lnTo>
                    <a:pt x="30639" y="36271"/>
                  </a:lnTo>
                  <a:lnTo>
                    <a:pt x="30758" y="36192"/>
                  </a:lnTo>
                  <a:lnTo>
                    <a:pt x="30836" y="36074"/>
                  </a:lnTo>
                  <a:lnTo>
                    <a:pt x="30876" y="35916"/>
                  </a:lnTo>
                  <a:lnTo>
                    <a:pt x="30915" y="34420"/>
                  </a:lnTo>
                  <a:lnTo>
                    <a:pt x="30876" y="34262"/>
                  </a:lnTo>
                  <a:lnTo>
                    <a:pt x="30797" y="34144"/>
                  </a:lnTo>
                  <a:lnTo>
                    <a:pt x="30679" y="34065"/>
                  </a:lnTo>
                  <a:lnTo>
                    <a:pt x="30521" y="34026"/>
                  </a:lnTo>
                  <a:close/>
                  <a:moveTo>
                    <a:pt x="49346" y="34026"/>
                  </a:moveTo>
                  <a:lnTo>
                    <a:pt x="49188" y="34065"/>
                  </a:lnTo>
                  <a:lnTo>
                    <a:pt x="49070" y="34144"/>
                  </a:lnTo>
                  <a:lnTo>
                    <a:pt x="48991" y="34302"/>
                  </a:lnTo>
                  <a:lnTo>
                    <a:pt x="48952" y="34420"/>
                  </a:lnTo>
                  <a:lnTo>
                    <a:pt x="48952" y="34971"/>
                  </a:lnTo>
                  <a:lnTo>
                    <a:pt x="48952" y="35916"/>
                  </a:lnTo>
                  <a:lnTo>
                    <a:pt x="48952" y="36074"/>
                  </a:lnTo>
                  <a:lnTo>
                    <a:pt x="49031" y="36192"/>
                  </a:lnTo>
                  <a:lnTo>
                    <a:pt x="49149" y="36271"/>
                  </a:lnTo>
                  <a:lnTo>
                    <a:pt x="49306" y="36310"/>
                  </a:lnTo>
                  <a:lnTo>
                    <a:pt x="49464" y="36310"/>
                  </a:lnTo>
                  <a:lnTo>
                    <a:pt x="49582" y="36231"/>
                  </a:lnTo>
                  <a:lnTo>
                    <a:pt x="49661" y="36113"/>
                  </a:lnTo>
                  <a:lnTo>
                    <a:pt x="49700" y="35956"/>
                  </a:lnTo>
                  <a:lnTo>
                    <a:pt x="49740" y="34971"/>
                  </a:lnTo>
                  <a:lnTo>
                    <a:pt x="49700" y="34420"/>
                  </a:lnTo>
                  <a:lnTo>
                    <a:pt x="49700" y="34262"/>
                  </a:lnTo>
                  <a:lnTo>
                    <a:pt x="49621" y="34144"/>
                  </a:lnTo>
                  <a:lnTo>
                    <a:pt x="49503" y="34065"/>
                  </a:lnTo>
                  <a:lnTo>
                    <a:pt x="49346" y="34026"/>
                  </a:lnTo>
                  <a:close/>
                  <a:moveTo>
                    <a:pt x="34381" y="35247"/>
                  </a:moveTo>
                  <a:lnTo>
                    <a:pt x="34223" y="35326"/>
                  </a:lnTo>
                  <a:lnTo>
                    <a:pt x="33829" y="35719"/>
                  </a:lnTo>
                  <a:lnTo>
                    <a:pt x="33436" y="36074"/>
                  </a:lnTo>
                  <a:lnTo>
                    <a:pt x="33120" y="36546"/>
                  </a:lnTo>
                  <a:lnTo>
                    <a:pt x="33081" y="36665"/>
                  </a:lnTo>
                  <a:lnTo>
                    <a:pt x="33081" y="36822"/>
                  </a:lnTo>
                  <a:lnTo>
                    <a:pt x="33160" y="36940"/>
                  </a:lnTo>
                  <a:lnTo>
                    <a:pt x="33278" y="37058"/>
                  </a:lnTo>
                  <a:lnTo>
                    <a:pt x="33357" y="37098"/>
                  </a:lnTo>
                  <a:lnTo>
                    <a:pt x="33554" y="37098"/>
                  </a:lnTo>
                  <a:lnTo>
                    <a:pt x="33632" y="37058"/>
                  </a:lnTo>
                  <a:lnTo>
                    <a:pt x="33711" y="36980"/>
                  </a:lnTo>
                  <a:lnTo>
                    <a:pt x="33790" y="36901"/>
                  </a:lnTo>
                  <a:lnTo>
                    <a:pt x="34026" y="36586"/>
                  </a:lnTo>
                  <a:lnTo>
                    <a:pt x="34341" y="36271"/>
                  </a:lnTo>
                  <a:lnTo>
                    <a:pt x="34735" y="35916"/>
                  </a:lnTo>
                  <a:lnTo>
                    <a:pt x="34853" y="35798"/>
                  </a:lnTo>
                  <a:lnTo>
                    <a:pt x="34853" y="35641"/>
                  </a:lnTo>
                  <a:lnTo>
                    <a:pt x="34853" y="35483"/>
                  </a:lnTo>
                  <a:lnTo>
                    <a:pt x="34775" y="35365"/>
                  </a:lnTo>
                  <a:lnTo>
                    <a:pt x="34656" y="35286"/>
                  </a:lnTo>
                  <a:lnTo>
                    <a:pt x="34499" y="35247"/>
                  </a:lnTo>
                  <a:close/>
                  <a:moveTo>
                    <a:pt x="355" y="35207"/>
                  </a:moveTo>
                  <a:lnTo>
                    <a:pt x="237" y="35247"/>
                  </a:lnTo>
                  <a:lnTo>
                    <a:pt x="119" y="35326"/>
                  </a:lnTo>
                  <a:lnTo>
                    <a:pt x="40" y="35444"/>
                  </a:lnTo>
                  <a:lnTo>
                    <a:pt x="1" y="35601"/>
                  </a:lnTo>
                  <a:lnTo>
                    <a:pt x="40" y="36350"/>
                  </a:lnTo>
                  <a:lnTo>
                    <a:pt x="79" y="37137"/>
                  </a:lnTo>
                  <a:lnTo>
                    <a:pt x="119" y="37255"/>
                  </a:lnTo>
                  <a:lnTo>
                    <a:pt x="197" y="37373"/>
                  </a:lnTo>
                  <a:lnTo>
                    <a:pt x="316" y="37452"/>
                  </a:lnTo>
                  <a:lnTo>
                    <a:pt x="473" y="37492"/>
                  </a:lnTo>
                  <a:lnTo>
                    <a:pt x="512" y="37492"/>
                  </a:lnTo>
                  <a:lnTo>
                    <a:pt x="631" y="37452"/>
                  </a:lnTo>
                  <a:lnTo>
                    <a:pt x="749" y="37334"/>
                  </a:lnTo>
                  <a:lnTo>
                    <a:pt x="828" y="37216"/>
                  </a:lnTo>
                  <a:lnTo>
                    <a:pt x="828" y="37058"/>
                  </a:lnTo>
                  <a:lnTo>
                    <a:pt x="788" y="36310"/>
                  </a:lnTo>
                  <a:lnTo>
                    <a:pt x="749" y="35562"/>
                  </a:lnTo>
                  <a:lnTo>
                    <a:pt x="709" y="35444"/>
                  </a:lnTo>
                  <a:lnTo>
                    <a:pt x="631" y="35286"/>
                  </a:lnTo>
                  <a:lnTo>
                    <a:pt x="512" y="35207"/>
                  </a:lnTo>
                  <a:close/>
                  <a:moveTo>
                    <a:pt x="16423" y="36665"/>
                  </a:moveTo>
                  <a:lnTo>
                    <a:pt x="16265" y="36704"/>
                  </a:lnTo>
                  <a:lnTo>
                    <a:pt x="16147" y="36783"/>
                  </a:lnTo>
                  <a:lnTo>
                    <a:pt x="16068" y="36901"/>
                  </a:lnTo>
                  <a:lnTo>
                    <a:pt x="16029" y="37058"/>
                  </a:lnTo>
                  <a:lnTo>
                    <a:pt x="16068" y="37216"/>
                  </a:lnTo>
                  <a:lnTo>
                    <a:pt x="16147" y="37452"/>
                  </a:lnTo>
                  <a:lnTo>
                    <a:pt x="16226" y="37728"/>
                  </a:lnTo>
                  <a:lnTo>
                    <a:pt x="16265" y="38004"/>
                  </a:lnTo>
                  <a:lnTo>
                    <a:pt x="16305" y="38279"/>
                  </a:lnTo>
                  <a:lnTo>
                    <a:pt x="16265" y="38516"/>
                  </a:lnTo>
                  <a:lnTo>
                    <a:pt x="16305" y="38634"/>
                  </a:lnTo>
                  <a:lnTo>
                    <a:pt x="16383" y="38791"/>
                  </a:lnTo>
                  <a:lnTo>
                    <a:pt x="16462" y="38870"/>
                  </a:lnTo>
                  <a:lnTo>
                    <a:pt x="16620" y="38909"/>
                  </a:lnTo>
                  <a:lnTo>
                    <a:pt x="16659" y="38909"/>
                  </a:lnTo>
                  <a:lnTo>
                    <a:pt x="16816" y="38870"/>
                  </a:lnTo>
                  <a:lnTo>
                    <a:pt x="16895" y="38831"/>
                  </a:lnTo>
                  <a:lnTo>
                    <a:pt x="17013" y="38712"/>
                  </a:lnTo>
                  <a:lnTo>
                    <a:pt x="17053" y="38555"/>
                  </a:lnTo>
                  <a:lnTo>
                    <a:pt x="17053" y="38279"/>
                  </a:lnTo>
                  <a:lnTo>
                    <a:pt x="17013" y="37925"/>
                  </a:lnTo>
                  <a:lnTo>
                    <a:pt x="16974" y="37570"/>
                  </a:lnTo>
                  <a:lnTo>
                    <a:pt x="16895" y="37216"/>
                  </a:lnTo>
                  <a:lnTo>
                    <a:pt x="16777" y="36901"/>
                  </a:lnTo>
                  <a:lnTo>
                    <a:pt x="16659" y="36783"/>
                  </a:lnTo>
                  <a:lnTo>
                    <a:pt x="16541" y="36704"/>
                  </a:lnTo>
                  <a:lnTo>
                    <a:pt x="16423" y="36665"/>
                  </a:lnTo>
                  <a:close/>
                  <a:moveTo>
                    <a:pt x="30482" y="37058"/>
                  </a:moveTo>
                  <a:lnTo>
                    <a:pt x="30324" y="37098"/>
                  </a:lnTo>
                  <a:lnTo>
                    <a:pt x="30206" y="37177"/>
                  </a:lnTo>
                  <a:lnTo>
                    <a:pt x="30127" y="37295"/>
                  </a:lnTo>
                  <a:lnTo>
                    <a:pt x="30088" y="37452"/>
                  </a:lnTo>
                  <a:lnTo>
                    <a:pt x="30088" y="38949"/>
                  </a:lnTo>
                  <a:lnTo>
                    <a:pt x="30088" y="39106"/>
                  </a:lnTo>
                  <a:lnTo>
                    <a:pt x="30167" y="39224"/>
                  </a:lnTo>
                  <a:lnTo>
                    <a:pt x="30285" y="39303"/>
                  </a:lnTo>
                  <a:lnTo>
                    <a:pt x="30443" y="39343"/>
                  </a:lnTo>
                  <a:lnTo>
                    <a:pt x="30600" y="39303"/>
                  </a:lnTo>
                  <a:lnTo>
                    <a:pt x="30718" y="39224"/>
                  </a:lnTo>
                  <a:lnTo>
                    <a:pt x="30797" y="39106"/>
                  </a:lnTo>
                  <a:lnTo>
                    <a:pt x="30836" y="38988"/>
                  </a:lnTo>
                  <a:lnTo>
                    <a:pt x="30836" y="37452"/>
                  </a:lnTo>
                  <a:lnTo>
                    <a:pt x="30836" y="37295"/>
                  </a:lnTo>
                  <a:lnTo>
                    <a:pt x="30758" y="37177"/>
                  </a:lnTo>
                  <a:lnTo>
                    <a:pt x="30639" y="37098"/>
                  </a:lnTo>
                  <a:lnTo>
                    <a:pt x="30482" y="37058"/>
                  </a:lnTo>
                  <a:close/>
                  <a:moveTo>
                    <a:pt x="49109" y="37098"/>
                  </a:moveTo>
                  <a:lnTo>
                    <a:pt x="48991" y="37177"/>
                  </a:lnTo>
                  <a:lnTo>
                    <a:pt x="48873" y="37295"/>
                  </a:lnTo>
                  <a:lnTo>
                    <a:pt x="48834" y="37413"/>
                  </a:lnTo>
                  <a:lnTo>
                    <a:pt x="48755" y="38161"/>
                  </a:lnTo>
                  <a:lnTo>
                    <a:pt x="48637" y="38909"/>
                  </a:lnTo>
                  <a:lnTo>
                    <a:pt x="48637" y="39067"/>
                  </a:lnTo>
                  <a:lnTo>
                    <a:pt x="48676" y="39185"/>
                  </a:lnTo>
                  <a:lnTo>
                    <a:pt x="48794" y="39303"/>
                  </a:lnTo>
                  <a:lnTo>
                    <a:pt x="48952" y="39343"/>
                  </a:lnTo>
                  <a:lnTo>
                    <a:pt x="48991" y="39343"/>
                  </a:lnTo>
                  <a:lnTo>
                    <a:pt x="49149" y="39303"/>
                  </a:lnTo>
                  <a:lnTo>
                    <a:pt x="49228" y="39264"/>
                  </a:lnTo>
                  <a:lnTo>
                    <a:pt x="49346" y="39146"/>
                  </a:lnTo>
                  <a:lnTo>
                    <a:pt x="49385" y="39028"/>
                  </a:lnTo>
                  <a:lnTo>
                    <a:pt x="49503" y="38279"/>
                  </a:lnTo>
                  <a:lnTo>
                    <a:pt x="49582" y="37492"/>
                  </a:lnTo>
                  <a:lnTo>
                    <a:pt x="49582" y="37334"/>
                  </a:lnTo>
                  <a:lnTo>
                    <a:pt x="49503" y="37216"/>
                  </a:lnTo>
                  <a:lnTo>
                    <a:pt x="49385" y="37137"/>
                  </a:lnTo>
                  <a:lnTo>
                    <a:pt x="49267" y="37098"/>
                  </a:lnTo>
                  <a:close/>
                  <a:moveTo>
                    <a:pt x="18510" y="37098"/>
                  </a:moveTo>
                  <a:lnTo>
                    <a:pt x="18392" y="37137"/>
                  </a:lnTo>
                  <a:lnTo>
                    <a:pt x="18274" y="37216"/>
                  </a:lnTo>
                  <a:lnTo>
                    <a:pt x="18195" y="37334"/>
                  </a:lnTo>
                  <a:lnTo>
                    <a:pt x="18155" y="37492"/>
                  </a:lnTo>
                  <a:lnTo>
                    <a:pt x="18234" y="38988"/>
                  </a:lnTo>
                  <a:lnTo>
                    <a:pt x="18274" y="39146"/>
                  </a:lnTo>
                  <a:lnTo>
                    <a:pt x="18352" y="39264"/>
                  </a:lnTo>
                  <a:lnTo>
                    <a:pt x="18471" y="39343"/>
                  </a:lnTo>
                  <a:lnTo>
                    <a:pt x="18628" y="39382"/>
                  </a:lnTo>
                  <a:lnTo>
                    <a:pt x="18786" y="39343"/>
                  </a:lnTo>
                  <a:lnTo>
                    <a:pt x="18904" y="39224"/>
                  </a:lnTo>
                  <a:lnTo>
                    <a:pt x="18982" y="39106"/>
                  </a:lnTo>
                  <a:lnTo>
                    <a:pt x="18982" y="38949"/>
                  </a:lnTo>
                  <a:lnTo>
                    <a:pt x="18943" y="37452"/>
                  </a:lnTo>
                  <a:lnTo>
                    <a:pt x="18904" y="37295"/>
                  </a:lnTo>
                  <a:lnTo>
                    <a:pt x="18786" y="37177"/>
                  </a:lnTo>
                  <a:lnTo>
                    <a:pt x="18667" y="37098"/>
                  </a:lnTo>
                  <a:close/>
                  <a:moveTo>
                    <a:pt x="32924" y="37807"/>
                  </a:moveTo>
                  <a:lnTo>
                    <a:pt x="32766" y="37885"/>
                  </a:lnTo>
                  <a:lnTo>
                    <a:pt x="32687" y="38004"/>
                  </a:lnTo>
                  <a:lnTo>
                    <a:pt x="32648" y="38161"/>
                  </a:lnTo>
                  <a:lnTo>
                    <a:pt x="32648" y="38279"/>
                  </a:lnTo>
                  <a:lnTo>
                    <a:pt x="32687" y="38673"/>
                  </a:lnTo>
                  <a:lnTo>
                    <a:pt x="32766" y="39067"/>
                  </a:lnTo>
                  <a:lnTo>
                    <a:pt x="32884" y="39461"/>
                  </a:lnTo>
                  <a:lnTo>
                    <a:pt x="33042" y="39815"/>
                  </a:lnTo>
                  <a:lnTo>
                    <a:pt x="33081" y="39894"/>
                  </a:lnTo>
                  <a:lnTo>
                    <a:pt x="33160" y="39973"/>
                  </a:lnTo>
                  <a:lnTo>
                    <a:pt x="33278" y="40012"/>
                  </a:lnTo>
                  <a:lnTo>
                    <a:pt x="33357" y="40012"/>
                  </a:lnTo>
                  <a:lnTo>
                    <a:pt x="33554" y="39973"/>
                  </a:lnTo>
                  <a:lnTo>
                    <a:pt x="33672" y="39894"/>
                  </a:lnTo>
                  <a:lnTo>
                    <a:pt x="33711" y="39736"/>
                  </a:lnTo>
                  <a:lnTo>
                    <a:pt x="33751" y="39618"/>
                  </a:lnTo>
                  <a:lnTo>
                    <a:pt x="33711" y="39461"/>
                  </a:lnTo>
                  <a:lnTo>
                    <a:pt x="33593" y="39185"/>
                  </a:lnTo>
                  <a:lnTo>
                    <a:pt x="33514" y="38870"/>
                  </a:lnTo>
                  <a:lnTo>
                    <a:pt x="33436" y="38594"/>
                  </a:lnTo>
                  <a:lnTo>
                    <a:pt x="33436" y="38279"/>
                  </a:lnTo>
                  <a:lnTo>
                    <a:pt x="33436" y="38200"/>
                  </a:lnTo>
                  <a:lnTo>
                    <a:pt x="33396" y="38043"/>
                  </a:lnTo>
                  <a:lnTo>
                    <a:pt x="33317" y="37925"/>
                  </a:lnTo>
                  <a:lnTo>
                    <a:pt x="33199" y="37807"/>
                  </a:lnTo>
                  <a:close/>
                  <a:moveTo>
                    <a:pt x="591" y="38240"/>
                  </a:moveTo>
                  <a:lnTo>
                    <a:pt x="434" y="38279"/>
                  </a:lnTo>
                  <a:lnTo>
                    <a:pt x="355" y="38397"/>
                  </a:lnTo>
                  <a:lnTo>
                    <a:pt x="276" y="38516"/>
                  </a:lnTo>
                  <a:lnTo>
                    <a:pt x="276" y="38673"/>
                  </a:lnTo>
                  <a:lnTo>
                    <a:pt x="394" y="39421"/>
                  </a:lnTo>
                  <a:lnTo>
                    <a:pt x="552" y="40170"/>
                  </a:lnTo>
                  <a:lnTo>
                    <a:pt x="631" y="40288"/>
                  </a:lnTo>
                  <a:lnTo>
                    <a:pt x="709" y="40406"/>
                  </a:lnTo>
                  <a:lnTo>
                    <a:pt x="828" y="40445"/>
                  </a:lnTo>
                  <a:lnTo>
                    <a:pt x="946" y="40485"/>
                  </a:lnTo>
                  <a:lnTo>
                    <a:pt x="1024" y="40485"/>
                  </a:lnTo>
                  <a:lnTo>
                    <a:pt x="1143" y="40406"/>
                  </a:lnTo>
                  <a:lnTo>
                    <a:pt x="1261" y="40288"/>
                  </a:lnTo>
                  <a:lnTo>
                    <a:pt x="1300" y="40170"/>
                  </a:lnTo>
                  <a:lnTo>
                    <a:pt x="1300" y="40012"/>
                  </a:lnTo>
                  <a:lnTo>
                    <a:pt x="1143" y="39303"/>
                  </a:lnTo>
                  <a:lnTo>
                    <a:pt x="1024" y="38555"/>
                  </a:lnTo>
                  <a:lnTo>
                    <a:pt x="985" y="38397"/>
                  </a:lnTo>
                  <a:lnTo>
                    <a:pt x="867" y="38319"/>
                  </a:lnTo>
                  <a:lnTo>
                    <a:pt x="749" y="38240"/>
                  </a:lnTo>
                  <a:close/>
                  <a:moveTo>
                    <a:pt x="16462" y="39539"/>
                  </a:moveTo>
                  <a:lnTo>
                    <a:pt x="16344" y="39579"/>
                  </a:lnTo>
                  <a:lnTo>
                    <a:pt x="16226" y="39658"/>
                  </a:lnTo>
                  <a:lnTo>
                    <a:pt x="16147" y="39776"/>
                  </a:lnTo>
                  <a:lnTo>
                    <a:pt x="16108" y="39933"/>
                  </a:lnTo>
                  <a:lnTo>
                    <a:pt x="16147" y="40051"/>
                  </a:lnTo>
                  <a:lnTo>
                    <a:pt x="16226" y="40170"/>
                  </a:lnTo>
                  <a:lnTo>
                    <a:pt x="17368" y="41233"/>
                  </a:lnTo>
                  <a:lnTo>
                    <a:pt x="17486" y="41312"/>
                  </a:lnTo>
                  <a:lnTo>
                    <a:pt x="17762" y="41312"/>
                  </a:lnTo>
                  <a:lnTo>
                    <a:pt x="17880" y="41193"/>
                  </a:lnTo>
                  <a:lnTo>
                    <a:pt x="17959" y="41075"/>
                  </a:lnTo>
                  <a:lnTo>
                    <a:pt x="17998" y="40918"/>
                  </a:lnTo>
                  <a:lnTo>
                    <a:pt x="17959" y="40800"/>
                  </a:lnTo>
                  <a:lnTo>
                    <a:pt x="17840" y="40682"/>
                  </a:lnTo>
                  <a:lnTo>
                    <a:pt x="16738" y="39618"/>
                  </a:lnTo>
                  <a:lnTo>
                    <a:pt x="16620" y="39539"/>
                  </a:lnTo>
                  <a:close/>
                  <a:moveTo>
                    <a:pt x="32254" y="40327"/>
                  </a:moveTo>
                  <a:lnTo>
                    <a:pt x="32136" y="40406"/>
                  </a:lnTo>
                  <a:lnTo>
                    <a:pt x="30994" y="41430"/>
                  </a:lnTo>
                  <a:lnTo>
                    <a:pt x="30915" y="41548"/>
                  </a:lnTo>
                  <a:lnTo>
                    <a:pt x="30876" y="41666"/>
                  </a:lnTo>
                  <a:lnTo>
                    <a:pt x="30876" y="41824"/>
                  </a:lnTo>
                  <a:lnTo>
                    <a:pt x="30954" y="41942"/>
                  </a:lnTo>
                  <a:lnTo>
                    <a:pt x="31073" y="42060"/>
                  </a:lnTo>
                  <a:lnTo>
                    <a:pt x="31230" y="42099"/>
                  </a:lnTo>
                  <a:lnTo>
                    <a:pt x="31388" y="42060"/>
                  </a:lnTo>
                  <a:lnTo>
                    <a:pt x="31506" y="41981"/>
                  </a:lnTo>
                  <a:lnTo>
                    <a:pt x="32648" y="40997"/>
                  </a:lnTo>
                  <a:lnTo>
                    <a:pt x="32727" y="40839"/>
                  </a:lnTo>
                  <a:lnTo>
                    <a:pt x="32766" y="40721"/>
                  </a:lnTo>
                  <a:lnTo>
                    <a:pt x="32727" y="40563"/>
                  </a:lnTo>
                  <a:lnTo>
                    <a:pt x="32648" y="40445"/>
                  </a:lnTo>
                  <a:lnTo>
                    <a:pt x="32530" y="40366"/>
                  </a:lnTo>
                  <a:lnTo>
                    <a:pt x="32412" y="40327"/>
                  </a:lnTo>
                  <a:close/>
                  <a:moveTo>
                    <a:pt x="48637" y="40091"/>
                  </a:moveTo>
                  <a:lnTo>
                    <a:pt x="48479" y="40130"/>
                  </a:lnTo>
                  <a:lnTo>
                    <a:pt x="48401" y="40209"/>
                  </a:lnTo>
                  <a:lnTo>
                    <a:pt x="48322" y="40366"/>
                  </a:lnTo>
                  <a:lnTo>
                    <a:pt x="48125" y="41075"/>
                  </a:lnTo>
                  <a:lnTo>
                    <a:pt x="47928" y="41824"/>
                  </a:lnTo>
                  <a:lnTo>
                    <a:pt x="47928" y="41942"/>
                  </a:lnTo>
                  <a:lnTo>
                    <a:pt x="47967" y="42099"/>
                  </a:lnTo>
                  <a:lnTo>
                    <a:pt x="48046" y="42217"/>
                  </a:lnTo>
                  <a:lnTo>
                    <a:pt x="48204" y="42296"/>
                  </a:lnTo>
                  <a:lnTo>
                    <a:pt x="48401" y="42296"/>
                  </a:lnTo>
                  <a:lnTo>
                    <a:pt x="48519" y="42217"/>
                  </a:lnTo>
                  <a:lnTo>
                    <a:pt x="48597" y="42139"/>
                  </a:lnTo>
                  <a:lnTo>
                    <a:pt x="48676" y="42021"/>
                  </a:lnTo>
                  <a:lnTo>
                    <a:pt x="48873" y="41272"/>
                  </a:lnTo>
                  <a:lnTo>
                    <a:pt x="49070" y="40524"/>
                  </a:lnTo>
                  <a:lnTo>
                    <a:pt x="49070" y="40406"/>
                  </a:lnTo>
                  <a:lnTo>
                    <a:pt x="49031" y="40248"/>
                  </a:lnTo>
                  <a:lnTo>
                    <a:pt x="48913" y="40130"/>
                  </a:lnTo>
                  <a:lnTo>
                    <a:pt x="48794" y="40091"/>
                  </a:lnTo>
                  <a:close/>
                  <a:moveTo>
                    <a:pt x="18667" y="40130"/>
                  </a:moveTo>
                  <a:lnTo>
                    <a:pt x="18549" y="40170"/>
                  </a:lnTo>
                  <a:lnTo>
                    <a:pt x="18431" y="40248"/>
                  </a:lnTo>
                  <a:lnTo>
                    <a:pt x="18352" y="40366"/>
                  </a:lnTo>
                  <a:lnTo>
                    <a:pt x="18313" y="40524"/>
                  </a:lnTo>
                  <a:lnTo>
                    <a:pt x="18392" y="41902"/>
                  </a:lnTo>
                  <a:lnTo>
                    <a:pt x="18392" y="41981"/>
                  </a:lnTo>
                  <a:lnTo>
                    <a:pt x="18431" y="42099"/>
                  </a:lnTo>
                  <a:lnTo>
                    <a:pt x="18471" y="42178"/>
                  </a:lnTo>
                  <a:lnTo>
                    <a:pt x="18549" y="42257"/>
                  </a:lnTo>
                  <a:lnTo>
                    <a:pt x="18667" y="42336"/>
                  </a:lnTo>
                  <a:lnTo>
                    <a:pt x="18786" y="42336"/>
                  </a:lnTo>
                  <a:lnTo>
                    <a:pt x="18943" y="42296"/>
                  </a:lnTo>
                  <a:lnTo>
                    <a:pt x="19061" y="42257"/>
                  </a:lnTo>
                  <a:lnTo>
                    <a:pt x="19101" y="42178"/>
                  </a:lnTo>
                  <a:lnTo>
                    <a:pt x="19140" y="42060"/>
                  </a:lnTo>
                  <a:lnTo>
                    <a:pt x="19179" y="41942"/>
                  </a:lnTo>
                  <a:lnTo>
                    <a:pt x="19061" y="40485"/>
                  </a:lnTo>
                  <a:lnTo>
                    <a:pt x="19022" y="40327"/>
                  </a:lnTo>
                  <a:lnTo>
                    <a:pt x="18943" y="40209"/>
                  </a:lnTo>
                  <a:lnTo>
                    <a:pt x="18825" y="40130"/>
                  </a:lnTo>
                  <a:close/>
                  <a:moveTo>
                    <a:pt x="30443" y="40091"/>
                  </a:moveTo>
                  <a:lnTo>
                    <a:pt x="30285" y="40130"/>
                  </a:lnTo>
                  <a:lnTo>
                    <a:pt x="30167" y="40209"/>
                  </a:lnTo>
                  <a:lnTo>
                    <a:pt x="30088" y="40327"/>
                  </a:lnTo>
                  <a:lnTo>
                    <a:pt x="30049" y="40485"/>
                  </a:lnTo>
                  <a:lnTo>
                    <a:pt x="30009" y="41981"/>
                  </a:lnTo>
                  <a:lnTo>
                    <a:pt x="30049" y="42139"/>
                  </a:lnTo>
                  <a:lnTo>
                    <a:pt x="30127" y="42257"/>
                  </a:lnTo>
                  <a:lnTo>
                    <a:pt x="30246" y="42336"/>
                  </a:lnTo>
                  <a:lnTo>
                    <a:pt x="30403" y="42375"/>
                  </a:lnTo>
                  <a:lnTo>
                    <a:pt x="30561" y="42375"/>
                  </a:lnTo>
                  <a:lnTo>
                    <a:pt x="30679" y="42296"/>
                  </a:lnTo>
                  <a:lnTo>
                    <a:pt x="30758" y="42178"/>
                  </a:lnTo>
                  <a:lnTo>
                    <a:pt x="30797" y="42021"/>
                  </a:lnTo>
                  <a:lnTo>
                    <a:pt x="30797" y="40485"/>
                  </a:lnTo>
                  <a:lnTo>
                    <a:pt x="30797" y="40327"/>
                  </a:lnTo>
                  <a:lnTo>
                    <a:pt x="30718" y="40209"/>
                  </a:lnTo>
                  <a:lnTo>
                    <a:pt x="30600" y="40130"/>
                  </a:lnTo>
                  <a:lnTo>
                    <a:pt x="30443" y="40091"/>
                  </a:lnTo>
                  <a:close/>
                  <a:moveTo>
                    <a:pt x="1221" y="41193"/>
                  </a:moveTo>
                  <a:lnTo>
                    <a:pt x="1064" y="41272"/>
                  </a:lnTo>
                  <a:lnTo>
                    <a:pt x="985" y="41390"/>
                  </a:lnTo>
                  <a:lnTo>
                    <a:pt x="946" y="41509"/>
                  </a:lnTo>
                  <a:lnTo>
                    <a:pt x="946" y="41666"/>
                  </a:lnTo>
                  <a:lnTo>
                    <a:pt x="1418" y="43163"/>
                  </a:lnTo>
                  <a:lnTo>
                    <a:pt x="1497" y="43241"/>
                  </a:lnTo>
                  <a:lnTo>
                    <a:pt x="1576" y="43320"/>
                  </a:lnTo>
                  <a:lnTo>
                    <a:pt x="1655" y="43399"/>
                  </a:lnTo>
                  <a:lnTo>
                    <a:pt x="1773" y="43399"/>
                  </a:lnTo>
                  <a:lnTo>
                    <a:pt x="1891" y="43359"/>
                  </a:lnTo>
                  <a:lnTo>
                    <a:pt x="2048" y="43281"/>
                  </a:lnTo>
                  <a:lnTo>
                    <a:pt x="2127" y="43163"/>
                  </a:lnTo>
                  <a:lnTo>
                    <a:pt x="2167" y="43044"/>
                  </a:lnTo>
                  <a:lnTo>
                    <a:pt x="2127" y="42887"/>
                  </a:lnTo>
                  <a:lnTo>
                    <a:pt x="1694" y="41469"/>
                  </a:lnTo>
                  <a:lnTo>
                    <a:pt x="1615" y="41351"/>
                  </a:lnTo>
                  <a:lnTo>
                    <a:pt x="1497" y="41233"/>
                  </a:lnTo>
                  <a:lnTo>
                    <a:pt x="1340" y="41193"/>
                  </a:lnTo>
                  <a:close/>
                  <a:moveTo>
                    <a:pt x="47810" y="42966"/>
                  </a:moveTo>
                  <a:lnTo>
                    <a:pt x="47652" y="43005"/>
                  </a:lnTo>
                  <a:lnTo>
                    <a:pt x="47534" y="43084"/>
                  </a:lnTo>
                  <a:lnTo>
                    <a:pt x="47455" y="43241"/>
                  </a:lnTo>
                  <a:lnTo>
                    <a:pt x="47140" y="43990"/>
                  </a:lnTo>
                  <a:lnTo>
                    <a:pt x="46983" y="44423"/>
                  </a:lnTo>
                  <a:lnTo>
                    <a:pt x="46904" y="44580"/>
                  </a:lnTo>
                  <a:lnTo>
                    <a:pt x="46865" y="44738"/>
                  </a:lnTo>
                  <a:lnTo>
                    <a:pt x="46865" y="44895"/>
                  </a:lnTo>
                  <a:lnTo>
                    <a:pt x="46943" y="45014"/>
                  </a:lnTo>
                  <a:lnTo>
                    <a:pt x="47062" y="45092"/>
                  </a:lnTo>
                  <a:lnTo>
                    <a:pt x="47219" y="45132"/>
                  </a:lnTo>
                  <a:lnTo>
                    <a:pt x="47337" y="45132"/>
                  </a:lnTo>
                  <a:lnTo>
                    <a:pt x="47416" y="45092"/>
                  </a:lnTo>
                  <a:lnTo>
                    <a:pt x="47495" y="45014"/>
                  </a:lnTo>
                  <a:lnTo>
                    <a:pt x="47574" y="44935"/>
                  </a:lnTo>
                  <a:lnTo>
                    <a:pt x="47692" y="44698"/>
                  </a:lnTo>
                  <a:lnTo>
                    <a:pt x="47849" y="44305"/>
                  </a:lnTo>
                  <a:lnTo>
                    <a:pt x="48164" y="43478"/>
                  </a:lnTo>
                  <a:lnTo>
                    <a:pt x="48204" y="43359"/>
                  </a:lnTo>
                  <a:lnTo>
                    <a:pt x="48164" y="43202"/>
                  </a:lnTo>
                  <a:lnTo>
                    <a:pt x="48086" y="43084"/>
                  </a:lnTo>
                  <a:lnTo>
                    <a:pt x="47928" y="43005"/>
                  </a:lnTo>
                  <a:lnTo>
                    <a:pt x="47810" y="42966"/>
                  </a:lnTo>
                  <a:close/>
                  <a:moveTo>
                    <a:pt x="2206" y="44068"/>
                  </a:moveTo>
                  <a:lnTo>
                    <a:pt x="2048" y="44147"/>
                  </a:lnTo>
                  <a:lnTo>
                    <a:pt x="1970" y="44305"/>
                  </a:lnTo>
                  <a:lnTo>
                    <a:pt x="1970" y="44423"/>
                  </a:lnTo>
                  <a:lnTo>
                    <a:pt x="1970" y="44580"/>
                  </a:lnTo>
                  <a:lnTo>
                    <a:pt x="2048" y="44698"/>
                  </a:lnTo>
                  <a:lnTo>
                    <a:pt x="2206" y="45053"/>
                  </a:lnTo>
                  <a:lnTo>
                    <a:pt x="2403" y="45407"/>
                  </a:lnTo>
                  <a:lnTo>
                    <a:pt x="2639" y="45683"/>
                  </a:lnTo>
                  <a:lnTo>
                    <a:pt x="2915" y="45959"/>
                  </a:lnTo>
                  <a:lnTo>
                    <a:pt x="3033" y="46037"/>
                  </a:lnTo>
                  <a:lnTo>
                    <a:pt x="3190" y="46077"/>
                  </a:lnTo>
                  <a:lnTo>
                    <a:pt x="3348" y="46037"/>
                  </a:lnTo>
                  <a:lnTo>
                    <a:pt x="3466" y="45919"/>
                  </a:lnTo>
                  <a:lnTo>
                    <a:pt x="3545" y="45801"/>
                  </a:lnTo>
                  <a:lnTo>
                    <a:pt x="3545" y="45644"/>
                  </a:lnTo>
                  <a:lnTo>
                    <a:pt x="3505" y="45525"/>
                  </a:lnTo>
                  <a:lnTo>
                    <a:pt x="3427" y="45407"/>
                  </a:lnTo>
                  <a:lnTo>
                    <a:pt x="3230" y="45171"/>
                  </a:lnTo>
                  <a:lnTo>
                    <a:pt x="3033" y="44935"/>
                  </a:lnTo>
                  <a:lnTo>
                    <a:pt x="2875" y="44698"/>
                  </a:lnTo>
                  <a:lnTo>
                    <a:pt x="2757" y="44423"/>
                  </a:lnTo>
                  <a:lnTo>
                    <a:pt x="2678" y="44305"/>
                  </a:lnTo>
                  <a:lnTo>
                    <a:pt x="2600" y="44147"/>
                  </a:lnTo>
                  <a:lnTo>
                    <a:pt x="2482" y="44068"/>
                  </a:lnTo>
                  <a:close/>
                  <a:moveTo>
                    <a:pt x="46156" y="45525"/>
                  </a:moveTo>
                  <a:lnTo>
                    <a:pt x="46038" y="45604"/>
                  </a:lnTo>
                  <a:lnTo>
                    <a:pt x="45762" y="45762"/>
                  </a:lnTo>
                  <a:lnTo>
                    <a:pt x="45447" y="45880"/>
                  </a:lnTo>
                  <a:lnTo>
                    <a:pt x="45132" y="45998"/>
                  </a:lnTo>
                  <a:lnTo>
                    <a:pt x="44817" y="46037"/>
                  </a:lnTo>
                  <a:lnTo>
                    <a:pt x="44659" y="46116"/>
                  </a:lnTo>
                  <a:lnTo>
                    <a:pt x="44541" y="46195"/>
                  </a:lnTo>
                  <a:lnTo>
                    <a:pt x="44462" y="46313"/>
                  </a:lnTo>
                  <a:lnTo>
                    <a:pt x="44462" y="46471"/>
                  </a:lnTo>
                  <a:lnTo>
                    <a:pt x="44502" y="46589"/>
                  </a:lnTo>
                  <a:lnTo>
                    <a:pt x="44581" y="46707"/>
                  </a:lnTo>
                  <a:lnTo>
                    <a:pt x="44699" y="46786"/>
                  </a:lnTo>
                  <a:lnTo>
                    <a:pt x="44856" y="46825"/>
                  </a:lnTo>
                  <a:lnTo>
                    <a:pt x="44896" y="46825"/>
                  </a:lnTo>
                  <a:lnTo>
                    <a:pt x="45289" y="46746"/>
                  </a:lnTo>
                  <a:lnTo>
                    <a:pt x="45723" y="46628"/>
                  </a:lnTo>
                  <a:lnTo>
                    <a:pt x="46116" y="46431"/>
                  </a:lnTo>
                  <a:lnTo>
                    <a:pt x="46471" y="46195"/>
                  </a:lnTo>
                  <a:lnTo>
                    <a:pt x="46589" y="46116"/>
                  </a:lnTo>
                  <a:lnTo>
                    <a:pt x="46628" y="45959"/>
                  </a:lnTo>
                  <a:lnTo>
                    <a:pt x="46628" y="45841"/>
                  </a:lnTo>
                  <a:lnTo>
                    <a:pt x="46550" y="45683"/>
                  </a:lnTo>
                  <a:lnTo>
                    <a:pt x="46471" y="45565"/>
                  </a:lnTo>
                  <a:lnTo>
                    <a:pt x="46313" y="45525"/>
                  </a:lnTo>
                  <a:close/>
                  <a:moveTo>
                    <a:pt x="4451" y="45998"/>
                  </a:moveTo>
                  <a:lnTo>
                    <a:pt x="4293" y="46037"/>
                  </a:lnTo>
                  <a:lnTo>
                    <a:pt x="4214" y="46156"/>
                  </a:lnTo>
                  <a:lnTo>
                    <a:pt x="4136" y="46274"/>
                  </a:lnTo>
                  <a:lnTo>
                    <a:pt x="4136" y="46431"/>
                  </a:lnTo>
                  <a:lnTo>
                    <a:pt x="4175" y="46589"/>
                  </a:lnTo>
                  <a:lnTo>
                    <a:pt x="4293" y="46668"/>
                  </a:lnTo>
                  <a:lnTo>
                    <a:pt x="4411" y="46746"/>
                  </a:lnTo>
                  <a:lnTo>
                    <a:pt x="4844" y="46825"/>
                  </a:lnTo>
                  <a:lnTo>
                    <a:pt x="5278" y="46864"/>
                  </a:lnTo>
                  <a:lnTo>
                    <a:pt x="5829" y="46904"/>
                  </a:lnTo>
                  <a:lnTo>
                    <a:pt x="6026" y="46864"/>
                  </a:lnTo>
                  <a:lnTo>
                    <a:pt x="6183" y="46864"/>
                  </a:lnTo>
                  <a:lnTo>
                    <a:pt x="6302" y="46746"/>
                  </a:lnTo>
                  <a:lnTo>
                    <a:pt x="6380" y="46628"/>
                  </a:lnTo>
                  <a:lnTo>
                    <a:pt x="6420" y="46471"/>
                  </a:lnTo>
                  <a:lnTo>
                    <a:pt x="6380" y="46353"/>
                  </a:lnTo>
                  <a:lnTo>
                    <a:pt x="6302" y="46234"/>
                  </a:lnTo>
                  <a:lnTo>
                    <a:pt x="6144" y="46156"/>
                  </a:lnTo>
                  <a:lnTo>
                    <a:pt x="6026" y="46116"/>
                  </a:lnTo>
                  <a:lnTo>
                    <a:pt x="5356" y="46116"/>
                  </a:lnTo>
                  <a:lnTo>
                    <a:pt x="4923" y="46037"/>
                  </a:lnTo>
                  <a:lnTo>
                    <a:pt x="4608" y="45998"/>
                  </a:lnTo>
                  <a:close/>
                  <a:moveTo>
                    <a:pt x="42336" y="45919"/>
                  </a:moveTo>
                  <a:lnTo>
                    <a:pt x="42218" y="45959"/>
                  </a:lnTo>
                  <a:lnTo>
                    <a:pt x="42139" y="46037"/>
                  </a:lnTo>
                  <a:lnTo>
                    <a:pt x="41745" y="46471"/>
                  </a:lnTo>
                  <a:lnTo>
                    <a:pt x="41666" y="46628"/>
                  </a:lnTo>
                  <a:lnTo>
                    <a:pt x="41666" y="46746"/>
                  </a:lnTo>
                  <a:lnTo>
                    <a:pt x="41706" y="46904"/>
                  </a:lnTo>
                  <a:lnTo>
                    <a:pt x="41784" y="47022"/>
                  </a:lnTo>
                  <a:lnTo>
                    <a:pt x="41903" y="47101"/>
                  </a:lnTo>
                  <a:lnTo>
                    <a:pt x="42021" y="47140"/>
                  </a:lnTo>
                  <a:lnTo>
                    <a:pt x="42178" y="47101"/>
                  </a:lnTo>
                  <a:lnTo>
                    <a:pt x="42296" y="46983"/>
                  </a:lnTo>
                  <a:lnTo>
                    <a:pt x="42533" y="46707"/>
                  </a:lnTo>
                  <a:lnTo>
                    <a:pt x="42927" y="46786"/>
                  </a:lnTo>
                  <a:lnTo>
                    <a:pt x="43281" y="46864"/>
                  </a:lnTo>
                  <a:lnTo>
                    <a:pt x="43438" y="46825"/>
                  </a:lnTo>
                  <a:lnTo>
                    <a:pt x="43557" y="46786"/>
                  </a:lnTo>
                  <a:lnTo>
                    <a:pt x="43675" y="46668"/>
                  </a:lnTo>
                  <a:lnTo>
                    <a:pt x="43714" y="46510"/>
                  </a:lnTo>
                  <a:lnTo>
                    <a:pt x="43675" y="46353"/>
                  </a:lnTo>
                  <a:lnTo>
                    <a:pt x="43635" y="46234"/>
                  </a:lnTo>
                  <a:lnTo>
                    <a:pt x="43517" y="46156"/>
                  </a:lnTo>
                  <a:lnTo>
                    <a:pt x="43360" y="46116"/>
                  </a:lnTo>
                  <a:lnTo>
                    <a:pt x="42966" y="46037"/>
                  </a:lnTo>
                  <a:lnTo>
                    <a:pt x="42533" y="45919"/>
                  </a:lnTo>
                  <a:close/>
                  <a:moveTo>
                    <a:pt x="7483" y="46077"/>
                  </a:moveTo>
                  <a:lnTo>
                    <a:pt x="7326" y="46116"/>
                  </a:lnTo>
                  <a:lnTo>
                    <a:pt x="7207" y="46195"/>
                  </a:lnTo>
                  <a:lnTo>
                    <a:pt x="7089" y="46313"/>
                  </a:lnTo>
                  <a:lnTo>
                    <a:pt x="7050" y="46431"/>
                  </a:lnTo>
                  <a:lnTo>
                    <a:pt x="7089" y="46589"/>
                  </a:lnTo>
                  <a:lnTo>
                    <a:pt x="7168" y="46707"/>
                  </a:lnTo>
                  <a:lnTo>
                    <a:pt x="8192" y="47849"/>
                  </a:lnTo>
                  <a:lnTo>
                    <a:pt x="8310" y="47928"/>
                  </a:lnTo>
                  <a:lnTo>
                    <a:pt x="8468" y="47967"/>
                  </a:lnTo>
                  <a:lnTo>
                    <a:pt x="8586" y="47967"/>
                  </a:lnTo>
                  <a:lnTo>
                    <a:pt x="8743" y="47888"/>
                  </a:lnTo>
                  <a:lnTo>
                    <a:pt x="8822" y="47770"/>
                  </a:lnTo>
                  <a:lnTo>
                    <a:pt x="8861" y="47613"/>
                  </a:lnTo>
                  <a:lnTo>
                    <a:pt x="8822" y="47455"/>
                  </a:lnTo>
                  <a:lnTo>
                    <a:pt x="8743" y="47337"/>
                  </a:lnTo>
                  <a:lnTo>
                    <a:pt x="7719" y="46234"/>
                  </a:lnTo>
                  <a:lnTo>
                    <a:pt x="7601" y="46116"/>
                  </a:lnTo>
                  <a:lnTo>
                    <a:pt x="7483" y="46077"/>
                  </a:lnTo>
                  <a:close/>
                  <a:moveTo>
                    <a:pt x="40839" y="47495"/>
                  </a:moveTo>
                  <a:lnTo>
                    <a:pt x="40721" y="47613"/>
                  </a:lnTo>
                  <a:lnTo>
                    <a:pt x="39658" y="48676"/>
                  </a:lnTo>
                  <a:lnTo>
                    <a:pt x="39579" y="48794"/>
                  </a:lnTo>
                  <a:lnTo>
                    <a:pt x="39540" y="48952"/>
                  </a:lnTo>
                  <a:lnTo>
                    <a:pt x="39579" y="49109"/>
                  </a:lnTo>
                  <a:lnTo>
                    <a:pt x="39658" y="49227"/>
                  </a:lnTo>
                  <a:lnTo>
                    <a:pt x="39815" y="49306"/>
                  </a:lnTo>
                  <a:lnTo>
                    <a:pt x="39934" y="49346"/>
                  </a:lnTo>
                  <a:lnTo>
                    <a:pt x="40091" y="49306"/>
                  </a:lnTo>
                  <a:lnTo>
                    <a:pt x="40209" y="49227"/>
                  </a:lnTo>
                  <a:lnTo>
                    <a:pt x="41272" y="48125"/>
                  </a:lnTo>
                  <a:lnTo>
                    <a:pt x="41351" y="48007"/>
                  </a:lnTo>
                  <a:lnTo>
                    <a:pt x="41391" y="47849"/>
                  </a:lnTo>
                  <a:lnTo>
                    <a:pt x="41351" y="47691"/>
                  </a:lnTo>
                  <a:lnTo>
                    <a:pt x="41272" y="47573"/>
                  </a:lnTo>
                  <a:lnTo>
                    <a:pt x="41115" y="47495"/>
                  </a:lnTo>
                  <a:close/>
                  <a:moveTo>
                    <a:pt x="9373" y="48322"/>
                  </a:moveTo>
                  <a:lnTo>
                    <a:pt x="9255" y="48440"/>
                  </a:lnTo>
                  <a:lnTo>
                    <a:pt x="9176" y="48558"/>
                  </a:lnTo>
                  <a:lnTo>
                    <a:pt x="9137" y="48676"/>
                  </a:lnTo>
                  <a:lnTo>
                    <a:pt x="9176" y="48834"/>
                  </a:lnTo>
                  <a:lnTo>
                    <a:pt x="9255" y="48952"/>
                  </a:lnTo>
                  <a:lnTo>
                    <a:pt x="10319" y="50054"/>
                  </a:lnTo>
                  <a:lnTo>
                    <a:pt x="10476" y="50133"/>
                  </a:lnTo>
                  <a:lnTo>
                    <a:pt x="10752" y="50133"/>
                  </a:lnTo>
                  <a:lnTo>
                    <a:pt x="10870" y="50015"/>
                  </a:lnTo>
                  <a:lnTo>
                    <a:pt x="10949" y="49897"/>
                  </a:lnTo>
                  <a:lnTo>
                    <a:pt x="10988" y="49779"/>
                  </a:lnTo>
                  <a:lnTo>
                    <a:pt x="10949" y="49621"/>
                  </a:lnTo>
                  <a:lnTo>
                    <a:pt x="10870" y="49503"/>
                  </a:lnTo>
                  <a:lnTo>
                    <a:pt x="9807" y="48440"/>
                  </a:lnTo>
                  <a:lnTo>
                    <a:pt x="9649" y="48361"/>
                  </a:lnTo>
                  <a:lnTo>
                    <a:pt x="9531" y="48322"/>
                  </a:lnTo>
                  <a:close/>
                  <a:moveTo>
                    <a:pt x="38870" y="49621"/>
                  </a:moveTo>
                  <a:lnTo>
                    <a:pt x="38713" y="49661"/>
                  </a:lnTo>
                  <a:lnTo>
                    <a:pt x="38595" y="49739"/>
                  </a:lnTo>
                  <a:lnTo>
                    <a:pt x="37492" y="50803"/>
                  </a:lnTo>
                  <a:lnTo>
                    <a:pt x="37413" y="50921"/>
                  </a:lnTo>
                  <a:lnTo>
                    <a:pt x="37374" y="51039"/>
                  </a:lnTo>
                  <a:lnTo>
                    <a:pt x="37374" y="51196"/>
                  </a:lnTo>
                  <a:lnTo>
                    <a:pt x="37452" y="51315"/>
                  </a:lnTo>
                  <a:lnTo>
                    <a:pt x="37610" y="51393"/>
                  </a:lnTo>
                  <a:lnTo>
                    <a:pt x="37768" y="51433"/>
                  </a:lnTo>
                  <a:lnTo>
                    <a:pt x="37886" y="51433"/>
                  </a:lnTo>
                  <a:lnTo>
                    <a:pt x="38004" y="51354"/>
                  </a:lnTo>
                  <a:lnTo>
                    <a:pt x="39106" y="50291"/>
                  </a:lnTo>
                  <a:lnTo>
                    <a:pt x="39185" y="50173"/>
                  </a:lnTo>
                  <a:lnTo>
                    <a:pt x="39225" y="50015"/>
                  </a:lnTo>
                  <a:lnTo>
                    <a:pt x="39225" y="49897"/>
                  </a:lnTo>
                  <a:lnTo>
                    <a:pt x="39146" y="49739"/>
                  </a:lnTo>
                  <a:lnTo>
                    <a:pt x="38988" y="49661"/>
                  </a:lnTo>
                  <a:lnTo>
                    <a:pt x="38870" y="49621"/>
                  </a:lnTo>
                  <a:close/>
                  <a:moveTo>
                    <a:pt x="11697" y="50448"/>
                  </a:moveTo>
                  <a:lnTo>
                    <a:pt x="11539" y="50488"/>
                  </a:lnTo>
                  <a:lnTo>
                    <a:pt x="11421" y="50566"/>
                  </a:lnTo>
                  <a:lnTo>
                    <a:pt x="11342" y="50684"/>
                  </a:lnTo>
                  <a:lnTo>
                    <a:pt x="11303" y="50842"/>
                  </a:lnTo>
                  <a:lnTo>
                    <a:pt x="11342" y="50960"/>
                  </a:lnTo>
                  <a:lnTo>
                    <a:pt x="11421" y="51078"/>
                  </a:lnTo>
                  <a:lnTo>
                    <a:pt x="12563" y="52142"/>
                  </a:lnTo>
                  <a:lnTo>
                    <a:pt x="12681" y="52220"/>
                  </a:lnTo>
                  <a:lnTo>
                    <a:pt x="12800" y="52220"/>
                  </a:lnTo>
                  <a:lnTo>
                    <a:pt x="12957" y="52181"/>
                  </a:lnTo>
                  <a:lnTo>
                    <a:pt x="13115" y="52102"/>
                  </a:lnTo>
                  <a:lnTo>
                    <a:pt x="13193" y="51984"/>
                  </a:lnTo>
                  <a:lnTo>
                    <a:pt x="13193" y="51827"/>
                  </a:lnTo>
                  <a:lnTo>
                    <a:pt x="13154" y="51708"/>
                  </a:lnTo>
                  <a:lnTo>
                    <a:pt x="13075" y="51551"/>
                  </a:lnTo>
                  <a:lnTo>
                    <a:pt x="11973" y="50527"/>
                  </a:lnTo>
                  <a:lnTo>
                    <a:pt x="11815" y="50448"/>
                  </a:lnTo>
                  <a:close/>
                  <a:moveTo>
                    <a:pt x="36665" y="51708"/>
                  </a:moveTo>
                  <a:lnTo>
                    <a:pt x="36507" y="51748"/>
                  </a:lnTo>
                  <a:lnTo>
                    <a:pt x="36389" y="51827"/>
                  </a:lnTo>
                  <a:lnTo>
                    <a:pt x="35247" y="52811"/>
                  </a:lnTo>
                  <a:lnTo>
                    <a:pt x="35168" y="52929"/>
                  </a:lnTo>
                  <a:lnTo>
                    <a:pt x="35129" y="53087"/>
                  </a:lnTo>
                  <a:lnTo>
                    <a:pt x="35129" y="53244"/>
                  </a:lnTo>
                  <a:lnTo>
                    <a:pt x="35208" y="53362"/>
                  </a:lnTo>
                  <a:lnTo>
                    <a:pt x="35326" y="53441"/>
                  </a:lnTo>
                  <a:lnTo>
                    <a:pt x="35483" y="53481"/>
                  </a:lnTo>
                  <a:lnTo>
                    <a:pt x="35641" y="53481"/>
                  </a:lnTo>
                  <a:lnTo>
                    <a:pt x="35759" y="53402"/>
                  </a:lnTo>
                  <a:lnTo>
                    <a:pt x="36901" y="52378"/>
                  </a:lnTo>
                  <a:lnTo>
                    <a:pt x="36980" y="52260"/>
                  </a:lnTo>
                  <a:lnTo>
                    <a:pt x="37019" y="52102"/>
                  </a:lnTo>
                  <a:lnTo>
                    <a:pt x="36980" y="51984"/>
                  </a:lnTo>
                  <a:lnTo>
                    <a:pt x="36901" y="51827"/>
                  </a:lnTo>
                  <a:lnTo>
                    <a:pt x="36783" y="51748"/>
                  </a:lnTo>
                  <a:lnTo>
                    <a:pt x="36665" y="51708"/>
                  </a:lnTo>
                  <a:close/>
                  <a:moveTo>
                    <a:pt x="13942" y="52496"/>
                  </a:moveTo>
                  <a:lnTo>
                    <a:pt x="13784" y="52535"/>
                  </a:lnTo>
                  <a:lnTo>
                    <a:pt x="13666" y="52614"/>
                  </a:lnTo>
                  <a:lnTo>
                    <a:pt x="13587" y="52732"/>
                  </a:lnTo>
                  <a:lnTo>
                    <a:pt x="13548" y="52890"/>
                  </a:lnTo>
                  <a:lnTo>
                    <a:pt x="13587" y="53047"/>
                  </a:lnTo>
                  <a:lnTo>
                    <a:pt x="13705" y="53166"/>
                  </a:lnTo>
                  <a:lnTo>
                    <a:pt x="14847" y="54150"/>
                  </a:lnTo>
                  <a:lnTo>
                    <a:pt x="14966" y="54229"/>
                  </a:lnTo>
                  <a:lnTo>
                    <a:pt x="15084" y="54268"/>
                  </a:lnTo>
                  <a:lnTo>
                    <a:pt x="15241" y="54229"/>
                  </a:lnTo>
                  <a:lnTo>
                    <a:pt x="15359" y="54111"/>
                  </a:lnTo>
                  <a:lnTo>
                    <a:pt x="15438" y="53993"/>
                  </a:lnTo>
                  <a:lnTo>
                    <a:pt x="15478" y="53835"/>
                  </a:lnTo>
                  <a:lnTo>
                    <a:pt x="15438" y="53717"/>
                  </a:lnTo>
                  <a:lnTo>
                    <a:pt x="15359" y="53599"/>
                  </a:lnTo>
                  <a:lnTo>
                    <a:pt x="14217" y="52575"/>
                  </a:lnTo>
                  <a:lnTo>
                    <a:pt x="14060" y="52496"/>
                  </a:lnTo>
                  <a:close/>
                  <a:moveTo>
                    <a:pt x="34381" y="53717"/>
                  </a:moveTo>
                  <a:lnTo>
                    <a:pt x="34223" y="53756"/>
                  </a:lnTo>
                  <a:lnTo>
                    <a:pt x="34105" y="53835"/>
                  </a:lnTo>
                  <a:lnTo>
                    <a:pt x="32963" y="54820"/>
                  </a:lnTo>
                  <a:lnTo>
                    <a:pt x="32845" y="54938"/>
                  </a:lnTo>
                  <a:lnTo>
                    <a:pt x="32805" y="55056"/>
                  </a:lnTo>
                  <a:lnTo>
                    <a:pt x="32845" y="55213"/>
                  </a:lnTo>
                  <a:lnTo>
                    <a:pt x="32884" y="55332"/>
                  </a:lnTo>
                  <a:lnTo>
                    <a:pt x="33042" y="55450"/>
                  </a:lnTo>
                  <a:lnTo>
                    <a:pt x="33199" y="55489"/>
                  </a:lnTo>
                  <a:lnTo>
                    <a:pt x="33317" y="55450"/>
                  </a:lnTo>
                  <a:lnTo>
                    <a:pt x="33436" y="55371"/>
                  </a:lnTo>
                  <a:lnTo>
                    <a:pt x="34578" y="54386"/>
                  </a:lnTo>
                  <a:lnTo>
                    <a:pt x="34696" y="54268"/>
                  </a:lnTo>
                  <a:lnTo>
                    <a:pt x="34735" y="54150"/>
                  </a:lnTo>
                  <a:lnTo>
                    <a:pt x="34696" y="53993"/>
                  </a:lnTo>
                  <a:lnTo>
                    <a:pt x="34617" y="53874"/>
                  </a:lnTo>
                  <a:lnTo>
                    <a:pt x="34499" y="53756"/>
                  </a:lnTo>
                  <a:lnTo>
                    <a:pt x="34381" y="53717"/>
                  </a:lnTo>
                  <a:close/>
                  <a:moveTo>
                    <a:pt x="16226" y="54465"/>
                  </a:moveTo>
                  <a:lnTo>
                    <a:pt x="16068" y="54505"/>
                  </a:lnTo>
                  <a:lnTo>
                    <a:pt x="15950" y="54623"/>
                  </a:lnTo>
                  <a:lnTo>
                    <a:pt x="15871" y="54741"/>
                  </a:lnTo>
                  <a:lnTo>
                    <a:pt x="15871" y="54898"/>
                  </a:lnTo>
                  <a:lnTo>
                    <a:pt x="15911" y="55016"/>
                  </a:lnTo>
                  <a:lnTo>
                    <a:pt x="15989" y="55135"/>
                  </a:lnTo>
                  <a:lnTo>
                    <a:pt x="17171" y="56119"/>
                  </a:lnTo>
                  <a:lnTo>
                    <a:pt x="17289" y="56198"/>
                  </a:lnTo>
                  <a:lnTo>
                    <a:pt x="17565" y="56198"/>
                  </a:lnTo>
                  <a:lnTo>
                    <a:pt x="17722" y="56080"/>
                  </a:lnTo>
                  <a:lnTo>
                    <a:pt x="17762" y="55962"/>
                  </a:lnTo>
                  <a:lnTo>
                    <a:pt x="17801" y="55804"/>
                  </a:lnTo>
                  <a:lnTo>
                    <a:pt x="17762" y="55647"/>
                  </a:lnTo>
                  <a:lnTo>
                    <a:pt x="17644" y="55528"/>
                  </a:lnTo>
                  <a:lnTo>
                    <a:pt x="16501" y="54583"/>
                  </a:lnTo>
                  <a:lnTo>
                    <a:pt x="16344" y="54505"/>
                  </a:lnTo>
                  <a:lnTo>
                    <a:pt x="16226" y="54465"/>
                  </a:lnTo>
                  <a:close/>
                  <a:moveTo>
                    <a:pt x="31900" y="55686"/>
                  </a:moveTo>
                  <a:lnTo>
                    <a:pt x="31782" y="55765"/>
                  </a:lnTo>
                  <a:lnTo>
                    <a:pt x="30600" y="56749"/>
                  </a:lnTo>
                  <a:lnTo>
                    <a:pt x="30521" y="56867"/>
                  </a:lnTo>
                  <a:lnTo>
                    <a:pt x="30482" y="56986"/>
                  </a:lnTo>
                  <a:lnTo>
                    <a:pt x="30482" y="57143"/>
                  </a:lnTo>
                  <a:lnTo>
                    <a:pt x="30561" y="57261"/>
                  </a:lnTo>
                  <a:lnTo>
                    <a:pt x="30679" y="57379"/>
                  </a:lnTo>
                  <a:lnTo>
                    <a:pt x="30836" y="57419"/>
                  </a:lnTo>
                  <a:lnTo>
                    <a:pt x="30954" y="57379"/>
                  </a:lnTo>
                  <a:lnTo>
                    <a:pt x="31073" y="57340"/>
                  </a:lnTo>
                  <a:lnTo>
                    <a:pt x="32254" y="56355"/>
                  </a:lnTo>
                  <a:lnTo>
                    <a:pt x="32372" y="56237"/>
                  </a:lnTo>
                  <a:lnTo>
                    <a:pt x="32412" y="56119"/>
                  </a:lnTo>
                  <a:lnTo>
                    <a:pt x="32372" y="55962"/>
                  </a:lnTo>
                  <a:lnTo>
                    <a:pt x="32333" y="55843"/>
                  </a:lnTo>
                  <a:lnTo>
                    <a:pt x="32215" y="55725"/>
                  </a:lnTo>
                  <a:lnTo>
                    <a:pt x="32057" y="55686"/>
                  </a:lnTo>
                  <a:close/>
                  <a:moveTo>
                    <a:pt x="18549" y="56434"/>
                  </a:moveTo>
                  <a:lnTo>
                    <a:pt x="18392" y="56474"/>
                  </a:lnTo>
                  <a:lnTo>
                    <a:pt x="18274" y="56552"/>
                  </a:lnTo>
                  <a:lnTo>
                    <a:pt x="18234" y="56710"/>
                  </a:lnTo>
                  <a:lnTo>
                    <a:pt x="18195" y="56828"/>
                  </a:lnTo>
                  <a:lnTo>
                    <a:pt x="18234" y="56986"/>
                  </a:lnTo>
                  <a:lnTo>
                    <a:pt x="18352" y="57104"/>
                  </a:lnTo>
                  <a:lnTo>
                    <a:pt x="19534" y="58049"/>
                  </a:lnTo>
                  <a:lnTo>
                    <a:pt x="19652" y="58128"/>
                  </a:lnTo>
                  <a:lnTo>
                    <a:pt x="19770" y="58128"/>
                  </a:lnTo>
                  <a:lnTo>
                    <a:pt x="19928" y="58088"/>
                  </a:lnTo>
                  <a:lnTo>
                    <a:pt x="20085" y="58009"/>
                  </a:lnTo>
                  <a:lnTo>
                    <a:pt x="20125" y="57852"/>
                  </a:lnTo>
                  <a:lnTo>
                    <a:pt x="20164" y="57734"/>
                  </a:lnTo>
                  <a:lnTo>
                    <a:pt x="20125" y="57576"/>
                  </a:lnTo>
                  <a:lnTo>
                    <a:pt x="20006" y="57458"/>
                  </a:lnTo>
                  <a:lnTo>
                    <a:pt x="18825" y="56513"/>
                  </a:lnTo>
                  <a:lnTo>
                    <a:pt x="18707" y="56434"/>
                  </a:lnTo>
                  <a:close/>
                  <a:moveTo>
                    <a:pt x="29537" y="57616"/>
                  </a:moveTo>
                  <a:lnTo>
                    <a:pt x="29419" y="57694"/>
                  </a:lnTo>
                  <a:lnTo>
                    <a:pt x="28237" y="58640"/>
                  </a:lnTo>
                  <a:lnTo>
                    <a:pt x="28119" y="58758"/>
                  </a:lnTo>
                  <a:lnTo>
                    <a:pt x="28080" y="58876"/>
                  </a:lnTo>
                  <a:lnTo>
                    <a:pt x="28080" y="59033"/>
                  </a:lnTo>
                  <a:lnTo>
                    <a:pt x="28158" y="59152"/>
                  </a:lnTo>
                  <a:lnTo>
                    <a:pt x="28316" y="59270"/>
                  </a:lnTo>
                  <a:lnTo>
                    <a:pt x="28473" y="59309"/>
                  </a:lnTo>
                  <a:lnTo>
                    <a:pt x="28592" y="59270"/>
                  </a:lnTo>
                  <a:lnTo>
                    <a:pt x="28710" y="59230"/>
                  </a:lnTo>
                  <a:lnTo>
                    <a:pt x="29891" y="58285"/>
                  </a:lnTo>
                  <a:lnTo>
                    <a:pt x="30009" y="58167"/>
                  </a:lnTo>
                  <a:lnTo>
                    <a:pt x="30049" y="58009"/>
                  </a:lnTo>
                  <a:lnTo>
                    <a:pt x="30009" y="57891"/>
                  </a:lnTo>
                  <a:lnTo>
                    <a:pt x="29970" y="57734"/>
                  </a:lnTo>
                  <a:lnTo>
                    <a:pt x="29852" y="57655"/>
                  </a:lnTo>
                  <a:lnTo>
                    <a:pt x="29694" y="57616"/>
                  </a:lnTo>
                  <a:close/>
                  <a:moveTo>
                    <a:pt x="20912" y="58325"/>
                  </a:moveTo>
                  <a:lnTo>
                    <a:pt x="20794" y="58364"/>
                  </a:lnTo>
                  <a:lnTo>
                    <a:pt x="20676" y="58482"/>
                  </a:lnTo>
                  <a:lnTo>
                    <a:pt x="20597" y="58600"/>
                  </a:lnTo>
                  <a:lnTo>
                    <a:pt x="20597" y="58758"/>
                  </a:lnTo>
                  <a:lnTo>
                    <a:pt x="20637" y="58876"/>
                  </a:lnTo>
                  <a:lnTo>
                    <a:pt x="20715" y="58994"/>
                  </a:lnTo>
                  <a:lnTo>
                    <a:pt x="21936" y="59939"/>
                  </a:lnTo>
                  <a:lnTo>
                    <a:pt x="22054" y="60018"/>
                  </a:lnTo>
                  <a:lnTo>
                    <a:pt x="22172" y="60018"/>
                  </a:lnTo>
                  <a:lnTo>
                    <a:pt x="22330" y="59979"/>
                  </a:lnTo>
                  <a:lnTo>
                    <a:pt x="22487" y="59860"/>
                  </a:lnTo>
                  <a:lnTo>
                    <a:pt x="22527" y="59742"/>
                  </a:lnTo>
                  <a:lnTo>
                    <a:pt x="22527" y="59585"/>
                  </a:lnTo>
                  <a:lnTo>
                    <a:pt x="22487" y="59467"/>
                  </a:lnTo>
                  <a:lnTo>
                    <a:pt x="22409" y="59348"/>
                  </a:lnTo>
                  <a:lnTo>
                    <a:pt x="21188" y="58403"/>
                  </a:lnTo>
                  <a:lnTo>
                    <a:pt x="21070" y="58325"/>
                  </a:lnTo>
                  <a:close/>
                  <a:moveTo>
                    <a:pt x="27292" y="59467"/>
                  </a:moveTo>
                  <a:lnTo>
                    <a:pt x="27174" y="59506"/>
                  </a:lnTo>
                  <a:lnTo>
                    <a:pt x="27016" y="59545"/>
                  </a:lnTo>
                  <a:lnTo>
                    <a:pt x="26465" y="59979"/>
                  </a:lnTo>
                  <a:lnTo>
                    <a:pt x="26150" y="60175"/>
                  </a:lnTo>
                  <a:lnTo>
                    <a:pt x="25835" y="60333"/>
                  </a:lnTo>
                  <a:lnTo>
                    <a:pt x="25717" y="60412"/>
                  </a:lnTo>
                  <a:lnTo>
                    <a:pt x="25638" y="60530"/>
                  </a:lnTo>
                  <a:lnTo>
                    <a:pt x="25599" y="60687"/>
                  </a:lnTo>
                  <a:lnTo>
                    <a:pt x="25638" y="60845"/>
                  </a:lnTo>
                  <a:lnTo>
                    <a:pt x="25677" y="60924"/>
                  </a:lnTo>
                  <a:lnTo>
                    <a:pt x="25796" y="61002"/>
                  </a:lnTo>
                  <a:lnTo>
                    <a:pt x="25874" y="61042"/>
                  </a:lnTo>
                  <a:lnTo>
                    <a:pt x="25992" y="61081"/>
                  </a:lnTo>
                  <a:lnTo>
                    <a:pt x="26111" y="61042"/>
                  </a:lnTo>
                  <a:lnTo>
                    <a:pt x="26544" y="60845"/>
                  </a:lnTo>
                  <a:lnTo>
                    <a:pt x="26938" y="60609"/>
                  </a:lnTo>
                  <a:lnTo>
                    <a:pt x="27489" y="60175"/>
                  </a:lnTo>
                  <a:lnTo>
                    <a:pt x="27568" y="60057"/>
                  </a:lnTo>
                  <a:lnTo>
                    <a:pt x="27646" y="59900"/>
                  </a:lnTo>
                  <a:lnTo>
                    <a:pt x="27607" y="59782"/>
                  </a:lnTo>
                  <a:lnTo>
                    <a:pt x="27568" y="59624"/>
                  </a:lnTo>
                  <a:lnTo>
                    <a:pt x="27450" y="59545"/>
                  </a:lnTo>
                  <a:lnTo>
                    <a:pt x="27292" y="59467"/>
                  </a:lnTo>
                  <a:close/>
                  <a:moveTo>
                    <a:pt x="23433" y="60136"/>
                  </a:moveTo>
                  <a:lnTo>
                    <a:pt x="23275" y="60175"/>
                  </a:lnTo>
                  <a:lnTo>
                    <a:pt x="23157" y="60215"/>
                  </a:lnTo>
                  <a:lnTo>
                    <a:pt x="23078" y="60333"/>
                  </a:lnTo>
                  <a:lnTo>
                    <a:pt x="23039" y="60491"/>
                  </a:lnTo>
                  <a:lnTo>
                    <a:pt x="23039" y="60648"/>
                  </a:lnTo>
                  <a:lnTo>
                    <a:pt x="23118" y="60766"/>
                  </a:lnTo>
                  <a:lnTo>
                    <a:pt x="23236" y="60845"/>
                  </a:lnTo>
                  <a:lnTo>
                    <a:pt x="23590" y="61042"/>
                  </a:lnTo>
                  <a:lnTo>
                    <a:pt x="24023" y="61160"/>
                  </a:lnTo>
                  <a:lnTo>
                    <a:pt x="24417" y="61239"/>
                  </a:lnTo>
                  <a:lnTo>
                    <a:pt x="24850" y="61278"/>
                  </a:lnTo>
                  <a:lnTo>
                    <a:pt x="25008" y="61239"/>
                  </a:lnTo>
                  <a:lnTo>
                    <a:pt x="25126" y="61160"/>
                  </a:lnTo>
                  <a:lnTo>
                    <a:pt x="25205" y="61042"/>
                  </a:lnTo>
                  <a:lnTo>
                    <a:pt x="25244" y="60884"/>
                  </a:lnTo>
                  <a:lnTo>
                    <a:pt x="25205" y="60766"/>
                  </a:lnTo>
                  <a:lnTo>
                    <a:pt x="25126" y="60648"/>
                  </a:lnTo>
                  <a:lnTo>
                    <a:pt x="25008" y="60569"/>
                  </a:lnTo>
                  <a:lnTo>
                    <a:pt x="24850" y="60530"/>
                  </a:lnTo>
                  <a:lnTo>
                    <a:pt x="24535" y="60491"/>
                  </a:lnTo>
                  <a:lnTo>
                    <a:pt x="24181" y="60451"/>
                  </a:lnTo>
                  <a:lnTo>
                    <a:pt x="23866" y="60333"/>
                  </a:lnTo>
                  <a:lnTo>
                    <a:pt x="23590" y="60215"/>
                  </a:lnTo>
                  <a:lnTo>
                    <a:pt x="23433" y="601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" name="Google Shape;4080;p33">
              <a:extLst>
                <a:ext uri="{FF2B5EF4-FFF2-40B4-BE49-F238E27FC236}">
                  <a16:creationId xmlns:a16="http://schemas.microsoft.com/office/drawing/2014/main" id="{809E369E-D5E7-4B5A-AA6C-BAEB42E9965D}"/>
                </a:ext>
              </a:extLst>
            </p:cNvPr>
            <p:cNvSpPr/>
            <p:nvPr/>
          </p:nvSpPr>
          <p:spPr>
            <a:xfrm>
              <a:off x="6843750" y="914125"/>
              <a:ext cx="1033800" cy="1318325"/>
            </a:xfrm>
            <a:custGeom>
              <a:avLst/>
              <a:gdLst/>
              <a:ahLst/>
              <a:cxnLst/>
              <a:rect l="l" t="t" r="r" b="b"/>
              <a:pathLst>
                <a:path w="41352" h="52733" extrusionOk="0">
                  <a:moveTo>
                    <a:pt x="20086" y="2954"/>
                  </a:moveTo>
                  <a:lnTo>
                    <a:pt x="20322" y="2994"/>
                  </a:lnTo>
                  <a:lnTo>
                    <a:pt x="20558" y="3033"/>
                  </a:lnTo>
                  <a:lnTo>
                    <a:pt x="20755" y="3112"/>
                  </a:lnTo>
                  <a:lnTo>
                    <a:pt x="21188" y="3309"/>
                  </a:lnTo>
                  <a:lnTo>
                    <a:pt x="21582" y="3624"/>
                  </a:lnTo>
                  <a:lnTo>
                    <a:pt x="21897" y="3978"/>
                  </a:lnTo>
                  <a:lnTo>
                    <a:pt x="22212" y="4411"/>
                  </a:lnTo>
                  <a:lnTo>
                    <a:pt x="22291" y="4687"/>
                  </a:lnTo>
                  <a:lnTo>
                    <a:pt x="22409" y="4923"/>
                  </a:lnTo>
                  <a:lnTo>
                    <a:pt x="22449" y="5199"/>
                  </a:lnTo>
                  <a:lnTo>
                    <a:pt x="22527" y="5475"/>
                  </a:lnTo>
                  <a:lnTo>
                    <a:pt x="22527" y="5987"/>
                  </a:lnTo>
                  <a:lnTo>
                    <a:pt x="22449" y="6459"/>
                  </a:lnTo>
                  <a:lnTo>
                    <a:pt x="22330" y="6932"/>
                  </a:lnTo>
                  <a:lnTo>
                    <a:pt x="22094" y="7365"/>
                  </a:lnTo>
                  <a:lnTo>
                    <a:pt x="21937" y="7523"/>
                  </a:lnTo>
                  <a:lnTo>
                    <a:pt x="21779" y="7720"/>
                  </a:lnTo>
                  <a:lnTo>
                    <a:pt x="21622" y="7838"/>
                  </a:lnTo>
                  <a:lnTo>
                    <a:pt x="21425" y="7995"/>
                  </a:lnTo>
                  <a:lnTo>
                    <a:pt x="21228" y="8074"/>
                  </a:lnTo>
                  <a:lnTo>
                    <a:pt x="20991" y="8153"/>
                  </a:lnTo>
                  <a:lnTo>
                    <a:pt x="20755" y="8231"/>
                  </a:lnTo>
                  <a:lnTo>
                    <a:pt x="20519" y="8271"/>
                  </a:lnTo>
                  <a:lnTo>
                    <a:pt x="20283" y="8271"/>
                  </a:lnTo>
                  <a:lnTo>
                    <a:pt x="20086" y="8231"/>
                  </a:lnTo>
                  <a:lnTo>
                    <a:pt x="19849" y="8192"/>
                  </a:lnTo>
                  <a:lnTo>
                    <a:pt x="19613" y="8113"/>
                  </a:lnTo>
                  <a:lnTo>
                    <a:pt x="19180" y="7916"/>
                  </a:lnTo>
                  <a:lnTo>
                    <a:pt x="18825" y="7601"/>
                  </a:lnTo>
                  <a:lnTo>
                    <a:pt x="18471" y="7247"/>
                  </a:lnTo>
                  <a:lnTo>
                    <a:pt x="18195" y="6814"/>
                  </a:lnTo>
                  <a:lnTo>
                    <a:pt x="18077" y="6538"/>
                  </a:lnTo>
                  <a:lnTo>
                    <a:pt x="17998" y="6302"/>
                  </a:lnTo>
                  <a:lnTo>
                    <a:pt x="17920" y="6026"/>
                  </a:lnTo>
                  <a:lnTo>
                    <a:pt x="17880" y="5790"/>
                  </a:lnTo>
                  <a:lnTo>
                    <a:pt x="17841" y="5238"/>
                  </a:lnTo>
                  <a:lnTo>
                    <a:pt x="17920" y="4766"/>
                  </a:lnTo>
                  <a:lnTo>
                    <a:pt x="18077" y="4293"/>
                  </a:lnTo>
                  <a:lnTo>
                    <a:pt x="18313" y="3860"/>
                  </a:lnTo>
                  <a:lnTo>
                    <a:pt x="18432" y="3703"/>
                  </a:lnTo>
                  <a:lnTo>
                    <a:pt x="18589" y="3506"/>
                  </a:lnTo>
                  <a:lnTo>
                    <a:pt x="18786" y="3388"/>
                  </a:lnTo>
                  <a:lnTo>
                    <a:pt x="18983" y="3230"/>
                  </a:lnTo>
                  <a:lnTo>
                    <a:pt x="19180" y="3151"/>
                  </a:lnTo>
                  <a:lnTo>
                    <a:pt x="19416" y="3072"/>
                  </a:lnTo>
                  <a:lnTo>
                    <a:pt x="19613" y="2994"/>
                  </a:lnTo>
                  <a:lnTo>
                    <a:pt x="19849" y="2954"/>
                  </a:lnTo>
                  <a:close/>
                  <a:moveTo>
                    <a:pt x="19613" y="1"/>
                  </a:moveTo>
                  <a:lnTo>
                    <a:pt x="19062" y="119"/>
                  </a:lnTo>
                  <a:lnTo>
                    <a:pt x="18510" y="237"/>
                  </a:lnTo>
                  <a:lnTo>
                    <a:pt x="17998" y="434"/>
                  </a:lnTo>
                  <a:lnTo>
                    <a:pt x="17526" y="670"/>
                  </a:lnTo>
                  <a:lnTo>
                    <a:pt x="17053" y="946"/>
                  </a:lnTo>
                  <a:lnTo>
                    <a:pt x="16620" y="1261"/>
                  </a:lnTo>
                  <a:lnTo>
                    <a:pt x="16226" y="1655"/>
                  </a:lnTo>
                  <a:lnTo>
                    <a:pt x="15872" y="2049"/>
                  </a:lnTo>
                  <a:lnTo>
                    <a:pt x="15517" y="2482"/>
                  </a:lnTo>
                  <a:lnTo>
                    <a:pt x="15242" y="2915"/>
                  </a:lnTo>
                  <a:lnTo>
                    <a:pt x="15005" y="3427"/>
                  </a:lnTo>
                  <a:lnTo>
                    <a:pt x="14808" y="3939"/>
                  </a:lnTo>
                  <a:lnTo>
                    <a:pt x="14690" y="4490"/>
                  </a:lnTo>
                  <a:lnTo>
                    <a:pt x="14612" y="5042"/>
                  </a:lnTo>
                  <a:lnTo>
                    <a:pt x="14572" y="5632"/>
                  </a:lnTo>
                  <a:lnTo>
                    <a:pt x="14572" y="6026"/>
                  </a:lnTo>
                  <a:lnTo>
                    <a:pt x="14612" y="6420"/>
                  </a:lnTo>
                  <a:lnTo>
                    <a:pt x="14690" y="6853"/>
                  </a:lnTo>
                  <a:lnTo>
                    <a:pt x="14808" y="7208"/>
                  </a:lnTo>
                  <a:lnTo>
                    <a:pt x="14927" y="7601"/>
                  </a:lnTo>
                  <a:lnTo>
                    <a:pt x="15084" y="7956"/>
                  </a:lnTo>
                  <a:lnTo>
                    <a:pt x="15281" y="8310"/>
                  </a:lnTo>
                  <a:lnTo>
                    <a:pt x="15478" y="8665"/>
                  </a:lnTo>
                  <a:lnTo>
                    <a:pt x="15675" y="8980"/>
                  </a:lnTo>
                  <a:lnTo>
                    <a:pt x="15911" y="9255"/>
                  </a:lnTo>
                  <a:lnTo>
                    <a:pt x="16187" y="9570"/>
                  </a:lnTo>
                  <a:lnTo>
                    <a:pt x="16463" y="9807"/>
                  </a:lnTo>
                  <a:lnTo>
                    <a:pt x="16778" y="10082"/>
                  </a:lnTo>
                  <a:lnTo>
                    <a:pt x="17093" y="10279"/>
                  </a:lnTo>
                  <a:lnTo>
                    <a:pt x="17408" y="10516"/>
                  </a:lnTo>
                  <a:lnTo>
                    <a:pt x="17762" y="10673"/>
                  </a:lnTo>
                  <a:lnTo>
                    <a:pt x="17762" y="15675"/>
                  </a:lnTo>
                  <a:lnTo>
                    <a:pt x="9807" y="16147"/>
                  </a:lnTo>
                  <a:lnTo>
                    <a:pt x="9807" y="16659"/>
                  </a:lnTo>
                  <a:lnTo>
                    <a:pt x="9886" y="17880"/>
                  </a:lnTo>
                  <a:lnTo>
                    <a:pt x="9965" y="18628"/>
                  </a:lnTo>
                  <a:lnTo>
                    <a:pt x="10083" y="19376"/>
                  </a:lnTo>
                  <a:lnTo>
                    <a:pt x="10240" y="20046"/>
                  </a:lnTo>
                  <a:lnTo>
                    <a:pt x="10319" y="20361"/>
                  </a:lnTo>
                  <a:lnTo>
                    <a:pt x="10437" y="20637"/>
                  </a:lnTo>
                  <a:lnTo>
                    <a:pt x="10516" y="20755"/>
                  </a:lnTo>
                  <a:lnTo>
                    <a:pt x="10673" y="20834"/>
                  </a:lnTo>
                  <a:lnTo>
                    <a:pt x="10910" y="20912"/>
                  </a:lnTo>
                  <a:lnTo>
                    <a:pt x="11185" y="20952"/>
                  </a:lnTo>
                  <a:lnTo>
                    <a:pt x="11894" y="21070"/>
                  </a:lnTo>
                  <a:lnTo>
                    <a:pt x="12800" y="21149"/>
                  </a:lnTo>
                  <a:lnTo>
                    <a:pt x="13863" y="21227"/>
                  </a:lnTo>
                  <a:lnTo>
                    <a:pt x="17841" y="21227"/>
                  </a:lnTo>
                  <a:lnTo>
                    <a:pt x="17959" y="27292"/>
                  </a:lnTo>
                  <a:lnTo>
                    <a:pt x="18038" y="30482"/>
                  </a:lnTo>
                  <a:lnTo>
                    <a:pt x="18195" y="33711"/>
                  </a:lnTo>
                  <a:lnTo>
                    <a:pt x="18353" y="36901"/>
                  </a:lnTo>
                  <a:lnTo>
                    <a:pt x="18550" y="39973"/>
                  </a:lnTo>
                  <a:lnTo>
                    <a:pt x="18825" y="42887"/>
                  </a:lnTo>
                  <a:lnTo>
                    <a:pt x="19101" y="45605"/>
                  </a:lnTo>
                  <a:lnTo>
                    <a:pt x="19101" y="45605"/>
                  </a:lnTo>
                  <a:lnTo>
                    <a:pt x="18235" y="45093"/>
                  </a:lnTo>
                  <a:lnTo>
                    <a:pt x="17368" y="44541"/>
                  </a:lnTo>
                  <a:lnTo>
                    <a:pt x="15675" y="43399"/>
                  </a:lnTo>
                  <a:lnTo>
                    <a:pt x="14060" y="42218"/>
                  </a:lnTo>
                  <a:lnTo>
                    <a:pt x="12485" y="40958"/>
                  </a:lnTo>
                  <a:lnTo>
                    <a:pt x="10949" y="39658"/>
                  </a:lnTo>
                  <a:lnTo>
                    <a:pt x="9531" y="38319"/>
                  </a:lnTo>
                  <a:lnTo>
                    <a:pt x="8192" y="36980"/>
                  </a:lnTo>
                  <a:lnTo>
                    <a:pt x="6932" y="35602"/>
                  </a:lnTo>
                  <a:lnTo>
                    <a:pt x="7247" y="35287"/>
                  </a:lnTo>
                  <a:lnTo>
                    <a:pt x="7680" y="34893"/>
                  </a:lnTo>
                  <a:lnTo>
                    <a:pt x="8114" y="34538"/>
                  </a:lnTo>
                  <a:lnTo>
                    <a:pt x="8429" y="34184"/>
                  </a:lnTo>
                  <a:lnTo>
                    <a:pt x="7523" y="33475"/>
                  </a:lnTo>
                  <a:lnTo>
                    <a:pt x="6578" y="32766"/>
                  </a:lnTo>
                  <a:lnTo>
                    <a:pt x="5593" y="32097"/>
                  </a:lnTo>
                  <a:lnTo>
                    <a:pt x="4569" y="31506"/>
                  </a:lnTo>
                  <a:lnTo>
                    <a:pt x="3506" y="30955"/>
                  </a:lnTo>
                  <a:lnTo>
                    <a:pt x="2364" y="30443"/>
                  </a:lnTo>
                  <a:lnTo>
                    <a:pt x="1222" y="29970"/>
                  </a:lnTo>
                  <a:lnTo>
                    <a:pt x="40" y="29576"/>
                  </a:lnTo>
                  <a:lnTo>
                    <a:pt x="1" y="30718"/>
                  </a:lnTo>
                  <a:lnTo>
                    <a:pt x="40" y="31860"/>
                  </a:lnTo>
                  <a:lnTo>
                    <a:pt x="119" y="32963"/>
                  </a:lnTo>
                  <a:lnTo>
                    <a:pt x="277" y="34105"/>
                  </a:lnTo>
                  <a:lnTo>
                    <a:pt x="513" y="35208"/>
                  </a:lnTo>
                  <a:lnTo>
                    <a:pt x="789" y="36350"/>
                  </a:lnTo>
                  <a:lnTo>
                    <a:pt x="1143" y="37453"/>
                  </a:lnTo>
                  <a:lnTo>
                    <a:pt x="1537" y="38516"/>
                  </a:lnTo>
                  <a:lnTo>
                    <a:pt x="1891" y="38516"/>
                  </a:lnTo>
                  <a:lnTo>
                    <a:pt x="2206" y="38398"/>
                  </a:lnTo>
                  <a:lnTo>
                    <a:pt x="2561" y="38240"/>
                  </a:lnTo>
                  <a:lnTo>
                    <a:pt x="2915" y="38043"/>
                  </a:lnTo>
                  <a:lnTo>
                    <a:pt x="3270" y="37768"/>
                  </a:lnTo>
                  <a:lnTo>
                    <a:pt x="3585" y="37531"/>
                  </a:lnTo>
                  <a:lnTo>
                    <a:pt x="4018" y="37059"/>
                  </a:lnTo>
                  <a:lnTo>
                    <a:pt x="4412" y="37610"/>
                  </a:lnTo>
                  <a:lnTo>
                    <a:pt x="4806" y="38201"/>
                  </a:lnTo>
                  <a:lnTo>
                    <a:pt x="5278" y="38792"/>
                  </a:lnTo>
                  <a:lnTo>
                    <a:pt x="5790" y="39382"/>
                  </a:lnTo>
                  <a:lnTo>
                    <a:pt x="6893" y="40643"/>
                  </a:lnTo>
                  <a:lnTo>
                    <a:pt x="8153" y="41942"/>
                  </a:lnTo>
                  <a:lnTo>
                    <a:pt x="9492" y="43281"/>
                  </a:lnTo>
                  <a:lnTo>
                    <a:pt x="10870" y="44581"/>
                  </a:lnTo>
                  <a:lnTo>
                    <a:pt x="12288" y="45841"/>
                  </a:lnTo>
                  <a:lnTo>
                    <a:pt x="13706" y="47062"/>
                  </a:lnTo>
                  <a:lnTo>
                    <a:pt x="16344" y="49307"/>
                  </a:lnTo>
                  <a:lnTo>
                    <a:pt x="18589" y="51118"/>
                  </a:lnTo>
                  <a:lnTo>
                    <a:pt x="20676" y="52733"/>
                  </a:lnTo>
                  <a:lnTo>
                    <a:pt x="22764" y="51118"/>
                  </a:lnTo>
                  <a:lnTo>
                    <a:pt x="25008" y="49307"/>
                  </a:lnTo>
                  <a:lnTo>
                    <a:pt x="27647" y="47062"/>
                  </a:lnTo>
                  <a:lnTo>
                    <a:pt x="29065" y="45841"/>
                  </a:lnTo>
                  <a:lnTo>
                    <a:pt x="30482" y="44581"/>
                  </a:lnTo>
                  <a:lnTo>
                    <a:pt x="31861" y="43281"/>
                  </a:lnTo>
                  <a:lnTo>
                    <a:pt x="33200" y="41942"/>
                  </a:lnTo>
                  <a:lnTo>
                    <a:pt x="34460" y="40643"/>
                  </a:lnTo>
                  <a:lnTo>
                    <a:pt x="35602" y="39382"/>
                  </a:lnTo>
                  <a:lnTo>
                    <a:pt x="36075" y="38792"/>
                  </a:lnTo>
                  <a:lnTo>
                    <a:pt x="36547" y="38201"/>
                  </a:lnTo>
                  <a:lnTo>
                    <a:pt x="36980" y="37610"/>
                  </a:lnTo>
                  <a:lnTo>
                    <a:pt x="37335" y="37059"/>
                  </a:lnTo>
                  <a:lnTo>
                    <a:pt x="37807" y="37531"/>
                  </a:lnTo>
                  <a:lnTo>
                    <a:pt x="38083" y="37768"/>
                  </a:lnTo>
                  <a:lnTo>
                    <a:pt x="38437" y="38043"/>
                  </a:lnTo>
                  <a:lnTo>
                    <a:pt x="38792" y="38240"/>
                  </a:lnTo>
                  <a:lnTo>
                    <a:pt x="39146" y="38398"/>
                  </a:lnTo>
                  <a:lnTo>
                    <a:pt x="39501" y="38516"/>
                  </a:lnTo>
                  <a:lnTo>
                    <a:pt x="39816" y="38516"/>
                  </a:lnTo>
                  <a:lnTo>
                    <a:pt x="40210" y="37453"/>
                  </a:lnTo>
                  <a:lnTo>
                    <a:pt x="40564" y="36350"/>
                  </a:lnTo>
                  <a:lnTo>
                    <a:pt x="40879" y="35208"/>
                  </a:lnTo>
                  <a:lnTo>
                    <a:pt x="41076" y="34105"/>
                  </a:lnTo>
                  <a:lnTo>
                    <a:pt x="41234" y="32963"/>
                  </a:lnTo>
                  <a:lnTo>
                    <a:pt x="41352" y="31860"/>
                  </a:lnTo>
                  <a:lnTo>
                    <a:pt x="41352" y="30718"/>
                  </a:lnTo>
                  <a:lnTo>
                    <a:pt x="41352" y="29576"/>
                  </a:lnTo>
                  <a:lnTo>
                    <a:pt x="40131" y="29970"/>
                  </a:lnTo>
                  <a:lnTo>
                    <a:pt x="38989" y="30443"/>
                  </a:lnTo>
                  <a:lnTo>
                    <a:pt x="37886" y="30955"/>
                  </a:lnTo>
                  <a:lnTo>
                    <a:pt x="36783" y="31506"/>
                  </a:lnTo>
                  <a:lnTo>
                    <a:pt x="35760" y="32097"/>
                  </a:lnTo>
                  <a:lnTo>
                    <a:pt x="34775" y="32766"/>
                  </a:lnTo>
                  <a:lnTo>
                    <a:pt x="33830" y="33475"/>
                  </a:lnTo>
                  <a:lnTo>
                    <a:pt x="32963" y="34184"/>
                  </a:lnTo>
                  <a:lnTo>
                    <a:pt x="33278" y="34538"/>
                  </a:lnTo>
                  <a:lnTo>
                    <a:pt x="33712" y="34893"/>
                  </a:lnTo>
                  <a:lnTo>
                    <a:pt x="34105" y="35287"/>
                  </a:lnTo>
                  <a:lnTo>
                    <a:pt x="34460" y="35602"/>
                  </a:lnTo>
                  <a:lnTo>
                    <a:pt x="33200" y="36980"/>
                  </a:lnTo>
                  <a:lnTo>
                    <a:pt x="31821" y="38319"/>
                  </a:lnTo>
                  <a:lnTo>
                    <a:pt x="30404" y="39658"/>
                  </a:lnTo>
                  <a:lnTo>
                    <a:pt x="28907" y="40958"/>
                  </a:lnTo>
                  <a:lnTo>
                    <a:pt x="27332" y="42218"/>
                  </a:lnTo>
                  <a:lnTo>
                    <a:pt x="25678" y="43399"/>
                  </a:lnTo>
                  <a:lnTo>
                    <a:pt x="24024" y="44541"/>
                  </a:lnTo>
                  <a:lnTo>
                    <a:pt x="23157" y="45053"/>
                  </a:lnTo>
                  <a:lnTo>
                    <a:pt x="22252" y="45565"/>
                  </a:lnTo>
                  <a:lnTo>
                    <a:pt x="22252" y="45565"/>
                  </a:lnTo>
                  <a:lnTo>
                    <a:pt x="22488" y="34538"/>
                  </a:lnTo>
                  <a:lnTo>
                    <a:pt x="22567" y="27765"/>
                  </a:lnTo>
                  <a:lnTo>
                    <a:pt x="22606" y="21070"/>
                  </a:lnTo>
                  <a:lnTo>
                    <a:pt x="25638" y="20912"/>
                  </a:lnTo>
                  <a:lnTo>
                    <a:pt x="28119" y="20794"/>
                  </a:lnTo>
                  <a:lnTo>
                    <a:pt x="30482" y="20637"/>
                  </a:lnTo>
                  <a:lnTo>
                    <a:pt x="30561" y="19967"/>
                  </a:lnTo>
                  <a:lnTo>
                    <a:pt x="30601" y="19219"/>
                  </a:lnTo>
                  <a:lnTo>
                    <a:pt x="30561" y="18353"/>
                  </a:lnTo>
                  <a:lnTo>
                    <a:pt x="30482" y="17407"/>
                  </a:lnTo>
                  <a:lnTo>
                    <a:pt x="30404" y="16935"/>
                  </a:lnTo>
                  <a:lnTo>
                    <a:pt x="30285" y="16502"/>
                  </a:lnTo>
                  <a:lnTo>
                    <a:pt x="30128" y="16068"/>
                  </a:lnTo>
                  <a:lnTo>
                    <a:pt x="29970" y="15675"/>
                  </a:lnTo>
                  <a:lnTo>
                    <a:pt x="29734" y="15320"/>
                  </a:lnTo>
                  <a:lnTo>
                    <a:pt x="29458" y="15045"/>
                  </a:lnTo>
                  <a:lnTo>
                    <a:pt x="22606" y="15438"/>
                  </a:lnTo>
                  <a:lnTo>
                    <a:pt x="22567" y="12879"/>
                  </a:lnTo>
                  <a:lnTo>
                    <a:pt x="22488" y="10752"/>
                  </a:lnTo>
                  <a:lnTo>
                    <a:pt x="22842" y="10555"/>
                  </a:lnTo>
                  <a:lnTo>
                    <a:pt x="23197" y="10358"/>
                  </a:lnTo>
                  <a:lnTo>
                    <a:pt x="23512" y="10161"/>
                  </a:lnTo>
                  <a:lnTo>
                    <a:pt x="23827" y="9886"/>
                  </a:lnTo>
                  <a:lnTo>
                    <a:pt x="24103" y="9649"/>
                  </a:lnTo>
                  <a:lnTo>
                    <a:pt x="24378" y="9334"/>
                  </a:lnTo>
                  <a:lnTo>
                    <a:pt x="24654" y="9019"/>
                  </a:lnTo>
                  <a:lnTo>
                    <a:pt x="24890" y="8704"/>
                  </a:lnTo>
                  <a:lnTo>
                    <a:pt x="25087" y="8389"/>
                  </a:lnTo>
                  <a:lnTo>
                    <a:pt x="25284" y="8035"/>
                  </a:lnTo>
                  <a:lnTo>
                    <a:pt x="25442" y="7641"/>
                  </a:lnTo>
                  <a:lnTo>
                    <a:pt x="25560" y="7247"/>
                  </a:lnTo>
                  <a:lnTo>
                    <a:pt x="25678" y="6853"/>
                  </a:lnTo>
                  <a:lnTo>
                    <a:pt x="25757" y="6459"/>
                  </a:lnTo>
                  <a:lnTo>
                    <a:pt x="25796" y="6026"/>
                  </a:lnTo>
                  <a:lnTo>
                    <a:pt x="25835" y="5632"/>
                  </a:lnTo>
                  <a:lnTo>
                    <a:pt x="25796" y="5042"/>
                  </a:lnTo>
                  <a:lnTo>
                    <a:pt x="25717" y="4490"/>
                  </a:lnTo>
                  <a:lnTo>
                    <a:pt x="25560" y="3939"/>
                  </a:lnTo>
                  <a:lnTo>
                    <a:pt x="25363" y="3427"/>
                  </a:lnTo>
                  <a:lnTo>
                    <a:pt x="25126" y="2915"/>
                  </a:lnTo>
                  <a:lnTo>
                    <a:pt x="24851" y="2482"/>
                  </a:lnTo>
                  <a:lnTo>
                    <a:pt x="24536" y="2049"/>
                  </a:lnTo>
                  <a:lnTo>
                    <a:pt x="24181" y="1655"/>
                  </a:lnTo>
                  <a:lnTo>
                    <a:pt x="23787" y="1261"/>
                  </a:lnTo>
                  <a:lnTo>
                    <a:pt x="23354" y="946"/>
                  </a:lnTo>
                  <a:lnTo>
                    <a:pt x="22882" y="670"/>
                  </a:lnTo>
                  <a:lnTo>
                    <a:pt x="22370" y="434"/>
                  </a:lnTo>
                  <a:lnTo>
                    <a:pt x="21858" y="237"/>
                  </a:lnTo>
                  <a:lnTo>
                    <a:pt x="21346" y="119"/>
                  </a:lnTo>
                  <a:lnTo>
                    <a:pt x="20755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" name="Google Shape;4081;p33">
              <a:extLst>
                <a:ext uri="{FF2B5EF4-FFF2-40B4-BE49-F238E27FC236}">
                  <a16:creationId xmlns:a16="http://schemas.microsoft.com/office/drawing/2014/main" id="{FB3569F7-AD27-4EB2-ACAB-FC43FE2E98C1}"/>
                </a:ext>
              </a:extLst>
            </p:cNvPr>
            <p:cNvSpPr/>
            <p:nvPr/>
          </p:nvSpPr>
          <p:spPr>
            <a:xfrm>
              <a:off x="6825050" y="894450"/>
              <a:ext cx="1072200" cy="1361625"/>
            </a:xfrm>
            <a:custGeom>
              <a:avLst/>
              <a:gdLst/>
              <a:ahLst/>
              <a:cxnLst/>
              <a:rect l="l" t="t" r="r" b="b"/>
              <a:pathLst>
                <a:path w="42888" h="54465" extrusionOk="0">
                  <a:moveTo>
                    <a:pt x="20952" y="1536"/>
                  </a:moveTo>
                  <a:lnTo>
                    <a:pt x="21424" y="1575"/>
                  </a:lnTo>
                  <a:lnTo>
                    <a:pt x="21936" y="1654"/>
                  </a:lnTo>
                  <a:lnTo>
                    <a:pt x="22370" y="1772"/>
                  </a:lnTo>
                  <a:lnTo>
                    <a:pt x="22842" y="1930"/>
                  </a:lnTo>
                  <a:lnTo>
                    <a:pt x="23275" y="2127"/>
                  </a:lnTo>
                  <a:lnTo>
                    <a:pt x="23669" y="2363"/>
                  </a:lnTo>
                  <a:lnTo>
                    <a:pt x="24024" y="2639"/>
                  </a:lnTo>
                  <a:lnTo>
                    <a:pt x="24378" y="2954"/>
                  </a:lnTo>
                  <a:lnTo>
                    <a:pt x="24693" y="3308"/>
                  </a:lnTo>
                  <a:lnTo>
                    <a:pt x="24969" y="3702"/>
                  </a:lnTo>
                  <a:lnTo>
                    <a:pt x="25205" y="4096"/>
                  </a:lnTo>
                  <a:lnTo>
                    <a:pt x="25441" y="4529"/>
                  </a:lnTo>
                  <a:lnTo>
                    <a:pt x="25599" y="4962"/>
                  </a:lnTo>
                  <a:lnTo>
                    <a:pt x="25717" y="5435"/>
                  </a:lnTo>
                  <a:lnTo>
                    <a:pt x="25796" y="5907"/>
                  </a:lnTo>
                  <a:lnTo>
                    <a:pt x="25796" y="6419"/>
                  </a:lnTo>
                  <a:lnTo>
                    <a:pt x="25796" y="6774"/>
                  </a:lnTo>
                  <a:lnTo>
                    <a:pt x="25756" y="7128"/>
                  </a:lnTo>
                  <a:lnTo>
                    <a:pt x="25678" y="7443"/>
                  </a:lnTo>
                  <a:lnTo>
                    <a:pt x="25599" y="7798"/>
                  </a:lnTo>
                  <a:lnTo>
                    <a:pt x="25481" y="8113"/>
                  </a:lnTo>
                  <a:lnTo>
                    <a:pt x="25363" y="8428"/>
                  </a:lnTo>
                  <a:lnTo>
                    <a:pt x="25205" y="8743"/>
                  </a:lnTo>
                  <a:lnTo>
                    <a:pt x="25008" y="9058"/>
                  </a:lnTo>
                  <a:lnTo>
                    <a:pt x="24811" y="9334"/>
                  </a:lnTo>
                  <a:lnTo>
                    <a:pt x="24614" y="9609"/>
                  </a:lnTo>
                  <a:lnTo>
                    <a:pt x="24378" y="9845"/>
                  </a:lnTo>
                  <a:lnTo>
                    <a:pt x="24102" y="10082"/>
                  </a:lnTo>
                  <a:lnTo>
                    <a:pt x="23827" y="10318"/>
                  </a:lnTo>
                  <a:lnTo>
                    <a:pt x="23551" y="10515"/>
                  </a:lnTo>
                  <a:lnTo>
                    <a:pt x="23236" y="10673"/>
                  </a:lnTo>
                  <a:lnTo>
                    <a:pt x="22921" y="10830"/>
                  </a:lnTo>
                  <a:lnTo>
                    <a:pt x="22448" y="11066"/>
                  </a:lnTo>
                  <a:lnTo>
                    <a:pt x="22448" y="11578"/>
                  </a:lnTo>
                  <a:lnTo>
                    <a:pt x="22527" y="13626"/>
                  </a:lnTo>
                  <a:lnTo>
                    <a:pt x="22566" y="16225"/>
                  </a:lnTo>
                  <a:lnTo>
                    <a:pt x="22566" y="16265"/>
                  </a:lnTo>
                  <a:lnTo>
                    <a:pt x="19298" y="16383"/>
                  </a:lnTo>
                  <a:lnTo>
                    <a:pt x="19298" y="11460"/>
                  </a:lnTo>
                  <a:lnTo>
                    <a:pt x="19298" y="10988"/>
                  </a:lnTo>
                  <a:lnTo>
                    <a:pt x="18865" y="10791"/>
                  </a:lnTo>
                  <a:lnTo>
                    <a:pt x="18549" y="10633"/>
                  </a:lnTo>
                  <a:lnTo>
                    <a:pt x="18234" y="10436"/>
                  </a:lnTo>
                  <a:lnTo>
                    <a:pt x="17959" y="10239"/>
                  </a:lnTo>
                  <a:lnTo>
                    <a:pt x="17722" y="10003"/>
                  </a:lnTo>
                  <a:lnTo>
                    <a:pt x="17447" y="9767"/>
                  </a:lnTo>
                  <a:lnTo>
                    <a:pt x="17250" y="9530"/>
                  </a:lnTo>
                  <a:lnTo>
                    <a:pt x="16817" y="8979"/>
                  </a:lnTo>
                  <a:lnTo>
                    <a:pt x="16502" y="8388"/>
                  </a:lnTo>
                  <a:lnTo>
                    <a:pt x="16383" y="8073"/>
                  </a:lnTo>
                  <a:lnTo>
                    <a:pt x="16265" y="7758"/>
                  </a:lnTo>
                  <a:lnTo>
                    <a:pt x="16187" y="7443"/>
                  </a:lnTo>
                  <a:lnTo>
                    <a:pt x="16147" y="7089"/>
                  </a:lnTo>
                  <a:lnTo>
                    <a:pt x="16108" y="6734"/>
                  </a:lnTo>
                  <a:lnTo>
                    <a:pt x="16068" y="6419"/>
                  </a:lnTo>
                  <a:lnTo>
                    <a:pt x="16108" y="5907"/>
                  </a:lnTo>
                  <a:lnTo>
                    <a:pt x="16187" y="5435"/>
                  </a:lnTo>
                  <a:lnTo>
                    <a:pt x="16305" y="4962"/>
                  </a:lnTo>
                  <a:lnTo>
                    <a:pt x="16462" y="4529"/>
                  </a:lnTo>
                  <a:lnTo>
                    <a:pt x="16659" y="4096"/>
                  </a:lnTo>
                  <a:lnTo>
                    <a:pt x="16895" y="3702"/>
                  </a:lnTo>
                  <a:lnTo>
                    <a:pt x="17171" y="3308"/>
                  </a:lnTo>
                  <a:lnTo>
                    <a:pt x="17486" y="2954"/>
                  </a:lnTo>
                  <a:lnTo>
                    <a:pt x="17841" y="2639"/>
                  </a:lnTo>
                  <a:lnTo>
                    <a:pt x="18234" y="2363"/>
                  </a:lnTo>
                  <a:lnTo>
                    <a:pt x="18628" y="2127"/>
                  </a:lnTo>
                  <a:lnTo>
                    <a:pt x="19061" y="1930"/>
                  </a:lnTo>
                  <a:lnTo>
                    <a:pt x="19495" y="1772"/>
                  </a:lnTo>
                  <a:lnTo>
                    <a:pt x="19967" y="1654"/>
                  </a:lnTo>
                  <a:lnTo>
                    <a:pt x="20440" y="1575"/>
                  </a:lnTo>
                  <a:lnTo>
                    <a:pt x="20952" y="1536"/>
                  </a:lnTo>
                  <a:close/>
                  <a:moveTo>
                    <a:pt x="29891" y="16580"/>
                  </a:moveTo>
                  <a:lnTo>
                    <a:pt x="30128" y="16974"/>
                  </a:lnTo>
                  <a:lnTo>
                    <a:pt x="30285" y="17407"/>
                  </a:lnTo>
                  <a:lnTo>
                    <a:pt x="30403" y="17919"/>
                  </a:lnTo>
                  <a:lnTo>
                    <a:pt x="30482" y="18470"/>
                  </a:lnTo>
                  <a:lnTo>
                    <a:pt x="30561" y="19021"/>
                  </a:lnTo>
                  <a:lnTo>
                    <a:pt x="30561" y="19612"/>
                  </a:lnTo>
                  <a:lnTo>
                    <a:pt x="30561" y="20163"/>
                  </a:lnTo>
                  <a:lnTo>
                    <a:pt x="30561" y="20715"/>
                  </a:lnTo>
                  <a:lnTo>
                    <a:pt x="27647" y="20872"/>
                  </a:lnTo>
                  <a:lnTo>
                    <a:pt x="23315" y="21109"/>
                  </a:lnTo>
                  <a:lnTo>
                    <a:pt x="22606" y="21148"/>
                  </a:lnTo>
                  <a:lnTo>
                    <a:pt x="22606" y="21187"/>
                  </a:lnTo>
                  <a:lnTo>
                    <a:pt x="19337" y="21266"/>
                  </a:lnTo>
                  <a:lnTo>
                    <a:pt x="19337" y="21227"/>
                  </a:lnTo>
                  <a:lnTo>
                    <a:pt x="18549" y="21266"/>
                  </a:lnTo>
                  <a:lnTo>
                    <a:pt x="15399" y="21266"/>
                  </a:lnTo>
                  <a:lnTo>
                    <a:pt x="14296" y="21227"/>
                  </a:lnTo>
                  <a:lnTo>
                    <a:pt x="13430" y="21187"/>
                  </a:lnTo>
                  <a:lnTo>
                    <a:pt x="12760" y="21109"/>
                  </a:lnTo>
                  <a:lnTo>
                    <a:pt x="12288" y="21069"/>
                  </a:lnTo>
                  <a:lnTo>
                    <a:pt x="12012" y="20991"/>
                  </a:lnTo>
                  <a:lnTo>
                    <a:pt x="11815" y="20951"/>
                  </a:lnTo>
                  <a:lnTo>
                    <a:pt x="11697" y="20597"/>
                  </a:lnTo>
                  <a:lnTo>
                    <a:pt x="11618" y="20242"/>
                  </a:lnTo>
                  <a:lnTo>
                    <a:pt x="11461" y="19376"/>
                  </a:lnTo>
                  <a:lnTo>
                    <a:pt x="11382" y="18470"/>
                  </a:lnTo>
                  <a:lnTo>
                    <a:pt x="11343" y="17643"/>
                  </a:lnTo>
                  <a:lnTo>
                    <a:pt x="19298" y="17210"/>
                  </a:lnTo>
                  <a:lnTo>
                    <a:pt x="19298" y="17170"/>
                  </a:lnTo>
                  <a:lnTo>
                    <a:pt x="23512" y="16974"/>
                  </a:lnTo>
                  <a:lnTo>
                    <a:pt x="29891" y="16580"/>
                  </a:lnTo>
                  <a:close/>
                  <a:moveTo>
                    <a:pt x="22606" y="21936"/>
                  </a:moveTo>
                  <a:lnTo>
                    <a:pt x="22566" y="28591"/>
                  </a:lnTo>
                  <a:lnTo>
                    <a:pt x="22488" y="35325"/>
                  </a:lnTo>
                  <a:lnTo>
                    <a:pt x="22251" y="46352"/>
                  </a:lnTo>
                  <a:lnTo>
                    <a:pt x="22251" y="46707"/>
                  </a:lnTo>
                  <a:lnTo>
                    <a:pt x="21424" y="47297"/>
                  </a:lnTo>
                  <a:lnTo>
                    <a:pt x="20676" y="46746"/>
                  </a:lnTo>
                  <a:lnTo>
                    <a:pt x="20597" y="46274"/>
                  </a:lnTo>
                  <a:lnTo>
                    <a:pt x="20322" y="43556"/>
                  </a:lnTo>
                  <a:lnTo>
                    <a:pt x="20046" y="40603"/>
                  </a:lnTo>
                  <a:lnTo>
                    <a:pt x="19849" y="37452"/>
                  </a:lnTo>
                  <a:lnTo>
                    <a:pt x="19692" y="34262"/>
                  </a:lnTo>
                  <a:lnTo>
                    <a:pt x="19573" y="31072"/>
                  </a:lnTo>
                  <a:lnTo>
                    <a:pt x="19455" y="27882"/>
                  </a:lnTo>
                  <a:lnTo>
                    <a:pt x="19337" y="22054"/>
                  </a:lnTo>
                  <a:lnTo>
                    <a:pt x="22606" y="21936"/>
                  </a:lnTo>
                  <a:close/>
                  <a:moveTo>
                    <a:pt x="41351" y="31387"/>
                  </a:moveTo>
                  <a:lnTo>
                    <a:pt x="41351" y="32293"/>
                  </a:lnTo>
                  <a:lnTo>
                    <a:pt x="41273" y="33199"/>
                  </a:lnTo>
                  <a:lnTo>
                    <a:pt x="41194" y="34065"/>
                  </a:lnTo>
                  <a:lnTo>
                    <a:pt x="41036" y="34971"/>
                  </a:lnTo>
                  <a:lnTo>
                    <a:pt x="40879" y="35837"/>
                  </a:lnTo>
                  <a:lnTo>
                    <a:pt x="40643" y="36704"/>
                  </a:lnTo>
                  <a:lnTo>
                    <a:pt x="40367" y="37610"/>
                  </a:lnTo>
                  <a:lnTo>
                    <a:pt x="40091" y="38476"/>
                  </a:lnTo>
                  <a:lnTo>
                    <a:pt x="39737" y="38279"/>
                  </a:lnTo>
                  <a:lnTo>
                    <a:pt x="39343" y="38003"/>
                  </a:lnTo>
                  <a:lnTo>
                    <a:pt x="38989" y="37688"/>
                  </a:lnTo>
                  <a:lnTo>
                    <a:pt x="38673" y="37334"/>
                  </a:lnTo>
                  <a:lnTo>
                    <a:pt x="37965" y="36546"/>
                  </a:lnTo>
                  <a:lnTo>
                    <a:pt x="37453" y="37452"/>
                  </a:lnTo>
                  <a:lnTo>
                    <a:pt x="37138" y="37925"/>
                  </a:lnTo>
                  <a:lnTo>
                    <a:pt x="36783" y="38397"/>
                  </a:lnTo>
                  <a:lnTo>
                    <a:pt x="35956" y="39461"/>
                  </a:lnTo>
                  <a:lnTo>
                    <a:pt x="35011" y="40524"/>
                  </a:lnTo>
                  <a:lnTo>
                    <a:pt x="33948" y="41666"/>
                  </a:lnTo>
                  <a:lnTo>
                    <a:pt x="32806" y="42808"/>
                  </a:lnTo>
                  <a:lnTo>
                    <a:pt x="31624" y="43950"/>
                  </a:lnTo>
                  <a:lnTo>
                    <a:pt x="30403" y="45092"/>
                  </a:lnTo>
                  <a:lnTo>
                    <a:pt x="29143" y="46195"/>
                  </a:lnTo>
                  <a:lnTo>
                    <a:pt x="26701" y="48321"/>
                  </a:lnTo>
                  <a:lnTo>
                    <a:pt x="24496" y="50133"/>
                  </a:lnTo>
                  <a:lnTo>
                    <a:pt x="22645" y="51590"/>
                  </a:lnTo>
                  <a:lnTo>
                    <a:pt x="21424" y="52575"/>
                  </a:lnTo>
                  <a:lnTo>
                    <a:pt x="20204" y="51590"/>
                  </a:lnTo>
                  <a:lnTo>
                    <a:pt x="18392" y="50133"/>
                  </a:lnTo>
                  <a:lnTo>
                    <a:pt x="16147" y="48321"/>
                  </a:lnTo>
                  <a:lnTo>
                    <a:pt x="13706" y="46195"/>
                  </a:lnTo>
                  <a:lnTo>
                    <a:pt x="12485" y="45092"/>
                  </a:lnTo>
                  <a:lnTo>
                    <a:pt x="11225" y="43950"/>
                  </a:lnTo>
                  <a:lnTo>
                    <a:pt x="10043" y="42808"/>
                  </a:lnTo>
                  <a:lnTo>
                    <a:pt x="8901" y="41666"/>
                  </a:lnTo>
                  <a:lnTo>
                    <a:pt x="7877" y="40524"/>
                  </a:lnTo>
                  <a:lnTo>
                    <a:pt x="6893" y="39461"/>
                  </a:lnTo>
                  <a:lnTo>
                    <a:pt x="6105" y="38397"/>
                  </a:lnTo>
                  <a:lnTo>
                    <a:pt x="5750" y="37925"/>
                  </a:lnTo>
                  <a:lnTo>
                    <a:pt x="5435" y="37452"/>
                  </a:lnTo>
                  <a:lnTo>
                    <a:pt x="4884" y="36546"/>
                  </a:lnTo>
                  <a:lnTo>
                    <a:pt x="4215" y="37334"/>
                  </a:lnTo>
                  <a:lnTo>
                    <a:pt x="3860" y="37688"/>
                  </a:lnTo>
                  <a:lnTo>
                    <a:pt x="3506" y="38003"/>
                  </a:lnTo>
                  <a:lnTo>
                    <a:pt x="3112" y="38279"/>
                  </a:lnTo>
                  <a:lnTo>
                    <a:pt x="2797" y="38476"/>
                  </a:lnTo>
                  <a:lnTo>
                    <a:pt x="2482" y="37610"/>
                  </a:lnTo>
                  <a:lnTo>
                    <a:pt x="2206" y="36704"/>
                  </a:lnTo>
                  <a:lnTo>
                    <a:pt x="1970" y="35837"/>
                  </a:lnTo>
                  <a:lnTo>
                    <a:pt x="1812" y="34971"/>
                  </a:lnTo>
                  <a:lnTo>
                    <a:pt x="1655" y="34065"/>
                  </a:lnTo>
                  <a:lnTo>
                    <a:pt x="1576" y="33199"/>
                  </a:lnTo>
                  <a:lnTo>
                    <a:pt x="1497" y="32293"/>
                  </a:lnTo>
                  <a:lnTo>
                    <a:pt x="1497" y="31387"/>
                  </a:lnTo>
                  <a:lnTo>
                    <a:pt x="2403" y="31742"/>
                  </a:lnTo>
                  <a:lnTo>
                    <a:pt x="3309" y="32136"/>
                  </a:lnTo>
                  <a:lnTo>
                    <a:pt x="4136" y="32529"/>
                  </a:lnTo>
                  <a:lnTo>
                    <a:pt x="5002" y="32963"/>
                  </a:lnTo>
                  <a:lnTo>
                    <a:pt x="5790" y="33435"/>
                  </a:lnTo>
                  <a:lnTo>
                    <a:pt x="6577" y="33947"/>
                  </a:lnTo>
                  <a:lnTo>
                    <a:pt x="7326" y="34459"/>
                  </a:lnTo>
                  <a:lnTo>
                    <a:pt x="8035" y="35010"/>
                  </a:lnTo>
                  <a:lnTo>
                    <a:pt x="7916" y="35129"/>
                  </a:lnTo>
                  <a:lnTo>
                    <a:pt x="7444" y="35522"/>
                  </a:lnTo>
                  <a:lnTo>
                    <a:pt x="7247" y="35719"/>
                  </a:lnTo>
                  <a:lnTo>
                    <a:pt x="7050" y="35916"/>
                  </a:lnTo>
                  <a:lnTo>
                    <a:pt x="6696" y="36428"/>
                  </a:lnTo>
                  <a:lnTo>
                    <a:pt x="7089" y="36901"/>
                  </a:lnTo>
                  <a:lnTo>
                    <a:pt x="8468" y="38397"/>
                  </a:lnTo>
                  <a:lnTo>
                    <a:pt x="9925" y="39815"/>
                  </a:lnTo>
                  <a:lnTo>
                    <a:pt x="11421" y="41193"/>
                  </a:lnTo>
                  <a:lnTo>
                    <a:pt x="12957" y="42532"/>
                  </a:lnTo>
                  <a:lnTo>
                    <a:pt x="14533" y="43753"/>
                  </a:lnTo>
                  <a:lnTo>
                    <a:pt x="16187" y="44935"/>
                  </a:lnTo>
                  <a:lnTo>
                    <a:pt x="17841" y="46037"/>
                  </a:lnTo>
                  <a:lnTo>
                    <a:pt x="19495" y="47022"/>
                  </a:lnTo>
                  <a:lnTo>
                    <a:pt x="20755" y="47770"/>
                  </a:lnTo>
                  <a:lnTo>
                    <a:pt x="21227" y="48085"/>
                  </a:lnTo>
                  <a:lnTo>
                    <a:pt x="21346" y="48125"/>
                  </a:lnTo>
                  <a:lnTo>
                    <a:pt x="21503" y="48125"/>
                  </a:lnTo>
                  <a:lnTo>
                    <a:pt x="21621" y="48085"/>
                  </a:lnTo>
                  <a:lnTo>
                    <a:pt x="21858" y="47928"/>
                  </a:lnTo>
                  <a:lnTo>
                    <a:pt x="22212" y="47652"/>
                  </a:lnTo>
                  <a:lnTo>
                    <a:pt x="22212" y="47691"/>
                  </a:lnTo>
                  <a:lnTo>
                    <a:pt x="23393" y="47022"/>
                  </a:lnTo>
                  <a:lnTo>
                    <a:pt x="25047" y="46037"/>
                  </a:lnTo>
                  <a:lnTo>
                    <a:pt x="26701" y="44935"/>
                  </a:lnTo>
                  <a:lnTo>
                    <a:pt x="28316" y="43753"/>
                  </a:lnTo>
                  <a:lnTo>
                    <a:pt x="29931" y="42493"/>
                  </a:lnTo>
                  <a:lnTo>
                    <a:pt x="31467" y="41193"/>
                  </a:lnTo>
                  <a:lnTo>
                    <a:pt x="32963" y="39815"/>
                  </a:lnTo>
                  <a:lnTo>
                    <a:pt x="34381" y="38358"/>
                  </a:lnTo>
                  <a:lnTo>
                    <a:pt x="35759" y="36901"/>
                  </a:lnTo>
                  <a:lnTo>
                    <a:pt x="36192" y="36428"/>
                  </a:lnTo>
                  <a:lnTo>
                    <a:pt x="35799" y="35916"/>
                  </a:lnTo>
                  <a:lnTo>
                    <a:pt x="35602" y="35719"/>
                  </a:lnTo>
                  <a:lnTo>
                    <a:pt x="35405" y="35522"/>
                  </a:lnTo>
                  <a:lnTo>
                    <a:pt x="34932" y="35129"/>
                  </a:lnTo>
                  <a:lnTo>
                    <a:pt x="34814" y="35010"/>
                  </a:lnTo>
                  <a:lnTo>
                    <a:pt x="35562" y="34459"/>
                  </a:lnTo>
                  <a:lnTo>
                    <a:pt x="36311" y="33947"/>
                  </a:lnTo>
                  <a:lnTo>
                    <a:pt x="37059" y="33435"/>
                  </a:lnTo>
                  <a:lnTo>
                    <a:pt x="37886" y="32963"/>
                  </a:lnTo>
                  <a:lnTo>
                    <a:pt x="38713" y="32529"/>
                  </a:lnTo>
                  <a:lnTo>
                    <a:pt x="39579" y="32136"/>
                  </a:lnTo>
                  <a:lnTo>
                    <a:pt x="40446" y="31742"/>
                  </a:lnTo>
                  <a:lnTo>
                    <a:pt x="41351" y="31387"/>
                  </a:lnTo>
                  <a:close/>
                  <a:moveTo>
                    <a:pt x="20952" y="0"/>
                  </a:moveTo>
                  <a:lnTo>
                    <a:pt x="20282" y="39"/>
                  </a:lnTo>
                  <a:lnTo>
                    <a:pt x="19652" y="158"/>
                  </a:lnTo>
                  <a:lnTo>
                    <a:pt x="19061" y="315"/>
                  </a:lnTo>
                  <a:lnTo>
                    <a:pt x="18471" y="512"/>
                  </a:lnTo>
                  <a:lnTo>
                    <a:pt x="17919" y="788"/>
                  </a:lnTo>
                  <a:lnTo>
                    <a:pt x="17368" y="1103"/>
                  </a:lnTo>
                  <a:lnTo>
                    <a:pt x="16895" y="1497"/>
                  </a:lnTo>
                  <a:lnTo>
                    <a:pt x="16423" y="1890"/>
                  </a:lnTo>
                  <a:lnTo>
                    <a:pt x="16029" y="2324"/>
                  </a:lnTo>
                  <a:lnTo>
                    <a:pt x="15635" y="2836"/>
                  </a:lnTo>
                  <a:lnTo>
                    <a:pt x="15320" y="3348"/>
                  </a:lnTo>
                  <a:lnTo>
                    <a:pt x="15045" y="3899"/>
                  </a:lnTo>
                  <a:lnTo>
                    <a:pt x="14848" y="4490"/>
                  </a:lnTo>
                  <a:lnTo>
                    <a:pt x="14690" y="5120"/>
                  </a:lnTo>
                  <a:lnTo>
                    <a:pt x="14572" y="5750"/>
                  </a:lnTo>
                  <a:lnTo>
                    <a:pt x="14572" y="6419"/>
                  </a:lnTo>
                  <a:lnTo>
                    <a:pt x="14572" y="6813"/>
                  </a:lnTo>
                  <a:lnTo>
                    <a:pt x="14611" y="7246"/>
                  </a:lnTo>
                  <a:lnTo>
                    <a:pt x="14690" y="7640"/>
                  </a:lnTo>
                  <a:lnTo>
                    <a:pt x="14769" y="8073"/>
                  </a:lnTo>
                  <a:lnTo>
                    <a:pt x="14887" y="8467"/>
                  </a:lnTo>
                  <a:lnTo>
                    <a:pt x="15045" y="8861"/>
                  </a:lnTo>
                  <a:lnTo>
                    <a:pt x="15241" y="9215"/>
                  </a:lnTo>
                  <a:lnTo>
                    <a:pt x="15438" y="9609"/>
                  </a:lnTo>
                  <a:lnTo>
                    <a:pt x="15635" y="9964"/>
                  </a:lnTo>
                  <a:lnTo>
                    <a:pt x="15872" y="10279"/>
                  </a:lnTo>
                  <a:lnTo>
                    <a:pt x="16147" y="10594"/>
                  </a:lnTo>
                  <a:lnTo>
                    <a:pt x="16423" y="10909"/>
                  </a:lnTo>
                  <a:lnTo>
                    <a:pt x="16738" y="11184"/>
                  </a:lnTo>
                  <a:lnTo>
                    <a:pt x="17053" y="11460"/>
                  </a:lnTo>
                  <a:lnTo>
                    <a:pt x="17407" y="11696"/>
                  </a:lnTo>
                  <a:lnTo>
                    <a:pt x="17762" y="11933"/>
                  </a:lnTo>
                  <a:lnTo>
                    <a:pt x="17762" y="15753"/>
                  </a:lnTo>
                  <a:lnTo>
                    <a:pt x="9767" y="16225"/>
                  </a:lnTo>
                  <a:lnTo>
                    <a:pt x="9767" y="16934"/>
                  </a:lnTo>
                  <a:lnTo>
                    <a:pt x="9807" y="17604"/>
                  </a:lnTo>
                  <a:lnTo>
                    <a:pt x="9886" y="18903"/>
                  </a:lnTo>
                  <a:lnTo>
                    <a:pt x="9964" y="19652"/>
                  </a:lnTo>
                  <a:lnTo>
                    <a:pt x="10082" y="20439"/>
                  </a:lnTo>
                  <a:lnTo>
                    <a:pt x="10279" y="21148"/>
                  </a:lnTo>
                  <a:lnTo>
                    <a:pt x="10397" y="21463"/>
                  </a:lnTo>
                  <a:lnTo>
                    <a:pt x="10516" y="21739"/>
                  </a:lnTo>
                  <a:lnTo>
                    <a:pt x="10634" y="21936"/>
                  </a:lnTo>
                  <a:lnTo>
                    <a:pt x="10713" y="22054"/>
                  </a:lnTo>
                  <a:lnTo>
                    <a:pt x="10791" y="22133"/>
                  </a:lnTo>
                  <a:lnTo>
                    <a:pt x="10949" y="22251"/>
                  </a:lnTo>
                  <a:lnTo>
                    <a:pt x="11146" y="22329"/>
                  </a:lnTo>
                  <a:lnTo>
                    <a:pt x="11382" y="22408"/>
                  </a:lnTo>
                  <a:lnTo>
                    <a:pt x="11697" y="22487"/>
                  </a:lnTo>
                  <a:lnTo>
                    <a:pt x="12603" y="22645"/>
                  </a:lnTo>
                  <a:lnTo>
                    <a:pt x="13863" y="22723"/>
                  </a:lnTo>
                  <a:lnTo>
                    <a:pt x="15556" y="22802"/>
                  </a:lnTo>
                  <a:lnTo>
                    <a:pt x="17841" y="22802"/>
                  </a:lnTo>
                  <a:lnTo>
                    <a:pt x="17959" y="28119"/>
                  </a:lnTo>
                  <a:lnTo>
                    <a:pt x="18038" y="30993"/>
                  </a:lnTo>
                  <a:lnTo>
                    <a:pt x="18156" y="33868"/>
                  </a:lnTo>
                  <a:lnTo>
                    <a:pt x="18313" y="36783"/>
                  </a:lnTo>
                  <a:lnTo>
                    <a:pt x="18471" y="39618"/>
                  </a:lnTo>
                  <a:lnTo>
                    <a:pt x="18668" y="42335"/>
                  </a:lnTo>
                  <a:lnTo>
                    <a:pt x="18943" y="44935"/>
                  </a:lnTo>
                  <a:lnTo>
                    <a:pt x="17565" y="44068"/>
                  </a:lnTo>
                  <a:lnTo>
                    <a:pt x="16226" y="43123"/>
                  </a:lnTo>
                  <a:lnTo>
                    <a:pt x="14887" y="42099"/>
                  </a:lnTo>
                  <a:lnTo>
                    <a:pt x="13587" y="41075"/>
                  </a:lnTo>
                  <a:lnTo>
                    <a:pt x="12288" y="39972"/>
                  </a:lnTo>
                  <a:lnTo>
                    <a:pt x="11067" y="38830"/>
                  </a:lnTo>
                  <a:lnTo>
                    <a:pt x="9886" y="37649"/>
                  </a:lnTo>
                  <a:lnTo>
                    <a:pt x="8704" y="36428"/>
                  </a:lnTo>
                  <a:lnTo>
                    <a:pt x="8901" y="36271"/>
                  </a:lnTo>
                  <a:lnTo>
                    <a:pt x="9374" y="35837"/>
                  </a:lnTo>
                  <a:lnTo>
                    <a:pt x="9610" y="35641"/>
                  </a:lnTo>
                  <a:lnTo>
                    <a:pt x="9767" y="35444"/>
                  </a:lnTo>
                  <a:lnTo>
                    <a:pt x="10201" y="34892"/>
                  </a:lnTo>
                  <a:lnTo>
                    <a:pt x="9649" y="34420"/>
                  </a:lnTo>
                  <a:lnTo>
                    <a:pt x="8743" y="33632"/>
                  </a:lnTo>
                  <a:lnTo>
                    <a:pt x="7798" y="32923"/>
                  </a:lnTo>
                  <a:lnTo>
                    <a:pt x="6774" y="32254"/>
                  </a:lnTo>
                  <a:lnTo>
                    <a:pt x="5672" y="31624"/>
                  </a:lnTo>
                  <a:lnTo>
                    <a:pt x="4569" y="31072"/>
                  </a:lnTo>
                  <a:lnTo>
                    <a:pt x="3427" y="30521"/>
                  </a:lnTo>
                  <a:lnTo>
                    <a:pt x="2245" y="30048"/>
                  </a:lnTo>
                  <a:lnTo>
                    <a:pt x="1025" y="29615"/>
                  </a:lnTo>
                  <a:lnTo>
                    <a:pt x="79" y="29339"/>
                  </a:lnTo>
                  <a:lnTo>
                    <a:pt x="40" y="30324"/>
                  </a:lnTo>
                  <a:lnTo>
                    <a:pt x="1" y="31505"/>
                  </a:lnTo>
                  <a:lnTo>
                    <a:pt x="1" y="32687"/>
                  </a:lnTo>
                  <a:lnTo>
                    <a:pt x="119" y="33829"/>
                  </a:lnTo>
                  <a:lnTo>
                    <a:pt x="276" y="35010"/>
                  </a:lnTo>
                  <a:lnTo>
                    <a:pt x="513" y="36192"/>
                  </a:lnTo>
                  <a:lnTo>
                    <a:pt x="788" y="37334"/>
                  </a:lnTo>
                  <a:lnTo>
                    <a:pt x="1182" y="38476"/>
                  </a:lnTo>
                  <a:lnTo>
                    <a:pt x="1615" y="39618"/>
                  </a:lnTo>
                  <a:lnTo>
                    <a:pt x="1773" y="40012"/>
                  </a:lnTo>
                  <a:lnTo>
                    <a:pt x="2206" y="40051"/>
                  </a:lnTo>
                  <a:lnTo>
                    <a:pt x="2561" y="40091"/>
                  </a:lnTo>
                  <a:lnTo>
                    <a:pt x="2876" y="40012"/>
                  </a:lnTo>
                  <a:lnTo>
                    <a:pt x="3230" y="39933"/>
                  </a:lnTo>
                  <a:lnTo>
                    <a:pt x="3545" y="39776"/>
                  </a:lnTo>
                  <a:lnTo>
                    <a:pt x="3860" y="39618"/>
                  </a:lnTo>
                  <a:lnTo>
                    <a:pt x="4136" y="39421"/>
                  </a:lnTo>
                  <a:lnTo>
                    <a:pt x="4648" y="39027"/>
                  </a:lnTo>
                  <a:lnTo>
                    <a:pt x="5514" y="40169"/>
                  </a:lnTo>
                  <a:lnTo>
                    <a:pt x="6538" y="41351"/>
                  </a:lnTo>
                  <a:lnTo>
                    <a:pt x="7680" y="42572"/>
                  </a:lnTo>
                  <a:lnTo>
                    <a:pt x="8901" y="43793"/>
                  </a:lnTo>
                  <a:lnTo>
                    <a:pt x="10201" y="45053"/>
                  </a:lnTo>
                  <a:lnTo>
                    <a:pt x="11540" y="46274"/>
                  </a:lnTo>
                  <a:lnTo>
                    <a:pt x="12879" y="47494"/>
                  </a:lnTo>
                  <a:lnTo>
                    <a:pt x="14178" y="48636"/>
                  </a:lnTo>
                  <a:lnTo>
                    <a:pt x="16699" y="50724"/>
                  </a:lnTo>
                  <a:lnTo>
                    <a:pt x="18786" y="52417"/>
                  </a:lnTo>
                  <a:lnTo>
                    <a:pt x="20991" y="54111"/>
                  </a:lnTo>
                  <a:lnTo>
                    <a:pt x="21424" y="54465"/>
                  </a:lnTo>
                  <a:lnTo>
                    <a:pt x="21897" y="54111"/>
                  </a:lnTo>
                  <a:lnTo>
                    <a:pt x="24063" y="52417"/>
                  </a:lnTo>
                  <a:lnTo>
                    <a:pt x="26190" y="50724"/>
                  </a:lnTo>
                  <a:lnTo>
                    <a:pt x="28671" y="48636"/>
                  </a:lnTo>
                  <a:lnTo>
                    <a:pt x="30010" y="47494"/>
                  </a:lnTo>
                  <a:lnTo>
                    <a:pt x="31349" y="46274"/>
                  </a:lnTo>
                  <a:lnTo>
                    <a:pt x="32687" y="45053"/>
                  </a:lnTo>
                  <a:lnTo>
                    <a:pt x="33948" y="43793"/>
                  </a:lnTo>
                  <a:lnTo>
                    <a:pt x="35208" y="42572"/>
                  </a:lnTo>
                  <a:lnTo>
                    <a:pt x="36311" y="41351"/>
                  </a:lnTo>
                  <a:lnTo>
                    <a:pt x="37335" y="40169"/>
                  </a:lnTo>
                  <a:lnTo>
                    <a:pt x="38201" y="39027"/>
                  </a:lnTo>
                  <a:lnTo>
                    <a:pt x="38713" y="39421"/>
                  </a:lnTo>
                  <a:lnTo>
                    <a:pt x="39028" y="39618"/>
                  </a:lnTo>
                  <a:lnTo>
                    <a:pt x="39304" y="39776"/>
                  </a:lnTo>
                  <a:lnTo>
                    <a:pt x="39658" y="39933"/>
                  </a:lnTo>
                  <a:lnTo>
                    <a:pt x="39973" y="40012"/>
                  </a:lnTo>
                  <a:lnTo>
                    <a:pt x="40288" y="40091"/>
                  </a:lnTo>
                  <a:lnTo>
                    <a:pt x="40643" y="40051"/>
                  </a:lnTo>
                  <a:lnTo>
                    <a:pt x="41076" y="40012"/>
                  </a:lnTo>
                  <a:lnTo>
                    <a:pt x="41273" y="39618"/>
                  </a:lnTo>
                  <a:lnTo>
                    <a:pt x="41706" y="38476"/>
                  </a:lnTo>
                  <a:lnTo>
                    <a:pt x="42060" y="37334"/>
                  </a:lnTo>
                  <a:lnTo>
                    <a:pt x="42375" y="36192"/>
                  </a:lnTo>
                  <a:lnTo>
                    <a:pt x="42572" y="35010"/>
                  </a:lnTo>
                  <a:lnTo>
                    <a:pt x="42769" y="33829"/>
                  </a:lnTo>
                  <a:lnTo>
                    <a:pt x="42848" y="32687"/>
                  </a:lnTo>
                  <a:lnTo>
                    <a:pt x="42887" y="31505"/>
                  </a:lnTo>
                  <a:lnTo>
                    <a:pt x="42848" y="30324"/>
                  </a:lnTo>
                  <a:lnTo>
                    <a:pt x="42769" y="29339"/>
                  </a:lnTo>
                  <a:lnTo>
                    <a:pt x="41863" y="29615"/>
                  </a:lnTo>
                  <a:lnTo>
                    <a:pt x="40643" y="30048"/>
                  </a:lnTo>
                  <a:lnTo>
                    <a:pt x="39422" y="30521"/>
                  </a:lnTo>
                  <a:lnTo>
                    <a:pt x="38280" y="31072"/>
                  </a:lnTo>
                  <a:lnTo>
                    <a:pt x="37177" y="31624"/>
                  </a:lnTo>
                  <a:lnTo>
                    <a:pt x="36114" y="32254"/>
                  </a:lnTo>
                  <a:lnTo>
                    <a:pt x="35090" y="32923"/>
                  </a:lnTo>
                  <a:lnTo>
                    <a:pt x="34105" y="33632"/>
                  </a:lnTo>
                  <a:lnTo>
                    <a:pt x="33199" y="34420"/>
                  </a:lnTo>
                  <a:lnTo>
                    <a:pt x="32648" y="34892"/>
                  </a:lnTo>
                  <a:lnTo>
                    <a:pt x="33081" y="35444"/>
                  </a:lnTo>
                  <a:lnTo>
                    <a:pt x="33278" y="35641"/>
                  </a:lnTo>
                  <a:lnTo>
                    <a:pt x="33475" y="35837"/>
                  </a:lnTo>
                  <a:lnTo>
                    <a:pt x="33948" y="36271"/>
                  </a:lnTo>
                  <a:lnTo>
                    <a:pt x="34145" y="36428"/>
                  </a:lnTo>
                  <a:lnTo>
                    <a:pt x="32963" y="37649"/>
                  </a:lnTo>
                  <a:lnTo>
                    <a:pt x="31782" y="38830"/>
                  </a:lnTo>
                  <a:lnTo>
                    <a:pt x="30522" y="40012"/>
                  </a:lnTo>
                  <a:lnTo>
                    <a:pt x="29222" y="41115"/>
                  </a:lnTo>
                  <a:lnTo>
                    <a:pt x="27883" y="42178"/>
                  </a:lnTo>
                  <a:lnTo>
                    <a:pt x="26544" y="43162"/>
                  </a:lnTo>
                  <a:lnTo>
                    <a:pt x="25205" y="44108"/>
                  </a:lnTo>
                  <a:lnTo>
                    <a:pt x="23787" y="45013"/>
                  </a:lnTo>
                  <a:lnTo>
                    <a:pt x="23787" y="45013"/>
                  </a:lnTo>
                  <a:lnTo>
                    <a:pt x="23984" y="34617"/>
                  </a:lnTo>
                  <a:lnTo>
                    <a:pt x="24063" y="28591"/>
                  </a:lnTo>
                  <a:lnTo>
                    <a:pt x="24142" y="22605"/>
                  </a:lnTo>
                  <a:lnTo>
                    <a:pt x="29143" y="22329"/>
                  </a:lnTo>
                  <a:lnTo>
                    <a:pt x="31309" y="22172"/>
                  </a:lnTo>
                  <a:lnTo>
                    <a:pt x="31900" y="22133"/>
                  </a:lnTo>
                  <a:lnTo>
                    <a:pt x="32018" y="21542"/>
                  </a:lnTo>
                  <a:lnTo>
                    <a:pt x="32018" y="21187"/>
                  </a:lnTo>
                  <a:lnTo>
                    <a:pt x="32097" y="20557"/>
                  </a:lnTo>
                  <a:lnTo>
                    <a:pt x="32097" y="19770"/>
                  </a:lnTo>
                  <a:lnTo>
                    <a:pt x="32057" y="18825"/>
                  </a:lnTo>
                  <a:lnTo>
                    <a:pt x="32018" y="18313"/>
                  </a:lnTo>
                  <a:lnTo>
                    <a:pt x="31939" y="17801"/>
                  </a:lnTo>
                  <a:lnTo>
                    <a:pt x="31821" y="17328"/>
                  </a:lnTo>
                  <a:lnTo>
                    <a:pt x="31703" y="16855"/>
                  </a:lnTo>
                  <a:lnTo>
                    <a:pt x="31506" y="16383"/>
                  </a:lnTo>
                  <a:lnTo>
                    <a:pt x="31309" y="15950"/>
                  </a:lnTo>
                  <a:lnTo>
                    <a:pt x="31033" y="15595"/>
                  </a:lnTo>
                  <a:lnTo>
                    <a:pt x="30718" y="15241"/>
                  </a:lnTo>
                  <a:lnTo>
                    <a:pt x="30482" y="15044"/>
                  </a:lnTo>
                  <a:lnTo>
                    <a:pt x="24102" y="15398"/>
                  </a:lnTo>
                  <a:lnTo>
                    <a:pt x="23984" y="12011"/>
                  </a:lnTo>
                  <a:lnTo>
                    <a:pt x="24378" y="11775"/>
                  </a:lnTo>
                  <a:lnTo>
                    <a:pt x="24732" y="11539"/>
                  </a:lnTo>
                  <a:lnTo>
                    <a:pt x="25047" y="11263"/>
                  </a:lnTo>
                  <a:lnTo>
                    <a:pt x="25363" y="10988"/>
                  </a:lnTo>
                  <a:lnTo>
                    <a:pt x="25678" y="10673"/>
                  </a:lnTo>
                  <a:lnTo>
                    <a:pt x="25953" y="10357"/>
                  </a:lnTo>
                  <a:lnTo>
                    <a:pt x="26190" y="10003"/>
                  </a:lnTo>
                  <a:lnTo>
                    <a:pt x="26426" y="9649"/>
                  </a:lnTo>
                  <a:lnTo>
                    <a:pt x="26623" y="9294"/>
                  </a:lnTo>
                  <a:lnTo>
                    <a:pt x="26820" y="8900"/>
                  </a:lnTo>
                  <a:lnTo>
                    <a:pt x="26977" y="8507"/>
                  </a:lnTo>
                  <a:lnTo>
                    <a:pt x="27095" y="8113"/>
                  </a:lnTo>
                  <a:lnTo>
                    <a:pt x="27174" y="7680"/>
                  </a:lnTo>
                  <a:lnTo>
                    <a:pt x="27253" y="7286"/>
                  </a:lnTo>
                  <a:lnTo>
                    <a:pt x="27292" y="6852"/>
                  </a:lnTo>
                  <a:lnTo>
                    <a:pt x="27332" y="6419"/>
                  </a:lnTo>
                  <a:lnTo>
                    <a:pt x="27292" y="5750"/>
                  </a:lnTo>
                  <a:lnTo>
                    <a:pt x="27213" y="5120"/>
                  </a:lnTo>
                  <a:lnTo>
                    <a:pt x="27056" y="4490"/>
                  </a:lnTo>
                  <a:lnTo>
                    <a:pt x="26820" y="3899"/>
                  </a:lnTo>
                  <a:lnTo>
                    <a:pt x="26544" y="3348"/>
                  </a:lnTo>
                  <a:lnTo>
                    <a:pt x="26229" y="2836"/>
                  </a:lnTo>
                  <a:lnTo>
                    <a:pt x="25874" y="2324"/>
                  </a:lnTo>
                  <a:lnTo>
                    <a:pt x="25441" y="1890"/>
                  </a:lnTo>
                  <a:lnTo>
                    <a:pt x="25008" y="1497"/>
                  </a:lnTo>
                  <a:lnTo>
                    <a:pt x="24496" y="1103"/>
                  </a:lnTo>
                  <a:lnTo>
                    <a:pt x="23984" y="788"/>
                  </a:lnTo>
                  <a:lnTo>
                    <a:pt x="23433" y="512"/>
                  </a:lnTo>
                  <a:lnTo>
                    <a:pt x="22842" y="315"/>
                  </a:lnTo>
                  <a:lnTo>
                    <a:pt x="22212" y="158"/>
                  </a:lnTo>
                  <a:lnTo>
                    <a:pt x="21582" y="39"/>
                  </a:lnTo>
                  <a:lnTo>
                    <a:pt x="2095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" name="Google Shape;4082;p33">
              <a:extLst>
                <a:ext uri="{FF2B5EF4-FFF2-40B4-BE49-F238E27FC236}">
                  <a16:creationId xmlns:a16="http://schemas.microsoft.com/office/drawing/2014/main" id="{4F46ECA8-0B38-4631-AF45-07EEBC265D35}"/>
                </a:ext>
              </a:extLst>
            </p:cNvPr>
            <p:cNvSpPr/>
            <p:nvPr/>
          </p:nvSpPr>
          <p:spPr>
            <a:xfrm>
              <a:off x="7271050" y="969275"/>
              <a:ext cx="154600" cy="170350"/>
            </a:xfrm>
            <a:custGeom>
              <a:avLst/>
              <a:gdLst/>
              <a:ahLst/>
              <a:cxnLst/>
              <a:rect l="l" t="t" r="r" b="b"/>
              <a:pathLst>
                <a:path w="6184" h="6814" extrusionOk="0">
                  <a:moveTo>
                    <a:pt x="3191" y="1536"/>
                  </a:moveTo>
                  <a:lnTo>
                    <a:pt x="3427" y="1615"/>
                  </a:lnTo>
                  <a:lnTo>
                    <a:pt x="3663" y="1733"/>
                  </a:lnTo>
                  <a:lnTo>
                    <a:pt x="3899" y="1930"/>
                  </a:lnTo>
                  <a:lnTo>
                    <a:pt x="4136" y="2127"/>
                  </a:lnTo>
                  <a:lnTo>
                    <a:pt x="4293" y="2363"/>
                  </a:lnTo>
                  <a:lnTo>
                    <a:pt x="4451" y="2639"/>
                  </a:lnTo>
                  <a:lnTo>
                    <a:pt x="4569" y="2954"/>
                  </a:lnTo>
                  <a:lnTo>
                    <a:pt x="4648" y="3348"/>
                  </a:lnTo>
                  <a:lnTo>
                    <a:pt x="4687" y="3702"/>
                  </a:lnTo>
                  <a:lnTo>
                    <a:pt x="4648" y="4096"/>
                  </a:lnTo>
                  <a:lnTo>
                    <a:pt x="4530" y="4411"/>
                  </a:lnTo>
                  <a:lnTo>
                    <a:pt x="4372" y="4726"/>
                  </a:lnTo>
                  <a:lnTo>
                    <a:pt x="4175" y="4923"/>
                  </a:lnTo>
                  <a:lnTo>
                    <a:pt x="3939" y="5120"/>
                  </a:lnTo>
                  <a:lnTo>
                    <a:pt x="3663" y="5238"/>
                  </a:lnTo>
                  <a:lnTo>
                    <a:pt x="3387" y="5277"/>
                  </a:lnTo>
                  <a:lnTo>
                    <a:pt x="3072" y="5277"/>
                  </a:lnTo>
                  <a:lnTo>
                    <a:pt x="2797" y="5198"/>
                  </a:lnTo>
                  <a:lnTo>
                    <a:pt x="2521" y="5041"/>
                  </a:lnTo>
                  <a:lnTo>
                    <a:pt x="2206" y="4844"/>
                  </a:lnTo>
                  <a:lnTo>
                    <a:pt x="1970" y="4568"/>
                  </a:lnTo>
                  <a:lnTo>
                    <a:pt x="1773" y="4214"/>
                  </a:lnTo>
                  <a:lnTo>
                    <a:pt x="1615" y="3859"/>
                  </a:lnTo>
                  <a:lnTo>
                    <a:pt x="1536" y="3466"/>
                  </a:lnTo>
                  <a:lnTo>
                    <a:pt x="1536" y="3111"/>
                  </a:lnTo>
                  <a:lnTo>
                    <a:pt x="1576" y="2717"/>
                  </a:lnTo>
                  <a:lnTo>
                    <a:pt x="1694" y="2402"/>
                  </a:lnTo>
                  <a:lnTo>
                    <a:pt x="1852" y="2087"/>
                  </a:lnTo>
                  <a:lnTo>
                    <a:pt x="2048" y="1890"/>
                  </a:lnTo>
                  <a:lnTo>
                    <a:pt x="2245" y="1693"/>
                  </a:lnTo>
                  <a:lnTo>
                    <a:pt x="2521" y="1575"/>
                  </a:lnTo>
                  <a:lnTo>
                    <a:pt x="2718" y="1536"/>
                  </a:lnTo>
                  <a:close/>
                  <a:moveTo>
                    <a:pt x="2679" y="0"/>
                  </a:moveTo>
                  <a:lnTo>
                    <a:pt x="2403" y="39"/>
                  </a:lnTo>
                  <a:lnTo>
                    <a:pt x="2088" y="118"/>
                  </a:lnTo>
                  <a:lnTo>
                    <a:pt x="1773" y="236"/>
                  </a:lnTo>
                  <a:lnTo>
                    <a:pt x="1497" y="394"/>
                  </a:lnTo>
                  <a:lnTo>
                    <a:pt x="1261" y="551"/>
                  </a:lnTo>
                  <a:lnTo>
                    <a:pt x="1025" y="748"/>
                  </a:lnTo>
                  <a:lnTo>
                    <a:pt x="788" y="945"/>
                  </a:lnTo>
                  <a:lnTo>
                    <a:pt x="591" y="1221"/>
                  </a:lnTo>
                  <a:lnTo>
                    <a:pt x="434" y="1497"/>
                  </a:lnTo>
                  <a:lnTo>
                    <a:pt x="276" y="1772"/>
                  </a:lnTo>
                  <a:lnTo>
                    <a:pt x="158" y="2087"/>
                  </a:lnTo>
                  <a:lnTo>
                    <a:pt x="79" y="2402"/>
                  </a:lnTo>
                  <a:lnTo>
                    <a:pt x="40" y="2717"/>
                  </a:lnTo>
                  <a:lnTo>
                    <a:pt x="1" y="3032"/>
                  </a:lnTo>
                  <a:lnTo>
                    <a:pt x="1" y="3348"/>
                  </a:lnTo>
                  <a:lnTo>
                    <a:pt x="40" y="3663"/>
                  </a:lnTo>
                  <a:lnTo>
                    <a:pt x="79" y="3978"/>
                  </a:lnTo>
                  <a:lnTo>
                    <a:pt x="158" y="4332"/>
                  </a:lnTo>
                  <a:lnTo>
                    <a:pt x="276" y="4647"/>
                  </a:lnTo>
                  <a:lnTo>
                    <a:pt x="434" y="4923"/>
                  </a:lnTo>
                  <a:lnTo>
                    <a:pt x="591" y="5238"/>
                  </a:lnTo>
                  <a:lnTo>
                    <a:pt x="749" y="5474"/>
                  </a:lnTo>
                  <a:lnTo>
                    <a:pt x="985" y="5750"/>
                  </a:lnTo>
                  <a:lnTo>
                    <a:pt x="1182" y="5947"/>
                  </a:lnTo>
                  <a:lnTo>
                    <a:pt x="1458" y="6183"/>
                  </a:lnTo>
                  <a:lnTo>
                    <a:pt x="1694" y="6341"/>
                  </a:lnTo>
                  <a:lnTo>
                    <a:pt x="2088" y="6537"/>
                  </a:lnTo>
                  <a:lnTo>
                    <a:pt x="2482" y="6695"/>
                  </a:lnTo>
                  <a:lnTo>
                    <a:pt x="2875" y="6774"/>
                  </a:lnTo>
                  <a:lnTo>
                    <a:pt x="3309" y="6813"/>
                  </a:lnTo>
                  <a:lnTo>
                    <a:pt x="3702" y="6774"/>
                  </a:lnTo>
                  <a:lnTo>
                    <a:pt x="4136" y="6695"/>
                  </a:lnTo>
                  <a:lnTo>
                    <a:pt x="4411" y="6577"/>
                  </a:lnTo>
                  <a:lnTo>
                    <a:pt x="4687" y="6459"/>
                  </a:lnTo>
                  <a:lnTo>
                    <a:pt x="4963" y="6262"/>
                  </a:lnTo>
                  <a:lnTo>
                    <a:pt x="5199" y="6065"/>
                  </a:lnTo>
                  <a:lnTo>
                    <a:pt x="5396" y="5868"/>
                  </a:lnTo>
                  <a:lnTo>
                    <a:pt x="5593" y="5592"/>
                  </a:lnTo>
                  <a:lnTo>
                    <a:pt x="5790" y="5317"/>
                  </a:lnTo>
                  <a:lnTo>
                    <a:pt x="5908" y="5041"/>
                  </a:lnTo>
                  <a:lnTo>
                    <a:pt x="6026" y="4726"/>
                  </a:lnTo>
                  <a:lnTo>
                    <a:pt x="6105" y="4411"/>
                  </a:lnTo>
                  <a:lnTo>
                    <a:pt x="6184" y="4096"/>
                  </a:lnTo>
                  <a:lnTo>
                    <a:pt x="6184" y="3781"/>
                  </a:lnTo>
                  <a:lnTo>
                    <a:pt x="6184" y="3466"/>
                  </a:lnTo>
                  <a:lnTo>
                    <a:pt x="6184" y="3151"/>
                  </a:lnTo>
                  <a:lnTo>
                    <a:pt x="6105" y="2836"/>
                  </a:lnTo>
                  <a:lnTo>
                    <a:pt x="6026" y="2481"/>
                  </a:lnTo>
                  <a:lnTo>
                    <a:pt x="5908" y="2166"/>
                  </a:lnTo>
                  <a:lnTo>
                    <a:pt x="5750" y="1851"/>
                  </a:lnTo>
                  <a:lnTo>
                    <a:pt x="5593" y="1575"/>
                  </a:lnTo>
                  <a:lnTo>
                    <a:pt x="5396" y="1300"/>
                  </a:lnTo>
                  <a:lnTo>
                    <a:pt x="5199" y="1024"/>
                  </a:lnTo>
                  <a:lnTo>
                    <a:pt x="4963" y="827"/>
                  </a:lnTo>
                  <a:lnTo>
                    <a:pt x="4726" y="630"/>
                  </a:lnTo>
                  <a:lnTo>
                    <a:pt x="4451" y="433"/>
                  </a:lnTo>
                  <a:lnTo>
                    <a:pt x="4175" y="315"/>
                  </a:lnTo>
                  <a:lnTo>
                    <a:pt x="3899" y="197"/>
                  </a:lnTo>
                  <a:lnTo>
                    <a:pt x="3584" y="79"/>
                  </a:lnTo>
                  <a:lnTo>
                    <a:pt x="3309" y="39"/>
                  </a:lnTo>
                  <a:lnTo>
                    <a:pt x="299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" name="Google Shape;4083;p33">
              <a:extLst>
                <a:ext uri="{FF2B5EF4-FFF2-40B4-BE49-F238E27FC236}">
                  <a16:creationId xmlns:a16="http://schemas.microsoft.com/office/drawing/2014/main" id="{37315C67-5C97-4837-B2F0-03E7E5FA2D33}"/>
                </a:ext>
              </a:extLst>
            </p:cNvPr>
            <p:cNvSpPr/>
            <p:nvPr/>
          </p:nvSpPr>
          <p:spPr>
            <a:xfrm>
              <a:off x="6862475" y="1679125"/>
              <a:ext cx="996375" cy="529700"/>
            </a:xfrm>
            <a:custGeom>
              <a:avLst/>
              <a:gdLst/>
              <a:ahLst/>
              <a:cxnLst/>
              <a:rect l="l" t="t" r="r" b="b"/>
              <a:pathLst>
                <a:path w="39855" h="21188" extrusionOk="0">
                  <a:moveTo>
                    <a:pt x="0" y="0"/>
                  </a:moveTo>
                  <a:lnTo>
                    <a:pt x="0" y="906"/>
                  </a:lnTo>
                  <a:lnTo>
                    <a:pt x="79" y="1812"/>
                  </a:lnTo>
                  <a:lnTo>
                    <a:pt x="158" y="2678"/>
                  </a:lnTo>
                  <a:lnTo>
                    <a:pt x="315" y="3584"/>
                  </a:lnTo>
                  <a:lnTo>
                    <a:pt x="473" y="4450"/>
                  </a:lnTo>
                  <a:lnTo>
                    <a:pt x="709" y="5317"/>
                  </a:lnTo>
                  <a:lnTo>
                    <a:pt x="985" y="6223"/>
                  </a:lnTo>
                  <a:lnTo>
                    <a:pt x="1300" y="7050"/>
                  </a:lnTo>
                  <a:lnTo>
                    <a:pt x="1615" y="6892"/>
                  </a:lnTo>
                  <a:lnTo>
                    <a:pt x="2009" y="6616"/>
                  </a:lnTo>
                  <a:lnTo>
                    <a:pt x="2363" y="6301"/>
                  </a:lnTo>
                  <a:lnTo>
                    <a:pt x="2718" y="5947"/>
                  </a:lnTo>
                  <a:lnTo>
                    <a:pt x="3387" y="5159"/>
                  </a:lnTo>
                  <a:lnTo>
                    <a:pt x="3938" y="6065"/>
                  </a:lnTo>
                  <a:lnTo>
                    <a:pt x="4253" y="6538"/>
                  </a:lnTo>
                  <a:lnTo>
                    <a:pt x="4608" y="7010"/>
                  </a:lnTo>
                  <a:lnTo>
                    <a:pt x="5396" y="8074"/>
                  </a:lnTo>
                  <a:lnTo>
                    <a:pt x="6341" y="9137"/>
                  </a:lnTo>
                  <a:lnTo>
                    <a:pt x="7404" y="10279"/>
                  </a:lnTo>
                  <a:lnTo>
                    <a:pt x="8546" y="11421"/>
                  </a:lnTo>
                  <a:lnTo>
                    <a:pt x="9728" y="12563"/>
                  </a:lnTo>
                  <a:lnTo>
                    <a:pt x="10988" y="13705"/>
                  </a:lnTo>
                  <a:lnTo>
                    <a:pt x="12209" y="14808"/>
                  </a:lnTo>
                  <a:lnTo>
                    <a:pt x="14650" y="16934"/>
                  </a:lnTo>
                  <a:lnTo>
                    <a:pt x="16895" y="18746"/>
                  </a:lnTo>
                  <a:lnTo>
                    <a:pt x="18707" y="20203"/>
                  </a:lnTo>
                  <a:lnTo>
                    <a:pt x="19927" y="21188"/>
                  </a:lnTo>
                  <a:lnTo>
                    <a:pt x="21148" y="20203"/>
                  </a:lnTo>
                  <a:lnTo>
                    <a:pt x="22999" y="18746"/>
                  </a:lnTo>
                  <a:lnTo>
                    <a:pt x="25204" y="16934"/>
                  </a:lnTo>
                  <a:lnTo>
                    <a:pt x="27646" y="14808"/>
                  </a:lnTo>
                  <a:lnTo>
                    <a:pt x="28906" y="13705"/>
                  </a:lnTo>
                  <a:lnTo>
                    <a:pt x="30127" y="12563"/>
                  </a:lnTo>
                  <a:lnTo>
                    <a:pt x="31309" y="11421"/>
                  </a:lnTo>
                  <a:lnTo>
                    <a:pt x="32451" y="10279"/>
                  </a:lnTo>
                  <a:lnTo>
                    <a:pt x="33514" y="9137"/>
                  </a:lnTo>
                  <a:lnTo>
                    <a:pt x="34459" y="8074"/>
                  </a:lnTo>
                  <a:lnTo>
                    <a:pt x="35286" y="7010"/>
                  </a:lnTo>
                  <a:lnTo>
                    <a:pt x="35641" y="6538"/>
                  </a:lnTo>
                  <a:lnTo>
                    <a:pt x="35916" y="6065"/>
                  </a:lnTo>
                  <a:lnTo>
                    <a:pt x="36468" y="5159"/>
                  </a:lnTo>
                  <a:lnTo>
                    <a:pt x="37176" y="5947"/>
                  </a:lnTo>
                  <a:lnTo>
                    <a:pt x="37492" y="6301"/>
                  </a:lnTo>
                  <a:lnTo>
                    <a:pt x="37846" y="6616"/>
                  </a:lnTo>
                  <a:lnTo>
                    <a:pt x="38240" y="6892"/>
                  </a:lnTo>
                  <a:lnTo>
                    <a:pt x="38594" y="7050"/>
                  </a:lnTo>
                  <a:lnTo>
                    <a:pt x="38870" y="6223"/>
                  </a:lnTo>
                  <a:lnTo>
                    <a:pt x="39146" y="5317"/>
                  </a:lnTo>
                  <a:lnTo>
                    <a:pt x="39382" y="4450"/>
                  </a:lnTo>
                  <a:lnTo>
                    <a:pt x="39539" y="3584"/>
                  </a:lnTo>
                  <a:lnTo>
                    <a:pt x="39697" y="2678"/>
                  </a:lnTo>
                  <a:lnTo>
                    <a:pt x="39776" y="1812"/>
                  </a:lnTo>
                  <a:lnTo>
                    <a:pt x="39854" y="906"/>
                  </a:lnTo>
                  <a:lnTo>
                    <a:pt x="39854" y="0"/>
                  </a:lnTo>
                  <a:lnTo>
                    <a:pt x="38949" y="355"/>
                  </a:lnTo>
                  <a:lnTo>
                    <a:pt x="38082" y="749"/>
                  </a:lnTo>
                  <a:lnTo>
                    <a:pt x="37216" y="1142"/>
                  </a:lnTo>
                  <a:lnTo>
                    <a:pt x="36389" y="1576"/>
                  </a:lnTo>
                  <a:lnTo>
                    <a:pt x="35562" y="2048"/>
                  </a:lnTo>
                  <a:lnTo>
                    <a:pt x="34774" y="2560"/>
                  </a:lnTo>
                  <a:lnTo>
                    <a:pt x="34026" y="3072"/>
                  </a:lnTo>
                  <a:lnTo>
                    <a:pt x="33317" y="3623"/>
                  </a:lnTo>
                  <a:lnTo>
                    <a:pt x="33435" y="3742"/>
                  </a:lnTo>
                  <a:lnTo>
                    <a:pt x="33908" y="4135"/>
                  </a:lnTo>
                  <a:lnTo>
                    <a:pt x="34302" y="4529"/>
                  </a:lnTo>
                  <a:lnTo>
                    <a:pt x="34695" y="5041"/>
                  </a:lnTo>
                  <a:lnTo>
                    <a:pt x="34262" y="5514"/>
                  </a:lnTo>
                  <a:lnTo>
                    <a:pt x="32884" y="6971"/>
                  </a:lnTo>
                  <a:lnTo>
                    <a:pt x="31466" y="8428"/>
                  </a:lnTo>
                  <a:lnTo>
                    <a:pt x="29970" y="9806"/>
                  </a:lnTo>
                  <a:lnTo>
                    <a:pt x="28434" y="11106"/>
                  </a:lnTo>
                  <a:lnTo>
                    <a:pt x="26819" y="12366"/>
                  </a:lnTo>
                  <a:lnTo>
                    <a:pt x="25204" y="13548"/>
                  </a:lnTo>
                  <a:lnTo>
                    <a:pt x="23550" y="14650"/>
                  </a:lnTo>
                  <a:lnTo>
                    <a:pt x="21896" y="15635"/>
                  </a:lnTo>
                  <a:lnTo>
                    <a:pt x="20715" y="16304"/>
                  </a:lnTo>
                  <a:lnTo>
                    <a:pt x="20715" y="16265"/>
                  </a:lnTo>
                  <a:lnTo>
                    <a:pt x="20361" y="16541"/>
                  </a:lnTo>
                  <a:lnTo>
                    <a:pt x="20124" y="16698"/>
                  </a:lnTo>
                  <a:lnTo>
                    <a:pt x="20006" y="16738"/>
                  </a:lnTo>
                  <a:lnTo>
                    <a:pt x="19849" y="16738"/>
                  </a:lnTo>
                  <a:lnTo>
                    <a:pt x="19730" y="16698"/>
                  </a:lnTo>
                  <a:lnTo>
                    <a:pt x="19534" y="16580"/>
                  </a:lnTo>
                  <a:lnTo>
                    <a:pt x="19258" y="16383"/>
                  </a:lnTo>
                  <a:lnTo>
                    <a:pt x="17998" y="15674"/>
                  </a:lnTo>
                  <a:lnTo>
                    <a:pt x="16344" y="14650"/>
                  </a:lnTo>
                  <a:lnTo>
                    <a:pt x="14690" y="13548"/>
                  </a:lnTo>
                  <a:lnTo>
                    <a:pt x="13036" y="12366"/>
                  </a:lnTo>
                  <a:lnTo>
                    <a:pt x="11460" y="11145"/>
                  </a:lnTo>
                  <a:lnTo>
                    <a:pt x="9924" y="9806"/>
                  </a:lnTo>
                  <a:lnTo>
                    <a:pt x="8428" y="8428"/>
                  </a:lnTo>
                  <a:lnTo>
                    <a:pt x="6971" y="6971"/>
                  </a:lnTo>
                  <a:lnTo>
                    <a:pt x="5592" y="5514"/>
                  </a:lnTo>
                  <a:lnTo>
                    <a:pt x="5199" y="5041"/>
                  </a:lnTo>
                  <a:lnTo>
                    <a:pt x="5553" y="4529"/>
                  </a:lnTo>
                  <a:lnTo>
                    <a:pt x="5750" y="4332"/>
                  </a:lnTo>
                  <a:lnTo>
                    <a:pt x="5947" y="4135"/>
                  </a:lnTo>
                  <a:lnTo>
                    <a:pt x="6419" y="3742"/>
                  </a:lnTo>
                  <a:lnTo>
                    <a:pt x="6538" y="3623"/>
                  </a:lnTo>
                  <a:lnTo>
                    <a:pt x="5829" y="3072"/>
                  </a:lnTo>
                  <a:lnTo>
                    <a:pt x="5080" y="2560"/>
                  </a:lnTo>
                  <a:lnTo>
                    <a:pt x="4293" y="2048"/>
                  </a:lnTo>
                  <a:lnTo>
                    <a:pt x="3505" y="1576"/>
                  </a:lnTo>
                  <a:lnTo>
                    <a:pt x="2639" y="1142"/>
                  </a:lnTo>
                  <a:lnTo>
                    <a:pt x="1812" y="749"/>
                  </a:lnTo>
                  <a:lnTo>
                    <a:pt x="906" y="35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64BD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" name="Google Shape;4084;p33">
              <a:extLst>
                <a:ext uri="{FF2B5EF4-FFF2-40B4-BE49-F238E27FC236}">
                  <a16:creationId xmlns:a16="http://schemas.microsoft.com/office/drawing/2014/main" id="{2FCE9D72-B2D2-4119-BD91-7F515300ADC7}"/>
                </a:ext>
              </a:extLst>
            </p:cNvPr>
            <p:cNvSpPr/>
            <p:nvPr/>
          </p:nvSpPr>
          <p:spPr>
            <a:xfrm>
              <a:off x="7107625" y="1308925"/>
              <a:ext cx="481450" cy="117200"/>
            </a:xfrm>
            <a:custGeom>
              <a:avLst/>
              <a:gdLst/>
              <a:ahLst/>
              <a:cxnLst/>
              <a:rect l="l" t="t" r="r" b="b"/>
              <a:pathLst>
                <a:path w="19258" h="4688" extrusionOk="0">
                  <a:moveTo>
                    <a:pt x="18588" y="1"/>
                  </a:moveTo>
                  <a:lnTo>
                    <a:pt x="12209" y="395"/>
                  </a:lnTo>
                  <a:lnTo>
                    <a:pt x="7995" y="591"/>
                  </a:lnTo>
                  <a:lnTo>
                    <a:pt x="7995" y="631"/>
                  </a:lnTo>
                  <a:lnTo>
                    <a:pt x="0" y="1064"/>
                  </a:lnTo>
                  <a:lnTo>
                    <a:pt x="79" y="1891"/>
                  </a:lnTo>
                  <a:lnTo>
                    <a:pt x="158" y="2797"/>
                  </a:lnTo>
                  <a:lnTo>
                    <a:pt x="315" y="3663"/>
                  </a:lnTo>
                  <a:lnTo>
                    <a:pt x="394" y="4018"/>
                  </a:lnTo>
                  <a:lnTo>
                    <a:pt x="512" y="4372"/>
                  </a:lnTo>
                  <a:lnTo>
                    <a:pt x="709" y="4412"/>
                  </a:lnTo>
                  <a:lnTo>
                    <a:pt x="985" y="4490"/>
                  </a:lnTo>
                  <a:lnTo>
                    <a:pt x="1457" y="4530"/>
                  </a:lnTo>
                  <a:lnTo>
                    <a:pt x="2127" y="4608"/>
                  </a:lnTo>
                  <a:lnTo>
                    <a:pt x="2993" y="4648"/>
                  </a:lnTo>
                  <a:lnTo>
                    <a:pt x="4096" y="4687"/>
                  </a:lnTo>
                  <a:lnTo>
                    <a:pt x="7246" y="4687"/>
                  </a:lnTo>
                  <a:lnTo>
                    <a:pt x="8034" y="4648"/>
                  </a:lnTo>
                  <a:lnTo>
                    <a:pt x="8034" y="4687"/>
                  </a:lnTo>
                  <a:lnTo>
                    <a:pt x="11303" y="4608"/>
                  </a:lnTo>
                  <a:lnTo>
                    <a:pt x="11303" y="4569"/>
                  </a:lnTo>
                  <a:lnTo>
                    <a:pt x="12051" y="4530"/>
                  </a:lnTo>
                  <a:lnTo>
                    <a:pt x="16344" y="4293"/>
                  </a:lnTo>
                  <a:lnTo>
                    <a:pt x="19258" y="4136"/>
                  </a:lnTo>
                  <a:lnTo>
                    <a:pt x="19258" y="3584"/>
                  </a:lnTo>
                  <a:lnTo>
                    <a:pt x="19258" y="3033"/>
                  </a:lnTo>
                  <a:lnTo>
                    <a:pt x="19258" y="2442"/>
                  </a:lnTo>
                  <a:lnTo>
                    <a:pt x="19179" y="1891"/>
                  </a:lnTo>
                  <a:lnTo>
                    <a:pt x="19100" y="1340"/>
                  </a:lnTo>
                  <a:lnTo>
                    <a:pt x="18982" y="828"/>
                  </a:lnTo>
                  <a:lnTo>
                    <a:pt x="18825" y="395"/>
                  </a:lnTo>
                  <a:lnTo>
                    <a:pt x="18588" y="1"/>
                  </a:lnTo>
                  <a:close/>
                </a:path>
              </a:pathLst>
            </a:custGeom>
            <a:solidFill>
              <a:srgbClr val="464BD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" name="Google Shape;4085;p33">
              <a:extLst>
                <a:ext uri="{FF2B5EF4-FFF2-40B4-BE49-F238E27FC236}">
                  <a16:creationId xmlns:a16="http://schemas.microsoft.com/office/drawing/2014/main" id="{6E2F1FF6-178B-4E8D-8E31-F771E727AFF8}"/>
                </a:ext>
              </a:extLst>
            </p:cNvPr>
            <p:cNvSpPr/>
            <p:nvPr/>
          </p:nvSpPr>
          <p:spPr>
            <a:xfrm>
              <a:off x="7137150" y="1373900"/>
              <a:ext cx="364300" cy="29575"/>
            </a:xfrm>
            <a:custGeom>
              <a:avLst/>
              <a:gdLst/>
              <a:ahLst/>
              <a:cxnLst/>
              <a:rect l="l" t="t" r="r" b="b"/>
              <a:pathLst>
                <a:path w="14572" h="1183" extrusionOk="0">
                  <a:moveTo>
                    <a:pt x="14178" y="1"/>
                  </a:moveTo>
                  <a:lnTo>
                    <a:pt x="10713" y="158"/>
                  </a:lnTo>
                  <a:lnTo>
                    <a:pt x="7247" y="277"/>
                  </a:lnTo>
                  <a:lnTo>
                    <a:pt x="316" y="434"/>
                  </a:lnTo>
                  <a:lnTo>
                    <a:pt x="158" y="474"/>
                  </a:lnTo>
                  <a:lnTo>
                    <a:pt x="79" y="552"/>
                  </a:lnTo>
                  <a:lnTo>
                    <a:pt x="1" y="670"/>
                  </a:lnTo>
                  <a:lnTo>
                    <a:pt x="1" y="789"/>
                  </a:lnTo>
                  <a:lnTo>
                    <a:pt x="1" y="907"/>
                  </a:lnTo>
                  <a:lnTo>
                    <a:pt x="79" y="985"/>
                  </a:lnTo>
                  <a:lnTo>
                    <a:pt x="158" y="1064"/>
                  </a:lnTo>
                  <a:lnTo>
                    <a:pt x="316" y="1104"/>
                  </a:lnTo>
                  <a:lnTo>
                    <a:pt x="2049" y="1143"/>
                  </a:lnTo>
                  <a:lnTo>
                    <a:pt x="3781" y="1182"/>
                  </a:lnTo>
                  <a:lnTo>
                    <a:pt x="7247" y="1143"/>
                  </a:lnTo>
                  <a:lnTo>
                    <a:pt x="10713" y="1025"/>
                  </a:lnTo>
                  <a:lnTo>
                    <a:pt x="14178" y="867"/>
                  </a:lnTo>
                  <a:lnTo>
                    <a:pt x="14336" y="828"/>
                  </a:lnTo>
                  <a:lnTo>
                    <a:pt x="14493" y="710"/>
                  </a:lnTo>
                  <a:lnTo>
                    <a:pt x="14572" y="592"/>
                  </a:lnTo>
                  <a:lnTo>
                    <a:pt x="14572" y="434"/>
                  </a:lnTo>
                  <a:lnTo>
                    <a:pt x="14572" y="277"/>
                  </a:lnTo>
                  <a:lnTo>
                    <a:pt x="14493" y="119"/>
                  </a:lnTo>
                  <a:lnTo>
                    <a:pt x="14375" y="40"/>
                  </a:lnTo>
                  <a:lnTo>
                    <a:pt x="1417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" name="Google Shape;4086;p33">
              <a:extLst>
                <a:ext uri="{FF2B5EF4-FFF2-40B4-BE49-F238E27FC236}">
                  <a16:creationId xmlns:a16="http://schemas.microsoft.com/office/drawing/2014/main" id="{94EE77E0-4929-486D-8865-4877CAA1E8A9}"/>
                </a:ext>
              </a:extLst>
            </p:cNvPr>
            <p:cNvSpPr/>
            <p:nvPr/>
          </p:nvSpPr>
          <p:spPr>
            <a:xfrm>
              <a:off x="7515225" y="1373900"/>
              <a:ext cx="19700" cy="19725"/>
            </a:xfrm>
            <a:custGeom>
              <a:avLst/>
              <a:gdLst/>
              <a:ahLst/>
              <a:cxnLst/>
              <a:rect l="l" t="t" r="r" b="b"/>
              <a:pathLst>
                <a:path w="788" h="789" extrusionOk="0">
                  <a:moveTo>
                    <a:pt x="355" y="1"/>
                  </a:moveTo>
                  <a:lnTo>
                    <a:pt x="197" y="40"/>
                  </a:lnTo>
                  <a:lnTo>
                    <a:pt x="79" y="158"/>
                  </a:lnTo>
                  <a:lnTo>
                    <a:pt x="0" y="316"/>
                  </a:lnTo>
                  <a:lnTo>
                    <a:pt x="0" y="474"/>
                  </a:lnTo>
                  <a:lnTo>
                    <a:pt x="40" y="631"/>
                  </a:lnTo>
                  <a:lnTo>
                    <a:pt x="197" y="749"/>
                  </a:lnTo>
                  <a:lnTo>
                    <a:pt x="315" y="789"/>
                  </a:lnTo>
                  <a:lnTo>
                    <a:pt x="473" y="789"/>
                  </a:lnTo>
                  <a:lnTo>
                    <a:pt x="591" y="710"/>
                  </a:lnTo>
                  <a:lnTo>
                    <a:pt x="709" y="631"/>
                  </a:lnTo>
                  <a:lnTo>
                    <a:pt x="749" y="513"/>
                  </a:lnTo>
                  <a:lnTo>
                    <a:pt x="788" y="355"/>
                  </a:lnTo>
                  <a:lnTo>
                    <a:pt x="749" y="237"/>
                  </a:lnTo>
                  <a:lnTo>
                    <a:pt x="670" y="119"/>
                  </a:lnTo>
                  <a:lnTo>
                    <a:pt x="51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53" name="Google Shape;4057;p33">
            <a:extLst>
              <a:ext uri="{FF2B5EF4-FFF2-40B4-BE49-F238E27FC236}">
                <a16:creationId xmlns:a16="http://schemas.microsoft.com/office/drawing/2014/main" id="{208A7C5F-55EC-4F93-9720-8A9F7E26EFC4}"/>
              </a:ext>
            </a:extLst>
          </p:cNvPr>
          <p:cNvSpPr txBox="1"/>
          <p:nvPr/>
        </p:nvSpPr>
        <p:spPr>
          <a:xfrm>
            <a:off x="7042532" y="5155614"/>
            <a:ext cx="4866867" cy="127498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lang="en-US" sz="3600" b="1" kern="0" dirty="0" err="1">
                <a:solidFill>
                  <a:schemeClr val="bg1"/>
                </a:solidFill>
                <a:latin typeface="Times New Roman" panose="02020603050405020304" pitchFamily="18" charset="0"/>
                <a:ea typeface="Fira Sans Extra Condensed"/>
                <a:cs typeface="Times New Roman" panose="02020603050405020304" pitchFamily="18" charset="0"/>
                <a:sym typeface="Fira Sans Extra Condensed"/>
              </a:rPr>
              <a:t>Giải</a:t>
            </a:r>
            <a:r>
              <a:rPr lang="en-US" sz="3600" b="1" kern="0" dirty="0">
                <a:solidFill>
                  <a:schemeClr val="bg1"/>
                </a:solidFill>
                <a:latin typeface="Times New Roman" panose="02020603050405020304" pitchFamily="18" charset="0"/>
                <a:ea typeface="Fira Sans Extra Condensed"/>
                <a:cs typeface="Times New Roman" panose="02020603050405020304" pitchFamily="18" charset="0"/>
                <a:sym typeface="Fira Sans Extra Condensed"/>
              </a:rPr>
              <a:t> </a:t>
            </a:r>
            <a:r>
              <a:rPr lang="en-US" sz="3600" b="1" kern="0" dirty="0" err="1">
                <a:solidFill>
                  <a:schemeClr val="bg1"/>
                </a:solidFill>
                <a:latin typeface="Times New Roman" panose="02020603050405020304" pitchFamily="18" charset="0"/>
                <a:ea typeface="Fira Sans Extra Condensed"/>
                <a:cs typeface="Times New Roman" panose="02020603050405020304" pitchFamily="18" charset="0"/>
                <a:sym typeface="Fira Sans Extra Condensed"/>
              </a:rPr>
              <a:t>được</a:t>
            </a:r>
            <a:r>
              <a:rPr lang="en-US" sz="3600" b="1" kern="0" dirty="0">
                <a:solidFill>
                  <a:schemeClr val="bg1"/>
                </a:solidFill>
                <a:latin typeface="Times New Roman" panose="02020603050405020304" pitchFamily="18" charset="0"/>
                <a:ea typeface="Fira Sans Extra Condensed"/>
                <a:cs typeface="Times New Roman" panose="02020603050405020304" pitchFamily="18" charset="0"/>
                <a:sym typeface="Fira Sans Extra Condensed"/>
              </a:rPr>
              <a:t> </a:t>
            </a:r>
            <a:r>
              <a:rPr lang="en-US" sz="3600" b="1" kern="0" dirty="0" err="1">
                <a:solidFill>
                  <a:schemeClr val="bg1"/>
                </a:solidFill>
                <a:latin typeface="Times New Roman" panose="02020603050405020304" pitchFamily="18" charset="0"/>
                <a:ea typeface="Fira Sans Extra Condensed"/>
                <a:cs typeface="Times New Roman" panose="02020603050405020304" pitchFamily="18" charset="0"/>
                <a:sym typeface="Fira Sans Extra Condensed"/>
              </a:rPr>
              <a:t>các</a:t>
            </a:r>
            <a:r>
              <a:rPr lang="en-US" sz="3600" b="1" kern="0" dirty="0">
                <a:solidFill>
                  <a:schemeClr val="bg1"/>
                </a:solidFill>
                <a:latin typeface="Times New Roman" panose="02020603050405020304" pitchFamily="18" charset="0"/>
                <a:ea typeface="Fira Sans Extra Condensed"/>
                <a:cs typeface="Times New Roman" panose="02020603050405020304" pitchFamily="18" charset="0"/>
                <a:sym typeface="Fira Sans Extra Condensed"/>
              </a:rPr>
              <a:t> </a:t>
            </a:r>
            <a:r>
              <a:rPr lang="en-US" sz="3600" b="1" kern="0" dirty="0" err="1">
                <a:solidFill>
                  <a:schemeClr val="bg1"/>
                </a:solidFill>
                <a:latin typeface="Times New Roman" panose="02020603050405020304" pitchFamily="18" charset="0"/>
                <a:ea typeface="Fira Sans Extra Condensed"/>
                <a:cs typeface="Times New Roman" panose="02020603050405020304" pitchFamily="18" charset="0"/>
                <a:sym typeface="Fira Sans Extra Condensed"/>
              </a:rPr>
              <a:t>dạng</a:t>
            </a:r>
            <a:r>
              <a:rPr lang="en-US" sz="3600" b="1" kern="0" dirty="0">
                <a:solidFill>
                  <a:schemeClr val="bg1"/>
                </a:solidFill>
                <a:latin typeface="Times New Roman" panose="02020603050405020304" pitchFamily="18" charset="0"/>
                <a:ea typeface="Fira Sans Extra Condensed"/>
                <a:cs typeface="Times New Roman" panose="02020603050405020304" pitchFamily="18" charset="0"/>
                <a:sym typeface="Fira Sans Extra Condensed"/>
              </a:rPr>
              <a:t> </a:t>
            </a:r>
            <a:r>
              <a:rPr lang="en-US" sz="3600" b="1" kern="0" dirty="0" err="1">
                <a:solidFill>
                  <a:schemeClr val="bg1"/>
                </a:solidFill>
                <a:latin typeface="Times New Roman" panose="02020603050405020304" pitchFamily="18" charset="0"/>
                <a:ea typeface="Fira Sans Extra Condensed"/>
                <a:cs typeface="Times New Roman" panose="02020603050405020304" pitchFamily="18" charset="0"/>
                <a:sym typeface="Fira Sans Extra Condensed"/>
              </a:rPr>
              <a:t>toán</a:t>
            </a:r>
            <a:r>
              <a:rPr lang="en-US" sz="3600" b="1" kern="0" dirty="0">
                <a:solidFill>
                  <a:schemeClr val="bg1"/>
                </a:solidFill>
                <a:latin typeface="Times New Roman" panose="02020603050405020304" pitchFamily="18" charset="0"/>
                <a:ea typeface="Fira Sans Extra Condensed"/>
                <a:cs typeface="Times New Roman" panose="02020603050405020304" pitchFamily="18" charset="0"/>
                <a:sym typeface="Fira Sans Extra Condensed"/>
              </a:rPr>
              <a:t> </a:t>
            </a:r>
            <a:r>
              <a:rPr lang="en-US" sz="3600" b="1" kern="0" dirty="0" err="1">
                <a:solidFill>
                  <a:schemeClr val="bg1"/>
                </a:solidFill>
                <a:latin typeface="Times New Roman" panose="02020603050405020304" pitchFamily="18" charset="0"/>
                <a:ea typeface="Fira Sans Extra Condensed"/>
                <a:cs typeface="Times New Roman" panose="02020603050405020304" pitchFamily="18" charset="0"/>
                <a:sym typeface="Fira Sans Extra Condensed"/>
              </a:rPr>
              <a:t>cộng</a:t>
            </a:r>
            <a:r>
              <a:rPr lang="en-US" sz="3600" b="1" kern="0" dirty="0">
                <a:solidFill>
                  <a:schemeClr val="bg1"/>
                </a:solidFill>
                <a:latin typeface="Times New Roman" panose="02020603050405020304" pitchFamily="18" charset="0"/>
                <a:ea typeface="Fira Sans Extra Condensed"/>
                <a:cs typeface="Times New Roman" panose="02020603050405020304" pitchFamily="18" charset="0"/>
                <a:sym typeface="Fira Sans Extra Condensed"/>
              </a:rPr>
              <a:t> </a:t>
            </a:r>
            <a:r>
              <a:rPr lang="en-US" sz="3600" b="1" kern="0" dirty="0" err="1">
                <a:solidFill>
                  <a:schemeClr val="bg1"/>
                </a:solidFill>
                <a:latin typeface="Times New Roman" panose="02020603050405020304" pitchFamily="18" charset="0"/>
                <a:ea typeface="Fira Sans Extra Condensed"/>
                <a:cs typeface="Times New Roman" panose="02020603050405020304" pitchFamily="18" charset="0"/>
                <a:sym typeface="Fira Sans Extra Condensed"/>
              </a:rPr>
              <a:t>số</a:t>
            </a:r>
            <a:r>
              <a:rPr lang="en-US" sz="3600" b="1" kern="0" dirty="0">
                <a:solidFill>
                  <a:schemeClr val="bg1"/>
                </a:solidFill>
                <a:latin typeface="Times New Roman" panose="02020603050405020304" pitchFamily="18" charset="0"/>
                <a:ea typeface="Fira Sans Extra Condensed"/>
                <a:cs typeface="Times New Roman" panose="02020603050405020304" pitchFamily="18" charset="0"/>
                <a:sym typeface="Fira Sans Extra Condensed"/>
              </a:rPr>
              <a:t> </a:t>
            </a:r>
            <a:r>
              <a:rPr lang="en-US" sz="3600" b="1" kern="0" dirty="0" err="1">
                <a:solidFill>
                  <a:schemeClr val="bg1"/>
                </a:solidFill>
                <a:latin typeface="Times New Roman" panose="02020603050405020304" pitchFamily="18" charset="0"/>
                <a:ea typeface="Fira Sans Extra Condensed"/>
                <a:cs typeface="Times New Roman" panose="02020603050405020304" pitchFamily="18" charset="0"/>
                <a:sym typeface="Fira Sans Extra Condensed"/>
              </a:rPr>
              <a:t>đo</a:t>
            </a:r>
            <a:r>
              <a:rPr lang="en-US" sz="3600" b="1" kern="0" dirty="0">
                <a:solidFill>
                  <a:schemeClr val="bg1"/>
                </a:solidFill>
                <a:latin typeface="Times New Roman" panose="02020603050405020304" pitchFamily="18" charset="0"/>
                <a:ea typeface="Fira Sans Extra Condensed"/>
                <a:cs typeface="Times New Roman" panose="02020603050405020304" pitchFamily="18" charset="0"/>
                <a:sym typeface="Fira Sans Extra Condensed"/>
              </a:rPr>
              <a:t> </a:t>
            </a:r>
            <a:r>
              <a:rPr lang="en-US" sz="3600" b="1" kern="0" dirty="0" err="1">
                <a:solidFill>
                  <a:schemeClr val="bg1"/>
                </a:solidFill>
                <a:latin typeface="Times New Roman" panose="02020603050405020304" pitchFamily="18" charset="0"/>
                <a:ea typeface="Fira Sans Extra Condensed"/>
                <a:cs typeface="Times New Roman" panose="02020603050405020304" pitchFamily="18" charset="0"/>
                <a:sym typeface="Fira Sans Extra Condensed"/>
              </a:rPr>
              <a:t>thời</a:t>
            </a:r>
            <a:r>
              <a:rPr lang="en-US" sz="3600" b="1" kern="0" dirty="0">
                <a:solidFill>
                  <a:schemeClr val="bg1"/>
                </a:solidFill>
                <a:latin typeface="Times New Roman" panose="02020603050405020304" pitchFamily="18" charset="0"/>
                <a:ea typeface="Fira Sans Extra Condensed"/>
                <a:cs typeface="Times New Roman" panose="02020603050405020304" pitchFamily="18" charset="0"/>
                <a:sym typeface="Fira Sans Extra Condensed"/>
              </a:rPr>
              <a:t> </a:t>
            </a:r>
            <a:r>
              <a:rPr lang="en-US" sz="3600" b="1" kern="0" dirty="0" err="1">
                <a:solidFill>
                  <a:schemeClr val="bg1"/>
                </a:solidFill>
                <a:latin typeface="Times New Roman" panose="02020603050405020304" pitchFamily="18" charset="0"/>
                <a:ea typeface="Fira Sans Extra Condensed"/>
                <a:cs typeface="Times New Roman" panose="02020603050405020304" pitchFamily="18" charset="0"/>
                <a:sym typeface="Fira Sans Extra Condensed"/>
              </a:rPr>
              <a:t>gian</a:t>
            </a:r>
            <a:r>
              <a:rPr lang="en-US" sz="3600" b="1" kern="0" dirty="0">
                <a:solidFill>
                  <a:schemeClr val="bg1"/>
                </a:solidFill>
                <a:latin typeface="Times New Roman" panose="02020603050405020304" pitchFamily="18" charset="0"/>
                <a:ea typeface="Fira Sans Extra Condensed"/>
                <a:cs typeface="Times New Roman" panose="02020603050405020304" pitchFamily="18" charset="0"/>
                <a:sym typeface="Fira Sans Extra Condensed"/>
              </a:rPr>
              <a:t> </a:t>
            </a:r>
            <a:r>
              <a:rPr lang="en-US" sz="3600" b="1" kern="0" dirty="0" err="1">
                <a:solidFill>
                  <a:schemeClr val="bg1"/>
                </a:solidFill>
                <a:latin typeface="Times New Roman" panose="02020603050405020304" pitchFamily="18" charset="0"/>
                <a:ea typeface="Fira Sans Extra Condensed"/>
                <a:cs typeface="Times New Roman" panose="02020603050405020304" pitchFamily="18" charset="0"/>
                <a:sym typeface="Fira Sans Extra Condensed"/>
              </a:rPr>
              <a:t>cơ</a:t>
            </a:r>
            <a:r>
              <a:rPr lang="en-US" sz="3600" b="1" kern="0" dirty="0">
                <a:solidFill>
                  <a:schemeClr val="bg1"/>
                </a:solidFill>
                <a:latin typeface="Times New Roman" panose="02020603050405020304" pitchFamily="18" charset="0"/>
                <a:ea typeface="Fira Sans Extra Condensed"/>
                <a:cs typeface="Times New Roman" panose="02020603050405020304" pitchFamily="18" charset="0"/>
                <a:sym typeface="Fira Sans Extra Condensed"/>
              </a:rPr>
              <a:t> </a:t>
            </a:r>
            <a:r>
              <a:rPr lang="en-US" sz="3600" b="1" kern="0" dirty="0" err="1">
                <a:solidFill>
                  <a:schemeClr val="bg1"/>
                </a:solidFill>
                <a:latin typeface="Times New Roman" panose="02020603050405020304" pitchFamily="18" charset="0"/>
                <a:ea typeface="Fira Sans Extra Condensed"/>
                <a:cs typeface="Times New Roman" panose="02020603050405020304" pitchFamily="18" charset="0"/>
                <a:sym typeface="Fira Sans Extra Condensed"/>
              </a:rPr>
              <a:t>bản</a:t>
            </a:r>
            <a:r>
              <a:rPr lang="en-US" sz="3600" b="1" kern="0" dirty="0">
                <a:solidFill>
                  <a:schemeClr val="bg1"/>
                </a:solidFill>
                <a:latin typeface="Calibri" panose="020F0502020204030204" pitchFamily="34" charset="0"/>
                <a:ea typeface="Fira Sans Extra Condensed"/>
                <a:cs typeface="Calibri" panose="020F0502020204030204" pitchFamily="34" charset="0"/>
                <a:sym typeface="Fira Sans Extra Condensed"/>
              </a:rPr>
              <a:t>.</a:t>
            </a:r>
            <a:endParaRPr kumimoji="0" sz="3600" b="1" i="0" u="none" strike="noStrike" kern="0" cap="none" spc="0" normalizeH="0" baseline="0" noProof="0" dirty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Calibri" panose="020F0502020204030204" pitchFamily="34" charset="0"/>
              <a:ea typeface="Fira Sans Extra Condensed"/>
              <a:cs typeface="Calibri" panose="020F0502020204030204" pitchFamily="34" charset="0"/>
              <a:sym typeface="Fira Sans Extra Condensed"/>
            </a:endParaRPr>
          </a:p>
        </p:txBody>
      </p:sp>
      <p:pic>
        <p:nvPicPr>
          <p:cNvPr id="52" name="Picture 51">
            <a:extLst>
              <a:ext uri="{FF2B5EF4-FFF2-40B4-BE49-F238E27FC236}">
                <a16:creationId xmlns:a16="http://schemas.microsoft.com/office/drawing/2014/main" id="{533D1A81-217D-42BE-B61E-10BEB4094657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951348" y="-373741"/>
            <a:ext cx="6289304" cy="5121833"/>
          </a:xfrm>
          <a:prstGeom prst="rect">
            <a:avLst/>
          </a:prstGeom>
        </p:spPr>
      </p:pic>
      <p:sp>
        <p:nvSpPr>
          <p:cNvPr id="4050" name="Google Shape;4050;p33"/>
          <p:cNvSpPr txBox="1">
            <a:spLocks noGrp="1"/>
          </p:cNvSpPr>
          <p:nvPr>
            <p:ph type="title"/>
          </p:nvPr>
        </p:nvSpPr>
        <p:spPr>
          <a:xfrm>
            <a:off x="3810000" y="1416762"/>
            <a:ext cx="4718959" cy="1536001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en" sz="4400" dirty="0">
                <a:solidFill>
                  <a:schemeClr val="bg2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MỤC TIÊU</a:t>
            </a:r>
            <a:endParaRPr sz="4400" dirty="0">
              <a:solidFill>
                <a:schemeClr val="bg2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165662629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40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40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40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500"/>
                            </p:stCondLst>
                            <p:childTnLst>
                              <p:par>
                                <p:cTn id="16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407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407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407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40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3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10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500"/>
                            </p:stCondLst>
                            <p:childTnLst>
                              <p:par>
                                <p:cTn id="29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1000"/>
                                        <p:tgtEl>
                                          <p:spTgt spid="405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40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40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4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10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6" presetClass="entr" presetSubtype="37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43" dur="500"/>
                                        <p:tgtEl>
                                          <p:spTgt spid="40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>
                      <p:stCondLst>
                        <p:cond delay="indefinite"/>
                      </p:stCondLst>
                      <p:childTnLst>
                        <p:par>
                          <p:cTn id="45" fill="hold">
                            <p:stCondLst>
                              <p:cond delay="0"/>
                            </p:stCondLst>
                            <p:childTnLst>
                              <p:par>
                                <p:cTn id="46" presetID="16" presetClass="entr" presetSubtype="37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48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053" grpId="0" animBg="1"/>
      <p:bldP spid="4057" grpId="0"/>
      <p:bldP spid="39" grpId="0" animBg="1"/>
      <p:bldP spid="53" grpId="0"/>
      <p:bldP spid="4050" grpId="0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0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E56EB481-FE0F-452F-93AB-FF16CA25B12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8" b="8"/>
          <a:stretch/>
        </p:blipFill>
        <p:spPr>
          <a:xfrm>
            <a:off x="1128026" y="-41211"/>
            <a:ext cx="9721820" cy="2483367"/>
          </a:xfrm>
          <a:prstGeom prst="rect">
            <a:avLst/>
          </a:prstGeom>
        </p:spPr>
      </p:pic>
      <p:sp>
        <p:nvSpPr>
          <p:cNvPr id="4050" name="Google Shape;4050;p33"/>
          <p:cNvSpPr txBox="1">
            <a:spLocks noGrp="1"/>
          </p:cNvSpPr>
          <p:nvPr>
            <p:ph type="title"/>
          </p:nvPr>
        </p:nvSpPr>
        <p:spPr>
          <a:xfrm>
            <a:off x="765212" y="424785"/>
            <a:ext cx="10972800" cy="1130191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en-US" sz="4400" dirty="0">
                <a:solidFill>
                  <a:srgbClr val="FF33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CỘNG SỐ ĐO THỜI GIAN</a:t>
            </a:r>
            <a:endParaRPr sz="4400" dirty="0">
              <a:solidFill>
                <a:srgbClr val="FF33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EA6EF298-AB09-4520-BD14-99964238F3F2}"/>
              </a:ext>
            </a:extLst>
          </p:cNvPr>
          <p:cNvGrpSpPr/>
          <p:nvPr/>
        </p:nvGrpSpPr>
        <p:grpSpPr>
          <a:xfrm>
            <a:off x="812800" y="2137600"/>
            <a:ext cx="2994000" cy="3882201"/>
            <a:chOff x="812800" y="2137600"/>
            <a:chExt cx="2994000" cy="3882201"/>
          </a:xfrm>
        </p:grpSpPr>
        <p:sp>
          <p:nvSpPr>
            <p:cNvPr id="4051" name="Google Shape;4051;p33"/>
            <p:cNvSpPr/>
            <p:nvPr/>
          </p:nvSpPr>
          <p:spPr>
            <a:xfrm>
              <a:off x="812800" y="3247533"/>
              <a:ext cx="2994000" cy="2772268"/>
            </a:xfrm>
            <a:prstGeom prst="roundRect">
              <a:avLst>
                <a:gd name="adj" fmla="val 16667"/>
              </a:avLst>
            </a:prstGeom>
            <a:solidFill>
              <a:schemeClr val="accent2"/>
            </a:solidFill>
            <a:ln w="9525" cap="flat" cmpd="sng">
              <a:solidFill>
                <a:schemeClr val="dk1"/>
              </a:solidFill>
              <a:prstDash val="dash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4069" name="Google Shape;4069;p33"/>
            <p:cNvGrpSpPr/>
            <p:nvPr/>
          </p:nvGrpSpPr>
          <p:grpSpPr>
            <a:xfrm>
              <a:off x="1342367" y="2137600"/>
              <a:ext cx="1935000" cy="1734133"/>
              <a:chOff x="1057275" y="1052013"/>
              <a:chExt cx="1451250" cy="1300600"/>
            </a:xfrm>
          </p:grpSpPr>
          <p:sp>
            <p:nvSpPr>
              <p:cNvPr id="4070" name="Google Shape;4070;p33"/>
              <p:cNvSpPr/>
              <p:nvPr/>
            </p:nvSpPr>
            <p:spPr>
              <a:xfrm>
                <a:off x="1066150" y="1060888"/>
                <a:ext cx="1433500" cy="1281900"/>
              </a:xfrm>
              <a:custGeom>
                <a:avLst/>
                <a:gdLst/>
                <a:ahLst/>
                <a:cxnLst/>
                <a:rect l="l" t="t" r="r" b="b"/>
                <a:pathLst>
                  <a:path w="57340" h="51276" extrusionOk="0">
                    <a:moveTo>
                      <a:pt x="3032" y="0"/>
                    </a:moveTo>
                    <a:lnTo>
                      <a:pt x="2757" y="40"/>
                    </a:lnTo>
                    <a:lnTo>
                      <a:pt x="2481" y="79"/>
                    </a:lnTo>
                    <a:lnTo>
                      <a:pt x="2166" y="118"/>
                    </a:lnTo>
                    <a:lnTo>
                      <a:pt x="1890" y="237"/>
                    </a:lnTo>
                    <a:lnTo>
                      <a:pt x="1654" y="355"/>
                    </a:lnTo>
                    <a:lnTo>
                      <a:pt x="1378" y="512"/>
                    </a:lnTo>
                    <a:lnTo>
                      <a:pt x="1142" y="670"/>
                    </a:lnTo>
                    <a:lnTo>
                      <a:pt x="906" y="867"/>
                    </a:lnTo>
                    <a:lnTo>
                      <a:pt x="630" y="1182"/>
                    </a:lnTo>
                    <a:lnTo>
                      <a:pt x="394" y="1536"/>
                    </a:lnTo>
                    <a:lnTo>
                      <a:pt x="236" y="1891"/>
                    </a:lnTo>
                    <a:lnTo>
                      <a:pt x="118" y="2284"/>
                    </a:lnTo>
                    <a:lnTo>
                      <a:pt x="39" y="2678"/>
                    </a:lnTo>
                    <a:lnTo>
                      <a:pt x="0" y="3111"/>
                    </a:lnTo>
                    <a:lnTo>
                      <a:pt x="39" y="3505"/>
                    </a:lnTo>
                    <a:lnTo>
                      <a:pt x="118" y="3899"/>
                    </a:lnTo>
                    <a:lnTo>
                      <a:pt x="11696" y="42651"/>
                    </a:lnTo>
                    <a:lnTo>
                      <a:pt x="11815" y="43005"/>
                    </a:lnTo>
                    <a:lnTo>
                      <a:pt x="11972" y="43281"/>
                    </a:lnTo>
                    <a:lnTo>
                      <a:pt x="12169" y="43596"/>
                    </a:lnTo>
                    <a:lnTo>
                      <a:pt x="12366" y="43832"/>
                    </a:lnTo>
                    <a:lnTo>
                      <a:pt x="12602" y="44068"/>
                    </a:lnTo>
                    <a:lnTo>
                      <a:pt x="12878" y="44305"/>
                    </a:lnTo>
                    <a:lnTo>
                      <a:pt x="13154" y="44462"/>
                    </a:lnTo>
                    <a:lnTo>
                      <a:pt x="13469" y="44620"/>
                    </a:lnTo>
                    <a:lnTo>
                      <a:pt x="13744" y="44698"/>
                    </a:lnTo>
                    <a:lnTo>
                      <a:pt x="14020" y="44777"/>
                    </a:lnTo>
                    <a:lnTo>
                      <a:pt x="14335" y="44817"/>
                    </a:lnTo>
                    <a:lnTo>
                      <a:pt x="14611" y="44856"/>
                    </a:lnTo>
                    <a:lnTo>
                      <a:pt x="15004" y="44817"/>
                    </a:lnTo>
                    <a:lnTo>
                      <a:pt x="15359" y="44738"/>
                    </a:lnTo>
                    <a:lnTo>
                      <a:pt x="15753" y="44620"/>
                    </a:lnTo>
                    <a:lnTo>
                      <a:pt x="16107" y="44462"/>
                    </a:lnTo>
                    <a:lnTo>
                      <a:pt x="25795" y="39067"/>
                    </a:lnTo>
                    <a:lnTo>
                      <a:pt x="39579" y="50566"/>
                    </a:lnTo>
                    <a:lnTo>
                      <a:pt x="39775" y="50724"/>
                    </a:lnTo>
                    <a:lnTo>
                      <a:pt x="40012" y="50881"/>
                    </a:lnTo>
                    <a:lnTo>
                      <a:pt x="40484" y="51118"/>
                    </a:lnTo>
                    <a:lnTo>
                      <a:pt x="40996" y="51236"/>
                    </a:lnTo>
                    <a:lnTo>
                      <a:pt x="41508" y="51275"/>
                    </a:lnTo>
                    <a:lnTo>
                      <a:pt x="41823" y="51275"/>
                    </a:lnTo>
                    <a:lnTo>
                      <a:pt x="42099" y="51236"/>
                    </a:lnTo>
                    <a:lnTo>
                      <a:pt x="42375" y="51157"/>
                    </a:lnTo>
                    <a:lnTo>
                      <a:pt x="42650" y="51039"/>
                    </a:lnTo>
                    <a:lnTo>
                      <a:pt x="43044" y="50881"/>
                    </a:lnTo>
                    <a:lnTo>
                      <a:pt x="43359" y="50645"/>
                    </a:lnTo>
                    <a:lnTo>
                      <a:pt x="43674" y="50369"/>
                    </a:lnTo>
                    <a:lnTo>
                      <a:pt x="43950" y="50054"/>
                    </a:lnTo>
                    <a:lnTo>
                      <a:pt x="44147" y="49739"/>
                    </a:lnTo>
                    <a:lnTo>
                      <a:pt x="44344" y="49345"/>
                    </a:lnTo>
                    <a:lnTo>
                      <a:pt x="44462" y="48991"/>
                    </a:lnTo>
                    <a:lnTo>
                      <a:pt x="44541" y="48558"/>
                    </a:lnTo>
                    <a:lnTo>
                      <a:pt x="46785" y="27528"/>
                    </a:lnTo>
                    <a:lnTo>
                      <a:pt x="55922" y="21739"/>
                    </a:lnTo>
                    <a:lnTo>
                      <a:pt x="56276" y="21463"/>
                    </a:lnTo>
                    <a:lnTo>
                      <a:pt x="56591" y="21188"/>
                    </a:lnTo>
                    <a:lnTo>
                      <a:pt x="56828" y="20833"/>
                    </a:lnTo>
                    <a:lnTo>
                      <a:pt x="57025" y="20439"/>
                    </a:lnTo>
                    <a:lnTo>
                      <a:pt x="57182" y="20046"/>
                    </a:lnTo>
                    <a:lnTo>
                      <a:pt x="57300" y="19652"/>
                    </a:lnTo>
                    <a:lnTo>
                      <a:pt x="57340" y="19218"/>
                    </a:lnTo>
                    <a:lnTo>
                      <a:pt x="57300" y="18785"/>
                    </a:lnTo>
                    <a:lnTo>
                      <a:pt x="57222" y="18352"/>
                    </a:lnTo>
                    <a:lnTo>
                      <a:pt x="57064" y="17919"/>
                    </a:lnTo>
                    <a:lnTo>
                      <a:pt x="56867" y="17564"/>
                    </a:lnTo>
                    <a:lnTo>
                      <a:pt x="56631" y="17210"/>
                    </a:lnTo>
                    <a:lnTo>
                      <a:pt x="56316" y="16895"/>
                    </a:lnTo>
                    <a:lnTo>
                      <a:pt x="56001" y="16659"/>
                    </a:lnTo>
                    <a:lnTo>
                      <a:pt x="55607" y="16422"/>
                    </a:lnTo>
                    <a:lnTo>
                      <a:pt x="55213" y="16265"/>
                    </a:lnTo>
                    <a:lnTo>
                      <a:pt x="3978" y="158"/>
                    </a:lnTo>
                    <a:lnTo>
                      <a:pt x="3505" y="40"/>
                    </a:lnTo>
                    <a:lnTo>
                      <a:pt x="3032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71" name="Google Shape;4071;p33"/>
              <p:cNvSpPr/>
              <p:nvPr/>
            </p:nvSpPr>
            <p:spPr>
              <a:xfrm>
                <a:off x="1057275" y="1052013"/>
                <a:ext cx="1451250" cy="1300600"/>
              </a:xfrm>
              <a:custGeom>
                <a:avLst/>
                <a:gdLst/>
                <a:ahLst/>
                <a:cxnLst/>
                <a:rect l="l" t="t" r="r" b="b"/>
                <a:pathLst>
                  <a:path w="58050" h="52024" extrusionOk="0">
                    <a:moveTo>
                      <a:pt x="3151" y="1"/>
                    </a:moveTo>
                    <a:lnTo>
                      <a:pt x="2718" y="40"/>
                    </a:lnTo>
                    <a:lnTo>
                      <a:pt x="2600" y="119"/>
                    </a:lnTo>
                    <a:lnTo>
                      <a:pt x="2482" y="198"/>
                    </a:lnTo>
                    <a:lnTo>
                      <a:pt x="2442" y="355"/>
                    </a:lnTo>
                    <a:lnTo>
                      <a:pt x="2442" y="513"/>
                    </a:lnTo>
                    <a:lnTo>
                      <a:pt x="2482" y="631"/>
                    </a:lnTo>
                    <a:lnTo>
                      <a:pt x="2600" y="749"/>
                    </a:lnTo>
                    <a:lnTo>
                      <a:pt x="2718" y="788"/>
                    </a:lnTo>
                    <a:lnTo>
                      <a:pt x="2875" y="788"/>
                    </a:lnTo>
                    <a:lnTo>
                      <a:pt x="3230" y="749"/>
                    </a:lnTo>
                    <a:lnTo>
                      <a:pt x="3545" y="749"/>
                    </a:lnTo>
                    <a:lnTo>
                      <a:pt x="3860" y="788"/>
                    </a:lnTo>
                    <a:lnTo>
                      <a:pt x="4175" y="867"/>
                    </a:lnTo>
                    <a:lnTo>
                      <a:pt x="4411" y="867"/>
                    </a:lnTo>
                    <a:lnTo>
                      <a:pt x="4529" y="788"/>
                    </a:lnTo>
                    <a:lnTo>
                      <a:pt x="4608" y="710"/>
                    </a:lnTo>
                    <a:lnTo>
                      <a:pt x="4687" y="631"/>
                    </a:lnTo>
                    <a:lnTo>
                      <a:pt x="4687" y="473"/>
                    </a:lnTo>
                    <a:lnTo>
                      <a:pt x="4648" y="316"/>
                    </a:lnTo>
                    <a:lnTo>
                      <a:pt x="4569" y="198"/>
                    </a:lnTo>
                    <a:lnTo>
                      <a:pt x="4411" y="119"/>
                    </a:lnTo>
                    <a:lnTo>
                      <a:pt x="4018" y="40"/>
                    </a:lnTo>
                    <a:lnTo>
                      <a:pt x="3584" y="1"/>
                    </a:lnTo>
                    <a:close/>
                    <a:moveTo>
                      <a:pt x="5711" y="592"/>
                    </a:moveTo>
                    <a:lnTo>
                      <a:pt x="5593" y="631"/>
                    </a:lnTo>
                    <a:lnTo>
                      <a:pt x="5475" y="710"/>
                    </a:lnTo>
                    <a:lnTo>
                      <a:pt x="5396" y="828"/>
                    </a:lnTo>
                    <a:lnTo>
                      <a:pt x="5396" y="985"/>
                    </a:lnTo>
                    <a:lnTo>
                      <a:pt x="5435" y="1143"/>
                    </a:lnTo>
                    <a:lnTo>
                      <a:pt x="5514" y="1261"/>
                    </a:lnTo>
                    <a:lnTo>
                      <a:pt x="5632" y="1300"/>
                    </a:lnTo>
                    <a:lnTo>
                      <a:pt x="7089" y="1773"/>
                    </a:lnTo>
                    <a:lnTo>
                      <a:pt x="7326" y="1773"/>
                    </a:lnTo>
                    <a:lnTo>
                      <a:pt x="7444" y="1734"/>
                    </a:lnTo>
                    <a:lnTo>
                      <a:pt x="7523" y="1615"/>
                    </a:lnTo>
                    <a:lnTo>
                      <a:pt x="7562" y="1537"/>
                    </a:lnTo>
                    <a:lnTo>
                      <a:pt x="7601" y="1379"/>
                    </a:lnTo>
                    <a:lnTo>
                      <a:pt x="7562" y="1222"/>
                    </a:lnTo>
                    <a:lnTo>
                      <a:pt x="7444" y="1103"/>
                    </a:lnTo>
                    <a:lnTo>
                      <a:pt x="7326" y="1064"/>
                    </a:lnTo>
                    <a:lnTo>
                      <a:pt x="5868" y="592"/>
                    </a:lnTo>
                    <a:close/>
                    <a:moveTo>
                      <a:pt x="1340" y="710"/>
                    </a:moveTo>
                    <a:lnTo>
                      <a:pt x="1221" y="788"/>
                    </a:lnTo>
                    <a:lnTo>
                      <a:pt x="985" y="946"/>
                    </a:lnTo>
                    <a:lnTo>
                      <a:pt x="749" y="1222"/>
                    </a:lnTo>
                    <a:lnTo>
                      <a:pt x="552" y="1537"/>
                    </a:lnTo>
                    <a:lnTo>
                      <a:pt x="355" y="1812"/>
                    </a:lnTo>
                    <a:lnTo>
                      <a:pt x="237" y="2167"/>
                    </a:lnTo>
                    <a:lnTo>
                      <a:pt x="198" y="2285"/>
                    </a:lnTo>
                    <a:lnTo>
                      <a:pt x="237" y="2442"/>
                    </a:lnTo>
                    <a:lnTo>
                      <a:pt x="316" y="2561"/>
                    </a:lnTo>
                    <a:lnTo>
                      <a:pt x="434" y="2639"/>
                    </a:lnTo>
                    <a:lnTo>
                      <a:pt x="591" y="2679"/>
                    </a:lnTo>
                    <a:lnTo>
                      <a:pt x="670" y="2639"/>
                    </a:lnTo>
                    <a:lnTo>
                      <a:pt x="788" y="2600"/>
                    </a:lnTo>
                    <a:lnTo>
                      <a:pt x="867" y="2521"/>
                    </a:lnTo>
                    <a:lnTo>
                      <a:pt x="946" y="2442"/>
                    </a:lnTo>
                    <a:lnTo>
                      <a:pt x="1025" y="2167"/>
                    </a:lnTo>
                    <a:lnTo>
                      <a:pt x="1182" y="1930"/>
                    </a:lnTo>
                    <a:lnTo>
                      <a:pt x="1340" y="1694"/>
                    </a:lnTo>
                    <a:lnTo>
                      <a:pt x="1536" y="1497"/>
                    </a:lnTo>
                    <a:lnTo>
                      <a:pt x="1694" y="1379"/>
                    </a:lnTo>
                    <a:lnTo>
                      <a:pt x="1773" y="1261"/>
                    </a:lnTo>
                    <a:lnTo>
                      <a:pt x="1812" y="1103"/>
                    </a:lnTo>
                    <a:lnTo>
                      <a:pt x="1812" y="946"/>
                    </a:lnTo>
                    <a:lnTo>
                      <a:pt x="1733" y="828"/>
                    </a:lnTo>
                    <a:lnTo>
                      <a:pt x="1615" y="749"/>
                    </a:lnTo>
                    <a:lnTo>
                      <a:pt x="1497" y="710"/>
                    </a:lnTo>
                    <a:close/>
                    <a:moveTo>
                      <a:pt x="8625" y="1497"/>
                    </a:moveTo>
                    <a:lnTo>
                      <a:pt x="8468" y="1537"/>
                    </a:lnTo>
                    <a:lnTo>
                      <a:pt x="8350" y="1615"/>
                    </a:lnTo>
                    <a:lnTo>
                      <a:pt x="8310" y="1734"/>
                    </a:lnTo>
                    <a:lnTo>
                      <a:pt x="8271" y="1891"/>
                    </a:lnTo>
                    <a:lnTo>
                      <a:pt x="8310" y="2049"/>
                    </a:lnTo>
                    <a:lnTo>
                      <a:pt x="8428" y="2167"/>
                    </a:lnTo>
                    <a:lnTo>
                      <a:pt x="8546" y="2246"/>
                    </a:lnTo>
                    <a:lnTo>
                      <a:pt x="10004" y="2679"/>
                    </a:lnTo>
                    <a:lnTo>
                      <a:pt x="10122" y="2718"/>
                    </a:lnTo>
                    <a:lnTo>
                      <a:pt x="10240" y="2679"/>
                    </a:lnTo>
                    <a:lnTo>
                      <a:pt x="10319" y="2639"/>
                    </a:lnTo>
                    <a:lnTo>
                      <a:pt x="10397" y="2561"/>
                    </a:lnTo>
                    <a:lnTo>
                      <a:pt x="10476" y="2442"/>
                    </a:lnTo>
                    <a:lnTo>
                      <a:pt x="10476" y="2285"/>
                    </a:lnTo>
                    <a:lnTo>
                      <a:pt x="10437" y="2167"/>
                    </a:lnTo>
                    <a:lnTo>
                      <a:pt x="10358" y="2049"/>
                    </a:lnTo>
                    <a:lnTo>
                      <a:pt x="10240" y="1970"/>
                    </a:lnTo>
                    <a:lnTo>
                      <a:pt x="8783" y="1497"/>
                    </a:lnTo>
                    <a:close/>
                    <a:moveTo>
                      <a:pt x="11539" y="2403"/>
                    </a:moveTo>
                    <a:lnTo>
                      <a:pt x="11382" y="2442"/>
                    </a:lnTo>
                    <a:lnTo>
                      <a:pt x="11264" y="2521"/>
                    </a:lnTo>
                    <a:lnTo>
                      <a:pt x="11185" y="2679"/>
                    </a:lnTo>
                    <a:lnTo>
                      <a:pt x="11185" y="2797"/>
                    </a:lnTo>
                    <a:lnTo>
                      <a:pt x="11224" y="2954"/>
                    </a:lnTo>
                    <a:lnTo>
                      <a:pt x="11303" y="3073"/>
                    </a:lnTo>
                    <a:lnTo>
                      <a:pt x="11461" y="3151"/>
                    </a:lnTo>
                    <a:lnTo>
                      <a:pt x="12878" y="3585"/>
                    </a:lnTo>
                    <a:lnTo>
                      <a:pt x="12997" y="3624"/>
                    </a:lnTo>
                    <a:lnTo>
                      <a:pt x="13115" y="3585"/>
                    </a:lnTo>
                    <a:lnTo>
                      <a:pt x="13233" y="3545"/>
                    </a:lnTo>
                    <a:lnTo>
                      <a:pt x="13312" y="3466"/>
                    </a:lnTo>
                    <a:lnTo>
                      <a:pt x="13351" y="3348"/>
                    </a:lnTo>
                    <a:lnTo>
                      <a:pt x="13390" y="3191"/>
                    </a:lnTo>
                    <a:lnTo>
                      <a:pt x="13351" y="3073"/>
                    </a:lnTo>
                    <a:lnTo>
                      <a:pt x="13233" y="2954"/>
                    </a:lnTo>
                    <a:lnTo>
                      <a:pt x="13115" y="2876"/>
                    </a:lnTo>
                    <a:lnTo>
                      <a:pt x="11658" y="2403"/>
                    </a:lnTo>
                    <a:close/>
                    <a:moveTo>
                      <a:pt x="14414" y="3309"/>
                    </a:moveTo>
                    <a:lnTo>
                      <a:pt x="14296" y="3348"/>
                    </a:lnTo>
                    <a:lnTo>
                      <a:pt x="14178" y="3427"/>
                    </a:lnTo>
                    <a:lnTo>
                      <a:pt x="14099" y="3585"/>
                    </a:lnTo>
                    <a:lnTo>
                      <a:pt x="14060" y="3742"/>
                    </a:lnTo>
                    <a:lnTo>
                      <a:pt x="14139" y="3860"/>
                    </a:lnTo>
                    <a:lnTo>
                      <a:pt x="14217" y="3978"/>
                    </a:lnTo>
                    <a:lnTo>
                      <a:pt x="14336" y="4057"/>
                    </a:lnTo>
                    <a:lnTo>
                      <a:pt x="15793" y="4490"/>
                    </a:lnTo>
                    <a:lnTo>
                      <a:pt x="15911" y="4530"/>
                    </a:lnTo>
                    <a:lnTo>
                      <a:pt x="16029" y="4490"/>
                    </a:lnTo>
                    <a:lnTo>
                      <a:pt x="16147" y="4451"/>
                    </a:lnTo>
                    <a:lnTo>
                      <a:pt x="16226" y="4372"/>
                    </a:lnTo>
                    <a:lnTo>
                      <a:pt x="16265" y="4254"/>
                    </a:lnTo>
                    <a:lnTo>
                      <a:pt x="16265" y="4096"/>
                    </a:lnTo>
                    <a:lnTo>
                      <a:pt x="16226" y="3978"/>
                    </a:lnTo>
                    <a:lnTo>
                      <a:pt x="16147" y="3860"/>
                    </a:lnTo>
                    <a:lnTo>
                      <a:pt x="16029" y="3781"/>
                    </a:lnTo>
                    <a:lnTo>
                      <a:pt x="14572" y="3309"/>
                    </a:lnTo>
                    <a:close/>
                    <a:moveTo>
                      <a:pt x="17329" y="4215"/>
                    </a:moveTo>
                    <a:lnTo>
                      <a:pt x="17171" y="4254"/>
                    </a:lnTo>
                    <a:lnTo>
                      <a:pt x="17053" y="4372"/>
                    </a:lnTo>
                    <a:lnTo>
                      <a:pt x="16974" y="4490"/>
                    </a:lnTo>
                    <a:lnTo>
                      <a:pt x="16974" y="4648"/>
                    </a:lnTo>
                    <a:lnTo>
                      <a:pt x="17013" y="4766"/>
                    </a:lnTo>
                    <a:lnTo>
                      <a:pt x="17092" y="4884"/>
                    </a:lnTo>
                    <a:lnTo>
                      <a:pt x="17250" y="4963"/>
                    </a:lnTo>
                    <a:lnTo>
                      <a:pt x="18707" y="5435"/>
                    </a:lnTo>
                    <a:lnTo>
                      <a:pt x="18904" y="5435"/>
                    </a:lnTo>
                    <a:lnTo>
                      <a:pt x="19022" y="5357"/>
                    </a:lnTo>
                    <a:lnTo>
                      <a:pt x="19101" y="5278"/>
                    </a:lnTo>
                    <a:lnTo>
                      <a:pt x="19179" y="5160"/>
                    </a:lnTo>
                    <a:lnTo>
                      <a:pt x="19179" y="5042"/>
                    </a:lnTo>
                    <a:lnTo>
                      <a:pt x="19140" y="4884"/>
                    </a:lnTo>
                    <a:lnTo>
                      <a:pt x="19061" y="4766"/>
                    </a:lnTo>
                    <a:lnTo>
                      <a:pt x="18904" y="4687"/>
                    </a:lnTo>
                    <a:lnTo>
                      <a:pt x="17486" y="4254"/>
                    </a:lnTo>
                    <a:lnTo>
                      <a:pt x="17329" y="4215"/>
                    </a:lnTo>
                    <a:close/>
                    <a:moveTo>
                      <a:pt x="355" y="3427"/>
                    </a:moveTo>
                    <a:lnTo>
                      <a:pt x="198" y="3466"/>
                    </a:lnTo>
                    <a:lnTo>
                      <a:pt x="79" y="3545"/>
                    </a:lnTo>
                    <a:lnTo>
                      <a:pt x="40" y="3703"/>
                    </a:lnTo>
                    <a:lnTo>
                      <a:pt x="1" y="3821"/>
                    </a:lnTo>
                    <a:lnTo>
                      <a:pt x="119" y="4372"/>
                    </a:lnTo>
                    <a:lnTo>
                      <a:pt x="434" y="5357"/>
                    </a:lnTo>
                    <a:lnTo>
                      <a:pt x="473" y="5475"/>
                    </a:lnTo>
                    <a:lnTo>
                      <a:pt x="552" y="5554"/>
                    </a:lnTo>
                    <a:lnTo>
                      <a:pt x="670" y="5593"/>
                    </a:lnTo>
                    <a:lnTo>
                      <a:pt x="788" y="5632"/>
                    </a:lnTo>
                    <a:lnTo>
                      <a:pt x="906" y="5632"/>
                    </a:lnTo>
                    <a:lnTo>
                      <a:pt x="1025" y="5554"/>
                    </a:lnTo>
                    <a:lnTo>
                      <a:pt x="1103" y="5435"/>
                    </a:lnTo>
                    <a:lnTo>
                      <a:pt x="1143" y="5278"/>
                    </a:lnTo>
                    <a:lnTo>
                      <a:pt x="1143" y="5160"/>
                    </a:lnTo>
                    <a:lnTo>
                      <a:pt x="867" y="4175"/>
                    </a:lnTo>
                    <a:lnTo>
                      <a:pt x="749" y="3742"/>
                    </a:lnTo>
                    <a:lnTo>
                      <a:pt x="709" y="3585"/>
                    </a:lnTo>
                    <a:lnTo>
                      <a:pt x="631" y="3506"/>
                    </a:lnTo>
                    <a:lnTo>
                      <a:pt x="513" y="3427"/>
                    </a:lnTo>
                    <a:close/>
                    <a:moveTo>
                      <a:pt x="20203" y="5120"/>
                    </a:moveTo>
                    <a:lnTo>
                      <a:pt x="20085" y="5160"/>
                    </a:lnTo>
                    <a:lnTo>
                      <a:pt x="19967" y="5278"/>
                    </a:lnTo>
                    <a:lnTo>
                      <a:pt x="19888" y="5396"/>
                    </a:lnTo>
                    <a:lnTo>
                      <a:pt x="19888" y="5554"/>
                    </a:lnTo>
                    <a:lnTo>
                      <a:pt x="19928" y="5672"/>
                    </a:lnTo>
                    <a:lnTo>
                      <a:pt x="20006" y="5790"/>
                    </a:lnTo>
                    <a:lnTo>
                      <a:pt x="20125" y="5869"/>
                    </a:lnTo>
                    <a:lnTo>
                      <a:pt x="21582" y="6341"/>
                    </a:lnTo>
                    <a:lnTo>
                      <a:pt x="21818" y="6341"/>
                    </a:lnTo>
                    <a:lnTo>
                      <a:pt x="21936" y="6262"/>
                    </a:lnTo>
                    <a:lnTo>
                      <a:pt x="22015" y="6184"/>
                    </a:lnTo>
                    <a:lnTo>
                      <a:pt x="22054" y="6105"/>
                    </a:lnTo>
                    <a:lnTo>
                      <a:pt x="22094" y="5947"/>
                    </a:lnTo>
                    <a:lnTo>
                      <a:pt x="22054" y="5790"/>
                    </a:lnTo>
                    <a:lnTo>
                      <a:pt x="21936" y="5672"/>
                    </a:lnTo>
                    <a:lnTo>
                      <a:pt x="21818" y="5593"/>
                    </a:lnTo>
                    <a:lnTo>
                      <a:pt x="20361" y="5160"/>
                    </a:lnTo>
                    <a:lnTo>
                      <a:pt x="20203" y="5120"/>
                    </a:lnTo>
                    <a:close/>
                    <a:moveTo>
                      <a:pt x="23118" y="6066"/>
                    </a:moveTo>
                    <a:lnTo>
                      <a:pt x="22960" y="6105"/>
                    </a:lnTo>
                    <a:lnTo>
                      <a:pt x="22881" y="6184"/>
                    </a:lnTo>
                    <a:lnTo>
                      <a:pt x="22803" y="6302"/>
                    </a:lnTo>
                    <a:lnTo>
                      <a:pt x="22763" y="6459"/>
                    </a:lnTo>
                    <a:lnTo>
                      <a:pt x="22803" y="6617"/>
                    </a:lnTo>
                    <a:lnTo>
                      <a:pt x="22921" y="6735"/>
                    </a:lnTo>
                    <a:lnTo>
                      <a:pt x="23039" y="6774"/>
                    </a:lnTo>
                    <a:lnTo>
                      <a:pt x="24496" y="7247"/>
                    </a:lnTo>
                    <a:lnTo>
                      <a:pt x="24732" y="7247"/>
                    </a:lnTo>
                    <a:lnTo>
                      <a:pt x="24811" y="7208"/>
                    </a:lnTo>
                    <a:lnTo>
                      <a:pt x="24929" y="7089"/>
                    </a:lnTo>
                    <a:lnTo>
                      <a:pt x="24969" y="7011"/>
                    </a:lnTo>
                    <a:lnTo>
                      <a:pt x="24969" y="6853"/>
                    </a:lnTo>
                    <a:lnTo>
                      <a:pt x="24929" y="6696"/>
                    </a:lnTo>
                    <a:lnTo>
                      <a:pt x="24850" y="6578"/>
                    </a:lnTo>
                    <a:lnTo>
                      <a:pt x="24732" y="6538"/>
                    </a:lnTo>
                    <a:lnTo>
                      <a:pt x="23275" y="6066"/>
                    </a:lnTo>
                    <a:close/>
                    <a:moveTo>
                      <a:pt x="26032" y="6971"/>
                    </a:moveTo>
                    <a:lnTo>
                      <a:pt x="25874" y="7011"/>
                    </a:lnTo>
                    <a:lnTo>
                      <a:pt x="25756" y="7089"/>
                    </a:lnTo>
                    <a:lnTo>
                      <a:pt x="25677" y="7208"/>
                    </a:lnTo>
                    <a:lnTo>
                      <a:pt x="25677" y="7365"/>
                    </a:lnTo>
                    <a:lnTo>
                      <a:pt x="25717" y="7523"/>
                    </a:lnTo>
                    <a:lnTo>
                      <a:pt x="25796" y="7641"/>
                    </a:lnTo>
                    <a:lnTo>
                      <a:pt x="25953" y="7720"/>
                    </a:lnTo>
                    <a:lnTo>
                      <a:pt x="27371" y="8153"/>
                    </a:lnTo>
                    <a:lnTo>
                      <a:pt x="27489" y="8192"/>
                    </a:lnTo>
                    <a:lnTo>
                      <a:pt x="27607" y="8153"/>
                    </a:lnTo>
                    <a:lnTo>
                      <a:pt x="27725" y="8113"/>
                    </a:lnTo>
                    <a:lnTo>
                      <a:pt x="27804" y="8035"/>
                    </a:lnTo>
                    <a:lnTo>
                      <a:pt x="27883" y="7917"/>
                    </a:lnTo>
                    <a:lnTo>
                      <a:pt x="27883" y="7759"/>
                    </a:lnTo>
                    <a:lnTo>
                      <a:pt x="27843" y="7601"/>
                    </a:lnTo>
                    <a:lnTo>
                      <a:pt x="27765" y="7523"/>
                    </a:lnTo>
                    <a:lnTo>
                      <a:pt x="27607" y="7444"/>
                    </a:lnTo>
                    <a:lnTo>
                      <a:pt x="26150" y="6971"/>
                    </a:lnTo>
                    <a:close/>
                    <a:moveTo>
                      <a:pt x="1103" y="6341"/>
                    </a:moveTo>
                    <a:lnTo>
                      <a:pt x="985" y="6420"/>
                    </a:lnTo>
                    <a:lnTo>
                      <a:pt x="867" y="6538"/>
                    </a:lnTo>
                    <a:lnTo>
                      <a:pt x="828" y="6656"/>
                    </a:lnTo>
                    <a:lnTo>
                      <a:pt x="867" y="6814"/>
                    </a:lnTo>
                    <a:lnTo>
                      <a:pt x="1300" y="8271"/>
                    </a:lnTo>
                    <a:lnTo>
                      <a:pt x="1340" y="8389"/>
                    </a:lnTo>
                    <a:lnTo>
                      <a:pt x="1418" y="8468"/>
                    </a:lnTo>
                    <a:lnTo>
                      <a:pt x="1536" y="8507"/>
                    </a:lnTo>
                    <a:lnTo>
                      <a:pt x="1655" y="8547"/>
                    </a:lnTo>
                    <a:lnTo>
                      <a:pt x="1773" y="8547"/>
                    </a:lnTo>
                    <a:lnTo>
                      <a:pt x="1891" y="8468"/>
                    </a:lnTo>
                    <a:lnTo>
                      <a:pt x="1970" y="8350"/>
                    </a:lnTo>
                    <a:lnTo>
                      <a:pt x="2048" y="8192"/>
                    </a:lnTo>
                    <a:lnTo>
                      <a:pt x="2009" y="8074"/>
                    </a:lnTo>
                    <a:lnTo>
                      <a:pt x="1576" y="6617"/>
                    </a:lnTo>
                    <a:lnTo>
                      <a:pt x="1497" y="6459"/>
                    </a:lnTo>
                    <a:lnTo>
                      <a:pt x="1418" y="6381"/>
                    </a:lnTo>
                    <a:lnTo>
                      <a:pt x="1261" y="6341"/>
                    </a:lnTo>
                    <a:close/>
                    <a:moveTo>
                      <a:pt x="28907" y="7877"/>
                    </a:moveTo>
                    <a:lnTo>
                      <a:pt x="28789" y="7917"/>
                    </a:lnTo>
                    <a:lnTo>
                      <a:pt x="28670" y="7995"/>
                    </a:lnTo>
                    <a:lnTo>
                      <a:pt x="28592" y="8153"/>
                    </a:lnTo>
                    <a:lnTo>
                      <a:pt x="28592" y="8271"/>
                    </a:lnTo>
                    <a:lnTo>
                      <a:pt x="28631" y="8428"/>
                    </a:lnTo>
                    <a:lnTo>
                      <a:pt x="28710" y="8547"/>
                    </a:lnTo>
                    <a:lnTo>
                      <a:pt x="28828" y="8625"/>
                    </a:lnTo>
                    <a:lnTo>
                      <a:pt x="30285" y="9059"/>
                    </a:lnTo>
                    <a:lnTo>
                      <a:pt x="30403" y="9098"/>
                    </a:lnTo>
                    <a:lnTo>
                      <a:pt x="30521" y="9059"/>
                    </a:lnTo>
                    <a:lnTo>
                      <a:pt x="30640" y="9019"/>
                    </a:lnTo>
                    <a:lnTo>
                      <a:pt x="30718" y="8940"/>
                    </a:lnTo>
                    <a:lnTo>
                      <a:pt x="30758" y="8822"/>
                    </a:lnTo>
                    <a:lnTo>
                      <a:pt x="30797" y="8665"/>
                    </a:lnTo>
                    <a:lnTo>
                      <a:pt x="30758" y="8547"/>
                    </a:lnTo>
                    <a:lnTo>
                      <a:pt x="30640" y="8428"/>
                    </a:lnTo>
                    <a:lnTo>
                      <a:pt x="30521" y="8350"/>
                    </a:lnTo>
                    <a:lnTo>
                      <a:pt x="29064" y="7877"/>
                    </a:lnTo>
                    <a:close/>
                    <a:moveTo>
                      <a:pt x="31821" y="8783"/>
                    </a:moveTo>
                    <a:lnTo>
                      <a:pt x="31663" y="8822"/>
                    </a:lnTo>
                    <a:lnTo>
                      <a:pt x="31545" y="8901"/>
                    </a:lnTo>
                    <a:lnTo>
                      <a:pt x="31506" y="9059"/>
                    </a:lnTo>
                    <a:lnTo>
                      <a:pt x="31467" y="9216"/>
                    </a:lnTo>
                    <a:lnTo>
                      <a:pt x="31506" y="9334"/>
                    </a:lnTo>
                    <a:lnTo>
                      <a:pt x="31624" y="9452"/>
                    </a:lnTo>
                    <a:lnTo>
                      <a:pt x="31742" y="9531"/>
                    </a:lnTo>
                    <a:lnTo>
                      <a:pt x="33199" y="9964"/>
                    </a:lnTo>
                    <a:lnTo>
                      <a:pt x="33317" y="10004"/>
                    </a:lnTo>
                    <a:lnTo>
                      <a:pt x="33436" y="9964"/>
                    </a:lnTo>
                    <a:lnTo>
                      <a:pt x="33514" y="9925"/>
                    </a:lnTo>
                    <a:lnTo>
                      <a:pt x="33593" y="9846"/>
                    </a:lnTo>
                    <a:lnTo>
                      <a:pt x="33672" y="9728"/>
                    </a:lnTo>
                    <a:lnTo>
                      <a:pt x="33672" y="9571"/>
                    </a:lnTo>
                    <a:lnTo>
                      <a:pt x="33633" y="9452"/>
                    </a:lnTo>
                    <a:lnTo>
                      <a:pt x="33554" y="9334"/>
                    </a:lnTo>
                    <a:lnTo>
                      <a:pt x="33436" y="9255"/>
                    </a:lnTo>
                    <a:lnTo>
                      <a:pt x="31978" y="8783"/>
                    </a:lnTo>
                    <a:close/>
                    <a:moveTo>
                      <a:pt x="34735" y="9689"/>
                    </a:moveTo>
                    <a:lnTo>
                      <a:pt x="34578" y="9728"/>
                    </a:lnTo>
                    <a:lnTo>
                      <a:pt x="34460" y="9846"/>
                    </a:lnTo>
                    <a:lnTo>
                      <a:pt x="34381" y="9964"/>
                    </a:lnTo>
                    <a:lnTo>
                      <a:pt x="34381" y="10122"/>
                    </a:lnTo>
                    <a:lnTo>
                      <a:pt x="34420" y="10240"/>
                    </a:lnTo>
                    <a:lnTo>
                      <a:pt x="34499" y="10358"/>
                    </a:lnTo>
                    <a:lnTo>
                      <a:pt x="34656" y="10437"/>
                    </a:lnTo>
                    <a:lnTo>
                      <a:pt x="36074" y="10910"/>
                    </a:lnTo>
                    <a:lnTo>
                      <a:pt x="36310" y="10910"/>
                    </a:lnTo>
                    <a:lnTo>
                      <a:pt x="36429" y="10831"/>
                    </a:lnTo>
                    <a:lnTo>
                      <a:pt x="36507" y="10752"/>
                    </a:lnTo>
                    <a:lnTo>
                      <a:pt x="36547" y="10634"/>
                    </a:lnTo>
                    <a:lnTo>
                      <a:pt x="36586" y="10476"/>
                    </a:lnTo>
                    <a:lnTo>
                      <a:pt x="36547" y="10358"/>
                    </a:lnTo>
                    <a:lnTo>
                      <a:pt x="36468" y="10240"/>
                    </a:lnTo>
                    <a:lnTo>
                      <a:pt x="36310" y="10161"/>
                    </a:lnTo>
                    <a:lnTo>
                      <a:pt x="34853" y="9728"/>
                    </a:lnTo>
                    <a:lnTo>
                      <a:pt x="34735" y="9689"/>
                    </a:lnTo>
                    <a:close/>
                    <a:moveTo>
                      <a:pt x="1970" y="9255"/>
                    </a:moveTo>
                    <a:lnTo>
                      <a:pt x="1852" y="9334"/>
                    </a:lnTo>
                    <a:lnTo>
                      <a:pt x="1773" y="9452"/>
                    </a:lnTo>
                    <a:lnTo>
                      <a:pt x="1694" y="9571"/>
                    </a:lnTo>
                    <a:lnTo>
                      <a:pt x="1733" y="9728"/>
                    </a:lnTo>
                    <a:lnTo>
                      <a:pt x="2167" y="11185"/>
                    </a:lnTo>
                    <a:lnTo>
                      <a:pt x="2206" y="11303"/>
                    </a:lnTo>
                    <a:lnTo>
                      <a:pt x="2285" y="11382"/>
                    </a:lnTo>
                    <a:lnTo>
                      <a:pt x="2403" y="11421"/>
                    </a:lnTo>
                    <a:lnTo>
                      <a:pt x="2521" y="11461"/>
                    </a:lnTo>
                    <a:lnTo>
                      <a:pt x="2639" y="11421"/>
                    </a:lnTo>
                    <a:lnTo>
                      <a:pt x="2757" y="11382"/>
                    </a:lnTo>
                    <a:lnTo>
                      <a:pt x="2875" y="11264"/>
                    </a:lnTo>
                    <a:lnTo>
                      <a:pt x="2915" y="11106"/>
                    </a:lnTo>
                    <a:lnTo>
                      <a:pt x="2875" y="10949"/>
                    </a:lnTo>
                    <a:lnTo>
                      <a:pt x="2442" y="9531"/>
                    </a:lnTo>
                    <a:lnTo>
                      <a:pt x="2364" y="9374"/>
                    </a:lnTo>
                    <a:lnTo>
                      <a:pt x="2285" y="9295"/>
                    </a:lnTo>
                    <a:lnTo>
                      <a:pt x="2127" y="9255"/>
                    </a:lnTo>
                    <a:close/>
                    <a:moveTo>
                      <a:pt x="37610" y="10594"/>
                    </a:moveTo>
                    <a:lnTo>
                      <a:pt x="37492" y="10634"/>
                    </a:lnTo>
                    <a:lnTo>
                      <a:pt x="37374" y="10752"/>
                    </a:lnTo>
                    <a:lnTo>
                      <a:pt x="37295" y="10870"/>
                    </a:lnTo>
                    <a:lnTo>
                      <a:pt x="37256" y="11028"/>
                    </a:lnTo>
                    <a:lnTo>
                      <a:pt x="37334" y="11146"/>
                    </a:lnTo>
                    <a:lnTo>
                      <a:pt x="37413" y="11264"/>
                    </a:lnTo>
                    <a:lnTo>
                      <a:pt x="37531" y="11343"/>
                    </a:lnTo>
                    <a:lnTo>
                      <a:pt x="38988" y="11815"/>
                    </a:lnTo>
                    <a:lnTo>
                      <a:pt x="39225" y="11815"/>
                    </a:lnTo>
                    <a:lnTo>
                      <a:pt x="39343" y="11737"/>
                    </a:lnTo>
                    <a:lnTo>
                      <a:pt x="39422" y="11658"/>
                    </a:lnTo>
                    <a:lnTo>
                      <a:pt x="39461" y="11540"/>
                    </a:lnTo>
                    <a:lnTo>
                      <a:pt x="39461" y="11421"/>
                    </a:lnTo>
                    <a:lnTo>
                      <a:pt x="39422" y="11264"/>
                    </a:lnTo>
                    <a:lnTo>
                      <a:pt x="39343" y="11146"/>
                    </a:lnTo>
                    <a:lnTo>
                      <a:pt x="39225" y="11067"/>
                    </a:lnTo>
                    <a:lnTo>
                      <a:pt x="37768" y="10634"/>
                    </a:lnTo>
                    <a:lnTo>
                      <a:pt x="37610" y="10594"/>
                    </a:lnTo>
                    <a:close/>
                    <a:moveTo>
                      <a:pt x="40524" y="11540"/>
                    </a:moveTo>
                    <a:lnTo>
                      <a:pt x="40367" y="11579"/>
                    </a:lnTo>
                    <a:lnTo>
                      <a:pt x="40249" y="11658"/>
                    </a:lnTo>
                    <a:lnTo>
                      <a:pt x="40209" y="11776"/>
                    </a:lnTo>
                    <a:lnTo>
                      <a:pt x="40170" y="11933"/>
                    </a:lnTo>
                    <a:lnTo>
                      <a:pt x="40209" y="12091"/>
                    </a:lnTo>
                    <a:lnTo>
                      <a:pt x="40288" y="12209"/>
                    </a:lnTo>
                    <a:lnTo>
                      <a:pt x="40446" y="12248"/>
                    </a:lnTo>
                    <a:lnTo>
                      <a:pt x="41903" y="12721"/>
                    </a:lnTo>
                    <a:lnTo>
                      <a:pt x="42139" y="12721"/>
                    </a:lnTo>
                    <a:lnTo>
                      <a:pt x="42218" y="12682"/>
                    </a:lnTo>
                    <a:lnTo>
                      <a:pt x="42296" y="12564"/>
                    </a:lnTo>
                    <a:lnTo>
                      <a:pt x="42375" y="12485"/>
                    </a:lnTo>
                    <a:lnTo>
                      <a:pt x="42375" y="12327"/>
                    </a:lnTo>
                    <a:lnTo>
                      <a:pt x="42336" y="12170"/>
                    </a:lnTo>
                    <a:lnTo>
                      <a:pt x="42257" y="12052"/>
                    </a:lnTo>
                    <a:lnTo>
                      <a:pt x="42100" y="12012"/>
                    </a:lnTo>
                    <a:lnTo>
                      <a:pt x="40682" y="11540"/>
                    </a:lnTo>
                    <a:close/>
                    <a:moveTo>
                      <a:pt x="43399" y="12445"/>
                    </a:moveTo>
                    <a:lnTo>
                      <a:pt x="43281" y="12485"/>
                    </a:lnTo>
                    <a:lnTo>
                      <a:pt x="43163" y="12564"/>
                    </a:lnTo>
                    <a:lnTo>
                      <a:pt x="43084" y="12682"/>
                    </a:lnTo>
                    <a:lnTo>
                      <a:pt x="43084" y="12839"/>
                    </a:lnTo>
                    <a:lnTo>
                      <a:pt x="43124" y="12997"/>
                    </a:lnTo>
                    <a:lnTo>
                      <a:pt x="43202" y="13115"/>
                    </a:lnTo>
                    <a:lnTo>
                      <a:pt x="43320" y="13194"/>
                    </a:lnTo>
                    <a:lnTo>
                      <a:pt x="44778" y="13627"/>
                    </a:lnTo>
                    <a:lnTo>
                      <a:pt x="44896" y="13666"/>
                    </a:lnTo>
                    <a:lnTo>
                      <a:pt x="45014" y="13627"/>
                    </a:lnTo>
                    <a:lnTo>
                      <a:pt x="45132" y="13587"/>
                    </a:lnTo>
                    <a:lnTo>
                      <a:pt x="45211" y="13509"/>
                    </a:lnTo>
                    <a:lnTo>
                      <a:pt x="45250" y="13391"/>
                    </a:lnTo>
                    <a:lnTo>
                      <a:pt x="45289" y="13233"/>
                    </a:lnTo>
                    <a:lnTo>
                      <a:pt x="45250" y="13076"/>
                    </a:lnTo>
                    <a:lnTo>
                      <a:pt x="45132" y="12997"/>
                    </a:lnTo>
                    <a:lnTo>
                      <a:pt x="45014" y="12918"/>
                    </a:lnTo>
                    <a:lnTo>
                      <a:pt x="43557" y="12445"/>
                    </a:lnTo>
                    <a:close/>
                    <a:moveTo>
                      <a:pt x="2836" y="12170"/>
                    </a:moveTo>
                    <a:lnTo>
                      <a:pt x="2718" y="12248"/>
                    </a:lnTo>
                    <a:lnTo>
                      <a:pt x="2639" y="12367"/>
                    </a:lnTo>
                    <a:lnTo>
                      <a:pt x="2560" y="12485"/>
                    </a:lnTo>
                    <a:lnTo>
                      <a:pt x="2600" y="12642"/>
                    </a:lnTo>
                    <a:lnTo>
                      <a:pt x="3033" y="14099"/>
                    </a:lnTo>
                    <a:lnTo>
                      <a:pt x="3072" y="14218"/>
                    </a:lnTo>
                    <a:lnTo>
                      <a:pt x="3151" y="14296"/>
                    </a:lnTo>
                    <a:lnTo>
                      <a:pt x="3269" y="14336"/>
                    </a:lnTo>
                    <a:lnTo>
                      <a:pt x="3387" y="14375"/>
                    </a:lnTo>
                    <a:lnTo>
                      <a:pt x="3506" y="14336"/>
                    </a:lnTo>
                    <a:lnTo>
                      <a:pt x="3624" y="14296"/>
                    </a:lnTo>
                    <a:lnTo>
                      <a:pt x="3742" y="14178"/>
                    </a:lnTo>
                    <a:lnTo>
                      <a:pt x="3781" y="14021"/>
                    </a:lnTo>
                    <a:lnTo>
                      <a:pt x="3742" y="13863"/>
                    </a:lnTo>
                    <a:lnTo>
                      <a:pt x="3309" y="12406"/>
                    </a:lnTo>
                    <a:lnTo>
                      <a:pt x="3269" y="12288"/>
                    </a:lnTo>
                    <a:lnTo>
                      <a:pt x="3151" y="12209"/>
                    </a:lnTo>
                    <a:lnTo>
                      <a:pt x="2994" y="12170"/>
                    </a:lnTo>
                    <a:close/>
                    <a:moveTo>
                      <a:pt x="46313" y="13351"/>
                    </a:moveTo>
                    <a:lnTo>
                      <a:pt x="46195" y="13391"/>
                    </a:lnTo>
                    <a:lnTo>
                      <a:pt x="46077" y="13469"/>
                    </a:lnTo>
                    <a:lnTo>
                      <a:pt x="45998" y="13627"/>
                    </a:lnTo>
                    <a:lnTo>
                      <a:pt x="45959" y="13745"/>
                    </a:lnTo>
                    <a:lnTo>
                      <a:pt x="45998" y="13903"/>
                    </a:lnTo>
                    <a:lnTo>
                      <a:pt x="46117" y="14021"/>
                    </a:lnTo>
                    <a:lnTo>
                      <a:pt x="46235" y="14099"/>
                    </a:lnTo>
                    <a:lnTo>
                      <a:pt x="47692" y="14533"/>
                    </a:lnTo>
                    <a:lnTo>
                      <a:pt x="47810" y="14572"/>
                    </a:lnTo>
                    <a:lnTo>
                      <a:pt x="47928" y="14533"/>
                    </a:lnTo>
                    <a:lnTo>
                      <a:pt x="48007" y="14493"/>
                    </a:lnTo>
                    <a:lnTo>
                      <a:pt x="48125" y="14414"/>
                    </a:lnTo>
                    <a:lnTo>
                      <a:pt x="48164" y="14296"/>
                    </a:lnTo>
                    <a:lnTo>
                      <a:pt x="48164" y="14139"/>
                    </a:lnTo>
                    <a:lnTo>
                      <a:pt x="48125" y="14021"/>
                    </a:lnTo>
                    <a:lnTo>
                      <a:pt x="48046" y="13903"/>
                    </a:lnTo>
                    <a:lnTo>
                      <a:pt x="47928" y="13824"/>
                    </a:lnTo>
                    <a:lnTo>
                      <a:pt x="46471" y="13351"/>
                    </a:lnTo>
                    <a:close/>
                    <a:moveTo>
                      <a:pt x="49228" y="14257"/>
                    </a:moveTo>
                    <a:lnTo>
                      <a:pt x="49070" y="14296"/>
                    </a:lnTo>
                    <a:lnTo>
                      <a:pt x="48952" y="14375"/>
                    </a:lnTo>
                    <a:lnTo>
                      <a:pt x="48873" y="14533"/>
                    </a:lnTo>
                    <a:lnTo>
                      <a:pt x="48873" y="14690"/>
                    </a:lnTo>
                    <a:lnTo>
                      <a:pt x="48913" y="14808"/>
                    </a:lnTo>
                    <a:lnTo>
                      <a:pt x="48991" y="14926"/>
                    </a:lnTo>
                    <a:lnTo>
                      <a:pt x="49149" y="15005"/>
                    </a:lnTo>
                    <a:lnTo>
                      <a:pt x="50606" y="15438"/>
                    </a:lnTo>
                    <a:lnTo>
                      <a:pt x="50685" y="15478"/>
                    </a:lnTo>
                    <a:lnTo>
                      <a:pt x="50803" y="15438"/>
                    </a:lnTo>
                    <a:lnTo>
                      <a:pt x="50921" y="15399"/>
                    </a:lnTo>
                    <a:lnTo>
                      <a:pt x="51000" y="15320"/>
                    </a:lnTo>
                    <a:lnTo>
                      <a:pt x="51079" y="15202"/>
                    </a:lnTo>
                    <a:lnTo>
                      <a:pt x="51079" y="15045"/>
                    </a:lnTo>
                    <a:lnTo>
                      <a:pt x="51039" y="14926"/>
                    </a:lnTo>
                    <a:lnTo>
                      <a:pt x="50960" y="14808"/>
                    </a:lnTo>
                    <a:lnTo>
                      <a:pt x="50803" y="14730"/>
                    </a:lnTo>
                    <a:lnTo>
                      <a:pt x="49346" y="14257"/>
                    </a:lnTo>
                    <a:close/>
                    <a:moveTo>
                      <a:pt x="52103" y="15163"/>
                    </a:moveTo>
                    <a:lnTo>
                      <a:pt x="51984" y="15202"/>
                    </a:lnTo>
                    <a:lnTo>
                      <a:pt x="51866" y="15320"/>
                    </a:lnTo>
                    <a:lnTo>
                      <a:pt x="51787" y="15438"/>
                    </a:lnTo>
                    <a:lnTo>
                      <a:pt x="51787" y="15596"/>
                    </a:lnTo>
                    <a:lnTo>
                      <a:pt x="51827" y="15714"/>
                    </a:lnTo>
                    <a:lnTo>
                      <a:pt x="51906" y="15832"/>
                    </a:lnTo>
                    <a:lnTo>
                      <a:pt x="52024" y="15911"/>
                    </a:lnTo>
                    <a:lnTo>
                      <a:pt x="53481" y="16384"/>
                    </a:lnTo>
                    <a:lnTo>
                      <a:pt x="53717" y="16384"/>
                    </a:lnTo>
                    <a:lnTo>
                      <a:pt x="53835" y="16305"/>
                    </a:lnTo>
                    <a:lnTo>
                      <a:pt x="53914" y="16226"/>
                    </a:lnTo>
                    <a:lnTo>
                      <a:pt x="53953" y="16108"/>
                    </a:lnTo>
                    <a:lnTo>
                      <a:pt x="53993" y="15950"/>
                    </a:lnTo>
                    <a:lnTo>
                      <a:pt x="53953" y="15832"/>
                    </a:lnTo>
                    <a:lnTo>
                      <a:pt x="53835" y="15714"/>
                    </a:lnTo>
                    <a:lnTo>
                      <a:pt x="53717" y="15635"/>
                    </a:lnTo>
                    <a:lnTo>
                      <a:pt x="52260" y="15202"/>
                    </a:lnTo>
                    <a:lnTo>
                      <a:pt x="52103" y="15163"/>
                    </a:lnTo>
                    <a:close/>
                    <a:moveTo>
                      <a:pt x="3702" y="15084"/>
                    </a:moveTo>
                    <a:lnTo>
                      <a:pt x="3584" y="15163"/>
                    </a:lnTo>
                    <a:lnTo>
                      <a:pt x="3506" y="15281"/>
                    </a:lnTo>
                    <a:lnTo>
                      <a:pt x="3466" y="15399"/>
                    </a:lnTo>
                    <a:lnTo>
                      <a:pt x="3466" y="15557"/>
                    </a:lnTo>
                    <a:lnTo>
                      <a:pt x="3899" y="17014"/>
                    </a:lnTo>
                    <a:lnTo>
                      <a:pt x="3939" y="17132"/>
                    </a:lnTo>
                    <a:lnTo>
                      <a:pt x="4018" y="17211"/>
                    </a:lnTo>
                    <a:lnTo>
                      <a:pt x="4136" y="17250"/>
                    </a:lnTo>
                    <a:lnTo>
                      <a:pt x="4254" y="17289"/>
                    </a:lnTo>
                    <a:lnTo>
                      <a:pt x="4372" y="17250"/>
                    </a:lnTo>
                    <a:lnTo>
                      <a:pt x="4490" y="17211"/>
                    </a:lnTo>
                    <a:lnTo>
                      <a:pt x="4608" y="17092"/>
                    </a:lnTo>
                    <a:lnTo>
                      <a:pt x="4648" y="16935"/>
                    </a:lnTo>
                    <a:lnTo>
                      <a:pt x="4608" y="16777"/>
                    </a:lnTo>
                    <a:lnTo>
                      <a:pt x="4175" y="15320"/>
                    </a:lnTo>
                    <a:lnTo>
                      <a:pt x="4136" y="15202"/>
                    </a:lnTo>
                    <a:lnTo>
                      <a:pt x="4018" y="15123"/>
                    </a:lnTo>
                    <a:lnTo>
                      <a:pt x="3860" y="15084"/>
                    </a:lnTo>
                    <a:close/>
                    <a:moveTo>
                      <a:pt x="55017" y="16069"/>
                    </a:moveTo>
                    <a:lnTo>
                      <a:pt x="54859" y="16108"/>
                    </a:lnTo>
                    <a:lnTo>
                      <a:pt x="54741" y="16226"/>
                    </a:lnTo>
                    <a:lnTo>
                      <a:pt x="54702" y="16344"/>
                    </a:lnTo>
                    <a:lnTo>
                      <a:pt x="54662" y="16502"/>
                    </a:lnTo>
                    <a:lnTo>
                      <a:pt x="54702" y="16620"/>
                    </a:lnTo>
                    <a:lnTo>
                      <a:pt x="54820" y="16738"/>
                    </a:lnTo>
                    <a:lnTo>
                      <a:pt x="54938" y="16817"/>
                    </a:lnTo>
                    <a:lnTo>
                      <a:pt x="55450" y="16974"/>
                    </a:lnTo>
                    <a:lnTo>
                      <a:pt x="55844" y="17132"/>
                    </a:lnTo>
                    <a:lnTo>
                      <a:pt x="56198" y="17368"/>
                    </a:lnTo>
                    <a:lnTo>
                      <a:pt x="56316" y="17407"/>
                    </a:lnTo>
                    <a:lnTo>
                      <a:pt x="56434" y="17447"/>
                    </a:lnTo>
                    <a:lnTo>
                      <a:pt x="56592" y="17407"/>
                    </a:lnTo>
                    <a:lnTo>
                      <a:pt x="56750" y="17289"/>
                    </a:lnTo>
                    <a:lnTo>
                      <a:pt x="56789" y="17132"/>
                    </a:lnTo>
                    <a:lnTo>
                      <a:pt x="56828" y="17014"/>
                    </a:lnTo>
                    <a:lnTo>
                      <a:pt x="56750" y="16856"/>
                    </a:lnTo>
                    <a:lnTo>
                      <a:pt x="56671" y="16738"/>
                    </a:lnTo>
                    <a:lnTo>
                      <a:pt x="56198" y="16462"/>
                    </a:lnTo>
                    <a:lnTo>
                      <a:pt x="55686" y="16265"/>
                    </a:lnTo>
                    <a:lnTo>
                      <a:pt x="55174" y="16108"/>
                    </a:lnTo>
                    <a:lnTo>
                      <a:pt x="55017" y="16069"/>
                    </a:lnTo>
                    <a:close/>
                    <a:moveTo>
                      <a:pt x="57380" y="17841"/>
                    </a:moveTo>
                    <a:lnTo>
                      <a:pt x="57222" y="17880"/>
                    </a:lnTo>
                    <a:lnTo>
                      <a:pt x="57104" y="17959"/>
                    </a:lnTo>
                    <a:lnTo>
                      <a:pt x="57025" y="18077"/>
                    </a:lnTo>
                    <a:lnTo>
                      <a:pt x="57025" y="18235"/>
                    </a:lnTo>
                    <a:lnTo>
                      <a:pt x="57065" y="18392"/>
                    </a:lnTo>
                    <a:lnTo>
                      <a:pt x="57183" y="18786"/>
                    </a:lnTo>
                    <a:lnTo>
                      <a:pt x="57301" y="19180"/>
                    </a:lnTo>
                    <a:lnTo>
                      <a:pt x="57301" y="19534"/>
                    </a:lnTo>
                    <a:lnTo>
                      <a:pt x="57301" y="19692"/>
                    </a:lnTo>
                    <a:lnTo>
                      <a:pt x="57340" y="19810"/>
                    </a:lnTo>
                    <a:lnTo>
                      <a:pt x="57380" y="19967"/>
                    </a:lnTo>
                    <a:lnTo>
                      <a:pt x="57498" y="20046"/>
                    </a:lnTo>
                    <a:lnTo>
                      <a:pt x="57655" y="20085"/>
                    </a:lnTo>
                    <a:lnTo>
                      <a:pt x="57695" y="20085"/>
                    </a:lnTo>
                    <a:lnTo>
                      <a:pt x="57813" y="20046"/>
                    </a:lnTo>
                    <a:lnTo>
                      <a:pt x="57931" y="19967"/>
                    </a:lnTo>
                    <a:lnTo>
                      <a:pt x="58010" y="19849"/>
                    </a:lnTo>
                    <a:lnTo>
                      <a:pt x="58049" y="19731"/>
                    </a:lnTo>
                    <a:lnTo>
                      <a:pt x="58049" y="19534"/>
                    </a:lnTo>
                    <a:lnTo>
                      <a:pt x="58049" y="19062"/>
                    </a:lnTo>
                    <a:lnTo>
                      <a:pt x="57931" y="18550"/>
                    </a:lnTo>
                    <a:lnTo>
                      <a:pt x="57734" y="18077"/>
                    </a:lnTo>
                    <a:lnTo>
                      <a:pt x="57655" y="17919"/>
                    </a:lnTo>
                    <a:lnTo>
                      <a:pt x="57537" y="17880"/>
                    </a:lnTo>
                    <a:lnTo>
                      <a:pt x="57380" y="17841"/>
                    </a:lnTo>
                    <a:close/>
                    <a:moveTo>
                      <a:pt x="4569" y="17998"/>
                    </a:moveTo>
                    <a:lnTo>
                      <a:pt x="4451" y="18077"/>
                    </a:lnTo>
                    <a:lnTo>
                      <a:pt x="4372" y="18195"/>
                    </a:lnTo>
                    <a:lnTo>
                      <a:pt x="4333" y="18313"/>
                    </a:lnTo>
                    <a:lnTo>
                      <a:pt x="4333" y="18471"/>
                    </a:lnTo>
                    <a:lnTo>
                      <a:pt x="4766" y="19928"/>
                    </a:lnTo>
                    <a:lnTo>
                      <a:pt x="4805" y="20046"/>
                    </a:lnTo>
                    <a:lnTo>
                      <a:pt x="4923" y="20125"/>
                    </a:lnTo>
                    <a:lnTo>
                      <a:pt x="5002" y="20164"/>
                    </a:lnTo>
                    <a:lnTo>
                      <a:pt x="5120" y="20204"/>
                    </a:lnTo>
                    <a:lnTo>
                      <a:pt x="5238" y="20164"/>
                    </a:lnTo>
                    <a:lnTo>
                      <a:pt x="5357" y="20125"/>
                    </a:lnTo>
                    <a:lnTo>
                      <a:pt x="5475" y="20007"/>
                    </a:lnTo>
                    <a:lnTo>
                      <a:pt x="5514" y="19849"/>
                    </a:lnTo>
                    <a:lnTo>
                      <a:pt x="5514" y="19692"/>
                    </a:lnTo>
                    <a:lnTo>
                      <a:pt x="5041" y="18235"/>
                    </a:lnTo>
                    <a:lnTo>
                      <a:pt x="5002" y="18116"/>
                    </a:lnTo>
                    <a:lnTo>
                      <a:pt x="4884" y="18038"/>
                    </a:lnTo>
                    <a:lnTo>
                      <a:pt x="4726" y="17998"/>
                    </a:lnTo>
                    <a:close/>
                    <a:moveTo>
                      <a:pt x="57143" y="20755"/>
                    </a:moveTo>
                    <a:lnTo>
                      <a:pt x="56986" y="20834"/>
                    </a:lnTo>
                    <a:lnTo>
                      <a:pt x="56907" y="20912"/>
                    </a:lnTo>
                    <a:lnTo>
                      <a:pt x="56710" y="21188"/>
                    </a:lnTo>
                    <a:lnTo>
                      <a:pt x="56513" y="21385"/>
                    </a:lnTo>
                    <a:lnTo>
                      <a:pt x="56316" y="21582"/>
                    </a:lnTo>
                    <a:lnTo>
                      <a:pt x="56080" y="21779"/>
                    </a:lnTo>
                    <a:lnTo>
                      <a:pt x="55923" y="21858"/>
                    </a:lnTo>
                    <a:lnTo>
                      <a:pt x="55844" y="21936"/>
                    </a:lnTo>
                    <a:lnTo>
                      <a:pt x="55765" y="22094"/>
                    </a:lnTo>
                    <a:lnTo>
                      <a:pt x="55765" y="22251"/>
                    </a:lnTo>
                    <a:lnTo>
                      <a:pt x="55804" y="22370"/>
                    </a:lnTo>
                    <a:lnTo>
                      <a:pt x="55883" y="22448"/>
                    </a:lnTo>
                    <a:lnTo>
                      <a:pt x="55962" y="22488"/>
                    </a:lnTo>
                    <a:lnTo>
                      <a:pt x="56119" y="22566"/>
                    </a:lnTo>
                    <a:lnTo>
                      <a:pt x="56238" y="22527"/>
                    </a:lnTo>
                    <a:lnTo>
                      <a:pt x="56356" y="22488"/>
                    </a:lnTo>
                    <a:lnTo>
                      <a:pt x="56474" y="22409"/>
                    </a:lnTo>
                    <a:lnTo>
                      <a:pt x="56789" y="22173"/>
                    </a:lnTo>
                    <a:lnTo>
                      <a:pt x="57065" y="21936"/>
                    </a:lnTo>
                    <a:lnTo>
                      <a:pt x="57340" y="21661"/>
                    </a:lnTo>
                    <a:lnTo>
                      <a:pt x="57537" y="21346"/>
                    </a:lnTo>
                    <a:lnTo>
                      <a:pt x="57616" y="21188"/>
                    </a:lnTo>
                    <a:lnTo>
                      <a:pt x="57577" y="21031"/>
                    </a:lnTo>
                    <a:lnTo>
                      <a:pt x="57537" y="20912"/>
                    </a:lnTo>
                    <a:lnTo>
                      <a:pt x="57419" y="20794"/>
                    </a:lnTo>
                    <a:lnTo>
                      <a:pt x="57301" y="20755"/>
                    </a:lnTo>
                    <a:close/>
                    <a:moveTo>
                      <a:pt x="5475" y="20912"/>
                    </a:moveTo>
                    <a:lnTo>
                      <a:pt x="5317" y="20991"/>
                    </a:lnTo>
                    <a:lnTo>
                      <a:pt x="5238" y="21109"/>
                    </a:lnTo>
                    <a:lnTo>
                      <a:pt x="5199" y="21228"/>
                    </a:lnTo>
                    <a:lnTo>
                      <a:pt x="5199" y="21385"/>
                    </a:lnTo>
                    <a:lnTo>
                      <a:pt x="5632" y="22842"/>
                    </a:lnTo>
                    <a:lnTo>
                      <a:pt x="5672" y="22960"/>
                    </a:lnTo>
                    <a:lnTo>
                      <a:pt x="5790" y="23039"/>
                    </a:lnTo>
                    <a:lnTo>
                      <a:pt x="5868" y="23078"/>
                    </a:lnTo>
                    <a:lnTo>
                      <a:pt x="5987" y="23118"/>
                    </a:lnTo>
                    <a:lnTo>
                      <a:pt x="6105" y="23078"/>
                    </a:lnTo>
                    <a:lnTo>
                      <a:pt x="6223" y="23039"/>
                    </a:lnTo>
                    <a:lnTo>
                      <a:pt x="6341" y="22921"/>
                    </a:lnTo>
                    <a:lnTo>
                      <a:pt x="6380" y="22763"/>
                    </a:lnTo>
                    <a:lnTo>
                      <a:pt x="6380" y="22606"/>
                    </a:lnTo>
                    <a:lnTo>
                      <a:pt x="5947" y="21149"/>
                    </a:lnTo>
                    <a:lnTo>
                      <a:pt x="5868" y="21031"/>
                    </a:lnTo>
                    <a:lnTo>
                      <a:pt x="5750" y="20952"/>
                    </a:lnTo>
                    <a:lnTo>
                      <a:pt x="5593" y="20912"/>
                    </a:lnTo>
                    <a:close/>
                    <a:moveTo>
                      <a:pt x="54780" y="22606"/>
                    </a:moveTo>
                    <a:lnTo>
                      <a:pt x="54662" y="22645"/>
                    </a:lnTo>
                    <a:lnTo>
                      <a:pt x="53363" y="23472"/>
                    </a:lnTo>
                    <a:lnTo>
                      <a:pt x="53245" y="23590"/>
                    </a:lnTo>
                    <a:lnTo>
                      <a:pt x="53205" y="23709"/>
                    </a:lnTo>
                    <a:lnTo>
                      <a:pt x="53205" y="23866"/>
                    </a:lnTo>
                    <a:lnTo>
                      <a:pt x="53245" y="23984"/>
                    </a:lnTo>
                    <a:lnTo>
                      <a:pt x="53323" y="24063"/>
                    </a:lnTo>
                    <a:lnTo>
                      <a:pt x="53402" y="24142"/>
                    </a:lnTo>
                    <a:lnTo>
                      <a:pt x="53560" y="24181"/>
                    </a:lnTo>
                    <a:lnTo>
                      <a:pt x="53678" y="24181"/>
                    </a:lnTo>
                    <a:lnTo>
                      <a:pt x="53757" y="24102"/>
                    </a:lnTo>
                    <a:lnTo>
                      <a:pt x="55056" y="23315"/>
                    </a:lnTo>
                    <a:lnTo>
                      <a:pt x="55174" y="23197"/>
                    </a:lnTo>
                    <a:lnTo>
                      <a:pt x="55214" y="23078"/>
                    </a:lnTo>
                    <a:lnTo>
                      <a:pt x="55214" y="22921"/>
                    </a:lnTo>
                    <a:lnTo>
                      <a:pt x="55174" y="22763"/>
                    </a:lnTo>
                    <a:lnTo>
                      <a:pt x="55056" y="22685"/>
                    </a:lnTo>
                    <a:lnTo>
                      <a:pt x="54938" y="22606"/>
                    </a:lnTo>
                    <a:close/>
                    <a:moveTo>
                      <a:pt x="52221" y="24221"/>
                    </a:moveTo>
                    <a:lnTo>
                      <a:pt x="52063" y="24299"/>
                    </a:lnTo>
                    <a:lnTo>
                      <a:pt x="50803" y="25087"/>
                    </a:lnTo>
                    <a:lnTo>
                      <a:pt x="50685" y="25205"/>
                    </a:lnTo>
                    <a:lnTo>
                      <a:pt x="50645" y="25323"/>
                    </a:lnTo>
                    <a:lnTo>
                      <a:pt x="50606" y="25481"/>
                    </a:lnTo>
                    <a:lnTo>
                      <a:pt x="50685" y="25638"/>
                    </a:lnTo>
                    <a:lnTo>
                      <a:pt x="50724" y="25717"/>
                    </a:lnTo>
                    <a:lnTo>
                      <a:pt x="50803" y="25756"/>
                    </a:lnTo>
                    <a:lnTo>
                      <a:pt x="51000" y="25796"/>
                    </a:lnTo>
                    <a:lnTo>
                      <a:pt x="51118" y="25796"/>
                    </a:lnTo>
                    <a:lnTo>
                      <a:pt x="51197" y="25756"/>
                    </a:lnTo>
                    <a:lnTo>
                      <a:pt x="52496" y="24929"/>
                    </a:lnTo>
                    <a:lnTo>
                      <a:pt x="52614" y="24811"/>
                    </a:lnTo>
                    <a:lnTo>
                      <a:pt x="52654" y="24693"/>
                    </a:lnTo>
                    <a:lnTo>
                      <a:pt x="52654" y="24536"/>
                    </a:lnTo>
                    <a:lnTo>
                      <a:pt x="52614" y="24417"/>
                    </a:lnTo>
                    <a:lnTo>
                      <a:pt x="52496" y="24299"/>
                    </a:lnTo>
                    <a:lnTo>
                      <a:pt x="52378" y="24221"/>
                    </a:lnTo>
                    <a:close/>
                    <a:moveTo>
                      <a:pt x="6459" y="23787"/>
                    </a:moveTo>
                    <a:lnTo>
                      <a:pt x="6341" y="23827"/>
                    </a:lnTo>
                    <a:lnTo>
                      <a:pt x="6184" y="23905"/>
                    </a:lnTo>
                    <a:lnTo>
                      <a:pt x="6105" y="23984"/>
                    </a:lnTo>
                    <a:lnTo>
                      <a:pt x="6065" y="24142"/>
                    </a:lnTo>
                    <a:lnTo>
                      <a:pt x="6065" y="24299"/>
                    </a:lnTo>
                    <a:lnTo>
                      <a:pt x="6499" y="25756"/>
                    </a:lnTo>
                    <a:lnTo>
                      <a:pt x="6577" y="25875"/>
                    </a:lnTo>
                    <a:lnTo>
                      <a:pt x="6656" y="25953"/>
                    </a:lnTo>
                    <a:lnTo>
                      <a:pt x="6735" y="25993"/>
                    </a:lnTo>
                    <a:lnTo>
                      <a:pt x="6853" y="26032"/>
                    </a:lnTo>
                    <a:lnTo>
                      <a:pt x="6971" y="25993"/>
                    </a:lnTo>
                    <a:lnTo>
                      <a:pt x="7129" y="25914"/>
                    </a:lnTo>
                    <a:lnTo>
                      <a:pt x="7207" y="25835"/>
                    </a:lnTo>
                    <a:lnTo>
                      <a:pt x="7247" y="25678"/>
                    </a:lnTo>
                    <a:lnTo>
                      <a:pt x="7247" y="25520"/>
                    </a:lnTo>
                    <a:lnTo>
                      <a:pt x="6814" y="24063"/>
                    </a:lnTo>
                    <a:lnTo>
                      <a:pt x="6735" y="23945"/>
                    </a:lnTo>
                    <a:lnTo>
                      <a:pt x="6617" y="23866"/>
                    </a:lnTo>
                    <a:lnTo>
                      <a:pt x="6459" y="23787"/>
                    </a:lnTo>
                    <a:close/>
                    <a:moveTo>
                      <a:pt x="49661" y="25875"/>
                    </a:moveTo>
                    <a:lnTo>
                      <a:pt x="49503" y="25914"/>
                    </a:lnTo>
                    <a:lnTo>
                      <a:pt x="48243" y="26741"/>
                    </a:lnTo>
                    <a:lnTo>
                      <a:pt x="48125" y="26820"/>
                    </a:lnTo>
                    <a:lnTo>
                      <a:pt x="48046" y="26977"/>
                    </a:lnTo>
                    <a:lnTo>
                      <a:pt x="48046" y="27095"/>
                    </a:lnTo>
                    <a:lnTo>
                      <a:pt x="48125" y="27253"/>
                    </a:lnTo>
                    <a:lnTo>
                      <a:pt x="48164" y="27332"/>
                    </a:lnTo>
                    <a:lnTo>
                      <a:pt x="48243" y="27371"/>
                    </a:lnTo>
                    <a:lnTo>
                      <a:pt x="48440" y="27410"/>
                    </a:lnTo>
                    <a:lnTo>
                      <a:pt x="48519" y="27410"/>
                    </a:lnTo>
                    <a:lnTo>
                      <a:pt x="48637" y="27371"/>
                    </a:lnTo>
                    <a:lnTo>
                      <a:pt x="49937" y="26544"/>
                    </a:lnTo>
                    <a:lnTo>
                      <a:pt x="50015" y="26465"/>
                    </a:lnTo>
                    <a:lnTo>
                      <a:pt x="50094" y="26308"/>
                    </a:lnTo>
                    <a:lnTo>
                      <a:pt x="50094" y="26190"/>
                    </a:lnTo>
                    <a:lnTo>
                      <a:pt x="50055" y="26032"/>
                    </a:lnTo>
                    <a:lnTo>
                      <a:pt x="49937" y="25914"/>
                    </a:lnTo>
                    <a:lnTo>
                      <a:pt x="49779" y="25875"/>
                    </a:lnTo>
                    <a:close/>
                    <a:moveTo>
                      <a:pt x="7365" y="26702"/>
                    </a:moveTo>
                    <a:lnTo>
                      <a:pt x="7207" y="26741"/>
                    </a:lnTo>
                    <a:lnTo>
                      <a:pt x="7050" y="26820"/>
                    </a:lnTo>
                    <a:lnTo>
                      <a:pt x="6971" y="26898"/>
                    </a:lnTo>
                    <a:lnTo>
                      <a:pt x="6932" y="27056"/>
                    </a:lnTo>
                    <a:lnTo>
                      <a:pt x="6932" y="27214"/>
                    </a:lnTo>
                    <a:lnTo>
                      <a:pt x="7365" y="28671"/>
                    </a:lnTo>
                    <a:lnTo>
                      <a:pt x="7444" y="28789"/>
                    </a:lnTo>
                    <a:lnTo>
                      <a:pt x="7523" y="28868"/>
                    </a:lnTo>
                    <a:lnTo>
                      <a:pt x="7601" y="28907"/>
                    </a:lnTo>
                    <a:lnTo>
                      <a:pt x="7719" y="28946"/>
                    </a:lnTo>
                    <a:lnTo>
                      <a:pt x="7838" y="28907"/>
                    </a:lnTo>
                    <a:lnTo>
                      <a:pt x="7995" y="28828"/>
                    </a:lnTo>
                    <a:lnTo>
                      <a:pt x="8074" y="28749"/>
                    </a:lnTo>
                    <a:lnTo>
                      <a:pt x="8113" y="28592"/>
                    </a:lnTo>
                    <a:lnTo>
                      <a:pt x="8113" y="28434"/>
                    </a:lnTo>
                    <a:lnTo>
                      <a:pt x="7680" y="26977"/>
                    </a:lnTo>
                    <a:lnTo>
                      <a:pt x="7601" y="26859"/>
                    </a:lnTo>
                    <a:lnTo>
                      <a:pt x="7483" y="26780"/>
                    </a:lnTo>
                    <a:lnTo>
                      <a:pt x="7365" y="26702"/>
                    </a:lnTo>
                    <a:close/>
                    <a:moveTo>
                      <a:pt x="47062" y="27489"/>
                    </a:moveTo>
                    <a:lnTo>
                      <a:pt x="46944" y="27568"/>
                    </a:lnTo>
                    <a:lnTo>
                      <a:pt x="46825" y="27686"/>
                    </a:lnTo>
                    <a:lnTo>
                      <a:pt x="46747" y="27844"/>
                    </a:lnTo>
                    <a:lnTo>
                      <a:pt x="46589" y="29340"/>
                    </a:lnTo>
                    <a:lnTo>
                      <a:pt x="46589" y="29458"/>
                    </a:lnTo>
                    <a:lnTo>
                      <a:pt x="46668" y="29616"/>
                    </a:lnTo>
                    <a:lnTo>
                      <a:pt x="46786" y="29695"/>
                    </a:lnTo>
                    <a:lnTo>
                      <a:pt x="46944" y="29734"/>
                    </a:lnTo>
                    <a:lnTo>
                      <a:pt x="47101" y="29734"/>
                    </a:lnTo>
                    <a:lnTo>
                      <a:pt x="47219" y="29655"/>
                    </a:lnTo>
                    <a:lnTo>
                      <a:pt x="47298" y="29537"/>
                    </a:lnTo>
                    <a:lnTo>
                      <a:pt x="47337" y="29419"/>
                    </a:lnTo>
                    <a:lnTo>
                      <a:pt x="47495" y="28001"/>
                    </a:lnTo>
                    <a:lnTo>
                      <a:pt x="47534" y="27844"/>
                    </a:lnTo>
                    <a:lnTo>
                      <a:pt x="47455" y="27647"/>
                    </a:lnTo>
                    <a:lnTo>
                      <a:pt x="47337" y="27568"/>
                    </a:lnTo>
                    <a:lnTo>
                      <a:pt x="47219" y="27489"/>
                    </a:lnTo>
                    <a:close/>
                    <a:moveTo>
                      <a:pt x="8231" y="29616"/>
                    </a:moveTo>
                    <a:lnTo>
                      <a:pt x="8074" y="29655"/>
                    </a:lnTo>
                    <a:lnTo>
                      <a:pt x="7916" y="29734"/>
                    </a:lnTo>
                    <a:lnTo>
                      <a:pt x="7838" y="29813"/>
                    </a:lnTo>
                    <a:lnTo>
                      <a:pt x="7798" y="29970"/>
                    </a:lnTo>
                    <a:lnTo>
                      <a:pt x="7798" y="30128"/>
                    </a:lnTo>
                    <a:lnTo>
                      <a:pt x="8231" y="31585"/>
                    </a:lnTo>
                    <a:lnTo>
                      <a:pt x="8310" y="31703"/>
                    </a:lnTo>
                    <a:lnTo>
                      <a:pt x="8389" y="31782"/>
                    </a:lnTo>
                    <a:lnTo>
                      <a:pt x="8507" y="31821"/>
                    </a:lnTo>
                    <a:lnTo>
                      <a:pt x="8625" y="31861"/>
                    </a:lnTo>
                    <a:lnTo>
                      <a:pt x="8704" y="31821"/>
                    </a:lnTo>
                    <a:lnTo>
                      <a:pt x="8861" y="31742"/>
                    </a:lnTo>
                    <a:lnTo>
                      <a:pt x="8940" y="31664"/>
                    </a:lnTo>
                    <a:lnTo>
                      <a:pt x="8980" y="31506"/>
                    </a:lnTo>
                    <a:lnTo>
                      <a:pt x="8980" y="31349"/>
                    </a:lnTo>
                    <a:lnTo>
                      <a:pt x="8546" y="29891"/>
                    </a:lnTo>
                    <a:lnTo>
                      <a:pt x="8468" y="29773"/>
                    </a:lnTo>
                    <a:lnTo>
                      <a:pt x="8350" y="29655"/>
                    </a:lnTo>
                    <a:lnTo>
                      <a:pt x="8231" y="29616"/>
                    </a:lnTo>
                    <a:close/>
                    <a:moveTo>
                      <a:pt x="46865" y="30482"/>
                    </a:moveTo>
                    <a:lnTo>
                      <a:pt x="46707" y="30522"/>
                    </a:lnTo>
                    <a:lnTo>
                      <a:pt x="46589" y="30561"/>
                    </a:lnTo>
                    <a:lnTo>
                      <a:pt x="46471" y="30679"/>
                    </a:lnTo>
                    <a:lnTo>
                      <a:pt x="46432" y="30837"/>
                    </a:lnTo>
                    <a:lnTo>
                      <a:pt x="46274" y="32333"/>
                    </a:lnTo>
                    <a:lnTo>
                      <a:pt x="46274" y="32491"/>
                    </a:lnTo>
                    <a:lnTo>
                      <a:pt x="46353" y="32609"/>
                    </a:lnTo>
                    <a:lnTo>
                      <a:pt x="46471" y="32727"/>
                    </a:lnTo>
                    <a:lnTo>
                      <a:pt x="46628" y="32766"/>
                    </a:lnTo>
                    <a:lnTo>
                      <a:pt x="46668" y="32766"/>
                    </a:lnTo>
                    <a:lnTo>
                      <a:pt x="46786" y="32727"/>
                    </a:lnTo>
                    <a:lnTo>
                      <a:pt x="46904" y="32688"/>
                    </a:lnTo>
                    <a:lnTo>
                      <a:pt x="46983" y="32569"/>
                    </a:lnTo>
                    <a:lnTo>
                      <a:pt x="47022" y="32412"/>
                    </a:lnTo>
                    <a:lnTo>
                      <a:pt x="47180" y="30915"/>
                    </a:lnTo>
                    <a:lnTo>
                      <a:pt x="47180" y="30758"/>
                    </a:lnTo>
                    <a:lnTo>
                      <a:pt x="47101" y="30640"/>
                    </a:lnTo>
                    <a:lnTo>
                      <a:pt x="46983" y="30561"/>
                    </a:lnTo>
                    <a:lnTo>
                      <a:pt x="46865" y="30482"/>
                    </a:lnTo>
                    <a:close/>
                    <a:moveTo>
                      <a:pt x="9098" y="32530"/>
                    </a:moveTo>
                    <a:lnTo>
                      <a:pt x="8940" y="32569"/>
                    </a:lnTo>
                    <a:lnTo>
                      <a:pt x="8783" y="32648"/>
                    </a:lnTo>
                    <a:lnTo>
                      <a:pt x="8704" y="32727"/>
                    </a:lnTo>
                    <a:lnTo>
                      <a:pt x="8665" y="32885"/>
                    </a:lnTo>
                    <a:lnTo>
                      <a:pt x="8665" y="33042"/>
                    </a:lnTo>
                    <a:lnTo>
                      <a:pt x="9098" y="34499"/>
                    </a:lnTo>
                    <a:lnTo>
                      <a:pt x="9177" y="34617"/>
                    </a:lnTo>
                    <a:lnTo>
                      <a:pt x="9255" y="34696"/>
                    </a:lnTo>
                    <a:lnTo>
                      <a:pt x="9373" y="34735"/>
                    </a:lnTo>
                    <a:lnTo>
                      <a:pt x="9492" y="34775"/>
                    </a:lnTo>
                    <a:lnTo>
                      <a:pt x="9570" y="34735"/>
                    </a:lnTo>
                    <a:lnTo>
                      <a:pt x="9728" y="34657"/>
                    </a:lnTo>
                    <a:lnTo>
                      <a:pt x="9807" y="34578"/>
                    </a:lnTo>
                    <a:lnTo>
                      <a:pt x="9846" y="34420"/>
                    </a:lnTo>
                    <a:lnTo>
                      <a:pt x="9846" y="34263"/>
                    </a:lnTo>
                    <a:lnTo>
                      <a:pt x="9413" y="32806"/>
                    </a:lnTo>
                    <a:lnTo>
                      <a:pt x="9334" y="32688"/>
                    </a:lnTo>
                    <a:lnTo>
                      <a:pt x="9216" y="32569"/>
                    </a:lnTo>
                    <a:lnTo>
                      <a:pt x="9098" y="32530"/>
                    </a:lnTo>
                    <a:close/>
                    <a:moveTo>
                      <a:pt x="46392" y="33515"/>
                    </a:moveTo>
                    <a:lnTo>
                      <a:pt x="46235" y="33593"/>
                    </a:lnTo>
                    <a:lnTo>
                      <a:pt x="46156" y="33712"/>
                    </a:lnTo>
                    <a:lnTo>
                      <a:pt x="46117" y="33869"/>
                    </a:lnTo>
                    <a:lnTo>
                      <a:pt x="45959" y="35366"/>
                    </a:lnTo>
                    <a:lnTo>
                      <a:pt x="45959" y="35523"/>
                    </a:lnTo>
                    <a:lnTo>
                      <a:pt x="46038" y="35641"/>
                    </a:lnTo>
                    <a:lnTo>
                      <a:pt x="46156" y="35759"/>
                    </a:lnTo>
                    <a:lnTo>
                      <a:pt x="46274" y="35799"/>
                    </a:lnTo>
                    <a:lnTo>
                      <a:pt x="46313" y="35799"/>
                    </a:lnTo>
                    <a:lnTo>
                      <a:pt x="46471" y="35759"/>
                    </a:lnTo>
                    <a:lnTo>
                      <a:pt x="46589" y="35681"/>
                    </a:lnTo>
                    <a:lnTo>
                      <a:pt x="46668" y="35602"/>
                    </a:lnTo>
                    <a:lnTo>
                      <a:pt x="46707" y="35444"/>
                    </a:lnTo>
                    <a:lnTo>
                      <a:pt x="46865" y="33948"/>
                    </a:lnTo>
                    <a:lnTo>
                      <a:pt x="46865" y="33790"/>
                    </a:lnTo>
                    <a:lnTo>
                      <a:pt x="46786" y="33672"/>
                    </a:lnTo>
                    <a:lnTo>
                      <a:pt x="46668" y="33554"/>
                    </a:lnTo>
                    <a:lnTo>
                      <a:pt x="46510" y="33515"/>
                    </a:lnTo>
                    <a:close/>
                    <a:moveTo>
                      <a:pt x="9964" y="35444"/>
                    </a:moveTo>
                    <a:lnTo>
                      <a:pt x="9807" y="35484"/>
                    </a:lnTo>
                    <a:lnTo>
                      <a:pt x="9688" y="35523"/>
                    </a:lnTo>
                    <a:lnTo>
                      <a:pt x="9570" y="35641"/>
                    </a:lnTo>
                    <a:lnTo>
                      <a:pt x="9531" y="35799"/>
                    </a:lnTo>
                    <a:lnTo>
                      <a:pt x="9531" y="35956"/>
                    </a:lnTo>
                    <a:lnTo>
                      <a:pt x="9964" y="37413"/>
                    </a:lnTo>
                    <a:lnTo>
                      <a:pt x="10043" y="37492"/>
                    </a:lnTo>
                    <a:lnTo>
                      <a:pt x="10122" y="37610"/>
                    </a:lnTo>
                    <a:lnTo>
                      <a:pt x="10240" y="37650"/>
                    </a:lnTo>
                    <a:lnTo>
                      <a:pt x="10358" y="37689"/>
                    </a:lnTo>
                    <a:lnTo>
                      <a:pt x="10437" y="37650"/>
                    </a:lnTo>
                    <a:lnTo>
                      <a:pt x="10594" y="37571"/>
                    </a:lnTo>
                    <a:lnTo>
                      <a:pt x="10673" y="37453"/>
                    </a:lnTo>
                    <a:lnTo>
                      <a:pt x="10712" y="37335"/>
                    </a:lnTo>
                    <a:lnTo>
                      <a:pt x="10712" y="37177"/>
                    </a:lnTo>
                    <a:lnTo>
                      <a:pt x="10279" y="35720"/>
                    </a:lnTo>
                    <a:lnTo>
                      <a:pt x="10200" y="35602"/>
                    </a:lnTo>
                    <a:lnTo>
                      <a:pt x="10082" y="35484"/>
                    </a:lnTo>
                    <a:lnTo>
                      <a:pt x="9964" y="35444"/>
                    </a:lnTo>
                    <a:close/>
                    <a:moveTo>
                      <a:pt x="46077" y="36547"/>
                    </a:moveTo>
                    <a:lnTo>
                      <a:pt x="45920" y="36626"/>
                    </a:lnTo>
                    <a:lnTo>
                      <a:pt x="45841" y="36744"/>
                    </a:lnTo>
                    <a:lnTo>
                      <a:pt x="45801" y="36862"/>
                    </a:lnTo>
                    <a:lnTo>
                      <a:pt x="45644" y="38398"/>
                    </a:lnTo>
                    <a:lnTo>
                      <a:pt x="45644" y="38555"/>
                    </a:lnTo>
                    <a:lnTo>
                      <a:pt x="45723" y="38674"/>
                    </a:lnTo>
                    <a:lnTo>
                      <a:pt x="45841" y="38752"/>
                    </a:lnTo>
                    <a:lnTo>
                      <a:pt x="45959" y="38792"/>
                    </a:lnTo>
                    <a:lnTo>
                      <a:pt x="45998" y="38831"/>
                    </a:lnTo>
                    <a:lnTo>
                      <a:pt x="46156" y="38792"/>
                    </a:lnTo>
                    <a:lnTo>
                      <a:pt x="46274" y="38713"/>
                    </a:lnTo>
                    <a:lnTo>
                      <a:pt x="46353" y="38595"/>
                    </a:lnTo>
                    <a:lnTo>
                      <a:pt x="46392" y="38477"/>
                    </a:lnTo>
                    <a:lnTo>
                      <a:pt x="46550" y="36980"/>
                    </a:lnTo>
                    <a:lnTo>
                      <a:pt x="46550" y="36823"/>
                    </a:lnTo>
                    <a:lnTo>
                      <a:pt x="46471" y="36665"/>
                    </a:lnTo>
                    <a:lnTo>
                      <a:pt x="46353" y="36586"/>
                    </a:lnTo>
                    <a:lnTo>
                      <a:pt x="46195" y="36547"/>
                    </a:lnTo>
                    <a:close/>
                    <a:moveTo>
                      <a:pt x="10831" y="38359"/>
                    </a:moveTo>
                    <a:lnTo>
                      <a:pt x="10673" y="38398"/>
                    </a:lnTo>
                    <a:lnTo>
                      <a:pt x="10555" y="38437"/>
                    </a:lnTo>
                    <a:lnTo>
                      <a:pt x="10437" y="38555"/>
                    </a:lnTo>
                    <a:lnTo>
                      <a:pt x="10397" y="38713"/>
                    </a:lnTo>
                    <a:lnTo>
                      <a:pt x="10437" y="38871"/>
                    </a:lnTo>
                    <a:lnTo>
                      <a:pt x="10870" y="40328"/>
                    </a:lnTo>
                    <a:lnTo>
                      <a:pt x="10909" y="40406"/>
                    </a:lnTo>
                    <a:lnTo>
                      <a:pt x="10988" y="40525"/>
                    </a:lnTo>
                    <a:lnTo>
                      <a:pt x="11106" y="40564"/>
                    </a:lnTo>
                    <a:lnTo>
                      <a:pt x="11343" y="40564"/>
                    </a:lnTo>
                    <a:lnTo>
                      <a:pt x="11461" y="40485"/>
                    </a:lnTo>
                    <a:lnTo>
                      <a:pt x="11539" y="40367"/>
                    </a:lnTo>
                    <a:lnTo>
                      <a:pt x="11579" y="40249"/>
                    </a:lnTo>
                    <a:lnTo>
                      <a:pt x="11579" y="40091"/>
                    </a:lnTo>
                    <a:lnTo>
                      <a:pt x="11146" y="38634"/>
                    </a:lnTo>
                    <a:lnTo>
                      <a:pt x="11067" y="38516"/>
                    </a:lnTo>
                    <a:lnTo>
                      <a:pt x="10949" y="38398"/>
                    </a:lnTo>
                    <a:lnTo>
                      <a:pt x="10831" y="38359"/>
                    </a:lnTo>
                    <a:close/>
                    <a:moveTo>
                      <a:pt x="26347" y="39264"/>
                    </a:moveTo>
                    <a:lnTo>
                      <a:pt x="26189" y="39304"/>
                    </a:lnTo>
                    <a:lnTo>
                      <a:pt x="26071" y="39382"/>
                    </a:lnTo>
                    <a:lnTo>
                      <a:pt x="25992" y="39540"/>
                    </a:lnTo>
                    <a:lnTo>
                      <a:pt x="25992" y="39658"/>
                    </a:lnTo>
                    <a:lnTo>
                      <a:pt x="26032" y="39816"/>
                    </a:lnTo>
                    <a:lnTo>
                      <a:pt x="26111" y="39934"/>
                    </a:lnTo>
                    <a:lnTo>
                      <a:pt x="27292" y="40879"/>
                    </a:lnTo>
                    <a:lnTo>
                      <a:pt x="27410" y="40958"/>
                    </a:lnTo>
                    <a:lnTo>
                      <a:pt x="27528" y="40997"/>
                    </a:lnTo>
                    <a:lnTo>
                      <a:pt x="27686" y="40958"/>
                    </a:lnTo>
                    <a:lnTo>
                      <a:pt x="27843" y="40840"/>
                    </a:lnTo>
                    <a:lnTo>
                      <a:pt x="27883" y="40721"/>
                    </a:lnTo>
                    <a:lnTo>
                      <a:pt x="27922" y="40564"/>
                    </a:lnTo>
                    <a:lnTo>
                      <a:pt x="27883" y="40446"/>
                    </a:lnTo>
                    <a:lnTo>
                      <a:pt x="27765" y="40328"/>
                    </a:lnTo>
                    <a:lnTo>
                      <a:pt x="26623" y="39343"/>
                    </a:lnTo>
                    <a:lnTo>
                      <a:pt x="26465" y="39264"/>
                    </a:lnTo>
                    <a:close/>
                    <a:moveTo>
                      <a:pt x="25047" y="39658"/>
                    </a:moveTo>
                    <a:lnTo>
                      <a:pt x="24890" y="39698"/>
                    </a:lnTo>
                    <a:lnTo>
                      <a:pt x="23551" y="40446"/>
                    </a:lnTo>
                    <a:lnTo>
                      <a:pt x="23433" y="40525"/>
                    </a:lnTo>
                    <a:lnTo>
                      <a:pt x="23393" y="40682"/>
                    </a:lnTo>
                    <a:lnTo>
                      <a:pt x="23354" y="40800"/>
                    </a:lnTo>
                    <a:lnTo>
                      <a:pt x="23393" y="40958"/>
                    </a:lnTo>
                    <a:lnTo>
                      <a:pt x="23472" y="41037"/>
                    </a:lnTo>
                    <a:lnTo>
                      <a:pt x="23551" y="41115"/>
                    </a:lnTo>
                    <a:lnTo>
                      <a:pt x="23630" y="41115"/>
                    </a:lnTo>
                    <a:lnTo>
                      <a:pt x="23748" y="41155"/>
                    </a:lnTo>
                    <a:lnTo>
                      <a:pt x="23827" y="41155"/>
                    </a:lnTo>
                    <a:lnTo>
                      <a:pt x="23945" y="41115"/>
                    </a:lnTo>
                    <a:lnTo>
                      <a:pt x="25244" y="40367"/>
                    </a:lnTo>
                    <a:lnTo>
                      <a:pt x="25362" y="40249"/>
                    </a:lnTo>
                    <a:lnTo>
                      <a:pt x="25441" y="40131"/>
                    </a:lnTo>
                    <a:lnTo>
                      <a:pt x="25441" y="39973"/>
                    </a:lnTo>
                    <a:lnTo>
                      <a:pt x="25402" y="39855"/>
                    </a:lnTo>
                    <a:lnTo>
                      <a:pt x="25323" y="39737"/>
                    </a:lnTo>
                    <a:lnTo>
                      <a:pt x="25165" y="39658"/>
                    </a:lnTo>
                    <a:close/>
                    <a:moveTo>
                      <a:pt x="45723" y="39579"/>
                    </a:moveTo>
                    <a:lnTo>
                      <a:pt x="45605" y="39658"/>
                    </a:lnTo>
                    <a:lnTo>
                      <a:pt x="45526" y="39776"/>
                    </a:lnTo>
                    <a:lnTo>
                      <a:pt x="45486" y="39894"/>
                    </a:lnTo>
                    <a:lnTo>
                      <a:pt x="45329" y="41430"/>
                    </a:lnTo>
                    <a:lnTo>
                      <a:pt x="45329" y="41548"/>
                    </a:lnTo>
                    <a:lnTo>
                      <a:pt x="45408" y="41706"/>
                    </a:lnTo>
                    <a:lnTo>
                      <a:pt x="45486" y="41785"/>
                    </a:lnTo>
                    <a:lnTo>
                      <a:pt x="45644" y="41824"/>
                    </a:lnTo>
                    <a:lnTo>
                      <a:pt x="45841" y="41824"/>
                    </a:lnTo>
                    <a:lnTo>
                      <a:pt x="45959" y="41745"/>
                    </a:lnTo>
                    <a:lnTo>
                      <a:pt x="46038" y="41627"/>
                    </a:lnTo>
                    <a:lnTo>
                      <a:pt x="46077" y="41509"/>
                    </a:lnTo>
                    <a:lnTo>
                      <a:pt x="46235" y="39973"/>
                    </a:lnTo>
                    <a:lnTo>
                      <a:pt x="46195" y="39816"/>
                    </a:lnTo>
                    <a:lnTo>
                      <a:pt x="46156" y="39698"/>
                    </a:lnTo>
                    <a:lnTo>
                      <a:pt x="46038" y="39619"/>
                    </a:lnTo>
                    <a:lnTo>
                      <a:pt x="45880" y="39579"/>
                    </a:lnTo>
                    <a:close/>
                    <a:moveTo>
                      <a:pt x="22369" y="41115"/>
                    </a:moveTo>
                    <a:lnTo>
                      <a:pt x="22212" y="41155"/>
                    </a:lnTo>
                    <a:lnTo>
                      <a:pt x="20912" y="41903"/>
                    </a:lnTo>
                    <a:lnTo>
                      <a:pt x="20794" y="42021"/>
                    </a:lnTo>
                    <a:lnTo>
                      <a:pt x="20715" y="42139"/>
                    </a:lnTo>
                    <a:lnTo>
                      <a:pt x="20715" y="42297"/>
                    </a:lnTo>
                    <a:lnTo>
                      <a:pt x="20755" y="42415"/>
                    </a:lnTo>
                    <a:lnTo>
                      <a:pt x="20833" y="42494"/>
                    </a:lnTo>
                    <a:lnTo>
                      <a:pt x="20912" y="42572"/>
                    </a:lnTo>
                    <a:lnTo>
                      <a:pt x="20991" y="42612"/>
                    </a:lnTo>
                    <a:lnTo>
                      <a:pt x="21188" y="42612"/>
                    </a:lnTo>
                    <a:lnTo>
                      <a:pt x="21267" y="42572"/>
                    </a:lnTo>
                    <a:lnTo>
                      <a:pt x="22606" y="41824"/>
                    </a:lnTo>
                    <a:lnTo>
                      <a:pt x="22724" y="41745"/>
                    </a:lnTo>
                    <a:lnTo>
                      <a:pt x="22763" y="41627"/>
                    </a:lnTo>
                    <a:lnTo>
                      <a:pt x="22803" y="41470"/>
                    </a:lnTo>
                    <a:lnTo>
                      <a:pt x="22763" y="41312"/>
                    </a:lnTo>
                    <a:lnTo>
                      <a:pt x="22645" y="41194"/>
                    </a:lnTo>
                    <a:lnTo>
                      <a:pt x="22527" y="41155"/>
                    </a:lnTo>
                    <a:lnTo>
                      <a:pt x="22369" y="41115"/>
                    </a:lnTo>
                    <a:close/>
                    <a:moveTo>
                      <a:pt x="28670" y="41194"/>
                    </a:moveTo>
                    <a:lnTo>
                      <a:pt x="28513" y="41233"/>
                    </a:lnTo>
                    <a:lnTo>
                      <a:pt x="28395" y="41352"/>
                    </a:lnTo>
                    <a:lnTo>
                      <a:pt x="28355" y="41470"/>
                    </a:lnTo>
                    <a:lnTo>
                      <a:pt x="28316" y="41627"/>
                    </a:lnTo>
                    <a:lnTo>
                      <a:pt x="28355" y="41745"/>
                    </a:lnTo>
                    <a:lnTo>
                      <a:pt x="28474" y="41864"/>
                    </a:lnTo>
                    <a:lnTo>
                      <a:pt x="29616" y="42848"/>
                    </a:lnTo>
                    <a:lnTo>
                      <a:pt x="29734" y="42927"/>
                    </a:lnTo>
                    <a:lnTo>
                      <a:pt x="29891" y="42927"/>
                    </a:lnTo>
                    <a:lnTo>
                      <a:pt x="30049" y="42887"/>
                    </a:lnTo>
                    <a:lnTo>
                      <a:pt x="30167" y="42809"/>
                    </a:lnTo>
                    <a:lnTo>
                      <a:pt x="30246" y="42651"/>
                    </a:lnTo>
                    <a:lnTo>
                      <a:pt x="30246" y="42533"/>
                    </a:lnTo>
                    <a:lnTo>
                      <a:pt x="30206" y="42375"/>
                    </a:lnTo>
                    <a:lnTo>
                      <a:pt x="30128" y="42257"/>
                    </a:lnTo>
                    <a:lnTo>
                      <a:pt x="28946" y="41273"/>
                    </a:lnTo>
                    <a:lnTo>
                      <a:pt x="28828" y="41233"/>
                    </a:lnTo>
                    <a:lnTo>
                      <a:pt x="28670" y="41194"/>
                    </a:lnTo>
                    <a:close/>
                    <a:moveTo>
                      <a:pt x="11697" y="41273"/>
                    </a:moveTo>
                    <a:lnTo>
                      <a:pt x="11539" y="41312"/>
                    </a:lnTo>
                    <a:lnTo>
                      <a:pt x="11421" y="41352"/>
                    </a:lnTo>
                    <a:lnTo>
                      <a:pt x="11303" y="41470"/>
                    </a:lnTo>
                    <a:lnTo>
                      <a:pt x="11264" y="41627"/>
                    </a:lnTo>
                    <a:lnTo>
                      <a:pt x="11303" y="41785"/>
                    </a:lnTo>
                    <a:lnTo>
                      <a:pt x="11736" y="43242"/>
                    </a:lnTo>
                    <a:lnTo>
                      <a:pt x="11776" y="43360"/>
                    </a:lnTo>
                    <a:lnTo>
                      <a:pt x="11854" y="43439"/>
                    </a:lnTo>
                    <a:lnTo>
                      <a:pt x="11973" y="43478"/>
                    </a:lnTo>
                    <a:lnTo>
                      <a:pt x="12209" y="43478"/>
                    </a:lnTo>
                    <a:lnTo>
                      <a:pt x="12327" y="43399"/>
                    </a:lnTo>
                    <a:lnTo>
                      <a:pt x="12445" y="43281"/>
                    </a:lnTo>
                    <a:lnTo>
                      <a:pt x="12485" y="43163"/>
                    </a:lnTo>
                    <a:lnTo>
                      <a:pt x="12445" y="43006"/>
                    </a:lnTo>
                    <a:lnTo>
                      <a:pt x="12012" y="41548"/>
                    </a:lnTo>
                    <a:lnTo>
                      <a:pt x="11933" y="41430"/>
                    </a:lnTo>
                    <a:lnTo>
                      <a:pt x="11815" y="41312"/>
                    </a:lnTo>
                    <a:lnTo>
                      <a:pt x="11697" y="41273"/>
                    </a:lnTo>
                    <a:close/>
                    <a:moveTo>
                      <a:pt x="19731" y="42612"/>
                    </a:moveTo>
                    <a:lnTo>
                      <a:pt x="19573" y="42651"/>
                    </a:lnTo>
                    <a:lnTo>
                      <a:pt x="18234" y="43399"/>
                    </a:lnTo>
                    <a:lnTo>
                      <a:pt x="18116" y="43478"/>
                    </a:lnTo>
                    <a:lnTo>
                      <a:pt x="18077" y="43596"/>
                    </a:lnTo>
                    <a:lnTo>
                      <a:pt x="18037" y="43754"/>
                    </a:lnTo>
                    <a:lnTo>
                      <a:pt x="18077" y="43911"/>
                    </a:lnTo>
                    <a:lnTo>
                      <a:pt x="18156" y="43990"/>
                    </a:lnTo>
                    <a:lnTo>
                      <a:pt x="18234" y="44030"/>
                    </a:lnTo>
                    <a:lnTo>
                      <a:pt x="18313" y="44069"/>
                    </a:lnTo>
                    <a:lnTo>
                      <a:pt x="18431" y="44108"/>
                    </a:lnTo>
                    <a:lnTo>
                      <a:pt x="18510" y="44069"/>
                    </a:lnTo>
                    <a:lnTo>
                      <a:pt x="18628" y="44030"/>
                    </a:lnTo>
                    <a:lnTo>
                      <a:pt x="19928" y="43321"/>
                    </a:lnTo>
                    <a:lnTo>
                      <a:pt x="20046" y="43203"/>
                    </a:lnTo>
                    <a:lnTo>
                      <a:pt x="20125" y="43084"/>
                    </a:lnTo>
                    <a:lnTo>
                      <a:pt x="20125" y="42927"/>
                    </a:lnTo>
                    <a:lnTo>
                      <a:pt x="20085" y="42809"/>
                    </a:lnTo>
                    <a:lnTo>
                      <a:pt x="20006" y="42691"/>
                    </a:lnTo>
                    <a:lnTo>
                      <a:pt x="19849" y="42612"/>
                    </a:lnTo>
                    <a:close/>
                    <a:moveTo>
                      <a:pt x="45565" y="42572"/>
                    </a:moveTo>
                    <a:lnTo>
                      <a:pt x="45408" y="42612"/>
                    </a:lnTo>
                    <a:lnTo>
                      <a:pt x="45289" y="42651"/>
                    </a:lnTo>
                    <a:lnTo>
                      <a:pt x="45211" y="42769"/>
                    </a:lnTo>
                    <a:lnTo>
                      <a:pt x="45132" y="42927"/>
                    </a:lnTo>
                    <a:lnTo>
                      <a:pt x="44974" y="44423"/>
                    </a:lnTo>
                    <a:lnTo>
                      <a:pt x="45014" y="44581"/>
                    </a:lnTo>
                    <a:lnTo>
                      <a:pt x="45053" y="44699"/>
                    </a:lnTo>
                    <a:lnTo>
                      <a:pt x="45171" y="44817"/>
                    </a:lnTo>
                    <a:lnTo>
                      <a:pt x="45329" y="44857"/>
                    </a:lnTo>
                    <a:lnTo>
                      <a:pt x="45368" y="44857"/>
                    </a:lnTo>
                    <a:lnTo>
                      <a:pt x="45486" y="44817"/>
                    </a:lnTo>
                    <a:lnTo>
                      <a:pt x="45605" y="44778"/>
                    </a:lnTo>
                    <a:lnTo>
                      <a:pt x="45683" y="44660"/>
                    </a:lnTo>
                    <a:lnTo>
                      <a:pt x="45762" y="44502"/>
                    </a:lnTo>
                    <a:lnTo>
                      <a:pt x="45920" y="43006"/>
                    </a:lnTo>
                    <a:lnTo>
                      <a:pt x="45880" y="42848"/>
                    </a:lnTo>
                    <a:lnTo>
                      <a:pt x="45841" y="42730"/>
                    </a:lnTo>
                    <a:lnTo>
                      <a:pt x="45723" y="42651"/>
                    </a:lnTo>
                    <a:lnTo>
                      <a:pt x="45565" y="42572"/>
                    </a:lnTo>
                    <a:close/>
                    <a:moveTo>
                      <a:pt x="30994" y="43163"/>
                    </a:moveTo>
                    <a:lnTo>
                      <a:pt x="30876" y="43203"/>
                    </a:lnTo>
                    <a:lnTo>
                      <a:pt x="30758" y="43281"/>
                    </a:lnTo>
                    <a:lnTo>
                      <a:pt x="30679" y="43399"/>
                    </a:lnTo>
                    <a:lnTo>
                      <a:pt x="30679" y="43557"/>
                    </a:lnTo>
                    <a:lnTo>
                      <a:pt x="30718" y="43714"/>
                    </a:lnTo>
                    <a:lnTo>
                      <a:pt x="30797" y="43833"/>
                    </a:lnTo>
                    <a:lnTo>
                      <a:pt x="31978" y="44778"/>
                    </a:lnTo>
                    <a:lnTo>
                      <a:pt x="32097" y="44857"/>
                    </a:lnTo>
                    <a:lnTo>
                      <a:pt x="32215" y="44896"/>
                    </a:lnTo>
                    <a:lnTo>
                      <a:pt x="32372" y="44857"/>
                    </a:lnTo>
                    <a:lnTo>
                      <a:pt x="32490" y="44738"/>
                    </a:lnTo>
                    <a:lnTo>
                      <a:pt x="32569" y="44620"/>
                    </a:lnTo>
                    <a:lnTo>
                      <a:pt x="32569" y="44463"/>
                    </a:lnTo>
                    <a:lnTo>
                      <a:pt x="32530" y="44305"/>
                    </a:lnTo>
                    <a:lnTo>
                      <a:pt x="32451" y="44226"/>
                    </a:lnTo>
                    <a:lnTo>
                      <a:pt x="31270" y="43242"/>
                    </a:lnTo>
                    <a:lnTo>
                      <a:pt x="31151" y="43163"/>
                    </a:lnTo>
                    <a:close/>
                    <a:moveTo>
                      <a:pt x="12878" y="43990"/>
                    </a:moveTo>
                    <a:lnTo>
                      <a:pt x="12760" y="44030"/>
                    </a:lnTo>
                    <a:lnTo>
                      <a:pt x="12642" y="44108"/>
                    </a:lnTo>
                    <a:lnTo>
                      <a:pt x="12563" y="44266"/>
                    </a:lnTo>
                    <a:lnTo>
                      <a:pt x="12524" y="44384"/>
                    </a:lnTo>
                    <a:lnTo>
                      <a:pt x="12563" y="44541"/>
                    </a:lnTo>
                    <a:lnTo>
                      <a:pt x="12642" y="44660"/>
                    </a:lnTo>
                    <a:lnTo>
                      <a:pt x="12878" y="44857"/>
                    </a:lnTo>
                    <a:lnTo>
                      <a:pt x="13115" y="45053"/>
                    </a:lnTo>
                    <a:lnTo>
                      <a:pt x="13390" y="45172"/>
                    </a:lnTo>
                    <a:lnTo>
                      <a:pt x="13666" y="45329"/>
                    </a:lnTo>
                    <a:lnTo>
                      <a:pt x="14139" y="45487"/>
                    </a:lnTo>
                    <a:lnTo>
                      <a:pt x="14217" y="45487"/>
                    </a:lnTo>
                    <a:lnTo>
                      <a:pt x="14336" y="45447"/>
                    </a:lnTo>
                    <a:lnTo>
                      <a:pt x="14454" y="45408"/>
                    </a:lnTo>
                    <a:lnTo>
                      <a:pt x="14532" y="45329"/>
                    </a:lnTo>
                    <a:lnTo>
                      <a:pt x="14611" y="45211"/>
                    </a:lnTo>
                    <a:lnTo>
                      <a:pt x="14611" y="45053"/>
                    </a:lnTo>
                    <a:lnTo>
                      <a:pt x="14532" y="44896"/>
                    </a:lnTo>
                    <a:lnTo>
                      <a:pt x="14454" y="44778"/>
                    </a:lnTo>
                    <a:lnTo>
                      <a:pt x="14336" y="44738"/>
                    </a:lnTo>
                    <a:lnTo>
                      <a:pt x="13981" y="44620"/>
                    </a:lnTo>
                    <a:lnTo>
                      <a:pt x="13548" y="44384"/>
                    </a:lnTo>
                    <a:lnTo>
                      <a:pt x="13154" y="44108"/>
                    </a:lnTo>
                    <a:lnTo>
                      <a:pt x="13036" y="44030"/>
                    </a:lnTo>
                    <a:lnTo>
                      <a:pt x="12878" y="43990"/>
                    </a:lnTo>
                    <a:close/>
                    <a:moveTo>
                      <a:pt x="17053" y="44069"/>
                    </a:moveTo>
                    <a:lnTo>
                      <a:pt x="16895" y="44108"/>
                    </a:lnTo>
                    <a:lnTo>
                      <a:pt x="16265" y="44463"/>
                    </a:lnTo>
                    <a:lnTo>
                      <a:pt x="15950" y="44620"/>
                    </a:lnTo>
                    <a:lnTo>
                      <a:pt x="15635" y="44738"/>
                    </a:lnTo>
                    <a:lnTo>
                      <a:pt x="15478" y="44778"/>
                    </a:lnTo>
                    <a:lnTo>
                      <a:pt x="15399" y="44896"/>
                    </a:lnTo>
                    <a:lnTo>
                      <a:pt x="15359" y="45053"/>
                    </a:lnTo>
                    <a:lnTo>
                      <a:pt x="15359" y="45211"/>
                    </a:lnTo>
                    <a:lnTo>
                      <a:pt x="15399" y="45290"/>
                    </a:lnTo>
                    <a:lnTo>
                      <a:pt x="15478" y="45408"/>
                    </a:lnTo>
                    <a:lnTo>
                      <a:pt x="15596" y="45447"/>
                    </a:lnTo>
                    <a:lnTo>
                      <a:pt x="15714" y="45487"/>
                    </a:lnTo>
                    <a:lnTo>
                      <a:pt x="15832" y="45447"/>
                    </a:lnTo>
                    <a:lnTo>
                      <a:pt x="16226" y="45329"/>
                    </a:lnTo>
                    <a:lnTo>
                      <a:pt x="16620" y="45132"/>
                    </a:lnTo>
                    <a:lnTo>
                      <a:pt x="17289" y="44778"/>
                    </a:lnTo>
                    <a:lnTo>
                      <a:pt x="17407" y="44699"/>
                    </a:lnTo>
                    <a:lnTo>
                      <a:pt x="17447" y="44541"/>
                    </a:lnTo>
                    <a:lnTo>
                      <a:pt x="17486" y="44423"/>
                    </a:lnTo>
                    <a:lnTo>
                      <a:pt x="17447" y="44266"/>
                    </a:lnTo>
                    <a:lnTo>
                      <a:pt x="17329" y="44148"/>
                    </a:lnTo>
                    <a:lnTo>
                      <a:pt x="17210" y="44069"/>
                    </a:lnTo>
                    <a:close/>
                    <a:moveTo>
                      <a:pt x="33357" y="45093"/>
                    </a:moveTo>
                    <a:lnTo>
                      <a:pt x="33199" y="45132"/>
                    </a:lnTo>
                    <a:lnTo>
                      <a:pt x="33081" y="45211"/>
                    </a:lnTo>
                    <a:lnTo>
                      <a:pt x="33002" y="45369"/>
                    </a:lnTo>
                    <a:lnTo>
                      <a:pt x="33002" y="45487"/>
                    </a:lnTo>
                    <a:lnTo>
                      <a:pt x="33042" y="45644"/>
                    </a:lnTo>
                    <a:lnTo>
                      <a:pt x="33121" y="45762"/>
                    </a:lnTo>
                    <a:lnTo>
                      <a:pt x="34302" y="46747"/>
                    </a:lnTo>
                    <a:lnTo>
                      <a:pt x="34420" y="46786"/>
                    </a:lnTo>
                    <a:lnTo>
                      <a:pt x="34538" y="46826"/>
                    </a:lnTo>
                    <a:lnTo>
                      <a:pt x="34696" y="46786"/>
                    </a:lnTo>
                    <a:lnTo>
                      <a:pt x="34853" y="46668"/>
                    </a:lnTo>
                    <a:lnTo>
                      <a:pt x="34893" y="46550"/>
                    </a:lnTo>
                    <a:lnTo>
                      <a:pt x="34932" y="46392"/>
                    </a:lnTo>
                    <a:lnTo>
                      <a:pt x="34893" y="46274"/>
                    </a:lnTo>
                    <a:lnTo>
                      <a:pt x="34775" y="46156"/>
                    </a:lnTo>
                    <a:lnTo>
                      <a:pt x="33633" y="45172"/>
                    </a:lnTo>
                    <a:lnTo>
                      <a:pt x="33475" y="45093"/>
                    </a:lnTo>
                    <a:close/>
                    <a:moveTo>
                      <a:pt x="45093" y="45605"/>
                    </a:moveTo>
                    <a:lnTo>
                      <a:pt x="44974" y="45684"/>
                    </a:lnTo>
                    <a:lnTo>
                      <a:pt x="44856" y="45802"/>
                    </a:lnTo>
                    <a:lnTo>
                      <a:pt x="44817" y="45959"/>
                    </a:lnTo>
                    <a:lnTo>
                      <a:pt x="44659" y="47456"/>
                    </a:lnTo>
                    <a:lnTo>
                      <a:pt x="44699" y="47613"/>
                    </a:lnTo>
                    <a:lnTo>
                      <a:pt x="44738" y="47731"/>
                    </a:lnTo>
                    <a:lnTo>
                      <a:pt x="44856" y="47850"/>
                    </a:lnTo>
                    <a:lnTo>
                      <a:pt x="45014" y="47889"/>
                    </a:lnTo>
                    <a:lnTo>
                      <a:pt x="45053" y="47889"/>
                    </a:lnTo>
                    <a:lnTo>
                      <a:pt x="45171" y="47850"/>
                    </a:lnTo>
                    <a:lnTo>
                      <a:pt x="45289" y="47771"/>
                    </a:lnTo>
                    <a:lnTo>
                      <a:pt x="45368" y="47692"/>
                    </a:lnTo>
                    <a:lnTo>
                      <a:pt x="45408" y="47534"/>
                    </a:lnTo>
                    <a:lnTo>
                      <a:pt x="45565" y="46038"/>
                    </a:lnTo>
                    <a:lnTo>
                      <a:pt x="45565" y="45880"/>
                    </a:lnTo>
                    <a:lnTo>
                      <a:pt x="45486" y="45762"/>
                    </a:lnTo>
                    <a:lnTo>
                      <a:pt x="45408" y="45644"/>
                    </a:lnTo>
                    <a:lnTo>
                      <a:pt x="45250" y="45605"/>
                    </a:lnTo>
                    <a:close/>
                    <a:moveTo>
                      <a:pt x="35680" y="47023"/>
                    </a:moveTo>
                    <a:lnTo>
                      <a:pt x="35523" y="47062"/>
                    </a:lnTo>
                    <a:lnTo>
                      <a:pt x="35405" y="47180"/>
                    </a:lnTo>
                    <a:lnTo>
                      <a:pt x="35365" y="47298"/>
                    </a:lnTo>
                    <a:lnTo>
                      <a:pt x="35326" y="47456"/>
                    </a:lnTo>
                    <a:lnTo>
                      <a:pt x="35365" y="47574"/>
                    </a:lnTo>
                    <a:lnTo>
                      <a:pt x="35483" y="47692"/>
                    </a:lnTo>
                    <a:lnTo>
                      <a:pt x="36626" y="48677"/>
                    </a:lnTo>
                    <a:lnTo>
                      <a:pt x="36744" y="48755"/>
                    </a:lnTo>
                    <a:lnTo>
                      <a:pt x="37019" y="48755"/>
                    </a:lnTo>
                    <a:lnTo>
                      <a:pt x="37177" y="48637"/>
                    </a:lnTo>
                    <a:lnTo>
                      <a:pt x="37256" y="48519"/>
                    </a:lnTo>
                    <a:lnTo>
                      <a:pt x="37256" y="48362"/>
                    </a:lnTo>
                    <a:lnTo>
                      <a:pt x="37216" y="48204"/>
                    </a:lnTo>
                    <a:lnTo>
                      <a:pt x="37137" y="48086"/>
                    </a:lnTo>
                    <a:lnTo>
                      <a:pt x="35956" y="47141"/>
                    </a:lnTo>
                    <a:lnTo>
                      <a:pt x="35838" y="47062"/>
                    </a:lnTo>
                    <a:lnTo>
                      <a:pt x="35680" y="47023"/>
                    </a:lnTo>
                    <a:close/>
                    <a:moveTo>
                      <a:pt x="38004" y="48992"/>
                    </a:moveTo>
                    <a:lnTo>
                      <a:pt x="37886" y="49031"/>
                    </a:lnTo>
                    <a:lnTo>
                      <a:pt x="37768" y="49110"/>
                    </a:lnTo>
                    <a:lnTo>
                      <a:pt x="37689" y="49267"/>
                    </a:lnTo>
                    <a:lnTo>
                      <a:pt x="37649" y="49385"/>
                    </a:lnTo>
                    <a:lnTo>
                      <a:pt x="37689" y="49543"/>
                    </a:lnTo>
                    <a:lnTo>
                      <a:pt x="37807" y="49661"/>
                    </a:lnTo>
                    <a:lnTo>
                      <a:pt x="38988" y="50646"/>
                    </a:lnTo>
                    <a:lnTo>
                      <a:pt x="39067" y="50685"/>
                    </a:lnTo>
                    <a:lnTo>
                      <a:pt x="39225" y="50724"/>
                    </a:lnTo>
                    <a:lnTo>
                      <a:pt x="39382" y="50685"/>
                    </a:lnTo>
                    <a:lnTo>
                      <a:pt x="39500" y="50567"/>
                    </a:lnTo>
                    <a:lnTo>
                      <a:pt x="39579" y="50449"/>
                    </a:lnTo>
                    <a:lnTo>
                      <a:pt x="39579" y="50291"/>
                    </a:lnTo>
                    <a:lnTo>
                      <a:pt x="39540" y="50173"/>
                    </a:lnTo>
                    <a:lnTo>
                      <a:pt x="39461" y="50055"/>
                    </a:lnTo>
                    <a:lnTo>
                      <a:pt x="38280" y="49070"/>
                    </a:lnTo>
                    <a:lnTo>
                      <a:pt x="38161" y="48992"/>
                    </a:lnTo>
                    <a:close/>
                    <a:moveTo>
                      <a:pt x="44778" y="48637"/>
                    </a:moveTo>
                    <a:lnTo>
                      <a:pt x="44659" y="48716"/>
                    </a:lnTo>
                    <a:lnTo>
                      <a:pt x="44541" y="48834"/>
                    </a:lnTo>
                    <a:lnTo>
                      <a:pt x="44502" y="48952"/>
                    </a:lnTo>
                    <a:lnTo>
                      <a:pt x="44423" y="49267"/>
                    </a:lnTo>
                    <a:lnTo>
                      <a:pt x="44344" y="49582"/>
                    </a:lnTo>
                    <a:lnTo>
                      <a:pt x="44187" y="49897"/>
                    </a:lnTo>
                    <a:lnTo>
                      <a:pt x="43990" y="50173"/>
                    </a:lnTo>
                    <a:lnTo>
                      <a:pt x="43951" y="50331"/>
                    </a:lnTo>
                    <a:lnTo>
                      <a:pt x="43951" y="50449"/>
                    </a:lnTo>
                    <a:lnTo>
                      <a:pt x="43990" y="50606"/>
                    </a:lnTo>
                    <a:lnTo>
                      <a:pt x="44069" y="50724"/>
                    </a:lnTo>
                    <a:lnTo>
                      <a:pt x="44187" y="50764"/>
                    </a:lnTo>
                    <a:lnTo>
                      <a:pt x="44502" y="50764"/>
                    </a:lnTo>
                    <a:lnTo>
                      <a:pt x="44620" y="50646"/>
                    </a:lnTo>
                    <a:lnTo>
                      <a:pt x="44856" y="50252"/>
                    </a:lnTo>
                    <a:lnTo>
                      <a:pt x="45053" y="49897"/>
                    </a:lnTo>
                    <a:lnTo>
                      <a:pt x="45171" y="49464"/>
                    </a:lnTo>
                    <a:lnTo>
                      <a:pt x="45250" y="49070"/>
                    </a:lnTo>
                    <a:lnTo>
                      <a:pt x="45250" y="48913"/>
                    </a:lnTo>
                    <a:lnTo>
                      <a:pt x="45171" y="48795"/>
                    </a:lnTo>
                    <a:lnTo>
                      <a:pt x="45093" y="48677"/>
                    </a:lnTo>
                    <a:lnTo>
                      <a:pt x="44935" y="48637"/>
                    </a:lnTo>
                    <a:close/>
                    <a:moveTo>
                      <a:pt x="40327" y="50882"/>
                    </a:moveTo>
                    <a:lnTo>
                      <a:pt x="40170" y="50961"/>
                    </a:lnTo>
                    <a:lnTo>
                      <a:pt x="40091" y="51079"/>
                    </a:lnTo>
                    <a:lnTo>
                      <a:pt x="40052" y="51236"/>
                    </a:lnTo>
                    <a:lnTo>
                      <a:pt x="40052" y="51355"/>
                    </a:lnTo>
                    <a:lnTo>
                      <a:pt x="40130" y="51512"/>
                    </a:lnTo>
                    <a:lnTo>
                      <a:pt x="40249" y="51591"/>
                    </a:lnTo>
                    <a:lnTo>
                      <a:pt x="40603" y="51788"/>
                    </a:lnTo>
                    <a:lnTo>
                      <a:pt x="41036" y="51906"/>
                    </a:lnTo>
                    <a:lnTo>
                      <a:pt x="41430" y="51985"/>
                    </a:lnTo>
                    <a:lnTo>
                      <a:pt x="41863" y="52024"/>
                    </a:lnTo>
                    <a:lnTo>
                      <a:pt x="42218" y="51985"/>
                    </a:lnTo>
                    <a:lnTo>
                      <a:pt x="42533" y="51945"/>
                    </a:lnTo>
                    <a:lnTo>
                      <a:pt x="42848" y="51866"/>
                    </a:lnTo>
                    <a:lnTo>
                      <a:pt x="43163" y="51748"/>
                    </a:lnTo>
                    <a:lnTo>
                      <a:pt x="43320" y="51709"/>
                    </a:lnTo>
                    <a:lnTo>
                      <a:pt x="43439" y="51591"/>
                    </a:lnTo>
                    <a:lnTo>
                      <a:pt x="43517" y="51473"/>
                    </a:lnTo>
                    <a:lnTo>
                      <a:pt x="43517" y="51355"/>
                    </a:lnTo>
                    <a:lnTo>
                      <a:pt x="43478" y="51197"/>
                    </a:lnTo>
                    <a:lnTo>
                      <a:pt x="43399" y="51079"/>
                    </a:lnTo>
                    <a:lnTo>
                      <a:pt x="43281" y="51000"/>
                    </a:lnTo>
                    <a:lnTo>
                      <a:pt x="43124" y="50961"/>
                    </a:lnTo>
                    <a:lnTo>
                      <a:pt x="43005" y="51000"/>
                    </a:lnTo>
                    <a:lnTo>
                      <a:pt x="42887" y="51079"/>
                    </a:lnTo>
                    <a:lnTo>
                      <a:pt x="42572" y="51158"/>
                    </a:lnTo>
                    <a:lnTo>
                      <a:pt x="42296" y="51236"/>
                    </a:lnTo>
                    <a:lnTo>
                      <a:pt x="41706" y="51236"/>
                    </a:lnTo>
                    <a:lnTo>
                      <a:pt x="41430" y="51197"/>
                    </a:lnTo>
                    <a:lnTo>
                      <a:pt x="41154" y="51158"/>
                    </a:lnTo>
                    <a:lnTo>
                      <a:pt x="40879" y="51039"/>
                    </a:lnTo>
                    <a:lnTo>
                      <a:pt x="40603" y="50921"/>
                    </a:lnTo>
                    <a:lnTo>
                      <a:pt x="40446" y="5088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72" name="Google Shape;4072;p33"/>
              <p:cNvSpPr/>
              <p:nvPr/>
            </p:nvSpPr>
            <p:spPr>
              <a:xfrm>
                <a:off x="1170500" y="1166238"/>
                <a:ext cx="1208050" cy="1063325"/>
              </a:xfrm>
              <a:custGeom>
                <a:avLst/>
                <a:gdLst/>
                <a:ahLst/>
                <a:cxnLst/>
                <a:rect l="l" t="t" r="r" b="b"/>
                <a:pathLst>
                  <a:path w="48322" h="42533" extrusionOk="0">
                    <a:moveTo>
                      <a:pt x="0" y="0"/>
                    </a:moveTo>
                    <a:lnTo>
                      <a:pt x="10909" y="36468"/>
                    </a:lnTo>
                    <a:lnTo>
                      <a:pt x="22054" y="30285"/>
                    </a:lnTo>
                    <a:lnTo>
                      <a:pt x="36744" y="42532"/>
                    </a:lnTo>
                    <a:lnTo>
                      <a:pt x="39028" y="21069"/>
                    </a:lnTo>
                    <a:lnTo>
                      <a:pt x="48322" y="1520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73" name="Google Shape;4073;p33"/>
              <p:cNvSpPr/>
              <p:nvPr/>
            </p:nvSpPr>
            <p:spPr>
              <a:xfrm>
                <a:off x="1254175" y="1222338"/>
                <a:ext cx="872350" cy="943225"/>
              </a:xfrm>
              <a:custGeom>
                <a:avLst/>
                <a:gdLst/>
                <a:ahLst/>
                <a:cxnLst/>
                <a:rect l="l" t="t" r="r" b="b"/>
                <a:pathLst>
                  <a:path w="34894" h="37729" extrusionOk="0">
                    <a:moveTo>
                      <a:pt x="1" y="1"/>
                    </a:moveTo>
                    <a:lnTo>
                      <a:pt x="27844" y="22685"/>
                    </a:lnTo>
                    <a:lnTo>
                      <a:pt x="27804" y="22685"/>
                    </a:lnTo>
                    <a:lnTo>
                      <a:pt x="27883" y="22803"/>
                    </a:lnTo>
                    <a:lnTo>
                      <a:pt x="32885" y="37728"/>
                    </a:lnTo>
                    <a:lnTo>
                      <a:pt x="34893" y="18865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74" name="Google Shape;4074;p33"/>
              <p:cNvSpPr/>
              <p:nvPr/>
            </p:nvSpPr>
            <p:spPr>
              <a:xfrm>
                <a:off x="1738575" y="1799288"/>
                <a:ext cx="322950" cy="383000"/>
              </a:xfrm>
              <a:custGeom>
                <a:avLst/>
                <a:gdLst/>
                <a:ahLst/>
                <a:cxnLst/>
                <a:rect l="l" t="t" r="r" b="b"/>
                <a:pathLst>
                  <a:path w="12918" h="15320" extrusionOk="0">
                    <a:moveTo>
                      <a:pt x="7798" y="0"/>
                    </a:moveTo>
                    <a:lnTo>
                      <a:pt x="1" y="4529"/>
                    </a:lnTo>
                    <a:lnTo>
                      <a:pt x="12918" y="15320"/>
                    </a:lnTo>
                    <a:lnTo>
                      <a:pt x="779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75" name="Google Shape;4075;p33"/>
              <p:cNvSpPr/>
              <p:nvPr/>
            </p:nvSpPr>
            <p:spPr>
              <a:xfrm>
                <a:off x="1141950" y="1136688"/>
                <a:ext cx="1281900" cy="1130275"/>
              </a:xfrm>
              <a:custGeom>
                <a:avLst/>
                <a:gdLst/>
                <a:ahLst/>
                <a:cxnLst/>
                <a:rect l="l" t="t" r="r" b="b"/>
                <a:pathLst>
                  <a:path w="51276" h="45211" extrusionOk="0">
                    <a:moveTo>
                      <a:pt x="6577" y="3663"/>
                    </a:moveTo>
                    <a:lnTo>
                      <a:pt x="47692" y="16580"/>
                    </a:lnTo>
                    <a:lnTo>
                      <a:pt x="39776" y="21621"/>
                    </a:lnTo>
                    <a:lnTo>
                      <a:pt x="6577" y="3663"/>
                    </a:lnTo>
                    <a:close/>
                    <a:moveTo>
                      <a:pt x="2403" y="2679"/>
                    </a:moveTo>
                    <a:lnTo>
                      <a:pt x="30994" y="25993"/>
                    </a:lnTo>
                    <a:lnTo>
                      <a:pt x="22763" y="30797"/>
                    </a:lnTo>
                    <a:lnTo>
                      <a:pt x="22684" y="30876"/>
                    </a:lnTo>
                    <a:lnTo>
                      <a:pt x="12484" y="36507"/>
                    </a:lnTo>
                    <a:lnTo>
                      <a:pt x="2403" y="2679"/>
                    </a:lnTo>
                    <a:close/>
                    <a:moveTo>
                      <a:pt x="4490" y="3427"/>
                    </a:moveTo>
                    <a:lnTo>
                      <a:pt x="39382" y="22291"/>
                    </a:lnTo>
                    <a:lnTo>
                      <a:pt x="37374" y="41154"/>
                    </a:lnTo>
                    <a:lnTo>
                      <a:pt x="32372" y="26229"/>
                    </a:lnTo>
                    <a:lnTo>
                      <a:pt x="32293" y="26111"/>
                    </a:lnTo>
                    <a:lnTo>
                      <a:pt x="32333" y="26111"/>
                    </a:lnTo>
                    <a:lnTo>
                      <a:pt x="4490" y="3427"/>
                    </a:lnTo>
                    <a:close/>
                    <a:moveTo>
                      <a:pt x="31663" y="26504"/>
                    </a:moveTo>
                    <a:lnTo>
                      <a:pt x="36822" y="41824"/>
                    </a:lnTo>
                    <a:lnTo>
                      <a:pt x="23866" y="31033"/>
                    </a:lnTo>
                    <a:lnTo>
                      <a:pt x="31663" y="26504"/>
                    </a:lnTo>
                    <a:close/>
                    <a:moveTo>
                      <a:pt x="0" y="1"/>
                    </a:moveTo>
                    <a:lnTo>
                      <a:pt x="11579" y="38752"/>
                    </a:lnTo>
                    <a:lnTo>
                      <a:pt x="23117" y="32372"/>
                    </a:lnTo>
                    <a:lnTo>
                      <a:pt x="38476" y="45211"/>
                    </a:lnTo>
                    <a:lnTo>
                      <a:pt x="40879" y="22684"/>
                    </a:lnTo>
                    <a:lnTo>
                      <a:pt x="51275" y="16147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76" name="Google Shape;4076;p33"/>
              <p:cNvSpPr/>
              <p:nvPr/>
            </p:nvSpPr>
            <p:spPr>
              <a:xfrm>
                <a:off x="1278800" y="1332613"/>
                <a:ext cx="257975" cy="632100"/>
              </a:xfrm>
              <a:custGeom>
                <a:avLst/>
                <a:gdLst/>
                <a:ahLst/>
                <a:cxnLst/>
                <a:rect l="l" t="t" r="r" b="b"/>
                <a:pathLst>
                  <a:path w="10319" h="25284" extrusionOk="0">
                    <a:moveTo>
                      <a:pt x="670" y="1"/>
                    </a:moveTo>
                    <a:lnTo>
                      <a:pt x="434" y="40"/>
                    </a:lnTo>
                    <a:lnTo>
                      <a:pt x="237" y="158"/>
                    </a:lnTo>
                    <a:lnTo>
                      <a:pt x="79" y="316"/>
                    </a:lnTo>
                    <a:lnTo>
                      <a:pt x="40" y="434"/>
                    </a:lnTo>
                    <a:lnTo>
                      <a:pt x="0" y="552"/>
                    </a:lnTo>
                    <a:lnTo>
                      <a:pt x="0" y="670"/>
                    </a:lnTo>
                    <a:lnTo>
                      <a:pt x="40" y="788"/>
                    </a:lnTo>
                    <a:lnTo>
                      <a:pt x="788" y="3781"/>
                    </a:lnTo>
                    <a:lnTo>
                      <a:pt x="1615" y="6814"/>
                    </a:lnTo>
                    <a:lnTo>
                      <a:pt x="2482" y="9846"/>
                    </a:lnTo>
                    <a:lnTo>
                      <a:pt x="3427" y="12878"/>
                    </a:lnTo>
                    <a:lnTo>
                      <a:pt x="4451" y="15911"/>
                    </a:lnTo>
                    <a:lnTo>
                      <a:pt x="5553" y="18864"/>
                    </a:lnTo>
                    <a:lnTo>
                      <a:pt x="6695" y="21779"/>
                    </a:lnTo>
                    <a:lnTo>
                      <a:pt x="7286" y="23236"/>
                    </a:lnTo>
                    <a:lnTo>
                      <a:pt x="7916" y="24614"/>
                    </a:lnTo>
                    <a:lnTo>
                      <a:pt x="8034" y="24850"/>
                    </a:lnTo>
                    <a:lnTo>
                      <a:pt x="8192" y="25008"/>
                    </a:lnTo>
                    <a:lnTo>
                      <a:pt x="8389" y="25165"/>
                    </a:lnTo>
                    <a:lnTo>
                      <a:pt x="8586" y="25244"/>
                    </a:lnTo>
                    <a:lnTo>
                      <a:pt x="8783" y="25284"/>
                    </a:lnTo>
                    <a:lnTo>
                      <a:pt x="9255" y="25284"/>
                    </a:lnTo>
                    <a:lnTo>
                      <a:pt x="9452" y="25205"/>
                    </a:lnTo>
                    <a:lnTo>
                      <a:pt x="9649" y="25126"/>
                    </a:lnTo>
                    <a:lnTo>
                      <a:pt x="9846" y="25008"/>
                    </a:lnTo>
                    <a:lnTo>
                      <a:pt x="10003" y="24850"/>
                    </a:lnTo>
                    <a:lnTo>
                      <a:pt x="10161" y="24654"/>
                    </a:lnTo>
                    <a:lnTo>
                      <a:pt x="10240" y="24457"/>
                    </a:lnTo>
                    <a:lnTo>
                      <a:pt x="10318" y="24260"/>
                    </a:lnTo>
                    <a:lnTo>
                      <a:pt x="10318" y="24023"/>
                    </a:lnTo>
                    <a:lnTo>
                      <a:pt x="10279" y="23787"/>
                    </a:lnTo>
                    <a:lnTo>
                      <a:pt x="9846" y="22291"/>
                    </a:lnTo>
                    <a:lnTo>
                      <a:pt x="9413" y="20794"/>
                    </a:lnTo>
                    <a:lnTo>
                      <a:pt x="8468" y="17801"/>
                    </a:lnTo>
                    <a:lnTo>
                      <a:pt x="7404" y="14847"/>
                    </a:lnTo>
                    <a:lnTo>
                      <a:pt x="6262" y="11854"/>
                    </a:lnTo>
                    <a:lnTo>
                      <a:pt x="5081" y="8901"/>
                    </a:lnTo>
                    <a:lnTo>
                      <a:pt x="3820" y="5987"/>
                    </a:lnTo>
                    <a:lnTo>
                      <a:pt x="2560" y="3151"/>
                    </a:lnTo>
                    <a:lnTo>
                      <a:pt x="1221" y="355"/>
                    </a:lnTo>
                    <a:lnTo>
                      <a:pt x="1182" y="237"/>
                    </a:lnTo>
                    <a:lnTo>
                      <a:pt x="1103" y="158"/>
                    </a:lnTo>
                    <a:lnTo>
                      <a:pt x="985" y="79"/>
                    </a:lnTo>
                    <a:lnTo>
                      <a:pt x="906" y="40"/>
                    </a:lnTo>
                    <a:lnTo>
                      <a:pt x="670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40" name="TextBox 39">
              <a:extLst>
                <a:ext uri="{FF2B5EF4-FFF2-40B4-BE49-F238E27FC236}">
                  <a16:creationId xmlns:a16="http://schemas.microsoft.com/office/drawing/2014/main" id="{01581E7F-7BEA-41B4-B064-57A9C640586D}"/>
                </a:ext>
              </a:extLst>
            </p:cNvPr>
            <p:cNvSpPr txBox="1"/>
            <p:nvPr/>
          </p:nvSpPr>
          <p:spPr>
            <a:xfrm>
              <a:off x="919130" y="3972453"/>
              <a:ext cx="2842115" cy="181588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marR="0" lvl="0" indent="0" algn="just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0" cap="none" spc="0" normalizeH="0" baseline="0" noProof="0" dirty="0" err="1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</a:rPr>
                <a:t>Đặt</a:t>
              </a:r>
              <a:r>
                <a:rPr kumimoji="0" lang="en-US" alt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kumimoji="0" lang="vi-VN" alt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</a:rPr>
                <a:t>tính</a:t>
              </a:r>
              <a:r>
                <a:rPr kumimoji="0" lang="en-US" alt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kumimoji="0" lang="en-US" altLang="en-US" sz="2800" b="0" i="0" u="none" strike="noStrike" kern="0" cap="none" spc="0" normalizeH="0" baseline="0" noProof="0" dirty="0" err="1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</a:rPr>
                <a:t>sao</a:t>
              </a:r>
              <a:r>
                <a:rPr kumimoji="0" lang="en-US" alt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kumimoji="0" lang="en-US" altLang="en-US" sz="2800" b="0" i="0" u="none" strike="noStrike" kern="0" cap="none" spc="0" normalizeH="0" baseline="0" noProof="0" dirty="0" err="1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</a:rPr>
                <a:t>cho</a:t>
              </a:r>
              <a:r>
                <a:rPr kumimoji="0" lang="en-US" alt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kumimoji="0" lang="en-US" altLang="en-US" sz="2800" b="0" i="0" u="none" strike="noStrike" kern="0" cap="none" spc="0" normalizeH="0" baseline="0" noProof="0" dirty="0" err="1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</a:rPr>
                <a:t>các</a:t>
              </a:r>
              <a:r>
                <a:rPr kumimoji="0" lang="en-US" alt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kumimoji="0" lang="en-US" altLang="en-US" sz="2800" b="0" i="0" u="none" strike="noStrike" kern="0" cap="none" spc="0" normalizeH="0" baseline="0" noProof="0" dirty="0" err="1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</a:rPr>
                <a:t>số</a:t>
              </a:r>
              <a:r>
                <a:rPr kumimoji="0" lang="en-US" alt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kumimoji="0" lang="en-US" altLang="en-US" sz="2800" b="0" i="0" u="none" strike="noStrike" kern="0" cap="none" spc="0" normalizeH="0" baseline="0" noProof="0" dirty="0" err="1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</a:rPr>
                <a:t>đo</a:t>
              </a:r>
              <a:r>
                <a:rPr kumimoji="0" lang="en-US" alt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kumimoji="0" lang="en-US" altLang="en-US" sz="2800" b="0" i="0" u="none" strike="noStrike" kern="0" cap="none" spc="0" normalizeH="0" baseline="0" noProof="0" dirty="0" err="1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</a:rPr>
                <a:t>cùng</a:t>
              </a:r>
              <a:r>
                <a:rPr kumimoji="0" lang="en-US" alt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kumimoji="0" lang="en-US" altLang="en-US" sz="2800" b="0" i="0" u="none" strike="noStrike" kern="0" cap="none" spc="0" normalizeH="0" baseline="0" noProof="0" dirty="0" err="1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</a:rPr>
                <a:t>loại</a:t>
              </a:r>
              <a:r>
                <a:rPr kumimoji="0" lang="en-US" alt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kumimoji="0" lang="vi-VN" alt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</a:rPr>
                <a:t>đơn vị </a:t>
              </a:r>
              <a:r>
                <a:rPr kumimoji="0" lang="en-US" altLang="en-US" sz="2800" b="0" i="0" u="none" strike="noStrike" kern="0" cap="none" spc="0" normalizeH="0" baseline="0" noProof="0" dirty="0" err="1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</a:rPr>
                <a:t>thẳng</a:t>
              </a:r>
              <a:r>
                <a:rPr kumimoji="0" lang="en-US" alt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kumimoji="0" lang="en-US" altLang="en-US" sz="2800" b="0" i="0" u="none" strike="noStrike" kern="0" cap="none" spc="0" normalizeH="0" baseline="0" noProof="0" dirty="0" err="1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</a:rPr>
                <a:t>cột</a:t>
              </a:r>
              <a:r>
                <a:rPr kumimoji="0" lang="en-US" alt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kumimoji="0" lang="en-US" altLang="en-US" sz="2800" b="0" i="0" u="none" strike="noStrike" kern="0" cap="none" spc="0" normalizeH="0" baseline="0" noProof="0" dirty="0" err="1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</a:rPr>
                <a:t>với</a:t>
              </a:r>
              <a:r>
                <a:rPr kumimoji="0" lang="en-US" alt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kumimoji="0" lang="en-US" altLang="en-US" sz="2800" b="0" i="0" u="none" strike="noStrike" kern="0" cap="none" spc="0" normalizeH="0" baseline="0" noProof="0" dirty="0" err="1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</a:rPr>
                <a:t>nhau</a:t>
              </a:r>
              <a:r>
                <a:rPr kumimoji="0" lang="en-US" alt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</a:rPr>
                <a:t>.</a:t>
              </a:r>
              <a:endPara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6" name="Group 5">
            <a:extLst>
              <a:ext uri="{FF2B5EF4-FFF2-40B4-BE49-F238E27FC236}">
                <a16:creationId xmlns:a16="http://schemas.microsoft.com/office/drawing/2014/main" id="{52727260-9377-4728-8851-984C0DFCE1BC}"/>
              </a:ext>
            </a:extLst>
          </p:cNvPr>
          <p:cNvGrpSpPr/>
          <p:nvPr/>
        </p:nvGrpSpPr>
        <p:grpSpPr>
          <a:xfrm>
            <a:off x="8385000" y="1774277"/>
            <a:ext cx="2994000" cy="4245522"/>
            <a:chOff x="8385000" y="1774277"/>
            <a:chExt cx="2994000" cy="4245522"/>
          </a:xfrm>
        </p:grpSpPr>
        <p:sp>
          <p:nvSpPr>
            <p:cNvPr id="4053" name="Google Shape;4053;p33"/>
            <p:cNvSpPr/>
            <p:nvPr/>
          </p:nvSpPr>
          <p:spPr>
            <a:xfrm>
              <a:off x="8385000" y="3247533"/>
              <a:ext cx="2994000" cy="2772266"/>
            </a:xfrm>
            <a:prstGeom prst="roundRect">
              <a:avLst>
                <a:gd name="adj" fmla="val 16667"/>
              </a:avLst>
            </a:prstGeom>
            <a:solidFill>
              <a:schemeClr val="accent6"/>
            </a:solidFill>
            <a:ln w="9525" cap="flat" cmpd="sng">
              <a:solidFill>
                <a:schemeClr val="dk1"/>
              </a:solidFill>
              <a:prstDash val="dash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4077" name="Google Shape;4077;p33"/>
            <p:cNvGrpSpPr/>
            <p:nvPr/>
          </p:nvGrpSpPr>
          <p:grpSpPr>
            <a:xfrm rot="968434">
              <a:off x="9052971" y="1774277"/>
              <a:ext cx="1658031" cy="2042671"/>
              <a:chOff x="6739400" y="809775"/>
              <a:chExt cx="1243500" cy="1531975"/>
            </a:xfrm>
          </p:grpSpPr>
          <p:sp>
            <p:nvSpPr>
              <p:cNvPr id="4078" name="Google Shape;4078;p33"/>
              <p:cNvSpPr/>
              <p:nvPr/>
            </p:nvSpPr>
            <p:spPr>
              <a:xfrm>
                <a:off x="6748250" y="818625"/>
                <a:ext cx="1224800" cy="1513275"/>
              </a:xfrm>
              <a:custGeom>
                <a:avLst/>
                <a:gdLst/>
                <a:ahLst/>
                <a:cxnLst/>
                <a:rect l="l" t="t" r="r" b="b"/>
                <a:pathLst>
                  <a:path w="48992" h="60531" extrusionOk="0">
                    <a:moveTo>
                      <a:pt x="24024" y="1"/>
                    </a:moveTo>
                    <a:lnTo>
                      <a:pt x="23512" y="40"/>
                    </a:lnTo>
                    <a:lnTo>
                      <a:pt x="23039" y="40"/>
                    </a:lnTo>
                    <a:lnTo>
                      <a:pt x="22567" y="119"/>
                    </a:lnTo>
                    <a:lnTo>
                      <a:pt x="22133" y="198"/>
                    </a:lnTo>
                    <a:lnTo>
                      <a:pt x="21228" y="434"/>
                    </a:lnTo>
                    <a:lnTo>
                      <a:pt x="20361" y="749"/>
                    </a:lnTo>
                    <a:lnTo>
                      <a:pt x="19534" y="1143"/>
                    </a:lnTo>
                    <a:lnTo>
                      <a:pt x="18747" y="1615"/>
                    </a:lnTo>
                    <a:lnTo>
                      <a:pt x="18038" y="2167"/>
                    </a:lnTo>
                    <a:lnTo>
                      <a:pt x="17368" y="2757"/>
                    </a:lnTo>
                    <a:lnTo>
                      <a:pt x="16738" y="3427"/>
                    </a:lnTo>
                    <a:lnTo>
                      <a:pt x="16187" y="4175"/>
                    </a:lnTo>
                    <a:lnTo>
                      <a:pt x="15714" y="4963"/>
                    </a:lnTo>
                    <a:lnTo>
                      <a:pt x="15320" y="5750"/>
                    </a:lnTo>
                    <a:lnTo>
                      <a:pt x="15005" y="6617"/>
                    </a:lnTo>
                    <a:lnTo>
                      <a:pt x="14769" y="7523"/>
                    </a:lnTo>
                    <a:lnTo>
                      <a:pt x="14690" y="7995"/>
                    </a:lnTo>
                    <a:lnTo>
                      <a:pt x="14651" y="8468"/>
                    </a:lnTo>
                    <a:lnTo>
                      <a:pt x="14612" y="8940"/>
                    </a:lnTo>
                    <a:lnTo>
                      <a:pt x="14572" y="9452"/>
                    </a:lnTo>
                    <a:lnTo>
                      <a:pt x="14651" y="10358"/>
                    </a:lnTo>
                    <a:lnTo>
                      <a:pt x="14769" y="11224"/>
                    </a:lnTo>
                    <a:lnTo>
                      <a:pt x="14966" y="12130"/>
                    </a:lnTo>
                    <a:lnTo>
                      <a:pt x="15281" y="12957"/>
                    </a:lnTo>
                    <a:lnTo>
                      <a:pt x="15675" y="13784"/>
                    </a:lnTo>
                    <a:lnTo>
                      <a:pt x="16108" y="14533"/>
                    </a:lnTo>
                    <a:lnTo>
                      <a:pt x="16620" y="15281"/>
                    </a:lnTo>
                    <a:lnTo>
                      <a:pt x="17211" y="15950"/>
                    </a:lnTo>
                    <a:lnTo>
                      <a:pt x="12682" y="16226"/>
                    </a:lnTo>
                    <a:lnTo>
                      <a:pt x="12406" y="16226"/>
                    </a:lnTo>
                    <a:lnTo>
                      <a:pt x="12091" y="16305"/>
                    </a:lnTo>
                    <a:lnTo>
                      <a:pt x="11815" y="16383"/>
                    </a:lnTo>
                    <a:lnTo>
                      <a:pt x="11540" y="16502"/>
                    </a:lnTo>
                    <a:lnTo>
                      <a:pt x="11303" y="16620"/>
                    </a:lnTo>
                    <a:lnTo>
                      <a:pt x="11067" y="16777"/>
                    </a:lnTo>
                    <a:lnTo>
                      <a:pt x="10870" y="16974"/>
                    </a:lnTo>
                    <a:lnTo>
                      <a:pt x="10634" y="17171"/>
                    </a:lnTo>
                    <a:lnTo>
                      <a:pt x="10476" y="17368"/>
                    </a:lnTo>
                    <a:lnTo>
                      <a:pt x="10319" y="17604"/>
                    </a:lnTo>
                    <a:lnTo>
                      <a:pt x="10161" y="17841"/>
                    </a:lnTo>
                    <a:lnTo>
                      <a:pt x="10043" y="18116"/>
                    </a:lnTo>
                    <a:lnTo>
                      <a:pt x="9965" y="18392"/>
                    </a:lnTo>
                    <a:lnTo>
                      <a:pt x="9886" y="18668"/>
                    </a:lnTo>
                    <a:lnTo>
                      <a:pt x="9846" y="18943"/>
                    </a:lnTo>
                    <a:lnTo>
                      <a:pt x="9807" y="19258"/>
                    </a:lnTo>
                    <a:lnTo>
                      <a:pt x="9807" y="19967"/>
                    </a:lnTo>
                    <a:lnTo>
                      <a:pt x="9846" y="21149"/>
                    </a:lnTo>
                    <a:lnTo>
                      <a:pt x="9886" y="21936"/>
                    </a:lnTo>
                    <a:lnTo>
                      <a:pt x="9965" y="22763"/>
                    </a:lnTo>
                    <a:lnTo>
                      <a:pt x="10122" y="23630"/>
                    </a:lnTo>
                    <a:lnTo>
                      <a:pt x="10280" y="24496"/>
                    </a:lnTo>
                    <a:lnTo>
                      <a:pt x="10516" y="25323"/>
                    </a:lnTo>
                    <a:lnTo>
                      <a:pt x="10673" y="25717"/>
                    </a:lnTo>
                    <a:lnTo>
                      <a:pt x="10831" y="26111"/>
                    </a:lnTo>
                    <a:lnTo>
                      <a:pt x="11067" y="26505"/>
                    </a:lnTo>
                    <a:lnTo>
                      <a:pt x="11303" y="26859"/>
                    </a:lnTo>
                    <a:lnTo>
                      <a:pt x="11540" y="27174"/>
                    </a:lnTo>
                    <a:lnTo>
                      <a:pt x="11855" y="27450"/>
                    </a:lnTo>
                    <a:lnTo>
                      <a:pt x="12170" y="27686"/>
                    </a:lnTo>
                    <a:lnTo>
                      <a:pt x="12485" y="27922"/>
                    </a:lnTo>
                    <a:lnTo>
                      <a:pt x="12879" y="28080"/>
                    </a:lnTo>
                    <a:lnTo>
                      <a:pt x="13312" y="28277"/>
                    </a:lnTo>
                    <a:lnTo>
                      <a:pt x="13745" y="28395"/>
                    </a:lnTo>
                    <a:lnTo>
                      <a:pt x="14218" y="28513"/>
                    </a:lnTo>
                    <a:lnTo>
                      <a:pt x="14730" y="28631"/>
                    </a:lnTo>
                    <a:lnTo>
                      <a:pt x="15281" y="28710"/>
                    </a:lnTo>
                    <a:lnTo>
                      <a:pt x="16541" y="28789"/>
                    </a:lnTo>
                    <a:lnTo>
                      <a:pt x="17920" y="28867"/>
                    </a:lnTo>
                    <a:lnTo>
                      <a:pt x="17998" y="31900"/>
                    </a:lnTo>
                    <a:lnTo>
                      <a:pt x="18117" y="35090"/>
                    </a:lnTo>
                    <a:lnTo>
                      <a:pt x="18235" y="38358"/>
                    </a:lnTo>
                    <a:lnTo>
                      <a:pt x="18432" y="41627"/>
                    </a:lnTo>
                    <a:lnTo>
                      <a:pt x="17171" y="40524"/>
                    </a:lnTo>
                    <a:lnTo>
                      <a:pt x="15951" y="39382"/>
                    </a:lnTo>
                    <a:lnTo>
                      <a:pt x="16147" y="38910"/>
                    </a:lnTo>
                    <a:lnTo>
                      <a:pt x="16266" y="38398"/>
                    </a:lnTo>
                    <a:lnTo>
                      <a:pt x="16305" y="37886"/>
                    </a:lnTo>
                    <a:lnTo>
                      <a:pt x="16266" y="37413"/>
                    </a:lnTo>
                    <a:lnTo>
                      <a:pt x="16147" y="36901"/>
                    </a:lnTo>
                    <a:lnTo>
                      <a:pt x="15951" y="36429"/>
                    </a:lnTo>
                    <a:lnTo>
                      <a:pt x="15635" y="36035"/>
                    </a:lnTo>
                    <a:lnTo>
                      <a:pt x="15281" y="35641"/>
                    </a:lnTo>
                    <a:lnTo>
                      <a:pt x="14730" y="35169"/>
                    </a:lnTo>
                    <a:lnTo>
                      <a:pt x="13706" y="34302"/>
                    </a:lnTo>
                    <a:lnTo>
                      <a:pt x="12603" y="33475"/>
                    </a:lnTo>
                    <a:lnTo>
                      <a:pt x="11461" y="32727"/>
                    </a:lnTo>
                    <a:lnTo>
                      <a:pt x="10240" y="32018"/>
                    </a:lnTo>
                    <a:lnTo>
                      <a:pt x="9019" y="31349"/>
                    </a:lnTo>
                    <a:lnTo>
                      <a:pt x="7720" y="30758"/>
                    </a:lnTo>
                    <a:lnTo>
                      <a:pt x="6381" y="30246"/>
                    </a:lnTo>
                    <a:lnTo>
                      <a:pt x="5002" y="29773"/>
                    </a:lnTo>
                    <a:lnTo>
                      <a:pt x="4057" y="29458"/>
                    </a:lnTo>
                    <a:lnTo>
                      <a:pt x="3624" y="29379"/>
                    </a:lnTo>
                    <a:lnTo>
                      <a:pt x="3151" y="29340"/>
                    </a:lnTo>
                    <a:lnTo>
                      <a:pt x="2718" y="29379"/>
                    </a:lnTo>
                    <a:lnTo>
                      <a:pt x="2246" y="29458"/>
                    </a:lnTo>
                    <a:lnTo>
                      <a:pt x="1813" y="29655"/>
                    </a:lnTo>
                    <a:lnTo>
                      <a:pt x="1419" y="29852"/>
                    </a:lnTo>
                    <a:lnTo>
                      <a:pt x="1143" y="30088"/>
                    </a:lnTo>
                    <a:lnTo>
                      <a:pt x="907" y="30325"/>
                    </a:lnTo>
                    <a:lnTo>
                      <a:pt x="710" y="30600"/>
                    </a:lnTo>
                    <a:lnTo>
                      <a:pt x="513" y="30876"/>
                    </a:lnTo>
                    <a:lnTo>
                      <a:pt x="355" y="31191"/>
                    </a:lnTo>
                    <a:lnTo>
                      <a:pt x="237" y="31506"/>
                    </a:lnTo>
                    <a:lnTo>
                      <a:pt x="158" y="31860"/>
                    </a:lnTo>
                    <a:lnTo>
                      <a:pt x="119" y="32176"/>
                    </a:lnTo>
                    <a:lnTo>
                      <a:pt x="40" y="33160"/>
                    </a:lnTo>
                    <a:lnTo>
                      <a:pt x="1" y="34499"/>
                    </a:lnTo>
                    <a:lnTo>
                      <a:pt x="40" y="35877"/>
                    </a:lnTo>
                    <a:lnTo>
                      <a:pt x="158" y="37216"/>
                    </a:lnTo>
                    <a:lnTo>
                      <a:pt x="355" y="38555"/>
                    </a:lnTo>
                    <a:lnTo>
                      <a:pt x="592" y="39894"/>
                    </a:lnTo>
                    <a:lnTo>
                      <a:pt x="946" y="41194"/>
                    </a:lnTo>
                    <a:lnTo>
                      <a:pt x="1379" y="42494"/>
                    </a:lnTo>
                    <a:lnTo>
                      <a:pt x="1852" y="43793"/>
                    </a:lnTo>
                    <a:lnTo>
                      <a:pt x="2049" y="44226"/>
                    </a:lnTo>
                    <a:lnTo>
                      <a:pt x="2206" y="44581"/>
                    </a:lnTo>
                    <a:lnTo>
                      <a:pt x="2443" y="44935"/>
                    </a:lnTo>
                    <a:lnTo>
                      <a:pt x="2718" y="45211"/>
                    </a:lnTo>
                    <a:lnTo>
                      <a:pt x="3033" y="45487"/>
                    </a:lnTo>
                    <a:lnTo>
                      <a:pt x="3348" y="45723"/>
                    </a:lnTo>
                    <a:lnTo>
                      <a:pt x="3742" y="45880"/>
                    </a:lnTo>
                    <a:lnTo>
                      <a:pt x="4097" y="45999"/>
                    </a:lnTo>
                    <a:lnTo>
                      <a:pt x="4530" y="46077"/>
                    </a:lnTo>
                    <a:lnTo>
                      <a:pt x="4963" y="46117"/>
                    </a:lnTo>
                    <a:lnTo>
                      <a:pt x="5475" y="46156"/>
                    </a:lnTo>
                    <a:lnTo>
                      <a:pt x="5829" y="46156"/>
                    </a:lnTo>
                    <a:lnTo>
                      <a:pt x="6223" y="46117"/>
                    </a:lnTo>
                    <a:lnTo>
                      <a:pt x="6578" y="46038"/>
                    </a:lnTo>
                    <a:lnTo>
                      <a:pt x="6932" y="45959"/>
                    </a:lnTo>
                    <a:lnTo>
                      <a:pt x="7917" y="47062"/>
                    </a:lnTo>
                    <a:lnTo>
                      <a:pt x="9019" y="48164"/>
                    </a:lnTo>
                    <a:lnTo>
                      <a:pt x="10122" y="49307"/>
                    </a:lnTo>
                    <a:lnTo>
                      <a:pt x="11303" y="50409"/>
                    </a:lnTo>
                    <a:lnTo>
                      <a:pt x="12485" y="51512"/>
                    </a:lnTo>
                    <a:lnTo>
                      <a:pt x="13706" y="52615"/>
                    </a:lnTo>
                    <a:lnTo>
                      <a:pt x="16069" y="54623"/>
                    </a:lnTo>
                    <a:lnTo>
                      <a:pt x="18235" y="56435"/>
                    </a:lnTo>
                    <a:lnTo>
                      <a:pt x="20046" y="57931"/>
                    </a:lnTo>
                    <a:lnTo>
                      <a:pt x="22212" y="59585"/>
                    </a:lnTo>
                    <a:lnTo>
                      <a:pt x="22685" y="59940"/>
                    </a:lnTo>
                    <a:lnTo>
                      <a:pt x="23079" y="60215"/>
                    </a:lnTo>
                    <a:lnTo>
                      <a:pt x="23551" y="60412"/>
                    </a:lnTo>
                    <a:lnTo>
                      <a:pt x="24024" y="60491"/>
                    </a:lnTo>
                    <a:lnTo>
                      <a:pt x="24496" y="60530"/>
                    </a:lnTo>
                    <a:lnTo>
                      <a:pt x="24969" y="60491"/>
                    </a:lnTo>
                    <a:lnTo>
                      <a:pt x="25442" y="60412"/>
                    </a:lnTo>
                    <a:lnTo>
                      <a:pt x="25914" y="60215"/>
                    </a:lnTo>
                    <a:lnTo>
                      <a:pt x="26347" y="59940"/>
                    </a:lnTo>
                    <a:lnTo>
                      <a:pt x="26780" y="59585"/>
                    </a:lnTo>
                    <a:lnTo>
                      <a:pt x="28946" y="57931"/>
                    </a:lnTo>
                    <a:lnTo>
                      <a:pt x="30797" y="56435"/>
                    </a:lnTo>
                    <a:lnTo>
                      <a:pt x="32963" y="54623"/>
                    </a:lnTo>
                    <a:lnTo>
                      <a:pt x="35287" y="52615"/>
                    </a:lnTo>
                    <a:lnTo>
                      <a:pt x="36508" y="51512"/>
                    </a:lnTo>
                    <a:lnTo>
                      <a:pt x="37689" y="50409"/>
                    </a:lnTo>
                    <a:lnTo>
                      <a:pt x="38871" y="49307"/>
                    </a:lnTo>
                    <a:lnTo>
                      <a:pt x="40013" y="48164"/>
                    </a:lnTo>
                    <a:lnTo>
                      <a:pt x="41076" y="47062"/>
                    </a:lnTo>
                    <a:lnTo>
                      <a:pt x="42061" y="45959"/>
                    </a:lnTo>
                    <a:lnTo>
                      <a:pt x="42415" y="46038"/>
                    </a:lnTo>
                    <a:lnTo>
                      <a:pt x="42809" y="46117"/>
                    </a:lnTo>
                    <a:lnTo>
                      <a:pt x="43163" y="46156"/>
                    </a:lnTo>
                    <a:lnTo>
                      <a:pt x="43518" y="46156"/>
                    </a:lnTo>
                    <a:lnTo>
                      <a:pt x="44030" y="46117"/>
                    </a:lnTo>
                    <a:lnTo>
                      <a:pt x="44502" y="46077"/>
                    </a:lnTo>
                    <a:lnTo>
                      <a:pt x="44896" y="45999"/>
                    </a:lnTo>
                    <a:lnTo>
                      <a:pt x="45290" y="45880"/>
                    </a:lnTo>
                    <a:lnTo>
                      <a:pt x="45644" y="45723"/>
                    </a:lnTo>
                    <a:lnTo>
                      <a:pt x="45999" y="45487"/>
                    </a:lnTo>
                    <a:lnTo>
                      <a:pt x="46274" y="45211"/>
                    </a:lnTo>
                    <a:lnTo>
                      <a:pt x="46550" y="44935"/>
                    </a:lnTo>
                    <a:lnTo>
                      <a:pt x="46786" y="44581"/>
                    </a:lnTo>
                    <a:lnTo>
                      <a:pt x="46983" y="44226"/>
                    </a:lnTo>
                    <a:lnTo>
                      <a:pt x="47141" y="43793"/>
                    </a:lnTo>
                    <a:lnTo>
                      <a:pt x="47653" y="42494"/>
                    </a:lnTo>
                    <a:lnTo>
                      <a:pt x="48047" y="41194"/>
                    </a:lnTo>
                    <a:lnTo>
                      <a:pt x="48401" y="39894"/>
                    </a:lnTo>
                    <a:lnTo>
                      <a:pt x="48677" y="38555"/>
                    </a:lnTo>
                    <a:lnTo>
                      <a:pt x="48834" y="37216"/>
                    </a:lnTo>
                    <a:lnTo>
                      <a:pt x="48952" y="35877"/>
                    </a:lnTo>
                    <a:lnTo>
                      <a:pt x="48992" y="34499"/>
                    </a:lnTo>
                    <a:lnTo>
                      <a:pt x="48952" y="33160"/>
                    </a:lnTo>
                    <a:lnTo>
                      <a:pt x="48874" y="32176"/>
                    </a:lnTo>
                    <a:lnTo>
                      <a:pt x="48834" y="31860"/>
                    </a:lnTo>
                    <a:lnTo>
                      <a:pt x="48755" y="31506"/>
                    </a:lnTo>
                    <a:lnTo>
                      <a:pt x="48637" y="31191"/>
                    </a:lnTo>
                    <a:lnTo>
                      <a:pt x="48480" y="30876"/>
                    </a:lnTo>
                    <a:lnTo>
                      <a:pt x="48322" y="30600"/>
                    </a:lnTo>
                    <a:lnTo>
                      <a:pt x="48086" y="30325"/>
                    </a:lnTo>
                    <a:lnTo>
                      <a:pt x="47850" y="30088"/>
                    </a:lnTo>
                    <a:lnTo>
                      <a:pt x="47574" y="29852"/>
                    </a:lnTo>
                    <a:lnTo>
                      <a:pt x="47180" y="29655"/>
                    </a:lnTo>
                    <a:lnTo>
                      <a:pt x="46747" y="29458"/>
                    </a:lnTo>
                    <a:lnTo>
                      <a:pt x="46314" y="29379"/>
                    </a:lnTo>
                    <a:lnTo>
                      <a:pt x="45841" y="29340"/>
                    </a:lnTo>
                    <a:lnTo>
                      <a:pt x="45408" y="29379"/>
                    </a:lnTo>
                    <a:lnTo>
                      <a:pt x="44935" y="29458"/>
                    </a:lnTo>
                    <a:lnTo>
                      <a:pt x="43990" y="29773"/>
                    </a:lnTo>
                    <a:lnTo>
                      <a:pt x="42651" y="30246"/>
                    </a:lnTo>
                    <a:lnTo>
                      <a:pt x="41312" y="30758"/>
                    </a:lnTo>
                    <a:lnTo>
                      <a:pt x="40013" y="31388"/>
                    </a:lnTo>
                    <a:lnTo>
                      <a:pt x="38752" y="32018"/>
                    </a:lnTo>
                    <a:lnTo>
                      <a:pt x="37532" y="32727"/>
                    </a:lnTo>
                    <a:lnTo>
                      <a:pt x="36390" y="33475"/>
                    </a:lnTo>
                    <a:lnTo>
                      <a:pt x="35287" y="34302"/>
                    </a:lnTo>
                    <a:lnTo>
                      <a:pt x="34263" y="35169"/>
                    </a:lnTo>
                    <a:lnTo>
                      <a:pt x="33712" y="35641"/>
                    </a:lnTo>
                    <a:lnTo>
                      <a:pt x="33357" y="35996"/>
                    </a:lnTo>
                    <a:lnTo>
                      <a:pt x="33082" y="36429"/>
                    </a:lnTo>
                    <a:lnTo>
                      <a:pt x="32845" y="36901"/>
                    </a:lnTo>
                    <a:lnTo>
                      <a:pt x="32727" y="37413"/>
                    </a:lnTo>
                    <a:lnTo>
                      <a:pt x="32688" y="37886"/>
                    </a:lnTo>
                    <a:lnTo>
                      <a:pt x="32727" y="38398"/>
                    </a:lnTo>
                    <a:lnTo>
                      <a:pt x="32845" y="38910"/>
                    </a:lnTo>
                    <a:lnTo>
                      <a:pt x="33082" y="39382"/>
                    </a:lnTo>
                    <a:lnTo>
                      <a:pt x="31585" y="40761"/>
                    </a:lnTo>
                    <a:lnTo>
                      <a:pt x="30049" y="42060"/>
                    </a:lnTo>
                    <a:lnTo>
                      <a:pt x="30128" y="35405"/>
                    </a:lnTo>
                    <a:lnTo>
                      <a:pt x="30207" y="28513"/>
                    </a:lnTo>
                    <a:lnTo>
                      <a:pt x="33357" y="28316"/>
                    </a:lnTo>
                    <a:lnTo>
                      <a:pt x="34578" y="28237"/>
                    </a:lnTo>
                    <a:lnTo>
                      <a:pt x="35208" y="28198"/>
                    </a:lnTo>
                    <a:lnTo>
                      <a:pt x="35484" y="28159"/>
                    </a:lnTo>
                    <a:lnTo>
                      <a:pt x="35720" y="28119"/>
                    </a:lnTo>
                    <a:lnTo>
                      <a:pt x="36232" y="27962"/>
                    </a:lnTo>
                    <a:lnTo>
                      <a:pt x="36665" y="27686"/>
                    </a:lnTo>
                    <a:lnTo>
                      <a:pt x="37059" y="27371"/>
                    </a:lnTo>
                    <a:lnTo>
                      <a:pt x="37414" y="27017"/>
                    </a:lnTo>
                    <a:lnTo>
                      <a:pt x="37689" y="26583"/>
                    </a:lnTo>
                    <a:lnTo>
                      <a:pt x="37886" y="26071"/>
                    </a:lnTo>
                    <a:lnTo>
                      <a:pt x="37965" y="25835"/>
                    </a:lnTo>
                    <a:lnTo>
                      <a:pt x="38004" y="25559"/>
                    </a:lnTo>
                    <a:lnTo>
                      <a:pt x="38083" y="24929"/>
                    </a:lnTo>
                    <a:lnTo>
                      <a:pt x="38162" y="24142"/>
                    </a:lnTo>
                    <a:lnTo>
                      <a:pt x="38241" y="23118"/>
                    </a:lnTo>
                    <a:lnTo>
                      <a:pt x="38201" y="21936"/>
                    </a:lnTo>
                    <a:lnTo>
                      <a:pt x="38162" y="21346"/>
                    </a:lnTo>
                    <a:lnTo>
                      <a:pt x="38083" y="20715"/>
                    </a:lnTo>
                    <a:lnTo>
                      <a:pt x="37965" y="20046"/>
                    </a:lnTo>
                    <a:lnTo>
                      <a:pt x="37807" y="19416"/>
                    </a:lnTo>
                    <a:lnTo>
                      <a:pt x="37610" y="18786"/>
                    </a:lnTo>
                    <a:lnTo>
                      <a:pt x="37374" y="18195"/>
                    </a:lnTo>
                    <a:lnTo>
                      <a:pt x="37059" y="17565"/>
                    </a:lnTo>
                    <a:lnTo>
                      <a:pt x="36705" y="17014"/>
                    </a:lnTo>
                    <a:lnTo>
                      <a:pt x="36271" y="16502"/>
                    </a:lnTo>
                    <a:lnTo>
                      <a:pt x="35799" y="15990"/>
                    </a:lnTo>
                    <a:lnTo>
                      <a:pt x="35563" y="15793"/>
                    </a:lnTo>
                    <a:lnTo>
                      <a:pt x="35366" y="15635"/>
                    </a:lnTo>
                    <a:lnTo>
                      <a:pt x="35129" y="15478"/>
                    </a:lnTo>
                    <a:lnTo>
                      <a:pt x="34893" y="15320"/>
                    </a:lnTo>
                    <a:lnTo>
                      <a:pt x="34617" y="15241"/>
                    </a:lnTo>
                    <a:lnTo>
                      <a:pt x="34381" y="15163"/>
                    </a:lnTo>
                    <a:lnTo>
                      <a:pt x="34105" y="15084"/>
                    </a:lnTo>
                    <a:lnTo>
                      <a:pt x="33830" y="15044"/>
                    </a:lnTo>
                    <a:lnTo>
                      <a:pt x="33397" y="15044"/>
                    </a:lnTo>
                    <a:lnTo>
                      <a:pt x="31506" y="15163"/>
                    </a:lnTo>
                    <a:lnTo>
                      <a:pt x="31506" y="15163"/>
                    </a:lnTo>
                    <a:lnTo>
                      <a:pt x="31939" y="14533"/>
                    </a:lnTo>
                    <a:lnTo>
                      <a:pt x="32333" y="13863"/>
                    </a:lnTo>
                    <a:lnTo>
                      <a:pt x="32648" y="13194"/>
                    </a:lnTo>
                    <a:lnTo>
                      <a:pt x="32924" y="12485"/>
                    </a:lnTo>
                    <a:lnTo>
                      <a:pt x="33160" y="11736"/>
                    </a:lnTo>
                    <a:lnTo>
                      <a:pt x="33318" y="10988"/>
                    </a:lnTo>
                    <a:lnTo>
                      <a:pt x="33397" y="10201"/>
                    </a:lnTo>
                    <a:lnTo>
                      <a:pt x="33436" y="9452"/>
                    </a:lnTo>
                    <a:lnTo>
                      <a:pt x="33436" y="8940"/>
                    </a:lnTo>
                    <a:lnTo>
                      <a:pt x="33397" y="8468"/>
                    </a:lnTo>
                    <a:lnTo>
                      <a:pt x="33318" y="7995"/>
                    </a:lnTo>
                    <a:lnTo>
                      <a:pt x="33239" y="7523"/>
                    </a:lnTo>
                    <a:lnTo>
                      <a:pt x="33003" y="6617"/>
                    </a:lnTo>
                    <a:lnTo>
                      <a:pt x="32688" y="5750"/>
                    </a:lnTo>
                    <a:lnTo>
                      <a:pt x="32294" y="4963"/>
                    </a:lnTo>
                    <a:lnTo>
                      <a:pt x="31821" y="4175"/>
                    </a:lnTo>
                    <a:lnTo>
                      <a:pt x="31270" y="3427"/>
                    </a:lnTo>
                    <a:lnTo>
                      <a:pt x="30679" y="2757"/>
                    </a:lnTo>
                    <a:lnTo>
                      <a:pt x="30010" y="2167"/>
                    </a:lnTo>
                    <a:lnTo>
                      <a:pt x="29262" y="1615"/>
                    </a:lnTo>
                    <a:lnTo>
                      <a:pt x="28513" y="1143"/>
                    </a:lnTo>
                    <a:lnTo>
                      <a:pt x="27686" y="749"/>
                    </a:lnTo>
                    <a:lnTo>
                      <a:pt x="26820" y="434"/>
                    </a:lnTo>
                    <a:lnTo>
                      <a:pt x="25914" y="198"/>
                    </a:lnTo>
                    <a:lnTo>
                      <a:pt x="25442" y="119"/>
                    </a:lnTo>
                    <a:lnTo>
                      <a:pt x="24969" y="40"/>
                    </a:lnTo>
                    <a:lnTo>
                      <a:pt x="24496" y="40"/>
                    </a:lnTo>
                    <a:lnTo>
                      <a:pt x="24024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79" name="Google Shape;4079;p33"/>
              <p:cNvSpPr/>
              <p:nvPr/>
            </p:nvSpPr>
            <p:spPr>
              <a:xfrm>
                <a:off x="6739400" y="809775"/>
                <a:ext cx="1243500" cy="1531975"/>
              </a:xfrm>
              <a:custGeom>
                <a:avLst/>
                <a:gdLst/>
                <a:ahLst/>
                <a:cxnLst/>
                <a:rect l="l" t="t" r="r" b="b"/>
                <a:pathLst>
                  <a:path w="49740" h="61279" extrusionOk="0">
                    <a:moveTo>
                      <a:pt x="23866" y="0"/>
                    </a:moveTo>
                    <a:lnTo>
                      <a:pt x="23078" y="79"/>
                    </a:lnTo>
                    <a:lnTo>
                      <a:pt x="22921" y="118"/>
                    </a:lnTo>
                    <a:lnTo>
                      <a:pt x="22802" y="237"/>
                    </a:lnTo>
                    <a:lnTo>
                      <a:pt x="22763" y="355"/>
                    </a:lnTo>
                    <a:lnTo>
                      <a:pt x="22724" y="512"/>
                    </a:lnTo>
                    <a:lnTo>
                      <a:pt x="22763" y="630"/>
                    </a:lnTo>
                    <a:lnTo>
                      <a:pt x="22881" y="748"/>
                    </a:lnTo>
                    <a:lnTo>
                      <a:pt x="22960" y="788"/>
                    </a:lnTo>
                    <a:lnTo>
                      <a:pt x="23118" y="827"/>
                    </a:lnTo>
                    <a:lnTo>
                      <a:pt x="23157" y="827"/>
                    </a:lnTo>
                    <a:lnTo>
                      <a:pt x="23748" y="748"/>
                    </a:lnTo>
                    <a:lnTo>
                      <a:pt x="24614" y="748"/>
                    </a:lnTo>
                    <a:lnTo>
                      <a:pt x="24772" y="709"/>
                    </a:lnTo>
                    <a:lnTo>
                      <a:pt x="24890" y="630"/>
                    </a:lnTo>
                    <a:lnTo>
                      <a:pt x="24968" y="512"/>
                    </a:lnTo>
                    <a:lnTo>
                      <a:pt x="25008" y="394"/>
                    </a:lnTo>
                    <a:lnTo>
                      <a:pt x="24968" y="237"/>
                    </a:lnTo>
                    <a:lnTo>
                      <a:pt x="24890" y="118"/>
                    </a:lnTo>
                    <a:lnTo>
                      <a:pt x="24772" y="40"/>
                    </a:lnTo>
                    <a:lnTo>
                      <a:pt x="24653" y="0"/>
                    </a:lnTo>
                    <a:close/>
                    <a:moveTo>
                      <a:pt x="26071" y="158"/>
                    </a:moveTo>
                    <a:lnTo>
                      <a:pt x="25914" y="237"/>
                    </a:lnTo>
                    <a:lnTo>
                      <a:pt x="25835" y="315"/>
                    </a:lnTo>
                    <a:lnTo>
                      <a:pt x="25756" y="473"/>
                    </a:lnTo>
                    <a:lnTo>
                      <a:pt x="25756" y="630"/>
                    </a:lnTo>
                    <a:lnTo>
                      <a:pt x="25835" y="748"/>
                    </a:lnTo>
                    <a:lnTo>
                      <a:pt x="25914" y="867"/>
                    </a:lnTo>
                    <a:lnTo>
                      <a:pt x="26071" y="906"/>
                    </a:lnTo>
                    <a:lnTo>
                      <a:pt x="26780" y="1064"/>
                    </a:lnTo>
                    <a:lnTo>
                      <a:pt x="27489" y="1300"/>
                    </a:lnTo>
                    <a:lnTo>
                      <a:pt x="27725" y="1300"/>
                    </a:lnTo>
                    <a:lnTo>
                      <a:pt x="27804" y="1260"/>
                    </a:lnTo>
                    <a:lnTo>
                      <a:pt x="27883" y="1182"/>
                    </a:lnTo>
                    <a:lnTo>
                      <a:pt x="27961" y="1064"/>
                    </a:lnTo>
                    <a:lnTo>
                      <a:pt x="28001" y="906"/>
                    </a:lnTo>
                    <a:lnTo>
                      <a:pt x="27961" y="788"/>
                    </a:lnTo>
                    <a:lnTo>
                      <a:pt x="27843" y="670"/>
                    </a:lnTo>
                    <a:lnTo>
                      <a:pt x="27725" y="591"/>
                    </a:lnTo>
                    <a:lnTo>
                      <a:pt x="26977" y="355"/>
                    </a:lnTo>
                    <a:lnTo>
                      <a:pt x="26229" y="158"/>
                    </a:lnTo>
                    <a:close/>
                    <a:moveTo>
                      <a:pt x="21503" y="394"/>
                    </a:moveTo>
                    <a:lnTo>
                      <a:pt x="20755" y="670"/>
                    </a:lnTo>
                    <a:lnTo>
                      <a:pt x="20046" y="985"/>
                    </a:lnTo>
                    <a:lnTo>
                      <a:pt x="19928" y="1064"/>
                    </a:lnTo>
                    <a:lnTo>
                      <a:pt x="19849" y="1221"/>
                    </a:lnTo>
                    <a:lnTo>
                      <a:pt x="19849" y="1339"/>
                    </a:lnTo>
                    <a:lnTo>
                      <a:pt x="19888" y="1497"/>
                    </a:lnTo>
                    <a:lnTo>
                      <a:pt x="19928" y="1576"/>
                    </a:lnTo>
                    <a:lnTo>
                      <a:pt x="20006" y="1654"/>
                    </a:lnTo>
                    <a:lnTo>
                      <a:pt x="20125" y="1694"/>
                    </a:lnTo>
                    <a:lnTo>
                      <a:pt x="20203" y="1694"/>
                    </a:lnTo>
                    <a:lnTo>
                      <a:pt x="20400" y="1654"/>
                    </a:lnTo>
                    <a:lnTo>
                      <a:pt x="21070" y="1379"/>
                    </a:lnTo>
                    <a:lnTo>
                      <a:pt x="21739" y="1142"/>
                    </a:lnTo>
                    <a:lnTo>
                      <a:pt x="21857" y="1064"/>
                    </a:lnTo>
                    <a:lnTo>
                      <a:pt x="21975" y="945"/>
                    </a:lnTo>
                    <a:lnTo>
                      <a:pt x="22015" y="827"/>
                    </a:lnTo>
                    <a:lnTo>
                      <a:pt x="21975" y="670"/>
                    </a:lnTo>
                    <a:lnTo>
                      <a:pt x="21936" y="512"/>
                    </a:lnTo>
                    <a:lnTo>
                      <a:pt x="21818" y="433"/>
                    </a:lnTo>
                    <a:lnTo>
                      <a:pt x="21660" y="394"/>
                    </a:lnTo>
                    <a:close/>
                    <a:moveTo>
                      <a:pt x="29025" y="1182"/>
                    </a:moveTo>
                    <a:lnTo>
                      <a:pt x="28867" y="1221"/>
                    </a:lnTo>
                    <a:lnTo>
                      <a:pt x="28749" y="1260"/>
                    </a:lnTo>
                    <a:lnTo>
                      <a:pt x="28631" y="1379"/>
                    </a:lnTo>
                    <a:lnTo>
                      <a:pt x="28592" y="1536"/>
                    </a:lnTo>
                    <a:lnTo>
                      <a:pt x="28631" y="1694"/>
                    </a:lnTo>
                    <a:lnTo>
                      <a:pt x="28670" y="1812"/>
                    </a:lnTo>
                    <a:lnTo>
                      <a:pt x="28789" y="1891"/>
                    </a:lnTo>
                    <a:lnTo>
                      <a:pt x="29419" y="2284"/>
                    </a:lnTo>
                    <a:lnTo>
                      <a:pt x="30009" y="2718"/>
                    </a:lnTo>
                    <a:lnTo>
                      <a:pt x="30127" y="2796"/>
                    </a:lnTo>
                    <a:lnTo>
                      <a:pt x="30246" y="2796"/>
                    </a:lnTo>
                    <a:lnTo>
                      <a:pt x="30403" y="2757"/>
                    </a:lnTo>
                    <a:lnTo>
                      <a:pt x="30521" y="2678"/>
                    </a:lnTo>
                    <a:lnTo>
                      <a:pt x="30600" y="2521"/>
                    </a:lnTo>
                    <a:lnTo>
                      <a:pt x="30600" y="2363"/>
                    </a:lnTo>
                    <a:lnTo>
                      <a:pt x="30561" y="2245"/>
                    </a:lnTo>
                    <a:lnTo>
                      <a:pt x="30482" y="2127"/>
                    </a:lnTo>
                    <a:lnTo>
                      <a:pt x="29852" y="1654"/>
                    </a:lnTo>
                    <a:lnTo>
                      <a:pt x="29182" y="1260"/>
                    </a:lnTo>
                    <a:lnTo>
                      <a:pt x="29025" y="1182"/>
                    </a:lnTo>
                    <a:close/>
                    <a:moveTo>
                      <a:pt x="18825" y="1733"/>
                    </a:moveTo>
                    <a:lnTo>
                      <a:pt x="18707" y="1812"/>
                    </a:lnTo>
                    <a:lnTo>
                      <a:pt x="18077" y="2284"/>
                    </a:lnTo>
                    <a:lnTo>
                      <a:pt x="17486" y="2796"/>
                    </a:lnTo>
                    <a:lnTo>
                      <a:pt x="17407" y="2954"/>
                    </a:lnTo>
                    <a:lnTo>
                      <a:pt x="17368" y="3072"/>
                    </a:lnTo>
                    <a:lnTo>
                      <a:pt x="17407" y="3230"/>
                    </a:lnTo>
                    <a:lnTo>
                      <a:pt x="17486" y="3348"/>
                    </a:lnTo>
                    <a:lnTo>
                      <a:pt x="17604" y="3426"/>
                    </a:lnTo>
                    <a:lnTo>
                      <a:pt x="17762" y="3466"/>
                    </a:lnTo>
                    <a:lnTo>
                      <a:pt x="17880" y="3426"/>
                    </a:lnTo>
                    <a:lnTo>
                      <a:pt x="18037" y="3348"/>
                    </a:lnTo>
                    <a:lnTo>
                      <a:pt x="18549" y="2875"/>
                    </a:lnTo>
                    <a:lnTo>
                      <a:pt x="19140" y="2403"/>
                    </a:lnTo>
                    <a:lnTo>
                      <a:pt x="19258" y="2324"/>
                    </a:lnTo>
                    <a:lnTo>
                      <a:pt x="19298" y="2166"/>
                    </a:lnTo>
                    <a:lnTo>
                      <a:pt x="19298" y="2009"/>
                    </a:lnTo>
                    <a:lnTo>
                      <a:pt x="19219" y="1891"/>
                    </a:lnTo>
                    <a:lnTo>
                      <a:pt x="19101" y="1772"/>
                    </a:lnTo>
                    <a:lnTo>
                      <a:pt x="18982" y="1733"/>
                    </a:lnTo>
                    <a:close/>
                    <a:moveTo>
                      <a:pt x="31348" y="3072"/>
                    </a:moveTo>
                    <a:lnTo>
                      <a:pt x="31230" y="3111"/>
                    </a:lnTo>
                    <a:lnTo>
                      <a:pt x="31073" y="3190"/>
                    </a:lnTo>
                    <a:lnTo>
                      <a:pt x="30994" y="3308"/>
                    </a:lnTo>
                    <a:lnTo>
                      <a:pt x="30954" y="3426"/>
                    </a:lnTo>
                    <a:lnTo>
                      <a:pt x="30994" y="3584"/>
                    </a:lnTo>
                    <a:lnTo>
                      <a:pt x="31073" y="3702"/>
                    </a:lnTo>
                    <a:lnTo>
                      <a:pt x="31545" y="4293"/>
                    </a:lnTo>
                    <a:lnTo>
                      <a:pt x="31939" y="4884"/>
                    </a:lnTo>
                    <a:lnTo>
                      <a:pt x="32018" y="4962"/>
                    </a:lnTo>
                    <a:lnTo>
                      <a:pt x="32097" y="5002"/>
                    </a:lnTo>
                    <a:lnTo>
                      <a:pt x="32254" y="5041"/>
                    </a:lnTo>
                    <a:lnTo>
                      <a:pt x="32372" y="5041"/>
                    </a:lnTo>
                    <a:lnTo>
                      <a:pt x="32490" y="5002"/>
                    </a:lnTo>
                    <a:lnTo>
                      <a:pt x="32569" y="4884"/>
                    </a:lnTo>
                    <a:lnTo>
                      <a:pt x="32648" y="4726"/>
                    </a:lnTo>
                    <a:lnTo>
                      <a:pt x="32648" y="4608"/>
                    </a:lnTo>
                    <a:lnTo>
                      <a:pt x="32609" y="4450"/>
                    </a:lnTo>
                    <a:lnTo>
                      <a:pt x="32136" y="3820"/>
                    </a:lnTo>
                    <a:lnTo>
                      <a:pt x="31624" y="3190"/>
                    </a:lnTo>
                    <a:lnTo>
                      <a:pt x="31506" y="3111"/>
                    </a:lnTo>
                    <a:lnTo>
                      <a:pt x="31348" y="3072"/>
                    </a:lnTo>
                    <a:close/>
                    <a:moveTo>
                      <a:pt x="16698" y="3860"/>
                    </a:moveTo>
                    <a:lnTo>
                      <a:pt x="16580" y="3899"/>
                    </a:lnTo>
                    <a:lnTo>
                      <a:pt x="16462" y="4017"/>
                    </a:lnTo>
                    <a:lnTo>
                      <a:pt x="16029" y="4647"/>
                    </a:lnTo>
                    <a:lnTo>
                      <a:pt x="15635" y="5356"/>
                    </a:lnTo>
                    <a:lnTo>
                      <a:pt x="15596" y="5514"/>
                    </a:lnTo>
                    <a:lnTo>
                      <a:pt x="15596" y="5632"/>
                    </a:lnTo>
                    <a:lnTo>
                      <a:pt x="15674" y="5750"/>
                    </a:lnTo>
                    <a:lnTo>
                      <a:pt x="15793" y="5868"/>
                    </a:lnTo>
                    <a:lnTo>
                      <a:pt x="15950" y="5907"/>
                    </a:lnTo>
                    <a:lnTo>
                      <a:pt x="16068" y="5907"/>
                    </a:lnTo>
                    <a:lnTo>
                      <a:pt x="16147" y="5868"/>
                    </a:lnTo>
                    <a:lnTo>
                      <a:pt x="16226" y="5789"/>
                    </a:lnTo>
                    <a:lnTo>
                      <a:pt x="16305" y="5711"/>
                    </a:lnTo>
                    <a:lnTo>
                      <a:pt x="16659" y="5041"/>
                    </a:lnTo>
                    <a:lnTo>
                      <a:pt x="17053" y="4450"/>
                    </a:lnTo>
                    <a:lnTo>
                      <a:pt x="17132" y="4332"/>
                    </a:lnTo>
                    <a:lnTo>
                      <a:pt x="17132" y="4175"/>
                    </a:lnTo>
                    <a:lnTo>
                      <a:pt x="17092" y="4017"/>
                    </a:lnTo>
                    <a:lnTo>
                      <a:pt x="16974" y="3938"/>
                    </a:lnTo>
                    <a:lnTo>
                      <a:pt x="16856" y="3860"/>
                    </a:lnTo>
                    <a:close/>
                    <a:moveTo>
                      <a:pt x="32845" y="5632"/>
                    </a:moveTo>
                    <a:lnTo>
                      <a:pt x="32727" y="5750"/>
                    </a:lnTo>
                    <a:lnTo>
                      <a:pt x="32648" y="5868"/>
                    </a:lnTo>
                    <a:lnTo>
                      <a:pt x="32609" y="5986"/>
                    </a:lnTo>
                    <a:lnTo>
                      <a:pt x="32648" y="6144"/>
                    </a:lnTo>
                    <a:lnTo>
                      <a:pt x="32924" y="6813"/>
                    </a:lnTo>
                    <a:lnTo>
                      <a:pt x="33120" y="7522"/>
                    </a:lnTo>
                    <a:lnTo>
                      <a:pt x="33160" y="7640"/>
                    </a:lnTo>
                    <a:lnTo>
                      <a:pt x="33278" y="7719"/>
                    </a:lnTo>
                    <a:lnTo>
                      <a:pt x="33357" y="7798"/>
                    </a:lnTo>
                    <a:lnTo>
                      <a:pt x="33593" y="7798"/>
                    </a:lnTo>
                    <a:lnTo>
                      <a:pt x="33711" y="7719"/>
                    </a:lnTo>
                    <a:lnTo>
                      <a:pt x="33829" y="7640"/>
                    </a:lnTo>
                    <a:lnTo>
                      <a:pt x="33869" y="7483"/>
                    </a:lnTo>
                    <a:lnTo>
                      <a:pt x="33869" y="7325"/>
                    </a:lnTo>
                    <a:lnTo>
                      <a:pt x="33632" y="6577"/>
                    </a:lnTo>
                    <a:lnTo>
                      <a:pt x="33357" y="5829"/>
                    </a:lnTo>
                    <a:lnTo>
                      <a:pt x="33239" y="5711"/>
                    </a:lnTo>
                    <a:lnTo>
                      <a:pt x="33120" y="5632"/>
                    </a:lnTo>
                    <a:close/>
                    <a:moveTo>
                      <a:pt x="15359" y="6538"/>
                    </a:moveTo>
                    <a:lnTo>
                      <a:pt x="15202" y="6577"/>
                    </a:lnTo>
                    <a:lnTo>
                      <a:pt x="15084" y="6695"/>
                    </a:lnTo>
                    <a:lnTo>
                      <a:pt x="15044" y="6813"/>
                    </a:lnTo>
                    <a:lnTo>
                      <a:pt x="14808" y="7562"/>
                    </a:lnTo>
                    <a:lnTo>
                      <a:pt x="14651" y="8349"/>
                    </a:lnTo>
                    <a:lnTo>
                      <a:pt x="14690" y="8507"/>
                    </a:lnTo>
                    <a:lnTo>
                      <a:pt x="14729" y="8625"/>
                    </a:lnTo>
                    <a:lnTo>
                      <a:pt x="14847" y="8743"/>
                    </a:lnTo>
                    <a:lnTo>
                      <a:pt x="15005" y="8782"/>
                    </a:lnTo>
                    <a:lnTo>
                      <a:pt x="15044" y="8782"/>
                    </a:lnTo>
                    <a:lnTo>
                      <a:pt x="15162" y="8743"/>
                    </a:lnTo>
                    <a:lnTo>
                      <a:pt x="15281" y="8704"/>
                    </a:lnTo>
                    <a:lnTo>
                      <a:pt x="15359" y="8585"/>
                    </a:lnTo>
                    <a:lnTo>
                      <a:pt x="15438" y="8467"/>
                    </a:lnTo>
                    <a:lnTo>
                      <a:pt x="15556" y="7758"/>
                    </a:lnTo>
                    <a:lnTo>
                      <a:pt x="15753" y="7050"/>
                    </a:lnTo>
                    <a:lnTo>
                      <a:pt x="15753" y="6892"/>
                    </a:lnTo>
                    <a:lnTo>
                      <a:pt x="15714" y="6735"/>
                    </a:lnTo>
                    <a:lnTo>
                      <a:pt x="15635" y="6656"/>
                    </a:lnTo>
                    <a:lnTo>
                      <a:pt x="15517" y="6577"/>
                    </a:lnTo>
                    <a:lnTo>
                      <a:pt x="15359" y="6538"/>
                    </a:lnTo>
                    <a:close/>
                    <a:moveTo>
                      <a:pt x="33711" y="8546"/>
                    </a:moveTo>
                    <a:lnTo>
                      <a:pt x="33554" y="8585"/>
                    </a:lnTo>
                    <a:lnTo>
                      <a:pt x="33475" y="8704"/>
                    </a:lnTo>
                    <a:lnTo>
                      <a:pt x="33396" y="8822"/>
                    </a:lnTo>
                    <a:lnTo>
                      <a:pt x="33357" y="8979"/>
                    </a:lnTo>
                    <a:lnTo>
                      <a:pt x="33396" y="9806"/>
                    </a:lnTo>
                    <a:lnTo>
                      <a:pt x="33396" y="10436"/>
                    </a:lnTo>
                    <a:lnTo>
                      <a:pt x="33396" y="10555"/>
                    </a:lnTo>
                    <a:lnTo>
                      <a:pt x="33475" y="10712"/>
                    </a:lnTo>
                    <a:lnTo>
                      <a:pt x="33593" y="10791"/>
                    </a:lnTo>
                    <a:lnTo>
                      <a:pt x="33751" y="10830"/>
                    </a:lnTo>
                    <a:lnTo>
                      <a:pt x="33908" y="10791"/>
                    </a:lnTo>
                    <a:lnTo>
                      <a:pt x="34026" y="10712"/>
                    </a:lnTo>
                    <a:lnTo>
                      <a:pt x="34105" y="10594"/>
                    </a:lnTo>
                    <a:lnTo>
                      <a:pt x="34144" y="10476"/>
                    </a:lnTo>
                    <a:lnTo>
                      <a:pt x="34184" y="9806"/>
                    </a:lnTo>
                    <a:lnTo>
                      <a:pt x="34144" y="8901"/>
                    </a:lnTo>
                    <a:lnTo>
                      <a:pt x="34105" y="8743"/>
                    </a:lnTo>
                    <a:lnTo>
                      <a:pt x="33987" y="8625"/>
                    </a:lnTo>
                    <a:lnTo>
                      <a:pt x="33869" y="8585"/>
                    </a:lnTo>
                    <a:lnTo>
                      <a:pt x="33711" y="8546"/>
                    </a:lnTo>
                    <a:close/>
                    <a:moveTo>
                      <a:pt x="14926" y="9531"/>
                    </a:moveTo>
                    <a:lnTo>
                      <a:pt x="14808" y="9570"/>
                    </a:lnTo>
                    <a:lnTo>
                      <a:pt x="14690" y="9649"/>
                    </a:lnTo>
                    <a:lnTo>
                      <a:pt x="14611" y="9767"/>
                    </a:lnTo>
                    <a:lnTo>
                      <a:pt x="14572" y="9924"/>
                    </a:lnTo>
                    <a:lnTo>
                      <a:pt x="14611" y="10712"/>
                    </a:lnTo>
                    <a:lnTo>
                      <a:pt x="14729" y="11500"/>
                    </a:lnTo>
                    <a:lnTo>
                      <a:pt x="14769" y="11618"/>
                    </a:lnTo>
                    <a:lnTo>
                      <a:pt x="14847" y="11736"/>
                    </a:lnTo>
                    <a:lnTo>
                      <a:pt x="14966" y="11775"/>
                    </a:lnTo>
                    <a:lnTo>
                      <a:pt x="15084" y="11815"/>
                    </a:lnTo>
                    <a:lnTo>
                      <a:pt x="15162" y="11815"/>
                    </a:lnTo>
                    <a:lnTo>
                      <a:pt x="15281" y="11736"/>
                    </a:lnTo>
                    <a:lnTo>
                      <a:pt x="15399" y="11657"/>
                    </a:lnTo>
                    <a:lnTo>
                      <a:pt x="15478" y="11500"/>
                    </a:lnTo>
                    <a:lnTo>
                      <a:pt x="15478" y="11382"/>
                    </a:lnTo>
                    <a:lnTo>
                      <a:pt x="15359" y="10633"/>
                    </a:lnTo>
                    <a:lnTo>
                      <a:pt x="15320" y="9924"/>
                    </a:lnTo>
                    <a:lnTo>
                      <a:pt x="15281" y="9767"/>
                    </a:lnTo>
                    <a:lnTo>
                      <a:pt x="15202" y="9649"/>
                    </a:lnTo>
                    <a:lnTo>
                      <a:pt x="15084" y="9570"/>
                    </a:lnTo>
                    <a:lnTo>
                      <a:pt x="14966" y="9531"/>
                    </a:lnTo>
                    <a:close/>
                    <a:moveTo>
                      <a:pt x="33475" y="11578"/>
                    </a:moveTo>
                    <a:lnTo>
                      <a:pt x="33357" y="11618"/>
                    </a:lnTo>
                    <a:lnTo>
                      <a:pt x="33239" y="11736"/>
                    </a:lnTo>
                    <a:lnTo>
                      <a:pt x="33160" y="11854"/>
                    </a:lnTo>
                    <a:lnTo>
                      <a:pt x="32963" y="12563"/>
                    </a:lnTo>
                    <a:lnTo>
                      <a:pt x="32727" y="13232"/>
                    </a:lnTo>
                    <a:lnTo>
                      <a:pt x="32687" y="13390"/>
                    </a:lnTo>
                    <a:lnTo>
                      <a:pt x="32727" y="13548"/>
                    </a:lnTo>
                    <a:lnTo>
                      <a:pt x="32805" y="13666"/>
                    </a:lnTo>
                    <a:lnTo>
                      <a:pt x="32924" y="13744"/>
                    </a:lnTo>
                    <a:lnTo>
                      <a:pt x="33081" y="13784"/>
                    </a:lnTo>
                    <a:lnTo>
                      <a:pt x="33199" y="13744"/>
                    </a:lnTo>
                    <a:lnTo>
                      <a:pt x="33278" y="13705"/>
                    </a:lnTo>
                    <a:lnTo>
                      <a:pt x="33357" y="13626"/>
                    </a:lnTo>
                    <a:lnTo>
                      <a:pt x="33436" y="13548"/>
                    </a:lnTo>
                    <a:lnTo>
                      <a:pt x="33711" y="12799"/>
                    </a:lnTo>
                    <a:lnTo>
                      <a:pt x="33908" y="12051"/>
                    </a:lnTo>
                    <a:lnTo>
                      <a:pt x="33908" y="11894"/>
                    </a:lnTo>
                    <a:lnTo>
                      <a:pt x="33869" y="11736"/>
                    </a:lnTo>
                    <a:lnTo>
                      <a:pt x="33751" y="11657"/>
                    </a:lnTo>
                    <a:lnTo>
                      <a:pt x="33632" y="11578"/>
                    </a:lnTo>
                    <a:close/>
                    <a:moveTo>
                      <a:pt x="15359" y="12524"/>
                    </a:moveTo>
                    <a:lnTo>
                      <a:pt x="15241" y="12602"/>
                    </a:lnTo>
                    <a:lnTo>
                      <a:pt x="15123" y="12721"/>
                    </a:lnTo>
                    <a:lnTo>
                      <a:pt x="15084" y="12878"/>
                    </a:lnTo>
                    <a:lnTo>
                      <a:pt x="15123" y="13036"/>
                    </a:lnTo>
                    <a:lnTo>
                      <a:pt x="15399" y="13744"/>
                    </a:lnTo>
                    <a:lnTo>
                      <a:pt x="15753" y="14453"/>
                    </a:lnTo>
                    <a:lnTo>
                      <a:pt x="15832" y="14532"/>
                    </a:lnTo>
                    <a:lnTo>
                      <a:pt x="15911" y="14611"/>
                    </a:lnTo>
                    <a:lnTo>
                      <a:pt x="15989" y="14650"/>
                    </a:lnTo>
                    <a:lnTo>
                      <a:pt x="16186" y="14650"/>
                    </a:lnTo>
                    <a:lnTo>
                      <a:pt x="16265" y="14611"/>
                    </a:lnTo>
                    <a:lnTo>
                      <a:pt x="16383" y="14532"/>
                    </a:lnTo>
                    <a:lnTo>
                      <a:pt x="16462" y="14375"/>
                    </a:lnTo>
                    <a:lnTo>
                      <a:pt x="16462" y="14256"/>
                    </a:lnTo>
                    <a:lnTo>
                      <a:pt x="16423" y="14099"/>
                    </a:lnTo>
                    <a:lnTo>
                      <a:pt x="16108" y="13469"/>
                    </a:lnTo>
                    <a:lnTo>
                      <a:pt x="15832" y="12760"/>
                    </a:lnTo>
                    <a:lnTo>
                      <a:pt x="15753" y="12642"/>
                    </a:lnTo>
                    <a:lnTo>
                      <a:pt x="15635" y="12563"/>
                    </a:lnTo>
                    <a:lnTo>
                      <a:pt x="15517" y="12524"/>
                    </a:lnTo>
                    <a:close/>
                    <a:moveTo>
                      <a:pt x="32293" y="14375"/>
                    </a:moveTo>
                    <a:lnTo>
                      <a:pt x="32175" y="14414"/>
                    </a:lnTo>
                    <a:lnTo>
                      <a:pt x="32057" y="14532"/>
                    </a:lnTo>
                    <a:lnTo>
                      <a:pt x="31545" y="15280"/>
                    </a:lnTo>
                    <a:lnTo>
                      <a:pt x="31506" y="15359"/>
                    </a:lnTo>
                    <a:lnTo>
                      <a:pt x="31466" y="15477"/>
                    </a:lnTo>
                    <a:lnTo>
                      <a:pt x="31506" y="15556"/>
                    </a:lnTo>
                    <a:lnTo>
                      <a:pt x="31506" y="15674"/>
                    </a:lnTo>
                    <a:lnTo>
                      <a:pt x="31585" y="15753"/>
                    </a:lnTo>
                    <a:lnTo>
                      <a:pt x="31663" y="15832"/>
                    </a:lnTo>
                    <a:lnTo>
                      <a:pt x="31742" y="15871"/>
                    </a:lnTo>
                    <a:lnTo>
                      <a:pt x="31900" y="15871"/>
                    </a:lnTo>
                    <a:lnTo>
                      <a:pt x="32490" y="15832"/>
                    </a:lnTo>
                    <a:lnTo>
                      <a:pt x="32609" y="15792"/>
                    </a:lnTo>
                    <a:lnTo>
                      <a:pt x="32727" y="15714"/>
                    </a:lnTo>
                    <a:lnTo>
                      <a:pt x="32805" y="15595"/>
                    </a:lnTo>
                    <a:lnTo>
                      <a:pt x="32845" y="15438"/>
                    </a:lnTo>
                    <a:lnTo>
                      <a:pt x="32805" y="15320"/>
                    </a:lnTo>
                    <a:lnTo>
                      <a:pt x="32766" y="15241"/>
                    </a:lnTo>
                    <a:lnTo>
                      <a:pt x="32687" y="15162"/>
                    </a:lnTo>
                    <a:lnTo>
                      <a:pt x="32609" y="15123"/>
                    </a:lnTo>
                    <a:lnTo>
                      <a:pt x="32687" y="14926"/>
                    </a:lnTo>
                    <a:lnTo>
                      <a:pt x="32766" y="14808"/>
                    </a:lnTo>
                    <a:lnTo>
                      <a:pt x="32766" y="14650"/>
                    </a:lnTo>
                    <a:lnTo>
                      <a:pt x="32687" y="14532"/>
                    </a:lnTo>
                    <a:lnTo>
                      <a:pt x="32569" y="14414"/>
                    </a:lnTo>
                    <a:lnTo>
                      <a:pt x="32451" y="14375"/>
                    </a:lnTo>
                    <a:close/>
                    <a:moveTo>
                      <a:pt x="33987" y="15005"/>
                    </a:moveTo>
                    <a:lnTo>
                      <a:pt x="33829" y="15044"/>
                    </a:lnTo>
                    <a:lnTo>
                      <a:pt x="33711" y="15123"/>
                    </a:lnTo>
                    <a:lnTo>
                      <a:pt x="33632" y="15241"/>
                    </a:lnTo>
                    <a:lnTo>
                      <a:pt x="33593" y="15398"/>
                    </a:lnTo>
                    <a:lnTo>
                      <a:pt x="33632" y="15517"/>
                    </a:lnTo>
                    <a:lnTo>
                      <a:pt x="33711" y="15635"/>
                    </a:lnTo>
                    <a:lnTo>
                      <a:pt x="33829" y="15753"/>
                    </a:lnTo>
                    <a:lnTo>
                      <a:pt x="33987" y="15753"/>
                    </a:lnTo>
                    <a:lnTo>
                      <a:pt x="34302" y="15792"/>
                    </a:lnTo>
                    <a:lnTo>
                      <a:pt x="34617" y="15871"/>
                    </a:lnTo>
                    <a:lnTo>
                      <a:pt x="34932" y="15989"/>
                    </a:lnTo>
                    <a:lnTo>
                      <a:pt x="35247" y="16107"/>
                    </a:lnTo>
                    <a:lnTo>
                      <a:pt x="35326" y="16147"/>
                    </a:lnTo>
                    <a:lnTo>
                      <a:pt x="35444" y="16186"/>
                    </a:lnTo>
                    <a:lnTo>
                      <a:pt x="35523" y="16147"/>
                    </a:lnTo>
                    <a:lnTo>
                      <a:pt x="35602" y="16107"/>
                    </a:lnTo>
                    <a:lnTo>
                      <a:pt x="35680" y="16068"/>
                    </a:lnTo>
                    <a:lnTo>
                      <a:pt x="35759" y="15989"/>
                    </a:lnTo>
                    <a:lnTo>
                      <a:pt x="35798" y="15832"/>
                    </a:lnTo>
                    <a:lnTo>
                      <a:pt x="35798" y="15674"/>
                    </a:lnTo>
                    <a:lnTo>
                      <a:pt x="35720" y="15556"/>
                    </a:lnTo>
                    <a:lnTo>
                      <a:pt x="35602" y="15477"/>
                    </a:lnTo>
                    <a:lnTo>
                      <a:pt x="35247" y="15280"/>
                    </a:lnTo>
                    <a:lnTo>
                      <a:pt x="34814" y="15123"/>
                    </a:lnTo>
                    <a:lnTo>
                      <a:pt x="34420" y="15044"/>
                    </a:lnTo>
                    <a:lnTo>
                      <a:pt x="33987" y="15005"/>
                    </a:lnTo>
                    <a:close/>
                    <a:moveTo>
                      <a:pt x="16974" y="15162"/>
                    </a:moveTo>
                    <a:lnTo>
                      <a:pt x="16816" y="15202"/>
                    </a:lnTo>
                    <a:lnTo>
                      <a:pt x="16698" y="15241"/>
                    </a:lnTo>
                    <a:lnTo>
                      <a:pt x="16580" y="15359"/>
                    </a:lnTo>
                    <a:lnTo>
                      <a:pt x="16541" y="15517"/>
                    </a:lnTo>
                    <a:lnTo>
                      <a:pt x="16541" y="15635"/>
                    </a:lnTo>
                    <a:lnTo>
                      <a:pt x="16620" y="15792"/>
                    </a:lnTo>
                    <a:lnTo>
                      <a:pt x="16816" y="16029"/>
                    </a:lnTo>
                    <a:lnTo>
                      <a:pt x="16698" y="16186"/>
                    </a:lnTo>
                    <a:lnTo>
                      <a:pt x="16698" y="16265"/>
                    </a:lnTo>
                    <a:lnTo>
                      <a:pt x="16659" y="16344"/>
                    </a:lnTo>
                    <a:lnTo>
                      <a:pt x="16698" y="16501"/>
                    </a:lnTo>
                    <a:lnTo>
                      <a:pt x="16777" y="16619"/>
                    </a:lnTo>
                    <a:lnTo>
                      <a:pt x="16895" y="16698"/>
                    </a:lnTo>
                    <a:lnTo>
                      <a:pt x="17053" y="16737"/>
                    </a:lnTo>
                    <a:lnTo>
                      <a:pt x="17092" y="16698"/>
                    </a:lnTo>
                    <a:lnTo>
                      <a:pt x="17604" y="16698"/>
                    </a:lnTo>
                    <a:lnTo>
                      <a:pt x="17722" y="16659"/>
                    </a:lnTo>
                    <a:lnTo>
                      <a:pt x="17801" y="16619"/>
                    </a:lnTo>
                    <a:lnTo>
                      <a:pt x="17880" y="16541"/>
                    </a:lnTo>
                    <a:lnTo>
                      <a:pt x="17919" y="16462"/>
                    </a:lnTo>
                    <a:lnTo>
                      <a:pt x="17959" y="16344"/>
                    </a:lnTo>
                    <a:lnTo>
                      <a:pt x="17959" y="16226"/>
                    </a:lnTo>
                    <a:lnTo>
                      <a:pt x="17919" y="16147"/>
                    </a:lnTo>
                    <a:lnTo>
                      <a:pt x="17840" y="16029"/>
                    </a:lnTo>
                    <a:lnTo>
                      <a:pt x="17525" y="15674"/>
                    </a:lnTo>
                    <a:lnTo>
                      <a:pt x="17210" y="15320"/>
                    </a:lnTo>
                    <a:lnTo>
                      <a:pt x="17132" y="15241"/>
                    </a:lnTo>
                    <a:lnTo>
                      <a:pt x="16974" y="15162"/>
                    </a:lnTo>
                    <a:close/>
                    <a:moveTo>
                      <a:pt x="15517" y="16029"/>
                    </a:moveTo>
                    <a:lnTo>
                      <a:pt x="13981" y="16147"/>
                    </a:lnTo>
                    <a:lnTo>
                      <a:pt x="13863" y="16186"/>
                    </a:lnTo>
                    <a:lnTo>
                      <a:pt x="13745" y="16265"/>
                    </a:lnTo>
                    <a:lnTo>
                      <a:pt x="13666" y="16383"/>
                    </a:lnTo>
                    <a:lnTo>
                      <a:pt x="13627" y="16541"/>
                    </a:lnTo>
                    <a:lnTo>
                      <a:pt x="13666" y="16659"/>
                    </a:lnTo>
                    <a:lnTo>
                      <a:pt x="13745" y="16777"/>
                    </a:lnTo>
                    <a:lnTo>
                      <a:pt x="13863" y="16856"/>
                    </a:lnTo>
                    <a:lnTo>
                      <a:pt x="14020" y="16895"/>
                    </a:lnTo>
                    <a:lnTo>
                      <a:pt x="15556" y="16816"/>
                    </a:lnTo>
                    <a:lnTo>
                      <a:pt x="15714" y="16777"/>
                    </a:lnTo>
                    <a:lnTo>
                      <a:pt x="15832" y="16659"/>
                    </a:lnTo>
                    <a:lnTo>
                      <a:pt x="15911" y="16541"/>
                    </a:lnTo>
                    <a:lnTo>
                      <a:pt x="15911" y="16422"/>
                    </a:lnTo>
                    <a:lnTo>
                      <a:pt x="15871" y="16265"/>
                    </a:lnTo>
                    <a:lnTo>
                      <a:pt x="15793" y="16147"/>
                    </a:lnTo>
                    <a:lnTo>
                      <a:pt x="15674" y="16068"/>
                    </a:lnTo>
                    <a:lnTo>
                      <a:pt x="15517" y="16029"/>
                    </a:lnTo>
                    <a:close/>
                    <a:moveTo>
                      <a:pt x="12406" y="16265"/>
                    </a:moveTo>
                    <a:lnTo>
                      <a:pt x="12012" y="16383"/>
                    </a:lnTo>
                    <a:lnTo>
                      <a:pt x="11618" y="16580"/>
                    </a:lnTo>
                    <a:lnTo>
                      <a:pt x="11264" y="16777"/>
                    </a:lnTo>
                    <a:lnTo>
                      <a:pt x="10909" y="17053"/>
                    </a:lnTo>
                    <a:lnTo>
                      <a:pt x="10830" y="17171"/>
                    </a:lnTo>
                    <a:lnTo>
                      <a:pt x="10791" y="17328"/>
                    </a:lnTo>
                    <a:lnTo>
                      <a:pt x="10830" y="17486"/>
                    </a:lnTo>
                    <a:lnTo>
                      <a:pt x="10909" y="17604"/>
                    </a:lnTo>
                    <a:lnTo>
                      <a:pt x="11027" y="17683"/>
                    </a:lnTo>
                    <a:lnTo>
                      <a:pt x="11185" y="17722"/>
                    </a:lnTo>
                    <a:lnTo>
                      <a:pt x="11303" y="17683"/>
                    </a:lnTo>
                    <a:lnTo>
                      <a:pt x="11421" y="17643"/>
                    </a:lnTo>
                    <a:lnTo>
                      <a:pt x="11697" y="17407"/>
                    </a:lnTo>
                    <a:lnTo>
                      <a:pt x="11973" y="17249"/>
                    </a:lnTo>
                    <a:lnTo>
                      <a:pt x="12288" y="17092"/>
                    </a:lnTo>
                    <a:lnTo>
                      <a:pt x="12603" y="17013"/>
                    </a:lnTo>
                    <a:lnTo>
                      <a:pt x="12721" y="16934"/>
                    </a:lnTo>
                    <a:lnTo>
                      <a:pt x="12839" y="16856"/>
                    </a:lnTo>
                    <a:lnTo>
                      <a:pt x="12878" y="16698"/>
                    </a:lnTo>
                    <a:lnTo>
                      <a:pt x="12878" y="16541"/>
                    </a:lnTo>
                    <a:lnTo>
                      <a:pt x="12800" y="16422"/>
                    </a:lnTo>
                    <a:lnTo>
                      <a:pt x="12721" y="16304"/>
                    </a:lnTo>
                    <a:lnTo>
                      <a:pt x="12563" y="16265"/>
                    </a:lnTo>
                    <a:close/>
                    <a:moveTo>
                      <a:pt x="36586" y="16383"/>
                    </a:moveTo>
                    <a:lnTo>
                      <a:pt x="36468" y="16422"/>
                    </a:lnTo>
                    <a:lnTo>
                      <a:pt x="36310" y="16501"/>
                    </a:lnTo>
                    <a:lnTo>
                      <a:pt x="36232" y="16619"/>
                    </a:lnTo>
                    <a:lnTo>
                      <a:pt x="36192" y="16737"/>
                    </a:lnTo>
                    <a:lnTo>
                      <a:pt x="36232" y="16895"/>
                    </a:lnTo>
                    <a:lnTo>
                      <a:pt x="36310" y="17013"/>
                    </a:lnTo>
                    <a:lnTo>
                      <a:pt x="36744" y="17564"/>
                    </a:lnTo>
                    <a:lnTo>
                      <a:pt x="37137" y="18195"/>
                    </a:lnTo>
                    <a:lnTo>
                      <a:pt x="37177" y="18273"/>
                    </a:lnTo>
                    <a:lnTo>
                      <a:pt x="37256" y="18352"/>
                    </a:lnTo>
                    <a:lnTo>
                      <a:pt x="37374" y="18391"/>
                    </a:lnTo>
                    <a:lnTo>
                      <a:pt x="37571" y="18391"/>
                    </a:lnTo>
                    <a:lnTo>
                      <a:pt x="37649" y="18352"/>
                    </a:lnTo>
                    <a:lnTo>
                      <a:pt x="37768" y="18234"/>
                    </a:lnTo>
                    <a:lnTo>
                      <a:pt x="37807" y="18116"/>
                    </a:lnTo>
                    <a:lnTo>
                      <a:pt x="37846" y="17958"/>
                    </a:lnTo>
                    <a:lnTo>
                      <a:pt x="37807" y="17840"/>
                    </a:lnTo>
                    <a:lnTo>
                      <a:pt x="37571" y="17486"/>
                    </a:lnTo>
                    <a:lnTo>
                      <a:pt x="37374" y="17131"/>
                    </a:lnTo>
                    <a:lnTo>
                      <a:pt x="37137" y="16816"/>
                    </a:lnTo>
                    <a:lnTo>
                      <a:pt x="36862" y="16501"/>
                    </a:lnTo>
                    <a:lnTo>
                      <a:pt x="36744" y="16422"/>
                    </a:lnTo>
                    <a:lnTo>
                      <a:pt x="36586" y="16383"/>
                    </a:lnTo>
                    <a:close/>
                    <a:moveTo>
                      <a:pt x="10161" y="18234"/>
                    </a:moveTo>
                    <a:lnTo>
                      <a:pt x="10043" y="18352"/>
                    </a:lnTo>
                    <a:lnTo>
                      <a:pt x="10003" y="18470"/>
                    </a:lnTo>
                    <a:lnTo>
                      <a:pt x="9885" y="18746"/>
                    </a:lnTo>
                    <a:lnTo>
                      <a:pt x="9846" y="19022"/>
                    </a:lnTo>
                    <a:lnTo>
                      <a:pt x="9807" y="19297"/>
                    </a:lnTo>
                    <a:lnTo>
                      <a:pt x="9807" y="19612"/>
                    </a:lnTo>
                    <a:lnTo>
                      <a:pt x="9807" y="20085"/>
                    </a:lnTo>
                    <a:lnTo>
                      <a:pt x="9807" y="20242"/>
                    </a:lnTo>
                    <a:lnTo>
                      <a:pt x="9885" y="20361"/>
                    </a:lnTo>
                    <a:lnTo>
                      <a:pt x="10043" y="20439"/>
                    </a:lnTo>
                    <a:lnTo>
                      <a:pt x="10161" y="20479"/>
                    </a:lnTo>
                    <a:lnTo>
                      <a:pt x="10319" y="20439"/>
                    </a:lnTo>
                    <a:lnTo>
                      <a:pt x="10437" y="20361"/>
                    </a:lnTo>
                    <a:lnTo>
                      <a:pt x="10515" y="20242"/>
                    </a:lnTo>
                    <a:lnTo>
                      <a:pt x="10555" y="20085"/>
                    </a:lnTo>
                    <a:lnTo>
                      <a:pt x="10555" y="19612"/>
                    </a:lnTo>
                    <a:lnTo>
                      <a:pt x="10594" y="19140"/>
                    </a:lnTo>
                    <a:lnTo>
                      <a:pt x="10712" y="18707"/>
                    </a:lnTo>
                    <a:lnTo>
                      <a:pt x="10712" y="18588"/>
                    </a:lnTo>
                    <a:lnTo>
                      <a:pt x="10673" y="18431"/>
                    </a:lnTo>
                    <a:lnTo>
                      <a:pt x="10594" y="18313"/>
                    </a:lnTo>
                    <a:lnTo>
                      <a:pt x="10476" y="18234"/>
                    </a:lnTo>
                    <a:close/>
                    <a:moveTo>
                      <a:pt x="37925" y="19022"/>
                    </a:moveTo>
                    <a:lnTo>
                      <a:pt x="37807" y="19100"/>
                    </a:lnTo>
                    <a:lnTo>
                      <a:pt x="37728" y="19219"/>
                    </a:lnTo>
                    <a:lnTo>
                      <a:pt x="37689" y="19376"/>
                    </a:lnTo>
                    <a:lnTo>
                      <a:pt x="37689" y="19534"/>
                    </a:lnTo>
                    <a:lnTo>
                      <a:pt x="37886" y="20203"/>
                    </a:lnTo>
                    <a:lnTo>
                      <a:pt x="38043" y="20951"/>
                    </a:lnTo>
                    <a:lnTo>
                      <a:pt x="38083" y="21069"/>
                    </a:lnTo>
                    <a:lnTo>
                      <a:pt x="38161" y="21188"/>
                    </a:lnTo>
                    <a:lnTo>
                      <a:pt x="38279" y="21227"/>
                    </a:lnTo>
                    <a:lnTo>
                      <a:pt x="38398" y="21266"/>
                    </a:lnTo>
                    <a:lnTo>
                      <a:pt x="38476" y="21266"/>
                    </a:lnTo>
                    <a:lnTo>
                      <a:pt x="38595" y="21188"/>
                    </a:lnTo>
                    <a:lnTo>
                      <a:pt x="38713" y="21109"/>
                    </a:lnTo>
                    <a:lnTo>
                      <a:pt x="38791" y="20951"/>
                    </a:lnTo>
                    <a:lnTo>
                      <a:pt x="38791" y="20833"/>
                    </a:lnTo>
                    <a:lnTo>
                      <a:pt x="38634" y="20046"/>
                    </a:lnTo>
                    <a:lnTo>
                      <a:pt x="38437" y="19297"/>
                    </a:lnTo>
                    <a:lnTo>
                      <a:pt x="38358" y="19140"/>
                    </a:lnTo>
                    <a:lnTo>
                      <a:pt x="38240" y="19061"/>
                    </a:lnTo>
                    <a:lnTo>
                      <a:pt x="38083" y="19022"/>
                    </a:lnTo>
                    <a:close/>
                    <a:moveTo>
                      <a:pt x="10200" y="21227"/>
                    </a:moveTo>
                    <a:lnTo>
                      <a:pt x="10043" y="21266"/>
                    </a:lnTo>
                    <a:lnTo>
                      <a:pt x="9925" y="21345"/>
                    </a:lnTo>
                    <a:lnTo>
                      <a:pt x="9846" y="21503"/>
                    </a:lnTo>
                    <a:lnTo>
                      <a:pt x="9846" y="21621"/>
                    </a:lnTo>
                    <a:lnTo>
                      <a:pt x="9885" y="22408"/>
                    </a:lnTo>
                    <a:lnTo>
                      <a:pt x="9964" y="23196"/>
                    </a:lnTo>
                    <a:lnTo>
                      <a:pt x="10003" y="23314"/>
                    </a:lnTo>
                    <a:lnTo>
                      <a:pt x="10082" y="23432"/>
                    </a:lnTo>
                    <a:lnTo>
                      <a:pt x="10200" y="23472"/>
                    </a:lnTo>
                    <a:lnTo>
                      <a:pt x="10358" y="23511"/>
                    </a:lnTo>
                    <a:lnTo>
                      <a:pt x="10397" y="23511"/>
                    </a:lnTo>
                    <a:lnTo>
                      <a:pt x="10515" y="23472"/>
                    </a:lnTo>
                    <a:lnTo>
                      <a:pt x="10634" y="23354"/>
                    </a:lnTo>
                    <a:lnTo>
                      <a:pt x="10712" y="23235"/>
                    </a:lnTo>
                    <a:lnTo>
                      <a:pt x="10712" y="23078"/>
                    </a:lnTo>
                    <a:lnTo>
                      <a:pt x="10634" y="22369"/>
                    </a:lnTo>
                    <a:lnTo>
                      <a:pt x="10594" y="21581"/>
                    </a:lnTo>
                    <a:lnTo>
                      <a:pt x="10555" y="21463"/>
                    </a:lnTo>
                    <a:lnTo>
                      <a:pt x="10476" y="21345"/>
                    </a:lnTo>
                    <a:lnTo>
                      <a:pt x="10319" y="21266"/>
                    </a:lnTo>
                    <a:lnTo>
                      <a:pt x="10200" y="21227"/>
                    </a:lnTo>
                    <a:close/>
                    <a:moveTo>
                      <a:pt x="38555" y="22015"/>
                    </a:moveTo>
                    <a:lnTo>
                      <a:pt x="38398" y="22054"/>
                    </a:lnTo>
                    <a:lnTo>
                      <a:pt x="38279" y="22133"/>
                    </a:lnTo>
                    <a:lnTo>
                      <a:pt x="38201" y="22251"/>
                    </a:lnTo>
                    <a:lnTo>
                      <a:pt x="38201" y="22408"/>
                    </a:lnTo>
                    <a:lnTo>
                      <a:pt x="38201" y="23117"/>
                    </a:lnTo>
                    <a:lnTo>
                      <a:pt x="38201" y="23905"/>
                    </a:lnTo>
                    <a:lnTo>
                      <a:pt x="38201" y="24023"/>
                    </a:lnTo>
                    <a:lnTo>
                      <a:pt x="38279" y="24181"/>
                    </a:lnTo>
                    <a:lnTo>
                      <a:pt x="38398" y="24259"/>
                    </a:lnTo>
                    <a:lnTo>
                      <a:pt x="38555" y="24299"/>
                    </a:lnTo>
                    <a:lnTo>
                      <a:pt x="38713" y="24259"/>
                    </a:lnTo>
                    <a:lnTo>
                      <a:pt x="38831" y="24181"/>
                    </a:lnTo>
                    <a:lnTo>
                      <a:pt x="38910" y="24062"/>
                    </a:lnTo>
                    <a:lnTo>
                      <a:pt x="38949" y="23944"/>
                    </a:lnTo>
                    <a:lnTo>
                      <a:pt x="38949" y="23117"/>
                    </a:lnTo>
                    <a:lnTo>
                      <a:pt x="38949" y="22369"/>
                    </a:lnTo>
                    <a:lnTo>
                      <a:pt x="38910" y="22212"/>
                    </a:lnTo>
                    <a:lnTo>
                      <a:pt x="38831" y="22093"/>
                    </a:lnTo>
                    <a:lnTo>
                      <a:pt x="38713" y="22054"/>
                    </a:lnTo>
                    <a:lnTo>
                      <a:pt x="38555" y="22015"/>
                    </a:lnTo>
                    <a:close/>
                    <a:moveTo>
                      <a:pt x="10515" y="24259"/>
                    </a:moveTo>
                    <a:lnTo>
                      <a:pt x="10358" y="24338"/>
                    </a:lnTo>
                    <a:lnTo>
                      <a:pt x="10279" y="24417"/>
                    </a:lnTo>
                    <a:lnTo>
                      <a:pt x="10240" y="24574"/>
                    </a:lnTo>
                    <a:lnTo>
                      <a:pt x="10240" y="24732"/>
                    </a:lnTo>
                    <a:lnTo>
                      <a:pt x="10437" y="25520"/>
                    </a:lnTo>
                    <a:lnTo>
                      <a:pt x="10673" y="26228"/>
                    </a:lnTo>
                    <a:lnTo>
                      <a:pt x="10752" y="26307"/>
                    </a:lnTo>
                    <a:lnTo>
                      <a:pt x="10830" y="26386"/>
                    </a:lnTo>
                    <a:lnTo>
                      <a:pt x="10909" y="26465"/>
                    </a:lnTo>
                    <a:lnTo>
                      <a:pt x="11027" y="26465"/>
                    </a:lnTo>
                    <a:lnTo>
                      <a:pt x="11185" y="26425"/>
                    </a:lnTo>
                    <a:lnTo>
                      <a:pt x="11303" y="26347"/>
                    </a:lnTo>
                    <a:lnTo>
                      <a:pt x="11382" y="26228"/>
                    </a:lnTo>
                    <a:lnTo>
                      <a:pt x="11421" y="26110"/>
                    </a:lnTo>
                    <a:lnTo>
                      <a:pt x="11382" y="25953"/>
                    </a:lnTo>
                    <a:lnTo>
                      <a:pt x="11146" y="25283"/>
                    </a:lnTo>
                    <a:lnTo>
                      <a:pt x="10949" y="24535"/>
                    </a:lnTo>
                    <a:lnTo>
                      <a:pt x="10909" y="24417"/>
                    </a:lnTo>
                    <a:lnTo>
                      <a:pt x="10791" y="24299"/>
                    </a:lnTo>
                    <a:lnTo>
                      <a:pt x="10673" y="24259"/>
                    </a:lnTo>
                    <a:close/>
                    <a:moveTo>
                      <a:pt x="38319" y="25047"/>
                    </a:moveTo>
                    <a:lnTo>
                      <a:pt x="38201" y="25126"/>
                    </a:lnTo>
                    <a:lnTo>
                      <a:pt x="38083" y="25244"/>
                    </a:lnTo>
                    <a:lnTo>
                      <a:pt x="38043" y="25362"/>
                    </a:lnTo>
                    <a:lnTo>
                      <a:pt x="37964" y="25874"/>
                    </a:lnTo>
                    <a:lnTo>
                      <a:pt x="37886" y="26307"/>
                    </a:lnTo>
                    <a:lnTo>
                      <a:pt x="37728" y="26701"/>
                    </a:lnTo>
                    <a:lnTo>
                      <a:pt x="37689" y="26859"/>
                    </a:lnTo>
                    <a:lnTo>
                      <a:pt x="37689" y="27016"/>
                    </a:lnTo>
                    <a:lnTo>
                      <a:pt x="37768" y="27134"/>
                    </a:lnTo>
                    <a:lnTo>
                      <a:pt x="37886" y="27213"/>
                    </a:lnTo>
                    <a:lnTo>
                      <a:pt x="38043" y="27252"/>
                    </a:lnTo>
                    <a:lnTo>
                      <a:pt x="38161" y="27252"/>
                    </a:lnTo>
                    <a:lnTo>
                      <a:pt x="38240" y="27213"/>
                    </a:lnTo>
                    <a:lnTo>
                      <a:pt x="38358" y="27134"/>
                    </a:lnTo>
                    <a:lnTo>
                      <a:pt x="38398" y="27055"/>
                    </a:lnTo>
                    <a:lnTo>
                      <a:pt x="38516" y="26780"/>
                    </a:lnTo>
                    <a:lnTo>
                      <a:pt x="38634" y="26544"/>
                    </a:lnTo>
                    <a:lnTo>
                      <a:pt x="38673" y="26268"/>
                    </a:lnTo>
                    <a:lnTo>
                      <a:pt x="38752" y="25953"/>
                    </a:lnTo>
                    <a:lnTo>
                      <a:pt x="38791" y="25480"/>
                    </a:lnTo>
                    <a:lnTo>
                      <a:pt x="38791" y="25323"/>
                    </a:lnTo>
                    <a:lnTo>
                      <a:pt x="38713" y="25205"/>
                    </a:lnTo>
                    <a:lnTo>
                      <a:pt x="38634" y="25086"/>
                    </a:lnTo>
                    <a:lnTo>
                      <a:pt x="38476" y="25047"/>
                    </a:lnTo>
                    <a:close/>
                    <a:moveTo>
                      <a:pt x="11697" y="27016"/>
                    </a:moveTo>
                    <a:lnTo>
                      <a:pt x="11539" y="27095"/>
                    </a:lnTo>
                    <a:lnTo>
                      <a:pt x="11461" y="27213"/>
                    </a:lnTo>
                    <a:lnTo>
                      <a:pt x="11421" y="27371"/>
                    </a:lnTo>
                    <a:lnTo>
                      <a:pt x="11421" y="27489"/>
                    </a:lnTo>
                    <a:lnTo>
                      <a:pt x="11500" y="27646"/>
                    </a:lnTo>
                    <a:lnTo>
                      <a:pt x="11776" y="27922"/>
                    </a:lnTo>
                    <a:lnTo>
                      <a:pt x="12091" y="28198"/>
                    </a:lnTo>
                    <a:lnTo>
                      <a:pt x="12445" y="28434"/>
                    </a:lnTo>
                    <a:lnTo>
                      <a:pt x="12800" y="28670"/>
                    </a:lnTo>
                    <a:lnTo>
                      <a:pt x="12957" y="28710"/>
                    </a:lnTo>
                    <a:lnTo>
                      <a:pt x="13075" y="28710"/>
                    </a:lnTo>
                    <a:lnTo>
                      <a:pt x="13154" y="28670"/>
                    </a:lnTo>
                    <a:lnTo>
                      <a:pt x="13233" y="28591"/>
                    </a:lnTo>
                    <a:lnTo>
                      <a:pt x="13312" y="28513"/>
                    </a:lnTo>
                    <a:lnTo>
                      <a:pt x="13351" y="28355"/>
                    </a:lnTo>
                    <a:lnTo>
                      <a:pt x="13351" y="28198"/>
                    </a:lnTo>
                    <a:lnTo>
                      <a:pt x="13272" y="28079"/>
                    </a:lnTo>
                    <a:lnTo>
                      <a:pt x="13154" y="28001"/>
                    </a:lnTo>
                    <a:lnTo>
                      <a:pt x="12839" y="27804"/>
                    </a:lnTo>
                    <a:lnTo>
                      <a:pt x="12563" y="27607"/>
                    </a:lnTo>
                    <a:lnTo>
                      <a:pt x="12327" y="27410"/>
                    </a:lnTo>
                    <a:lnTo>
                      <a:pt x="12091" y="27134"/>
                    </a:lnTo>
                    <a:lnTo>
                      <a:pt x="11973" y="27055"/>
                    </a:lnTo>
                    <a:lnTo>
                      <a:pt x="11815" y="27016"/>
                    </a:lnTo>
                    <a:close/>
                    <a:moveTo>
                      <a:pt x="36980" y="27646"/>
                    </a:moveTo>
                    <a:lnTo>
                      <a:pt x="36862" y="27725"/>
                    </a:lnTo>
                    <a:lnTo>
                      <a:pt x="36586" y="27882"/>
                    </a:lnTo>
                    <a:lnTo>
                      <a:pt x="36271" y="28001"/>
                    </a:lnTo>
                    <a:lnTo>
                      <a:pt x="35956" y="28119"/>
                    </a:lnTo>
                    <a:lnTo>
                      <a:pt x="35641" y="28158"/>
                    </a:lnTo>
                    <a:lnTo>
                      <a:pt x="35483" y="28237"/>
                    </a:lnTo>
                    <a:lnTo>
                      <a:pt x="35365" y="28316"/>
                    </a:lnTo>
                    <a:lnTo>
                      <a:pt x="35286" y="28434"/>
                    </a:lnTo>
                    <a:lnTo>
                      <a:pt x="35286" y="28591"/>
                    </a:lnTo>
                    <a:lnTo>
                      <a:pt x="35326" y="28710"/>
                    </a:lnTo>
                    <a:lnTo>
                      <a:pt x="35405" y="28828"/>
                    </a:lnTo>
                    <a:lnTo>
                      <a:pt x="35523" y="28906"/>
                    </a:lnTo>
                    <a:lnTo>
                      <a:pt x="35680" y="28946"/>
                    </a:lnTo>
                    <a:lnTo>
                      <a:pt x="35720" y="28946"/>
                    </a:lnTo>
                    <a:lnTo>
                      <a:pt x="36113" y="28867"/>
                    </a:lnTo>
                    <a:lnTo>
                      <a:pt x="36547" y="28749"/>
                    </a:lnTo>
                    <a:lnTo>
                      <a:pt x="36941" y="28552"/>
                    </a:lnTo>
                    <a:lnTo>
                      <a:pt x="37295" y="28355"/>
                    </a:lnTo>
                    <a:lnTo>
                      <a:pt x="37413" y="28237"/>
                    </a:lnTo>
                    <a:lnTo>
                      <a:pt x="37452" y="28079"/>
                    </a:lnTo>
                    <a:lnTo>
                      <a:pt x="37452" y="27961"/>
                    </a:lnTo>
                    <a:lnTo>
                      <a:pt x="37374" y="27804"/>
                    </a:lnTo>
                    <a:lnTo>
                      <a:pt x="37295" y="27686"/>
                    </a:lnTo>
                    <a:lnTo>
                      <a:pt x="37137" y="27646"/>
                    </a:lnTo>
                    <a:close/>
                    <a:moveTo>
                      <a:pt x="34144" y="28276"/>
                    </a:moveTo>
                    <a:lnTo>
                      <a:pt x="32609" y="28355"/>
                    </a:lnTo>
                    <a:lnTo>
                      <a:pt x="32451" y="28394"/>
                    </a:lnTo>
                    <a:lnTo>
                      <a:pt x="32333" y="28513"/>
                    </a:lnTo>
                    <a:lnTo>
                      <a:pt x="32293" y="28631"/>
                    </a:lnTo>
                    <a:lnTo>
                      <a:pt x="32254" y="28788"/>
                    </a:lnTo>
                    <a:lnTo>
                      <a:pt x="32293" y="28906"/>
                    </a:lnTo>
                    <a:lnTo>
                      <a:pt x="32372" y="29025"/>
                    </a:lnTo>
                    <a:lnTo>
                      <a:pt x="32490" y="29103"/>
                    </a:lnTo>
                    <a:lnTo>
                      <a:pt x="32648" y="29143"/>
                    </a:lnTo>
                    <a:lnTo>
                      <a:pt x="34184" y="29025"/>
                    </a:lnTo>
                    <a:lnTo>
                      <a:pt x="34302" y="28985"/>
                    </a:lnTo>
                    <a:lnTo>
                      <a:pt x="34420" y="28906"/>
                    </a:lnTo>
                    <a:lnTo>
                      <a:pt x="34499" y="28788"/>
                    </a:lnTo>
                    <a:lnTo>
                      <a:pt x="34538" y="28631"/>
                    </a:lnTo>
                    <a:lnTo>
                      <a:pt x="34499" y="28473"/>
                    </a:lnTo>
                    <a:lnTo>
                      <a:pt x="34420" y="28355"/>
                    </a:lnTo>
                    <a:lnTo>
                      <a:pt x="34263" y="28316"/>
                    </a:lnTo>
                    <a:lnTo>
                      <a:pt x="34144" y="28276"/>
                    </a:lnTo>
                    <a:close/>
                    <a:moveTo>
                      <a:pt x="14335" y="28473"/>
                    </a:moveTo>
                    <a:lnTo>
                      <a:pt x="14217" y="28513"/>
                    </a:lnTo>
                    <a:lnTo>
                      <a:pt x="14099" y="28591"/>
                    </a:lnTo>
                    <a:lnTo>
                      <a:pt x="14020" y="28749"/>
                    </a:lnTo>
                    <a:lnTo>
                      <a:pt x="14020" y="28906"/>
                    </a:lnTo>
                    <a:lnTo>
                      <a:pt x="14099" y="29025"/>
                    </a:lnTo>
                    <a:lnTo>
                      <a:pt x="14178" y="29143"/>
                    </a:lnTo>
                    <a:lnTo>
                      <a:pt x="14335" y="29221"/>
                    </a:lnTo>
                    <a:lnTo>
                      <a:pt x="15044" y="29340"/>
                    </a:lnTo>
                    <a:lnTo>
                      <a:pt x="15871" y="29458"/>
                    </a:lnTo>
                    <a:lnTo>
                      <a:pt x="15911" y="29458"/>
                    </a:lnTo>
                    <a:lnTo>
                      <a:pt x="16029" y="29418"/>
                    </a:lnTo>
                    <a:lnTo>
                      <a:pt x="16147" y="29340"/>
                    </a:lnTo>
                    <a:lnTo>
                      <a:pt x="16226" y="29261"/>
                    </a:lnTo>
                    <a:lnTo>
                      <a:pt x="16265" y="29103"/>
                    </a:lnTo>
                    <a:lnTo>
                      <a:pt x="16265" y="28946"/>
                    </a:lnTo>
                    <a:lnTo>
                      <a:pt x="16186" y="28828"/>
                    </a:lnTo>
                    <a:lnTo>
                      <a:pt x="16068" y="28749"/>
                    </a:lnTo>
                    <a:lnTo>
                      <a:pt x="15950" y="28710"/>
                    </a:lnTo>
                    <a:lnTo>
                      <a:pt x="15162" y="28591"/>
                    </a:lnTo>
                    <a:lnTo>
                      <a:pt x="14493" y="28473"/>
                    </a:lnTo>
                    <a:close/>
                    <a:moveTo>
                      <a:pt x="17447" y="28788"/>
                    </a:moveTo>
                    <a:lnTo>
                      <a:pt x="17289" y="28828"/>
                    </a:lnTo>
                    <a:lnTo>
                      <a:pt x="17171" y="28906"/>
                    </a:lnTo>
                    <a:lnTo>
                      <a:pt x="17092" y="29025"/>
                    </a:lnTo>
                    <a:lnTo>
                      <a:pt x="17053" y="29143"/>
                    </a:lnTo>
                    <a:lnTo>
                      <a:pt x="17053" y="29300"/>
                    </a:lnTo>
                    <a:lnTo>
                      <a:pt x="17132" y="29418"/>
                    </a:lnTo>
                    <a:lnTo>
                      <a:pt x="17250" y="29537"/>
                    </a:lnTo>
                    <a:lnTo>
                      <a:pt x="17407" y="29537"/>
                    </a:lnTo>
                    <a:lnTo>
                      <a:pt x="17880" y="29576"/>
                    </a:lnTo>
                    <a:lnTo>
                      <a:pt x="17919" y="29891"/>
                    </a:lnTo>
                    <a:lnTo>
                      <a:pt x="17919" y="30009"/>
                    </a:lnTo>
                    <a:lnTo>
                      <a:pt x="18037" y="30127"/>
                    </a:lnTo>
                    <a:lnTo>
                      <a:pt x="18155" y="30206"/>
                    </a:lnTo>
                    <a:lnTo>
                      <a:pt x="18274" y="30245"/>
                    </a:lnTo>
                    <a:lnTo>
                      <a:pt x="18313" y="30245"/>
                    </a:lnTo>
                    <a:lnTo>
                      <a:pt x="18431" y="30206"/>
                    </a:lnTo>
                    <a:lnTo>
                      <a:pt x="18549" y="30127"/>
                    </a:lnTo>
                    <a:lnTo>
                      <a:pt x="18628" y="30009"/>
                    </a:lnTo>
                    <a:lnTo>
                      <a:pt x="18667" y="29852"/>
                    </a:lnTo>
                    <a:lnTo>
                      <a:pt x="18667" y="29182"/>
                    </a:lnTo>
                    <a:lnTo>
                      <a:pt x="18628" y="29064"/>
                    </a:lnTo>
                    <a:lnTo>
                      <a:pt x="18549" y="28946"/>
                    </a:lnTo>
                    <a:lnTo>
                      <a:pt x="18431" y="28867"/>
                    </a:lnTo>
                    <a:lnTo>
                      <a:pt x="18274" y="28828"/>
                    </a:lnTo>
                    <a:lnTo>
                      <a:pt x="17447" y="28788"/>
                    </a:lnTo>
                    <a:close/>
                    <a:moveTo>
                      <a:pt x="30561" y="28473"/>
                    </a:moveTo>
                    <a:lnTo>
                      <a:pt x="30403" y="28513"/>
                    </a:lnTo>
                    <a:lnTo>
                      <a:pt x="30285" y="28591"/>
                    </a:lnTo>
                    <a:lnTo>
                      <a:pt x="30206" y="28710"/>
                    </a:lnTo>
                    <a:lnTo>
                      <a:pt x="30206" y="28867"/>
                    </a:lnTo>
                    <a:lnTo>
                      <a:pt x="30167" y="29852"/>
                    </a:lnTo>
                    <a:lnTo>
                      <a:pt x="30206" y="30009"/>
                    </a:lnTo>
                    <a:lnTo>
                      <a:pt x="30285" y="30127"/>
                    </a:lnTo>
                    <a:lnTo>
                      <a:pt x="30403" y="30206"/>
                    </a:lnTo>
                    <a:lnTo>
                      <a:pt x="30561" y="30245"/>
                    </a:lnTo>
                    <a:lnTo>
                      <a:pt x="30718" y="30206"/>
                    </a:lnTo>
                    <a:lnTo>
                      <a:pt x="30836" y="30127"/>
                    </a:lnTo>
                    <a:lnTo>
                      <a:pt x="30915" y="30009"/>
                    </a:lnTo>
                    <a:lnTo>
                      <a:pt x="30954" y="29852"/>
                    </a:lnTo>
                    <a:lnTo>
                      <a:pt x="30954" y="29221"/>
                    </a:lnTo>
                    <a:lnTo>
                      <a:pt x="31151" y="29221"/>
                    </a:lnTo>
                    <a:lnTo>
                      <a:pt x="31270" y="29182"/>
                    </a:lnTo>
                    <a:lnTo>
                      <a:pt x="31388" y="29103"/>
                    </a:lnTo>
                    <a:lnTo>
                      <a:pt x="31466" y="28985"/>
                    </a:lnTo>
                    <a:lnTo>
                      <a:pt x="31506" y="28828"/>
                    </a:lnTo>
                    <a:lnTo>
                      <a:pt x="31466" y="28670"/>
                    </a:lnTo>
                    <a:lnTo>
                      <a:pt x="31348" y="28552"/>
                    </a:lnTo>
                    <a:lnTo>
                      <a:pt x="31230" y="28473"/>
                    </a:lnTo>
                    <a:close/>
                    <a:moveTo>
                      <a:pt x="3466" y="29300"/>
                    </a:moveTo>
                    <a:lnTo>
                      <a:pt x="3348" y="29340"/>
                    </a:lnTo>
                    <a:lnTo>
                      <a:pt x="3230" y="29418"/>
                    </a:lnTo>
                    <a:lnTo>
                      <a:pt x="3151" y="29537"/>
                    </a:lnTo>
                    <a:lnTo>
                      <a:pt x="3112" y="29694"/>
                    </a:lnTo>
                    <a:lnTo>
                      <a:pt x="3151" y="29852"/>
                    </a:lnTo>
                    <a:lnTo>
                      <a:pt x="3230" y="29970"/>
                    </a:lnTo>
                    <a:lnTo>
                      <a:pt x="3348" y="30048"/>
                    </a:lnTo>
                    <a:lnTo>
                      <a:pt x="3505" y="30088"/>
                    </a:lnTo>
                    <a:lnTo>
                      <a:pt x="3899" y="30088"/>
                    </a:lnTo>
                    <a:lnTo>
                      <a:pt x="4293" y="30206"/>
                    </a:lnTo>
                    <a:lnTo>
                      <a:pt x="4844" y="30364"/>
                    </a:lnTo>
                    <a:lnTo>
                      <a:pt x="5081" y="30364"/>
                    </a:lnTo>
                    <a:lnTo>
                      <a:pt x="5160" y="30324"/>
                    </a:lnTo>
                    <a:lnTo>
                      <a:pt x="5278" y="30206"/>
                    </a:lnTo>
                    <a:lnTo>
                      <a:pt x="5317" y="30127"/>
                    </a:lnTo>
                    <a:lnTo>
                      <a:pt x="5317" y="29970"/>
                    </a:lnTo>
                    <a:lnTo>
                      <a:pt x="5278" y="29812"/>
                    </a:lnTo>
                    <a:lnTo>
                      <a:pt x="5199" y="29694"/>
                    </a:lnTo>
                    <a:lnTo>
                      <a:pt x="5081" y="29655"/>
                    </a:lnTo>
                    <a:lnTo>
                      <a:pt x="4529" y="29458"/>
                    </a:lnTo>
                    <a:lnTo>
                      <a:pt x="4017" y="29340"/>
                    </a:lnTo>
                    <a:lnTo>
                      <a:pt x="3505" y="29300"/>
                    </a:lnTo>
                    <a:lnTo>
                      <a:pt x="3466" y="29694"/>
                    </a:lnTo>
                    <a:lnTo>
                      <a:pt x="3466" y="29300"/>
                    </a:lnTo>
                    <a:close/>
                    <a:moveTo>
                      <a:pt x="46510" y="29340"/>
                    </a:moveTo>
                    <a:lnTo>
                      <a:pt x="46353" y="29418"/>
                    </a:lnTo>
                    <a:lnTo>
                      <a:pt x="46274" y="29537"/>
                    </a:lnTo>
                    <a:lnTo>
                      <a:pt x="46235" y="29655"/>
                    </a:lnTo>
                    <a:lnTo>
                      <a:pt x="46235" y="29812"/>
                    </a:lnTo>
                    <a:lnTo>
                      <a:pt x="46313" y="29930"/>
                    </a:lnTo>
                    <a:lnTo>
                      <a:pt x="46392" y="30048"/>
                    </a:lnTo>
                    <a:lnTo>
                      <a:pt x="46550" y="30088"/>
                    </a:lnTo>
                    <a:lnTo>
                      <a:pt x="46865" y="30167"/>
                    </a:lnTo>
                    <a:lnTo>
                      <a:pt x="47140" y="30245"/>
                    </a:lnTo>
                    <a:lnTo>
                      <a:pt x="47455" y="30364"/>
                    </a:lnTo>
                    <a:lnTo>
                      <a:pt x="47731" y="30521"/>
                    </a:lnTo>
                    <a:lnTo>
                      <a:pt x="47928" y="30206"/>
                    </a:lnTo>
                    <a:lnTo>
                      <a:pt x="47770" y="30600"/>
                    </a:lnTo>
                    <a:lnTo>
                      <a:pt x="47889" y="30639"/>
                    </a:lnTo>
                    <a:lnTo>
                      <a:pt x="48007" y="30639"/>
                    </a:lnTo>
                    <a:lnTo>
                      <a:pt x="48164" y="30600"/>
                    </a:lnTo>
                    <a:lnTo>
                      <a:pt x="48282" y="30482"/>
                    </a:lnTo>
                    <a:lnTo>
                      <a:pt x="48361" y="30364"/>
                    </a:lnTo>
                    <a:lnTo>
                      <a:pt x="48361" y="30206"/>
                    </a:lnTo>
                    <a:lnTo>
                      <a:pt x="48322" y="30048"/>
                    </a:lnTo>
                    <a:lnTo>
                      <a:pt x="48204" y="29970"/>
                    </a:lnTo>
                    <a:lnTo>
                      <a:pt x="48125" y="29891"/>
                    </a:lnTo>
                    <a:lnTo>
                      <a:pt x="47810" y="29694"/>
                    </a:lnTo>
                    <a:lnTo>
                      <a:pt x="47416" y="29537"/>
                    </a:lnTo>
                    <a:lnTo>
                      <a:pt x="47062" y="29418"/>
                    </a:lnTo>
                    <a:lnTo>
                      <a:pt x="46668" y="29340"/>
                    </a:lnTo>
                    <a:close/>
                    <a:moveTo>
                      <a:pt x="45132" y="29497"/>
                    </a:moveTo>
                    <a:lnTo>
                      <a:pt x="44974" y="29537"/>
                    </a:lnTo>
                    <a:lnTo>
                      <a:pt x="44265" y="29773"/>
                    </a:lnTo>
                    <a:lnTo>
                      <a:pt x="43517" y="30009"/>
                    </a:lnTo>
                    <a:lnTo>
                      <a:pt x="43399" y="30088"/>
                    </a:lnTo>
                    <a:lnTo>
                      <a:pt x="43320" y="30206"/>
                    </a:lnTo>
                    <a:lnTo>
                      <a:pt x="43281" y="30324"/>
                    </a:lnTo>
                    <a:lnTo>
                      <a:pt x="43281" y="30482"/>
                    </a:lnTo>
                    <a:lnTo>
                      <a:pt x="43360" y="30600"/>
                    </a:lnTo>
                    <a:lnTo>
                      <a:pt x="43438" y="30679"/>
                    </a:lnTo>
                    <a:lnTo>
                      <a:pt x="43557" y="30718"/>
                    </a:lnTo>
                    <a:lnTo>
                      <a:pt x="43793" y="30718"/>
                    </a:lnTo>
                    <a:lnTo>
                      <a:pt x="44462" y="30482"/>
                    </a:lnTo>
                    <a:lnTo>
                      <a:pt x="45211" y="30245"/>
                    </a:lnTo>
                    <a:lnTo>
                      <a:pt x="45368" y="30167"/>
                    </a:lnTo>
                    <a:lnTo>
                      <a:pt x="45447" y="30048"/>
                    </a:lnTo>
                    <a:lnTo>
                      <a:pt x="45486" y="29930"/>
                    </a:lnTo>
                    <a:lnTo>
                      <a:pt x="45486" y="29773"/>
                    </a:lnTo>
                    <a:lnTo>
                      <a:pt x="45408" y="29655"/>
                    </a:lnTo>
                    <a:lnTo>
                      <a:pt x="45289" y="29537"/>
                    </a:lnTo>
                    <a:lnTo>
                      <a:pt x="45132" y="29497"/>
                    </a:lnTo>
                    <a:close/>
                    <a:moveTo>
                      <a:pt x="6380" y="30088"/>
                    </a:moveTo>
                    <a:lnTo>
                      <a:pt x="6223" y="30127"/>
                    </a:lnTo>
                    <a:lnTo>
                      <a:pt x="6105" y="30206"/>
                    </a:lnTo>
                    <a:lnTo>
                      <a:pt x="6026" y="30364"/>
                    </a:lnTo>
                    <a:lnTo>
                      <a:pt x="6026" y="30482"/>
                    </a:lnTo>
                    <a:lnTo>
                      <a:pt x="6065" y="30639"/>
                    </a:lnTo>
                    <a:lnTo>
                      <a:pt x="6144" y="30757"/>
                    </a:lnTo>
                    <a:lnTo>
                      <a:pt x="6262" y="30836"/>
                    </a:lnTo>
                    <a:lnTo>
                      <a:pt x="7680" y="31387"/>
                    </a:lnTo>
                    <a:lnTo>
                      <a:pt x="7916" y="31387"/>
                    </a:lnTo>
                    <a:lnTo>
                      <a:pt x="8034" y="31348"/>
                    </a:lnTo>
                    <a:lnTo>
                      <a:pt x="8113" y="31269"/>
                    </a:lnTo>
                    <a:lnTo>
                      <a:pt x="8153" y="31191"/>
                    </a:lnTo>
                    <a:lnTo>
                      <a:pt x="8192" y="31033"/>
                    </a:lnTo>
                    <a:lnTo>
                      <a:pt x="8153" y="30875"/>
                    </a:lnTo>
                    <a:lnTo>
                      <a:pt x="8074" y="30757"/>
                    </a:lnTo>
                    <a:lnTo>
                      <a:pt x="7956" y="30679"/>
                    </a:lnTo>
                    <a:lnTo>
                      <a:pt x="6538" y="30127"/>
                    </a:lnTo>
                    <a:lnTo>
                      <a:pt x="6380" y="30088"/>
                    </a:lnTo>
                    <a:close/>
                    <a:moveTo>
                      <a:pt x="1970" y="29694"/>
                    </a:moveTo>
                    <a:lnTo>
                      <a:pt x="1851" y="29733"/>
                    </a:lnTo>
                    <a:lnTo>
                      <a:pt x="1576" y="29891"/>
                    </a:lnTo>
                    <a:lnTo>
                      <a:pt x="1300" y="30127"/>
                    </a:lnTo>
                    <a:lnTo>
                      <a:pt x="1024" y="30364"/>
                    </a:lnTo>
                    <a:lnTo>
                      <a:pt x="828" y="30639"/>
                    </a:lnTo>
                    <a:lnTo>
                      <a:pt x="591" y="30915"/>
                    </a:lnTo>
                    <a:lnTo>
                      <a:pt x="552" y="31033"/>
                    </a:lnTo>
                    <a:lnTo>
                      <a:pt x="552" y="31191"/>
                    </a:lnTo>
                    <a:lnTo>
                      <a:pt x="631" y="31348"/>
                    </a:lnTo>
                    <a:lnTo>
                      <a:pt x="749" y="31427"/>
                    </a:lnTo>
                    <a:lnTo>
                      <a:pt x="828" y="31466"/>
                    </a:lnTo>
                    <a:lnTo>
                      <a:pt x="946" y="31506"/>
                    </a:lnTo>
                    <a:lnTo>
                      <a:pt x="1103" y="31466"/>
                    </a:lnTo>
                    <a:lnTo>
                      <a:pt x="1182" y="31387"/>
                    </a:lnTo>
                    <a:lnTo>
                      <a:pt x="1261" y="31309"/>
                    </a:lnTo>
                    <a:lnTo>
                      <a:pt x="1418" y="31072"/>
                    </a:lnTo>
                    <a:lnTo>
                      <a:pt x="1576" y="30875"/>
                    </a:lnTo>
                    <a:lnTo>
                      <a:pt x="1773" y="30718"/>
                    </a:lnTo>
                    <a:lnTo>
                      <a:pt x="2009" y="30521"/>
                    </a:lnTo>
                    <a:lnTo>
                      <a:pt x="2206" y="30403"/>
                    </a:lnTo>
                    <a:lnTo>
                      <a:pt x="2324" y="30324"/>
                    </a:lnTo>
                    <a:lnTo>
                      <a:pt x="2403" y="30167"/>
                    </a:lnTo>
                    <a:lnTo>
                      <a:pt x="2403" y="30048"/>
                    </a:lnTo>
                    <a:lnTo>
                      <a:pt x="2363" y="29891"/>
                    </a:lnTo>
                    <a:lnTo>
                      <a:pt x="2245" y="29773"/>
                    </a:lnTo>
                    <a:lnTo>
                      <a:pt x="2127" y="29694"/>
                    </a:lnTo>
                    <a:close/>
                    <a:moveTo>
                      <a:pt x="42099" y="30521"/>
                    </a:moveTo>
                    <a:lnTo>
                      <a:pt x="40682" y="31151"/>
                    </a:lnTo>
                    <a:lnTo>
                      <a:pt x="40564" y="31230"/>
                    </a:lnTo>
                    <a:lnTo>
                      <a:pt x="40485" y="31348"/>
                    </a:lnTo>
                    <a:lnTo>
                      <a:pt x="40445" y="31506"/>
                    </a:lnTo>
                    <a:lnTo>
                      <a:pt x="40485" y="31663"/>
                    </a:lnTo>
                    <a:lnTo>
                      <a:pt x="40564" y="31742"/>
                    </a:lnTo>
                    <a:lnTo>
                      <a:pt x="40642" y="31821"/>
                    </a:lnTo>
                    <a:lnTo>
                      <a:pt x="40721" y="31860"/>
                    </a:lnTo>
                    <a:lnTo>
                      <a:pt x="40839" y="31860"/>
                    </a:lnTo>
                    <a:lnTo>
                      <a:pt x="40997" y="31821"/>
                    </a:lnTo>
                    <a:lnTo>
                      <a:pt x="42375" y="31230"/>
                    </a:lnTo>
                    <a:lnTo>
                      <a:pt x="42493" y="31151"/>
                    </a:lnTo>
                    <a:lnTo>
                      <a:pt x="42572" y="31033"/>
                    </a:lnTo>
                    <a:lnTo>
                      <a:pt x="42611" y="30875"/>
                    </a:lnTo>
                    <a:lnTo>
                      <a:pt x="42572" y="30757"/>
                    </a:lnTo>
                    <a:lnTo>
                      <a:pt x="42493" y="30600"/>
                    </a:lnTo>
                    <a:lnTo>
                      <a:pt x="42375" y="30521"/>
                    </a:lnTo>
                    <a:close/>
                    <a:moveTo>
                      <a:pt x="9058" y="31269"/>
                    </a:moveTo>
                    <a:lnTo>
                      <a:pt x="8940" y="31348"/>
                    </a:lnTo>
                    <a:lnTo>
                      <a:pt x="8861" y="31466"/>
                    </a:lnTo>
                    <a:lnTo>
                      <a:pt x="8822" y="31624"/>
                    </a:lnTo>
                    <a:lnTo>
                      <a:pt x="8861" y="31781"/>
                    </a:lnTo>
                    <a:lnTo>
                      <a:pt x="8901" y="31899"/>
                    </a:lnTo>
                    <a:lnTo>
                      <a:pt x="9019" y="31978"/>
                    </a:lnTo>
                    <a:lnTo>
                      <a:pt x="10358" y="32687"/>
                    </a:lnTo>
                    <a:lnTo>
                      <a:pt x="10476" y="32726"/>
                    </a:lnTo>
                    <a:lnTo>
                      <a:pt x="10634" y="32726"/>
                    </a:lnTo>
                    <a:lnTo>
                      <a:pt x="10752" y="32687"/>
                    </a:lnTo>
                    <a:lnTo>
                      <a:pt x="10830" y="32608"/>
                    </a:lnTo>
                    <a:lnTo>
                      <a:pt x="10870" y="32530"/>
                    </a:lnTo>
                    <a:lnTo>
                      <a:pt x="10949" y="32372"/>
                    </a:lnTo>
                    <a:lnTo>
                      <a:pt x="10909" y="32254"/>
                    </a:lnTo>
                    <a:lnTo>
                      <a:pt x="10870" y="32096"/>
                    </a:lnTo>
                    <a:lnTo>
                      <a:pt x="10752" y="32018"/>
                    </a:lnTo>
                    <a:lnTo>
                      <a:pt x="9373" y="31309"/>
                    </a:lnTo>
                    <a:lnTo>
                      <a:pt x="9216" y="31269"/>
                    </a:lnTo>
                    <a:close/>
                    <a:moveTo>
                      <a:pt x="30561" y="30994"/>
                    </a:moveTo>
                    <a:lnTo>
                      <a:pt x="30403" y="31033"/>
                    </a:lnTo>
                    <a:lnTo>
                      <a:pt x="30285" y="31112"/>
                    </a:lnTo>
                    <a:lnTo>
                      <a:pt x="30206" y="31230"/>
                    </a:lnTo>
                    <a:lnTo>
                      <a:pt x="30167" y="31348"/>
                    </a:lnTo>
                    <a:lnTo>
                      <a:pt x="30167" y="32884"/>
                    </a:lnTo>
                    <a:lnTo>
                      <a:pt x="30167" y="33041"/>
                    </a:lnTo>
                    <a:lnTo>
                      <a:pt x="30246" y="33160"/>
                    </a:lnTo>
                    <a:lnTo>
                      <a:pt x="30403" y="33238"/>
                    </a:lnTo>
                    <a:lnTo>
                      <a:pt x="30679" y="33238"/>
                    </a:lnTo>
                    <a:lnTo>
                      <a:pt x="30797" y="33160"/>
                    </a:lnTo>
                    <a:lnTo>
                      <a:pt x="30876" y="33002"/>
                    </a:lnTo>
                    <a:lnTo>
                      <a:pt x="30915" y="32884"/>
                    </a:lnTo>
                    <a:lnTo>
                      <a:pt x="30915" y="31387"/>
                    </a:lnTo>
                    <a:lnTo>
                      <a:pt x="30915" y="31230"/>
                    </a:lnTo>
                    <a:lnTo>
                      <a:pt x="30836" y="31112"/>
                    </a:lnTo>
                    <a:lnTo>
                      <a:pt x="30718" y="31033"/>
                    </a:lnTo>
                    <a:lnTo>
                      <a:pt x="30561" y="30994"/>
                    </a:lnTo>
                    <a:close/>
                    <a:moveTo>
                      <a:pt x="18313" y="30994"/>
                    </a:moveTo>
                    <a:lnTo>
                      <a:pt x="18155" y="31033"/>
                    </a:lnTo>
                    <a:lnTo>
                      <a:pt x="18037" y="31112"/>
                    </a:lnTo>
                    <a:lnTo>
                      <a:pt x="17959" y="31269"/>
                    </a:lnTo>
                    <a:lnTo>
                      <a:pt x="17959" y="31387"/>
                    </a:lnTo>
                    <a:lnTo>
                      <a:pt x="17998" y="32923"/>
                    </a:lnTo>
                    <a:lnTo>
                      <a:pt x="18037" y="33081"/>
                    </a:lnTo>
                    <a:lnTo>
                      <a:pt x="18116" y="33199"/>
                    </a:lnTo>
                    <a:lnTo>
                      <a:pt x="18234" y="33278"/>
                    </a:lnTo>
                    <a:lnTo>
                      <a:pt x="18392" y="33278"/>
                    </a:lnTo>
                    <a:lnTo>
                      <a:pt x="18549" y="33238"/>
                    </a:lnTo>
                    <a:lnTo>
                      <a:pt x="18667" y="33160"/>
                    </a:lnTo>
                    <a:lnTo>
                      <a:pt x="18707" y="33041"/>
                    </a:lnTo>
                    <a:lnTo>
                      <a:pt x="18746" y="32884"/>
                    </a:lnTo>
                    <a:lnTo>
                      <a:pt x="18707" y="31387"/>
                    </a:lnTo>
                    <a:lnTo>
                      <a:pt x="18667" y="31230"/>
                    </a:lnTo>
                    <a:lnTo>
                      <a:pt x="18589" y="31112"/>
                    </a:lnTo>
                    <a:lnTo>
                      <a:pt x="18471" y="31033"/>
                    </a:lnTo>
                    <a:lnTo>
                      <a:pt x="18313" y="30994"/>
                    </a:lnTo>
                    <a:close/>
                    <a:moveTo>
                      <a:pt x="48952" y="31033"/>
                    </a:moveTo>
                    <a:lnTo>
                      <a:pt x="48794" y="31072"/>
                    </a:lnTo>
                    <a:lnTo>
                      <a:pt x="48676" y="31191"/>
                    </a:lnTo>
                    <a:lnTo>
                      <a:pt x="48597" y="31309"/>
                    </a:lnTo>
                    <a:lnTo>
                      <a:pt x="48558" y="31466"/>
                    </a:lnTo>
                    <a:lnTo>
                      <a:pt x="48597" y="31584"/>
                    </a:lnTo>
                    <a:lnTo>
                      <a:pt x="48716" y="31821"/>
                    </a:lnTo>
                    <a:lnTo>
                      <a:pt x="48794" y="32057"/>
                    </a:lnTo>
                    <a:lnTo>
                      <a:pt x="48834" y="32333"/>
                    </a:lnTo>
                    <a:lnTo>
                      <a:pt x="48873" y="32569"/>
                    </a:lnTo>
                    <a:lnTo>
                      <a:pt x="48873" y="32923"/>
                    </a:lnTo>
                    <a:lnTo>
                      <a:pt x="48913" y="33081"/>
                    </a:lnTo>
                    <a:lnTo>
                      <a:pt x="48991" y="33199"/>
                    </a:lnTo>
                    <a:lnTo>
                      <a:pt x="49109" y="33278"/>
                    </a:lnTo>
                    <a:lnTo>
                      <a:pt x="49267" y="33278"/>
                    </a:lnTo>
                    <a:lnTo>
                      <a:pt x="49424" y="33238"/>
                    </a:lnTo>
                    <a:lnTo>
                      <a:pt x="49543" y="33160"/>
                    </a:lnTo>
                    <a:lnTo>
                      <a:pt x="49621" y="33041"/>
                    </a:lnTo>
                    <a:lnTo>
                      <a:pt x="49661" y="32884"/>
                    </a:lnTo>
                    <a:lnTo>
                      <a:pt x="49621" y="32530"/>
                    </a:lnTo>
                    <a:lnTo>
                      <a:pt x="49582" y="32214"/>
                    </a:lnTo>
                    <a:lnTo>
                      <a:pt x="49503" y="31860"/>
                    </a:lnTo>
                    <a:lnTo>
                      <a:pt x="49424" y="31584"/>
                    </a:lnTo>
                    <a:lnTo>
                      <a:pt x="49306" y="31269"/>
                    </a:lnTo>
                    <a:lnTo>
                      <a:pt x="49228" y="31151"/>
                    </a:lnTo>
                    <a:lnTo>
                      <a:pt x="49070" y="31072"/>
                    </a:lnTo>
                    <a:lnTo>
                      <a:pt x="48952" y="31033"/>
                    </a:lnTo>
                    <a:close/>
                    <a:moveTo>
                      <a:pt x="39461" y="31781"/>
                    </a:moveTo>
                    <a:lnTo>
                      <a:pt x="39303" y="31821"/>
                    </a:lnTo>
                    <a:lnTo>
                      <a:pt x="37964" y="32608"/>
                    </a:lnTo>
                    <a:lnTo>
                      <a:pt x="37846" y="32687"/>
                    </a:lnTo>
                    <a:lnTo>
                      <a:pt x="37807" y="32845"/>
                    </a:lnTo>
                    <a:lnTo>
                      <a:pt x="37768" y="32963"/>
                    </a:lnTo>
                    <a:lnTo>
                      <a:pt x="37846" y="33120"/>
                    </a:lnTo>
                    <a:lnTo>
                      <a:pt x="37886" y="33199"/>
                    </a:lnTo>
                    <a:lnTo>
                      <a:pt x="37964" y="33238"/>
                    </a:lnTo>
                    <a:lnTo>
                      <a:pt x="38083" y="33278"/>
                    </a:lnTo>
                    <a:lnTo>
                      <a:pt x="38161" y="33317"/>
                    </a:lnTo>
                    <a:lnTo>
                      <a:pt x="38279" y="33278"/>
                    </a:lnTo>
                    <a:lnTo>
                      <a:pt x="38358" y="33238"/>
                    </a:lnTo>
                    <a:lnTo>
                      <a:pt x="39658" y="32490"/>
                    </a:lnTo>
                    <a:lnTo>
                      <a:pt x="39776" y="32411"/>
                    </a:lnTo>
                    <a:lnTo>
                      <a:pt x="39855" y="32293"/>
                    </a:lnTo>
                    <a:lnTo>
                      <a:pt x="39855" y="32136"/>
                    </a:lnTo>
                    <a:lnTo>
                      <a:pt x="39815" y="31978"/>
                    </a:lnTo>
                    <a:lnTo>
                      <a:pt x="39737" y="31860"/>
                    </a:lnTo>
                    <a:lnTo>
                      <a:pt x="39579" y="31821"/>
                    </a:lnTo>
                    <a:lnTo>
                      <a:pt x="39461" y="31781"/>
                    </a:lnTo>
                    <a:close/>
                    <a:moveTo>
                      <a:pt x="11776" y="32726"/>
                    </a:moveTo>
                    <a:lnTo>
                      <a:pt x="11657" y="32805"/>
                    </a:lnTo>
                    <a:lnTo>
                      <a:pt x="11539" y="32923"/>
                    </a:lnTo>
                    <a:lnTo>
                      <a:pt x="11500" y="33041"/>
                    </a:lnTo>
                    <a:lnTo>
                      <a:pt x="11500" y="33199"/>
                    </a:lnTo>
                    <a:lnTo>
                      <a:pt x="11539" y="33317"/>
                    </a:lnTo>
                    <a:lnTo>
                      <a:pt x="11657" y="33435"/>
                    </a:lnTo>
                    <a:lnTo>
                      <a:pt x="12918" y="34262"/>
                    </a:lnTo>
                    <a:lnTo>
                      <a:pt x="12996" y="34302"/>
                    </a:lnTo>
                    <a:lnTo>
                      <a:pt x="13115" y="34341"/>
                    </a:lnTo>
                    <a:lnTo>
                      <a:pt x="13312" y="34302"/>
                    </a:lnTo>
                    <a:lnTo>
                      <a:pt x="13430" y="34184"/>
                    </a:lnTo>
                    <a:lnTo>
                      <a:pt x="13508" y="34026"/>
                    </a:lnTo>
                    <a:lnTo>
                      <a:pt x="13508" y="33908"/>
                    </a:lnTo>
                    <a:lnTo>
                      <a:pt x="13469" y="33750"/>
                    </a:lnTo>
                    <a:lnTo>
                      <a:pt x="13351" y="33632"/>
                    </a:lnTo>
                    <a:lnTo>
                      <a:pt x="12051" y="32805"/>
                    </a:lnTo>
                    <a:lnTo>
                      <a:pt x="11933" y="32726"/>
                    </a:lnTo>
                    <a:close/>
                    <a:moveTo>
                      <a:pt x="355" y="32175"/>
                    </a:moveTo>
                    <a:lnTo>
                      <a:pt x="237" y="32254"/>
                    </a:lnTo>
                    <a:lnTo>
                      <a:pt x="119" y="32372"/>
                    </a:lnTo>
                    <a:lnTo>
                      <a:pt x="79" y="32530"/>
                    </a:lnTo>
                    <a:lnTo>
                      <a:pt x="40" y="33475"/>
                    </a:lnTo>
                    <a:lnTo>
                      <a:pt x="1" y="34065"/>
                    </a:lnTo>
                    <a:lnTo>
                      <a:pt x="40" y="34184"/>
                    </a:lnTo>
                    <a:lnTo>
                      <a:pt x="119" y="34302"/>
                    </a:lnTo>
                    <a:lnTo>
                      <a:pt x="237" y="34420"/>
                    </a:lnTo>
                    <a:lnTo>
                      <a:pt x="355" y="34459"/>
                    </a:lnTo>
                    <a:lnTo>
                      <a:pt x="394" y="34459"/>
                    </a:lnTo>
                    <a:lnTo>
                      <a:pt x="512" y="34420"/>
                    </a:lnTo>
                    <a:lnTo>
                      <a:pt x="631" y="34341"/>
                    </a:lnTo>
                    <a:lnTo>
                      <a:pt x="749" y="34223"/>
                    </a:lnTo>
                    <a:lnTo>
                      <a:pt x="749" y="34065"/>
                    </a:lnTo>
                    <a:lnTo>
                      <a:pt x="788" y="33553"/>
                    </a:lnTo>
                    <a:lnTo>
                      <a:pt x="867" y="32569"/>
                    </a:lnTo>
                    <a:lnTo>
                      <a:pt x="828" y="32411"/>
                    </a:lnTo>
                    <a:lnTo>
                      <a:pt x="749" y="32293"/>
                    </a:lnTo>
                    <a:lnTo>
                      <a:pt x="631" y="32214"/>
                    </a:lnTo>
                    <a:lnTo>
                      <a:pt x="512" y="32175"/>
                    </a:lnTo>
                    <a:close/>
                    <a:moveTo>
                      <a:pt x="36822" y="33357"/>
                    </a:moveTo>
                    <a:lnTo>
                      <a:pt x="36665" y="33435"/>
                    </a:lnTo>
                    <a:lnTo>
                      <a:pt x="35444" y="34341"/>
                    </a:lnTo>
                    <a:lnTo>
                      <a:pt x="35326" y="34459"/>
                    </a:lnTo>
                    <a:lnTo>
                      <a:pt x="35286" y="34617"/>
                    </a:lnTo>
                    <a:lnTo>
                      <a:pt x="35286" y="34735"/>
                    </a:lnTo>
                    <a:lnTo>
                      <a:pt x="35365" y="34892"/>
                    </a:lnTo>
                    <a:lnTo>
                      <a:pt x="35483" y="34971"/>
                    </a:lnTo>
                    <a:lnTo>
                      <a:pt x="35641" y="35011"/>
                    </a:lnTo>
                    <a:lnTo>
                      <a:pt x="35798" y="35011"/>
                    </a:lnTo>
                    <a:lnTo>
                      <a:pt x="35877" y="34932"/>
                    </a:lnTo>
                    <a:lnTo>
                      <a:pt x="37098" y="34065"/>
                    </a:lnTo>
                    <a:lnTo>
                      <a:pt x="37216" y="33947"/>
                    </a:lnTo>
                    <a:lnTo>
                      <a:pt x="37256" y="33829"/>
                    </a:lnTo>
                    <a:lnTo>
                      <a:pt x="37256" y="33672"/>
                    </a:lnTo>
                    <a:lnTo>
                      <a:pt x="37216" y="33514"/>
                    </a:lnTo>
                    <a:lnTo>
                      <a:pt x="37098" y="33435"/>
                    </a:lnTo>
                    <a:lnTo>
                      <a:pt x="36941" y="33357"/>
                    </a:lnTo>
                    <a:close/>
                    <a:moveTo>
                      <a:pt x="14296" y="34499"/>
                    </a:moveTo>
                    <a:lnTo>
                      <a:pt x="14178" y="34538"/>
                    </a:lnTo>
                    <a:lnTo>
                      <a:pt x="14060" y="34617"/>
                    </a:lnTo>
                    <a:lnTo>
                      <a:pt x="13981" y="34774"/>
                    </a:lnTo>
                    <a:lnTo>
                      <a:pt x="13981" y="34932"/>
                    </a:lnTo>
                    <a:lnTo>
                      <a:pt x="14020" y="35050"/>
                    </a:lnTo>
                    <a:lnTo>
                      <a:pt x="14099" y="35168"/>
                    </a:lnTo>
                    <a:lnTo>
                      <a:pt x="14847" y="35798"/>
                    </a:lnTo>
                    <a:lnTo>
                      <a:pt x="15241" y="36153"/>
                    </a:lnTo>
                    <a:lnTo>
                      <a:pt x="15359" y="36231"/>
                    </a:lnTo>
                    <a:lnTo>
                      <a:pt x="15478" y="36231"/>
                    </a:lnTo>
                    <a:lnTo>
                      <a:pt x="15635" y="36192"/>
                    </a:lnTo>
                    <a:lnTo>
                      <a:pt x="15793" y="36113"/>
                    </a:lnTo>
                    <a:lnTo>
                      <a:pt x="15871" y="35995"/>
                    </a:lnTo>
                    <a:lnTo>
                      <a:pt x="15871" y="35838"/>
                    </a:lnTo>
                    <a:lnTo>
                      <a:pt x="15832" y="35680"/>
                    </a:lnTo>
                    <a:lnTo>
                      <a:pt x="15753" y="35562"/>
                    </a:lnTo>
                    <a:lnTo>
                      <a:pt x="15359" y="35247"/>
                    </a:lnTo>
                    <a:lnTo>
                      <a:pt x="14572" y="34577"/>
                    </a:lnTo>
                    <a:lnTo>
                      <a:pt x="14454" y="34499"/>
                    </a:lnTo>
                    <a:close/>
                    <a:moveTo>
                      <a:pt x="18274" y="34065"/>
                    </a:moveTo>
                    <a:lnTo>
                      <a:pt x="18155" y="34184"/>
                    </a:lnTo>
                    <a:lnTo>
                      <a:pt x="18077" y="34302"/>
                    </a:lnTo>
                    <a:lnTo>
                      <a:pt x="18037" y="34459"/>
                    </a:lnTo>
                    <a:lnTo>
                      <a:pt x="18116" y="35956"/>
                    </a:lnTo>
                    <a:lnTo>
                      <a:pt x="18116" y="36113"/>
                    </a:lnTo>
                    <a:lnTo>
                      <a:pt x="18234" y="36231"/>
                    </a:lnTo>
                    <a:lnTo>
                      <a:pt x="18352" y="36310"/>
                    </a:lnTo>
                    <a:lnTo>
                      <a:pt x="18628" y="36310"/>
                    </a:lnTo>
                    <a:lnTo>
                      <a:pt x="18746" y="36192"/>
                    </a:lnTo>
                    <a:lnTo>
                      <a:pt x="18825" y="36074"/>
                    </a:lnTo>
                    <a:lnTo>
                      <a:pt x="18864" y="35916"/>
                    </a:lnTo>
                    <a:lnTo>
                      <a:pt x="18786" y="34420"/>
                    </a:lnTo>
                    <a:lnTo>
                      <a:pt x="18746" y="34262"/>
                    </a:lnTo>
                    <a:lnTo>
                      <a:pt x="18667" y="34144"/>
                    </a:lnTo>
                    <a:lnTo>
                      <a:pt x="18549" y="34065"/>
                    </a:lnTo>
                    <a:close/>
                    <a:moveTo>
                      <a:pt x="30521" y="34026"/>
                    </a:moveTo>
                    <a:lnTo>
                      <a:pt x="30364" y="34065"/>
                    </a:lnTo>
                    <a:lnTo>
                      <a:pt x="30246" y="34144"/>
                    </a:lnTo>
                    <a:lnTo>
                      <a:pt x="30167" y="34262"/>
                    </a:lnTo>
                    <a:lnTo>
                      <a:pt x="30127" y="34420"/>
                    </a:lnTo>
                    <a:lnTo>
                      <a:pt x="30127" y="35916"/>
                    </a:lnTo>
                    <a:lnTo>
                      <a:pt x="30127" y="36074"/>
                    </a:lnTo>
                    <a:lnTo>
                      <a:pt x="30206" y="36192"/>
                    </a:lnTo>
                    <a:lnTo>
                      <a:pt x="30364" y="36271"/>
                    </a:lnTo>
                    <a:lnTo>
                      <a:pt x="30482" y="36310"/>
                    </a:lnTo>
                    <a:lnTo>
                      <a:pt x="30639" y="36271"/>
                    </a:lnTo>
                    <a:lnTo>
                      <a:pt x="30758" y="36192"/>
                    </a:lnTo>
                    <a:lnTo>
                      <a:pt x="30836" y="36074"/>
                    </a:lnTo>
                    <a:lnTo>
                      <a:pt x="30876" y="35916"/>
                    </a:lnTo>
                    <a:lnTo>
                      <a:pt x="30915" y="34420"/>
                    </a:lnTo>
                    <a:lnTo>
                      <a:pt x="30876" y="34262"/>
                    </a:lnTo>
                    <a:lnTo>
                      <a:pt x="30797" y="34144"/>
                    </a:lnTo>
                    <a:lnTo>
                      <a:pt x="30679" y="34065"/>
                    </a:lnTo>
                    <a:lnTo>
                      <a:pt x="30521" y="34026"/>
                    </a:lnTo>
                    <a:close/>
                    <a:moveTo>
                      <a:pt x="49346" y="34026"/>
                    </a:moveTo>
                    <a:lnTo>
                      <a:pt x="49188" y="34065"/>
                    </a:lnTo>
                    <a:lnTo>
                      <a:pt x="49070" y="34144"/>
                    </a:lnTo>
                    <a:lnTo>
                      <a:pt x="48991" y="34302"/>
                    </a:lnTo>
                    <a:lnTo>
                      <a:pt x="48952" y="34420"/>
                    </a:lnTo>
                    <a:lnTo>
                      <a:pt x="48952" y="34971"/>
                    </a:lnTo>
                    <a:lnTo>
                      <a:pt x="48952" y="35916"/>
                    </a:lnTo>
                    <a:lnTo>
                      <a:pt x="48952" y="36074"/>
                    </a:lnTo>
                    <a:lnTo>
                      <a:pt x="49031" y="36192"/>
                    </a:lnTo>
                    <a:lnTo>
                      <a:pt x="49149" y="36271"/>
                    </a:lnTo>
                    <a:lnTo>
                      <a:pt x="49306" y="36310"/>
                    </a:lnTo>
                    <a:lnTo>
                      <a:pt x="49464" y="36310"/>
                    </a:lnTo>
                    <a:lnTo>
                      <a:pt x="49582" y="36231"/>
                    </a:lnTo>
                    <a:lnTo>
                      <a:pt x="49661" y="36113"/>
                    </a:lnTo>
                    <a:lnTo>
                      <a:pt x="49700" y="35956"/>
                    </a:lnTo>
                    <a:lnTo>
                      <a:pt x="49740" y="34971"/>
                    </a:lnTo>
                    <a:lnTo>
                      <a:pt x="49700" y="34420"/>
                    </a:lnTo>
                    <a:lnTo>
                      <a:pt x="49700" y="34262"/>
                    </a:lnTo>
                    <a:lnTo>
                      <a:pt x="49621" y="34144"/>
                    </a:lnTo>
                    <a:lnTo>
                      <a:pt x="49503" y="34065"/>
                    </a:lnTo>
                    <a:lnTo>
                      <a:pt x="49346" y="34026"/>
                    </a:lnTo>
                    <a:close/>
                    <a:moveTo>
                      <a:pt x="34381" y="35247"/>
                    </a:moveTo>
                    <a:lnTo>
                      <a:pt x="34223" y="35326"/>
                    </a:lnTo>
                    <a:lnTo>
                      <a:pt x="33829" y="35719"/>
                    </a:lnTo>
                    <a:lnTo>
                      <a:pt x="33436" y="36074"/>
                    </a:lnTo>
                    <a:lnTo>
                      <a:pt x="33120" y="36546"/>
                    </a:lnTo>
                    <a:lnTo>
                      <a:pt x="33081" y="36665"/>
                    </a:lnTo>
                    <a:lnTo>
                      <a:pt x="33081" y="36822"/>
                    </a:lnTo>
                    <a:lnTo>
                      <a:pt x="33160" y="36940"/>
                    </a:lnTo>
                    <a:lnTo>
                      <a:pt x="33278" y="37058"/>
                    </a:lnTo>
                    <a:lnTo>
                      <a:pt x="33357" y="37098"/>
                    </a:lnTo>
                    <a:lnTo>
                      <a:pt x="33554" y="37098"/>
                    </a:lnTo>
                    <a:lnTo>
                      <a:pt x="33632" y="37058"/>
                    </a:lnTo>
                    <a:lnTo>
                      <a:pt x="33711" y="36980"/>
                    </a:lnTo>
                    <a:lnTo>
                      <a:pt x="33790" y="36901"/>
                    </a:lnTo>
                    <a:lnTo>
                      <a:pt x="34026" y="36586"/>
                    </a:lnTo>
                    <a:lnTo>
                      <a:pt x="34341" y="36271"/>
                    </a:lnTo>
                    <a:lnTo>
                      <a:pt x="34735" y="35916"/>
                    </a:lnTo>
                    <a:lnTo>
                      <a:pt x="34853" y="35798"/>
                    </a:lnTo>
                    <a:lnTo>
                      <a:pt x="34853" y="35641"/>
                    </a:lnTo>
                    <a:lnTo>
                      <a:pt x="34853" y="35483"/>
                    </a:lnTo>
                    <a:lnTo>
                      <a:pt x="34775" y="35365"/>
                    </a:lnTo>
                    <a:lnTo>
                      <a:pt x="34656" y="35286"/>
                    </a:lnTo>
                    <a:lnTo>
                      <a:pt x="34499" y="35247"/>
                    </a:lnTo>
                    <a:close/>
                    <a:moveTo>
                      <a:pt x="355" y="35207"/>
                    </a:moveTo>
                    <a:lnTo>
                      <a:pt x="237" y="35247"/>
                    </a:lnTo>
                    <a:lnTo>
                      <a:pt x="119" y="35326"/>
                    </a:lnTo>
                    <a:lnTo>
                      <a:pt x="40" y="35444"/>
                    </a:lnTo>
                    <a:lnTo>
                      <a:pt x="1" y="35601"/>
                    </a:lnTo>
                    <a:lnTo>
                      <a:pt x="40" y="36350"/>
                    </a:lnTo>
                    <a:lnTo>
                      <a:pt x="79" y="37137"/>
                    </a:lnTo>
                    <a:lnTo>
                      <a:pt x="119" y="37255"/>
                    </a:lnTo>
                    <a:lnTo>
                      <a:pt x="197" y="37373"/>
                    </a:lnTo>
                    <a:lnTo>
                      <a:pt x="316" y="37452"/>
                    </a:lnTo>
                    <a:lnTo>
                      <a:pt x="473" y="37492"/>
                    </a:lnTo>
                    <a:lnTo>
                      <a:pt x="512" y="37492"/>
                    </a:lnTo>
                    <a:lnTo>
                      <a:pt x="631" y="37452"/>
                    </a:lnTo>
                    <a:lnTo>
                      <a:pt x="749" y="37334"/>
                    </a:lnTo>
                    <a:lnTo>
                      <a:pt x="828" y="37216"/>
                    </a:lnTo>
                    <a:lnTo>
                      <a:pt x="828" y="37058"/>
                    </a:lnTo>
                    <a:lnTo>
                      <a:pt x="788" y="36310"/>
                    </a:lnTo>
                    <a:lnTo>
                      <a:pt x="749" y="35562"/>
                    </a:lnTo>
                    <a:lnTo>
                      <a:pt x="709" y="35444"/>
                    </a:lnTo>
                    <a:lnTo>
                      <a:pt x="631" y="35286"/>
                    </a:lnTo>
                    <a:lnTo>
                      <a:pt x="512" y="35207"/>
                    </a:lnTo>
                    <a:close/>
                    <a:moveTo>
                      <a:pt x="16423" y="36665"/>
                    </a:moveTo>
                    <a:lnTo>
                      <a:pt x="16265" y="36704"/>
                    </a:lnTo>
                    <a:lnTo>
                      <a:pt x="16147" y="36783"/>
                    </a:lnTo>
                    <a:lnTo>
                      <a:pt x="16068" y="36901"/>
                    </a:lnTo>
                    <a:lnTo>
                      <a:pt x="16029" y="37058"/>
                    </a:lnTo>
                    <a:lnTo>
                      <a:pt x="16068" y="37216"/>
                    </a:lnTo>
                    <a:lnTo>
                      <a:pt x="16147" y="37452"/>
                    </a:lnTo>
                    <a:lnTo>
                      <a:pt x="16226" y="37728"/>
                    </a:lnTo>
                    <a:lnTo>
                      <a:pt x="16265" y="38004"/>
                    </a:lnTo>
                    <a:lnTo>
                      <a:pt x="16305" y="38279"/>
                    </a:lnTo>
                    <a:lnTo>
                      <a:pt x="16265" y="38516"/>
                    </a:lnTo>
                    <a:lnTo>
                      <a:pt x="16305" y="38634"/>
                    </a:lnTo>
                    <a:lnTo>
                      <a:pt x="16383" y="38791"/>
                    </a:lnTo>
                    <a:lnTo>
                      <a:pt x="16462" y="38870"/>
                    </a:lnTo>
                    <a:lnTo>
                      <a:pt x="16620" y="38909"/>
                    </a:lnTo>
                    <a:lnTo>
                      <a:pt x="16659" y="38909"/>
                    </a:lnTo>
                    <a:lnTo>
                      <a:pt x="16816" y="38870"/>
                    </a:lnTo>
                    <a:lnTo>
                      <a:pt x="16895" y="38831"/>
                    </a:lnTo>
                    <a:lnTo>
                      <a:pt x="17013" y="38712"/>
                    </a:lnTo>
                    <a:lnTo>
                      <a:pt x="17053" y="38555"/>
                    </a:lnTo>
                    <a:lnTo>
                      <a:pt x="17053" y="38279"/>
                    </a:lnTo>
                    <a:lnTo>
                      <a:pt x="17013" y="37925"/>
                    </a:lnTo>
                    <a:lnTo>
                      <a:pt x="16974" y="37570"/>
                    </a:lnTo>
                    <a:lnTo>
                      <a:pt x="16895" y="37216"/>
                    </a:lnTo>
                    <a:lnTo>
                      <a:pt x="16777" y="36901"/>
                    </a:lnTo>
                    <a:lnTo>
                      <a:pt x="16659" y="36783"/>
                    </a:lnTo>
                    <a:lnTo>
                      <a:pt x="16541" y="36704"/>
                    </a:lnTo>
                    <a:lnTo>
                      <a:pt x="16423" y="36665"/>
                    </a:lnTo>
                    <a:close/>
                    <a:moveTo>
                      <a:pt x="30482" y="37058"/>
                    </a:moveTo>
                    <a:lnTo>
                      <a:pt x="30324" y="37098"/>
                    </a:lnTo>
                    <a:lnTo>
                      <a:pt x="30206" y="37177"/>
                    </a:lnTo>
                    <a:lnTo>
                      <a:pt x="30127" y="37295"/>
                    </a:lnTo>
                    <a:lnTo>
                      <a:pt x="30088" y="37452"/>
                    </a:lnTo>
                    <a:lnTo>
                      <a:pt x="30088" y="38949"/>
                    </a:lnTo>
                    <a:lnTo>
                      <a:pt x="30088" y="39106"/>
                    </a:lnTo>
                    <a:lnTo>
                      <a:pt x="30167" y="39224"/>
                    </a:lnTo>
                    <a:lnTo>
                      <a:pt x="30285" y="39303"/>
                    </a:lnTo>
                    <a:lnTo>
                      <a:pt x="30443" y="39343"/>
                    </a:lnTo>
                    <a:lnTo>
                      <a:pt x="30600" y="39303"/>
                    </a:lnTo>
                    <a:lnTo>
                      <a:pt x="30718" y="39224"/>
                    </a:lnTo>
                    <a:lnTo>
                      <a:pt x="30797" y="39106"/>
                    </a:lnTo>
                    <a:lnTo>
                      <a:pt x="30836" y="38988"/>
                    </a:lnTo>
                    <a:lnTo>
                      <a:pt x="30836" y="37452"/>
                    </a:lnTo>
                    <a:lnTo>
                      <a:pt x="30836" y="37295"/>
                    </a:lnTo>
                    <a:lnTo>
                      <a:pt x="30758" y="37177"/>
                    </a:lnTo>
                    <a:lnTo>
                      <a:pt x="30639" y="37098"/>
                    </a:lnTo>
                    <a:lnTo>
                      <a:pt x="30482" y="37058"/>
                    </a:lnTo>
                    <a:close/>
                    <a:moveTo>
                      <a:pt x="49109" y="37098"/>
                    </a:moveTo>
                    <a:lnTo>
                      <a:pt x="48991" y="37177"/>
                    </a:lnTo>
                    <a:lnTo>
                      <a:pt x="48873" y="37295"/>
                    </a:lnTo>
                    <a:lnTo>
                      <a:pt x="48834" y="37413"/>
                    </a:lnTo>
                    <a:lnTo>
                      <a:pt x="48755" y="38161"/>
                    </a:lnTo>
                    <a:lnTo>
                      <a:pt x="48637" y="38909"/>
                    </a:lnTo>
                    <a:lnTo>
                      <a:pt x="48637" y="39067"/>
                    </a:lnTo>
                    <a:lnTo>
                      <a:pt x="48676" y="39185"/>
                    </a:lnTo>
                    <a:lnTo>
                      <a:pt x="48794" y="39303"/>
                    </a:lnTo>
                    <a:lnTo>
                      <a:pt x="48952" y="39343"/>
                    </a:lnTo>
                    <a:lnTo>
                      <a:pt x="48991" y="39343"/>
                    </a:lnTo>
                    <a:lnTo>
                      <a:pt x="49149" y="39303"/>
                    </a:lnTo>
                    <a:lnTo>
                      <a:pt x="49228" y="39264"/>
                    </a:lnTo>
                    <a:lnTo>
                      <a:pt x="49346" y="39146"/>
                    </a:lnTo>
                    <a:lnTo>
                      <a:pt x="49385" y="39028"/>
                    </a:lnTo>
                    <a:lnTo>
                      <a:pt x="49503" y="38279"/>
                    </a:lnTo>
                    <a:lnTo>
                      <a:pt x="49582" y="37492"/>
                    </a:lnTo>
                    <a:lnTo>
                      <a:pt x="49582" y="37334"/>
                    </a:lnTo>
                    <a:lnTo>
                      <a:pt x="49503" y="37216"/>
                    </a:lnTo>
                    <a:lnTo>
                      <a:pt x="49385" y="37137"/>
                    </a:lnTo>
                    <a:lnTo>
                      <a:pt x="49267" y="37098"/>
                    </a:lnTo>
                    <a:close/>
                    <a:moveTo>
                      <a:pt x="18510" y="37098"/>
                    </a:moveTo>
                    <a:lnTo>
                      <a:pt x="18392" y="37137"/>
                    </a:lnTo>
                    <a:lnTo>
                      <a:pt x="18274" y="37216"/>
                    </a:lnTo>
                    <a:lnTo>
                      <a:pt x="18195" y="37334"/>
                    </a:lnTo>
                    <a:lnTo>
                      <a:pt x="18155" y="37492"/>
                    </a:lnTo>
                    <a:lnTo>
                      <a:pt x="18234" y="38988"/>
                    </a:lnTo>
                    <a:lnTo>
                      <a:pt x="18274" y="39146"/>
                    </a:lnTo>
                    <a:lnTo>
                      <a:pt x="18352" y="39264"/>
                    </a:lnTo>
                    <a:lnTo>
                      <a:pt x="18471" y="39343"/>
                    </a:lnTo>
                    <a:lnTo>
                      <a:pt x="18628" y="39382"/>
                    </a:lnTo>
                    <a:lnTo>
                      <a:pt x="18786" y="39343"/>
                    </a:lnTo>
                    <a:lnTo>
                      <a:pt x="18904" y="39224"/>
                    </a:lnTo>
                    <a:lnTo>
                      <a:pt x="18982" y="39106"/>
                    </a:lnTo>
                    <a:lnTo>
                      <a:pt x="18982" y="38949"/>
                    </a:lnTo>
                    <a:lnTo>
                      <a:pt x="18943" y="37452"/>
                    </a:lnTo>
                    <a:lnTo>
                      <a:pt x="18904" y="37295"/>
                    </a:lnTo>
                    <a:lnTo>
                      <a:pt x="18786" y="37177"/>
                    </a:lnTo>
                    <a:lnTo>
                      <a:pt x="18667" y="37098"/>
                    </a:lnTo>
                    <a:close/>
                    <a:moveTo>
                      <a:pt x="32924" y="37807"/>
                    </a:moveTo>
                    <a:lnTo>
                      <a:pt x="32766" y="37885"/>
                    </a:lnTo>
                    <a:lnTo>
                      <a:pt x="32687" y="38004"/>
                    </a:lnTo>
                    <a:lnTo>
                      <a:pt x="32648" y="38161"/>
                    </a:lnTo>
                    <a:lnTo>
                      <a:pt x="32648" y="38279"/>
                    </a:lnTo>
                    <a:lnTo>
                      <a:pt x="32687" y="38673"/>
                    </a:lnTo>
                    <a:lnTo>
                      <a:pt x="32766" y="39067"/>
                    </a:lnTo>
                    <a:lnTo>
                      <a:pt x="32884" y="39461"/>
                    </a:lnTo>
                    <a:lnTo>
                      <a:pt x="33042" y="39815"/>
                    </a:lnTo>
                    <a:lnTo>
                      <a:pt x="33081" y="39894"/>
                    </a:lnTo>
                    <a:lnTo>
                      <a:pt x="33160" y="39973"/>
                    </a:lnTo>
                    <a:lnTo>
                      <a:pt x="33278" y="40012"/>
                    </a:lnTo>
                    <a:lnTo>
                      <a:pt x="33357" y="40012"/>
                    </a:lnTo>
                    <a:lnTo>
                      <a:pt x="33554" y="39973"/>
                    </a:lnTo>
                    <a:lnTo>
                      <a:pt x="33672" y="39894"/>
                    </a:lnTo>
                    <a:lnTo>
                      <a:pt x="33711" y="39736"/>
                    </a:lnTo>
                    <a:lnTo>
                      <a:pt x="33751" y="39618"/>
                    </a:lnTo>
                    <a:lnTo>
                      <a:pt x="33711" y="39461"/>
                    </a:lnTo>
                    <a:lnTo>
                      <a:pt x="33593" y="39185"/>
                    </a:lnTo>
                    <a:lnTo>
                      <a:pt x="33514" y="38870"/>
                    </a:lnTo>
                    <a:lnTo>
                      <a:pt x="33436" y="38594"/>
                    </a:lnTo>
                    <a:lnTo>
                      <a:pt x="33436" y="38279"/>
                    </a:lnTo>
                    <a:lnTo>
                      <a:pt x="33436" y="38200"/>
                    </a:lnTo>
                    <a:lnTo>
                      <a:pt x="33396" y="38043"/>
                    </a:lnTo>
                    <a:lnTo>
                      <a:pt x="33317" y="37925"/>
                    </a:lnTo>
                    <a:lnTo>
                      <a:pt x="33199" y="37807"/>
                    </a:lnTo>
                    <a:close/>
                    <a:moveTo>
                      <a:pt x="591" y="38240"/>
                    </a:moveTo>
                    <a:lnTo>
                      <a:pt x="434" y="38279"/>
                    </a:lnTo>
                    <a:lnTo>
                      <a:pt x="355" y="38397"/>
                    </a:lnTo>
                    <a:lnTo>
                      <a:pt x="276" y="38516"/>
                    </a:lnTo>
                    <a:lnTo>
                      <a:pt x="276" y="38673"/>
                    </a:lnTo>
                    <a:lnTo>
                      <a:pt x="394" y="39421"/>
                    </a:lnTo>
                    <a:lnTo>
                      <a:pt x="552" y="40170"/>
                    </a:lnTo>
                    <a:lnTo>
                      <a:pt x="631" y="40288"/>
                    </a:lnTo>
                    <a:lnTo>
                      <a:pt x="709" y="40406"/>
                    </a:lnTo>
                    <a:lnTo>
                      <a:pt x="828" y="40445"/>
                    </a:lnTo>
                    <a:lnTo>
                      <a:pt x="946" y="40485"/>
                    </a:lnTo>
                    <a:lnTo>
                      <a:pt x="1024" y="40485"/>
                    </a:lnTo>
                    <a:lnTo>
                      <a:pt x="1143" y="40406"/>
                    </a:lnTo>
                    <a:lnTo>
                      <a:pt x="1261" y="40288"/>
                    </a:lnTo>
                    <a:lnTo>
                      <a:pt x="1300" y="40170"/>
                    </a:lnTo>
                    <a:lnTo>
                      <a:pt x="1300" y="40012"/>
                    </a:lnTo>
                    <a:lnTo>
                      <a:pt x="1143" y="39303"/>
                    </a:lnTo>
                    <a:lnTo>
                      <a:pt x="1024" y="38555"/>
                    </a:lnTo>
                    <a:lnTo>
                      <a:pt x="985" y="38397"/>
                    </a:lnTo>
                    <a:lnTo>
                      <a:pt x="867" y="38319"/>
                    </a:lnTo>
                    <a:lnTo>
                      <a:pt x="749" y="38240"/>
                    </a:lnTo>
                    <a:close/>
                    <a:moveTo>
                      <a:pt x="16462" y="39539"/>
                    </a:moveTo>
                    <a:lnTo>
                      <a:pt x="16344" y="39579"/>
                    </a:lnTo>
                    <a:lnTo>
                      <a:pt x="16226" y="39658"/>
                    </a:lnTo>
                    <a:lnTo>
                      <a:pt x="16147" y="39776"/>
                    </a:lnTo>
                    <a:lnTo>
                      <a:pt x="16108" y="39933"/>
                    </a:lnTo>
                    <a:lnTo>
                      <a:pt x="16147" y="40051"/>
                    </a:lnTo>
                    <a:lnTo>
                      <a:pt x="16226" y="40170"/>
                    </a:lnTo>
                    <a:lnTo>
                      <a:pt x="17368" y="41233"/>
                    </a:lnTo>
                    <a:lnTo>
                      <a:pt x="17486" y="41312"/>
                    </a:lnTo>
                    <a:lnTo>
                      <a:pt x="17762" y="41312"/>
                    </a:lnTo>
                    <a:lnTo>
                      <a:pt x="17880" y="41193"/>
                    </a:lnTo>
                    <a:lnTo>
                      <a:pt x="17959" y="41075"/>
                    </a:lnTo>
                    <a:lnTo>
                      <a:pt x="17998" y="40918"/>
                    </a:lnTo>
                    <a:lnTo>
                      <a:pt x="17959" y="40800"/>
                    </a:lnTo>
                    <a:lnTo>
                      <a:pt x="17840" y="40682"/>
                    </a:lnTo>
                    <a:lnTo>
                      <a:pt x="16738" y="39618"/>
                    </a:lnTo>
                    <a:lnTo>
                      <a:pt x="16620" y="39539"/>
                    </a:lnTo>
                    <a:close/>
                    <a:moveTo>
                      <a:pt x="32254" y="40327"/>
                    </a:moveTo>
                    <a:lnTo>
                      <a:pt x="32136" y="40406"/>
                    </a:lnTo>
                    <a:lnTo>
                      <a:pt x="30994" y="41430"/>
                    </a:lnTo>
                    <a:lnTo>
                      <a:pt x="30915" y="41548"/>
                    </a:lnTo>
                    <a:lnTo>
                      <a:pt x="30876" y="41666"/>
                    </a:lnTo>
                    <a:lnTo>
                      <a:pt x="30876" y="41824"/>
                    </a:lnTo>
                    <a:lnTo>
                      <a:pt x="30954" y="41942"/>
                    </a:lnTo>
                    <a:lnTo>
                      <a:pt x="31073" y="42060"/>
                    </a:lnTo>
                    <a:lnTo>
                      <a:pt x="31230" y="42099"/>
                    </a:lnTo>
                    <a:lnTo>
                      <a:pt x="31388" y="42060"/>
                    </a:lnTo>
                    <a:lnTo>
                      <a:pt x="31506" y="41981"/>
                    </a:lnTo>
                    <a:lnTo>
                      <a:pt x="32648" y="40997"/>
                    </a:lnTo>
                    <a:lnTo>
                      <a:pt x="32727" y="40839"/>
                    </a:lnTo>
                    <a:lnTo>
                      <a:pt x="32766" y="40721"/>
                    </a:lnTo>
                    <a:lnTo>
                      <a:pt x="32727" y="40563"/>
                    </a:lnTo>
                    <a:lnTo>
                      <a:pt x="32648" y="40445"/>
                    </a:lnTo>
                    <a:lnTo>
                      <a:pt x="32530" y="40366"/>
                    </a:lnTo>
                    <a:lnTo>
                      <a:pt x="32412" y="40327"/>
                    </a:lnTo>
                    <a:close/>
                    <a:moveTo>
                      <a:pt x="48637" y="40091"/>
                    </a:moveTo>
                    <a:lnTo>
                      <a:pt x="48479" y="40130"/>
                    </a:lnTo>
                    <a:lnTo>
                      <a:pt x="48401" y="40209"/>
                    </a:lnTo>
                    <a:lnTo>
                      <a:pt x="48322" y="40366"/>
                    </a:lnTo>
                    <a:lnTo>
                      <a:pt x="48125" y="41075"/>
                    </a:lnTo>
                    <a:lnTo>
                      <a:pt x="47928" y="41824"/>
                    </a:lnTo>
                    <a:lnTo>
                      <a:pt x="47928" y="41942"/>
                    </a:lnTo>
                    <a:lnTo>
                      <a:pt x="47967" y="42099"/>
                    </a:lnTo>
                    <a:lnTo>
                      <a:pt x="48046" y="42217"/>
                    </a:lnTo>
                    <a:lnTo>
                      <a:pt x="48204" y="42296"/>
                    </a:lnTo>
                    <a:lnTo>
                      <a:pt x="48401" y="42296"/>
                    </a:lnTo>
                    <a:lnTo>
                      <a:pt x="48519" y="42217"/>
                    </a:lnTo>
                    <a:lnTo>
                      <a:pt x="48597" y="42139"/>
                    </a:lnTo>
                    <a:lnTo>
                      <a:pt x="48676" y="42021"/>
                    </a:lnTo>
                    <a:lnTo>
                      <a:pt x="48873" y="41272"/>
                    </a:lnTo>
                    <a:lnTo>
                      <a:pt x="49070" y="40524"/>
                    </a:lnTo>
                    <a:lnTo>
                      <a:pt x="49070" y="40406"/>
                    </a:lnTo>
                    <a:lnTo>
                      <a:pt x="49031" y="40248"/>
                    </a:lnTo>
                    <a:lnTo>
                      <a:pt x="48913" y="40130"/>
                    </a:lnTo>
                    <a:lnTo>
                      <a:pt x="48794" y="40091"/>
                    </a:lnTo>
                    <a:close/>
                    <a:moveTo>
                      <a:pt x="18667" y="40130"/>
                    </a:moveTo>
                    <a:lnTo>
                      <a:pt x="18549" y="40170"/>
                    </a:lnTo>
                    <a:lnTo>
                      <a:pt x="18431" y="40248"/>
                    </a:lnTo>
                    <a:lnTo>
                      <a:pt x="18352" y="40366"/>
                    </a:lnTo>
                    <a:lnTo>
                      <a:pt x="18313" y="40524"/>
                    </a:lnTo>
                    <a:lnTo>
                      <a:pt x="18392" y="41902"/>
                    </a:lnTo>
                    <a:lnTo>
                      <a:pt x="18392" y="41981"/>
                    </a:lnTo>
                    <a:lnTo>
                      <a:pt x="18431" y="42099"/>
                    </a:lnTo>
                    <a:lnTo>
                      <a:pt x="18471" y="42178"/>
                    </a:lnTo>
                    <a:lnTo>
                      <a:pt x="18549" y="42257"/>
                    </a:lnTo>
                    <a:lnTo>
                      <a:pt x="18667" y="42336"/>
                    </a:lnTo>
                    <a:lnTo>
                      <a:pt x="18786" y="42336"/>
                    </a:lnTo>
                    <a:lnTo>
                      <a:pt x="18943" y="42296"/>
                    </a:lnTo>
                    <a:lnTo>
                      <a:pt x="19061" y="42257"/>
                    </a:lnTo>
                    <a:lnTo>
                      <a:pt x="19101" y="42178"/>
                    </a:lnTo>
                    <a:lnTo>
                      <a:pt x="19140" y="42060"/>
                    </a:lnTo>
                    <a:lnTo>
                      <a:pt x="19179" y="41942"/>
                    </a:lnTo>
                    <a:lnTo>
                      <a:pt x="19061" y="40485"/>
                    </a:lnTo>
                    <a:lnTo>
                      <a:pt x="19022" y="40327"/>
                    </a:lnTo>
                    <a:lnTo>
                      <a:pt x="18943" y="40209"/>
                    </a:lnTo>
                    <a:lnTo>
                      <a:pt x="18825" y="40130"/>
                    </a:lnTo>
                    <a:close/>
                    <a:moveTo>
                      <a:pt x="30443" y="40091"/>
                    </a:moveTo>
                    <a:lnTo>
                      <a:pt x="30285" y="40130"/>
                    </a:lnTo>
                    <a:lnTo>
                      <a:pt x="30167" y="40209"/>
                    </a:lnTo>
                    <a:lnTo>
                      <a:pt x="30088" y="40327"/>
                    </a:lnTo>
                    <a:lnTo>
                      <a:pt x="30049" y="40485"/>
                    </a:lnTo>
                    <a:lnTo>
                      <a:pt x="30009" y="41981"/>
                    </a:lnTo>
                    <a:lnTo>
                      <a:pt x="30049" y="42139"/>
                    </a:lnTo>
                    <a:lnTo>
                      <a:pt x="30127" y="42257"/>
                    </a:lnTo>
                    <a:lnTo>
                      <a:pt x="30246" y="42336"/>
                    </a:lnTo>
                    <a:lnTo>
                      <a:pt x="30403" y="42375"/>
                    </a:lnTo>
                    <a:lnTo>
                      <a:pt x="30561" y="42375"/>
                    </a:lnTo>
                    <a:lnTo>
                      <a:pt x="30679" y="42296"/>
                    </a:lnTo>
                    <a:lnTo>
                      <a:pt x="30758" y="42178"/>
                    </a:lnTo>
                    <a:lnTo>
                      <a:pt x="30797" y="42021"/>
                    </a:lnTo>
                    <a:lnTo>
                      <a:pt x="30797" y="40485"/>
                    </a:lnTo>
                    <a:lnTo>
                      <a:pt x="30797" y="40327"/>
                    </a:lnTo>
                    <a:lnTo>
                      <a:pt x="30718" y="40209"/>
                    </a:lnTo>
                    <a:lnTo>
                      <a:pt x="30600" y="40130"/>
                    </a:lnTo>
                    <a:lnTo>
                      <a:pt x="30443" y="40091"/>
                    </a:lnTo>
                    <a:close/>
                    <a:moveTo>
                      <a:pt x="1221" y="41193"/>
                    </a:moveTo>
                    <a:lnTo>
                      <a:pt x="1064" y="41272"/>
                    </a:lnTo>
                    <a:lnTo>
                      <a:pt x="985" y="41390"/>
                    </a:lnTo>
                    <a:lnTo>
                      <a:pt x="946" y="41509"/>
                    </a:lnTo>
                    <a:lnTo>
                      <a:pt x="946" y="41666"/>
                    </a:lnTo>
                    <a:lnTo>
                      <a:pt x="1418" y="43163"/>
                    </a:lnTo>
                    <a:lnTo>
                      <a:pt x="1497" y="43241"/>
                    </a:lnTo>
                    <a:lnTo>
                      <a:pt x="1576" y="43320"/>
                    </a:lnTo>
                    <a:lnTo>
                      <a:pt x="1655" y="43399"/>
                    </a:lnTo>
                    <a:lnTo>
                      <a:pt x="1773" y="43399"/>
                    </a:lnTo>
                    <a:lnTo>
                      <a:pt x="1891" y="43359"/>
                    </a:lnTo>
                    <a:lnTo>
                      <a:pt x="2048" y="43281"/>
                    </a:lnTo>
                    <a:lnTo>
                      <a:pt x="2127" y="43163"/>
                    </a:lnTo>
                    <a:lnTo>
                      <a:pt x="2167" y="43044"/>
                    </a:lnTo>
                    <a:lnTo>
                      <a:pt x="2127" y="42887"/>
                    </a:lnTo>
                    <a:lnTo>
                      <a:pt x="1694" y="41469"/>
                    </a:lnTo>
                    <a:lnTo>
                      <a:pt x="1615" y="41351"/>
                    </a:lnTo>
                    <a:lnTo>
                      <a:pt x="1497" y="41233"/>
                    </a:lnTo>
                    <a:lnTo>
                      <a:pt x="1340" y="41193"/>
                    </a:lnTo>
                    <a:close/>
                    <a:moveTo>
                      <a:pt x="47810" y="42966"/>
                    </a:moveTo>
                    <a:lnTo>
                      <a:pt x="47652" y="43005"/>
                    </a:lnTo>
                    <a:lnTo>
                      <a:pt x="47534" y="43084"/>
                    </a:lnTo>
                    <a:lnTo>
                      <a:pt x="47455" y="43241"/>
                    </a:lnTo>
                    <a:lnTo>
                      <a:pt x="47140" y="43990"/>
                    </a:lnTo>
                    <a:lnTo>
                      <a:pt x="46983" y="44423"/>
                    </a:lnTo>
                    <a:lnTo>
                      <a:pt x="46904" y="44580"/>
                    </a:lnTo>
                    <a:lnTo>
                      <a:pt x="46865" y="44738"/>
                    </a:lnTo>
                    <a:lnTo>
                      <a:pt x="46865" y="44895"/>
                    </a:lnTo>
                    <a:lnTo>
                      <a:pt x="46943" y="45014"/>
                    </a:lnTo>
                    <a:lnTo>
                      <a:pt x="47062" y="45092"/>
                    </a:lnTo>
                    <a:lnTo>
                      <a:pt x="47219" y="45132"/>
                    </a:lnTo>
                    <a:lnTo>
                      <a:pt x="47337" y="45132"/>
                    </a:lnTo>
                    <a:lnTo>
                      <a:pt x="47416" y="45092"/>
                    </a:lnTo>
                    <a:lnTo>
                      <a:pt x="47495" y="45014"/>
                    </a:lnTo>
                    <a:lnTo>
                      <a:pt x="47574" y="44935"/>
                    </a:lnTo>
                    <a:lnTo>
                      <a:pt x="47692" y="44698"/>
                    </a:lnTo>
                    <a:lnTo>
                      <a:pt x="47849" y="44305"/>
                    </a:lnTo>
                    <a:lnTo>
                      <a:pt x="48164" y="43478"/>
                    </a:lnTo>
                    <a:lnTo>
                      <a:pt x="48204" y="43359"/>
                    </a:lnTo>
                    <a:lnTo>
                      <a:pt x="48164" y="43202"/>
                    </a:lnTo>
                    <a:lnTo>
                      <a:pt x="48086" y="43084"/>
                    </a:lnTo>
                    <a:lnTo>
                      <a:pt x="47928" y="43005"/>
                    </a:lnTo>
                    <a:lnTo>
                      <a:pt x="47810" y="42966"/>
                    </a:lnTo>
                    <a:close/>
                    <a:moveTo>
                      <a:pt x="2206" y="44068"/>
                    </a:moveTo>
                    <a:lnTo>
                      <a:pt x="2048" y="44147"/>
                    </a:lnTo>
                    <a:lnTo>
                      <a:pt x="1970" y="44305"/>
                    </a:lnTo>
                    <a:lnTo>
                      <a:pt x="1970" y="44423"/>
                    </a:lnTo>
                    <a:lnTo>
                      <a:pt x="1970" y="44580"/>
                    </a:lnTo>
                    <a:lnTo>
                      <a:pt x="2048" y="44698"/>
                    </a:lnTo>
                    <a:lnTo>
                      <a:pt x="2206" y="45053"/>
                    </a:lnTo>
                    <a:lnTo>
                      <a:pt x="2403" y="45407"/>
                    </a:lnTo>
                    <a:lnTo>
                      <a:pt x="2639" y="45683"/>
                    </a:lnTo>
                    <a:lnTo>
                      <a:pt x="2915" y="45959"/>
                    </a:lnTo>
                    <a:lnTo>
                      <a:pt x="3033" y="46037"/>
                    </a:lnTo>
                    <a:lnTo>
                      <a:pt x="3190" y="46077"/>
                    </a:lnTo>
                    <a:lnTo>
                      <a:pt x="3348" y="46037"/>
                    </a:lnTo>
                    <a:lnTo>
                      <a:pt x="3466" y="45919"/>
                    </a:lnTo>
                    <a:lnTo>
                      <a:pt x="3545" y="45801"/>
                    </a:lnTo>
                    <a:lnTo>
                      <a:pt x="3545" y="45644"/>
                    </a:lnTo>
                    <a:lnTo>
                      <a:pt x="3505" y="45525"/>
                    </a:lnTo>
                    <a:lnTo>
                      <a:pt x="3427" y="45407"/>
                    </a:lnTo>
                    <a:lnTo>
                      <a:pt x="3230" y="45171"/>
                    </a:lnTo>
                    <a:lnTo>
                      <a:pt x="3033" y="44935"/>
                    </a:lnTo>
                    <a:lnTo>
                      <a:pt x="2875" y="44698"/>
                    </a:lnTo>
                    <a:lnTo>
                      <a:pt x="2757" y="44423"/>
                    </a:lnTo>
                    <a:lnTo>
                      <a:pt x="2678" y="44305"/>
                    </a:lnTo>
                    <a:lnTo>
                      <a:pt x="2600" y="44147"/>
                    </a:lnTo>
                    <a:lnTo>
                      <a:pt x="2482" y="44068"/>
                    </a:lnTo>
                    <a:close/>
                    <a:moveTo>
                      <a:pt x="46156" y="45525"/>
                    </a:moveTo>
                    <a:lnTo>
                      <a:pt x="46038" y="45604"/>
                    </a:lnTo>
                    <a:lnTo>
                      <a:pt x="45762" y="45762"/>
                    </a:lnTo>
                    <a:lnTo>
                      <a:pt x="45447" y="45880"/>
                    </a:lnTo>
                    <a:lnTo>
                      <a:pt x="45132" y="45998"/>
                    </a:lnTo>
                    <a:lnTo>
                      <a:pt x="44817" y="46037"/>
                    </a:lnTo>
                    <a:lnTo>
                      <a:pt x="44659" y="46116"/>
                    </a:lnTo>
                    <a:lnTo>
                      <a:pt x="44541" y="46195"/>
                    </a:lnTo>
                    <a:lnTo>
                      <a:pt x="44462" y="46313"/>
                    </a:lnTo>
                    <a:lnTo>
                      <a:pt x="44462" y="46471"/>
                    </a:lnTo>
                    <a:lnTo>
                      <a:pt x="44502" y="46589"/>
                    </a:lnTo>
                    <a:lnTo>
                      <a:pt x="44581" y="46707"/>
                    </a:lnTo>
                    <a:lnTo>
                      <a:pt x="44699" y="46786"/>
                    </a:lnTo>
                    <a:lnTo>
                      <a:pt x="44856" y="46825"/>
                    </a:lnTo>
                    <a:lnTo>
                      <a:pt x="44896" y="46825"/>
                    </a:lnTo>
                    <a:lnTo>
                      <a:pt x="45289" y="46746"/>
                    </a:lnTo>
                    <a:lnTo>
                      <a:pt x="45723" y="46628"/>
                    </a:lnTo>
                    <a:lnTo>
                      <a:pt x="46116" y="46431"/>
                    </a:lnTo>
                    <a:lnTo>
                      <a:pt x="46471" y="46195"/>
                    </a:lnTo>
                    <a:lnTo>
                      <a:pt x="46589" y="46116"/>
                    </a:lnTo>
                    <a:lnTo>
                      <a:pt x="46628" y="45959"/>
                    </a:lnTo>
                    <a:lnTo>
                      <a:pt x="46628" y="45841"/>
                    </a:lnTo>
                    <a:lnTo>
                      <a:pt x="46550" y="45683"/>
                    </a:lnTo>
                    <a:lnTo>
                      <a:pt x="46471" y="45565"/>
                    </a:lnTo>
                    <a:lnTo>
                      <a:pt x="46313" y="45525"/>
                    </a:lnTo>
                    <a:close/>
                    <a:moveTo>
                      <a:pt x="4451" y="45998"/>
                    </a:moveTo>
                    <a:lnTo>
                      <a:pt x="4293" y="46037"/>
                    </a:lnTo>
                    <a:lnTo>
                      <a:pt x="4214" y="46156"/>
                    </a:lnTo>
                    <a:lnTo>
                      <a:pt x="4136" y="46274"/>
                    </a:lnTo>
                    <a:lnTo>
                      <a:pt x="4136" y="46431"/>
                    </a:lnTo>
                    <a:lnTo>
                      <a:pt x="4175" y="46589"/>
                    </a:lnTo>
                    <a:lnTo>
                      <a:pt x="4293" y="46668"/>
                    </a:lnTo>
                    <a:lnTo>
                      <a:pt x="4411" y="46746"/>
                    </a:lnTo>
                    <a:lnTo>
                      <a:pt x="4844" y="46825"/>
                    </a:lnTo>
                    <a:lnTo>
                      <a:pt x="5278" y="46864"/>
                    </a:lnTo>
                    <a:lnTo>
                      <a:pt x="5829" y="46904"/>
                    </a:lnTo>
                    <a:lnTo>
                      <a:pt x="6026" y="46864"/>
                    </a:lnTo>
                    <a:lnTo>
                      <a:pt x="6183" y="46864"/>
                    </a:lnTo>
                    <a:lnTo>
                      <a:pt x="6302" y="46746"/>
                    </a:lnTo>
                    <a:lnTo>
                      <a:pt x="6380" y="46628"/>
                    </a:lnTo>
                    <a:lnTo>
                      <a:pt x="6420" y="46471"/>
                    </a:lnTo>
                    <a:lnTo>
                      <a:pt x="6380" y="46353"/>
                    </a:lnTo>
                    <a:lnTo>
                      <a:pt x="6302" y="46234"/>
                    </a:lnTo>
                    <a:lnTo>
                      <a:pt x="6144" y="46156"/>
                    </a:lnTo>
                    <a:lnTo>
                      <a:pt x="6026" y="46116"/>
                    </a:lnTo>
                    <a:lnTo>
                      <a:pt x="5356" y="46116"/>
                    </a:lnTo>
                    <a:lnTo>
                      <a:pt x="4923" y="46037"/>
                    </a:lnTo>
                    <a:lnTo>
                      <a:pt x="4608" y="45998"/>
                    </a:lnTo>
                    <a:close/>
                    <a:moveTo>
                      <a:pt x="42336" y="45919"/>
                    </a:moveTo>
                    <a:lnTo>
                      <a:pt x="42218" y="45959"/>
                    </a:lnTo>
                    <a:lnTo>
                      <a:pt x="42139" y="46037"/>
                    </a:lnTo>
                    <a:lnTo>
                      <a:pt x="41745" y="46471"/>
                    </a:lnTo>
                    <a:lnTo>
                      <a:pt x="41666" y="46628"/>
                    </a:lnTo>
                    <a:lnTo>
                      <a:pt x="41666" y="46746"/>
                    </a:lnTo>
                    <a:lnTo>
                      <a:pt x="41706" y="46904"/>
                    </a:lnTo>
                    <a:lnTo>
                      <a:pt x="41784" y="47022"/>
                    </a:lnTo>
                    <a:lnTo>
                      <a:pt x="41903" y="47101"/>
                    </a:lnTo>
                    <a:lnTo>
                      <a:pt x="42021" y="47140"/>
                    </a:lnTo>
                    <a:lnTo>
                      <a:pt x="42178" y="47101"/>
                    </a:lnTo>
                    <a:lnTo>
                      <a:pt x="42296" y="46983"/>
                    </a:lnTo>
                    <a:lnTo>
                      <a:pt x="42533" y="46707"/>
                    </a:lnTo>
                    <a:lnTo>
                      <a:pt x="42927" y="46786"/>
                    </a:lnTo>
                    <a:lnTo>
                      <a:pt x="43281" y="46864"/>
                    </a:lnTo>
                    <a:lnTo>
                      <a:pt x="43438" y="46825"/>
                    </a:lnTo>
                    <a:lnTo>
                      <a:pt x="43557" y="46786"/>
                    </a:lnTo>
                    <a:lnTo>
                      <a:pt x="43675" y="46668"/>
                    </a:lnTo>
                    <a:lnTo>
                      <a:pt x="43714" y="46510"/>
                    </a:lnTo>
                    <a:lnTo>
                      <a:pt x="43675" y="46353"/>
                    </a:lnTo>
                    <a:lnTo>
                      <a:pt x="43635" y="46234"/>
                    </a:lnTo>
                    <a:lnTo>
                      <a:pt x="43517" y="46156"/>
                    </a:lnTo>
                    <a:lnTo>
                      <a:pt x="43360" y="46116"/>
                    </a:lnTo>
                    <a:lnTo>
                      <a:pt x="42966" y="46037"/>
                    </a:lnTo>
                    <a:lnTo>
                      <a:pt x="42533" y="45919"/>
                    </a:lnTo>
                    <a:close/>
                    <a:moveTo>
                      <a:pt x="7483" y="46077"/>
                    </a:moveTo>
                    <a:lnTo>
                      <a:pt x="7326" y="46116"/>
                    </a:lnTo>
                    <a:lnTo>
                      <a:pt x="7207" y="46195"/>
                    </a:lnTo>
                    <a:lnTo>
                      <a:pt x="7089" y="46313"/>
                    </a:lnTo>
                    <a:lnTo>
                      <a:pt x="7050" y="46431"/>
                    </a:lnTo>
                    <a:lnTo>
                      <a:pt x="7089" y="46589"/>
                    </a:lnTo>
                    <a:lnTo>
                      <a:pt x="7168" y="46707"/>
                    </a:lnTo>
                    <a:lnTo>
                      <a:pt x="8192" y="47849"/>
                    </a:lnTo>
                    <a:lnTo>
                      <a:pt x="8310" y="47928"/>
                    </a:lnTo>
                    <a:lnTo>
                      <a:pt x="8468" y="47967"/>
                    </a:lnTo>
                    <a:lnTo>
                      <a:pt x="8586" y="47967"/>
                    </a:lnTo>
                    <a:lnTo>
                      <a:pt x="8743" y="47888"/>
                    </a:lnTo>
                    <a:lnTo>
                      <a:pt x="8822" y="47770"/>
                    </a:lnTo>
                    <a:lnTo>
                      <a:pt x="8861" y="47613"/>
                    </a:lnTo>
                    <a:lnTo>
                      <a:pt x="8822" y="47455"/>
                    </a:lnTo>
                    <a:lnTo>
                      <a:pt x="8743" y="47337"/>
                    </a:lnTo>
                    <a:lnTo>
                      <a:pt x="7719" y="46234"/>
                    </a:lnTo>
                    <a:lnTo>
                      <a:pt x="7601" y="46116"/>
                    </a:lnTo>
                    <a:lnTo>
                      <a:pt x="7483" y="46077"/>
                    </a:lnTo>
                    <a:close/>
                    <a:moveTo>
                      <a:pt x="40839" y="47495"/>
                    </a:moveTo>
                    <a:lnTo>
                      <a:pt x="40721" y="47613"/>
                    </a:lnTo>
                    <a:lnTo>
                      <a:pt x="39658" y="48676"/>
                    </a:lnTo>
                    <a:lnTo>
                      <a:pt x="39579" y="48794"/>
                    </a:lnTo>
                    <a:lnTo>
                      <a:pt x="39540" y="48952"/>
                    </a:lnTo>
                    <a:lnTo>
                      <a:pt x="39579" y="49109"/>
                    </a:lnTo>
                    <a:lnTo>
                      <a:pt x="39658" y="49227"/>
                    </a:lnTo>
                    <a:lnTo>
                      <a:pt x="39815" y="49306"/>
                    </a:lnTo>
                    <a:lnTo>
                      <a:pt x="39934" y="49346"/>
                    </a:lnTo>
                    <a:lnTo>
                      <a:pt x="40091" y="49306"/>
                    </a:lnTo>
                    <a:lnTo>
                      <a:pt x="40209" y="49227"/>
                    </a:lnTo>
                    <a:lnTo>
                      <a:pt x="41272" y="48125"/>
                    </a:lnTo>
                    <a:lnTo>
                      <a:pt x="41351" y="48007"/>
                    </a:lnTo>
                    <a:lnTo>
                      <a:pt x="41391" y="47849"/>
                    </a:lnTo>
                    <a:lnTo>
                      <a:pt x="41351" y="47691"/>
                    </a:lnTo>
                    <a:lnTo>
                      <a:pt x="41272" y="47573"/>
                    </a:lnTo>
                    <a:lnTo>
                      <a:pt x="41115" y="47495"/>
                    </a:lnTo>
                    <a:close/>
                    <a:moveTo>
                      <a:pt x="9373" y="48322"/>
                    </a:moveTo>
                    <a:lnTo>
                      <a:pt x="9255" y="48440"/>
                    </a:lnTo>
                    <a:lnTo>
                      <a:pt x="9176" y="48558"/>
                    </a:lnTo>
                    <a:lnTo>
                      <a:pt x="9137" y="48676"/>
                    </a:lnTo>
                    <a:lnTo>
                      <a:pt x="9176" y="48834"/>
                    </a:lnTo>
                    <a:lnTo>
                      <a:pt x="9255" y="48952"/>
                    </a:lnTo>
                    <a:lnTo>
                      <a:pt x="10319" y="50054"/>
                    </a:lnTo>
                    <a:lnTo>
                      <a:pt x="10476" y="50133"/>
                    </a:lnTo>
                    <a:lnTo>
                      <a:pt x="10752" y="50133"/>
                    </a:lnTo>
                    <a:lnTo>
                      <a:pt x="10870" y="50015"/>
                    </a:lnTo>
                    <a:lnTo>
                      <a:pt x="10949" y="49897"/>
                    </a:lnTo>
                    <a:lnTo>
                      <a:pt x="10988" y="49779"/>
                    </a:lnTo>
                    <a:lnTo>
                      <a:pt x="10949" y="49621"/>
                    </a:lnTo>
                    <a:lnTo>
                      <a:pt x="10870" y="49503"/>
                    </a:lnTo>
                    <a:lnTo>
                      <a:pt x="9807" y="48440"/>
                    </a:lnTo>
                    <a:lnTo>
                      <a:pt x="9649" y="48361"/>
                    </a:lnTo>
                    <a:lnTo>
                      <a:pt x="9531" y="48322"/>
                    </a:lnTo>
                    <a:close/>
                    <a:moveTo>
                      <a:pt x="38870" y="49621"/>
                    </a:moveTo>
                    <a:lnTo>
                      <a:pt x="38713" y="49661"/>
                    </a:lnTo>
                    <a:lnTo>
                      <a:pt x="38595" y="49739"/>
                    </a:lnTo>
                    <a:lnTo>
                      <a:pt x="37492" y="50803"/>
                    </a:lnTo>
                    <a:lnTo>
                      <a:pt x="37413" y="50921"/>
                    </a:lnTo>
                    <a:lnTo>
                      <a:pt x="37374" y="51039"/>
                    </a:lnTo>
                    <a:lnTo>
                      <a:pt x="37374" y="51196"/>
                    </a:lnTo>
                    <a:lnTo>
                      <a:pt x="37452" y="51315"/>
                    </a:lnTo>
                    <a:lnTo>
                      <a:pt x="37610" y="51393"/>
                    </a:lnTo>
                    <a:lnTo>
                      <a:pt x="37768" y="51433"/>
                    </a:lnTo>
                    <a:lnTo>
                      <a:pt x="37886" y="51433"/>
                    </a:lnTo>
                    <a:lnTo>
                      <a:pt x="38004" y="51354"/>
                    </a:lnTo>
                    <a:lnTo>
                      <a:pt x="39106" y="50291"/>
                    </a:lnTo>
                    <a:lnTo>
                      <a:pt x="39185" y="50173"/>
                    </a:lnTo>
                    <a:lnTo>
                      <a:pt x="39225" y="50015"/>
                    </a:lnTo>
                    <a:lnTo>
                      <a:pt x="39225" y="49897"/>
                    </a:lnTo>
                    <a:lnTo>
                      <a:pt x="39146" y="49739"/>
                    </a:lnTo>
                    <a:lnTo>
                      <a:pt x="38988" y="49661"/>
                    </a:lnTo>
                    <a:lnTo>
                      <a:pt x="38870" y="49621"/>
                    </a:lnTo>
                    <a:close/>
                    <a:moveTo>
                      <a:pt x="11697" y="50448"/>
                    </a:moveTo>
                    <a:lnTo>
                      <a:pt x="11539" y="50488"/>
                    </a:lnTo>
                    <a:lnTo>
                      <a:pt x="11421" y="50566"/>
                    </a:lnTo>
                    <a:lnTo>
                      <a:pt x="11342" y="50684"/>
                    </a:lnTo>
                    <a:lnTo>
                      <a:pt x="11303" y="50842"/>
                    </a:lnTo>
                    <a:lnTo>
                      <a:pt x="11342" y="50960"/>
                    </a:lnTo>
                    <a:lnTo>
                      <a:pt x="11421" y="51078"/>
                    </a:lnTo>
                    <a:lnTo>
                      <a:pt x="12563" y="52142"/>
                    </a:lnTo>
                    <a:lnTo>
                      <a:pt x="12681" y="52220"/>
                    </a:lnTo>
                    <a:lnTo>
                      <a:pt x="12800" y="52220"/>
                    </a:lnTo>
                    <a:lnTo>
                      <a:pt x="12957" y="52181"/>
                    </a:lnTo>
                    <a:lnTo>
                      <a:pt x="13115" y="52102"/>
                    </a:lnTo>
                    <a:lnTo>
                      <a:pt x="13193" y="51984"/>
                    </a:lnTo>
                    <a:lnTo>
                      <a:pt x="13193" y="51827"/>
                    </a:lnTo>
                    <a:lnTo>
                      <a:pt x="13154" y="51708"/>
                    </a:lnTo>
                    <a:lnTo>
                      <a:pt x="13075" y="51551"/>
                    </a:lnTo>
                    <a:lnTo>
                      <a:pt x="11973" y="50527"/>
                    </a:lnTo>
                    <a:lnTo>
                      <a:pt x="11815" y="50448"/>
                    </a:lnTo>
                    <a:close/>
                    <a:moveTo>
                      <a:pt x="36665" y="51708"/>
                    </a:moveTo>
                    <a:lnTo>
                      <a:pt x="36507" y="51748"/>
                    </a:lnTo>
                    <a:lnTo>
                      <a:pt x="36389" y="51827"/>
                    </a:lnTo>
                    <a:lnTo>
                      <a:pt x="35247" y="52811"/>
                    </a:lnTo>
                    <a:lnTo>
                      <a:pt x="35168" y="52929"/>
                    </a:lnTo>
                    <a:lnTo>
                      <a:pt x="35129" y="53087"/>
                    </a:lnTo>
                    <a:lnTo>
                      <a:pt x="35129" y="53244"/>
                    </a:lnTo>
                    <a:lnTo>
                      <a:pt x="35208" y="53362"/>
                    </a:lnTo>
                    <a:lnTo>
                      <a:pt x="35326" y="53441"/>
                    </a:lnTo>
                    <a:lnTo>
                      <a:pt x="35483" y="53481"/>
                    </a:lnTo>
                    <a:lnTo>
                      <a:pt x="35641" y="53481"/>
                    </a:lnTo>
                    <a:lnTo>
                      <a:pt x="35759" y="53402"/>
                    </a:lnTo>
                    <a:lnTo>
                      <a:pt x="36901" y="52378"/>
                    </a:lnTo>
                    <a:lnTo>
                      <a:pt x="36980" y="52260"/>
                    </a:lnTo>
                    <a:lnTo>
                      <a:pt x="37019" y="52102"/>
                    </a:lnTo>
                    <a:lnTo>
                      <a:pt x="36980" y="51984"/>
                    </a:lnTo>
                    <a:lnTo>
                      <a:pt x="36901" y="51827"/>
                    </a:lnTo>
                    <a:lnTo>
                      <a:pt x="36783" y="51748"/>
                    </a:lnTo>
                    <a:lnTo>
                      <a:pt x="36665" y="51708"/>
                    </a:lnTo>
                    <a:close/>
                    <a:moveTo>
                      <a:pt x="13942" y="52496"/>
                    </a:moveTo>
                    <a:lnTo>
                      <a:pt x="13784" y="52535"/>
                    </a:lnTo>
                    <a:lnTo>
                      <a:pt x="13666" y="52614"/>
                    </a:lnTo>
                    <a:lnTo>
                      <a:pt x="13587" y="52732"/>
                    </a:lnTo>
                    <a:lnTo>
                      <a:pt x="13548" y="52890"/>
                    </a:lnTo>
                    <a:lnTo>
                      <a:pt x="13587" y="53047"/>
                    </a:lnTo>
                    <a:lnTo>
                      <a:pt x="13705" y="53166"/>
                    </a:lnTo>
                    <a:lnTo>
                      <a:pt x="14847" y="54150"/>
                    </a:lnTo>
                    <a:lnTo>
                      <a:pt x="14966" y="54229"/>
                    </a:lnTo>
                    <a:lnTo>
                      <a:pt x="15084" y="54268"/>
                    </a:lnTo>
                    <a:lnTo>
                      <a:pt x="15241" y="54229"/>
                    </a:lnTo>
                    <a:lnTo>
                      <a:pt x="15359" y="54111"/>
                    </a:lnTo>
                    <a:lnTo>
                      <a:pt x="15438" y="53993"/>
                    </a:lnTo>
                    <a:lnTo>
                      <a:pt x="15478" y="53835"/>
                    </a:lnTo>
                    <a:lnTo>
                      <a:pt x="15438" y="53717"/>
                    </a:lnTo>
                    <a:lnTo>
                      <a:pt x="15359" y="53599"/>
                    </a:lnTo>
                    <a:lnTo>
                      <a:pt x="14217" y="52575"/>
                    </a:lnTo>
                    <a:lnTo>
                      <a:pt x="14060" y="52496"/>
                    </a:lnTo>
                    <a:close/>
                    <a:moveTo>
                      <a:pt x="34381" y="53717"/>
                    </a:moveTo>
                    <a:lnTo>
                      <a:pt x="34223" y="53756"/>
                    </a:lnTo>
                    <a:lnTo>
                      <a:pt x="34105" y="53835"/>
                    </a:lnTo>
                    <a:lnTo>
                      <a:pt x="32963" y="54820"/>
                    </a:lnTo>
                    <a:lnTo>
                      <a:pt x="32845" y="54938"/>
                    </a:lnTo>
                    <a:lnTo>
                      <a:pt x="32805" y="55056"/>
                    </a:lnTo>
                    <a:lnTo>
                      <a:pt x="32845" y="55213"/>
                    </a:lnTo>
                    <a:lnTo>
                      <a:pt x="32884" y="55332"/>
                    </a:lnTo>
                    <a:lnTo>
                      <a:pt x="33042" y="55450"/>
                    </a:lnTo>
                    <a:lnTo>
                      <a:pt x="33199" y="55489"/>
                    </a:lnTo>
                    <a:lnTo>
                      <a:pt x="33317" y="55450"/>
                    </a:lnTo>
                    <a:lnTo>
                      <a:pt x="33436" y="55371"/>
                    </a:lnTo>
                    <a:lnTo>
                      <a:pt x="34578" y="54386"/>
                    </a:lnTo>
                    <a:lnTo>
                      <a:pt x="34696" y="54268"/>
                    </a:lnTo>
                    <a:lnTo>
                      <a:pt x="34735" y="54150"/>
                    </a:lnTo>
                    <a:lnTo>
                      <a:pt x="34696" y="53993"/>
                    </a:lnTo>
                    <a:lnTo>
                      <a:pt x="34617" y="53874"/>
                    </a:lnTo>
                    <a:lnTo>
                      <a:pt x="34499" y="53756"/>
                    </a:lnTo>
                    <a:lnTo>
                      <a:pt x="34381" y="53717"/>
                    </a:lnTo>
                    <a:close/>
                    <a:moveTo>
                      <a:pt x="16226" y="54465"/>
                    </a:moveTo>
                    <a:lnTo>
                      <a:pt x="16068" y="54505"/>
                    </a:lnTo>
                    <a:lnTo>
                      <a:pt x="15950" y="54623"/>
                    </a:lnTo>
                    <a:lnTo>
                      <a:pt x="15871" y="54741"/>
                    </a:lnTo>
                    <a:lnTo>
                      <a:pt x="15871" y="54898"/>
                    </a:lnTo>
                    <a:lnTo>
                      <a:pt x="15911" y="55016"/>
                    </a:lnTo>
                    <a:lnTo>
                      <a:pt x="15989" y="55135"/>
                    </a:lnTo>
                    <a:lnTo>
                      <a:pt x="17171" y="56119"/>
                    </a:lnTo>
                    <a:lnTo>
                      <a:pt x="17289" y="56198"/>
                    </a:lnTo>
                    <a:lnTo>
                      <a:pt x="17565" y="56198"/>
                    </a:lnTo>
                    <a:lnTo>
                      <a:pt x="17722" y="56080"/>
                    </a:lnTo>
                    <a:lnTo>
                      <a:pt x="17762" y="55962"/>
                    </a:lnTo>
                    <a:lnTo>
                      <a:pt x="17801" y="55804"/>
                    </a:lnTo>
                    <a:lnTo>
                      <a:pt x="17762" y="55647"/>
                    </a:lnTo>
                    <a:lnTo>
                      <a:pt x="17644" y="55528"/>
                    </a:lnTo>
                    <a:lnTo>
                      <a:pt x="16501" y="54583"/>
                    </a:lnTo>
                    <a:lnTo>
                      <a:pt x="16344" y="54505"/>
                    </a:lnTo>
                    <a:lnTo>
                      <a:pt x="16226" y="54465"/>
                    </a:lnTo>
                    <a:close/>
                    <a:moveTo>
                      <a:pt x="31900" y="55686"/>
                    </a:moveTo>
                    <a:lnTo>
                      <a:pt x="31782" y="55765"/>
                    </a:lnTo>
                    <a:lnTo>
                      <a:pt x="30600" y="56749"/>
                    </a:lnTo>
                    <a:lnTo>
                      <a:pt x="30521" y="56867"/>
                    </a:lnTo>
                    <a:lnTo>
                      <a:pt x="30482" y="56986"/>
                    </a:lnTo>
                    <a:lnTo>
                      <a:pt x="30482" y="57143"/>
                    </a:lnTo>
                    <a:lnTo>
                      <a:pt x="30561" y="57261"/>
                    </a:lnTo>
                    <a:lnTo>
                      <a:pt x="30679" y="57379"/>
                    </a:lnTo>
                    <a:lnTo>
                      <a:pt x="30836" y="57419"/>
                    </a:lnTo>
                    <a:lnTo>
                      <a:pt x="30954" y="57379"/>
                    </a:lnTo>
                    <a:lnTo>
                      <a:pt x="31073" y="57340"/>
                    </a:lnTo>
                    <a:lnTo>
                      <a:pt x="32254" y="56355"/>
                    </a:lnTo>
                    <a:lnTo>
                      <a:pt x="32372" y="56237"/>
                    </a:lnTo>
                    <a:lnTo>
                      <a:pt x="32412" y="56119"/>
                    </a:lnTo>
                    <a:lnTo>
                      <a:pt x="32372" y="55962"/>
                    </a:lnTo>
                    <a:lnTo>
                      <a:pt x="32333" y="55843"/>
                    </a:lnTo>
                    <a:lnTo>
                      <a:pt x="32215" y="55725"/>
                    </a:lnTo>
                    <a:lnTo>
                      <a:pt x="32057" y="55686"/>
                    </a:lnTo>
                    <a:close/>
                    <a:moveTo>
                      <a:pt x="18549" y="56434"/>
                    </a:moveTo>
                    <a:lnTo>
                      <a:pt x="18392" y="56474"/>
                    </a:lnTo>
                    <a:lnTo>
                      <a:pt x="18274" y="56552"/>
                    </a:lnTo>
                    <a:lnTo>
                      <a:pt x="18234" y="56710"/>
                    </a:lnTo>
                    <a:lnTo>
                      <a:pt x="18195" y="56828"/>
                    </a:lnTo>
                    <a:lnTo>
                      <a:pt x="18234" y="56986"/>
                    </a:lnTo>
                    <a:lnTo>
                      <a:pt x="18352" y="57104"/>
                    </a:lnTo>
                    <a:lnTo>
                      <a:pt x="19534" y="58049"/>
                    </a:lnTo>
                    <a:lnTo>
                      <a:pt x="19652" y="58128"/>
                    </a:lnTo>
                    <a:lnTo>
                      <a:pt x="19770" y="58128"/>
                    </a:lnTo>
                    <a:lnTo>
                      <a:pt x="19928" y="58088"/>
                    </a:lnTo>
                    <a:lnTo>
                      <a:pt x="20085" y="58009"/>
                    </a:lnTo>
                    <a:lnTo>
                      <a:pt x="20125" y="57852"/>
                    </a:lnTo>
                    <a:lnTo>
                      <a:pt x="20164" y="57734"/>
                    </a:lnTo>
                    <a:lnTo>
                      <a:pt x="20125" y="57576"/>
                    </a:lnTo>
                    <a:lnTo>
                      <a:pt x="20006" y="57458"/>
                    </a:lnTo>
                    <a:lnTo>
                      <a:pt x="18825" y="56513"/>
                    </a:lnTo>
                    <a:lnTo>
                      <a:pt x="18707" y="56434"/>
                    </a:lnTo>
                    <a:close/>
                    <a:moveTo>
                      <a:pt x="29537" y="57616"/>
                    </a:moveTo>
                    <a:lnTo>
                      <a:pt x="29419" y="57694"/>
                    </a:lnTo>
                    <a:lnTo>
                      <a:pt x="28237" y="58640"/>
                    </a:lnTo>
                    <a:lnTo>
                      <a:pt x="28119" y="58758"/>
                    </a:lnTo>
                    <a:lnTo>
                      <a:pt x="28080" y="58876"/>
                    </a:lnTo>
                    <a:lnTo>
                      <a:pt x="28080" y="59033"/>
                    </a:lnTo>
                    <a:lnTo>
                      <a:pt x="28158" y="59152"/>
                    </a:lnTo>
                    <a:lnTo>
                      <a:pt x="28316" y="59270"/>
                    </a:lnTo>
                    <a:lnTo>
                      <a:pt x="28473" y="59309"/>
                    </a:lnTo>
                    <a:lnTo>
                      <a:pt x="28592" y="59270"/>
                    </a:lnTo>
                    <a:lnTo>
                      <a:pt x="28710" y="59230"/>
                    </a:lnTo>
                    <a:lnTo>
                      <a:pt x="29891" y="58285"/>
                    </a:lnTo>
                    <a:lnTo>
                      <a:pt x="30009" y="58167"/>
                    </a:lnTo>
                    <a:lnTo>
                      <a:pt x="30049" y="58009"/>
                    </a:lnTo>
                    <a:lnTo>
                      <a:pt x="30009" y="57891"/>
                    </a:lnTo>
                    <a:lnTo>
                      <a:pt x="29970" y="57734"/>
                    </a:lnTo>
                    <a:lnTo>
                      <a:pt x="29852" y="57655"/>
                    </a:lnTo>
                    <a:lnTo>
                      <a:pt x="29694" y="57616"/>
                    </a:lnTo>
                    <a:close/>
                    <a:moveTo>
                      <a:pt x="20912" y="58325"/>
                    </a:moveTo>
                    <a:lnTo>
                      <a:pt x="20794" y="58364"/>
                    </a:lnTo>
                    <a:lnTo>
                      <a:pt x="20676" y="58482"/>
                    </a:lnTo>
                    <a:lnTo>
                      <a:pt x="20597" y="58600"/>
                    </a:lnTo>
                    <a:lnTo>
                      <a:pt x="20597" y="58758"/>
                    </a:lnTo>
                    <a:lnTo>
                      <a:pt x="20637" y="58876"/>
                    </a:lnTo>
                    <a:lnTo>
                      <a:pt x="20715" y="58994"/>
                    </a:lnTo>
                    <a:lnTo>
                      <a:pt x="21936" y="59939"/>
                    </a:lnTo>
                    <a:lnTo>
                      <a:pt x="22054" y="60018"/>
                    </a:lnTo>
                    <a:lnTo>
                      <a:pt x="22172" y="60018"/>
                    </a:lnTo>
                    <a:lnTo>
                      <a:pt x="22330" y="59979"/>
                    </a:lnTo>
                    <a:lnTo>
                      <a:pt x="22487" y="59860"/>
                    </a:lnTo>
                    <a:lnTo>
                      <a:pt x="22527" y="59742"/>
                    </a:lnTo>
                    <a:lnTo>
                      <a:pt x="22527" y="59585"/>
                    </a:lnTo>
                    <a:lnTo>
                      <a:pt x="22487" y="59467"/>
                    </a:lnTo>
                    <a:lnTo>
                      <a:pt x="22409" y="59348"/>
                    </a:lnTo>
                    <a:lnTo>
                      <a:pt x="21188" y="58403"/>
                    </a:lnTo>
                    <a:lnTo>
                      <a:pt x="21070" y="58325"/>
                    </a:lnTo>
                    <a:close/>
                    <a:moveTo>
                      <a:pt x="27292" y="59467"/>
                    </a:moveTo>
                    <a:lnTo>
                      <a:pt x="27174" y="59506"/>
                    </a:lnTo>
                    <a:lnTo>
                      <a:pt x="27016" y="59545"/>
                    </a:lnTo>
                    <a:lnTo>
                      <a:pt x="26465" y="59979"/>
                    </a:lnTo>
                    <a:lnTo>
                      <a:pt x="26150" y="60175"/>
                    </a:lnTo>
                    <a:lnTo>
                      <a:pt x="25835" y="60333"/>
                    </a:lnTo>
                    <a:lnTo>
                      <a:pt x="25717" y="60412"/>
                    </a:lnTo>
                    <a:lnTo>
                      <a:pt x="25638" y="60530"/>
                    </a:lnTo>
                    <a:lnTo>
                      <a:pt x="25599" y="60687"/>
                    </a:lnTo>
                    <a:lnTo>
                      <a:pt x="25638" y="60845"/>
                    </a:lnTo>
                    <a:lnTo>
                      <a:pt x="25677" y="60924"/>
                    </a:lnTo>
                    <a:lnTo>
                      <a:pt x="25796" y="61002"/>
                    </a:lnTo>
                    <a:lnTo>
                      <a:pt x="25874" y="61042"/>
                    </a:lnTo>
                    <a:lnTo>
                      <a:pt x="25992" y="61081"/>
                    </a:lnTo>
                    <a:lnTo>
                      <a:pt x="26111" y="61042"/>
                    </a:lnTo>
                    <a:lnTo>
                      <a:pt x="26544" y="60845"/>
                    </a:lnTo>
                    <a:lnTo>
                      <a:pt x="26938" y="60609"/>
                    </a:lnTo>
                    <a:lnTo>
                      <a:pt x="27489" y="60175"/>
                    </a:lnTo>
                    <a:lnTo>
                      <a:pt x="27568" y="60057"/>
                    </a:lnTo>
                    <a:lnTo>
                      <a:pt x="27646" y="59900"/>
                    </a:lnTo>
                    <a:lnTo>
                      <a:pt x="27607" y="59782"/>
                    </a:lnTo>
                    <a:lnTo>
                      <a:pt x="27568" y="59624"/>
                    </a:lnTo>
                    <a:lnTo>
                      <a:pt x="27450" y="59545"/>
                    </a:lnTo>
                    <a:lnTo>
                      <a:pt x="27292" y="59467"/>
                    </a:lnTo>
                    <a:close/>
                    <a:moveTo>
                      <a:pt x="23433" y="60136"/>
                    </a:moveTo>
                    <a:lnTo>
                      <a:pt x="23275" y="60175"/>
                    </a:lnTo>
                    <a:lnTo>
                      <a:pt x="23157" y="60215"/>
                    </a:lnTo>
                    <a:lnTo>
                      <a:pt x="23078" y="60333"/>
                    </a:lnTo>
                    <a:lnTo>
                      <a:pt x="23039" y="60491"/>
                    </a:lnTo>
                    <a:lnTo>
                      <a:pt x="23039" y="60648"/>
                    </a:lnTo>
                    <a:lnTo>
                      <a:pt x="23118" y="60766"/>
                    </a:lnTo>
                    <a:lnTo>
                      <a:pt x="23236" y="60845"/>
                    </a:lnTo>
                    <a:lnTo>
                      <a:pt x="23590" y="61042"/>
                    </a:lnTo>
                    <a:lnTo>
                      <a:pt x="24023" y="61160"/>
                    </a:lnTo>
                    <a:lnTo>
                      <a:pt x="24417" y="61239"/>
                    </a:lnTo>
                    <a:lnTo>
                      <a:pt x="24850" y="61278"/>
                    </a:lnTo>
                    <a:lnTo>
                      <a:pt x="25008" y="61239"/>
                    </a:lnTo>
                    <a:lnTo>
                      <a:pt x="25126" y="61160"/>
                    </a:lnTo>
                    <a:lnTo>
                      <a:pt x="25205" y="61042"/>
                    </a:lnTo>
                    <a:lnTo>
                      <a:pt x="25244" y="60884"/>
                    </a:lnTo>
                    <a:lnTo>
                      <a:pt x="25205" y="60766"/>
                    </a:lnTo>
                    <a:lnTo>
                      <a:pt x="25126" y="60648"/>
                    </a:lnTo>
                    <a:lnTo>
                      <a:pt x="25008" y="60569"/>
                    </a:lnTo>
                    <a:lnTo>
                      <a:pt x="24850" y="60530"/>
                    </a:lnTo>
                    <a:lnTo>
                      <a:pt x="24535" y="60491"/>
                    </a:lnTo>
                    <a:lnTo>
                      <a:pt x="24181" y="60451"/>
                    </a:lnTo>
                    <a:lnTo>
                      <a:pt x="23866" y="60333"/>
                    </a:lnTo>
                    <a:lnTo>
                      <a:pt x="23590" y="60215"/>
                    </a:lnTo>
                    <a:lnTo>
                      <a:pt x="23433" y="6013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80" name="Google Shape;4080;p33"/>
              <p:cNvSpPr/>
              <p:nvPr/>
            </p:nvSpPr>
            <p:spPr>
              <a:xfrm>
                <a:off x="6843750" y="914125"/>
                <a:ext cx="1033800" cy="1318325"/>
              </a:xfrm>
              <a:custGeom>
                <a:avLst/>
                <a:gdLst/>
                <a:ahLst/>
                <a:cxnLst/>
                <a:rect l="l" t="t" r="r" b="b"/>
                <a:pathLst>
                  <a:path w="41352" h="52733" extrusionOk="0">
                    <a:moveTo>
                      <a:pt x="20086" y="2954"/>
                    </a:moveTo>
                    <a:lnTo>
                      <a:pt x="20322" y="2994"/>
                    </a:lnTo>
                    <a:lnTo>
                      <a:pt x="20558" y="3033"/>
                    </a:lnTo>
                    <a:lnTo>
                      <a:pt x="20755" y="3112"/>
                    </a:lnTo>
                    <a:lnTo>
                      <a:pt x="21188" y="3309"/>
                    </a:lnTo>
                    <a:lnTo>
                      <a:pt x="21582" y="3624"/>
                    </a:lnTo>
                    <a:lnTo>
                      <a:pt x="21897" y="3978"/>
                    </a:lnTo>
                    <a:lnTo>
                      <a:pt x="22212" y="4411"/>
                    </a:lnTo>
                    <a:lnTo>
                      <a:pt x="22291" y="4687"/>
                    </a:lnTo>
                    <a:lnTo>
                      <a:pt x="22409" y="4923"/>
                    </a:lnTo>
                    <a:lnTo>
                      <a:pt x="22449" y="5199"/>
                    </a:lnTo>
                    <a:lnTo>
                      <a:pt x="22527" y="5475"/>
                    </a:lnTo>
                    <a:lnTo>
                      <a:pt x="22527" y="5987"/>
                    </a:lnTo>
                    <a:lnTo>
                      <a:pt x="22449" y="6459"/>
                    </a:lnTo>
                    <a:lnTo>
                      <a:pt x="22330" y="6932"/>
                    </a:lnTo>
                    <a:lnTo>
                      <a:pt x="22094" y="7365"/>
                    </a:lnTo>
                    <a:lnTo>
                      <a:pt x="21937" y="7523"/>
                    </a:lnTo>
                    <a:lnTo>
                      <a:pt x="21779" y="7720"/>
                    </a:lnTo>
                    <a:lnTo>
                      <a:pt x="21622" y="7838"/>
                    </a:lnTo>
                    <a:lnTo>
                      <a:pt x="21425" y="7995"/>
                    </a:lnTo>
                    <a:lnTo>
                      <a:pt x="21228" y="8074"/>
                    </a:lnTo>
                    <a:lnTo>
                      <a:pt x="20991" y="8153"/>
                    </a:lnTo>
                    <a:lnTo>
                      <a:pt x="20755" y="8231"/>
                    </a:lnTo>
                    <a:lnTo>
                      <a:pt x="20519" y="8271"/>
                    </a:lnTo>
                    <a:lnTo>
                      <a:pt x="20283" y="8271"/>
                    </a:lnTo>
                    <a:lnTo>
                      <a:pt x="20086" y="8231"/>
                    </a:lnTo>
                    <a:lnTo>
                      <a:pt x="19849" y="8192"/>
                    </a:lnTo>
                    <a:lnTo>
                      <a:pt x="19613" y="8113"/>
                    </a:lnTo>
                    <a:lnTo>
                      <a:pt x="19180" y="7916"/>
                    </a:lnTo>
                    <a:lnTo>
                      <a:pt x="18825" y="7601"/>
                    </a:lnTo>
                    <a:lnTo>
                      <a:pt x="18471" y="7247"/>
                    </a:lnTo>
                    <a:lnTo>
                      <a:pt x="18195" y="6814"/>
                    </a:lnTo>
                    <a:lnTo>
                      <a:pt x="18077" y="6538"/>
                    </a:lnTo>
                    <a:lnTo>
                      <a:pt x="17998" y="6302"/>
                    </a:lnTo>
                    <a:lnTo>
                      <a:pt x="17920" y="6026"/>
                    </a:lnTo>
                    <a:lnTo>
                      <a:pt x="17880" y="5790"/>
                    </a:lnTo>
                    <a:lnTo>
                      <a:pt x="17841" y="5238"/>
                    </a:lnTo>
                    <a:lnTo>
                      <a:pt x="17920" y="4766"/>
                    </a:lnTo>
                    <a:lnTo>
                      <a:pt x="18077" y="4293"/>
                    </a:lnTo>
                    <a:lnTo>
                      <a:pt x="18313" y="3860"/>
                    </a:lnTo>
                    <a:lnTo>
                      <a:pt x="18432" y="3703"/>
                    </a:lnTo>
                    <a:lnTo>
                      <a:pt x="18589" y="3506"/>
                    </a:lnTo>
                    <a:lnTo>
                      <a:pt x="18786" y="3388"/>
                    </a:lnTo>
                    <a:lnTo>
                      <a:pt x="18983" y="3230"/>
                    </a:lnTo>
                    <a:lnTo>
                      <a:pt x="19180" y="3151"/>
                    </a:lnTo>
                    <a:lnTo>
                      <a:pt x="19416" y="3072"/>
                    </a:lnTo>
                    <a:lnTo>
                      <a:pt x="19613" y="2994"/>
                    </a:lnTo>
                    <a:lnTo>
                      <a:pt x="19849" y="2954"/>
                    </a:lnTo>
                    <a:close/>
                    <a:moveTo>
                      <a:pt x="19613" y="1"/>
                    </a:moveTo>
                    <a:lnTo>
                      <a:pt x="19062" y="119"/>
                    </a:lnTo>
                    <a:lnTo>
                      <a:pt x="18510" y="237"/>
                    </a:lnTo>
                    <a:lnTo>
                      <a:pt x="17998" y="434"/>
                    </a:lnTo>
                    <a:lnTo>
                      <a:pt x="17526" y="670"/>
                    </a:lnTo>
                    <a:lnTo>
                      <a:pt x="17053" y="946"/>
                    </a:lnTo>
                    <a:lnTo>
                      <a:pt x="16620" y="1261"/>
                    </a:lnTo>
                    <a:lnTo>
                      <a:pt x="16226" y="1655"/>
                    </a:lnTo>
                    <a:lnTo>
                      <a:pt x="15872" y="2049"/>
                    </a:lnTo>
                    <a:lnTo>
                      <a:pt x="15517" y="2482"/>
                    </a:lnTo>
                    <a:lnTo>
                      <a:pt x="15242" y="2915"/>
                    </a:lnTo>
                    <a:lnTo>
                      <a:pt x="15005" y="3427"/>
                    </a:lnTo>
                    <a:lnTo>
                      <a:pt x="14808" y="3939"/>
                    </a:lnTo>
                    <a:lnTo>
                      <a:pt x="14690" y="4490"/>
                    </a:lnTo>
                    <a:lnTo>
                      <a:pt x="14612" y="5042"/>
                    </a:lnTo>
                    <a:lnTo>
                      <a:pt x="14572" y="5632"/>
                    </a:lnTo>
                    <a:lnTo>
                      <a:pt x="14572" y="6026"/>
                    </a:lnTo>
                    <a:lnTo>
                      <a:pt x="14612" y="6420"/>
                    </a:lnTo>
                    <a:lnTo>
                      <a:pt x="14690" y="6853"/>
                    </a:lnTo>
                    <a:lnTo>
                      <a:pt x="14808" y="7208"/>
                    </a:lnTo>
                    <a:lnTo>
                      <a:pt x="14927" y="7601"/>
                    </a:lnTo>
                    <a:lnTo>
                      <a:pt x="15084" y="7956"/>
                    </a:lnTo>
                    <a:lnTo>
                      <a:pt x="15281" y="8310"/>
                    </a:lnTo>
                    <a:lnTo>
                      <a:pt x="15478" y="8665"/>
                    </a:lnTo>
                    <a:lnTo>
                      <a:pt x="15675" y="8980"/>
                    </a:lnTo>
                    <a:lnTo>
                      <a:pt x="15911" y="9255"/>
                    </a:lnTo>
                    <a:lnTo>
                      <a:pt x="16187" y="9570"/>
                    </a:lnTo>
                    <a:lnTo>
                      <a:pt x="16463" y="9807"/>
                    </a:lnTo>
                    <a:lnTo>
                      <a:pt x="16778" y="10082"/>
                    </a:lnTo>
                    <a:lnTo>
                      <a:pt x="17093" y="10279"/>
                    </a:lnTo>
                    <a:lnTo>
                      <a:pt x="17408" y="10516"/>
                    </a:lnTo>
                    <a:lnTo>
                      <a:pt x="17762" y="10673"/>
                    </a:lnTo>
                    <a:lnTo>
                      <a:pt x="17762" y="15675"/>
                    </a:lnTo>
                    <a:lnTo>
                      <a:pt x="9807" y="16147"/>
                    </a:lnTo>
                    <a:lnTo>
                      <a:pt x="9807" y="16659"/>
                    </a:lnTo>
                    <a:lnTo>
                      <a:pt x="9886" y="17880"/>
                    </a:lnTo>
                    <a:lnTo>
                      <a:pt x="9965" y="18628"/>
                    </a:lnTo>
                    <a:lnTo>
                      <a:pt x="10083" y="19376"/>
                    </a:lnTo>
                    <a:lnTo>
                      <a:pt x="10240" y="20046"/>
                    </a:lnTo>
                    <a:lnTo>
                      <a:pt x="10319" y="20361"/>
                    </a:lnTo>
                    <a:lnTo>
                      <a:pt x="10437" y="20637"/>
                    </a:lnTo>
                    <a:lnTo>
                      <a:pt x="10516" y="20755"/>
                    </a:lnTo>
                    <a:lnTo>
                      <a:pt x="10673" y="20834"/>
                    </a:lnTo>
                    <a:lnTo>
                      <a:pt x="10910" y="20912"/>
                    </a:lnTo>
                    <a:lnTo>
                      <a:pt x="11185" y="20952"/>
                    </a:lnTo>
                    <a:lnTo>
                      <a:pt x="11894" y="21070"/>
                    </a:lnTo>
                    <a:lnTo>
                      <a:pt x="12800" y="21149"/>
                    </a:lnTo>
                    <a:lnTo>
                      <a:pt x="13863" y="21227"/>
                    </a:lnTo>
                    <a:lnTo>
                      <a:pt x="17841" y="21227"/>
                    </a:lnTo>
                    <a:lnTo>
                      <a:pt x="17959" y="27292"/>
                    </a:lnTo>
                    <a:lnTo>
                      <a:pt x="18038" y="30482"/>
                    </a:lnTo>
                    <a:lnTo>
                      <a:pt x="18195" y="33711"/>
                    </a:lnTo>
                    <a:lnTo>
                      <a:pt x="18353" y="36901"/>
                    </a:lnTo>
                    <a:lnTo>
                      <a:pt x="18550" y="39973"/>
                    </a:lnTo>
                    <a:lnTo>
                      <a:pt x="18825" y="42887"/>
                    </a:lnTo>
                    <a:lnTo>
                      <a:pt x="19101" y="45605"/>
                    </a:lnTo>
                    <a:lnTo>
                      <a:pt x="19101" y="45605"/>
                    </a:lnTo>
                    <a:lnTo>
                      <a:pt x="18235" y="45093"/>
                    </a:lnTo>
                    <a:lnTo>
                      <a:pt x="17368" y="44541"/>
                    </a:lnTo>
                    <a:lnTo>
                      <a:pt x="15675" y="43399"/>
                    </a:lnTo>
                    <a:lnTo>
                      <a:pt x="14060" y="42218"/>
                    </a:lnTo>
                    <a:lnTo>
                      <a:pt x="12485" y="40958"/>
                    </a:lnTo>
                    <a:lnTo>
                      <a:pt x="10949" y="39658"/>
                    </a:lnTo>
                    <a:lnTo>
                      <a:pt x="9531" y="38319"/>
                    </a:lnTo>
                    <a:lnTo>
                      <a:pt x="8192" y="36980"/>
                    </a:lnTo>
                    <a:lnTo>
                      <a:pt x="6932" y="35602"/>
                    </a:lnTo>
                    <a:lnTo>
                      <a:pt x="7247" y="35287"/>
                    </a:lnTo>
                    <a:lnTo>
                      <a:pt x="7680" y="34893"/>
                    </a:lnTo>
                    <a:lnTo>
                      <a:pt x="8114" y="34538"/>
                    </a:lnTo>
                    <a:lnTo>
                      <a:pt x="8429" y="34184"/>
                    </a:lnTo>
                    <a:lnTo>
                      <a:pt x="7523" y="33475"/>
                    </a:lnTo>
                    <a:lnTo>
                      <a:pt x="6578" y="32766"/>
                    </a:lnTo>
                    <a:lnTo>
                      <a:pt x="5593" y="32097"/>
                    </a:lnTo>
                    <a:lnTo>
                      <a:pt x="4569" y="31506"/>
                    </a:lnTo>
                    <a:lnTo>
                      <a:pt x="3506" y="30955"/>
                    </a:lnTo>
                    <a:lnTo>
                      <a:pt x="2364" y="30443"/>
                    </a:lnTo>
                    <a:lnTo>
                      <a:pt x="1222" y="29970"/>
                    </a:lnTo>
                    <a:lnTo>
                      <a:pt x="40" y="29576"/>
                    </a:lnTo>
                    <a:lnTo>
                      <a:pt x="1" y="30718"/>
                    </a:lnTo>
                    <a:lnTo>
                      <a:pt x="40" y="31860"/>
                    </a:lnTo>
                    <a:lnTo>
                      <a:pt x="119" y="32963"/>
                    </a:lnTo>
                    <a:lnTo>
                      <a:pt x="277" y="34105"/>
                    </a:lnTo>
                    <a:lnTo>
                      <a:pt x="513" y="35208"/>
                    </a:lnTo>
                    <a:lnTo>
                      <a:pt x="789" y="36350"/>
                    </a:lnTo>
                    <a:lnTo>
                      <a:pt x="1143" y="37453"/>
                    </a:lnTo>
                    <a:lnTo>
                      <a:pt x="1537" y="38516"/>
                    </a:lnTo>
                    <a:lnTo>
                      <a:pt x="1891" y="38516"/>
                    </a:lnTo>
                    <a:lnTo>
                      <a:pt x="2206" y="38398"/>
                    </a:lnTo>
                    <a:lnTo>
                      <a:pt x="2561" y="38240"/>
                    </a:lnTo>
                    <a:lnTo>
                      <a:pt x="2915" y="38043"/>
                    </a:lnTo>
                    <a:lnTo>
                      <a:pt x="3270" y="37768"/>
                    </a:lnTo>
                    <a:lnTo>
                      <a:pt x="3585" y="37531"/>
                    </a:lnTo>
                    <a:lnTo>
                      <a:pt x="4018" y="37059"/>
                    </a:lnTo>
                    <a:lnTo>
                      <a:pt x="4412" y="37610"/>
                    </a:lnTo>
                    <a:lnTo>
                      <a:pt x="4806" y="38201"/>
                    </a:lnTo>
                    <a:lnTo>
                      <a:pt x="5278" y="38792"/>
                    </a:lnTo>
                    <a:lnTo>
                      <a:pt x="5790" y="39382"/>
                    </a:lnTo>
                    <a:lnTo>
                      <a:pt x="6893" y="40643"/>
                    </a:lnTo>
                    <a:lnTo>
                      <a:pt x="8153" y="41942"/>
                    </a:lnTo>
                    <a:lnTo>
                      <a:pt x="9492" y="43281"/>
                    </a:lnTo>
                    <a:lnTo>
                      <a:pt x="10870" y="44581"/>
                    </a:lnTo>
                    <a:lnTo>
                      <a:pt x="12288" y="45841"/>
                    </a:lnTo>
                    <a:lnTo>
                      <a:pt x="13706" y="47062"/>
                    </a:lnTo>
                    <a:lnTo>
                      <a:pt x="16344" y="49307"/>
                    </a:lnTo>
                    <a:lnTo>
                      <a:pt x="18589" y="51118"/>
                    </a:lnTo>
                    <a:lnTo>
                      <a:pt x="20676" y="52733"/>
                    </a:lnTo>
                    <a:lnTo>
                      <a:pt x="22764" y="51118"/>
                    </a:lnTo>
                    <a:lnTo>
                      <a:pt x="25008" y="49307"/>
                    </a:lnTo>
                    <a:lnTo>
                      <a:pt x="27647" y="47062"/>
                    </a:lnTo>
                    <a:lnTo>
                      <a:pt x="29065" y="45841"/>
                    </a:lnTo>
                    <a:lnTo>
                      <a:pt x="30482" y="44581"/>
                    </a:lnTo>
                    <a:lnTo>
                      <a:pt x="31861" y="43281"/>
                    </a:lnTo>
                    <a:lnTo>
                      <a:pt x="33200" y="41942"/>
                    </a:lnTo>
                    <a:lnTo>
                      <a:pt x="34460" y="40643"/>
                    </a:lnTo>
                    <a:lnTo>
                      <a:pt x="35602" y="39382"/>
                    </a:lnTo>
                    <a:lnTo>
                      <a:pt x="36075" y="38792"/>
                    </a:lnTo>
                    <a:lnTo>
                      <a:pt x="36547" y="38201"/>
                    </a:lnTo>
                    <a:lnTo>
                      <a:pt x="36980" y="37610"/>
                    </a:lnTo>
                    <a:lnTo>
                      <a:pt x="37335" y="37059"/>
                    </a:lnTo>
                    <a:lnTo>
                      <a:pt x="37807" y="37531"/>
                    </a:lnTo>
                    <a:lnTo>
                      <a:pt x="38083" y="37768"/>
                    </a:lnTo>
                    <a:lnTo>
                      <a:pt x="38437" y="38043"/>
                    </a:lnTo>
                    <a:lnTo>
                      <a:pt x="38792" y="38240"/>
                    </a:lnTo>
                    <a:lnTo>
                      <a:pt x="39146" y="38398"/>
                    </a:lnTo>
                    <a:lnTo>
                      <a:pt x="39501" y="38516"/>
                    </a:lnTo>
                    <a:lnTo>
                      <a:pt x="39816" y="38516"/>
                    </a:lnTo>
                    <a:lnTo>
                      <a:pt x="40210" y="37453"/>
                    </a:lnTo>
                    <a:lnTo>
                      <a:pt x="40564" y="36350"/>
                    </a:lnTo>
                    <a:lnTo>
                      <a:pt x="40879" y="35208"/>
                    </a:lnTo>
                    <a:lnTo>
                      <a:pt x="41076" y="34105"/>
                    </a:lnTo>
                    <a:lnTo>
                      <a:pt x="41234" y="32963"/>
                    </a:lnTo>
                    <a:lnTo>
                      <a:pt x="41352" y="31860"/>
                    </a:lnTo>
                    <a:lnTo>
                      <a:pt x="41352" y="30718"/>
                    </a:lnTo>
                    <a:lnTo>
                      <a:pt x="41352" y="29576"/>
                    </a:lnTo>
                    <a:lnTo>
                      <a:pt x="40131" y="29970"/>
                    </a:lnTo>
                    <a:lnTo>
                      <a:pt x="38989" y="30443"/>
                    </a:lnTo>
                    <a:lnTo>
                      <a:pt x="37886" y="30955"/>
                    </a:lnTo>
                    <a:lnTo>
                      <a:pt x="36783" y="31506"/>
                    </a:lnTo>
                    <a:lnTo>
                      <a:pt x="35760" y="32097"/>
                    </a:lnTo>
                    <a:lnTo>
                      <a:pt x="34775" y="32766"/>
                    </a:lnTo>
                    <a:lnTo>
                      <a:pt x="33830" y="33475"/>
                    </a:lnTo>
                    <a:lnTo>
                      <a:pt x="32963" y="34184"/>
                    </a:lnTo>
                    <a:lnTo>
                      <a:pt x="33278" y="34538"/>
                    </a:lnTo>
                    <a:lnTo>
                      <a:pt x="33712" y="34893"/>
                    </a:lnTo>
                    <a:lnTo>
                      <a:pt x="34105" y="35287"/>
                    </a:lnTo>
                    <a:lnTo>
                      <a:pt x="34460" y="35602"/>
                    </a:lnTo>
                    <a:lnTo>
                      <a:pt x="33200" y="36980"/>
                    </a:lnTo>
                    <a:lnTo>
                      <a:pt x="31821" y="38319"/>
                    </a:lnTo>
                    <a:lnTo>
                      <a:pt x="30404" y="39658"/>
                    </a:lnTo>
                    <a:lnTo>
                      <a:pt x="28907" y="40958"/>
                    </a:lnTo>
                    <a:lnTo>
                      <a:pt x="27332" y="42218"/>
                    </a:lnTo>
                    <a:lnTo>
                      <a:pt x="25678" y="43399"/>
                    </a:lnTo>
                    <a:lnTo>
                      <a:pt x="24024" y="44541"/>
                    </a:lnTo>
                    <a:lnTo>
                      <a:pt x="23157" y="45053"/>
                    </a:lnTo>
                    <a:lnTo>
                      <a:pt x="22252" y="45565"/>
                    </a:lnTo>
                    <a:lnTo>
                      <a:pt x="22252" y="45565"/>
                    </a:lnTo>
                    <a:lnTo>
                      <a:pt x="22488" y="34538"/>
                    </a:lnTo>
                    <a:lnTo>
                      <a:pt x="22567" y="27765"/>
                    </a:lnTo>
                    <a:lnTo>
                      <a:pt x="22606" y="21070"/>
                    </a:lnTo>
                    <a:lnTo>
                      <a:pt x="25638" y="20912"/>
                    </a:lnTo>
                    <a:lnTo>
                      <a:pt x="28119" y="20794"/>
                    </a:lnTo>
                    <a:lnTo>
                      <a:pt x="30482" y="20637"/>
                    </a:lnTo>
                    <a:lnTo>
                      <a:pt x="30561" y="19967"/>
                    </a:lnTo>
                    <a:lnTo>
                      <a:pt x="30601" y="19219"/>
                    </a:lnTo>
                    <a:lnTo>
                      <a:pt x="30561" y="18353"/>
                    </a:lnTo>
                    <a:lnTo>
                      <a:pt x="30482" y="17407"/>
                    </a:lnTo>
                    <a:lnTo>
                      <a:pt x="30404" y="16935"/>
                    </a:lnTo>
                    <a:lnTo>
                      <a:pt x="30285" y="16502"/>
                    </a:lnTo>
                    <a:lnTo>
                      <a:pt x="30128" y="16068"/>
                    </a:lnTo>
                    <a:lnTo>
                      <a:pt x="29970" y="15675"/>
                    </a:lnTo>
                    <a:lnTo>
                      <a:pt x="29734" y="15320"/>
                    </a:lnTo>
                    <a:lnTo>
                      <a:pt x="29458" y="15045"/>
                    </a:lnTo>
                    <a:lnTo>
                      <a:pt x="22606" y="15438"/>
                    </a:lnTo>
                    <a:lnTo>
                      <a:pt x="22567" y="12879"/>
                    </a:lnTo>
                    <a:lnTo>
                      <a:pt x="22488" y="10752"/>
                    </a:lnTo>
                    <a:lnTo>
                      <a:pt x="22842" y="10555"/>
                    </a:lnTo>
                    <a:lnTo>
                      <a:pt x="23197" y="10358"/>
                    </a:lnTo>
                    <a:lnTo>
                      <a:pt x="23512" y="10161"/>
                    </a:lnTo>
                    <a:lnTo>
                      <a:pt x="23827" y="9886"/>
                    </a:lnTo>
                    <a:lnTo>
                      <a:pt x="24103" y="9649"/>
                    </a:lnTo>
                    <a:lnTo>
                      <a:pt x="24378" y="9334"/>
                    </a:lnTo>
                    <a:lnTo>
                      <a:pt x="24654" y="9019"/>
                    </a:lnTo>
                    <a:lnTo>
                      <a:pt x="24890" y="8704"/>
                    </a:lnTo>
                    <a:lnTo>
                      <a:pt x="25087" y="8389"/>
                    </a:lnTo>
                    <a:lnTo>
                      <a:pt x="25284" y="8035"/>
                    </a:lnTo>
                    <a:lnTo>
                      <a:pt x="25442" y="7641"/>
                    </a:lnTo>
                    <a:lnTo>
                      <a:pt x="25560" y="7247"/>
                    </a:lnTo>
                    <a:lnTo>
                      <a:pt x="25678" y="6853"/>
                    </a:lnTo>
                    <a:lnTo>
                      <a:pt x="25757" y="6459"/>
                    </a:lnTo>
                    <a:lnTo>
                      <a:pt x="25796" y="6026"/>
                    </a:lnTo>
                    <a:lnTo>
                      <a:pt x="25835" y="5632"/>
                    </a:lnTo>
                    <a:lnTo>
                      <a:pt x="25796" y="5042"/>
                    </a:lnTo>
                    <a:lnTo>
                      <a:pt x="25717" y="4490"/>
                    </a:lnTo>
                    <a:lnTo>
                      <a:pt x="25560" y="3939"/>
                    </a:lnTo>
                    <a:lnTo>
                      <a:pt x="25363" y="3427"/>
                    </a:lnTo>
                    <a:lnTo>
                      <a:pt x="25126" y="2915"/>
                    </a:lnTo>
                    <a:lnTo>
                      <a:pt x="24851" y="2482"/>
                    </a:lnTo>
                    <a:lnTo>
                      <a:pt x="24536" y="2049"/>
                    </a:lnTo>
                    <a:lnTo>
                      <a:pt x="24181" y="1655"/>
                    </a:lnTo>
                    <a:lnTo>
                      <a:pt x="23787" y="1261"/>
                    </a:lnTo>
                    <a:lnTo>
                      <a:pt x="23354" y="946"/>
                    </a:lnTo>
                    <a:lnTo>
                      <a:pt x="22882" y="670"/>
                    </a:lnTo>
                    <a:lnTo>
                      <a:pt x="22370" y="434"/>
                    </a:lnTo>
                    <a:lnTo>
                      <a:pt x="21858" y="237"/>
                    </a:lnTo>
                    <a:lnTo>
                      <a:pt x="21346" y="119"/>
                    </a:lnTo>
                    <a:lnTo>
                      <a:pt x="20755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81" name="Google Shape;4081;p33"/>
              <p:cNvSpPr/>
              <p:nvPr/>
            </p:nvSpPr>
            <p:spPr>
              <a:xfrm>
                <a:off x="6825050" y="894450"/>
                <a:ext cx="1072200" cy="1361625"/>
              </a:xfrm>
              <a:custGeom>
                <a:avLst/>
                <a:gdLst/>
                <a:ahLst/>
                <a:cxnLst/>
                <a:rect l="l" t="t" r="r" b="b"/>
                <a:pathLst>
                  <a:path w="42888" h="54465" extrusionOk="0">
                    <a:moveTo>
                      <a:pt x="20952" y="1536"/>
                    </a:moveTo>
                    <a:lnTo>
                      <a:pt x="21424" y="1575"/>
                    </a:lnTo>
                    <a:lnTo>
                      <a:pt x="21936" y="1654"/>
                    </a:lnTo>
                    <a:lnTo>
                      <a:pt x="22370" y="1772"/>
                    </a:lnTo>
                    <a:lnTo>
                      <a:pt x="22842" y="1930"/>
                    </a:lnTo>
                    <a:lnTo>
                      <a:pt x="23275" y="2127"/>
                    </a:lnTo>
                    <a:lnTo>
                      <a:pt x="23669" y="2363"/>
                    </a:lnTo>
                    <a:lnTo>
                      <a:pt x="24024" y="2639"/>
                    </a:lnTo>
                    <a:lnTo>
                      <a:pt x="24378" y="2954"/>
                    </a:lnTo>
                    <a:lnTo>
                      <a:pt x="24693" y="3308"/>
                    </a:lnTo>
                    <a:lnTo>
                      <a:pt x="24969" y="3702"/>
                    </a:lnTo>
                    <a:lnTo>
                      <a:pt x="25205" y="4096"/>
                    </a:lnTo>
                    <a:lnTo>
                      <a:pt x="25441" y="4529"/>
                    </a:lnTo>
                    <a:lnTo>
                      <a:pt x="25599" y="4962"/>
                    </a:lnTo>
                    <a:lnTo>
                      <a:pt x="25717" y="5435"/>
                    </a:lnTo>
                    <a:lnTo>
                      <a:pt x="25796" y="5907"/>
                    </a:lnTo>
                    <a:lnTo>
                      <a:pt x="25796" y="6419"/>
                    </a:lnTo>
                    <a:lnTo>
                      <a:pt x="25796" y="6774"/>
                    </a:lnTo>
                    <a:lnTo>
                      <a:pt x="25756" y="7128"/>
                    </a:lnTo>
                    <a:lnTo>
                      <a:pt x="25678" y="7443"/>
                    </a:lnTo>
                    <a:lnTo>
                      <a:pt x="25599" y="7798"/>
                    </a:lnTo>
                    <a:lnTo>
                      <a:pt x="25481" y="8113"/>
                    </a:lnTo>
                    <a:lnTo>
                      <a:pt x="25363" y="8428"/>
                    </a:lnTo>
                    <a:lnTo>
                      <a:pt x="25205" y="8743"/>
                    </a:lnTo>
                    <a:lnTo>
                      <a:pt x="25008" y="9058"/>
                    </a:lnTo>
                    <a:lnTo>
                      <a:pt x="24811" y="9334"/>
                    </a:lnTo>
                    <a:lnTo>
                      <a:pt x="24614" y="9609"/>
                    </a:lnTo>
                    <a:lnTo>
                      <a:pt x="24378" y="9845"/>
                    </a:lnTo>
                    <a:lnTo>
                      <a:pt x="24102" y="10082"/>
                    </a:lnTo>
                    <a:lnTo>
                      <a:pt x="23827" y="10318"/>
                    </a:lnTo>
                    <a:lnTo>
                      <a:pt x="23551" y="10515"/>
                    </a:lnTo>
                    <a:lnTo>
                      <a:pt x="23236" y="10673"/>
                    </a:lnTo>
                    <a:lnTo>
                      <a:pt x="22921" y="10830"/>
                    </a:lnTo>
                    <a:lnTo>
                      <a:pt x="22448" y="11066"/>
                    </a:lnTo>
                    <a:lnTo>
                      <a:pt x="22448" y="11578"/>
                    </a:lnTo>
                    <a:lnTo>
                      <a:pt x="22527" y="13626"/>
                    </a:lnTo>
                    <a:lnTo>
                      <a:pt x="22566" y="16225"/>
                    </a:lnTo>
                    <a:lnTo>
                      <a:pt x="22566" y="16265"/>
                    </a:lnTo>
                    <a:lnTo>
                      <a:pt x="19298" y="16383"/>
                    </a:lnTo>
                    <a:lnTo>
                      <a:pt x="19298" y="11460"/>
                    </a:lnTo>
                    <a:lnTo>
                      <a:pt x="19298" y="10988"/>
                    </a:lnTo>
                    <a:lnTo>
                      <a:pt x="18865" y="10791"/>
                    </a:lnTo>
                    <a:lnTo>
                      <a:pt x="18549" y="10633"/>
                    </a:lnTo>
                    <a:lnTo>
                      <a:pt x="18234" y="10436"/>
                    </a:lnTo>
                    <a:lnTo>
                      <a:pt x="17959" y="10239"/>
                    </a:lnTo>
                    <a:lnTo>
                      <a:pt x="17722" y="10003"/>
                    </a:lnTo>
                    <a:lnTo>
                      <a:pt x="17447" y="9767"/>
                    </a:lnTo>
                    <a:lnTo>
                      <a:pt x="17250" y="9530"/>
                    </a:lnTo>
                    <a:lnTo>
                      <a:pt x="16817" y="8979"/>
                    </a:lnTo>
                    <a:lnTo>
                      <a:pt x="16502" y="8388"/>
                    </a:lnTo>
                    <a:lnTo>
                      <a:pt x="16383" y="8073"/>
                    </a:lnTo>
                    <a:lnTo>
                      <a:pt x="16265" y="7758"/>
                    </a:lnTo>
                    <a:lnTo>
                      <a:pt x="16187" y="7443"/>
                    </a:lnTo>
                    <a:lnTo>
                      <a:pt x="16147" y="7089"/>
                    </a:lnTo>
                    <a:lnTo>
                      <a:pt x="16108" y="6734"/>
                    </a:lnTo>
                    <a:lnTo>
                      <a:pt x="16068" y="6419"/>
                    </a:lnTo>
                    <a:lnTo>
                      <a:pt x="16108" y="5907"/>
                    </a:lnTo>
                    <a:lnTo>
                      <a:pt x="16187" y="5435"/>
                    </a:lnTo>
                    <a:lnTo>
                      <a:pt x="16305" y="4962"/>
                    </a:lnTo>
                    <a:lnTo>
                      <a:pt x="16462" y="4529"/>
                    </a:lnTo>
                    <a:lnTo>
                      <a:pt x="16659" y="4096"/>
                    </a:lnTo>
                    <a:lnTo>
                      <a:pt x="16895" y="3702"/>
                    </a:lnTo>
                    <a:lnTo>
                      <a:pt x="17171" y="3308"/>
                    </a:lnTo>
                    <a:lnTo>
                      <a:pt x="17486" y="2954"/>
                    </a:lnTo>
                    <a:lnTo>
                      <a:pt x="17841" y="2639"/>
                    </a:lnTo>
                    <a:lnTo>
                      <a:pt x="18234" y="2363"/>
                    </a:lnTo>
                    <a:lnTo>
                      <a:pt x="18628" y="2127"/>
                    </a:lnTo>
                    <a:lnTo>
                      <a:pt x="19061" y="1930"/>
                    </a:lnTo>
                    <a:lnTo>
                      <a:pt x="19495" y="1772"/>
                    </a:lnTo>
                    <a:lnTo>
                      <a:pt x="19967" y="1654"/>
                    </a:lnTo>
                    <a:lnTo>
                      <a:pt x="20440" y="1575"/>
                    </a:lnTo>
                    <a:lnTo>
                      <a:pt x="20952" y="1536"/>
                    </a:lnTo>
                    <a:close/>
                    <a:moveTo>
                      <a:pt x="29891" y="16580"/>
                    </a:moveTo>
                    <a:lnTo>
                      <a:pt x="30128" y="16974"/>
                    </a:lnTo>
                    <a:lnTo>
                      <a:pt x="30285" y="17407"/>
                    </a:lnTo>
                    <a:lnTo>
                      <a:pt x="30403" y="17919"/>
                    </a:lnTo>
                    <a:lnTo>
                      <a:pt x="30482" y="18470"/>
                    </a:lnTo>
                    <a:lnTo>
                      <a:pt x="30561" y="19021"/>
                    </a:lnTo>
                    <a:lnTo>
                      <a:pt x="30561" y="19612"/>
                    </a:lnTo>
                    <a:lnTo>
                      <a:pt x="30561" y="20163"/>
                    </a:lnTo>
                    <a:lnTo>
                      <a:pt x="30561" y="20715"/>
                    </a:lnTo>
                    <a:lnTo>
                      <a:pt x="27647" y="20872"/>
                    </a:lnTo>
                    <a:lnTo>
                      <a:pt x="23315" y="21109"/>
                    </a:lnTo>
                    <a:lnTo>
                      <a:pt x="22606" y="21148"/>
                    </a:lnTo>
                    <a:lnTo>
                      <a:pt x="22606" y="21187"/>
                    </a:lnTo>
                    <a:lnTo>
                      <a:pt x="19337" y="21266"/>
                    </a:lnTo>
                    <a:lnTo>
                      <a:pt x="19337" y="21227"/>
                    </a:lnTo>
                    <a:lnTo>
                      <a:pt x="18549" y="21266"/>
                    </a:lnTo>
                    <a:lnTo>
                      <a:pt x="15399" y="21266"/>
                    </a:lnTo>
                    <a:lnTo>
                      <a:pt x="14296" y="21227"/>
                    </a:lnTo>
                    <a:lnTo>
                      <a:pt x="13430" y="21187"/>
                    </a:lnTo>
                    <a:lnTo>
                      <a:pt x="12760" y="21109"/>
                    </a:lnTo>
                    <a:lnTo>
                      <a:pt x="12288" y="21069"/>
                    </a:lnTo>
                    <a:lnTo>
                      <a:pt x="12012" y="20991"/>
                    </a:lnTo>
                    <a:lnTo>
                      <a:pt x="11815" y="20951"/>
                    </a:lnTo>
                    <a:lnTo>
                      <a:pt x="11697" y="20597"/>
                    </a:lnTo>
                    <a:lnTo>
                      <a:pt x="11618" y="20242"/>
                    </a:lnTo>
                    <a:lnTo>
                      <a:pt x="11461" y="19376"/>
                    </a:lnTo>
                    <a:lnTo>
                      <a:pt x="11382" y="18470"/>
                    </a:lnTo>
                    <a:lnTo>
                      <a:pt x="11343" y="17643"/>
                    </a:lnTo>
                    <a:lnTo>
                      <a:pt x="19298" y="17210"/>
                    </a:lnTo>
                    <a:lnTo>
                      <a:pt x="19298" y="17170"/>
                    </a:lnTo>
                    <a:lnTo>
                      <a:pt x="23512" y="16974"/>
                    </a:lnTo>
                    <a:lnTo>
                      <a:pt x="29891" y="16580"/>
                    </a:lnTo>
                    <a:close/>
                    <a:moveTo>
                      <a:pt x="22606" y="21936"/>
                    </a:moveTo>
                    <a:lnTo>
                      <a:pt x="22566" y="28591"/>
                    </a:lnTo>
                    <a:lnTo>
                      <a:pt x="22488" y="35325"/>
                    </a:lnTo>
                    <a:lnTo>
                      <a:pt x="22251" y="46352"/>
                    </a:lnTo>
                    <a:lnTo>
                      <a:pt x="22251" y="46707"/>
                    </a:lnTo>
                    <a:lnTo>
                      <a:pt x="21424" y="47297"/>
                    </a:lnTo>
                    <a:lnTo>
                      <a:pt x="20676" y="46746"/>
                    </a:lnTo>
                    <a:lnTo>
                      <a:pt x="20597" y="46274"/>
                    </a:lnTo>
                    <a:lnTo>
                      <a:pt x="20322" y="43556"/>
                    </a:lnTo>
                    <a:lnTo>
                      <a:pt x="20046" y="40603"/>
                    </a:lnTo>
                    <a:lnTo>
                      <a:pt x="19849" y="37452"/>
                    </a:lnTo>
                    <a:lnTo>
                      <a:pt x="19692" y="34262"/>
                    </a:lnTo>
                    <a:lnTo>
                      <a:pt x="19573" y="31072"/>
                    </a:lnTo>
                    <a:lnTo>
                      <a:pt x="19455" y="27882"/>
                    </a:lnTo>
                    <a:lnTo>
                      <a:pt x="19337" y="22054"/>
                    </a:lnTo>
                    <a:lnTo>
                      <a:pt x="22606" y="21936"/>
                    </a:lnTo>
                    <a:close/>
                    <a:moveTo>
                      <a:pt x="41351" y="31387"/>
                    </a:moveTo>
                    <a:lnTo>
                      <a:pt x="41351" y="32293"/>
                    </a:lnTo>
                    <a:lnTo>
                      <a:pt x="41273" y="33199"/>
                    </a:lnTo>
                    <a:lnTo>
                      <a:pt x="41194" y="34065"/>
                    </a:lnTo>
                    <a:lnTo>
                      <a:pt x="41036" y="34971"/>
                    </a:lnTo>
                    <a:lnTo>
                      <a:pt x="40879" y="35837"/>
                    </a:lnTo>
                    <a:lnTo>
                      <a:pt x="40643" y="36704"/>
                    </a:lnTo>
                    <a:lnTo>
                      <a:pt x="40367" y="37610"/>
                    </a:lnTo>
                    <a:lnTo>
                      <a:pt x="40091" y="38476"/>
                    </a:lnTo>
                    <a:lnTo>
                      <a:pt x="39737" y="38279"/>
                    </a:lnTo>
                    <a:lnTo>
                      <a:pt x="39343" y="38003"/>
                    </a:lnTo>
                    <a:lnTo>
                      <a:pt x="38989" y="37688"/>
                    </a:lnTo>
                    <a:lnTo>
                      <a:pt x="38673" y="37334"/>
                    </a:lnTo>
                    <a:lnTo>
                      <a:pt x="37965" y="36546"/>
                    </a:lnTo>
                    <a:lnTo>
                      <a:pt x="37453" y="37452"/>
                    </a:lnTo>
                    <a:lnTo>
                      <a:pt x="37138" y="37925"/>
                    </a:lnTo>
                    <a:lnTo>
                      <a:pt x="36783" y="38397"/>
                    </a:lnTo>
                    <a:lnTo>
                      <a:pt x="35956" y="39461"/>
                    </a:lnTo>
                    <a:lnTo>
                      <a:pt x="35011" y="40524"/>
                    </a:lnTo>
                    <a:lnTo>
                      <a:pt x="33948" y="41666"/>
                    </a:lnTo>
                    <a:lnTo>
                      <a:pt x="32806" y="42808"/>
                    </a:lnTo>
                    <a:lnTo>
                      <a:pt x="31624" y="43950"/>
                    </a:lnTo>
                    <a:lnTo>
                      <a:pt x="30403" y="45092"/>
                    </a:lnTo>
                    <a:lnTo>
                      <a:pt x="29143" y="46195"/>
                    </a:lnTo>
                    <a:lnTo>
                      <a:pt x="26701" y="48321"/>
                    </a:lnTo>
                    <a:lnTo>
                      <a:pt x="24496" y="50133"/>
                    </a:lnTo>
                    <a:lnTo>
                      <a:pt x="22645" y="51590"/>
                    </a:lnTo>
                    <a:lnTo>
                      <a:pt x="21424" y="52575"/>
                    </a:lnTo>
                    <a:lnTo>
                      <a:pt x="20204" y="51590"/>
                    </a:lnTo>
                    <a:lnTo>
                      <a:pt x="18392" y="50133"/>
                    </a:lnTo>
                    <a:lnTo>
                      <a:pt x="16147" y="48321"/>
                    </a:lnTo>
                    <a:lnTo>
                      <a:pt x="13706" y="46195"/>
                    </a:lnTo>
                    <a:lnTo>
                      <a:pt x="12485" y="45092"/>
                    </a:lnTo>
                    <a:lnTo>
                      <a:pt x="11225" y="43950"/>
                    </a:lnTo>
                    <a:lnTo>
                      <a:pt x="10043" y="42808"/>
                    </a:lnTo>
                    <a:lnTo>
                      <a:pt x="8901" y="41666"/>
                    </a:lnTo>
                    <a:lnTo>
                      <a:pt x="7877" y="40524"/>
                    </a:lnTo>
                    <a:lnTo>
                      <a:pt x="6893" y="39461"/>
                    </a:lnTo>
                    <a:lnTo>
                      <a:pt x="6105" y="38397"/>
                    </a:lnTo>
                    <a:lnTo>
                      <a:pt x="5750" y="37925"/>
                    </a:lnTo>
                    <a:lnTo>
                      <a:pt x="5435" y="37452"/>
                    </a:lnTo>
                    <a:lnTo>
                      <a:pt x="4884" y="36546"/>
                    </a:lnTo>
                    <a:lnTo>
                      <a:pt x="4215" y="37334"/>
                    </a:lnTo>
                    <a:lnTo>
                      <a:pt x="3860" y="37688"/>
                    </a:lnTo>
                    <a:lnTo>
                      <a:pt x="3506" y="38003"/>
                    </a:lnTo>
                    <a:lnTo>
                      <a:pt x="3112" y="38279"/>
                    </a:lnTo>
                    <a:lnTo>
                      <a:pt x="2797" y="38476"/>
                    </a:lnTo>
                    <a:lnTo>
                      <a:pt x="2482" y="37610"/>
                    </a:lnTo>
                    <a:lnTo>
                      <a:pt x="2206" y="36704"/>
                    </a:lnTo>
                    <a:lnTo>
                      <a:pt x="1970" y="35837"/>
                    </a:lnTo>
                    <a:lnTo>
                      <a:pt x="1812" y="34971"/>
                    </a:lnTo>
                    <a:lnTo>
                      <a:pt x="1655" y="34065"/>
                    </a:lnTo>
                    <a:lnTo>
                      <a:pt x="1576" y="33199"/>
                    </a:lnTo>
                    <a:lnTo>
                      <a:pt x="1497" y="32293"/>
                    </a:lnTo>
                    <a:lnTo>
                      <a:pt x="1497" y="31387"/>
                    </a:lnTo>
                    <a:lnTo>
                      <a:pt x="2403" y="31742"/>
                    </a:lnTo>
                    <a:lnTo>
                      <a:pt x="3309" y="32136"/>
                    </a:lnTo>
                    <a:lnTo>
                      <a:pt x="4136" y="32529"/>
                    </a:lnTo>
                    <a:lnTo>
                      <a:pt x="5002" y="32963"/>
                    </a:lnTo>
                    <a:lnTo>
                      <a:pt x="5790" y="33435"/>
                    </a:lnTo>
                    <a:lnTo>
                      <a:pt x="6577" y="33947"/>
                    </a:lnTo>
                    <a:lnTo>
                      <a:pt x="7326" y="34459"/>
                    </a:lnTo>
                    <a:lnTo>
                      <a:pt x="8035" y="35010"/>
                    </a:lnTo>
                    <a:lnTo>
                      <a:pt x="7916" y="35129"/>
                    </a:lnTo>
                    <a:lnTo>
                      <a:pt x="7444" y="35522"/>
                    </a:lnTo>
                    <a:lnTo>
                      <a:pt x="7247" y="35719"/>
                    </a:lnTo>
                    <a:lnTo>
                      <a:pt x="7050" y="35916"/>
                    </a:lnTo>
                    <a:lnTo>
                      <a:pt x="6696" y="36428"/>
                    </a:lnTo>
                    <a:lnTo>
                      <a:pt x="7089" y="36901"/>
                    </a:lnTo>
                    <a:lnTo>
                      <a:pt x="8468" y="38397"/>
                    </a:lnTo>
                    <a:lnTo>
                      <a:pt x="9925" y="39815"/>
                    </a:lnTo>
                    <a:lnTo>
                      <a:pt x="11421" y="41193"/>
                    </a:lnTo>
                    <a:lnTo>
                      <a:pt x="12957" y="42532"/>
                    </a:lnTo>
                    <a:lnTo>
                      <a:pt x="14533" y="43753"/>
                    </a:lnTo>
                    <a:lnTo>
                      <a:pt x="16187" y="44935"/>
                    </a:lnTo>
                    <a:lnTo>
                      <a:pt x="17841" y="46037"/>
                    </a:lnTo>
                    <a:lnTo>
                      <a:pt x="19495" y="47022"/>
                    </a:lnTo>
                    <a:lnTo>
                      <a:pt x="20755" y="47770"/>
                    </a:lnTo>
                    <a:lnTo>
                      <a:pt x="21227" y="48085"/>
                    </a:lnTo>
                    <a:lnTo>
                      <a:pt x="21346" y="48125"/>
                    </a:lnTo>
                    <a:lnTo>
                      <a:pt x="21503" y="48125"/>
                    </a:lnTo>
                    <a:lnTo>
                      <a:pt x="21621" y="48085"/>
                    </a:lnTo>
                    <a:lnTo>
                      <a:pt x="21858" y="47928"/>
                    </a:lnTo>
                    <a:lnTo>
                      <a:pt x="22212" y="47652"/>
                    </a:lnTo>
                    <a:lnTo>
                      <a:pt x="22212" y="47691"/>
                    </a:lnTo>
                    <a:lnTo>
                      <a:pt x="23393" y="47022"/>
                    </a:lnTo>
                    <a:lnTo>
                      <a:pt x="25047" y="46037"/>
                    </a:lnTo>
                    <a:lnTo>
                      <a:pt x="26701" y="44935"/>
                    </a:lnTo>
                    <a:lnTo>
                      <a:pt x="28316" y="43753"/>
                    </a:lnTo>
                    <a:lnTo>
                      <a:pt x="29931" y="42493"/>
                    </a:lnTo>
                    <a:lnTo>
                      <a:pt x="31467" y="41193"/>
                    </a:lnTo>
                    <a:lnTo>
                      <a:pt x="32963" y="39815"/>
                    </a:lnTo>
                    <a:lnTo>
                      <a:pt x="34381" y="38358"/>
                    </a:lnTo>
                    <a:lnTo>
                      <a:pt x="35759" y="36901"/>
                    </a:lnTo>
                    <a:lnTo>
                      <a:pt x="36192" y="36428"/>
                    </a:lnTo>
                    <a:lnTo>
                      <a:pt x="35799" y="35916"/>
                    </a:lnTo>
                    <a:lnTo>
                      <a:pt x="35602" y="35719"/>
                    </a:lnTo>
                    <a:lnTo>
                      <a:pt x="35405" y="35522"/>
                    </a:lnTo>
                    <a:lnTo>
                      <a:pt x="34932" y="35129"/>
                    </a:lnTo>
                    <a:lnTo>
                      <a:pt x="34814" y="35010"/>
                    </a:lnTo>
                    <a:lnTo>
                      <a:pt x="35562" y="34459"/>
                    </a:lnTo>
                    <a:lnTo>
                      <a:pt x="36311" y="33947"/>
                    </a:lnTo>
                    <a:lnTo>
                      <a:pt x="37059" y="33435"/>
                    </a:lnTo>
                    <a:lnTo>
                      <a:pt x="37886" y="32963"/>
                    </a:lnTo>
                    <a:lnTo>
                      <a:pt x="38713" y="32529"/>
                    </a:lnTo>
                    <a:lnTo>
                      <a:pt x="39579" y="32136"/>
                    </a:lnTo>
                    <a:lnTo>
                      <a:pt x="40446" y="31742"/>
                    </a:lnTo>
                    <a:lnTo>
                      <a:pt x="41351" y="31387"/>
                    </a:lnTo>
                    <a:close/>
                    <a:moveTo>
                      <a:pt x="20952" y="0"/>
                    </a:moveTo>
                    <a:lnTo>
                      <a:pt x="20282" y="39"/>
                    </a:lnTo>
                    <a:lnTo>
                      <a:pt x="19652" y="158"/>
                    </a:lnTo>
                    <a:lnTo>
                      <a:pt x="19061" y="315"/>
                    </a:lnTo>
                    <a:lnTo>
                      <a:pt x="18471" y="512"/>
                    </a:lnTo>
                    <a:lnTo>
                      <a:pt x="17919" y="788"/>
                    </a:lnTo>
                    <a:lnTo>
                      <a:pt x="17368" y="1103"/>
                    </a:lnTo>
                    <a:lnTo>
                      <a:pt x="16895" y="1497"/>
                    </a:lnTo>
                    <a:lnTo>
                      <a:pt x="16423" y="1890"/>
                    </a:lnTo>
                    <a:lnTo>
                      <a:pt x="16029" y="2324"/>
                    </a:lnTo>
                    <a:lnTo>
                      <a:pt x="15635" y="2836"/>
                    </a:lnTo>
                    <a:lnTo>
                      <a:pt x="15320" y="3348"/>
                    </a:lnTo>
                    <a:lnTo>
                      <a:pt x="15045" y="3899"/>
                    </a:lnTo>
                    <a:lnTo>
                      <a:pt x="14848" y="4490"/>
                    </a:lnTo>
                    <a:lnTo>
                      <a:pt x="14690" y="5120"/>
                    </a:lnTo>
                    <a:lnTo>
                      <a:pt x="14572" y="5750"/>
                    </a:lnTo>
                    <a:lnTo>
                      <a:pt x="14572" y="6419"/>
                    </a:lnTo>
                    <a:lnTo>
                      <a:pt x="14572" y="6813"/>
                    </a:lnTo>
                    <a:lnTo>
                      <a:pt x="14611" y="7246"/>
                    </a:lnTo>
                    <a:lnTo>
                      <a:pt x="14690" y="7640"/>
                    </a:lnTo>
                    <a:lnTo>
                      <a:pt x="14769" y="8073"/>
                    </a:lnTo>
                    <a:lnTo>
                      <a:pt x="14887" y="8467"/>
                    </a:lnTo>
                    <a:lnTo>
                      <a:pt x="15045" y="8861"/>
                    </a:lnTo>
                    <a:lnTo>
                      <a:pt x="15241" y="9215"/>
                    </a:lnTo>
                    <a:lnTo>
                      <a:pt x="15438" y="9609"/>
                    </a:lnTo>
                    <a:lnTo>
                      <a:pt x="15635" y="9964"/>
                    </a:lnTo>
                    <a:lnTo>
                      <a:pt x="15872" y="10279"/>
                    </a:lnTo>
                    <a:lnTo>
                      <a:pt x="16147" y="10594"/>
                    </a:lnTo>
                    <a:lnTo>
                      <a:pt x="16423" y="10909"/>
                    </a:lnTo>
                    <a:lnTo>
                      <a:pt x="16738" y="11184"/>
                    </a:lnTo>
                    <a:lnTo>
                      <a:pt x="17053" y="11460"/>
                    </a:lnTo>
                    <a:lnTo>
                      <a:pt x="17407" y="11696"/>
                    </a:lnTo>
                    <a:lnTo>
                      <a:pt x="17762" y="11933"/>
                    </a:lnTo>
                    <a:lnTo>
                      <a:pt x="17762" y="15753"/>
                    </a:lnTo>
                    <a:lnTo>
                      <a:pt x="9767" y="16225"/>
                    </a:lnTo>
                    <a:lnTo>
                      <a:pt x="9767" y="16934"/>
                    </a:lnTo>
                    <a:lnTo>
                      <a:pt x="9807" y="17604"/>
                    </a:lnTo>
                    <a:lnTo>
                      <a:pt x="9886" y="18903"/>
                    </a:lnTo>
                    <a:lnTo>
                      <a:pt x="9964" y="19652"/>
                    </a:lnTo>
                    <a:lnTo>
                      <a:pt x="10082" y="20439"/>
                    </a:lnTo>
                    <a:lnTo>
                      <a:pt x="10279" y="21148"/>
                    </a:lnTo>
                    <a:lnTo>
                      <a:pt x="10397" y="21463"/>
                    </a:lnTo>
                    <a:lnTo>
                      <a:pt x="10516" y="21739"/>
                    </a:lnTo>
                    <a:lnTo>
                      <a:pt x="10634" y="21936"/>
                    </a:lnTo>
                    <a:lnTo>
                      <a:pt x="10713" y="22054"/>
                    </a:lnTo>
                    <a:lnTo>
                      <a:pt x="10791" y="22133"/>
                    </a:lnTo>
                    <a:lnTo>
                      <a:pt x="10949" y="22251"/>
                    </a:lnTo>
                    <a:lnTo>
                      <a:pt x="11146" y="22329"/>
                    </a:lnTo>
                    <a:lnTo>
                      <a:pt x="11382" y="22408"/>
                    </a:lnTo>
                    <a:lnTo>
                      <a:pt x="11697" y="22487"/>
                    </a:lnTo>
                    <a:lnTo>
                      <a:pt x="12603" y="22645"/>
                    </a:lnTo>
                    <a:lnTo>
                      <a:pt x="13863" y="22723"/>
                    </a:lnTo>
                    <a:lnTo>
                      <a:pt x="15556" y="22802"/>
                    </a:lnTo>
                    <a:lnTo>
                      <a:pt x="17841" y="22802"/>
                    </a:lnTo>
                    <a:lnTo>
                      <a:pt x="17959" y="28119"/>
                    </a:lnTo>
                    <a:lnTo>
                      <a:pt x="18038" y="30993"/>
                    </a:lnTo>
                    <a:lnTo>
                      <a:pt x="18156" y="33868"/>
                    </a:lnTo>
                    <a:lnTo>
                      <a:pt x="18313" y="36783"/>
                    </a:lnTo>
                    <a:lnTo>
                      <a:pt x="18471" y="39618"/>
                    </a:lnTo>
                    <a:lnTo>
                      <a:pt x="18668" y="42335"/>
                    </a:lnTo>
                    <a:lnTo>
                      <a:pt x="18943" y="44935"/>
                    </a:lnTo>
                    <a:lnTo>
                      <a:pt x="17565" y="44068"/>
                    </a:lnTo>
                    <a:lnTo>
                      <a:pt x="16226" y="43123"/>
                    </a:lnTo>
                    <a:lnTo>
                      <a:pt x="14887" y="42099"/>
                    </a:lnTo>
                    <a:lnTo>
                      <a:pt x="13587" y="41075"/>
                    </a:lnTo>
                    <a:lnTo>
                      <a:pt x="12288" y="39972"/>
                    </a:lnTo>
                    <a:lnTo>
                      <a:pt x="11067" y="38830"/>
                    </a:lnTo>
                    <a:lnTo>
                      <a:pt x="9886" y="37649"/>
                    </a:lnTo>
                    <a:lnTo>
                      <a:pt x="8704" y="36428"/>
                    </a:lnTo>
                    <a:lnTo>
                      <a:pt x="8901" y="36271"/>
                    </a:lnTo>
                    <a:lnTo>
                      <a:pt x="9374" y="35837"/>
                    </a:lnTo>
                    <a:lnTo>
                      <a:pt x="9610" y="35641"/>
                    </a:lnTo>
                    <a:lnTo>
                      <a:pt x="9767" y="35444"/>
                    </a:lnTo>
                    <a:lnTo>
                      <a:pt x="10201" y="34892"/>
                    </a:lnTo>
                    <a:lnTo>
                      <a:pt x="9649" y="34420"/>
                    </a:lnTo>
                    <a:lnTo>
                      <a:pt x="8743" y="33632"/>
                    </a:lnTo>
                    <a:lnTo>
                      <a:pt x="7798" y="32923"/>
                    </a:lnTo>
                    <a:lnTo>
                      <a:pt x="6774" y="32254"/>
                    </a:lnTo>
                    <a:lnTo>
                      <a:pt x="5672" y="31624"/>
                    </a:lnTo>
                    <a:lnTo>
                      <a:pt x="4569" y="31072"/>
                    </a:lnTo>
                    <a:lnTo>
                      <a:pt x="3427" y="30521"/>
                    </a:lnTo>
                    <a:lnTo>
                      <a:pt x="2245" y="30048"/>
                    </a:lnTo>
                    <a:lnTo>
                      <a:pt x="1025" y="29615"/>
                    </a:lnTo>
                    <a:lnTo>
                      <a:pt x="79" y="29339"/>
                    </a:lnTo>
                    <a:lnTo>
                      <a:pt x="40" y="30324"/>
                    </a:lnTo>
                    <a:lnTo>
                      <a:pt x="1" y="31505"/>
                    </a:lnTo>
                    <a:lnTo>
                      <a:pt x="1" y="32687"/>
                    </a:lnTo>
                    <a:lnTo>
                      <a:pt x="119" y="33829"/>
                    </a:lnTo>
                    <a:lnTo>
                      <a:pt x="276" y="35010"/>
                    </a:lnTo>
                    <a:lnTo>
                      <a:pt x="513" y="36192"/>
                    </a:lnTo>
                    <a:lnTo>
                      <a:pt x="788" y="37334"/>
                    </a:lnTo>
                    <a:lnTo>
                      <a:pt x="1182" y="38476"/>
                    </a:lnTo>
                    <a:lnTo>
                      <a:pt x="1615" y="39618"/>
                    </a:lnTo>
                    <a:lnTo>
                      <a:pt x="1773" y="40012"/>
                    </a:lnTo>
                    <a:lnTo>
                      <a:pt x="2206" y="40051"/>
                    </a:lnTo>
                    <a:lnTo>
                      <a:pt x="2561" y="40091"/>
                    </a:lnTo>
                    <a:lnTo>
                      <a:pt x="2876" y="40012"/>
                    </a:lnTo>
                    <a:lnTo>
                      <a:pt x="3230" y="39933"/>
                    </a:lnTo>
                    <a:lnTo>
                      <a:pt x="3545" y="39776"/>
                    </a:lnTo>
                    <a:lnTo>
                      <a:pt x="3860" y="39618"/>
                    </a:lnTo>
                    <a:lnTo>
                      <a:pt x="4136" y="39421"/>
                    </a:lnTo>
                    <a:lnTo>
                      <a:pt x="4648" y="39027"/>
                    </a:lnTo>
                    <a:lnTo>
                      <a:pt x="5514" y="40169"/>
                    </a:lnTo>
                    <a:lnTo>
                      <a:pt x="6538" y="41351"/>
                    </a:lnTo>
                    <a:lnTo>
                      <a:pt x="7680" y="42572"/>
                    </a:lnTo>
                    <a:lnTo>
                      <a:pt x="8901" y="43793"/>
                    </a:lnTo>
                    <a:lnTo>
                      <a:pt x="10201" y="45053"/>
                    </a:lnTo>
                    <a:lnTo>
                      <a:pt x="11540" y="46274"/>
                    </a:lnTo>
                    <a:lnTo>
                      <a:pt x="12879" y="47494"/>
                    </a:lnTo>
                    <a:lnTo>
                      <a:pt x="14178" y="48636"/>
                    </a:lnTo>
                    <a:lnTo>
                      <a:pt x="16699" y="50724"/>
                    </a:lnTo>
                    <a:lnTo>
                      <a:pt x="18786" y="52417"/>
                    </a:lnTo>
                    <a:lnTo>
                      <a:pt x="20991" y="54111"/>
                    </a:lnTo>
                    <a:lnTo>
                      <a:pt x="21424" y="54465"/>
                    </a:lnTo>
                    <a:lnTo>
                      <a:pt x="21897" y="54111"/>
                    </a:lnTo>
                    <a:lnTo>
                      <a:pt x="24063" y="52417"/>
                    </a:lnTo>
                    <a:lnTo>
                      <a:pt x="26190" y="50724"/>
                    </a:lnTo>
                    <a:lnTo>
                      <a:pt x="28671" y="48636"/>
                    </a:lnTo>
                    <a:lnTo>
                      <a:pt x="30010" y="47494"/>
                    </a:lnTo>
                    <a:lnTo>
                      <a:pt x="31349" y="46274"/>
                    </a:lnTo>
                    <a:lnTo>
                      <a:pt x="32687" y="45053"/>
                    </a:lnTo>
                    <a:lnTo>
                      <a:pt x="33948" y="43793"/>
                    </a:lnTo>
                    <a:lnTo>
                      <a:pt x="35208" y="42572"/>
                    </a:lnTo>
                    <a:lnTo>
                      <a:pt x="36311" y="41351"/>
                    </a:lnTo>
                    <a:lnTo>
                      <a:pt x="37335" y="40169"/>
                    </a:lnTo>
                    <a:lnTo>
                      <a:pt x="38201" y="39027"/>
                    </a:lnTo>
                    <a:lnTo>
                      <a:pt x="38713" y="39421"/>
                    </a:lnTo>
                    <a:lnTo>
                      <a:pt x="39028" y="39618"/>
                    </a:lnTo>
                    <a:lnTo>
                      <a:pt x="39304" y="39776"/>
                    </a:lnTo>
                    <a:lnTo>
                      <a:pt x="39658" y="39933"/>
                    </a:lnTo>
                    <a:lnTo>
                      <a:pt x="39973" y="40012"/>
                    </a:lnTo>
                    <a:lnTo>
                      <a:pt x="40288" y="40091"/>
                    </a:lnTo>
                    <a:lnTo>
                      <a:pt x="40643" y="40051"/>
                    </a:lnTo>
                    <a:lnTo>
                      <a:pt x="41076" y="40012"/>
                    </a:lnTo>
                    <a:lnTo>
                      <a:pt x="41273" y="39618"/>
                    </a:lnTo>
                    <a:lnTo>
                      <a:pt x="41706" y="38476"/>
                    </a:lnTo>
                    <a:lnTo>
                      <a:pt x="42060" y="37334"/>
                    </a:lnTo>
                    <a:lnTo>
                      <a:pt x="42375" y="36192"/>
                    </a:lnTo>
                    <a:lnTo>
                      <a:pt x="42572" y="35010"/>
                    </a:lnTo>
                    <a:lnTo>
                      <a:pt x="42769" y="33829"/>
                    </a:lnTo>
                    <a:lnTo>
                      <a:pt x="42848" y="32687"/>
                    </a:lnTo>
                    <a:lnTo>
                      <a:pt x="42887" y="31505"/>
                    </a:lnTo>
                    <a:lnTo>
                      <a:pt x="42848" y="30324"/>
                    </a:lnTo>
                    <a:lnTo>
                      <a:pt x="42769" y="29339"/>
                    </a:lnTo>
                    <a:lnTo>
                      <a:pt x="41863" y="29615"/>
                    </a:lnTo>
                    <a:lnTo>
                      <a:pt x="40643" y="30048"/>
                    </a:lnTo>
                    <a:lnTo>
                      <a:pt x="39422" y="30521"/>
                    </a:lnTo>
                    <a:lnTo>
                      <a:pt x="38280" y="31072"/>
                    </a:lnTo>
                    <a:lnTo>
                      <a:pt x="37177" y="31624"/>
                    </a:lnTo>
                    <a:lnTo>
                      <a:pt x="36114" y="32254"/>
                    </a:lnTo>
                    <a:lnTo>
                      <a:pt x="35090" y="32923"/>
                    </a:lnTo>
                    <a:lnTo>
                      <a:pt x="34105" y="33632"/>
                    </a:lnTo>
                    <a:lnTo>
                      <a:pt x="33199" y="34420"/>
                    </a:lnTo>
                    <a:lnTo>
                      <a:pt x="32648" y="34892"/>
                    </a:lnTo>
                    <a:lnTo>
                      <a:pt x="33081" y="35444"/>
                    </a:lnTo>
                    <a:lnTo>
                      <a:pt x="33278" y="35641"/>
                    </a:lnTo>
                    <a:lnTo>
                      <a:pt x="33475" y="35837"/>
                    </a:lnTo>
                    <a:lnTo>
                      <a:pt x="33948" y="36271"/>
                    </a:lnTo>
                    <a:lnTo>
                      <a:pt x="34145" y="36428"/>
                    </a:lnTo>
                    <a:lnTo>
                      <a:pt x="32963" y="37649"/>
                    </a:lnTo>
                    <a:lnTo>
                      <a:pt x="31782" y="38830"/>
                    </a:lnTo>
                    <a:lnTo>
                      <a:pt x="30522" y="40012"/>
                    </a:lnTo>
                    <a:lnTo>
                      <a:pt x="29222" y="41115"/>
                    </a:lnTo>
                    <a:lnTo>
                      <a:pt x="27883" y="42178"/>
                    </a:lnTo>
                    <a:lnTo>
                      <a:pt x="26544" y="43162"/>
                    </a:lnTo>
                    <a:lnTo>
                      <a:pt x="25205" y="44108"/>
                    </a:lnTo>
                    <a:lnTo>
                      <a:pt x="23787" y="45013"/>
                    </a:lnTo>
                    <a:lnTo>
                      <a:pt x="23787" y="45013"/>
                    </a:lnTo>
                    <a:lnTo>
                      <a:pt x="23984" y="34617"/>
                    </a:lnTo>
                    <a:lnTo>
                      <a:pt x="24063" y="28591"/>
                    </a:lnTo>
                    <a:lnTo>
                      <a:pt x="24142" y="22605"/>
                    </a:lnTo>
                    <a:lnTo>
                      <a:pt x="29143" y="22329"/>
                    </a:lnTo>
                    <a:lnTo>
                      <a:pt x="31309" y="22172"/>
                    </a:lnTo>
                    <a:lnTo>
                      <a:pt x="31900" y="22133"/>
                    </a:lnTo>
                    <a:lnTo>
                      <a:pt x="32018" y="21542"/>
                    </a:lnTo>
                    <a:lnTo>
                      <a:pt x="32018" y="21187"/>
                    </a:lnTo>
                    <a:lnTo>
                      <a:pt x="32097" y="20557"/>
                    </a:lnTo>
                    <a:lnTo>
                      <a:pt x="32097" y="19770"/>
                    </a:lnTo>
                    <a:lnTo>
                      <a:pt x="32057" y="18825"/>
                    </a:lnTo>
                    <a:lnTo>
                      <a:pt x="32018" y="18313"/>
                    </a:lnTo>
                    <a:lnTo>
                      <a:pt x="31939" y="17801"/>
                    </a:lnTo>
                    <a:lnTo>
                      <a:pt x="31821" y="17328"/>
                    </a:lnTo>
                    <a:lnTo>
                      <a:pt x="31703" y="16855"/>
                    </a:lnTo>
                    <a:lnTo>
                      <a:pt x="31506" y="16383"/>
                    </a:lnTo>
                    <a:lnTo>
                      <a:pt x="31309" y="15950"/>
                    </a:lnTo>
                    <a:lnTo>
                      <a:pt x="31033" y="15595"/>
                    </a:lnTo>
                    <a:lnTo>
                      <a:pt x="30718" y="15241"/>
                    </a:lnTo>
                    <a:lnTo>
                      <a:pt x="30482" y="15044"/>
                    </a:lnTo>
                    <a:lnTo>
                      <a:pt x="24102" y="15398"/>
                    </a:lnTo>
                    <a:lnTo>
                      <a:pt x="23984" y="12011"/>
                    </a:lnTo>
                    <a:lnTo>
                      <a:pt x="24378" y="11775"/>
                    </a:lnTo>
                    <a:lnTo>
                      <a:pt x="24732" y="11539"/>
                    </a:lnTo>
                    <a:lnTo>
                      <a:pt x="25047" y="11263"/>
                    </a:lnTo>
                    <a:lnTo>
                      <a:pt x="25363" y="10988"/>
                    </a:lnTo>
                    <a:lnTo>
                      <a:pt x="25678" y="10673"/>
                    </a:lnTo>
                    <a:lnTo>
                      <a:pt x="25953" y="10357"/>
                    </a:lnTo>
                    <a:lnTo>
                      <a:pt x="26190" y="10003"/>
                    </a:lnTo>
                    <a:lnTo>
                      <a:pt x="26426" y="9649"/>
                    </a:lnTo>
                    <a:lnTo>
                      <a:pt x="26623" y="9294"/>
                    </a:lnTo>
                    <a:lnTo>
                      <a:pt x="26820" y="8900"/>
                    </a:lnTo>
                    <a:lnTo>
                      <a:pt x="26977" y="8507"/>
                    </a:lnTo>
                    <a:lnTo>
                      <a:pt x="27095" y="8113"/>
                    </a:lnTo>
                    <a:lnTo>
                      <a:pt x="27174" y="7680"/>
                    </a:lnTo>
                    <a:lnTo>
                      <a:pt x="27253" y="7286"/>
                    </a:lnTo>
                    <a:lnTo>
                      <a:pt x="27292" y="6852"/>
                    </a:lnTo>
                    <a:lnTo>
                      <a:pt x="27332" y="6419"/>
                    </a:lnTo>
                    <a:lnTo>
                      <a:pt x="27292" y="5750"/>
                    </a:lnTo>
                    <a:lnTo>
                      <a:pt x="27213" y="5120"/>
                    </a:lnTo>
                    <a:lnTo>
                      <a:pt x="27056" y="4490"/>
                    </a:lnTo>
                    <a:lnTo>
                      <a:pt x="26820" y="3899"/>
                    </a:lnTo>
                    <a:lnTo>
                      <a:pt x="26544" y="3348"/>
                    </a:lnTo>
                    <a:lnTo>
                      <a:pt x="26229" y="2836"/>
                    </a:lnTo>
                    <a:lnTo>
                      <a:pt x="25874" y="2324"/>
                    </a:lnTo>
                    <a:lnTo>
                      <a:pt x="25441" y="1890"/>
                    </a:lnTo>
                    <a:lnTo>
                      <a:pt x="25008" y="1497"/>
                    </a:lnTo>
                    <a:lnTo>
                      <a:pt x="24496" y="1103"/>
                    </a:lnTo>
                    <a:lnTo>
                      <a:pt x="23984" y="788"/>
                    </a:lnTo>
                    <a:lnTo>
                      <a:pt x="23433" y="512"/>
                    </a:lnTo>
                    <a:lnTo>
                      <a:pt x="22842" y="315"/>
                    </a:lnTo>
                    <a:lnTo>
                      <a:pt x="22212" y="158"/>
                    </a:lnTo>
                    <a:lnTo>
                      <a:pt x="21582" y="39"/>
                    </a:lnTo>
                    <a:lnTo>
                      <a:pt x="2095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82" name="Google Shape;4082;p33"/>
              <p:cNvSpPr/>
              <p:nvPr/>
            </p:nvSpPr>
            <p:spPr>
              <a:xfrm>
                <a:off x="7271050" y="969275"/>
                <a:ext cx="154600" cy="170350"/>
              </a:xfrm>
              <a:custGeom>
                <a:avLst/>
                <a:gdLst/>
                <a:ahLst/>
                <a:cxnLst/>
                <a:rect l="l" t="t" r="r" b="b"/>
                <a:pathLst>
                  <a:path w="6184" h="6814" extrusionOk="0">
                    <a:moveTo>
                      <a:pt x="3191" y="1536"/>
                    </a:moveTo>
                    <a:lnTo>
                      <a:pt x="3427" y="1615"/>
                    </a:lnTo>
                    <a:lnTo>
                      <a:pt x="3663" y="1733"/>
                    </a:lnTo>
                    <a:lnTo>
                      <a:pt x="3899" y="1930"/>
                    </a:lnTo>
                    <a:lnTo>
                      <a:pt x="4136" y="2127"/>
                    </a:lnTo>
                    <a:lnTo>
                      <a:pt x="4293" y="2363"/>
                    </a:lnTo>
                    <a:lnTo>
                      <a:pt x="4451" y="2639"/>
                    </a:lnTo>
                    <a:lnTo>
                      <a:pt x="4569" y="2954"/>
                    </a:lnTo>
                    <a:lnTo>
                      <a:pt x="4648" y="3348"/>
                    </a:lnTo>
                    <a:lnTo>
                      <a:pt x="4687" y="3702"/>
                    </a:lnTo>
                    <a:lnTo>
                      <a:pt x="4648" y="4096"/>
                    </a:lnTo>
                    <a:lnTo>
                      <a:pt x="4530" y="4411"/>
                    </a:lnTo>
                    <a:lnTo>
                      <a:pt x="4372" y="4726"/>
                    </a:lnTo>
                    <a:lnTo>
                      <a:pt x="4175" y="4923"/>
                    </a:lnTo>
                    <a:lnTo>
                      <a:pt x="3939" y="5120"/>
                    </a:lnTo>
                    <a:lnTo>
                      <a:pt x="3663" y="5238"/>
                    </a:lnTo>
                    <a:lnTo>
                      <a:pt x="3387" y="5277"/>
                    </a:lnTo>
                    <a:lnTo>
                      <a:pt x="3072" y="5277"/>
                    </a:lnTo>
                    <a:lnTo>
                      <a:pt x="2797" y="5198"/>
                    </a:lnTo>
                    <a:lnTo>
                      <a:pt x="2521" y="5041"/>
                    </a:lnTo>
                    <a:lnTo>
                      <a:pt x="2206" y="4844"/>
                    </a:lnTo>
                    <a:lnTo>
                      <a:pt x="1970" y="4568"/>
                    </a:lnTo>
                    <a:lnTo>
                      <a:pt x="1773" y="4214"/>
                    </a:lnTo>
                    <a:lnTo>
                      <a:pt x="1615" y="3859"/>
                    </a:lnTo>
                    <a:lnTo>
                      <a:pt x="1536" y="3466"/>
                    </a:lnTo>
                    <a:lnTo>
                      <a:pt x="1536" y="3111"/>
                    </a:lnTo>
                    <a:lnTo>
                      <a:pt x="1576" y="2717"/>
                    </a:lnTo>
                    <a:lnTo>
                      <a:pt x="1694" y="2402"/>
                    </a:lnTo>
                    <a:lnTo>
                      <a:pt x="1852" y="2087"/>
                    </a:lnTo>
                    <a:lnTo>
                      <a:pt x="2048" y="1890"/>
                    </a:lnTo>
                    <a:lnTo>
                      <a:pt x="2245" y="1693"/>
                    </a:lnTo>
                    <a:lnTo>
                      <a:pt x="2521" y="1575"/>
                    </a:lnTo>
                    <a:lnTo>
                      <a:pt x="2718" y="1536"/>
                    </a:lnTo>
                    <a:close/>
                    <a:moveTo>
                      <a:pt x="2679" y="0"/>
                    </a:moveTo>
                    <a:lnTo>
                      <a:pt x="2403" y="39"/>
                    </a:lnTo>
                    <a:lnTo>
                      <a:pt x="2088" y="118"/>
                    </a:lnTo>
                    <a:lnTo>
                      <a:pt x="1773" y="236"/>
                    </a:lnTo>
                    <a:lnTo>
                      <a:pt x="1497" y="394"/>
                    </a:lnTo>
                    <a:lnTo>
                      <a:pt x="1261" y="551"/>
                    </a:lnTo>
                    <a:lnTo>
                      <a:pt x="1025" y="748"/>
                    </a:lnTo>
                    <a:lnTo>
                      <a:pt x="788" y="945"/>
                    </a:lnTo>
                    <a:lnTo>
                      <a:pt x="591" y="1221"/>
                    </a:lnTo>
                    <a:lnTo>
                      <a:pt x="434" y="1497"/>
                    </a:lnTo>
                    <a:lnTo>
                      <a:pt x="276" y="1772"/>
                    </a:lnTo>
                    <a:lnTo>
                      <a:pt x="158" y="2087"/>
                    </a:lnTo>
                    <a:lnTo>
                      <a:pt x="79" y="2402"/>
                    </a:lnTo>
                    <a:lnTo>
                      <a:pt x="40" y="2717"/>
                    </a:lnTo>
                    <a:lnTo>
                      <a:pt x="1" y="3032"/>
                    </a:lnTo>
                    <a:lnTo>
                      <a:pt x="1" y="3348"/>
                    </a:lnTo>
                    <a:lnTo>
                      <a:pt x="40" y="3663"/>
                    </a:lnTo>
                    <a:lnTo>
                      <a:pt x="79" y="3978"/>
                    </a:lnTo>
                    <a:lnTo>
                      <a:pt x="158" y="4332"/>
                    </a:lnTo>
                    <a:lnTo>
                      <a:pt x="276" y="4647"/>
                    </a:lnTo>
                    <a:lnTo>
                      <a:pt x="434" y="4923"/>
                    </a:lnTo>
                    <a:lnTo>
                      <a:pt x="591" y="5238"/>
                    </a:lnTo>
                    <a:lnTo>
                      <a:pt x="749" y="5474"/>
                    </a:lnTo>
                    <a:lnTo>
                      <a:pt x="985" y="5750"/>
                    </a:lnTo>
                    <a:lnTo>
                      <a:pt x="1182" y="5947"/>
                    </a:lnTo>
                    <a:lnTo>
                      <a:pt x="1458" y="6183"/>
                    </a:lnTo>
                    <a:lnTo>
                      <a:pt x="1694" y="6341"/>
                    </a:lnTo>
                    <a:lnTo>
                      <a:pt x="2088" y="6537"/>
                    </a:lnTo>
                    <a:lnTo>
                      <a:pt x="2482" y="6695"/>
                    </a:lnTo>
                    <a:lnTo>
                      <a:pt x="2875" y="6774"/>
                    </a:lnTo>
                    <a:lnTo>
                      <a:pt x="3309" y="6813"/>
                    </a:lnTo>
                    <a:lnTo>
                      <a:pt x="3702" y="6774"/>
                    </a:lnTo>
                    <a:lnTo>
                      <a:pt x="4136" y="6695"/>
                    </a:lnTo>
                    <a:lnTo>
                      <a:pt x="4411" y="6577"/>
                    </a:lnTo>
                    <a:lnTo>
                      <a:pt x="4687" y="6459"/>
                    </a:lnTo>
                    <a:lnTo>
                      <a:pt x="4963" y="6262"/>
                    </a:lnTo>
                    <a:lnTo>
                      <a:pt x="5199" y="6065"/>
                    </a:lnTo>
                    <a:lnTo>
                      <a:pt x="5396" y="5868"/>
                    </a:lnTo>
                    <a:lnTo>
                      <a:pt x="5593" y="5592"/>
                    </a:lnTo>
                    <a:lnTo>
                      <a:pt x="5790" y="5317"/>
                    </a:lnTo>
                    <a:lnTo>
                      <a:pt x="5908" y="5041"/>
                    </a:lnTo>
                    <a:lnTo>
                      <a:pt x="6026" y="4726"/>
                    </a:lnTo>
                    <a:lnTo>
                      <a:pt x="6105" y="4411"/>
                    </a:lnTo>
                    <a:lnTo>
                      <a:pt x="6184" y="4096"/>
                    </a:lnTo>
                    <a:lnTo>
                      <a:pt x="6184" y="3781"/>
                    </a:lnTo>
                    <a:lnTo>
                      <a:pt x="6184" y="3466"/>
                    </a:lnTo>
                    <a:lnTo>
                      <a:pt x="6184" y="3151"/>
                    </a:lnTo>
                    <a:lnTo>
                      <a:pt x="6105" y="2836"/>
                    </a:lnTo>
                    <a:lnTo>
                      <a:pt x="6026" y="2481"/>
                    </a:lnTo>
                    <a:lnTo>
                      <a:pt x="5908" y="2166"/>
                    </a:lnTo>
                    <a:lnTo>
                      <a:pt x="5750" y="1851"/>
                    </a:lnTo>
                    <a:lnTo>
                      <a:pt x="5593" y="1575"/>
                    </a:lnTo>
                    <a:lnTo>
                      <a:pt x="5396" y="1300"/>
                    </a:lnTo>
                    <a:lnTo>
                      <a:pt x="5199" y="1024"/>
                    </a:lnTo>
                    <a:lnTo>
                      <a:pt x="4963" y="827"/>
                    </a:lnTo>
                    <a:lnTo>
                      <a:pt x="4726" y="630"/>
                    </a:lnTo>
                    <a:lnTo>
                      <a:pt x="4451" y="433"/>
                    </a:lnTo>
                    <a:lnTo>
                      <a:pt x="4175" y="315"/>
                    </a:lnTo>
                    <a:lnTo>
                      <a:pt x="3899" y="197"/>
                    </a:lnTo>
                    <a:lnTo>
                      <a:pt x="3584" y="79"/>
                    </a:lnTo>
                    <a:lnTo>
                      <a:pt x="3309" y="39"/>
                    </a:lnTo>
                    <a:lnTo>
                      <a:pt x="299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83" name="Google Shape;4083;p33"/>
              <p:cNvSpPr/>
              <p:nvPr/>
            </p:nvSpPr>
            <p:spPr>
              <a:xfrm>
                <a:off x="6862475" y="1679125"/>
                <a:ext cx="996375" cy="529700"/>
              </a:xfrm>
              <a:custGeom>
                <a:avLst/>
                <a:gdLst/>
                <a:ahLst/>
                <a:cxnLst/>
                <a:rect l="l" t="t" r="r" b="b"/>
                <a:pathLst>
                  <a:path w="39855" h="21188" extrusionOk="0">
                    <a:moveTo>
                      <a:pt x="0" y="0"/>
                    </a:moveTo>
                    <a:lnTo>
                      <a:pt x="0" y="906"/>
                    </a:lnTo>
                    <a:lnTo>
                      <a:pt x="79" y="1812"/>
                    </a:lnTo>
                    <a:lnTo>
                      <a:pt x="158" y="2678"/>
                    </a:lnTo>
                    <a:lnTo>
                      <a:pt x="315" y="3584"/>
                    </a:lnTo>
                    <a:lnTo>
                      <a:pt x="473" y="4450"/>
                    </a:lnTo>
                    <a:lnTo>
                      <a:pt x="709" y="5317"/>
                    </a:lnTo>
                    <a:lnTo>
                      <a:pt x="985" y="6223"/>
                    </a:lnTo>
                    <a:lnTo>
                      <a:pt x="1300" y="7050"/>
                    </a:lnTo>
                    <a:lnTo>
                      <a:pt x="1615" y="6892"/>
                    </a:lnTo>
                    <a:lnTo>
                      <a:pt x="2009" y="6616"/>
                    </a:lnTo>
                    <a:lnTo>
                      <a:pt x="2363" y="6301"/>
                    </a:lnTo>
                    <a:lnTo>
                      <a:pt x="2718" y="5947"/>
                    </a:lnTo>
                    <a:lnTo>
                      <a:pt x="3387" y="5159"/>
                    </a:lnTo>
                    <a:lnTo>
                      <a:pt x="3938" y="6065"/>
                    </a:lnTo>
                    <a:lnTo>
                      <a:pt x="4253" y="6538"/>
                    </a:lnTo>
                    <a:lnTo>
                      <a:pt x="4608" y="7010"/>
                    </a:lnTo>
                    <a:lnTo>
                      <a:pt x="5396" y="8074"/>
                    </a:lnTo>
                    <a:lnTo>
                      <a:pt x="6341" y="9137"/>
                    </a:lnTo>
                    <a:lnTo>
                      <a:pt x="7404" y="10279"/>
                    </a:lnTo>
                    <a:lnTo>
                      <a:pt x="8546" y="11421"/>
                    </a:lnTo>
                    <a:lnTo>
                      <a:pt x="9728" y="12563"/>
                    </a:lnTo>
                    <a:lnTo>
                      <a:pt x="10988" y="13705"/>
                    </a:lnTo>
                    <a:lnTo>
                      <a:pt x="12209" y="14808"/>
                    </a:lnTo>
                    <a:lnTo>
                      <a:pt x="14650" y="16934"/>
                    </a:lnTo>
                    <a:lnTo>
                      <a:pt x="16895" y="18746"/>
                    </a:lnTo>
                    <a:lnTo>
                      <a:pt x="18707" y="20203"/>
                    </a:lnTo>
                    <a:lnTo>
                      <a:pt x="19927" y="21188"/>
                    </a:lnTo>
                    <a:lnTo>
                      <a:pt x="21148" y="20203"/>
                    </a:lnTo>
                    <a:lnTo>
                      <a:pt x="22999" y="18746"/>
                    </a:lnTo>
                    <a:lnTo>
                      <a:pt x="25204" y="16934"/>
                    </a:lnTo>
                    <a:lnTo>
                      <a:pt x="27646" y="14808"/>
                    </a:lnTo>
                    <a:lnTo>
                      <a:pt x="28906" y="13705"/>
                    </a:lnTo>
                    <a:lnTo>
                      <a:pt x="30127" y="12563"/>
                    </a:lnTo>
                    <a:lnTo>
                      <a:pt x="31309" y="11421"/>
                    </a:lnTo>
                    <a:lnTo>
                      <a:pt x="32451" y="10279"/>
                    </a:lnTo>
                    <a:lnTo>
                      <a:pt x="33514" y="9137"/>
                    </a:lnTo>
                    <a:lnTo>
                      <a:pt x="34459" y="8074"/>
                    </a:lnTo>
                    <a:lnTo>
                      <a:pt x="35286" y="7010"/>
                    </a:lnTo>
                    <a:lnTo>
                      <a:pt x="35641" y="6538"/>
                    </a:lnTo>
                    <a:lnTo>
                      <a:pt x="35916" y="6065"/>
                    </a:lnTo>
                    <a:lnTo>
                      <a:pt x="36468" y="5159"/>
                    </a:lnTo>
                    <a:lnTo>
                      <a:pt x="37176" y="5947"/>
                    </a:lnTo>
                    <a:lnTo>
                      <a:pt x="37492" y="6301"/>
                    </a:lnTo>
                    <a:lnTo>
                      <a:pt x="37846" y="6616"/>
                    </a:lnTo>
                    <a:lnTo>
                      <a:pt x="38240" y="6892"/>
                    </a:lnTo>
                    <a:lnTo>
                      <a:pt x="38594" y="7050"/>
                    </a:lnTo>
                    <a:lnTo>
                      <a:pt x="38870" y="6223"/>
                    </a:lnTo>
                    <a:lnTo>
                      <a:pt x="39146" y="5317"/>
                    </a:lnTo>
                    <a:lnTo>
                      <a:pt x="39382" y="4450"/>
                    </a:lnTo>
                    <a:lnTo>
                      <a:pt x="39539" y="3584"/>
                    </a:lnTo>
                    <a:lnTo>
                      <a:pt x="39697" y="2678"/>
                    </a:lnTo>
                    <a:lnTo>
                      <a:pt x="39776" y="1812"/>
                    </a:lnTo>
                    <a:lnTo>
                      <a:pt x="39854" y="906"/>
                    </a:lnTo>
                    <a:lnTo>
                      <a:pt x="39854" y="0"/>
                    </a:lnTo>
                    <a:lnTo>
                      <a:pt x="38949" y="355"/>
                    </a:lnTo>
                    <a:lnTo>
                      <a:pt x="38082" y="749"/>
                    </a:lnTo>
                    <a:lnTo>
                      <a:pt x="37216" y="1142"/>
                    </a:lnTo>
                    <a:lnTo>
                      <a:pt x="36389" y="1576"/>
                    </a:lnTo>
                    <a:lnTo>
                      <a:pt x="35562" y="2048"/>
                    </a:lnTo>
                    <a:lnTo>
                      <a:pt x="34774" y="2560"/>
                    </a:lnTo>
                    <a:lnTo>
                      <a:pt x="34026" y="3072"/>
                    </a:lnTo>
                    <a:lnTo>
                      <a:pt x="33317" y="3623"/>
                    </a:lnTo>
                    <a:lnTo>
                      <a:pt x="33435" y="3742"/>
                    </a:lnTo>
                    <a:lnTo>
                      <a:pt x="33908" y="4135"/>
                    </a:lnTo>
                    <a:lnTo>
                      <a:pt x="34302" y="4529"/>
                    </a:lnTo>
                    <a:lnTo>
                      <a:pt x="34695" y="5041"/>
                    </a:lnTo>
                    <a:lnTo>
                      <a:pt x="34262" y="5514"/>
                    </a:lnTo>
                    <a:lnTo>
                      <a:pt x="32884" y="6971"/>
                    </a:lnTo>
                    <a:lnTo>
                      <a:pt x="31466" y="8428"/>
                    </a:lnTo>
                    <a:lnTo>
                      <a:pt x="29970" y="9806"/>
                    </a:lnTo>
                    <a:lnTo>
                      <a:pt x="28434" y="11106"/>
                    </a:lnTo>
                    <a:lnTo>
                      <a:pt x="26819" y="12366"/>
                    </a:lnTo>
                    <a:lnTo>
                      <a:pt x="25204" y="13548"/>
                    </a:lnTo>
                    <a:lnTo>
                      <a:pt x="23550" y="14650"/>
                    </a:lnTo>
                    <a:lnTo>
                      <a:pt x="21896" y="15635"/>
                    </a:lnTo>
                    <a:lnTo>
                      <a:pt x="20715" y="16304"/>
                    </a:lnTo>
                    <a:lnTo>
                      <a:pt x="20715" y="16265"/>
                    </a:lnTo>
                    <a:lnTo>
                      <a:pt x="20361" y="16541"/>
                    </a:lnTo>
                    <a:lnTo>
                      <a:pt x="20124" y="16698"/>
                    </a:lnTo>
                    <a:lnTo>
                      <a:pt x="20006" y="16738"/>
                    </a:lnTo>
                    <a:lnTo>
                      <a:pt x="19849" y="16738"/>
                    </a:lnTo>
                    <a:lnTo>
                      <a:pt x="19730" y="16698"/>
                    </a:lnTo>
                    <a:lnTo>
                      <a:pt x="19534" y="16580"/>
                    </a:lnTo>
                    <a:lnTo>
                      <a:pt x="19258" y="16383"/>
                    </a:lnTo>
                    <a:lnTo>
                      <a:pt x="17998" y="15674"/>
                    </a:lnTo>
                    <a:lnTo>
                      <a:pt x="16344" y="14650"/>
                    </a:lnTo>
                    <a:lnTo>
                      <a:pt x="14690" y="13548"/>
                    </a:lnTo>
                    <a:lnTo>
                      <a:pt x="13036" y="12366"/>
                    </a:lnTo>
                    <a:lnTo>
                      <a:pt x="11460" y="11145"/>
                    </a:lnTo>
                    <a:lnTo>
                      <a:pt x="9924" y="9806"/>
                    </a:lnTo>
                    <a:lnTo>
                      <a:pt x="8428" y="8428"/>
                    </a:lnTo>
                    <a:lnTo>
                      <a:pt x="6971" y="6971"/>
                    </a:lnTo>
                    <a:lnTo>
                      <a:pt x="5592" y="5514"/>
                    </a:lnTo>
                    <a:lnTo>
                      <a:pt x="5199" y="5041"/>
                    </a:lnTo>
                    <a:lnTo>
                      <a:pt x="5553" y="4529"/>
                    </a:lnTo>
                    <a:lnTo>
                      <a:pt x="5750" y="4332"/>
                    </a:lnTo>
                    <a:lnTo>
                      <a:pt x="5947" y="4135"/>
                    </a:lnTo>
                    <a:lnTo>
                      <a:pt x="6419" y="3742"/>
                    </a:lnTo>
                    <a:lnTo>
                      <a:pt x="6538" y="3623"/>
                    </a:lnTo>
                    <a:lnTo>
                      <a:pt x="5829" y="3072"/>
                    </a:lnTo>
                    <a:lnTo>
                      <a:pt x="5080" y="2560"/>
                    </a:lnTo>
                    <a:lnTo>
                      <a:pt x="4293" y="2048"/>
                    </a:lnTo>
                    <a:lnTo>
                      <a:pt x="3505" y="1576"/>
                    </a:lnTo>
                    <a:lnTo>
                      <a:pt x="2639" y="1142"/>
                    </a:lnTo>
                    <a:lnTo>
                      <a:pt x="1812" y="749"/>
                    </a:lnTo>
                    <a:lnTo>
                      <a:pt x="906" y="35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84" name="Google Shape;4084;p33"/>
              <p:cNvSpPr/>
              <p:nvPr/>
            </p:nvSpPr>
            <p:spPr>
              <a:xfrm>
                <a:off x="7107625" y="1308925"/>
                <a:ext cx="481450" cy="117200"/>
              </a:xfrm>
              <a:custGeom>
                <a:avLst/>
                <a:gdLst/>
                <a:ahLst/>
                <a:cxnLst/>
                <a:rect l="l" t="t" r="r" b="b"/>
                <a:pathLst>
                  <a:path w="19258" h="4688" extrusionOk="0">
                    <a:moveTo>
                      <a:pt x="18588" y="1"/>
                    </a:moveTo>
                    <a:lnTo>
                      <a:pt x="12209" y="395"/>
                    </a:lnTo>
                    <a:lnTo>
                      <a:pt x="7995" y="591"/>
                    </a:lnTo>
                    <a:lnTo>
                      <a:pt x="7995" y="631"/>
                    </a:lnTo>
                    <a:lnTo>
                      <a:pt x="0" y="1064"/>
                    </a:lnTo>
                    <a:lnTo>
                      <a:pt x="79" y="1891"/>
                    </a:lnTo>
                    <a:lnTo>
                      <a:pt x="158" y="2797"/>
                    </a:lnTo>
                    <a:lnTo>
                      <a:pt x="315" y="3663"/>
                    </a:lnTo>
                    <a:lnTo>
                      <a:pt x="394" y="4018"/>
                    </a:lnTo>
                    <a:lnTo>
                      <a:pt x="512" y="4372"/>
                    </a:lnTo>
                    <a:lnTo>
                      <a:pt x="709" y="4412"/>
                    </a:lnTo>
                    <a:lnTo>
                      <a:pt x="985" y="4490"/>
                    </a:lnTo>
                    <a:lnTo>
                      <a:pt x="1457" y="4530"/>
                    </a:lnTo>
                    <a:lnTo>
                      <a:pt x="2127" y="4608"/>
                    </a:lnTo>
                    <a:lnTo>
                      <a:pt x="2993" y="4648"/>
                    </a:lnTo>
                    <a:lnTo>
                      <a:pt x="4096" y="4687"/>
                    </a:lnTo>
                    <a:lnTo>
                      <a:pt x="7246" y="4687"/>
                    </a:lnTo>
                    <a:lnTo>
                      <a:pt x="8034" y="4648"/>
                    </a:lnTo>
                    <a:lnTo>
                      <a:pt x="8034" y="4687"/>
                    </a:lnTo>
                    <a:lnTo>
                      <a:pt x="11303" y="4608"/>
                    </a:lnTo>
                    <a:lnTo>
                      <a:pt x="11303" y="4569"/>
                    </a:lnTo>
                    <a:lnTo>
                      <a:pt x="12051" y="4530"/>
                    </a:lnTo>
                    <a:lnTo>
                      <a:pt x="16344" y="4293"/>
                    </a:lnTo>
                    <a:lnTo>
                      <a:pt x="19258" y="4136"/>
                    </a:lnTo>
                    <a:lnTo>
                      <a:pt x="19258" y="3584"/>
                    </a:lnTo>
                    <a:lnTo>
                      <a:pt x="19258" y="3033"/>
                    </a:lnTo>
                    <a:lnTo>
                      <a:pt x="19258" y="2442"/>
                    </a:lnTo>
                    <a:lnTo>
                      <a:pt x="19179" y="1891"/>
                    </a:lnTo>
                    <a:lnTo>
                      <a:pt x="19100" y="1340"/>
                    </a:lnTo>
                    <a:lnTo>
                      <a:pt x="18982" y="828"/>
                    </a:lnTo>
                    <a:lnTo>
                      <a:pt x="18825" y="395"/>
                    </a:lnTo>
                    <a:lnTo>
                      <a:pt x="18588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85" name="Google Shape;4085;p33"/>
              <p:cNvSpPr/>
              <p:nvPr/>
            </p:nvSpPr>
            <p:spPr>
              <a:xfrm>
                <a:off x="7137150" y="1373900"/>
                <a:ext cx="364300" cy="29575"/>
              </a:xfrm>
              <a:custGeom>
                <a:avLst/>
                <a:gdLst/>
                <a:ahLst/>
                <a:cxnLst/>
                <a:rect l="l" t="t" r="r" b="b"/>
                <a:pathLst>
                  <a:path w="14572" h="1183" extrusionOk="0">
                    <a:moveTo>
                      <a:pt x="14178" y="1"/>
                    </a:moveTo>
                    <a:lnTo>
                      <a:pt x="10713" y="158"/>
                    </a:lnTo>
                    <a:lnTo>
                      <a:pt x="7247" y="277"/>
                    </a:lnTo>
                    <a:lnTo>
                      <a:pt x="316" y="434"/>
                    </a:lnTo>
                    <a:lnTo>
                      <a:pt x="158" y="474"/>
                    </a:lnTo>
                    <a:lnTo>
                      <a:pt x="79" y="552"/>
                    </a:lnTo>
                    <a:lnTo>
                      <a:pt x="1" y="670"/>
                    </a:lnTo>
                    <a:lnTo>
                      <a:pt x="1" y="789"/>
                    </a:lnTo>
                    <a:lnTo>
                      <a:pt x="1" y="907"/>
                    </a:lnTo>
                    <a:lnTo>
                      <a:pt x="79" y="985"/>
                    </a:lnTo>
                    <a:lnTo>
                      <a:pt x="158" y="1064"/>
                    </a:lnTo>
                    <a:lnTo>
                      <a:pt x="316" y="1104"/>
                    </a:lnTo>
                    <a:lnTo>
                      <a:pt x="2049" y="1143"/>
                    </a:lnTo>
                    <a:lnTo>
                      <a:pt x="3781" y="1182"/>
                    </a:lnTo>
                    <a:lnTo>
                      <a:pt x="7247" y="1143"/>
                    </a:lnTo>
                    <a:lnTo>
                      <a:pt x="10713" y="1025"/>
                    </a:lnTo>
                    <a:lnTo>
                      <a:pt x="14178" y="867"/>
                    </a:lnTo>
                    <a:lnTo>
                      <a:pt x="14336" y="828"/>
                    </a:lnTo>
                    <a:lnTo>
                      <a:pt x="14493" y="710"/>
                    </a:lnTo>
                    <a:lnTo>
                      <a:pt x="14572" y="592"/>
                    </a:lnTo>
                    <a:lnTo>
                      <a:pt x="14572" y="434"/>
                    </a:lnTo>
                    <a:lnTo>
                      <a:pt x="14572" y="277"/>
                    </a:lnTo>
                    <a:lnTo>
                      <a:pt x="14493" y="119"/>
                    </a:lnTo>
                    <a:lnTo>
                      <a:pt x="14375" y="40"/>
                    </a:lnTo>
                    <a:lnTo>
                      <a:pt x="14178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86" name="Google Shape;4086;p33"/>
              <p:cNvSpPr/>
              <p:nvPr/>
            </p:nvSpPr>
            <p:spPr>
              <a:xfrm>
                <a:off x="7515225" y="1373900"/>
                <a:ext cx="19700" cy="19725"/>
              </a:xfrm>
              <a:custGeom>
                <a:avLst/>
                <a:gdLst/>
                <a:ahLst/>
                <a:cxnLst/>
                <a:rect l="l" t="t" r="r" b="b"/>
                <a:pathLst>
                  <a:path w="788" h="789" extrusionOk="0">
                    <a:moveTo>
                      <a:pt x="355" y="1"/>
                    </a:moveTo>
                    <a:lnTo>
                      <a:pt x="197" y="40"/>
                    </a:lnTo>
                    <a:lnTo>
                      <a:pt x="79" y="158"/>
                    </a:lnTo>
                    <a:lnTo>
                      <a:pt x="0" y="316"/>
                    </a:lnTo>
                    <a:lnTo>
                      <a:pt x="0" y="474"/>
                    </a:lnTo>
                    <a:lnTo>
                      <a:pt x="40" y="631"/>
                    </a:lnTo>
                    <a:lnTo>
                      <a:pt x="197" y="749"/>
                    </a:lnTo>
                    <a:lnTo>
                      <a:pt x="315" y="789"/>
                    </a:lnTo>
                    <a:lnTo>
                      <a:pt x="473" y="789"/>
                    </a:lnTo>
                    <a:lnTo>
                      <a:pt x="591" y="710"/>
                    </a:lnTo>
                    <a:lnTo>
                      <a:pt x="709" y="631"/>
                    </a:lnTo>
                    <a:lnTo>
                      <a:pt x="749" y="513"/>
                    </a:lnTo>
                    <a:lnTo>
                      <a:pt x="788" y="355"/>
                    </a:lnTo>
                    <a:lnTo>
                      <a:pt x="749" y="237"/>
                    </a:lnTo>
                    <a:lnTo>
                      <a:pt x="670" y="119"/>
                    </a:lnTo>
                    <a:lnTo>
                      <a:pt x="512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42" name="TextBox 41">
              <a:extLst>
                <a:ext uri="{FF2B5EF4-FFF2-40B4-BE49-F238E27FC236}">
                  <a16:creationId xmlns:a16="http://schemas.microsoft.com/office/drawing/2014/main" id="{3EE37C30-E0B0-4D43-BB2B-28C79E350081}"/>
                </a:ext>
              </a:extLst>
            </p:cNvPr>
            <p:cNvSpPr txBox="1"/>
            <p:nvPr/>
          </p:nvSpPr>
          <p:spPr>
            <a:xfrm>
              <a:off x="8610600" y="4105616"/>
              <a:ext cx="2667000" cy="1384995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marR="0" lvl="0" indent="0" algn="just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US" sz="2800" noProof="0" dirty="0" err="1" smtClean="0">
                  <a:solidFill>
                    <a:schemeClr val="bg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Lưu</a:t>
              </a:r>
              <a:r>
                <a:rPr lang="en-US" sz="2800" dirty="0">
                  <a:solidFill>
                    <a:schemeClr val="bg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2800" noProof="0" dirty="0" smtClean="0">
                  <a:solidFill>
                    <a:schemeClr val="bg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ý </a:t>
              </a:r>
              <a:r>
                <a:rPr lang="en-US" sz="2800" noProof="0" dirty="0" err="1">
                  <a:solidFill>
                    <a:schemeClr val="bg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một</a:t>
              </a:r>
              <a:r>
                <a:rPr lang="en-US" sz="2800" noProof="0" dirty="0">
                  <a:solidFill>
                    <a:schemeClr val="bg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2800" noProof="0" dirty="0" err="1">
                  <a:solidFill>
                    <a:schemeClr val="bg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số</a:t>
              </a:r>
              <a:r>
                <a:rPr lang="en-US" sz="2800" noProof="0" dirty="0">
                  <a:solidFill>
                    <a:schemeClr val="bg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2800" noProof="0" dirty="0" err="1">
                  <a:solidFill>
                    <a:schemeClr val="bg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trường</a:t>
              </a:r>
              <a:r>
                <a:rPr lang="en-US" sz="2800" noProof="0" dirty="0">
                  <a:solidFill>
                    <a:schemeClr val="bg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2800" noProof="0" dirty="0" err="1">
                  <a:solidFill>
                    <a:schemeClr val="bg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hợp</a:t>
              </a:r>
              <a:r>
                <a:rPr lang="en-US" sz="2800" noProof="0" dirty="0">
                  <a:solidFill>
                    <a:schemeClr val="bg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2800" noProof="0" dirty="0" err="1">
                  <a:solidFill>
                    <a:schemeClr val="bg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cần</a:t>
              </a:r>
              <a:r>
                <a:rPr lang="en-US" sz="2800" noProof="0" dirty="0">
                  <a:solidFill>
                    <a:schemeClr val="bg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2800" noProof="0" dirty="0" err="1">
                  <a:solidFill>
                    <a:schemeClr val="bg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đổi</a:t>
              </a:r>
              <a:r>
                <a:rPr lang="en-US" sz="2800" noProof="0" dirty="0">
                  <a:solidFill>
                    <a:schemeClr val="bg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2800" noProof="0" dirty="0" err="1">
                  <a:solidFill>
                    <a:schemeClr val="bg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đơn</a:t>
              </a:r>
              <a:r>
                <a:rPr lang="en-US" sz="2800" noProof="0" dirty="0">
                  <a:solidFill>
                    <a:schemeClr val="bg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2800" noProof="0" dirty="0" err="1">
                  <a:solidFill>
                    <a:schemeClr val="bg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vị</a:t>
              </a:r>
              <a:r>
                <a:rPr lang="en-US" sz="2800" noProof="0" dirty="0">
                  <a:solidFill>
                    <a:schemeClr val="bg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2800" noProof="0" dirty="0" err="1" smtClean="0">
                  <a:solidFill>
                    <a:schemeClr val="bg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đo</a:t>
              </a:r>
              <a:r>
                <a:rPr lang="en-US" sz="2800" noProof="0" dirty="0">
                  <a:solidFill>
                    <a:schemeClr val="bg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.</a:t>
              </a:r>
              <a:endPara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5" name="Group 4">
            <a:extLst>
              <a:ext uri="{FF2B5EF4-FFF2-40B4-BE49-F238E27FC236}">
                <a16:creationId xmlns:a16="http://schemas.microsoft.com/office/drawing/2014/main" id="{16609A38-50C6-4071-B52C-B41D2E8880DE}"/>
              </a:ext>
            </a:extLst>
          </p:cNvPr>
          <p:cNvGrpSpPr/>
          <p:nvPr/>
        </p:nvGrpSpPr>
        <p:grpSpPr>
          <a:xfrm>
            <a:off x="4598900" y="2194433"/>
            <a:ext cx="2994000" cy="3825366"/>
            <a:chOff x="4598900" y="2194433"/>
            <a:chExt cx="2994000" cy="3825366"/>
          </a:xfrm>
        </p:grpSpPr>
        <p:sp>
          <p:nvSpPr>
            <p:cNvPr id="4052" name="Google Shape;4052;p33"/>
            <p:cNvSpPr/>
            <p:nvPr/>
          </p:nvSpPr>
          <p:spPr>
            <a:xfrm>
              <a:off x="4598900" y="3247532"/>
              <a:ext cx="2994000" cy="2772267"/>
            </a:xfrm>
            <a:prstGeom prst="roundRect">
              <a:avLst>
                <a:gd name="adj" fmla="val 16667"/>
              </a:avLst>
            </a:prstGeom>
            <a:solidFill>
              <a:schemeClr val="accent4"/>
            </a:solidFill>
            <a:ln w="9525" cap="flat" cmpd="sng">
              <a:solidFill>
                <a:schemeClr val="dk1"/>
              </a:solidFill>
              <a:prstDash val="dash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60" name="Google Shape;4060;p33"/>
            <p:cNvSpPr/>
            <p:nvPr/>
          </p:nvSpPr>
          <p:spPr>
            <a:xfrm>
              <a:off x="5512273" y="2205800"/>
              <a:ext cx="1166427" cy="1711357"/>
            </a:xfrm>
            <a:custGeom>
              <a:avLst/>
              <a:gdLst/>
              <a:ahLst/>
              <a:cxnLst/>
              <a:rect l="l" t="t" r="r" b="b"/>
              <a:pathLst>
                <a:path w="44424" h="65178" extrusionOk="0">
                  <a:moveTo>
                    <a:pt x="21936" y="1"/>
                  </a:moveTo>
                  <a:lnTo>
                    <a:pt x="20873" y="40"/>
                  </a:lnTo>
                  <a:lnTo>
                    <a:pt x="19810" y="119"/>
                  </a:lnTo>
                  <a:lnTo>
                    <a:pt x="18786" y="237"/>
                  </a:lnTo>
                  <a:lnTo>
                    <a:pt x="17762" y="473"/>
                  </a:lnTo>
                  <a:lnTo>
                    <a:pt x="16777" y="710"/>
                  </a:lnTo>
                  <a:lnTo>
                    <a:pt x="15793" y="1025"/>
                  </a:lnTo>
                  <a:lnTo>
                    <a:pt x="14848" y="1379"/>
                  </a:lnTo>
                  <a:lnTo>
                    <a:pt x="13902" y="1773"/>
                  </a:lnTo>
                  <a:lnTo>
                    <a:pt x="12997" y="2206"/>
                  </a:lnTo>
                  <a:lnTo>
                    <a:pt x="12130" y="2679"/>
                  </a:lnTo>
                  <a:lnTo>
                    <a:pt x="11264" y="3191"/>
                  </a:lnTo>
                  <a:lnTo>
                    <a:pt x="10437" y="3781"/>
                  </a:lnTo>
                  <a:lnTo>
                    <a:pt x="9610" y="4372"/>
                  </a:lnTo>
                  <a:lnTo>
                    <a:pt x="8822" y="5002"/>
                  </a:lnTo>
                  <a:lnTo>
                    <a:pt x="8074" y="5672"/>
                  </a:lnTo>
                  <a:lnTo>
                    <a:pt x="7365" y="6380"/>
                  </a:lnTo>
                  <a:lnTo>
                    <a:pt x="6656" y="7089"/>
                  </a:lnTo>
                  <a:lnTo>
                    <a:pt x="5987" y="7838"/>
                  </a:lnTo>
                  <a:lnTo>
                    <a:pt x="5357" y="8625"/>
                  </a:lnTo>
                  <a:lnTo>
                    <a:pt x="4726" y="9413"/>
                  </a:lnTo>
                  <a:lnTo>
                    <a:pt x="4175" y="10240"/>
                  </a:lnTo>
                  <a:lnTo>
                    <a:pt x="3624" y="11067"/>
                  </a:lnTo>
                  <a:lnTo>
                    <a:pt x="3112" y="11894"/>
                  </a:lnTo>
                  <a:lnTo>
                    <a:pt x="2679" y="12760"/>
                  </a:lnTo>
                  <a:lnTo>
                    <a:pt x="2245" y="13666"/>
                  </a:lnTo>
                  <a:lnTo>
                    <a:pt x="1812" y="14532"/>
                  </a:lnTo>
                  <a:lnTo>
                    <a:pt x="1458" y="15438"/>
                  </a:lnTo>
                  <a:lnTo>
                    <a:pt x="1143" y="16344"/>
                  </a:lnTo>
                  <a:lnTo>
                    <a:pt x="867" y="17210"/>
                  </a:lnTo>
                  <a:lnTo>
                    <a:pt x="631" y="18116"/>
                  </a:lnTo>
                  <a:lnTo>
                    <a:pt x="434" y="19022"/>
                  </a:lnTo>
                  <a:lnTo>
                    <a:pt x="276" y="19928"/>
                  </a:lnTo>
                  <a:lnTo>
                    <a:pt x="119" y="20991"/>
                  </a:lnTo>
                  <a:lnTo>
                    <a:pt x="40" y="22015"/>
                  </a:lnTo>
                  <a:lnTo>
                    <a:pt x="1" y="23078"/>
                  </a:lnTo>
                  <a:lnTo>
                    <a:pt x="40" y="24102"/>
                  </a:lnTo>
                  <a:lnTo>
                    <a:pt x="79" y="25166"/>
                  </a:lnTo>
                  <a:lnTo>
                    <a:pt x="198" y="26229"/>
                  </a:lnTo>
                  <a:lnTo>
                    <a:pt x="355" y="27253"/>
                  </a:lnTo>
                  <a:lnTo>
                    <a:pt x="552" y="28316"/>
                  </a:lnTo>
                  <a:lnTo>
                    <a:pt x="828" y="29379"/>
                  </a:lnTo>
                  <a:lnTo>
                    <a:pt x="1143" y="30403"/>
                  </a:lnTo>
                  <a:lnTo>
                    <a:pt x="1497" y="31427"/>
                  </a:lnTo>
                  <a:lnTo>
                    <a:pt x="1891" y="32451"/>
                  </a:lnTo>
                  <a:lnTo>
                    <a:pt x="2324" y="33475"/>
                  </a:lnTo>
                  <a:lnTo>
                    <a:pt x="2797" y="34460"/>
                  </a:lnTo>
                  <a:lnTo>
                    <a:pt x="3348" y="35444"/>
                  </a:lnTo>
                  <a:lnTo>
                    <a:pt x="3899" y="36429"/>
                  </a:lnTo>
                  <a:lnTo>
                    <a:pt x="4530" y="37413"/>
                  </a:lnTo>
                  <a:lnTo>
                    <a:pt x="5199" y="38319"/>
                  </a:lnTo>
                  <a:lnTo>
                    <a:pt x="6459" y="40052"/>
                  </a:lnTo>
                  <a:lnTo>
                    <a:pt x="7562" y="41548"/>
                  </a:lnTo>
                  <a:lnTo>
                    <a:pt x="8034" y="42257"/>
                  </a:lnTo>
                  <a:lnTo>
                    <a:pt x="8507" y="42927"/>
                  </a:lnTo>
                  <a:lnTo>
                    <a:pt x="8901" y="43636"/>
                  </a:lnTo>
                  <a:lnTo>
                    <a:pt x="9295" y="44305"/>
                  </a:lnTo>
                  <a:lnTo>
                    <a:pt x="9570" y="44975"/>
                  </a:lnTo>
                  <a:lnTo>
                    <a:pt x="9807" y="45644"/>
                  </a:lnTo>
                  <a:lnTo>
                    <a:pt x="9964" y="46156"/>
                  </a:lnTo>
                  <a:lnTo>
                    <a:pt x="10043" y="46629"/>
                  </a:lnTo>
                  <a:lnTo>
                    <a:pt x="10200" y="47692"/>
                  </a:lnTo>
                  <a:lnTo>
                    <a:pt x="10279" y="48834"/>
                  </a:lnTo>
                  <a:lnTo>
                    <a:pt x="10358" y="50055"/>
                  </a:lnTo>
                  <a:lnTo>
                    <a:pt x="10437" y="51433"/>
                  </a:lnTo>
                  <a:lnTo>
                    <a:pt x="10555" y="52851"/>
                  </a:lnTo>
                  <a:lnTo>
                    <a:pt x="10673" y="53717"/>
                  </a:lnTo>
                  <a:lnTo>
                    <a:pt x="10791" y="54544"/>
                  </a:lnTo>
                  <a:lnTo>
                    <a:pt x="10949" y="55332"/>
                  </a:lnTo>
                  <a:lnTo>
                    <a:pt x="11146" y="56120"/>
                  </a:lnTo>
                  <a:lnTo>
                    <a:pt x="11382" y="56868"/>
                  </a:lnTo>
                  <a:lnTo>
                    <a:pt x="11618" y="57577"/>
                  </a:lnTo>
                  <a:lnTo>
                    <a:pt x="11894" y="58246"/>
                  </a:lnTo>
                  <a:lnTo>
                    <a:pt x="12209" y="58916"/>
                  </a:lnTo>
                  <a:lnTo>
                    <a:pt x="12563" y="59546"/>
                  </a:lnTo>
                  <a:lnTo>
                    <a:pt x="12918" y="60137"/>
                  </a:lnTo>
                  <a:lnTo>
                    <a:pt x="13312" y="60727"/>
                  </a:lnTo>
                  <a:lnTo>
                    <a:pt x="13745" y="61239"/>
                  </a:lnTo>
                  <a:lnTo>
                    <a:pt x="14178" y="61791"/>
                  </a:lnTo>
                  <a:lnTo>
                    <a:pt x="14651" y="62263"/>
                  </a:lnTo>
                  <a:lnTo>
                    <a:pt x="15163" y="62696"/>
                  </a:lnTo>
                  <a:lnTo>
                    <a:pt x="15714" y="63130"/>
                  </a:lnTo>
                  <a:lnTo>
                    <a:pt x="16344" y="63563"/>
                  </a:lnTo>
                  <a:lnTo>
                    <a:pt x="17014" y="63957"/>
                  </a:lnTo>
                  <a:lnTo>
                    <a:pt x="17683" y="64272"/>
                  </a:lnTo>
                  <a:lnTo>
                    <a:pt x="18431" y="64547"/>
                  </a:lnTo>
                  <a:lnTo>
                    <a:pt x="19179" y="64784"/>
                  </a:lnTo>
                  <a:lnTo>
                    <a:pt x="19967" y="64941"/>
                  </a:lnTo>
                  <a:lnTo>
                    <a:pt x="20755" y="65099"/>
                  </a:lnTo>
                  <a:lnTo>
                    <a:pt x="21582" y="65138"/>
                  </a:lnTo>
                  <a:lnTo>
                    <a:pt x="21897" y="65177"/>
                  </a:lnTo>
                  <a:lnTo>
                    <a:pt x="22448" y="65177"/>
                  </a:lnTo>
                  <a:lnTo>
                    <a:pt x="22960" y="65138"/>
                  </a:lnTo>
                  <a:lnTo>
                    <a:pt x="23787" y="65059"/>
                  </a:lnTo>
                  <a:lnTo>
                    <a:pt x="24575" y="64941"/>
                  </a:lnTo>
                  <a:lnTo>
                    <a:pt x="25323" y="64784"/>
                  </a:lnTo>
                  <a:lnTo>
                    <a:pt x="26071" y="64547"/>
                  </a:lnTo>
                  <a:lnTo>
                    <a:pt x="26780" y="64272"/>
                  </a:lnTo>
                  <a:lnTo>
                    <a:pt x="27450" y="63917"/>
                  </a:lnTo>
                  <a:lnTo>
                    <a:pt x="28119" y="63563"/>
                  </a:lnTo>
                  <a:lnTo>
                    <a:pt x="28749" y="63130"/>
                  </a:lnTo>
                  <a:lnTo>
                    <a:pt x="29261" y="62696"/>
                  </a:lnTo>
                  <a:lnTo>
                    <a:pt x="29773" y="62263"/>
                  </a:lnTo>
                  <a:lnTo>
                    <a:pt x="30246" y="61751"/>
                  </a:lnTo>
                  <a:lnTo>
                    <a:pt x="30718" y="61239"/>
                  </a:lnTo>
                  <a:lnTo>
                    <a:pt x="31152" y="60727"/>
                  </a:lnTo>
                  <a:lnTo>
                    <a:pt x="31545" y="60137"/>
                  </a:lnTo>
                  <a:lnTo>
                    <a:pt x="31900" y="59546"/>
                  </a:lnTo>
                  <a:lnTo>
                    <a:pt x="32215" y="58916"/>
                  </a:lnTo>
                  <a:lnTo>
                    <a:pt x="32530" y="58246"/>
                  </a:lnTo>
                  <a:lnTo>
                    <a:pt x="32806" y="57577"/>
                  </a:lnTo>
                  <a:lnTo>
                    <a:pt x="33081" y="56868"/>
                  </a:lnTo>
                  <a:lnTo>
                    <a:pt x="33278" y="56120"/>
                  </a:lnTo>
                  <a:lnTo>
                    <a:pt x="33475" y="55332"/>
                  </a:lnTo>
                  <a:lnTo>
                    <a:pt x="33633" y="54544"/>
                  </a:lnTo>
                  <a:lnTo>
                    <a:pt x="33790" y="53717"/>
                  </a:lnTo>
                  <a:lnTo>
                    <a:pt x="33908" y="52851"/>
                  </a:lnTo>
                  <a:lnTo>
                    <a:pt x="33987" y="51433"/>
                  </a:lnTo>
                  <a:lnTo>
                    <a:pt x="34066" y="50055"/>
                  </a:lnTo>
                  <a:lnTo>
                    <a:pt x="34145" y="48834"/>
                  </a:lnTo>
                  <a:lnTo>
                    <a:pt x="34263" y="47692"/>
                  </a:lnTo>
                  <a:lnTo>
                    <a:pt x="34381" y="46629"/>
                  </a:lnTo>
                  <a:lnTo>
                    <a:pt x="34499" y="46156"/>
                  </a:lnTo>
                  <a:lnTo>
                    <a:pt x="34617" y="45644"/>
                  </a:lnTo>
                  <a:lnTo>
                    <a:pt x="34853" y="44975"/>
                  </a:lnTo>
                  <a:lnTo>
                    <a:pt x="35168" y="44305"/>
                  </a:lnTo>
                  <a:lnTo>
                    <a:pt x="35523" y="43636"/>
                  </a:lnTo>
                  <a:lnTo>
                    <a:pt x="35956" y="42927"/>
                  </a:lnTo>
                  <a:lnTo>
                    <a:pt x="36389" y="42257"/>
                  </a:lnTo>
                  <a:lnTo>
                    <a:pt x="36901" y="41548"/>
                  </a:lnTo>
                  <a:lnTo>
                    <a:pt x="37965" y="40052"/>
                  </a:lnTo>
                  <a:lnTo>
                    <a:pt x="39264" y="38319"/>
                  </a:lnTo>
                  <a:lnTo>
                    <a:pt x="39894" y="37413"/>
                  </a:lnTo>
                  <a:lnTo>
                    <a:pt x="40524" y="36429"/>
                  </a:lnTo>
                  <a:lnTo>
                    <a:pt x="41115" y="35444"/>
                  </a:lnTo>
                  <a:lnTo>
                    <a:pt x="41627" y="34460"/>
                  </a:lnTo>
                  <a:lnTo>
                    <a:pt x="42139" y="33475"/>
                  </a:lnTo>
                  <a:lnTo>
                    <a:pt x="42572" y="32451"/>
                  </a:lnTo>
                  <a:lnTo>
                    <a:pt x="42966" y="31427"/>
                  </a:lnTo>
                  <a:lnTo>
                    <a:pt x="43320" y="30403"/>
                  </a:lnTo>
                  <a:lnTo>
                    <a:pt x="43635" y="29379"/>
                  </a:lnTo>
                  <a:lnTo>
                    <a:pt x="43872" y="28316"/>
                  </a:lnTo>
                  <a:lnTo>
                    <a:pt x="44069" y="27253"/>
                  </a:lnTo>
                  <a:lnTo>
                    <a:pt x="44226" y="26229"/>
                  </a:lnTo>
                  <a:lnTo>
                    <a:pt x="44344" y="25166"/>
                  </a:lnTo>
                  <a:lnTo>
                    <a:pt x="44423" y="24102"/>
                  </a:lnTo>
                  <a:lnTo>
                    <a:pt x="44423" y="23078"/>
                  </a:lnTo>
                  <a:lnTo>
                    <a:pt x="44384" y="22015"/>
                  </a:lnTo>
                  <a:lnTo>
                    <a:pt x="44305" y="20991"/>
                  </a:lnTo>
                  <a:lnTo>
                    <a:pt x="44187" y="19928"/>
                  </a:lnTo>
                  <a:lnTo>
                    <a:pt x="44029" y="18983"/>
                  </a:lnTo>
                  <a:lnTo>
                    <a:pt x="43793" y="18037"/>
                  </a:lnTo>
                  <a:lnTo>
                    <a:pt x="43557" y="17092"/>
                  </a:lnTo>
                  <a:lnTo>
                    <a:pt x="43242" y="16187"/>
                  </a:lnTo>
                  <a:lnTo>
                    <a:pt x="42927" y="15281"/>
                  </a:lnTo>
                  <a:lnTo>
                    <a:pt x="42533" y="14375"/>
                  </a:lnTo>
                  <a:lnTo>
                    <a:pt x="42139" y="13509"/>
                  </a:lnTo>
                  <a:lnTo>
                    <a:pt x="41706" y="12642"/>
                  </a:lnTo>
                  <a:lnTo>
                    <a:pt x="41233" y="11776"/>
                  </a:lnTo>
                  <a:lnTo>
                    <a:pt x="40721" y="10949"/>
                  </a:lnTo>
                  <a:lnTo>
                    <a:pt x="40170" y="10161"/>
                  </a:lnTo>
                  <a:lnTo>
                    <a:pt x="39619" y="9373"/>
                  </a:lnTo>
                  <a:lnTo>
                    <a:pt x="38988" y="8625"/>
                  </a:lnTo>
                  <a:lnTo>
                    <a:pt x="38358" y="7877"/>
                  </a:lnTo>
                  <a:lnTo>
                    <a:pt x="37728" y="7168"/>
                  </a:lnTo>
                  <a:lnTo>
                    <a:pt x="37019" y="6499"/>
                  </a:lnTo>
                  <a:lnTo>
                    <a:pt x="36350" y="5829"/>
                  </a:lnTo>
                  <a:lnTo>
                    <a:pt x="35602" y="5199"/>
                  </a:lnTo>
                  <a:lnTo>
                    <a:pt x="34853" y="4608"/>
                  </a:lnTo>
                  <a:lnTo>
                    <a:pt x="34066" y="4018"/>
                  </a:lnTo>
                  <a:lnTo>
                    <a:pt x="33278" y="3506"/>
                  </a:lnTo>
                  <a:lnTo>
                    <a:pt x="32490" y="2994"/>
                  </a:lnTo>
                  <a:lnTo>
                    <a:pt x="31663" y="2521"/>
                  </a:lnTo>
                  <a:lnTo>
                    <a:pt x="30797" y="2088"/>
                  </a:lnTo>
                  <a:lnTo>
                    <a:pt x="29931" y="1694"/>
                  </a:lnTo>
                  <a:lnTo>
                    <a:pt x="29064" y="1340"/>
                  </a:lnTo>
                  <a:lnTo>
                    <a:pt x="28198" y="1025"/>
                  </a:lnTo>
                  <a:lnTo>
                    <a:pt x="27292" y="749"/>
                  </a:lnTo>
                  <a:lnTo>
                    <a:pt x="26386" y="513"/>
                  </a:lnTo>
                  <a:lnTo>
                    <a:pt x="25481" y="316"/>
                  </a:lnTo>
                  <a:lnTo>
                    <a:pt x="24535" y="158"/>
                  </a:lnTo>
                  <a:lnTo>
                    <a:pt x="23630" y="79"/>
                  </a:lnTo>
                  <a:lnTo>
                    <a:pt x="22763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61" name="Google Shape;4061;p33"/>
            <p:cNvSpPr/>
            <p:nvPr/>
          </p:nvSpPr>
          <p:spPr>
            <a:xfrm>
              <a:off x="5500906" y="2194433"/>
              <a:ext cx="1190188" cy="1734095"/>
            </a:xfrm>
            <a:custGeom>
              <a:avLst/>
              <a:gdLst/>
              <a:ahLst/>
              <a:cxnLst/>
              <a:rect l="l" t="t" r="r" b="b"/>
              <a:pathLst>
                <a:path w="45329" h="66044" extrusionOk="0">
                  <a:moveTo>
                    <a:pt x="21936" y="0"/>
                  </a:moveTo>
                  <a:lnTo>
                    <a:pt x="21778" y="40"/>
                  </a:lnTo>
                  <a:lnTo>
                    <a:pt x="21621" y="119"/>
                  </a:lnTo>
                  <a:lnTo>
                    <a:pt x="21542" y="276"/>
                  </a:lnTo>
                  <a:lnTo>
                    <a:pt x="21503" y="434"/>
                  </a:lnTo>
                  <a:lnTo>
                    <a:pt x="21542" y="631"/>
                  </a:lnTo>
                  <a:lnTo>
                    <a:pt x="21660" y="749"/>
                  </a:lnTo>
                  <a:lnTo>
                    <a:pt x="21778" y="827"/>
                  </a:lnTo>
                  <a:lnTo>
                    <a:pt x="21975" y="867"/>
                  </a:lnTo>
                  <a:lnTo>
                    <a:pt x="22842" y="867"/>
                  </a:lnTo>
                  <a:lnTo>
                    <a:pt x="23708" y="906"/>
                  </a:lnTo>
                  <a:lnTo>
                    <a:pt x="23748" y="906"/>
                  </a:lnTo>
                  <a:lnTo>
                    <a:pt x="23905" y="867"/>
                  </a:lnTo>
                  <a:lnTo>
                    <a:pt x="24023" y="788"/>
                  </a:lnTo>
                  <a:lnTo>
                    <a:pt x="24141" y="670"/>
                  </a:lnTo>
                  <a:lnTo>
                    <a:pt x="24181" y="512"/>
                  </a:lnTo>
                  <a:lnTo>
                    <a:pt x="24141" y="316"/>
                  </a:lnTo>
                  <a:lnTo>
                    <a:pt x="24063" y="197"/>
                  </a:lnTo>
                  <a:lnTo>
                    <a:pt x="23944" y="79"/>
                  </a:lnTo>
                  <a:lnTo>
                    <a:pt x="23748" y="40"/>
                  </a:lnTo>
                  <a:lnTo>
                    <a:pt x="22842" y="0"/>
                  </a:lnTo>
                  <a:close/>
                  <a:moveTo>
                    <a:pt x="20124" y="119"/>
                  </a:moveTo>
                  <a:lnTo>
                    <a:pt x="19219" y="237"/>
                  </a:lnTo>
                  <a:lnTo>
                    <a:pt x="18313" y="394"/>
                  </a:lnTo>
                  <a:lnTo>
                    <a:pt x="18155" y="473"/>
                  </a:lnTo>
                  <a:lnTo>
                    <a:pt x="18037" y="591"/>
                  </a:lnTo>
                  <a:lnTo>
                    <a:pt x="17998" y="749"/>
                  </a:lnTo>
                  <a:lnTo>
                    <a:pt x="17998" y="946"/>
                  </a:lnTo>
                  <a:lnTo>
                    <a:pt x="18037" y="1064"/>
                  </a:lnTo>
                  <a:lnTo>
                    <a:pt x="18155" y="1182"/>
                  </a:lnTo>
                  <a:lnTo>
                    <a:pt x="18274" y="1261"/>
                  </a:lnTo>
                  <a:lnTo>
                    <a:pt x="18431" y="1300"/>
                  </a:lnTo>
                  <a:lnTo>
                    <a:pt x="18510" y="1261"/>
                  </a:lnTo>
                  <a:lnTo>
                    <a:pt x="19376" y="1103"/>
                  </a:lnTo>
                  <a:lnTo>
                    <a:pt x="20243" y="985"/>
                  </a:lnTo>
                  <a:lnTo>
                    <a:pt x="20400" y="946"/>
                  </a:lnTo>
                  <a:lnTo>
                    <a:pt x="20518" y="827"/>
                  </a:lnTo>
                  <a:lnTo>
                    <a:pt x="20597" y="670"/>
                  </a:lnTo>
                  <a:lnTo>
                    <a:pt x="20636" y="512"/>
                  </a:lnTo>
                  <a:lnTo>
                    <a:pt x="20558" y="316"/>
                  </a:lnTo>
                  <a:lnTo>
                    <a:pt x="20440" y="197"/>
                  </a:lnTo>
                  <a:lnTo>
                    <a:pt x="20321" y="119"/>
                  </a:lnTo>
                  <a:close/>
                  <a:moveTo>
                    <a:pt x="25402" y="237"/>
                  </a:moveTo>
                  <a:lnTo>
                    <a:pt x="25244" y="316"/>
                  </a:lnTo>
                  <a:lnTo>
                    <a:pt x="25126" y="434"/>
                  </a:lnTo>
                  <a:lnTo>
                    <a:pt x="25047" y="591"/>
                  </a:lnTo>
                  <a:lnTo>
                    <a:pt x="25047" y="788"/>
                  </a:lnTo>
                  <a:lnTo>
                    <a:pt x="25126" y="946"/>
                  </a:lnTo>
                  <a:lnTo>
                    <a:pt x="25244" y="1064"/>
                  </a:lnTo>
                  <a:lnTo>
                    <a:pt x="25441" y="1103"/>
                  </a:lnTo>
                  <a:lnTo>
                    <a:pt x="26268" y="1300"/>
                  </a:lnTo>
                  <a:lnTo>
                    <a:pt x="27134" y="1497"/>
                  </a:lnTo>
                  <a:lnTo>
                    <a:pt x="27253" y="1497"/>
                  </a:lnTo>
                  <a:lnTo>
                    <a:pt x="27371" y="1458"/>
                  </a:lnTo>
                  <a:lnTo>
                    <a:pt x="27489" y="1418"/>
                  </a:lnTo>
                  <a:lnTo>
                    <a:pt x="27607" y="1300"/>
                  </a:lnTo>
                  <a:lnTo>
                    <a:pt x="27686" y="1182"/>
                  </a:lnTo>
                  <a:lnTo>
                    <a:pt x="27686" y="985"/>
                  </a:lnTo>
                  <a:lnTo>
                    <a:pt x="27607" y="827"/>
                  </a:lnTo>
                  <a:lnTo>
                    <a:pt x="27489" y="709"/>
                  </a:lnTo>
                  <a:lnTo>
                    <a:pt x="27331" y="631"/>
                  </a:lnTo>
                  <a:lnTo>
                    <a:pt x="26465" y="394"/>
                  </a:lnTo>
                  <a:lnTo>
                    <a:pt x="25559" y="237"/>
                  </a:lnTo>
                  <a:close/>
                  <a:moveTo>
                    <a:pt x="16738" y="827"/>
                  </a:moveTo>
                  <a:lnTo>
                    <a:pt x="16580" y="867"/>
                  </a:lnTo>
                  <a:lnTo>
                    <a:pt x="15714" y="1143"/>
                  </a:lnTo>
                  <a:lnTo>
                    <a:pt x="14847" y="1497"/>
                  </a:lnTo>
                  <a:lnTo>
                    <a:pt x="14729" y="1576"/>
                  </a:lnTo>
                  <a:lnTo>
                    <a:pt x="14611" y="1733"/>
                  </a:lnTo>
                  <a:lnTo>
                    <a:pt x="14572" y="1891"/>
                  </a:lnTo>
                  <a:lnTo>
                    <a:pt x="14611" y="2048"/>
                  </a:lnTo>
                  <a:lnTo>
                    <a:pt x="14690" y="2166"/>
                  </a:lnTo>
                  <a:lnTo>
                    <a:pt x="14769" y="2285"/>
                  </a:lnTo>
                  <a:lnTo>
                    <a:pt x="14887" y="2324"/>
                  </a:lnTo>
                  <a:lnTo>
                    <a:pt x="15202" y="2324"/>
                  </a:lnTo>
                  <a:lnTo>
                    <a:pt x="16029" y="2009"/>
                  </a:lnTo>
                  <a:lnTo>
                    <a:pt x="16816" y="1733"/>
                  </a:lnTo>
                  <a:lnTo>
                    <a:pt x="16974" y="1615"/>
                  </a:lnTo>
                  <a:lnTo>
                    <a:pt x="17092" y="1497"/>
                  </a:lnTo>
                  <a:lnTo>
                    <a:pt x="17131" y="1339"/>
                  </a:lnTo>
                  <a:lnTo>
                    <a:pt x="17131" y="1143"/>
                  </a:lnTo>
                  <a:lnTo>
                    <a:pt x="17053" y="985"/>
                  </a:lnTo>
                  <a:lnTo>
                    <a:pt x="16895" y="906"/>
                  </a:lnTo>
                  <a:lnTo>
                    <a:pt x="16738" y="827"/>
                  </a:lnTo>
                  <a:close/>
                  <a:moveTo>
                    <a:pt x="28907" y="1143"/>
                  </a:moveTo>
                  <a:lnTo>
                    <a:pt x="28749" y="1182"/>
                  </a:lnTo>
                  <a:lnTo>
                    <a:pt x="28592" y="1261"/>
                  </a:lnTo>
                  <a:lnTo>
                    <a:pt x="28513" y="1418"/>
                  </a:lnTo>
                  <a:lnTo>
                    <a:pt x="28513" y="1615"/>
                  </a:lnTo>
                  <a:lnTo>
                    <a:pt x="28552" y="1773"/>
                  </a:lnTo>
                  <a:lnTo>
                    <a:pt x="28631" y="1891"/>
                  </a:lnTo>
                  <a:lnTo>
                    <a:pt x="28788" y="2009"/>
                  </a:lnTo>
                  <a:lnTo>
                    <a:pt x="29615" y="2285"/>
                  </a:lnTo>
                  <a:lnTo>
                    <a:pt x="30403" y="2639"/>
                  </a:lnTo>
                  <a:lnTo>
                    <a:pt x="30600" y="2678"/>
                  </a:lnTo>
                  <a:lnTo>
                    <a:pt x="30718" y="2639"/>
                  </a:lnTo>
                  <a:lnTo>
                    <a:pt x="30836" y="2600"/>
                  </a:lnTo>
                  <a:lnTo>
                    <a:pt x="30915" y="2521"/>
                  </a:lnTo>
                  <a:lnTo>
                    <a:pt x="30994" y="2403"/>
                  </a:lnTo>
                  <a:lnTo>
                    <a:pt x="31033" y="2245"/>
                  </a:lnTo>
                  <a:lnTo>
                    <a:pt x="30994" y="2088"/>
                  </a:lnTo>
                  <a:lnTo>
                    <a:pt x="30915" y="1930"/>
                  </a:lnTo>
                  <a:lnTo>
                    <a:pt x="30757" y="1812"/>
                  </a:lnTo>
                  <a:lnTo>
                    <a:pt x="29930" y="1458"/>
                  </a:lnTo>
                  <a:lnTo>
                    <a:pt x="29103" y="1143"/>
                  </a:lnTo>
                  <a:close/>
                  <a:moveTo>
                    <a:pt x="13390" y="2206"/>
                  </a:moveTo>
                  <a:lnTo>
                    <a:pt x="13193" y="2245"/>
                  </a:lnTo>
                  <a:lnTo>
                    <a:pt x="12406" y="2678"/>
                  </a:lnTo>
                  <a:lnTo>
                    <a:pt x="11618" y="3151"/>
                  </a:lnTo>
                  <a:lnTo>
                    <a:pt x="11500" y="3269"/>
                  </a:lnTo>
                  <a:lnTo>
                    <a:pt x="11421" y="3427"/>
                  </a:lnTo>
                  <a:lnTo>
                    <a:pt x="11421" y="3584"/>
                  </a:lnTo>
                  <a:lnTo>
                    <a:pt x="11500" y="3781"/>
                  </a:lnTo>
                  <a:lnTo>
                    <a:pt x="11579" y="3860"/>
                  </a:lnTo>
                  <a:lnTo>
                    <a:pt x="11657" y="3939"/>
                  </a:lnTo>
                  <a:lnTo>
                    <a:pt x="11776" y="3978"/>
                  </a:lnTo>
                  <a:lnTo>
                    <a:pt x="11854" y="3978"/>
                  </a:lnTo>
                  <a:lnTo>
                    <a:pt x="12012" y="3939"/>
                  </a:lnTo>
                  <a:lnTo>
                    <a:pt x="12091" y="3899"/>
                  </a:lnTo>
                  <a:lnTo>
                    <a:pt x="12878" y="3466"/>
                  </a:lnTo>
                  <a:lnTo>
                    <a:pt x="13626" y="3033"/>
                  </a:lnTo>
                  <a:lnTo>
                    <a:pt x="13745" y="2915"/>
                  </a:lnTo>
                  <a:lnTo>
                    <a:pt x="13823" y="2797"/>
                  </a:lnTo>
                  <a:lnTo>
                    <a:pt x="13863" y="2600"/>
                  </a:lnTo>
                  <a:lnTo>
                    <a:pt x="13823" y="2442"/>
                  </a:lnTo>
                  <a:lnTo>
                    <a:pt x="13705" y="2285"/>
                  </a:lnTo>
                  <a:lnTo>
                    <a:pt x="13548" y="2206"/>
                  </a:lnTo>
                  <a:close/>
                  <a:moveTo>
                    <a:pt x="32215" y="2560"/>
                  </a:moveTo>
                  <a:lnTo>
                    <a:pt x="32057" y="2600"/>
                  </a:lnTo>
                  <a:lnTo>
                    <a:pt x="31900" y="2678"/>
                  </a:lnTo>
                  <a:lnTo>
                    <a:pt x="31781" y="2797"/>
                  </a:lnTo>
                  <a:lnTo>
                    <a:pt x="31742" y="2993"/>
                  </a:lnTo>
                  <a:lnTo>
                    <a:pt x="31742" y="3151"/>
                  </a:lnTo>
                  <a:lnTo>
                    <a:pt x="31821" y="3309"/>
                  </a:lnTo>
                  <a:lnTo>
                    <a:pt x="31978" y="3427"/>
                  </a:lnTo>
                  <a:lnTo>
                    <a:pt x="32727" y="3860"/>
                  </a:lnTo>
                  <a:lnTo>
                    <a:pt x="33475" y="4293"/>
                  </a:lnTo>
                  <a:lnTo>
                    <a:pt x="33593" y="4372"/>
                  </a:lnTo>
                  <a:lnTo>
                    <a:pt x="33829" y="4372"/>
                  </a:lnTo>
                  <a:lnTo>
                    <a:pt x="33908" y="4332"/>
                  </a:lnTo>
                  <a:lnTo>
                    <a:pt x="34026" y="4254"/>
                  </a:lnTo>
                  <a:lnTo>
                    <a:pt x="34105" y="4175"/>
                  </a:lnTo>
                  <a:lnTo>
                    <a:pt x="34144" y="4017"/>
                  </a:lnTo>
                  <a:lnTo>
                    <a:pt x="34144" y="3820"/>
                  </a:lnTo>
                  <a:lnTo>
                    <a:pt x="34066" y="3663"/>
                  </a:lnTo>
                  <a:lnTo>
                    <a:pt x="33947" y="3545"/>
                  </a:lnTo>
                  <a:lnTo>
                    <a:pt x="33199" y="3072"/>
                  </a:lnTo>
                  <a:lnTo>
                    <a:pt x="32412" y="2639"/>
                  </a:lnTo>
                  <a:lnTo>
                    <a:pt x="32215" y="2560"/>
                  </a:lnTo>
                  <a:close/>
                  <a:moveTo>
                    <a:pt x="10279" y="4096"/>
                  </a:moveTo>
                  <a:lnTo>
                    <a:pt x="10122" y="4175"/>
                  </a:lnTo>
                  <a:lnTo>
                    <a:pt x="9413" y="4726"/>
                  </a:lnTo>
                  <a:lnTo>
                    <a:pt x="8743" y="5317"/>
                  </a:lnTo>
                  <a:lnTo>
                    <a:pt x="8625" y="5435"/>
                  </a:lnTo>
                  <a:lnTo>
                    <a:pt x="8586" y="5632"/>
                  </a:lnTo>
                  <a:lnTo>
                    <a:pt x="8586" y="5790"/>
                  </a:lnTo>
                  <a:lnTo>
                    <a:pt x="8664" y="5947"/>
                  </a:lnTo>
                  <a:lnTo>
                    <a:pt x="8822" y="6065"/>
                  </a:lnTo>
                  <a:lnTo>
                    <a:pt x="9019" y="6105"/>
                  </a:lnTo>
                  <a:lnTo>
                    <a:pt x="9176" y="6065"/>
                  </a:lnTo>
                  <a:lnTo>
                    <a:pt x="9295" y="5986"/>
                  </a:lnTo>
                  <a:lnTo>
                    <a:pt x="9964" y="5435"/>
                  </a:lnTo>
                  <a:lnTo>
                    <a:pt x="10673" y="4884"/>
                  </a:lnTo>
                  <a:lnTo>
                    <a:pt x="10791" y="4766"/>
                  </a:lnTo>
                  <a:lnTo>
                    <a:pt x="10830" y="4608"/>
                  </a:lnTo>
                  <a:lnTo>
                    <a:pt x="10830" y="4411"/>
                  </a:lnTo>
                  <a:lnTo>
                    <a:pt x="10752" y="4254"/>
                  </a:lnTo>
                  <a:lnTo>
                    <a:pt x="10633" y="4136"/>
                  </a:lnTo>
                  <a:lnTo>
                    <a:pt x="10476" y="4096"/>
                  </a:lnTo>
                  <a:close/>
                  <a:moveTo>
                    <a:pt x="35129" y="4529"/>
                  </a:moveTo>
                  <a:lnTo>
                    <a:pt x="34932" y="4569"/>
                  </a:lnTo>
                  <a:lnTo>
                    <a:pt x="34814" y="4687"/>
                  </a:lnTo>
                  <a:lnTo>
                    <a:pt x="34735" y="4844"/>
                  </a:lnTo>
                  <a:lnTo>
                    <a:pt x="34735" y="5002"/>
                  </a:lnTo>
                  <a:lnTo>
                    <a:pt x="34774" y="5159"/>
                  </a:lnTo>
                  <a:lnTo>
                    <a:pt x="34893" y="5317"/>
                  </a:lnTo>
                  <a:lnTo>
                    <a:pt x="35601" y="5829"/>
                  </a:lnTo>
                  <a:lnTo>
                    <a:pt x="36271" y="6420"/>
                  </a:lnTo>
                  <a:lnTo>
                    <a:pt x="36389" y="6498"/>
                  </a:lnTo>
                  <a:lnTo>
                    <a:pt x="36547" y="6538"/>
                  </a:lnTo>
                  <a:lnTo>
                    <a:pt x="36744" y="6498"/>
                  </a:lnTo>
                  <a:lnTo>
                    <a:pt x="36901" y="6380"/>
                  </a:lnTo>
                  <a:lnTo>
                    <a:pt x="36980" y="6223"/>
                  </a:lnTo>
                  <a:lnTo>
                    <a:pt x="36980" y="6065"/>
                  </a:lnTo>
                  <a:lnTo>
                    <a:pt x="36940" y="5868"/>
                  </a:lnTo>
                  <a:lnTo>
                    <a:pt x="36862" y="5750"/>
                  </a:lnTo>
                  <a:lnTo>
                    <a:pt x="36153" y="5159"/>
                  </a:lnTo>
                  <a:lnTo>
                    <a:pt x="35444" y="4608"/>
                  </a:lnTo>
                  <a:lnTo>
                    <a:pt x="35286" y="4529"/>
                  </a:lnTo>
                  <a:close/>
                  <a:moveTo>
                    <a:pt x="7719" y="6420"/>
                  </a:moveTo>
                  <a:lnTo>
                    <a:pt x="7562" y="6459"/>
                  </a:lnTo>
                  <a:lnTo>
                    <a:pt x="7404" y="6538"/>
                  </a:lnTo>
                  <a:lnTo>
                    <a:pt x="6774" y="7207"/>
                  </a:lnTo>
                  <a:lnTo>
                    <a:pt x="6183" y="7877"/>
                  </a:lnTo>
                  <a:lnTo>
                    <a:pt x="6065" y="8034"/>
                  </a:lnTo>
                  <a:lnTo>
                    <a:pt x="6065" y="8192"/>
                  </a:lnTo>
                  <a:lnTo>
                    <a:pt x="6105" y="8349"/>
                  </a:lnTo>
                  <a:lnTo>
                    <a:pt x="6223" y="8507"/>
                  </a:lnTo>
                  <a:lnTo>
                    <a:pt x="6341" y="8586"/>
                  </a:lnTo>
                  <a:lnTo>
                    <a:pt x="6498" y="8625"/>
                  </a:lnTo>
                  <a:lnTo>
                    <a:pt x="6695" y="8586"/>
                  </a:lnTo>
                  <a:lnTo>
                    <a:pt x="6853" y="8468"/>
                  </a:lnTo>
                  <a:lnTo>
                    <a:pt x="7444" y="7798"/>
                  </a:lnTo>
                  <a:lnTo>
                    <a:pt x="8034" y="7168"/>
                  </a:lnTo>
                  <a:lnTo>
                    <a:pt x="8113" y="7050"/>
                  </a:lnTo>
                  <a:lnTo>
                    <a:pt x="8152" y="6853"/>
                  </a:lnTo>
                  <a:lnTo>
                    <a:pt x="8113" y="6695"/>
                  </a:lnTo>
                  <a:lnTo>
                    <a:pt x="8034" y="6538"/>
                  </a:lnTo>
                  <a:lnTo>
                    <a:pt x="7877" y="6459"/>
                  </a:lnTo>
                  <a:lnTo>
                    <a:pt x="7719" y="6420"/>
                  </a:lnTo>
                  <a:close/>
                  <a:moveTo>
                    <a:pt x="37846" y="6853"/>
                  </a:moveTo>
                  <a:lnTo>
                    <a:pt x="37689" y="6892"/>
                  </a:lnTo>
                  <a:lnTo>
                    <a:pt x="37531" y="6971"/>
                  </a:lnTo>
                  <a:lnTo>
                    <a:pt x="37452" y="7129"/>
                  </a:lnTo>
                  <a:lnTo>
                    <a:pt x="37413" y="7286"/>
                  </a:lnTo>
                  <a:lnTo>
                    <a:pt x="37452" y="7444"/>
                  </a:lnTo>
                  <a:lnTo>
                    <a:pt x="37531" y="7601"/>
                  </a:lnTo>
                  <a:lnTo>
                    <a:pt x="38122" y="8231"/>
                  </a:lnTo>
                  <a:lnTo>
                    <a:pt x="38713" y="8901"/>
                  </a:lnTo>
                  <a:lnTo>
                    <a:pt x="38870" y="9019"/>
                  </a:lnTo>
                  <a:lnTo>
                    <a:pt x="39067" y="9058"/>
                  </a:lnTo>
                  <a:lnTo>
                    <a:pt x="39225" y="9019"/>
                  </a:lnTo>
                  <a:lnTo>
                    <a:pt x="39343" y="8940"/>
                  </a:lnTo>
                  <a:lnTo>
                    <a:pt x="39461" y="8783"/>
                  </a:lnTo>
                  <a:lnTo>
                    <a:pt x="39500" y="8625"/>
                  </a:lnTo>
                  <a:lnTo>
                    <a:pt x="39500" y="8468"/>
                  </a:lnTo>
                  <a:lnTo>
                    <a:pt x="39382" y="8310"/>
                  </a:lnTo>
                  <a:lnTo>
                    <a:pt x="38791" y="7641"/>
                  </a:lnTo>
                  <a:lnTo>
                    <a:pt x="38161" y="6971"/>
                  </a:lnTo>
                  <a:lnTo>
                    <a:pt x="38004" y="6892"/>
                  </a:lnTo>
                  <a:lnTo>
                    <a:pt x="37846" y="6853"/>
                  </a:lnTo>
                  <a:close/>
                  <a:moveTo>
                    <a:pt x="5317" y="9098"/>
                  </a:moveTo>
                  <a:lnTo>
                    <a:pt x="5159" y="9176"/>
                  </a:lnTo>
                  <a:lnTo>
                    <a:pt x="5041" y="9295"/>
                  </a:lnTo>
                  <a:lnTo>
                    <a:pt x="4490" y="10043"/>
                  </a:lnTo>
                  <a:lnTo>
                    <a:pt x="4017" y="10791"/>
                  </a:lnTo>
                  <a:lnTo>
                    <a:pt x="3939" y="10949"/>
                  </a:lnTo>
                  <a:lnTo>
                    <a:pt x="3939" y="11106"/>
                  </a:lnTo>
                  <a:lnTo>
                    <a:pt x="4017" y="11264"/>
                  </a:lnTo>
                  <a:lnTo>
                    <a:pt x="4136" y="11382"/>
                  </a:lnTo>
                  <a:lnTo>
                    <a:pt x="4254" y="11461"/>
                  </a:lnTo>
                  <a:lnTo>
                    <a:pt x="4490" y="11461"/>
                  </a:lnTo>
                  <a:lnTo>
                    <a:pt x="4569" y="11421"/>
                  </a:lnTo>
                  <a:lnTo>
                    <a:pt x="4687" y="11342"/>
                  </a:lnTo>
                  <a:lnTo>
                    <a:pt x="4726" y="11264"/>
                  </a:lnTo>
                  <a:lnTo>
                    <a:pt x="5238" y="10515"/>
                  </a:lnTo>
                  <a:lnTo>
                    <a:pt x="5750" y="9806"/>
                  </a:lnTo>
                  <a:lnTo>
                    <a:pt x="5829" y="9649"/>
                  </a:lnTo>
                  <a:lnTo>
                    <a:pt x="5829" y="9491"/>
                  </a:lnTo>
                  <a:lnTo>
                    <a:pt x="5790" y="9334"/>
                  </a:lnTo>
                  <a:lnTo>
                    <a:pt x="5671" y="9216"/>
                  </a:lnTo>
                  <a:lnTo>
                    <a:pt x="5514" y="9137"/>
                  </a:lnTo>
                  <a:lnTo>
                    <a:pt x="5317" y="9098"/>
                  </a:lnTo>
                  <a:close/>
                  <a:moveTo>
                    <a:pt x="40248" y="9531"/>
                  </a:moveTo>
                  <a:lnTo>
                    <a:pt x="40052" y="9570"/>
                  </a:lnTo>
                  <a:lnTo>
                    <a:pt x="39894" y="9649"/>
                  </a:lnTo>
                  <a:lnTo>
                    <a:pt x="39776" y="9767"/>
                  </a:lnTo>
                  <a:lnTo>
                    <a:pt x="39737" y="9925"/>
                  </a:lnTo>
                  <a:lnTo>
                    <a:pt x="39737" y="10082"/>
                  </a:lnTo>
                  <a:lnTo>
                    <a:pt x="39815" y="10240"/>
                  </a:lnTo>
                  <a:lnTo>
                    <a:pt x="40327" y="10949"/>
                  </a:lnTo>
                  <a:lnTo>
                    <a:pt x="40800" y="11697"/>
                  </a:lnTo>
                  <a:lnTo>
                    <a:pt x="40879" y="11776"/>
                  </a:lnTo>
                  <a:lnTo>
                    <a:pt x="40957" y="11854"/>
                  </a:lnTo>
                  <a:lnTo>
                    <a:pt x="41075" y="11894"/>
                  </a:lnTo>
                  <a:lnTo>
                    <a:pt x="41312" y="11894"/>
                  </a:lnTo>
                  <a:lnTo>
                    <a:pt x="41430" y="11815"/>
                  </a:lnTo>
                  <a:lnTo>
                    <a:pt x="41548" y="11697"/>
                  </a:lnTo>
                  <a:lnTo>
                    <a:pt x="41627" y="11539"/>
                  </a:lnTo>
                  <a:lnTo>
                    <a:pt x="41627" y="11382"/>
                  </a:lnTo>
                  <a:lnTo>
                    <a:pt x="41548" y="11224"/>
                  </a:lnTo>
                  <a:lnTo>
                    <a:pt x="41075" y="10476"/>
                  </a:lnTo>
                  <a:lnTo>
                    <a:pt x="40524" y="9728"/>
                  </a:lnTo>
                  <a:lnTo>
                    <a:pt x="40406" y="9610"/>
                  </a:lnTo>
                  <a:lnTo>
                    <a:pt x="40248" y="9531"/>
                  </a:lnTo>
                  <a:close/>
                  <a:moveTo>
                    <a:pt x="3505" y="12091"/>
                  </a:moveTo>
                  <a:lnTo>
                    <a:pt x="3348" y="12130"/>
                  </a:lnTo>
                  <a:lnTo>
                    <a:pt x="3190" y="12169"/>
                  </a:lnTo>
                  <a:lnTo>
                    <a:pt x="3072" y="12327"/>
                  </a:lnTo>
                  <a:lnTo>
                    <a:pt x="2639" y="13115"/>
                  </a:lnTo>
                  <a:lnTo>
                    <a:pt x="2245" y="13942"/>
                  </a:lnTo>
                  <a:lnTo>
                    <a:pt x="2206" y="14099"/>
                  </a:lnTo>
                  <a:lnTo>
                    <a:pt x="2206" y="14257"/>
                  </a:lnTo>
                  <a:lnTo>
                    <a:pt x="2324" y="14414"/>
                  </a:lnTo>
                  <a:lnTo>
                    <a:pt x="2442" y="14532"/>
                  </a:lnTo>
                  <a:lnTo>
                    <a:pt x="2639" y="14572"/>
                  </a:lnTo>
                  <a:lnTo>
                    <a:pt x="2757" y="14532"/>
                  </a:lnTo>
                  <a:lnTo>
                    <a:pt x="2875" y="14493"/>
                  </a:lnTo>
                  <a:lnTo>
                    <a:pt x="2954" y="14414"/>
                  </a:lnTo>
                  <a:lnTo>
                    <a:pt x="3033" y="14296"/>
                  </a:lnTo>
                  <a:lnTo>
                    <a:pt x="3427" y="13508"/>
                  </a:lnTo>
                  <a:lnTo>
                    <a:pt x="3860" y="12760"/>
                  </a:lnTo>
                  <a:lnTo>
                    <a:pt x="3899" y="12603"/>
                  </a:lnTo>
                  <a:lnTo>
                    <a:pt x="3899" y="12406"/>
                  </a:lnTo>
                  <a:lnTo>
                    <a:pt x="3820" y="12248"/>
                  </a:lnTo>
                  <a:lnTo>
                    <a:pt x="3663" y="12169"/>
                  </a:lnTo>
                  <a:lnTo>
                    <a:pt x="3505" y="12091"/>
                  </a:lnTo>
                  <a:close/>
                  <a:moveTo>
                    <a:pt x="42060" y="12563"/>
                  </a:moveTo>
                  <a:lnTo>
                    <a:pt x="41863" y="12603"/>
                  </a:lnTo>
                  <a:lnTo>
                    <a:pt x="41745" y="12721"/>
                  </a:lnTo>
                  <a:lnTo>
                    <a:pt x="41666" y="12878"/>
                  </a:lnTo>
                  <a:lnTo>
                    <a:pt x="41666" y="13036"/>
                  </a:lnTo>
                  <a:lnTo>
                    <a:pt x="41706" y="13193"/>
                  </a:lnTo>
                  <a:lnTo>
                    <a:pt x="42099" y="13981"/>
                  </a:lnTo>
                  <a:lnTo>
                    <a:pt x="42493" y="14769"/>
                  </a:lnTo>
                  <a:lnTo>
                    <a:pt x="42533" y="14887"/>
                  </a:lnTo>
                  <a:lnTo>
                    <a:pt x="42651" y="14965"/>
                  </a:lnTo>
                  <a:lnTo>
                    <a:pt x="42769" y="15005"/>
                  </a:lnTo>
                  <a:lnTo>
                    <a:pt x="42887" y="15044"/>
                  </a:lnTo>
                  <a:lnTo>
                    <a:pt x="43084" y="15005"/>
                  </a:lnTo>
                  <a:lnTo>
                    <a:pt x="43202" y="14887"/>
                  </a:lnTo>
                  <a:lnTo>
                    <a:pt x="43281" y="14729"/>
                  </a:lnTo>
                  <a:lnTo>
                    <a:pt x="43320" y="14572"/>
                  </a:lnTo>
                  <a:lnTo>
                    <a:pt x="43281" y="14414"/>
                  </a:lnTo>
                  <a:lnTo>
                    <a:pt x="42887" y="13587"/>
                  </a:lnTo>
                  <a:lnTo>
                    <a:pt x="42493" y="12760"/>
                  </a:lnTo>
                  <a:lnTo>
                    <a:pt x="42375" y="12642"/>
                  </a:lnTo>
                  <a:lnTo>
                    <a:pt x="42218" y="12563"/>
                  </a:lnTo>
                  <a:close/>
                  <a:moveTo>
                    <a:pt x="1930" y="15320"/>
                  </a:moveTo>
                  <a:lnTo>
                    <a:pt x="1773" y="15359"/>
                  </a:lnTo>
                  <a:lnTo>
                    <a:pt x="1615" y="15438"/>
                  </a:lnTo>
                  <a:lnTo>
                    <a:pt x="1536" y="15596"/>
                  </a:lnTo>
                  <a:lnTo>
                    <a:pt x="1221" y="16462"/>
                  </a:lnTo>
                  <a:lnTo>
                    <a:pt x="946" y="17328"/>
                  </a:lnTo>
                  <a:lnTo>
                    <a:pt x="906" y="17486"/>
                  </a:lnTo>
                  <a:lnTo>
                    <a:pt x="985" y="17643"/>
                  </a:lnTo>
                  <a:lnTo>
                    <a:pt x="1064" y="17801"/>
                  </a:lnTo>
                  <a:lnTo>
                    <a:pt x="1221" y="17880"/>
                  </a:lnTo>
                  <a:lnTo>
                    <a:pt x="1497" y="17880"/>
                  </a:lnTo>
                  <a:lnTo>
                    <a:pt x="1615" y="17801"/>
                  </a:lnTo>
                  <a:lnTo>
                    <a:pt x="1733" y="17722"/>
                  </a:lnTo>
                  <a:lnTo>
                    <a:pt x="1773" y="17565"/>
                  </a:lnTo>
                  <a:lnTo>
                    <a:pt x="2048" y="16738"/>
                  </a:lnTo>
                  <a:lnTo>
                    <a:pt x="2363" y="15911"/>
                  </a:lnTo>
                  <a:lnTo>
                    <a:pt x="2403" y="15753"/>
                  </a:lnTo>
                  <a:lnTo>
                    <a:pt x="2363" y="15596"/>
                  </a:lnTo>
                  <a:lnTo>
                    <a:pt x="2245" y="15438"/>
                  </a:lnTo>
                  <a:lnTo>
                    <a:pt x="2088" y="15359"/>
                  </a:lnTo>
                  <a:lnTo>
                    <a:pt x="1930" y="15320"/>
                  </a:lnTo>
                  <a:close/>
                  <a:moveTo>
                    <a:pt x="43399" y="15793"/>
                  </a:moveTo>
                  <a:lnTo>
                    <a:pt x="43241" y="15911"/>
                  </a:lnTo>
                  <a:lnTo>
                    <a:pt x="43163" y="16029"/>
                  </a:lnTo>
                  <a:lnTo>
                    <a:pt x="43123" y="16226"/>
                  </a:lnTo>
                  <a:lnTo>
                    <a:pt x="43123" y="16383"/>
                  </a:lnTo>
                  <a:lnTo>
                    <a:pt x="43399" y="17210"/>
                  </a:lnTo>
                  <a:lnTo>
                    <a:pt x="43675" y="18037"/>
                  </a:lnTo>
                  <a:lnTo>
                    <a:pt x="43714" y="18195"/>
                  </a:lnTo>
                  <a:lnTo>
                    <a:pt x="43832" y="18274"/>
                  </a:lnTo>
                  <a:lnTo>
                    <a:pt x="43950" y="18352"/>
                  </a:lnTo>
                  <a:lnTo>
                    <a:pt x="44226" y="18352"/>
                  </a:lnTo>
                  <a:lnTo>
                    <a:pt x="44384" y="18274"/>
                  </a:lnTo>
                  <a:lnTo>
                    <a:pt x="44462" y="18155"/>
                  </a:lnTo>
                  <a:lnTo>
                    <a:pt x="44541" y="17998"/>
                  </a:lnTo>
                  <a:lnTo>
                    <a:pt x="44502" y="17801"/>
                  </a:lnTo>
                  <a:lnTo>
                    <a:pt x="44265" y="16935"/>
                  </a:lnTo>
                  <a:lnTo>
                    <a:pt x="43990" y="16068"/>
                  </a:lnTo>
                  <a:lnTo>
                    <a:pt x="43872" y="15911"/>
                  </a:lnTo>
                  <a:lnTo>
                    <a:pt x="43753" y="15832"/>
                  </a:lnTo>
                  <a:lnTo>
                    <a:pt x="43557" y="15793"/>
                  </a:lnTo>
                  <a:close/>
                  <a:moveTo>
                    <a:pt x="827" y="18746"/>
                  </a:moveTo>
                  <a:lnTo>
                    <a:pt x="670" y="18786"/>
                  </a:lnTo>
                  <a:lnTo>
                    <a:pt x="552" y="18904"/>
                  </a:lnTo>
                  <a:lnTo>
                    <a:pt x="473" y="19061"/>
                  </a:lnTo>
                  <a:lnTo>
                    <a:pt x="276" y="20321"/>
                  </a:lnTo>
                  <a:lnTo>
                    <a:pt x="158" y="20873"/>
                  </a:lnTo>
                  <a:lnTo>
                    <a:pt x="197" y="21030"/>
                  </a:lnTo>
                  <a:lnTo>
                    <a:pt x="276" y="21188"/>
                  </a:lnTo>
                  <a:lnTo>
                    <a:pt x="394" y="21306"/>
                  </a:lnTo>
                  <a:lnTo>
                    <a:pt x="552" y="21385"/>
                  </a:lnTo>
                  <a:lnTo>
                    <a:pt x="631" y="21385"/>
                  </a:lnTo>
                  <a:lnTo>
                    <a:pt x="788" y="21345"/>
                  </a:lnTo>
                  <a:lnTo>
                    <a:pt x="906" y="21267"/>
                  </a:lnTo>
                  <a:lnTo>
                    <a:pt x="1024" y="21148"/>
                  </a:lnTo>
                  <a:lnTo>
                    <a:pt x="1064" y="20991"/>
                  </a:lnTo>
                  <a:lnTo>
                    <a:pt x="1143" y="20440"/>
                  </a:lnTo>
                  <a:lnTo>
                    <a:pt x="1339" y="19258"/>
                  </a:lnTo>
                  <a:lnTo>
                    <a:pt x="1339" y="19101"/>
                  </a:lnTo>
                  <a:lnTo>
                    <a:pt x="1300" y="18943"/>
                  </a:lnTo>
                  <a:lnTo>
                    <a:pt x="1182" y="18786"/>
                  </a:lnTo>
                  <a:lnTo>
                    <a:pt x="1024" y="18746"/>
                  </a:lnTo>
                  <a:close/>
                  <a:moveTo>
                    <a:pt x="44423" y="19219"/>
                  </a:moveTo>
                  <a:lnTo>
                    <a:pt x="44265" y="19297"/>
                  </a:lnTo>
                  <a:lnTo>
                    <a:pt x="44108" y="19416"/>
                  </a:lnTo>
                  <a:lnTo>
                    <a:pt x="44068" y="19573"/>
                  </a:lnTo>
                  <a:lnTo>
                    <a:pt x="44068" y="19731"/>
                  </a:lnTo>
                  <a:lnTo>
                    <a:pt x="44187" y="20440"/>
                  </a:lnTo>
                  <a:lnTo>
                    <a:pt x="44305" y="21463"/>
                  </a:lnTo>
                  <a:lnTo>
                    <a:pt x="44344" y="21621"/>
                  </a:lnTo>
                  <a:lnTo>
                    <a:pt x="44462" y="21739"/>
                  </a:lnTo>
                  <a:lnTo>
                    <a:pt x="44580" y="21818"/>
                  </a:lnTo>
                  <a:lnTo>
                    <a:pt x="44738" y="21857"/>
                  </a:lnTo>
                  <a:lnTo>
                    <a:pt x="44817" y="21857"/>
                  </a:lnTo>
                  <a:lnTo>
                    <a:pt x="44974" y="21818"/>
                  </a:lnTo>
                  <a:lnTo>
                    <a:pt x="45092" y="21700"/>
                  </a:lnTo>
                  <a:lnTo>
                    <a:pt x="45171" y="21542"/>
                  </a:lnTo>
                  <a:lnTo>
                    <a:pt x="45211" y="21385"/>
                  </a:lnTo>
                  <a:lnTo>
                    <a:pt x="45053" y="20321"/>
                  </a:lnTo>
                  <a:lnTo>
                    <a:pt x="44935" y="19573"/>
                  </a:lnTo>
                  <a:lnTo>
                    <a:pt x="44856" y="19416"/>
                  </a:lnTo>
                  <a:lnTo>
                    <a:pt x="44738" y="19297"/>
                  </a:lnTo>
                  <a:lnTo>
                    <a:pt x="44580" y="19219"/>
                  </a:lnTo>
                  <a:close/>
                  <a:moveTo>
                    <a:pt x="473" y="22251"/>
                  </a:moveTo>
                  <a:lnTo>
                    <a:pt x="315" y="22290"/>
                  </a:lnTo>
                  <a:lnTo>
                    <a:pt x="158" y="22369"/>
                  </a:lnTo>
                  <a:lnTo>
                    <a:pt x="79" y="22487"/>
                  </a:lnTo>
                  <a:lnTo>
                    <a:pt x="40" y="22684"/>
                  </a:lnTo>
                  <a:lnTo>
                    <a:pt x="0" y="23708"/>
                  </a:lnTo>
                  <a:lnTo>
                    <a:pt x="0" y="24496"/>
                  </a:lnTo>
                  <a:lnTo>
                    <a:pt x="40" y="24653"/>
                  </a:lnTo>
                  <a:lnTo>
                    <a:pt x="158" y="24811"/>
                  </a:lnTo>
                  <a:lnTo>
                    <a:pt x="276" y="24890"/>
                  </a:lnTo>
                  <a:lnTo>
                    <a:pt x="473" y="24929"/>
                  </a:lnTo>
                  <a:lnTo>
                    <a:pt x="631" y="24890"/>
                  </a:lnTo>
                  <a:lnTo>
                    <a:pt x="788" y="24772"/>
                  </a:lnTo>
                  <a:lnTo>
                    <a:pt x="867" y="24653"/>
                  </a:lnTo>
                  <a:lnTo>
                    <a:pt x="906" y="24456"/>
                  </a:lnTo>
                  <a:lnTo>
                    <a:pt x="906" y="23708"/>
                  </a:lnTo>
                  <a:lnTo>
                    <a:pt x="906" y="22724"/>
                  </a:lnTo>
                  <a:lnTo>
                    <a:pt x="867" y="22527"/>
                  </a:lnTo>
                  <a:lnTo>
                    <a:pt x="788" y="22409"/>
                  </a:lnTo>
                  <a:lnTo>
                    <a:pt x="670" y="22290"/>
                  </a:lnTo>
                  <a:lnTo>
                    <a:pt x="473" y="22251"/>
                  </a:lnTo>
                  <a:close/>
                  <a:moveTo>
                    <a:pt x="44856" y="22763"/>
                  </a:moveTo>
                  <a:lnTo>
                    <a:pt x="44699" y="22802"/>
                  </a:lnTo>
                  <a:lnTo>
                    <a:pt x="44541" y="22881"/>
                  </a:lnTo>
                  <a:lnTo>
                    <a:pt x="44462" y="23039"/>
                  </a:lnTo>
                  <a:lnTo>
                    <a:pt x="44423" y="23196"/>
                  </a:lnTo>
                  <a:lnTo>
                    <a:pt x="44423" y="23708"/>
                  </a:lnTo>
                  <a:lnTo>
                    <a:pt x="44384" y="24968"/>
                  </a:lnTo>
                  <a:lnTo>
                    <a:pt x="44423" y="25126"/>
                  </a:lnTo>
                  <a:lnTo>
                    <a:pt x="44502" y="25284"/>
                  </a:lnTo>
                  <a:lnTo>
                    <a:pt x="44620" y="25362"/>
                  </a:lnTo>
                  <a:lnTo>
                    <a:pt x="44817" y="25402"/>
                  </a:lnTo>
                  <a:lnTo>
                    <a:pt x="45014" y="25402"/>
                  </a:lnTo>
                  <a:lnTo>
                    <a:pt x="45132" y="25284"/>
                  </a:lnTo>
                  <a:lnTo>
                    <a:pt x="45250" y="25165"/>
                  </a:lnTo>
                  <a:lnTo>
                    <a:pt x="45289" y="25008"/>
                  </a:lnTo>
                  <a:lnTo>
                    <a:pt x="45329" y="23708"/>
                  </a:lnTo>
                  <a:lnTo>
                    <a:pt x="45289" y="23196"/>
                  </a:lnTo>
                  <a:lnTo>
                    <a:pt x="45250" y="22999"/>
                  </a:lnTo>
                  <a:lnTo>
                    <a:pt x="45171" y="22881"/>
                  </a:lnTo>
                  <a:lnTo>
                    <a:pt x="45014" y="22763"/>
                  </a:lnTo>
                  <a:close/>
                  <a:moveTo>
                    <a:pt x="552" y="25795"/>
                  </a:moveTo>
                  <a:lnTo>
                    <a:pt x="355" y="25874"/>
                  </a:lnTo>
                  <a:lnTo>
                    <a:pt x="237" y="25992"/>
                  </a:lnTo>
                  <a:lnTo>
                    <a:pt x="158" y="26111"/>
                  </a:lnTo>
                  <a:lnTo>
                    <a:pt x="158" y="26307"/>
                  </a:lnTo>
                  <a:lnTo>
                    <a:pt x="276" y="27213"/>
                  </a:lnTo>
                  <a:lnTo>
                    <a:pt x="394" y="28080"/>
                  </a:lnTo>
                  <a:lnTo>
                    <a:pt x="473" y="28237"/>
                  </a:lnTo>
                  <a:lnTo>
                    <a:pt x="552" y="28355"/>
                  </a:lnTo>
                  <a:lnTo>
                    <a:pt x="709" y="28434"/>
                  </a:lnTo>
                  <a:lnTo>
                    <a:pt x="867" y="28473"/>
                  </a:lnTo>
                  <a:lnTo>
                    <a:pt x="946" y="28434"/>
                  </a:lnTo>
                  <a:lnTo>
                    <a:pt x="1103" y="28395"/>
                  </a:lnTo>
                  <a:lnTo>
                    <a:pt x="1221" y="28277"/>
                  </a:lnTo>
                  <a:lnTo>
                    <a:pt x="1300" y="28119"/>
                  </a:lnTo>
                  <a:lnTo>
                    <a:pt x="1300" y="27922"/>
                  </a:lnTo>
                  <a:lnTo>
                    <a:pt x="1143" y="27056"/>
                  </a:lnTo>
                  <a:lnTo>
                    <a:pt x="1024" y="26189"/>
                  </a:lnTo>
                  <a:lnTo>
                    <a:pt x="985" y="26032"/>
                  </a:lnTo>
                  <a:lnTo>
                    <a:pt x="867" y="25914"/>
                  </a:lnTo>
                  <a:lnTo>
                    <a:pt x="709" y="25835"/>
                  </a:lnTo>
                  <a:lnTo>
                    <a:pt x="552" y="25795"/>
                  </a:lnTo>
                  <a:close/>
                  <a:moveTo>
                    <a:pt x="44541" y="26307"/>
                  </a:moveTo>
                  <a:lnTo>
                    <a:pt x="44384" y="26386"/>
                  </a:lnTo>
                  <a:lnTo>
                    <a:pt x="44265" y="26504"/>
                  </a:lnTo>
                  <a:lnTo>
                    <a:pt x="44226" y="26701"/>
                  </a:lnTo>
                  <a:lnTo>
                    <a:pt x="44108" y="27568"/>
                  </a:lnTo>
                  <a:lnTo>
                    <a:pt x="43911" y="28395"/>
                  </a:lnTo>
                  <a:lnTo>
                    <a:pt x="43911" y="28592"/>
                  </a:lnTo>
                  <a:lnTo>
                    <a:pt x="43990" y="28749"/>
                  </a:lnTo>
                  <a:lnTo>
                    <a:pt x="44108" y="28867"/>
                  </a:lnTo>
                  <a:lnTo>
                    <a:pt x="44265" y="28946"/>
                  </a:lnTo>
                  <a:lnTo>
                    <a:pt x="44384" y="28946"/>
                  </a:lnTo>
                  <a:lnTo>
                    <a:pt x="44502" y="28907"/>
                  </a:lnTo>
                  <a:lnTo>
                    <a:pt x="44659" y="28828"/>
                  </a:lnTo>
                  <a:lnTo>
                    <a:pt x="44738" y="28749"/>
                  </a:lnTo>
                  <a:lnTo>
                    <a:pt x="44817" y="28592"/>
                  </a:lnTo>
                  <a:lnTo>
                    <a:pt x="44974" y="27686"/>
                  </a:lnTo>
                  <a:lnTo>
                    <a:pt x="45092" y="26819"/>
                  </a:lnTo>
                  <a:lnTo>
                    <a:pt x="45092" y="26622"/>
                  </a:lnTo>
                  <a:lnTo>
                    <a:pt x="45014" y="26465"/>
                  </a:lnTo>
                  <a:lnTo>
                    <a:pt x="44895" y="26347"/>
                  </a:lnTo>
                  <a:lnTo>
                    <a:pt x="44738" y="26307"/>
                  </a:lnTo>
                  <a:close/>
                  <a:moveTo>
                    <a:pt x="1143" y="29300"/>
                  </a:moveTo>
                  <a:lnTo>
                    <a:pt x="985" y="29379"/>
                  </a:lnTo>
                  <a:lnTo>
                    <a:pt x="867" y="29537"/>
                  </a:lnTo>
                  <a:lnTo>
                    <a:pt x="788" y="29694"/>
                  </a:lnTo>
                  <a:lnTo>
                    <a:pt x="827" y="29852"/>
                  </a:lnTo>
                  <a:lnTo>
                    <a:pt x="1064" y="30718"/>
                  </a:lnTo>
                  <a:lnTo>
                    <a:pt x="1339" y="31585"/>
                  </a:lnTo>
                  <a:lnTo>
                    <a:pt x="1418" y="31703"/>
                  </a:lnTo>
                  <a:lnTo>
                    <a:pt x="1497" y="31821"/>
                  </a:lnTo>
                  <a:lnTo>
                    <a:pt x="1615" y="31860"/>
                  </a:lnTo>
                  <a:lnTo>
                    <a:pt x="1773" y="31900"/>
                  </a:lnTo>
                  <a:lnTo>
                    <a:pt x="1891" y="31860"/>
                  </a:lnTo>
                  <a:lnTo>
                    <a:pt x="2048" y="31781"/>
                  </a:lnTo>
                  <a:lnTo>
                    <a:pt x="2166" y="31663"/>
                  </a:lnTo>
                  <a:lnTo>
                    <a:pt x="2206" y="31466"/>
                  </a:lnTo>
                  <a:lnTo>
                    <a:pt x="2166" y="31309"/>
                  </a:lnTo>
                  <a:lnTo>
                    <a:pt x="1930" y="30482"/>
                  </a:lnTo>
                  <a:lnTo>
                    <a:pt x="1694" y="29615"/>
                  </a:lnTo>
                  <a:lnTo>
                    <a:pt x="1615" y="29458"/>
                  </a:lnTo>
                  <a:lnTo>
                    <a:pt x="1458" y="29379"/>
                  </a:lnTo>
                  <a:lnTo>
                    <a:pt x="1300" y="29300"/>
                  </a:lnTo>
                  <a:close/>
                  <a:moveTo>
                    <a:pt x="43872" y="29773"/>
                  </a:moveTo>
                  <a:lnTo>
                    <a:pt x="43714" y="29852"/>
                  </a:lnTo>
                  <a:lnTo>
                    <a:pt x="43596" y="29931"/>
                  </a:lnTo>
                  <a:lnTo>
                    <a:pt x="43517" y="30088"/>
                  </a:lnTo>
                  <a:lnTo>
                    <a:pt x="43241" y="30954"/>
                  </a:lnTo>
                  <a:lnTo>
                    <a:pt x="42966" y="31781"/>
                  </a:lnTo>
                  <a:lnTo>
                    <a:pt x="42926" y="31939"/>
                  </a:lnTo>
                  <a:lnTo>
                    <a:pt x="42966" y="32097"/>
                  </a:lnTo>
                  <a:lnTo>
                    <a:pt x="43084" y="32254"/>
                  </a:lnTo>
                  <a:lnTo>
                    <a:pt x="43241" y="32333"/>
                  </a:lnTo>
                  <a:lnTo>
                    <a:pt x="43399" y="32372"/>
                  </a:lnTo>
                  <a:lnTo>
                    <a:pt x="43517" y="32333"/>
                  </a:lnTo>
                  <a:lnTo>
                    <a:pt x="43635" y="32293"/>
                  </a:lnTo>
                  <a:lnTo>
                    <a:pt x="43714" y="32175"/>
                  </a:lnTo>
                  <a:lnTo>
                    <a:pt x="43793" y="32057"/>
                  </a:lnTo>
                  <a:lnTo>
                    <a:pt x="44108" y="31230"/>
                  </a:lnTo>
                  <a:lnTo>
                    <a:pt x="44344" y="30364"/>
                  </a:lnTo>
                  <a:lnTo>
                    <a:pt x="44384" y="30167"/>
                  </a:lnTo>
                  <a:lnTo>
                    <a:pt x="44305" y="30009"/>
                  </a:lnTo>
                  <a:lnTo>
                    <a:pt x="44226" y="29891"/>
                  </a:lnTo>
                  <a:lnTo>
                    <a:pt x="44068" y="29812"/>
                  </a:lnTo>
                  <a:lnTo>
                    <a:pt x="43872" y="29773"/>
                  </a:lnTo>
                  <a:close/>
                  <a:moveTo>
                    <a:pt x="2245" y="32687"/>
                  </a:moveTo>
                  <a:lnTo>
                    <a:pt x="2088" y="32805"/>
                  </a:lnTo>
                  <a:lnTo>
                    <a:pt x="1970" y="32963"/>
                  </a:lnTo>
                  <a:lnTo>
                    <a:pt x="1970" y="33120"/>
                  </a:lnTo>
                  <a:lnTo>
                    <a:pt x="1970" y="33278"/>
                  </a:lnTo>
                  <a:lnTo>
                    <a:pt x="2363" y="34105"/>
                  </a:lnTo>
                  <a:lnTo>
                    <a:pt x="2757" y="34932"/>
                  </a:lnTo>
                  <a:lnTo>
                    <a:pt x="2836" y="35050"/>
                  </a:lnTo>
                  <a:lnTo>
                    <a:pt x="2915" y="35129"/>
                  </a:lnTo>
                  <a:lnTo>
                    <a:pt x="3033" y="35168"/>
                  </a:lnTo>
                  <a:lnTo>
                    <a:pt x="3230" y="35168"/>
                  </a:lnTo>
                  <a:lnTo>
                    <a:pt x="3348" y="35129"/>
                  </a:lnTo>
                  <a:lnTo>
                    <a:pt x="3466" y="35011"/>
                  </a:lnTo>
                  <a:lnTo>
                    <a:pt x="3584" y="34853"/>
                  </a:lnTo>
                  <a:lnTo>
                    <a:pt x="3584" y="34696"/>
                  </a:lnTo>
                  <a:lnTo>
                    <a:pt x="3545" y="34538"/>
                  </a:lnTo>
                  <a:lnTo>
                    <a:pt x="3151" y="33751"/>
                  </a:lnTo>
                  <a:lnTo>
                    <a:pt x="2797" y="32924"/>
                  </a:lnTo>
                  <a:lnTo>
                    <a:pt x="2718" y="32805"/>
                  </a:lnTo>
                  <a:lnTo>
                    <a:pt x="2560" y="32687"/>
                  </a:lnTo>
                  <a:close/>
                  <a:moveTo>
                    <a:pt x="42730" y="33120"/>
                  </a:moveTo>
                  <a:lnTo>
                    <a:pt x="42572" y="33160"/>
                  </a:lnTo>
                  <a:lnTo>
                    <a:pt x="42414" y="33239"/>
                  </a:lnTo>
                  <a:lnTo>
                    <a:pt x="42296" y="33396"/>
                  </a:lnTo>
                  <a:lnTo>
                    <a:pt x="41942" y="34184"/>
                  </a:lnTo>
                  <a:lnTo>
                    <a:pt x="41548" y="34971"/>
                  </a:lnTo>
                  <a:lnTo>
                    <a:pt x="41509" y="35129"/>
                  </a:lnTo>
                  <a:lnTo>
                    <a:pt x="41509" y="35286"/>
                  </a:lnTo>
                  <a:lnTo>
                    <a:pt x="41587" y="35444"/>
                  </a:lnTo>
                  <a:lnTo>
                    <a:pt x="41745" y="35562"/>
                  </a:lnTo>
                  <a:lnTo>
                    <a:pt x="41824" y="35602"/>
                  </a:lnTo>
                  <a:lnTo>
                    <a:pt x="42060" y="35602"/>
                  </a:lnTo>
                  <a:lnTo>
                    <a:pt x="42178" y="35562"/>
                  </a:lnTo>
                  <a:lnTo>
                    <a:pt x="42257" y="35483"/>
                  </a:lnTo>
                  <a:lnTo>
                    <a:pt x="42336" y="35365"/>
                  </a:lnTo>
                  <a:lnTo>
                    <a:pt x="42730" y="34578"/>
                  </a:lnTo>
                  <a:lnTo>
                    <a:pt x="43123" y="33751"/>
                  </a:lnTo>
                  <a:lnTo>
                    <a:pt x="43163" y="33593"/>
                  </a:lnTo>
                  <a:lnTo>
                    <a:pt x="43123" y="33396"/>
                  </a:lnTo>
                  <a:lnTo>
                    <a:pt x="43045" y="33278"/>
                  </a:lnTo>
                  <a:lnTo>
                    <a:pt x="42887" y="33160"/>
                  </a:lnTo>
                  <a:lnTo>
                    <a:pt x="42730" y="33120"/>
                  </a:lnTo>
                  <a:close/>
                  <a:moveTo>
                    <a:pt x="3939" y="35838"/>
                  </a:moveTo>
                  <a:lnTo>
                    <a:pt x="3781" y="35917"/>
                  </a:lnTo>
                  <a:lnTo>
                    <a:pt x="3624" y="36035"/>
                  </a:lnTo>
                  <a:lnTo>
                    <a:pt x="3584" y="36192"/>
                  </a:lnTo>
                  <a:lnTo>
                    <a:pt x="3545" y="36350"/>
                  </a:lnTo>
                  <a:lnTo>
                    <a:pt x="3624" y="36507"/>
                  </a:lnTo>
                  <a:lnTo>
                    <a:pt x="3978" y="37098"/>
                  </a:lnTo>
                  <a:lnTo>
                    <a:pt x="4569" y="38043"/>
                  </a:lnTo>
                  <a:lnTo>
                    <a:pt x="4647" y="38122"/>
                  </a:lnTo>
                  <a:lnTo>
                    <a:pt x="4726" y="38201"/>
                  </a:lnTo>
                  <a:lnTo>
                    <a:pt x="4844" y="38240"/>
                  </a:lnTo>
                  <a:lnTo>
                    <a:pt x="5081" y="38240"/>
                  </a:lnTo>
                  <a:lnTo>
                    <a:pt x="5199" y="38161"/>
                  </a:lnTo>
                  <a:lnTo>
                    <a:pt x="5317" y="38043"/>
                  </a:lnTo>
                  <a:lnTo>
                    <a:pt x="5396" y="37886"/>
                  </a:lnTo>
                  <a:lnTo>
                    <a:pt x="5396" y="37728"/>
                  </a:lnTo>
                  <a:lnTo>
                    <a:pt x="5317" y="37531"/>
                  </a:lnTo>
                  <a:lnTo>
                    <a:pt x="4726" y="36625"/>
                  </a:lnTo>
                  <a:lnTo>
                    <a:pt x="4372" y="36074"/>
                  </a:lnTo>
                  <a:lnTo>
                    <a:pt x="4254" y="35917"/>
                  </a:lnTo>
                  <a:lnTo>
                    <a:pt x="4096" y="35877"/>
                  </a:lnTo>
                  <a:lnTo>
                    <a:pt x="3939" y="35838"/>
                  </a:lnTo>
                  <a:close/>
                  <a:moveTo>
                    <a:pt x="40957" y="36271"/>
                  </a:moveTo>
                  <a:lnTo>
                    <a:pt x="40800" y="36350"/>
                  </a:lnTo>
                  <a:lnTo>
                    <a:pt x="40682" y="36468"/>
                  </a:lnTo>
                  <a:lnTo>
                    <a:pt x="40603" y="36625"/>
                  </a:lnTo>
                  <a:lnTo>
                    <a:pt x="39697" y="37964"/>
                  </a:lnTo>
                  <a:lnTo>
                    <a:pt x="39658" y="38122"/>
                  </a:lnTo>
                  <a:lnTo>
                    <a:pt x="39658" y="38279"/>
                  </a:lnTo>
                  <a:lnTo>
                    <a:pt x="39697" y="38437"/>
                  </a:lnTo>
                  <a:lnTo>
                    <a:pt x="39815" y="38555"/>
                  </a:lnTo>
                  <a:lnTo>
                    <a:pt x="39933" y="38634"/>
                  </a:lnTo>
                  <a:lnTo>
                    <a:pt x="40170" y="38634"/>
                  </a:lnTo>
                  <a:lnTo>
                    <a:pt x="40288" y="38595"/>
                  </a:lnTo>
                  <a:lnTo>
                    <a:pt x="40367" y="38555"/>
                  </a:lnTo>
                  <a:lnTo>
                    <a:pt x="40445" y="38476"/>
                  </a:lnTo>
                  <a:lnTo>
                    <a:pt x="41351" y="37098"/>
                  </a:lnTo>
                  <a:lnTo>
                    <a:pt x="41430" y="36940"/>
                  </a:lnTo>
                  <a:lnTo>
                    <a:pt x="41509" y="36783"/>
                  </a:lnTo>
                  <a:lnTo>
                    <a:pt x="41509" y="36625"/>
                  </a:lnTo>
                  <a:lnTo>
                    <a:pt x="41430" y="36468"/>
                  </a:lnTo>
                  <a:lnTo>
                    <a:pt x="41272" y="36350"/>
                  </a:lnTo>
                  <a:lnTo>
                    <a:pt x="41115" y="36271"/>
                  </a:lnTo>
                  <a:close/>
                  <a:moveTo>
                    <a:pt x="5868" y="38831"/>
                  </a:moveTo>
                  <a:lnTo>
                    <a:pt x="5711" y="38910"/>
                  </a:lnTo>
                  <a:lnTo>
                    <a:pt x="5593" y="39028"/>
                  </a:lnTo>
                  <a:lnTo>
                    <a:pt x="5553" y="39185"/>
                  </a:lnTo>
                  <a:lnTo>
                    <a:pt x="5553" y="39343"/>
                  </a:lnTo>
                  <a:lnTo>
                    <a:pt x="5632" y="39500"/>
                  </a:lnTo>
                  <a:lnTo>
                    <a:pt x="6538" y="40761"/>
                  </a:lnTo>
                  <a:lnTo>
                    <a:pt x="6656" y="40957"/>
                  </a:lnTo>
                  <a:lnTo>
                    <a:pt x="6735" y="41036"/>
                  </a:lnTo>
                  <a:lnTo>
                    <a:pt x="6853" y="41076"/>
                  </a:lnTo>
                  <a:lnTo>
                    <a:pt x="7050" y="41115"/>
                  </a:lnTo>
                  <a:lnTo>
                    <a:pt x="7168" y="41115"/>
                  </a:lnTo>
                  <a:lnTo>
                    <a:pt x="7286" y="41036"/>
                  </a:lnTo>
                  <a:lnTo>
                    <a:pt x="7404" y="40918"/>
                  </a:lnTo>
                  <a:lnTo>
                    <a:pt x="7483" y="40761"/>
                  </a:lnTo>
                  <a:lnTo>
                    <a:pt x="7483" y="40564"/>
                  </a:lnTo>
                  <a:lnTo>
                    <a:pt x="7404" y="40406"/>
                  </a:lnTo>
                  <a:lnTo>
                    <a:pt x="7247" y="40249"/>
                  </a:lnTo>
                  <a:lnTo>
                    <a:pt x="6341" y="38988"/>
                  </a:lnTo>
                  <a:lnTo>
                    <a:pt x="6223" y="38870"/>
                  </a:lnTo>
                  <a:lnTo>
                    <a:pt x="6026" y="38831"/>
                  </a:lnTo>
                  <a:close/>
                  <a:moveTo>
                    <a:pt x="38988" y="39225"/>
                  </a:moveTo>
                  <a:lnTo>
                    <a:pt x="38831" y="39264"/>
                  </a:lnTo>
                  <a:lnTo>
                    <a:pt x="38673" y="39382"/>
                  </a:lnTo>
                  <a:lnTo>
                    <a:pt x="37610" y="40800"/>
                  </a:lnTo>
                  <a:lnTo>
                    <a:pt x="37571" y="40997"/>
                  </a:lnTo>
                  <a:lnTo>
                    <a:pt x="37531" y="41154"/>
                  </a:lnTo>
                  <a:lnTo>
                    <a:pt x="37610" y="41312"/>
                  </a:lnTo>
                  <a:lnTo>
                    <a:pt x="37728" y="41430"/>
                  </a:lnTo>
                  <a:lnTo>
                    <a:pt x="37846" y="41509"/>
                  </a:lnTo>
                  <a:lnTo>
                    <a:pt x="37964" y="41548"/>
                  </a:lnTo>
                  <a:lnTo>
                    <a:pt x="38161" y="41469"/>
                  </a:lnTo>
                  <a:lnTo>
                    <a:pt x="38279" y="41430"/>
                  </a:lnTo>
                  <a:lnTo>
                    <a:pt x="38358" y="41351"/>
                  </a:lnTo>
                  <a:lnTo>
                    <a:pt x="39421" y="39933"/>
                  </a:lnTo>
                  <a:lnTo>
                    <a:pt x="39461" y="39776"/>
                  </a:lnTo>
                  <a:lnTo>
                    <a:pt x="39500" y="39579"/>
                  </a:lnTo>
                  <a:lnTo>
                    <a:pt x="39421" y="39422"/>
                  </a:lnTo>
                  <a:lnTo>
                    <a:pt x="39303" y="39303"/>
                  </a:lnTo>
                  <a:lnTo>
                    <a:pt x="39146" y="39225"/>
                  </a:lnTo>
                  <a:close/>
                  <a:moveTo>
                    <a:pt x="7995" y="41666"/>
                  </a:moveTo>
                  <a:lnTo>
                    <a:pt x="7837" y="41745"/>
                  </a:lnTo>
                  <a:lnTo>
                    <a:pt x="7719" y="41903"/>
                  </a:lnTo>
                  <a:lnTo>
                    <a:pt x="7640" y="42060"/>
                  </a:lnTo>
                  <a:lnTo>
                    <a:pt x="7640" y="42218"/>
                  </a:lnTo>
                  <a:lnTo>
                    <a:pt x="7719" y="42375"/>
                  </a:lnTo>
                  <a:lnTo>
                    <a:pt x="8271" y="43163"/>
                  </a:lnTo>
                  <a:lnTo>
                    <a:pt x="8704" y="43832"/>
                  </a:lnTo>
                  <a:lnTo>
                    <a:pt x="8783" y="43911"/>
                  </a:lnTo>
                  <a:lnTo>
                    <a:pt x="8861" y="43990"/>
                  </a:lnTo>
                  <a:lnTo>
                    <a:pt x="8979" y="44029"/>
                  </a:lnTo>
                  <a:lnTo>
                    <a:pt x="9176" y="44029"/>
                  </a:lnTo>
                  <a:lnTo>
                    <a:pt x="9295" y="43990"/>
                  </a:lnTo>
                  <a:lnTo>
                    <a:pt x="9452" y="43872"/>
                  </a:lnTo>
                  <a:lnTo>
                    <a:pt x="9491" y="43714"/>
                  </a:lnTo>
                  <a:lnTo>
                    <a:pt x="9531" y="43517"/>
                  </a:lnTo>
                  <a:lnTo>
                    <a:pt x="9452" y="43360"/>
                  </a:lnTo>
                  <a:lnTo>
                    <a:pt x="9019" y="42651"/>
                  </a:lnTo>
                  <a:lnTo>
                    <a:pt x="8428" y="41863"/>
                  </a:lnTo>
                  <a:lnTo>
                    <a:pt x="8310" y="41745"/>
                  </a:lnTo>
                  <a:lnTo>
                    <a:pt x="8152" y="41666"/>
                  </a:lnTo>
                  <a:close/>
                  <a:moveTo>
                    <a:pt x="36862" y="42099"/>
                  </a:moveTo>
                  <a:lnTo>
                    <a:pt x="36704" y="42139"/>
                  </a:lnTo>
                  <a:lnTo>
                    <a:pt x="36586" y="42257"/>
                  </a:lnTo>
                  <a:lnTo>
                    <a:pt x="36035" y="43084"/>
                  </a:lnTo>
                  <a:lnTo>
                    <a:pt x="35601" y="43793"/>
                  </a:lnTo>
                  <a:lnTo>
                    <a:pt x="35523" y="43990"/>
                  </a:lnTo>
                  <a:lnTo>
                    <a:pt x="35562" y="44147"/>
                  </a:lnTo>
                  <a:lnTo>
                    <a:pt x="35641" y="44305"/>
                  </a:lnTo>
                  <a:lnTo>
                    <a:pt x="35759" y="44423"/>
                  </a:lnTo>
                  <a:lnTo>
                    <a:pt x="35877" y="44462"/>
                  </a:lnTo>
                  <a:lnTo>
                    <a:pt x="36113" y="44462"/>
                  </a:lnTo>
                  <a:lnTo>
                    <a:pt x="36192" y="44423"/>
                  </a:lnTo>
                  <a:lnTo>
                    <a:pt x="36310" y="44344"/>
                  </a:lnTo>
                  <a:lnTo>
                    <a:pt x="36350" y="44265"/>
                  </a:lnTo>
                  <a:lnTo>
                    <a:pt x="36783" y="43557"/>
                  </a:lnTo>
                  <a:lnTo>
                    <a:pt x="37295" y="42769"/>
                  </a:lnTo>
                  <a:lnTo>
                    <a:pt x="37374" y="42611"/>
                  </a:lnTo>
                  <a:lnTo>
                    <a:pt x="37374" y="42454"/>
                  </a:lnTo>
                  <a:lnTo>
                    <a:pt x="37334" y="42296"/>
                  </a:lnTo>
                  <a:lnTo>
                    <a:pt x="37177" y="42178"/>
                  </a:lnTo>
                  <a:lnTo>
                    <a:pt x="37019" y="42099"/>
                  </a:lnTo>
                  <a:close/>
                  <a:moveTo>
                    <a:pt x="9925" y="44738"/>
                  </a:moveTo>
                  <a:lnTo>
                    <a:pt x="9728" y="44777"/>
                  </a:lnTo>
                  <a:lnTo>
                    <a:pt x="9570" y="44856"/>
                  </a:lnTo>
                  <a:lnTo>
                    <a:pt x="9491" y="45014"/>
                  </a:lnTo>
                  <a:lnTo>
                    <a:pt x="9452" y="45171"/>
                  </a:lnTo>
                  <a:lnTo>
                    <a:pt x="9491" y="45329"/>
                  </a:lnTo>
                  <a:lnTo>
                    <a:pt x="9688" y="45801"/>
                  </a:lnTo>
                  <a:lnTo>
                    <a:pt x="9846" y="46235"/>
                  </a:lnTo>
                  <a:lnTo>
                    <a:pt x="10003" y="46943"/>
                  </a:lnTo>
                  <a:lnTo>
                    <a:pt x="10082" y="47101"/>
                  </a:lnTo>
                  <a:lnTo>
                    <a:pt x="10161" y="47219"/>
                  </a:lnTo>
                  <a:lnTo>
                    <a:pt x="10318" y="47298"/>
                  </a:lnTo>
                  <a:lnTo>
                    <a:pt x="10555" y="47298"/>
                  </a:lnTo>
                  <a:lnTo>
                    <a:pt x="10712" y="47219"/>
                  </a:lnTo>
                  <a:lnTo>
                    <a:pt x="10830" y="47101"/>
                  </a:lnTo>
                  <a:lnTo>
                    <a:pt x="10870" y="46943"/>
                  </a:lnTo>
                  <a:lnTo>
                    <a:pt x="10870" y="46786"/>
                  </a:lnTo>
                  <a:lnTo>
                    <a:pt x="10673" y="45959"/>
                  </a:lnTo>
                  <a:lnTo>
                    <a:pt x="10515" y="45486"/>
                  </a:lnTo>
                  <a:lnTo>
                    <a:pt x="10318" y="44974"/>
                  </a:lnTo>
                  <a:lnTo>
                    <a:pt x="10200" y="44856"/>
                  </a:lnTo>
                  <a:lnTo>
                    <a:pt x="10082" y="44738"/>
                  </a:lnTo>
                  <a:close/>
                  <a:moveTo>
                    <a:pt x="35208" y="45171"/>
                  </a:moveTo>
                  <a:lnTo>
                    <a:pt x="35011" y="45211"/>
                  </a:lnTo>
                  <a:lnTo>
                    <a:pt x="34893" y="45329"/>
                  </a:lnTo>
                  <a:lnTo>
                    <a:pt x="34814" y="45486"/>
                  </a:lnTo>
                  <a:lnTo>
                    <a:pt x="34617" y="45959"/>
                  </a:lnTo>
                  <a:lnTo>
                    <a:pt x="34459" y="46589"/>
                  </a:lnTo>
                  <a:lnTo>
                    <a:pt x="34341" y="47298"/>
                  </a:lnTo>
                  <a:lnTo>
                    <a:pt x="34341" y="47455"/>
                  </a:lnTo>
                  <a:lnTo>
                    <a:pt x="34420" y="47613"/>
                  </a:lnTo>
                  <a:lnTo>
                    <a:pt x="34538" y="47731"/>
                  </a:lnTo>
                  <a:lnTo>
                    <a:pt x="34696" y="47810"/>
                  </a:lnTo>
                  <a:lnTo>
                    <a:pt x="34774" y="47810"/>
                  </a:lnTo>
                  <a:lnTo>
                    <a:pt x="34932" y="47770"/>
                  </a:lnTo>
                  <a:lnTo>
                    <a:pt x="35050" y="47692"/>
                  </a:lnTo>
                  <a:lnTo>
                    <a:pt x="35168" y="47574"/>
                  </a:lnTo>
                  <a:lnTo>
                    <a:pt x="35208" y="47416"/>
                  </a:lnTo>
                  <a:lnTo>
                    <a:pt x="35326" y="46786"/>
                  </a:lnTo>
                  <a:lnTo>
                    <a:pt x="35483" y="46235"/>
                  </a:lnTo>
                  <a:lnTo>
                    <a:pt x="35641" y="45801"/>
                  </a:lnTo>
                  <a:lnTo>
                    <a:pt x="35641" y="45604"/>
                  </a:lnTo>
                  <a:lnTo>
                    <a:pt x="35601" y="45447"/>
                  </a:lnTo>
                  <a:lnTo>
                    <a:pt x="35523" y="45289"/>
                  </a:lnTo>
                  <a:lnTo>
                    <a:pt x="35365" y="45211"/>
                  </a:lnTo>
                  <a:lnTo>
                    <a:pt x="35208" y="45171"/>
                  </a:lnTo>
                  <a:close/>
                  <a:moveTo>
                    <a:pt x="10633" y="48164"/>
                  </a:moveTo>
                  <a:lnTo>
                    <a:pt x="10476" y="48243"/>
                  </a:lnTo>
                  <a:lnTo>
                    <a:pt x="10358" y="48322"/>
                  </a:lnTo>
                  <a:lnTo>
                    <a:pt x="10279" y="48479"/>
                  </a:lnTo>
                  <a:lnTo>
                    <a:pt x="10240" y="48676"/>
                  </a:lnTo>
                  <a:lnTo>
                    <a:pt x="10358" y="50409"/>
                  </a:lnTo>
                  <a:lnTo>
                    <a:pt x="10397" y="50606"/>
                  </a:lnTo>
                  <a:lnTo>
                    <a:pt x="10476" y="50724"/>
                  </a:lnTo>
                  <a:lnTo>
                    <a:pt x="10633" y="50803"/>
                  </a:lnTo>
                  <a:lnTo>
                    <a:pt x="10791" y="50842"/>
                  </a:lnTo>
                  <a:lnTo>
                    <a:pt x="10830" y="50842"/>
                  </a:lnTo>
                  <a:lnTo>
                    <a:pt x="10988" y="50803"/>
                  </a:lnTo>
                  <a:lnTo>
                    <a:pt x="11106" y="50685"/>
                  </a:lnTo>
                  <a:lnTo>
                    <a:pt x="11224" y="50567"/>
                  </a:lnTo>
                  <a:lnTo>
                    <a:pt x="11224" y="50370"/>
                  </a:lnTo>
                  <a:lnTo>
                    <a:pt x="11145" y="48597"/>
                  </a:lnTo>
                  <a:lnTo>
                    <a:pt x="11067" y="48401"/>
                  </a:lnTo>
                  <a:lnTo>
                    <a:pt x="10988" y="48282"/>
                  </a:lnTo>
                  <a:lnTo>
                    <a:pt x="10830" y="48204"/>
                  </a:lnTo>
                  <a:lnTo>
                    <a:pt x="10633" y="48164"/>
                  </a:lnTo>
                  <a:close/>
                  <a:moveTo>
                    <a:pt x="34617" y="48676"/>
                  </a:moveTo>
                  <a:lnTo>
                    <a:pt x="34459" y="48716"/>
                  </a:lnTo>
                  <a:lnTo>
                    <a:pt x="34302" y="48794"/>
                  </a:lnTo>
                  <a:lnTo>
                    <a:pt x="34184" y="48913"/>
                  </a:lnTo>
                  <a:lnTo>
                    <a:pt x="34144" y="49109"/>
                  </a:lnTo>
                  <a:lnTo>
                    <a:pt x="34066" y="50448"/>
                  </a:lnTo>
                  <a:lnTo>
                    <a:pt x="34066" y="50882"/>
                  </a:lnTo>
                  <a:lnTo>
                    <a:pt x="34066" y="51039"/>
                  </a:lnTo>
                  <a:lnTo>
                    <a:pt x="34184" y="51197"/>
                  </a:lnTo>
                  <a:lnTo>
                    <a:pt x="34302" y="51315"/>
                  </a:lnTo>
                  <a:lnTo>
                    <a:pt x="34459" y="51354"/>
                  </a:lnTo>
                  <a:lnTo>
                    <a:pt x="34499" y="51354"/>
                  </a:lnTo>
                  <a:lnTo>
                    <a:pt x="34656" y="51315"/>
                  </a:lnTo>
                  <a:lnTo>
                    <a:pt x="34814" y="51236"/>
                  </a:lnTo>
                  <a:lnTo>
                    <a:pt x="34893" y="51079"/>
                  </a:lnTo>
                  <a:lnTo>
                    <a:pt x="34932" y="50921"/>
                  </a:lnTo>
                  <a:lnTo>
                    <a:pt x="34971" y="50488"/>
                  </a:lnTo>
                  <a:lnTo>
                    <a:pt x="35050" y="49149"/>
                  </a:lnTo>
                  <a:lnTo>
                    <a:pt x="35011" y="48991"/>
                  </a:lnTo>
                  <a:lnTo>
                    <a:pt x="34932" y="48834"/>
                  </a:lnTo>
                  <a:lnTo>
                    <a:pt x="34774" y="48716"/>
                  </a:lnTo>
                  <a:lnTo>
                    <a:pt x="34617" y="48676"/>
                  </a:lnTo>
                  <a:close/>
                  <a:moveTo>
                    <a:pt x="10870" y="51748"/>
                  </a:moveTo>
                  <a:lnTo>
                    <a:pt x="10673" y="51787"/>
                  </a:lnTo>
                  <a:lnTo>
                    <a:pt x="10555" y="51906"/>
                  </a:lnTo>
                  <a:lnTo>
                    <a:pt x="10476" y="52024"/>
                  </a:lnTo>
                  <a:lnTo>
                    <a:pt x="10437" y="52221"/>
                  </a:lnTo>
                  <a:lnTo>
                    <a:pt x="10555" y="53323"/>
                  </a:lnTo>
                  <a:lnTo>
                    <a:pt x="10633" y="53993"/>
                  </a:lnTo>
                  <a:lnTo>
                    <a:pt x="10673" y="54150"/>
                  </a:lnTo>
                  <a:lnTo>
                    <a:pt x="10791" y="54268"/>
                  </a:lnTo>
                  <a:lnTo>
                    <a:pt x="10909" y="54387"/>
                  </a:lnTo>
                  <a:lnTo>
                    <a:pt x="11145" y="54387"/>
                  </a:lnTo>
                  <a:lnTo>
                    <a:pt x="11303" y="54347"/>
                  </a:lnTo>
                  <a:lnTo>
                    <a:pt x="11421" y="54229"/>
                  </a:lnTo>
                  <a:lnTo>
                    <a:pt x="11500" y="54072"/>
                  </a:lnTo>
                  <a:lnTo>
                    <a:pt x="11500" y="53875"/>
                  </a:lnTo>
                  <a:lnTo>
                    <a:pt x="11421" y="53245"/>
                  </a:lnTo>
                  <a:lnTo>
                    <a:pt x="11342" y="52142"/>
                  </a:lnTo>
                  <a:lnTo>
                    <a:pt x="11303" y="51984"/>
                  </a:lnTo>
                  <a:lnTo>
                    <a:pt x="11185" y="51827"/>
                  </a:lnTo>
                  <a:lnTo>
                    <a:pt x="11027" y="51748"/>
                  </a:lnTo>
                  <a:close/>
                  <a:moveTo>
                    <a:pt x="34420" y="52221"/>
                  </a:moveTo>
                  <a:lnTo>
                    <a:pt x="34223" y="52260"/>
                  </a:lnTo>
                  <a:lnTo>
                    <a:pt x="34105" y="52339"/>
                  </a:lnTo>
                  <a:lnTo>
                    <a:pt x="33987" y="52457"/>
                  </a:lnTo>
                  <a:lnTo>
                    <a:pt x="33947" y="52654"/>
                  </a:lnTo>
                  <a:lnTo>
                    <a:pt x="33869" y="53245"/>
                  </a:lnTo>
                  <a:lnTo>
                    <a:pt x="33750" y="54387"/>
                  </a:lnTo>
                  <a:lnTo>
                    <a:pt x="33750" y="54544"/>
                  </a:lnTo>
                  <a:lnTo>
                    <a:pt x="33829" y="54702"/>
                  </a:lnTo>
                  <a:lnTo>
                    <a:pt x="33947" y="54820"/>
                  </a:lnTo>
                  <a:lnTo>
                    <a:pt x="34105" y="54899"/>
                  </a:lnTo>
                  <a:lnTo>
                    <a:pt x="34184" y="54899"/>
                  </a:lnTo>
                  <a:lnTo>
                    <a:pt x="34341" y="54859"/>
                  </a:lnTo>
                  <a:lnTo>
                    <a:pt x="34459" y="54780"/>
                  </a:lnTo>
                  <a:lnTo>
                    <a:pt x="34578" y="54662"/>
                  </a:lnTo>
                  <a:lnTo>
                    <a:pt x="34617" y="54505"/>
                  </a:lnTo>
                  <a:lnTo>
                    <a:pt x="34774" y="53323"/>
                  </a:lnTo>
                  <a:lnTo>
                    <a:pt x="34814" y="52733"/>
                  </a:lnTo>
                  <a:lnTo>
                    <a:pt x="34814" y="52536"/>
                  </a:lnTo>
                  <a:lnTo>
                    <a:pt x="34735" y="52378"/>
                  </a:lnTo>
                  <a:lnTo>
                    <a:pt x="34578" y="52299"/>
                  </a:lnTo>
                  <a:lnTo>
                    <a:pt x="34420" y="52221"/>
                  </a:lnTo>
                  <a:close/>
                  <a:moveTo>
                    <a:pt x="11264" y="55253"/>
                  </a:moveTo>
                  <a:lnTo>
                    <a:pt x="11106" y="55332"/>
                  </a:lnTo>
                  <a:lnTo>
                    <a:pt x="10988" y="55450"/>
                  </a:lnTo>
                  <a:lnTo>
                    <a:pt x="10949" y="55607"/>
                  </a:lnTo>
                  <a:lnTo>
                    <a:pt x="10949" y="55804"/>
                  </a:lnTo>
                  <a:lnTo>
                    <a:pt x="11185" y="56710"/>
                  </a:lnTo>
                  <a:lnTo>
                    <a:pt x="11421" y="57576"/>
                  </a:lnTo>
                  <a:lnTo>
                    <a:pt x="11500" y="57695"/>
                  </a:lnTo>
                  <a:lnTo>
                    <a:pt x="11579" y="57773"/>
                  </a:lnTo>
                  <a:lnTo>
                    <a:pt x="11736" y="57852"/>
                  </a:lnTo>
                  <a:lnTo>
                    <a:pt x="12012" y="57852"/>
                  </a:lnTo>
                  <a:lnTo>
                    <a:pt x="12130" y="57734"/>
                  </a:lnTo>
                  <a:lnTo>
                    <a:pt x="12248" y="57616"/>
                  </a:lnTo>
                  <a:lnTo>
                    <a:pt x="12288" y="57458"/>
                  </a:lnTo>
                  <a:lnTo>
                    <a:pt x="12288" y="57261"/>
                  </a:lnTo>
                  <a:lnTo>
                    <a:pt x="12012" y="56474"/>
                  </a:lnTo>
                  <a:lnTo>
                    <a:pt x="11815" y="55607"/>
                  </a:lnTo>
                  <a:lnTo>
                    <a:pt x="11736" y="55450"/>
                  </a:lnTo>
                  <a:lnTo>
                    <a:pt x="11618" y="55332"/>
                  </a:lnTo>
                  <a:lnTo>
                    <a:pt x="11460" y="55253"/>
                  </a:lnTo>
                  <a:close/>
                  <a:moveTo>
                    <a:pt x="33750" y="55765"/>
                  </a:moveTo>
                  <a:lnTo>
                    <a:pt x="33593" y="55804"/>
                  </a:lnTo>
                  <a:lnTo>
                    <a:pt x="33475" y="55922"/>
                  </a:lnTo>
                  <a:lnTo>
                    <a:pt x="33396" y="56080"/>
                  </a:lnTo>
                  <a:lnTo>
                    <a:pt x="33160" y="56907"/>
                  </a:lnTo>
                  <a:lnTo>
                    <a:pt x="32884" y="57734"/>
                  </a:lnTo>
                  <a:lnTo>
                    <a:pt x="32845" y="57892"/>
                  </a:lnTo>
                  <a:lnTo>
                    <a:pt x="32884" y="58088"/>
                  </a:lnTo>
                  <a:lnTo>
                    <a:pt x="33002" y="58207"/>
                  </a:lnTo>
                  <a:lnTo>
                    <a:pt x="33160" y="58325"/>
                  </a:lnTo>
                  <a:lnTo>
                    <a:pt x="33435" y="58325"/>
                  </a:lnTo>
                  <a:lnTo>
                    <a:pt x="33554" y="58246"/>
                  </a:lnTo>
                  <a:lnTo>
                    <a:pt x="33632" y="58167"/>
                  </a:lnTo>
                  <a:lnTo>
                    <a:pt x="33711" y="58049"/>
                  </a:lnTo>
                  <a:lnTo>
                    <a:pt x="33987" y="57183"/>
                  </a:lnTo>
                  <a:lnTo>
                    <a:pt x="34262" y="56277"/>
                  </a:lnTo>
                  <a:lnTo>
                    <a:pt x="34262" y="56119"/>
                  </a:lnTo>
                  <a:lnTo>
                    <a:pt x="34184" y="55962"/>
                  </a:lnTo>
                  <a:lnTo>
                    <a:pt x="34105" y="55844"/>
                  </a:lnTo>
                  <a:lnTo>
                    <a:pt x="33908" y="55765"/>
                  </a:lnTo>
                  <a:close/>
                  <a:moveTo>
                    <a:pt x="12484" y="58640"/>
                  </a:moveTo>
                  <a:lnTo>
                    <a:pt x="12327" y="58679"/>
                  </a:lnTo>
                  <a:lnTo>
                    <a:pt x="12169" y="58758"/>
                  </a:lnTo>
                  <a:lnTo>
                    <a:pt x="12091" y="58915"/>
                  </a:lnTo>
                  <a:lnTo>
                    <a:pt x="12051" y="59073"/>
                  </a:lnTo>
                  <a:lnTo>
                    <a:pt x="12130" y="59270"/>
                  </a:lnTo>
                  <a:lnTo>
                    <a:pt x="12524" y="60097"/>
                  </a:lnTo>
                  <a:lnTo>
                    <a:pt x="12996" y="60885"/>
                  </a:lnTo>
                  <a:lnTo>
                    <a:pt x="13075" y="60963"/>
                  </a:lnTo>
                  <a:lnTo>
                    <a:pt x="13154" y="61003"/>
                  </a:lnTo>
                  <a:lnTo>
                    <a:pt x="13272" y="61042"/>
                  </a:lnTo>
                  <a:lnTo>
                    <a:pt x="13390" y="61081"/>
                  </a:lnTo>
                  <a:lnTo>
                    <a:pt x="13508" y="61042"/>
                  </a:lnTo>
                  <a:lnTo>
                    <a:pt x="13626" y="61003"/>
                  </a:lnTo>
                  <a:lnTo>
                    <a:pt x="13745" y="60885"/>
                  </a:lnTo>
                  <a:lnTo>
                    <a:pt x="13823" y="60727"/>
                  </a:lnTo>
                  <a:lnTo>
                    <a:pt x="13823" y="60530"/>
                  </a:lnTo>
                  <a:lnTo>
                    <a:pt x="13745" y="60373"/>
                  </a:lnTo>
                  <a:lnTo>
                    <a:pt x="13311" y="59664"/>
                  </a:lnTo>
                  <a:lnTo>
                    <a:pt x="12918" y="58876"/>
                  </a:lnTo>
                  <a:lnTo>
                    <a:pt x="12799" y="58719"/>
                  </a:lnTo>
                  <a:lnTo>
                    <a:pt x="12642" y="58640"/>
                  </a:lnTo>
                  <a:close/>
                  <a:moveTo>
                    <a:pt x="32451" y="59073"/>
                  </a:moveTo>
                  <a:lnTo>
                    <a:pt x="32293" y="59191"/>
                  </a:lnTo>
                  <a:lnTo>
                    <a:pt x="32175" y="59309"/>
                  </a:lnTo>
                  <a:lnTo>
                    <a:pt x="31742" y="60058"/>
                  </a:lnTo>
                  <a:lnTo>
                    <a:pt x="31269" y="60766"/>
                  </a:lnTo>
                  <a:lnTo>
                    <a:pt x="31230" y="60924"/>
                  </a:lnTo>
                  <a:lnTo>
                    <a:pt x="31230" y="61121"/>
                  </a:lnTo>
                  <a:lnTo>
                    <a:pt x="31269" y="61278"/>
                  </a:lnTo>
                  <a:lnTo>
                    <a:pt x="31388" y="61397"/>
                  </a:lnTo>
                  <a:lnTo>
                    <a:pt x="31506" y="61475"/>
                  </a:lnTo>
                  <a:lnTo>
                    <a:pt x="31742" y="61475"/>
                  </a:lnTo>
                  <a:lnTo>
                    <a:pt x="31860" y="61436"/>
                  </a:lnTo>
                  <a:lnTo>
                    <a:pt x="31939" y="61357"/>
                  </a:lnTo>
                  <a:lnTo>
                    <a:pt x="32018" y="61278"/>
                  </a:lnTo>
                  <a:lnTo>
                    <a:pt x="32530" y="60530"/>
                  </a:lnTo>
                  <a:lnTo>
                    <a:pt x="32963" y="59703"/>
                  </a:lnTo>
                  <a:lnTo>
                    <a:pt x="33042" y="59546"/>
                  </a:lnTo>
                  <a:lnTo>
                    <a:pt x="33002" y="59388"/>
                  </a:lnTo>
                  <a:lnTo>
                    <a:pt x="32923" y="59231"/>
                  </a:lnTo>
                  <a:lnTo>
                    <a:pt x="32766" y="59112"/>
                  </a:lnTo>
                  <a:lnTo>
                    <a:pt x="32608" y="59073"/>
                  </a:lnTo>
                  <a:close/>
                  <a:moveTo>
                    <a:pt x="14335" y="61593"/>
                  </a:moveTo>
                  <a:lnTo>
                    <a:pt x="14178" y="61712"/>
                  </a:lnTo>
                  <a:lnTo>
                    <a:pt x="14060" y="61830"/>
                  </a:lnTo>
                  <a:lnTo>
                    <a:pt x="14020" y="62027"/>
                  </a:lnTo>
                  <a:lnTo>
                    <a:pt x="14060" y="62184"/>
                  </a:lnTo>
                  <a:lnTo>
                    <a:pt x="14138" y="62342"/>
                  </a:lnTo>
                  <a:lnTo>
                    <a:pt x="14769" y="63011"/>
                  </a:lnTo>
                  <a:lnTo>
                    <a:pt x="15477" y="63602"/>
                  </a:lnTo>
                  <a:lnTo>
                    <a:pt x="15596" y="63681"/>
                  </a:lnTo>
                  <a:lnTo>
                    <a:pt x="15753" y="63720"/>
                  </a:lnTo>
                  <a:lnTo>
                    <a:pt x="15950" y="63681"/>
                  </a:lnTo>
                  <a:lnTo>
                    <a:pt x="16108" y="63523"/>
                  </a:lnTo>
                  <a:lnTo>
                    <a:pt x="16186" y="63366"/>
                  </a:lnTo>
                  <a:lnTo>
                    <a:pt x="16186" y="63208"/>
                  </a:lnTo>
                  <a:lnTo>
                    <a:pt x="16147" y="63051"/>
                  </a:lnTo>
                  <a:lnTo>
                    <a:pt x="16029" y="62893"/>
                  </a:lnTo>
                  <a:lnTo>
                    <a:pt x="15399" y="62342"/>
                  </a:lnTo>
                  <a:lnTo>
                    <a:pt x="14808" y="61751"/>
                  </a:lnTo>
                  <a:lnTo>
                    <a:pt x="14650" y="61633"/>
                  </a:lnTo>
                  <a:lnTo>
                    <a:pt x="14493" y="61593"/>
                  </a:lnTo>
                  <a:close/>
                  <a:moveTo>
                    <a:pt x="30521" y="61948"/>
                  </a:moveTo>
                  <a:lnTo>
                    <a:pt x="30324" y="61987"/>
                  </a:lnTo>
                  <a:lnTo>
                    <a:pt x="30206" y="62066"/>
                  </a:lnTo>
                  <a:lnTo>
                    <a:pt x="29576" y="62657"/>
                  </a:lnTo>
                  <a:lnTo>
                    <a:pt x="28907" y="63208"/>
                  </a:lnTo>
                  <a:lnTo>
                    <a:pt x="28788" y="63326"/>
                  </a:lnTo>
                  <a:lnTo>
                    <a:pt x="28710" y="63484"/>
                  </a:lnTo>
                  <a:lnTo>
                    <a:pt x="28749" y="63681"/>
                  </a:lnTo>
                  <a:lnTo>
                    <a:pt x="28828" y="63838"/>
                  </a:lnTo>
                  <a:lnTo>
                    <a:pt x="28867" y="63917"/>
                  </a:lnTo>
                  <a:lnTo>
                    <a:pt x="28985" y="63956"/>
                  </a:lnTo>
                  <a:lnTo>
                    <a:pt x="29182" y="63996"/>
                  </a:lnTo>
                  <a:lnTo>
                    <a:pt x="29300" y="63996"/>
                  </a:lnTo>
                  <a:lnTo>
                    <a:pt x="29419" y="63917"/>
                  </a:lnTo>
                  <a:lnTo>
                    <a:pt x="30167" y="63326"/>
                  </a:lnTo>
                  <a:lnTo>
                    <a:pt x="30836" y="62696"/>
                  </a:lnTo>
                  <a:lnTo>
                    <a:pt x="30915" y="62578"/>
                  </a:lnTo>
                  <a:lnTo>
                    <a:pt x="30954" y="62381"/>
                  </a:lnTo>
                  <a:lnTo>
                    <a:pt x="30915" y="62224"/>
                  </a:lnTo>
                  <a:lnTo>
                    <a:pt x="30836" y="62066"/>
                  </a:lnTo>
                  <a:lnTo>
                    <a:pt x="30679" y="61987"/>
                  </a:lnTo>
                  <a:lnTo>
                    <a:pt x="30521" y="61948"/>
                  </a:lnTo>
                  <a:close/>
                  <a:moveTo>
                    <a:pt x="17289" y="63799"/>
                  </a:moveTo>
                  <a:lnTo>
                    <a:pt x="17092" y="63838"/>
                  </a:lnTo>
                  <a:lnTo>
                    <a:pt x="16935" y="63917"/>
                  </a:lnTo>
                  <a:lnTo>
                    <a:pt x="16816" y="64035"/>
                  </a:lnTo>
                  <a:lnTo>
                    <a:pt x="16777" y="64193"/>
                  </a:lnTo>
                  <a:lnTo>
                    <a:pt x="16777" y="64390"/>
                  </a:lnTo>
                  <a:lnTo>
                    <a:pt x="16856" y="64547"/>
                  </a:lnTo>
                  <a:lnTo>
                    <a:pt x="17013" y="64626"/>
                  </a:lnTo>
                  <a:lnTo>
                    <a:pt x="17840" y="65059"/>
                  </a:lnTo>
                  <a:lnTo>
                    <a:pt x="18707" y="65413"/>
                  </a:lnTo>
                  <a:lnTo>
                    <a:pt x="18982" y="65413"/>
                  </a:lnTo>
                  <a:lnTo>
                    <a:pt x="19101" y="65335"/>
                  </a:lnTo>
                  <a:lnTo>
                    <a:pt x="19219" y="65256"/>
                  </a:lnTo>
                  <a:lnTo>
                    <a:pt x="19258" y="65138"/>
                  </a:lnTo>
                  <a:lnTo>
                    <a:pt x="19297" y="64941"/>
                  </a:lnTo>
                  <a:lnTo>
                    <a:pt x="19258" y="64783"/>
                  </a:lnTo>
                  <a:lnTo>
                    <a:pt x="19140" y="64665"/>
                  </a:lnTo>
                  <a:lnTo>
                    <a:pt x="18982" y="64547"/>
                  </a:lnTo>
                  <a:lnTo>
                    <a:pt x="18195" y="64232"/>
                  </a:lnTo>
                  <a:lnTo>
                    <a:pt x="17447" y="63878"/>
                  </a:lnTo>
                  <a:lnTo>
                    <a:pt x="17289" y="63799"/>
                  </a:lnTo>
                  <a:close/>
                  <a:moveTo>
                    <a:pt x="27607" y="64035"/>
                  </a:moveTo>
                  <a:lnTo>
                    <a:pt x="27449" y="64074"/>
                  </a:lnTo>
                  <a:lnTo>
                    <a:pt x="26662" y="64429"/>
                  </a:lnTo>
                  <a:lnTo>
                    <a:pt x="25874" y="64705"/>
                  </a:lnTo>
                  <a:lnTo>
                    <a:pt x="25717" y="64783"/>
                  </a:lnTo>
                  <a:lnTo>
                    <a:pt x="25598" y="64901"/>
                  </a:lnTo>
                  <a:lnTo>
                    <a:pt x="25559" y="65098"/>
                  </a:lnTo>
                  <a:lnTo>
                    <a:pt x="25559" y="65256"/>
                  </a:lnTo>
                  <a:lnTo>
                    <a:pt x="25638" y="65374"/>
                  </a:lnTo>
                  <a:lnTo>
                    <a:pt x="25717" y="65492"/>
                  </a:lnTo>
                  <a:lnTo>
                    <a:pt x="25835" y="65571"/>
                  </a:lnTo>
                  <a:lnTo>
                    <a:pt x="26110" y="65571"/>
                  </a:lnTo>
                  <a:lnTo>
                    <a:pt x="27016" y="65256"/>
                  </a:lnTo>
                  <a:lnTo>
                    <a:pt x="27843" y="64901"/>
                  </a:lnTo>
                  <a:lnTo>
                    <a:pt x="28001" y="64783"/>
                  </a:lnTo>
                  <a:lnTo>
                    <a:pt x="28080" y="64626"/>
                  </a:lnTo>
                  <a:lnTo>
                    <a:pt x="28080" y="64468"/>
                  </a:lnTo>
                  <a:lnTo>
                    <a:pt x="28040" y="64271"/>
                  </a:lnTo>
                  <a:lnTo>
                    <a:pt x="27922" y="64153"/>
                  </a:lnTo>
                  <a:lnTo>
                    <a:pt x="27804" y="64074"/>
                  </a:lnTo>
                  <a:lnTo>
                    <a:pt x="27607" y="64035"/>
                  </a:lnTo>
                  <a:close/>
                  <a:moveTo>
                    <a:pt x="20479" y="64980"/>
                  </a:moveTo>
                  <a:lnTo>
                    <a:pt x="20321" y="65059"/>
                  </a:lnTo>
                  <a:lnTo>
                    <a:pt x="20203" y="65177"/>
                  </a:lnTo>
                  <a:lnTo>
                    <a:pt x="20124" y="65335"/>
                  </a:lnTo>
                  <a:lnTo>
                    <a:pt x="20124" y="65532"/>
                  </a:lnTo>
                  <a:lnTo>
                    <a:pt x="20203" y="65689"/>
                  </a:lnTo>
                  <a:lnTo>
                    <a:pt x="20321" y="65807"/>
                  </a:lnTo>
                  <a:lnTo>
                    <a:pt x="20479" y="65847"/>
                  </a:lnTo>
                  <a:lnTo>
                    <a:pt x="21227" y="65965"/>
                  </a:lnTo>
                  <a:lnTo>
                    <a:pt x="21975" y="66044"/>
                  </a:lnTo>
                  <a:lnTo>
                    <a:pt x="22881" y="66044"/>
                  </a:lnTo>
                  <a:lnTo>
                    <a:pt x="23433" y="66004"/>
                  </a:lnTo>
                  <a:lnTo>
                    <a:pt x="24299" y="65925"/>
                  </a:lnTo>
                  <a:lnTo>
                    <a:pt x="24456" y="65886"/>
                  </a:lnTo>
                  <a:lnTo>
                    <a:pt x="24614" y="65768"/>
                  </a:lnTo>
                  <a:lnTo>
                    <a:pt x="24693" y="65610"/>
                  </a:lnTo>
                  <a:lnTo>
                    <a:pt x="24693" y="65453"/>
                  </a:lnTo>
                  <a:lnTo>
                    <a:pt x="24653" y="65256"/>
                  </a:lnTo>
                  <a:lnTo>
                    <a:pt x="24535" y="65138"/>
                  </a:lnTo>
                  <a:lnTo>
                    <a:pt x="24378" y="65059"/>
                  </a:lnTo>
                  <a:lnTo>
                    <a:pt x="24181" y="65059"/>
                  </a:lnTo>
                  <a:lnTo>
                    <a:pt x="23354" y="65138"/>
                  </a:lnTo>
                  <a:lnTo>
                    <a:pt x="22487" y="65138"/>
                  </a:lnTo>
                  <a:lnTo>
                    <a:pt x="22409" y="65177"/>
                  </a:lnTo>
                  <a:lnTo>
                    <a:pt x="22015" y="65138"/>
                  </a:lnTo>
                  <a:lnTo>
                    <a:pt x="21345" y="65098"/>
                  </a:lnTo>
                  <a:lnTo>
                    <a:pt x="20636" y="649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62" name="Google Shape;4062;p33"/>
            <p:cNvSpPr/>
            <p:nvPr/>
          </p:nvSpPr>
          <p:spPr>
            <a:xfrm>
              <a:off x="5629110" y="2322634"/>
              <a:ext cx="932716" cy="1477673"/>
            </a:xfrm>
            <a:custGeom>
              <a:avLst/>
              <a:gdLst/>
              <a:ahLst/>
              <a:cxnLst/>
              <a:rect l="l" t="t" r="r" b="b"/>
              <a:pathLst>
                <a:path w="35523" h="56278" extrusionOk="0">
                  <a:moveTo>
                    <a:pt x="17053" y="1"/>
                  </a:moveTo>
                  <a:lnTo>
                    <a:pt x="16226" y="40"/>
                  </a:lnTo>
                  <a:lnTo>
                    <a:pt x="15399" y="158"/>
                  </a:lnTo>
                  <a:lnTo>
                    <a:pt x="14572" y="276"/>
                  </a:lnTo>
                  <a:lnTo>
                    <a:pt x="13784" y="473"/>
                  </a:lnTo>
                  <a:lnTo>
                    <a:pt x="12957" y="710"/>
                  </a:lnTo>
                  <a:lnTo>
                    <a:pt x="12209" y="985"/>
                  </a:lnTo>
                  <a:lnTo>
                    <a:pt x="11421" y="1300"/>
                  </a:lnTo>
                  <a:lnTo>
                    <a:pt x="10673" y="1655"/>
                  </a:lnTo>
                  <a:lnTo>
                    <a:pt x="9925" y="2049"/>
                  </a:lnTo>
                  <a:lnTo>
                    <a:pt x="9216" y="2482"/>
                  </a:lnTo>
                  <a:lnTo>
                    <a:pt x="8507" y="2954"/>
                  </a:lnTo>
                  <a:lnTo>
                    <a:pt x="7838" y="3427"/>
                  </a:lnTo>
                  <a:lnTo>
                    <a:pt x="7208" y="3978"/>
                  </a:lnTo>
                  <a:lnTo>
                    <a:pt x="6538" y="4530"/>
                  </a:lnTo>
                  <a:lnTo>
                    <a:pt x="5947" y="5120"/>
                  </a:lnTo>
                  <a:lnTo>
                    <a:pt x="5357" y="5711"/>
                  </a:lnTo>
                  <a:lnTo>
                    <a:pt x="4805" y="6341"/>
                  </a:lnTo>
                  <a:lnTo>
                    <a:pt x="4254" y="7011"/>
                  </a:lnTo>
                  <a:lnTo>
                    <a:pt x="3742" y="7680"/>
                  </a:lnTo>
                  <a:lnTo>
                    <a:pt x="3269" y="8389"/>
                  </a:lnTo>
                  <a:lnTo>
                    <a:pt x="2797" y="9098"/>
                  </a:lnTo>
                  <a:lnTo>
                    <a:pt x="2403" y="9846"/>
                  </a:lnTo>
                  <a:lnTo>
                    <a:pt x="2009" y="10594"/>
                  </a:lnTo>
                  <a:lnTo>
                    <a:pt x="1655" y="11343"/>
                  </a:lnTo>
                  <a:lnTo>
                    <a:pt x="1300" y="12130"/>
                  </a:lnTo>
                  <a:lnTo>
                    <a:pt x="1025" y="12918"/>
                  </a:lnTo>
                  <a:lnTo>
                    <a:pt x="749" y="13745"/>
                  </a:lnTo>
                  <a:lnTo>
                    <a:pt x="552" y="14533"/>
                  </a:lnTo>
                  <a:lnTo>
                    <a:pt x="355" y="15360"/>
                  </a:lnTo>
                  <a:lnTo>
                    <a:pt x="198" y="16187"/>
                  </a:lnTo>
                  <a:lnTo>
                    <a:pt x="119" y="17053"/>
                  </a:lnTo>
                  <a:lnTo>
                    <a:pt x="40" y="17919"/>
                  </a:lnTo>
                  <a:lnTo>
                    <a:pt x="1" y="18786"/>
                  </a:lnTo>
                  <a:lnTo>
                    <a:pt x="40" y="19652"/>
                  </a:lnTo>
                  <a:lnTo>
                    <a:pt x="80" y="20519"/>
                  </a:lnTo>
                  <a:lnTo>
                    <a:pt x="198" y="21385"/>
                  </a:lnTo>
                  <a:lnTo>
                    <a:pt x="355" y="22251"/>
                  </a:lnTo>
                  <a:lnTo>
                    <a:pt x="513" y="23118"/>
                  </a:lnTo>
                  <a:lnTo>
                    <a:pt x="749" y="23984"/>
                  </a:lnTo>
                  <a:lnTo>
                    <a:pt x="985" y="24811"/>
                  </a:lnTo>
                  <a:lnTo>
                    <a:pt x="1300" y="25638"/>
                  </a:lnTo>
                  <a:lnTo>
                    <a:pt x="1615" y="26465"/>
                  </a:lnTo>
                  <a:lnTo>
                    <a:pt x="1970" y="27292"/>
                  </a:lnTo>
                  <a:lnTo>
                    <a:pt x="2364" y="28080"/>
                  </a:lnTo>
                  <a:lnTo>
                    <a:pt x="2797" y="28868"/>
                  </a:lnTo>
                  <a:lnTo>
                    <a:pt x="3230" y="29616"/>
                  </a:lnTo>
                  <a:lnTo>
                    <a:pt x="4096" y="30915"/>
                  </a:lnTo>
                  <a:lnTo>
                    <a:pt x="5002" y="32136"/>
                  </a:lnTo>
                  <a:lnTo>
                    <a:pt x="5908" y="33396"/>
                  </a:lnTo>
                  <a:lnTo>
                    <a:pt x="6814" y="34617"/>
                  </a:lnTo>
                  <a:lnTo>
                    <a:pt x="7680" y="35878"/>
                  </a:lnTo>
                  <a:lnTo>
                    <a:pt x="8074" y="36547"/>
                  </a:lnTo>
                  <a:lnTo>
                    <a:pt x="8428" y="37177"/>
                  </a:lnTo>
                  <a:lnTo>
                    <a:pt x="8783" y="37847"/>
                  </a:lnTo>
                  <a:lnTo>
                    <a:pt x="9098" y="38516"/>
                  </a:lnTo>
                  <a:lnTo>
                    <a:pt x="9413" y="39225"/>
                  </a:lnTo>
                  <a:lnTo>
                    <a:pt x="9649" y="39934"/>
                  </a:lnTo>
                  <a:lnTo>
                    <a:pt x="9886" y="40918"/>
                  </a:lnTo>
                  <a:lnTo>
                    <a:pt x="10082" y="41903"/>
                  </a:lnTo>
                  <a:lnTo>
                    <a:pt x="10201" y="42887"/>
                  </a:lnTo>
                  <a:lnTo>
                    <a:pt x="10279" y="43911"/>
                  </a:lnTo>
                  <a:lnTo>
                    <a:pt x="10398" y="45920"/>
                  </a:lnTo>
                  <a:lnTo>
                    <a:pt x="10437" y="46944"/>
                  </a:lnTo>
                  <a:lnTo>
                    <a:pt x="10516" y="47928"/>
                  </a:lnTo>
                  <a:lnTo>
                    <a:pt x="10673" y="48952"/>
                  </a:lnTo>
                  <a:lnTo>
                    <a:pt x="10870" y="49937"/>
                  </a:lnTo>
                  <a:lnTo>
                    <a:pt x="11146" y="50921"/>
                  </a:lnTo>
                  <a:lnTo>
                    <a:pt x="11303" y="51433"/>
                  </a:lnTo>
                  <a:lnTo>
                    <a:pt x="11500" y="51906"/>
                  </a:lnTo>
                  <a:lnTo>
                    <a:pt x="11697" y="52378"/>
                  </a:lnTo>
                  <a:lnTo>
                    <a:pt x="11933" y="52812"/>
                  </a:lnTo>
                  <a:lnTo>
                    <a:pt x="12209" y="53245"/>
                  </a:lnTo>
                  <a:lnTo>
                    <a:pt x="12485" y="53678"/>
                  </a:lnTo>
                  <a:lnTo>
                    <a:pt x="12800" y="54072"/>
                  </a:lnTo>
                  <a:lnTo>
                    <a:pt x="13115" y="54426"/>
                  </a:lnTo>
                  <a:lnTo>
                    <a:pt x="13509" y="54781"/>
                  </a:lnTo>
                  <a:lnTo>
                    <a:pt x="13902" y="55096"/>
                  </a:lnTo>
                  <a:lnTo>
                    <a:pt x="14296" y="55371"/>
                  </a:lnTo>
                  <a:lnTo>
                    <a:pt x="14690" y="55568"/>
                  </a:lnTo>
                  <a:lnTo>
                    <a:pt x="15123" y="55765"/>
                  </a:lnTo>
                  <a:lnTo>
                    <a:pt x="15557" y="55923"/>
                  </a:lnTo>
                  <a:lnTo>
                    <a:pt x="15990" y="56080"/>
                  </a:lnTo>
                  <a:lnTo>
                    <a:pt x="16462" y="56159"/>
                  </a:lnTo>
                  <a:lnTo>
                    <a:pt x="16895" y="56238"/>
                  </a:lnTo>
                  <a:lnTo>
                    <a:pt x="17368" y="56277"/>
                  </a:lnTo>
                  <a:lnTo>
                    <a:pt x="17959" y="56277"/>
                  </a:lnTo>
                  <a:lnTo>
                    <a:pt x="18156" y="56238"/>
                  </a:lnTo>
                  <a:lnTo>
                    <a:pt x="18628" y="56198"/>
                  </a:lnTo>
                  <a:lnTo>
                    <a:pt x="19101" y="56159"/>
                  </a:lnTo>
                  <a:lnTo>
                    <a:pt x="19573" y="56041"/>
                  </a:lnTo>
                  <a:lnTo>
                    <a:pt x="20007" y="55923"/>
                  </a:lnTo>
                  <a:lnTo>
                    <a:pt x="20440" y="55765"/>
                  </a:lnTo>
                  <a:lnTo>
                    <a:pt x="20834" y="55568"/>
                  </a:lnTo>
                  <a:lnTo>
                    <a:pt x="21267" y="55371"/>
                  </a:lnTo>
                  <a:lnTo>
                    <a:pt x="21621" y="55096"/>
                  </a:lnTo>
                  <a:lnTo>
                    <a:pt x="22054" y="54781"/>
                  </a:lnTo>
                  <a:lnTo>
                    <a:pt x="22409" y="54426"/>
                  </a:lnTo>
                  <a:lnTo>
                    <a:pt x="22763" y="54072"/>
                  </a:lnTo>
                  <a:lnTo>
                    <a:pt x="23078" y="53678"/>
                  </a:lnTo>
                  <a:lnTo>
                    <a:pt x="23354" y="53245"/>
                  </a:lnTo>
                  <a:lnTo>
                    <a:pt x="23630" y="52812"/>
                  </a:lnTo>
                  <a:lnTo>
                    <a:pt x="23866" y="52378"/>
                  </a:lnTo>
                  <a:lnTo>
                    <a:pt x="24063" y="51906"/>
                  </a:lnTo>
                  <a:lnTo>
                    <a:pt x="24260" y="51433"/>
                  </a:lnTo>
                  <a:lnTo>
                    <a:pt x="24417" y="50921"/>
                  </a:lnTo>
                  <a:lnTo>
                    <a:pt x="24693" y="49937"/>
                  </a:lnTo>
                  <a:lnTo>
                    <a:pt x="24890" y="48952"/>
                  </a:lnTo>
                  <a:lnTo>
                    <a:pt x="25008" y="47928"/>
                  </a:lnTo>
                  <a:lnTo>
                    <a:pt x="25087" y="46944"/>
                  </a:lnTo>
                  <a:lnTo>
                    <a:pt x="25166" y="45920"/>
                  </a:lnTo>
                  <a:lnTo>
                    <a:pt x="25284" y="43911"/>
                  </a:lnTo>
                  <a:lnTo>
                    <a:pt x="25363" y="42887"/>
                  </a:lnTo>
                  <a:lnTo>
                    <a:pt x="25481" y="41903"/>
                  </a:lnTo>
                  <a:lnTo>
                    <a:pt x="25678" y="40918"/>
                  </a:lnTo>
                  <a:lnTo>
                    <a:pt x="25914" y="39934"/>
                  </a:lnTo>
                  <a:lnTo>
                    <a:pt x="26150" y="39225"/>
                  </a:lnTo>
                  <a:lnTo>
                    <a:pt x="26426" y="38516"/>
                  </a:lnTo>
                  <a:lnTo>
                    <a:pt x="26741" y="37847"/>
                  </a:lnTo>
                  <a:lnTo>
                    <a:pt x="27095" y="37177"/>
                  </a:lnTo>
                  <a:lnTo>
                    <a:pt x="27489" y="36547"/>
                  </a:lnTo>
                  <a:lnTo>
                    <a:pt x="27883" y="35878"/>
                  </a:lnTo>
                  <a:lnTo>
                    <a:pt x="28749" y="34617"/>
                  </a:lnTo>
                  <a:lnTo>
                    <a:pt x="29655" y="33396"/>
                  </a:lnTo>
                  <a:lnTo>
                    <a:pt x="30561" y="32136"/>
                  </a:lnTo>
                  <a:lnTo>
                    <a:pt x="31467" y="30915"/>
                  </a:lnTo>
                  <a:lnTo>
                    <a:pt x="32294" y="29616"/>
                  </a:lnTo>
                  <a:lnTo>
                    <a:pt x="32766" y="28868"/>
                  </a:lnTo>
                  <a:lnTo>
                    <a:pt x="33199" y="28080"/>
                  </a:lnTo>
                  <a:lnTo>
                    <a:pt x="33593" y="27292"/>
                  </a:lnTo>
                  <a:lnTo>
                    <a:pt x="33948" y="26465"/>
                  </a:lnTo>
                  <a:lnTo>
                    <a:pt x="34263" y="25638"/>
                  </a:lnTo>
                  <a:lnTo>
                    <a:pt x="34538" y="24811"/>
                  </a:lnTo>
                  <a:lnTo>
                    <a:pt x="34814" y="23984"/>
                  </a:lnTo>
                  <a:lnTo>
                    <a:pt x="35011" y="23118"/>
                  </a:lnTo>
                  <a:lnTo>
                    <a:pt x="35208" y="22251"/>
                  </a:lnTo>
                  <a:lnTo>
                    <a:pt x="35365" y="21385"/>
                  </a:lnTo>
                  <a:lnTo>
                    <a:pt x="35444" y="20519"/>
                  </a:lnTo>
                  <a:lnTo>
                    <a:pt x="35523" y="19652"/>
                  </a:lnTo>
                  <a:lnTo>
                    <a:pt x="35523" y="18786"/>
                  </a:lnTo>
                  <a:lnTo>
                    <a:pt x="35523" y="17919"/>
                  </a:lnTo>
                  <a:lnTo>
                    <a:pt x="35444" y="17053"/>
                  </a:lnTo>
                  <a:lnTo>
                    <a:pt x="35326" y="16187"/>
                  </a:lnTo>
                  <a:lnTo>
                    <a:pt x="35208" y="15438"/>
                  </a:lnTo>
                  <a:lnTo>
                    <a:pt x="35050" y="14690"/>
                  </a:lnTo>
                  <a:lnTo>
                    <a:pt x="34854" y="13942"/>
                  </a:lnTo>
                  <a:lnTo>
                    <a:pt x="34617" y="13233"/>
                  </a:lnTo>
                  <a:lnTo>
                    <a:pt x="34342" y="12485"/>
                  </a:lnTo>
                  <a:lnTo>
                    <a:pt x="34066" y="11776"/>
                  </a:lnTo>
                  <a:lnTo>
                    <a:pt x="33751" y="11106"/>
                  </a:lnTo>
                  <a:lnTo>
                    <a:pt x="33396" y="10398"/>
                  </a:lnTo>
                  <a:lnTo>
                    <a:pt x="33003" y="9728"/>
                  </a:lnTo>
                  <a:lnTo>
                    <a:pt x="32609" y="9059"/>
                  </a:lnTo>
                  <a:lnTo>
                    <a:pt x="32176" y="8389"/>
                  </a:lnTo>
                  <a:lnTo>
                    <a:pt x="31742" y="7759"/>
                  </a:lnTo>
                  <a:lnTo>
                    <a:pt x="31230" y="7129"/>
                  </a:lnTo>
                  <a:lnTo>
                    <a:pt x="30758" y="6538"/>
                  </a:lnTo>
                  <a:lnTo>
                    <a:pt x="30206" y="5947"/>
                  </a:lnTo>
                  <a:lnTo>
                    <a:pt x="29695" y="5396"/>
                  </a:lnTo>
                  <a:lnTo>
                    <a:pt x="29104" y="4845"/>
                  </a:lnTo>
                  <a:lnTo>
                    <a:pt x="28513" y="4333"/>
                  </a:lnTo>
                  <a:lnTo>
                    <a:pt x="27922" y="3860"/>
                  </a:lnTo>
                  <a:lnTo>
                    <a:pt x="27292" y="3388"/>
                  </a:lnTo>
                  <a:lnTo>
                    <a:pt x="26662" y="2915"/>
                  </a:lnTo>
                  <a:lnTo>
                    <a:pt x="25993" y="2521"/>
                  </a:lnTo>
                  <a:lnTo>
                    <a:pt x="25323" y="2127"/>
                  </a:lnTo>
                  <a:lnTo>
                    <a:pt x="24654" y="1773"/>
                  </a:lnTo>
                  <a:lnTo>
                    <a:pt x="23945" y="1419"/>
                  </a:lnTo>
                  <a:lnTo>
                    <a:pt x="23236" y="1143"/>
                  </a:lnTo>
                  <a:lnTo>
                    <a:pt x="22527" y="867"/>
                  </a:lnTo>
                  <a:lnTo>
                    <a:pt x="21779" y="631"/>
                  </a:lnTo>
                  <a:lnTo>
                    <a:pt x="21070" y="434"/>
                  </a:lnTo>
                  <a:lnTo>
                    <a:pt x="20322" y="276"/>
                  </a:lnTo>
                  <a:lnTo>
                    <a:pt x="19534" y="119"/>
                  </a:lnTo>
                  <a:lnTo>
                    <a:pt x="18786" y="40"/>
                  </a:lnTo>
                  <a:lnTo>
                    <a:pt x="17919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63" name="Google Shape;4063;p33"/>
            <p:cNvSpPr/>
            <p:nvPr/>
          </p:nvSpPr>
          <p:spPr>
            <a:xfrm>
              <a:off x="5988936" y="3726750"/>
              <a:ext cx="219243" cy="49652"/>
            </a:xfrm>
            <a:custGeom>
              <a:avLst/>
              <a:gdLst/>
              <a:ahLst/>
              <a:cxnLst/>
              <a:rect l="l" t="t" r="r" b="b"/>
              <a:pathLst>
                <a:path w="8350" h="1891" extrusionOk="0">
                  <a:moveTo>
                    <a:pt x="8349" y="0"/>
                  </a:moveTo>
                  <a:lnTo>
                    <a:pt x="7129" y="236"/>
                  </a:lnTo>
                  <a:lnTo>
                    <a:pt x="5947" y="394"/>
                  </a:lnTo>
                  <a:lnTo>
                    <a:pt x="4726" y="512"/>
                  </a:lnTo>
                  <a:lnTo>
                    <a:pt x="3506" y="551"/>
                  </a:lnTo>
                  <a:lnTo>
                    <a:pt x="2639" y="512"/>
                  </a:lnTo>
                  <a:lnTo>
                    <a:pt x="1773" y="473"/>
                  </a:lnTo>
                  <a:lnTo>
                    <a:pt x="867" y="394"/>
                  </a:lnTo>
                  <a:lnTo>
                    <a:pt x="1" y="276"/>
                  </a:lnTo>
                  <a:lnTo>
                    <a:pt x="1" y="276"/>
                  </a:lnTo>
                  <a:lnTo>
                    <a:pt x="355" y="591"/>
                  </a:lnTo>
                  <a:lnTo>
                    <a:pt x="749" y="906"/>
                  </a:lnTo>
                  <a:lnTo>
                    <a:pt x="1064" y="1103"/>
                  </a:lnTo>
                  <a:lnTo>
                    <a:pt x="1379" y="1300"/>
                  </a:lnTo>
                  <a:lnTo>
                    <a:pt x="1733" y="1457"/>
                  </a:lnTo>
                  <a:lnTo>
                    <a:pt x="2088" y="1575"/>
                  </a:lnTo>
                  <a:lnTo>
                    <a:pt x="2482" y="1694"/>
                  </a:lnTo>
                  <a:lnTo>
                    <a:pt x="2875" y="1812"/>
                  </a:lnTo>
                  <a:lnTo>
                    <a:pt x="3269" y="1851"/>
                  </a:lnTo>
                  <a:lnTo>
                    <a:pt x="3702" y="1890"/>
                  </a:lnTo>
                  <a:lnTo>
                    <a:pt x="4411" y="1890"/>
                  </a:lnTo>
                  <a:lnTo>
                    <a:pt x="4845" y="1851"/>
                  </a:lnTo>
                  <a:lnTo>
                    <a:pt x="5278" y="1772"/>
                  </a:lnTo>
                  <a:lnTo>
                    <a:pt x="5672" y="1694"/>
                  </a:lnTo>
                  <a:lnTo>
                    <a:pt x="6065" y="1615"/>
                  </a:lnTo>
                  <a:lnTo>
                    <a:pt x="6420" y="1457"/>
                  </a:lnTo>
                  <a:lnTo>
                    <a:pt x="6774" y="1300"/>
                  </a:lnTo>
                  <a:lnTo>
                    <a:pt x="7089" y="1103"/>
                  </a:lnTo>
                  <a:lnTo>
                    <a:pt x="7404" y="906"/>
                  </a:lnTo>
                  <a:lnTo>
                    <a:pt x="7877" y="473"/>
                  </a:lnTo>
                  <a:lnTo>
                    <a:pt x="8349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64" name="Google Shape;4064;p33"/>
            <p:cNvSpPr/>
            <p:nvPr/>
          </p:nvSpPr>
          <p:spPr>
            <a:xfrm>
              <a:off x="5942413" y="3639900"/>
              <a:ext cx="309199" cy="77563"/>
            </a:xfrm>
            <a:custGeom>
              <a:avLst/>
              <a:gdLst/>
              <a:ahLst/>
              <a:cxnLst/>
              <a:rect l="l" t="t" r="r" b="b"/>
              <a:pathLst>
                <a:path w="11776" h="2954" extrusionOk="0">
                  <a:moveTo>
                    <a:pt x="11776" y="0"/>
                  </a:moveTo>
                  <a:lnTo>
                    <a:pt x="10988" y="276"/>
                  </a:lnTo>
                  <a:lnTo>
                    <a:pt x="10200" y="473"/>
                  </a:lnTo>
                  <a:lnTo>
                    <a:pt x="9413" y="670"/>
                  </a:lnTo>
                  <a:lnTo>
                    <a:pt x="8625" y="827"/>
                  </a:lnTo>
                  <a:lnTo>
                    <a:pt x="7798" y="945"/>
                  </a:lnTo>
                  <a:lnTo>
                    <a:pt x="7010" y="1024"/>
                  </a:lnTo>
                  <a:lnTo>
                    <a:pt x="6183" y="1063"/>
                  </a:lnTo>
                  <a:lnTo>
                    <a:pt x="5396" y="1103"/>
                  </a:lnTo>
                  <a:lnTo>
                    <a:pt x="4687" y="1103"/>
                  </a:lnTo>
                  <a:lnTo>
                    <a:pt x="4017" y="1063"/>
                  </a:lnTo>
                  <a:lnTo>
                    <a:pt x="3348" y="985"/>
                  </a:lnTo>
                  <a:lnTo>
                    <a:pt x="2678" y="906"/>
                  </a:lnTo>
                  <a:lnTo>
                    <a:pt x="1339" y="670"/>
                  </a:lnTo>
                  <a:lnTo>
                    <a:pt x="0" y="355"/>
                  </a:lnTo>
                  <a:lnTo>
                    <a:pt x="197" y="906"/>
                  </a:lnTo>
                  <a:lnTo>
                    <a:pt x="434" y="1457"/>
                  </a:lnTo>
                  <a:lnTo>
                    <a:pt x="670" y="1969"/>
                  </a:lnTo>
                  <a:lnTo>
                    <a:pt x="906" y="2442"/>
                  </a:lnTo>
                  <a:lnTo>
                    <a:pt x="1261" y="2560"/>
                  </a:lnTo>
                  <a:lnTo>
                    <a:pt x="1615" y="2639"/>
                  </a:lnTo>
                  <a:lnTo>
                    <a:pt x="2757" y="2836"/>
                  </a:lnTo>
                  <a:lnTo>
                    <a:pt x="3939" y="2914"/>
                  </a:lnTo>
                  <a:lnTo>
                    <a:pt x="5081" y="2954"/>
                  </a:lnTo>
                  <a:lnTo>
                    <a:pt x="6262" y="2954"/>
                  </a:lnTo>
                  <a:lnTo>
                    <a:pt x="7444" y="2836"/>
                  </a:lnTo>
                  <a:lnTo>
                    <a:pt x="8586" y="2717"/>
                  </a:lnTo>
                  <a:lnTo>
                    <a:pt x="9728" y="2481"/>
                  </a:lnTo>
                  <a:lnTo>
                    <a:pt x="10870" y="2205"/>
                  </a:lnTo>
                  <a:lnTo>
                    <a:pt x="11145" y="1733"/>
                  </a:lnTo>
                  <a:lnTo>
                    <a:pt x="11382" y="1182"/>
                  </a:lnTo>
                  <a:lnTo>
                    <a:pt x="11579" y="630"/>
                  </a:lnTo>
                  <a:lnTo>
                    <a:pt x="1177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65" name="Google Shape;4065;p33"/>
            <p:cNvSpPr/>
            <p:nvPr/>
          </p:nvSpPr>
          <p:spPr>
            <a:xfrm>
              <a:off x="5926895" y="3549925"/>
              <a:ext cx="338160" cy="95155"/>
            </a:xfrm>
            <a:custGeom>
              <a:avLst/>
              <a:gdLst/>
              <a:ahLst/>
              <a:cxnLst/>
              <a:rect l="l" t="t" r="r" b="b"/>
              <a:pathLst>
                <a:path w="12879" h="3624" extrusionOk="0">
                  <a:moveTo>
                    <a:pt x="1" y="1"/>
                  </a:moveTo>
                  <a:lnTo>
                    <a:pt x="79" y="1104"/>
                  </a:lnTo>
                  <a:lnTo>
                    <a:pt x="198" y="1931"/>
                  </a:lnTo>
                  <a:lnTo>
                    <a:pt x="355" y="2758"/>
                  </a:lnTo>
                  <a:lnTo>
                    <a:pt x="1103" y="2954"/>
                  </a:lnTo>
                  <a:lnTo>
                    <a:pt x="1852" y="3151"/>
                  </a:lnTo>
                  <a:lnTo>
                    <a:pt x="2600" y="3309"/>
                  </a:lnTo>
                  <a:lnTo>
                    <a:pt x="3387" y="3427"/>
                  </a:lnTo>
                  <a:lnTo>
                    <a:pt x="4175" y="3545"/>
                  </a:lnTo>
                  <a:lnTo>
                    <a:pt x="4923" y="3585"/>
                  </a:lnTo>
                  <a:lnTo>
                    <a:pt x="5711" y="3624"/>
                  </a:lnTo>
                  <a:lnTo>
                    <a:pt x="6499" y="3624"/>
                  </a:lnTo>
                  <a:lnTo>
                    <a:pt x="7286" y="3585"/>
                  </a:lnTo>
                  <a:lnTo>
                    <a:pt x="8074" y="3506"/>
                  </a:lnTo>
                  <a:lnTo>
                    <a:pt x="8822" y="3388"/>
                  </a:lnTo>
                  <a:lnTo>
                    <a:pt x="9610" y="3270"/>
                  </a:lnTo>
                  <a:lnTo>
                    <a:pt x="10358" y="3112"/>
                  </a:lnTo>
                  <a:lnTo>
                    <a:pt x="11106" y="2915"/>
                  </a:lnTo>
                  <a:lnTo>
                    <a:pt x="11855" y="2679"/>
                  </a:lnTo>
                  <a:lnTo>
                    <a:pt x="12603" y="2403"/>
                  </a:lnTo>
                  <a:lnTo>
                    <a:pt x="12682" y="1773"/>
                  </a:lnTo>
                  <a:lnTo>
                    <a:pt x="12800" y="1104"/>
                  </a:lnTo>
                  <a:lnTo>
                    <a:pt x="12878" y="158"/>
                  </a:lnTo>
                  <a:lnTo>
                    <a:pt x="11973" y="434"/>
                  </a:lnTo>
                  <a:lnTo>
                    <a:pt x="11067" y="670"/>
                  </a:lnTo>
                  <a:lnTo>
                    <a:pt x="10122" y="828"/>
                  </a:lnTo>
                  <a:lnTo>
                    <a:pt x="9216" y="946"/>
                  </a:lnTo>
                  <a:lnTo>
                    <a:pt x="8074" y="1025"/>
                  </a:lnTo>
                  <a:lnTo>
                    <a:pt x="6971" y="1064"/>
                  </a:lnTo>
                  <a:lnTo>
                    <a:pt x="5278" y="1064"/>
                  </a:lnTo>
                  <a:lnTo>
                    <a:pt x="4451" y="1025"/>
                  </a:lnTo>
                  <a:lnTo>
                    <a:pt x="3663" y="946"/>
                  </a:lnTo>
                  <a:lnTo>
                    <a:pt x="2876" y="867"/>
                  </a:lnTo>
                  <a:lnTo>
                    <a:pt x="2127" y="710"/>
                  </a:lnTo>
                  <a:lnTo>
                    <a:pt x="1379" y="552"/>
                  </a:lnTo>
                  <a:lnTo>
                    <a:pt x="670" y="27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66" name="Google Shape;4066;p33"/>
            <p:cNvSpPr/>
            <p:nvPr/>
          </p:nvSpPr>
          <p:spPr>
            <a:xfrm>
              <a:off x="5921724" y="3464126"/>
              <a:ext cx="348505" cy="89981"/>
            </a:xfrm>
            <a:custGeom>
              <a:avLst/>
              <a:gdLst/>
              <a:ahLst/>
              <a:cxnLst/>
              <a:rect l="l" t="t" r="r" b="b"/>
              <a:pathLst>
                <a:path w="13273" h="3427" extrusionOk="0">
                  <a:moveTo>
                    <a:pt x="13272" y="0"/>
                  </a:moveTo>
                  <a:lnTo>
                    <a:pt x="12445" y="355"/>
                  </a:lnTo>
                  <a:lnTo>
                    <a:pt x="11618" y="630"/>
                  </a:lnTo>
                  <a:lnTo>
                    <a:pt x="10791" y="867"/>
                  </a:lnTo>
                  <a:lnTo>
                    <a:pt x="9925" y="1063"/>
                  </a:lnTo>
                  <a:lnTo>
                    <a:pt x="9059" y="1221"/>
                  </a:lnTo>
                  <a:lnTo>
                    <a:pt x="8192" y="1339"/>
                  </a:lnTo>
                  <a:lnTo>
                    <a:pt x="7326" y="1418"/>
                  </a:lnTo>
                  <a:lnTo>
                    <a:pt x="6459" y="1457"/>
                  </a:lnTo>
                  <a:lnTo>
                    <a:pt x="5632" y="1418"/>
                  </a:lnTo>
                  <a:lnTo>
                    <a:pt x="4805" y="1339"/>
                  </a:lnTo>
                  <a:lnTo>
                    <a:pt x="3978" y="1260"/>
                  </a:lnTo>
                  <a:lnTo>
                    <a:pt x="3151" y="1103"/>
                  </a:lnTo>
                  <a:lnTo>
                    <a:pt x="2364" y="945"/>
                  </a:lnTo>
                  <a:lnTo>
                    <a:pt x="1537" y="709"/>
                  </a:lnTo>
                  <a:lnTo>
                    <a:pt x="788" y="473"/>
                  </a:lnTo>
                  <a:lnTo>
                    <a:pt x="1" y="158"/>
                  </a:lnTo>
                  <a:lnTo>
                    <a:pt x="1" y="158"/>
                  </a:lnTo>
                  <a:lnTo>
                    <a:pt x="119" y="1851"/>
                  </a:lnTo>
                  <a:lnTo>
                    <a:pt x="119" y="2206"/>
                  </a:lnTo>
                  <a:lnTo>
                    <a:pt x="473" y="2402"/>
                  </a:lnTo>
                  <a:lnTo>
                    <a:pt x="867" y="2599"/>
                  </a:lnTo>
                  <a:lnTo>
                    <a:pt x="1261" y="2757"/>
                  </a:lnTo>
                  <a:lnTo>
                    <a:pt x="1655" y="2914"/>
                  </a:lnTo>
                  <a:lnTo>
                    <a:pt x="2521" y="3111"/>
                  </a:lnTo>
                  <a:lnTo>
                    <a:pt x="3388" y="3269"/>
                  </a:lnTo>
                  <a:lnTo>
                    <a:pt x="4293" y="3348"/>
                  </a:lnTo>
                  <a:lnTo>
                    <a:pt x="5239" y="3426"/>
                  </a:lnTo>
                  <a:lnTo>
                    <a:pt x="7168" y="3426"/>
                  </a:lnTo>
                  <a:lnTo>
                    <a:pt x="8232" y="3387"/>
                  </a:lnTo>
                  <a:lnTo>
                    <a:pt x="9334" y="3348"/>
                  </a:lnTo>
                  <a:lnTo>
                    <a:pt x="10279" y="3229"/>
                  </a:lnTo>
                  <a:lnTo>
                    <a:pt x="11264" y="3033"/>
                  </a:lnTo>
                  <a:lnTo>
                    <a:pt x="12209" y="2796"/>
                  </a:lnTo>
                  <a:lnTo>
                    <a:pt x="13115" y="2481"/>
                  </a:lnTo>
                  <a:lnTo>
                    <a:pt x="13154" y="1851"/>
                  </a:lnTo>
                  <a:lnTo>
                    <a:pt x="132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67" name="Google Shape;4067;p33"/>
            <p:cNvSpPr/>
            <p:nvPr/>
          </p:nvSpPr>
          <p:spPr>
            <a:xfrm>
              <a:off x="5802813" y="2397091"/>
              <a:ext cx="579091" cy="215095"/>
            </a:xfrm>
            <a:custGeom>
              <a:avLst/>
              <a:gdLst/>
              <a:ahLst/>
              <a:cxnLst/>
              <a:rect l="l" t="t" r="r" b="b"/>
              <a:pathLst>
                <a:path w="22055" h="8192" extrusionOk="0">
                  <a:moveTo>
                    <a:pt x="10398" y="0"/>
                  </a:moveTo>
                  <a:lnTo>
                    <a:pt x="9689" y="40"/>
                  </a:lnTo>
                  <a:lnTo>
                    <a:pt x="9019" y="118"/>
                  </a:lnTo>
                  <a:lnTo>
                    <a:pt x="8310" y="237"/>
                  </a:lnTo>
                  <a:lnTo>
                    <a:pt x="7602" y="394"/>
                  </a:lnTo>
                  <a:lnTo>
                    <a:pt x="6893" y="591"/>
                  </a:lnTo>
                  <a:lnTo>
                    <a:pt x="6223" y="827"/>
                  </a:lnTo>
                  <a:lnTo>
                    <a:pt x="5514" y="1103"/>
                  </a:lnTo>
                  <a:lnTo>
                    <a:pt x="4845" y="1418"/>
                  </a:lnTo>
                  <a:lnTo>
                    <a:pt x="4175" y="1733"/>
                  </a:lnTo>
                  <a:lnTo>
                    <a:pt x="3506" y="2127"/>
                  </a:lnTo>
                  <a:lnTo>
                    <a:pt x="2876" y="2560"/>
                  </a:lnTo>
                  <a:lnTo>
                    <a:pt x="2246" y="2993"/>
                  </a:lnTo>
                  <a:lnTo>
                    <a:pt x="1616" y="3505"/>
                  </a:lnTo>
                  <a:lnTo>
                    <a:pt x="985" y="4057"/>
                  </a:lnTo>
                  <a:lnTo>
                    <a:pt x="395" y="4608"/>
                  </a:lnTo>
                  <a:lnTo>
                    <a:pt x="237" y="4844"/>
                  </a:lnTo>
                  <a:lnTo>
                    <a:pt x="119" y="5041"/>
                  </a:lnTo>
                  <a:lnTo>
                    <a:pt x="40" y="5317"/>
                  </a:lnTo>
                  <a:lnTo>
                    <a:pt x="1" y="5553"/>
                  </a:lnTo>
                  <a:lnTo>
                    <a:pt x="40" y="5789"/>
                  </a:lnTo>
                  <a:lnTo>
                    <a:pt x="80" y="5986"/>
                  </a:lnTo>
                  <a:lnTo>
                    <a:pt x="198" y="6223"/>
                  </a:lnTo>
                  <a:lnTo>
                    <a:pt x="316" y="6419"/>
                  </a:lnTo>
                  <a:lnTo>
                    <a:pt x="473" y="6577"/>
                  </a:lnTo>
                  <a:lnTo>
                    <a:pt x="670" y="6735"/>
                  </a:lnTo>
                  <a:lnTo>
                    <a:pt x="828" y="6813"/>
                  </a:lnTo>
                  <a:lnTo>
                    <a:pt x="1064" y="6853"/>
                  </a:lnTo>
                  <a:lnTo>
                    <a:pt x="1261" y="6892"/>
                  </a:lnTo>
                  <a:lnTo>
                    <a:pt x="1497" y="6813"/>
                  </a:lnTo>
                  <a:lnTo>
                    <a:pt x="1734" y="6735"/>
                  </a:lnTo>
                  <a:lnTo>
                    <a:pt x="1970" y="6538"/>
                  </a:lnTo>
                  <a:lnTo>
                    <a:pt x="2443" y="6144"/>
                  </a:lnTo>
                  <a:lnTo>
                    <a:pt x="2915" y="5789"/>
                  </a:lnTo>
                  <a:lnTo>
                    <a:pt x="3388" y="5435"/>
                  </a:lnTo>
                  <a:lnTo>
                    <a:pt x="3900" y="5120"/>
                  </a:lnTo>
                  <a:lnTo>
                    <a:pt x="4412" y="4844"/>
                  </a:lnTo>
                  <a:lnTo>
                    <a:pt x="4924" y="4569"/>
                  </a:lnTo>
                  <a:lnTo>
                    <a:pt x="5475" y="4332"/>
                  </a:lnTo>
                  <a:lnTo>
                    <a:pt x="6026" y="4135"/>
                  </a:lnTo>
                  <a:lnTo>
                    <a:pt x="6538" y="3978"/>
                  </a:lnTo>
                  <a:lnTo>
                    <a:pt x="7129" y="3820"/>
                  </a:lnTo>
                  <a:lnTo>
                    <a:pt x="7680" y="3702"/>
                  </a:lnTo>
                  <a:lnTo>
                    <a:pt x="8232" y="3623"/>
                  </a:lnTo>
                  <a:lnTo>
                    <a:pt x="8783" y="3545"/>
                  </a:lnTo>
                  <a:lnTo>
                    <a:pt x="9374" y="3545"/>
                  </a:lnTo>
                  <a:lnTo>
                    <a:pt x="9925" y="3505"/>
                  </a:lnTo>
                  <a:lnTo>
                    <a:pt x="10516" y="3545"/>
                  </a:lnTo>
                  <a:lnTo>
                    <a:pt x="11067" y="3584"/>
                  </a:lnTo>
                  <a:lnTo>
                    <a:pt x="11618" y="3663"/>
                  </a:lnTo>
                  <a:lnTo>
                    <a:pt x="12170" y="3781"/>
                  </a:lnTo>
                  <a:lnTo>
                    <a:pt x="12761" y="3899"/>
                  </a:lnTo>
                  <a:lnTo>
                    <a:pt x="13272" y="4057"/>
                  </a:lnTo>
                  <a:lnTo>
                    <a:pt x="13824" y="4253"/>
                  </a:lnTo>
                  <a:lnTo>
                    <a:pt x="14375" y="4450"/>
                  </a:lnTo>
                  <a:lnTo>
                    <a:pt x="14887" y="4687"/>
                  </a:lnTo>
                  <a:lnTo>
                    <a:pt x="15399" y="4962"/>
                  </a:lnTo>
                  <a:lnTo>
                    <a:pt x="15911" y="5238"/>
                  </a:lnTo>
                  <a:lnTo>
                    <a:pt x="16384" y="5553"/>
                  </a:lnTo>
                  <a:lnTo>
                    <a:pt x="16896" y="5908"/>
                  </a:lnTo>
                  <a:lnTo>
                    <a:pt x="17329" y="6262"/>
                  </a:lnTo>
                  <a:lnTo>
                    <a:pt x="17801" y="6656"/>
                  </a:lnTo>
                  <a:lnTo>
                    <a:pt x="18235" y="7089"/>
                  </a:lnTo>
                  <a:lnTo>
                    <a:pt x="18628" y="7522"/>
                  </a:lnTo>
                  <a:lnTo>
                    <a:pt x="18943" y="7837"/>
                  </a:lnTo>
                  <a:lnTo>
                    <a:pt x="19298" y="8034"/>
                  </a:lnTo>
                  <a:lnTo>
                    <a:pt x="19652" y="8152"/>
                  </a:lnTo>
                  <a:lnTo>
                    <a:pt x="20007" y="8192"/>
                  </a:lnTo>
                  <a:lnTo>
                    <a:pt x="20361" y="8152"/>
                  </a:lnTo>
                  <a:lnTo>
                    <a:pt x="20716" y="8074"/>
                  </a:lnTo>
                  <a:lnTo>
                    <a:pt x="21031" y="7916"/>
                  </a:lnTo>
                  <a:lnTo>
                    <a:pt x="21306" y="7719"/>
                  </a:lnTo>
                  <a:lnTo>
                    <a:pt x="21582" y="7483"/>
                  </a:lnTo>
                  <a:lnTo>
                    <a:pt x="21779" y="7207"/>
                  </a:lnTo>
                  <a:lnTo>
                    <a:pt x="21936" y="6892"/>
                  </a:lnTo>
                  <a:lnTo>
                    <a:pt x="22015" y="6577"/>
                  </a:lnTo>
                  <a:lnTo>
                    <a:pt x="22055" y="6223"/>
                  </a:lnTo>
                  <a:lnTo>
                    <a:pt x="21976" y="5868"/>
                  </a:lnTo>
                  <a:lnTo>
                    <a:pt x="21818" y="5514"/>
                  </a:lnTo>
                  <a:lnTo>
                    <a:pt x="21582" y="5159"/>
                  </a:lnTo>
                  <a:lnTo>
                    <a:pt x="21031" y="4569"/>
                  </a:lnTo>
                  <a:lnTo>
                    <a:pt x="20440" y="3978"/>
                  </a:lnTo>
                  <a:lnTo>
                    <a:pt x="19849" y="3466"/>
                  </a:lnTo>
                  <a:lnTo>
                    <a:pt x="19219" y="2954"/>
                  </a:lnTo>
                  <a:lnTo>
                    <a:pt x="18589" y="2521"/>
                  </a:lnTo>
                  <a:lnTo>
                    <a:pt x="17959" y="2087"/>
                  </a:lnTo>
                  <a:lnTo>
                    <a:pt x="17289" y="1733"/>
                  </a:lnTo>
                  <a:lnTo>
                    <a:pt x="16659" y="1379"/>
                  </a:lnTo>
                  <a:lnTo>
                    <a:pt x="15990" y="1064"/>
                  </a:lnTo>
                  <a:lnTo>
                    <a:pt x="15281" y="788"/>
                  </a:lnTo>
                  <a:lnTo>
                    <a:pt x="14611" y="591"/>
                  </a:lnTo>
                  <a:lnTo>
                    <a:pt x="13942" y="394"/>
                  </a:lnTo>
                  <a:lnTo>
                    <a:pt x="13233" y="237"/>
                  </a:lnTo>
                  <a:lnTo>
                    <a:pt x="12524" y="118"/>
                  </a:lnTo>
                  <a:lnTo>
                    <a:pt x="11815" y="40"/>
                  </a:lnTo>
                  <a:lnTo>
                    <a:pt x="111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68" name="Google Shape;4068;p33"/>
            <p:cNvSpPr/>
            <p:nvPr/>
          </p:nvSpPr>
          <p:spPr>
            <a:xfrm>
              <a:off x="5606372" y="2298872"/>
              <a:ext cx="979243" cy="1524173"/>
            </a:xfrm>
            <a:custGeom>
              <a:avLst/>
              <a:gdLst/>
              <a:ahLst/>
              <a:cxnLst/>
              <a:rect l="l" t="t" r="r" b="b"/>
              <a:pathLst>
                <a:path w="37295" h="58049" extrusionOk="0">
                  <a:moveTo>
                    <a:pt x="21897" y="17604"/>
                  </a:moveTo>
                  <a:lnTo>
                    <a:pt x="22015" y="17761"/>
                  </a:lnTo>
                  <a:lnTo>
                    <a:pt x="22133" y="17997"/>
                  </a:lnTo>
                  <a:lnTo>
                    <a:pt x="22251" y="18273"/>
                  </a:lnTo>
                  <a:lnTo>
                    <a:pt x="22290" y="18588"/>
                  </a:lnTo>
                  <a:lnTo>
                    <a:pt x="22330" y="18903"/>
                  </a:lnTo>
                  <a:lnTo>
                    <a:pt x="22330" y="19218"/>
                  </a:lnTo>
                  <a:lnTo>
                    <a:pt x="22290" y="19533"/>
                  </a:lnTo>
                  <a:lnTo>
                    <a:pt x="22172" y="19888"/>
                  </a:lnTo>
                  <a:lnTo>
                    <a:pt x="22054" y="20242"/>
                  </a:lnTo>
                  <a:lnTo>
                    <a:pt x="21897" y="20597"/>
                  </a:lnTo>
                  <a:lnTo>
                    <a:pt x="21818" y="19888"/>
                  </a:lnTo>
                  <a:lnTo>
                    <a:pt x="21778" y="19179"/>
                  </a:lnTo>
                  <a:lnTo>
                    <a:pt x="21818" y="18431"/>
                  </a:lnTo>
                  <a:lnTo>
                    <a:pt x="21897" y="17761"/>
                  </a:lnTo>
                  <a:lnTo>
                    <a:pt x="21897" y="17604"/>
                  </a:lnTo>
                  <a:close/>
                  <a:moveTo>
                    <a:pt x="18352" y="1772"/>
                  </a:moveTo>
                  <a:lnTo>
                    <a:pt x="18943" y="1812"/>
                  </a:lnTo>
                  <a:lnTo>
                    <a:pt x="19573" y="1851"/>
                  </a:lnTo>
                  <a:lnTo>
                    <a:pt x="20282" y="1930"/>
                  </a:lnTo>
                  <a:lnTo>
                    <a:pt x="20951" y="2048"/>
                  </a:lnTo>
                  <a:lnTo>
                    <a:pt x="21660" y="2205"/>
                  </a:lnTo>
                  <a:lnTo>
                    <a:pt x="22330" y="2363"/>
                  </a:lnTo>
                  <a:lnTo>
                    <a:pt x="23039" y="2599"/>
                  </a:lnTo>
                  <a:lnTo>
                    <a:pt x="23708" y="2835"/>
                  </a:lnTo>
                  <a:lnTo>
                    <a:pt x="24378" y="3111"/>
                  </a:lnTo>
                  <a:lnTo>
                    <a:pt x="25008" y="3426"/>
                  </a:lnTo>
                  <a:lnTo>
                    <a:pt x="25677" y="3781"/>
                  </a:lnTo>
                  <a:lnTo>
                    <a:pt x="26307" y="4135"/>
                  </a:lnTo>
                  <a:lnTo>
                    <a:pt x="26898" y="4529"/>
                  </a:lnTo>
                  <a:lnTo>
                    <a:pt x="27528" y="4923"/>
                  </a:lnTo>
                  <a:lnTo>
                    <a:pt x="28119" y="5395"/>
                  </a:lnTo>
                  <a:lnTo>
                    <a:pt x="28710" y="5828"/>
                  </a:lnTo>
                  <a:lnTo>
                    <a:pt x="29261" y="6340"/>
                  </a:lnTo>
                  <a:lnTo>
                    <a:pt x="29812" y="6852"/>
                  </a:lnTo>
                  <a:lnTo>
                    <a:pt x="30324" y="7364"/>
                  </a:lnTo>
                  <a:lnTo>
                    <a:pt x="30836" y="7916"/>
                  </a:lnTo>
                  <a:lnTo>
                    <a:pt x="31309" y="8506"/>
                  </a:lnTo>
                  <a:lnTo>
                    <a:pt x="31781" y="9097"/>
                  </a:lnTo>
                  <a:lnTo>
                    <a:pt x="32215" y="9688"/>
                  </a:lnTo>
                  <a:lnTo>
                    <a:pt x="32648" y="10318"/>
                  </a:lnTo>
                  <a:lnTo>
                    <a:pt x="33042" y="10948"/>
                  </a:lnTo>
                  <a:lnTo>
                    <a:pt x="33396" y="11618"/>
                  </a:lnTo>
                  <a:lnTo>
                    <a:pt x="33750" y="12287"/>
                  </a:lnTo>
                  <a:lnTo>
                    <a:pt x="34065" y="12957"/>
                  </a:lnTo>
                  <a:lnTo>
                    <a:pt x="34341" y="13626"/>
                  </a:lnTo>
                  <a:lnTo>
                    <a:pt x="34617" y="14335"/>
                  </a:lnTo>
                  <a:lnTo>
                    <a:pt x="34814" y="15044"/>
                  </a:lnTo>
                  <a:lnTo>
                    <a:pt x="35011" y="15753"/>
                  </a:lnTo>
                  <a:lnTo>
                    <a:pt x="35208" y="16462"/>
                  </a:lnTo>
                  <a:lnTo>
                    <a:pt x="35326" y="17210"/>
                  </a:lnTo>
                  <a:lnTo>
                    <a:pt x="35404" y="17997"/>
                  </a:lnTo>
                  <a:lnTo>
                    <a:pt x="35483" y="18824"/>
                  </a:lnTo>
                  <a:lnTo>
                    <a:pt x="35523" y="19612"/>
                  </a:lnTo>
                  <a:lnTo>
                    <a:pt x="35483" y="20439"/>
                  </a:lnTo>
                  <a:lnTo>
                    <a:pt x="35444" y="21266"/>
                  </a:lnTo>
                  <a:lnTo>
                    <a:pt x="35365" y="22054"/>
                  </a:lnTo>
                  <a:lnTo>
                    <a:pt x="35208" y="22881"/>
                  </a:lnTo>
                  <a:lnTo>
                    <a:pt x="35050" y="23708"/>
                  </a:lnTo>
                  <a:lnTo>
                    <a:pt x="34853" y="24535"/>
                  </a:lnTo>
                  <a:lnTo>
                    <a:pt x="34617" y="25322"/>
                  </a:lnTo>
                  <a:lnTo>
                    <a:pt x="34341" y="26149"/>
                  </a:lnTo>
                  <a:lnTo>
                    <a:pt x="34026" y="26937"/>
                  </a:lnTo>
                  <a:lnTo>
                    <a:pt x="33672" y="27725"/>
                  </a:lnTo>
                  <a:lnTo>
                    <a:pt x="33278" y="28512"/>
                  </a:lnTo>
                  <a:lnTo>
                    <a:pt x="32884" y="29300"/>
                  </a:lnTo>
                  <a:lnTo>
                    <a:pt x="32411" y="30048"/>
                  </a:lnTo>
                  <a:lnTo>
                    <a:pt x="31860" y="30915"/>
                  </a:lnTo>
                  <a:lnTo>
                    <a:pt x="31309" y="31702"/>
                  </a:lnTo>
                  <a:lnTo>
                    <a:pt x="30127" y="33317"/>
                  </a:lnTo>
                  <a:lnTo>
                    <a:pt x="28867" y="35010"/>
                  </a:lnTo>
                  <a:lnTo>
                    <a:pt x="28276" y="35877"/>
                  </a:lnTo>
                  <a:lnTo>
                    <a:pt x="27725" y="36783"/>
                  </a:lnTo>
                  <a:lnTo>
                    <a:pt x="27174" y="37688"/>
                  </a:lnTo>
                  <a:lnTo>
                    <a:pt x="26701" y="38594"/>
                  </a:lnTo>
                  <a:lnTo>
                    <a:pt x="26268" y="39579"/>
                  </a:lnTo>
                  <a:lnTo>
                    <a:pt x="25913" y="40563"/>
                  </a:lnTo>
                  <a:lnTo>
                    <a:pt x="25756" y="41272"/>
                  </a:lnTo>
                  <a:lnTo>
                    <a:pt x="25598" y="41942"/>
                  </a:lnTo>
                  <a:lnTo>
                    <a:pt x="25480" y="42650"/>
                  </a:lnTo>
                  <a:lnTo>
                    <a:pt x="25362" y="43359"/>
                  </a:lnTo>
                  <a:lnTo>
                    <a:pt x="24653" y="43674"/>
                  </a:lnTo>
                  <a:lnTo>
                    <a:pt x="23905" y="43989"/>
                  </a:lnTo>
                  <a:lnTo>
                    <a:pt x="23157" y="44226"/>
                  </a:lnTo>
                  <a:lnTo>
                    <a:pt x="22409" y="44462"/>
                  </a:lnTo>
                  <a:lnTo>
                    <a:pt x="22487" y="32451"/>
                  </a:lnTo>
                  <a:lnTo>
                    <a:pt x="22487" y="29969"/>
                  </a:lnTo>
                  <a:lnTo>
                    <a:pt x="22448" y="27449"/>
                  </a:lnTo>
                  <a:lnTo>
                    <a:pt x="22409" y="26189"/>
                  </a:lnTo>
                  <a:lnTo>
                    <a:pt x="22330" y="24929"/>
                  </a:lnTo>
                  <a:lnTo>
                    <a:pt x="22251" y="23629"/>
                  </a:lnTo>
                  <a:lnTo>
                    <a:pt x="22093" y="22369"/>
                  </a:lnTo>
                  <a:lnTo>
                    <a:pt x="22054" y="21975"/>
                  </a:lnTo>
                  <a:lnTo>
                    <a:pt x="22527" y="21306"/>
                  </a:lnTo>
                  <a:lnTo>
                    <a:pt x="22724" y="20951"/>
                  </a:lnTo>
                  <a:lnTo>
                    <a:pt x="22881" y="20557"/>
                  </a:lnTo>
                  <a:lnTo>
                    <a:pt x="23039" y="20124"/>
                  </a:lnTo>
                  <a:lnTo>
                    <a:pt x="23157" y="19691"/>
                  </a:lnTo>
                  <a:lnTo>
                    <a:pt x="23196" y="19258"/>
                  </a:lnTo>
                  <a:lnTo>
                    <a:pt x="23236" y="18824"/>
                  </a:lnTo>
                  <a:lnTo>
                    <a:pt x="23196" y="18391"/>
                  </a:lnTo>
                  <a:lnTo>
                    <a:pt x="23078" y="17997"/>
                  </a:lnTo>
                  <a:lnTo>
                    <a:pt x="22960" y="17643"/>
                  </a:lnTo>
                  <a:lnTo>
                    <a:pt x="22763" y="17289"/>
                  </a:lnTo>
                  <a:lnTo>
                    <a:pt x="22645" y="17092"/>
                  </a:lnTo>
                  <a:lnTo>
                    <a:pt x="22487" y="16974"/>
                  </a:lnTo>
                  <a:lnTo>
                    <a:pt x="22330" y="16855"/>
                  </a:lnTo>
                  <a:lnTo>
                    <a:pt x="22172" y="16737"/>
                  </a:lnTo>
                  <a:lnTo>
                    <a:pt x="22015" y="16698"/>
                  </a:lnTo>
                  <a:lnTo>
                    <a:pt x="21660" y="16698"/>
                  </a:lnTo>
                  <a:lnTo>
                    <a:pt x="21503" y="16777"/>
                  </a:lnTo>
                  <a:lnTo>
                    <a:pt x="21385" y="16855"/>
                  </a:lnTo>
                  <a:lnTo>
                    <a:pt x="21266" y="16974"/>
                  </a:lnTo>
                  <a:lnTo>
                    <a:pt x="21109" y="17210"/>
                  </a:lnTo>
                  <a:lnTo>
                    <a:pt x="21030" y="17446"/>
                  </a:lnTo>
                  <a:lnTo>
                    <a:pt x="20991" y="17604"/>
                  </a:lnTo>
                  <a:lnTo>
                    <a:pt x="20951" y="18116"/>
                  </a:lnTo>
                  <a:lnTo>
                    <a:pt x="20912" y="18628"/>
                  </a:lnTo>
                  <a:lnTo>
                    <a:pt x="20912" y="19179"/>
                  </a:lnTo>
                  <a:lnTo>
                    <a:pt x="20912" y="19691"/>
                  </a:lnTo>
                  <a:lnTo>
                    <a:pt x="20991" y="20715"/>
                  </a:lnTo>
                  <a:lnTo>
                    <a:pt x="21109" y="21699"/>
                  </a:lnTo>
                  <a:lnTo>
                    <a:pt x="20991" y="21896"/>
                  </a:lnTo>
                  <a:lnTo>
                    <a:pt x="19888" y="17289"/>
                  </a:lnTo>
                  <a:lnTo>
                    <a:pt x="19849" y="17170"/>
                  </a:lnTo>
                  <a:lnTo>
                    <a:pt x="19731" y="17052"/>
                  </a:lnTo>
                  <a:lnTo>
                    <a:pt x="19612" y="16974"/>
                  </a:lnTo>
                  <a:lnTo>
                    <a:pt x="19494" y="16934"/>
                  </a:lnTo>
                  <a:lnTo>
                    <a:pt x="19337" y="16974"/>
                  </a:lnTo>
                  <a:lnTo>
                    <a:pt x="19219" y="17052"/>
                  </a:lnTo>
                  <a:lnTo>
                    <a:pt x="19100" y="17131"/>
                  </a:lnTo>
                  <a:lnTo>
                    <a:pt x="19022" y="17289"/>
                  </a:lnTo>
                  <a:lnTo>
                    <a:pt x="17565" y="22881"/>
                  </a:lnTo>
                  <a:lnTo>
                    <a:pt x="15635" y="18076"/>
                  </a:lnTo>
                  <a:lnTo>
                    <a:pt x="15556" y="17958"/>
                  </a:lnTo>
                  <a:lnTo>
                    <a:pt x="15438" y="17879"/>
                  </a:lnTo>
                  <a:lnTo>
                    <a:pt x="15320" y="17840"/>
                  </a:lnTo>
                  <a:lnTo>
                    <a:pt x="15202" y="17801"/>
                  </a:lnTo>
                  <a:lnTo>
                    <a:pt x="15044" y="17840"/>
                  </a:lnTo>
                  <a:lnTo>
                    <a:pt x="14926" y="17919"/>
                  </a:lnTo>
                  <a:lnTo>
                    <a:pt x="14847" y="18037"/>
                  </a:lnTo>
                  <a:lnTo>
                    <a:pt x="14808" y="18194"/>
                  </a:lnTo>
                  <a:lnTo>
                    <a:pt x="13981" y="22408"/>
                  </a:lnTo>
                  <a:lnTo>
                    <a:pt x="11854" y="18076"/>
                  </a:lnTo>
                  <a:lnTo>
                    <a:pt x="11775" y="17919"/>
                  </a:lnTo>
                  <a:lnTo>
                    <a:pt x="11657" y="17840"/>
                  </a:lnTo>
                  <a:lnTo>
                    <a:pt x="11500" y="17801"/>
                  </a:lnTo>
                  <a:lnTo>
                    <a:pt x="11342" y="17840"/>
                  </a:lnTo>
                  <a:lnTo>
                    <a:pt x="11185" y="17919"/>
                  </a:lnTo>
                  <a:lnTo>
                    <a:pt x="11106" y="18037"/>
                  </a:lnTo>
                  <a:lnTo>
                    <a:pt x="11027" y="18194"/>
                  </a:lnTo>
                  <a:lnTo>
                    <a:pt x="11027" y="18352"/>
                  </a:lnTo>
                  <a:lnTo>
                    <a:pt x="12130" y="24850"/>
                  </a:lnTo>
                  <a:lnTo>
                    <a:pt x="13154" y="31427"/>
                  </a:lnTo>
                  <a:lnTo>
                    <a:pt x="14138" y="38003"/>
                  </a:lnTo>
                  <a:lnTo>
                    <a:pt x="15044" y="44580"/>
                  </a:lnTo>
                  <a:lnTo>
                    <a:pt x="14257" y="44383"/>
                  </a:lnTo>
                  <a:lnTo>
                    <a:pt x="13469" y="44147"/>
                  </a:lnTo>
                  <a:lnTo>
                    <a:pt x="12681" y="43871"/>
                  </a:lnTo>
                  <a:lnTo>
                    <a:pt x="11933" y="43517"/>
                  </a:lnTo>
                  <a:lnTo>
                    <a:pt x="11815" y="42808"/>
                  </a:lnTo>
                  <a:lnTo>
                    <a:pt x="11697" y="42060"/>
                  </a:lnTo>
                  <a:lnTo>
                    <a:pt x="11539" y="41311"/>
                  </a:lnTo>
                  <a:lnTo>
                    <a:pt x="11342" y="40563"/>
                  </a:lnTo>
                  <a:lnTo>
                    <a:pt x="10988" y="39579"/>
                  </a:lnTo>
                  <a:lnTo>
                    <a:pt x="10594" y="38594"/>
                  </a:lnTo>
                  <a:lnTo>
                    <a:pt x="10121" y="37688"/>
                  </a:lnTo>
                  <a:lnTo>
                    <a:pt x="9570" y="36783"/>
                  </a:lnTo>
                  <a:lnTo>
                    <a:pt x="9019" y="35877"/>
                  </a:lnTo>
                  <a:lnTo>
                    <a:pt x="8389" y="35010"/>
                  </a:lnTo>
                  <a:lnTo>
                    <a:pt x="7168" y="33317"/>
                  </a:lnTo>
                  <a:lnTo>
                    <a:pt x="5986" y="31702"/>
                  </a:lnTo>
                  <a:lnTo>
                    <a:pt x="5396" y="30915"/>
                  </a:lnTo>
                  <a:lnTo>
                    <a:pt x="4884" y="30048"/>
                  </a:lnTo>
                  <a:lnTo>
                    <a:pt x="4411" y="29300"/>
                  </a:lnTo>
                  <a:lnTo>
                    <a:pt x="3978" y="28512"/>
                  </a:lnTo>
                  <a:lnTo>
                    <a:pt x="3584" y="27725"/>
                  </a:lnTo>
                  <a:lnTo>
                    <a:pt x="3269" y="26937"/>
                  </a:lnTo>
                  <a:lnTo>
                    <a:pt x="2954" y="26149"/>
                  </a:lnTo>
                  <a:lnTo>
                    <a:pt x="2678" y="25322"/>
                  </a:lnTo>
                  <a:lnTo>
                    <a:pt x="2403" y="24535"/>
                  </a:lnTo>
                  <a:lnTo>
                    <a:pt x="2206" y="23708"/>
                  </a:lnTo>
                  <a:lnTo>
                    <a:pt x="2048" y="22881"/>
                  </a:lnTo>
                  <a:lnTo>
                    <a:pt x="1930" y="22054"/>
                  </a:lnTo>
                  <a:lnTo>
                    <a:pt x="1851" y="21266"/>
                  </a:lnTo>
                  <a:lnTo>
                    <a:pt x="1773" y="20439"/>
                  </a:lnTo>
                  <a:lnTo>
                    <a:pt x="1773" y="19612"/>
                  </a:lnTo>
                  <a:lnTo>
                    <a:pt x="1773" y="18824"/>
                  </a:lnTo>
                  <a:lnTo>
                    <a:pt x="1851" y="17997"/>
                  </a:lnTo>
                  <a:lnTo>
                    <a:pt x="1969" y="17210"/>
                  </a:lnTo>
                  <a:lnTo>
                    <a:pt x="2088" y="16501"/>
                  </a:lnTo>
                  <a:lnTo>
                    <a:pt x="2245" y="15753"/>
                  </a:lnTo>
                  <a:lnTo>
                    <a:pt x="2442" y="15044"/>
                  </a:lnTo>
                  <a:lnTo>
                    <a:pt x="2639" y="14335"/>
                  </a:lnTo>
                  <a:lnTo>
                    <a:pt x="2915" y="13626"/>
                  </a:lnTo>
                  <a:lnTo>
                    <a:pt x="3190" y="12917"/>
                  </a:lnTo>
                  <a:lnTo>
                    <a:pt x="3505" y="12248"/>
                  </a:lnTo>
                  <a:lnTo>
                    <a:pt x="3820" y="11539"/>
                  </a:lnTo>
                  <a:lnTo>
                    <a:pt x="4214" y="10869"/>
                  </a:lnTo>
                  <a:lnTo>
                    <a:pt x="4569" y="10239"/>
                  </a:lnTo>
                  <a:lnTo>
                    <a:pt x="5002" y="9570"/>
                  </a:lnTo>
                  <a:lnTo>
                    <a:pt x="5435" y="8940"/>
                  </a:lnTo>
                  <a:lnTo>
                    <a:pt x="5908" y="8349"/>
                  </a:lnTo>
                  <a:lnTo>
                    <a:pt x="6380" y="7758"/>
                  </a:lnTo>
                  <a:lnTo>
                    <a:pt x="6892" y="7167"/>
                  </a:lnTo>
                  <a:lnTo>
                    <a:pt x="7443" y="6616"/>
                  </a:lnTo>
                  <a:lnTo>
                    <a:pt x="7995" y="6065"/>
                  </a:lnTo>
                  <a:lnTo>
                    <a:pt x="8546" y="5553"/>
                  </a:lnTo>
                  <a:lnTo>
                    <a:pt x="9137" y="5080"/>
                  </a:lnTo>
                  <a:lnTo>
                    <a:pt x="9767" y="4647"/>
                  </a:lnTo>
                  <a:lnTo>
                    <a:pt x="10397" y="4214"/>
                  </a:lnTo>
                  <a:lnTo>
                    <a:pt x="11027" y="3820"/>
                  </a:lnTo>
                  <a:lnTo>
                    <a:pt x="11697" y="3466"/>
                  </a:lnTo>
                  <a:lnTo>
                    <a:pt x="12406" y="3111"/>
                  </a:lnTo>
                  <a:lnTo>
                    <a:pt x="13075" y="2796"/>
                  </a:lnTo>
                  <a:lnTo>
                    <a:pt x="13784" y="2560"/>
                  </a:lnTo>
                  <a:lnTo>
                    <a:pt x="14532" y="2324"/>
                  </a:lnTo>
                  <a:lnTo>
                    <a:pt x="15280" y="2127"/>
                  </a:lnTo>
                  <a:lnTo>
                    <a:pt x="16029" y="1969"/>
                  </a:lnTo>
                  <a:lnTo>
                    <a:pt x="16777" y="1890"/>
                  </a:lnTo>
                  <a:lnTo>
                    <a:pt x="17565" y="1812"/>
                  </a:lnTo>
                  <a:lnTo>
                    <a:pt x="18352" y="1772"/>
                  </a:lnTo>
                  <a:close/>
                  <a:moveTo>
                    <a:pt x="19455" y="19218"/>
                  </a:moveTo>
                  <a:lnTo>
                    <a:pt x="20321" y="22920"/>
                  </a:lnTo>
                  <a:lnTo>
                    <a:pt x="20361" y="23038"/>
                  </a:lnTo>
                  <a:lnTo>
                    <a:pt x="20439" y="23156"/>
                  </a:lnTo>
                  <a:lnTo>
                    <a:pt x="20558" y="23235"/>
                  </a:lnTo>
                  <a:lnTo>
                    <a:pt x="20676" y="23275"/>
                  </a:lnTo>
                  <a:lnTo>
                    <a:pt x="20912" y="23275"/>
                  </a:lnTo>
                  <a:lnTo>
                    <a:pt x="20991" y="23196"/>
                  </a:lnTo>
                  <a:lnTo>
                    <a:pt x="21109" y="23117"/>
                  </a:lnTo>
                  <a:lnTo>
                    <a:pt x="21266" y="22920"/>
                  </a:lnTo>
                  <a:lnTo>
                    <a:pt x="21385" y="24102"/>
                  </a:lnTo>
                  <a:lnTo>
                    <a:pt x="21463" y="25322"/>
                  </a:lnTo>
                  <a:lnTo>
                    <a:pt x="21581" y="27685"/>
                  </a:lnTo>
                  <a:lnTo>
                    <a:pt x="21581" y="30088"/>
                  </a:lnTo>
                  <a:lnTo>
                    <a:pt x="21581" y="32451"/>
                  </a:lnTo>
                  <a:lnTo>
                    <a:pt x="21503" y="44619"/>
                  </a:lnTo>
                  <a:lnTo>
                    <a:pt x="20833" y="44738"/>
                  </a:lnTo>
                  <a:lnTo>
                    <a:pt x="20124" y="44856"/>
                  </a:lnTo>
                  <a:lnTo>
                    <a:pt x="19416" y="44895"/>
                  </a:lnTo>
                  <a:lnTo>
                    <a:pt x="18746" y="44935"/>
                  </a:lnTo>
                  <a:lnTo>
                    <a:pt x="18037" y="44935"/>
                  </a:lnTo>
                  <a:lnTo>
                    <a:pt x="17368" y="44895"/>
                  </a:lnTo>
                  <a:lnTo>
                    <a:pt x="16659" y="44816"/>
                  </a:lnTo>
                  <a:lnTo>
                    <a:pt x="15989" y="44738"/>
                  </a:lnTo>
                  <a:lnTo>
                    <a:pt x="15162" y="38870"/>
                  </a:lnTo>
                  <a:lnTo>
                    <a:pt x="14296" y="33002"/>
                  </a:lnTo>
                  <a:lnTo>
                    <a:pt x="13390" y="27134"/>
                  </a:lnTo>
                  <a:lnTo>
                    <a:pt x="12445" y="21306"/>
                  </a:lnTo>
                  <a:lnTo>
                    <a:pt x="12445" y="21306"/>
                  </a:lnTo>
                  <a:lnTo>
                    <a:pt x="13745" y="24023"/>
                  </a:lnTo>
                  <a:lnTo>
                    <a:pt x="13823" y="24141"/>
                  </a:lnTo>
                  <a:lnTo>
                    <a:pt x="13941" y="24220"/>
                  </a:lnTo>
                  <a:lnTo>
                    <a:pt x="14060" y="24259"/>
                  </a:lnTo>
                  <a:lnTo>
                    <a:pt x="14217" y="24259"/>
                  </a:lnTo>
                  <a:lnTo>
                    <a:pt x="14335" y="24220"/>
                  </a:lnTo>
                  <a:lnTo>
                    <a:pt x="14453" y="24141"/>
                  </a:lnTo>
                  <a:lnTo>
                    <a:pt x="14532" y="24062"/>
                  </a:lnTo>
                  <a:lnTo>
                    <a:pt x="14611" y="23905"/>
                  </a:lnTo>
                  <a:lnTo>
                    <a:pt x="15359" y="19848"/>
                  </a:lnTo>
                  <a:lnTo>
                    <a:pt x="17210" y="24456"/>
                  </a:lnTo>
                  <a:lnTo>
                    <a:pt x="17289" y="24574"/>
                  </a:lnTo>
                  <a:lnTo>
                    <a:pt x="17407" y="24653"/>
                  </a:lnTo>
                  <a:lnTo>
                    <a:pt x="17525" y="24732"/>
                  </a:lnTo>
                  <a:lnTo>
                    <a:pt x="17683" y="24732"/>
                  </a:lnTo>
                  <a:lnTo>
                    <a:pt x="17801" y="24692"/>
                  </a:lnTo>
                  <a:lnTo>
                    <a:pt x="17919" y="24614"/>
                  </a:lnTo>
                  <a:lnTo>
                    <a:pt x="17998" y="24535"/>
                  </a:lnTo>
                  <a:lnTo>
                    <a:pt x="18077" y="24417"/>
                  </a:lnTo>
                  <a:lnTo>
                    <a:pt x="19455" y="19218"/>
                  </a:lnTo>
                  <a:close/>
                  <a:moveTo>
                    <a:pt x="25283" y="44383"/>
                  </a:moveTo>
                  <a:lnTo>
                    <a:pt x="25165" y="46234"/>
                  </a:lnTo>
                  <a:lnTo>
                    <a:pt x="25126" y="46864"/>
                  </a:lnTo>
                  <a:lnTo>
                    <a:pt x="24220" y="47179"/>
                  </a:lnTo>
                  <a:lnTo>
                    <a:pt x="23275" y="47416"/>
                  </a:lnTo>
                  <a:lnTo>
                    <a:pt x="22290" y="47612"/>
                  </a:lnTo>
                  <a:lnTo>
                    <a:pt x="21345" y="47731"/>
                  </a:lnTo>
                  <a:lnTo>
                    <a:pt x="20243" y="47770"/>
                  </a:lnTo>
                  <a:lnTo>
                    <a:pt x="19179" y="47809"/>
                  </a:lnTo>
                  <a:lnTo>
                    <a:pt x="17250" y="47809"/>
                  </a:lnTo>
                  <a:lnTo>
                    <a:pt x="16304" y="47731"/>
                  </a:lnTo>
                  <a:lnTo>
                    <a:pt x="15399" y="47652"/>
                  </a:lnTo>
                  <a:lnTo>
                    <a:pt x="14532" y="47494"/>
                  </a:lnTo>
                  <a:lnTo>
                    <a:pt x="13666" y="47297"/>
                  </a:lnTo>
                  <a:lnTo>
                    <a:pt x="13272" y="47140"/>
                  </a:lnTo>
                  <a:lnTo>
                    <a:pt x="12878" y="46982"/>
                  </a:lnTo>
                  <a:lnTo>
                    <a:pt x="12484" y="46785"/>
                  </a:lnTo>
                  <a:lnTo>
                    <a:pt x="12130" y="46589"/>
                  </a:lnTo>
                  <a:lnTo>
                    <a:pt x="12130" y="46234"/>
                  </a:lnTo>
                  <a:lnTo>
                    <a:pt x="12012" y="44541"/>
                  </a:lnTo>
                  <a:lnTo>
                    <a:pt x="12012" y="44541"/>
                  </a:lnTo>
                  <a:lnTo>
                    <a:pt x="12799" y="44856"/>
                  </a:lnTo>
                  <a:lnTo>
                    <a:pt x="13548" y="45092"/>
                  </a:lnTo>
                  <a:lnTo>
                    <a:pt x="14375" y="45328"/>
                  </a:lnTo>
                  <a:lnTo>
                    <a:pt x="15162" y="45486"/>
                  </a:lnTo>
                  <a:lnTo>
                    <a:pt x="15989" y="45643"/>
                  </a:lnTo>
                  <a:lnTo>
                    <a:pt x="16816" y="45722"/>
                  </a:lnTo>
                  <a:lnTo>
                    <a:pt x="17643" y="45801"/>
                  </a:lnTo>
                  <a:lnTo>
                    <a:pt x="19337" y="45801"/>
                  </a:lnTo>
                  <a:lnTo>
                    <a:pt x="20203" y="45722"/>
                  </a:lnTo>
                  <a:lnTo>
                    <a:pt x="21070" y="45604"/>
                  </a:lnTo>
                  <a:lnTo>
                    <a:pt x="21936" y="45446"/>
                  </a:lnTo>
                  <a:lnTo>
                    <a:pt x="22802" y="45250"/>
                  </a:lnTo>
                  <a:lnTo>
                    <a:pt x="23629" y="45013"/>
                  </a:lnTo>
                  <a:lnTo>
                    <a:pt x="24456" y="44738"/>
                  </a:lnTo>
                  <a:lnTo>
                    <a:pt x="25283" y="44383"/>
                  </a:lnTo>
                  <a:close/>
                  <a:moveTo>
                    <a:pt x="12209" y="47652"/>
                  </a:moveTo>
                  <a:lnTo>
                    <a:pt x="12878" y="47928"/>
                  </a:lnTo>
                  <a:lnTo>
                    <a:pt x="13587" y="48164"/>
                  </a:lnTo>
                  <a:lnTo>
                    <a:pt x="14335" y="48361"/>
                  </a:lnTo>
                  <a:lnTo>
                    <a:pt x="15084" y="48518"/>
                  </a:lnTo>
                  <a:lnTo>
                    <a:pt x="15871" y="48597"/>
                  </a:lnTo>
                  <a:lnTo>
                    <a:pt x="16659" y="48676"/>
                  </a:lnTo>
                  <a:lnTo>
                    <a:pt x="17446" y="48715"/>
                  </a:lnTo>
                  <a:lnTo>
                    <a:pt x="19179" y="48715"/>
                  </a:lnTo>
                  <a:lnTo>
                    <a:pt x="20282" y="48676"/>
                  </a:lnTo>
                  <a:lnTo>
                    <a:pt x="21424" y="48597"/>
                  </a:lnTo>
                  <a:lnTo>
                    <a:pt x="22330" y="48479"/>
                  </a:lnTo>
                  <a:lnTo>
                    <a:pt x="23275" y="48321"/>
                  </a:lnTo>
                  <a:lnTo>
                    <a:pt x="24181" y="48085"/>
                  </a:lnTo>
                  <a:lnTo>
                    <a:pt x="25086" y="47809"/>
                  </a:lnTo>
                  <a:lnTo>
                    <a:pt x="25008" y="48755"/>
                  </a:lnTo>
                  <a:lnTo>
                    <a:pt x="24890" y="49424"/>
                  </a:lnTo>
                  <a:lnTo>
                    <a:pt x="24811" y="50054"/>
                  </a:lnTo>
                  <a:lnTo>
                    <a:pt x="24063" y="50330"/>
                  </a:lnTo>
                  <a:lnTo>
                    <a:pt x="23314" y="50566"/>
                  </a:lnTo>
                  <a:lnTo>
                    <a:pt x="22566" y="50763"/>
                  </a:lnTo>
                  <a:lnTo>
                    <a:pt x="21818" y="50921"/>
                  </a:lnTo>
                  <a:lnTo>
                    <a:pt x="21030" y="51039"/>
                  </a:lnTo>
                  <a:lnTo>
                    <a:pt x="20243" y="51157"/>
                  </a:lnTo>
                  <a:lnTo>
                    <a:pt x="19494" y="51236"/>
                  </a:lnTo>
                  <a:lnTo>
                    <a:pt x="18707" y="51275"/>
                  </a:lnTo>
                  <a:lnTo>
                    <a:pt x="17919" y="51275"/>
                  </a:lnTo>
                  <a:lnTo>
                    <a:pt x="17131" y="51236"/>
                  </a:lnTo>
                  <a:lnTo>
                    <a:pt x="16383" y="51196"/>
                  </a:lnTo>
                  <a:lnTo>
                    <a:pt x="15595" y="51078"/>
                  </a:lnTo>
                  <a:lnTo>
                    <a:pt x="14808" y="50960"/>
                  </a:lnTo>
                  <a:lnTo>
                    <a:pt x="14060" y="50802"/>
                  </a:lnTo>
                  <a:lnTo>
                    <a:pt x="13311" y="50605"/>
                  </a:lnTo>
                  <a:lnTo>
                    <a:pt x="12563" y="50409"/>
                  </a:lnTo>
                  <a:lnTo>
                    <a:pt x="12406" y="49582"/>
                  </a:lnTo>
                  <a:lnTo>
                    <a:pt x="12287" y="48755"/>
                  </a:lnTo>
                  <a:lnTo>
                    <a:pt x="12209" y="47652"/>
                  </a:lnTo>
                  <a:close/>
                  <a:moveTo>
                    <a:pt x="24575" y="51078"/>
                  </a:moveTo>
                  <a:lnTo>
                    <a:pt x="24378" y="51708"/>
                  </a:lnTo>
                  <a:lnTo>
                    <a:pt x="24181" y="52260"/>
                  </a:lnTo>
                  <a:lnTo>
                    <a:pt x="23944" y="52811"/>
                  </a:lnTo>
                  <a:lnTo>
                    <a:pt x="23669" y="53283"/>
                  </a:lnTo>
                  <a:lnTo>
                    <a:pt x="22527" y="53559"/>
                  </a:lnTo>
                  <a:lnTo>
                    <a:pt x="21385" y="53795"/>
                  </a:lnTo>
                  <a:lnTo>
                    <a:pt x="20243" y="53914"/>
                  </a:lnTo>
                  <a:lnTo>
                    <a:pt x="19061" y="54032"/>
                  </a:lnTo>
                  <a:lnTo>
                    <a:pt x="17880" y="54032"/>
                  </a:lnTo>
                  <a:lnTo>
                    <a:pt x="16738" y="53992"/>
                  </a:lnTo>
                  <a:lnTo>
                    <a:pt x="15556" y="53874"/>
                  </a:lnTo>
                  <a:lnTo>
                    <a:pt x="14414" y="53717"/>
                  </a:lnTo>
                  <a:lnTo>
                    <a:pt x="14060" y="53638"/>
                  </a:lnTo>
                  <a:lnTo>
                    <a:pt x="13705" y="53520"/>
                  </a:lnTo>
                  <a:lnTo>
                    <a:pt x="13469" y="53047"/>
                  </a:lnTo>
                  <a:lnTo>
                    <a:pt x="13233" y="52535"/>
                  </a:lnTo>
                  <a:lnTo>
                    <a:pt x="12996" y="51984"/>
                  </a:lnTo>
                  <a:lnTo>
                    <a:pt x="12799" y="51433"/>
                  </a:lnTo>
                  <a:lnTo>
                    <a:pt x="14138" y="51748"/>
                  </a:lnTo>
                  <a:lnTo>
                    <a:pt x="15477" y="51984"/>
                  </a:lnTo>
                  <a:lnTo>
                    <a:pt x="16147" y="52063"/>
                  </a:lnTo>
                  <a:lnTo>
                    <a:pt x="16816" y="52141"/>
                  </a:lnTo>
                  <a:lnTo>
                    <a:pt x="17486" y="52181"/>
                  </a:lnTo>
                  <a:lnTo>
                    <a:pt x="18195" y="52181"/>
                  </a:lnTo>
                  <a:lnTo>
                    <a:pt x="18982" y="52141"/>
                  </a:lnTo>
                  <a:lnTo>
                    <a:pt x="19809" y="52102"/>
                  </a:lnTo>
                  <a:lnTo>
                    <a:pt x="20597" y="52023"/>
                  </a:lnTo>
                  <a:lnTo>
                    <a:pt x="21424" y="51905"/>
                  </a:lnTo>
                  <a:lnTo>
                    <a:pt x="22212" y="51748"/>
                  </a:lnTo>
                  <a:lnTo>
                    <a:pt x="22999" y="51551"/>
                  </a:lnTo>
                  <a:lnTo>
                    <a:pt x="23787" y="51314"/>
                  </a:lnTo>
                  <a:lnTo>
                    <a:pt x="24575" y="51078"/>
                  </a:lnTo>
                  <a:close/>
                  <a:moveTo>
                    <a:pt x="22920" y="54386"/>
                  </a:moveTo>
                  <a:lnTo>
                    <a:pt x="22448" y="54859"/>
                  </a:lnTo>
                  <a:lnTo>
                    <a:pt x="21975" y="55292"/>
                  </a:lnTo>
                  <a:lnTo>
                    <a:pt x="21660" y="55489"/>
                  </a:lnTo>
                  <a:lnTo>
                    <a:pt x="21345" y="55686"/>
                  </a:lnTo>
                  <a:lnTo>
                    <a:pt x="20991" y="55843"/>
                  </a:lnTo>
                  <a:lnTo>
                    <a:pt x="20636" y="55961"/>
                  </a:lnTo>
                  <a:lnTo>
                    <a:pt x="20243" y="56080"/>
                  </a:lnTo>
                  <a:lnTo>
                    <a:pt x="19849" y="56158"/>
                  </a:lnTo>
                  <a:lnTo>
                    <a:pt x="19416" y="56237"/>
                  </a:lnTo>
                  <a:lnTo>
                    <a:pt x="18982" y="56276"/>
                  </a:lnTo>
                  <a:lnTo>
                    <a:pt x="18273" y="56276"/>
                  </a:lnTo>
                  <a:lnTo>
                    <a:pt x="17840" y="56237"/>
                  </a:lnTo>
                  <a:lnTo>
                    <a:pt x="17446" y="56198"/>
                  </a:lnTo>
                  <a:lnTo>
                    <a:pt x="17053" y="56080"/>
                  </a:lnTo>
                  <a:lnTo>
                    <a:pt x="16659" y="55961"/>
                  </a:lnTo>
                  <a:lnTo>
                    <a:pt x="16304" y="55843"/>
                  </a:lnTo>
                  <a:lnTo>
                    <a:pt x="15950" y="55686"/>
                  </a:lnTo>
                  <a:lnTo>
                    <a:pt x="15595" y="55489"/>
                  </a:lnTo>
                  <a:lnTo>
                    <a:pt x="15320" y="55292"/>
                  </a:lnTo>
                  <a:lnTo>
                    <a:pt x="14926" y="54977"/>
                  </a:lnTo>
                  <a:lnTo>
                    <a:pt x="14572" y="54662"/>
                  </a:lnTo>
                  <a:lnTo>
                    <a:pt x="14572" y="54662"/>
                  </a:lnTo>
                  <a:lnTo>
                    <a:pt x="15438" y="54780"/>
                  </a:lnTo>
                  <a:lnTo>
                    <a:pt x="16344" y="54859"/>
                  </a:lnTo>
                  <a:lnTo>
                    <a:pt x="17210" y="54898"/>
                  </a:lnTo>
                  <a:lnTo>
                    <a:pt x="18077" y="54937"/>
                  </a:lnTo>
                  <a:lnTo>
                    <a:pt x="19297" y="54898"/>
                  </a:lnTo>
                  <a:lnTo>
                    <a:pt x="20518" y="54780"/>
                  </a:lnTo>
                  <a:lnTo>
                    <a:pt x="21700" y="54622"/>
                  </a:lnTo>
                  <a:lnTo>
                    <a:pt x="22920" y="54386"/>
                  </a:lnTo>
                  <a:close/>
                  <a:moveTo>
                    <a:pt x="17880" y="0"/>
                  </a:moveTo>
                  <a:lnTo>
                    <a:pt x="16974" y="79"/>
                  </a:lnTo>
                  <a:lnTo>
                    <a:pt x="16068" y="158"/>
                  </a:lnTo>
                  <a:lnTo>
                    <a:pt x="15202" y="315"/>
                  </a:lnTo>
                  <a:lnTo>
                    <a:pt x="14335" y="551"/>
                  </a:lnTo>
                  <a:lnTo>
                    <a:pt x="13469" y="788"/>
                  </a:lnTo>
                  <a:lnTo>
                    <a:pt x="12642" y="1103"/>
                  </a:lnTo>
                  <a:lnTo>
                    <a:pt x="11854" y="1418"/>
                  </a:lnTo>
                  <a:lnTo>
                    <a:pt x="11067" y="1812"/>
                  </a:lnTo>
                  <a:lnTo>
                    <a:pt x="10279" y="2205"/>
                  </a:lnTo>
                  <a:lnTo>
                    <a:pt x="9531" y="2678"/>
                  </a:lnTo>
                  <a:lnTo>
                    <a:pt x="8782" y="3190"/>
                  </a:lnTo>
                  <a:lnTo>
                    <a:pt x="8074" y="3702"/>
                  </a:lnTo>
                  <a:lnTo>
                    <a:pt x="7404" y="4253"/>
                  </a:lnTo>
                  <a:lnTo>
                    <a:pt x="6735" y="4844"/>
                  </a:lnTo>
                  <a:lnTo>
                    <a:pt x="6105" y="5474"/>
                  </a:lnTo>
                  <a:lnTo>
                    <a:pt x="5474" y="6104"/>
                  </a:lnTo>
                  <a:lnTo>
                    <a:pt x="4884" y="6774"/>
                  </a:lnTo>
                  <a:lnTo>
                    <a:pt x="4332" y="7483"/>
                  </a:lnTo>
                  <a:lnTo>
                    <a:pt x="3820" y="8191"/>
                  </a:lnTo>
                  <a:lnTo>
                    <a:pt x="3308" y="8900"/>
                  </a:lnTo>
                  <a:lnTo>
                    <a:pt x="2875" y="9688"/>
                  </a:lnTo>
                  <a:lnTo>
                    <a:pt x="2442" y="10436"/>
                  </a:lnTo>
                  <a:lnTo>
                    <a:pt x="2009" y="11224"/>
                  </a:lnTo>
                  <a:lnTo>
                    <a:pt x="1654" y="12011"/>
                  </a:lnTo>
                  <a:lnTo>
                    <a:pt x="1339" y="12799"/>
                  </a:lnTo>
                  <a:lnTo>
                    <a:pt x="1024" y="13626"/>
                  </a:lnTo>
                  <a:lnTo>
                    <a:pt x="749" y="14453"/>
                  </a:lnTo>
                  <a:lnTo>
                    <a:pt x="552" y="15280"/>
                  </a:lnTo>
                  <a:lnTo>
                    <a:pt x="355" y="16107"/>
                  </a:lnTo>
                  <a:lnTo>
                    <a:pt x="197" y="16934"/>
                  </a:lnTo>
                  <a:lnTo>
                    <a:pt x="79" y="17801"/>
                  </a:lnTo>
                  <a:lnTo>
                    <a:pt x="0" y="18706"/>
                  </a:lnTo>
                  <a:lnTo>
                    <a:pt x="0" y="19573"/>
                  </a:lnTo>
                  <a:lnTo>
                    <a:pt x="0" y="20478"/>
                  </a:lnTo>
                  <a:lnTo>
                    <a:pt x="40" y="21384"/>
                  </a:lnTo>
                  <a:lnTo>
                    <a:pt x="158" y="22251"/>
                  </a:lnTo>
                  <a:lnTo>
                    <a:pt x="276" y="23156"/>
                  </a:lnTo>
                  <a:lnTo>
                    <a:pt x="473" y="24062"/>
                  </a:lnTo>
                  <a:lnTo>
                    <a:pt x="709" y="24968"/>
                  </a:lnTo>
                  <a:lnTo>
                    <a:pt x="946" y="25834"/>
                  </a:lnTo>
                  <a:lnTo>
                    <a:pt x="1261" y="26740"/>
                  </a:lnTo>
                  <a:lnTo>
                    <a:pt x="1615" y="27607"/>
                  </a:lnTo>
                  <a:lnTo>
                    <a:pt x="1969" y="28473"/>
                  </a:lnTo>
                  <a:lnTo>
                    <a:pt x="2403" y="29339"/>
                  </a:lnTo>
                  <a:lnTo>
                    <a:pt x="2875" y="30166"/>
                  </a:lnTo>
                  <a:lnTo>
                    <a:pt x="3348" y="30993"/>
                  </a:lnTo>
                  <a:lnTo>
                    <a:pt x="3939" y="31860"/>
                  </a:lnTo>
                  <a:lnTo>
                    <a:pt x="4529" y="32726"/>
                  </a:lnTo>
                  <a:lnTo>
                    <a:pt x="5750" y="34380"/>
                  </a:lnTo>
                  <a:lnTo>
                    <a:pt x="6932" y="36034"/>
                  </a:lnTo>
                  <a:lnTo>
                    <a:pt x="7483" y="36861"/>
                  </a:lnTo>
                  <a:lnTo>
                    <a:pt x="8034" y="37649"/>
                  </a:lnTo>
                  <a:lnTo>
                    <a:pt x="8507" y="38476"/>
                  </a:lnTo>
                  <a:lnTo>
                    <a:pt x="8940" y="39342"/>
                  </a:lnTo>
                  <a:lnTo>
                    <a:pt x="9334" y="40209"/>
                  </a:lnTo>
                  <a:lnTo>
                    <a:pt x="9649" y="41075"/>
                  </a:lnTo>
                  <a:lnTo>
                    <a:pt x="9806" y="41705"/>
                  </a:lnTo>
                  <a:lnTo>
                    <a:pt x="9964" y="42335"/>
                  </a:lnTo>
                  <a:lnTo>
                    <a:pt x="10043" y="43005"/>
                  </a:lnTo>
                  <a:lnTo>
                    <a:pt x="10161" y="43635"/>
                  </a:lnTo>
                  <a:lnTo>
                    <a:pt x="10240" y="44974"/>
                  </a:lnTo>
                  <a:lnTo>
                    <a:pt x="10318" y="46313"/>
                  </a:lnTo>
                  <a:lnTo>
                    <a:pt x="10397" y="47612"/>
                  </a:lnTo>
                  <a:lnTo>
                    <a:pt x="10515" y="48912"/>
                  </a:lnTo>
                  <a:lnTo>
                    <a:pt x="10594" y="49582"/>
                  </a:lnTo>
                  <a:lnTo>
                    <a:pt x="10712" y="50251"/>
                  </a:lnTo>
                  <a:lnTo>
                    <a:pt x="10830" y="50842"/>
                  </a:lnTo>
                  <a:lnTo>
                    <a:pt x="10948" y="51472"/>
                  </a:lnTo>
                  <a:lnTo>
                    <a:pt x="11106" y="52023"/>
                  </a:lnTo>
                  <a:lnTo>
                    <a:pt x="11303" y="52575"/>
                  </a:lnTo>
                  <a:lnTo>
                    <a:pt x="11500" y="53087"/>
                  </a:lnTo>
                  <a:lnTo>
                    <a:pt x="11736" y="53598"/>
                  </a:lnTo>
                  <a:lnTo>
                    <a:pt x="11972" y="54071"/>
                  </a:lnTo>
                  <a:lnTo>
                    <a:pt x="12248" y="54544"/>
                  </a:lnTo>
                  <a:lnTo>
                    <a:pt x="12524" y="54937"/>
                  </a:lnTo>
                  <a:lnTo>
                    <a:pt x="12839" y="55371"/>
                  </a:lnTo>
                  <a:lnTo>
                    <a:pt x="13154" y="55725"/>
                  </a:lnTo>
                  <a:lnTo>
                    <a:pt x="13508" y="56080"/>
                  </a:lnTo>
                  <a:lnTo>
                    <a:pt x="13863" y="56434"/>
                  </a:lnTo>
                  <a:lnTo>
                    <a:pt x="14257" y="56710"/>
                  </a:lnTo>
                  <a:lnTo>
                    <a:pt x="14650" y="56985"/>
                  </a:lnTo>
                  <a:lnTo>
                    <a:pt x="15084" y="57261"/>
                  </a:lnTo>
                  <a:lnTo>
                    <a:pt x="15556" y="57458"/>
                  </a:lnTo>
                  <a:lnTo>
                    <a:pt x="16068" y="57655"/>
                  </a:lnTo>
                  <a:lnTo>
                    <a:pt x="16541" y="57812"/>
                  </a:lnTo>
                  <a:lnTo>
                    <a:pt x="17092" y="57930"/>
                  </a:lnTo>
                  <a:lnTo>
                    <a:pt x="17643" y="58009"/>
                  </a:lnTo>
                  <a:lnTo>
                    <a:pt x="18195" y="58049"/>
                  </a:lnTo>
                  <a:lnTo>
                    <a:pt x="19100" y="58049"/>
                  </a:lnTo>
                  <a:lnTo>
                    <a:pt x="19652" y="58009"/>
                  </a:lnTo>
                  <a:lnTo>
                    <a:pt x="20203" y="57930"/>
                  </a:lnTo>
                  <a:lnTo>
                    <a:pt x="20715" y="57812"/>
                  </a:lnTo>
                  <a:lnTo>
                    <a:pt x="21227" y="57655"/>
                  </a:lnTo>
                  <a:lnTo>
                    <a:pt x="21700" y="57458"/>
                  </a:lnTo>
                  <a:lnTo>
                    <a:pt x="22172" y="57261"/>
                  </a:lnTo>
                  <a:lnTo>
                    <a:pt x="22605" y="56985"/>
                  </a:lnTo>
                  <a:lnTo>
                    <a:pt x="23039" y="56710"/>
                  </a:lnTo>
                  <a:lnTo>
                    <a:pt x="23432" y="56434"/>
                  </a:lnTo>
                  <a:lnTo>
                    <a:pt x="23787" y="56080"/>
                  </a:lnTo>
                  <a:lnTo>
                    <a:pt x="24141" y="55725"/>
                  </a:lnTo>
                  <a:lnTo>
                    <a:pt x="24456" y="55371"/>
                  </a:lnTo>
                  <a:lnTo>
                    <a:pt x="24771" y="54937"/>
                  </a:lnTo>
                  <a:lnTo>
                    <a:pt x="25047" y="54544"/>
                  </a:lnTo>
                  <a:lnTo>
                    <a:pt x="25283" y="54071"/>
                  </a:lnTo>
                  <a:lnTo>
                    <a:pt x="25559" y="53598"/>
                  </a:lnTo>
                  <a:lnTo>
                    <a:pt x="25756" y="53087"/>
                  </a:lnTo>
                  <a:lnTo>
                    <a:pt x="25953" y="52575"/>
                  </a:lnTo>
                  <a:lnTo>
                    <a:pt x="26150" y="52023"/>
                  </a:lnTo>
                  <a:lnTo>
                    <a:pt x="26307" y="51472"/>
                  </a:lnTo>
                  <a:lnTo>
                    <a:pt x="26465" y="50842"/>
                  </a:lnTo>
                  <a:lnTo>
                    <a:pt x="26583" y="50251"/>
                  </a:lnTo>
                  <a:lnTo>
                    <a:pt x="26780" y="48912"/>
                  </a:lnTo>
                  <a:lnTo>
                    <a:pt x="26859" y="47612"/>
                  </a:lnTo>
                  <a:lnTo>
                    <a:pt x="26937" y="46313"/>
                  </a:lnTo>
                  <a:lnTo>
                    <a:pt x="27016" y="44974"/>
                  </a:lnTo>
                  <a:lnTo>
                    <a:pt x="27134" y="43635"/>
                  </a:lnTo>
                  <a:lnTo>
                    <a:pt x="27213" y="43005"/>
                  </a:lnTo>
                  <a:lnTo>
                    <a:pt x="27331" y="42335"/>
                  </a:lnTo>
                  <a:lnTo>
                    <a:pt x="27449" y="41705"/>
                  </a:lnTo>
                  <a:lnTo>
                    <a:pt x="27646" y="41075"/>
                  </a:lnTo>
                  <a:lnTo>
                    <a:pt x="27961" y="40209"/>
                  </a:lnTo>
                  <a:lnTo>
                    <a:pt x="28316" y="39342"/>
                  </a:lnTo>
                  <a:lnTo>
                    <a:pt x="28749" y="38476"/>
                  </a:lnTo>
                  <a:lnTo>
                    <a:pt x="29261" y="37649"/>
                  </a:lnTo>
                  <a:lnTo>
                    <a:pt x="29773" y="36861"/>
                  </a:lnTo>
                  <a:lnTo>
                    <a:pt x="30364" y="36034"/>
                  </a:lnTo>
                  <a:lnTo>
                    <a:pt x="31545" y="34380"/>
                  </a:lnTo>
                  <a:lnTo>
                    <a:pt x="32766" y="32726"/>
                  </a:lnTo>
                  <a:lnTo>
                    <a:pt x="33357" y="31860"/>
                  </a:lnTo>
                  <a:lnTo>
                    <a:pt x="33908" y="30993"/>
                  </a:lnTo>
                  <a:lnTo>
                    <a:pt x="34420" y="30166"/>
                  </a:lnTo>
                  <a:lnTo>
                    <a:pt x="34892" y="29339"/>
                  </a:lnTo>
                  <a:lnTo>
                    <a:pt x="35286" y="28473"/>
                  </a:lnTo>
                  <a:lnTo>
                    <a:pt x="35680" y="27607"/>
                  </a:lnTo>
                  <a:lnTo>
                    <a:pt x="36035" y="26740"/>
                  </a:lnTo>
                  <a:lnTo>
                    <a:pt x="36310" y="25834"/>
                  </a:lnTo>
                  <a:lnTo>
                    <a:pt x="36586" y="24968"/>
                  </a:lnTo>
                  <a:lnTo>
                    <a:pt x="36822" y="24062"/>
                  </a:lnTo>
                  <a:lnTo>
                    <a:pt x="36980" y="23156"/>
                  </a:lnTo>
                  <a:lnTo>
                    <a:pt x="37137" y="22251"/>
                  </a:lnTo>
                  <a:lnTo>
                    <a:pt x="37216" y="21384"/>
                  </a:lnTo>
                  <a:lnTo>
                    <a:pt x="37295" y="20478"/>
                  </a:lnTo>
                  <a:lnTo>
                    <a:pt x="37295" y="19573"/>
                  </a:lnTo>
                  <a:lnTo>
                    <a:pt x="37255" y="18706"/>
                  </a:lnTo>
                  <a:lnTo>
                    <a:pt x="37177" y="17801"/>
                  </a:lnTo>
                  <a:lnTo>
                    <a:pt x="37098" y="16934"/>
                  </a:lnTo>
                  <a:lnTo>
                    <a:pt x="36940" y="16107"/>
                  </a:lnTo>
                  <a:lnTo>
                    <a:pt x="36743" y="15319"/>
                  </a:lnTo>
                  <a:lnTo>
                    <a:pt x="36547" y="14532"/>
                  </a:lnTo>
                  <a:lnTo>
                    <a:pt x="36310" y="13744"/>
                  </a:lnTo>
                  <a:lnTo>
                    <a:pt x="35995" y="12957"/>
                  </a:lnTo>
                  <a:lnTo>
                    <a:pt x="35680" y="12208"/>
                  </a:lnTo>
                  <a:lnTo>
                    <a:pt x="35365" y="11460"/>
                  </a:lnTo>
                  <a:lnTo>
                    <a:pt x="34971" y="10712"/>
                  </a:lnTo>
                  <a:lnTo>
                    <a:pt x="34577" y="10003"/>
                  </a:lnTo>
                  <a:lnTo>
                    <a:pt x="34144" y="9294"/>
                  </a:lnTo>
                  <a:lnTo>
                    <a:pt x="33672" y="8625"/>
                  </a:lnTo>
                  <a:lnTo>
                    <a:pt x="33199" y="7955"/>
                  </a:lnTo>
                  <a:lnTo>
                    <a:pt x="32687" y="7325"/>
                  </a:lnTo>
                  <a:lnTo>
                    <a:pt x="32175" y="6695"/>
                  </a:lnTo>
                  <a:lnTo>
                    <a:pt x="31624" y="6104"/>
                  </a:lnTo>
                  <a:lnTo>
                    <a:pt x="31033" y="5513"/>
                  </a:lnTo>
                  <a:lnTo>
                    <a:pt x="30442" y="4962"/>
                  </a:lnTo>
                  <a:lnTo>
                    <a:pt x="29812" y="4411"/>
                  </a:lnTo>
                  <a:lnTo>
                    <a:pt x="29182" y="3899"/>
                  </a:lnTo>
                  <a:lnTo>
                    <a:pt x="28552" y="3426"/>
                  </a:lnTo>
                  <a:lnTo>
                    <a:pt x="27883" y="2993"/>
                  </a:lnTo>
                  <a:lnTo>
                    <a:pt x="27213" y="2560"/>
                  </a:lnTo>
                  <a:lnTo>
                    <a:pt x="26504" y="2166"/>
                  </a:lnTo>
                  <a:lnTo>
                    <a:pt x="25795" y="1812"/>
                  </a:lnTo>
                  <a:lnTo>
                    <a:pt x="25047" y="1457"/>
                  </a:lnTo>
                  <a:lnTo>
                    <a:pt x="24338" y="1142"/>
                  </a:lnTo>
                  <a:lnTo>
                    <a:pt x="23590" y="866"/>
                  </a:lnTo>
                  <a:lnTo>
                    <a:pt x="22802" y="630"/>
                  </a:lnTo>
                  <a:lnTo>
                    <a:pt x="22054" y="433"/>
                  </a:lnTo>
                  <a:lnTo>
                    <a:pt x="21266" y="276"/>
                  </a:lnTo>
                  <a:lnTo>
                    <a:pt x="20518" y="158"/>
                  </a:lnTo>
                  <a:lnTo>
                    <a:pt x="19731" y="79"/>
                  </a:lnTo>
                  <a:lnTo>
                    <a:pt x="18785" y="0"/>
                  </a:lnTo>
                  <a:close/>
                </a:path>
              </a:pathLst>
            </a:custGeom>
            <a:solidFill>
              <a:srgbClr val="02020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" name="TextBox 42">
              <a:extLst>
                <a:ext uri="{FF2B5EF4-FFF2-40B4-BE49-F238E27FC236}">
                  <a16:creationId xmlns:a16="http://schemas.microsoft.com/office/drawing/2014/main" id="{8169B863-EA25-44A7-819C-42B742A3F760}"/>
                </a:ext>
              </a:extLst>
            </p:cNvPr>
            <p:cNvSpPr txBox="1"/>
            <p:nvPr/>
          </p:nvSpPr>
          <p:spPr>
            <a:xfrm>
              <a:off x="4675532" y="3933970"/>
              <a:ext cx="2917368" cy="181588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just"/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2">
                      <a:lumMod val="10000"/>
                    </a:schemeClr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</a:rPr>
                <a:t>C</a:t>
              </a:r>
              <a:r>
                <a:rPr kumimoji="0" lang="vi-VN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2">
                      <a:lumMod val="10000"/>
                    </a:schemeClr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</a:rPr>
                <a:t>ộng </a:t>
              </a:r>
              <a:r>
                <a:rPr kumimoji="0" lang="en-US" altLang="en-US" sz="2800" b="0" i="0" u="none" strike="noStrike" kern="1200" cap="none" spc="0" normalizeH="0" baseline="0" noProof="0" dirty="0" err="1">
                  <a:ln>
                    <a:noFill/>
                  </a:ln>
                  <a:solidFill>
                    <a:schemeClr val="tx2">
                      <a:lumMod val="10000"/>
                    </a:schemeClr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</a:rPr>
                <a:t>các</a:t>
              </a: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2">
                      <a:lumMod val="10000"/>
                    </a:schemeClr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kumimoji="0" lang="en-US" altLang="en-US" sz="2800" b="0" i="0" u="none" strike="noStrike" kern="1200" cap="none" spc="0" normalizeH="0" baseline="0" noProof="0" dirty="0" err="1">
                  <a:ln>
                    <a:noFill/>
                  </a:ln>
                  <a:solidFill>
                    <a:schemeClr val="tx2">
                      <a:lumMod val="10000"/>
                    </a:schemeClr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</a:rPr>
                <a:t>số</a:t>
              </a: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2">
                      <a:lumMod val="10000"/>
                    </a:schemeClr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kumimoji="0" lang="en-US" altLang="en-US" sz="2800" b="0" i="0" u="none" strike="noStrike" kern="1200" cap="none" spc="0" normalizeH="0" baseline="0" noProof="0" dirty="0" err="1">
                  <a:ln>
                    <a:noFill/>
                  </a:ln>
                  <a:solidFill>
                    <a:schemeClr val="tx2">
                      <a:lumMod val="10000"/>
                    </a:schemeClr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</a:rPr>
                <a:t>đo</a:t>
              </a: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2">
                      <a:lumMod val="10000"/>
                    </a:schemeClr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kumimoji="0" lang="en-US" altLang="en-US" sz="2800" b="0" i="0" u="none" strike="noStrike" kern="1200" cap="none" spc="0" normalizeH="0" baseline="0" noProof="0" dirty="0" err="1">
                  <a:ln>
                    <a:noFill/>
                  </a:ln>
                  <a:solidFill>
                    <a:schemeClr val="tx2">
                      <a:lumMod val="10000"/>
                    </a:schemeClr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</a:rPr>
                <a:t>theo</a:t>
              </a: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2">
                      <a:lumMod val="10000"/>
                    </a:schemeClr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kumimoji="0" lang="en-US" altLang="en-US" sz="2800" b="0" i="0" u="none" strike="noStrike" kern="1200" cap="none" spc="0" normalizeH="0" baseline="0" noProof="0" dirty="0" err="1">
                  <a:ln>
                    <a:noFill/>
                  </a:ln>
                  <a:solidFill>
                    <a:schemeClr val="tx2">
                      <a:lumMod val="10000"/>
                    </a:schemeClr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</a:rPr>
                <a:t>từng</a:t>
              </a: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2">
                      <a:lumMod val="10000"/>
                    </a:schemeClr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kumimoji="0" lang="en-US" altLang="en-US" sz="2800" b="0" i="0" u="none" strike="noStrike" kern="1200" cap="none" spc="0" normalizeH="0" baseline="0" noProof="0" dirty="0" err="1">
                  <a:ln>
                    <a:noFill/>
                  </a:ln>
                  <a:solidFill>
                    <a:schemeClr val="tx2">
                      <a:lumMod val="10000"/>
                    </a:schemeClr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</a:rPr>
                <a:t>loại</a:t>
              </a: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2">
                      <a:lumMod val="10000"/>
                    </a:schemeClr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kumimoji="0" lang="en-US" altLang="en-US" sz="2800" b="0" i="0" u="none" strike="noStrike" kern="1200" cap="none" spc="0" normalizeH="0" baseline="0" noProof="0" dirty="0" err="1">
                  <a:ln>
                    <a:noFill/>
                  </a:ln>
                  <a:solidFill>
                    <a:schemeClr val="tx2">
                      <a:lumMod val="10000"/>
                    </a:schemeClr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</a:rPr>
                <a:t>đơn</a:t>
              </a: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2">
                      <a:lumMod val="10000"/>
                    </a:schemeClr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kumimoji="0" lang="en-US" altLang="en-US" sz="2800" b="0" i="0" u="none" strike="noStrike" kern="1200" cap="none" spc="0" normalizeH="0" baseline="0" noProof="0" dirty="0" err="1">
                  <a:ln>
                    <a:noFill/>
                  </a:ln>
                  <a:solidFill>
                    <a:schemeClr val="tx2">
                      <a:lumMod val="10000"/>
                    </a:schemeClr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</a:rPr>
                <a:t>vị</a:t>
              </a: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2">
                      <a:lumMod val="10000"/>
                    </a:schemeClr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</a:rPr>
                <a:t>,</a:t>
              </a:r>
              <a:r>
                <a:rPr kumimoji="0" lang="en-US" altLang="en-US" sz="2800" b="0" i="0" u="none" strike="noStrike" kern="1200" cap="none" spc="0" normalizeH="0" noProof="0" dirty="0">
                  <a:ln>
                    <a:noFill/>
                  </a:ln>
                  <a:solidFill>
                    <a:schemeClr val="tx2">
                      <a:lumMod val="10000"/>
                    </a:schemeClr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kumimoji="0" lang="en-US" altLang="en-US" sz="2800" b="0" i="0" u="none" strike="noStrike" kern="1200" cap="none" spc="0" normalizeH="0" noProof="0" dirty="0" err="1">
                  <a:ln>
                    <a:noFill/>
                  </a:ln>
                  <a:solidFill>
                    <a:schemeClr val="tx2">
                      <a:lumMod val="10000"/>
                    </a:schemeClr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</a:rPr>
                <a:t>giữ</a:t>
              </a:r>
              <a:r>
                <a:rPr kumimoji="0" lang="en-US" altLang="en-US" sz="2800" b="0" i="0" u="none" strike="noStrike" kern="1200" cap="none" spc="0" normalizeH="0" noProof="0" dirty="0">
                  <a:ln>
                    <a:noFill/>
                  </a:ln>
                  <a:solidFill>
                    <a:schemeClr val="tx2">
                      <a:lumMod val="10000"/>
                    </a:schemeClr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kumimoji="0" lang="en-US" altLang="en-US" sz="2800" b="0" i="0" u="none" strike="noStrike" kern="1200" cap="none" spc="0" normalizeH="0" noProof="0" dirty="0" err="1">
                  <a:ln>
                    <a:noFill/>
                  </a:ln>
                  <a:solidFill>
                    <a:schemeClr val="tx2">
                      <a:lumMod val="10000"/>
                    </a:schemeClr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</a:rPr>
                <a:t>nguyên</a:t>
              </a:r>
              <a:r>
                <a:rPr kumimoji="0" lang="en-US" altLang="en-US" sz="2800" b="0" i="0" u="none" strike="noStrike" kern="1200" cap="none" spc="0" normalizeH="0" noProof="0" dirty="0">
                  <a:ln>
                    <a:noFill/>
                  </a:ln>
                  <a:solidFill>
                    <a:schemeClr val="tx2">
                      <a:lumMod val="10000"/>
                    </a:schemeClr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kumimoji="0" lang="en-US" altLang="en-US" sz="2800" b="0" i="0" u="none" strike="noStrike" kern="1200" cap="none" spc="0" normalizeH="0" noProof="0" dirty="0" err="1">
                  <a:ln>
                    <a:noFill/>
                  </a:ln>
                  <a:solidFill>
                    <a:schemeClr val="tx2">
                      <a:lumMod val="10000"/>
                    </a:schemeClr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</a:rPr>
                <a:t>tên</a:t>
              </a:r>
              <a:r>
                <a:rPr kumimoji="0" lang="en-US" altLang="en-US" sz="2800" b="0" i="0" u="none" strike="noStrike" kern="1200" cap="none" spc="0" normalizeH="0" noProof="0" dirty="0">
                  <a:ln>
                    <a:noFill/>
                  </a:ln>
                  <a:solidFill>
                    <a:schemeClr val="tx2">
                      <a:lumMod val="10000"/>
                    </a:schemeClr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kumimoji="0" lang="en-US" altLang="en-US" sz="2800" b="0" i="0" u="none" strike="noStrike" kern="1200" cap="none" spc="0" normalizeH="0" noProof="0" dirty="0" err="1">
                  <a:ln>
                    <a:noFill/>
                  </a:ln>
                  <a:solidFill>
                    <a:schemeClr val="tx2">
                      <a:lumMod val="10000"/>
                    </a:schemeClr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</a:rPr>
                <a:t>đơn</a:t>
              </a:r>
              <a:r>
                <a:rPr kumimoji="0" lang="en-US" altLang="en-US" sz="2800" b="0" i="0" u="none" strike="noStrike" kern="1200" cap="none" spc="0" normalizeH="0" noProof="0" dirty="0">
                  <a:ln>
                    <a:noFill/>
                  </a:ln>
                  <a:solidFill>
                    <a:schemeClr val="tx2">
                      <a:lumMod val="10000"/>
                    </a:schemeClr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kumimoji="0" lang="en-US" altLang="en-US" sz="2800" b="0" i="0" u="none" strike="noStrike" kern="1200" cap="none" spc="0" normalizeH="0" noProof="0" dirty="0" err="1">
                  <a:ln>
                    <a:noFill/>
                  </a:ln>
                  <a:solidFill>
                    <a:schemeClr val="tx2">
                      <a:lumMod val="10000"/>
                    </a:schemeClr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</a:rPr>
                <a:t>vị</a:t>
              </a:r>
              <a:r>
                <a:rPr kumimoji="0" lang="en-US" altLang="en-US" sz="2800" b="0" i="0" u="none" strike="noStrike" kern="1200" cap="none" spc="0" normalizeH="0" noProof="0" dirty="0">
                  <a:ln>
                    <a:noFill/>
                  </a:ln>
                  <a:solidFill>
                    <a:schemeClr val="tx2">
                      <a:lumMod val="10000"/>
                    </a:schemeClr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</a:rPr>
                <a:t>.</a:t>
              </a: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2">
                      <a:lumMod val="10000"/>
                    </a:schemeClr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endParaRPr lang="en-US" sz="2800" dirty="0">
                <a:solidFill>
                  <a:schemeClr val="tx2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</p:spTree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" dur="500"/>
                                        <p:tgtEl>
                                          <p:spTgt spid="40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47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47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47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050" grpId="0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9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62" name="Google Shape;10962;p73"/>
          <p:cNvSpPr/>
          <p:nvPr/>
        </p:nvSpPr>
        <p:spPr>
          <a:xfrm>
            <a:off x="5451979" y="59909"/>
            <a:ext cx="2247900" cy="1111232"/>
          </a:xfrm>
          <a:custGeom>
            <a:avLst/>
            <a:gdLst/>
            <a:ahLst/>
            <a:cxnLst/>
            <a:rect l="l" t="t" r="r" b="b"/>
            <a:pathLst>
              <a:path w="128016" h="84391" extrusionOk="0">
                <a:moveTo>
                  <a:pt x="0" y="84391"/>
                </a:moveTo>
                <a:lnTo>
                  <a:pt x="128016" y="79819"/>
                </a:lnTo>
                <a:lnTo>
                  <a:pt x="127841" y="0"/>
                </a:lnTo>
                <a:lnTo>
                  <a:pt x="2787" y="3876"/>
                </a:lnTo>
                <a:close/>
              </a:path>
            </a:pathLst>
          </a:custGeom>
          <a:solidFill>
            <a:schemeClr val="lt1"/>
          </a:solidFill>
          <a:ln w="38100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endParaRPr lang="en-US"/>
          </a:p>
        </p:txBody>
      </p:sp>
      <p:sp>
        <p:nvSpPr>
          <p:cNvPr id="10964" name="Google Shape;10964;p73"/>
          <p:cNvSpPr txBox="1">
            <a:spLocks noGrp="1"/>
          </p:cNvSpPr>
          <p:nvPr>
            <p:ph type="subTitle" idx="1"/>
          </p:nvPr>
        </p:nvSpPr>
        <p:spPr>
          <a:xfrm>
            <a:off x="5494893" y="183827"/>
            <a:ext cx="2549060" cy="841003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indent="0">
              <a:spcAft>
                <a:spcPts val="2133"/>
              </a:spcAft>
            </a:pPr>
            <a:r>
              <a:rPr lang="en" sz="4000" dirty="0">
                <a:solidFill>
                  <a:srgbClr val="FF33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DẶN DÒ</a:t>
            </a:r>
            <a:endParaRPr sz="4000" dirty="0">
              <a:solidFill>
                <a:srgbClr val="FF33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10965" name="Google Shape;10965;p73"/>
          <p:cNvGrpSpPr/>
          <p:nvPr/>
        </p:nvGrpSpPr>
        <p:grpSpPr>
          <a:xfrm>
            <a:off x="2270629" y="1388716"/>
            <a:ext cx="8610600" cy="5554480"/>
            <a:chOff x="640172" y="990910"/>
            <a:chExt cx="3931821" cy="3590248"/>
          </a:xfrm>
        </p:grpSpPr>
        <p:sp>
          <p:nvSpPr>
            <p:cNvPr id="10966" name="Google Shape;10966;p73"/>
            <p:cNvSpPr/>
            <p:nvPr/>
          </p:nvSpPr>
          <p:spPr>
            <a:xfrm>
              <a:off x="4374378" y="2990123"/>
              <a:ext cx="31571" cy="60778"/>
            </a:xfrm>
            <a:custGeom>
              <a:avLst/>
              <a:gdLst/>
              <a:ahLst/>
              <a:cxnLst/>
              <a:rect l="l" t="t" r="r" b="b"/>
              <a:pathLst>
                <a:path w="1002" h="1929" extrusionOk="0">
                  <a:moveTo>
                    <a:pt x="746" y="1"/>
                  </a:moveTo>
                  <a:cubicBezTo>
                    <a:pt x="668" y="1"/>
                    <a:pt x="592" y="55"/>
                    <a:pt x="568" y="127"/>
                  </a:cubicBezTo>
                  <a:lnTo>
                    <a:pt x="34" y="1662"/>
                  </a:lnTo>
                  <a:cubicBezTo>
                    <a:pt x="0" y="1762"/>
                    <a:pt x="67" y="1895"/>
                    <a:pt x="167" y="1929"/>
                  </a:cubicBezTo>
                  <a:lnTo>
                    <a:pt x="234" y="1929"/>
                  </a:lnTo>
                  <a:cubicBezTo>
                    <a:pt x="301" y="1929"/>
                    <a:pt x="401" y="1895"/>
                    <a:pt x="434" y="1795"/>
                  </a:cubicBezTo>
                  <a:lnTo>
                    <a:pt x="968" y="294"/>
                  </a:lnTo>
                  <a:cubicBezTo>
                    <a:pt x="1001" y="161"/>
                    <a:pt x="968" y="61"/>
                    <a:pt x="834" y="27"/>
                  </a:cubicBezTo>
                  <a:cubicBezTo>
                    <a:pt x="806" y="9"/>
                    <a:pt x="776" y="1"/>
                    <a:pt x="746" y="1"/>
                  </a:cubicBezTo>
                  <a:close/>
                </a:path>
              </a:pathLst>
            </a:custGeom>
            <a:solidFill>
              <a:srgbClr val="263238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67" name="Google Shape;10967;p73"/>
            <p:cNvSpPr/>
            <p:nvPr/>
          </p:nvSpPr>
          <p:spPr>
            <a:xfrm>
              <a:off x="4424821" y="3314871"/>
              <a:ext cx="130347" cy="70262"/>
            </a:xfrm>
            <a:custGeom>
              <a:avLst/>
              <a:gdLst/>
              <a:ahLst/>
              <a:cxnLst/>
              <a:rect l="l" t="t" r="r" b="b"/>
              <a:pathLst>
                <a:path w="4137" h="2230" extrusionOk="0">
                  <a:moveTo>
                    <a:pt x="245" y="1"/>
                  </a:moveTo>
                  <a:cubicBezTo>
                    <a:pt x="167" y="1"/>
                    <a:pt x="91" y="56"/>
                    <a:pt x="67" y="128"/>
                  </a:cubicBezTo>
                  <a:cubicBezTo>
                    <a:pt x="1" y="228"/>
                    <a:pt x="34" y="361"/>
                    <a:pt x="134" y="395"/>
                  </a:cubicBezTo>
                  <a:cubicBezTo>
                    <a:pt x="1969" y="1295"/>
                    <a:pt x="3737" y="2196"/>
                    <a:pt x="3737" y="2196"/>
                  </a:cubicBezTo>
                  <a:cubicBezTo>
                    <a:pt x="3770" y="2229"/>
                    <a:pt x="3803" y="2229"/>
                    <a:pt x="3837" y="2229"/>
                  </a:cubicBezTo>
                  <a:cubicBezTo>
                    <a:pt x="4037" y="2229"/>
                    <a:pt x="4137" y="1929"/>
                    <a:pt x="3937" y="1829"/>
                  </a:cubicBezTo>
                  <a:cubicBezTo>
                    <a:pt x="3937" y="1829"/>
                    <a:pt x="2135" y="928"/>
                    <a:pt x="334" y="28"/>
                  </a:cubicBezTo>
                  <a:cubicBezTo>
                    <a:pt x="306" y="9"/>
                    <a:pt x="276" y="1"/>
                    <a:pt x="245" y="1"/>
                  </a:cubicBezTo>
                  <a:close/>
                </a:path>
              </a:pathLst>
            </a:custGeom>
            <a:solidFill>
              <a:srgbClr val="263238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68" name="Google Shape;10968;p73"/>
            <p:cNvSpPr/>
            <p:nvPr/>
          </p:nvSpPr>
          <p:spPr>
            <a:xfrm>
              <a:off x="1972844" y="3831783"/>
              <a:ext cx="1267547" cy="682106"/>
            </a:xfrm>
            <a:custGeom>
              <a:avLst/>
              <a:gdLst/>
              <a:ahLst/>
              <a:cxnLst/>
              <a:rect l="l" t="t" r="r" b="b"/>
              <a:pathLst>
                <a:path w="40230" h="21649" extrusionOk="0">
                  <a:moveTo>
                    <a:pt x="4637" y="0"/>
                  </a:moveTo>
                  <a:lnTo>
                    <a:pt x="4637" y="10508"/>
                  </a:lnTo>
                  <a:cubicBezTo>
                    <a:pt x="4637" y="13943"/>
                    <a:pt x="3470" y="17279"/>
                    <a:pt x="1368" y="19948"/>
                  </a:cubicBezTo>
                  <a:lnTo>
                    <a:pt x="0" y="21649"/>
                  </a:lnTo>
                  <a:lnTo>
                    <a:pt x="40229" y="21649"/>
                  </a:lnTo>
                  <a:lnTo>
                    <a:pt x="38861" y="19948"/>
                  </a:lnTo>
                  <a:cubicBezTo>
                    <a:pt x="36727" y="17279"/>
                    <a:pt x="35559" y="13943"/>
                    <a:pt x="35592" y="10508"/>
                  </a:cubicBezTo>
                  <a:lnTo>
                    <a:pt x="35592" y="0"/>
                  </a:ln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69" name="Google Shape;10969;p73"/>
            <p:cNvSpPr/>
            <p:nvPr/>
          </p:nvSpPr>
          <p:spPr>
            <a:xfrm>
              <a:off x="1965472" y="3824411"/>
              <a:ext cx="1282261" cy="696851"/>
            </a:xfrm>
            <a:custGeom>
              <a:avLst/>
              <a:gdLst/>
              <a:ahLst/>
              <a:cxnLst/>
              <a:rect l="l" t="t" r="r" b="b"/>
              <a:pathLst>
                <a:path w="40697" h="22117" extrusionOk="0">
                  <a:moveTo>
                    <a:pt x="35593" y="468"/>
                  </a:moveTo>
                  <a:lnTo>
                    <a:pt x="35593" y="10742"/>
                  </a:lnTo>
                  <a:cubicBezTo>
                    <a:pt x="35593" y="14211"/>
                    <a:pt x="36760" y="17580"/>
                    <a:pt x="38929" y="20315"/>
                  </a:cubicBezTo>
                  <a:lnTo>
                    <a:pt x="39963" y="21683"/>
                  </a:lnTo>
                  <a:lnTo>
                    <a:pt x="701" y="21683"/>
                  </a:lnTo>
                  <a:lnTo>
                    <a:pt x="1769" y="20349"/>
                  </a:lnTo>
                  <a:cubicBezTo>
                    <a:pt x="3904" y="17613"/>
                    <a:pt x="5105" y="14211"/>
                    <a:pt x="5105" y="10742"/>
                  </a:cubicBezTo>
                  <a:lnTo>
                    <a:pt x="5105" y="468"/>
                  </a:lnTo>
                  <a:close/>
                  <a:moveTo>
                    <a:pt x="4871" y="1"/>
                  </a:moveTo>
                  <a:cubicBezTo>
                    <a:pt x="4738" y="1"/>
                    <a:pt x="4638" y="101"/>
                    <a:pt x="4638" y="234"/>
                  </a:cubicBezTo>
                  <a:lnTo>
                    <a:pt x="4638" y="10742"/>
                  </a:lnTo>
                  <a:cubicBezTo>
                    <a:pt x="4638" y="14111"/>
                    <a:pt x="3503" y="17380"/>
                    <a:pt x="1402" y="20048"/>
                  </a:cubicBezTo>
                  <a:lnTo>
                    <a:pt x="68" y="21750"/>
                  </a:lnTo>
                  <a:cubicBezTo>
                    <a:pt x="1" y="21816"/>
                    <a:pt x="1" y="21916"/>
                    <a:pt x="34" y="21983"/>
                  </a:cubicBezTo>
                  <a:cubicBezTo>
                    <a:pt x="68" y="22083"/>
                    <a:pt x="134" y="22116"/>
                    <a:pt x="234" y="22116"/>
                  </a:cubicBezTo>
                  <a:lnTo>
                    <a:pt x="40463" y="22116"/>
                  </a:lnTo>
                  <a:cubicBezTo>
                    <a:pt x="40530" y="22116"/>
                    <a:pt x="40630" y="22083"/>
                    <a:pt x="40663" y="21983"/>
                  </a:cubicBezTo>
                  <a:cubicBezTo>
                    <a:pt x="40697" y="21916"/>
                    <a:pt x="40663" y="21816"/>
                    <a:pt x="40630" y="21750"/>
                  </a:cubicBezTo>
                  <a:lnTo>
                    <a:pt x="39262" y="20048"/>
                  </a:lnTo>
                  <a:cubicBezTo>
                    <a:pt x="37161" y="17380"/>
                    <a:pt x="36027" y="14111"/>
                    <a:pt x="36027" y="10742"/>
                  </a:cubicBezTo>
                  <a:lnTo>
                    <a:pt x="36027" y="234"/>
                  </a:lnTo>
                  <a:cubicBezTo>
                    <a:pt x="36027" y="101"/>
                    <a:pt x="35927" y="1"/>
                    <a:pt x="3579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70" name="Google Shape;10970;p73"/>
            <p:cNvSpPr/>
            <p:nvPr/>
          </p:nvSpPr>
          <p:spPr>
            <a:xfrm>
              <a:off x="2059017" y="3831783"/>
              <a:ext cx="1094129" cy="563354"/>
            </a:xfrm>
            <a:custGeom>
              <a:avLst/>
              <a:gdLst/>
              <a:ahLst/>
              <a:cxnLst/>
              <a:rect l="l" t="t" r="r" b="b"/>
              <a:pathLst>
                <a:path w="34726" h="17880" extrusionOk="0">
                  <a:moveTo>
                    <a:pt x="1902" y="0"/>
                  </a:moveTo>
                  <a:lnTo>
                    <a:pt x="1902" y="10508"/>
                  </a:lnTo>
                  <a:cubicBezTo>
                    <a:pt x="1902" y="13076"/>
                    <a:pt x="1235" y="15611"/>
                    <a:pt x="1" y="17880"/>
                  </a:cubicBezTo>
                  <a:lnTo>
                    <a:pt x="34725" y="17880"/>
                  </a:lnTo>
                  <a:cubicBezTo>
                    <a:pt x="33491" y="15611"/>
                    <a:pt x="32824" y="13076"/>
                    <a:pt x="32857" y="10508"/>
                  </a:cubicBezTo>
                  <a:lnTo>
                    <a:pt x="32857" y="0"/>
                  </a:lnTo>
                  <a:close/>
                </a:path>
              </a:pathLst>
            </a:custGeom>
            <a:solidFill>
              <a:schemeClr val="lt1"/>
            </a:solidFill>
            <a:ln w="2857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71" name="Google Shape;10971;p73"/>
            <p:cNvSpPr/>
            <p:nvPr/>
          </p:nvSpPr>
          <p:spPr>
            <a:xfrm>
              <a:off x="2118945" y="3881156"/>
              <a:ext cx="974306" cy="139830"/>
            </a:xfrm>
            <a:custGeom>
              <a:avLst/>
              <a:gdLst/>
              <a:ahLst/>
              <a:cxnLst/>
              <a:rect l="l" t="t" r="r" b="b"/>
              <a:pathLst>
                <a:path w="30923" h="4438" extrusionOk="0">
                  <a:moveTo>
                    <a:pt x="0" y="1"/>
                  </a:moveTo>
                  <a:lnTo>
                    <a:pt x="0" y="4437"/>
                  </a:lnTo>
                  <a:lnTo>
                    <a:pt x="30922" y="4437"/>
                  </a:lnTo>
                  <a:lnTo>
                    <a:pt x="30922" y="1"/>
                  </a:ln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72" name="Google Shape;10972;p73"/>
            <p:cNvSpPr/>
            <p:nvPr/>
          </p:nvSpPr>
          <p:spPr>
            <a:xfrm>
              <a:off x="2111572" y="3874854"/>
              <a:ext cx="990060" cy="153473"/>
            </a:xfrm>
            <a:custGeom>
              <a:avLst/>
              <a:gdLst/>
              <a:ahLst/>
              <a:cxnLst/>
              <a:rect l="l" t="t" r="r" b="b"/>
              <a:pathLst>
                <a:path w="31423" h="4871" extrusionOk="0">
                  <a:moveTo>
                    <a:pt x="30956" y="468"/>
                  </a:moveTo>
                  <a:lnTo>
                    <a:pt x="30956" y="4437"/>
                  </a:lnTo>
                  <a:lnTo>
                    <a:pt x="468" y="4437"/>
                  </a:lnTo>
                  <a:lnTo>
                    <a:pt x="468" y="468"/>
                  </a:lnTo>
                  <a:close/>
                  <a:moveTo>
                    <a:pt x="234" y="1"/>
                  </a:moveTo>
                  <a:cubicBezTo>
                    <a:pt x="101" y="1"/>
                    <a:pt x="1" y="101"/>
                    <a:pt x="1" y="201"/>
                  </a:cubicBezTo>
                  <a:lnTo>
                    <a:pt x="1" y="4637"/>
                  </a:lnTo>
                  <a:cubicBezTo>
                    <a:pt x="1" y="4771"/>
                    <a:pt x="101" y="4871"/>
                    <a:pt x="234" y="4871"/>
                  </a:cubicBezTo>
                  <a:lnTo>
                    <a:pt x="31189" y="4871"/>
                  </a:lnTo>
                  <a:cubicBezTo>
                    <a:pt x="31290" y="4871"/>
                    <a:pt x="31423" y="4771"/>
                    <a:pt x="31390" y="4637"/>
                  </a:cubicBezTo>
                  <a:lnTo>
                    <a:pt x="31390" y="201"/>
                  </a:lnTo>
                  <a:cubicBezTo>
                    <a:pt x="31390" y="101"/>
                    <a:pt x="31290" y="1"/>
                    <a:pt x="31156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73" name="Google Shape;10973;p73"/>
            <p:cNvSpPr/>
            <p:nvPr/>
          </p:nvSpPr>
          <p:spPr>
            <a:xfrm>
              <a:off x="647544" y="998282"/>
              <a:ext cx="3917107" cy="2938610"/>
            </a:xfrm>
            <a:custGeom>
              <a:avLst/>
              <a:gdLst/>
              <a:ahLst/>
              <a:cxnLst/>
              <a:rect l="l" t="t" r="r" b="b"/>
              <a:pathLst>
                <a:path w="124323" h="93267" extrusionOk="0">
                  <a:moveTo>
                    <a:pt x="3869" y="0"/>
                  </a:moveTo>
                  <a:cubicBezTo>
                    <a:pt x="1735" y="0"/>
                    <a:pt x="0" y="1735"/>
                    <a:pt x="0" y="3870"/>
                  </a:cubicBezTo>
                  <a:lnTo>
                    <a:pt x="0" y="89364"/>
                  </a:lnTo>
                  <a:cubicBezTo>
                    <a:pt x="0" y="91532"/>
                    <a:pt x="1735" y="93267"/>
                    <a:pt x="3869" y="93267"/>
                  </a:cubicBezTo>
                  <a:lnTo>
                    <a:pt x="120453" y="93267"/>
                  </a:lnTo>
                  <a:cubicBezTo>
                    <a:pt x="122621" y="93267"/>
                    <a:pt x="124322" y="91532"/>
                    <a:pt x="124322" y="89364"/>
                  </a:cubicBezTo>
                  <a:lnTo>
                    <a:pt x="124322" y="3870"/>
                  </a:lnTo>
                  <a:cubicBezTo>
                    <a:pt x="124322" y="1735"/>
                    <a:pt x="122621" y="0"/>
                    <a:pt x="120453" y="0"/>
                  </a:cubicBezTo>
                  <a:close/>
                </a:path>
              </a:pathLst>
            </a:custGeom>
            <a:solidFill>
              <a:schemeClr val="accent1"/>
            </a:solidFill>
            <a:ln w="2857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74" name="Google Shape;10974;p73"/>
            <p:cNvSpPr/>
            <p:nvPr/>
          </p:nvSpPr>
          <p:spPr>
            <a:xfrm>
              <a:off x="640172" y="990910"/>
              <a:ext cx="3931821" cy="2952284"/>
            </a:xfrm>
            <a:custGeom>
              <a:avLst/>
              <a:gdLst/>
              <a:ahLst/>
              <a:cxnLst/>
              <a:rect l="l" t="t" r="r" b="b"/>
              <a:pathLst>
                <a:path w="124790" h="93701" extrusionOk="0">
                  <a:moveTo>
                    <a:pt x="120687" y="468"/>
                  </a:moveTo>
                  <a:cubicBezTo>
                    <a:pt x="122721" y="468"/>
                    <a:pt x="124356" y="2102"/>
                    <a:pt x="124356" y="4104"/>
                  </a:cubicBezTo>
                  <a:lnTo>
                    <a:pt x="124356" y="89598"/>
                  </a:lnTo>
                  <a:cubicBezTo>
                    <a:pt x="124356" y="91633"/>
                    <a:pt x="122721" y="93234"/>
                    <a:pt x="120687" y="93267"/>
                  </a:cubicBezTo>
                  <a:lnTo>
                    <a:pt x="4103" y="93267"/>
                  </a:lnTo>
                  <a:cubicBezTo>
                    <a:pt x="2102" y="93267"/>
                    <a:pt x="468" y="91633"/>
                    <a:pt x="468" y="89598"/>
                  </a:cubicBezTo>
                  <a:lnTo>
                    <a:pt x="468" y="4104"/>
                  </a:lnTo>
                  <a:cubicBezTo>
                    <a:pt x="468" y="2069"/>
                    <a:pt x="2102" y="468"/>
                    <a:pt x="4103" y="468"/>
                  </a:cubicBezTo>
                  <a:close/>
                  <a:moveTo>
                    <a:pt x="4103" y="1"/>
                  </a:moveTo>
                  <a:cubicBezTo>
                    <a:pt x="1835" y="1"/>
                    <a:pt x="1" y="1835"/>
                    <a:pt x="1" y="4104"/>
                  </a:cubicBezTo>
                  <a:lnTo>
                    <a:pt x="1" y="89598"/>
                  </a:lnTo>
                  <a:cubicBezTo>
                    <a:pt x="1" y="91866"/>
                    <a:pt x="1835" y="93701"/>
                    <a:pt x="4103" y="93701"/>
                  </a:cubicBezTo>
                  <a:lnTo>
                    <a:pt x="120687" y="93701"/>
                  </a:lnTo>
                  <a:cubicBezTo>
                    <a:pt x="122955" y="93701"/>
                    <a:pt x="124790" y="91866"/>
                    <a:pt x="124790" y="89598"/>
                  </a:cubicBezTo>
                  <a:lnTo>
                    <a:pt x="124790" y="4104"/>
                  </a:lnTo>
                  <a:cubicBezTo>
                    <a:pt x="124790" y="1835"/>
                    <a:pt x="122955" y="1"/>
                    <a:pt x="120687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75" name="Google Shape;10975;p73"/>
            <p:cNvSpPr/>
            <p:nvPr/>
          </p:nvSpPr>
          <p:spPr>
            <a:xfrm>
              <a:off x="647544" y="3479687"/>
              <a:ext cx="3918147" cy="456166"/>
            </a:xfrm>
            <a:custGeom>
              <a:avLst/>
              <a:gdLst/>
              <a:ahLst/>
              <a:cxnLst/>
              <a:rect l="l" t="t" r="r" b="b"/>
              <a:pathLst>
                <a:path w="124356" h="14478" extrusionOk="0">
                  <a:moveTo>
                    <a:pt x="0" y="0"/>
                  </a:moveTo>
                  <a:lnTo>
                    <a:pt x="0" y="10608"/>
                  </a:lnTo>
                  <a:cubicBezTo>
                    <a:pt x="0" y="12743"/>
                    <a:pt x="1735" y="14477"/>
                    <a:pt x="3869" y="14477"/>
                  </a:cubicBezTo>
                  <a:lnTo>
                    <a:pt x="120453" y="14477"/>
                  </a:lnTo>
                  <a:cubicBezTo>
                    <a:pt x="122621" y="14477"/>
                    <a:pt x="124322" y="12743"/>
                    <a:pt x="124355" y="10608"/>
                  </a:cubicBezTo>
                  <a:lnTo>
                    <a:pt x="124355" y="0"/>
                  </a:ln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76" name="Google Shape;10976;p73"/>
            <p:cNvSpPr/>
            <p:nvPr/>
          </p:nvSpPr>
          <p:spPr>
            <a:xfrm>
              <a:off x="640172" y="3472314"/>
              <a:ext cx="3931821" cy="470880"/>
            </a:xfrm>
            <a:custGeom>
              <a:avLst/>
              <a:gdLst/>
              <a:ahLst/>
              <a:cxnLst/>
              <a:rect l="l" t="t" r="r" b="b"/>
              <a:pathLst>
                <a:path w="124790" h="14945" extrusionOk="0">
                  <a:moveTo>
                    <a:pt x="124356" y="468"/>
                  </a:moveTo>
                  <a:lnTo>
                    <a:pt x="124356" y="10842"/>
                  </a:lnTo>
                  <a:cubicBezTo>
                    <a:pt x="124356" y="12877"/>
                    <a:pt x="122721" y="14478"/>
                    <a:pt x="120687" y="14511"/>
                  </a:cubicBezTo>
                  <a:lnTo>
                    <a:pt x="4103" y="14511"/>
                  </a:lnTo>
                  <a:cubicBezTo>
                    <a:pt x="2102" y="14511"/>
                    <a:pt x="468" y="12877"/>
                    <a:pt x="468" y="10842"/>
                  </a:cubicBezTo>
                  <a:lnTo>
                    <a:pt x="468" y="468"/>
                  </a:lnTo>
                  <a:close/>
                  <a:moveTo>
                    <a:pt x="234" y="1"/>
                  </a:moveTo>
                  <a:cubicBezTo>
                    <a:pt x="101" y="1"/>
                    <a:pt x="1" y="101"/>
                    <a:pt x="1" y="234"/>
                  </a:cubicBezTo>
                  <a:lnTo>
                    <a:pt x="1" y="10842"/>
                  </a:lnTo>
                  <a:cubicBezTo>
                    <a:pt x="1" y="13110"/>
                    <a:pt x="1835" y="14945"/>
                    <a:pt x="4103" y="14945"/>
                  </a:cubicBezTo>
                  <a:lnTo>
                    <a:pt x="120687" y="14945"/>
                  </a:lnTo>
                  <a:cubicBezTo>
                    <a:pt x="122955" y="14945"/>
                    <a:pt x="124790" y="13110"/>
                    <a:pt x="124790" y="10842"/>
                  </a:cubicBezTo>
                  <a:lnTo>
                    <a:pt x="124790" y="234"/>
                  </a:lnTo>
                  <a:cubicBezTo>
                    <a:pt x="124790" y="101"/>
                    <a:pt x="124690" y="1"/>
                    <a:pt x="12458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77" name="Google Shape;10977;p73"/>
            <p:cNvSpPr/>
            <p:nvPr/>
          </p:nvSpPr>
          <p:spPr>
            <a:xfrm>
              <a:off x="2509890" y="3635586"/>
              <a:ext cx="169258" cy="144714"/>
            </a:xfrm>
            <a:custGeom>
              <a:avLst/>
              <a:gdLst/>
              <a:ahLst/>
              <a:cxnLst/>
              <a:rect l="l" t="t" r="r" b="b"/>
              <a:pathLst>
                <a:path w="5372" h="4593" extrusionOk="0">
                  <a:moveTo>
                    <a:pt x="3050" y="0"/>
                  </a:moveTo>
                  <a:cubicBezTo>
                    <a:pt x="2480" y="0"/>
                    <a:pt x="1901" y="213"/>
                    <a:pt x="1435" y="690"/>
                  </a:cubicBezTo>
                  <a:cubicBezTo>
                    <a:pt x="1" y="2124"/>
                    <a:pt x="1002" y="4593"/>
                    <a:pt x="3070" y="4593"/>
                  </a:cubicBezTo>
                  <a:cubicBezTo>
                    <a:pt x="4337" y="4593"/>
                    <a:pt x="5371" y="3559"/>
                    <a:pt x="5371" y="2291"/>
                  </a:cubicBezTo>
                  <a:cubicBezTo>
                    <a:pt x="5371" y="918"/>
                    <a:pt x="4232" y="0"/>
                    <a:pt x="3050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78" name="Google Shape;10978;p73"/>
            <p:cNvSpPr/>
            <p:nvPr/>
          </p:nvSpPr>
          <p:spPr>
            <a:xfrm>
              <a:off x="2500437" y="3628402"/>
              <a:ext cx="185012" cy="159270"/>
            </a:xfrm>
            <a:custGeom>
              <a:avLst/>
              <a:gdLst/>
              <a:ahLst/>
              <a:cxnLst/>
              <a:rect l="l" t="t" r="r" b="b"/>
              <a:pathLst>
                <a:path w="5872" h="5055" extrusionOk="0">
                  <a:moveTo>
                    <a:pt x="3370" y="451"/>
                  </a:moveTo>
                  <a:cubicBezTo>
                    <a:pt x="4504" y="451"/>
                    <a:pt x="5438" y="1385"/>
                    <a:pt x="5438" y="2519"/>
                  </a:cubicBezTo>
                  <a:cubicBezTo>
                    <a:pt x="5438" y="3763"/>
                    <a:pt x="4426" y="4593"/>
                    <a:pt x="3369" y="4593"/>
                  </a:cubicBezTo>
                  <a:cubicBezTo>
                    <a:pt x="2867" y="4593"/>
                    <a:pt x="2354" y="4406"/>
                    <a:pt x="1935" y="3987"/>
                  </a:cubicBezTo>
                  <a:cubicBezTo>
                    <a:pt x="634" y="2686"/>
                    <a:pt x="1535" y="484"/>
                    <a:pt x="3370" y="451"/>
                  </a:cubicBezTo>
                  <a:close/>
                  <a:moveTo>
                    <a:pt x="3342" y="1"/>
                  </a:moveTo>
                  <a:cubicBezTo>
                    <a:pt x="2722" y="1"/>
                    <a:pt x="2087" y="232"/>
                    <a:pt x="1568" y="751"/>
                  </a:cubicBezTo>
                  <a:cubicBezTo>
                    <a:pt x="1" y="2319"/>
                    <a:pt x="1101" y="5054"/>
                    <a:pt x="3370" y="5054"/>
                  </a:cubicBezTo>
                  <a:cubicBezTo>
                    <a:pt x="4771" y="5054"/>
                    <a:pt x="5872" y="3920"/>
                    <a:pt x="5872" y="2519"/>
                  </a:cubicBezTo>
                  <a:cubicBezTo>
                    <a:pt x="5872" y="1008"/>
                    <a:pt x="4637" y="1"/>
                    <a:pt x="3342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79" name="Google Shape;10979;p73"/>
            <p:cNvSpPr/>
            <p:nvPr/>
          </p:nvSpPr>
          <p:spPr>
            <a:xfrm>
              <a:off x="1972844" y="4513858"/>
              <a:ext cx="1267547" cy="59959"/>
            </a:xfrm>
            <a:custGeom>
              <a:avLst/>
              <a:gdLst/>
              <a:ahLst/>
              <a:cxnLst/>
              <a:rect l="l" t="t" r="r" b="b"/>
              <a:pathLst>
                <a:path w="40230" h="1903" extrusionOk="0">
                  <a:moveTo>
                    <a:pt x="0" y="1"/>
                  </a:moveTo>
                  <a:lnTo>
                    <a:pt x="0" y="1902"/>
                  </a:lnTo>
                  <a:lnTo>
                    <a:pt x="40229" y="1902"/>
                  </a:lnTo>
                  <a:lnTo>
                    <a:pt x="40229" y="1"/>
                  </a:ln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80" name="Google Shape;10980;p73"/>
            <p:cNvSpPr/>
            <p:nvPr/>
          </p:nvSpPr>
          <p:spPr>
            <a:xfrm>
              <a:off x="1965472" y="4507399"/>
              <a:ext cx="1282261" cy="73759"/>
            </a:xfrm>
            <a:custGeom>
              <a:avLst/>
              <a:gdLst/>
              <a:ahLst/>
              <a:cxnLst/>
              <a:rect l="l" t="t" r="r" b="b"/>
              <a:pathLst>
                <a:path w="40697" h="2341" extrusionOk="0">
                  <a:moveTo>
                    <a:pt x="40230" y="439"/>
                  </a:moveTo>
                  <a:lnTo>
                    <a:pt x="40230" y="1874"/>
                  </a:lnTo>
                  <a:lnTo>
                    <a:pt x="468" y="1874"/>
                  </a:lnTo>
                  <a:lnTo>
                    <a:pt x="468" y="439"/>
                  </a:lnTo>
                  <a:close/>
                  <a:moveTo>
                    <a:pt x="40505" y="1"/>
                  </a:moveTo>
                  <a:cubicBezTo>
                    <a:pt x="40491" y="1"/>
                    <a:pt x="40477" y="2"/>
                    <a:pt x="40463" y="6"/>
                  </a:cubicBezTo>
                  <a:lnTo>
                    <a:pt x="234" y="6"/>
                  </a:lnTo>
                  <a:cubicBezTo>
                    <a:pt x="101" y="6"/>
                    <a:pt x="1" y="106"/>
                    <a:pt x="1" y="206"/>
                  </a:cubicBezTo>
                  <a:lnTo>
                    <a:pt x="1" y="2107"/>
                  </a:lnTo>
                  <a:cubicBezTo>
                    <a:pt x="1" y="2207"/>
                    <a:pt x="101" y="2341"/>
                    <a:pt x="234" y="2341"/>
                  </a:cubicBezTo>
                  <a:lnTo>
                    <a:pt x="40463" y="2341"/>
                  </a:lnTo>
                  <a:cubicBezTo>
                    <a:pt x="40597" y="2341"/>
                    <a:pt x="40697" y="2207"/>
                    <a:pt x="40697" y="2107"/>
                  </a:cubicBezTo>
                  <a:lnTo>
                    <a:pt x="40697" y="206"/>
                  </a:lnTo>
                  <a:cubicBezTo>
                    <a:pt x="40697" y="117"/>
                    <a:pt x="40617" y="1"/>
                    <a:pt x="40505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25" name="Rectangle 24">
            <a:extLst>
              <a:ext uri="{FF2B5EF4-FFF2-40B4-BE49-F238E27FC236}">
                <a16:creationId xmlns:a16="http://schemas.microsoft.com/office/drawing/2014/main" id="{6A614DC7-7131-4678-B660-53F54D214E7A}"/>
              </a:ext>
            </a:extLst>
          </p:cNvPr>
          <p:cNvSpPr/>
          <p:nvPr/>
        </p:nvSpPr>
        <p:spPr>
          <a:xfrm>
            <a:off x="2361309" y="3339578"/>
            <a:ext cx="8483074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36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2. </a:t>
            </a:r>
            <a:r>
              <a:rPr lang="en-US" sz="36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Chuẩn</a:t>
            </a:r>
            <a:r>
              <a:rPr lang="en-US" sz="36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bị</a:t>
            </a:r>
            <a:r>
              <a:rPr lang="en-US" sz="36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bài</a:t>
            </a:r>
            <a:r>
              <a:rPr lang="en-US" sz="36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: </a:t>
            </a:r>
            <a:r>
              <a:rPr lang="en-US" sz="3600" b="1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Trừ</a:t>
            </a:r>
            <a:r>
              <a:rPr lang="en-US" sz="36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b="1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số</a:t>
            </a:r>
            <a:r>
              <a:rPr lang="en-US" sz="36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đo</a:t>
            </a:r>
            <a:r>
              <a:rPr lang="en-US" sz="36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thời</a:t>
            </a:r>
            <a:r>
              <a:rPr lang="en-US" sz="36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b="1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gian</a:t>
            </a:r>
            <a:endParaRPr lang="en-US" sz="36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6" name="Rectangle 25">
            <a:extLst>
              <a:ext uri="{FF2B5EF4-FFF2-40B4-BE49-F238E27FC236}">
                <a16:creationId xmlns:a16="http://schemas.microsoft.com/office/drawing/2014/main" id="{D3B10109-D2FD-4662-BB94-F46338AC0C91}"/>
              </a:ext>
            </a:extLst>
          </p:cNvPr>
          <p:cNvSpPr/>
          <p:nvPr/>
        </p:nvSpPr>
        <p:spPr>
          <a:xfrm>
            <a:off x="2361309" y="2228992"/>
            <a:ext cx="8549920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514350" indent="-514350" fontAlgn="base">
              <a:spcBef>
                <a:spcPct val="0"/>
              </a:spcBef>
              <a:spcAft>
                <a:spcPct val="0"/>
              </a:spcAft>
              <a:buFontTx/>
              <a:buAutoNum type="arabicPeriod"/>
              <a:defRPr/>
            </a:pPr>
            <a:r>
              <a:rPr lang="en-US" sz="36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Ôn</a:t>
            </a:r>
            <a:r>
              <a:rPr lang="en-US" sz="36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lại</a:t>
            </a:r>
            <a:r>
              <a:rPr lang="en-US" sz="36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các</a:t>
            </a:r>
            <a:r>
              <a:rPr lang="en-US" sz="36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bước</a:t>
            </a:r>
            <a:r>
              <a:rPr lang="en-US" sz="36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cộng</a:t>
            </a:r>
            <a:r>
              <a:rPr lang="en-US" sz="36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số</a:t>
            </a:r>
            <a:r>
              <a:rPr lang="en-US" sz="36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đo</a:t>
            </a:r>
            <a:r>
              <a:rPr lang="en-US" sz="36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thời</a:t>
            </a:r>
            <a:r>
              <a:rPr lang="en-US" sz="36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gian</a:t>
            </a:r>
            <a:r>
              <a:rPr lang="en-US" sz="36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</a:p>
        </p:txBody>
      </p:sp>
    </p:spTree>
  </p:cSld>
  <p:clrMapOvr>
    <a:masterClrMapping/>
  </p:clrMapOvr>
  <p:transition>
    <p:fade/>
  </p:transition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3" name="Group 642"/>
          <p:cNvGrpSpPr/>
          <p:nvPr/>
        </p:nvGrpSpPr>
        <p:grpSpPr>
          <a:xfrm>
            <a:off x="3723478" y="659480"/>
            <a:ext cx="685803" cy="703880"/>
            <a:chOff x="3788570" y="326290"/>
            <a:chExt cx="963613" cy="989013"/>
          </a:xfrm>
        </p:grpSpPr>
        <p:sp>
          <p:nvSpPr>
            <p:cNvPr id="1033" name="Freeform 10"/>
            <p:cNvSpPr>
              <a:spLocks/>
            </p:cNvSpPr>
            <p:nvPr/>
          </p:nvSpPr>
          <p:spPr bwMode="auto">
            <a:xfrm>
              <a:off x="3788570" y="326290"/>
              <a:ext cx="963613" cy="989013"/>
            </a:xfrm>
            <a:custGeom>
              <a:avLst/>
              <a:gdLst>
                <a:gd name="T0" fmla="*/ 243 w 607"/>
                <a:gd name="T1" fmla="*/ 479 h 623"/>
                <a:gd name="T2" fmla="*/ 33 w 607"/>
                <a:gd name="T3" fmla="*/ 534 h 623"/>
                <a:gd name="T4" fmla="*/ 117 w 607"/>
                <a:gd name="T5" fmla="*/ 332 h 623"/>
                <a:gd name="T6" fmla="*/ 0 w 607"/>
                <a:gd name="T7" fmla="*/ 151 h 623"/>
                <a:gd name="T8" fmla="*/ 217 w 607"/>
                <a:gd name="T9" fmla="*/ 170 h 623"/>
                <a:gd name="T10" fmla="*/ 353 w 607"/>
                <a:gd name="T11" fmla="*/ 0 h 623"/>
                <a:gd name="T12" fmla="*/ 405 w 607"/>
                <a:gd name="T13" fmla="*/ 210 h 623"/>
                <a:gd name="T14" fmla="*/ 607 w 607"/>
                <a:gd name="T15" fmla="*/ 291 h 623"/>
                <a:gd name="T16" fmla="*/ 419 w 607"/>
                <a:gd name="T17" fmla="*/ 405 h 623"/>
                <a:gd name="T18" fmla="*/ 408 w 607"/>
                <a:gd name="T19" fmla="*/ 623 h 623"/>
                <a:gd name="T20" fmla="*/ 243 w 607"/>
                <a:gd name="T21" fmla="*/ 479 h 6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07" h="623">
                  <a:moveTo>
                    <a:pt x="243" y="479"/>
                  </a:moveTo>
                  <a:lnTo>
                    <a:pt x="33" y="534"/>
                  </a:lnTo>
                  <a:lnTo>
                    <a:pt x="117" y="332"/>
                  </a:lnTo>
                  <a:lnTo>
                    <a:pt x="0" y="151"/>
                  </a:lnTo>
                  <a:lnTo>
                    <a:pt x="217" y="170"/>
                  </a:lnTo>
                  <a:lnTo>
                    <a:pt x="353" y="0"/>
                  </a:lnTo>
                  <a:lnTo>
                    <a:pt x="405" y="210"/>
                  </a:lnTo>
                  <a:lnTo>
                    <a:pt x="607" y="291"/>
                  </a:lnTo>
                  <a:lnTo>
                    <a:pt x="419" y="405"/>
                  </a:lnTo>
                  <a:lnTo>
                    <a:pt x="408" y="623"/>
                  </a:lnTo>
                  <a:lnTo>
                    <a:pt x="243" y="479"/>
                  </a:lnTo>
                  <a:close/>
                </a:path>
              </a:pathLst>
            </a:custGeom>
            <a:solidFill>
              <a:schemeClr val="tx2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034" name="Freeform 11"/>
            <p:cNvSpPr>
              <a:spLocks/>
            </p:cNvSpPr>
            <p:nvPr/>
          </p:nvSpPr>
          <p:spPr bwMode="auto">
            <a:xfrm>
              <a:off x="3939382" y="496152"/>
              <a:ext cx="638175" cy="655638"/>
            </a:xfrm>
            <a:custGeom>
              <a:avLst/>
              <a:gdLst>
                <a:gd name="T0" fmla="*/ 144 w 402"/>
                <a:gd name="T1" fmla="*/ 114 h 413"/>
                <a:gd name="T2" fmla="*/ 232 w 402"/>
                <a:gd name="T3" fmla="*/ 0 h 413"/>
                <a:gd name="T4" fmla="*/ 265 w 402"/>
                <a:gd name="T5" fmla="*/ 140 h 413"/>
                <a:gd name="T6" fmla="*/ 402 w 402"/>
                <a:gd name="T7" fmla="*/ 192 h 413"/>
                <a:gd name="T8" fmla="*/ 276 w 402"/>
                <a:gd name="T9" fmla="*/ 269 h 413"/>
                <a:gd name="T10" fmla="*/ 269 w 402"/>
                <a:gd name="T11" fmla="*/ 413 h 413"/>
                <a:gd name="T12" fmla="*/ 159 w 402"/>
                <a:gd name="T13" fmla="*/ 317 h 413"/>
                <a:gd name="T14" fmla="*/ 22 w 402"/>
                <a:gd name="T15" fmla="*/ 354 h 413"/>
                <a:gd name="T16" fmla="*/ 78 w 402"/>
                <a:gd name="T17" fmla="*/ 221 h 413"/>
                <a:gd name="T18" fmla="*/ 0 w 402"/>
                <a:gd name="T19" fmla="*/ 100 h 413"/>
                <a:gd name="T20" fmla="*/ 144 w 402"/>
                <a:gd name="T21" fmla="*/ 114 h 4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02" h="413">
                  <a:moveTo>
                    <a:pt x="144" y="114"/>
                  </a:moveTo>
                  <a:lnTo>
                    <a:pt x="232" y="0"/>
                  </a:lnTo>
                  <a:lnTo>
                    <a:pt x="265" y="140"/>
                  </a:lnTo>
                  <a:lnTo>
                    <a:pt x="402" y="192"/>
                  </a:lnTo>
                  <a:lnTo>
                    <a:pt x="276" y="269"/>
                  </a:lnTo>
                  <a:lnTo>
                    <a:pt x="269" y="413"/>
                  </a:lnTo>
                  <a:lnTo>
                    <a:pt x="159" y="317"/>
                  </a:lnTo>
                  <a:lnTo>
                    <a:pt x="22" y="354"/>
                  </a:lnTo>
                  <a:lnTo>
                    <a:pt x="78" y="221"/>
                  </a:lnTo>
                  <a:lnTo>
                    <a:pt x="0" y="100"/>
                  </a:lnTo>
                  <a:lnTo>
                    <a:pt x="144" y="11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</p:grpSp>
      <p:grpSp>
        <p:nvGrpSpPr>
          <p:cNvPr id="640" name="Group 639"/>
          <p:cNvGrpSpPr/>
          <p:nvPr/>
        </p:nvGrpSpPr>
        <p:grpSpPr>
          <a:xfrm>
            <a:off x="2924776" y="5683036"/>
            <a:ext cx="592414" cy="572294"/>
            <a:chOff x="3715545" y="5201503"/>
            <a:chExt cx="841375" cy="812800"/>
          </a:xfrm>
        </p:grpSpPr>
        <p:sp>
          <p:nvSpPr>
            <p:cNvPr id="1037" name="Freeform 14"/>
            <p:cNvSpPr>
              <a:spLocks/>
            </p:cNvSpPr>
            <p:nvPr/>
          </p:nvSpPr>
          <p:spPr bwMode="auto">
            <a:xfrm>
              <a:off x="3715545" y="5201503"/>
              <a:ext cx="841375" cy="812800"/>
            </a:xfrm>
            <a:custGeom>
              <a:avLst/>
              <a:gdLst>
                <a:gd name="T0" fmla="*/ 184 w 530"/>
                <a:gd name="T1" fmla="*/ 342 h 512"/>
                <a:gd name="T2" fmla="*/ 0 w 530"/>
                <a:gd name="T3" fmla="*/ 305 h 512"/>
                <a:gd name="T4" fmla="*/ 140 w 530"/>
                <a:gd name="T5" fmla="*/ 184 h 512"/>
                <a:gd name="T6" fmla="*/ 118 w 530"/>
                <a:gd name="T7" fmla="*/ 0 h 512"/>
                <a:gd name="T8" fmla="*/ 276 w 530"/>
                <a:gd name="T9" fmla="*/ 92 h 512"/>
                <a:gd name="T10" fmla="*/ 445 w 530"/>
                <a:gd name="T11" fmla="*/ 14 h 512"/>
                <a:gd name="T12" fmla="*/ 405 w 530"/>
                <a:gd name="T13" fmla="*/ 195 h 512"/>
                <a:gd name="T14" fmla="*/ 530 w 530"/>
                <a:gd name="T15" fmla="*/ 331 h 512"/>
                <a:gd name="T16" fmla="*/ 346 w 530"/>
                <a:gd name="T17" fmla="*/ 349 h 512"/>
                <a:gd name="T18" fmla="*/ 258 w 530"/>
                <a:gd name="T19" fmla="*/ 512 h 512"/>
                <a:gd name="T20" fmla="*/ 184 w 530"/>
                <a:gd name="T21" fmla="*/ 342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30" h="512">
                  <a:moveTo>
                    <a:pt x="184" y="342"/>
                  </a:moveTo>
                  <a:lnTo>
                    <a:pt x="0" y="305"/>
                  </a:lnTo>
                  <a:lnTo>
                    <a:pt x="140" y="184"/>
                  </a:lnTo>
                  <a:lnTo>
                    <a:pt x="118" y="0"/>
                  </a:lnTo>
                  <a:lnTo>
                    <a:pt x="276" y="92"/>
                  </a:lnTo>
                  <a:lnTo>
                    <a:pt x="445" y="14"/>
                  </a:lnTo>
                  <a:lnTo>
                    <a:pt x="405" y="195"/>
                  </a:lnTo>
                  <a:lnTo>
                    <a:pt x="530" y="331"/>
                  </a:lnTo>
                  <a:lnTo>
                    <a:pt x="346" y="349"/>
                  </a:lnTo>
                  <a:lnTo>
                    <a:pt x="258" y="512"/>
                  </a:lnTo>
                  <a:lnTo>
                    <a:pt x="184" y="342"/>
                  </a:lnTo>
                  <a:close/>
                </a:path>
              </a:pathLst>
            </a:custGeom>
            <a:solidFill>
              <a:schemeClr val="tx2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038" name="Freeform 15"/>
            <p:cNvSpPr>
              <a:spLocks/>
            </p:cNvSpPr>
            <p:nvPr/>
          </p:nvSpPr>
          <p:spPr bwMode="auto">
            <a:xfrm>
              <a:off x="3890170" y="5347553"/>
              <a:ext cx="503238" cy="484188"/>
            </a:xfrm>
            <a:custGeom>
              <a:avLst/>
              <a:gdLst>
                <a:gd name="T0" fmla="*/ 81 w 317"/>
                <a:gd name="T1" fmla="*/ 110 h 305"/>
                <a:gd name="T2" fmla="*/ 70 w 317"/>
                <a:gd name="T3" fmla="*/ 0 h 305"/>
                <a:gd name="T4" fmla="*/ 166 w 317"/>
                <a:gd name="T5" fmla="*/ 59 h 305"/>
                <a:gd name="T6" fmla="*/ 265 w 317"/>
                <a:gd name="T7" fmla="*/ 11 h 305"/>
                <a:gd name="T8" fmla="*/ 240 w 317"/>
                <a:gd name="T9" fmla="*/ 118 h 305"/>
                <a:gd name="T10" fmla="*/ 317 w 317"/>
                <a:gd name="T11" fmla="*/ 199 h 305"/>
                <a:gd name="T12" fmla="*/ 207 w 317"/>
                <a:gd name="T13" fmla="*/ 210 h 305"/>
                <a:gd name="T14" fmla="*/ 151 w 317"/>
                <a:gd name="T15" fmla="*/ 305 h 305"/>
                <a:gd name="T16" fmla="*/ 107 w 317"/>
                <a:gd name="T17" fmla="*/ 206 h 305"/>
                <a:gd name="T18" fmla="*/ 0 w 317"/>
                <a:gd name="T19" fmla="*/ 184 h 305"/>
                <a:gd name="T20" fmla="*/ 81 w 317"/>
                <a:gd name="T21" fmla="*/ 110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17" h="305">
                  <a:moveTo>
                    <a:pt x="81" y="110"/>
                  </a:moveTo>
                  <a:lnTo>
                    <a:pt x="70" y="0"/>
                  </a:lnTo>
                  <a:lnTo>
                    <a:pt x="166" y="59"/>
                  </a:lnTo>
                  <a:lnTo>
                    <a:pt x="265" y="11"/>
                  </a:lnTo>
                  <a:lnTo>
                    <a:pt x="240" y="118"/>
                  </a:lnTo>
                  <a:lnTo>
                    <a:pt x="317" y="199"/>
                  </a:lnTo>
                  <a:lnTo>
                    <a:pt x="207" y="210"/>
                  </a:lnTo>
                  <a:lnTo>
                    <a:pt x="151" y="305"/>
                  </a:lnTo>
                  <a:lnTo>
                    <a:pt x="107" y="206"/>
                  </a:lnTo>
                  <a:lnTo>
                    <a:pt x="0" y="184"/>
                  </a:lnTo>
                  <a:lnTo>
                    <a:pt x="81" y="11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</p:grpSp>
      <p:grpSp>
        <p:nvGrpSpPr>
          <p:cNvPr id="642" name="Group 641"/>
          <p:cNvGrpSpPr/>
          <p:nvPr/>
        </p:nvGrpSpPr>
        <p:grpSpPr>
          <a:xfrm>
            <a:off x="8902979" y="5145942"/>
            <a:ext cx="564762" cy="584202"/>
            <a:chOff x="8279607" y="5960328"/>
            <a:chExt cx="876300" cy="906463"/>
          </a:xfrm>
        </p:grpSpPr>
        <p:sp>
          <p:nvSpPr>
            <p:cNvPr id="1041" name="Freeform 18"/>
            <p:cNvSpPr>
              <a:spLocks/>
            </p:cNvSpPr>
            <p:nvPr/>
          </p:nvSpPr>
          <p:spPr bwMode="auto">
            <a:xfrm>
              <a:off x="8279607" y="5960328"/>
              <a:ext cx="876300" cy="906463"/>
            </a:xfrm>
            <a:custGeom>
              <a:avLst/>
              <a:gdLst>
                <a:gd name="T0" fmla="*/ 184 w 552"/>
                <a:gd name="T1" fmla="*/ 376 h 571"/>
                <a:gd name="T2" fmla="*/ 0 w 552"/>
                <a:gd name="T3" fmla="*/ 299 h 571"/>
                <a:gd name="T4" fmla="*/ 173 w 552"/>
                <a:gd name="T5" fmla="*/ 199 h 571"/>
                <a:gd name="T6" fmla="*/ 188 w 552"/>
                <a:gd name="T7" fmla="*/ 0 h 571"/>
                <a:gd name="T8" fmla="*/ 335 w 552"/>
                <a:gd name="T9" fmla="*/ 137 h 571"/>
                <a:gd name="T10" fmla="*/ 530 w 552"/>
                <a:gd name="T11" fmla="*/ 89 h 571"/>
                <a:gd name="T12" fmla="*/ 449 w 552"/>
                <a:gd name="T13" fmla="*/ 273 h 571"/>
                <a:gd name="T14" fmla="*/ 552 w 552"/>
                <a:gd name="T15" fmla="*/ 442 h 571"/>
                <a:gd name="T16" fmla="*/ 353 w 552"/>
                <a:gd name="T17" fmla="*/ 420 h 571"/>
                <a:gd name="T18" fmla="*/ 225 w 552"/>
                <a:gd name="T19" fmla="*/ 571 h 571"/>
                <a:gd name="T20" fmla="*/ 184 w 552"/>
                <a:gd name="T21" fmla="*/ 376 h 5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52" h="571">
                  <a:moveTo>
                    <a:pt x="184" y="376"/>
                  </a:moveTo>
                  <a:lnTo>
                    <a:pt x="0" y="299"/>
                  </a:lnTo>
                  <a:lnTo>
                    <a:pt x="173" y="199"/>
                  </a:lnTo>
                  <a:lnTo>
                    <a:pt x="188" y="0"/>
                  </a:lnTo>
                  <a:lnTo>
                    <a:pt x="335" y="137"/>
                  </a:lnTo>
                  <a:lnTo>
                    <a:pt x="530" y="89"/>
                  </a:lnTo>
                  <a:lnTo>
                    <a:pt x="449" y="273"/>
                  </a:lnTo>
                  <a:lnTo>
                    <a:pt x="552" y="442"/>
                  </a:lnTo>
                  <a:lnTo>
                    <a:pt x="353" y="420"/>
                  </a:lnTo>
                  <a:lnTo>
                    <a:pt x="225" y="571"/>
                  </a:lnTo>
                  <a:lnTo>
                    <a:pt x="184" y="376"/>
                  </a:lnTo>
                  <a:close/>
                </a:path>
              </a:pathLst>
            </a:custGeom>
            <a:solidFill>
              <a:schemeClr val="tx2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042" name="Freeform 19"/>
            <p:cNvSpPr>
              <a:spLocks/>
            </p:cNvSpPr>
            <p:nvPr/>
          </p:nvSpPr>
          <p:spPr bwMode="auto">
            <a:xfrm>
              <a:off x="8455820" y="6130190"/>
              <a:ext cx="549275" cy="566738"/>
            </a:xfrm>
            <a:custGeom>
              <a:avLst/>
              <a:gdLst>
                <a:gd name="T0" fmla="*/ 110 w 346"/>
                <a:gd name="T1" fmla="*/ 122 h 357"/>
                <a:gd name="T2" fmla="*/ 117 w 346"/>
                <a:gd name="T3" fmla="*/ 0 h 357"/>
                <a:gd name="T4" fmla="*/ 213 w 346"/>
                <a:gd name="T5" fmla="*/ 81 h 357"/>
                <a:gd name="T6" fmla="*/ 334 w 346"/>
                <a:gd name="T7" fmla="*/ 52 h 357"/>
                <a:gd name="T8" fmla="*/ 283 w 346"/>
                <a:gd name="T9" fmla="*/ 166 h 357"/>
                <a:gd name="T10" fmla="*/ 346 w 346"/>
                <a:gd name="T11" fmla="*/ 276 h 357"/>
                <a:gd name="T12" fmla="*/ 224 w 346"/>
                <a:gd name="T13" fmla="*/ 262 h 357"/>
                <a:gd name="T14" fmla="*/ 143 w 346"/>
                <a:gd name="T15" fmla="*/ 357 h 357"/>
                <a:gd name="T16" fmla="*/ 117 w 346"/>
                <a:gd name="T17" fmla="*/ 232 h 357"/>
                <a:gd name="T18" fmla="*/ 0 w 346"/>
                <a:gd name="T19" fmla="*/ 184 h 357"/>
                <a:gd name="T20" fmla="*/ 110 w 346"/>
                <a:gd name="T21" fmla="*/ 122 h 3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46" h="357">
                  <a:moveTo>
                    <a:pt x="110" y="122"/>
                  </a:moveTo>
                  <a:lnTo>
                    <a:pt x="117" y="0"/>
                  </a:lnTo>
                  <a:lnTo>
                    <a:pt x="213" y="81"/>
                  </a:lnTo>
                  <a:lnTo>
                    <a:pt x="334" y="52"/>
                  </a:lnTo>
                  <a:lnTo>
                    <a:pt x="283" y="166"/>
                  </a:lnTo>
                  <a:lnTo>
                    <a:pt x="346" y="276"/>
                  </a:lnTo>
                  <a:lnTo>
                    <a:pt x="224" y="262"/>
                  </a:lnTo>
                  <a:lnTo>
                    <a:pt x="143" y="357"/>
                  </a:lnTo>
                  <a:lnTo>
                    <a:pt x="117" y="232"/>
                  </a:lnTo>
                  <a:lnTo>
                    <a:pt x="0" y="184"/>
                  </a:lnTo>
                  <a:lnTo>
                    <a:pt x="110" y="1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</p:grpSp>
      <p:grpSp>
        <p:nvGrpSpPr>
          <p:cNvPr id="644" name="Group 643"/>
          <p:cNvGrpSpPr/>
          <p:nvPr/>
        </p:nvGrpSpPr>
        <p:grpSpPr>
          <a:xfrm>
            <a:off x="8282782" y="846320"/>
            <a:ext cx="619125" cy="596900"/>
            <a:chOff x="8314532" y="213577"/>
            <a:chExt cx="619125" cy="596900"/>
          </a:xfrm>
        </p:grpSpPr>
        <p:sp>
          <p:nvSpPr>
            <p:cNvPr id="1045" name="Freeform 22"/>
            <p:cNvSpPr>
              <a:spLocks/>
            </p:cNvSpPr>
            <p:nvPr/>
          </p:nvSpPr>
          <p:spPr bwMode="auto">
            <a:xfrm>
              <a:off x="8314532" y="213577"/>
              <a:ext cx="619125" cy="596900"/>
            </a:xfrm>
            <a:custGeom>
              <a:avLst/>
              <a:gdLst>
                <a:gd name="T0" fmla="*/ 188 w 390"/>
                <a:gd name="T1" fmla="*/ 306 h 376"/>
                <a:gd name="T2" fmla="*/ 63 w 390"/>
                <a:gd name="T3" fmla="*/ 361 h 376"/>
                <a:gd name="T4" fmla="*/ 92 w 390"/>
                <a:gd name="T5" fmla="*/ 229 h 376"/>
                <a:gd name="T6" fmla="*/ 0 w 390"/>
                <a:gd name="T7" fmla="*/ 129 h 376"/>
                <a:gd name="T8" fmla="*/ 136 w 390"/>
                <a:gd name="T9" fmla="*/ 118 h 376"/>
                <a:gd name="T10" fmla="*/ 206 w 390"/>
                <a:gd name="T11" fmla="*/ 0 h 376"/>
                <a:gd name="T12" fmla="*/ 258 w 390"/>
                <a:gd name="T13" fmla="*/ 126 h 376"/>
                <a:gd name="T14" fmla="*/ 390 w 390"/>
                <a:gd name="T15" fmla="*/ 151 h 376"/>
                <a:gd name="T16" fmla="*/ 287 w 390"/>
                <a:gd name="T17" fmla="*/ 240 h 376"/>
                <a:gd name="T18" fmla="*/ 306 w 390"/>
                <a:gd name="T19" fmla="*/ 376 h 376"/>
                <a:gd name="T20" fmla="*/ 188 w 390"/>
                <a:gd name="T21" fmla="*/ 306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90" h="376">
                  <a:moveTo>
                    <a:pt x="188" y="306"/>
                  </a:moveTo>
                  <a:lnTo>
                    <a:pt x="63" y="361"/>
                  </a:lnTo>
                  <a:lnTo>
                    <a:pt x="92" y="229"/>
                  </a:lnTo>
                  <a:lnTo>
                    <a:pt x="0" y="129"/>
                  </a:lnTo>
                  <a:lnTo>
                    <a:pt x="136" y="118"/>
                  </a:lnTo>
                  <a:lnTo>
                    <a:pt x="206" y="0"/>
                  </a:lnTo>
                  <a:lnTo>
                    <a:pt x="258" y="126"/>
                  </a:lnTo>
                  <a:lnTo>
                    <a:pt x="390" y="151"/>
                  </a:lnTo>
                  <a:lnTo>
                    <a:pt x="287" y="240"/>
                  </a:lnTo>
                  <a:lnTo>
                    <a:pt x="306" y="376"/>
                  </a:lnTo>
                  <a:lnTo>
                    <a:pt x="188" y="306"/>
                  </a:lnTo>
                  <a:close/>
                </a:path>
              </a:pathLst>
            </a:custGeom>
            <a:solidFill>
              <a:schemeClr val="tx2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046" name="Freeform 23"/>
            <p:cNvSpPr>
              <a:spLocks/>
            </p:cNvSpPr>
            <p:nvPr/>
          </p:nvSpPr>
          <p:spPr bwMode="auto">
            <a:xfrm>
              <a:off x="8425657" y="331052"/>
              <a:ext cx="396875" cy="379413"/>
            </a:xfrm>
            <a:custGeom>
              <a:avLst/>
              <a:gdLst>
                <a:gd name="T0" fmla="*/ 88 w 250"/>
                <a:gd name="T1" fmla="*/ 74 h 239"/>
                <a:gd name="T2" fmla="*/ 129 w 250"/>
                <a:gd name="T3" fmla="*/ 0 h 239"/>
                <a:gd name="T4" fmla="*/ 166 w 250"/>
                <a:gd name="T5" fmla="*/ 81 h 239"/>
                <a:gd name="T6" fmla="*/ 250 w 250"/>
                <a:gd name="T7" fmla="*/ 96 h 239"/>
                <a:gd name="T8" fmla="*/ 184 w 250"/>
                <a:gd name="T9" fmla="*/ 155 h 239"/>
                <a:gd name="T10" fmla="*/ 195 w 250"/>
                <a:gd name="T11" fmla="*/ 239 h 239"/>
                <a:gd name="T12" fmla="*/ 118 w 250"/>
                <a:gd name="T13" fmla="*/ 195 h 239"/>
                <a:gd name="T14" fmla="*/ 41 w 250"/>
                <a:gd name="T15" fmla="*/ 232 h 239"/>
                <a:gd name="T16" fmla="*/ 59 w 250"/>
                <a:gd name="T17" fmla="*/ 147 h 239"/>
                <a:gd name="T18" fmla="*/ 0 w 250"/>
                <a:gd name="T19" fmla="*/ 81 h 239"/>
                <a:gd name="T20" fmla="*/ 88 w 250"/>
                <a:gd name="T21" fmla="*/ 74 h 2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50" h="239">
                  <a:moveTo>
                    <a:pt x="88" y="74"/>
                  </a:moveTo>
                  <a:lnTo>
                    <a:pt x="129" y="0"/>
                  </a:lnTo>
                  <a:lnTo>
                    <a:pt x="166" y="81"/>
                  </a:lnTo>
                  <a:lnTo>
                    <a:pt x="250" y="96"/>
                  </a:lnTo>
                  <a:lnTo>
                    <a:pt x="184" y="155"/>
                  </a:lnTo>
                  <a:lnTo>
                    <a:pt x="195" y="239"/>
                  </a:lnTo>
                  <a:lnTo>
                    <a:pt x="118" y="195"/>
                  </a:lnTo>
                  <a:lnTo>
                    <a:pt x="41" y="232"/>
                  </a:lnTo>
                  <a:lnTo>
                    <a:pt x="59" y="147"/>
                  </a:lnTo>
                  <a:lnTo>
                    <a:pt x="0" y="81"/>
                  </a:lnTo>
                  <a:lnTo>
                    <a:pt x="88" y="7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</p:grpSp>
      <p:grpSp>
        <p:nvGrpSpPr>
          <p:cNvPr id="1025" name="Group 1024"/>
          <p:cNvGrpSpPr/>
          <p:nvPr/>
        </p:nvGrpSpPr>
        <p:grpSpPr>
          <a:xfrm>
            <a:off x="1391445" y="-434123"/>
            <a:ext cx="9859962" cy="7693026"/>
            <a:chOff x="1391445" y="-434123"/>
            <a:chExt cx="9859962" cy="7693026"/>
          </a:xfrm>
        </p:grpSpPr>
        <p:grpSp>
          <p:nvGrpSpPr>
            <p:cNvPr id="646" name="Group 645"/>
            <p:cNvGrpSpPr/>
            <p:nvPr/>
          </p:nvGrpSpPr>
          <p:grpSpPr>
            <a:xfrm>
              <a:off x="1391445" y="-188494"/>
              <a:ext cx="9859962" cy="7046494"/>
              <a:chOff x="1745457" y="-98600"/>
              <a:chExt cx="9151938" cy="6540501"/>
            </a:xfrm>
          </p:grpSpPr>
          <p:sp>
            <p:nvSpPr>
              <p:cNvPr id="1029" name="Freeform 6"/>
              <p:cNvSpPr>
                <a:spLocks/>
              </p:cNvSpPr>
              <p:nvPr/>
            </p:nvSpPr>
            <p:spPr bwMode="auto">
              <a:xfrm>
                <a:off x="1874045" y="444325"/>
                <a:ext cx="9023350" cy="5794376"/>
              </a:xfrm>
              <a:custGeom>
                <a:avLst/>
                <a:gdLst>
                  <a:gd name="T0" fmla="*/ 94 w 1544"/>
                  <a:gd name="T1" fmla="*/ 907 h 991"/>
                  <a:gd name="T2" fmla="*/ 156 w 1544"/>
                  <a:gd name="T3" fmla="*/ 643 h 991"/>
                  <a:gd name="T4" fmla="*/ 0 w 1544"/>
                  <a:gd name="T5" fmla="*/ 578 h 991"/>
                  <a:gd name="T6" fmla="*/ 149 w 1544"/>
                  <a:gd name="T7" fmla="*/ 461 h 991"/>
                  <a:gd name="T8" fmla="*/ 40 w 1544"/>
                  <a:gd name="T9" fmla="*/ 366 h 991"/>
                  <a:gd name="T10" fmla="*/ 253 w 1544"/>
                  <a:gd name="T11" fmla="*/ 274 h 991"/>
                  <a:gd name="T12" fmla="*/ 239 w 1544"/>
                  <a:gd name="T13" fmla="*/ 144 h 991"/>
                  <a:gd name="T14" fmla="*/ 518 w 1544"/>
                  <a:gd name="T15" fmla="*/ 149 h 991"/>
                  <a:gd name="T16" fmla="*/ 639 w 1544"/>
                  <a:gd name="T17" fmla="*/ 0 h 991"/>
                  <a:gd name="T18" fmla="*/ 830 w 1544"/>
                  <a:gd name="T19" fmla="*/ 184 h 991"/>
                  <a:gd name="T20" fmla="*/ 1060 w 1544"/>
                  <a:gd name="T21" fmla="*/ 19 h 991"/>
                  <a:gd name="T22" fmla="*/ 1146 w 1544"/>
                  <a:gd name="T23" fmla="*/ 209 h 991"/>
                  <a:gd name="T24" fmla="*/ 1430 w 1544"/>
                  <a:gd name="T25" fmla="*/ 149 h 991"/>
                  <a:gd name="T26" fmla="*/ 1304 w 1544"/>
                  <a:gd name="T27" fmla="*/ 370 h 991"/>
                  <a:gd name="T28" fmla="*/ 1544 w 1544"/>
                  <a:gd name="T29" fmla="*/ 430 h 991"/>
                  <a:gd name="T30" fmla="*/ 1369 w 1544"/>
                  <a:gd name="T31" fmla="*/ 607 h 991"/>
                  <a:gd name="T32" fmla="*/ 1446 w 1544"/>
                  <a:gd name="T33" fmla="*/ 781 h 991"/>
                  <a:gd name="T34" fmla="*/ 1146 w 1544"/>
                  <a:gd name="T35" fmla="*/ 765 h 991"/>
                  <a:gd name="T36" fmla="*/ 1069 w 1544"/>
                  <a:gd name="T37" fmla="*/ 949 h 991"/>
                  <a:gd name="T38" fmla="*/ 823 w 1544"/>
                  <a:gd name="T39" fmla="*/ 823 h 991"/>
                  <a:gd name="T40" fmla="*/ 616 w 1544"/>
                  <a:gd name="T41" fmla="*/ 991 h 991"/>
                  <a:gd name="T42" fmla="*/ 437 w 1544"/>
                  <a:gd name="T43" fmla="*/ 788 h 991"/>
                  <a:gd name="T44" fmla="*/ 94 w 1544"/>
                  <a:gd name="T45" fmla="*/ 907 h 9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544" h="991">
                    <a:moveTo>
                      <a:pt x="94" y="907"/>
                    </a:moveTo>
                    <a:cubicBezTo>
                      <a:pt x="94" y="907"/>
                      <a:pt x="257" y="749"/>
                      <a:pt x="156" y="643"/>
                    </a:cubicBezTo>
                    <a:cubicBezTo>
                      <a:pt x="55" y="537"/>
                      <a:pt x="0" y="578"/>
                      <a:pt x="0" y="578"/>
                    </a:cubicBezTo>
                    <a:cubicBezTo>
                      <a:pt x="0" y="578"/>
                      <a:pt x="160" y="531"/>
                      <a:pt x="149" y="461"/>
                    </a:cubicBezTo>
                    <a:cubicBezTo>
                      <a:pt x="139" y="391"/>
                      <a:pt x="40" y="366"/>
                      <a:pt x="40" y="366"/>
                    </a:cubicBezTo>
                    <a:cubicBezTo>
                      <a:pt x="40" y="366"/>
                      <a:pt x="211" y="372"/>
                      <a:pt x="253" y="274"/>
                    </a:cubicBezTo>
                    <a:cubicBezTo>
                      <a:pt x="295" y="177"/>
                      <a:pt x="239" y="144"/>
                      <a:pt x="239" y="144"/>
                    </a:cubicBezTo>
                    <a:cubicBezTo>
                      <a:pt x="239" y="144"/>
                      <a:pt x="418" y="221"/>
                      <a:pt x="518" y="149"/>
                    </a:cubicBezTo>
                    <a:cubicBezTo>
                      <a:pt x="618" y="77"/>
                      <a:pt x="639" y="0"/>
                      <a:pt x="639" y="0"/>
                    </a:cubicBezTo>
                    <a:cubicBezTo>
                      <a:pt x="639" y="0"/>
                      <a:pt x="667" y="226"/>
                      <a:pt x="830" y="184"/>
                    </a:cubicBezTo>
                    <a:cubicBezTo>
                      <a:pt x="992" y="142"/>
                      <a:pt x="1060" y="19"/>
                      <a:pt x="1060" y="19"/>
                    </a:cubicBezTo>
                    <a:cubicBezTo>
                      <a:pt x="1060" y="19"/>
                      <a:pt x="1004" y="195"/>
                      <a:pt x="1146" y="209"/>
                    </a:cubicBezTo>
                    <a:cubicBezTo>
                      <a:pt x="1288" y="223"/>
                      <a:pt x="1430" y="149"/>
                      <a:pt x="1430" y="149"/>
                    </a:cubicBezTo>
                    <a:cubicBezTo>
                      <a:pt x="1430" y="149"/>
                      <a:pt x="1209" y="267"/>
                      <a:pt x="1304" y="370"/>
                    </a:cubicBezTo>
                    <a:cubicBezTo>
                      <a:pt x="1399" y="472"/>
                      <a:pt x="1544" y="430"/>
                      <a:pt x="1544" y="430"/>
                    </a:cubicBezTo>
                    <a:cubicBezTo>
                      <a:pt x="1544" y="430"/>
                      <a:pt x="1353" y="493"/>
                      <a:pt x="1369" y="607"/>
                    </a:cubicBezTo>
                    <a:cubicBezTo>
                      <a:pt x="1385" y="721"/>
                      <a:pt x="1446" y="781"/>
                      <a:pt x="1446" y="781"/>
                    </a:cubicBezTo>
                    <a:cubicBezTo>
                      <a:pt x="1446" y="781"/>
                      <a:pt x="1241" y="677"/>
                      <a:pt x="1146" y="765"/>
                    </a:cubicBezTo>
                    <a:cubicBezTo>
                      <a:pt x="1050" y="853"/>
                      <a:pt x="1069" y="949"/>
                      <a:pt x="1069" y="949"/>
                    </a:cubicBezTo>
                    <a:cubicBezTo>
                      <a:pt x="1069" y="949"/>
                      <a:pt x="939" y="793"/>
                      <a:pt x="823" y="823"/>
                    </a:cubicBezTo>
                    <a:cubicBezTo>
                      <a:pt x="706" y="853"/>
                      <a:pt x="616" y="991"/>
                      <a:pt x="616" y="991"/>
                    </a:cubicBezTo>
                    <a:cubicBezTo>
                      <a:pt x="616" y="991"/>
                      <a:pt x="613" y="809"/>
                      <a:pt x="437" y="788"/>
                    </a:cubicBezTo>
                    <a:cubicBezTo>
                      <a:pt x="260" y="767"/>
                      <a:pt x="94" y="907"/>
                      <a:pt x="94" y="907"/>
                    </a:cubicBezTo>
                    <a:close/>
                  </a:path>
                </a:pathLst>
              </a:custGeom>
              <a:solidFill>
                <a:schemeClr val="tx2">
                  <a:lumMod val="5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293B3F"/>
                  </a:solidFill>
                  <a:effectLst/>
                  <a:uLnTx/>
                  <a:uFillTx/>
                  <a:latin typeface="Barlow Semi Condensed"/>
                  <a:ea typeface="+mn-ea"/>
                  <a:cs typeface="+mn-cs"/>
                </a:endParaRPr>
              </a:p>
            </p:txBody>
          </p:sp>
          <p:sp>
            <p:nvSpPr>
              <p:cNvPr id="1030" name="Freeform 7"/>
              <p:cNvSpPr>
                <a:spLocks/>
              </p:cNvSpPr>
              <p:nvPr/>
            </p:nvSpPr>
            <p:spPr bwMode="auto">
              <a:xfrm>
                <a:off x="1745457" y="-98600"/>
                <a:ext cx="8509000" cy="6540501"/>
              </a:xfrm>
              <a:custGeom>
                <a:avLst/>
                <a:gdLst>
                  <a:gd name="T0" fmla="*/ 654 w 1456"/>
                  <a:gd name="T1" fmla="*/ 993 h 1119"/>
                  <a:gd name="T2" fmla="*/ 507 w 1456"/>
                  <a:gd name="T3" fmla="*/ 843 h 1119"/>
                  <a:gd name="T4" fmla="*/ 185 w 1456"/>
                  <a:gd name="T5" fmla="*/ 939 h 1119"/>
                  <a:gd name="T6" fmla="*/ 230 w 1456"/>
                  <a:gd name="T7" fmla="*/ 771 h 1119"/>
                  <a:gd name="T8" fmla="*/ 87 w 1456"/>
                  <a:gd name="T9" fmla="*/ 658 h 1119"/>
                  <a:gd name="T10" fmla="*/ 183 w 1456"/>
                  <a:gd name="T11" fmla="*/ 590 h 1119"/>
                  <a:gd name="T12" fmla="*/ 0 w 1456"/>
                  <a:gd name="T13" fmla="*/ 435 h 1119"/>
                  <a:gd name="T14" fmla="*/ 312 w 1456"/>
                  <a:gd name="T15" fmla="*/ 400 h 1119"/>
                  <a:gd name="T16" fmla="*/ 300 w 1456"/>
                  <a:gd name="T17" fmla="*/ 267 h 1119"/>
                  <a:gd name="T18" fmla="*/ 499 w 1456"/>
                  <a:gd name="T19" fmla="*/ 295 h 1119"/>
                  <a:gd name="T20" fmla="*/ 668 w 1456"/>
                  <a:gd name="T21" fmla="*/ 0 h 1119"/>
                  <a:gd name="T22" fmla="*/ 825 w 1456"/>
                  <a:gd name="T23" fmla="*/ 300 h 1119"/>
                  <a:gd name="T24" fmla="*/ 1025 w 1456"/>
                  <a:gd name="T25" fmla="*/ 224 h 1119"/>
                  <a:gd name="T26" fmla="*/ 1144 w 1456"/>
                  <a:gd name="T27" fmla="*/ 321 h 1119"/>
                  <a:gd name="T28" fmla="*/ 1425 w 1456"/>
                  <a:gd name="T29" fmla="*/ 217 h 1119"/>
                  <a:gd name="T30" fmla="*/ 1282 w 1456"/>
                  <a:gd name="T31" fmla="*/ 456 h 1119"/>
                  <a:gd name="T32" fmla="*/ 1451 w 1456"/>
                  <a:gd name="T33" fmla="*/ 546 h 1119"/>
                  <a:gd name="T34" fmla="*/ 1360 w 1456"/>
                  <a:gd name="T35" fmla="*/ 689 h 1119"/>
                  <a:gd name="T36" fmla="*/ 1456 w 1456"/>
                  <a:gd name="T37" fmla="*/ 894 h 1119"/>
                  <a:gd name="T38" fmla="*/ 1156 w 1456"/>
                  <a:gd name="T39" fmla="*/ 805 h 1119"/>
                  <a:gd name="T40" fmla="*/ 1124 w 1456"/>
                  <a:gd name="T41" fmla="*/ 1119 h 1119"/>
                  <a:gd name="T42" fmla="*/ 849 w 1456"/>
                  <a:gd name="T43" fmla="*/ 881 h 1119"/>
                  <a:gd name="T44" fmla="*/ 654 w 1456"/>
                  <a:gd name="T45" fmla="*/ 993 h 1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56" h="1119">
                    <a:moveTo>
                      <a:pt x="654" y="993"/>
                    </a:moveTo>
                    <a:cubicBezTo>
                      <a:pt x="654" y="993"/>
                      <a:pt x="648" y="875"/>
                      <a:pt x="507" y="843"/>
                    </a:cubicBezTo>
                    <a:cubicBezTo>
                      <a:pt x="367" y="811"/>
                      <a:pt x="185" y="939"/>
                      <a:pt x="185" y="939"/>
                    </a:cubicBezTo>
                    <a:cubicBezTo>
                      <a:pt x="185" y="939"/>
                      <a:pt x="263" y="857"/>
                      <a:pt x="230" y="771"/>
                    </a:cubicBezTo>
                    <a:cubicBezTo>
                      <a:pt x="197" y="686"/>
                      <a:pt x="87" y="658"/>
                      <a:pt x="87" y="658"/>
                    </a:cubicBezTo>
                    <a:cubicBezTo>
                      <a:pt x="87" y="658"/>
                      <a:pt x="160" y="653"/>
                      <a:pt x="183" y="590"/>
                    </a:cubicBezTo>
                    <a:cubicBezTo>
                      <a:pt x="206" y="527"/>
                      <a:pt x="0" y="435"/>
                      <a:pt x="0" y="435"/>
                    </a:cubicBezTo>
                    <a:cubicBezTo>
                      <a:pt x="0" y="435"/>
                      <a:pt x="277" y="480"/>
                      <a:pt x="312" y="400"/>
                    </a:cubicBezTo>
                    <a:cubicBezTo>
                      <a:pt x="347" y="320"/>
                      <a:pt x="300" y="267"/>
                      <a:pt x="300" y="267"/>
                    </a:cubicBezTo>
                    <a:cubicBezTo>
                      <a:pt x="300" y="267"/>
                      <a:pt x="387" y="309"/>
                      <a:pt x="499" y="295"/>
                    </a:cubicBezTo>
                    <a:cubicBezTo>
                      <a:pt x="610" y="281"/>
                      <a:pt x="668" y="0"/>
                      <a:pt x="668" y="0"/>
                    </a:cubicBezTo>
                    <a:cubicBezTo>
                      <a:pt x="668" y="0"/>
                      <a:pt x="682" y="309"/>
                      <a:pt x="825" y="300"/>
                    </a:cubicBezTo>
                    <a:cubicBezTo>
                      <a:pt x="968" y="292"/>
                      <a:pt x="1025" y="224"/>
                      <a:pt x="1025" y="224"/>
                    </a:cubicBezTo>
                    <a:cubicBezTo>
                      <a:pt x="1025" y="224"/>
                      <a:pt x="1036" y="295"/>
                      <a:pt x="1144" y="321"/>
                    </a:cubicBezTo>
                    <a:cubicBezTo>
                      <a:pt x="1252" y="348"/>
                      <a:pt x="1425" y="217"/>
                      <a:pt x="1425" y="217"/>
                    </a:cubicBezTo>
                    <a:cubicBezTo>
                      <a:pt x="1425" y="217"/>
                      <a:pt x="1254" y="367"/>
                      <a:pt x="1282" y="456"/>
                    </a:cubicBezTo>
                    <a:cubicBezTo>
                      <a:pt x="1310" y="545"/>
                      <a:pt x="1451" y="546"/>
                      <a:pt x="1451" y="546"/>
                    </a:cubicBezTo>
                    <a:cubicBezTo>
                      <a:pt x="1451" y="546"/>
                      <a:pt x="1357" y="607"/>
                      <a:pt x="1360" y="689"/>
                    </a:cubicBezTo>
                    <a:cubicBezTo>
                      <a:pt x="1364" y="771"/>
                      <a:pt x="1456" y="894"/>
                      <a:pt x="1456" y="894"/>
                    </a:cubicBezTo>
                    <a:cubicBezTo>
                      <a:pt x="1456" y="894"/>
                      <a:pt x="1248" y="765"/>
                      <a:pt x="1156" y="805"/>
                    </a:cubicBezTo>
                    <a:cubicBezTo>
                      <a:pt x="1064" y="845"/>
                      <a:pt x="1124" y="1119"/>
                      <a:pt x="1124" y="1119"/>
                    </a:cubicBezTo>
                    <a:cubicBezTo>
                      <a:pt x="1124" y="1119"/>
                      <a:pt x="989" y="873"/>
                      <a:pt x="849" y="881"/>
                    </a:cubicBezTo>
                    <a:cubicBezTo>
                      <a:pt x="710" y="890"/>
                      <a:pt x="654" y="993"/>
                      <a:pt x="654" y="99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293B3F"/>
                  </a:solidFill>
                  <a:effectLst/>
                  <a:uLnTx/>
                  <a:uFillTx/>
                  <a:latin typeface="Barlow Semi Condensed"/>
                  <a:ea typeface="+mn-ea"/>
                  <a:cs typeface="+mn-cs"/>
                </a:endParaRPr>
              </a:p>
            </p:txBody>
          </p:sp>
        </p:grpSp>
        <p:sp>
          <p:nvSpPr>
            <p:cNvPr id="1047" name="Freeform 24"/>
            <p:cNvSpPr>
              <a:spLocks/>
            </p:cNvSpPr>
            <p:nvPr/>
          </p:nvSpPr>
          <p:spPr bwMode="auto">
            <a:xfrm>
              <a:off x="6749257" y="289777"/>
              <a:ext cx="735013" cy="1712913"/>
            </a:xfrm>
            <a:custGeom>
              <a:avLst/>
              <a:gdLst>
                <a:gd name="T0" fmla="*/ 0 w 463"/>
                <a:gd name="T1" fmla="*/ 1079 h 1079"/>
                <a:gd name="T2" fmla="*/ 386 w 463"/>
                <a:gd name="T3" fmla="*/ 0 h 1079"/>
                <a:gd name="T4" fmla="*/ 463 w 463"/>
                <a:gd name="T5" fmla="*/ 52 h 1079"/>
                <a:gd name="T6" fmla="*/ 0 w 463"/>
                <a:gd name="T7" fmla="*/ 1079 h 10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63" h="1079">
                  <a:moveTo>
                    <a:pt x="0" y="1079"/>
                  </a:moveTo>
                  <a:lnTo>
                    <a:pt x="386" y="0"/>
                  </a:lnTo>
                  <a:lnTo>
                    <a:pt x="463" y="52"/>
                  </a:lnTo>
                  <a:lnTo>
                    <a:pt x="0" y="1079"/>
                  </a:lnTo>
                  <a:close/>
                </a:path>
              </a:pathLst>
            </a:custGeom>
            <a:solidFill>
              <a:schemeClr val="tx2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048" name="Freeform 25"/>
            <p:cNvSpPr>
              <a:spLocks/>
            </p:cNvSpPr>
            <p:nvPr/>
          </p:nvSpPr>
          <p:spPr bwMode="auto">
            <a:xfrm>
              <a:off x="6895307" y="-434123"/>
              <a:ext cx="303213" cy="1028700"/>
            </a:xfrm>
            <a:custGeom>
              <a:avLst/>
              <a:gdLst>
                <a:gd name="T0" fmla="*/ 0 w 191"/>
                <a:gd name="T1" fmla="*/ 648 h 648"/>
                <a:gd name="T2" fmla="*/ 128 w 191"/>
                <a:gd name="T3" fmla="*/ 0 h 648"/>
                <a:gd name="T4" fmla="*/ 191 w 191"/>
                <a:gd name="T5" fmla="*/ 25 h 648"/>
                <a:gd name="T6" fmla="*/ 0 w 191"/>
                <a:gd name="T7" fmla="*/ 648 h 6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1" h="648">
                  <a:moveTo>
                    <a:pt x="0" y="648"/>
                  </a:moveTo>
                  <a:lnTo>
                    <a:pt x="128" y="0"/>
                  </a:lnTo>
                  <a:lnTo>
                    <a:pt x="191" y="25"/>
                  </a:lnTo>
                  <a:lnTo>
                    <a:pt x="0" y="648"/>
                  </a:lnTo>
                  <a:close/>
                </a:path>
              </a:pathLst>
            </a:custGeom>
            <a:solidFill>
              <a:schemeClr val="tx2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049" name="Freeform 26"/>
            <p:cNvSpPr>
              <a:spLocks/>
            </p:cNvSpPr>
            <p:nvPr/>
          </p:nvSpPr>
          <p:spPr bwMode="auto">
            <a:xfrm>
              <a:off x="1745457" y="1669315"/>
              <a:ext cx="1924050" cy="825500"/>
            </a:xfrm>
            <a:custGeom>
              <a:avLst/>
              <a:gdLst>
                <a:gd name="T0" fmla="*/ 1212 w 1212"/>
                <a:gd name="T1" fmla="*/ 520 h 520"/>
                <a:gd name="T2" fmla="*/ 0 w 1212"/>
                <a:gd name="T3" fmla="*/ 140 h 520"/>
                <a:gd name="T4" fmla="*/ 15 w 1212"/>
                <a:gd name="T5" fmla="*/ 0 h 520"/>
                <a:gd name="T6" fmla="*/ 1212 w 1212"/>
                <a:gd name="T7" fmla="*/ 520 h 5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12" h="520">
                  <a:moveTo>
                    <a:pt x="1212" y="520"/>
                  </a:moveTo>
                  <a:lnTo>
                    <a:pt x="0" y="140"/>
                  </a:lnTo>
                  <a:lnTo>
                    <a:pt x="15" y="0"/>
                  </a:lnTo>
                  <a:lnTo>
                    <a:pt x="1212" y="520"/>
                  </a:lnTo>
                  <a:close/>
                </a:path>
              </a:pathLst>
            </a:custGeom>
            <a:solidFill>
              <a:schemeClr val="tx2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050" name="Freeform 27"/>
            <p:cNvSpPr>
              <a:spLocks/>
            </p:cNvSpPr>
            <p:nvPr/>
          </p:nvSpPr>
          <p:spPr bwMode="auto">
            <a:xfrm>
              <a:off x="1769270" y="1429602"/>
              <a:ext cx="1128713" cy="579438"/>
            </a:xfrm>
            <a:custGeom>
              <a:avLst/>
              <a:gdLst>
                <a:gd name="T0" fmla="*/ 711 w 711"/>
                <a:gd name="T1" fmla="*/ 365 h 365"/>
                <a:gd name="T2" fmla="*/ 0 w 711"/>
                <a:gd name="T3" fmla="*/ 63 h 365"/>
                <a:gd name="T4" fmla="*/ 30 w 711"/>
                <a:gd name="T5" fmla="*/ 0 h 365"/>
                <a:gd name="T6" fmla="*/ 711 w 711"/>
                <a:gd name="T7" fmla="*/ 365 h 3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11" h="365">
                  <a:moveTo>
                    <a:pt x="711" y="365"/>
                  </a:moveTo>
                  <a:lnTo>
                    <a:pt x="0" y="63"/>
                  </a:lnTo>
                  <a:lnTo>
                    <a:pt x="30" y="0"/>
                  </a:lnTo>
                  <a:lnTo>
                    <a:pt x="711" y="365"/>
                  </a:lnTo>
                  <a:close/>
                </a:path>
              </a:pathLst>
            </a:custGeom>
            <a:solidFill>
              <a:schemeClr val="tx2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051" name="Freeform 28"/>
            <p:cNvSpPr>
              <a:spLocks/>
            </p:cNvSpPr>
            <p:nvPr/>
          </p:nvSpPr>
          <p:spPr bwMode="auto">
            <a:xfrm>
              <a:off x="2950370" y="6071453"/>
              <a:ext cx="719138" cy="754063"/>
            </a:xfrm>
            <a:custGeom>
              <a:avLst/>
              <a:gdLst>
                <a:gd name="T0" fmla="*/ 453 w 453"/>
                <a:gd name="T1" fmla="*/ 0 h 475"/>
                <a:gd name="T2" fmla="*/ 0 w 453"/>
                <a:gd name="T3" fmla="*/ 394 h 475"/>
                <a:gd name="T4" fmla="*/ 62 w 453"/>
                <a:gd name="T5" fmla="*/ 475 h 475"/>
                <a:gd name="T6" fmla="*/ 453 w 453"/>
                <a:gd name="T7" fmla="*/ 0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53" h="475">
                  <a:moveTo>
                    <a:pt x="453" y="0"/>
                  </a:moveTo>
                  <a:lnTo>
                    <a:pt x="0" y="394"/>
                  </a:lnTo>
                  <a:lnTo>
                    <a:pt x="62" y="475"/>
                  </a:lnTo>
                  <a:lnTo>
                    <a:pt x="453" y="0"/>
                  </a:lnTo>
                  <a:close/>
                </a:path>
              </a:pathLst>
            </a:custGeom>
            <a:solidFill>
              <a:schemeClr val="tx2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052" name="Freeform 29"/>
            <p:cNvSpPr>
              <a:spLocks/>
            </p:cNvSpPr>
            <p:nvPr/>
          </p:nvSpPr>
          <p:spPr bwMode="auto">
            <a:xfrm>
              <a:off x="6965157" y="5668228"/>
              <a:ext cx="706438" cy="1590675"/>
            </a:xfrm>
            <a:custGeom>
              <a:avLst/>
              <a:gdLst>
                <a:gd name="T0" fmla="*/ 313 w 445"/>
                <a:gd name="T1" fmla="*/ 1002 h 1002"/>
                <a:gd name="T2" fmla="*/ 0 w 445"/>
                <a:gd name="T3" fmla="*/ 0 h 1002"/>
                <a:gd name="T4" fmla="*/ 445 w 445"/>
                <a:gd name="T5" fmla="*/ 961 h 1002"/>
                <a:gd name="T6" fmla="*/ 313 w 445"/>
                <a:gd name="T7" fmla="*/ 1002 h 10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45" h="1002">
                  <a:moveTo>
                    <a:pt x="313" y="1002"/>
                  </a:moveTo>
                  <a:lnTo>
                    <a:pt x="0" y="0"/>
                  </a:lnTo>
                  <a:lnTo>
                    <a:pt x="445" y="961"/>
                  </a:lnTo>
                  <a:lnTo>
                    <a:pt x="313" y="1002"/>
                  </a:lnTo>
                  <a:close/>
                </a:path>
              </a:pathLst>
            </a:custGeom>
            <a:solidFill>
              <a:schemeClr val="tx2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053" name="Freeform 30"/>
            <p:cNvSpPr>
              <a:spLocks/>
            </p:cNvSpPr>
            <p:nvPr/>
          </p:nvSpPr>
          <p:spPr bwMode="auto">
            <a:xfrm>
              <a:off x="7257257" y="5879365"/>
              <a:ext cx="427038" cy="782638"/>
            </a:xfrm>
            <a:custGeom>
              <a:avLst/>
              <a:gdLst>
                <a:gd name="T0" fmla="*/ 228 w 269"/>
                <a:gd name="T1" fmla="*/ 493 h 493"/>
                <a:gd name="T2" fmla="*/ 0 w 269"/>
                <a:gd name="T3" fmla="*/ 0 h 493"/>
                <a:gd name="T4" fmla="*/ 269 w 269"/>
                <a:gd name="T5" fmla="*/ 456 h 493"/>
                <a:gd name="T6" fmla="*/ 228 w 269"/>
                <a:gd name="T7" fmla="*/ 493 h 4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9" h="493">
                  <a:moveTo>
                    <a:pt x="228" y="493"/>
                  </a:moveTo>
                  <a:lnTo>
                    <a:pt x="0" y="0"/>
                  </a:lnTo>
                  <a:lnTo>
                    <a:pt x="269" y="456"/>
                  </a:lnTo>
                  <a:lnTo>
                    <a:pt x="228" y="493"/>
                  </a:lnTo>
                  <a:close/>
                </a:path>
              </a:pathLst>
            </a:custGeom>
            <a:solidFill>
              <a:schemeClr val="tx2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054" name="Freeform 31"/>
            <p:cNvSpPr>
              <a:spLocks/>
            </p:cNvSpPr>
            <p:nvPr/>
          </p:nvSpPr>
          <p:spPr bwMode="auto">
            <a:xfrm>
              <a:off x="9267032" y="3944203"/>
              <a:ext cx="1835150" cy="427038"/>
            </a:xfrm>
            <a:custGeom>
              <a:avLst/>
              <a:gdLst>
                <a:gd name="T0" fmla="*/ 0 w 1156"/>
                <a:gd name="T1" fmla="*/ 0 h 269"/>
                <a:gd name="T2" fmla="*/ 1156 w 1156"/>
                <a:gd name="T3" fmla="*/ 81 h 269"/>
                <a:gd name="T4" fmla="*/ 1130 w 1156"/>
                <a:gd name="T5" fmla="*/ 269 h 269"/>
                <a:gd name="T6" fmla="*/ 0 w 1156"/>
                <a:gd name="T7" fmla="*/ 0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56" h="269">
                  <a:moveTo>
                    <a:pt x="0" y="0"/>
                  </a:moveTo>
                  <a:lnTo>
                    <a:pt x="1156" y="81"/>
                  </a:lnTo>
                  <a:lnTo>
                    <a:pt x="1130" y="26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055" name="Freeform 32"/>
            <p:cNvSpPr>
              <a:spLocks/>
            </p:cNvSpPr>
            <p:nvPr/>
          </p:nvSpPr>
          <p:spPr bwMode="auto">
            <a:xfrm>
              <a:off x="9186070" y="986690"/>
              <a:ext cx="560388" cy="379413"/>
            </a:xfrm>
            <a:custGeom>
              <a:avLst/>
              <a:gdLst>
                <a:gd name="T0" fmla="*/ 0 w 353"/>
                <a:gd name="T1" fmla="*/ 239 h 239"/>
                <a:gd name="T2" fmla="*/ 320 w 353"/>
                <a:gd name="T3" fmla="*/ 0 h 239"/>
                <a:gd name="T4" fmla="*/ 353 w 353"/>
                <a:gd name="T5" fmla="*/ 77 h 239"/>
                <a:gd name="T6" fmla="*/ 0 w 353"/>
                <a:gd name="T7" fmla="*/ 239 h 2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53" h="239">
                  <a:moveTo>
                    <a:pt x="0" y="239"/>
                  </a:moveTo>
                  <a:lnTo>
                    <a:pt x="320" y="0"/>
                  </a:lnTo>
                  <a:lnTo>
                    <a:pt x="353" y="77"/>
                  </a:lnTo>
                  <a:lnTo>
                    <a:pt x="0" y="239"/>
                  </a:lnTo>
                  <a:close/>
                </a:path>
              </a:pathLst>
            </a:custGeom>
            <a:solidFill>
              <a:schemeClr val="tx2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</p:grpSp>
      <p:sp>
        <p:nvSpPr>
          <p:cNvPr id="2" name="TextBox 1"/>
          <p:cNvSpPr txBox="1"/>
          <p:nvPr/>
        </p:nvSpPr>
        <p:spPr>
          <a:xfrm>
            <a:off x="2590800" y="2593967"/>
            <a:ext cx="7155658" cy="1852815"/>
          </a:xfrm>
          <a:prstGeom prst="rect">
            <a:avLst/>
          </a:prstGeom>
          <a:noFill/>
        </p:spPr>
        <p:txBody>
          <a:bodyPr wrap="square" lIns="91440" tIns="45720" rIns="91440" bIns="4572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800" b="0" i="0" u="none" strike="noStrike" kern="1200" cap="none" spc="0" normalizeH="0" baseline="0" noProof="0" dirty="0">
                <a:ln>
                  <a:noFill/>
                </a:ln>
                <a:solidFill>
                  <a:srgbClr val="E32127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KHỞI ĐỘNG</a:t>
            </a:r>
          </a:p>
        </p:txBody>
      </p:sp>
    </p:spTree>
    <p:extLst>
      <p:ext uri="{BB962C8B-B14F-4D97-AF65-F5344CB8AC3E}">
        <p14:creationId xmlns:p14="http://schemas.microsoft.com/office/powerpoint/2010/main" val="740913606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0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0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10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6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64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6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6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6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6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6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6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6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6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6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6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500"/>
                            </p:stCondLst>
                            <p:childTnLst>
                              <p:par>
                                <p:cTn id="31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2" name="Google Shape;252;p35"/>
          <p:cNvSpPr txBox="1">
            <a:spLocks noGrp="1"/>
          </p:cNvSpPr>
          <p:nvPr>
            <p:ph type="title"/>
          </p:nvPr>
        </p:nvSpPr>
        <p:spPr>
          <a:xfrm>
            <a:off x="960000" y="609600"/>
            <a:ext cx="10272000" cy="7636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r>
              <a:rPr lang="en-US" sz="4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Câu</a:t>
            </a:r>
            <a:r>
              <a:rPr lang="en-US" sz="4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1: </a:t>
            </a:r>
            <a:r>
              <a:rPr lang="en-US" sz="4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Năm</a:t>
            </a:r>
            <a:r>
              <a:rPr lang="en-US" sz="4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2022 </a:t>
            </a:r>
            <a:r>
              <a:rPr lang="en-US" sz="4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thuộc</a:t>
            </a:r>
            <a:r>
              <a:rPr lang="en-US" sz="4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thế</a:t>
            </a:r>
            <a:r>
              <a:rPr lang="en-US" sz="4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kỉ</a:t>
            </a:r>
            <a:r>
              <a:rPr lang="en-US" sz="4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nào</a:t>
            </a:r>
            <a:r>
              <a:rPr lang="en-US" sz="4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?</a:t>
            </a:r>
            <a:endParaRPr sz="40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54" name="Google Shape;254;p35"/>
          <p:cNvSpPr/>
          <p:nvPr/>
        </p:nvSpPr>
        <p:spPr>
          <a:xfrm>
            <a:off x="406931" y="166935"/>
            <a:ext cx="1106136" cy="1106136"/>
          </a:xfrm>
          <a:prstGeom prst="irregularSeal1">
            <a:avLst/>
          </a:prstGeom>
          <a:solidFill>
            <a:schemeClr val="lt2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55" name="Google Shape;255;p35"/>
          <p:cNvSpPr/>
          <p:nvPr/>
        </p:nvSpPr>
        <p:spPr>
          <a:xfrm rot="10800000">
            <a:off x="10678932" y="5562600"/>
            <a:ext cx="1106136" cy="1106136"/>
          </a:xfrm>
          <a:prstGeom prst="irregularSeal1">
            <a:avLst/>
          </a:prstGeom>
          <a:solidFill>
            <a:schemeClr val="lt2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6" name="Rounded Rectangle 4">
            <a:extLst>
              <a:ext uri="{FF2B5EF4-FFF2-40B4-BE49-F238E27FC236}">
                <a16:creationId xmlns:a16="http://schemas.microsoft.com/office/drawing/2014/main" id="{A9103582-FD72-4DBA-AEB7-3B57FF74352C}"/>
              </a:ext>
            </a:extLst>
          </p:cNvPr>
          <p:cNvSpPr/>
          <p:nvPr/>
        </p:nvSpPr>
        <p:spPr>
          <a:xfrm>
            <a:off x="2344163" y="2643079"/>
            <a:ext cx="3505200" cy="794682"/>
          </a:xfrm>
          <a:prstGeom prst="roundRect">
            <a:avLst/>
          </a:prstGeom>
          <a:solidFill>
            <a:schemeClr val="bg2">
              <a:lumMod val="20000"/>
              <a:lumOff val="80000"/>
            </a:schemeClr>
          </a:solidFill>
          <a:ln w="25400" cap="flat" cmpd="sng" algn="ctr">
            <a:solidFill>
              <a:schemeClr val="tx1">
                <a:lumMod val="95000"/>
                <a:lumOff val="5000"/>
              </a:schemeClr>
            </a:solidFill>
            <a:prstDash val="sysDash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Thế</a:t>
            </a:r>
            <a:r>
              <a:rPr kumimoji="0" lang="en-US" sz="3200" b="1" i="0" u="none" strike="noStrike" kern="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1" i="0" u="none" strike="noStrike" kern="0" cap="none" spc="0" normalizeH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kỉ</a:t>
            </a:r>
            <a:r>
              <a:rPr kumimoji="0" lang="en-US" sz="3200" b="1" i="0" u="none" strike="noStrike" kern="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XXI</a:t>
            </a:r>
            <a:endParaRPr kumimoji="0" lang="en-US" sz="3200" b="1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7" name="Rounded Rectangle 11">
            <a:extLst>
              <a:ext uri="{FF2B5EF4-FFF2-40B4-BE49-F238E27FC236}">
                <a16:creationId xmlns:a16="http://schemas.microsoft.com/office/drawing/2014/main" id="{A1E5BD1D-031F-4AF1-A6A4-9AA52B04A11B}"/>
              </a:ext>
            </a:extLst>
          </p:cNvPr>
          <p:cNvSpPr/>
          <p:nvPr/>
        </p:nvSpPr>
        <p:spPr>
          <a:xfrm>
            <a:off x="7056783" y="2658321"/>
            <a:ext cx="3505200" cy="794682"/>
          </a:xfrm>
          <a:prstGeom prst="roundRect">
            <a:avLst/>
          </a:prstGeom>
          <a:solidFill>
            <a:srgbClr val="00B0F0">
              <a:alpha val="69804"/>
            </a:srgbClr>
          </a:solidFill>
          <a:ln w="25400" cap="flat" cmpd="sng" algn="ctr">
            <a:solidFill>
              <a:schemeClr val="tx1">
                <a:lumMod val="95000"/>
                <a:lumOff val="5000"/>
              </a:schemeClr>
            </a:solidFill>
            <a:prstDash val="sysDash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Thế</a:t>
            </a:r>
            <a:r>
              <a:rPr kumimoji="0" lang="en-US" sz="3200" b="1" i="0" u="none" strike="noStrike" kern="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1" i="0" u="none" strike="noStrike" kern="0" cap="none" spc="0" normalizeH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kỉ</a:t>
            </a:r>
            <a:r>
              <a:rPr kumimoji="0" lang="en-US" sz="3200" b="1" i="0" u="none" strike="noStrike" kern="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XXII</a:t>
            </a:r>
            <a:endParaRPr kumimoji="0" lang="en-US" sz="3200" b="1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8" name="Rounded Rectangle 12">
            <a:extLst>
              <a:ext uri="{FF2B5EF4-FFF2-40B4-BE49-F238E27FC236}">
                <a16:creationId xmlns:a16="http://schemas.microsoft.com/office/drawing/2014/main" id="{9854A01D-C2D6-4BDD-9769-73C9A31C74AE}"/>
              </a:ext>
            </a:extLst>
          </p:cNvPr>
          <p:cNvSpPr/>
          <p:nvPr/>
        </p:nvSpPr>
        <p:spPr>
          <a:xfrm>
            <a:off x="2377521" y="4558368"/>
            <a:ext cx="3505200" cy="794682"/>
          </a:xfrm>
          <a:prstGeom prst="roundRect">
            <a:avLst/>
          </a:prstGeom>
          <a:solidFill>
            <a:srgbClr val="94E76E"/>
          </a:solidFill>
          <a:ln w="25400" cap="flat" cmpd="sng" algn="ctr">
            <a:solidFill>
              <a:schemeClr val="tx1">
                <a:lumMod val="95000"/>
                <a:lumOff val="5000"/>
              </a:schemeClr>
            </a:solidFill>
            <a:prstDash val="sysDash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Thế</a:t>
            </a:r>
            <a:r>
              <a:rPr kumimoji="0" lang="en-US" sz="3200" b="1" i="0" u="none" strike="noStrike" kern="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1" i="0" u="none" strike="noStrike" kern="0" cap="none" spc="0" normalizeH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kỉ</a:t>
            </a:r>
            <a:r>
              <a:rPr kumimoji="0" lang="en-US" sz="3200" b="1" i="0" u="none" strike="noStrike" kern="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XX</a:t>
            </a:r>
            <a:endParaRPr kumimoji="0" lang="en-US" sz="3200" b="1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9" name="Rounded Rectangle 13">
            <a:extLst>
              <a:ext uri="{FF2B5EF4-FFF2-40B4-BE49-F238E27FC236}">
                <a16:creationId xmlns:a16="http://schemas.microsoft.com/office/drawing/2014/main" id="{9DE27199-CA65-4B26-BAB7-5937D17F4295}"/>
              </a:ext>
            </a:extLst>
          </p:cNvPr>
          <p:cNvSpPr/>
          <p:nvPr/>
        </p:nvSpPr>
        <p:spPr>
          <a:xfrm>
            <a:off x="7086600" y="4558368"/>
            <a:ext cx="3505200" cy="794682"/>
          </a:xfrm>
          <a:prstGeom prst="roundRect">
            <a:avLst/>
          </a:prstGeom>
          <a:solidFill>
            <a:srgbClr val="FF9966">
              <a:alpha val="69804"/>
            </a:srgbClr>
          </a:solidFill>
          <a:ln w="25400" cap="flat" cmpd="sng" algn="ctr">
            <a:solidFill>
              <a:schemeClr val="tx1">
                <a:lumMod val="95000"/>
                <a:lumOff val="5000"/>
              </a:schemeClr>
            </a:solidFill>
            <a:prstDash val="sysDash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Thế</a:t>
            </a:r>
            <a:r>
              <a:rPr kumimoji="0" lang="en-US" sz="3200" b="1" i="0" u="none" strike="noStrike" kern="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1" i="0" u="none" strike="noStrike" kern="0" cap="none" spc="0" normalizeH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kỉ</a:t>
            </a:r>
            <a:r>
              <a:rPr kumimoji="0" lang="en-US" sz="3200" b="1" i="0" u="none" strike="noStrike" kern="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XIX</a:t>
            </a:r>
            <a:endParaRPr kumimoji="0" lang="en-US" sz="3200" b="1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10" name="Google Shape;6759;p63">
            <a:extLst>
              <a:ext uri="{FF2B5EF4-FFF2-40B4-BE49-F238E27FC236}">
                <a16:creationId xmlns:a16="http://schemas.microsoft.com/office/drawing/2014/main" id="{BFA8B64E-7E80-4CB4-ABA7-93EC5DECC88F}"/>
              </a:ext>
            </a:extLst>
          </p:cNvPr>
          <p:cNvGrpSpPr/>
          <p:nvPr/>
        </p:nvGrpSpPr>
        <p:grpSpPr>
          <a:xfrm>
            <a:off x="1690772" y="2378130"/>
            <a:ext cx="1210258" cy="1187340"/>
            <a:chOff x="6897400" y="3081200"/>
            <a:chExt cx="653225" cy="702100"/>
          </a:xfrm>
        </p:grpSpPr>
        <p:sp>
          <p:nvSpPr>
            <p:cNvPr id="11" name="Google Shape;6760;p63">
              <a:extLst>
                <a:ext uri="{FF2B5EF4-FFF2-40B4-BE49-F238E27FC236}">
                  <a16:creationId xmlns:a16="http://schemas.microsoft.com/office/drawing/2014/main" id="{D39D96CD-00CC-4BC3-A534-F7FBD0F84A6B}"/>
                </a:ext>
              </a:extLst>
            </p:cNvPr>
            <p:cNvSpPr/>
            <p:nvPr/>
          </p:nvSpPr>
          <p:spPr>
            <a:xfrm>
              <a:off x="7054775" y="3516100"/>
              <a:ext cx="279725" cy="178775"/>
            </a:xfrm>
            <a:custGeom>
              <a:avLst/>
              <a:gdLst/>
              <a:ahLst/>
              <a:cxnLst/>
              <a:rect l="l" t="t" r="r" b="b"/>
              <a:pathLst>
                <a:path w="11189" h="7151" extrusionOk="0">
                  <a:moveTo>
                    <a:pt x="1" y="0"/>
                  </a:moveTo>
                  <a:lnTo>
                    <a:pt x="1" y="7150"/>
                  </a:lnTo>
                  <a:lnTo>
                    <a:pt x="11188" y="7150"/>
                  </a:lnTo>
                  <a:lnTo>
                    <a:pt x="11188" y="0"/>
                  </a:lnTo>
                  <a:close/>
                </a:path>
              </a:pathLst>
            </a:custGeom>
            <a:solidFill>
              <a:srgbClr val="FFC7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12" name="Google Shape;6761;p63">
              <a:extLst>
                <a:ext uri="{FF2B5EF4-FFF2-40B4-BE49-F238E27FC236}">
                  <a16:creationId xmlns:a16="http://schemas.microsoft.com/office/drawing/2014/main" id="{868F7F40-E06D-4ACF-9012-F943AD8FC6F9}"/>
                </a:ext>
              </a:extLst>
            </p:cNvPr>
            <p:cNvSpPr/>
            <p:nvPr/>
          </p:nvSpPr>
          <p:spPr>
            <a:xfrm>
              <a:off x="7162050" y="3139250"/>
              <a:ext cx="329850" cy="644050"/>
            </a:xfrm>
            <a:custGeom>
              <a:avLst/>
              <a:gdLst/>
              <a:ahLst/>
              <a:cxnLst/>
              <a:rect l="l" t="t" r="r" b="b"/>
              <a:pathLst>
                <a:path w="13194" h="25762" extrusionOk="0">
                  <a:moveTo>
                    <a:pt x="0" y="1"/>
                  </a:moveTo>
                  <a:lnTo>
                    <a:pt x="0" y="10134"/>
                  </a:lnTo>
                  <a:lnTo>
                    <a:pt x="1306" y="11438"/>
                  </a:lnTo>
                  <a:lnTo>
                    <a:pt x="5807" y="23441"/>
                  </a:lnTo>
                  <a:cubicBezTo>
                    <a:pt x="6346" y="24874"/>
                    <a:pt x="7707" y="25762"/>
                    <a:pt x="9155" y="25762"/>
                  </a:cubicBezTo>
                  <a:cubicBezTo>
                    <a:pt x="9572" y="25762"/>
                    <a:pt x="9997" y="25689"/>
                    <a:pt x="10410" y="25533"/>
                  </a:cubicBezTo>
                  <a:cubicBezTo>
                    <a:pt x="12257" y="24837"/>
                    <a:pt x="13194" y="22776"/>
                    <a:pt x="12502" y="20929"/>
                  </a:cubicBezTo>
                  <a:lnTo>
                    <a:pt x="4652" y="1"/>
                  </a:lnTo>
                  <a:close/>
                </a:path>
              </a:pathLst>
            </a:custGeom>
            <a:solidFill>
              <a:srgbClr val="FFC7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13" name="Google Shape;6762;p63">
              <a:extLst>
                <a:ext uri="{FF2B5EF4-FFF2-40B4-BE49-F238E27FC236}">
                  <a16:creationId xmlns:a16="http://schemas.microsoft.com/office/drawing/2014/main" id="{33CF2176-B900-4096-8EF6-C3622F542890}"/>
                </a:ext>
              </a:extLst>
            </p:cNvPr>
            <p:cNvSpPr/>
            <p:nvPr/>
          </p:nvSpPr>
          <p:spPr>
            <a:xfrm>
              <a:off x="6897400" y="3081200"/>
              <a:ext cx="380975" cy="702075"/>
            </a:xfrm>
            <a:custGeom>
              <a:avLst/>
              <a:gdLst/>
              <a:ahLst/>
              <a:cxnLst/>
              <a:rect l="l" t="t" r="r" b="b"/>
              <a:pathLst>
                <a:path w="15239" h="28083" extrusionOk="0">
                  <a:moveTo>
                    <a:pt x="11890" y="0"/>
                  </a:moveTo>
                  <a:cubicBezTo>
                    <a:pt x="10398" y="0"/>
                    <a:pt x="9065" y="925"/>
                    <a:pt x="8541" y="2320"/>
                  </a:cubicBezTo>
                  <a:lnTo>
                    <a:pt x="694" y="23251"/>
                  </a:lnTo>
                  <a:cubicBezTo>
                    <a:pt x="1" y="25099"/>
                    <a:pt x="938" y="27160"/>
                    <a:pt x="2785" y="27854"/>
                  </a:cubicBezTo>
                  <a:cubicBezTo>
                    <a:pt x="3199" y="28009"/>
                    <a:pt x="3623" y="28082"/>
                    <a:pt x="4039" y="28082"/>
                  </a:cubicBezTo>
                  <a:cubicBezTo>
                    <a:pt x="5487" y="28082"/>
                    <a:pt x="6850" y="27197"/>
                    <a:pt x="7389" y="25763"/>
                  </a:cubicBezTo>
                  <a:lnTo>
                    <a:pt x="11890" y="13758"/>
                  </a:lnTo>
                  <a:lnTo>
                    <a:pt x="11890" y="10475"/>
                  </a:lnTo>
                  <a:cubicBezTo>
                    <a:pt x="11890" y="7423"/>
                    <a:pt x="13092" y="4493"/>
                    <a:pt x="15238" y="2323"/>
                  </a:cubicBezTo>
                  <a:cubicBezTo>
                    <a:pt x="14715" y="925"/>
                    <a:pt x="13381" y="0"/>
                    <a:pt x="11890" y="0"/>
                  </a:cubicBezTo>
                  <a:close/>
                </a:path>
              </a:pathLst>
            </a:custGeom>
            <a:solidFill>
              <a:srgbClr val="FFC7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14" name="Google Shape;6763;p63">
              <a:extLst>
                <a:ext uri="{FF2B5EF4-FFF2-40B4-BE49-F238E27FC236}">
                  <a16:creationId xmlns:a16="http://schemas.microsoft.com/office/drawing/2014/main" id="{1EC97299-EA88-4478-8D23-259F6F60F291}"/>
                </a:ext>
              </a:extLst>
            </p:cNvPr>
            <p:cNvSpPr/>
            <p:nvPr/>
          </p:nvSpPr>
          <p:spPr>
            <a:xfrm>
              <a:off x="7040825" y="3358075"/>
              <a:ext cx="82950" cy="66100"/>
            </a:xfrm>
            <a:custGeom>
              <a:avLst/>
              <a:gdLst/>
              <a:ahLst/>
              <a:cxnLst/>
              <a:rect l="l" t="t" r="r" b="b"/>
              <a:pathLst>
                <a:path w="3318" h="2644" extrusionOk="0">
                  <a:moveTo>
                    <a:pt x="1659" y="0"/>
                  </a:moveTo>
                  <a:cubicBezTo>
                    <a:pt x="743" y="0"/>
                    <a:pt x="0" y="592"/>
                    <a:pt x="0" y="1322"/>
                  </a:cubicBezTo>
                  <a:cubicBezTo>
                    <a:pt x="0" y="2053"/>
                    <a:pt x="743" y="2643"/>
                    <a:pt x="1659" y="2643"/>
                  </a:cubicBezTo>
                  <a:cubicBezTo>
                    <a:pt x="2575" y="2643"/>
                    <a:pt x="3318" y="2053"/>
                    <a:pt x="3318" y="1322"/>
                  </a:cubicBezTo>
                  <a:cubicBezTo>
                    <a:pt x="3318" y="592"/>
                    <a:pt x="2575" y="0"/>
                    <a:pt x="1659" y="0"/>
                  </a:cubicBezTo>
                  <a:close/>
                </a:path>
              </a:pathLst>
            </a:custGeom>
            <a:solidFill>
              <a:srgbClr val="FF82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15" name="Google Shape;6764;p63">
              <a:extLst>
                <a:ext uri="{FF2B5EF4-FFF2-40B4-BE49-F238E27FC236}">
                  <a16:creationId xmlns:a16="http://schemas.microsoft.com/office/drawing/2014/main" id="{13F44969-6D33-4D14-8763-0F1D197805AA}"/>
                </a:ext>
              </a:extLst>
            </p:cNvPr>
            <p:cNvSpPr/>
            <p:nvPr/>
          </p:nvSpPr>
          <p:spPr>
            <a:xfrm>
              <a:off x="7265550" y="3358075"/>
              <a:ext cx="82975" cy="66100"/>
            </a:xfrm>
            <a:custGeom>
              <a:avLst/>
              <a:gdLst/>
              <a:ahLst/>
              <a:cxnLst/>
              <a:rect l="l" t="t" r="r" b="b"/>
              <a:pathLst>
                <a:path w="3319" h="2644" extrusionOk="0">
                  <a:moveTo>
                    <a:pt x="1660" y="0"/>
                  </a:moveTo>
                  <a:cubicBezTo>
                    <a:pt x="743" y="0"/>
                    <a:pt x="1" y="592"/>
                    <a:pt x="1" y="1322"/>
                  </a:cubicBezTo>
                  <a:cubicBezTo>
                    <a:pt x="1" y="2053"/>
                    <a:pt x="743" y="2643"/>
                    <a:pt x="1660" y="2643"/>
                  </a:cubicBezTo>
                  <a:cubicBezTo>
                    <a:pt x="2575" y="2643"/>
                    <a:pt x="3319" y="2053"/>
                    <a:pt x="3319" y="1322"/>
                  </a:cubicBezTo>
                  <a:cubicBezTo>
                    <a:pt x="3319" y="592"/>
                    <a:pt x="2575" y="0"/>
                    <a:pt x="1660" y="0"/>
                  </a:cubicBezTo>
                  <a:close/>
                </a:path>
              </a:pathLst>
            </a:custGeom>
            <a:solidFill>
              <a:srgbClr val="FF82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16" name="Google Shape;6765;p63">
              <a:extLst>
                <a:ext uri="{FF2B5EF4-FFF2-40B4-BE49-F238E27FC236}">
                  <a16:creationId xmlns:a16="http://schemas.microsoft.com/office/drawing/2014/main" id="{D286099C-D3C6-408E-A3D7-F585EFE307CD}"/>
                </a:ext>
              </a:extLst>
            </p:cNvPr>
            <p:cNvSpPr/>
            <p:nvPr/>
          </p:nvSpPr>
          <p:spPr>
            <a:xfrm>
              <a:off x="7095825" y="3331825"/>
              <a:ext cx="21200" cy="38200"/>
            </a:xfrm>
            <a:custGeom>
              <a:avLst/>
              <a:gdLst/>
              <a:ahLst/>
              <a:cxnLst/>
              <a:rect l="l" t="t" r="r" b="b"/>
              <a:pathLst>
                <a:path w="848" h="1528" extrusionOk="0">
                  <a:moveTo>
                    <a:pt x="424" y="0"/>
                  </a:moveTo>
                  <a:cubicBezTo>
                    <a:pt x="192" y="0"/>
                    <a:pt x="0" y="191"/>
                    <a:pt x="0" y="424"/>
                  </a:cubicBezTo>
                  <a:lnTo>
                    <a:pt x="0" y="1103"/>
                  </a:lnTo>
                  <a:cubicBezTo>
                    <a:pt x="0" y="1336"/>
                    <a:pt x="192" y="1527"/>
                    <a:pt x="424" y="1527"/>
                  </a:cubicBezTo>
                  <a:cubicBezTo>
                    <a:pt x="658" y="1527"/>
                    <a:pt x="848" y="1336"/>
                    <a:pt x="848" y="1103"/>
                  </a:cubicBezTo>
                  <a:lnTo>
                    <a:pt x="848" y="424"/>
                  </a:lnTo>
                  <a:cubicBezTo>
                    <a:pt x="848" y="190"/>
                    <a:pt x="660" y="0"/>
                    <a:pt x="424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17" name="Google Shape;6766;p63">
              <a:extLst>
                <a:ext uri="{FF2B5EF4-FFF2-40B4-BE49-F238E27FC236}">
                  <a16:creationId xmlns:a16="http://schemas.microsoft.com/office/drawing/2014/main" id="{13F7A714-DE0D-4ABF-B51B-5B8ABF3D5479}"/>
                </a:ext>
              </a:extLst>
            </p:cNvPr>
            <p:cNvSpPr/>
            <p:nvPr/>
          </p:nvSpPr>
          <p:spPr>
            <a:xfrm>
              <a:off x="7272275" y="3331825"/>
              <a:ext cx="21200" cy="38200"/>
            </a:xfrm>
            <a:custGeom>
              <a:avLst/>
              <a:gdLst/>
              <a:ahLst/>
              <a:cxnLst/>
              <a:rect l="l" t="t" r="r" b="b"/>
              <a:pathLst>
                <a:path w="848" h="1528" extrusionOk="0">
                  <a:moveTo>
                    <a:pt x="424" y="0"/>
                  </a:moveTo>
                  <a:cubicBezTo>
                    <a:pt x="191" y="0"/>
                    <a:pt x="0" y="191"/>
                    <a:pt x="0" y="424"/>
                  </a:cubicBezTo>
                  <a:lnTo>
                    <a:pt x="0" y="1103"/>
                  </a:lnTo>
                  <a:cubicBezTo>
                    <a:pt x="0" y="1336"/>
                    <a:pt x="191" y="1527"/>
                    <a:pt x="424" y="1527"/>
                  </a:cubicBezTo>
                  <a:cubicBezTo>
                    <a:pt x="658" y="1527"/>
                    <a:pt x="848" y="1336"/>
                    <a:pt x="848" y="1103"/>
                  </a:cubicBezTo>
                  <a:lnTo>
                    <a:pt x="848" y="424"/>
                  </a:lnTo>
                  <a:cubicBezTo>
                    <a:pt x="848" y="190"/>
                    <a:pt x="658" y="0"/>
                    <a:pt x="424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18" name="Google Shape;6767;p63">
              <a:extLst>
                <a:ext uri="{FF2B5EF4-FFF2-40B4-BE49-F238E27FC236}">
                  <a16:creationId xmlns:a16="http://schemas.microsoft.com/office/drawing/2014/main" id="{5D255377-0984-4259-9EF3-050AADC5D32D}"/>
                </a:ext>
              </a:extLst>
            </p:cNvPr>
            <p:cNvSpPr/>
            <p:nvPr/>
          </p:nvSpPr>
          <p:spPr>
            <a:xfrm>
              <a:off x="7159550" y="3348250"/>
              <a:ext cx="70200" cy="31825"/>
            </a:xfrm>
            <a:custGeom>
              <a:avLst/>
              <a:gdLst/>
              <a:ahLst/>
              <a:cxnLst/>
              <a:rect l="l" t="t" r="r" b="b"/>
              <a:pathLst>
                <a:path w="2808" h="1273" extrusionOk="0">
                  <a:moveTo>
                    <a:pt x="2337" y="1"/>
                  </a:moveTo>
                  <a:cubicBezTo>
                    <a:pt x="2218" y="1"/>
                    <a:pt x="2100" y="50"/>
                    <a:pt x="2016" y="146"/>
                  </a:cubicBezTo>
                  <a:cubicBezTo>
                    <a:pt x="1861" y="324"/>
                    <a:pt x="1638" y="425"/>
                    <a:pt x="1406" y="425"/>
                  </a:cubicBezTo>
                  <a:cubicBezTo>
                    <a:pt x="1172" y="425"/>
                    <a:pt x="949" y="323"/>
                    <a:pt x="795" y="146"/>
                  </a:cubicBezTo>
                  <a:cubicBezTo>
                    <a:pt x="711" y="51"/>
                    <a:pt x="592" y="2"/>
                    <a:pt x="474" y="2"/>
                  </a:cubicBezTo>
                  <a:cubicBezTo>
                    <a:pt x="376" y="2"/>
                    <a:pt x="277" y="35"/>
                    <a:pt x="198" y="105"/>
                  </a:cubicBezTo>
                  <a:cubicBezTo>
                    <a:pt x="21" y="260"/>
                    <a:pt x="1" y="527"/>
                    <a:pt x="156" y="704"/>
                  </a:cubicBezTo>
                  <a:cubicBezTo>
                    <a:pt x="472" y="1064"/>
                    <a:pt x="926" y="1272"/>
                    <a:pt x="1406" y="1272"/>
                  </a:cubicBezTo>
                  <a:cubicBezTo>
                    <a:pt x="1885" y="1272"/>
                    <a:pt x="2341" y="1064"/>
                    <a:pt x="2655" y="704"/>
                  </a:cubicBezTo>
                  <a:cubicBezTo>
                    <a:pt x="2807" y="527"/>
                    <a:pt x="2790" y="260"/>
                    <a:pt x="2614" y="105"/>
                  </a:cubicBezTo>
                  <a:cubicBezTo>
                    <a:pt x="2534" y="35"/>
                    <a:pt x="2436" y="1"/>
                    <a:pt x="2337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19" name="Google Shape;6768;p63">
              <a:extLst>
                <a:ext uri="{FF2B5EF4-FFF2-40B4-BE49-F238E27FC236}">
                  <a16:creationId xmlns:a16="http://schemas.microsoft.com/office/drawing/2014/main" id="{2194944A-9C53-4612-804C-023071BAFD38}"/>
                </a:ext>
              </a:extLst>
            </p:cNvPr>
            <p:cNvSpPr/>
            <p:nvPr/>
          </p:nvSpPr>
          <p:spPr>
            <a:xfrm>
              <a:off x="7416525" y="3320150"/>
              <a:ext cx="66200" cy="334675"/>
            </a:xfrm>
            <a:custGeom>
              <a:avLst/>
              <a:gdLst/>
              <a:ahLst/>
              <a:cxnLst/>
              <a:rect l="l" t="t" r="r" b="b"/>
              <a:pathLst>
                <a:path w="2648" h="13387" extrusionOk="0">
                  <a:moveTo>
                    <a:pt x="794" y="1"/>
                  </a:moveTo>
                  <a:cubicBezTo>
                    <a:pt x="356" y="1"/>
                    <a:pt x="0" y="357"/>
                    <a:pt x="0" y="795"/>
                  </a:cubicBezTo>
                  <a:lnTo>
                    <a:pt x="0" y="12463"/>
                  </a:lnTo>
                  <a:cubicBezTo>
                    <a:pt x="0" y="12706"/>
                    <a:pt x="98" y="12942"/>
                    <a:pt x="272" y="13117"/>
                  </a:cubicBezTo>
                  <a:cubicBezTo>
                    <a:pt x="445" y="13291"/>
                    <a:pt x="679" y="13387"/>
                    <a:pt x="925" y="13387"/>
                  </a:cubicBezTo>
                  <a:lnTo>
                    <a:pt x="1725" y="13387"/>
                  </a:lnTo>
                  <a:cubicBezTo>
                    <a:pt x="2235" y="13387"/>
                    <a:pt x="2647" y="12975"/>
                    <a:pt x="2647" y="12465"/>
                  </a:cubicBezTo>
                  <a:lnTo>
                    <a:pt x="2647" y="796"/>
                  </a:lnTo>
                  <a:cubicBezTo>
                    <a:pt x="2647" y="357"/>
                    <a:pt x="2292" y="1"/>
                    <a:pt x="1854" y="1"/>
                  </a:cubicBezTo>
                  <a:close/>
                </a:path>
              </a:pathLst>
            </a:custGeom>
            <a:solidFill>
              <a:srgbClr val="A776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20" name="Google Shape;6769;p63">
              <a:extLst>
                <a:ext uri="{FF2B5EF4-FFF2-40B4-BE49-F238E27FC236}">
                  <a16:creationId xmlns:a16="http://schemas.microsoft.com/office/drawing/2014/main" id="{5FBC6C16-A446-4204-A735-97443487FC7F}"/>
                </a:ext>
              </a:extLst>
            </p:cNvPr>
            <p:cNvSpPr/>
            <p:nvPr/>
          </p:nvSpPr>
          <p:spPr>
            <a:xfrm>
              <a:off x="7336825" y="3354875"/>
              <a:ext cx="213800" cy="163575"/>
            </a:xfrm>
            <a:custGeom>
              <a:avLst/>
              <a:gdLst/>
              <a:ahLst/>
              <a:cxnLst/>
              <a:rect l="l" t="t" r="r" b="b"/>
              <a:pathLst>
                <a:path w="8552" h="6543" extrusionOk="0">
                  <a:moveTo>
                    <a:pt x="7577" y="0"/>
                  </a:moveTo>
                  <a:cubicBezTo>
                    <a:pt x="6130" y="391"/>
                    <a:pt x="4802" y="536"/>
                    <a:pt x="3194" y="536"/>
                  </a:cubicBezTo>
                  <a:lnTo>
                    <a:pt x="795" y="536"/>
                  </a:lnTo>
                  <a:cubicBezTo>
                    <a:pt x="267" y="536"/>
                    <a:pt x="1" y="1178"/>
                    <a:pt x="376" y="1553"/>
                  </a:cubicBezTo>
                  <a:lnTo>
                    <a:pt x="2006" y="3183"/>
                  </a:lnTo>
                  <a:lnTo>
                    <a:pt x="2006" y="4903"/>
                  </a:lnTo>
                  <a:cubicBezTo>
                    <a:pt x="2006" y="5560"/>
                    <a:pt x="2539" y="6093"/>
                    <a:pt x="3197" y="6093"/>
                  </a:cubicBezTo>
                  <a:lnTo>
                    <a:pt x="3408" y="6093"/>
                  </a:lnTo>
                  <a:cubicBezTo>
                    <a:pt x="4988" y="6093"/>
                    <a:pt x="6295" y="6263"/>
                    <a:pt x="7576" y="6543"/>
                  </a:cubicBezTo>
                  <a:cubicBezTo>
                    <a:pt x="7967" y="5958"/>
                    <a:pt x="8238" y="5316"/>
                    <a:pt x="8392" y="4637"/>
                  </a:cubicBezTo>
                  <a:cubicBezTo>
                    <a:pt x="8500" y="4167"/>
                    <a:pt x="8551" y="3680"/>
                    <a:pt x="8551" y="3183"/>
                  </a:cubicBezTo>
                  <a:cubicBezTo>
                    <a:pt x="8551" y="2923"/>
                    <a:pt x="8533" y="2669"/>
                    <a:pt x="8498" y="2422"/>
                  </a:cubicBezTo>
                  <a:cubicBezTo>
                    <a:pt x="8376" y="1553"/>
                    <a:pt x="8051" y="744"/>
                    <a:pt x="7577" y="0"/>
                  </a:cubicBezTo>
                  <a:close/>
                </a:path>
              </a:pathLst>
            </a:custGeom>
            <a:solidFill>
              <a:srgbClr val="FF82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21" name="Google Shape;6770;p63">
              <a:extLst>
                <a:ext uri="{FF2B5EF4-FFF2-40B4-BE49-F238E27FC236}">
                  <a16:creationId xmlns:a16="http://schemas.microsoft.com/office/drawing/2014/main" id="{8EFF0850-5072-42FB-949A-AAE8E80CCBC9}"/>
                </a:ext>
              </a:extLst>
            </p:cNvPr>
            <p:cNvSpPr/>
            <p:nvPr/>
          </p:nvSpPr>
          <p:spPr>
            <a:xfrm>
              <a:off x="7336825" y="3354900"/>
              <a:ext cx="212475" cy="152350"/>
            </a:xfrm>
            <a:custGeom>
              <a:avLst/>
              <a:gdLst/>
              <a:ahLst/>
              <a:cxnLst/>
              <a:rect l="l" t="t" r="r" b="b"/>
              <a:pathLst>
                <a:path w="8499" h="6094" extrusionOk="0">
                  <a:moveTo>
                    <a:pt x="7577" y="1"/>
                  </a:moveTo>
                  <a:cubicBezTo>
                    <a:pt x="6130" y="392"/>
                    <a:pt x="4802" y="538"/>
                    <a:pt x="3194" y="538"/>
                  </a:cubicBezTo>
                  <a:lnTo>
                    <a:pt x="795" y="538"/>
                  </a:lnTo>
                  <a:cubicBezTo>
                    <a:pt x="267" y="538"/>
                    <a:pt x="1" y="1179"/>
                    <a:pt x="376" y="1554"/>
                  </a:cubicBezTo>
                  <a:lnTo>
                    <a:pt x="2006" y="3184"/>
                  </a:lnTo>
                  <a:lnTo>
                    <a:pt x="2006" y="4904"/>
                  </a:lnTo>
                  <a:cubicBezTo>
                    <a:pt x="2006" y="5561"/>
                    <a:pt x="2539" y="6094"/>
                    <a:pt x="3197" y="6094"/>
                  </a:cubicBezTo>
                  <a:cubicBezTo>
                    <a:pt x="3675" y="4550"/>
                    <a:pt x="4841" y="3317"/>
                    <a:pt x="6354" y="2747"/>
                  </a:cubicBezTo>
                  <a:cubicBezTo>
                    <a:pt x="6949" y="2523"/>
                    <a:pt x="7570" y="2413"/>
                    <a:pt x="8188" y="2413"/>
                  </a:cubicBezTo>
                  <a:cubicBezTo>
                    <a:pt x="8291" y="2413"/>
                    <a:pt x="8395" y="2416"/>
                    <a:pt x="8498" y="2422"/>
                  </a:cubicBezTo>
                  <a:cubicBezTo>
                    <a:pt x="8376" y="1554"/>
                    <a:pt x="8051" y="746"/>
                    <a:pt x="7577" y="1"/>
                  </a:cubicBezTo>
                  <a:close/>
                </a:path>
              </a:pathLst>
            </a:custGeom>
            <a:solidFill>
              <a:srgbClr val="4B394C">
                <a:alpha val="234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</p:grpSp>
      <p:grpSp>
        <p:nvGrpSpPr>
          <p:cNvPr id="22" name="Google Shape;6339;p63">
            <a:extLst>
              <a:ext uri="{FF2B5EF4-FFF2-40B4-BE49-F238E27FC236}">
                <a16:creationId xmlns:a16="http://schemas.microsoft.com/office/drawing/2014/main" id="{2DEE64E3-1FBF-4CAE-A7C1-8F476D314275}"/>
              </a:ext>
            </a:extLst>
          </p:cNvPr>
          <p:cNvGrpSpPr/>
          <p:nvPr/>
        </p:nvGrpSpPr>
        <p:grpSpPr>
          <a:xfrm>
            <a:off x="1781328" y="4249753"/>
            <a:ext cx="1324835" cy="1142180"/>
            <a:chOff x="6852538" y="1353400"/>
            <a:chExt cx="711800" cy="702050"/>
          </a:xfrm>
        </p:grpSpPr>
        <p:sp>
          <p:nvSpPr>
            <p:cNvPr id="23" name="Google Shape;6340;p63">
              <a:extLst>
                <a:ext uri="{FF2B5EF4-FFF2-40B4-BE49-F238E27FC236}">
                  <a16:creationId xmlns:a16="http://schemas.microsoft.com/office/drawing/2014/main" id="{B4A8F7C4-9D08-4FEC-BA59-679C4FE9B4CA}"/>
                </a:ext>
              </a:extLst>
            </p:cNvPr>
            <p:cNvSpPr/>
            <p:nvPr/>
          </p:nvSpPr>
          <p:spPr>
            <a:xfrm>
              <a:off x="6941913" y="1353400"/>
              <a:ext cx="386225" cy="351050"/>
            </a:xfrm>
            <a:custGeom>
              <a:avLst/>
              <a:gdLst/>
              <a:ahLst/>
              <a:cxnLst/>
              <a:rect l="l" t="t" r="r" b="b"/>
              <a:pathLst>
                <a:path w="15449" h="14042" extrusionOk="0">
                  <a:moveTo>
                    <a:pt x="1" y="0"/>
                  </a:moveTo>
                  <a:lnTo>
                    <a:pt x="1" y="7150"/>
                  </a:lnTo>
                  <a:lnTo>
                    <a:pt x="6593" y="7150"/>
                  </a:lnTo>
                  <a:cubicBezTo>
                    <a:pt x="7495" y="7150"/>
                    <a:pt x="8258" y="7857"/>
                    <a:pt x="8285" y="8757"/>
                  </a:cubicBezTo>
                  <a:cubicBezTo>
                    <a:pt x="8314" y="9695"/>
                    <a:pt x="7560" y="10465"/>
                    <a:pt x="6629" y="10465"/>
                  </a:cubicBezTo>
                  <a:lnTo>
                    <a:pt x="13710" y="14042"/>
                  </a:lnTo>
                  <a:cubicBezTo>
                    <a:pt x="14803" y="12564"/>
                    <a:pt x="15448" y="10734"/>
                    <a:pt x="15434" y="8755"/>
                  </a:cubicBezTo>
                  <a:cubicBezTo>
                    <a:pt x="15405" y="3897"/>
                    <a:pt x="11399" y="0"/>
                    <a:pt x="6543" y="0"/>
                  </a:cubicBezTo>
                  <a:close/>
                </a:path>
              </a:pathLst>
            </a:custGeom>
            <a:solidFill>
              <a:srgbClr val="85E2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24" name="Google Shape;6341;p63">
              <a:extLst>
                <a:ext uri="{FF2B5EF4-FFF2-40B4-BE49-F238E27FC236}">
                  <a16:creationId xmlns:a16="http://schemas.microsoft.com/office/drawing/2014/main" id="{AACFD6A4-3E61-4047-B3B5-4079FBB98A22}"/>
                </a:ext>
              </a:extLst>
            </p:cNvPr>
            <p:cNvSpPr/>
            <p:nvPr/>
          </p:nvSpPr>
          <p:spPr>
            <a:xfrm>
              <a:off x="6852538" y="1353400"/>
              <a:ext cx="475275" cy="702050"/>
            </a:xfrm>
            <a:custGeom>
              <a:avLst/>
              <a:gdLst/>
              <a:ahLst/>
              <a:cxnLst/>
              <a:rect l="l" t="t" r="r" b="b"/>
              <a:pathLst>
                <a:path w="19011" h="28082" extrusionOk="0">
                  <a:moveTo>
                    <a:pt x="10204" y="17617"/>
                  </a:moveTo>
                  <a:cubicBezTo>
                    <a:pt x="11118" y="17617"/>
                    <a:pt x="11862" y="18359"/>
                    <a:pt x="11862" y="19273"/>
                  </a:cubicBezTo>
                  <a:cubicBezTo>
                    <a:pt x="11862" y="20187"/>
                    <a:pt x="11118" y="20930"/>
                    <a:pt x="10204" y="20930"/>
                  </a:cubicBezTo>
                  <a:lnTo>
                    <a:pt x="7152" y="20930"/>
                  </a:lnTo>
                  <a:lnTo>
                    <a:pt x="7152" y="17617"/>
                  </a:lnTo>
                  <a:close/>
                  <a:moveTo>
                    <a:pt x="3576" y="0"/>
                  </a:moveTo>
                  <a:cubicBezTo>
                    <a:pt x="1601" y="0"/>
                    <a:pt x="1" y="1602"/>
                    <a:pt x="1" y="3577"/>
                  </a:cubicBezTo>
                  <a:lnTo>
                    <a:pt x="1" y="24505"/>
                  </a:lnTo>
                  <a:cubicBezTo>
                    <a:pt x="1" y="26480"/>
                    <a:pt x="1602" y="28081"/>
                    <a:pt x="3576" y="28081"/>
                  </a:cubicBezTo>
                  <a:lnTo>
                    <a:pt x="10203" y="28081"/>
                  </a:lnTo>
                  <a:cubicBezTo>
                    <a:pt x="15060" y="28081"/>
                    <a:pt x="19010" y="24130"/>
                    <a:pt x="19010" y="19273"/>
                  </a:cubicBezTo>
                  <a:cubicBezTo>
                    <a:pt x="19010" y="17315"/>
                    <a:pt x="18368" y="15505"/>
                    <a:pt x="17284" y="14042"/>
                  </a:cubicBezTo>
                  <a:cubicBezTo>
                    <a:pt x="15710" y="11917"/>
                    <a:pt x="12847" y="10465"/>
                    <a:pt x="10203" y="10465"/>
                  </a:cubicBezTo>
                  <a:lnTo>
                    <a:pt x="7151" y="10465"/>
                  </a:lnTo>
                  <a:lnTo>
                    <a:pt x="7151" y="7150"/>
                  </a:lnTo>
                  <a:cubicBezTo>
                    <a:pt x="4811" y="5376"/>
                    <a:pt x="3576" y="2722"/>
                    <a:pt x="3576" y="0"/>
                  </a:cubicBezTo>
                  <a:close/>
                </a:path>
              </a:pathLst>
            </a:custGeom>
            <a:solidFill>
              <a:srgbClr val="85E2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25" name="Google Shape;6342;p63">
              <a:extLst>
                <a:ext uri="{FF2B5EF4-FFF2-40B4-BE49-F238E27FC236}">
                  <a16:creationId xmlns:a16="http://schemas.microsoft.com/office/drawing/2014/main" id="{A474B423-E6DB-485F-8DAC-230CAF521A3D}"/>
                </a:ext>
              </a:extLst>
            </p:cNvPr>
            <p:cNvSpPr/>
            <p:nvPr/>
          </p:nvSpPr>
          <p:spPr>
            <a:xfrm>
              <a:off x="6936363" y="1686750"/>
              <a:ext cx="82950" cy="66100"/>
            </a:xfrm>
            <a:custGeom>
              <a:avLst/>
              <a:gdLst/>
              <a:ahLst/>
              <a:cxnLst/>
              <a:rect l="l" t="t" r="r" b="b"/>
              <a:pathLst>
                <a:path w="3318" h="2644" extrusionOk="0">
                  <a:moveTo>
                    <a:pt x="1659" y="1"/>
                  </a:moveTo>
                  <a:cubicBezTo>
                    <a:pt x="743" y="1"/>
                    <a:pt x="0" y="593"/>
                    <a:pt x="0" y="1322"/>
                  </a:cubicBezTo>
                  <a:cubicBezTo>
                    <a:pt x="0" y="2053"/>
                    <a:pt x="743" y="2644"/>
                    <a:pt x="1659" y="2644"/>
                  </a:cubicBezTo>
                  <a:cubicBezTo>
                    <a:pt x="2575" y="2644"/>
                    <a:pt x="3318" y="2053"/>
                    <a:pt x="3318" y="1322"/>
                  </a:cubicBezTo>
                  <a:cubicBezTo>
                    <a:pt x="3318" y="593"/>
                    <a:pt x="2575" y="1"/>
                    <a:pt x="1659" y="1"/>
                  </a:cubicBezTo>
                  <a:close/>
                </a:path>
              </a:pathLst>
            </a:custGeom>
            <a:solidFill>
              <a:srgbClr val="FF82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26" name="Google Shape;6343;p63">
              <a:extLst>
                <a:ext uri="{FF2B5EF4-FFF2-40B4-BE49-F238E27FC236}">
                  <a16:creationId xmlns:a16="http://schemas.microsoft.com/office/drawing/2014/main" id="{96C9D51B-1C94-4EB1-B109-50C6DD9748B8}"/>
                </a:ext>
              </a:extLst>
            </p:cNvPr>
            <p:cNvSpPr/>
            <p:nvPr/>
          </p:nvSpPr>
          <p:spPr>
            <a:xfrm>
              <a:off x="7161088" y="1686750"/>
              <a:ext cx="82975" cy="66100"/>
            </a:xfrm>
            <a:custGeom>
              <a:avLst/>
              <a:gdLst/>
              <a:ahLst/>
              <a:cxnLst/>
              <a:rect l="l" t="t" r="r" b="b"/>
              <a:pathLst>
                <a:path w="3319" h="2644" extrusionOk="0">
                  <a:moveTo>
                    <a:pt x="1660" y="1"/>
                  </a:moveTo>
                  <a:cubicBezTo>
                    <a:pt x="743" y="1"/>
                    <a:pt x="1" y="593"/>
                    <a:pt x="1" y="1322"/>
                  </a:cubicBezTo>
                  <a:cubicBezTo>
                    <a:pt x="1" y="2053"/>
                    <a:pt x="743" y="2644"/>
                    <a:pt x="1660" y="2644"/>
                  </a:cubicBezTo>
                  <a:cubicBezTo>
                    <a:pt x="2576" y="2644"/>
                    <a:pt x="3319" y="2053"/>
                    <a:pt x="3319" y="1322"/>
                  </a:cubicBezTo>
                  <a:cubicBezTo>
                    <a:pt x="3319" y="593"/>
                    <a:pt x="2576" y="1"/>
                    <a:pt x="1660" y="1"/>
                  </a:cubicBezTo>
                  <a:close/>
                </a:path>
              </a:pathLst>
            </a:custGeom>
            <a:solidFill>
              <a:srgbClr val="FF82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27" name="Google Shape;6344;p63">
              <a:extLst>
                <a:ext uri="{FF2B5EF4-FFF2-40B4-BE49-F238E27FC236}">
                  <a16:creationId xmlns:a16="http://schemas.microsoft.com/office/drawing/2014/main" id="{F1275129-0DAF-4C2B-9382-B3E664957103}"/>
                </a:ext>
              </a:extLst>
            </p:cNvPr>
            <p:cNvSpPr/>
            <p:nvPr/>
          </p:nvSpPr>
          <p:spPr>
            <a:xfrm>
              <a:off x="6991388" y="1660525"/>
              <a:ext cx="21225" cy="38175"/>
            </a:xfrm>
            <a:custGeom>
              <a:avLst/>
              <a:gdLst/>
              <a:ahLst/>
              <a:cxnLst/>
              <a:rect l="l" t="t" r="r" b="b"/>
              <a:pathLst>
                <a:path w="849" h="1527" extrusionOk="0">
                  <a:moveTo>
                    <a:pt x="425" y="0"/>
                  </a:moveTo>
                  <a:cubicBezTo>
                    <a:pt x="191" y="0"/>
                    <a:pt x="1" y="191"/>
                    <a:pt x="1" y="424"/>
                  </a:cubicBezTo>
                  <a:lnTo>
                    <a:pt x="1" y="1103"/>
                  </a:lnTo>
                  <a:cubicBezTo>
                    <a:pt x="1" y="1336"/>
                    <a:pt x="191" y="1527"/>
                    <a:pt x="425" y="1527"/>
                  </a:cubicBezTo>
                  <a:cubicBezTo>
                    <a:pt x="657" y="1527"/>
                    <a:pt x="848" y="1336"/>
                    <a:pt x="848" y="1103"/>
                  </a:cubicBezTo>
                  <a:lnTo>
                    <a:pt x="848" y="424"/>
                  </a:lnTo>
                  <a:cubicBezTo>
                    <a:pt x="848" y="190"/>
                    <a:pt x="657" y="0"/>
                    <a:pt x="425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28" name="Google Shape;6345;p63">
              <a:extLst>
                <a:ext uri="{FF2B5EF4-FFF2-40B4-BE49-F238E27FC236}">
                  <a16:creationId xmlns:a16="http://schemas.microsoft.com/office/drawing/2014/main" id="{EB667042-9481-44A4-83F9-D0392817A7DE}"/>
                </a:ext>
              </a:extLst>
            </p:cNvPr>
            <p:cNvSpPr/>
            <p:nvPr/>
          </p:nvSpPr>
          <p:spPr>
            <a:xfrm>
              <a:off x="7167788" y="1660525"/>
              <a:ext cx="21200" cy="38175"/>
            </a:xfrm>
            <a:custGeom>
              <a:avLst/>
              <a:gdLst/>
              <a:ahLst/>
              <a:cxnLst/>
              <a:rect l="l" t="t" r="r" b="b"/>
              <a:pathLst>
                <a:path w="848" h="1527" extrusionOk="0">
                  <a:moveTo>
                    <a:pt x="424" y="0"/>
                  </a:moveTo>
                  <a:cubicBezTo>
                    <a:pt x="191" y="0"/>
                    <a:pt x="0" y="191"/>
                    <a:pt x="0" y="424"/>
                  </a:cubicBezTo>
                  <a:lnTo>
                    <a:pt x="0" y="1103"/>
                  </a:lnTo>
                  <a:cubicBezTo>
                    <a:pt x="0" y="1336"/>
                    <a:pt x="191" y="1527"/>
                    <a:pt x="424" y="1527"/>
                  </a:cubicBezTo>
                  <a:cubicBezTo>
                    <a:pt x="658" y="1527"/>
                    <a:pt x="847" y="1336"/>
                    <a:pt x="847" y="1103"/>
                  </a:cubicBezTo>
                  <a:lnTo>
                    <a:pt x="847" y="424"/>
                  </a:lnTo>
                  <a:cubicBezTo>
                    <a:pt x="847" y="190"/>
                    <a:pt x="659" y="0"/>
                    <a:pt x="424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29" name="Google Shape;6346;p63">
              <a:extLst>
                <a:ext uri="{FF2B5EF4-FFF2-40B4-BE49-F238E27FC236}">
                  <a16:creationId xmlns:a16="http://schemas.microsoft.com/office/drawing/2014/main" id="{7745585F-9387-490A-9E1A-75A61C29499C}"/>
                </a:ext>
              </a:extLst>
            </p:cNvPr>
            <p:cNvSpPr/>
            <p:nvPr/>
          </p:nvSpPr>
          <p:spPr>
            <a:xfrm>
              <a:off x="7055063" y="1676950"/>
              <a:ext cx="70225" cy="31800"/>
            </a:xfrm>
            <a:custGeom>
              <a:avLst/>
              <a:gdLst/>
              <a:ahLst/>
              <a:cxnLst/>
              <a:rect l="l" t="t" r="r" b="b"/>
              <a:pathLst>
                <a:path w="2809" h="1272" extrusionOk="0">
                  <a:moveTo>
                    <a:pt x="2337" y="1"/>
                  </a:moveTo>
                  <a:cubicBezTo>
                    <a:pt x="2218" y="1"/>
                    <a:pt x="2100" y="50"/>
                    <a:pt x="2016" y="146"/>
                  </a:cubicBezTo>
                  <a:cubicBezTo>
                    <a:pt x="1861" y="324"/>
                    <a:pt x="1638" y="425"/>
                    <a:pt x="1405" y="425"/>
                  </a:cubicBezTo>
                  <a:cubicBezTo>
                    <a:pt x="1171" y="425"/>
                    <a:pt x="948" y="323"/>
                    <a:pt x="795" y="146"/>
                  </a:cubicBezTo>
                  <a:cubicBezTo>
                    <a:pt x="710" y="50"/>
                    <a:pt x="592" y="1"/>
                    <a:pt x="474" y="1"/>
                  </a:cubicBezTo>
                  <a:cubicBezTo>
                    <a:pt x="375" y="1"/>
                    <a:pt x="277" y="35"/>
                    <a:pt x="197" y="104"/>
                  </a:cubicBezTo>
                  <a:cubicBezTo>
                    <a:pt x="21" y="259"/>
                    <a:pt x="1" y="527"/>
                    <a:pt x="156" y="703"/>
                  </a:cubicBezTo>
                  <a:cubicBezTo>
                    <a:pt x="472" y="1064"/>
                    <a:pt x="925" y="1272"/>
                    <a:pt x="1405" y="1272"/>
                  </a:cubicBezTo>
                  <a:cubicBezTo>
                    <a:pt x="1885" y="1272"/>
                    <a:pt x="2340" y="1064"/>
                    <a:pt x="2655" y="703"/>
                  </a:cubicBezTo>
                  <a:cubicBezTo>
                    <a:pt x="2808" y="527"/>
                    <a:pt x="2791" y="259"/>
                    <a:pt x="2613" y="104"/>
                  </a:cubicBezTo>
                  <a:cubicBezTo>
                    <a:pt x="2534" y="35"/>
                    <a:pt x="2435" y="1"/>
                    <a:pt x="2337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30" name="Google Shape;6347;p63">
              <a:extLst>
                <a:ext uri="{FF2B5EF4-FFF2-40B4-BE49-F238E27FC236}">
                  <a16:creationId xmlns:a16="http://schemas.microsoft.com/office/drawing/2014/main" id="{13EF446F-6E9E-45CA-A6B3-E11614F0FCAC}"/>
                </a:ext>
              </a:extLst>
            </p:cNvPr>
            <p:cNvSpPr/>
            <p:nvPr/>
          </p:nvSpPr>
          <p:spPr>
            <a:xfrm>
              <a:off x="7161063" y="1894025"/>
              <a:ext cx="161425" cy="161425"/>
            </a:xfrm>
            <a:custGeom>
              <a:avLst/>
              <a:gdLst/>
              <a:ahLst/>
              <a:cxnLst/>
              <a:rect l="l" t="t" r="r" b="b"/>
              <a:pathLst>
                <a:path w="6457" h="6457" extrusionOk="0">
                  <a:moveTo>
                    <a:pt x="4938" y="0"/>
                  </a:moveTo>
                  <a:lnTo>
                    <a:pt x="776" y="2807"/>
                  </a:lnTo>
                  <a:cubicBezTo>
                    <a:pt x="289" y="3197"/>
                    <a:pt x="0" y="3786"/>
                    <a:pt x="0" y="4410"/>
                  </a:cubicBezTo>
                  <a:cubicBezTo>
                    <a:pt x="0" y="5537"/>
                    <a:pt x="917" y="6456"/>
                    <a:pt x="2047" y="6456"/>
                  </a:cubicBezTo>
                  <a:cubicBezTo>
                    <a:pt x="2669" y="6456"/>
                    <a:pt x="3251" y="6178"/>
                    <a:pt x="3643" y="5691"/>
                  </a:cubicBezTo>
                  <a:cubicBezTo>
                    <a:pt x="3649" y="5686"/>
                    <a:pt x="3652" y="5681"/>
                    <a:pt x="3656" y="5675"/>
                  </a:cubicBezTo>
                  <a:lnTo>
                    <a:pt x="6457" y="1517"/>
                  </a:lnTo>
                  <a:lnTo>
                    <a:pt x="6457" y="0"/>
                  </a:lnTo>
                  <a:close/>
                </a:path>
              </a:pathLst>
            </a:custGeom>
            <a:solidFill>
              <a:srgbClr val="A776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31" name="Google Shape;6348;p63">
              <a:extLst>
                <a:ext uri="{FF2B5EF4-FFF2-40B4-BE49-F238E27FC236}">
                  <a16:creationId xmlns:a16="http://schemas.microsoft.com/office/drawing/2014/main" id="{0C3E9FD2-A2F9-4B89-AF1A-B8B3FD5EFCB5}"/>
                </a:ext>
              </a:extLst>
            </p:cNvPr>
            <p:cNvSpPr/>
            <p:nvPr/>
          </p:nvSpPr>
          <p:spPr>
            <a:xfrm>
              <a:off x="7436713" y="1681575"/>
              <a:ext cx="103800" cy="98175"/>
            </a:xfrm>
            <a:custGeom>
              <a:avLst/>
              <a:gdLst/>
              <a:ahLst/>
              <a:cxnLst/>
              <a:rect l="l" t="t" r="r" b="b"/>
              <a:pathLst>
                <a:path w="4152" h="3927" extrusionOk="0">
                  <a:moveTo>
                    <a:pt x="1628" y="0"/>
                  </a:moveTo>
                  <a:cubicBezTo>
                    <a:pt x="1039" y="0"/>
                    <a:pt x="450" y="224"/>
                    <a:pt x="1" y="673"/>
                  </a:cubicBezTo>
                  <a:lnTo>
                    <a:pt x="1" y="3926"/>
                  </a:lnTo>
                  <a:lnTo>
                    <a:pt x="3254" y="3926"/>
                  </a:lnTo>
                  <a:cubicBezTo>
                    <a:pt x="4152" y="3029"/>
                    <a:pt x="4152" y="1571"/>
                    <a:pt x="3254" y="673"/>
                  </a:cubicBezTo>
                  <a:cubicBezTo>
                    <a:pt x="2805" y="224"/>
                    <a:pt x="2216" y="0"/>
                    <a:pt x="1628" y="0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32" name="Google Shape;6349;p63">
              <a:extLst>
                <a:ext uri="{FF2B5EF4-FFF2-40B4-BE49-F238E27FC236}">
                  <a16:creationId xmlns:a16="http://schemas.microsoft.com/office/drawing/2014/main" id="{B61E9FF6-6924-47E5-8FE5-4D775613DD44}"/>
                </a:ext>
              </a:extLst>
            </p:cNvPr>
            <p:cNvSpPr/>
            <p:nvPr/>
          </p:nvSpPr>
          <p:spPr>
            <a:xfrm>
              <a:off x="7276788" y="1710825"/>
              <a:ext cx="287550" cy="236175"/>
            </a:xfrm>
            <a:custGeom>
              <a:avLst/>
              <a:gdLst/>
              <a:ahLst/>
              <a:cxnLst/>
              <a:rect l="l" t="t" r="r" b="b"/>
              <a:pathLst>
                <a:path w="11502" h="9447" extrusionOk="0">
                  <a:moveTo>
                    <a:pt x="5846" y="0"/>
                  </a:moveTo>
                  <a:cubicBezTo>
                    <a:pt x="5035" y="0"/>
                    <a:pt x="4231" y="385"/>
                    <a:pt x="3735" y="1125"/>
                  </a:cubicBezTo>
                  <a:lnTo>
                    <a:pt x="1" y="6696"/>
                  </a:lnTo>
                  <a:lnTo>
                    <a:pt x="2460" y="9154"/>
                  </a:lnTo>
                  <a:cubicBezTo>
                    <a:pt x="2962" y="9349"/>
                    <a:pt x="3493" y="9446"/>
                    <a:pt x="4025" y="9446"/>
                  </a:cubicBezTo>
                  <a:cubicBezTo>
                    <a:pt x="5082" y="9446"/>
                    <a:pt x="6140" y="9060"/>
                    <a:pt x="6967" y="8286"/>
                  </a:cubicBezTo>
                  <a:cubicBezTo>
                    <a:pt x="7788" y="7519"/>
                    <a:pt x="8762" y="6938"/>
                    <a:pt x="9829" y="6583"/>
                  </a:cubicBezTo>
                  <a:lnTo>
                    <a:pt x="9918" y="6553"/>
                  </a:lnTo>
                  <a:cubicBezTo>
                    <a:pt x="11136" y="6149"/>
                    <a:pt x="11501" y="4606"/>
                    <a:pt x="10593" y="3700"/>
                  </a:cubicBezTo>
                  <a:lnTo>
                    <a:pt x="10484" y="3590"/>
                  </a:lnTo>
                  <a:lnTo>
                    <a:pt x="8025" y="1131"/>
                  </a:lnTo>
                  <a:lnTo>
                    <a:pt x="7915" y="1020"/>
                  </a:lnTo>
                  <a:lnTo>
                    <a:pt x="7639" y="744"/>
                  </a:lnTo>
                  <a:cubicBezTo>
                    <a:pt x="7138" y="243"/>
                    <a:pt x="6490" y="0"/>
                    <a:pt x="5846" y="0"/>
                  </a:cubicBezTo>
                  <a:close/>
                </a:path>
              </a:pathLst>
            </a:custGeom>
            <a:solidFill>
              <a:srgbClr val="FFC7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33" name="Google Shape;6350;p63">
              <a:extLst>
                <a:ext uri="{FF2B5EF4-FFF2-40B4-BE49-F238E27FC236}">
                  <a16:creationId xmlns:a16="http://schemas.microsoft.com/office/drawing/2014/main" id="{E7CA6AA0-E78E-4877-8502-16E54A82C3E9}"/>
                </a:ext>
              </a:extLst>
            </p:cNvPr>
            <p:cNvSpPr/>
            <p:nvPr/>
          </p:nvSpPr>
          <p:spPr>
            <a:xfrm>
              <a:off x="7258913" y="1662250"/>
              <a:ext cx="215825" cy="277550"/>
            </a:xfrm>
            <a:custGeom>
              <a:avLst/>
              <a:gdLst/>
              <a:ahLst/>
              <a:cxnLst/>
              <a:rect l="l" t="t" r="r" b="b"/>
              <a:pathLst>
                <a:path w="8633" h="11102" extrusionOk="0">
                  <a:moveTo>
                    <a:pt x="8631" y="2964"/>
                  </a:moveTo>
                  <a:lnTo>
                    <a:pt x="8633" y="2966"/>
                  </a:lnTo>
                  <a:cubicBezTo>
                    <a:pt x="8632" y="2965"/>
                    <a:pt x="8631" y="2965"/>
                    <a:pt x="8631" y="2964"/>
                  </a:cubicBezTo>
                  <a:close/>
                  <a:moveTo>
                    <a:pt x="4959" y="0"/>
                  </a:moveTo>
                  <a:cubicBezTo>
                    <a:pt x="4225" y="0"/>
                    <a:pt x="3508" y="466"/>
                    <a:pt x="3287" y="1271"/>
                  </a:cubicBezTo>
                  <a:cubicBezTo>
                    <a:pt x="3002" y="2314"/>
                    <a:pt x="2449" y="3263"/>
                    <a:pt x="1685" y="4027"/>
                  </a:cubicBezTo>
                  <a:cubicBezTo>
                    <a:pt x="0" y="5712"/>
                    <a:pt x="2" y="8445"/>
                    <a:pt x="1688" y="10129"/>
                  </a:cubicBezTo>
                  <a:cubicBezTo>
                    <a:pt x="2123" y="10565"/>
                    <a:pt x="2632" y="10890"/>
                    <a:pt x="3175" y="11101"/>
                  </a:cubicBezTo>
                  <a:cubicBezTo>
                    <a:pt x="2574" y="9554"/>
                    <a:pt x="2897" y="7733"/>
                    <a:pt x="4146" y="6485"/>
                  </a:cubicBezTo>
                  <a:cubicBezTo>
                    <a:pt x="4910" y="5719"/>
                    <a:pt x="5461" y="4770"/>
                    <a:pt x="5747" y="3729"/>
                  </a:cubicBezTo>
                  <a:cubicBezTo>
                    <a:pt x="5966" y="2923"/>
                    <a:pt x="6682" y="2457"/>
                    <a:pt x="7416" y="2457"/>
                  </a:cubicBezTo>
                  <a:cubicBezTo>
                    <a:pt x="7847" y="2457"/>
                    <a:pt x="8284" y="2618"/>
                    <a:pt x="8631" y="2964"/>
                  </a:cubicBezTo>
                  <a:lnTo>
                    <a:pt x="8631" y="2964"/>
                  </a:lnTo>
                  <a:lnTo>
                    <a:pt x="6172" y="506"/>
                  </a:lnTo>
                  <a:cubicBezTo>
                    <a:pt x="5826" y="160"/>
                    <a:pt x="5390" y="0"/>
                    <a:pt x="4959" y="0"/>
                  </a:cubicBezTo>
                  <a:close/>
                </a:path>
              </a:pathLst>
            </a:custGeom>
            <a:solidFill>
              <a:srgbClr val="FFC7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</p:grpSp>
      <p:grpSp>
        <p:nvGrpSpPr>
          <p:cNvPr id="34" name="Google Shape;6351;p63">
            <a:extLst>
              <a:ext uri="{FF2B5EF4-FFF2-40B4-BE49-F238E27FC236}">
                <a16:creationId xmlns:a16="http://schemas.microsoft.com/office/drawing/2014/main" id="{50007A4F-0189-4ADF-8703-40B0557AEB7B}"/>
              </a:ext>
            </a:extLst>
          </p:cNvPr>
          <p:cNvGrpSpPr/>
          <p:nvPr/>
        </p:nvGrpSpPr>
        <p:grpSpPr>
          <a:xfrm>
            <a:off x="6725688" y="2286000"/>
            <a:ext cx="1016801" cy="1299357"/>
            <a:chOff x="7915775" y="3985101"/>
            <a:chExt cx="501726" cy="618405"/>
          </a:xfrm>
        </p:grpSpPr>
        <p:sp>
          <p:nvSpPr>
            <p:cNvPr id="35" name="Google Shape;6352;p63">
              <a:extLst>
                <a:ext uri="{FF2B5EF4-FFF2-40B4-BE49-F238E27FC236}">
                  <a16:creationId xmlns:a16="http://schemas.microsoft.com/office/drawing/2014/main" id="{3370AA06-5A89-4DCC-954B-3AC555DC8BD2}"/>
                </a:ext>
              </a:extLst>
            </p:cNvPr>
            <p:cNvSpPr/>
            <p:nvPr/>
          </p:nvSpPr>
          <p:spPr>
            <a:xfrm>
              <a:off x="8129634" y="4126031"/>
              <a:ext cx="116640" cy="118966"/>
            </a:xfrm>
            <a:custGeom>
              <a:avLst/>
              <a:gdLst/>
              <a:ahLst/>
              <a:cxnLst/>
              <a:rect l="l" t="t" r="r" b="b"/>
              <a:pathLst>
                <a:path w="5297" h="5402" extrusionOk="0">
                  <a:moveTo>
                    <a:pt x="2453" y="1"/>
                  </a:moveTo>
                  <a:lnTo>
                    <a:pt x="1" y="1694"/>
                  </a:lnTo>
                  <a:lnTo>
                    <a:pt x="587" y="3338"/>
                  </a:lnTo>
                  <a:cubicBezTo>
                    <a:pt x="700" y="3659"/>
                    <a:pt x="983" y="3819"/>
                    <a:pt x="1266" y="3819"/>
                  </a:cubicBezTo>
                  <a:cubicBezTo>
                    <a:pt x="1550" y="3819"/>
                    <a:pt x="1833" y="3659"/>
                    <a:pt x="1947" y="3338"/>
                  </a:cubicBezTo>
                  <a:lnTo>
                    <a:pt x="2086" y="2945"/>
                  </a:lnTo>
                  <a:lnTo>
                    <a:pt x="2789" y="4921"/>
                  </a:lnTo>
                  <a:cubicBezTo>
                    <a:pt x="2903" y="5242"/>
                    <a:pt x="3186" y="5402"/>
                    <a:pt x="3470" y="5402"/>
                  </a:cubicBezTo>
                  <a:cubicBezTo>
                    <a:pt x="3753" y="5402"/>
                    <a:pt x="4036" y="5242"/>
                    <a:pt x="4150" y="4921"/>
                  </a:cubicBezTo>
                  <a:lnTo>
                    <a:pt x="5296" y="1695"/>
                  </a:lnTo>
                  <a:lnTo>
                    <a:pt x="2453" y="1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36" name="Google Shape;6353;p63">
              <a:extLst>
                <a:ext uri="{FF2B5EF4-FFF2-40B4-BE49-F238E27FC236}">
                  <a16:creationId xmlns:a16="http://schemas.microsoft.com/office/drawing/2014/main" id="{5E4ED58E-F2E2-42A9-AD97-9B9782BBBDE8}"/>
                </a:ext>
              </a:extLst>
            </p:cNvPr>
            <p:cNvSpPr/>
            <p:nvPr/>
          </p:nvSpPr>
          <p:spPr>
            <a:xfrm>
              <a:off x="7976220" y="4427532"/>
              <a:ext cx="137757" cy="159223"/>
            </a:xfrm>
            <a:custGeom>
              <a:avLst/>
              <a:gdLst/>
              <a:ahLst/>
              <a:cxnLst/>
              <a:rect l="l" t="t" r="r" b="b"/>
              <a:pathLst>
                <a:path w="6256" h="7230" extrusionOk="0">
                  <a:moveTo>
                    <a:pt x="0" y="1"/>
                  </a:moveTo>
                  <a:lnTo>
                    <a:pt x="2383" y="6704"/>
                  </a:lnTo>
                  <a:cubicBezTo>
                    <a:pt x="2507" y="7054"/>
                    <a:pt x="2817" y="7230"/>
                    <a:pt x="3127" y="7230"/>
                  </a:cubicBezTo>
                  <a:cubicBezTo>
                    <a:pt x="3437" y="7230"/>
                    <a:pt x="3748" y="7054"/>
                    <a:pt x="3873" y="6704"/>
                  </a:cubicBezTo>
                  <a:lnTo>
                    <a:pt x="6255" y="1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37" name="Google Shape;6354;p63">
              <a:extLst>
                <a:ext uri="{FF2B5EF4-FFF2-40B4-BE49-F238E27FC236}">
                  <a16:creationId xmlns:a16="http://schemas.microsoft.com/office/drawing/2014/main" id="{5789ABE9-80E4-4924-ACAE-5F5F98BFD41C}"/>
                </a:ext>
              </a:extLst>
            </p:cNvPr>
            <p:cNvSpPr/>
            <p:nvPr/>
          </p:nvSpPr>
          <p:spPr>
            <a:xfrm>
              <a:off x="8097066" y="4500177"/>
              <a:ext cx="172395" cy="103330"/>
            </a:xfrm>
            <a:custGeom>
              <a:avLst/>
              <a:gdLst/>
              <a:ahLst/>
              <a:cxnLst/>
              <a:rect l="l" t="t" r="r" b="b"/>
              <a:pathLst>
                <a:path w="7829" h="4692" extrusionOk="0">
                  <a:moveTo>
                    <a:pt x="0" y="1"/>
                  </a:moveTo>
                  <a:lnTo>
                    <a:pt x="0" y="2"/>
                  </a:lnTo>
                  <a:lnTo>
                    <a:pt x="1" y="2"/>
                  </a:lnTo>
                  <a:lnTo>
                    <a:pt x="0" y="1"/>
                  </a:lnTo>
                  <a:close/>
                  <a:moveTo>
                    <a:pt x="1" y="2"/>
                  </a:moveTo>
                  <a:lnTo>
                    <a:pt x="934" y="2626"/>
                  </a:lnTo>
                  <a:cubicBezTo>
                    <a:pt x="1048" y="2947"/>
                    <a:pt x="1332" y="3108"/>
                    <a:pt x="1615" y="3108"/>
                  </a:cubicBezTo>
                  <a:cubicBezTo>
                    <a:pt x="1898" y="3108"/>
                    <a:pt x="2181" y="2947"/>
                    <a:pt x="2296" y="2626"/>
                  </a:cubicBezTo>
                  <a:lnTo>
                    <a:pt x="2435" y="2234"/>
                  </a:lnTo>
                  <a:lnTo>
                    <a:pt x="3137" y="4211"/>
                  </a:lnTo>
                  <a:cubicBezTo>
                    <a:pt x="3252" y="4531"/>
                    <a:pt x="3535" y="4691"/>
                    <a:pt x="3818" y="4691"/>
                  </a:cubicBezTo>
                  <a:cubicBezTo>
                    <a:pt x="4101" y="4691"/>
                    <a:pt x="4384" y="4531"/>
                    <a:pt x="4498" y="4211"/>
                  </a:cubicBezTo>
                  <a:lnTo>
                    <a:pt x="5216" y="2190"/>
                  </a:lnTo>
                  <a:lnTo>
                    <a:pt x="5453" y="2855"/>
                  </a:lnTo>
                  <a:cubicBezTo>
                    <a:pt x="5567" y="3176"/>
                    <a:pt x="5850" y="3336"/>
                    <a:pt x="6133" y="3336"/>
                  </a:cubicBezTo>
                  <a:cubicBezTo>
                    <a:pt x="6417" y="3336"/>
                    <a:pt x="6700" y="3176"/>
                    <a:pt x="6814" y="2855"/>
                  </a:cubicBezTo>
                  <a:lnTo>
                    <a:pt x="7828" y="2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38" name="Google Shape;6355;p63">
              <a:extLst>
                <a:ext uri="{FF2B5EF4-FFF2-40B4-BE49-F238E27FC236}">
                  <a16:creationId xmlns:a16="http://schemas.microsoft.com/office/drawing/2014/main" id="{CFCFB4BD-6396-4808-9847-94216C39048A}"/>
                </a:ext>
              </a:extLst>
            </p:cNvPr>
            <p:cNvSpPr/>
            <p:nvPr/>
          </p:nvSpPr>
          <p:spPr>
            <a:xfrm>
              <a:off x="8283950" y="4466882"/>
              <a:ext cx="80505" cy="81681"/>
            </a:xfrm>
            <a:custGeom>
              <a:avLst/>
              <a:gdLst/>
              <a:ahLst/>
              <a:cxnLst/>
              <a:rect l="l" t="t" r="r" b="b"/>
              <a:pathLst>
                <a:path w="3656" h="3709" extrusionOk="0">
                  <a:moveTo>
                    <a:pt x="1" y="0"/>
                  </a:moveTo>
                  <a:lnTo>
                    <a:pt x="1148" y="3228"/>
                  </a:lnTo>
                  <a:cubicBezTo>
                    <a:pt x="1262" y="3548"/>
                    <a:pt x="1545" y="3708"/>
                    <a:pt x="1828" y="3708"/>
                  </a:cubicBezTo>
                  <a:cubicBezTo>
                    <a:pt x="2111" y="3708"/>
                    <a:pt x="2394" y="3548"/>
                    <a:pt x="2508" y="3228"/>
                  </a:cubicBezTo>
                  <a:lnTo>
                    <a:pt x="3656" y="0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39" name="Google Shape;6356;p63">
              <a:extLst>
                <a:ext uri="{FF2B5EF4-FFF2-40B4-BE49-F238E27FC236}">
                  <a16:creationId xmlns:a16="http://schemas.microsoft.com/office/drawing/2014/main" id="{70384F69-57D5-473E-A316-7622F34DA4D2}"/>
                </a:ext>
              </a:extLst>
            </p:cNvPr>
            <p:cNvSpPr/>
            <p:nvPr/>
          </p:nvSpPr>
          <p:spPr>
            <a:xfrm>
              <a:off x="8293903" y="4190682"/>
              <a:ext cx="80527" cy="81637"/>
            </a:xfrm>
            <a:custGeom>
              <a:avLst/>
              <a:gdLst/>
              <a:ahLst/>
              <a:cxnLst/>
              <a:rect l="l" t="t" r="r" b="b"/>
              <a:pathLst>
                <a:path w="3657" h="3707" extrusionOk="0">
                  <a:moveTo>
                    <a:pt x="1" y="0"/>
                  </a:moveTo>
                  <a:lnTo>
                    <a:pt x="1149" y="3226"/>
                  </a:lnTo>
                  <a:cubicBezTo>
                    <a:pt x="1262" y="3547"/>
                    <a:pt x="1545" y="3707"/>
                    <a:pt x="1828" y="3707"/>
                  </a:cubicBezTo>
                  <a:cubicBezTo>
                    <a:pt x="2111" y="3707"/>
                    <a:pt x="2395" y="3547"/>
                    <a:pt x="2509" y="3226"/>
                  </a:cubicBezTo>
                  <a:lnTo>
                    <a:pt x="3656" y="0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40" name="Google Shape;6357;p63">
              <a:extLst>
                <a:ext uri="{FF2B5EF4-FFF2-40B4-BE49-F238E27FC236}">
                  <a16:creationId xmlns:a16="http://schemas.microsoft.com/office/drawing/2014/main" id="{82071718-BAF3-4967-B1D6-DABAFC7A22A1}"/>
                </a:ext>
              </a:extLst>
            </p:cNvPr>
            <p:cNvSpPr/>
            <p:nvPr/>
          </p:nvSpPr>
          <p:spPr>
            <a:xfrm>
              <a:off x="8083127" y="3985123"/>
              <a:ext cx="334352" cy="269533"/>
            </a:xfrm>
            <a:custGeom>
              <a:avLst/>
              <a:gdLst/>
              <a:ahLst/>
              <a:cxnLst/>
              <a:rect l="l" t="t" r="r" b="b"/>
              <a:pathLst>
                <a:path w="15184" h="12239" extrusionOk="0">
                  <a:moveTo>
                    <a:pt x="4878" y="1"/>
                  </a:moveTo>
                  <a:lnTo>
                    <a:pt x="0" y="2316"/>
                  </a:lnTo>
                  <a:lnTo>
                    <a:pt x="0" y="12238"/>
                  </a:lnTo>
                  <a:cubicBezTo>
                    <a:pt x="49" y="11062"/>
                    <a:pt x="526" y="9904"/>
                    <a:pt x="1418" y="9015"/>
                  </a:cubicBezTo>
                  <a:cubicBezTo>
                    <a:pt x="2340" y="8097"/>
                    <a:pt x="3569" y="7592"/>
                    <a:pt x="4878" y="7592"/>
                  </a:cubicBezTo>
                  <a:cubicBezTo>
                    <a:pt x="6186" y="7592"/>
                    <a:pt x="7417" y="8097"/>
                    <a:pt x="8338" y="9015"/>
                  </a:cubicBezTo>
                  <a:cubicBezTo>
                    <a:pt x="9079" y="9752"/>
                    <a:pt x="10047" y="10122"/>
                    <a:pt x="11016" y="10122"/>
                  </a:cubicBezTo>
                  <a:cubicBezTo>
                    <a:pt x="11990" y="10122"/>
                    <a:pt x="12964" y="9749"/>
                    <a:pt x="13708" y="9001"/>
                  </a:cubicBezTo>
                  <a:cubicBezTo>
                    <a:pt x="15183" y="7516"/>
                    <a:pt x="15176" y="5107"/>
                    <a:pt x="13694" y="3629"/>
                  </a:cubicBezTo>
                  <a:cubicBezTo>
                    <a:pt x="11282" y="1229"/>
                    <a:pt x="8111" y="1"/>
                    <a:pt x="4878" y="1"/>
                  </a:cubicBez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41" name="Google Shape;6358;p63">
              <a:extLst>
                <a:ext uri="{FF2B5EF4-FFF2-40B4-BE49-F238E27FC236}">
                  <a16:creationId xmlns:a16="http://schemas.microsoft.com/office/drawing/2014/main" id="{99A63B59-ADA0-4E70-AC85-7A91C2B65363}"/>
                </a:ext>
              </a:extLst>
            </p:cNvPr>
            <p:cNvSpPr/>
            <p:nvPr/>
          </p:nvSpPr>
          <p:spPr>
            <a:xfrm>
              <a:off x="8083127" y="4263834"/>
              <a:ext cx="334374" cy="268719"/>
            </a:xfrm>
            <a:custGeom>
              <a:avLst/>
              <a:gdLst/>
              <a:ahLst/>
              <a:cxnLst/>
              <a:rect l="l" t="t" r="r" b="b"/>
              <a:pathLst>
                <a:path w="15185" h="12202" extrusionOk="0">
                  <a:moveTo>
                    <a:pt x="0" y="0"/>
                  </a:moveTo>
                  <a:lnTo>
                    <a:pt x="0" y="10274"/>
                  </a:lnTo>
                  <a:lnTo>
                    <a:pt x="4878" y="12202"/>
                  </a:lnTo>
                  <a:cubicBezTo>
                    <a:pt x="8211" y="12202"/>
                    <a:pt x="11343" y="10913"/>
                    <a:pt x="13694" y="8574"/>
                  </a:cubicBezTo>
                  <a:cubicBezTo>
                    <a:pt x="15177" y="7096"/>
                    <a:pt x="15185" y="4687"/>
                    <a:pt x="13710" y="3202"/>
                  </a:cubicBezTo>
                  <a:cubicBezTo>
                    <a:pt x="12966" y="2454"/>
                    <a:pt x="11991" y="2080"/>
                    <a:pt x="11017" y="2080"/>
                  </a:cubicBezTo>
                  <a:cubicBezTo>
                    <a:pt x="10048" y="2080"/>
                    <a:pt x="9080" y="2450"/>
                    <a:pt x="8339" y="3188"/>
                  </a:cubicBezTo>
                  <a:cubicBezTo>
                    <a:pt x="7385" y="4138"/>
                    <a:pt x="6132" y="4613"/>
                    <a:pt x="4878" y="4613"/>
                  </a:cubicBezTo>
                  <a:cubicBezTo>
                    <a:pt x="3625" y="4613"/>
                    <a:pt x="2372" y="4138"/>
                    <a:pt x="1418" y="3188"/>
                  </a:cubicBezTo>
                  <a:cubicBezTo>
                    <a:pt x="523" y="2296"/>
                    <a:pt x="53" y="1155"/>
                    <a:pt x="0" y="0"/>
                  </a:cubicBez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42" name="Google Shape;6359;p63">
              <a:extLst>
                <a:ext uri="{FF2B5EF4-FFF2-40B4-BE49-F238E27FC236}">
                  <a16:creationId xmlns:a16="http://schemas.microsoft.com/office/drawing/2014/main" id="{BDC8D4F9-B6D4-4931-B259-1B1E2344816E}"/>
                </a:ext>
              </a:extLst>
            </p:cNvPr>
            <p:cNvSpPr/>
            <p:nvPr/>
          </p:nvSpPr>
          <p:spPr>
            <a:xfrm>
              <a:off x="7915775" y="3985101"/>
              <a:ext cx="274766" cy="547457"/>
            </a:xfrm>
            <a:custGeom>
              <a:avLst/>
              <a:gdLst/>
              <a:ahLst/>
              <a:cxnLst/>
              <a:rect l="l" t="t" r="r" b="b"/>
              <a:pathLst>
                <a:path w="12478" h="24859" extrusionOk="0">
                  <a:moveTo>
                    <a:pt x="12478" y="0"/>
                  </a:moveTo>
                  <a:cubicBezTo>
                    <a:pt x="5492" y="0"/>
                    <a:pt x="1" y="5639"/>
                    <a:pt x="1" y="12429"/>
                  </a:cubicBezTo>
                  <a:cubicBezTo>
                    <a:pt x="1" y="15755"/>
                    <a:pt x="1300" y="18882"/>
                    <a:pt x="3663" y="21230"/>
                  </a:cubicBezTo>
                  <a:cubicBezTo>
                    <a:pt x="6014" y="23570"/>
                    <a:pt x="9146" y="24858"/>
                    <a:pt x="12478" y="24858"/>
                  </a:cubicBezTo>
                  <a:cubicBezTo>
                    <a:pt x="9281" y="21413"/>
                    <a:pt x="7653" y="17043"/>
                    <a:pt x="7600" y="12657"/>
                  </a:cubicBezTo>
                  <a:cubicBezTo>
                    <a:pt x="7593" y="12519"/>
                    <a:pt x="7593" y="12378"/>
                    <a:pt x="7600" y="12238"/>
                  </a:cubicBezTo>
                  <a:cubicBezTo>
                    <a:pt x="7646" y="7838"/>
                    <a:pt x="9272" y="3455"/>
                    <a:pt x="12478" y="0"/>
                  </a:cubicBez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43" name="Google Shape;6360;p63">
              <a:extLst>
                <a:ext uri="{FF2B5EF4-FFF2-40B4-BE49-F238E27FC236}">
                  <a16:creationId xmlns:a16="http://schemas.microsoft.com/office/drawing/2014/main" id="{885DE7A7-C8F8-44A5-9561-998F48A693B2}"/>
                </a:ext>
              </a:extLst>
            </p:cNvPr>
            <p:cNvSpPr/>
            <p:nvPr/>
          </p:nvSpPr>
          <p:spPr>
            <a:xfrm>
              <a:off x="8031909" y="4076904"/>
              <a:ext cx="73084" cy="58227"/>
            </a:xfrm>
            <a:custGeom>
              <a:avLst/>
              <a:gdLst/>
              <a:ahLst/>
              <a:cxnLst/>
              <a:rect l="l" t="t" r="r" b="b"/>
              <a:pathLst>
                <a:path w="3319" h="2644" extrusionOk="0">
                  <a:moveTo>
                    <a:pt x="1660" y="1"/>
                  </a:moveTo>
                  <a:cubicBezTo>
                    <a:pt x="743" y="1"/>
                    <a:pt x="1" y="593"/>
                    <a:pt x="1" y="1322"/>
                  </a:cubicBezTo>
                  <a:cubicBezTo>
                    <a:pt x="1" y="2052"/>
                    <a:pt x="743" y="2644"/>
                    <a:pt x="1660" y="2644"/>
                  </a:cubicBezTo>
                  <a:cubicBezTo>
                    <a:pt x="2576" y="2644"/>
                    <a:pt x="3319" y="2052"/>
                    <a:pt x="3319" y="1322"/>
                  </a:cubicBezTo>
                  <a:cubicBezTo>
                    <a:pt x="3319" y="593"/>
                    <a:pt x="2576" y="1"/>
                    <a:pt x="1660" y="1"/>
                  </a:cubicBezTo>
                  <a:close/>
                </a:path>
              </a:pathLst>
            </a:custGeom>
            <a:solidFill>
              <a:srgbClr val="FF82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44" name="Google Shape;6361;p63">
              <a:extLst>
                <a:ext uri="{FF2B5EF4-FFF2-40B4-BE49-F238E27FC236}">
                  <a16:creationId xmlns:a16="http://schemas.microsoft.com/office/drawing/2014/main" id="{658F5993-A70A-43F2-8EB4-D9127A4CFACD}"/>
                </a:ext>
              </a:extLst>
            </p:cNvPr>
            <p:cNvSpPr/>
            <p:nvPr/>
          </p:nvSpPr>
          <p:spPr>
            <a:xfrm>
              <a:off x="8257262" y="4076904"/>
              <a:ext cx="73084" cy="58227"/>
            </a:xfrm>
            <a:custGeom>
              <a:avLst/>
              <a:gdLst/>
              <a:ahLst/>
              <a:cxnLst/>
              <a:rect l="l" t="t" r="r" b="b"/>
              <a:pathLst>
                <a:path w="3319" h="2644" extrusionOk="0">
                  <a:moveTo>
                    <a:pt x="1659" y="1"/>
                  </a:moveTo>
                  <a:cubicBezTo>
                    <a:pt x="743" y="1"/>
                    <a:pt x="0" y="593"/>
                    <a:pt x="0" y="1322"/>
                  </a:cubicBezTo>
                  <a:cubicBezTo>
                    <a:pt x="0" y="2052"/>
                    <a:pt x="743" y="2644"/>
                    <a:pt x="1659" y="2644"/>
                  </a:cubicBezTo>
                  <a:cubicBezTo>
                    <a:pt x="2576" y="2644"/>
                    <a:pt x="3318" y="2052"/>
                    <a:pt x="3318" y="1322"/>
                  </a:cubicBezTo>
                  <a:cubicBezTo>
                    <a:pt x="3318" y="593"/>
                    <a:pt x="2576" y="1"/>
                    <a:pt x="1659" y="1"/>
                  </a:cubicBezTo>
                  <a:close/>
                </a:path>
              </a:pathLst>
            </a:custGeom>
            <a:solidFill>
              <a:srgbClr val="FF82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45" name="Google Shape;6362;p63">
              <a:extLst>
                <a:ext uri="{FF2B5EF4-FFF2-40B4-BE49-F238E27FC236}">
                  <a16:creationId xmlns:a16="http://schemas.microsoft.com/office/drawing/2014/main" id="{BE4A5968-DA93-4BD3-B720-DA25F39A3BA0}"/>
                </a:ext>
              </a:extLst>
            </p:cNvPr>
            <p:cNvSpPr/>
            <p:nvPr/>
          </p:nvSpPr>
          <p:spPr>
            <a:xfrm>
              <a:off x="8133113" y="4056777"/>
              <a:ext cx="95985" cy="60364"/>
            </a:xfrm>
            <a:custGeom>
              <a:avLst/>
              <a:gdLst/>
              <a:ahLst/>
              <a:cxnLst/>
              <a:rect l="l" t="t" r="r" b="b"/>
              <a:pathLst>
                <a:path w="4359" h="2741" extrusionOk="0">
                  <a:moveTo>
                    <a:pt x="2180" y="0"/>
                  </a:moveTo>
                  <a:cubicBezTo>
                    <a:pt x="2061" y="0"/>
                    <a:pt x="1941" y="7"/>
                    <a:pt x="1826" y="23"/>
                  </a:cubicBezTo>
                  <a:lnTo>
                    <a:pt x="1416" y="272"/>
                  </a:lnTo>
                  <a:lnTo>
                    <a:pt x="1005" y="272"/>
                  </a:lnTo>
                  <a:cubicBezTo>
                    <a:pt x="402" y="575"/>
                    <a:pt x="2" y="1105"/>
                    <a:pt x="2" y="1708"/>
                  </a:cubicBezTo>
                  <a:cubicBezTo>
                    <a:pt x="1" y="2311"/>
                    <a:pt x="402" y="2564"/>
                    <a:pt x="1005" y="2667"/>
                  </a:cubicBezTo>
                  <a:lnTo>
                    <a:pt x="1416" y="2499"/>
                  </a:lnTo>
                  <a:lnTo>
                    <a:pt x="1826" y="2736"/>
                  </a:lnTo>
                  <a:cubicBezTo>
                    <a:pt x="1931" y="2739"/>
                    <a:pt x="2055" y="2741"/>
                    <a:pt x="2180" y="2741"/>
                  </a:cubicBezTo>
                  <a:cubicBezTo>
                    <a:pt x="2305" y="2741"/>
                    <a:pt x="2430" y="2739"/>
                    <a:pt x="2534" y="2736"/>
                  </a:cubicBezTo>
                  <a:lnTo>
                    <a:pt x="2945" y="2499"/>
                  </a:lnTo>
                  <a:lnTo>
                    <a:pt x="3356" y="2667"/>
                  </a:lnTo>
                  <a:cubicBezTo>
                    <a:pt x="3959" y="2564"/>
                    <a:pt x="4359" y="2311"/>
                    <a:pt x="4359" y="1708"/>
                  </a:cubicBezTo>
                  <a:cubicBezTo>
                    <a:pt x="4359" y="1105"/>
                    <a:pt x="3958" y="575"/>
                    <a:pt x="3356" y="272"/>
                  </a:cubicBezTo>
                  <a:lnTo>
                    <a:pt x="2945" y="272"/>
                  </a:lnTo>
                  <a:lnTo>
                    <a:pt x="2534" y="23"/>
                  </a:lnTo>
                  <a:cubicBezTo>
                    <a:pt x="2420" y="9"/>
                    <a:pt x="2300" y="0"/>
                    <a:pt x="218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46" name="Google Shape;6363;p63">
              <a:extLst>
                <a:ext uri="{FF2B5EF4-FFF2-40B4-BE49-F238E27FC236}">
                  <a16:creationId xmlns:a16="http://schemas.microsoft.com/office/drawing/2014/main" id="{C3FB58D7-BD5D-4AAD-81F4-5C75AEE96CD2}"/>
                </a:ext>
              </a:extLst>
            </p:cNvPr>
            <p:cNvSpPr/>
            <p:nvPr/>
          </p:nvSpPr>
          <p:spPr>
            <a:xfrm>
              <a:off x="8188933" y="4057284"/>
              <a:ext cx="18144" cy="59725"/>
            </a:xfrm>
            <a:custGeom>
              <a:avLst/>
              <a:gdLst/>
              <a:ahLst/>
              <a:cxnLst/>
              <a:rect l="l" t="t" r="r" b="b"/>
              <a:pathLst>
                <a:path w="824" h="2712" extrusionOk="0">
                  <a:moveTo>
                    <a:pt x="1" y="0"/>
                  </a:moveTo>
                  <a:lnTo>
                    <a:pt x="1" y="2712"/>
                  </a:lnTo>
                  <a:cubicBezTo>
                    <a:pt x="301" y="2705"/>
                    <a:pt x="580" y="2686"/>
                    <a:pt x="824" y="2644"/>
                  </a:cubicBezTo>
                  <a:lnTo>
                    <a:pt x="824" y="249"/>
                  </a:lnTo>
                  <a:cubicBezTo>
                    <a:pt x="580" y="124"/>
                    <a:pt x="300" y="37"/>
                    <a:pt x="1" y="0"/>
                  </a:cubicBezTo>
                  <a:close/>
                </a:path>
              </a:pathLst>
            </a:custGeom>
            <a:solidFill>
              <a:srgbClr val="B64B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47" name="Google Shape;6364;p63">
              <a:extLst>
                <a:ext uri="{FF2B5EF4-FFF2-40B4-BE49-F238E27FC236}">
                  <a16:creationId xmlns:a16="http://schemas.microsoft.com/office/drawing/2014/main" id="{88DBB8D6-609A-4539-8428-C468B288A004}"/>
                </a:ext>
              </a:extLst>
            </p:cNvPr>
            <p:cNvSpPr/>
            <p:nvPr/>
          </p:nvSpPr>
          <p:spPr>
            <a:xfrm>
              <a:off x="8155221" y="4057284"/>
              <a:ext cx="18122" cy="59725"/>
            </a:xfrm>
            <a:custGeom>
              <a:avLst/>
              <a:gdLst/>
              <a:ahLst/>
              <a:cxnLst/>
              <a:rect l="l" t="t" r="r" b="b"/>
              <a:pathLst>
                <a:path w="823" h="2712" extrusionOk="0">
                  <a:moveTo>
                    <a:pt x="822" y="0"/>
                  </a:moveTo>
                  <a:cubicBezTo>
                    <a:pt x="524" y="37"/>
                    <a:pt x="245" y="124"/>
                    <a:pt x="1" y="249"/>
                  </a:cubicBezTo>
                  <a:lnTo>
                    <a:pt x="1" y="2644"/>
                  </a:lnTo>
                  <a:cubicBezTo>
                    <a:pt x="245" y="2687"/>
                    <a:pt x="525" y="2706"/>
                    <a:pt x="822" y="2712"/>
                  </a:cubicBezTo>
                  <a:lnTo>
                    <a:pt x="822" y="0"/>
                  </a:lnTo>
                  <a:close/>
                </a:path>
              </a:pathLst>
            </a:custGeom>
            <a:solidFill>
              <a:srgbClr val="B64B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48" name="Google Shape;6365;p63">
              <a:extLst>
                <a:ext uri="{FF2B5EF4-FFF2-40B4-BE49-F238E27FC236}">
                  <a16:creationId xmlns:a16="http://schemas.microsoft.com/office/drawing/2014/main" id="{CA470DA6-5492-447C-92B6-FF18CCD0FE33}"/>
                </a:ext>
              </a:extLst>
            </p:cNvPr>
            <p:cNvSpPr/>
            <p:nvPr/>
          </p:nvSpPr>
          <p:spPr>
            <a:xfrm>
              <a:off x="8061768" y="4036122"/>
              <a:ext cx="55997" cy="68908"/>
            </a:xfrm>
            <a:custGeom>
              <a:avLst/>
              <a:gdLst/>
              <a:ahLst/>
              <a:cxnLst/>
              <a:rect l="l" t="t" r="r" b="b"/>
              <a:pathLst>
                <a:path w="2543" h="3129" extrusionOk="0">
                  <a:moveTo>
                    <a:pt x="1272" y="0"/>
                  </a:moveTo>
                  <a:cubicBezTo>
                    <a:pt x="571" y="0"/>
                    <a:pt x="1" y="572"/>
                    <a:pt x="1" y="1271"/>
                  </a:cubicBezTo>
                  <a:lnTo>
                    <a:pt x="1" y="1857"/>
                  </a:lnTo>
                  <a:cubicBezTo>
                    <a:pt x="1" y="2557"/>
                    <a:pt x="571" y="3128"/>
                    <a:pt x="1272" y="3128"/>
                  </a:cubicBezTo>
                  <a:cubicBezTo>
                    <a:pt x="1971" y="3128"/>
                    <a:pt x="2543" y="2557"/>
                    <a:pt x="2543" y="1857"/>
                  </a:cubicBezTo>
                  <a:lnTo>
                    <a:pt x="2543" y="1271"/>
                  </a:lnTo>
                  <a:cubicBezTo>
                    <a:pt x="2543" y="570"/>
                    <a:pt x="1971" y="0"/>
                    <a:pt x="127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49" name="Google Shape;6366;p63">
              <a:extLst>
                <a:ext uri="{FF2B5EF4-FFF2-40B4-BE49-F238E27FC236}">
                  <a16:creationId xmlns:a16="http://schemas.microsoft.com/office/drawing/2014/main" id="{39180642-8493-49EF-A74F-B465B284CA6D}"/>
                </a:ext>
              </a:extLst>
            </p:cNvPr>
            <p:cNvSpPr/>
            <p:nvPr/>
          </p:nvSpPr>
          <p:spPr>
            <a:xfrm>
              <a:off x="8244534" y="4036122"/>
              <a:ext cx="56019" cy="68908"/>
            </a:xfrm>
            <a:custGeom>
              <a:avLst/>
              <a:gdLst/>
              <a:ahLst/>
              <a:cxnLst/>
              <a:rect l="l" t="t" r="r" b="b"/>
              <a:pathLst>
                <a:path w="2544" h="3129" extrusionOk="0">
                  <a:moveTo>
                    <a:pt x="1272" y="0"/>
                  </a:moveTo>
                  <a:cubicBezTo>
                    <a:pt x="571" y="0"/>
                    <a:pt x="1" y="572"/>
                    <a:pt x="1" y="1271"/>
                  </a:cubicBezTo>
                  <a:lnTo>
                    <a:pt x="1" y="1857"/>
                  </a:lnTo>
                  <a:cubicBezTo>
                    <a:pt x="1" y="2557"/>
                    <a:pt x="571" y="3128"/>
                    <a:pt x="1272" y="3128"/>
                  </a:cubicBezTo>
                  <a:cubicBezTo>
                    <a:pt x="1972" y="3128"/>
                    <a:pt x="2542" y="2557"/>
                    <a:pt x="2542" y="1857"/>
                  </a:cubicBezTo>
                  <a:lnTo>
                    <a:pt x="2542" y="1271"/>
                  </a:lnTo>
                  <a:cubicBezTo>
                    <a:pt x="2543" y="570"/>
                    <a:pt x="1972" y="0"/>
                    <a:pt x="127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50" name="Google Shape;6367;p63">
              <a:extLst>
                <a:ext uri="{FF2B5EF4-FFF2-40B4-BE49-F238E27FC236}">
                  <a16:creationId xmlns:a16="http://schemas.microsoft.com/office/drawing/2014/main" id="{5A07B500-4B1C-4950-B6A5-6E334C322BBF}"/>
                </a:ext>
              </a:extLst>
            </p:cNvPr>
            <p:cNvSpPr/>
            <p:nvPr/>
          </p:nvSpPr>
          <p:spPr>
            <a:xfrm>
              <a:off x="8080419" y="4054773"/>
              <a:ext cx="18695" cy="31580"/>
            </a:xfrm>
            <a:custGeom>
              <a:avLst/>
              <a:gdLst/>
              <a:ahLst/>
              <a:cxnLst/>
              <a:rect l="l" t="t" r="r" b="b"/>
              <a:pathLst>
                <a:path w="849" h="1434" extrusionOk="0">
                  <a:moveTo>
                    <a:pt x="425" y="1"/>
                  </a:moveTo>
                  <a:cubicBezTo>
                    <a:pt x="191" y="1"/>
                    <a:pt x="1" y="192"/>
                    <a:pt x="1" y="424"/>
                  </a:cubicBezTo>
                  <a:lnTo>
                    <a:pt x="1" y="1010"/>
                  </a:lnTo>
                  <a:cubicBezTo>
                    <a:pt x="1" y="1243"/>
                    <a:pt x="191" y="1434"/>
                    <a:pt x="425" y="1434"/>
                  </a:cubicBezTo>
                  <a:cubicBezTo>
                    <a:pt x="657" y="1434"/>
                    <a:pt x="848" y="1243"/>
                    <a:pt x="848" y="1010"/>
                  </a:cubicBezTo>
                  <a:lnTo>
                    <a:pt x="848" y="424"/>
                  </a:lnTo>
                  <a:cubicBezTo>
                    <a:pt x="848" y="190"/>
                    <a:pt x="657" y="1"/>
                    <a:pt x="425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51" name="Google Shape;6368;p63">
              <a:extLst>
                <a:ext uri="{FF2B5EF4-FFF2-40B4-BE49-F238E27FC236}">
                  <a16:creationId xmlns:a16="http://schemas.microsoft.com/office/drawing/2014/main" id="{70AE0C11-FD18-469C-A1F6-223FB17D2877}"/>
                </a:ext>
              </a:extLst>
            </p:cNvPr>
            <p:cNvSpPr/>
            <p:nvPr/>
          </p:nvSpPr>
          <p:spPr>
            <a:xfrm>
              <a:off x="8263207" y="4054773"/>
              <a:ext cx="18673" cy="31580"/>
            </a:xfrm>
            <a:custGeom>
              <a:avLst/>
              <a:gdLst/>
              <a:ahLst/>
              <a:cxnLst/>
              <a:rect l="l" t="t" r="r" b="b"/>
              <a:pathLst>
                <a:path w="848" h="1434" extrusionOk="0">
                  <a:moveTo>
                    <a:pt x="424" y="1"/>
                  </a:moveTo>
                  <a:cubicBezTo>
                    <a:pt x="190" y="1"/>
                    <a:pt x="0" y="192"/>
                    <a:pt x="0" y="424"/>
                  </a:cubicBezTo>
                  <a:lnTo>
                    <a:pt x="0" y="1010"/>
                  </a:lnTo>
                  <a:cubicBezTo>
                    <a:pt x="0" y="1243"/>
                    <a:pt x="190" y="1434"/>
                    <a:pt x="424" y="1434"/>
                  </a:cubicBezTo>
                  <a:cubicBezTo>
                    <a:pt x="657" y="1434"/>
                    <a:pt x="848" y="1243"/>
                    <a:pt x="848" y="1010"/>
                  </a:cubicBezTo>
                  <a:lnTo>
                    <a:pt x="848" y="424"/>
                  </a:lnTo>
                  <a:cubicBezTo>
                    <a:pt x="848" y="190"/>
                    <a:pt x="657" y="1"/>
                    <a:pt x="424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</p:grpSp>
      <p:grpSp>
        <p:nvGrpSpPr>
          <p:cNvPr id="52" name="Google Shape;6379;p63">
            <a:extLst>
              <a:ext uri="{FF2B5EF4-FFF2-40B4-BE49-F238E27FC236}">
                <a16:creationId xmlns:a16="http://schemas.microsoft.com/office/drawing/2014/main" id="{3FB09D38-D1F0-47EF-A5EE-2A3E33B73B1D}"/>
              </a:ext>
            </a:extLst>
          </p:cNvPr>
          <p:cNvGrpSpPr/>
          <p:nvPr/>
        </p:nvGrpSpPr>
        <p:grpSpPr>
          <a:xfrm>
            <a:off x="6898086" y="4263200"/>
            <a:ext cx="1139105" cy="1200658"/>
            <a:chOff x="5948938" y="3901450"/>
            <a:chExt cx="707675" cy="702050"/>
          </a:xfrm>
        </p:grpSpPr>
        <p:sp>
          <p:nvSpPr>
            <p:cNvPr id="53" name="Google Shape;6380;p63">
              <a:extLst>
                <a:ext uri="{FF2B5EF4-FFF2-40B4-BE49-F238E27FC236}">
                  <a16:creationId xmlns:a16="http://schemas.microsoft.com/office/drawing/2014/main" id="{4FB94ECC-6AF8-433A-8A6E-610E9D5CF063}"/>
                </a:ext>
              </a:extLst>
            </p:cNvPr>
            <p:cNvSpPr/>
            <p:nvPr/>
          </p:nvSpPr>
          <p:spPr>
            <a:xfrm>
              <a:off x="6085388" y="3901450"/>
              <a:ext cx="447775" cy="701725"/>
            </a:xfrm>
            <a:custGeom>
              <a:avLst/>
              <a:gdLst/>
              <a:ahLst/>
              <a:cxnLst/>
              <a:rect l="l" t="t" r="r" b="b"/>
              <a:pathLst>
                <a:path w="17911" h="28069" extrusionOk="0">
                  <a:moveTo>
                    <a:pt x="3911" y="1"/>
                  </a:moveTo>
                  <a:lnTo>
                    <a:pt x="0" y="2216"/>
                  </a:lnTo>
                  <a:lnTo>
                    <a:pt x="0" y="7148"/>
                  </a:lnTo>
                  <a:lnTo>
                    <a:pt x="3911" y="7148"/>
                  </a:lnTo>
                  <a:cubicBezTo>
                    <a:pt x="7690" y="7148"/>
                    <a:pt x="10764" y="10237"/>
                    <a:pt x="10764" y="14035"/>
                  </a:cubicBezTo>
                  <a:cubicBezTo>
                    <a:pt x="10764" y="17832"/>
                    <a:pt x="7690" y="20922"/>
                    <a:pt x="3911" y="20922"/>
                  </a:cubicBezTo>
                  <a:lnTo>
                    <a:pt x="0" y="20922"/>
                  </a:lnTo>
                  <a:lnTo>
                    <a:pt x="0" y="24556"/>
                  </a:lnTo>
                  <a:lnTo>
                    <a:pt x="1695" y="28069"/>
                  </a:lnTo>
                  <a:lnTo>
                    <a:pt x="3911" y="28069"/>
                  </a:lnTo>
                  <a:cubicBezTo>
                    <a:pt x="11634" y="28069"/>
                    <a:pt x="17911" y="21769"/>
                    <a:pt x="17911" y="14029"/>
                  </a:cubicBezTo>
                  <a:cubicBezTo>
                    <a:pt x="17911" y="6288"/>
                    <a:pt x="11634" y="1"/>
                    <a:pt x="3911" y="1"/>
                  </a:cubicBezTo>
                  <a:close/>
                </a:path>
              </a:pathLst>
            </a:custGeom>
            <a:solidFill>
              <a:srgbClr val="94E7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54" name="Google Shape;6381;p63">
              <a:extLst>
                <a:ext uri="{FF2B5EF4-FFF2-40B4-BE49-F238E27FC236}">
                  <a16:creationId xmlns:a16="http://schemas.microsoft.com/office/drawing/2014/main" id="{7C65E35E-DBC6-495C-8D09-FCA2192D2E85}"/>
                </a:ext>
              </a:extLst>
            </p:cNvPr>
            <p:cNvSpPr/>
            <p:nvPr/>
          </p:nvSpPr>
          <p:spPr>
            <a:xfrm>
              <a:off x="5948938" y="3901450"/>
              <a:ext cx="234250" cy="702025"/>
            </a:xfrm>
            <a:custGeom>
              <a:avLst/>
              <a:gdLst/>
              <a:ahLst/>
              <a:cxnLst/>
              <a:rect l="l" t="t" r="r" b="b"/>
              <a:pathLst>
                <a:path w="9370" h="28081" extrusionOk="0">
                  <a:moveTo>
                    <a:pt x="3577" y="1"/>
                  </a:moveTo>
                  <a:cubicBezTo>
                    <a:pt x="1600" y="1"/>
                    <a:pt x="0" y="1601"/>
                    <a:pt x="0" y="3577"/>
                  </a:cubicBezTo>
                  <a:lnTo>
                    <a:pt x="0" y="24504"/>
                  </a:lnTo>
                  <a:cubicBezTo>
                    <a:pt x="0" y="26480"/>
                    <a:pt x="1600" y="28080"/>
                    <a:pt x="3577" y="28080"/>
                  </a:cubicBezTo>
                  <a:lnTo>
                    <a:pt x="9369" y="28080"/>
                  </a:lnTo>
                  <a:cubicBezTo>
                    <a:pt x="7950" y="26661"/>
                    <a:pt x="7153" y="24735"/>
                    <a:pt x="7153" y="22730"/>
                  </a:cubicBezTo>
                  <a:lnTo>
                    <a:pt x="7153" y="5351"/>
                  </a:lnTo>
                  <a:cubicBezTo>
                    <a:pt x="7153" y="3346"/>
                    <a:pt x="7950" y="1418"/>
                    <a:pt x="9369" y="1"/>
                  </a:cubicBezTo>
                  <a:close/>
                </a:path>
              </a:pathLst>
            </a:custGeom>
            <a:solidFill>
              <a:srgbClr val="94E7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55" name="Google Shape;6382;p63">
              <a:extLst>
                <a:ext uri="{FF2B5EF4-FFF2-40B4-BE49-F238E27FC236}">
                  <a16:creationId xmlns:a16="http://schemas.microsoft.com/office/drawing/2014/main" id="{F42F1B92-150F-4A95-A0E5-D8327DED9D6D}"/>
                </a:ext>
              </a:extLst>
            </p:cNvPr>
            <p:cNvSpPr/>
            <p:nvPr/>
          </p:nvSpPr>
          <p:spPr>
            <a:xfrm>
              <a:off x="6031013" y="4002725"/>
              <a:ext cx="83075" cy="66075"/>
            </a:xfrm>
            <a:custGeom>
              <a:avLst/>
              <a:gdLst/>
              <a:ahLst/>
              <a:cxnLst/>
              <a:rect l="l" t="t" r="r" b="b"/>
              <a:pathLst>
                <a:path w="3323" h="2643" extrusionOk="0">
                  <a:moveTo>
                    <a:pt x="1662" y="0"/>
                  </a:moveTo>
                  <a:cubicBezTo>
                    <a:pt x="745" y="0"/>
                    <a:pt x="1" y="592"/>
                    <a:pt x="1" y="1322"/>
                  </a:cubicBezTo>
                  <a:cubicBezTo>
                    <a:pt x="1" y="2051"/>
                    <a:pt x="745" y="2643"/>
                    <a:pt x="1662" y="2643"/>
                  </a:cubicBezTo>
                  <a:cubicBezTo>
                    <a:pt x="2579" y="2643"/>
                    <a:pt x="3323" y="2051"/>
                    <a:pt x="3323" y="1322"/>
                  </a:cubicBezTo>
                  <a:cubicBezTo>
                    <a:pt x="3323" y="592"/>
                    <a:pt x="2579" y="0"/>
                    <a:pt x="1662" y="0"/>
                  </a:cubicBezTo>
                  <a:close/>
                </a:path>
              </a:pathLst>
            </a:custGeom>
            <a:solidFill>
              <a:srgbClr val="FF82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56" name="Google Shape;6383;p63">
              <a:extLst>
                <a:ext uri="{FF2B5EF4-FFF2-40B4-BE49-F238E27FC236}">
                  <a16:creationId xmlns:a16="http://schemas.microsoft.com/office/drawing/2014/main" id="{FED9C850-71C8-4B34-830A-FCC7BAF3A1E2}"/>
                </a:ext>
              </a:extLst>
            </p:cNvPr>
            <p:cNvSpPr/>
            <p:nvPr/>
          </p:nvSpPr>
          <p:spPr>
            <a:xfrm>
              <a:off x="6255713" y="4002725"/>
              <a:ext cx="83100" cy="66075"/>
            </a:xfrm>
            <a:custGeom>
              <a:avLst/>
              <a:gdLst/>
              <a:ahLst/>
              <a:cxnLst/>
              <a:rect l="l" t="t" r="r" b="b"/>
              <a:pathLst>
                <a:path w="3324" h="2643" extrusionOk="0">
                  <a:moveTo>
                    <a:pt x="1661" y="0"/>
                  </a:moveTo>
                  <a:cubicBezTo>
                    <a:pt x="745" y="0"/>
                    <a:pt x="1" y="592"/>
                    <a:pt x="1" y="1322"/>
                  </a:cubicBezTo>
                  <a:cubicBezTo>
                    <a:pt x="1" y="2051"/>
                    <a:pt x="745" y="2643"/>
                    <a:pt x="1661" y="2643"/>
                  </a:cubicBezTo>
                  <a:cubicBezTo>
                    <a:pt x="2579" y="2643"/>
                    <a:pt x="3323" y="2051"/>
                    <a:pt x="3323" y="1322"/>
                  </a:cubicBezTo>
                  <a:cubicBezTo>
                    <a:pt x="3323" y="592"/>
                    <a:pt x="2579" y="0"/>
                    <a:pt x="1661" y="0"/>
                  </a:cubicBezTo>
                  <a:close/>
                </a:path>
              </a:pathLst>
            </a:custGeom>
            <a:solidFill>
              <a:srgbClr val="FF82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57" name="Google Shape;6384;p63">
              <a:extLst>
                <a:ext uri="{FF2B5EF4-FFF2-40B4-BE49-F238E27FC236}">
                  <a16:creationId xmlns:a16="http://schemas.microsoft.com/office/drawing/2014/main" id="{CD0D5472-5094-4822-AE56-4B46D4C748F6}"/>
                </a:ext>
              </a:extLst>
            </p:cNvPr>
            <p:cNvSpPr/>
            <p:nvPr/>
          </p:nvSpPr>
          <p:spPr>
            <a:xfrm>
              <a:off x="6086088" y="3976475"/>
              <a:ext cx="21225" cy="38150"/>
            </a:xfrm>
            <a:custGeom>
              <a:avLst/>
              <a:gdLst/>
              <a:ahLst/>
              <a:cxnLst/>
              <a:rect l="l" t="t" r="r" b="b"/>
              <a:pathLst>
                <a:path w="849" h="1526" extrusionOk="0">
                  <a:moveTo>
                    <a:pt x="425" y="0"/>
                  </a:moveTo>
                  <a:cubicBezTo>
                    <a:pt x="193" y="0"/>
                    <a:pt x="1" y="191"/>
                    <a:pt x="1" y="424"/>
                  </a:cubicBezTo>
                  <a:lnTo>
                    <a:pt x="1" y="1102"/>
                  </a:lnTo>
                  <a:cubicBezTo>
                    <a:pt x="1" y="1333"/>
                    <a:pt x="193" y="1526"/>
                    <a:pt x="425" y="1526"/>
                  </a:cubicBezTo>
                  <a:cubicBezTo>
                    <a:pt x="657" y="1526"/>
                    <a:pt x="848" y="1333"/>
                    <a:pt x="848" y="1102"/>
                  </a:cubicBezTo>
                  <a:lnTo>
                    <a:pt x="848" y="424"/>
                  </a:lnTo>
                  <a:cubicBezTo>
                    <a:pt x="848" y="184"/>
                    <a:pt x="657" y="0"/>
                    <a:pt x="425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58" name="Google Shape;6385;p63">
              <a:extLst>
                <a:ext uri="{FF2B5EF4-FFF2-40B4-BE49-F238E27FC236}">
                  <a16:creationId xmlns:a16="http://schemas.microsoft.com/office/drawing/2014/main" id="{16730E17-CD04-40FA-A8C1-BA2A2EB13596}"/>
                </a:ext>
              </a:extLst>
            </p:cNvPr>
            <p:cNvSpPr/>
            <p:nvPr/>
          </p:nvSpPr>
          <p:spPr>
            <a:xfrm>
              <a:off x="6262513" y="3976475"/>
              <a:ext cx="21200" cy="38150"/>
            </a:xfrm>
            <a:custGeom>
              <a:avLst/>
              <a:gdLst/>
              <a:ahLst/>
              <a:cxnLst/>
              <a:rect l="l" t="t" r="r" b="b"/>
              <a:pathLst>
                <a:path w="848" h="1526" extrusionOk="0">
                  <a:moveTo>
                    <a:pt x="424" y="0"/>
                  </a:moveTo>
                  <a:cubicBezTo>
                    <a:pt x="193" y="0"/>
                    <a:pt x="0" y="191"/>
                    <a:pt x="0" y="424"/>
                  </a:cubicBezTo>
                  <a:lnTo>
                    <a:pt x="0" y="1102"/>
                  </a:lnTo>
                  <a:cubicBezTo>
                    <a:pt x="0" y="1333"/>
                    <a:pt x="193" y="1526"/>
                    <a:pt x="424" y="1526"/>
                  </a:cubicBezTo>
                  <a:cubicBezTo>
                    <a:pt x="655" y="1526"/>
                    <a:pt x="848" y="1333"/>
                    <a:pt x="848" y="1102"/>
                  </a:cubicBezTo>
                  <a:lnTo>
                    <a:pt x="848" y="424"/>
                  </a:lnTo>
                  <a:cubicBezTo>
                    <a:pt x="848" y="184"/>
                    <a:pt x="655" y="0"/>
                    <a:pt x="424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59" name="Google Shape;6386;p63">
              <a:extLst>
                <a:ext uri="{FF2B5EF4-FFF2-40B4-BE49-F238E27FC236}">
                  <a16:creationId xmlns:a16="http://schemas.microsoft.com/office/drawing/2014/main" id="{EE7D6F83-1D0B-4FAE-9182-E3C436DB7656}"/>
                </a:ext>
              </a:extLst>
            </p:cNvPr>
            <p:cNvSpPr/>
            <p:nvPr/>
          </p:nvSpPr>
          <p:spPr>
            <a:xfrm>
              <a:off x="6149763" y="3992750"/>
              <a:ext cx="70250" cy="31825"/>
            </a:xfrm>
            <a:custGeom>
              <a:avLst/>
              <a:gdLst/>
              <a:ahLst/>
              <a:cxnLst/>
              <a:rect l="l" t="t" r="r" b="b"/>
              <a:pathLst>
                <a:path w="2810" h="1273" extrusionOk="0">
                  <a:moveTo>
                    <a:pt x="474" y="1"/>
                  </a:moveTo>
                  <a:cubicBezTo>
                    <a:pt x="374" y="1"/>
                    <a:pt x="273" y="35"/>
                    <a:pt x="193" y="105"/>
                  </a:cubicBezTo>
                  <a:cubicBezTo>
                    <a:pt x="16" y="257"/>
                    <a:pt x="0" y="528"/>
                    <a:pt x="153" y="704"/>
                  </a:cubicBezTo>
                  <a:cubicBezTo>
                    <a:pt x="483" y="1083"/>
                    <a:pt x="942" y="1272"/>
                    <a:pt x="1402" y="1272"/>
                  </a:cubicBezTo>
                  <a:cubicBezTo>
                    <a:pt x="1861" y="1272"/>
                    <a:pt x="2320" y="1083"/>
                    <a:pt x="2650" y="704"/>
                  </a:cubicBezTo>
                  <a:cubicBezTo>
                    <a:pt x="2810" y="528"/>
                    <a:pt x="2787" y="263"/>
                    <a:pt x="2613" y="105"/>
                  </a:cubicBezTo>
                  <a:cubicBezTo>
                    <a:pt x="2532" y="35"/>
                    <a:pt x="2431" y="1"/>
                    <a:pt x="2331" y="1"/>
                  </a:cubicBezTo>
                  <a:cubicBezTo>
                    <a:pt x="2213" y="1"/>
                    <a:pt x="2095" y="49"/>
                    <a:pt x="2013" y="144"/>
                  </a:cubicBezTo>
                  <a:cubicBezTo>
                    <a:pt x="1852" y="330"/>
                    <a:pt x="1627" y="424"/>
                    <a:pt x="1403" y="424"/>
                  </a:cubicBezTo>
                  <a:cubicBezTo>
                    <a:pt x="1178" y="424"/>
                    <a:pt x="953" y="330"/>
                    <a:pt x="792" y="144"/>
                  </a:cubicBezTo>
                  <a:cubicBezTo>
                    <a:pt x="709" y="49"/>
                    <a:pt x="592" y="1"/>
                    <a:pt x="474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60" name="Google Shape;6387;p63">
              <a:extLst>
                <a:ext uri="{FF2B5EF4-FFF2-40B4-BE49-F238E27FC236}">
                  <a16:creationId xmlns:a16="http://schemas.microsoft.com/office/drawing/2014/main" id="{383C7633-5DB8-4C2C-883C-3DA37BC35878}"/>
                </a:ext>
              </a:extLst>
            </p:cNvPr>
            <p:cNvSpPr/>
            <p:nvPr/>
          </p:nvSpPr>
          <p:spPr>
            <a:xfrm>
              <a:off x="6438238" y="4392600"/>
              <a:ext cx="218375" cy="210900"/>
            </a:xfrm>
            <a:custGeom>
              <a:avLst/>
              <a:gdLst/>
              <a:ahLst/>
              <a:cxnLst/>
              <a:rect l="l" t="t" r="r" b="b"/>
              <a:pathLst>
                <a:path w="8735" h="8436" extrusionOk="0">
                  <a:moveTo>
                    <a:pt x="5349" y="1"/>
                  </a:moveTo>
                  <a:cubicBezTo>
                    <a:pt x="5248" y="1"/>
                    <a:pt x="5147" y="6"/>
                    <a:pt x="5045" y="16"/>
                  </a:cubicBezTo>
                  <a:lnTo>
                    <a:pt x="3497" y="168"/>
                  </a:lnTo>
                  <a:lnTo>
                    <a:pt x="242" y="3423"/>
                  </a:lnTo>
                  <a:lnTo>
                    <a:pt x="90" y="4971"/>
                  </a:lnTo>
                  <a:cubicBezTo>
                    <a:pt x="1" y="5863"/>
                    <a:pt x="317" y="6755"/>
                    <a:pt x="953" y="7389"/>
                  </a:cubicBezTo>
                  <a:lnTo>
                    <a:pt x="1326" y="7762"/>
                  </a:lnTo>
                  <a:cubicBezTo>
                    <a:pt x="1775" y="8211"/>
                    <a:pt x="2364" y="8435"/>
                    <a:pt x="2953" y="8435"/>
                  </a:cubicBezTo>
                  <a:cubicBezTo>
                    <a:pt x="3542" y="8435"/>
                    <a:pt x="4131" y="8211"/>
                    <a:pt x="4581" y="7762"/>
                  </a:cubicBezTo>
                  <a:lnTo>
                    <a:pt x="7837" y="4508"/>
                  </a:lnTo>
                  <a:cubicBezTo>
                    <a:pt x="8735" y="3608"/>
                    <a:pt x="8735" y="2152"/>
                    <a:pt x="7837" y="1253"/>
                  </a:cubicBezTo>
                  <a:lnTo>
                    <a:pt x="7464" y="879"/>
                  </a:lnTo>
                  <a:cubicBezTo>
                    <a:pt x="6897" y="313"/>
                    <a:pt x="6136" y="1"/>
                    <a:pt x="5349" y="1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61" name="Google Shape;6388;p63">
              <a:extLst>
                <a:ext uri="{FF2B5EF4-FFF2-40B4-BE49-F238E27FC236}">
                  <a16:creationId xmlns:a16="http://schemas.microsoft.com/office/drawing/2014/main" id="{C949B2F5-D780-480E-B6AF-1E540E5D9117}"/>
                </a:ext>
              </a:extLst>
            </p:cNvPr>
            <p:cNvSpPr/>
            <p:nvPr/>
          </p:nvSpPr>
          <p:spPr>
            <a:xfrm>
              <a:off x="6367613" y="4325725"/>
              <a:ext cx="266600" cy="260950"/>
            </a:xfrm>
            <a:custGeom>
              <a:avLst/>
              <a:gdLst/>
              <a:ahLst/>
              <a:cxnLst/>
              <a:rect l="l" t="t" r="r" b="b"/>
              <a:pathLst>
                <a:path w="10664" h="10438" extrusionOk="0">
                  <a:moveTo>
                    <a:pt x="5782" y="0"/>
                  </a:moveTo>
                  <a:cubicBezTo>
                    <a:pt x="5193" y="0"/>
                    <a:pt x="4604" y="224"/>
                    <a:pt x="4154" y="673"/>
                  </a:cubicBezTo>
                  <a:lnTo>
                    <a:pt x="898" y="3928"/>
                  </a:lnTo>
                  <a:cubicBezTo>
                    <a:pt x="0" y="4826"/>
                    <a:pt x="0" y="6283"/>
                    <a:pt x="898" y="7183"/>
                  </a:cubicBezTo>
                  <a:lnTo>
                    <a:pt x="4154" y="10437"/>
                  </a:lnTo>
                  <a:cubicBezTo>
                    <a:pt x="3254" y="9538"/>
                    <a:pt x="3254" y="8074"/>
                    <a:pt x="4154" y="7183"/>
                  </a:cubicBezTo>
                  <a:lnTo>
                    <a:pt x="7409" y="3928"/>
                  </a:lnTo>
                  <a:cubicBezTo>
                    <a:pt x="7858" y="3479"/>
                    <a:pt x="8447" y="3255"/>
                    <a:pt x="9036" y="3255"/>
                  </a:cubicBezTo>
                  <a:cubicBezTo>
                    <a:pt x="9625" y="3255"/>
                    <a:pt x="10214" y="3479"/>
                    <a:pt x="10664" y="3928"/>
                  </a:cubicBezTo>
                  <a:lnTo>
                    <a:pt x="7409" y="673"/>
                  </a:lnTo>
                  <a:cubicBezTo>
                    <a:pt x="6960" y="224"/>
                    <a:pt x="6371" y="0"/>
                    <a:pt x="5782" y="0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62" name="Google Shape;6389;p63">
              <a:extLst>
                <a:ext uri="{FF2B5EF4-FFF2-40B4-BE49-F238E27FC236}">
                  <a16:creationId xmlns:a16="http://schemas.microsoft.com/office/drawing/2014/main" id="{4717C8DF-BFA0-4FBA-817C-7372ED6BB6F8}"/>
                </a:ext>
              </a:extLst>
            </p:cNvPr>
            <p:cNvSpPr/>
            <p:nvPr/>
          </p:nvSpPr>
          <p:spPr>
            <a:xfrm>
              <a:off x="6497563" y="4450200"/>
              <a:ext cx="28825" cy="28850"/>
            </a:xfrm>
            <a:custGeom>
              <a:avLst/>
              <a:gdLst/>
              <a:ahLst/>
              <a:cxnLst/>
              <a:rect l="l" t="t" r="r" b="b"/>
              <a:pathLst>
                <a:path w="1153" h="1154" extrusionOk="0">
                  <a:moveTo>
                    <a:pt x="576" y="0"/>
                  </a:moveTo>
                  <a:cubicBezTo>
                    <a:pt x="259" y="0"/>
                    <a:pt x="0" y="259"/>
                    <a:pt x="0" y="578"/>
                  </a:cubicBezTo>
                  <a:cubicBezTo>
                    <a:pt x="0" y="895"/>
                    <a:pt x="259" y="1154"/>
                    <a:pt x="576" y="1154"/>
                  </a:cubicBezTo>
                  <a:cubicBezTo>
                    <a:pt x="895" y="1154"/>
                    <a:pt x="1152" y="895"/>
                    <a:pt x="1152" y="578"/>
                  </a:cubicBezTo>
                  <a:cubicBezTo>
                    <a:pt x="1152" y="259"/>
                    <a:pt x="895" y="0"/>
                    <a:pt x="576" y="0"/>
                  </a:cubicBezTo>
                  <a:close/>
                </a:path>
              </a:pathLst>
            </a:custGeom>
            <a:solidFill>
              <a:srgbClr val="EFE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63" name="Google Shape;6390;p63">
              <a:extLst>
                <a:ext uri="{FF2B5EF4-FFF2-40B4-BE49-F238E27FC236}">
                  <a16:creationId xmlns:a16="http://schemas.microsoft.com/office/drawing/2014/main" id="{69898B90-AB80-437F-94AA-18FD6497BE6F}"/>
                </a:ext>
              </a:extLst>
            </p:cNvPr>
            <p:cNvSpPr/>
            <p:nvPr/>
          </p:nvSpPr>
          <p:spPr>
            <a:xfrm>
              <a:off x="6497563" y="4368675"/>
              <a:ext cx="28825" cy="28875"/>
            </a:xfrm>
            <a:custGeom>
              <a:avLst/>
              <a:gdLst/>
              <a:ahLst/>
              <a:cxnLst/>
              <a:rect l="l" t="t" r="r" b="b"/>
              <a:pathLst>
                <a:path w="1153" h="1155" extrusionOk="0">
                  <a:moveTo>
                    <a:pt x="576" y="1"/>
                  </a:moveTo>
                  <a:cubicBezTo>
                    <a:pt x="259" y="1"/>
                    <a:pt x="0" y="259"/>
                    <a:pt x="0" y="577"/>
                  </a:cubicBezTo>
                  <a:cubicBezTo>
                    <a:pt x="0" y="896"/>
                    <a:pt x="259" y="1154"/>
                    <a:pt x="576" y="1154"/>
                  </a:cubicBezTo>
                  <a:cubicBezTo>
                    <a:pt x="895" y="1154"/>
                    <a:pt x="1152" y="896"/>
                    <a:pt x="1152" y="577"/>
                  </a:cubicBezTo>
                  <a:cubicBezTo>
                    <a:pt x="1152" y="259"/>
                    <a:pt x="895" y="1"/>
                    <a:pt x="576" y="1"/>
                  </a:cubicBezTo>
                  <a:close/>
                </a:path>
              </a:pathLst>
            </a:custGeom>
            <a:solidFill>
              <a:srgbClr val="EFE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64" name="Google Shape;6391;p63">
              <a:extLst>
                <a:ext uri="{FF2B5EF4-FFF2-40B4-BE49-F238E27FC236}">
                  <a16:creationId xmlns:a16="http://schemas.microsoft.com/office/drawing/2014/main" id="{BFB451E6-FFE1-4E9D-A0DC-72891D1AA9A8}"/>
                </a:ext>
              </a:extLst>
            </p:cNvPr>
            <p:cNvSpPr/>
            <p:nvPr/>
          </p:nvSpPr>
          <p:spPr>
            <a:xfrm>
              <a:off x="6416188" y="4450200"/>
              <a:ext cx="28825" cy="28850"/>
            </a:xfrm>
            <a:custGeom>
              <a:avLst/>
              <a:gdLst/>
              <a:ahLst/>
              <a:cxnLst/>
              <a:rect l="l" t="t" r="r" b="b"/>
              <a:pathLst>
                <a:path w="1153" h="1154" extrusionOk="0">
                  <a:moveTo>
                    <a:pt x="577" y="0"/>
                  </a:moveTo>
                  <a:cubicBezTo>
                    <a:pt x="258" y="0"/>
                    <a:pt x="1" y="259"/>
                    <a:pt x="1" y="578"/>
                  </a:cubicBezTo>
                  <a:cubicBezTo>
                    <a:pt x="1" y="895"/>
                    <a:pt x="258" y="1154"/>
                    <a:pt x="577" y="1154"/>
                  </a:cubicBezTo>
                  <a:cubicBezTo>
                    <a:pt x="896" y="1154"/>
                    <a:pt x="1153" y="895"/>
                    <a:pt x="1153" y="578"/>
                  </a:cubicBezTo>
                  <a:cubicBezTo>
                    <a:pt x="1153" y="259"/>
                    <a:pt x="896" y="0"/>
                    <a:pt x="577" y="0"/>
                  </a:cubicBezTo>
                  <a:close/>
                </a:path>
              </a:pathLst>
            </a:custGeom>
            <a:solidFill>
              <a:srgbClr val="EFE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65" name="Google Shape;6392;p63">
              <a:extLst>
                <a:ext uri="{FF2B5EF4-FFF2-40B4-BE49-F238E27FC236}">
                  <a16:creationId xmlns:a16="http://schemas.microsoft.com/office/drawing/2014/main" id="{7A986284-B06A-49B0-BE63-EFA322AC08E5}"/>
                </a:ext>
              </a:extLst>
            </p:cNvPr>
            <p:cNvSpPr/>
            <p:nvPr/>
          </p:nvSpPr>
          <p:spPr>
            <a:xfrm>
              <a:off x="6497563" y="4531525"/>
              <a:ext cx="28825" cy="28850"/>
            </a:xfrm>
            <a:custGeom>
              <a:avLst/>
              <a:gdLst/>
              <a:ahLst/>
              <a:cxnLst/>
              <a:rect l="l" t="t" r="r" b="b"/>
              <a:pathLst>
                <a:path w="1153" h="1154" extrusionOk="0">
                  <a:moveTo>
                    <a:pt x="576" y="0"/>
                  </a:moveTo>
                  <a:cubicBezTo>
                    <a:pt x="259" y="0"/>
                    <a:pt x="0" y="259"/>
                    <a:pt x="0" y="576"/>
                  </a:cubicBezTo>
                  <a:cubicBezTo>
                    <a:pt x="0" y="895"/>
                    <a:pt x="259" y="1154"/>
                    <a:pt x="576" y="1154"/>
                  </a:cubicBezTo>
                  <a:cubicBezTo>
                    <a:pt x="895" y="1154"/>
                    <a:pt x="1152" y="895"/>
                    <a:pt x="1152" y="576"/>
                  </a:cubicBezTo>
                  <a:cubicBezTo>
                    <a:pt x="1152" y="259"/>
                    <a:pt x="895" y="0"/>
                    <a:pt x="576" y="0"/>
                  </a:cubicBezTo>
                  <a:close/>
                </a:path>
              </a:pathLst>
            </a:custGeom>
            <a:solidFill>
              <a:srgbClr val="EFE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</p:grpSp>
    </p:spTree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3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3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3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8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1000"/>
                            </p:stCondLst>
                            <p:childTnLst>
                              <p:par>
                                <p:cTn id="30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5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8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1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5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8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0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1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5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7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9" presetID="6" presetClass="emp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0" dur="2000" fill="hold"/>
                                        <p:tgtEl>
                                          <p:spTgt spid="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61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62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63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64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65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66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6" grpId="1" animBg="1"/>
      <p:bldP spid="7" grpId="0" animBg="1"/>
      <p:bldP spid="7" grpId="1" animBg="1"/>
      <p:bldP spid="8" grpId="0" animBg="1"/>
      <p:bldP spid="8" grpId="1" animBg="1"/>
      <p:bldP spid="9" grpId="0" animBg="1"/>
      <p:bldP spid="9" grpId="1" animBg="1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0" name="Google Shape;280;p37"/>
          <p:cNvSpPr/>
          <p:nvPr/>
        </p:nvSpPr>
        <p:spPr>
          <a:xfrm>
            <a:off x="317567" y="5420988"/>
            <a:ext cx="1434024" cy="1434024"/>
          </a:xfrm>
          <a:prstGeom prst="irregularSeal1">
            <a:avLst/>
          </a:prstGeom>
          <a:solidFill>
            <a:schemeClr val="lt2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81" name="Google Shape;281;p37"/>
          <p:cNvSpPr/>
          <p:nvPr/>
        </p:nvSpPr>
        <p:spPr>
          <a:xfrm>
            <a:off x="10514984" y="2988"/>
            <a:ext cx="1434024" cy="1434024"/>
          </a:xfrm>
          <a:prstGeom prst="irregularSeal1">
            <a:avLst/>
          </a:prstGeom>
          <a:solidFill>
            <a:schemeClr val="lt2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9" name="Google Shape;252;p35">
            <a:extLst>
              <a:ext uri="{FF2B5EF4-FFF2-40B4-BE49-F238E27FC236}">
                <a16:creationId xmlns:a16="http://schemas.microsoft.com/office/drawing/2014/main" id="{9BFE939C-077B-48C7-936A-B3EA0227804A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960000" y="609600"/>
            <a:ext cx="10272000" cy="7636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r>
              <a:rPr lang="en-US" sz="4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Câu</a:t>
            </a:r>
            <a:r>
              <a:rPr lang="en-US" sz="4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2:  1,5 </a:t>
            </a:r>
            <a:r>
              <a:rPr lang="en-US" sz="4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giờ</a:t>
            </a:r>
            <a:r>
              <a:rPr lang="en-US" sz="4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= ....... </a:t>
            </a:r>
            <a:r>
              <a:rPr lang="en-US" sz="4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phút</a:t>
            </a:r>
            <a:endParaRPr sz="40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45" name="Rounded Rectangle 13">
            <a:extLst>
              <a:ext uri="{FF2B5EF4-FFF2-40B4-BE49-F238E27FC236}">
                <a16:creationId xmlns:a16="http://schemas.microsoft.com/office/drawing/2014/main" id="{A52C0602-4FE2-4E17-A175-6179F4D86492}"/>
              </a:ext>
            </a:extLst>
          </p:cNvPr>
          <p:cNvSpPr/>
          <p:nvPr/>
        </p:nvSpPr>
        <p:spPr>
          <a:xfrm>
            <a:off x="7379620" y="4397853"/>
            <a:ext cx="2678780" cy="914400"/>
          </a:xfrm>
          <a:prstGeom prst="roundRect">
            <a:avLst/>
          </a:prstGeom>
          <a:solidFill>
            <a:srgbClr val="4C94F6"/>
          </a:solidFill>
          <a:ln>
            <a:solidFill>
              <a:srgbClr val="00206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90 </a:t>
            </a:r>
            <a:r>
              <a:rPr lang="en-US" sz="3200" b="1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phút</a:t>
            </a:r>
            <a:endParaRPr lang="en-US" sz="3200" b="1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46" name="Rounded Rectangle 14">
            <a:extLst>
              <a:ext uri="{FF2B5EF4-FFF2-40B4-BE49-F238E27FC236}">
                <a16:creationId xmlns:a16="http://schemas.microsoft.com/office/drawing/2014/main" id="{A37B5A05-F547-40F5-B528-8EC42D8510D8}"/>
              </a:ext>
            </a:extLst>
          </p:cNvPr>
          <p:cNvSpPr/>
          <p:nvPr/>
        </p:nvSpPr>
        <p:spPr>
          <a:xfrm>
            <a:off x="7313770" y="2770665"/>
            <a:ext cx="2678780" cy="914400"/>
          </a:xfrm>
          <a:prstGeom prst="roundRect">
            <a:avLst/>
          </a:prstGeom>
          <a:solidFill>
            <a:srgbClr val="48B639"/>
          </a:solidFill>
          <a:ln>
            <a:solidFill>
              <a:srgbClr val="00206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30 </a:t>
            </a:r>
            <a:r>
              <a:rPr lang="en-US" sz="3200" b="1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phút</a:t>
            </a:r>
            <a:endParaRPr lang="en-US" sz="3200" b="1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47" name="Rounded Rectangle 15">
            <a:extLst>
              <a:ext uri="{FF2B5EF4-FFF2-40B4-BE49-F238E27FC236}">
                <a16:creationId xmlns:a16="http://schemas.microsoft.com/office/drawing/2014/main" id="{0C83FD11-28CE-49A8-91A0-1FE907222D44}"/>
              </a:ext>
            </a:extLst>
          </p:cNvPr>
          <p:cNvSpPr/>
          <p:nvPr/>
        </p:nvSpPr>
        <p:spPr>
          <a:xfrm>
            <a:off x="2953781" y="4397853"/>
            <a:ext cx="2678780" cy="914400"/>
          </a:xfrm>
          <a:prstGeom prst="roundRect">
            <a:avLst/>
          </a:prstGeom>
          <a:solidFill>
            <a:srgbClr val="464BDD"/>
          </a:solidFill>
          <a:ln>
            <a:solidFill>
              <a:srgbClr val="00206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18 </a:t>
            </a:r>
            <a:r>
              <a:rPr lang="en-US" sz="3200" b="1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phút</a:t>
            </a:r>
            <a:endParaRPr lang="en-US" sz="3200" b="1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48" name="Rounded Rectangle 16">
            <a:extLst>
              <a:ext uri="{FF2B5EF4-FFF2-40B4-BE49-F238E27FC236}">
                <a16:creationId xmlns:a16="http://schemas.microsoft.com/office/drawing/2014/main" id="{BD710220-0EC5-43BA-9213-104523EFB9FF}"/>
              </a:ext>
            </a:extLst>
          </p:cNvPr>
          <p:cNvSpPr/>
          <p:nvPr/>
        </p:nvSpPr>
        <p:spPr>
          <a:xfrm>
            <a:off x="2936738" y="2735235"/>
            <a:ext cx="2678780" cy="914400"/>
          </a:xfrm>
          <a:prstGeom prst="roundRect">
            <a:avLst/>
          </a:prstGeom>
          <a:solidFill>
            <a:srgbClr val="F6DB35"/>
          </a:solidFill>
          <a:ln>
            <a:solidFill>
              <a:srgbClr val="00206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36 </a:t>
            </a:r>
            <a:r>
              <a:rPr lang="en-US" sz="3200" b="1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phút</a:t>
            </a:r>
            <a:endParaRPr lang="en-US" sz="3200" b="1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49" name="Google Shape;6759;p63">
            <a:extLst>
              <a:ext uri="{FF2B5EF4-FFF2-40B4-BE49-F238E27FC236}">
                <a16:creationId xmlns:a16="http://schemas.microsoft.com/office/drawing/2014/main" id="{73928B9F-C3A4-4048-8B2B-C2E4967A4334}"/>
              </a:ext>
            </a:extLst>
          </p:cNvPr>
          <p:cNvGrpSpPr/>
          <p:nvPr/>
        </p:nvGrpSpPr>
        <p:grpSpPr>
          <a:xfrm>
            <a:off x="2176262" y="2462295"/>
            <a:ext cx="1210258" cy="1187340"/>
            <a:chOff x="6897400" y="3081200"/>
            <a:chExt cx="653225" cy="702100"/>
          </a:xfrm>
        </p:grpSpPr>
        <p:sp>
          <p:nvSpPr>
            <p:cNvPr id="50" name="Google Shape;6760;p63">
              <a:extLst>
                <a:ext uri="{FF2B5EF4-FFF2-40B4-BE49-F238E27FC236}">
                  <a16:creationId xmlns:a16="http://schemas.microsoft.com/office/drawing/2014/main" id="{77737237-6401-4FF9-AED7-F56A0DF828A5}"/>
                </a:ext>
              </a:extLst>
            </p:cNvPr>
            <p:cNvSpPr/>
            <p:nvPr/>
          </p:nvSpPr>
          <p:spPr>
            <a:xfrm>
              <a:off x="7054775" y="3516100"/>
              <a:ext cx="279725" cy="178775"/>
            </a:xfrm>
            <a:custGeom>
              <a:avLst/>
              <a:gdLst/>
              <a:ahLst/>
              <a:cxnLst/>
              <a:rect l="l" t="t" r="r" b="b"/>
              <a:pathLst>
                <a:path w="11189" h="7151" extrusionOk="0">
                  <a:moveTo>
                    <a:pt x="1" y="0"/>
                  </a:moveTo>
                  <a:lnTo>
                    <a:pt x="1" y="7150"/>
                  </a:lnTo>
                  <a:lnTo>
                    <a:pt x="11188" y="7150"/>
                  </a:lnTo>
                  <a:lnTo>
                    <a:pt x="11188" y="0"/>
                  </a:lnTo>
                  <a:close/>
                </a:path>
              </a:pathLst>
            </a:custGeom>
            <a:solidFill>
              <a:srgbClr val="FF9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51" name="Google Shape;6761;p63">
              <a:extLst>
                <a:ext uri="{FF2B5EF4-FFF2-40B4-BE49-F238E27FC236}">
                  <a16:creationId xmlns:a16="http://schemas.microsoft.com/office/drawing/2014/main" id="{1A042891-7075-47BE-A1CF-340167CDC67B}"/>
                </a:ext>
              </a:extLst>
            </p:cNvPr>
            <p:cNvSpPr/>
            <p:nvPr/>
          </p:nvSpPr>
          <p:spPr>
            <a:xfrm>
              <a:off x="7162050" y="3139250"/>
              <a:ext cx="329850" cy="644050"/>
            </a:xfrm>
            <a:custGeom>
              <a:avLst/>
              <a:gdLst/>
              <a:ahLst/>
              <a:cxnLst/>
              <a:rect l="l" t="t" r="r" b="b"/>
              <a:pathLst>
                <a:path w="13194" h="25762" extrusionOk="0">
                  <a:moveTo>
                    <a:pt x="0" y="1"/>
                  </a:moveTo>
                  <a:lnTo>
                    <a:pt x="0" y="10134"/>
                  </a:lnTo>
                  <a:lnTo>
                    <a:pt x="1306" y="11438"/>
                  </a:lnTo>
                  <a:lnTo>
                    <a:pt x="5807" y="23441"/>
                  </a:lnTo>
                  <a:cubicBezTo>
                    <a:pt x="6346" y="24874"/>
                    <a:pt x="7707" y="25762"/>
                    <a:pt x="9155" y="25762"/>
                  </a:cubicBezTo>
                  <a:cubicBezTo>
                    <a:pt x="9572" y="25762"/>
                    <a:pt x="9997" y="25689"/>
                    <a:pt x="10410" y="25533"/>
                  </a:cubicBezTo>
                  <a:cubicBezTo>
                    <a:pt x="12257" y="24837"/>
                    <a:pt x="13194" y="22776"/>
                    <a:pt x="12502" y="20929"/>
                  </a:cubicBezTo>
                  <a:lnTo>
                    <a:pt x="4652" y="1"/>
                  </a:lnTo>
                  <a:close/>
                </a:path>
              </a:pathLst>
            </a:custGeom>
            <a:solidFill>
              <a:srgbClr val="FF9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52" name="Google Shape;6762;p63">
              <a:extLst>
                <a:ext uri="{FF2B5EF4-FFF2-40B4-BE49-F238E27FC236}">
                  <a16:creationId xmlns:a16="http://schemas.microsoft.com/office/drawing/2014/main" id="{D6481F28-241D-47A4-82B9-680E6114EC87}"/>
                </a:ext>
              </a:extLst>
            </p:cNvPr>
            <p:cNvSpPr/>
            <p:nvPr/>
          </p:nvSpPr>
          <p:spPr>
            <a:xfrm>
              <a:off x="6897400" y="3081200"/>
              <a:ext cx="380975" cy="702075"/>
            </a:xfrm>
            <a:custGeom>
              <a:avLst/>
              <a:gdLst/>
              <a:ahLst/>
              <a:cxnLst/>
              <a:rect l="l" t="t" r="r" b="b"/>
              <a:pathLst>
                <a:path w="15239" h="28083" extrusionOk="0">
                  <a:moveTo>
                    <a:pt x="11890" y="0"/>
                  </a:moveTo>
                  <a:cubicBezTo>
                    <a:pt x="10398" y="0"/>
                    <a:pt x="9065" y="925"/>
                    <a:pt x="8541" y="2320"/>
                  </a:cubicBezTo>
                  <a:lnTo>
                    <a:pt x="694" y="23251"/>
                  </a:lnTo>
                  <a:cubicBezTo>
                    <a:pt x="1" y="25099"/>
                    <a:pt x="938" y="27160"/>
                    <a:pt x="2785" y="27854"/>
                  </a:cubicBezTo>
                  <a:cubicBezTo>
                    <a:pt x="3199" y="28009"/>
                    <a:pt x="3623" y="28082"/>
                    <a:pt x="4039" y="28082"/>
                  </a:cubicBezTo>
                  <a:cubicBezTo>
                    <a:pt x="5487" y="28082"/>
                    <a:pt x="6850" y="27197"/>
                    <a:pt x="7389" y="25763"/>
                  </a:cubicBezTo>
                  <a:lnTo>
                    <a:pt x="11890" y="13758"/>
                  </a:lnTo>
                  <a:lnTo>
                    <a:pt x="11890" y="10475"/>
                  </a:lnTo>
                  <a:cubicBezTo>
                    <a:pt x="11890" y="7423"/>
                    <a:pt x="13092" y="4493"/>
                    <a:pt x="15238" y="2323"/>
                  </a:cubicBezTo>
                  <a:cubicBezTo>
                    <a:pt x="14715" y="925"/>
                    <a:pt x="13381" y="0"/>
                    <a:pt x="11890" y="0"/>
                  </a:cubicBezTo>
                  <a:close/>
                </a:path>
              </a:pathLst>
            </a:custGeom>
            <a:solidFill>
              <a:srgbClr val="FF9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53" name="Google Shape;6763;p63">
              <a:extLst>
                <a:ext uri="{FF2B5EF4-FFF2-40B4-BE49-F238E27FC236}">
                  <a16:creationId xmlns:a16="http://schemas.microsoft.com/office/drawing/2014/main" id="{618ABEB7-E45A-4EB9-8CD8-00D5E7095E22}"/>
                </a:ext>
              </a:extLst>
            </p:cNvPr>
            <p:cNvSpPr/>
            <p:nvPr/>
          </p:nvSpPr>
          <p:spPr>
            <a:xfrm>
              <a:off x="7040825" y="3358075"/>
              <a:ext cx="82950" cy="66100"/>
            </a:xfrm>
            <a:custGeom>
              <a:avLst/>
              <a:gdLst/>
              <a:ahLst/>
              <a:cxnLst/>
              <a:rect l="l" t="t" r="r" b="b"/>
              <a:pathLst>
                <a:path w="3318" h="2644" extrusionOk="0">
                  <a:moveTo>
                    <a:pt x="1659" y="0"/>
                  </a:moveTo>
                  <a:cubicBezTo>
                    <a:pt x="743" y="0"/>
                    <a:pt x="0" y="592"/>
                    <a:pt x="0" y="1322"/>
                  </a:cubicBezTo>
                  <a:cubicBezTo>
                    <a:pt x="0" y="2053"/>
                    <a:pt x="743" y="2643"/>
                    <a:pt x="1659" y="2643"/>
                  </a:cubicBezTo>
                  <a:cubicBezTo>
                    <a:pt x="2575" y="2643"/>
                    <a:pt x="3318" y="2053"/>
                    <a:pt x="3318" y="1322"/>
                  </a:cubicBezTo>
                  <a:cubicBezTo>
                    <a:pt x="3318" y="592"/>
                    <a:pt x="2575" y="0"/>
                    <a:pt x="1659" y="0"/>
                  </a:cubicBezTo>
                  <a:close/>
                </a:path>
              </a:pathLst>
            </a:custGeom>
            <a:solidFill>
              <a:srgbClr val="FF82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54" name="Google Shape;6764;p63">
              <a:extLst>
                <a:ext uri="{FF2B5EF4-FFF2-40B4-BE49-F238E27FC236}">
                  <a16:creationId xmlns:a16="http://schemas.microsoft.com/office/drawing/2014/main" id="{D423DD51-6AE9-43E5-BEFD-FB0FAE860729}"/>
                </a:ext>
              </a:extLst>
            </p:cNvPr>
            <p:cNvSpPr/>
            <p:nvPr/>
          </p:nvSpPr>
          <p:spPr>
            <a:xfrm>
              <a:off x="7265550" y="3358075"/>
              <a:ext cx="82975" cy="66100"/>
            </a:xfrm>
            <a:custGeom>
              <a:avLst/>
              <a:gdLst/>
              <a:ahLst/>
              <a:cxnLst/>
              <a:rect l="l" t="t" r="r" b="b"/>
              <a:pathLst>
                <a:path w="3319" h="2644" extrusionOk="0">
                  <a:moveTo>
                    <a:pt x="1660" y="0"/>
                  </a:moveTo>
                  <a:cubicBezTo>
                    <a:pt x="743" y="0"/>
                    <a:pt x="1" y="592"/>
                    <a:pt x="1" y="1322"/>
                  </a:cubicBezTo>
                  <a:cubicBezTo>
                    <a:pt x="1" y="2053"/>
                    <a:pt x="743" y="2643"/>
                    <a:pt x="1660" y="2643"/>
                  </a:cubicBezTo>
                  <a:cubicBezTo>
                    <a:pt x="2575" y="2643"/>
                    <a:pt x="3319" y="2053"/>
                    <a:pt x="3319" y="1322"/>
                  </a:cubicBezTo>
                  <a:cubicBezTo>
                    <a:pt x="3319" y="592"/>
                    <a:pt x="2575" y="0"/>
                    <a:pt x="1660" y="0"/>
                  </a:cubicBezTo>
                  <a:close/>
                </a:path>
              </a:pathLst>
            </a:custGeom>
            <a:solidFill>
              <a:srgbClr val="FF82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55" name="Google Shape;6765;p63">
              <a:extLst>
                <a:ext uri="{FF2B5EF4-FFF2-40B4-BE49-F238E27FC236}">
                  <a16:creationId xmlns:a16="http://schemas.microsoft.com/office/drawing/2014/main" id="{7DF80AFA-45C6-479D-A8B0-74DAADA28AB0}"/>
                </a:ext>
              </a:extLst>
            </p:cNvPr>
            <p:cNvSpPr/>
            <p:nvPr/>
          </p:nvSpPr>
          <p:spPr>
            <a:xfrm>
              <a:off x="7095825" y="3331825"/>
              <a:ext cx="21200" cy="38200"/>
            </a:xfrm>
            <a:custGeom>
              <a:avLst/>
              <a:gdLst/>
              <a:ahLst/>
              <a:cxnLst/>
              <a:rect l="l" t="t" r="r" b="b"/>
              <a:pathLst>
                <a:path w="848" h="1528" extrusionOk="0">
                  <a:moveTo>
                    <a:pt x="424" y="0"/>
                  </a:moveTo>
                  <a:cubicBezTo>
                    <a:pt x="192" y="0"/>
                    <a:pt x="0" y="191"/>
                    <a:pt x="0" y="424"/>
                  </a:cubicBezTo>
                  <a:lnTo>
                    <a:pt x="0" y="1103"/>
                  </a:lnTo>
                  <a:cubicBezTo>
                    <a:pt x="0" y="1336"/>
                    <a:pt x="192" y="1527"/>
                    <a:pt x="424" y="1527"/>
                  </a:cubicBezTo>
                  <a:cubicBezTo>
                    <a:pt x="658" y="1527"/>
                    <a:pt x="848" y="1336"/>
                    <a:pt x="848" y="1103"/>
                  </a:cubicBezTo>
                  <a:lnTo>
                    <a:pt x="848" y="424"/>
                  </a:lnTo>
                  <a:cubicBezTo>
                    <a:pt x="848" y="190"/>
                    <a:pt x="660" y="0"/>
                    <a:pt x="424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56" name="Google Shape;6766;p63">
              <a:extLst>
                <a:ext uri="{FF2B5EF4-FFF2-40B4-BE49-F238E27FC236}">
                  <a16:creationId xmlns:a16="http://schemas.microsoft.com/office/drawing/2014/main" id="{CC202F19-E010-49E9-B887-C2D55463F5FA}"/>
                </a:ext>
              </a:extLst>
            </p:cNvPr>
            <p:cNvSpPr/>
            <p:nvPr/>
          </p:nvSpPr>
          <p:spPr>
            <a:xfrm>
              <a:off x="7272275" y="3331825"/>
              <a:ext cx="21200" cy="38200"/>
            </a:xfrm>
            <a:custGeom>
              <a:avLst/>
              <a:gdLst/>
              <a:ahLst/>
              <a:cxnLst/>
              <a:rect l="l" t="t" r="r" b="b"/>
              <a:pathLst>
                <a:path w="848" h="1528" extrusionOk="0">
                  <a:moveTo>
                    <a:pt x="424" y="0"/>
                  </a:moveTo>
                  <a:cubicBezTo>
                    <a:pt x="191" y="0"/>
                    <a:pt x="0" y="191"/>
                    <a:pt x="0" y="424"/>
                  </a:cubicBezTo>
                  <a:lnTo>
                    <a:pt x="0" y="1103"/>
                  </a:lnTo>
                  <a:cubicBezTo>
                    <a:pt x="0" y="1336"/>
                    <a:pt x="191" y="1527"/>
                    <a:pt x="424" y="1527"/>
                  </a:cubicBezTo>
                  <a:cubicBezTo>
                    <a:pt x="658" y="1527"/>
                    <a:pt x="848" y="1336"/>
                    <a:pt x="848" y="1103"/>
                  </a:cubicBezTo>
                  <a:lnTo>
                    <a:pt x="848" y="424"/>
                  </a:lnTo>
                  <a:cubicBezTo>
                    <a:pt x="848" y="190"/>
                    <a:pt x="658" y="0"/>
                    <a:pt x="424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57" name="Google Shape;6767;p63">
              <a:extLst>
                <a:ext uri="{FF2B5EF4-FFF2-40B4-BE49-F238E27FC236}">
                  <a16:creationId xmlns:a16="http://schemas.microsoft.com/office/drawing/2014/main" id="{4E6D79E8-89A4-4031-8F87-A426B237BCBC}"/>
                </a:ext>
              </a:extLst>
            </p:cNvPr>
            <p:cNvSpPr/>
            <p:nvPr/>
          </p:nvSpPr>
          <p:spPr>
            <a:xfrm>
              <a:off x="7159550" y="3348250"/>
              <a:ext cx="70200" cy="31825"/>
            </a:xfrm>
            <a:custGeom>
              <a:avLst/>
              <a:gdLst/>
              <a:ahLst/>
              <a:cxnLst/>
              <a:rect l="l" t="t" r="r" b="b"/>
              <a:pathLst>
                <a:path w="2808" h="1273" extrusionOk="0">
                  <a:moveTo>
                    <a:pt x="2337" y="1"/>
                  </a:moveTo>
                  <a:cubicBezTo>
                    <a:pt x="2218" y="1"/>
                    <a:pt x="2100" y="50"/>
                    <a:pt x="2016" y="146"/>
                  </a:cubicBezTo>
                  <a:cubicBezTo>
                    <a:pt x="1861" y="324"/>
                    <a:pt x="1638" y="425"/>
                    <a:pt x="1406" y="425"/>
                  </a:cubicBezTo>
                  <a:cubicBezTo>
                    <a:pt x="1172" y="425"/>
                    <a:pt x="949" y="323"/>
                    <a:pt x="795" y="146"/>
                  </a:cubicBezTo>
                  <a:cubicBezTo>
                    <a:pt x="711" y="51"/>
                    <a:pt x="592" y="2"/>
                    <a:pt x="474" y="2"/>
                  </a:cubicBezTo>
                  <a:cubicBezTo>
                    <a:pt x="376" y="2"/>
                    <a:pt x="277" y="35"/>
                    <a:pt x="198" y="105"/>
                  </a:cubicBezTo>
                  <a:cubicBezTo>
                    <a:pt x="21" y="260"/>
                    <a:pt x="1" y="527"/>
                    <a:pt x="156" y="704"/>
                  </a:cubicBezTo>
                  <a:cubicBezTo>
                    <a:pt x="472" y="1064"/>
                    <a:pt x="926" y="1272"/>
                    <a:pt x="1406" y="1272"/>
                  </a:cubicBezTo>
                  <a:cubicBezTo>
                    <a:pt x="1885" y="1272"/>
                    <a:pt x="2341" y="1064"/>
                    <a:pt x="2655" y="704"/>
                  </a:cubicBezTo>
                  <a:cubicBezTo>
                    <a:pt x="2807" y="527"/>
                    <a:pt x="2790" y="260"/>
                    <a:pt x="2614" y="105"/>
                  </a:cubicBezTo>
                  <a:cubicBezTo>
                    <a:pt x="2534" y="35"/>
                    <a:pt x="2436" y="1"/>
                    <a:pt x="2337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58" name="Google Shape;6768;p63">
              <a:extLst>
                <a:ext uri="{FF2B5EF4-FFF2-40B4-BE49-F238E27FC236}">
                  <a16:creationId xmlns:a16="http://schemas.microsoft.com/office/drawing/2014/main" id="{41AAB261-C541-4C60-B6BA-FA21CF1B94EB}"/>
                </a:ext>
              </a:extLst>
            </p:cNvPr>
            <p:cNvSpPr/>
            <p:nvPr/>
          </p:nvSpPr>
          <p:spPr>
            <a:xfrm>
              <a:off x="7416525" y="3320150"/>
              <a:ext cx="66200" cy="334675"/>
            </a:xfrm>
            <a:custGeom>
              <a:avLst/>
              <a:gdLst/>
              <a:ahLst/>
              <a:cxnLst/>
              <a:rect l="l" t="t" r="r" b="b"/>
              <a:pathLst>
                <a:path w="2648" h="13387" extrusionOk="0">
                  <a:moveTo>
                    <a:pt x="794" y="1"/>
                  </a:moveTo>
                  <a:cubicBezTo>
                    <a:pt x="356" y="1"/>
                    <a:pt x="0" y="357"/>
                    <a:pt x="0" y="795"/>
                  </a:cubicBezTo>
                  <a:lnTo>
                    <a:pt x="0" y="12463"/>
                  </a:lnTo>
                  <a:cubicBezTo>
                    <a:pt x="0" y="12706"/>
                    <a:pt x="98" y="12942"/>
                    <a:pt x="272" y="13117"/>
                  </a:cubicBezTo>
                  <a:cubicBezTo>
                    <a:pt x="445" y="13291"/>
                    <a:pt x="679" y="13387"/>
                    <a:pt x="925" y="13387"/>
                  </a:cubicBezTo>
                  <a:lnTo>
                    <a:pt x="1725" y="13387"/>
                  </a:lnTo>
                  <a:cubicBezTo>
                    <a:pt x="2235" y="13387"/>
                    <a:pt x="2647" y="12975"/>
                    <a:pt x="2647" y="12465"/>
                  </a:cubicBezTo>
                  <a:lnTo>
                    <a:pt x="2647" y="796"/>
                  </a:lnTo>
                  <a:cubicBezTo>
                    <a:pt x="2647" y="357"/>
                    <a:pt x="2292" y="1"/>
                    <a:pt x="1854" y="1"/>
                  </a:cubicBezTo>
                  <a:close/>
                </a:path>
              </a:pathLst>
            </a:custGeom>
            <a:solidFill>
              <a:srgbClr val="A776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59" name="Google Shape;6769;p63">
              <a:extLst>
                <a:ext uri="{FF2B5EF4-FFF2-40B4-BE49-F238E27FC236}">
                  <a16:creationId xmlns:a16="http://schemas.microsoft.com/office/drawing/2014/main" id="{596EF518-20A0-448A-B710-16605A35A401}"/>
                </a:ext>
              </a:extLst>
            </p:cNvPr>
            <p:cNvSpPr/>
            <p:nvPr/>
          </p:nvSpPr>
          <p:spPr>
            <a:xfrm>
              <a:off x="7336825" y="3354875"/>
              <a:ext cx="213800" cy="163575"/>
            </a:xfrm>
            <a:custGeom>
              <a:avLst/>
              <a:gdLst/>
              <a:ahLst/>
              <a:cxnLst/>
              <a:rect l="l" t="t" r="r" b="b"/>
              <a:pathLst>
                <a:path w="8552" h="6543" extrusionOk="0">
                  <a:moveTo>
                    <a:pt x="7577" y="0"/>
                  </a:moveTo>
                  <a:cubicBezTo>
                    <a:pt x="6130" y="391"/>
                    <a:pt x="4802" y="536"/>
                    <a:pt x="3194" y="536"/>
                  </a:cubicBezTo>
                  <a:lnTo>
                    <a:pt x="795" y="536"/>
                  </a:lnTo>
                  <a:cubicBezTo>
                    <a:pt x="267" y="536"/>
                    <a:pt x="1" y="1178"/>
                    <a:pt x="376" y="1553"/>
                  </a:cubicBezTo>
                  <a:lnTo>
                    <a:pt x="2006" y="3183"/>
                  </a:lnTo>
                  <a:lnTo>
                    <a:pt x="2006" y="4903"/>
                  </a:lnTo>
                  <a:cubicBezTo>
                    <a:pt x="2006" y="5560"/>
                    <a:pt x="2539" y="6093"/>
                    <a:pt x="3197" y="6093"/>
                  </a:cubicBezTo>
                  <a:lnTo>
                    <a:pt x="3408" y="6093"/>
                  </a:lnTo>
                  <a:cubicBezTo>
                    <a:pt x="4988" y="6093"/>
                    <a:pt x="6295" y="6263"/>
                    <a:pt x="7576" y="6543"/>
                  </a:cubicBezTo>
                  <a:cubicBezTo>
                    <a:pt x="7967" y="5958"/>
                    <a:pt x="8238" y="5316"/>
                    <a:pt x="8392" y="4637"/>
                  </a:cubicBezTo>
                  <a:cubicBezTo>
                    <a:pt x="8500" y="4167"/>
                    <a:pt x="8551" y="3680"/>
                    <a:pt x="8551" y="3183"/>
                  </a:cubicBezTo>
                  <a:cubicBezTo>
                    <a:pt x="8551" y="2923"/>
                    <a:pt x="8533" y="2669"/>
                    <a:pt x="8498" y="2422"/>
                  </a:cubicBezTo>
                  <a:cubicBezTo>
                    <a:pt x="8376" y="1553"/>
                    <a:pt x="8051" y="744"/>
                    <a:pt x="7577" y="0"/>
                  </a:cubicBezTo>
                  <a:close/>
                </a:path>
              </a:pathLst>
            </a:custGeom>
            <a:solidFill>
              <a:schemeClr val="bg2">
                <a:lumMod val="5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60" name="Google Shape;6770;p63">
              <a:extLst>
                <a:ext uri="{FF2B5EF4-FFF2-40B4-BE49-F238E27FC236}">
                  <a16:creationId xmlns:a16="http://schemas.microsoft.com/office/drawing/2014/main" id="{6EDB7339-3019-4FE8-A308-AB89C43E2A53}"/>
                </a:ext>
              </a:extLst>
            </p:cNvPr>
            <p:cNvSpPr/>
            <p:nvPr/>
          </p:nvSpPr>
          <p:spPr>
            <a:xfrm>
              <a:off x="7336825" y="3354900"/>
              <a:ext cx="212475" cy="152350"/>
            </a:xfrm>
            <a:custGeom>
              <a:avLst/>
              <a:gdLst/>
              <a:ahLst/>
              <a:cxnLst/>
              <a:rect l="l" t="t" r="r" b="b"/>
              <a:pathLst>
                <a:path w="8499" h="6094" extrusionOk="0">
                  <a:moveTo>
                    <a:pt x="7577" y="1"/>
                  </a:moveTo>
                  <a:cubicBezTo>
                    <a:pt x="6130" y="392"/>
                    <a:pt x="4802" y="538"/>
                    <a:pt x="3194" y="538"/>
                  </a:cubicBezTo>
                  <a:lnTo>
                    <a:pt x="795" y="538"/>
                  </a:lnTo>
                  <a:cubicBezTo>
                    <a:pt x="267" y="538"/>
                    <a:pt x="1" y="1179"/>
                    <a:pt x="376" y="1554"/>
                  </a:cubicBezTo>
                  <a:lnTo>
                    <a:pt x="2006" y="3184"/>
                  </a:lnTo>
                  <a:lnTo>
                    <a:pt x="2006" y="4904"/>
                  </a:lnTo>
                  <a:cubicBezTo>
                    <a:pt x="2006" y="5561"/>
                    <a:pt x="2539" y="6094"/>
                    <a:pt x="3197" y="6094"/>
                  </a:cubicBezTo>
                  <a:cubicBezTo>
                    <a:pt x="3675" y="4550"/>
                    <a:pt x="4841" y="3317"/>
                    <a:pt x="6354" y="2747"/>
                  </a:cubicBezTo>
                  <a:cubicBezTo>
                    <a:pt x="6949" y="2523"/>
                    <a:pt x="7570" y="2413"/>
                    <a:pt x="8188" y="2413"/>
                  </a:cubicBezTo>
                  <a:cubicBezTo>
                    <a:pt x="8291" y="2413"/>
                    <a:pt x="8395" y="2416"/>
                    <a:pt x="8498" y="2422"/>
                  </a:cubicBezTo>
                  <a:cubicBezTo>
                    <a:pt x="8376" y="1554"/>
                    <a:pt x="8051" y="746"/>
                    <a:pt x="7577" y="1"/>
                  </a:cubicBezTo>
                  <a:close/>
                </a:path>
              </a:pathLst>
            </a:custGeom>
            <a:solidFill>
              <a:schemeClr val="bg2">
                <a:lumMod val="50000"/>
                <a:alpha val="2346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</p:grpSp>
      <p:grpSp>
        <p:nvGrpSpPr>
          <p:cNvPr id="61" name="Google Shape;6339;p63">
            <a:extLst>
              <a:ext uri="{FF2B5EF4-FFF2-40B4-BE49-F238E27FC236}">
                <a16:creationId xmlns:a16="http://schemas.microsoft.com/office/drawing/2014/main" id="{CA1D31C4-14E1-4E9A-8C70-319411C6EF1F}"/>
              </a:ext>
            </a:extLst>
          </p:cNvPr>
          <p:cNvGrpSpPr/>
          <p:nvPr/>
        </p:nvGrpSpPr>
        <p:grpSpPr>
          <a:xfrm>
            <a:off x="2326778" y="4169687"/>
            <a:ext cx="1324835" cy="1142180"/>
            <a:chOff x="6852538" y="1353400"/>
            <a:chExt cx="711800" cy="702050"/>
          </a:xfrm>
        </p:grpSpPr>
        <p:sp>
          <p:nvSpPr>
            <p:cNvPr id="62" name="Google Shape;6340;p63">
              <a:extLst>
                <a:ext uri="{FF2B5EF4-FFF2-40B4-BE49-F238E27FC236}">
                  <a16:creationId xmlns:a16="http://schemas.microsoft.com/office/drawing/2014/main" id="{2A632B92-706A-4682-A91E-BDC6ACBF67FF}"/>
                </a:ext>
              </a:extLst>
            </p:cNvPr>
            <p:cNvSpPr/>
            <p:nvPr/>
          </p:nvSpPr>
          <p:spPr>
            <a:xfrm>
              <a:off x="6941913" y="1353400"/>
              <a:ext cx="386225" cy="351050"/>
            </a:xfrm>
            <a:custGeom>
              <a:avLst/>
              <a:gdLst/>
              <a:ahLst/>
              <a:cxnLst/>
              <a:rect l="l" t="t" r="r" b="b"/>
              <a:pathLst>
                <a:path w="15449" h="14042" extrusionOk="0">
                  <a:moveTo>
                    <a:pt x="1" y="0"/>
                  </a:moveTo>
                  <a:lnTo>
                    <a:pt x="1" y="7150"/>
                  </a:lnTo>
                  <a:lnTo>
                    <a:pt x="6593" y="7150"/>
                  </a:lnTo>
                  <a:cubicBezTo>
                    <a:pt x="7495" y="7150"/>
                    <a:pt x="8258" y="7857"/>
                    <a:pt x="8285" y="8757"/>
                  </a:cubicBezTo>
                  <a:cubicBezTo>
                    <a:pt x="8314" y="9695"/>
                    <a:pt x="7560" y="10465"/>
                    <a:pt x="6629" y="10465"/>
                  </a:cubicBezTo>
                  <a:lnTo>
                    <a:pt x="13710" y="14042"/>
                  </a:lnTo>
                  <a:cubicBezTo>
                    <a:pt x="14803" y="12564"/>
                    <a:pt x="15448" y="10734"/>
                    <a:pt x="15434" y="8755"/>
                  </a:cubicBezTo>
                  <a:cubicBezTo>
                    <a:pt x="15405" y="3897"/>
                    <a:pt x="11399" y="0"/>
                    <a:pt x="6543" y="0"/>
                  </a:cubicBezTo>
                  <a:close/>
                </a:path>
              </a:pathLst>
            </a:custGeom>
            <a:solidFill>
              <a:srgbClr val="85E2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63" name="Google Shape;6341;p63">
              <a:extLst>
                <a:ext uri="{FF2B5EF4-FFF2-40B4-BE49-F238E27FC236}">
                  <a16:creationId xmlns:a16="http://schemas.microsoft.com/office/drawing/2014/main" id="{F3249B67-B6DF-4E47-A2D0-2691BC7DA152}"/>
                </a:ext>
              </a:extLst>
            </p:cNvPr>
            <p:cNvSpPr/>
            <p:nvPr/>
          </p:nvSpPr>
          <p:spPr>
            <a:xfrm>
              <a:off x="6852538" y="1353400"/>
              <a:ext cx="475275" cy="702050"/>
            </a:xfrm>
            <a:custGeom>
              <a:avLst/>
              <a:gdLst/>
              <a:ahLst/>
              <a:cxnLst/>
              <a:rect l="l" t="t" r="r" b="b"/>
              <a:pathLst>
                <a:path w="19011" h="28082" extrusionOk="0">
                  <a:moveTo>
                    <a:pt x="10204" y="17617"/>
                  </a:moveTo>
                  <a:cubicBezTo>
                    <a:pt x="11118" y="17617"/>
                    <a:pt x="11862" y="18359"/>
                    <a:pt x="11862" y="19273"/>
                  </a:cubicBezTo>
                  <a:cubicBezTo>
                    <a:pt x="11862" y="20187"/>
                    <a:pt x="11118" y="20930"/>
                    <a:pt x="10204" y="20930"/>
                  </a:cubicBezTo>
                  <a:lnTo>
                    <a:pt x="7152" y="20930"/>
                  </a:lnTo>
                  <a:lnTo>
                    <a:pt x="7152" y="17617"/>
                  </a:lnTo>
                  <a:close/>
                  <a:moveTo>
                    <a:pt x="3576" y="0"/>
                  </a:moveTo>
                  <a:cubicBezTo>
                    <a:pt x="1601" y="0"/>
                    <a:pt x="1" y="1602"/>
                    <a:pt x="1" y="3577"/>
                  </a:cubicBezTo>
                  <a:lnTo>
                    <a:pt x="1" y="24505"/>
                  </a:lnTo>
                  <a:cubicBezTo>
                    <a:pt x="1" y="26480"/>
                    <a:pt x="1602" y="28081"/>
                    <a:pt x="3576" y="28081"/>
                  </a:cubicBezTo>
                  <a:lnTo>
                    <a:pt x="10203" y="28081"/>
                  </a:lnTo>
                  <a:cubicBezTo>
                    <a:pt x="15060" y="28081"/>
                    <a:pt x="19010" y="24130"/>
                    <a:pt x="19010" y="19273"/>
                  </a:cubicBezTo>
                  <a:cubicBezTo>
                    <a:pt x="19010" y="17315"/>
                    <a:pt x="18368" y="15505"/>
                    <a:pt x="17284" y="14042"/>
                  </a:cubicBezTo>
                  <a:cubicBezTo>
                    <a:pt x="15710" y="11917"/>
                    <a:pt x="12847" y="10465"/>
                    <a:pt x="10203" y="10465"/>
                  </a:cubicBezTo>
                  <a:lnTo>
                    <a:pt x="7151" y="10465"/>
                  </a:lnTo>
                  <a:lnTo>
                    <a:pt x="7151" y="7150"/>
                  </a:lnTo>
                  <a:cubicBezTo>
                    <a:pt x="4811" y="5376"/>
                    <a:pt x="3576" y="2722"/>
                    <a:pt x="3576" y="0"/>
                  </a:cubicBezTo>
                  <a:close/>
                </a:path>
              </a:pathLst>
            </a:custGeom>
            <a:solidFill>
              <a:srgbClr val="85E2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64" name="Google Shape;6342;p63">
              <a:extLst>
                <a:ext uri="{FF2B5EF4-FFF2-40B4-BE49-F238E27FC236}">
                  <a16:creationId xmlns:a16="http://schemas.microsoft.com/office/drawing/2014/main" id="{FD8B74AD-A122-4EFD-AAA2-0DE52CC68491}"/>
                </a:ext>
              </a:extLst>
            </p:cNvPr>
            <p:cNvSpPr/>
            <p:nvPr/>
          </p:nvSpPr>
          <p:spPr>
            <a:xfrm>
              <a:off x="6936363" y="1686750"/>
              <a:ext cx="82950" cy="66100"/>
            </a:xfrm>
            <a:custGeom>
              <a:avLst/>
              <a:gdLst/>
              <a:ahLst/>
              <a:cxnLst/>
              <a:rect l="l" t="t" r="r" b="b"/>
              <a:pathLst>
                <a:path w="3318" h="2644" extrusionOk="0">
                  <a:moveTo>
                    <a:pt x="1659" y="1"/>
                  </a:moveTo>
                  <a:cubicBezTo>
                    <a:pt x="743" y="1"/>
                    <a:pt x="0" y="593"/>
                    <a:pt x="0" y="1322"/>
                  </a:cubicBezTo>
                  <a:cubicBezTo>
                    <a:pt x="0" y="2053"/>
                    <a:pt x="743" y="2644"/>
                    <a:pt x="1659" y="2644"/>
                  </a:cubicBezTo>
                  <a:cubicBezTo>
                    <a:pt x="2575" y="2644"/>
                    <a:pt x="3318" y="2053"/>
                    <a:pt x="3318" y="1322"/>
                  </a:cubicBezTo>
                  <a:cubicBezTo>
                    <a:pt x="3318" y="593"/>
                    <a:pt x="2575" y="1"/>
                    <a:pt x="1659" y="1"/>
                  </a:cubicBezTo>
                  <a:close/>
                </a:path>
              </a:pathLst>
            </a:custGeom>
            <a:solidFill>
              <a:srgbClr val="FF82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65" name="Google Shape;6343;p63">
              <a:extLst>
                <a:ext uri="{FF2B5EF4-FFF2-40B4-BE49-F238E27FC236}">
                  <a16:creationId xmlns:a16="http://schemas.microsoft.com/office/drawing/2014/main" id="{987BDC3A-947B-49AF-AE69-96F1C1B558BC}"/>
                </a:ext>
              </a:extLst>
            </p:cNvPr>
            <p:cNvSpPr/>
            <p:nvPr/>
          </p:nvSpPr>
          <p:spPr>
            <a:xfrm>
              <a:off x="7161088" y="1686750"/>
              <a:ext cx="82975" cy="66100"/>
            </a:xfrm>
            <a:custGeom>
              <a:avLst/>
              <a:gdLst/>
              <a:ahLst/>
              <a:cxnLst/>
              <a:rect l="l" t="t" r="r" b="b"/>
              <a:pathLst>
                <a:path w="3319" h="2644" extrusionOk="0">
                  <a:moveTo>
                    <a:pt x="1660" y="1"/>
                  </a:moveTo>
                  <a:cubicBezTo>
                    <a:pt x="743" y="1"/>
                    <a:pt x="1" y="593"/>
                    <a:pt x="1" y="1322"/>
                  </a:cubicBezTo>
                  <a:cubicBezTo>
                    <a:pt x="1" y="2053"/>
                    <a:pt x="743" y="2644"/>
                    <a:pt x="1660" y="2644"/>
                  </a:cubicBezTo>
                  <a:cubicBezTo>
                    <a:pt x="2576" y="2644"/>
                    <a:pt x="3319" y="2053"/>
                    <a:pt x="3319" y="1322"/>
                  </a:cubicBezTo>
                  <a:cubicBezTo>
                    <a:pt x="3319" y="593"/>
                    <a:pt x="2576" y="1"/>
                    <a:pt x="1660" y="1"/>
                  </a:cubicBezTo>
                  <a:close/>
                </a:path>
              </a:pathLst>
            </a:custGeom>
            <a:solidFill>
              <a:srgbClr val="FF82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66" name="Google Shape;6344;p63">
              <a:extLst>
                <a:ext uri="{FF2B5EF4-FFF2-40B4-BE49-F238E27FC236}">
                  <a16:creationId xmlns:a16="http://schemas.microsoft.com/office/drawing/2014/main" id="{6C569A4C-F255-42CC-A0D4-6ADC4FFF78AD}"/>
                </a:ext>
              </a:extLst>
            </p:cNvPr>
            <p:cNvSpPr/>
            <p:nvPr/>
          </p:nvSpPr>
          <p:spPr>
            <a:xfrm>
              <a:off x="6991388" y="1660525"/>
              <a:ext cx="21225" cy="38175"/>
            </a:xfrm>
            <a:custGeom>
              <a:avLst/>
              <a:gdLst/>
              <a:ahLst/>
              <a:cxnLst/>
              <a:rect l="l" t="t" r="r" b="b"/>
              <a:pathLst>
                <a:path w="849" h="1527" extrusionOk="0">
                  <a:moveTo>
                    <a:pt x="425" y="0"/>
                  </a:moveTo>
                  <a:cubicBezTo>
                    <a:pt x="191" y="0"/>
                    <a:pt x="1" y="191"/>
                    <a:pt x="1" y="424"/>
                  </a:cubicBezTo>
                  <a:lnTo>
                    <a:pt x="1" y="1103"/>
                  </a:lnTo>
                  <a:cubicBezTo>
                    <a:pt x="1" y="1336"/>
                    <a:pt x="191" y="1527"/>
                    <a:pt x="425" y="1527"/>
                  </a:cubicBezTo>
                  <a:cubicBezTo>
                    <a:pt x="657" y="1527"/>
                    <a:pt x="848" y="1336"/>
                    <a:pt x="848" y="1103"/>
                  </a:cubicBezTo>
                  <a:lnTo>
                    <a:pt x="848" y="424"/>
                  </a:lnTo>
                  <a:cubicBezTo>
                    <a:pt x="848" y="190"/>
                    <a:pt x="657" y="0"/>
                    <a:pt x="425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67" name="Google Shape;6345;p63">
              <a:extLst>
                <a:ext uri="{FF2B5EF4-FFF2-40B4-BE49-F238E27FC236}">
                  <a16:creationId xmlns:a16="http://schemas.microsoft.com/office/drawing/2014/main" id="{86D00627-947B-4396-B676-1E51A5AD8F13}"/>
                </a:ext>
              </a:extLst>
            </p:cNvPr>
            <p:cNvSpPr/>
            <p:nvPr/>
          </p:nvSpPr>
          <p:spPr>
            <a:xfrm>
              <a:off x="7167788" y="1660525"/>
              <a:ext cx="21200" cy="38175"/>
            </a:xfrm>
            <a:custGeom>
              <a:avLst/>
              <a:gdLst/>
              <a:ahLst/>
              <a:cxnLst/>
              <a:rect l="l" t="t" r="r" b="b"/>
              <a:pathLst>
                <a:path w="848" h="1527" extrusionOk="0">
                  <a:moveTo>
                    <a:pt x="424" y="0"/>
                  </a:moveTo>
                  <a:cubicBezTo>
                    <a:pt x="191" y="0"/>
                    <a:pt x="0" y="191"/>
                    <a:pt x="0" y="424"/>
                  </a:cubicBezTo>
                  <a:lnTo>
                    <a:pt x="0" y="1103"/>
                  </a:lnTo>
                  <a:cubicBezTo>
                    <a:pt x="0" y="1336"/>
                    <a:pt x="191" y="1527"/>
                    <a:pt x="424" y="1527"/>
                  </a:cubicBezTo>
                  <a:cubicBezTo>
                    <a:pt x="658" y="1527"/>
                    <a:pt x="847" y="1336"/>
                    <a:pt x="847" y="1103"/>
                  </a:cubicBezTo>
                  <a:lnTo>
                    <a:pt x="847" y="424"/>
                  </a:lnTo>
                  <a:cubicBezTo>
                    <a:pt x="847" y="190"/>
                    <a:pt x="659" y="0"/>
                    <a:pt x="424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68" name="Google Shape;6346;p63">
              <a:extLst>
                <a:ext uri="{FF2B5EF4-FFF2-40B4-BE49-F238E27FC236}">
                  <a16:creationId xmlns:a16="http://schemas.microsoft.com/office/drawing/2014/main" id="{27D3ABAF-23FF-465E-A72C-D004B33CE33F}"/>
                </a:ext>
              </a:extLst>
            </p:cNvPr>
            <p:cNvSpPr/>
            <p:nvPr/>
          </p:nvSpPr>
          <p:spPr>
            <a:xfrm>
              <a:off x="7055063" y="1676950"/>
              <a:ext cx="70225" cy="31800"/>
            </a:xfrm>
            <a:custGeom>
              <a:avLst/>
              <a:gdLst/>
              <a:ahLst/>
              <a:cxnLst/>
              <a:rect l="l" t="t" r="r" b="b"/>
              <a:pathLst>
                <a:path w="2809" h="1272" extrusionOk="0">
                  <a:moveTo>
                    <a:pt x="2337" y="1"/>
                  </a:moveTo>
                  <a:cubicBezTo>
                    <a:pt x="2218" y="1"/>
                    <a:pt x="2100" y="50"/>
                    <a:pt x="2016" y="146"/>
                  </a:cubicBezTo>
                  <a:cubicBezTo>
                    <a:pt x="1861" y="324"/>
                    <a:pt x="1638" y="425"/>
                    <a:pt x="1405" y="425"/>
                  </a:cubicBezTo>
                  <a:cubicBezTo>
                    <a:pt x="1171" y="425"/>
                    <a:pt x="948" y="323"/>
                    <a:pt x="795" y="146"/>
                  </a:cubicBezTo>
                  <a:cubicBezTo>
                    <a:pt x="710" y="50"/>
                    <a:pt x="592" y="1"/>
                    <a:pt x="474" y="1"/>
                  </a:cubicBezTo>
                  <a:cubicBezTo>
                    <a:pt x="375" y="1"/>
                    <a:pt x="277" y="35"/>
                    <a:pt x="197" y="104"/>
                  </a:cubicBezTo>
                  <a:cubicBezTo>
                    <a:pt x="21" y="259"/>
                    <a:pt x="1" y="527"/>
                    <a:pt x="156" y="703"/>
                  </a:cubicBezTo>
                  <a:cubicBezTo>
                    <a:pt x="472" y="1064"/>
                    <a:pt x="925" y="1272"/>
                    <a:pt x="1405" y="1272"/>
                  </a:cubicBezTo>
                  <a:cubicBezTo>
                    <a:pt x="1885" y="1272"/>
                    <a:pt x="2340" y="1064"/>
                    <a:pt x="2655" y="703"/>
                  </a:cubicBezTo>
                  <a:cubicBezTo>
                    <a:pt x="2808" y="527"/>
                    <a:pt x="2791" y="259"/>
                    <a:pt x="2613" y="104"/>
                  </a:cubicBezTo>
                  <a:cubicBezTo>
                    <a:pt x="2534" y="35"/>
                    <a:pt x="2435" y="1"/>
                    <a:pt x="2337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69" name="Google Shape;6347;p63">
              <a:extLst>
                <a:ext uri="{FF2B5EF4-FFF2-40B4-BE49-F238E27FC236}">
                  <a16:creationId xmlns:a16="http://schemas.microsoft.com/office/drawing/2014/main" id="{9514AF68-762F-4624-A21D-BF81C22B36CD}"/>
                </a:ext>
              </a:extLst>
            </p:cNvPr>
            <p:cNvSpPr/>
            <p:nvPr/>
          </p:nvSpPr>
          <p:spPr>
            <a:xfrm>
              <a:off x="7161063" y="1894025"/>
              <a:ext cx="161425" cy="161425"/>
            </a:xfrm>
            <a:custGeom>
              <a:avLst/>
              <a:gdLst/>
              <a:ahLst/>
              <a:cxnLst/>
              <a:rect l="l" t="t" r="r" b="b"/>
              <a:pathLst>
                <a:path w="6457" h="6457" extrusionOk="0">
                  <a:moveTo>
                    <a:pt x="4938" y="0"/>
                  </a:moveTo>
                  <a:lnTo>
                    <a:pt x="776" y="2807"/>
                  </a:lnTo>
                  <a:cubicBezTo>
                    <a:pt x="289" y="3197"/>
                    <a:pt x="0" y="3786"/>
                    <a:pt x="0" y="4410"/>
                  </a:cubicBezTo>
                  <a:cubicBezTo>
                    <a:pt x="0" y="5537"/>
                    <a:pt x="917" y="6456"/>
                    <a:pt x="2047" y="6456"/>
                  </a:cubicBezTo>
                  <a:cubicBezTo>
                    <a:pt x="2669" y="6456"/>
                    <a:pt x="3251" y="6178"/>
                    <a:pt x="3643" y="5691"/>
                  </a:cubicBezTo>
                  <a:cubicBezTo>
                    <a:pt x="3649" y="5686"/>
                    <a:pt x="3652" y="5681"/>
                    <a:pt x="3656" y="5675"/>
                  </a:cubicBezTo>
                  <a:lnTo>
                    <a:pt x="6457" y="1517"/>
                  </a:lnTo>
                  <a:lnTo>
                    <a:pt x="6457" y="0"/>
                  </a:lnTo>
                  <a:close/>
                </a:path>
              </a:pathLst>
            </a:custGeom>
            <a:solidFill>
              <a:srgbClr val="A776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70" name="Google Shape;6348;p63">
              <a:extLst>
                <a:ext uri="{FF2B5EF4-FFF2-40B4-BE49-F238E27FC236}">
                  <a16:creationId xmlns:a16="http://schemas.microsoft.com/office/drawing/2014/main" id="{A3225F34-DDEF-4FA6-8D5E-6475EAC4EEB2}"/>
                </a:ext>
              </a:extLst>
            </p:cNvPr>
            <p:cNvSpPr/>
            <p:nvPr/>
          </p:nvSpPr>
          <p:spPr>
            <a:xfrm>
              <a:off x="7436713" y="1681575"/>
              <a:ext cx="103800" cy="98175"/>
            </a:xfrm>
            <a:custGeom>
              <a:avLst/>
              <a:gdLst/>
              <a:ahLst/>
              <a:cxnLst/>
              <a:rect l="l" t="t" r="r" b="b"/>
              <a:pathLst>
                <a:path w="4152" h="3927" extrusionOk="0">
                  <a:moveTo>
                    <a:pt x="1628" y="0"/>
                  </a:moveTo>
                  <a:cubicBezTo>
                    <a:pt x="1039" y="0"/>
                    <a:pt x="450" y="224"/>
                    <a:pt x="1" y="673"/>
                  </a:cubicBezTo>
                  <a:lnTo>
                    <a:pt x="1" y="3926"/>
                  </a:lnTo>
                  <a:lnTo>
                    <a:pt x="3254" y="3926"/>
                  </a:lnTo>
                  <a:cubicBezTo>
                    <a:pt x="4152" y="3029"/>
                    <a:pt x="4152" y="1571"/>
                    <a:pt x="3254" y="673"/>
                  </a:cubicBezTo>
                  <a:cubicBezTo>
                    <a:pt x="2805" y="224"/>
                    <a:pt x="2216" y="0"/>
                    <a:pt x="1628" y="0"/>
                  </a:cubicBezTo>
                  <a:close/>
                </a:path>
              </a:pathLst>
            </a:custGeom>
            <a:solidFill>
              <a:srgbClr val="FFC7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71" name="Google Shape;6349;p63">
              <a:extLst>
                <a:ext uri="{FF2B5EF4-FFF2-40B4-BE49-F238E27FC236}">
                  <a16:creationId xmlns:a16="http://schemas.microsoft.com/office/drawing/2014/main" id="{B30376C1-A2F2-4ED7-B3F0-E0E2EA3F6AC3}"/>
                </a:ext>
              </a:extLst>
            </p:cNvPr>
            <p:cNvSpPr/>
            <p:nvPr/>
          </p:nvSpPr>
          <p:spPr>
            <a:xfrm>
              <a:off x="7276788" y="1710825"/>
              <a:ext cx="287550" cy="236175"/>
            </a:xfrm>
            <a:custGeom>
              <a:avLst/>
              <a:gdLst/>
              <a:ahLst/>
              <a:cxnLst/>
              <a:rect l="l" t="t" r="r" b="b"/>
              <a:pathLst>
                <a:path w="11502" h="9447" extrusionOk="0">
                  <a:moveTo>
                    <a:pt x="5846" y="0"/>
                  </a:moveTo>
                  <a:cubicBezTo>
                    <a:pt x="5035" y="0"/>
                    <a:pt x="4231" y="385"/>
                    <a:pt x="3735" y="1125"/>
                  </a:cubicBezTo>
                  <a:lnTo>
                    <a:pt x="1" y="6696"/>
                  </a:lnTo>
                  <a:lnTo>
                    <a:pt x="2460" y="9154"/>
                  </a:lnTo>
                  <a:cubicBezTo>
                    <a:pt x="2962" y="9349"/>
                    <a:pt x="3493" y="9446"/>
                    <a:pt x="4025" y="9446"/>
                  </a:cubicBezTo>
                  <a:cubicBezTo>
                    <a:pt x="5082" y="9446"/>
                    <a:pt x="6140" y="9060"/>
                    <a:pt x="6967" y="8286"/>
                  </a:cubicBezTo>
                  <a:cubicBezTo>
                    <a:pt x="7788" y="7519"/>
                    <a:pt x="8762" y="6938"/>
                    <a:pt x="9829" y="6583"/>
                  </a:cubicBezTo>
                  <a:lnTo>
                    <a:pt x="9918" y="6553"/>
                  </a:lnTo>
                  <a:cubicBezTo>
                    <a:pt x="11136" y="6149"/>
                    <a:pt x="11501" y="4606"/>
                    <a:pt x="10593" y="3700"/>
                  </a:cubicBezTo>
                  <a:lnTo>
                    <a:pt x="10484" y="3590"/>
                  </a:lnTo>
                  <a:lnTo>
                    <a:pt x="8025" y="1131"/>
                  </a:lnTo>
                  <a:lnTo>
                    <a:pt x="7915" y="1020"/>
                  </a:lnTo>
                  <a:lnTo>
                    <a:pt x="7639" y="744"/>
                  </a:lnTo>
                  <a:cubicBezTo>
                    <a:pt x="7138" y="243"/>
                    <a:pt x="6490" y="0"/>
                    <a:pt x="5846" y="0"/>
                  </a:cubicBezTo>
                  <a:close/>
                </a:path>
              </a:pathLst>
            </a:custGeom>
            <a:solidFill>
              <a:srgbClr val="FFC7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72" name="Google Shape;6350;p63">
              <a:extLst>
                <a:ext uri="{FF2B5EF4-FFF2-40B4-BE49-F238E27FC236}">
                  <a16:creationId xmlns:a16="http://schemas.microsoft.com/office/drawing/2014/main" id="{8647B91B-C1B8-4D65-9B25-06E0131F587A}"/>
                </a:ext>
              </a:extLst>
            </p:cNvPr>
            <p:cNvSpPr/>
            <p:nvPr/>
          </p:nvSpPr>
          <p:spPr>
            <a:xfrm>
              <a:off x="7258913" y="1662250"/>
              <a:ext cx="215825" cy="277550"/>
            </a:xfrm>
            <a:custGeom>
              <a:avLst/>
              <a:gdLst/>
              <a:ahLst/>
              <a:cxnLst/>
              <a:rect l="l" t="t" r="r" b="b"/>
              <a:pathLst>
                <a:path w="8633" h="11102" extrusionOk="0">
                  <a:moveTo>
                    <a:pt x="8631" y="2964"/>
                  </a:moveTo>
                  <a:lnTo>
                    <a:pt x="8633" y="2966"/>
                  </a:lnTo>
                  <a:cubicBezTo>
                    <a:pt x="8632" y="2965"/>
                    <a:pt x="8631" y="2965"/>
                    <a:pt x="8631" y="2964"/>
                  </a:cubicBezTo>
                  <a:close/>
                  <a:moveTo>
                    <a:pt x="4959" y="0"/>
                  </a:moveTo>
                  <a:cubicBezTo>
                    <a:pt x="4225" y="0"/>
                    <a:pt x="3508" y="466"/>
                    <a:pt x="3287" y="1271"/>
                  </a:cubicBezTo>
                  <a:cubicBezTo>
                    <a:pt x="3002" y="2314"/>
                    <a:pt x="2449" y="3263"/>
                    <a:pt x="1685" y="4027"/>
                  </a:cubicBezTo>
                  <a:cubicBezTo>
                    <a:pt x="0" y="5712"/>
                    <a:pt x="2" y="8445"/>
                    <a:pt x="1688" y="10129"/>
                  </a:cubicBezTo>
                  <a:cubicBezTo>
                    <a:pt x="2123" y="10565"/>
                    <a:pt x="2632" y="10890"/>
                    <a:pt x="3175" y="11101"/>
                  </a:cubicBezTo>
                  <a:cubicBezTo>
                    <a:pt x="2574" y="9554"/>
                    <a:pt x="2897" y="7733"/>
                    <a:pt x="4146" y="6485"/>
                  </a:cubicBezTo>
                  <a:cubicBezTo>
                    <a:pt x="4910" y="5719"/>
                    <a:pt x="5461" y="4770"/>
                    <a:pt x="5747" y="3729"/>
                  </a:cubicBezTo>
                  <a:cubicBezTo>
                    <a:pt x="5966" y="2923"/>
                    <a:pt x="6682" y="2457"/>
                    <a:pt x="7416" y="2457"/>
                  </a:cubicBezTo>
                  <a:cubicBezTo>
                    <a:pt x="7847" y="2457"/>
                    <a:pt x="8284" y="2618"/>
                    <a:pt x="8631" y="2964"/>
                  </a:cubicBezTo>
                  <a:lnTo>
                    <a:pt x="8631" y="2964"/>
                  </a:lnTo>
                  <a:lnTo>
                    <a:pt x="6172" y="506"/>
                  </a:lnTo>
                  <a:cubicBezTo>
                    <a:pt x="5826" y="160"/>
                    <a:pt x="5390" y="0"/>
                    <a:pt x="4959" y="0"/>
                  </a:cubicBezTo>
                  <a:close/>
                </a:path>
              </a:pathLst>
            </a:custGeom>
            <a:solidFill>
              <a:srgbClr val="FFC7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</p:grpSp>
      <p:grpSp>
        <p:nvGrpSpPr>
          <p:cNvPr id="73" name="Google Shape;6351;p63">
            <a:extLst>
              <a:ext uri="{FF2B5EF4-FFF2-40B4-BE49-F238E27FC236}">
                <a16:creationId xmlns:a16="http://schemas.microsoft.com/office/drawing/2014/main" id="{871E75E9-53F8-4EDB-9AEE-EE865E41719E}"/>
              </a:ext>
            </a:extLst>
          </p:cNvPr>
          <p:cNvGrpSpPr/>
          <p:nvPr/>
        </p:nvGrpSpPr>
        <p:grpSpPr>
          <a:xfrm>
            <a:off x="6828075" y="2560465"/>
            <a:ext cx="997380" cy="1311499"/>
            <a:chOff x="7915775" y="3985101"/>
            <a:chExt cx="501726" cy="618405"/>
          </a:xfrm>
        </p:grpSpPr>
        <p:sp>
          <p:nvSpPr>
            <p:cNvPr id="74" name="Google Shape;6352;p63">
              <a:extLst>
                <a:ext uri="{FF2B5EF4-FFF2-40B4-BE49-F238E27FC236}">
                  <a16:creationId xmlns:a16="http://schemas.microsoft.com/office/drawing/2014/main" id="{DB330EB2-99AB-4F62-9A72-BE1533283D8B}"/>
                </a:ext>
              </a:extLst>
            </p:cNvPr>
            <p:cNvSpPr/>
            <p:nvPr/>
          </p:nvSpPr>
          <p:spPr>
            <a:xfrm>
              <a:off x="8129634" y="4126031"/>
              <a:ext cx="116640" cy="118966"/>
            </a:xfrm>
            <a:custGeom>
              <a:avLst/>
              <a:gdLst/>
              <a:ahLst/>
              <a:cxnLst/>
              <a:rect l="l" t="t" r="r" b="b"/>
              <a:pathLst>
                <a:path w="5297" h="5402" extrusionOk="0">
                  <a:moveTo>
                    <a:pt x="2453" y="1"/>
                  </a:moveTo>
                  <a:lnTo>
                    <a:pt x="1" y="1694"/>
                  </a:lnTo>
                  <a:lnTo>
                    <a:pt x="587" y="3338"/>
                  </a:lnTo>
                  <a:cubicBezTo>
                    <a:pt x="700" y="3659"/>
                    <a:pt x="983" y="3819"/>
                    <a:pt x="1266" y="3819"/>
                  </a:cubicBezTo>
                  <a:cubicBezTo>
                    <a:pt x="1550" y="3819"/>
                    <a:pt x="1833" y="3659"/>
                    <a:pt x="1947" y="3338"/>
                  </a:cubicBezTo>
                  <a:lnTo>
                    <a:pt x="2086" y="2945"/>
                  </a:lnTo>
                  <a:lnTo>
                    <a:pt x="2789" y="4921"/>
                  </a:lnTo>
                  <a:cubicBezTo>
                    <a:pt x="2903" y="5242"/>
                    <a:pt x="3186" y="5402"/>
                    <a:pt x="3470" y="5402"/>
                  </a:cubicBezTo>
                  <a:cubicBezTo>
                    <a:pt x="3753" y="5402"/>
                    <a:pt x="4036" y="5242"/>
                    <a:pt x="4150" y="4921"/>
                  </a:cubicBezTo>
                  <a:lnTo>
                    <a:pt x="5296" y="1695"/>
                  </a:lnTo>
                  <a:lnTo>
                    <a:pt x="2453" y="1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75" name="Google Shape;6353;p63">
              <a:extLst>
                <a:ext uri="{FF2B5EF4-FFF2-40B4-BE49-F238E27FC236}">
                  <a16:creationId xmlns:a16="http://schemas.microsoft.com/office/drawing/2014/main" id="{CA4131A3-7630-444C-991C-BA93FDE3FCF7}"/>
                </a:ext>
              </a:extLst>
            </p:cNvPr>
            <p:cNvSpPr/>
            <p:nvPr/>
          </p:nvSpPr>
          <p:spPr>
            <a:xfrm>
              <a:off x="7976220" y="4427532"/>
              <a:ext cx="137757" cy="159223"/>
            </a:xfrm>
            <a:custGeom>
              <a:avLst/>
              <a:gdLst/>
              <a:ahLst/>
              <a:cxnLst/>
              <a:rect l="l" t="t" r="r" b="b"/>
              <a:pathLst>
                <a:path w="6256" h="7230" extrusionOk="0">
                  <a:moveTo>
                    <a:pt x="0" y="1"/>
                  </a:moveTo>
                  <a:lnTo>
                    <a:pt x="2383" y="6704"/>
                  </a:lnTo>
                  <a:cubicBezTo>
                    <a:pt x="2507" y="7054"/>
                    <a:pt x="2817" y="7230"/>
                    <a:pt x="3127" y="7230"/>
                  </a:cubicBezTo>
                  <a:cubicBezTo>
                    <a:pt x="3437" y="7230"/>
                    <a:pt x="3748" y="7054"/>
                    <a:pt x="3873" y="6704"/>
                  </a:cubicBezTo>
                  <a:lnTo>
                    <a:pt x="6255" y="1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76" name="Google Shape;6354;p63">
              <a:extLst>
                <a:ext uri="{FF2B5EF4-FFF2-40B4-BE49-F238E27FC236}">
                  <a16:creationId xmlns:a16="http://schemas.microsoft.com/office/drawing/2014/main" id="{E020551E-CAEC-40C4-9839-698D4C5069A1}"/>
                </a:ext>
              </a:extLst>
            </p:cNvPr>
            <p:cNvSpPr/>
            <p:nvPr/>
          </p:nvSpPr>
          <p:spPr>
            <a:xfrm>
              <a:off x="8097066" y="4500177"/>
              <a:ext cx="172395" cy="103330"/>
            </a:xfrm>
            <a:custGeom>
              <a:avLst/>
              <a:gdLst/>
              <a:ahLst/>
              <a:cxnLst/>
              <a:rect l="l" t="t" r="r" b="b"/>
              <a:pathLst>
                <a:path w="7829" h="4692" extrusionOk="0">
                  <a:moveTo>
                    <a:pt x="0" y="1"/>
                  </a:moveTo>
                  <a:lnTo>
                    <a:pt x="0" y="2"/>
                  </a:lnTo>
                  <a:lnTo>
                    <a:pt x="1" y="2"/>
                  </a:lnTo>
                  <a:lnTo>
                    <a:pt x="0" y="1"/>
                  </a:lnTo>
                  <a:close/>
                  <a:moveTo>
                    <a:pt x="1" y="2"/>
                  </a:moveTo>
                  <a:lnTo>
                    <a:pt x="934" y="2626"/>
                  </a:lnTo>
                  <a:cubicBezTo>
                    <a:pt x="1048" y="2947"/>
                    <a:pt x="1332" y="3108"/>
                    <a:pt x="1615" y="3108"/>
                  </a:cubicBezTo>
                  <a:cubicBezTo>
                    <a:pt x="1898" y="3108"/>
                    <a:pt x="2181" y="2947"/>
                    <a:pt x="2296" y="2626"/>
                  </a:cubicBezTo>
                  <a:lnTo>
                    <a:pt x="2435" y="2234"/>
                  </a:lnTo>
                  <a:lnTo>
                    <a:pt x="3137" y="4211"/>
                  </a:lnTo>
                  <a:cubicBezTo>
                    <a:pt x="3252" y="4531"/>
                    <a:pt x="3535" y="4691"/>
                    <a:pt x="3818" y="4691"/>
                  </a:cubicBezTo>
                  <a:cubicBezTo>
                    <a:pt x="4101" y="4691"/>
                    <a:pt x="4384" y="4531"/>
                    <a:pt x="4498" y="4211"/>
                  </a:cubicBezTo>
                  <a:lnTo>
                    <a:pt x="5216" y="2190"/>
                  </a:lnTo>
                  <a:lnTo>
                    <a:pt x="5453" y="2855"/>
                  </a:lnTo>
                  <a:cubicBezTo>
                    <a:pt x="5567" y="3176"/>
                    <a:pt x="5850" y="3336"/>
                    <a:pt x="6133" y="3336"/>
                  </a:cubicBezTo>
                  <a:cubicBezTo>
                    <a:pt x="6417" y="3336"/>
                    <a:pt x="6700" y="3176"/>
                    <a:pt x="6814" y="2855"/>
                  </a:cubicBezTo>
                  <a:lnTo>
                    <a:pt x="7828" y="2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77" name="Google Shape;6355;p63">
              <a:extLst>
                <a:ext uri="{FF2B5EF4-FFF2-40B4-BE49-F238E27FC236}">
                  <a16:creationId xmlns:a16="http://schemas.microsoft.com/office/drawing/2014/main" id="{92697680-CB4A-4CD7-A25B-1DBB28BFE505}"/>
                </a:ext>
              </a:extLst>
            </p:cNvPr>
            <p:cNvSpPr/>
            <p:nvPr/>
          </p:nvSpPr>
          <p:spPr>
            <a:xfrm>
              <a:off x="8283950" y="4466882"/>
              <a:ext cx="80505" cy="81681"/>
            </a:xfrm>
            <a:custGeom>
              <a:avLst/>
              <a:gdLst/>
              <a:ahLst/>
              <a:cxnLst/>
              <a:rect l="l" t="t" r="r" b="b"/>
              <a:pathLst>
                <a:path w="3656" h="3709" extrusionOk="0">
                  <a:moveTo>
                    <a:pt x="1" y="0"/>
                  </a:moveTo>
                  <a:lnTo>
                    <a:pt x="1148" y="3228"/>
                  </a:lnTo>
                  <a:cubicBezTo>
                    <a:pt x="1262" y="3548"/>
                    <a:pt x="1545" y="3708"/>
                    <a:pt x="1828" y="3708"/>
                  </a:cubicBezTo>
                  <a:cubicBezTo>
                    <a:pt x="2111" y="3708"/>
                    <a:pt x="2394" y="3548"/>
                    <a:pt x="2508" y="3228"/>
                  </a:cubicBezTo>
                  <a:lnTo>
                    <a:pt x="3656" y="0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78" name="Google Shape;6356;p63">
              <a:extLst>
                <a:ext uri="{FF2B5EF4-FFF2-40B4-BE49-F238E27FC236}">
                  <a16:creationId xmlns:a16="http://schemas.microsoft.com/office/drawing/2014/main" id="{C392D3E6-D6CE-4C1D-BACF-3AD9BF718EAA}"/>
                </a:ext>
              </a:extLst>
            </p:cNvPr>
            <p:cNvSpPr/>
            <p:nvPr/>
          </p:nvSpPr>
          <p:spPr>
            <a:xfrm>
              <a:off x="8293903" y="4190682"/>
              <a:ext cx="80527" cy="81637"/>
            </a:xfrm>
            <a:custGeom>
              <a:avLst/>
              <a:gdLst/>
              <a:ahLst/>
              <a:cxnLst/>
              <a:rect l="l" t="t" r="r" b="b"/>
              <a:pathLst>
                <a:path w="3657" h="3707" extrusionOk="0">
                  <a:moveTo>
                    <a:pt x="1" y="0"/>
                  </a:moveTo>
                  <a:lnTo>
                    <a:pt x="1149" y="3226"/>
                  </a:lnTo>
                  <a:cubicBezTo>
                    <a:pt x="1262" y="3547"/>
                    <a:pt x="1545" y="3707"/>
                    <a:pt x="1828" y="3707"/>
                  </a:cubicBezTo>
                  <a:cubicBezTo>
                    <a:pt x="2111" y="3707"/>
                    <a:pt x="2395" y="3547"/>
                    <a:pt x="2509" y="3226"/>
                  </a:cubicBezTo>
                  <a:lnTo>
                    <a:pt x="3656" y="0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79" name="Google Shape;6357;p63">
              <a:extLst>
                <a:ext uri="{FF2B5EF4-FFF2-40B4-BE49-F238E27FC236}">
                  <a16:creationId xmlns:a16="http://schemas.microsoft.com/office/drawing/2014/main" id="{128D674A-11E6-407E-8DC5-652709EC0A45}"/>
                </a:ext>
              </a:extLst>
            </p:cNvPr>
            <p:cNvSpPr/>
            <p:nvPr/>
          </p:nvSpPr>
          <p:spPr>
            <a:xfrm>
              <a:off x="8083127" y="3985123"/>
              <a:ext cx="334352" cy="269533"/>
            </a:xfrm>
            <a:custGeom>
              <a:avLst/>
              <a:gdLst/>
              <a:ahLst/>
              <a:cxnLst/>
              <a:rect l="l" t="t" r="r" b="b"/>
              <a:pathLst>
                <a:path w="15184" h="12239" extrusionOk="0">
                  <a:moveTo>
                    <a:pt x="4878" y="1"/>
                  </a:moveTo>
                  <a:lnTo>
                    <a:pt x="0" y="2316"/>
                  </a:lnTo>
                  <a:lnTo>
                    <a:pt x="0" y="12238"/>
                  </a:lnTo>
                  <a:cubicBezTo>
                    <a:pt x="49" y="11062"/>
                    <a:pt x="526" y="9904"/>
                    <a:pt x="1418" y="9015"/>
                  </a:cubicBezTo>
                  <a:cubicBezTo>
                    <a:pt x="2340" y="8097"/>
                    <a:pt x="3569" y="7592"/>
                    <a:pt x="4878" y="7592"/>
                  </a:cubicBezTo>
                  <a:cubicBezTo>
                    <a:pt x="6186" y="7592"/>
                    <a:pt x="7417" y="8097"/>
                    <a:pt x="8338" y="9015"/>
                  </a:cubicBezTo>
                  <a:cubicBezTo>
                    <a:pt x="9079" y="9752"/>
                    <a:pt x="10047" y="10122"/>
                    <a:pt x="11016" y="10122"/>
                  </a:cubicBezTo>
                  <a:cubicBezTo>
                    <a:pt x="11990" y="10122"/>
                    <a:pt x="12964" y="9749"/>
                    <a:pt x="13708" y="9001"/>
                  </a:cubicBezTo>
                  <a:cubicBezTo>
                    <a:pt x="15183" y="7516"/>
                    <a:pt x="15176" y="5107"/>
                    <a:pt x="13694" y="3629"/>
                  </a:cubicBezTo>
                  <a:cubicBezTo>
                    <a:pt x="11282" y="1229"/>
                    <a:pt x="8111" y="1"/>
                    <a:pt x="4878" y="1"/>
                  </a:cubicBez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80" name="Google Shape;6358;p63">
              <a:extLst>
                <a:ext uri="{FF2B5EF4-FFF2-40B4-BE49-F238E27FC236}">
                  <a16:creationId xmlns:a16="http://schemas.microsoft.com/office/drawing/2014/main" id="{095475FE-DAAB-4CF6-ADE0-02D488E05055}"/>
                </a:ext>
              </a:extLst>
            </p:cNvPr>
            <p:cNvSpPr/>
            <p:nvPr/>
          </p:nvSpPr>
          <p:spPr>
            <a:xfrm>
              <a:off x="8083127" y="4263834"/>
              <a:ext cx="334374" cy="268719"/>
            </a:xfrm>
            <a:custGeom>
              <a:avLst/>
              <a:gdLst/>
              <a:ahLst/>
              <a:cxnLst/>
              <a:rect l="l" t="t" r="r" b="b"/>
              <a:pathLst>
                <a:path w="15185" h="12202" extrusionOk="0">
                  <a:moveTo>
                    <a:pt x="0" y="0"/>
                  </a:moveTo>
                  <a:lnTo>
                    <a:pt x="0" y="10274"/>
                  </a:lnTo>
                  <a:lnTo>
                    <a:pt x="4878" y="12202"/>
                  </a:lnTo>
                  <a:cubicBezTo>
                    <a:pt x="8211" y="12202"/>
                    <a:pt x="11343" y="10913"/>
                    <a:pt x="13694" y="8574"/>
                  </a:cubicBezTo>
                  <a:cubicBezTo>
                    <a:pt x="15177" y="7096"/>
                    <a:pt x="15185" y="4687"/>
                    <a:pt x="13710" y="3202"/>
                  </a:cubicBezTo>
                  <a:cubicBezTo>
                    <a:pt x="12966" y="2454"/>
                    <a:pt x="11991" y="2080"/>
                    <a:pt x="11017" y="2080"/>
                  </a:cubicBezTo>
                  <a:cubicBezTo>
                    <a:pt x="10048" y="2080"/>
                    <a:pt x="9080" y="2450"/>
                    <a:pt x="8339" y="3188"/>
                  </a:cubicBezTo>
                  <a:cubicBezTo>
                    <a:pt x="7385" y="4138"/>
                    <a:pt x="6132" y="4613"/>
                    <a:pt x="4878" y="4613"/>
                  </a:cubicBezTo>
                  <a:cubicBezTo>
                    <a:pt x="3625" y="4613"/>
                    <a:pt x="2372" y="4138"/>
                    <a:pt x="1418" y="3188"/>
                  </a:cubicBezTo>
                  <a:cubicBezTo>
                    <a:pt x="523" y="2296"/>
                    <a:pt x="53" y="1155"/>
                    <a:pt x="0" y="0"/>
                  </a:cubicBez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81" name="Google Shape;6359;p63">
              <a:extLst>
                <a:ext uri="{FF2B5EF4-FFF2-40B4-BE49-F238E27FC236}">
                  <a16:creationId xmlns:a16="http://schemas.microsoft.com/office/drawing/2014/main" id="{6D9C3475-1137-480E-9453-4BB5A639F1B7}"/>
                </a:ext>
              </a:extLst>
            </p:cNvPr>
            <p:cNvSpPr/>
            <p:nvPr/>
          </p:nvSpPr>
          <p:spPr>
            <a:xfrm>
              <a:off x="7915775" y="3985101"/>
              <a:ext cx="274766" cy="547457"/>
            </a:xfrm>
            <a:custGeom>
              <a:avLst/>
              <a:gdLst/>
              <a:ahLst/>
              <a:cxnLst/>
              <a:rect l="l" t="t" r="r" b="b"/>
              <a:pathLst>
                <a:path w="12478" h="24859" extrusionOk="0">
                  <a:moveTo>
                    <a:pt x="12478" y="0"/>
                  </a:moveTo>
                  <a:cubicBezTo>
                    <a:pt x="5492" y="0"/>
                    <a:pt x="1" y="5639"/>
                    <a:pt x="1" y="12429"/>
                  </a:cubicBezTo>
                  <a:cubicBezTo>
                    <a:pt x="1" y="15755"/>
                    <a:pt x="1300" y="18882"/>
                    <a:pt x="3663" y="21230"/>
                  </a:cubicBezTo>
                  <a:cubicBezTo>
                    <a:pt x="6014" y="23570"/>
                    <a:pt x="9146" y="24858"/>
                    <a:pt x="12478" y="24858"/>
                  </a:cubicBezTo>
                  <a:cubicBezTo>
                    <a:pt x="9281" y="21413"/>
                    <a:pt x="7653" y="17043"/>
                    <a:pt x="7600" y="12657"/>
                  </a:cubicBezTo>
                  <a:cubicBezTo>
                    <a:pt x="7593" y="12519"/>
                    <a:pt x="7593" y="12378"/>
                    <a:pt x="7600" y="12238"/>
                  </a:cubicBezTo>
                  <a:cubicBezTo>
                    <a:pt x="7646" y="7838"/>
                    <a:pt x="9272" y="3455"/>
                    <a:pt x="12478" y="0"/>
                  </a:cubicBez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82" name="Google Shape;6360;p63">
              <a:extLst>
                <a:ext uri="{FF2B5EF4-FFF2-40B4-BE49-F238E27FC236}">
                  <a16:creationId xmlns:a16="http://schemas.microsoft.com/office/drawing/2014/main" id="{1621C33C-CEA4-404F-96CA-248A8151668A}"/>
                </a:ext>
              </a:extLst>
            </p:cNvPr>
            <p:cNvSpPr/>
            <p:nvPr/>
          </p:nvSpPr>
          <p:spPr>
            <a:xfrm>
              <a:off x="8031909" y="4076904"/>
              <a:ext cx="73084" cy="58227"/>
            </a:xfrm>
            <a:custGeom>
              <a:avLst/>
              <a:gdLst/>
              <a:ahLst/>
              <a:cxnLst/>
              <a:rect l="l" t="t" r="r" b="b"/>
              <a:pathLst>
                <a:path w="3319" h="2644" extrusionOk="0">
                  <a:moveTo>
                    <a:pt x="1660" y="1"/>
                  </a:moveTo>
                  <a:cubicBezTo>
                    <a:pt x="743" y="1"/>
                    <a:pt x="1" y="593"/>
                    <a:pt x="1" y="1322"/>
                  </a:cubicBezTo>
                  <a:cubicBezTo>
                    <a:pt x="1" y="2052"/>
                    <a:pt x="743" y="2644"/>
                    <a:pt x="1660" y="2644"/>
                  </a:cubicBezTo>
                  <a:cubicBezTo>
                    <a:pt x="2576" y="2644"/>
                    <a:pt x="3319" y="2052"/>
                    <a:pt x="3319" y="1322"/>
                  </a:cubicBezTo>
                  <a:cubicBezTo>
                    <a:pt x="3319" y="593"/>
                    <a:pt x="2576" y="1"/>
                    <a:pt x="1660" y="1"/>
                  </a:cubicBezTo>
                  <a:close/>
                </a:path>
              </a:pathLst>
            </a:custGeom>
            <a:solidFill>
              <a:srgbClr val="FF82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83" name="Google Shape;6361;p63">
              <a:extLst>
                <a:ext uri="{FF2B5EF4-FFF2-40B4-BE49-F238E27FC236}">
                  <a16:creationId xmlns:a16="http://schemas.microsoft.com/office/drawing/2014/main" id="{0465138D-28E3-4695-A1CE-A7A143B8F34D}"/>
                </a:ext>
              </a:extLst>
            </p:cNvPr>
            <p:cNvSpPr/>
            <p:nvPr/>
          </p:nvSpPr>
          <p:spPr>
            <a:xfrm>
              <a:off x="8257262" y="4076904"/>
              <a:ext cx="73084" cy="58227"/>
            </a:xfrm>
            <a:custGeom>
              <a:avLst/>
              <a:gdLst/>
              <a:ahLst/>
              <a:cxnLst/>
              <a:rect l="l" t="t" r="r" b="b"/>
              <a:pathLst>
                <a:path w="3319" h="2644" extrusionOk="0">
                  <a:moveTo>
                    <a:pt x="1659" y="1"/>
                  </a:moveTo>
                  <a:cubicBezTo>
                    <a:pt x="743" y="1"/>
                    <a:pt x="0" y="593"/>
                    <a:pt x="0" y="1322"/>
                  </a:cubicBezTo>
                  <a:cubicBezTo>
                    <a:pt x="0" y="2052"/>
                    <a:pt x="743" y="2644"/>
                    <a:pt x="1659" y="2644"/>
                  </a:cubicBezTo>
                  <a:cubicBezTo>
                    <a:pt x="2576" y="2644"/>
                    <a:pt x="3318" y="2052"/>
                    <a:pt x="3318" y="1322"/>
                  </a:cubicBezTo>
                  <a:cubicBezTo>
                    <a:pt x="3318" y="593"/>
                    <a:pt x="2576" y="1"/>
                    <a:pt x="1659" y="1"/>
                  </a:cubicBezTo>
                  <a:close/>
                </a:path>
              </a:pathLst>
            </a:custGeom>
            <a:solidFill>
              <a:srgbClr val="FF82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84" name="Google Shape;6362;p63">
              <a:extLst>
                <a:ext uri="{FF2B5EF4-FFF2-40B4-BE49-F238E27FC236}">
                  <a16:creationId xmlns:a16="http://schemas.microsoft.com/office/drawing/2014/main" id="{E7AE5D5E-8A64-49F2-A6FB-6FCAE658608C}"/>
                </a:ext>
              </a:extLst>
            </p:cNvPr>
            <p:cNvSpPr/>
            <p:nvPr/>
          </p:nvSpPr>
          <p:spPr>
            <a:xfrm>
              <a:off x="8133113" y="4056777"/>
              <a:ext cx="95985" cy="60364"/>
            </a:xfrm>
            <a:custGeom>
              <a:avLst/>
              <a:gdLst/>
              <a:ahLst/>
              <a:cxnLst/>
              <a:rect l="l" t="t" r="r" b="b"/>
              <a:pathLst>
                <a:path w="4359" h="2741" extrusionOk="0">
                  <a:moveTo>
                    <a:pt x="2180" y="0"/>
                  </a:moveTo>
                  <a:cubicBezTo>
                    <a:pt x="2061" y="0"/>
                    <a:pt x="1941" y="7"/>
                    <a:pt x="1826" y="23"/>
                  </a:cubicBezTo>
                  <a:lnTo>
                    <a:pt x="1416" y="272"/>
                  </a:lnTo>
                  <a:lnTo>
                    <a:pt x="1005" y="272"/>
                  </a:lnTo>
                  <a:cubicBezTo>
                    <a:pt x="402" y="575"/>
                    <a:pt x="2" y="1105"/>
                    <a:pt x="2" y="1708"/>
                  </a:cubicBezTo>
                  <a:cubicBezTo>
                    <a:pt x="1" y="2311"/>
                    <a:pt x="402" y="2564"/>
                    <a:pt x="1005" y="2667"/>
                  </a:cubicBezTo>
                  <a:lnTo>
                    <a:pt x="1416" y="2499"/>
                  </a:lnTo>
                  <a:lnTo>
                    <a:pt x="1826" y="2736"/>
                  </a:lnTo>
                  <a:cubicBezTo>
                    <a:pt x="1931" y="2739"/>
                    <a:pt x="2055" y="2741"/>
                    <a:pt x="2180" y="2741"/>
                  </a:cubicBezTo>
                  <a:cubicBezTo>
                    <a:pt x="2305" y="2741"/>
                    <a:pt x="2430" y="2739"/>
                    <a:pt x="2534" y="2736"/>
                  </a:cubicBezTo>
                  <a:lnTo>
                    <a:pt x="2945" y="2499"/>
                  </a:lnTo>
                  <a:lnTo>
                    <a:pt x="3356" y="2667"/>
                  </a:lnTo>
                  <a:cubicBezTo>
                    <a:pt x="3959" y="2564"/>
                    <a:pt x="4359" y="2311"/>
                    <a:pt x="4359" y="1708"/>
                  </a:cubicBezTo>
                  <a:cubicBezTo>
                    <a:pt x="4359" y="1105"/>
                    <a:pt x="3958" y="575"/>
                    <a:pt x="3356" y="272"/>
                  </a:cubicBezTo>
                  <a:lnTo>
                    <a:pt x="2945" y="272"/>
                  </a:lnTo>
                  <a:lnTo>
                    <a:pt x="2534" y="23"/>
                  </a:lnTo>
                  <a:cubicBezTo>
                    <a:pt x="2420" y="9"/>
                    <a:pt x="2300" y="0"/>
                    <a:pt x="218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85" name="Google Shape;6363;p63">
              <a:extLst>
                <a:ext uri="{FF2B5EF4-FFF2-40B4-BE49-F238E27FC236}">
                  <a16:creationId xmlns:a16="http://schemas.microsoft.com/office/drawing/2014/main" id="{6E81B78E-8858-493A-9B28-2243D4E3901B}"/>
                </a:ext>
              </a:extLst>
            </p:cNvPr>
            <p:cNvSpPr/>
            <p:nvPr/>
          </p:nvSpPr>
          <p:spPr>
            <a:xfrm>
              <a:off x="8188933" y="4057284"/>
              <a:ext cx="18144" cy="59725"/>
            </a:xfrm>
            <a:custGeom>
              <a:avLst/>
              <a:gdLst/>
              <a:ahLst/>
              <a:cxnLst/>
              <a:rect l="l" t="t" r="r" b="b"/>
              <a:pathLst>
                <a:path w="824" h="2712" extrusionOk="0">
                  <a:moveTo>
                    <a:pt x="1" y="0"/>
                  </a:moveTo>
                  <a:lnTo>
                    <a:pt x="1" y="2712"/>
                  </a:lnTo>
                  <a:cubicBezTo>
                    <a:pt x="301" y="2705"/>
                    <a:pt x="580" y="2686"/>
                    <a:pt x="824" y="2644"/>
                  </a:cubicBezTo>
                  <a:lnTo>
                    <a:pt x="824" y="249"/>
                  </a:lnTo>
                  <a:cubicBezTo>
                    <a:pt x="580" y="124"/>
                    <a:pt x="300" y="37"/>
                    <a:pt x="1" y="0"/>
                  </a:cubicBezTo>
                  <a:close/>
                </a:path>
              </a:pathLst>
            </a:custGeom>
            <a:solidFill>
              <a:srgbClr val="B64B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86" name="Google Shape;6364;p63">
              <a:extLst>
                <a:ext uri="{FF2B5EF4-FFF2-40B4-BE49-F238E27FC236}">
                  <a16:creationId xmlns:a16="http://schemas.microsoft.com/office/drawing/2014/main" id="{7B3BCE71-353B-463B-AAB8-035F09C8DA7E}"/>
                </a:ext>
              </a:extLst>
            </p:cNvPr>
            <p:cNvSpPr/>
            <p:nvPr/>
          </p:nvSpPr>
          <p:spPr>
            <a:xfrm>
              <a:off x="8155221" y="4057284"/>
              <a:ext cx="18122" cy="59725"/>
            </a:xfrm>
            <a:custGeom>
              <a:avLst/>
              <a:gdLst/>
              <a:ahLst/>
              <a:cxnLst/>
              <a:rect l="l" t="t" r="r" b="b"/>
              <a:pathLst>
                <a:path w="823" h="2712" extrusionOk="0">
                  <a:moveTo>
                    <a:pt x="822" y="0"/>
                  </a:moveTo>
                  <a:cubicBezTo>
                    <a:pt x="524" y="37"/>
                    <a:pt x="245" y="124"/>
                    <a:pt x="1" y="249"/>
                  </a:cubicBezTo>
                  <a:lnTo>
                    <a:pt x="1" y="2644"/>
                  </a:lnTo>
                  <a:cubicBezTo>
                    <a:pt x="245" y="2687"/>
                    <a:pt x="525" y="2706"/>
                    <a:pt x="822" y="2712"/>
                  </a:cubicBezTo>
                  <a:lnTo>
                    <a:pt x="822" y="0"/>
                  </a:lnTo>
                  <a:close/>
                </a:path>
              </a:pathLst>
            </a:custGeom>
            <a:solidFill>
              <a:srgbClr val="B64B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87" name="Google Shape;6365;p63">
              <a:extLst>
                <a:ext uri="{FF2B5EF4-FFF2-40B4-BE49-F238E27FC236}">
                  <a16:creationId xmlns:a16="http://schemas.microsoft.com/office/drawing/2014/main" id="{B186580D-3ECD-47A6-88F0-248C4FE49CC3}"/>
                </a:ext>
              </a:extLst>
            </p:cNvPr>
            <p:cNvSpPr/>
            <p:nvPr/>
          </p:nvSpPr>
          <p:spPr>
            <a:xfrm>
              <a:off x="8061768" y="4036122"/>
              <a:ext cx="55997" cy="68908"/>
            </a:xfrm>
            <a:custGeom>
              <a:avLst/>
              <a:gdLst/>
              <a:ahLst/>
              <a:cxnLst/>
              <a:rect l="l" t="t" r="r" b="b"/>
              <a:pathLst>
                <a:path w="2543" h="3129" extrusionOk="0">
                  <a:moveTo>
                    <a:pt x="1272" y="0"/>
                  </a:moveTo>
                  <a:cubicBezTo>
                    <a:pt x="571" y="0"/>
                    <a:pt x="1" y="572"/>
                    <a:pt x="1" y="1271"/>
                  </a:cubicBezTo>
                  <a:lnTo>
                    <a:pt x="1" y="1857"/>
                  </a:lnTo>
                  <a:cubicBezTo>
                    <a:pt x="1" y="2557"/>
                    <a:pt x="571" y="3128"/>
                    <a:pt x="1272" y="3128"/>
                  </a:cubicBezTo>
                  <a:cubicBezTo>
                    <a:pt x="1971" y="3128"/>
                    <a:pt x="2543" y="2557"/>
                    <a:pt x="2543" y="1857"/>
                  </a:cubicBezTo>
                  <a:lnTo>
                    <a:pt x="2543" y="1271"/>
                  </a:lnTo>
                  <a:cubicBezTo>
                    <a:pt x="2543" y="570"/>
                    <a:pt x="1971" y="0"/>
                    <a:pt x="127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88" name="Google Shape;6366;p63">
              <a:extLst>
                <a:ext uri="{FF2B5EF4-FFF2-40B4-BE49-F238E27FC236}">
                  <a16:creationId xmlns:a16="http://schemas.microsoft.com/office/drawing/2014/main" id="{2BA36A25-CD0F-4CB8-B1C4-1A6287F63204}"/>
                </a:ext>
              </a:extLst>
            </p:cNvPr>
            <p:cNvSpPr/>
            <p:nvPr/>
          </p:nvSpPr>
          <p:spPr>
            <a:xfrm>
              <a:off x="8244534" y="4036122"/>
              <a:ext cx="56019" cy="68908"/>
            </a:xfrm>
            <a:custGeom>
              <a:avLst/>
              <a:gdLst/>
              <a:ahLst/>
              <a:cxnLst/>
              <a:rect l="l" t="t" r="r" b="b"/>
              <a:pathLst>
                <a:path w="2544" h="3129" extrusionOk="0">
                  <a:moveTo>
                    <a:pt x="1272" y="0"/>
                  </a:moveTo>
                  <a:cubicBezTo>
                    <a:pt x="571" y="0"/>
                    <a:pt x="1" y="572"/>
                    <a:pt x="1" y="1271"/>
                  </a:cubicBezTo>
                  <a:lnTo>
                    <a:pt x="1" y="1857"/>
                  </a:lnTo>
                  <a:cubicBezTo>
                    <a:pt x="1" y="2557"/>
                    <a:pt x="571" y="3128"/>
                    <a:pt x="1272" y="3128"/>
                  </a:cubicBezTo>
                  <a:cubicBezTo>
                    <a:pt x="1972" y="3128"/>
                    <a:pt x="2542" y="2557"/>
                    <a:pt x="2542" y="1857"/>
                  </a:cubicBezTo>
                  <a:lnTo>
                    <a:pt x="2542" y="1271"/>
                  </a:lnTo>
                  <a:cubicBezTo>
                    <a:pt x="2543" y="570"/>
                    <a:pt x="1972" y="0"/>
                    <a:pt x="127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89" name="Google Shape;6367;p63">
              <a:extLst>
                <a:ext uri="{FF2B5EF4-FFF2-40B4-BE49-F238E27FC236}">
                  <a16:creationId xmlns:a16="http://schemas.microsoft.com/office/drawing/2014/main" id="{817E0E03-5339-470B-BF07-7F0972DB0887}"/>
                </a:ext>
              </a:extLst>
            </p:cNvPr>
            <p:cNvSpPr/>
            <p:nvPr/>
          </p:nvSpPr>
          <p:spPr>
            <a:xfrm>
              <a:off x="8080419" y="4054773"/>
              <a:ext cx="18695" cy="31580"/>
            </a:xfrm>
            <a:custGeom>
              <a:avLst/>
              <a:gdLst/>
              <a:ahLst/>
              <a:cxnLst/>
              <a:rect l="l" t="t" r="r" b="b"/>
              <a:pathLst>
                <a:path w="849" h="1434" extrusionOk="0">
                  <a:moveTo>
                    <a:pt x="425" y="1"/>
                  </a:moveTo>
                  <a:cubicBezTo>
                    <a:pt x="191" y="1"/>
                    <a:pt x="1" y="192"/>
                    <a:pt x="1" y="424"/>
                  </a:cubicBezTo>
                  <a:lnTo>
                    <a:pt x="1" y="1010"/>
                  </a:lnTo>
                  <a:cubicBezTo>
                    <a:pt x="1" y="1243"/>
                    <a:pt x="191" y="1434"/>
                    <a:pt x="425" y="1434"/>
                  </a:cubicBezTo>
                  <a:cubicBezTo>
                    <a:pt x="657" y="1434"/>
                    <a:pt x="848" y="1243"/>
                    <a:pt x="848" y="1010"/>
                  </a:cubicBezTo>
                  <a:lnTo>
                    <a:pt x="848" y="424"/>
                  </a:lnTo>
                  <a:cubicBezTo>
                    <a:pt x="848" y="190"/>
                    <a:pt x="657" y="1"/>
                    <a:pt x="425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90" name="Google Shape;6368;p63">
              <a:extLst>
                <a:ext uri="{FF2B5EF4-FFF2-40B4-BE49-F238E27FC236}">
                  <a16:creationId xmlns:a16="http://schemas.microsoft.com/office/drawing/2014/main" id="{90D269DD-7136-4704-BC1A-C213FD5D510B}"/>
                </a:ext>
              </a:extLst>
            </p:cNvPr>
            <p:cNvSpPr/>
            <p:nvPr/>
          </p:nvSpPr>
          <p:spPr>
            <a:xfrm>
              <a:off x="8263207" y="4054773"/>
              <a:ext cx="18673" cy="31580"/>
            </a:xfrm>
            <a:custGeom>
              <a:avLst/>
              <a:gdLst/>
              <a:ahLst/>
              <a:cxnLst/>
              <a:rect l="l" t="t" r="r" b="b"/>
              <a:pathLst>
                <a:path w="848" h="1434" extrusionOk="0">
                  <a:moveTo>
                    <a:pt x="424" y="1"/>
                  </a:moveTo>
                  <a:cubicBezTo>
                    <a:pt x="190" y="1"/>
                    <a:pt x="0" y="192"/>
                    <a:pt x="0" y="424"/>
                  </a:cubicBezTo>
                  <a:lnTo>
                    <a:pt x="0" y="1010"/>
                  </a:lnTo>
                  <a:cubicBezTo>
                    <a:pt x="0" y="1243"/>
                    <a:pt x="190" y="1434"/>
                    <a:pt x="424" y="1434"/>
                  </a:cubicBezTo>
                  <a:cubicBezTo>
                    <a:pt x="657" y="1434"/>
                    <a:pt x="848" y="1243"/>
                    <a:pt x="848" y="1010"/>
                  </a:cubicBezTo>
                  <a:lnTo>
                    <a:pt x="848" y="424"/>
                  </a:lnTo>
                  <a:cubicBezTo>
                    <a:pt x="848" y="190"/>
                    <a:pt x="657" y="1"/>
                    <a:pt x="424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</p:grpSp>
      <p:grpSp>
        <p:nvGrpSpPr>
          <p:cNvPr id="91" name="Google Shape;6379;p63">
            <a:extLst>
              <a:ext uri="{FF2B5EF4-FFF2-40B4-BE49-F238E27FC236}">
                <a16:creationId xmlns:a16="http://schemas.microsoft.com/office/drawing/2014/main" id="{171E384F-BFB6-4C87-8E7E-AC490DE4BF11}"/>
              </a:ext>
            </a:extLst>
          </p:cNvPr>
          <p:cNvGrpSpPr/>
          <p:nvPr/>
        </p:nvGrpSpPr>
        <p:grpSpPr>
          <a:xfrm>
            <a:off x="6719240" y="4277413"/>
            <a:ext cx="1139105" cy="1056587"/>
            <a:chOff x="5948938" y="3901450"/>
            <a:chExt cx="707675" cy="702050"/>
          </a:xfrm>
        </p:grpSpPr>
        <p:sp>
          <p:nvSpPr>
            <p:cNvPr id="92" name="Google Shape;6380;p63">
              <a:extLst>
                <a:ext uri="{FF2B5EF4-FFF2-40B4-BE49-F238E27FC236}">
                  <a16:creationId xmlns:a16="http://schemas.microsoft.com/office/drawing/2014/main" id="{44935E03-DFC3-4BD4-A390-94C56C2D99F9}"/>
                </a:ext>
              </a:extLst>
            </p:cNvPr>
            <p:cNvSpPr/>
            <p:nvPr/>
          </p:nvSpPr>
          <p:spPr>
            <a:xfrm>
              <a:off x="6085388" y="3901450"/>
              <a:ext cx="447775" cy="701725"/>
            </a:xfrm>
            <a:custGeom>
              <a:avLst/>
              <a:gdLst/>
              <a:ahLst/>
              <a:cxnLst/>
              <a:rect l="l" t="t" r="r" b="b"/>
              <a:pathLst>
                <a:path w="17911" h="28069" extrusionOk="0">
                  <a:moveTo>
                    <a:pt x="3911" y="1"/>
                  </a:moveTo>
                  <a:lnTo>
                    <a:pt x="0" y="2216"/>
                  </a:lnTo>
                  <a:lnTo>
                    <a:pt x="0" y="7148"/>
                  </a:lnTo>
                  <a:lnTo>
                    <a:pt x="3911" y="7148"/>
                  </a:lnTo>
                  <a:cubicBezTo>
                    <a:pt x="7690" y="7148"/>
                    <a:pt x="10764" y="10237"/>
                    <a:pt x="10764" y="14035"/>
                  </a:cubicBezTo>
                  <a:cubicBezTo>
                    <a:pt x="10764" y="17832"/>
                    <a:pt x="7690" y="20922"/>
                    <a:pt x="3911" y="20922"/>
                  </a:cubicBezTo>
                  <a:lnTo>
                    <a:pt x="0" y="20922"/>
                  </a:lnTo>
                  <a:lnTo>
                    <a:pt x="0" y="24556"/>
                  </a:lnTo>
                  <a:lnTo>
                    <a:pt x="1695" y="28069"/>
                  </a:lnTo>
                  <a:lnTo>
                    <a:pt x="3911" y="28069"/>
                  </a:lnTo>
                  <a:cubicBezTo>
                    <a:pt x="11634" y="28069"/>
                    <a:pt x="17911" y="21769"/>
                    <a:pt x="17911" y="14029"/>
                  </a:cubicBezTo>
                  <a:cubicBezTo>
                    <a:pt x="17911" y="6288"/>
                    <a:pt x="11634" y="1"/>
                    <a:pt x="3911" y="1"/>
                  </a:cubicBezTo>
                  <a:close/>
                </a:path>
              </a:pathLst>
            </a:custGeom>
            <a:solidFill>
              <a:srgbClr val="94E7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93" name="Google Shape;6381;p63">
              <a:extLst>
                <a:ext uri="{FF2B5EF4-FFF2-40B4-BE49-F238E27FC236}">
                  <a16:creationId xmlns:a16="http://schemas.microsoft.com/office/drawing/2014/main" id="{061BD801-35B5-4AF6-8041-EA6FC345E206}"/>
                </a:ext>
              </a:extLst>
            </p:cNvPr>
            <p:cNvSpPr/>
            <p:nvPr/>
          </p:nvSpPr>
          <p:spPr>
            <a:xfrm>
              <a:off x="5948938" y="3901450"/>
              <a:ext cx="234250" cy="702025"/>
            </a:xfrm>
            <a:custGeom>
              <a:avLst/>
              <a:gdLst/>
              <a:ahLst/>
              <a:cxnLst/>
              <a:rect l="l" t="t" r="r" b="b"/>
              <a:pathLst>
                <a:path w="9370" h="28081" extrusionOk="0">
                  <a:moveTo>
                    <a:pt x="3577" y="1"/>
                  </a:moveTo>
                  <a:cubicBezTo>
                    <a:pt x="1600" y="1"/>
                    <a:pt x="0" y="1601"/>
                    <a:pt x="0" y="3577"/>
                  </a:cubicBezTo>
                  <a:lnTo>
                    <a:pt x="0" y="24504"/>
                  </a:lnTo>
                  <a:cubicBezTo>
                    <a:pt x="0" y="26480"/>
                    <a:pt x="1600" y="28080"/>
                    <a:pt x="3577" y="28080"/>
                  </a:cubicBezTo>
                  <a:lnTo>
                    <a:pt x="9369" y="28080"/>
                  </a:lnTo>
                  <a:cubicBezTo>
                    <a:pt x="7950" y="26661"/>
                    <a:pt x="7153" y="24735"/>
                    <a:pt x="7153" y="22730"/>
                  </a:cubicBezTo>
                  <a:lnTo>
                    <a:pt x="7153" y="5351"/>
                  </a:lnTo>
                  <a:cubicBezTo>
                    <a:pt x="7153" y="3346"/>
                    <a:pt x="7950" y="1418"/>
                    <a:pt x="9369" y="1"/>
                  </a:cubicBezTo>
                  <a:close/>
                </a:path>
              </a:pathLst>
            </a:custGeom>
            <a:solidFill>
              <a:srgbClr val="94E7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94" name="Google Shape;6382;p63">
              <a:extLst>
                <a:ext uri="{FF2B5EF4-FFF2-40B4-BE49-F238E27FC236}">
                  <a16:creationId xmlns:a16="http://schemas.microsoft.com/office/drawing/2014/main" id="{22100E6F-0D5E-4AF3-A58D-5F0D8BC6AF20}"/>
                </a:ext>
              </a:extLst>
            </p:cNvPr>
            <p:cNvSpPr/>
            <p:nvPr/>
          </p:nvSpPr>
          <p:spPr>
            <a:xfrm>
              <a:off x="6031013" y="4002725"/>
              <a:ext cx="83075" cy="66075"/>
            </a:xfrm>
            <a:custGeom>
              <a:avLst/>
              <a:gdLst/>
              <a:ahLst/>
              <a:cxnLst/>
              <a:rect l="l" t="t" r="r" b="b"/>
              <a:pathLst>
                <a:path w="3323" h="2643" extrusionOk="0">
                  <a:moveTo>
                    <a:pt x="1662" y="0"/>
                  </a:moveTo>
                  <a:cubicBezTo>
                    <a:pt x="745" y="0"/>
                    <a:pt x="1" y="592"/>
                    <a:pt x="1" y="1322"/>
                  </a:cubicBezTo>
                  <a:cubicBezTo>
                    <a:pt x="1" y="2051"/>
                    <a:pt x="745" y="2643"/>
                    <a:pt x="1662" y="2643"/>
                  </a:cubicBezTo>
                  <a:cubicBezTo>
                    <a:pt x="2579" y="2643"/>
                    <a:pt x="3323" y="2051"/>
                    <a:pt x="3323" y="1322"/>
                  </a:cubicBezTo>
                  <a:cubicBezTo>
                    <a:pt x="3323" y="592"/>
                    <a:pt x="2579" y="0"/>
                    <a:pt x="1662" y="0"/>
                  </a:cubicBezTo>
                  <a:close/>
                </a:path>
              </a:pathLst>
            </a:custGeom>
            <a:solidFill>
              <a:srgbClr val="FF82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95" name="Google Shape;6383;p63">
              <a:extLst>
                <a:ext uri="{FF2B5EF4-FFF2-40B4-BE49-F238E27FC236}">
                  <a16:creationId xmlns:a16="http://schemas.microsoft.com/office/drawing/2014/main" id="{1AD5E28D-B0C1-4DF5-9896-86F95FA55363}"/>
                </a:ext>
              </a:extLst>
            </p:cNvPr>
            <p:cNvSpPr/>
            <p:nvPr/>
          </p:nvSpPr>
          <p:spPr>
            <a:xfrm>
              <a:off x="6255713" y="4002725"/>
              <a:ext cx="83100" cy="66075"/>
            </a:xfrm>
            <a:custGeom>
              <a:avLst/>
              <a:gdLst/>
              <a:ahLst/>
              <a:cxnLst/>
              <a:rect l="l" t="t" r="r" b="b"/>
              <a:pathLst>
                <a:path w="3324" h="2643" extrusionOk="0">
                  <a:moveTo>
                    <a:pt x="1661" y="0"/>
                  </a:moveTo>
                  <a:cubicBezTo>
                    <a:pt x="745" y="0"/>
                    <a:pt x="1" y="592"/>
                    <a:pt x="1" y="1322"/>
                  </a:cubicBezTo>
                  <a:cubicBezTo>
                    <a:pt x="1" y="2051"/>
                    <a:pt x="745" y="2643"/>
                    <a:pt x="1661" y="2643"/>
                  </a:cubicBezTo>
                  <a:cubicBezTo>
                    <a:pt x="2579" y="2643"/>
                    <a:pt x="3323" y="2051"/>
                    <a:pt x="3323" y="1322"/>
                  </a:cubicBezTo>
                  <a:cubicBezTo>
                    <a:pt x="3323" y="592"/>
                    <a:pt x="2579" y="0"/>
                    <a:pt x="1661" y="0"/>
                  </a:cubicBezTo>
                  <a:close/>
                </a:path>
              </a:pathLst>
            </a:custGeom>
            <a:solidFill>
              <a:srgbClr val="FF82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96" name="Google Shape;6384;p63">
              <a:extLst>
                <a:ext uri="{FF2B5EF4-FFF2-40B4-BE49-F238E27FC236}">
                  <a16:creationId xmlns:a16="http://schemas.microsoft.com/office/drawing/2014/main" id="{26B19658-31BB-4913-BE1F-A7BA00FF7295}"/>
                </a:ext>
              </a:extLst>
            </p:cNvPr>
            <p:cNvSpPr/>
            <p:nvPr/>
          </p:nvSpPr>
          <p:spPr>
            <a:xfrm>
              <a:off x="6086088" y="3976475"/>
              <a:ext cx="21225" cy="38150"/>
            </a:xfrm>
            <a:custGeom>
              <a:avLst/>
              <a:gdLst/>
              <a:ahLst/>
              <a:cxnLst/>
              <a:rect l="l" t="t" r="r" b="b"/>
              <a:pathLst>
                <a:path w="849" h="1526" extrusionOk="0">
                  <a:moveTo>
                    <a:pt x="425" y="0"/>
                  </a:moveTo>
                  <a:cubicBezTo>
                    <a:pt x="193" y="0"/>
                    <a:pt x="1" y="191"/>
                    <a:pt x="1" y="424"/>
                  </a:cubicBezTo>
                  <a:lnTo>
                    <a:pt x="1" y="1102"/>
                  </a:lnTo>
                  <a:cubicBezTo>
                    <a:pt x="1" y="1333"/>
                    <a:pt x="193" y="1526"/>
                    <a:pt x="425" y="1526"/>
                  </a:cubicBezTo>
                  <a:cubicBezTo>
                    <a:pt x="657" y="1526"/>
                    <a:pt x="848" y="1333"/>
                    <a:pt x="848" y="1102"/>
                  </a:cubicBezTo>
                  <a:lnTo>
                    <a:pt x="848" y="424"/>
                  </a:lnTo>
                  <a:cubicBezTo>
                    <a:pt x="848" y="184"/>
                    <a:pt x="657" y="0"/>
                    <a:pt x="425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97" name="Google Shape;6385;p63">
              <a:extLst>
                <a:ext uri="{FF2B5EF4-FFF2-40B4-BE49-F238E27FC236}">
                  <a16:creationId xmlns:a16="http://schemas.microsoft.com/office/drawing/2014/main" id="{99767069-57B4-4125-BA68-32486854D597}"/>
                </a:ext>
              </a:extLst>
            </p:cNvPr>
            <p:cNvSpPr/>
            <p:nvPr/>
          </p:nvSpPr>
          <p:spPr>
            <a:xfrm>
              <a:off x="6262513" y="3976475"/>
              <a:ext cx="21200" cy="38150"/>
            </a:xfrm>
            <a:custGeom>
              <a:avLst/>
              <a:gdLst/>
              <a:ahLst/>
              <a:cxnLst/>
              <a:rect l="l" t="t" r="r" b="b"/>
              <a:pathLst>
                <a:path w="848" h="1526" extrusionOk="0">
                  <a:moveTo>
                    <a:pt x="424" y="0"/>
                  </a:moveTo>
                  <a:cubicBezTo>
                    <a:pt x="193" y="0"/>
                    <a:pt x="0" y="191"/>
                    <a:pt x="0" y="424"/>
                  </a:cubicBezTo>
                  <a:lnTo>
                    <a:pt x="0" y="1102"/>
                  </a:lnTo>
                  <a:cubicBezTo>
                    <a:pt x="0" y="1333"/>
                    <a:pt x="193" y="1526"/>
                    <a:pt x="424" y="1526"/>
                  </a:cubicBezTo>
                  <a:cubicBezTo>
                    <a:pt x="655" y="1526"/>
                    <a:pt x="848" y="1333"/>
                    <a:pt x="848" y="1102"/>
                  </a:cubicBezTo>
                  <a:lnTo>
                    <a:pt x="848" y="424"/>
                  </a:lnTo>
                  <a:cubicBezTo>
                    <a:pt x="848" y="184"/>
                    <a:pt x="655" y="0"/>
                    <a:pt x="424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98" name="Google Shape;6386;p63">
              <a:extLst>
                <a:ext uri="{FF2B5EF4-FFF2-40B4-BE49-F238E27FC236}">
                  <a16:creationId xmlns:a16="http://schemas.microsoft.com/office/drawing/2014/main" id="{C5DB8308-E90C-4D6F-952A-EFFA206085EF}"/>
                </a:ext>
              </a:extLst>
            </p:cNvPr>
            <p:cNvSpPr/>
            <p:nvPr/>
          </p:nvSpPr>
          <p:spPr>
            <a:xfrm>
              <a:off x="6149763" y="3992750"/>
              <a:ext cx="70250" cy="31825"/>
            </a:xfrm>
            <a:custGeom>
              <a:avLst/>
              <a:gdLst/>
              <a:ahLst/>
              <a:cxnLst/>
              <a:rect l="l" t="t" r="r" b="b"/>
              <a:pathLst>
                <a:path w="2810" h="1273" extrusionOk="0">
                  <a:moveTo>
                    <a:pt x="474" y="1"/>
                  </a:moveTo>
                  <a:cubicBezTo>
                    <a:pt x="374" y="1"/>
                    <a:pt x="273" y="35"/>
                    <a:pt x="193" y="105"/>
                  </a:cubicBezTo>
                  <a:cubicBezTo>
                    <a:pt x="16" y="257"/>
                    <a:pt x="0" y="528"/>
                    <a:pt x="153" y="704"/>
                  </a:cubicBezTo>
                  <a:cubicBezTo>
                    <a:pt x="483" y="1083"/>
                    <a:pt x="942" y="1272"/>
                    <a:pt x="1402" y="1272"/>
                  </a:cubicBezTo>
                  <a:cubicBezTo>
                    <a:pt x="1861" y="1272"/>
                    <a:pt x="2320" y="1083"/>
                    <a:pt x="2650" y="704"/>
                  </a:cubicBezTo>
                  <a:cubicBezTo>
                    <a:pt x="2810" y="528"/>
                    <a:pt x="2787" y="263"/>
                    <a:pt x="2613" y="105"/>
                  </a:cubicBezTo>
                  <a:cubicBezTo>
                    <a:pt x="2532" y="35"/>
                    <a:pt x="2431" y="1"/>
                    <a:pt x="2331" y="1"/>
                  </a:cubicBezTo>
                  <a:cubicBezTo>
                    <a:pt x="2213" y="1"/>
                    <a:pt x="2095" y="49"/>
                    <a:pt x="2013" y="144"/>
                  </a:cubicBezTo>
                  <a:cubicBezTo>
                    <a:pt x="1852" y="330"/>
                    <a:pt x="1627" y="424"/>
                    <a:pt x="1403" y="424"/>
                  </a:cubicBezTo>
                  <a:cubicBezTo>
                    <a:pt x="1178" y="424"/>
                    <a:pt x="953" y="330"/>
                    <a:pt x="792" y="144"/>
                  </a:cubicBezTo>
                  <a:cubicBezTo>
                    <a:pt x="709" y="49"/>
                    <a:pt x="592" y="1"/>
                    <a:pt x="474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99" name="Google Shape;6387;p63">
              <a:extLst>
                <a:ext uri="{FF2B5EF4-FFF2-40B4-BE49-F238E27FC236}">
                  <a16:creationId xmlns:a16="http://schemas.microsoft.com/office/drawing/2014/main" id="{9A86B06D-5A12-489D-A0C9-9455A0F21175}"/>
                </a:ext>
              </a:extLst>
            </p:cNvPr>
            <p:cNvSpPr/>
            <p:nvPr/>
          </p:nvSpPr>
          <p:spPr>
            <a:xfrm>
              <a:off x="6438238" y="4392600"/>
              <a:ext cx="218375" cy="210900"/>
            </a:xfrm>
            <a:custGeom>
              <a:avLst/>
              <a:gdLst/>
              <a:ahLst/>
              <a:cxnLst/>
              <a:rect l="l" t="t" r="r" b="b"/>
              <a:pathLst>
                <a:path w="8735" h="8436" extrusionOk="0">
                  <a:moveTo>
                    <a:pt x="5349" y="1"/>
                  </a:moveTo>
                  <a:cubicBezTo>
                    <a:pt x="5248" y="1"/>
                    <a:pt x="5147" y="6"/>
                    <a:pt x="5045" y="16"/>
                  </a:cubicBezTo>
                  <a:lnTo>
                    <a:pt x="3497" y="168"/>
                  </a:lnTo>
                  <a:lnTo>
                    <a:pt x="242" y="3423"/>
                  </a:lnTo>
                  <a:lnTo>
                    <a:pt x="90" y="4971"/>
                  </a:lnTo>
                  <a:cubicBezTo>
                    <a:pt x="1" y="5863"/>
                    <a:pt x="317" y="6755"/>
                    <a:pt x="953" y="7389"/>
                  </a:cubicBezTo>
                  <a:lnTo>
                    <a:pt x="1326" y="7762"/>
                  </a:lnTo>
                  <a:cubicBezTo>
                    <a:pt x="1775" y="8211"/>
                    <a:pt x="2364" y="8435"/>
                    <a:pt x="2953" y="8435"/>
                  </a:cubicBezTo>
                  <a:cubicBezTo>
                    <a:pt x="3542" y="8435"/>
                    <a:pt x="4131" y="8211"/>
                    <a:pt x="4581" y="7762"/>
                  </a:cubicBezTo>
                  <a:lnTo>
                    <a:pt x="7837" y="4508"/>
                  </a:lnTo>
                  <a:cubicBezTo>
                    <a:pt x="8735" y="3608"/>
                    <a:pt x="8735" y="2152"/>
                    <a:pt x="7837" y="1253"/>
                  </a:cubicBezTo>
                  <a:lnTo>
                    <a:pt x="7464" y="879"/>
                  </a:lnTo>
                  <a:cubicBezTo>
                    <a:pt x="6897" y="313"/>
                    <a:pt x="6136" y="1"/>
                    <a:pt x="5349" y="1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100" name="Google Shape;6388;p63">
              <a:extLst>
                <a:ext uri="{FF2B5EF4-FFF2-40B4-BE49-F238E27FC236}">
                  <a16:creationId xmlns:a16="http://schemas.microsoft.com/office/drawing/2014/main" id="{8A2B82A8-BE75-4F3B-9F3D-77AF2FE93DC2}"/>
                </a:ext>
              </a:extLst>
            </p:cNvPr>
            <p:cNvSpPr/>
            <p:nvPr/>
          </p:nvSpPr>
          <p:spPr>
            <a:xfrm>
              <a:off x="6367613" y="4325725"/>
              <a:ext cx="266600" cy="260950"/>
            </a:xfrm>
            <a:custGeom>
              <a:avLst/>
              <a:gdLst/>
              <a:ahLst/>
              <a:cxnLst/>
              <a:rect l="l" t="t" r="r" b="b"/>
              <a:pathLst>
                <a:path w="10664" h="10438" extrusionOk="0">
                  <a:moveTo>
                    <a:pt x="5782" y="0"/>
                  </a:moveTo>
                  <a:cubicBezTo>
                    <a:pt x="5193" y="0"/>
                    <a:pt x="4604" y="224"/>
                    <a:pt x="4154" y="673"/>
                  </a:cubicBezTo>
                  <a:lnTo>
                    <a:pt x="898" y="3928"/>
                  </a:lnTo>
                  <a:cubicBezTo>
                    <a:pt x="0" y="4826"/>
                    <a:pt x="0" y="6283"/>
                    <a:pt x="898" y="7183"/>
                  </a:cubicBezTo>
                  <a:lnTo>
                    <a:pt x="4154" y="10437"/>
                  </a:lnTo>
                  <a:cubicBezTo>
                    <a:pt x="3254" y="9538"/>
                    <a:pt x="3254" y="8074"/>
                    <a:pt x="4154" y="7183"/>
                  </a:cubicBezTo>
                  <a:lnTo>
                    <a:pt x="7409" y="3928"/>
                  </a:lnTo>
                  <a:cubicBezTo>
                    <a:pt x="7858" y="3479"/>
                    <a:pt x="8447" y="3255"/>
                    <a:pt x="9036" y="3255"/>
                  </a:cubicBezTo>
                  <a:cubicBezTo>
                    <a:pt x="9625" y="3255"/>
                    <a:pt x="10214" y="3479"/>
                    <a:pt x="10664" y="3928"/>
                  </a:cubicBezTo>
                  <a:lnTo>
                    <a:pt x="7409" y="673"/>
                  </a:lnTo>
                  <a:cubicBezTo>
                    <a:pt x="6960" y="224"/>
                    <a:pt x="6371" y="0"/>
                    <a:pt x="5782" y="0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101" name="Google Shape;6389;p63">
              <a:extLst>
                <a:ext uri="{FF2B5EF4-FFF2-40B4-BE49-F238E27FC236}">
                  <a16:creationId xmlns:a16="http://schemas.microsoft.com/office/drawing/2014/main" id="{D1AEC2F0-587E-4501-B4D4-94AF93D57DCB}"/>
                </a:ext>
              </a:extLst>
            </p:cNvPr>
            <p:cNvSpPr/>
            <p:nvPr/>
          </p:nvSpPr>
          <p:spPr>
            <a:xfrm>
              <a:off x="6497563" y="4450200"/>
              <a:ext cx="28825" cy="28850"/>
            </a:xfrm>
            <a:custGeom>
              <a:avLst/>
              <a:gdLst/>
              <a:ahLst/>
              <a:cxnLst/>
              <a:rect l="l" t="t" r="r" b="b"/>
              <a:pathLst>
                <a:path w="1153" h="1154" extrusionOk="0">
                  <a:moveTo>
                    <a:pt x="576" y="0"/>
                  </a:moveTo>
                  <a:cubicBezTo>
                    <a:pt x="259" y="0"/>
                    <a:pt x="0" y="259"/>
                    <a:pt x="0" y="578"/>
                  </a:cubicBezTo>
                  <a:cubicBezTo>
                    <a:pt x="0" y="895"/>
                    <a:pt x="259" y="1154"/>
                    <a:pt x="576" y="1154"/>
                  </a:cubicBezTo>
                  <a:cubicBezTo>
                    <a:pt x="895" y="1154"/>
                    <a:pt x="1152" y="895"/>
                    <a:pt x="1152" y="578"/>
                  </a:cubicBezTo>
                  <a:cubicBezTo>
                    <a:pt x="1152" y="259"/>
                    <a:pt x="895" y="0"/>
                    <a:pt x="576" y="0"/>
                  </a:cubicBezTo>
                  <a:close/>
                </a:path>
              </a:pathLst>
            </a:custGeom>
            <a:solidFill>
              <a:srgbClr val="EFE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102" name="Google Shape;6390;p63">
              <a:extLst>
                <a:ext uri="{FF2B5EF4-FFF2-40B4-BE49-F238E27FC236}">
                  <a16:creationId xmlns:a16="http://schemas.microsoft.com/office/drawing/2014/main" id="{65863C56-6DA1-49F5-8970-C0517BB713CA}"/>
                </a:ext>
              </a:extLst>
            </p:cNvPr>
            <p:cNvSpPr/>
            <p:nvPr/>
          </p:nvSpPr>
          <p:spPr>
            <a:xfrm>
              <a:off x="6497563" y="4368675"/>
              <a:ext cx="28825" cy="28875"/>
            </a:xfrm>
            <a:custGeom>
              <a:avLst/>
              <a:gdLst/>
              <a:ahLst/>
              <a:cxnLst/>
              <a:rect l="l" t="t" r="r" b="b"/>
              <a:pathLst>
                <a:path w="1153" h="1155" extrusionOk="0">
                  <a:moveTo>
                    <a:pt x="576" y="1"/>
                  </a:moveTo>
                  <a:cubicBezTo>
                    <a:pt x="259" y="1"/>
                    <a:pt x="0" y="259"/>
                    <a:pt x="0" y="577"/>
                  </a:cubicBezTo>
                  <a:cubicBezTo>
                    <a:pt x="0" y="896"/>
                    <a:pt x="259" y="1154"/>
                    <a:pt x="576" y="1154"/>
                  </a:cubicBezTo>
                  <a:cubicBezTo>
                    <a:pt x="895" y="1154"/>
                    <a:pt x="1152" y="896"/>
                    <a:pt x="1152" y="577"/>
                  </a:cubicBezTo>
                  <a:cubicBezTo>
                    <a:pt x="1152" y="259"/>
                    <a:pt x="895" y="1"/>
                    <a:pt x="576" y="1"/>
                  </a:cubicBezTo>
                  <a:close/>
                </a:path>
              </a:pathLst>
            </a:custGeom>
            <a:solidFill>
              <a:srgbClr val="EFE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103" name="Google Shape;6391;p63">
              <a:extLst>
                <a:ext uri="{FF2B5EF4-FFF2-40B4-BE49-F238E27FC236}">
                  <a16:creationId xmlns:a16="http://schemas.microsoft.com/office/drawing/2014/main" id="{26DF00F0-87B6-4510-AE41-DC51C2573C77}"/>
                </a:ext>
              </a:extLst>
            </p:cNvPr>
            <p:cNvSpPr/>
            <p:nvPr/>
          </p:nvSpPr>
          <p:spPr>
            <a:xfrm>
              <a:off x="6416188" y="4450200"/>
              <a:ext cx="28825" cy="28850"/>
            </a:xfrm>
            <a:custGeom>
              <a:avLst/>
              <a:gdLst/>
              <a:ahLst/>
              <a:cxnLst/>
              <a:rect l="l" t="t" r="r" b="b"/>
              <a:pathLst>
                <a:path w="1153" h="1154" extrusionOk="0">
                  <a:moveTo>
                    <a:pt x="577" y="0"/>
                  </a:moveTo>
                  <a:cubicBezTo>
                    <a:pt x="258" y="0"/>
                    <a:pt x="1" y="259"/>
                    <a:pt x="1" y="578"/>
                  </a:cubicBezTo>
                  <a:cubicBezTo>
                    <a:pt x="1" y="895"/>
                    <a:pt x="258" y="1154"/>
                    <a:pt x="577" y="1154"/>
                  </a:cubicBezTo>
                  <a:cubicBezTo>
                    <a:pt x="896" y="1154"/>
                    <a:pt x="1153" y="895"/>
                    <a:pt x="1153" y="578"/>
                  </a:cubicBezTo>
                  <a:cubicBezTo>
                    <a:pt x="1153" y="259"/>
                    <a:pt x="896" y="0"/>
                    <a:pt x="577" y="0"/>
                  </a:cubicBezTo>
                  <a:close/>
                </a:path>
              </a:pathLst>
            </a:custGeom>
            <a:solidFill>
              <a:srgbClr val="EFE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104" name="Google Shape;6392;p63">
              <a:extLst>
                <a:ext uri="{FF2B5EF4-FFF2-40B4-BE49-F238E27FC236}">
                  <a16:creationId xmlns:a16="http://schemas.microsoft.com/office/drawing/2014/main" id="{3ABEE158-FE6E-4124-9F82-19942A7ABBB0}"/>
                </a:ext>
              </a:extLst>
            </p:cNvPr>
            <p:cNvSpPr/>
            <p:nvPr/>
          </p:nvSpPr>
          <p:spPr>
            <a:xfrm>
              <a:off x="6497563" y="4531525"/>
              <a:ext cx="28825" cy="28850"/>
            </a:xfrm>
            <a:custGeom>
              <a:avLst/>
              <a:gdLst/>
              <a:ahLst/>
              <a:cxnLst/>
              <a:rect l="l" t="t" r="r" b="b"/>
              <a:pathLst>
                <a:path w="1153" h="1154" extrusionOk="0">
                  <a:moveTo>
                    <a:pt x="576" y="0"/>
                  </a:moveTo>
                  <a:cubicBezTo>
                    <a:pt x="259" y="0"/>
                    <a:pt x="0" y="259"/>
                    <a:pt x="0" y="576"/>
                  </a:cubicBezTo>
                  <a:cubicBezTo>
                    <a:pt x="0" y="895"/>
                    <a:pt x="259" y="1154"/>
                    <a:pt x="576" y="1154"/>
                  </a:cubicBezTo>
                  <a:cubicBezTo>
                    <a:pt x="895" y="1154"/>
                    <a:pt x="1152" y="895"/>
                    <a:pt x="1152" y="576"/>
                  </a:cubicBezTo>
                  <a:cubicBezTo>
                    <a:pt x="1152" y="259"/>
                    <a:pt x="895" y="0"/>
                    <a:pt x="576" y="0"/>
                  </a:cubicBezTo>
                  <a:close/>
                </a:path>
              </a:pathLst>
            </a:custGeom>
            <a:solidFill>
              <a:srgbClr val="EFE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</p:grpSp>
    </p:spTree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3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3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3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8" dur="10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1000"/>
                            </p:stCondLst>
                            <p:childTnLst>
                              <p:par>
                                <p:cTn id="30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2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5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8" dur="5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1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5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8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0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1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5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7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500"/>
                            </p:stCondLst>
                            <p:childTnLst>
                              <p:par>
                                <p:cTn id="60" presetID="32" presetClass="emph" presetSubtype="0" repeatCount="indefinite" fill="hold" grpId="1" nodeType="after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Rot by="120000">
                                      <p:cBhvr>
                                        <p:cTn id="61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62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63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64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65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66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Rot by="120000">
                                      <p:cBhvr>
                                        <p:cTn id="67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68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69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0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71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5" grpId="0" animBg="1"/>
      <p:bldP spid="45" grpId="1" animBg="1"/>
      <p:bldP spid="46" grpId="0" animBg="1"/>
      <p:bldP spid="46" grpId="1" animBg="1"/>
      <p:bldP spid="47" grpId="0" animBg="1"/>
      <p:bldP spid="47" grpId="1" animBg="1"/>
      <p:bldP spid="48" grpId="0" animBg="1"/>
      <p:bldP spid="48" grpId="1" animBg="1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7" name="Google Shape;907;p73"/>
          <p:cNvSpPr/>
          <p:nvPr/>
        </p:nvSpPr>
        <p:spPr>
          <a:xfrm>
            <a:off x="263003" y="720000"/>
            <a:ext cx="1755288" cy="1755216"/>
          </a:xfrm>
          <a:prstGeom prst="irregularSeal1">
            <a:avLst/>
          </a:prstGeom>
          <a:solidFill>
            <a:schemeClr val="lt2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0" name="Google Shape;252;p35">
            <a:extLst>
              <a:ext uri="{FF2B5EF4-FFF2-40B4-BE49-F238E27FC236}">
                <a16:creationId xmlns:a16="http://schemas.microsoft.com/office/drawing/2014/main" id="{38CFE76C-E58D-4F33-9090-9EBACB251688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2286000" y="228600"/>
            <a:ext cx="8443200" cy="7636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r>
              <a:rPr lang="en-US" sz="4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Câu</a:t>
            </a:r>
            <a:r>
              <a:rPr lang="en-US" sz="4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3: 128 </a:t>
            </a:r>
            <a:r>
              <a:rPr lang="en-US" sz="4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phút</a:t>
            </a:r>
            <a:r>
              <a:rPr lang="en-US" sz="4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= ....... </a:t>
            </a:r>
            <a:r>
              <a:rPr lang="en-US" sz="4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phút</a:t>
            </a:r>
            <a:r>
              <a:rPr lang="en-US" sz="4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...... </a:t>
            </a:r>
            <a:r>
              <a:rPr lang="en-US" sz="4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giây</a:t>
            </a:r>
            <a:endParaRPr sz="40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1" name="Rounded Rectangle 13">
            <a:extLst>
              <a:ext uri="{FF2B5EF4-FFF2-40B4-BE49-F238E27FC236}">
                <a16:creationId xmlns:a16="http://schemas.microsoft.com/office/drawing/2014/main" id="{8332862E-7904-42DD-B084-6F897C18F6DD}"/>
              </a:ext>
            </a:extLst>
          </p:cNvPr>
          <p:cNvSpPr/>
          <p:nvPr/>
        </p:nvSpPr>
        <p:spPr>
          <a:xfrm>
            <a:off x="7518379" y="3992958"/>
            <a:ext cx="3465595" cy="914400"/>
          </a:xfrm>
          <a:prstGeom prst="roundRect">
            <a:avLst/>
          </a:prstGeom>
          <a:solidFill>
            <a:srgbClr val="F6DB35"/>
          </a:solidFill>
          <a:ln>
            <a:solidFill>
              <a:srgbClr val="00206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10 </a:t>
            </a:r>
            <a:r>
              <a:rPr lang="en-US" sz="3200" b="1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phút</a:t>
            </a:r>
            <a:r>
              <a:rPr lang="en-US" sz="3200" b="1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28 </a:t>
            </a:r>
            <a:r>
              <a:rPr lang="en-US" sz="3200" b="1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giây</a:t>
            </a:r>
            <a:endParaRPr lang="en-US" sz="3200" b="1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2" name="Rounded Rectangle 14">
            <a:extLst>
              <a:ext uri="{FF2B5EF4-FFF2-40B4-BE49-F238E27FC236}">
                <a16:creationId xmlns:a16="http://schemas.microsoft.com/office/drawing/2014/main" id="{DA93B6C7-FBFA-4FA0-8E53-1E7D8C05A5DE}"/>
              </a:ext>
            </a:extLst>
          </p:cNvPr>
          <p:cNvSpPr/>
          <p:nvPr/>
        </p:nvSpPr>
        <p:spPr>
          <a:xfrm>
            <a:off x="7452529" y="2365770"/>
            <a:ext cx="3465595" cy="914400"/>
          </a:xfrm>
          <a:prstGeom prst="roundRect">
            <a:avLst/>
          </a:prstGeom>
          <a:solidFill>
            <a:srgbClr val="4C94F6"/>
          </a:solidFill>
          <a:ln>
            <a:solidFill>
              <a:srgbClr val="00206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12 </a:t>
            </a:r>
            <a:r>
              <a:rPr lang="en-US" sz="3200" b="1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phút</a:t>
            </a:r>
            <a:r>
              <a:rPr lang="en-US" sz="3200" b="1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8 </a:t>
            </a:r>
            <a:r>
              <a:rPr lang="en-US" sz="3200" b="1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giây</a:t>
            </a:r>
            <a:endParaRPr lang="en-US" sz="3200" b="1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3" name="Rounded Rectangle 15">
            <a:extLst>
              <a:ext uri="{FF2B5EF4-FFF2-40B4-BE49-F238E27FC236}">
                <a16:creationId xmlns:a16="http://schemas.microsoft.com/office/drawing/2014/main" id="{058663AB-5AAE-4D94-AB4C-6A4FD0B677C8}"/>
              </a:ext>
            </a:extLst>
          </p:cNvPr>
          <p:cNvSpPr/>
          <p:nvPr/>
        </p:nvSpPr>
        <p:spPr>
          <a:xfrm>
            <a:off x="2606318" y="3992958"/>
            <a:ext cx="3465595" cy="914400"/>
          </a:xfrm>
          <a:prstGeom prst="roundRect">
            <a:avLst/>
          </a:prstGeom>
          <a:solidFill>
            <a:srgbClr val="EE5454"/>
          </a:solidFill>
          <a:ln>
            <a:solidFill>
              <a:srgbClr val="00206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 </a:t>
            </a:r>
            <a:r>
              <a:rPr lang="en-US" sz="3200" b="1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phút</a:t>
            </a:r>
            <a:r>
              <a:rPr lang="en-US" sz="3200" b="1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8 </a:t>
            </a:r>
            <a:r>
              <a:rPr lang="en-US" sz="3200" b="1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giây</a:t>
            </a:r>
            <a:endParaRPr lang="en-US" sz="3200" b="1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4" name="Rounded Rectangle 16">
            <a:extLst>
              <a:ext uri="{FF2B5EF4-FFF2-40B4-BE49-F238E27FC236}">
                <a16:creationId xmlns:a16="http://schemas.microsoft.com/office/drawing/2014/main" id="{7651DC9A-85CC-4EF2-996C-CAB2C39583FD}"/>
              </a:ext>
            </a:extLst>
          </p:cNvPr>
          <p:cNvSpPr/>
          <p:nvPr/>
        </p:nvSpPr>
        <p:spPr>
          <a:xfrm>
            <a:off x="2589275" y="2330340"/>
            <a:ext cx="3465595" cy="914400"/>
          </a:xfrm>
          <a:prstGeom prst="roundRect">
            <a:avLst/>
          </a:prstGeom>
          <a:solidFill>
            <a:srgbClr val="FF9F0F"/>
          </a:solidFill>
          <a:ln>
            <a:solidFill>
              <a:schemeClr val="tx1">
                <a:lumMod val="95000"/>
                <a:lumOff val="5000"/>
              </a:schemeClr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 </a:t>
            </a:r>
            <a:r>
              <a:rPr lang="en-US" sz="3200" b="1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phút</a:t>
            </a:r>
            <a:r>
              <a:rPr lang="en-US" sz="3200" b="1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28 </a:t>
            </a:r>
            <a:r>
              <a:rPr lang="en-US" sz="3200" b="1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giây</a:t>
            </a:r>
            <a:endParaRPr lang="en-US" sz="3200" b="1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35" name="Google Shape;6759;p63">
            <a:extLst>
              <a:ext uri="{FF2B5EF4-FFF2-40B4-BE49-F238E27FC236}">
                <a16:creationId xmlns:a16="http://schemas.microsoft.com/office/drawing/2014/main" id="{103E42EC-E0FD-4AC3-A78A-A23D1C36B17E}"/>
              </a:ext>
            </a:extLst>
          </p:cNvPr>
          <p:cNvGrpSpPr/>
          <p:nvPr/>
        </p:nvGrpSpPr>
        <p:grpSpPr>
          <a:xfrm>
            <a:off x="1828800" y="2057400"/>
            <a:ext cx="1210258" cy="1187340"/>
            <a:chOff x="6897400" y="3081200"/>
            <a:chExt cx="653225" cy="702100"/>
          </a:xfrm>
        </p:grpSpPr>
        <p:sp>
          <p:nvSpPr>
            <p:cNvPr id="36" name="Google Shape;6760;p63">
              <a:extLst>
                <a:ext uri="{FF2B5EF4-FFF2-40B4-BE49-F238E27FC236}">
                  <a16:creationId xmlns:a16="http://schemas.microsoft.com/office/drawing/2014/main" id="{08D610E0-DF1D-455E-883B-FF56B518AEA4}"/>
                </a:ext>
              </a:extLst>
            </p:cNvPr>
            <p:cNvSpPr/>
            <p:nvPr/>
          </p:nvSpPr>
          <p:spPr>
            <a:xfrm>
              <a:off x="7054775" y="3516100"/>
              <a:ext cx="279725" cy="178775"/>
            </a:xfrm>
            <a:custGeom>
              <a:avLst/>
              <a:gdLst/>
              <a:ahLst/>
              <a:cxnLst/>
              <a:rect l="l" t="t" r="r" b="b"/>
              <a:pathLst>
                <a:path w="11189" h="7151" extrusionOk="0">
                  <a:moveTo>
                    <a:pt x="1" y="0"/>
                  </a:moveTo>
                  <a:lnTo>
                    <a:pt x="1" y="7150"/>
                  </a:lnTo>
                  <a:lnTo>
                    <a:pt x="11188" y="7150"/>
                  </a:lnTo>
                  <a:lnTo>
                    <a:pt x="11188" y="0"/>
                  </a:lnTo>
                  <a:close/>
                </a:path>
              </a:pathLst>
            </a:custGeom>
            <a:solidFill>
              <a:srgbClr val="464B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37" name="Google Shape;6761;p63">
              <a:extLst>
                <a:ext uri="{FF2B5EF4-FFF2-40B4-BE49-F238E27FC236}">
                  <a16:creationId xmlns:a16="http://schemas.microsoft.com/office/drawing/2014/main" id="{66D18ACC-724B-4FBB-AB2E-155080E3652F}"/>
                </a:ext>
              </a:extLst>
            </p:cNvPr>
            <p:cNvSpPr/>
            <p:nvPr/>
          </p:nvSpPr>
          <p:spPr>
            <a:xfrm>
              <a:off x="7162050" y="3139250"/>
              <a:ext cx="329850" cy="644050"/>
            </a:xfrm>
            <a:custGeom>
              <a:avLst/>
              <a:gdLst/>
              <a:ahLst/>
              <a:cxnLst/>
              <a:rect l="l" t="t" r="r" b="b"/>
              <a:pathLst>
                <a:path w="13194" h="25762" extrusionOk="0">
                  <a:moveTo>
                    <a:pt x="0" y="1"/>
                  </a:moveTo>
                  <a:lnTo>
                    <a:pt x="0" y="10134"/>
                  </a:lnTo>
                  <a:lnTo>
                    <a:pt x="1306" y="11438"/>
                  </a:lnTo>
                  <a:lnTo>
                    <a:pt x="5807" y="23441"/>
                  </a:lnTo>
                  <a:cubicBezTo>
                    <a:pt x="6346" y="24874"/>
                    <a:pt x="7707" y="25762"/>
                    <a:pt x="9155" y="25762"/>
                  </a:cubicBezTo>
                  <a:cubicBezTo>
                    <a:pt x="9572" y="25762"/>
                    <a:pt x="9997" y="25689"/>
                    <a:pt x="10410" y="25533"/>
                  </a:cubicBezTo>
                  <a:cubicBezTo>
                    <a:pt x="12257" y="24837"/>
                    <a:pt x="13194" y="22776"/>
                    <a:pt x="12502" y="20929"/>
                  </a:cubicBezTo>
                  <a:lnTo>
                    <a:pt x="4652" y="1"/>
                  </a:lnTo>
                  <a:close/>
                </a:path>
              </a:pathLst>
            </a:custGeom>
            <a:solidFill>
              <a:srgbClr val="464B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38" name="Google Shape;6762;p63">
              <a:extLst>
                <a:ext uri="{FF2B5EF4-FFF2-40B4-BE49-F238E27FC236}">
                  <a16:creationId xmlns:a16="http://schemas.microsoft.com/office/drawing/2014/main" id="{E51C28E8-F647-4817-85CE-643DC59A299A}"/>
                </a:ext>
              </a:extLst>
            </p:cNvPr>
            <p:cNvSpPr/>
            <p:nvPr/>
          </p:nvSpPr>
          <p:spPr>
            <a:xfrm>
              <a:off x="6897400" y="3081200"/>
              <a:ext cx="380975" cy="702075"/>
            </a:xfrm>
            <a:custGeom>
              <a:avLst/>
              <a:gdLst/>
              <a:ahLst/>
              <a:cxnLst/>
              <a:rect l="l" t="t" r="r" b="b"/>
              <a:pathLst>
                <a:path w="15239" h="28083" extrusionOk="0">
                  <a:moveTo>
                    <a:pt x="11890" y="0"/>
                  </a:moveTo>
                  <a:cubicBezTo>
                    <a:pt x="10398" y="0"/>
                    <a:pt x="9065" y="925"/>
                    <a:pt x="8541" y="2320"/>
                  </a:cubicBezTo>
                  <a:lnTo>
                    <a:pt x="694" y="23251"/>
                  </a:lnTo>
                  <a:cubicBezTo>
                    <a:pt x="1" y="25099"/>
                    <a:pt x="938" y="27160"/>
                    <a:pt x="2785" y="27854"/>
                  </a:cubicBezTo>
                  <a:cubicBezTo>
                    <a:pt x="3199" y="28009"/>
                    <a:pt x="3623" y="28082"/>
                    <a:pt x="4039" y="28082"/>
                  </a:cubicBezTo>
                  <a:cubicBezTo>
                    <a:pt x="5487" y="28082"/>
                    <a:pt x="6850" y="27197"/>
                    <a:pt x="7389" y="25763"/>
                  </a:cubicBezTo>
                  <a:lnTo>
                    <a:pt x="11890" y="13758"/>
                  </a:lnTo>
                  <a:lnTo>
                    <a:pt x="11890" y="10475"/>
                  </a:lnTo>
                  <a:cubicBezTo>
                    <a:pt x="11890" y="7423"/>
                    <a:pt x="13092" y="4493"/>
                    <a:pt x="15238" y="2323"/>
                  </a:cubicBezTo>
                  <a:cubicBezTo>
                    <a:pt x="14715" y="925"/>
                    <a:pt x="13381" y="0"/>
                    <a:pt x="11890" y="0"/>
                  </a:cubicBezTo>
                  <a:close/>
                </a:path>
              </a:pathLst>
            </a:custGeom>
            <a:solidFill>
              <a:srgbClr val="464B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39" name="Google Shape;6763;p63">
              <a:extLst>
                <a:ext uri="{FF2B5EF4-FFF2-40B4-BE49-F238E27FC236}">
                  <a16:creationId xmlns:a16="http://schemas.microsoft.com/office/drawing/2014/main" id="{C20C95DC-78BF-4A3D-94BB-500D9B87FB36}"/>
                </a:ext>
              </a:extLst>
            </p:cNvPr>
            <p:cNvSpPr/>
            <p:nvPr/>
          </p:nvSpPr>
          <p:spPr>
            <a:xfrm>
              <a:off x="7040825" y="3358075"/>
              <a:ext cx="82950" cy="66100"/>
            </a:xfrm>
            <a:custGeom>
              <a:avLst/>
              <a:gdLst/>
              <a:ahLst/>
              <a:cxnLst/>
              <a:rect l="l" t="t" r="r" b="b"/>
              <a:pathLst>
                <a:path w="3318" h="2644" extrusionOk="0">
                  <a:moveTo>
                    <a:pt x="1659" y="0"/>
                  </a:moveTo>
                  <a:cubicBezTo>
                    <a:pt x="743" y="0"/>
                    <a:pt x="0" y="592"/>
                    <a:pt x="0" y="1322"/>
                  </a:cubicBezTo>
                  <a:cubicBezTo>
                    <a:pt x="0" y="2053"/>
                    <a:pt x="743" y="2643"/>
                    <a:pt x="1659" y="2643"/>
                  </a:cubicBezTo>
                  <a:cubicBezTo>
                    <a:pt x="2575" y="2643"/>
                    <a:pt x="3318" y="2053"/>
                    <a:pt x="3318" y="1322"/>
                  </a:cubicBezTo>
                  <a:cubicBezTo>
                    <a:pt x="3318" y="592"/>
                    <a:pt x="2575" y="0"/>
                    <a:pt x="1659" y="0"/>
                  </a:cubicBezTo>
                  <a:close/>
                </a:path>
              </a:pathLst>
            </a:custGeom>
            <a:solidFill>
              <a:srgbClr val="FF82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40" name="Google Shape;6764;p63">
              <a:extLst>
                <a:ext uri="{FF2B5EF4-FFF2-40B4-BE49-F238E27FC236}">
                  <a16:creationId xmlns:a16="http://schemas.microsoft.com/office/drawing/2014/main" id="{9DC6C790-7F2B-4D57-B008-9DA2D7CA1FD1}"/>
                </a:ext>
              </a:extLst>
            </p:cNvPr>
            <p:cNvSpPr/>
            <p:nvPr/>
          </p:nvSpPr>
          <p:spPr>
            <a:xfrm>
              <a:off x="7265550" y="3358075"/>
              <a:ext cx="82975" cy="66100"/>
            </a:xfrm>
            <a:custGeom>
              <a:avLst/>
              <a:gdLst/>
              <a:ahLst/>
              <a:cxnLst/>
              <a:rect l="l" t="t" r="r" b="b"/>
              <a:pathLst>
                <a:path w="3319" h="2644" extrusionOk="0">
                  <a:moveTo>
                    <a:pt x="1660" y="0"/>
                  </a:moveTo>
                  <a:cubicBezTo>
                    <a:pt x="743" y="0"/>
                    <a:pt x="1" y="592"/>
                    <a:pt x="1" y="1322"/>
                  </a:cubicBezTo>
                  <a:cubicBezTo>
                    <a:pt x="1" y="2053"/>
                    <a:pt x="743" y="2643"/>
                    <a:pt x="1660" y="2643"/>
                  </a:cubicBezTo>
                  <a:cubicBezTo>
                    <a:pt x="2575" y="2643"/>
                    <a:pt x="3319" y="2053"/>
                    <a:pt x="3319" y="1322"/>
                  </a:cubicBezTo>
                  <a:cubicBezTo>
                    <a:pt x="3319" y="592"/>
                    <a:pt x="2575" y="0"/>
                    <a:pt x="1660" y="0"/>
                  </a:cubicBezTo>
                  <a:close/>
                </a:path>
              </a:pathLst>
            </a:custGeom>
            <a:solidFill>
              <a:srgbClr val="FF82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41" name="Google Shape;6765;p63">
              <a:extLst>
                <a:ext uri="{FF2B5EF4-FFF2-40B4-BE49-F238E27FC236}">
                  <a16:creationId xmlns:a16="http://schemas.microsoft.com/office/drawing/2014/main" id="{8433A627-6532-48FF-AE34-FB42649DD3AC}"/>
                </a:ext>
              </a:extLst>
            </p:cNvPr>
            <p:cNvSpPr/>
            <p:nvPr/>
          </p:nvSpPr>
          <p:spPr>
            <a:xfrm>
              <a:off x="7095825" y="3331825"/>
              <a:ext cx="21200" cy="38200"/>
            </a:xfrm>
            <a:custGeom>
              <a:avLst/>
              <a:gdLst/>
              <a:ahLst/>
              <a:cxnLst/>
              <a:rect l="l" t="t" r="r" b="b"/>
              <a:pathLst>
                <a:path w="848" h="1528" extrusionOk="0">
                  <a:moveTo>
                    <a:pt x="424" y="0"/>
                  </a:moveTo>
                  <a:cubicBezTo>
                    <a:pt x="192" y="0"/>
                    <a:pt x="0" y="191"/>
                    <a:pt x="0" y="424"/>
                  </a:cubicBezTo>
                  <a:lnTo>
                    <a:pt x="0" y="1103"/>
                  </a:lnTo>
                  <a:cubicBezTo>
                    <a:pt x="0" y="1336"/>
                    <a:pt x="192" y="1527"/>
                    <a:pt x="424" y="1527"/>
                  </a:cubicBezTo>
                  <a:cubicBezTo>
                    <a:pt x="658" y="1527"/>
                    <a:pt x="848" y="1336"/>
                    <a:pt x="848" y="1103"/>
                  </a:cubicBezTo>
                  <a:lnTo>
                    <a:pt x="848" y="424"/>
                  </a:lnTo>
                  <a:cubicBezTo>
                    <a:pt x="848" y="190"/>
                    <a:pt x="660" y="0"/>
                    <a:pt x="424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42" name="Google Shape;6766;p63">
              <a:extLst>
                <a:ext uri="{FF2B5EF4-FFF2-40B4-BE49-F238E27FC236}">
                  <a16:creationId xmlns:a16="http://schemas.microsoft.com/office/drawing/2014/main" id="{64645925-5952-4C41-91CA-B6E2BA722C72}"/>
                </a:ext>
              </a:extLst>
            </p:cNvPr>
            <p:cNvSpPr/>
            <p:nvPr/>
          </p:nvSpPr>
          <p:spPr>
            <a:xfrm>
              <a:off x="7272275" y="3331825"/>
              <a:ext cx="21200" cy="38200"/>
            </a:xfrm>
            <a:custGeom>
              <a:avLst/>
              <a:gdLst/>
              <a:ahLst/>
              <a:cxnLst/>
              <a:rect l="l" t="t" r="r" b="b"/>
              <a:pathLst>
                <a:path w="848" h="1528" extrusionOk="0">
                  <a:moveTo>
                    <a:pt x="424" y="0"/>
                  </a:moveTo>
                  <a:cubicBezTo>
                    <a:pt x="191" y="0"/>
                    <a:pt x="0" y="191"/>
                    <a:pt x="0" y="424"/>
                  </a:cubicBezTo>
                  <a:lnTo>
                    <a:pt x="0" y="1103"/>
                  </a:lnTo>
                  <a:cubicBezTo>
                    <a:pt x="0" y="1336"/>
                    <a:pt x="191" y="1527"/>
                    <a:pt x="424" y="1527"/>
                  </a:cubicBezTo>
                  <a:cubicBezTo>
                    <a:pt x="658" y="1527"/>
                    <a:pt x="848" y="1336"/>
                    <a:pt x="848" y="1103"/>
                  </a:cubicBezTo>
                  <a:lnTo>
                    <a:pt x="848" y="424"/>
                  </a:lnTo>
                  <a:cubicBezTo>
                    <a:pt x="848" y="190"/>
                    <a:pt x="658" y="0"/>
                    <a:pt x="424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43" name="Google Shape;6767;p63">
              <a:extLst>
                <a:ext uri="{FF2B5EF4-FFF2-40B4-BE49-F238E27FC236}">
                  <a16:creationId xmlns:a16="http://schemas.microsoft.com/office/drawing/2014/main" id="{4A683BD6-C1D9-4C0B-A8D1-2A307089109B}"/>
                </a:ext>
              </a:extLst>
            </p:cNvPr>
            <p:cNvSpPr/>
            <p:nvPr/>
          </p:nvSpPr>
          <p:spPr>
            <a:xfrm>
              <a:off x="7159550" y="3348250"/>
              <a:ext cx="70200" cy="31825"/>
            </a:xfrm>
            <a:custGeom>
              <a:avLst/>
              <a:gdLst/>
              <a:ahLst/>
              <a:cxnLst/>
              <a:rect l="l" t="t" r="r" b="b"/>
              <a:pathLst>
                <a:path w="2808" h="1273" extrusionOk="0">
                  <a:moveTo>
                    <a:pt x="2337" y="1"/>
                  </a:moveTo>
                  <a:cubicBezTo>
                    <a:pt x="2218" y="1"/>
                    <a:pt x="2100" y="50"/>
                    <a:pt x="2016" y="146"/>
                  </a:cubicBezTo>
                  <a:cubicBezTo>
                    <a:pt x="1861" y="324"/>
                    <a:pt x="1638" y="425"/>
                    <a:pt x="1406" y="425"/>
                  </a:cubicBezTo>
                  <a:cubicBezTo>
                    <a:pt x="1172" y="425"/>
                    <a:pt x="949" y="323"/>
                    <a:pt x="795" y="146"/>
                  </a:cubicBezTo>
                  <a:cubicBezTo>
                    <a:pt x="711" y="51"/>
                    <a:pt x="592" y="2"/>
                    <a:pt x="474" y="2"/>
                  </a:cubicBezTo>
                  <a:cubicBezTo>
                    <a:pt x="376" y="2"/>
                    <a:pt x="277" y="35"/>
                    <a:pt x="198" y="105"/>
                  </a:cubicBezTo>
                  <a:cubicBezTo>
                    <a:pt x="21" y="260"/>
                    <a:pt x="1" y="527"/>
                    <a:pt x="156" y="704"/>
                  </a:cubicBezTo>
                  <a:cubicBezTo>
                    <a:pt x="472" y="1064"/>
                    <a:pt x="926" y="1272"/>
                    <a:pt x="1406" y="1272"/>
                  </a:cubicBezTo>
                  <a:cubicBezTo>
                    <a:pt x="1885" y="1272"/>
                    <a:pt x="2341" y="1064"/>
                    <a:pt x="2655" y="704"/>
                  </a:cubicBezTo>
                  <a:cubicBezTo>
                    <a:pt x="2807" y="527"/>
                    <a:pt x="2790" y="260"/>
                    <a:pt x="2614" y="105"/>
                  </a:cubicBezTo>
                  <a:cubicBezTo>
                    <a:pt x="2534" y="35"/>
                    <a:pt x="2436" y="1"/>
                    <a:pt x="2337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44" name="Google Shape;6768;p63">
              <a:extLst>
                <a:ext uri="{FF2B5EF4-FFF2-40B4-BE49-F238E27FC236}">
                  <a16:creationId xmlns:a16="http://schemas.microsoft.com/office/drawing/2014/main" id="{2DF742E0-35E2-436C-B8BC-2B610D73D943}"/>
                </a:ext>
              </a:extLst>
            </p:cNvPr>
            <p:cNvSpPr/>
            <p:nvPr/>
          </p:nvSpPr>
          <p:spPr>
            <a:xfrm>
              <a:off x="7416525" y="3320150"/>
              <a:ext cx="66200" cy="334675"/>
            </a:xfrm>
            <a:custGeom>
              <a:avLst/>
              <a:gdLst/>
              <a:ahLst/>
              <a:cxnLst/>
              <a:rect l="l" t="t" r="r" b="b"/>
              <a:pathLst>
                <a:path w="2648" h="13387" extrusionOk="0">
                  <a:moveTo>
                    <a:pt x="794" y="1"/>
                  </a:moveTo>
                  <a:cubicBezTo>
                    <a:pt x="356" y="1"/>
                    <a:pt x="0" y="357"/>
                    <a:pt x="0" y="795"/>
                  </a:cubicBezTo>
                  <a:lnTo>
                    <a:pt x="0" y="12463"/>
                  </a:lnTo>
                  <a:cubicBezTo>
                    <a:pt x="0" y="12706"/>
                    <a:pt x="98" y="12942"/>
                    <a:pt x="272" y="13117"/>
                  </a:cubicBezTo>
                  <a:cubicBezTo>
                    <a:pt x="445" y="13291"/>
                    <a:pt x="679" y="13387"/>
                    <a:pt x="925" y="13387"/>
                  </a:cubicBezTo>
                  <a:lnTo>
                    <a:pt x="1725" y="13387"/>
                  </a:lnTo>
                  <a:cubicBezTo>
                    <a:pt x="2235" y="13387"/>
                    <a:pt x="2647" y="12975"/>
                    <a:pt x="2647" y="12465"/>
                  </a:cubicBezTo>
                  <a:lnTo>
                    <a:pt x="2647" y="796"/>
                  </a:lnTo>
                  <a:cubicBezTo>
                    <a:pt x="2647" y="357"/>
                    <a:pt x="2292" y="1"/>
                    <a:pt x="1854" y="1"/>
                  </a:cubicBezTo>
                  <a:close/>
                </a:path>
              </a:pathLst>
            </a:custGeom>
            <a:solidFill>
              <a:srgbClr val="A776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45" name="Google Shape;6769;p63">
              <a:extLst>
                <a:ext uri="{FF2B5EF4-FFF2-40B4-BE49-F238E27FC236}">
                  <a16:creationId xmlns:a16="http://schemas.microsoft.com/office/drawing/2014/main" id="{2E27390C-6428-40C1-BF67-5FAB58EDD5D3}"/>
                </a:ext>
              </a:extLst>
            </p:cNvPr>
            <p:cNvSpPr/>
            <p:nvPr/>
          </p:nvSpPr>
          <p:spPr>
            <a:xfrm>
              <a:off x="7336825" y="3354875"/>
              <a:ext cx="213800" cy="163575"/>
            </a:xfrm>
            <a:custGeom>
              <a:avLst/>
              <a:gdLst/>
              <a:ahLst/>
              <a:cxnLst/>
              <a:rect l="l" t="t" r="r" b="b"/>
              <a:pathLst>
                <a:path w="8552" h="6543" extrusionOk="0">
                  <a:moveTo>
                    <a:pt x="7577" y="0"/>
                  </a:moveTo>
                  <a:cubicBezTo>
                    <a:pt x="6130" y="391"/>
                    <a:pt x="4802" y="536"/>
                    <a:pt x="3194" y="536"/>
                  </a:cubicBezTo>
                  <a:lnTo>
                    <a:pt x="795" y="536"/>
                  </a:lnTo>
                  <a:cubicBezTo>
                    <a:pt x="267" y="536"/>
                    <a:pt x="1" y="1178"/>
                    <a:pt x="376" y="1553"/>
                  </a:cubicBezTo>
                  <a:lnTo>
                    <a:pt x="2006" y="3183"/>
                  </a:lnTo>
                  <a:lnTo>
                    <a:pt x="2006" y="4903"/>
                  </a:lnTo>
                  <a:cubicBezTo>
                    <a:pt x="2006" y="5560"/>
                    <a:pt x="2539" y="6093"/>
                    <a:pt x="3197" y="6093"/>
                  </a:cubicBezTo>
                  <a:lnTo>
                    <a:pt x="3408" y="6093"/>
                  </a:lnTo>
                  <a:cubicBezTo>
                    <a:pt x="4988" y="6093"/>
                    <a:pt x="6295" y="6263"/>
                    <a:pt x="7576" y="6543"/>
                  </a:cubicBezTo>
                  <a:cubicBezTo>
                    <a:pt x="7967" y="5958"/>
                    <a:pt x="8238" y="5316"/>
                    <a:pt x="8392" y="4637"/>
                  </a:cubicBezTo>
                  <a:cubicBezTo>
                    <a:pt x="8500" y="4167"/>
                    <a:pt x="8551" y="3680"/>
                    <a:pt x="8551" y="3183"/>
                  </a:cubicBezTo>
                  <a:cubicBezTo>
                    <a:pt x="8551" y="2923"/>
                    <a:pt x="8533" y="2669"/>
                    <a:pt x="8498" y="2422"/>
                  </a:cubicBezTo>
                  <a:cubicBezTo>
                    <a:pt x="8376" y="1553"/>
                    <a:pt x="8051" y="744"/>
                    <a:pt x="7577" y="0"/>
                  </a:cubicBezTo>
                  <a:close/>
                </a:path>
              </a:pathLst>
            </a:custGeom>
            <a:solidFill>
              <a:srgbClr val="94E7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46" name="Google Shape;6770;p63">
              <a:extLst>
                <a:ext uri="{FF2B5EF4-FFF2-40B4-BE49-F238E27FC236}">
                  <a16:creationId xmlns:a16="http://schemas.microsoft.com/office/drawing/2014/main" id="{174FE3B6-4747-4678-96B5-6BAF0E82CCBD}"/>
                </a:ext>
              </a:extLst>
            </p:cNvPr>
            <p:cNvSpPr/>
            <p:nvPr/>
          </p:nvSpPr>
          <p:spPr>
            <a:xfrm>
              <a:off x="7336825" y="3354900"/>
              <a:ext cx="212475" cy="152350"/>
            </a:xfrm>
            <a:custGeom>
              <a:avLst/>
              <a:gdLst/>
              <a:ahLst/>
              <a:cxnLst/>
              <a:rect l="l" t="t" r="r" b="b"/>
              <a:pathLst>
                <a:path w="8499" h="6094" extrusionOk="0">
                  <a:moveTo>
                    <a:pt x="7577" y="1"/>
                  </a:moveTo>
                  <a:cubicBezTo>
                    <a:pt x="6130" y="392"/>
                    <a:pt x="4802" y="538"/>
                    <a:pt x="3194" y="538"/>
                  </a:cubicBezTo>
                  <a:lnTo>
                    <a:pt x="795" y="538"/>
                  </a:lnTo>
                  <a:cubicBezTo>
                    <a:pt x="267" y="538"/>
                    <a:pt x="1" y="1179"/>
                    <a:pt x="376" y="1554"/>
                  </a:cubicBezTo>
                  <a:lnTo>
                    <a:pt x="2006" y="3184"/>
                  </a:lnTo>
                  <a:lnTo>
                    <a:pt x="2006" y="4904"/>
                  </a:lnTo>
                  <a:cubicBezTo>
                    <a:pt x="2006" y="5561"/>
                    <a:pt x="2539" y="6094"/>
                    <a:pt x="3197" y="6094"/>
                  </a:cubicBezTo>
                  <a:cubicBezTo>
                    <a:pt x="3675" y="4550"/>
                    <a:pt x="4841" y="3317"/>
                    <a:pt x="6354" y="2747"/>
                  </a:cubicBezTo>
                  <a:cubicBezTo>
                    <a:pt x="6949" y="2523"/>
                    <a:pt x="7570" y="2413"/>
                    <a:pt x="8188" y="2413"/>
                  </a:cubicBezTo>
                  <a:cubicBezTo>
                    <a:pt x="8291" y="2413"/>
                    <a:pt x="8395" y="2416"/>
                    <a:pt x="8498" y="2422"/>
                  </a:cubicBezTo>
                  <a:cubicBezTo>
                    <a:pt x="8376" y="1554"/>
                    <a:pt x="8051" y="746"/>
                    <a:pt x="7577" y="1"/>
                  </a:cubicBezTo>
                  <a:close/>
                </a:path>
              </a:pathLst>
            </a:custGeom>
            <a:solidFill>
              <a:srgbClr val="F6DB35">
                <a:alpha val="234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</p:grpSp>
      <p:grpSp>
        <p:nvGrpSpPr>
          <p:cNvPr id="47" name="Google Shape;6339;p63">
            <a:extLst>
              <a:ext uri="{FF2B5EF4-FFF2-40B4-BE49-F238E27FC236}">
                <a16:creationId xmlns:a16="http://schemas.microsoft.com/office/drawing/2014/main" id="{EADA4624-097F-46EA-B3DD-DAAD99020342}"/>
              </a:ext>
            </a:extLst>
          </p:cNvPr>
          <p:cNvGrpSpPr/>
          <p:nvPr/>
        </p:nvGrpSpPr>
        <p:grpSpPr>
          <a:xfrm>
            <a:off x="1828800" y="3797764"/>
            <a:ext cx="1324835" cy="1142180"/>
            <a:chOff x="6852538" y="1353400"/>
            <a:chExt cx="711800" cy="702050"/>
          </a:xfrm>
        </p:grpSpPr>
        <p:sp>
          <p:nvSpPr>
            <p:cNvPr id="48" name="Google Shape;6340;p63">
              <a:extLst>
                <a:ext uri="{FF2B5EF4-FFF2-40B4-BE49-F238E27FC236}">
                  <a16:creationId xmlns:a16="http://schemas.microsoft.com/office/drawing/2014/main" id="{559C733D-8E50-41CC-8ADA-215411C19686}"/>
                </a:ext>
              </a:extLst>
            </p:cNvPr>
            <p:cNvSpPr/>
            <p:nvPr/>
          </p:nvSpPr>
          <p:spPr>
            <a:xfrm>
              <a:off x="6941913" y="1353400"/>
              <a:ext cx="386225" cy="351050"/>
            </a:xfrm>
            <a:custGeom>
              <a:avLst/>
              <a:gdLst/>
              <a:ahLst/>
              <a:cxnLst/>
              <a:rect l="l" t="t" r="r" b="b"/>
              <a:pathLst>
                <a:path w="15449" h="14042" extrusionOk="0">
                  <a:moveTo>
                    <a:pt x="1" y="0"/>
                  </a:moveTo>
                  <a:lnTo>
                    <a:pt x="1" y="7150"/>
                  </a:lnTo>
                  <a:lnTo>
                    <a:pt x="6593" y="7150"/>
                  </a:lnTo>
                  <a:cubicBezTo>
                    <a:pt x="7495" y="7150"/>
                    <a:pt x="8258" y="7857"/>
                    <a:pt x="8285" y="8757"/>
                  </a:cubicBezTo>
                  <a:cubicBezTo>
                    <a:pt x="8314" y="9695"/>
                    <a:pt x="7560" y="10465"/>
                    <a:pt x="6629" y="10465"/>
                  </a:cubicBezTo>
                  <a:lnTo>
                    <a:pt x="13710" y="14042"/>
                  </a:lnTo>
                  <a:cubicBezTo>
                    <a:pt x="14803" y="12564"/>
                    <a:pt x="15448" y="10734"/>
                    <a:pt x="15434" y="8755"/>
                  </a:cubicBezTo>
                  <a:cubicBezTo>
                    <a:pt x="15405" y="3897"/>
                    <a:pt x="11399" y="0"/>
                    <a:pt x="6543" y="0"/>
                  </a:cubicBezTo>
                  <a:close/>
                </a:path>
              </a:pathLst>
            </a:custGeom>
            <a:solidFill>
              <a:srgbClr val="85E2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49" name="Google Shape;6341;p63">
              <a:extLst>
                <a:ext uri="{FF2B5EF4-FFF2-40B4-BE49-F238E27FC236}">
                  <a16:creationId xmlns:a16="http://schemas.microsoft.com/office/drawing/2014/main" id="{8B64E782-AA58-485B-91E6-1711430B2DDC}"/>
                </a:ext>
              </a:extLst>
            </p:cNvPr>
            <p:cNvSpPr/>
            <p:nvPr/>
          </p:nvSpPr>
          <p:spPr>
            <a:xfrm>
              <a:off x="6852538" y="1353400"/>
              <a:ext cx="475275" cy="702050"/>
            </a:xfrm>
            <a:custGeom>
              <a:avLst/>
              <a:gdLst/>
              <a:ahLst/>
              <a:cxnLst/>
              <a:rect l="l" t="t" r="r" b="b"/>
              <a:pathLst>
                <a:path w="19011" h="28082" extrusionOk="0">
                  <a:moveTo>
                    <a:pt x="10204" y="17617"/>
                  </a:moveTo>
                  <a:cubicBezTo>
                    <a:pt x="11118" y="17617"/>
                    <a:pt x="11862" y="18359"/>
                    <a:pt x="11862" y="19273"/>
                  </a:cubicBezTo>
                  <a:cubicBezTo>
                    <a:pt x="11862" y="20187"/>
                    <a:pt x="11118" y="20930"/>
                    <a:pt x="10204" y="20930"/>
                  </a:cubicBezTo>
                  <a:lnTo>
                    <a:pt x="7152" y="20930"/>
                  </a:lnTo>
                  <a:lnTo>
                    <a:pt x="7152" y="17617"/>
                  </a:lnTo>
                  <a:close/>
                  <a:moveTo>
                    <a:pt x="3576" y="0"/>
                  </a:moveTo>
                  <a:cubicBezTo>
                    <a:pt x="1601" y="0"/>
                    <a:pt x="1" y="1602"/>
                    <a:pt x="1" y="3577"/>
                  </a:cubicBezTo>
                  <a:lnTo>
                    <a:pt x="1" y="24505"/>
                  </a:lnTo>
                  <a:cubicBezTo>
                    <a:pt x="1" y="26480"/>
                    <a:pt x="1602" y="28081"/>
                    <a:pt x="3576" y="28081"/>
                  </a:cubicBezTo>
                  <a:lnTo>
                    <a:pt x="10203" y="28081"/>
                  </a:lnTo>
                  <a:cubicBezTo>
                    <a:pt x="15060" y="28081"/>
                    <a:pt x="19010" y="24130"/>
                    <a:pt x="19010" y="19273"/>
                  </a:cubicBezTo>
                  <a:cubicBezTo>
                    <a:pt x="19010" y="17315"/>
                    <a:pt x="18368" y="15505"/>
                    <a:pt x="17284" y="14042"/>
                  </a:cubicBezTo>
                  <a:cubicBezTo>
                    <a:pt x="15710" y="11917"/>
                    <a:pt x="12847" y="10465"/>
                    <a:pt x="10203" y="10465"/>
                  </a:cubicBezTo>
                  <a:lnTo>
                    <a:pt x="7151" y="10465"/>
                  </a:lnTo>
                  <a:lnTo>
                    <a:pt x="7151" y="7150"/>
                  </a:lnTo>
                  <a:cubicBezTo>
                    <a:pt x="4811" y="5376"/>
                    <a:pt x="3576" y="2722"/>
                    <a:pt x="3576" y="0"/>
                  </a:cubicBezTo>
                  <a:close/>
                </a:path>
              </a:pathLst>
            </a:custGeom>
            <a:solidFill>
              <a:srgbClr val="85E2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50" name="Google Shape;6342;p63">
              <a:extLst>
                <a:ext uri="{FF2B5EF4-FFF2-40B4-BE49-F238E27FC236}">
                  <a16:creationId xmlns:a16="http://schemas.microsoft.com/office/drawing/2014/main" id="{30D8D725-84DE-4367-833C-6A833C0DC6E2}"/>
                </a:ext>
              </a:extLst>
            </p:cNvPr>
            <p:cNvSpPr/>
            <p:nvPr/>
          </p:nvSpPr>
          <p:spPr>
            <a:xfrm>
              <a:off x="6936363" y="1686750"/>
              <a:ext cx="82950" cy="66100"/>
            </a:xfrm>
            <a:custGeom>
              <a:avLst/>
              <a:gdLst/>
              <a:ahLst/>
              <a:cxnLst/>
              <a:rect l="l" t="t" r="r" b="b"/>
              <a:pathLst>
                <a:path w="3318" h="2644" extrusionOk="0">
                  <a:moveTo>
                    <a:pt x="1659" y="1"/>
                  </a:moveTo>
                  <a:cubicBezTo>
                    <a:pt x="743" y="1"/>
                    <a:pt x="0" y="593"/>
                    <a:pt x="0" y="1322"/>
                  </a:cubicBezTo>
                  <a:cubicBezTo>
                    <a:pt x="0" y="2053"/>
                    <a:pt x="743" y="2644"/>
                    <a:pt x="1659" y="2644"/>
                  </a:cubicBezTo>
                  <a:cubicBezTo>
                    <a:pt x="2575" y="2644"/>
                    <a:pt x="3318" y="2053"/>
                    <a:pt x="3318" y="1322"/>
                  </a:cubicBezTo>
                  <a:cubicBezTo>
                    <a:pt x="3318" y="593"/>
                    <a:pt x="2575" y="1"/>
                    <a:pt x="1659" y="1"/>
                  </a:cubicBezTo>
                  <a:close/>
                </a:path>
              </a:pathLst>
            </a:custGeom>
            <a:solidFill>
              <a:srgbClr val="FF82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51" name="Google Shape;6343;p63">
              <a:extLst>
                <a:ext uri="{FF2B5EF4-FFF2-40B4-BE49-F238E27FC236}">
                  <a16:creationId xmlns:a16="http://schemas.microsoft.com/office/drawing/2014/main" id="{88734181-A5E2-4FE4-86BC-AA4E08DD4167}"/>
                </a:ext>
              </a:extLst>
            </p:cNvPr>
            <p:cNvSpPr/>
            <p:nvPr/>
          </p:nvSpPr>
          <p:spPr>
            <a:xfrm>
              <a:off x="7161088" y="1686750"/>
              <a:ext cx="82975" cy="66100"/>
            </a:xfrm>
            <a:custGeom>
              <a:avLst/>
              <a:gdLst/>
              <a:ahLst/>
              <a:cxnLst/>
              <a:rect l="l" t="t" r="r" b="b"/>
              <a:pathLst>
                <a:path w="3319" h="2644" extrusionOk="0">
                  <a:moveTo>
                    <a:pt x="1660" y="1"/>
                  </a:moveTo>
                  <a:cubicBezTo>
                    <a:pt x="743" y="1"/>
                    <a:pt x="1" y="593"/>
                    <a:pt x="1" y="1322"/>
                  </a:cubicBezTo>
                  <a:cubicBezTo>
                    <a:pt x="1" y="2053"/>
                    <a:pt x="743" y="2644"/>
                    <a:pt x="1660" y="2644"/>
                  </a:cubicBezTo>
                  <a:cubicBezTo>
                    <a:pt x="2576" y="2644"/>
                    <a:pt x="3319" y="2053"/>
                    <a:pt x="3319" y="1322"/>
                  </a:cubicBezTo>
                  <a:cubicBezTo>
                    <a:pt x="3319" y="593"/>
                    <a:pt x="2576" y="1"/>
                    <a:pt x="1660" y="1"/>
                  </a:cubicBezTo>
                  <a:close/>
                </a:path>
              </a:pathLst>
            </a:custGeom>
            <a:solidFill>
              <a:srgbClr val="FF82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52" name="Google Shape;6344;p63">
              <a:extLst>
                <a:ext uri="{FF2B5EF4-FFF2-40B4-BE49-F238E27FC236}">
                  <a16:creationId xmlns:a16="http://schemas.microsoft.com/office/drawing/2014/main" id="{EAA223CF-ABB2-4390-873D-3093EE616163}"/>
                </a:ext>
              </a:extLst>
            </p:cNvPr>
            <p:cNvSpPr/>
            <p:nvPr/>
          </p:nvSpPr>
          <p:spPr>
            <a:xfrm>
              <a:off x="6991388" y="1660525"/>
              <a:ext cx="21225" cy="38175"/>
            </a:xfrm>
            <a:custGeom>
              <a:avLst/>
              <a:gdLst/>
              <a:ahLst/>
              <a:cxnLst/>
              <a:rect l="l" t="t" r="r" b="b"/>
              <a:pathLst>
                <a:path w="849" h="1527" extrusionOk="0">
                  <a:moveTo>
                    <a:pt x="425" y="0"/>
                  </a:moveTo>
                  <a:cubicBezTo>
                    <a:pt x="191" y="0"/>
                    <a:pt x="1" y="191"/>
                    <a:pt x="1" y="424"/>
                  </a:cubicBezTo>
                  <a:lnTo>
                    <a:pt x="1" y="1103"/>
                  </a:lnTo>
                  <a:cubicBezTo>
                    <a:pt x="1" y="1336"/>
                    <a:pt x="191" y="1527"/>
                    <a:pt x="425" y="1527"/>
                  </a:cubicBezTo>
                  <a:cubicBezTo>
                    <a:pt x="657" y="1527"/>
                    <a:pt x="848" y="1336"/>
                    <a:pt x="848" y="1103"/>
                  </a:cubicBezTo>
                  <a:lnTo>
                    <a:pt x="848" y="424"/>
                  </a:lnTo>
                  <a:cubicBezTo>
                    <a:pt x="848" y="190"/>
                    <a:pt x="657" y="0"/>
                    <a:pt x="425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53" name="Google Shape;6345;p63">
              <a:extLst>
                <a:ext uri="{FF2B5EF4-FFF2-40B4-BE49-F238E27FC236}">
                  <a16:creationId xmlns:a16="http://schemas.microsoft.com/office/drawing/2014/main" id="{87E807D8-478F-40DA-BB2E-6326E304B77F}"/>
                </a:ext>
              </a:extLst>
            </p:cNvPr>
            <p:cNvSpPr/>
            <p:nvPr/>
          </p:nvSpPr>
          <p:spPr>
            <a:xfrm>
              <a:off x="7167788" y="1660525"/>
              <a:ext cx="21200" cy="38175"/>
            </a:xfrm>
            <a:custGeom>
              <a:avLst/>
              <a:gdLst/>
              <a:ahLst/>
              <a:cxnLst/>
              <a:rect l="l" t="t" r="r" b="b"/>
              <a:pathLst>
                <a:path w="848" h="1527" extrusionOk="0">
                  <a:moveTo>
                    <a:pt x="424" y="0"/>
                  </a:moveTo>
                  <a:cubicBezTo>
                    <a:pt x="191" y="0"/>
                    <a:pt x="0" y="191"/>
                    <a:pt x="0" y="424"/>
                  </a:cubicBezTo>
                  <a:lnTo>
                    <a:pt x="0" y="1103"/>
                  </a:lnTo>
                  <a:cubicBezTo>
                    <a:pt x="0" y="1336"/>
                    <a:pt x="191" y="1527"/>
                    <a:pt x="424" y="1527"/>
                  </a:cubicBezTo>
                  <a:cubicBezTo>
                    <a:pt x="658" y="1527"/>
                    <a:pt x="847" y="1336"/>
                    <a:pt x="847" y="1103"/>
                  </a:cubicBezTo>
                  <a:lnTo>
                    <a:pt x="847" y="424"/>
                  </a:lnTo>
                  <a:cubicBezTo>
                    <a:pt x="847" y="190"/>
                    <a:pt x="659" y="0"/>
                    <a:pt x="424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54" name="Google Shape;6346;p63">
              <a:extLst>
                <a:ext uri="{FF2B5EF4-FFF2-40B4-BE49-F238E27FC236}">
                  <a16:creationId xmlns:a16="http://schemas.microsoft.com/office/drawing/2014/main" id="{1BEB7BF0-431E-4199-8D5D-6FFC98806425}"/>
                </a:ext>
              </a:extLst>
            </p:cNvPr>
            <p:cNvSpPr/>
            <p:nvPr/>
          </p:nvSpPr>
          <p:spPr>
            <a:xfrm>
              <a:off x="7055063" y="1676950"/>
              <a:ext cx="70225" cy="31800"/>
            </a:xfrm>
            <a:custGeom>
              <a:avLst/>
              <a:gdLst/>
              <a:ahLst/>
              <a:cxnLst/>
              <a:rect l="l" t="t" r="r" b="b"/>
              <a:pathLst>
                <a:path w="2809" h="1272" extrusionOk="0">
                  <a:moveTo>
                    <a:pt x="2337" y="1"/>
                  </a:moveTo>
                  <a:cubicBezTo>
                    <a:pt x="2218" y="1"/>
                    <a:pt x="2100" y="50"/>
                    <a:pt x="2016" y="146"/>
                  </a:cubicBezTo>
                  <a:cubicBezTo>
                    <a:pt x="1861" y="324"/>
                    <a:pt x="1638" y="425"/>
                    <a:pt x="1405" y="425"/>
                  </a:cubicBezTo>
                  <a:cubicBezTo>
                    <a:pt x="1171" y="425"/>
                    <a:pt x="948" y="323"/>
                    <a:pt x="795" y="146"/>
                  </a:cubicBezTo>
                  <a:cubicBezTo>
                    <a:pt x="710" y="50"/>
                    <a:pt x="592" y="1"/>
                    <a:pt x="474" y="1"/>
                  </a:cubicBezTo>
                  <a:cubicBezTo>
                    <a:pt x="375" y="1"/>
                    <a:pt x="277" y="35"/>
                    <a:pt x="197" y="104"/>
                  </a:cubicBezTo>
                  <a:cubicBezTo>
                    <a:pt x="21" y="259"/>
                    <a:pt x="1" y="527"/>
                    <a:pt x="156" y="703"/>
                  </a:cubicBezTo>
                  <a:cubicBezTo>
                    <a:pt x="472" y="1064"/>
                    <a:pt x="925" y="1272"/>
                    <a:pt x="1405" y="1272"/>
                  </a:cubicBezTo>
                  <a:cubicBezTo>
                    <a:pt x="1885" y="1272"/>
                    <a:pt x="2340" y="1064"/>
                    <a:pt x="2655" y="703"/>
                  </a:cubicBezTo>
                  <a:cubicBezTo>
                    <a:pt x="2808" y="527"/>
                    <a:pt x="2791" y="259"/>
                    <a:pt x="2613" y="104"/>
                  </a:cubicBezTo>
                  <a:cubicBezTo>
                    <a:pt x="2534" y="35"/>
                    <a:pt x="2435" y="1"/>
                    <a:pt x="2337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55" name="Google Shape;6347;p63">
              <a:extLst>
                <a:ext uri="{FF2B5EF4-FFF2-40B4-BE49-F238E27FC236}">
                  <a16:creationId xmlns:a16="http://schemas.microsoft.com/office/drawing/2014/main" id="{68E3AFA9-0746-4FC1-B7AB-424C172A7202}"/>
                </a:ext>
              </a:extLst>
            </p:cNvPr>
            <p:cNvSpPr/>
            <p:nvPr/>
          </p:nvSpPr>
          <p:spPr>
            <a:xfrm>
              <a:off x="7161063" y="1894025"/>
              <a:ext cx="161425" cy="161425"/>
            </a:xfrm>
            <a:custGeom>
              <a:avLst/>
              <a:gdLst/>
              <a:ahLst/>
              <a:cxnLst/>
              <a:rect l="l" t="t" r="r" b="b"/>
              <a:pathLst>
                <a:path w="6457" h="6457" extrusionOk="0">
                  <a:moveTo>
                    <a:pt x="4938" y="0"/>
                  </a:moveTo>
                  <a:lnTo>
                    <a:pt x="776" y="2807"/>
                  </a:lnTo>
                  <a:cubicBezTo>
                    <a:pt x="289" y="3197"/>
                    <a:pt x="0" y="3786"/>
                    <a:pt x="0" y="4410"/>
                  </a:cubicBezTo>
                  <a:cubicBezTo>
                    <a:pt x="0" y="5537"/>
                    <a:pt x="917" y="6456"/>
                    <a:pt x="2047" y="6456"/>
                  </a:cubicBezTo>
                  <a:cubicBezTo>
                    <a:pt x="2669" y="6456"/>
                    <a:pt x="3251" y="6178"/>
                    <a:pt x="3643" y="5691"/>
                  </a:cubicBezTo>
                  <a:cubicBezTo>
                    <a:pt x="3649" y="5686"/>
                    <a:pt x="3652" y="5681"/>
                    <a:pt x="3656" y="5675"/>
                  </a:cubicBezTo>
                  <a:lnTo>
                    <a:pt x="6457" y="1517"/>
                  </a:lnTo>
                  <a:lnTo>
                    <a:pt x="6457" y="0"/>
                  </a:lnTo>
                  <a:close/>
                </a:path>
              </a:pathLst>
            </a:custGeom>
            <a:solidFill>
              <a:srgbClr val="A776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56" name="Google Shape;6348;p63">
              <a:extLst>
                <a:ext uri="{FF2B5EF4-FFF2-40B4-BE49-F238E27FC236}">
                  <a16:creationId xmlns:a16="http://schemas.microsoft.com/office/drawing/2014/main" id="{E0A67E8C-E4EA-48E7-8FCD-6515AF4D402E}"/>
                </a:ext>
              </a:extLst>
            </p:cNvPr>
            <p:cNvSpPr/>
            <p:nvPr/>
          </p:nvSpPr>
          <p:spPr>
            <a:xfrm>
              <a:off x="7436713" y="1681575"/>
              <a:ext cx="103800" cy="98175"/>
            </a:xfrm>
            <a:custGeom>
              <a:avLst/>
              <a:gdLst/>
              <a:ahLst/>
              <a:cxnLst/>
              <a:rect l="l" t="t" r="r" b="b"/>
              <a:pathLst>
                <a:path w="4152" h="3927" extrusionOk="0">
                  <a:moveTo>
                    <a:pt x="1628" y="0"/>
                  </a:moveTo>
                  <a:cubicBezTo>
                    <a:pt x="1039" y="0"/>
                    <a:pt x="450" y="224"/>
                    <a:pt x="1" y="673"/>
                  </a:cubicBezTo>
                  <a:lnTo>
                    <a:pt x="1" y="3926"/>
                  </a:lnTo>
                  <a:lnTo>
                    <a:pt x="3254" y="3926"/>
                  </a:lnTo>
                  <a:cubicBezTo>
                    <a:pt x="4152" y="3029"/>
                    <a:pt x="4152" y="1571"/>
                    <a:pt x="3254" y="673"/>
                  </a:cubicBezTo>
                  <a:cubicBezTo>
                    <a:pt x="2805" y="224"/>
                    <a:pt x="2216" y="0"/>
                    <a:pt x="1628" y="0"/>
                  </a:cubicBezTo>
                  <a:close/>
                </a:path>
              </a:pathLst>
            </a:custGeom>
            <a:solidFill>
              <a:srgbClr val="FFC7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57" name="Google Shape;6349;p63">
              <a:extLst>
                <a:ext uri="{FF2B5EF4-FFF2-40B4-BE49-F238E27FC236}">
                  <a16:creationId xmlns:a16="http://schemas.microsoft.com/office/drawing/2014/main" id="{EF1B14A1-C03D-450E-AEEA-CC7F2A8E2278}"/>
                </a:ext>
              </a:extLst>
            </p:cNvPr>
            <p:cNvSpPr/>
            <p:nvPr/>
          </p:nvSpPr>
          <p:spPr>
            <a:xfrm>
              <a:off x="7276788" y="1710825"/>
              <a:ext cx="287550" cy="236175"/>
            </a:xfrm>
            <a:custGeom>
              <a:avLst/>
              <a:gdLst/>
              <a:ahLst/>
              <a:cxnLst/>
              <a:rect l="l" t="t" r="r" b="b"/>
              <a:pathLst>
                <a:path w="11502" h="9447" extrusionOk="0">
                  <a:moveTo>
                    <a:pt x="5846" y="0"/>
                  </a:moveTo>
                  <a:cubicBezTo>
                    <a:pt x="5035" y="0"/>
                    <a:pt x="4231" y="385"/>
                    <a:pt x="3735" y="1125"/>
                  </a:cubicBezTo>
                  <a:lnTo>
                    <a:pt x="1" y="6696"/>
                  </a:lnTo>
                  <a:lnTo>
                    <a:pt x="2460" y="9154"/>
                  </a:lnTo>
                  <a:cubicBezTo>
                    <a:pt x="2962" y="9349"/>
                    <a:pt x="3493" y="9446"/>
                    <a:pt x="4025" y="9446"/>
                  </a:cubicBezTo>
                  <a:cubicBezTo>
                    <a:pt x="5082" y="9446"/>
                    <a:pt x="6140" y="9060"/>
                    <a:pt x="6967" y="8286"/>
                  </a:cubicBezTo>
                  <a:cubicBezTo>
                    <a:pt x="7788" y="7519"/>
                    <a:pt x="8762" y="6938"/>
                    <a:pt x="9829" y="6583"/>
                  </a:cubicBezTo>
                  <a:lnTo>
                    <a:pt x="9918" y="6553"/>
                  </a:lnTo>
                  <a:cubicBezTo>
                    <a:pt x="11136" y="6149"/>
                    <a:pt x="11501" y="4606"/>
                    <a:pt x="10593" y="3700"/>
                  </a:cubicBezTo>
                  <a:lnTo>
                    <a:pt x="10484" y="3590"/>
                  </a:lnTo>
                  <a:lnTo>
                    <a:pt x="8025" y="1131"/>
                  </a:lnTo>
                  <a:lnTo>
                    <a:pt x="7915" y="1020"/>
                  </a:lnTo>
                  <a:lnTo>
                    <a:pt x="7639" y="744"/>
                  </a:lnTo>
                  <a:cubicBezTo>
                    <a:pt x="7138" y="243"/>
                    <a:pt x="6490" y="0"/>
                    <a:pt x="5846" y="0"/>
                  </a:cubicBezTo>
                  <a:close/>
                </a:path>
              </a:pathLst>
            </a:custGeom>
            <a:solidFill>
              <a:srgbClr val="464B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58" name="Google Shape;6350;p63">
              <a:extLst>
                <a:ext uri="{FF2B5EF4-FFF2-40B4-BE49-F238E27FC236}">
                  <a16:creationId xmlns:a16="http://schemas.microsoft.com/office/drawing/2014/main" id="{6758C73C-F4BB-4CDE-9AE3-628231977BD3}"/>
                </a:ext>
              </a:extLst>
            </p:cNvPr>
            <p:cNvSpPr/>
            <p:nvPr/>
          </p:nvSpPr>
          <p:spPr>
            <a:xfrm>
              <a:off x="7258913" y="1662250"/>
              <a:ext cx="215825" cy="277550"/>
            </a:xfrm>
            <a:custGeom>
              <a:avLst/>
              <a:gdLst/>
              <a:ahLst/>
              <a:cxnLst/>
              <a:rect l="l" t="t" r="r" b="b"/>
              <a:pathLst>
                <a:path w="8633" h="11102" extrusionOk="0">
                  <a:moveTo>
                    <a:pt x="8631" y="2964"/>
                  </a:moveTo>
                  <a:lnTo>
                    <a:pt x="8633" y="2966"/>
                  </a:lnTo>
                  <a:cubicBezTo>
                    <a:pt x="8632" y="2965"/>
                    <a:pt x="8631" y="2965"/>
                    <a:pt x="8631" y="2964"/>
                  </a:cubicBezTo>
                  <a:close/>
                  <a:moveTo>
                    <a:pt x="4959" y="0"/>
                  </a:moveTo>
                  <a:cubicBezTo>
                    <a:pt x="4225" y="0"/>
                    <a:pt x="3508" y="466"/>
                    <a:pt x="3287" y="1271"/>
                  </a:cubicBezTo>
                  <a:cubicBezTo>
                    <a:pt x="3002" y="2314"/>
                    <a:pt x="2449" y="3263"/>
                    <a:pt x="1685" y="4027"/>
                  </a:cubicBezTo>
                  <a:cubicBezTo>
                    <a:pt x="0" y="5712"/>
                    <a:pt x="2" y="8445"/>
                    <a:pt x="1688" y="10129"/>
                  </a:cubicBezTo>
                  <a:cubicBezTo>
                    <a:pt x="2123" y="10565"/>
                    <a:pt x="2632" y="10890"/>
                    <a:pt x="3175" y="11101"/>
                  </a:cubicBezTo>
                  <a:cubicBezTo>
                    <a:pt x="2574" y="9554"/>
                    <a:pt x="2897" y="7733"/>
                    <a:pt x="4146" y="6485"/>
                  </a:cubicBezTo>
                  <a:cubicBezTo>
                    <a:pt x="4910" y="5719"/>
                    <a:pt x="5461" y="4770"/>
                    <a:pt x="5747" y="3729"/>
                  </a:cubicBezTo>
                  <a:cubicBezTo>
                    <a:pt x="5966" y="2923"/>
                    <a:pt x="6682" y="2457"/>
                    <a:pt x="7416" y="2457"/>
                  </a:cubicBezTo>
                  <a:cubicBezTo>
                    <a:pt x="7847" y="2457"/>
                    <a:pt x="8284" y="2618"/>
                    <a:pt x="8631" y="2964"/>
                  </a:cubicBezTo>
                  <a:lnTo>
                    <a:pt x="8631" y="2964"/>
                  </a:lnTo>
                  <a:lnTo>
                    <a:pt x="6172" y="506"/>
                  </a:lnTo>
                  <a:cubicBezTo>
                    <a:pt x="5826" y="160"/>
                    <a:pt x="5390" y="0"/>
                    <a:pt x="4959" y="0"/>
                  </a:cubicBezTo>
                  <a:close/>
                </a:path>
              </a:pathLst>
            </a:custGeom>
            <a:solidFill>
              <a:srgbClr val="464B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</p:grpSp>
      <p:grpSp>
        <p:nvGrpSpPr>
          <p:cNvPr id="59" name="Google Shape;6351;p63">
            <a:extLst>
              <a:ext uri="{FF2B5EF4-FFF2-40B4-BE49-F238E27FC236}">
                <a16:creationId xmlns:a16="http://schemas.microsoft.com/office/drawing/2014/main" id="{4B9E07C4-EEFD-4692-A372-6DFFCFF58189}"/>
              </a:ext>
            </a:extLst>
          </p:cNvPr>
          <p:cNvGrpSpPr/>
          <p:nvPr/>
        </p:nvGrpSpPr>
        <p:grpSpPr>
          <a:xfrm>
            <a:off x="6919989" y="2131790"/>
            <a:ext cx="997380" cy="1311499"/>
            <a:chOff x="7915775" y="3985101"/>
            <a:chExt cx="501726" cy="618405"/>
          </a:xfrm>
        </p:grpSpPr>
        <p:sp>
          <p:nvSpPr>
            <p:cNvPr id="60" name="Google Shape;6352;p63">
              <a:extLst>
                <a:ext uri="{FF2B5EF4-FFF2-40B4-BE49-F238E27FC236}">
                  <a16:creationId xmlns:a16="http://schemas.microsoft.com/office/drawing/2014/main" id="{B5D8ED79-9D2F-4E5A-854A-C87F47EEDAE9}"/>
                </a:ext>
              </a:extLst>
            </p:cNvPr>
            <p:cNvSpPr/>
            <p:nvPr/>
          </p:nvSpPr>
          <p:spPr>
            <a:xfrm>
              <a:off x="8129634" y="4126031"/>
              <a:ext cx="116640" cy="118966"/>
            </a:xfrm>
            <a:custGeom>
              <a:avLst/>
              <a:gdLst/>
              <a:ahLst/>
              <a:cxnLst/>
              <a:rect l="l" t="t" r="r" b="b"/>
              <a:pathLst>
                <a:path w="5297" h="5402" extrusionOk="0">
                  <a:moveTo>
                    <a:pt x="2453" y="1"/>
                  </a:moveTo>
                  <a:lnTo>
                    <a:pt x="1" y="1694"/>
                  </a:lnTo>
                  <a:lnTo>
                    <a:pt x="587" y="3338"/>
                  </a:lnTo>
                  <a:cubicBezTo>
                    <a:pt x="700" y="3659"/>
                    <a:pt x="983" y="3819"/>
                    <a:pt x="1266" y="3819"/>
                  </a:cubicBezTo>
                  <a:cubicBezTo>
                    <a:pt x="1550" y="3819"/>
                    <a:pt x="1833" y="3659"/>
                    <a:pt x="1947" y="3338"/>
                  </a:cubicBezTo>
                  <a:lnTo>
                    <a:pt x="2086" y="2945"/>
                  </a:lnTo>
                  <a:lnTo>
                    <a:pt x="2789" y="4921"/>
                  </a:lnTo>
                  <a:cubicBezTo>
                    <a:pt x="2903" y="5242"/>
                    <a:pt x="3186" y="5402"/>
                    <a:pt x="3470" y="5402"/>
                  </a:cubicBezTo>
                  <a:cubicBezTo>
                    <a:pt x="3753" y="5402"/>
                    <a:pt x="4036" y="5242"/>
                    <a:pt x="4150" y="4921"/>
                  </a:cubicBezTo>
                  <a:lnTo>
                    <a:pt x="5296" y="1695"/>
                  </a:lnTo>
                  <a:lnTo>
                    <a:pt x="2453" y="1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61" name="Google Shape;6353;p63">
              <a:extLst>
                <a:ext uri="{FF2B5EF4-FFF2-40B4-BE49-F238E27FC236}">
                  <a16:creationId xmlns:a16="http://schemas.microsoft.com/office/drawing/2014/main" id="{58C3BE77-2C9F-48C8-B9DA-6F1CEBC5060F}"/>
                </a:ext>
              </a:extLst>
            </p:cNvPr>
            <p:cNvSpPr/>
            <p:nvPr/>
          </p:nvSpPr>
          <p:spPr>
            <a:xfrm>
              <a:off x="7976220" y="4427532"/>
              <a:ext cx="137757" cy="159223"/>
            </a:xfrm>
            <a:custGeom>
              <a:avLst/>
              <a:gdLst/>
              <a:ahLst/>
              <a:cxnLst/>
              <a:rect l="l" t="t" r="r" b="b"/>
              <a:pathLst>
                <a:path w="6256" h="7230" extrusionOk="0">
                  <a:moveTo>
                    <a:pt x="0" y="1"/>
                  </a:moveTo>
                  <a:lnTo>
                    <a:pt x="2383" y="6704"/>
                  </a:lnTo>
                  <a:cubicBezTo>
                    <a:pt x="2507" y="7054"/>
                    <a:pt x="2817" y="7230"/>
                    <a:pt x="3127" y="7230"/>
                  </a:cubicBezTo>
                  <a:cubicBezTo>
                    <a:pt x="3437" y="7230"/>
                    <a:pt x="3748" y="7054"/>
                    <a:pt x="3873" y="6704"/>
                  </a:cubicBezTo>
                  <a:lnTo>
                    <a:pt x="6255" y="1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62" name="Google Shape;6354;p63">
              <a:extLst>
                <a:ext uri="{FF2B5EF4-FFF2-40B4-BE49-F238E27FC236}">
                  <a16:creationId xmlns:a16="http://schemas.microsoft.com/office/drawing/2014/main" id="{2B595C8A-DAAA-4AB2-A043-712FD2274715}"/>
                </a:ext>
              </a:extLst>
            </p:cNvPr>
            <p:cNvSpPr/>
            <p:nvPr/>
          </p:nvSpPr>
          <p:spPr>
            <a:xfrm>
              <a:off x="8097066" y="4500177"/>
              <a:ext cx="172395" cy="103330"/>
            </a:xfrm>
            <a:custGeom>
              <a:avLst/>
              <a:gdLst/>
              <a:ahLst/>
              <a:cxnLst/>
              <a:rect l="l" t="t" r="r" b="b"/>
              <a:pathLst>
                <a:path w="7829" h="4692" extrusionOk="0">
                  <a:moveTo>
                    <a:pt x="0" y="1"/>
                  </a:moveTo>
                  <a:lnTo>
                    <a:pt x="0" y="2"/>
                  </a:lnTo>
                  <a:lnTo>
                    <a:pt x="1" y="2"/>
                  </a:lnTo>
                  <a:lnTo>
                    <a:pt x="0" y="1"/>
                  </a:lnTo>
                  <a:close/>
                  <a:moveTo>
                    <a:pt x="1" y="2"/>
                  </a:moveTo>
                  <a:lnTo>
                    <a:pt x="934" y="2626"/>
                  </a:lnTo>
                  <a:cubicBezTo>
                    <a:pt x="1048" y="2947"/>
                    <a:pt x="1332" y="3108"/>
                    <a:pt x="1615" y="3108"/>
                  </a:cubicBezTo>
                  <a:cubicBezTo>
                    <a:pt x="1898" y="3108"/>
                    <a:pt x="2181" y="2947"/>
                    <a:pt x="2296" y="2626"/>
                  </a:cubicBezTo>
                  <a:lnTo>
                    <a:pt x="2435" y="2234"/>
                  </a:lnTo>
                  <a:lnTo>
                    <a:pt x="3137" y="4211"/>
                  </a:lnTo>
                  <a:cubicBezTo>
                    <a:pt x="3252" y="4531"/>
                    <a:pt x="3535" y="4691"/>
                    <a:pt x="3818" y="4691"/>
                  </a:cubicBezTo>
                  <a:cubicBezTo>
                    <a:pt x="4101" y="4691"/>
                    <a:pt x="4384" y="4531"/>
                    <a:pt x="4498" y="4211"/>
                  </a:cubicBezTo>
                  <a:lnTo>
                    <a:pt x="5216" y="2190"/>
                  </a:lnTo>
                  <a:lnTo>
                    <a:pt x="5453" y="2855"/>
                  </a:lnTo>
                  <a:cubicBezTo>
                    <a:pt x="5567" y="3176"/>
                    <a:pt x="5850" y="3336"/>
                    <a:pt x="6133" y="3336"/>
                  </a:cubicBezTo>
                  <a:cubicBezTo>
                    <a:pt x="6417" y="3336"/>
                    <a:pt x="6700" y="3176"/>
                    <a:pt x="6814" y="2855"/>
                  </a:cubicBezTo>
                  <a:lnTo>
                    <a:pt x="7828" y="2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63" name="Google Shape;6355;p63">
              <a:extLst>
                <a:ext uri="{FF2B5EF4-FFF2-40B4-BE49-F238E27FC236}">
                  <a16:creationId xmlns:a16="http://schemas.microsoft.com/office/drawing/2014/main" id="{FB05DCC2-C7BF-4357-84C6-79A4C990529A}"/>
                </a:ext>
              </a:extLst>
            </p:cNvPr>
            <p:cNvSpPr/>
            <p:nvPr/>
          </p:nvSpPr>
          <p:spPr>
            <a:xfrm>
              <a:off x="8283950" y="4466882"/>
              <a:ext cx="80505" cy="81681"/>
            </a:xfrm>
            <a:custGeom>
              <a:avLst/>
              <a:gdLst/>
              <a:ahLst/>
              <a:cxnLst/>
              <a:rect l="l" t="t" r="r" b="b"/>
              <a:pathLst>
                <a:path w="3656" h="3709" extrusionOk="0">
                  <a:moveTo>
                    <a:pt x="1" y="0"/>
                  </a:moveTo>
                  <a:lnTo>
                    <a:pt x="1148" y="3228"/>
                  </a:lnTo>
                  <a:cubicBezTo>
                    <a:pt x="1262" y="3548"/>
                    <a:pt x="1545" y="3708"/>
                    <a:pt x="1828" y="3708"/>
                  </a:cubicBezTo>
                  <a:cubicBezTo>
                    <a:pt x="2111" y="3708"/>
                    <a:pt x="2394" y="3548"/>
                    <a:pt x="2508" y="3228"/>
                  </a:cubicBezTo>
                  <a:lnTo>
                    <a:pt x="3656" y="0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64" name="Google Shape;6356;p63">
              <a:extLst>
                <a:ext uri="{FF2B5EF4-FFF2-40B4-BE49-F238E27FC236}">
                  <a16:creationId xmlns:a16="http://schemas.microsoft.com/office/drawing/2014/main" id="{77C637E4-728C-45FE-B9B8-58B24865D2A9}"/>
                </a:ext>
              </a:extLst>
            </p:cNvPr>
            <p:cNvSpPr/>
            <p:nvPr/>
          </p:nvSpPr>
          <p:spPr>
            <a:xfrm>
              <a:off x="8293903" y="4190682"/>
              <a:ext cx="80527" cy="81637"/>
            </a:xfrm>
            <a:custGeom>
              <a:avLst/>
              <a:gdLst/>
              <a:ahLst/>
              <a:cxnLst/>
              <a:rect l="l" t="t" r="r" b="b"/>
              <a:pathLst>
                <a:path w="3657" h="3707" extrusionOk="0">
                  <a:moveTo>
                    <a:pt x="1" y="0"/>
                  </a:moveTo>
                  <a:lnTo>
                    <a:pt x="1149" y="3226"/>
                  </a:lnTo>
                  <a:cubicBezTo>
                    <a:pt x="1262" y="3547"/>
                    <a:pt x="1545" y="3707"/>
                    <a:pt x="1828" y="3707"/>
                  </a:cubicBezTo>
                  <a:cubicBezTo>
                    <a:pt x="2111" y="3707"/>
                    <a:pt x="2395" y="3547"/>
                    <a:pt x="2509" y="3226"/>
                  </a:cubicBezTo>
                  <a:lnTo>
                    <a:pt x="3656" y="0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65" name="Google Shape;6357;p63">
              <a:extLst>
                <a:ext uri="{FF2B5EF4-FFF2-40B4-BE49-F238E27FC236}">
                  <a16:creationId xmlns:a16="http://schemas.microsoft.com/office/drawing/2014/main" id="{48E3D155-3495-4804-B42A-E5A4E2E49A40}"/>
                </a:ext>
              </a:extLst>
            </p:cNvPr>
            <p:cNvSpPr/>
            <p:nvPr/>
          </p:nvSpPr>
          <p:spPr>
            <a:xfrm>
              <a:off x="8083127" y="3985123"/>
              <a:ext cx="334352" cy="269533"/>
            </a:xfrm>
            <a:custGeom>
              <a:avLst/>
              <a:gdLst/>
              <a:ahLst/>
              <a:cxnLst/>
              <a:rect l="l" t="t" r="r" b="b"/>
              <a:pathLst>
                <a:path w="15184" h="12239" extrusionOk="0">
                  <a:moveTo>
                    <a:pt x="4878" y="1"/>
                  </a:moveTo>
                  <a:lnTo>
                    <a:pt x="0" y="2316"/>
                  </a:lnTo>
                  <a:lnTo>
                    <a:pt x="0" y="12238"/>
                  </a:lnTo>
                  <a:cubicBezTo>
                    <a:pt x="49" y="11062"/>
                    <a:pt x="526" y="9904"/>
                    <a:pt x="1418" y="9015"/>
                  </a:cubicBezTo>
                  <a:cubicBezTo>
                    <a:pt x="2340" y="8097"/>
                    <a:pt x="3569" y="7592"/>
                    <a:pt x="4878" y="7592"/>
                  </a:cubicBezTo>
                  <a:cubicBezTo>
                    <a:pt x="6186" y="7592"/>
                    <a:pt x="7417" y="8097"/>
                    <a:pt x="8338" y="9015"/>
                  </a:cubicBezTo>
                  <a:cubicBezTo>
                    <a:pt x="9079" y="9752"/>
                    <a:pt x="10047" y="10122"/>
                    <a:pt x="11016" y="10122"/>
                  </a:cubicBezTo>
                  <a:cubicBezTo>
                    <a:pt x="11990" y="10122"/>
                    <a:pt x="12964" y="9749"/>
                    <a:pt x="13708" y="9001"/>
                  </a:cubicBezTo>
                  <a:cubicBezTo>
                    <a:pt x="15183" y="7516"/>
                    <a:pt x="15176" y="5107"/>
                    <a:pt x="13694" y="3629"/>
                  </a:cubicBezTo>
                  <a:cubicBezTo>
                    <a:pt x="11282" y="1229"/>
                    <a:pt x="8111" y="1"/>
                    <a:pt x="4878" y="1"/>
                  </a:cubicBez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66" name="Google Shape;6358;p63">
              <a:extLst>
                <a:ext uri="{FF2B5EF4-FFF2-40B4-BE49-F238E27FC236}">
                  <a16:creationId xmlns:a16="http://schemas.microsoft.com/office/drawing/2014/main" id="{317C4A05-8655-4B1D-BDCE-AE6CD39B49F3}"/>
                </a:ext>
              </a:extLst>
            </p:cNvPr>
            <p:cNvSpPr/>
            <p:nvPr/>
          </p:nvSpPr>
          <p:spPr>
            <a:xfrm>
              <a:off x="8083127" y="4263834"/>
              <a:ext cx="334374" cy="268719"/>
            </a:xfrm>
            <a:custGeom>
              <a:avLst/>
              <a:gdLst/>
              <a:ahLst/>
              <a:cxnLst/>
              <a:rect l="l" t="t" r="r" b="b"/>
              <a:pathLst>
                <a:path w="15185" h="12202" extrusionOk="0">
                  <a:moveTo>
                    <a:pt x="0" y="0"/>
                  </a:moveTo>
                  <a:lnTo>
                    <a:pt x="0" y="10274"/>
                  </a:lnTo>
                  <a:lnTo>
                    <a:pt x="4878" y="12202"/>
                  </a:lnTo>
                  <a:cubicBezTo>
                    <a:pt x="8211" y="12202"/>
                    <a:pt x="11343" y="10913"/>
                    <a:pt x="13694" y="8574"/>
                  </a:cubicBezTo>
                  <a:cubicBezTo>
                    <a:pt x="15177" y="7096"/>
                    <a:pt x="15185" y="4687"/>
                    <a:pt x="13710" y="3202"/>
                  </a:cubicBezTo>
                  <a:cubicBezTo>
                    <a:pt x="12966" y="2454"/>
                    <a:pt x="11991" y="2080"/>
                    <a:pt x="11017" y="2080"/>
                  </a:cubicBezTo>
                  <a:cubicBezTo>
                    <a:pt x="10048" y="2080"/>
                    <a:pt x="9080" y="2450"/>
                    <a:pt x="8339" y="3188"/>
                  </a:cubicBezTo>
                  <a:cubicBezTo>
                    <a:pt x="7385" y="4138"/>
                    <a:pt x="6132" y="4613"/>
                    <a:pt x="4878" y="4613"/>
                  </a:cubicBezTo>
                  <a:cubicBezTo>
                    <a:pt x="3625" y="4613"/>
                    <a:pt x="2372" y="4138"/>
                    <a:pt x="1418" y="3188"/>
                  </a:cubicBezTo>
                  <a:cubicBezTo>
                    <a:pt x="523" y="2296"/>
                    <a:pt x="53" y="1155"/>
                    <a:pt x="0" y="0"/>
                  </a:cubicBez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67" name="Google Shape;6359;p63">
              <a:extLst>
                <a:ext uri="{FF2B5EF4-FFF2-40B4-BE49-F238E27FC236}">
                  <a16:creationId xmlns:a16="http://schemas.microsoft.com/office/drawing/2014/main" id="{4B6F802A-7875-44B8-8C8B-2E6D52BB5781}"/>
                </a:ext>
              </a:extLst>
            </p:cNvPr>
            <p:cNvSpPr/>
            <p:nvPr/>
          </p:nvSpPr>
          <p:spPr>
            <a:xfrm>
              <a:off x="7915775" y="3985101"/>
              <a:ext cx="274766" cy="547457"/>
            </a:xfrm>
            <a:custGeom>
              <a:avLst/>
              <a:gdLst/>
              <a:ahLst/>
              <a:cxnLst/>
              <a:rect l="l" t="t" r="r" b="b"/>
              <a:pathLst>
                <a:path w="12478" h="24859" extrusionOk="0">
                  <a:moveTo>
                    <a:pt x="12478" y="0"/>
                  </a:moveTo>
                  <a:cubicBezTo>
                    <a:pt x="5492" y="0"/>
                    <a:pt x="1" y="5639"/>
                    <a:pt x="1" y="12429"/>
                  </a:cubicBezTo>
                  <a:cubicBezTo>
                    <a:pt x="1" y="15755"/>
                    <a:pt x="1300" y="18882"/>
                    <a:pt x="3663" y="21230"/>
                  </a:cubicBezTo>
                  <a:cubicBezTo>
                    <a:pt x="6014" y="23570"/>
                    <a:pt x="9146" y="24858"/>
                    <a:pt x="12478" y="24858"/>
                  </a:cubicBezTo>
                  <a:cubicBezTo>
                    <a:pt x="9281" y="21413"/>
                    <a:pt x="7653" y="17043"/>
                    <a:pt x="7600" y="12657"/>
                  </a:cubicBezTo>
                  <a:cubicBezTo>
                    <a:pt x="7593" y="12519"/>
                    <a:pt x="7593" y="12378"/>
                    <a:pt x="7600" y="12238"/>
                  </a:cubicBezTo>
                  <a:cubicBezTo>
                    <a:pt x="7646" y="7838"/>
                    <a:pt x="9272" y="3455"/>
                    <a:pt x="12478" y="0"/>
                  </a:cubicBez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68" name="Google Shape;6360;p63">
              <a:extLst>
                <a:ext uri="{FF2B5EF4-FFF2-40B4-BE49-F238E27FC236}">
                  <a16:creationId xmlns:a16="http://schemas.microsoft.com/office/drawing/2014/main" id="{7491481D-D0A7-4FCA-ACD1-67169C100AC4}"/>
                </a:ext>
              </a:extLst>
            </p:cNvPr>
            <p:cNvSpPr/>
            <p:nvPr/>
          </p:nvSpPr>
          <p:spPr>
            <a:xfrm>
              <a:off x="8031909" y="4076904"/>
              <a:ext cx="73084" cy="58227"/>
            </a:xfrm>
            <a:custGeom>
              <a:avLst/>
              <a:gdLst/>
              <a:ahLst/>
              <a:cxnLst/>
              <a:rect l="l" t="t" r="r" b="b"/>
              <a:pathLst>
                <a:path w="3319" h="2644" extrusionOk="0">
                  <a:moveTo>
                    <a:pt x="1660" y="1"/>
                  </a:moveTo>
                  <a:cubicBezTo>
                    <a:pt x="743" y="1"/>
                    <a:pt x="1" y="593"/>
                    <a:pt x="1" y="1322"/>
                  </a:cubicBezTo>
                  <a:cubicBezTo>
                    <a:pt x="1" y="2052"/>
                    <a:pt x="743" y="2644"/>
                    <a:pt x="1660" y="2644"/>
                  </a:cubicBezTo>
                  <a:cubicBezTo>
                    <a:pt x="2576" y="2644"/>
                    <a:pt x="3319" y="2052"/>
                    <a:pt x="3319" y="1322"/>
                  </a:cubicBezTo>
                  <a:cubicBezTo>
                    <a:pt x="3319" y="593"/>
                    <a:pt x="2576" y="1"/>
                    <a:pt x="1660" y="1"/>
                  </a:cubicBezTo>
                  <a:close/>
                </a:path>
              </a:pathLst>
            </a:custGeom>
            <a:solidFill>
              <a:srgbClr val="FF82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69" name="Google Shape;6361;p63">
              <a:extLst>
                <a:ext uri="{FF2B5EF4-FFF2-40B4-BE49-F238E27FC236}">
                  <a16:creationId xmlns:a16="http://schemas.microsoft.com/office/drawing/2014/main" id="{CE2BA106-1F82-46D5-AF02-3361EA6B1F9D}"/>
                </a:ext>
              </a:extLst>
            </p:cNvPr>
            <p:cNvSpPr/>
            <p:nvPr/>
          </p:nvSpPr>
          <p:spPr>
            <a:xfrm>
              <a:off x="8257262" y="4076904"/>
              <a:ext cx="73084" cy="58227"/>
            </a:xfrm>
            <a:custGeom>
              <a:avLst/>
              <a:gdLst/>
              <a:ahLst/>
              <a:cxnLst/>
              <a:rect l="l" t="t" r="r" b="b"/>
              <a:pathLst>
                <a:path w="3319" h="2644" extrusionOk="0">
                  <a:moveTo>
                    <a:pt x="1659" y="1"/>
                  </a:moveTo>
                  <a:cubicBezTo>
                    <a:pt x="743" y="1"/>
                    <a:pt x="0" y="593"/>
                    <a:pt x="0" y="1322"/>
                  </a:cubicBezTo>
                  <a:cubicBezTo>
                    <a:pt x="0" y="2052"/>
                    <a:pt x="743" y="2644"/>
                    <a:pt x="1659" y="2644"/>
                  </a:cubicBezTo>
                  <a:cubicBezTo>
                    <a:pt x="2576" y="2644"/>
                    <a:pt x="3318" y="2052"/>
                    <a:pt x="3318" y="1322"/>
                  </a:cubicBezTo>
                  <a:cubicBezTo>
                    <a:pt x="3318" y="593"/>
                    <a:pt x="2576" y="1"/>
                    <a:pt x="1659" y="1"/>
                  </a:cubicBezTo>
                  <a:close/>
                </a:path>
              </a:pathLst>
            </a:custGeom>
            <a:solidFill>
              <a:srgbClr val="FF82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70" name="Google Shape;6362;p63">
              <a:extLst>
                <a:ext uri="{FF2B5EF4-FFF2-40B4-BE49-F238E27FC236}">
                  <a16:creationId xmlns:a16="http://schemas.microsoft.com/office/drawing/2014/main" id="{D9B11B54-DA3F-4D00-A407-D99D4DCD0F76}"/>
                </a:ext>
              </a:extLst>
            </p:cNvPr>
            <p:cNvSpPr/>
            <p:nvPr/>
          </p:nvSpPr>
          <p:spPr>
            <a:xfrm>
              <a:off x="8133113" y="4056777"/>
              <a:ext cx="95985" cy="60364"/>
            </a:xfrm>
            <a:custGeom>
              <a:avLst/>
              <a:gdLst/>
              <a:ahLst/>
              <a:cxnLst/>
              <a:rect l="l" t="t" r="r" b="b"/>
              <a:pathLst>
                <a:path w="4359" h="2741" extrusionOk="0">
                  <a:moveTo>
                    <a:pt x="2180" y="0"/>
                  </a:moveTo>
                  <a:cubicBezTo>
                    <a:pt x="2061" y="0"/>
                    <a:pt x="1941" y="7"/>
                    <a:pt x="1826" y="23"/>
                  </a:cubicBezTo>
                  <a:lnTo>
                    <a:pt x="1416" y="272"/>
                  </a:lnTo>
                  <a:lnTo>
                    <a:pt x="1005" y="272"/>
                  </a:lnTo>
                  <a:cubicBezTo>
                    <a:pt x="402" y="575"/>
                    <a:pt x="2" y="1105"/>
                    <a:pt x="2" y="1708"/>
                  </a:cubicBezTo>
                  <a:cubicBezTo>
                    <a:pt x="1" y="2311"/>
                    <a:pt x="402" y="2564"/>
                    <a:pt x="1005" y="2667"/>
                  </a:cubicBezTo>
                  <a:lnTo>
                    <a:pt x="1416" y="2499"/>
                  </a:lnTo>
                  <a:lnTo>
                    <a:pt x="1826" y="2736"/>
                  </a:lnTo>
                  <a:cubicBezTo>
                    <a:pt x="1931" y="2739"/>
                    <a:pt x="2055" y="2741"/>
                    <a:pt x="2180" y="2741"/>
                  </a:cubicBezTo>
                  <a:cubicBezTo>
                    <a:pt x="2305" y="2741"/>
                    <a:pt x="2430" y="2739"/>
                    <a:pt x="2534" y="2736"/>
                  </a:cubicBezTo>
                  <a:lnTo>
                    <a:pt x="2945" y="2499"/>
                  </a:lnTo>
                  <a:lnTo>
                    <a:pt x="3356" y="2667"/>
                  </a:lnTo>
                  <a:cubicBezTo>
                    <a:pt x="3959" y="2564"/>
                    <a:pt x="4359" y="2311"/>
                    <a:pt x="4359" y="1708"/>
                  </a:cubicBezTo>
                  <a:cubicBezTo>
                    <a:pt x="4359" y="1105"/>
                    <a:pt x="3958" y="575"/>
                    <a:pt x="3356" y="272"/>
                  </a:cubicBezTo>
                  <a:lnTo>
                    <a:pt x="2945" y="272"/>
                  </a:lnTo>
                  <a:lnTo>
                    <a:pt x="2534" y="23"/>
                  </a:lnTo>
                  <a:cubicBezTo>
                    <a:pt x="2420" y="9"/>
                    <a:pt x="2300" y="0"/>
                    <a:pt x="218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71" name="Google Shape;6363;p63">
              <a:extLst>
                <a:ext uri="{FF2B5EF4-FFF2-40B4-BE49-F238E27FC236}">
                  <a16:creationId xmlns:a16="http://schemas.microsoft.com/office/drawing/2014/main" id="{3B15D05F-AB8A-4AA3-AB40-DD959F0BBAB3}"/>
                </a:ext>
              </a:extLst>
            </p:cNvPr>
            <p:cNvSpPr/>
            <p:nvPr/>
          </p:nvSpPr>
          <p:spPr>
            <a:xfrm>
              <a:off x="8188933" y="4057284"/>
              <a:ext cx="18144" cy="59725"/>
            </a:xfrm>
            <a:custGeom>
              <a:avLst/>
              <a:gdLst/>
              <a:ahLst/>
              <a:cxnLst/>
              <a:rect l="l" t="t" r="r" b="b"/>
              <a:pathLst>
                <a:path w="824" h="2712" extrusionOk="0">
                  <a:moveTo>
                    <a:pt x="1" y="0"/>
                  </a:moveTo>
                  <a:lnTo>
                    <a:pt x="1" y="2712"/>
                  </a:lnTo>
                  <a:cubicBezTo>
                    <a:pt x="301" y="2705"/>
                    <a:pt x="580" y="2686"/>
                    <a:pt x="824" y="2644"/>
                  </a:cubicBezTo>
                  <a:lnTo>
                    <a:pt x="824" y="249"/>
                  </a:lnTo>
                  <a:cubicBezTo>
                    <a:pt x="580" y="124"/>
                    <a:pt x="300" y="37"/>
                    <a:pt x="1" y="0"/>
                  </a:cubicBezTo>
                  <a:close/>
                </a:path>
              </a:pathLst>
            </a:custGeom>
            <a:solidFill>
              <a:srgbClr val="B64B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72" name="Google Shape;6364;p63">
              <a:extLst>
                <a:ext uri="{FF2B5EF4-FFF2-40B4-BE49-F238E27FC236}">
                  <a16:creationId xmlns:a16="http://schemas.microsoft.com/office/drawing/2014/main" id="{1454A002-686B-48EA-9432-1F9A5BEC3B40}"/>
                </a:ext>
              </a:extLst>
            </p:cNvPr>
            <p:cNvSpPr/>
            <p:nvPr/>
          </p:nvSpPr>
          <p:spPr>
            <a:xfrm>
              <a:off x="8155221" y="4057284"/>
              <a:ext cx="18122" cy="59725"/>
            </a:xfrm>
            <a:custGeom>
              <a:avLst/>
              <a:gdLst/>
              <a:ahLst/>
              <a:cxnLst/>
              <a:rect l="l" t="t" r="r" b="b"/>
              <a:pathLst>
                <a:path w="823" h="2712" extrusionOk="0">
                  <a:moveTo>
                    <a:pt x="822" y="0"/>
                  </a:moveTo>
                  <a:cubicBezTo>
                    <a:pt x="524" y="37"/>
                    <a:pt x="245" y="124"/>
                    <a:pt x="1" y="249"/>
                  </a:cubicBezTo>
                  <a:lnTo>
                    <a:pt x="1" y="2644"/>
                  </a:lnTo>
                  <a:cubicBezTo>
                    <a:pt x="245" y="2687"/>
                    <a:pt x="525" y="2706"/>
                    <a:pt x="822" y="2712"/>
                  </a:cubicBezTo>
                  <a:lnTo>
                    <a:pt x="822" y="0"/>
                  </a:lnTo>
                  <a:close/>
                </a:path>
              </a:pathLst>
            </a:custGeom>
            <a:solidFill>
              <a:srgbClr val="B64B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73" name="Google Shape;6365;p63">
              <a:extLst>
                <a:ext uri="{FF2B5EF4-FFF2-40B4-BE49-F238E27FC236}">
                  <a16:creationId xmlns:a16="http://schemas.microsoft.com/office/drawing/2014/main" id="{E12DA850-B00A-477A-ABD0-91B2F2FD7190}"/>
                </a:ext>
              </a:extLst>
            </p:cNvPr>
            <p:cNvSpPr/>
            <p:nvPr/>
          </p:nvSpPr>
          <p:spPr>
            <a:xfrm>
              <a:off x="8061768" y="4036122"/>
              <a:ext cx="55997" cy="68908"/>
            </a:xfrm>
            <a:custGeom>
              <a:avLst/>
              <a:gdLst/>
              <a:ahLst/>
              <a:cxnLst/>
              <a:rect l="l" t="t" r="r" b="b"/>
              <a:pathLst>
                <a:path w="2543" h="3129" extrusionOk="0">
                  <a:moveTo>
                    <a:pt x="1272" y="0"/>
                  </a:moveTo>
                  <a:cubicBezTo>
                    <a:pt x="571" y="0"/>
                    <a:pt x="1" y="572"/>
                    <a:pt x="1" y="1271"/>
                  </a:cubicBezTo>
                  <a:lnTo>
                    <a:pt x="1" y="1857"/>
                  </a:lnTo>
                  <a:cubicBezTo>
                    <a:pt x="1" y="2557"/>
                    <a:pt x="571" y="3128"/>
                    <a:pt x="1272" y="3128"/>
                  </a:cubicBezTo>
                  <a:cubicBezTo>
                    <a:pt x="1971" y="3128"/>
                    <a:pt x="2543" y="2557"/>
                    <a:pt x="2543" y="1857"/>
                  </a:cubicBezTo>
                  <a:lnTo>
                    <a:pt x="2543" y="1271"/>
                  </a:lnTo>
                  <a:cubicBezTo>
                    <a:pt x="2543" y="570"/>
                    <a:pt x="1971" y="0"/>
                    <a:pt x="127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74" name="Google Shape;6366;p63">
              <a:extLst>
                <a:ext uri="{FF2B5EF4-FFF2-40B4-BE49-F238E27FC236}">
                  <a16:creationId xmlns:a16="http://schemas.microsoft.com/office/drawing/2014/main" id="{3F485FC0-BDB3-4015-9102-9287C8B137A7}"/>
                </a:ext>
              </a:extLst>
            </p:cNvPr>
            <p:cNvSpPr/>
            <p:nvPr/>
          </p:nvSpPr>
          <p:spPr>
            <a:xfrm>
              <a:off x="8244534" y="4036122"/>
              <a:ext cx="56019" cy="68908"/>
            </a:xfrm>
            <a:custGeom>
              <a:avLst/>
              <a:gdLst/>
              <a:ahLst/>
              <a:cxnLst/>
              <a:rect l="l" t="t" r="r" b="b"/>
              <a:pathLst>
                <a:path w="2544" h="3129" extrusionOk="0">
                  <a:moveTo>
                    <a:pt x="1272" y="0"/>
                  </a:moveTo>
                  <a:cubicBezTo>
                    <a:pt x="571" y="0"/>
                    <a:pt x="1" y="572"/>
                    <a:pt x="1" y="1271"/>
                  </a:cubicBezTo>
                  <a:lnTo>
                    <a:pt x="1" y="1857"/>
                  </a:lnTo>
                  <a:cubicBezTo>
                    <a:pt x="1" y="2557"/>
                    <a:pt x="571" y="3128"/>
                    <a:pt x="1272" y="3128"/>
                  </a:cubicBezTo>
                  <a:cubicBezTo>
                    <a:pt x="1972" y="3128"/>
                    <a:pt x="2542" y="2557"/>
                    <a:pt x="2542" y="1857"/>
                  </a:cubicBezTo>
                  <a:lnTo>
                    <a:pt x="2542" y="1271"/>
                  </a:lnTo>
                  <a:cubicBezTo>
                    <a:pt x="2543" y="570"/>
                    <a:pt x="1972" y="0"/>
                    <a:pt x="127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75" name="Google Shape;6367;p63">
              <a:extLst>
                <a:ext uri="{FF2B5EF4-FFF2-40B4-BE49-F238E27FC236}">
                  <a16:creationId xmlns:a16="http://schemas.microsoft.com/office/drawing/2014/main" id="{FF702297-82C0-458D-9941-A4567994FD78}"/>
                </a:ext>
              </a:extLst>
            </p:cNvPr>
            <p:cNvSpPr/>
            <p:nvPr/>
          </p:nvSpPr>
          <p:spPr>
            <a:xfrm>
              <a:off x="8080419" y="4054773"/>
              <a:ext cx="18695" cy="31580"/>
            </a:xfrm>
            <a:custGeom>
              <a:avLst/>
              <a:gdLst/>
              <a:ahLst/>
              <a:cxnLst/>
              <a:rect l="l" t="t" r="r" b="b"/>
              <a:pathLst>
                <a:path w="849" h="1434" extrusionOk="0">
                  <a:moveTo>
                    <a:pt x="425" y="1"/>
                  </a:moveTo>
                  <a:cubicBezTo>
                    <a:pt x="191" y="1"/>
                    <a:pt x="1" y="192"/>
                    <a:pt x="1" y="424"/>
                  </a:cubicBezTo>
                  <a:lnTo>
                    <a:pt x="1" y="1010"/>
                  </a:lnTo>
                  <a:cubicBezTo>
                    <a:pt x="1" y="1243"/>
                    <a:pt x="191" y="1434"/>
                    <a:pt x="425" y="1434"/>
                  </a:cubicBezTo>
                  <a:cubicBezTo>
                    <a:pt x="657" y="1434"/>
                    <a:pt x="848" y="1243"/>
                    <a:pt x="848" y="1010"/>
                  </a:cubicBezTo>
                  <a:lnTo>
                    <a:pt x="848" y="424"/>
                  </a:lnTo>
                  <a:cubicBezTo>
                    <a:pt x="848" y="190"/>
                    <a:pt x="657" y="1"/>
                    <a:pt x="425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76" name="Google Shape;6368;p63">
              <a:extLst>
                <a:ext uri="{FF2B5EF4-FFF2-40B4-BE49-F238E27FC236}">
                  <a16:creationId xmlns:a16="http://schemas.microsoft.com/office/drawing/2014/main" id="{2B2AE180-E62E-4B0A-99DC-AF51F980AB17}"/>
                </a:ext>
              </a:extLst>
            </p:cNvPr>
            <p:cNvSpPr/>
            <p:nvPr/>
          </p:nvSpPr>
          <p:spPr>
            <a:xfrm>
              <a:off x="8263207" y="4054773"/>
              <a:ext cx="18673" cy="31580"/>
            </a:xfrm>
            <a:custGeom>
              <a:avLst/>
              <a:gdLst/>
              <a:ahLst/>
              <a:cxnLst/>
              <a:rect l="l" t="t" r="r" b="b"/>
              <a:pathLst>
                <a:path w="848" h="1434" extrusionOk="0">
                  <a:moveTo>
                    <a:pt x="424" y="1"/>
                  </a:moveTo>
                  <a:cubicBezTo>
                    <a:pt x="190" y="1"/>
                    <a:pt x="0" y="192"/>
                    <a:pt x="0" y="424"/>
                  </a:cubicBezTo>
                  <a:lnTo>
                    <a:pt x="0" y="1010"/>
                  </a:lnTo>
                  <a:cubicBezTo>
                    <a:pt x="0" y="1243"/>
                    <a:pt x="190" y="1434"/>
                    <a:pt x="424" y="1434"/>
                  </a:cubicBezTo>
                  <a:cubicBezTo>
                    <a:pt x="657" y="1434"/>
                    <a:pt x="848" y="1243"/>
                    <a:pt x="848" y="1010"/>
                  </a:cubicBezTo>
                  <a:lnTo>
                    <a:pt x="848" y="424"/>
                  </a:lnTo>
                  <a:cubicBezTo>
                    <a:pt x="848" y="190"/>
                    <a:pt x="657" y="1"/>
                    <a:pt x="424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</p:grpSp>
      <p:grpSp>
        <p:nvGrpSpPr>
          <p:cNvPr id="77" name="Google Shape;6379;p63">
            <a:extLst>
              <a:ext uri="{FF2B5EF4-FFF2-40B4-BE49-F238E27FC236}">
                <a16:creationId xmlns:a16="http://schemas.microsoft.com/office/drawing/2014/main" id="{BBCA0617-E193-4BB6-90FF-15FA6BBDF3AD}"/>
              </a:ext>
            </a:extLst>
          </p:cNvPr>
          <p:cNvGrpSpPr/>
          <p:nvPr/>
        </p:nvGrpSpPr>
        <p:grpSpPr>
          <a:xfrm>
            <a:off x="6858000" y="3872518"/>
            <a:ext cx="1139105" cy="1056587"/>
            <a:chOff x="5948938" y="3901450"/>
            <a:chExt cx="707675" cy="702050"/>
          </a:xfrm>
        </p:grpSpPr>
        <p:sp>
          <p:nvSpPr>
            <p:cNvPr id="78" name="Google Shape;6380;p63">
              <a:extLst>
                <a:ext uri="{FF2B5EF4-FFF2-40B4-BE49-F238E27FC236}">
                  <a16:creationId xmlns:a16="http://schemas.microsoft.com/office/drawing/2014/main" id="{3693E33D-D7BE-46A7-BBDA-2F986F02391A}"/>
                </a:ext>
              </a:extLst>
            </p:cNvPr>
            <p:cNvSpPr/>
            <p:nvPr/>
          </p:nvSpPr>
          <p:spPr>
            <a:xfrm>
              <a:off x="6085388" y="3901450"/>
              <a:ext cx="447775" cy="701725"/>
            </a:xfrm>
            <a:custGeom>
              <a:avLst/>
              <a:gdLst/>
              <a:ahLst/>
              <a:cxnLst/>
              <a:rect l="l" t="t" r="r" b="b"/>
              <a:pathLst>
                <a:path w="17911" h="28069" extrusionOk="0">
                  <a:moveTo>
                    <a:pt x="3911" y="1"/>
                  </a:moveTo>
                  <a:lnTo>
                    <a:pt x="0" y="2216"/>
                  </a:lnTo>
                  <a:lnTo>
                    <a:pt x="0" y="7148"/>
                  </a:lnTo>
                  <a:lnTo>
                    <a:pt x="3911" y="7148"/>
                  </a:lnTo>
                  <a:cubicBezTo>
                    <a:pt x="7690" y="7148"/>
                    <a:pt x="10764" y="10237"/>
                    <a:pt x="10764" y="14035"/>
                  </a:cubicBezTo>
                  <a:cubicBezTo>
                    <a:pt x="10764" y="17832"/>
                    <a:pt x="7690" y="20922"/>
                    <a:pt x="3911" y="20922"/>
                  </a:cubicBezTo>
                  <a:lnTo>
                    <a:pt x="0" y="20922"/>
                  </a:lnTo>
                  <a:lnTo>
                    <a:pt x="0" y="24556"/>
                  </a:lnTo>
                  <a:lnTo>
                    <a:pt x="1695" y="28069"/>
                  </a:lnTo>
                  <a:lnTo>
                    <a:pt x="3911" y="28069"/>
                  </a:lnTo>
                  <a:cubicBezTo>
                    <a:pt x="11634" y="28069"/>
                    <a:pt x="17911" y="21769"/>
                    <a:pt x="17911" y="14029"/>
                  </a:cubicBezTo>
                  <a:cubicBezTo>
                    <a:pt x="17911" y="6288"/>
                    <a:pt x="11634" y="1"/>
                    <a:pt x="3911" y="1"/>
                  </a:cubicBezTo>
                  <a:close/>
                </a:path>
              </a:pathLst>
            </a:custGeom>
            <a:solidFill>
              <a:schemeClr val="tx2">
                <a:lumMod val="5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79" name="Google Shape;6381;p63">
              <a:extLst>
                <a:ext uri="{FF2B5EF4-FFF2-40B4-BE49-F238E27FC236}">
                  <a16:creationId xmlns:a16="http://schemas.microsoft.com/office/drawing/2014/main" id="{2F2CB131-EEFD-4BC9-9D56-6B559F556CC8}"/>
                </a:ext>
              </a:extLst>
            </p:cNvPr>
            <p:cNvSpPr/>
            <p:nvPr/>
          </p:nvSpPr>
          <p:spPr>
            <a:xfrm>
              <a:off x="5948938" y="3901450"/>
              <a:ext cx="234250" cy="702025"/>
            </a:xfrm>
            <a:custGeom>
              <a:avLst/>
              <a:gdLst/>
              <a:ahLst/>
              <a:cxnLst/>
              <a:rect l="l" t="t" r="r" b="b"/>
              <a:pathLst>
                <a:path w="9370" h="28081" extrusionOk="0">
                  <a:moveTo>
                    <a:pt x="3577" y="1"/>
                  </a:moveTo>
                  <a:cubicBezTo>
                    <a:pt x="1600" y="1"/>
                    <a:pt x="0" y="1601"/>
                    <a:pt x="0" y="3577"/>
                  </a:cubicBezTo>
                  <a:lnTo>
                    <a:pt x="0" y="24504"/>
                  </a:lnTo>
                  <a:cubicBezTo>
                    <a:pt x="0" y="26480"/>
                    <a:pt x="1600" y="28080"/>
                    <a:pt x="3577" y="28080"/>
                  </a:cubicBezTo>
                  <a:lnTo>
                    <a:pt x="9369" y="28080"/>
                  </a:lnTo>
                  <a:cubicBezTo>
                    <a:pt x="7950" y="26661"/>
                    <a:pt x="7153" y="24735"/>
                    <a:pt x="7153" y="22730"/>
                  </a:cubicBezTo>
                  <a:lnTo>
                    <a:pt x="7153" y="5351"/>
                  </a:lnTo>
                  <a:cubicBezTo>
                    <a:pt x="7153" y="3346"/>
                    <a:pt x="7950" y="1418"/>
                    <a:pt x="9369" y="1"/>
                  </a:cubicBezTo>
                  <a:close/>
                </a:path>
              </a:pathLst>
            </a:custGeom>
            <a:solidFill>
              <a:schemeClr val="tx2">
                <a:lumMod val="5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80" name="Google Shape;6382;p63">
              <a:extLst>
                <a:ext uri="{FF2B5EF4-FFF2-40B4-BE49-F238E27FC236}">
                  <a16:creationId xmlns:a16="http://schemas.microsoft.com/office/drawing/2014/main" id="{A78AFE32-2025-44BB-AB2D-49EE6E5FCA03}"/>
                </a:ext>
              </a:extLst>
            </p:cNvPr>
            <p:cNvSpPr/>
            <p:nvPr/>
          </p:nvSpPr>
          <p:spPr>
            <a:xfrm>
              <a:off x="6031013" y="4002725"/>
              <a:ext cx="83075" cy="66075"/>
            </a:xfrm>
            <a:custGeom>
              <a:avLst/>
              <a:gdLst/>
              <a:ahLst/>
              <a:cxnLst/>
              <a:rect l="l" t="t" r="r" b="b"/>
              <a:pathLst>
                <a:path w="3323" h="2643" extrusionOk="0">
                  <a:moveTo>
                    <a:pt x="1662" y="0"/>
                  </a:moveTo>
                  <a:cubicBezTo>
                    <a:pt x="745" y="0"/>
                    <a:pt x="1" y="592"/>
                    <a:pt x="1" y="1322"/>
                  </a:cubicBezTo>
                  <a:cubicBezTo>
                    <a:pt x="1" y="2051"/>
                    <a:pt x="745" y="2643"/>
                    <a:pt x="1662" y="2643"/>
                  </a:cubicBezTo>
                  <a:cubicBezTo>
                    <a:pt x="2579" y="2643"/>
                    <a:pt x="3323" y="2051"/>
                    <a:pt x="3323" y="1322"/>
                  </a:cubicBezTo>
                  <a:cubicBezTo>
                    <a:pt x="3323" y="592"/>
                    <a:pt x="2579" y="0"/>
                    <a:pt x="1662" y="0"/>
                  </a:cubicBezTo>
                  <a:close/>
                </a:path>
              </a:pathLst>
            </a:custGeom>
            <a:solidFill>
              <a:srgbClr val="FF82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81" name="Google Shape;6383;p63">
              <a:extLst>
                <a:ext uri="{FF2B5EF4-FFF2-40B4-BE49-F238E27FC236}">
                  <a16:creationId xmlns:a16="http://schemas.microsoft.com/office/drawing/2014/main" id="{FB9290BD-5FEA-4E9B-A648-5F0C1EE2D58D}"/>
                </a:ext>
              </a:extLst>
            </p:cNvPr>
            <p:cNvSpPr/>
            <p:nvPr/>
          </p:nvSpPr>
          <p:spPr>
            <a:xfrm>
              <a:off x="6255713" y="4002725"/>
              <a:ext cx="83100" cy="66075"/>
            </a:xfrm>
            <a:custGeom>
              <a:avLst/>
              <a:gdLst/>
              <a:ahLst/>
              <a:cxnLst/>
              <a:rect l="l" t="t" r="r" b="b"/>
              <a:pathLst>
                <a:path w="3324" h="2643" extrusionOk="0">
                  <a:moveTo>
                    <a:pt x="1661" y="0"/>
                  </a:moveTo>
                  <a:cubicBezTo>
                    <a:pt x="745" y="0"/>
                    <a:pt x="1" y="592"/>
                    <a:pt x="1" y="1322"/>
                  </a:cubicBezTo>
                  <a:cubicBezTo>
                    <a:pt x="1" y="2051"/>
                    <a:pt x="745" y="2643"/>
                    <a:pt x="1661" y="2643"/>
                  </a:cubicBezTo>
                  <a:cubicBezTo>
                    <a:pt x="2579" y="2643"/>
                    <a:pt x="3323" y="2051"/>
                    <a:pt x="3323" y="1322"/>
                  </a:cubicBezTo>
                  <a:cubicBezTo>
                    <a:pt x="3323" y="592"/>
                    <a:pt x="2579" y="0"/>
                    <a:pt x="1661" y="0"/>
                  </a:cubicBezTo>
                  <a:close/>
                </a:path>
              </a:pathLst>
            </a:custGeom>
            <a:solidFill>
              <a:srgbClr val="FF82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82" name="Google Shape;6384;p63">
              <a:extLst>
                <a:ext uri="{FF2B5EF4-FFF2-40B4-BE49-F238E27FC236}">
                  <a16:creationId xmlns:a16="http://schemas.microsoft.com/office/drawing/2014/main" id="{661FA97A-22C8-4D1D-93A2-1101C3E299E3}"/>
                </a:ext>
              </a:extLst>
            </p:cNvPr>
            <p:cNvSpPr/>
            <p:nvPr/>
          </p:nvSpPr>
          <p:spPr>
            <a:xfrm>
              <a:off x="6086088" y="3976475"/>
              <a:ext cx="21225" cy="38150"/>
            </a:xfrm>
            <a:custGeom>
              <a:avLst/>
              <a:gdLst/>
              <a:ahLst/>
              <a:cxnLst/>
              <a:rect l="l" t="t" r="r" b="b"/>
              <a:pathLst>
                <a:path w="849" h="1526" extrusionOk="0">
                  <a:moveTo>
                    <a:pt x="425" y="0"/>
                  </a:moveTo>
                  <a:cubicBezTo>
                    <a:pt x="193" y="0"/>
                    <a:pt x="1" y="191"/>
                    <a:pt x="1" y="424"/>
                  </a:cubicBezTo>
                  <a:lnTo>
                    <a:pt x="1" y="1102"/>
                  </a:lnTo>
                  <a:cubicBezTo>
                    <a:pt x="1" y="1333"/>
                    <a:pt x="193" y="1526"/>
                    <a:pt x="425" y="1526"/>
                  </a:cubicBezTo>
                  <a:cubicBezTo>
                    <a:pt x="657" y="1526"/>
                    <a:pt x="848" y="1333"/>
                    <a:pt x="848" y="1102"/>
                  </a:cubicBezTo>
                  <a:lnTo>
                    <a:pt x="848" y="424"/>
                  </a:lnTo>
                  <a:cubicBezTo>
                    <a:pt x="848" y="184"/>
                    <a:pt x="657" y="0"/>
                    <a:pt x="425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83" name="Google Shape;6385;p63">
              <a:extLst>
                <a:ext uri="{FF2B5EF4-FFF2-40B4-BE49-F238E27FC236}">
                  <a16:creationId xmlns:a16="http://schemas.microsoft.com/office/drawing/2014/main" id="{9CE976AC-C144-46E8-AB45-C3FC1864EFC9}"/>
                </a:ext>
              </a:extLst>
            </p:cNvPr>
            <p:cNvSpPr/>
            <p:nvPr/>
          </p:nvSpPr>
          <p:spPr>
            <a:xfrm>
              <a:off x="6262513" y="3976475"/>
              <a:ext cx="21200" cy="38150"/>
            </a:xfrm>
            <a:custGeom>
              <a:avLst/>
              <a:gdLst/>
              <a:ahLst/>
              <a:cxnLst/>
              <a:rect l="l" t="t" r="r" b="b"/>
              <a:pathLst>
                <a:path w="848" h="1526" extrusionOk="0">
                  <a:moveTo>
                    <a:pt x="424" y="0"/>
                  </a:moveTo>
                  <a:cubicBezTo>
                    <a:pt x="193" y="0"/>
                    <a:pt x="0" y="191"/>
                    <a:pt x="0" y="424"/>
                  </a:cubicBezTo>
                  <a:lnTo>
                    <a:pt x="0" y="1102"/>
                  </a:lnTo>
                  <a:cubicBezTo>
                    <a:pt x="0" y="1333"/>
                    <a:pt x="193" y="1526"/>
                    <a:pt x="424" y="1526"/>
                  </a:cubicBezTo>
                  <a:cubicBezTo>
                    <a:pt x="655" y="1526"/>
                    <a:pt x="848" y="1333"/>
                    <a:pt x="848" y="1102"/>
                  </a:cubicBezTo>
                  <a:lnTo>
                    <a:pt x="848" y="424"/>
                  </a:lnTo>
                  <a:cubicBezTo>
                    <a:pt x="848" y="184"/>
                    <a:pt x="655" y="0"/>
                    <a:pt x="424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84" name="Google Shape;6386;p63">
              <a:extLst>
                <a:ext uri="{FF2B5EF4-FFF2-40B4-BE49-F238E27FC236}">
                  <a16:creationId xmlns:a16="http://schemas.microsoft.com/office/drawing/2014/main" id="{F11E6093-93F3-480A-B170-49731001ABB7}"/>
                </a:ext>
              </a:extLst>
            </p:cNvPr>
            <p:cNvSpPr/>
            <p:nvPr/>
          </p:nvSpPr>
          <p:spPr>
            <a:xfrm>
              <a:off x="6149763" y="3992750"/>
              <a:ext cx="70250" cy="31825"/>
            </a:xfrm>
            <a:custGeom>
              <a:avLst/>
              <a:gdLst/>
              <a:ahLst/>
              <a:cxnLst/>
              <a:rect l="l" t="t" r="r" b="b"/>
              <a:pathLst>
                <a:path w="2810" h="1273" extrusionOk="0">
                  <a:moveTo>
                    <a:pt x="474" y="1"/>
                  </a:moveTo>
                  <a:cubicBezTo>
                    <a:pt x="374" y="1"/>
                    <a:pt x="273" y="35"/>
                    <a:pt x="193" y="105"/>
                  </a:cubicBezTo>
                  <a:cubicBezTo>
                    <a:pt x="16" y="257"/>
                    <a:pt x="0" y="528"/>
                    <a:pt x="153" y="704"/>
                  </a:cubicBezTo>
                  <a:cubicBezTo>
                    <a:pt x="483" y="1083"/>
                    <a:pt x="942" y="1272"/>
                    <a:pt x="1402" y="1272"/>
                  </a:cubicBezTo>
                  <a:cubicBezTo>
                    <a:pt x="1861" y="1272"/>
                    <a:pt x="2320" y="1083"/>
                    <a:pt x="2650" y="704"/>
                  </a:cubicBezTo>
                  <a:cubicBezTo>
                    <a:pt x="2810" y="528"/>
                    <a:pt x="2787" y="263"/>
                    <a:pt x="2613" y="105"/>
                  </a:cubicBezTo>
                  <a:cubicBezTo>
                    <a:pt x="2532" y="35"/>
                    <a:pt x="2431" y="1"/>
                    <a:pt x="2331" y="1"/>
                  </a:cubicBezTo>
                  <a:cubicBezTo>
                    <a:pt x="2213" y="1"/>
                    <a:pt x="2095" y="49"/>
                    <a:pt x="2013" y="144"/>
                  </a:cubicBezTo>
                  <a:cubicBezTo>
                    <a:pt x="1852" y="330"/>
                    <a:pt x="1627" y="424"/>
                    <a:pt x="1403" y="424"/>
                  </a:cubicBezTo>
                  <a:cubicBezTo>
                    <a:pt x="1178" y="424"/>
                    <a:pt x="953" y="330"/>
                    <a:pt x="792" y="144"/>
                  </a:cubicBezTo>
                  <a:cubicBezTo>
                    <a:pt x="709" y="49"/>
                    <a:pt x="592" y="1"/>
                    <a:pt x="474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85" name="Google Shape;6387;p63">
              <a:extLst>
                <a:ext uri="{FF2B5EF4-FFF2-40B4-BE49-F238E27FC236}">
                  <a16:creationId xmlns:a16="http://schemas.microsoft.com/office/drawing/2014/main" id="{187CA042-57C1-4C0D-A9E5-CDA164CFFA15}"/>
                </a:ext>
              </a:extLst>
            </p:cNvPr>
            <p:cNvSpPr/>
            <p:nvPr/>
          </p:nvSpPr>
          <p:spPr>
            <a:xfrm>
              <a:off x="6438238" y="4392600"/>
              <a:ext cx="218375" cy="210900"/>
            </a:xfrm>
            <a:custGeom>
              <a:avLst/>
              <a:gdLst/>
              <a:ahLst/>
              <a:cxnLst/>
              <a:rect l="l" t="t" r="r" b="b"/>
              <a:pathLst>
                <a:path w="8735" h="8436" extrusionOk="0">
                  <a:moveTo>
                    <a:pt x="5349" y="1"/>
                  </a:moveTo>
                  <a:cubicBezTo>
                    <a:pt x="5248" y="1"/>
                    <a:pt x="5147" y="6"/>
                    <a:pt x="5045" y="16"/>
                  </a:cubicBezTo>
                  <a:lnTo>
                    <a:pt x="3497" y="168"/>
                  </a:lnTo>
                  <a:lnTo>
                    <a:pt x="242" y="3423"/>
                  </a:lnTo>
                  <a:lnTo>
                    <a:pt x="90" y="4971"/>
                  </a:lnTo>
                  <a:cubicBezTo>
                    <a:pt x="1" y="5863"/>
                    <a:pt x="317" y="6755"/>
                    <a:pt x="953" y="7389"/>
                  </a:cubicBezTo>
                  <a:lnTo>
                    <a:pt x="1326" y="7762"/>
                  </a:lnTo>
                  <a:cubicBezTo>
                    <a:pt x="1775" y="8211"/>
                    <a:pt x="2364" y="8435"/>
                    <a:pt x="2953" y="8435"/>
                  </a:cubicBezTo>
                  <a:cubicBezTo>
                    <a:pt x="3542" y="8435"/>
                    <a:pt x="4131" y="8211"/>
                    <a:pt x="4581" y="7762"/>
                  </a:cubicBezTo>
                  <a:lnTo>
                    <a:pt x="7837" y="4508"/>
                  </a:lnTo>
                  <a:cubicBezTo>
                    <a:pt x="8735" y="3608"/>
                    <a:pt x="8735" y="2152"/>
                    <a:pt x="7837" y="1253"/>
                  </a:cubicBezTo>
                  <a:lnTo>
                    <a:pt x="7464" y="879"/>
                  </a:lnTo>
                  <a:cubicBezTo>
                    <a:pt x="6897" y="313"/>
                    <a:pt x="6136" y="1"/>
                    <a:pt x="5349" y="1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86" name="Google Shape;6388;p63">
              <a:extLst>
                <a:ext uri="{FF2B5EF4-FFF2-40B4-BE49-F238E27FC236}">
                  <a16:creationId xmlns:a16="http://schemas.microsoft.com/office/drawing/2014/main" id="{7DD9B484-113C-4A55-ADCE-3E827A074FD2}"/>
                </a:ext>
              </a:extLst>
            </p:cNvPr>
            <p:cNvSpPr/>
            <p:nvPr/>
          </p:nvSpPr>
          <p:spPr>
            <a:xfrm>
              <a:off x="6367613" y="4325725"/>
              <a:ext cx="266600" cy="260950"/>
            </a:xfrm>
            <a:custGeom>
              <a:avLst/>
              <a:gdLst/>
              <a:ahLst/>
              <a:cxnLst/>
              <a:rect l="l" t="t" r="r" b="b"/>
              <a:pathLst>
                <a:path w="10664" h="10438" extrusionOk="0">
                  <a:moveTo>
                    <a:pt x="5782" y="0"/>
                  </a:moveTo>
                  <a:cubicBezTo>
                    <a:pt x="5193" y="0"/>
                    <a:pt x="4604" y="224"/>
                    <a:pt x="4154" y="673"/>
                  </a:cubicBezTo>
                  <a:lnTo>
                    <a:pt x="898" y="3928"/>
                  </a:lnTo>
                  <a:cubicBezTo>
                    <a:pt x="0" y="4826"/>
                    <a:pt x="0" y="6283"/>
                    <a:pt x="898" y="7183"/>
                  </a:cubicBezTo>
                  <a:lnTo>
                    <a:pt x="4154" y="10437"/>
                  </a:lnTo>
                  <a:cubicBezTo>
                    <a:pt x="3254" y="9538"/>
                    <a:pt x="3254" y="8074"/>
                    <a:pt x="4154" y="7183"/>
                  </a:cubicBezTo>
                  <a:lnTo>
                    <a:pt x="7409" y="3928"/>
                  </a:lnTo>
                  <a:cubicBezTo>
                    <a:pt x="7858" y="3479"/>
                    <a:pt x="8447" y="3255"/>
                    <a:pt x="9036" y="3255"/>
                  </a:cubicBezTo>
                  <a:cubicBezTo>
                    <a:pt x="9625" y="3255"/>
                    <a:pt x="10214" y="3479"/>
                    <a:pt x="10664" y="3928"/>
                  </a:cubicBezTo>
                  <a:lnTo>
                    <a:pt x="7409" y="673"/>
                  </a:lnTo>
                  <a:cubicBezTo>
                    <a:pt x="6960" y="224"/>
                    <a:pt x="6371" y="0"/>
                    <a:pt x="5782" y="0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87" name="Google Shape;6389;p63">
              <a:extLst>
                <a:ext uri="{FF2B5EF4-FFF2-40B4-BE49-F238E27FC236}">
                  <a16:creationId xmlns:a16="http://schemas.microsoft.com/office/drawing/2014/main" id="{32BF5554-C452-44A3-9B1C-9C19BC22022C}"/>
                </a:ext>
              </a:extLst>
            </p:cNvPr>
            <p:cNvSpPr/>
            <p:nvPr/>
          </p:nvSpPr>
          <p:spPr>
            <a:xfrm>
              <a:off x="6497563" y="4450200"/>
              <a:ext cx="28825" cy="28850"/>
            </a:xfrm>
            <a:custGeom>
              <a:avLst/>
              <a:gdLst/>
              <a:ahLst/>
              <a:cxnLst/>
              <a:rect l="l" t="t" r="r" b="b"/>
              <a:pathLst>
                <a:path w="1153" h="1154" extrusionOk="0">
                  <a:moveTo>
                    <a:pt x="576" y="0"/>
                  </a:moveTo>
                  <a:cubicBezTo>
                    <a:pt x="259" y="0"/>
                    <a:pt x="0" y="259"/>
                    <a:pt x="0" y="578"/>
                  </a:cubicBezTo>
                  <a:cubicBezTo>
                    <a:pt x="0" y="895"/>
                    <a:pt x="259" y="1154"/>
                    <a:pt x="576" y="1154"/>
                  </a:cubicBezTo>
                  <a:cubicBezTo>
                    <a:pt x="895" y="1154"/>
                    <a:pt x="1152" y="895"/>
                    <a:pt x="1152" y="578"/>
                  </a:cubicBezTo>
                  <a:cubicBezTo>
                    <a:pt x="1152" y="259"/>
                    <a:pt x="895" y="0"/>
                    <a:pt x="576" y="0"/>
                  </a:cubicBezTo>
                  <a:close/>
                </a:path>
              </a:pathLst>
            </a:custGeom>
            <a:solidFill>
              <a:srgbClr val="EFE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88" name="Google Shape;6390;p63">
              <a:extLst>
                <a:ext uri="{FF2B5EF4-FFF2-40B4-BE49-F238E27FC236}">
                  <a16:creationId xmlns:a16="http://schemas.microsoft.com/office/drawing/2014/main" id="{B28E7D27-AE0F-49EA-A263-F63B9B9D3D51}"/>
                </a:ext>
              </a:extLst>
            </p:cNvPr>
            <p:cNvSpPr/>
            <p:nvPr/>
          </p:nvSpPr>
          <p:spPr>
            <a:xfrm>
              <a:off x="6497563" y="4368675"/>
              <a:ext cx="28825" cy="28875"/>
            </a:xfrm>
            <a:custGeom>
              <a:avLst/>
              <a:gdLst/>
              <a:ahLst/>
              <a:cxnLst/>
              <a:rect l="l" t="t" r="r" b="b"/>
              <a:pathLst>
                <a:path w="1153" h="1155" extrusionOk="0">
                  <a:moveTo>
                    <a:pt x="576" y="1"/>
                  </a:moveTo>
                  <a:cubicBezTo>
                    <a:pt x="259" y="1"/>
                    <a:pt x="0" y="259"/>
                    <a:pt x="0" y="577"/>
                  </a:cubicBezTo>
                  <a:cubicBezTo>
                    <a:pt x="0" y="896"/>
                    <a:pt x="259" y="1154"/>
                    <a:pt x="576" y="1154"/>
                  </a:cubicBezTo>
                  <a:cubicBezTo>
                    <a:pt x="895" y="1154"/>
                    <a:pt x="1152" y="896"/>
                    <a:pt x="1152" y="577"/>
                  </a:cubicBezTo>
                  <a:cubicBezTo>
                    <a:pt x="1152" y="259"/>
                    <a:pt x="895" y="1"/>
                    <a:pt x="576" y="1"/>
                  </a:cubicBezTo>
                  <a:close/>
                </a:path>
              </a:pathLst>
            </a:custGeom>
            <a:solidFill>
              <a:srgbClr val="EFE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89" name="Google Shape;6391;p63">
              <a:extLst>
                <a:ext uri="{FF2B5EF4-FFF2-40B4-BE49-F238E27FC236}">
                  <a16:creationId xmlns:a16="http://schemas.microsoft.com/office/drawing/2014/main" id="{AAA78880-D63D-444A-B1FE-99A402F76626}"/>
                </a:ext>
              </a:extLst>
            </p:cNvPr>
            <p:cNvSpPr/>
            <p:nvPr/>
          </p:nvSpPr>
          <p:spPr>
            <a:xfrm>
              <a:off x="6416188" y="4450200"/>
              <a:ext cx="28825" cy="28850"/>
            </a:xfrm>
            <a:custGeom>
              <a:avLst/>
              <a:gdLst/>
              <a:ahLst/>
              <a:cxnLst/>
              <a:rect l="l" t="t" r="r" b="b"/>
              <a:pathLst>
                <a:path w="1153" h="1154" extrusionOk="0">
                  <a:moveTo>
                    <a:pt x="577" y="0"/>
                  </a:moveTo>
                  <a:cubicBezTo>
                    <a:pt x="258" y="0"/>
                    <a:pt x="1" y="259"/>
                    <a:pt x="1" y="578"/>
                  </a:cubicBezTo>
                  <a:cubicBezTo>
                    <a:pt x="1" y="895"/>
                    <a:pt x="258" y="1154"/>
                    <a:pt x="577" y="1154"/>
                  </a:cubicBezTo>
                  <a:cubicBezTo>
                    <a:pt x="896" y="1154"/>
                    <a:pt x="1153" y="895"/>
                    <a:pt x="1153" y="578"/>
                  </a:cubicBezTo>
                  <a:cubicBezTo>
                    <a:pt x="1153" y="259"/>
                    <a:pt x="896" y="0"/>
                    <a:pt x="577" y="0"/>
                  </a:cubicBezTo>
                  <a:close/>
                </a:path>
              </a:pathLst>
            </a:custGeom>
            <a:solidFill>
              <a:srgbClr val="EFE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90" name="Google Shape;6392;p63">
              <a:extLst>
                <a:ext uri="{FF2B5EF4-FFF2-40B4-BE49-F238E27FC236}">
                  <a16:creationId xmlns:a16="http://schemas.microsoft.com/office/drawing/2014/main" id="{DE7F5CF2-F583-4533-A8D5-F82B758465BA}"/>
                </a:ext>
              </a:extLst>
            </p:cNvPr>
            <p:cNvSpPr/>
            <p:nvPr/>
          </p:nvSpPr>
          <p:spPr>
            <a:xfrm>
              <a:off x="6497563" y="4531525"/>
              <a:ext cx="28825" cy="28850"/>
            </a:xfrm>
            <a:custGeom>
              <a:avLst/>
              <a:gdLst/>
              <a:ahLst/>
              <a:cxnLst/>
              <a:rect l="l" t="t" r="r" b="b"/>
              <a:pathLst>
                <a:path w="1153" h="1154" extrusionOk="0">
                  <a:moveTo>
                    <a:pt x="576" y="0"/>
                  </a:moveTo>
                  <a:cubicBezTo>
                    <a:pt x="259" y="0"/>
                    <a:pt x="0" y="259"/>
                    <a:pt x="0" y="576"/>
                  </a:cubicBezTo>
                  <a:cubicBezTo>
                    <a:pt x="0" y="895"/>
                    <a:pt x="259" y="1154"/>
                    <a:pt x="576" y="1154"/>
                  </a:cubicBezTo>
                  <a:cubicBezTo>
                    <a:pt x="895" y="1154"/>
                    <a:pt x="1152" y="895"/>
                    <a:pt x="1152" y="576"/>
                  </a:cubicBezTo>
                  <a:cubicBezTo>
                    <a:pt x="1152" y="259"/>
                    <a:pt x="895" y="0"/>
                    <a:pt x="576" y="0"/>
                  </a:cubicBezTo>
                  <a:close/>
                </a:path>
              </a:pathLst>
            </a:custGeom>
            <a:solidFill>
              <a:srgbClr val="EFE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</p:grpSp>
    </p:spTree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3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3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3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8" dur="10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1000"/>
                            </p:stCondLst>
                            <p:childTnLst>
                              <p:par>
                                <p:cTn id="30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2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5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8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1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42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5" dur="10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6" dur="1000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1000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42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0" dur="10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1" dur="1000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1000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4" presetID="42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5" dur="10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6" dur="1000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1000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9" presetID="42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0" dur="10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1" dur="1000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1000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4" presetID="42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5" dur="10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6" dur="1000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" dur="1000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9" presetID="42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0" dur="10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1" dur="1000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1000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4" fill="hold">
                            <p:stCondLst>
                              <p:cond delay="1000"/>
                            </p:stCondLst>
                            <p:childTnLst>
                              <p:par>
                                <p:cTn id="75" presetID="26" presetClass="emph" presetSubtype="0" repeatCount="4000" fill="hold" grpId="2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6" dur="500" tmFilter="0, 0; .2, .5; .8, .5; 1, 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77" dur="250" autoRev="1" fill="hold"/>
                                        <p:tgtEl>
                                          <p:spTgt spid="33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78" presetID="26" presetClass="emph" presetSubtype="0" repeatCount="4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9" dur="500" tmFilter="0, 0; .2, .5; .8, .5; 1, 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80" dur="250" autoRev="1" fill="hold"/>
                                        <p:tgtEl>
                                          <p:spTgt spid="47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1" grpId="0" animBg="1"/>
      <p:bldP spid="31" grpId="1" animBg="1"/>
      <p:bldP spid="32" grpId="0" animBg="1"/>
      <p:bldP spid="32" grpId="1" animBg="1"/>
      <p:bldP spid="33" grpId="0" animBg="1"/>
      <p:bldP spid="33" grpId="2" animBg="1"/>
      <p:bldP spid="34" grpId="0" animBg="1"/>
      <p:bldP spid="34" grpId="1" animBg="1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1"/>
        </a:solidFill>
        <a:effectLst/>
      </p:bgPr>
    </p:bg>
    <p:spTree>
      <p:nvGrpSpPr>
        <p:cNvPr id="1" name="Shape 104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55" name="Google Shape;10455;p50"/>
          <p:cNvSpPr/>
          <p:nvPr/>
        </p:nvSpPr>
        <p:spPr>
          <a:xfrm>
            <a:off x="6585282" y="3657600"/>
            <a:ext cx="4387517" cy="2623633"/>
          </a:xfrm>
          <a:custGeom>
            <a:avLst/>
            <a:gdLst/>
            <a:ahLst/>
            <a:cxnLst/>
            <a:rect l="l" t="t" r="r" b="b"/>
            <a:pathLst>
              <a:path w="129693" h="78709" extrusionOk="0">
                <a:moveTo>
                  <a:pt x="0" y="441"/>
                </a:moveTo>
                <a:lnTo>
                  <a:pt x="129693" y="0"/>
                </a:lnTo>
                <a:lnTo>
                  <a:pt x="129025" y="76159"/>
                </a:lnTo>
                <a:lnTo>
                  <a:pt x="9201" y="78709"/>
                </a:lnTo>
                <a:close/>
              </a:path>
            </a:pathLst>
          </a:custGeom>
          <a:solidFill>
            <a:schemeClr val="lt1"/>
          </a:solidFill>
          <a:ln w="38100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endParaRPr lang="en-US"/>
          </a:p>
        </p:txBody>
      </p:sp>
      <p:pic>
        <p:nvPicPr>
          <p:cNvPr id="10456" name="Google Shape;10456;p50"/>
          <p:cNvPicPr preferRelativeResize="0"/>
          <p:nvPr/>
        </p:nvPicPr>
        <p:blipFill rotWithShape="1">
          <a:blip r:embed="rId5">
            <a:alphaModFix/>
          </a:blip>
          <a:srcRect t="12591" b="12591"/>
          <a:stretch/>
        </p:blipFill>
        <p:spPr>
          <a:xfrm rot="-699181">
            <a:off x="781567" y="943719"/>
            <a:ext cx="4598379" cy="5173711"/>
          </a:xfrm>
          <a:prstGeom prst="roundRect">
            <a:avLst>
              <a:gd name="adj" fmla="val 35833"/>
            </a:avLst>
          </a:prstGeom>
          <a:noFill/>
          <a:ln>
            <a:noFill/>
          </a:ln>
        </p:spPr>
      </p:pic>
      <p:pic>
        <p:nvPicPr>
          <p:cNvPr id="8" name="Picture 7">
            <a:extLst>
              <a:ext uri="{FF2B5EF4-FFF2-40B4-BE49-F238E27FC236}">
                <a16:creationId xmlns:a16="http://schemas.microsoft.com/office/drawing/2014/main" id="{BF058D8A-C2DC-4C66-ADC3-B5513B578432}"/>
              </a:ext>
            </a:extLst>
          </p:cNvPr>
          <p:cNvPicPr>
            <a:picLocks noChangeAspect="1"/>
          </p:cNvPicPr>
          <p:nvPr/>
        </p:nvPicPr>
        <p:blipFill rotWithShape="1">
          <a:blip r:embed="rId6"/>
          <a:srcRect r="56752"/>
          <a:stretch/>
        </p:blipFill>
        <p:spPr>
          <a:xfrm>
            <a:off x="6978066" y="0"/>
            <a:ext cx="3194767" cy="4155250"/>
          </a:xfrm>
          <a:prstGeom prst="rect">
            <a:avLst/>
          </a:prstGeom>
        </p:spPr>
      </p:pic>
      <p:sp>
        <p:nvSpPr>
          <p:cNvPr id="13" name="Google Shape;1106;p15">
            <a:extLst>
              <a:ext uri="{FF2B5EF4-FFF2-40B4-BE49-F238E27FC236}">
                <a16:creationId xmlns:a16="http://schemas.microsoft.com/office/drawing/2014/main" id="{53183ACF-CFA3-49DB-B104-D82A6379D278}"/>
              </a:ext>
            </a:extLst>
          </p:cNvPr>
          <p:cNvSpPr txBox="1">
            <a:spLocks/>
          </p:cNvSpPr>
          <p:nvPr/>
        </p:nvSpPr>
        <p:spPr>
          <a:xfrm>
            <a:off x="6554803" y="4374741"/>
            <a:ext cx="4566187" cy="118934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Slackey"/>
              <a:buNone/>
              <a:defRPr sz="2800" b="0" i="0" u="none" strike="noStrike" cap="none">
                <a:solidFill>
                  <a:schemeClr val="dk1"/>
                </a:solidFill>
                <a:latin typeface="Slackey"/>
                <a:ea typeface="Slackey"/>
                <a:cs typeface="Slackey"/>
                <a:sym typeface="Slackey"/>
              </a:defRPr>
            </a:lvl1pPr>
            <a:lvl2pPr marR="0"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lang="en-US" sz="4000" kern="0" dirty="0" err="1">
                <a:solidFill>
                  <a:srgbClr val="AF1B29"/>
                </a:solidFill>
                <a:latin typeface="Times New Roman" panose="02020603050405020304" pitchFamily="18" charset="0"/>
                <a:ea typeface="Fira Sans Extra Condensed"/>
                <a:cs typeface="Times New Roman" panose="02020603050405020304" pitchFamily="18" charset="0"/>
                <a:sym typeface="Fira Sans Extra Condensed"/>
              </a:rPr>
              <a:t>Các</a:t>
            </a:r>
            <a:r>
              <a:rPr lang="en-US" sz="4000" kern="0" dirty="0">
                <a:solidFill>
                  <a:srgbClr val="AF1B29"/>
                </a:solidFill>
                <a:latin typeface="Times New Roman" panose="02020603050405020304" pitchFamily="18" charset="0"/>
                <a:ea typeface="Fira Sans Extra Condensed"/>
                <a:cs typeface="Times New Roman" panose="02020603050405020304" pitchFamily="18" charset="0"/>
                <a:sym typeface="Fira Sans Extra Condensed"/>
              </a:rPr>
              <a:t> </a:t>
            </a:r>
            <a:r>
              <a:rPr lang="en-US" sz="4000" kern="0" dirty="0" err="1">
                <a:solidFill>
                  <a:srgbClr val="AF1B29"/>
                </a:solidFill>
                <a:latin typeface="Times New Roman" panose="02020603050405020304" pitchFamily="18" charset="0"/>
                <a:ea typeface="Fira Sans Extra Condensed"/>
                <a:cs typeface="Times New Roman" panose="02020603050405020304" pitchFamily="18" charset="0"/>
                <a:sym typeface="Fira Sans Extra Condensed"/>
              </a:rPr>
              <a:t>bạn</a:t>
            </a:r>
            <a:r>
              <a:rPr lang="en-US" sz="4000" kern="0" dirty="0">
                <a:solidFill>
                  <a:srgbClr val="AF1B29"/>
                </a:solidFill>
                <a:latin typeface="Times New Roman" panose="02020603050405020304" pitchFamily="18" charset="0"/>
                <a:ea typeface="Fira Sans Extra Condensed"/>
                <a:cs typeface="Times New Roman" panose="02020603050405020304" pitchFamily="18" charset="0"/>
                <a:sym typeface="Fira Sans Extra Condensed"/>
              </a:rPr>
              <a:t> </a:t>
            </a:r>
            <a:r>
              <a:rPr lang="en-US" sz="4000" kern="0" dirty="0" err="1">
                <a:solidFill>
                  <a:srgbClr val="AF1B29"/>
                </a:solidFill>
                <a:latin typeface="Times New Roman" panose="02020603050405020304" pitchFamily="18" charset="0"/>
                <a:ea typeface="Fira Sans Extra Condensed"/>
                <a:cs typeface="Times New Roman" panose="02020603050405020304" pitchFamily="18" charset="0"/>
                <a:sym typeface="Fira Sans Extra Condensed"/>
              </a:rPr>
              <a:t>có</a:t>
            </a:r>
            <a:r>
              <a:rPr lang="en-US" sz="4000" kern="0" dirty="0">
                <a:solidFill>
                  <a:srgbClr val="AF1B29"/>
                </a:solidFill>
                <a:latin typeface="Times New Roman" panose="02020603050405020304" pitchFamily="18" charset="0"/>
                <a:ea typeface="Fira Sans Extra Condensed"/>
                <a:cs typeface="Times New Roman" panose="02020603050405020304" pitchFamily="18" charset="0"/>
                <a:sym typeface="Fira Sans Extra Condensed"/>
              </a:rPr>
              <a:t> </a:t>
            </a:r>
            <a:r>
              <a:rPr lang="en-US" sz="4000" kern="0" dirty="0" err="1">
                <a:solidFill>
                  <a:srgbClr val="AF1B29"/>
                </a:solidFill>
                <a:latin typeface="Times New Roman" panose="02020603050405020304" pitchFamily="18" charset="0"/>
                <a:ea typeface="Fira Sans Extra Condensed"/>
                <a:cs typeface="Times New Roman" panose="02020603050405020304" pitchFamily="18" charset="0"/>
                <a:sym typeface="Fira Sans Extra Condensed"/>
              </a:rPr>
              <a:t>trí</a:t>
            </a:r>
            <a:r>
              <a:rPr lang="en-US" sz="4000" kern="0" dirty="0">
                <a:solidFill>
                  <a:srgbClr val="AF1B29"/>
                </a:solidFill>
                <a:latin typeface="Times New Roman" panose="02020603050405020304" pitchFamily="18" charset="0"/>
                <a:ea typeface="Fira Sans Extra Condensed"/>
                <a:cs typeface="Times New Roman" panose="02020603050405020304" pitchFamily="18" charset="0"/>
                <a:sym typeface="Fira Sans Extra Condensed"/>
              </a:rPr>
              <a:t> </a:t>
            </a:r>
            <a:r>
              <a:rPr lang="en-US" sz="4000" kern="0" dirty="0" err="1">
                <a:solidFill>
                  <a:srgbClr val="AF1B29"/>
                </a:solidFill>
                <a:latin typeface="Times New Roman" panose="02020603050405020304" pitchFamily="18" charset="0"/>
                <a:ea typeface="Fira Sans Extra Condensed"/>
                <a:cs typeface="Times New Roman" panose="02020603050405020304" pitchFamily="18" charset="0"/>
                <a:sym typeface="Fira Sans Extra Condensed"/>
              </a:rPr>
              <a:t>nhớ</a:t>
            </a:r>
            <a:r>
              <a:rPr lang="en-US" sz="4000" kern="0" dirty="0">
                <a:solidFill>
                  <a:srgbClr val="AF1B29"/>
                </a:solidFill>
                <a:latin typeface="Times New Roman" panose="02020603050405020304" pitchFamily="18" charset="0"/>
                <a:ea typeface="Fira Sans Extra Condensed"/>
                <a:cs typeface="Times New Roman" panose="02020603050405020304" pitchFamily="18" charset="0"/>
                <a:sym typeface="Fira Sans Extra Condensed"/>
              </a:rPr>
              <a:t> </a:t>
            </a:r>
            <a:br>
              <a:rPr lang="en-US" sz="4000" kern="0" dirty="0">
                <a:solidFill>
                  <a:srgbClr val="AF1B29"/>
                </a:solidFill>
                <a:latin typeface="Times New Roman" panose="02020603050405020304" pitchFamily="18" charset="0"/>
                <a:ea typeface="Fira Sans Extra Condensed"/>
                <a:cs typeface="Times New Roman" panose="02020603050405020304" pitchFamily="18" charset="0"/>
                <a:sym typeface="Fira Sans Extra Condensed"/>
              </a:rPr>
            </a:br>
            <a:r>
              <a:rPr lang="en-US" sz="4000" kern="0" dirty="0" err="1">
                <a:solidFill>
                  <a:srgbClr val="AF1B29"/>
                </a:solidFill>
                <a:latin typeface="Times New Roman" panose="02020603050405020304" pitchFamily="18" charset="0"/>
                <a:ea typeface="Fira Sans Extra Condensed"/>
                <a:cs typeface="Times New Roman" panose="02020603050405020304" pitchFamily="18" charset="0"/>
                <a:sym typeface="Fira Sans Extra Condensed"/>
              </a:rPr>
              <a:t>về</a:t>
            </a:r>
            <a:r>
              <a:rPr lang="en-US" sz="4000" kern="0" dirty="0">
                <a:solidFill>
                  <a:srgbClr val="AF1B29"/>
                </a:solidFill>
                <a:latin typeface="Times New Roman" panose="02020603050405020304" pitchFamily="18" charset="0"/>
                <a:ea typeface="Fira Sans Extra Condensed"/>
                <a:cs typeface="Times New Roman" panose="02020603050405020304" pitchFamily="18" charset="0"/>
                <a:sym typeface="Fira Sans Extra Condensed"/>
              </a:rPr>
              <a:t> </a:t>
            </a:r>
            <a:r>
              <a:rPr lang="en-US" sz="4000" kern="0" dirty="0" err="1">
                <a:solidFill>
                  <a:srgbClr val="AF1B29"/>
                </a:solidFill>
                <a:latin typeface="Times New Roman" panose="02020603050405020304" pitchFamily="18" charset="0"/>
                <a:ea typeface="Fira Sans Extra Condensed"/>
                <a:cs typeface="Times New Roman" panose="02020603050405020304" pitchFamily="18" charset="0"/>
                <a:sym typeface="Fira Sans Extra Condensed"/>
              </a:rPr>
              <a:t>thời</a:t>
            </a:r>
            <a:r>
              <a:rPr lang="en-US" sz="4000" kern="0" dirty="0">
                <a:solidFill>
                  <a:srgbClr val="AF1B29"/>
                </a:solidFill>
                <a:latin typeface="Times New Roman" panose="02020603050405020304" pitchFamily="18" charset="0"/>
                <a:ea typeface="Fira Sans Extra Condensed"/>
                <a:cs typeface="Times New Roman" panose="02020603050405020304" pitchFamily="18" charset="0"/>
                <a:sym typeface="Fira Sans Extra Condensed"/>
              </a:rPr>
              <a:t> </a:t>
            </a:r>
            <a:r>
              <a:rPr lang="en-US" sz="4000" kern="0" dirty="0" err="1">
                <a:solidFill>
                  <a:srgbClr val="AF1B29"/>
                </a:solidFill>
                <a:latin typeface="Times New Roman" panose="02020603050405020304" pitchFamily="18" charset="0"/>
                <a:ea typeface="Fira Sans Extra Condensed"/>
                <a:cs typeface="Times New Roman" panose="02020603050405020304" pitchFamily="18" charset="0"/>
                <a:sym typeface="Fira Sans Extra Condensed"/>
              </a:rPr>
              <a:t>gian</a:t>
            </a:r>
            <a:r>
              <a:rPr lang="en-US" sz="4000" kern="0" dirty="0">
                <a:solidFill>
                  <a:srgbClr val="AF1B29"/>
                </a:solidFill>
                <a:latin typeface="Times New Roman" panose="02020603050405020304" pitchFamily="18" charset="0"/>
                <a:ea typeface="Fira Sans Extra Condensed"/>
                <a:cs typeface="Times New Roman" panose="02020603050405020304" pitchFamily="18" charset="0"/>
                <a:sym typeface="Fira Sans Extra Condensed"/>
              </a:rPr>
              <a:t> </a:t>
            </a:r>
            <a:br>
              <a:rPr lang="en-US" sz="4000" kern="0" dirty="0">
                <a:solidFill>
                  <a:srgbClr val="AF1B29"/>
                </a:solidFill>
                <a:latin typeface="Times New Roman" panose="02020603050405020304" pitchFamily="18" charset="0"/>
                <a:ea typeface="Fira Sans Extra Condensed"/>
                <a:cs typeface="Times New Roman" panose="02020603050405020304" pitchFamily="18" charset="0"/>
                <a:sym typeface="Fira Sans Extra Condensed"/>
              </a:rPr>
            </a:br>
            <a:r>
              <a:rPr lang="en-US" sz="4000" kern="0" dirty="0" err="1">
                <a:solidFill>
                  <a:srgbClr val="AF1B29"/>
                </a:solidFill>
                <a:latin typeface="Times New Roman" panose="02020603050405020304" pitchFamily="18" charset="0"/>
                <a:ea typeface="Fira Sans Extra Condensed"/>
                <a:cs typeface="Times New Roman" panose="02020603050405020304" pitchFamily="18" charset="0"/>
                <a:sym typeface="Fira Sans Extra Condensed"/>
              </a:rPr>
              <a:t>thật</a:t>
            </a:r>
            <a:r>
              <a:rPr lang="en-US" sz="4000" kern="0" dirty="0">
                <a:solidFill>
                  <a:srgbClr val="AF1B29"/>
                </a:solidFill>
                <a:latin typeface="Times New Roman" panose="02020603050405020304" pitchFamily="18" charset="0"/>
                <a:ea typeface="Fira Sans Extra Condensed"/>
                <a:cs typeface="Times New Roman" panose="02020603050405020304" pitchFamily="18" charset="0"/>
                <a:sym typeface="Fira Sans Extra Condensed"/>
              </a:rPr>
              <a:t> </a:t>
            </a:r>
            <a:r>
              <a:rPr lang="en-US" sz="4000" kern="0" dirty="0" err="1">
                <a:solidFill>
                  <a:srgbClr val="AF1B29"/>
                </a:solidFill>
                <a:latin typeface="Times New Roman" panose="02020603050405020304" pitchFamily="18" charset="0"/>
                <a:ea typeface="Fira Sans Extra Condensed"/>
                <a:cs typeface="Times New Roman" panose="02020603050405020304" pitchFamily="18" charset="0"/>
                <a:sym typeface="Fira Sans Extra Condensed"/>
              </a:rPr>
              <a:t>tốt</a:t>
            </a:r>
            <a:r>
              <a:rPr lang="en-US" sz="4000" kern="0" dirty="0">
                <a:solidFill>
                  <a:srgbClr val="AF1B29"/>
                </a:solidFill>
                <a:latin typeface="Times New Roman" panose="02020603050405020304" pitchFamily="18" charset="0"/>
                <a:ea typeface="Fira Sans Extra Condensed"/>
                <a:cs typeface="Times New Roman" panose="02020603050405020304" pitchFamily="18" charset="0"/>
                <a:sym typeface="Fira Sans Extra Condensed"/>
              </a:rPr>
              <a:t>!</a:t>
            </a:r>
          </a:p>
        </p:txBody>
      </p:sp>
      <p:pic>
        <p:nvPicPr>
          <p:cNvPr id="9" name="anime-wow-sound-effect">
            <a:hlinkClick r:id="" action="ppaction://media"/>
            <a:extLst>
              <a:ext uri="{FF2B5EF4-FFF2-40B4-BE49-F238E27FC236}">
                <a16:creationId xmlns:a16="http://schemas.microsoft.com/office/drawing/2014/main" id="{C1228137-805E-435C-AB96-9B51C4E88D6C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7"/>
          <a:stretch>
            <a:fillRect/>
          </a:stretch>
        </p:blipFill>
        <p:spPr>
          <a:xfrm>
            <a:off x="-1284866" y="3286892"/>
            <a:ext cx="487363" cy="487363"/>
          </a:xfrm>
          <a:prstGeom prst="rect">
            <a:avLst/>
          </a:prstGeom>
        </p:spPr>
      </p:pic>
    </p:spTree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4179" fill="hold"/>
                                        <p:tgtEl>
                                          <p:spTgt spid="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Rot by="120000">
                                      <p:cBhvr>
                                        <p:cTn id="12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3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4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5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6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7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1045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1045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104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2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9"/>
                </p:tgtEl>
              </p:cMediaNode>
            </p:audio>
          </p:childTnLst>
        </p:cTn>
      </p:par>
    </p:tnLst>
    <p:bldLst>
      <p:bldP spid="13" grpId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3"/>
        </a:solidFill>
        <a:effectLst/>
      </p:bgPr>
    </p:bg>
    <p:spTree>
      <p:nvGrpSpPr>
        <p:cNvPr id="1" name="Shape 104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43" name="Google Shape;10443;p49"/>
          <p:cNvSpPr/>
          <p:nvPr/>
        </p:nvSpPr>
        <p:spPr>
          <a:xfrm>
            <a:off x="1798500" y="658767"/>
            <a:ext cx="8595000" cy="5540544"/>
          </a:xfrm>
          <a:prstGeom prst="irregularSeal1">
            <a:avLst/>
          </a:prstGeom>
          <a:solidFill>
            <a:schemeClr val="lt1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10444" name="Google Shape;10444;p49"/>
          <p:cNvGrpSpPr/>
          <p:nvPr/>
        </p:nvGrpSpPr>
        <p:grpSpPr>
          <a:xfrm rot="2700000">
            <a:off x="-431825" y="-165085"/>
            <a:ext cx="2184416" cy="2019591"/>
            <a:chOff x="0" y="25"/>
            <a:chExt cx="1638328" cy="1771501"/>
          </a:xfrm>
        </p:grpSpPr>
        <p:sp>
          <p:nvSpPr>
            <p:cNvPr id="10445" name="Google Shape;10445;p49"/>
            <p:cNvSpPr/>
            <p:nvPr/>
          </p:nvSpPr>
          <p:spPr>
            <a:xfrm>
              <a:off x="419100" y="25"/>
              <a:ext cx="1085981" cy="1352407"/>
            </a:xfrm>
            <a:custGeom>
              <a:avLst/>
              <a:gdLst/>
              <a:ahLst/>
              <a:cxnLst/>
              <a:rect l="l" t="t" r="r" b="b"/>
              <a:pathLst>
                <a:path w="129053" h="135410" extrusionOk="0">
                  <a:moveTo>
                    <a:pt x="1" y="0"/>
                  </a:moveTo>
                  <a:lnTo>
                    <a:pt x="129053" y="135409"/>
                  </a:lnTo>
                  <a:lnTo>
                    <a:pt x="129053" y="135409"/>
                  </a:lnTo>
                  <a:lnTo>
                    <a:pt x="249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46" name="Google Shape;10446;p49"/>
            <p:cNvSpPr/>
            <p:nvPr/>
          </p:nvSpPr>
          <p:spPr>
            <a:xfrm>
              <a:off x="0" y="25"/>
              <a:ext cx="1638328" cy="1771501"/>
            </a:xfrm>
            <a:custGeom>
              <a:avLst/>
              <a:gdLst/>
              <a:ahLst/>
              <a:cxnLst/>
              <a:rect l="l" t="t" r="r" b="b"/>
              <a:pathLst>
                <a:path w="129053" h="135410" extrusionOk="0">
                  <a:moveTo>
                    <a:pt x="1" y="0"/>
                  </a:moveTo>
                  <a:lnTo>
                    <a:pt x="129053" y="135409"/>
                  </a:lnTo>
                  <a:lnTo>
                    <a:pt x="129053" y="135409"/>
                  </a:lnTo>
                  <a:lnTo>
                    <a:pt x="249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447" name="Google Shape;10447;p49"/>
          <p:cNvGrpSpPr/>
          <p:nvPr/>
        </p:nvGrpSpPr>
        <p:grpSpPr>
          <a:xfrm rot="2700000">
            <a:off x="10426501" y="4971907"/>
            <a:ext cx="2184416" cy="2019591"/>
            <a:chOff x="7505675" y="3372000"/>
            <a:chExt cx="1638328" cy="1771501"/>
          </a:xfrm>
        </p:grpSpPr>
        <p:sp>
          <p:nvSpPr>
            <p:cNvPr id="10448" name="Google Shape;10448;p49"/>
            <p:cNvSpPr/>
            <p:nvPr/>
          </p:nvSpPr>
          <p:spPr>
            <a:xfrm rot="10800000">
              <a:off x="7638922" y="3791094"/>
              <a:ext cx="1085981" cy="1352407"/>
            </a:xfrm>
            <a:custGeom>
              <a:avLst/>
              <a:gdLst/>
              <a:ahLst/>
              <a:cxnLst/>
              <a:rect l="l" t="t" r="r" b="b"/>
              <a:pathLst>
                <a:path w="129053" h="135410" extrusionOk="0">
                  <a:moveTo>
                    <a:pt x="1" y="0"/>
                  </a:moveTo>
                  <a:lnTo>
                    <a:pt x="129053" y="135409"/>
                  </a:lnTo>
                  <a:lnTo>
                    <a:pt x="129053" y="135409"/>
                  </a:lnTo>
                  <a:lnTo>
                    <a:pt x="249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49" name="Google Shape;10449;p49"/>
            <p:cNvSpPr/>
            <p:nvPr/>
          </p:nvSpPr>
          <p:spPr>
            <a:xfrm rot="10800000">
              <a:off x="7505675" y="3372000"/>
              <a:ext cx="1638328" cy="1771501"/>
            </a:xfrm>
            <a:custGeom>
              <a:avLst/>
              <a:gdLst/>
              <a:ahLst/>
              <a:cxnLst/>
              <a:rect l="l" t="t" r="r" b="b"/>
              <a:pathLst>
                <a:path w="129053" h="135410" extrusionOk="0">
                  <a:moveTo>
                    <a:pt x="1" y="0"/>
                  </a:moveTo>
                  <a:lnTo>
                    <a:pt x="129053" y="135409"/>
                  </a:lnTo>
                  <a:lnTo>
                    <a:pt x="129053" y="135409"/>
                  </a:lnTo>
                  <a:lnTo>
                    <a:pt x="249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" name="TextBox 11">
            <a:extLst>
              <a:ext uri="{FF2B5EF4-FFF2-40B4-BE49-F238E27FC236}">
                <a16:creationId xmlns:a16="http://schemas.microsoft.com/office/drawing/2014/main" id="{15CE596E-078D-4B23-BDF0-CB437E1BA12D}"/>
              </a:ext>
            </a:extLst>
          </p:cNvPr>
          <p:cNvSpPr txBox="1"/>
          <p:nvPr/>
        </p:nvSpPr>
        <p:spPr>
          <a:xfrm>
            <a:off x="2438400" y="2133600"/>
            <a:ext cx="6934200" cy="1677190"/>
          </a:xfrm>
          <a:prstGeom prst="rect">
            <a:avLst/>
          </a:prstGeom>
          <a:noFill/>
        </p:spPr>
        <p:txBody>
          <a:bodyPr wrap="square" lIns="91440" tIns="45720" rIns="91440" bIns="4572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8800" noProof="0" dirty="0" smtClean="0">
                <a:solidFill>
                  <a:srgbClr val="E32127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8000" noProof="0" dirty="0" smtClean="0">
                <a:solidFill>
                  <a:srgbClr val="E32127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KHÁM PHÁ</a:t>
            </a:r>
            <a:endParaRPr kumimoji="0" lang="en-US" sz="8000" b="0" i="0" u="none" strike="noStrike" kern="1200" cap="none" spc="0" normalizeH="0" baseline="0" noProof="0" dirty="0">
              <a:ln>
                <a:noFill/>
              </a:ln>
              <a:solidFill>
                <a:srgbClr val="E32127"/>
              </a:solidFill>
              <a:effectLst/>
              <a:uLnTx/>
              <a:uFillTx/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5D0FD2A2-4F29-4AD2-809F-601017E9E7C8}"/>
              </a:ext>
            </a:extLst>
          </p:cNvPr>
          <p:cNvGrpSpPr/>
          <p:nvPr/>
        </p:nvGrpSpPr>
        <p:grpSpPr>
          <a:xfrm rot="1809567">
            <a:off x="4968859" y="4036213"/>
            <a:ext cx="1585752" cy="2310429"/>
            <a:chOff x="5500906" y="2194433"/>
            <a:chExt cx="1190188" cy="1734095"/>
          </a:xfrm>
        </p:grpSpPr>
        <p:sp>
          <p:nvSpPr>
            <p:cNvPr id="15" name="Google Shape;4060;p33">
              <a:extLst>
                <a:ext uri="{FF2B5EF4-FFF2-40B4-BE49-F238E27FC236}">
                  <a16:creationId xmlns:a16="http://schemas.microsoft.com/office/drawing/2014/main" id="{03163D41-D197-40F7-8F02-47F0FB813761}"/>
                </a:ext>
              </a:extLst>
            </p:cNvPr>
            <p:cNvSpPr/>
            <p:nvPr/>
          </p:nvSpPr>
          <p:spPr>
            <a:xfrm>
              <a:off x="5512273" y="2205800"/>
              <a:ext cx="1166427" cy="1711357"/>
            </a:xfrm>
            <a:custGeom>
              <a:avLst/>
              <a:gdLst/>
              <a:ahLst/>
              <a:cxnLst/>
              <a:rect l="l" t="t" r="r" b="b"/>
              <a:pathLst>
                <a:path w="44424" h="65178" extrusionOk="0">
                  <a:moveTo>
                    <a:pt x="21936" y="1"/>
                  </a:moveTo>
                  <a:lnTo>
                    <a:pt x="20873" y="40"/>
                  </a:lnTo>
                  <a:lnTo>
                    <a:pt x="19810" y="119"/>
                  </a:lnTo>
                  <a:lnTo>
                    <a:pt x="18786" y="237"/>
                  </a:lnTo>
                  <a:lnTo>
                    <a:pt x="17762" y="473"/>
                  </a:lnTo>
                  <a:lnTo>
                    <a:pt x="16777" y="710"/>
                  </a:lnTo>
                  <a:lnTo>
                    <a:pt x="15793" y="1025"/>
                  </a:lnTo>
                  <a:lnTo>
                    <a:pt x="14848" y="1379"/>
                  </a:lnTo>
                  <a:lnTo>
                    <a:pt x="13902" y="1773"/>
                  </a:lnTo>
                  <a:lnTo>
                    <a:pt x="12997" y="2206"/>
                  </a:lnTo>
                  <a:lnTo>
                    <a:pt x="12130" y="2679"/>
                  </a:lnTo>
                  <a:lnTo>
                    <a:pt x="11264" y="3191"/>
                  </a:lnTo>
                  <a:lnTo>
                    <a:pt x="10437" y="3781"/>
                  </a:lnTo>
                  <a:lnTo>
                    <a:pt x="9610" y="4372"/>
                  </a:lnTo>
                  <a:lnTo>
                    <a:pt x="8822" y="5002"/>
                  </a:lnTo>
                  <a:lnTo>
                    <a:pt x="8074" y="5672"/>
                  </a:lnTo>
                  <a:lnTo>
                    <a:pt x="7365" y="6380"/>
                  </a:lnTo>
                  <a:lnTo>
                    <a:pt x="6656" y="7089"/>
                  </a:lnTo>
                  <a:lnTo>
                    <a:pt x="5987" y="7838"/>
                  </a:lnTo>
                  <a:lnTo>
                    <a:pt x="5357" y="8625"/>
                  </a:lnTo>
                  <a:lnTo>
                    <a:pt x="4726" y="9413"/>
                  </a:lnTo>
                  <a:lnTo>
                    <a:pt x="4175" y="10240"/>
                  </a:lnTo>
                  <a:lnTo>
                    <a:pt x="3624" y="11067"/>
                  </a:lnTo>
                  <a:lnTo>
                    <a:pt x="3112" y="11894"/>
                  </a:lnTo>
                  <a:lnTo>
                    <a:pt x="2679" y="12760"/>
                  </a:lnTo>
                  <a:lnTo>
                    <a:pt x="2245" y="13666"/>
                  </a:lnTo>
                  <a:lnTo>
                    <a:pt x="1812" y="14532"/>
                  </a:lnTo>
                  <a:lnTo>
                    <a:pt x="1458" y="15438"/>
                  </a:lnTo>
                  <a:lnTo>
                    <a:pt x="1143" y="16344"/>
                  </a:lnTo>
                  <a:lnTo>
                    <a:pt x="867" y="17210"/>
                  </a:lnTo>
                  <a:lnTo>
                    <a:pt x="631" y="18116"/>
                  </a:lnTo>
                  <a:lnTo>
                    <a:pt x="434" y="19022"/>
                  </a:lnTo>
                  <a:lnTo>
                    <a:pt x="276" y="19928"/>
                  </a:lnTo>
                  <a:lnTo>
                    <a:pt x="119" y="20991"/>
                  </a:lnTo>
                  <a:lnTo>
                    <a:pt x="40" y="22015"/>
                  </a:lnTo>
                  <a:lnTo>
                    <a:pt x="1" y="23078"/>
                  </a:lnTo>
                  <a:lnTo>
                    <a:pt x="40" y="24102"/>
                  </a:lnTo>
                  <a:lnTo>
                    <a:pt x="79" y="25166"/>
                  </a:lnTo>
                  <a:lnTo>
                    <a:pt x="198" y="26229"/>
                  </a:lnTo>
                  <a:lnTo>
                    <a:pt x="355" y="27253"/>
                  </a:lnTo>
                  <a:lnTo>
                    <a:pt x="552" y="28316"/>
                  </a:lnTo>
                  <a:lnTo>
                    <a:pt x="828" y="29379"/>
                  </a:lnTo>
                  <a:lnTo>
                    <a:pt x="1143" y="30403"/>
                  </a:lnTo>
                  <a:lnTo>
                    <a:pt x="1497" y="31427"/>
                  </a:lnTo>
                  <a:lnTo>
                    <a:pt x="1891" y="32451"/>
                  </a:lnTo>
                  <a:lnTo>
                    <a:pt x="2324" y="33475"/>
                  </a:lnTo>
                  <a:lnTo>
                    <a:pt x="2797" y="34460"/>
                  </a:lnTo>
                  <a:lnTo>
                    <a:pt x="3348" y="35444"/>
                  </a:lnTo>
                  <a:lnTo>
                    <a:pt x="3899" y="36429"/>
                  </a:lnTo>
                  <a:lnTo>
                    <a:pt x="4530" y="37413"/>
                  </a:lnTo>
                  <a:lnTo>
                    <a:pt x="5199" y="38319"/>
                  </a:lnTo>
                  <a:lnTo>
                    <a:pt x="6459" y="40052"/>
                  </a:lnTo>
                  <a:lnTo>
                    <a:pt x="7562" y="41548"/>
                  </a:lnTo>
                  <a:lnTo>
                    <a:pt x="8034" y="42257"/>
                  </a:lnTo>
                  <a:lnTo>
                    <a:pt x="8507" y="42927"/>
                  </a:lnTo>
                  <a:lnTo>
                    <a:pt x="8901" y="43636"/>
                  </a:lnTo>
                  <a:lnTo>
                    <a:pt x="9295" y="44305"/>
                  </a:lnTo>
                  <a:lnTo>
                    <a:pt x="9570" y="44975"/>
                  </a:lnTo>
                  <a:lnTo>
                    <a:pt x="9807" y="45644"/>
                  </a:lnTo>
                  <a:lnTo>
                    <a:pt x="9964" y="46156"/>
                  </a:lnTo>
                  <a:lnTo>
                    <a:pt x="10043" y="46629"/>
                  </a:lnTo>
                  <a:lnTo>
                    <a:pt x="10200" y="47692"/>
                  </a:lnTo>
                  <a:lnTo>
                    <a:pt x="10279" y="48834"/>
                  </a:lnTo>
                  <a:lnTo>
                    <a:pt x="10358" y="50055"/>
                  </a:lnTo>
                  <a:lnTo>
                    <a:pt x="10437" y="51433"/>
                  </a:lnTo>
                  <a:lnTo>
                    <a:pt x="10555" y="52851"/>
                  </a:lnTo>
                  <a:lnTo>
                    <a:pt x="10673" y="53717"/>
                  </a:lnTo>
                  <a:lnTo>
                    <a:pt x="10791" y="54544"/>
                  </a:lnTo>
                  <a:lnTo>
                    <a:pt x="10949" y="55332"/>
                  </a:lnTo>
                  <a:lnTo>
                    <a:pt x="11146" y="56120"/>
                  </a:lnTo>
                  <a:lnTo>
                    <a:pt x="11382" y="56868"/>
                  </a:lnTo>
                  <a:lnTo>
                    <a:pt x="11618" y="57577"/>
                  </a:lnTo>
                  <a:lnTo>
                    <a:pt x="11894" y="58246"/>
                  </a:lnTo>
                  <a:lnTo>
                    <a:pt x="12209" y="58916"/>
                  </a:lnTo>
                  <a:lnTo>
                    <a:pt x="12563" y="59546"/>
                  </a:lnTo>
                  <a:lnTo>
                    <a:pt x="12918" y="60137"/>
                  </a:lnTo>
                  <a:lnTo>
                    <a:pt x="13312" y="60727"/>
                  </a:lnTo>
                  <a:lnTo>
                    <a:pt x="13745" y="61239"/>
                  </a:lnTo>
                  <a:lnTo>
                    <a:pt x="14178" y="61791"/>
                  </a:lnTo>
                  <a:lnTo>
                    <a:pt x="14651" y="62263"/>
                  </a:lnTo>
                  <a:lnTo>
                    <a:pt x="15163" y="62696"/>
                  </a:lnTo>
                  <a:lnTo>
                    <a:pt x="15714" y="63130"/>
                  </a:lnTo>
                  <a:lnTo>
                    <a:pt x="16344" y="63563"/>
                  </a:lnTo>
                  <a:lnTo>
                    <a:pt x="17014" y="63957"/>
                  </a:lnTo>
                  <a:lnTo>
                    <a:pt x="17683" y="64272"/>
                  </a:lnTo>
                  <a:lnTo>
                    <a:pt x="18431" y="64547"/>
                  </a:lnTo>
                  <a:lnTo>
                    <a:pt x="19179" y="64784"/>
                  </a:lnTo>
                  <a:lnTo>
                    <a:pt x="19967" y="64941"/>
                  </a:lnTo>
                  <a:lnTo>
                    <a:pt x="20755" y="65099"/>
                  </a:lnTo>
                  <a:lnTo>
                    <a:pt x="21582" y="65138"/>
                  </a:lnTo>
                  <a:lnTo>
                    <a:pt x="21897" y="65177"/>
                  </a:lnTo>
                  <a:lnTo>
                    <a:pt x="22448" y="65177"/>
                  </a:lnTo>
                  <a:lnTo>
                    <a:pt x="22960" y="65138"/>
                  </a:lnTo>
                  <a:lnTo>
                    <a:pt x="23787" y="65059"/>
                  </a:lnTo>
                  <a:lnTo>
                    <a:pt x="24575" y="64941"/>
                  </a:lnTo>
                  <a:lnTo>
                    <a:pt x="25323" y="64784"/>
                  </a:lnTo>
                  <a:lnTo>
                    <a:pt x="26071" y="64547"/>
                  </a:lnTo>
                  <a:lnTo>
                    <a:pt x="26780" y="64272"/>
                  </a:lnTo>
                  <a:lnTo>
                    <a:pt x="27450" y="63917"/>
                  </a:lnTo>
                  <a:lnTo>
                    <a:pt x="28119" y="63563"/>
                  </a:lnTo>
                  <a:lnTo>
                    <a:pt x="28749" y="63130"/>
                  </a:lnTo>
                  <a:lnTo>
                    <a:pt x="29261" y="62696"/>
                  </a:lnTo>
                  <a:lnTo>
                    <a:pt x="29773" y="62263"/>
                  </a:lnTo>
                  <a:lnTo>
                    <a:pt x="30246" y="61751"/>
                  </a:lnTo>
                  <a:lnTo>
                    <a:pt x="30718" y="61239"/>
                  </a:lnTo>
                  <a:lnTo>
                    <a:pt x="31152" y="60727"/>
                  </a:lnTo>
                  <a:lnTo>
                    <a:pt x="31545" y="60137"/>
                  </a:lnTo>
                  <a:lnTo>
                    <a:pt x="31900" y="59546"/>
                  </a:lnTo>
                  <a:lnTo>
                    <a:pt x="32215" y="58916"/>
                  </a:lnTo>
                  <a:lnTo>
                    <a:pt x="32530" y="58246"/>
                  </a:lnTo>
                  <a:lnTo>
                    <a:pt x="32806" y="57577"/>
                  </a:lnTo>
                  <a:lnTo>
                    <a:pt x="33081" y="56868"/>
                  </a:lnTo>
                  <a:lnTo>
                    <a:pt x="33278" y="56120"/>
                  </a:lnTo>
                  <a:lnTo>
                    <a:pt x="33475" y="55332"/>
                  </a:lnTo>
                  <a:lnTo>
                    <a:pt x="33633" y="54544"/>
                  </a:lnTo>
                  <a:lnTo>
                    <a:pt x="33790" y="53717"/>
                  </a:lnTo>
                  <a:lnTo>
                    <a:pt x="33908" y="52851"/>
                  </a:lnTo>
                  <a:lnTo>
                    <a:pt x="33987" y="51433"/>
                  </a:lnTo>
                  <a:lnTo>
                    <a:pt x="34066" y="50055"/>
                  </a:lnTo>
                  <a:lnTo>
                    <a:pt x="34145" y="48834"/>
                  </a:lnTo>
                  <a:lnTo>
                    <a:pt x="34263" y="47692"/>
                  </a:lnTo>
                  <a:lnTo>
                    <a:pt x="34381" y="46629"/>
                  </a:lnTo>
                  <a:lnTo>
                    <a:pt x="34499" y="46156"/>
                  </a:lnTo>
                  <a:lnTo>
                    <a:pt x="34617" y="45644"/>
                  </a:lnTo>
                  <a:lnTo>
                    <a:pt x="34853" y="44975"/>
                  </a:lnTo>
                  <a:lnTo>
                    <a:pt x="35168" y="44305"/>
                  </a:lnTo>
                  <a:lnTo>
                    <a:pt x="35523" y="43636"/>
                  </a:lnTo>
                  <a:lnTo>
                    <a:pt x="35956" y="42927"/>
                  </a:lnTo>
                  <a:lnTo>
                    <a:pt x="36389" y="42257"/>
                  </a:lnTo>
                  <a:lnTo>
                    <a:pt x="36901" y="41548"/>
                  </a:lnTo>
                  <a:lnTo>
                    <a:pt x="37965" y="40052"/>
                  </a:lnTo>
                  <a:lnTo>
                    <a:pt x="39264" y="38319"/>
                  </a:lnTo>
                  <a:lnTo>
                    <a:pt x="39894" y="37413"/>
                  </a:lnTo>
                  <a:lnTo>
                    <a:pt x="40524" y="36429"/>
                  </a:lnTo>
                  <a:lnTo>
                    <a:pt x="41115" y="35444"/>
                  </a:lnTo>
                  <a:lnTo>
                    <a:pt x="41627" y="34460"/>
                  </a:lnTo>
                  <a:lnTo>
                    <a:pt x="42139" y="33475"/>
                  </a:lnTo>
                  <a:lnTo>
                    <a:pt x="42572" y="32451"/>
                  </a:lnTo>
                  <a:lnTo>
                    <a:pt x="42966" y="31427"/>
                  </a:lnTo>
                  <a:lnTo>
                    <a:pt x="43320" y="30403"/>
                  </a:lnTo>
                  <a:lnTo>
                    <a:pt x="43635" y="29379"/>
                  </a:lnTo>
                  <a:lnTo>
                    <a:pt x="43872" y="28316"/>
                  </a:lnTo>
                  <a:lnTo>
                    <a:pt x="44069" y="27253"/>
                  </a:lnTo>
                  <a:lnTo>
                    <a:pt x="44226" y="26229"/>
                  </a:lnTo>
                  <a:lnTo>
                    <a:pt x="44344" y="25166"/>
                  </a:lnTo>
                  <a:lnTo>
                    <a:pt x="44423" y="24102"/>
                  </a:lnTo>
                  <a:lnTo>
                    <a:pt x="44423" y="23078"/>
                  </a:lnTo>
                  <a:lnTo>
                    <a:pt x="44384" y="22015"/>
                  </a:lnTo>
                  <a:lnTo>
                    <a:pt x="44305" y="20991"/>
                  </a:lnTo>
                  <a:lnTo>
                    <a:pt x="44187" y="19928"/>
                  </a:lnTo>
                  <a:lnTo>
                    <a:pt x="44029" y="18983"/>
                  </a:lnTo>
                  <a:lnTo>
                    <a:pt x="43793" y="18037"/>
                  </a:lnTo>
                  <a:lnTo>
                    <a:pt x="43557" y="17092"/>
                  </a:lnTo>
                  <a:lnTo>
                    <a:pt x="43242" y="16187"/>
                  </a:lnTo>
                  <a:lnTo>
                    <a:pt x="42927" y="15281"/>
                  </a:lnTo>
                  <a:lnTo>
                    <a:pt x="42533" y="14375"/>
                  </a:lnTo>
                  <a:lnTo>
                    <a:pt x="42139" y="13509"/>
                  </a:lnTo>
                  <a:lnTo>
                    <a:pt x="41706" y="12642"/>
                  </a:lnTo>
                  <a:lnTo>
                    <a:pt x="41233" y="11776"/>
                  </a:lnTo>
                  <a:lnTo>
                    <a:pt x="40721" y="10949"/>
                  </a:lnTo>
                  <a:lnTo>
                    <a:pt x="40170" y="10161"/>
                  </a:lnTo>
                  <a:lnTo>
                    <a:pt x="39619" y="9373"/>
                  </a:lnTo>
                  <a:lnTo>
                    <a:pt x="38988" y="8625"/>
                  </a:lnTo>
                  <a:lnTo>
                    <a:pt x="38358" y="7877"/>
                  </a:lnTo>
                  <a:lnTo>
                    <a:pt x="37728" y="7168"/>
                  </a:lnTo>
                  <a:lnTo>
                    <a:pt x="37019" y="6499"/>
                  </a:lnTo>
                  <a:lnTo>
                    <a:pt x="36350" y="5829"/>
                  </a:lnTo>
                  <a:lnTo>
                    <a:pt x="35602" y="5199"/>
                  </a:lnTo>
                  <a:lnTo>
                    <a:pt x="34853" y="4608"/>
                  </a:lnTo>
                  <a:lnTo>
                    <a:pt x="34066" y="4018"/>
                  </a:lnTo>
                  <a:lnTo>
                    <a:pt x="33278" y="3506"/>
                  </a:lnTo>
                  <a:lnTo>
                    <a:pt x="32490" y="2994"/>
                  </a:lnTo>
                  <a:lnTo>
                    <a:pt x="31663" y="2521"/>
                  </a:lnTo>
                  <a:lnTo>
                    <a:pt x="30797" y="2088"/>
                  </a:lnTo>
                  <a:lnTo>
                    <a:pt x="29931" y="1694"/>
                  </a:lnTo>
                  <a:lnTo>
                    <a:pt x="29064" y="1340"/>
                  </a:lnTo>
                  <a:lnTo>
                    <a:pt x="28198" y="1025"/>
                  </a:lnTo>
                  <a:lnTo>
                    <a:pt x="27292" y="749"/>
                  </a:lnTo>
                  <a:lnTo>
                    <a:pt x="26386" y="513"/>
                  </a:lnTo>
                  <a:lnTo>
                    <a:pt x="25481" y="316"/>
                  </a:lnTo>
                  <a:lnTo>
                    <a:pt x="24535" y="158"/>
                  </a:lnTo>
                  <a:lnTo>
                    <a:pt x="23630" y="79"/>
                  </a:lnTo>
                  <a:lnTo>
                    <a:pt x="22763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" name="Google Shape;4061;p33">
              <a:extLst>
                <a:ext uri="{FF2B5EF4-FFF2-40B4-BE49-F238E27FC236}">
                  <a16:creationId xmlns:a16="http://schemas.microsoft.com/office/drawing/2014/main" id="{C4176FDE-BFC1-4B05-A066-AE1F6C61FE76}"/>
                </a:ext>
              </a:extLst>
            </p:cNvPr>
            <p:cNvSpPr/>
            <p:nvPr/>
          </p:nvSpPr>
          <p:spPr>
            <a:xfrm>
              <a:off x="5500906" y="2194433"/>
              <a:ext cx="1190188" cy="1734095"/>
            </a:xfrm>
            <a:custGeom>
              <a:avLst/>
              <a:gdLst/>
              <a:ahLst/>
              <a:cxnLst/>
              <a:rect l="l" t="t" r="r" b="b"/>
              <a:pathLst>
                <a:path w="45329" h="66044" extrusionOk="0">
                  <a:moveTo>
                    <a:pt x="21936" y="0"/>
                  </a:moveTo>
                  <a:lnTo>
                    <a:pt x="21778" y="40"/>
                  </a:lnTo>
                  <a:lnTo>
                    <a:pt x="21621" y="119"/>
                  </a:lnTo>
                  <a:lnTo>
                    <a:pt x="21542" y="276"/>
                  </a:lnTo>
                  <a:lnTo>
                    <a:pt x="21503" y="434"/>
                  </a:lnTo>
                  <a:lnTo>
                    <a:pt x="21542" y="631"/>
                  </a:lnTo>
                  <a:lnTo>
                    <a:pt x="21660" y="749"/>
                  </a:lnTo>
                  <a:lnTo>
                    <a:pt x="21778" y="827"/>
                  </a:lnTo>
                  <a:lnTo>
                    <a:pt x="21975" y="867"/>
                  </a:lnTo>
                  <a:lnTo>
                    <a:pt x="22842" y="867"/>
                  </a:lnTo>
                  <a:lnTo>
                    <a:pt x="23708" y="906"/>
                  </a:lnTo>
                  <a:lnTo>
                    <a:pt x="23748" y="906"/>
                  </a:lnTo>
                  <a:lnTo>
                    <a:pt x="23905" y="867"/>
                  </a:lnTo>
                  <a:lnTo>
                    <a:pt x="24023" y="788"/>
                  </a:lnTo>
                  <a:lnTo>
                    <a:pt x="24141" y="670"/>
                  </a:lnTo>
                  <a:lnTo>
                    <a:pt x="24181" y="512"/>
                  </a:lnTo>
                  <a:lnTo>
                    <a:pt x="24141" y="316"/>
                  </a:lnTo>
                  <a:lnTo>
                    <a:pt x="24063" y="197"/>
                  </a:lnTo>
                  <a:lnTo>
                    <a:pt x="23944" y="79"/>
                  </a:lnTo>
                  <a:lnTo>
                    <a:pt x="23748" y="40"/>
                  </a:lnTo>
                  <a:lnTo>
                    <a:pt x="22842" y="0"/>
                  </a:lnTo>
                  <a:close/>
                  <a:moveTo>
                    <a:pt x="20124" y="119"/>
                  </a:moveTo>
                  <a:lnTo>
                    <a:pt x="19219" y="237"/>
                  </a:lnTo>
                  <a:lnTo>
                    <a:pt x="18313" y="394"/>
                  </a:lnTo>
                  <a:lnTo>
                    <a:pt x="18155" y="473"/>
                  </a:lnTo>
                  <a:lnTo>
                    <a:pt x="18037" y="591"/>
                  </a:lnTo>
                  <a:lnTo>
                    <a:pt x="17998" y="749"/>
                  </a:lnTo>
                  <a:lnTo>
                    <a:pt x="17998" y="946"/>
                  </a:lnTo>
                  <a:lnTo>
                    <a:pt x="18037" y="1064"/>
                  </a:lnTo>
                  <a:lnTo>
                    <a:pt x="18155" y="1182"/>
                  </a:lnTo>
                  <a:lnTo>
                    <a:pt x="18274" y="1261"/>
                  </a:lnTo>
                  <a:lnTo>
                    <a:pt x="18431" y="1300"/>
                  </a:lnTo>
                  <a:lnTo>
                    <a:pt x="18510" y="1261"/>
                  </a:lnTo>
                  <a:lnTo>
                    <a:pt x="19376" y="1103"/>
                  </a:lnTo>
                  <a:lnTo>
                    <a:pt x="20243" y="985"/>
                  </a:lnTo>
                  <a:lnTo>
                    <a:pt x="20400" y="946"/>
                  </a:lnTo>
                  <a:lnTo>
                    <a:pt x="20518" y="827"/>
                  </a:lnTo>
                  <a:lnTo>
                    <a:pt x="20597" y="670"/>
                  </a:lnTo>
                  <a:lnTo>
                    <a:pt x="20636" y="512"/>
                  </a:lnTo>
                  <a:lnTo>
                    <a:pt x="20558" y="316"/>
                  </a:lnTo>
                  <a:lnTo>
                    <a:pt x="20440" y="197"/>
                  </a:lnTo>
                  <a:lnTo>
                    <a:pt x="20321" y="119"/>
                  </a:lnTo>
                  <a:close/>
                  <a:moveTo>
                    <a:pt x="25402" y="237"/>
                  </a:moveTo>
                  <a:lnTo>
                    <a:pt x="25244" y="316"/>
                  </a:lnTo>
                  <a:lnTo>
                    <a:pt x="25126" y="434"/>
                  </a:lnTo>
                  <a:lnTo>
                    <a:pt x="25047" y="591"/>
                  </a:lnTo>
                  <a:lnTo>
                    <a:pt x="25047" y="788"/>
                  </a:lnTo>
                  <a:lnTo>
                    <a:pt x="25126" y="946"/>
                  </a:lnTo>
                  <a:lnTo>
                    <a:pt x="25244" y="1064"/>
                  </a:lnTo>
                  <a:lnTo>
                    <a:pt x="25441" y="1103"/>
                  </a:lnTo>
                  <a:lnTo>
                    <a:pt x="26268" y="1300"/>
                  </a:lnTo>
                  <a:lnTo>
                    <a:pt x="27134" y="1497"/>
                  </a:lnTo>
                  <a:lnTo>
                    <a:pt x="27253" y="1497"/>
                  </a:lnTo>
                  <a:lnTo>
                    <a:pt x="27371" y="1458"/>
                  </a:lnTo>
                  <a:lnTo>
                    <a:pt x="27489" y="1418"/>
                  </a:lnTo>
                  <a:lnTo>
                    <a:pt x="27607" y="1300"/>
                  </a:lnTo>
                  <a:lnTo>
                    <a:pt x="27686" y="1182"/>
                  </a:lnTo>
                  <a:lnTo>
                    <a:pt x="27686" y="985"/>
                  </a:lnTo>
                  <a:lnTo>
                    <a:pt x="27607" y="827"/>
                  </a:lnTo>
                  <a:lnTo>
                    <a:pt x="27489" y="709"/>
                  </a:lnTo>
                  <a:lnTo>
                    <a:pt x="27331" y="631"/>
                  </a:lnTo>
                  <a:lnTo>
                    <a:pt x="26465" y="394"/>
                  </a:lnTo>
                  <a:lnTo>
                    <a:pt x="25559" y="237"/>
                  </a:lnTo>
                  <a:close/>
                  <a:moveTo>
                    <a:pt x="16738" y="827"/>
                  </a:moveTo>
                  <a:lnTo>
                    <a:pt x="16580" y="867"/>
                  </a:lnTo>
                  <a:lnTo>
                    <a:pt x="15714" y="1143"/>
                  </a:lnTo>
                  <a:lnTo>
                    <a:pt x="14847" y="1497"/>
                  </a:lnTo>
                  <a:lnTo>
                    <a:pt x="14729" y="1576"/>
                  </a:lnTo>
                  <a:lnTo>
                    <a:pt x="14611" y="1733"/>
                  </a:lnTo>
                  <a:lnTo>
                    <a:pt x="14572" y="1891"/>
                  </a:lnTo>
                  <a:lnTo>
                    <a:pt x="14611" y="2048"/>
                  </a:lnTo>
                  <a:lnTo>
                    <a:pt x="14690" y="2166"/>
                  </a:lnTo>
                  <a:lnTo>
                    <a:pt x="14769" y="2285"/>
                  </a:lnTo>
                  <a:lnTo>
                    <a:pt x="14887" y="2324"/>
                  </a:lnTo>
                  <a:lnTo>
                    <a:pt x="15202" y="2324"/>
                  </a:lnTo>
                  <a:lnTo>
                    <a:pt x="16029" y="2009"/>
                  </a:lnTo>
                  <a:lnTo>
                    <a:pt x="16816" y="1733"/>
                  </a:lnTo>
                  <a:lnTo>
                    <a:pt x="16974" y="1615"/>
                  </a:lnTo>
                  <a:lnTo>
                    <a:pt x="17092" y="1497"/>
                  </a:lnTo>
                  <a:lnTo>
                    <a:pt x="17131" y="1339"/>
                  </a:lnTo>
                  <a:lnTo>
                    <a:pt x="17131" y="1143"/>
                  </a:lnTo>
                  <a:lnTo>
                    <a:pt x="17053" y="985"/>
                  </a:lnTo>
                  <a:lnTo>
                    <a:pt x="16895" y="906"/>
                  </a:lnTo>
                  <a:lnTo>
                    <a:pt x="16738" y="827"/>
                  </a:lnTo>
                  <a:close/>
                  <a:moveTo>
                    <a:pt x="28907" y="1143"/>
                  </a:moveTo>
                  <a:lnTo>
                    <a:pt x="28749" y="1182"/>
                  </a:lnTo>
                  <a:lnTo>
                    <a:pt x="28592" y="1261"/>
                  </a:lnTo>
                  <a:lnTo>
                    <a:pt x="28513" y="1418"/>
                  </a:lnTo>
                  <a:lnTo>
                    <a:pt x="28513" y="1615"/>
                  </a:lnTo>
                  <a:lnTo>
                    <a:pt x="28552" y="1773"/>
                  </a:lnTo>
                  <a:lnTo>
                    <a:pt x="28631" y="1891"/>
                  </a:lnTo>
                  <a:lnTo>
                    <a:pt x="28788" y="2009"/>
                  </a:lnTo>
                  <a:lnTo>
                    <a:pt x="29615" y="2285"/>
                  </a:lnTo>
                  <a:lnTo>
                    <a:pt x="30403" y="2639"/>
                  </a:lnTo>
                  <a:lnTo>
                    <a:pt x="30600" y="2678"/>
                  </a:lnTo>
                  <a:lnTo>
                    <a:pt x="30718" y="2639"/>
                  </a:lnTo>
                  <a:lnTo>
                    <a:pt x="30836" y="2600"/>
                  </a:lnTo>
                  <a:lnTo>
                    <a:pt x="30915" y="2521"/>
                  </a:lnTo>
                  <a:lnTo>
                    <a:pt x="30994" y="2403"/>
                  </a:lnTo>
                  <a:lnTo>
                    <a:pt x="31033" y="2245"/>
                  </a:lnTo>
                  <a:lnTo>
                    <a:pt x="30994" y="2088"/>
                  </a:lnTo>
                  <a:lnTo>
                    <a:pt x="30915" y="1930"/>
                  </a:lnTo>
                  <a:lnTo>
                    <a:pt x="30757" y="1812"/>
                  </a:lnTo>
                  <a:lnTo>
                    <a:pt x="29930" y="1458"/>
                  </a:lnTo>
                  <a:lnTo>
                    <a:pt x="29103" y="1143"/>
                  </a:lnTo>
                  <a:close/>
                  <a:moveTo>
                    <a:pt x="13390" y="2206"/>
                  </a:moveTo>
                  <a:lnTo>
                    <a:pt x="13193" y="2245"/>
                  </a:lnTo>
                  <a:lnTo>
                    <a:pt x="12406" y="2678"/>
                  </a:lnTo>
                  <a:lnTo>
                    <a:pt x="11618" y="3151"/>
                  </a:lnTo>
                  <a:lnTo>
                    <a:pt x="11500" y="3269"/>
                  </a:lnTo>
                  <a:lnTo>
                    <a:pt x="11421" y="3427"/>
                  </a:lnTo>
                  <a:lnTo>
                    <a:pt x="11421" y="3584"/>
                  </a:lnTo>
                  <a:lnTo>
                    <a:pt x="11500" y="3781"/>
                  </a:lnTo>
                  <a:lnTo>
                    <a:pt x="11579" y="3860"/>
                  </a:lnTo>
                  <a:lnTo>
                    <a:pt x="11657" y="3939"/>
                  </a:lnTo>
                  <a:lnTo>
                    <a:pt x="11776" y="3978"/>
                  </a:lnTo>
                  <a:lnTo>
                    <a:pt x="11854" y="3978"/>
                  </a:lnTo>
                  <a:lnTo>
                    <a:pt x="12012" y="3939"/>
                  </a:lnTo>
                  <a:lnTo>
                    <a:pt x="12091" y="3899"/>
                  </a:lnTo>
                  <a:lnTo>
                    <a:pt x="12878" y="3466"/>
                  </a:lnTo>
                  <a:lnTo>
                    <a:pt x="13626" y="3033"/>
                  </a:lnTo>
                  <a:lnTo>
                    <a:pt x="13745" y="2915"/>
                  </a:lnTo>
                  <a:lnTo>
                    <a:pt x="13823" y="2797"/>
                  </a:lnTo>
                  <a:lnTo>
                    <a:pt x="13863" y="2600"/>
                  </a:lnTo>
                  <a:lnTo>
                    <a:pt x="13823" y="2442"/>
                  </a:lnTo>
                  <a:lnTo>
                    <a:pt x="13705" y="2285"/>
                  </a:lnTo>
                  <a:lnTo>
                    <a:pt x="13548" y="2206"/>
                  </a:lnTo>
                  <a:close/>
                  <a:moveTo>
                    <a:pt x="32215" y="2560"/>
                  </a:moveTo>
                  <a:lnTo>
                    <a:pt x="32057" y="2600"/>
                  </a:lnTo>
                  <a:lnTo>
                    <a:pt x="31900" y="2678"/>
                  </a:lnTo>
                  <a:lnTo>
                    <a:pt x="31781" y="2797"/>
                  </a:lnTo>
                  <a:lnTo>
                    <a:pt x="31742" y="2993"/>
                  </a:lnTo>
                  <a:lnTo>
                    <a:pt x="31742" y="3151"/>
                  </a:lnTo>
                  <a:lnTo>
                    <a:pt x="31821" y="3309"/>
                  </a:lnTo>
                  <a:lnTo>
                    <a:pt x="31978" y="3427"/>
                  </a:lnTo>
                  <a:lnTo>
                    <a:pt x="32727" y="3860"/>
                  </a:lnTo>
                  <a:lnTo>
                    <a:pt x="33475" y="4293"/>
                  </a:lnTo>
                  <a:lnTo>
                    <a:pt x="33593" y="4372"/>
                  </a:lnTo>
                  <a:lnTo>
                    <a:pt x="33829" y="4372"/>
                  </a:lnTo>
                  <a:lnTo>
                    <a:pt x="33908" y="4332"/>
                  </a:lnTo>
                  <a:lnTo>
                    <a:pt x="34026" y="4254"/>
                  </a:lnTo>
                  <a:lnTo>
                    <a:pt x="34105" y="4175"/>
                  </a:lnTo>
                  <a:lnTo>
                    <a:pt x="34144" y="4017"/>
                  </a:lnTo>
                  <a:lnTo>
                    <a:pt x="34144" y="3820"/>
                  </a:lnTo>
                  <a:lnTo>
                    <a:pt x="34066" y="3663"/>
                  </a:lnTo>
                  <a:lnTo>
                    <a:pt x="33947" y="3545"/>
                  </a:lnTo>
                  <a:lnTo>
                    <a:pt x="33199" y="3072"/>
                  </a:lnTo>
                  <a:lnTo>
                    <a:pt x="32412" y="2639"/>
                  </a:lnTo>
                  <a:lnTo>
                    <a:pt x="32215" y="2560"/>
                  </a:lnTo>
                  <a:close/>
                  <a:moveTo>
                    <a:pt x="10279" y="4096"/>
                  </a:moveTo>
                  <a:lnTo>
                    <a:pt x="10122" y="4175"/>
                  </a:lnTo>
                  <a:lnTo>
                    <a:pt x="9413" y="4726"/>
                  </a:lnTo>
                  <a:lnTo>
                    <a:pt x="8743" y="5317"/>
                  </a:lnTo>
                  <a:lnTo>
                    <a:pt x="8625" y="5435"/>
                  </a:lnTo>
                  <a:lnTo>
                    <a:pt x="8586" y="5632"/>
                  </a:lnTo>
                  <a:lnTo>
                    <a:pt x="8586" y="5790"/>
                  </a:lnTo>
                  <a:lnTo>
                    <a:pt x="8664" y="5947"/>
                  </a:lnTo>
                  <a:lnTo>
                    <a:pt x="8822" y="6065"/>
                  </a:lnTo>
                  <a:lnTo>
                    <a:pt x="9019" y="6105"/>
                  </a:lnTo>
                  <a:lnTo>
                    <a:pt x="9176" y="6065"/>
                  </a:lnTo>
                  <a:lnTo>
                    <a:pt x="9295" y="5986"/>
                  </a:lnTo>
                  <a:lnTo>
                    <a:pt x="9964" y="5435"/>
                  </a:lnTo>
                  <a:lnTo>
                    <a:pt x="10673" y="4884"/>
                  </a:lnTo>
                  <a:lnTo>
                    <a:pt x="10791" y="4766"/>
                  </a:lnTo>
                  <a:lnTo>
                    <a:pt x="10830" y="4608"/>
                  </a:lnTo>
                  <a:lnTo>
                    <a:pt x="10830" y="4411"/>
                  </a:lnTo>
                  <a:lnTo>
                    <a:pt x="10752" y="4254"/>
                  </a:lnTo>
                  <a:lnTo>
                    <a:pt x="10633" y="4136"/>
                  </a:lnTo>
                  <a:lnTo>
                    <a:pt x="10476" y="4096"/>
                  </a:lnTo>
                  <a:close/>
                  <a:moveTo>
                    <a:pt x="35129" y="4529"/>
                  </a:moveTo>
                  <a:lnTo>
                    <a:pt x="34932" y="4569"/>
                  </a:lnTo>
                  <a:lnTo>
                    <a:pt x="34814" y="4687"/>
                  </a:lnTo>
                  <a:lnTo>
                    <a:pt x="34735" y="4844"/>
                  </a:lnTo>
                  <a:lnTo>
                    <a:pt x="34735" y="5002"/>
                  </a:lnTo>
                  <a:lnTo>
                    <a:pt x="34774" y="5159"/>
                  </a:lnTo>
                  <a:lnTo>
                    <a:pt x="34893" y="5317"/>
                  </a:lnTo>
                  <a:lnTo>
                    <a:pt x="35601" y="5829"/>
                  </a:lnTo>
                  <a:lnTo>
                    <a:pt x="36271" y="6420"/>
                  </a:lnTo>
                  <a:lnTo>
                    <a:pt x="36389" y="6498"/>
                  </a:lnTo>
                  <a:lnTo>
                    <a:pt x="36547" y="6538"/>
                  </a:lnTo>
                  <a:lnTo>
                    <a:pt x="36744" y="6498"/>
                  </a:lnTo>
                  <a:lnTo>
                    <a:pt x="36901" y="6380"/>
                  </a:lnTo>
                  <a:lnTo>
                    <a:pt x="36980" y="6223"/>
                  </a:lnTo>
                  <a:lnTo>
                    <a:pt x="36980" y="6065"/>
                  </a:lnTo>
                  <a:lnTo>
                    <a:pt x="36940" y="5868"/>
                  </a:lnTo>
                  <a:lnTo>
                    <a:pt x="36862" y="5750"/>
                  </a:lnTo>
                  <a:lnTo>
                    <a:pt x="36153" y="5159"/>
                  </a:lnTo>
                  <a:lnTo>
                    <a:pt x="35444" y="4608"/>
                  </a:lnTo>
                  <a:lnTo>
                    <a:pt x="35286" y="4529"/>
                  </a:lnTo>
                  <a:close/>
                  <a:moveTo>
                    <a:pt x="7719" y="6420"/>
                  </a:moveTo>
                  <a:lnTo>
                    <a:pt x="7562" y="6459"/>
                  </a:lnTo>
                  <a:lnTo>
                    <a:pt x="7404" y="6538"/>
                  </a:lnTo>
                  <a:lnTo>
                    <a:pt x="6774" y="7207"/>
                  </a:lnTo>
                  <a:lnTo>
                    <a:pt x="6183" y="7877"/>
                  </a:lnTo>
                  <a:lnTo>
                    <a:pt x="6065" y="8034"/>
                  </a:lnTo>
                  <a:lnTo>
                    <a:pt x="6065" y="8192"/>
                  </a:lnTo>
                  <a:lnTo>
                    <a:pt x="6105" y="8349"/>
                  </a:lnTo>
                  <a:lnTo>
                    <a:pt x="6223" y="8507"/>
                  </a:lnTo>
                  <a:lnTo>
                    <a:pt x="6341" y="8586"/>
                  </a:lnTo>
                  <a:lnTo>
                    <a:pt x="6498" y="8625"/>
                  </a:lnTo>
                  <a:lnTo>
                    <a:pt x="6695" y="8586"/>
                  </a:lnTo>
                  <a:lnTo>
                    <a:pt x="6853" y="8468"/>
                  </a:lnTo>
                  <a:lnTo>
                    <a:pt x="7444" y="7798"/>
                  </a:lnTo>
                  <a:lnTo>
                    <a:pt x="8034" y="7168"/>
                  </a:lnTo>
                  <a:lnTo>
                    <a:pt x="8113" y="7050"/>
                  </a:lnTo>
                  <a:lnTo>
                    <a:pt x="8152" y="6853"/>
                  </a:lnTo>
                  <a:lnTo>
                    <a:pt x="8113" y="6695"/>
                  </a:lnTo>
                  <a:lnTo>
                    <a:pt x="8034" y="6538"/>
                  </a:lnTo>
                  <a:lnTo>
                    <a:pt x="7877" y="6459"/>
                  </a:lnTo>
                  <a:lnTo>
                    <a:pt x="7719" y="6420"/>
                  </a:lnTo>
                  <a:close/>
                  <a:moveTo>
                    <a:pt x="37846" y="6853"/>
                  </a:moveTo>
                  <a:lnTo>
                    <a:pt x="37689" y="6892"/>
                  </a:lnTo>
                  <a:lnTo>
                    <a:pt x="37531" y="6971"/>
                  </a:lnTo>
                  <a:lnTo>
                    <a:pt x="37452" y="7129"/>
                  </a:lnTo>
                  <a:lnTo>
                    <a:pt x="37413" y="7286"/>
                  </a:lnTo>
                  <a:lnTo>
                    <a:pt x="37452" y="7444"/>
                  </a:lnTo>
                  <a:lnTo>
                    <a:pt x="37531" y="7601"/>
                  </a:lnTo>
                  <a:lnTo>
                    <a:pt x="38122" y="8231"/>
                  </a:lnTo>
                  <a:lnTo>
                    <a:pt x="38713" y="8901"/>
                  </a:lnTo>
                  <a:lnTo>
                    <a:pt x="38870" y="9019"/>
                  </a:lnTo>
                  <a:lnTo>
                    <a:pt x="39067" y="9058"/>
                  </a:lnTo>
                  <a:lnTo>
                    <a:pt x="39225" y="9019"/>
                  </a:lnTo>
                  <a:lnTo>
                    <a:pt x="39343" y="8940"/>
                  </a:lnTo>
                  <a:lnTo>
                    <a:pt x="39461" y="8783"/>
                  </a:lnTo>
                  <a:lnTo>
                    <a:pt x="39500" y="8625"/>
                  </a:lnTo>
                  <a:lnTo>
                    <a:pt x="39500" y="8468"/>
                  </a:lnTo>
                  <a:lnTo>
                    <a:pt x="39382" y="8310"/>
                  </a:lnTo>
                  <a:lnTo>
                    <a:pt x="38791" y="7641"/>
                  </a:lnTo>
                  <a:lnTo>
                    <a:pt x="38161" y="6971"/>
                  </a:lnTo>
                  <a:lnTo>
                    <a:pt x="38004" y="6892"/>
                  </a:lnTo>
                  <a:lnTo>
                    <a:pt x="37846" y="6853"/>
                  </a:lnTo>
                  <a:close/>
                  <a:moveTo>
                    <a:pt x="5317" y="9098"/>
                  </a:moveTo>
                  <a:lnTo>
                    <a:pt x="5159" y="9176"/>
                  </a:lnTo>
                  <a:lnTo>
                    <a:pt x="5041" y="9295"/>
                  </a:lnTo>
                  <a:lnTo>
                    <a:pt x="4490" y="10043"/>
                  </a:lnTo>
                  <a:lnTo>
                    <a:pt x="4017" y="10791"/>
                  </a:lnTo>
                  <a:lnTo>
                    <a:pt x="3939" y="10949"/>
                  </a:lnTo>
                  <a:lnTo>
                    <a:pt x="3939" y="11106"/>
                  </a:lnTo>
                  <a:lnTo>
                    <a:pt x="4017" y="11264"/>
                  </a:lnTo>
                  <a:lnTo>
                    <a:pt x="4136" y="11382"/>
                  </a:lnTo>
                  <a:lnTo>
                    <a:pt x="4254" y="11461"/>
                  </a:lnTo>
                  <a:lnTo>
                    <a:pt x="4490" y="11461"/>
                  </a:lnTo>
                  <a:lnTo>
                    <a:pt x="4569" y="11421"/>
                  </a:lnTo>
                  <a:lnTo>
                    <a:pt x="4687" y="11342"/>
                  </a:lnTo>
                  <a:lnTo>
                    <a:pt x="4726" y="11264"/>
                  </a:lnTo>
                  <a:lnTo>
                    <a:pt x="5238" y="10515"/>
                  </a:lnTo>
                  <a:lnTo>
                    <a:pt x="5750" y="9806"/>
                  </a:lnTo>
                  <a:lnTo>
                    <a:pt x="5829" y="9649"/>
                  </a:lnTo>
                  <a:lnTo>
                    <a:pt x="5829" y="9491"/>
                  </a:lnTo>
                  <a:lnTo>
                    <a:pt x="5790" y="9334"/>
                  </a:lnTo>
                  <a:lnTo>
                    <a:pt x="5671" y="9216"/>
                  </a:lnTo>
                  <a:lnTo>
                    <a:pt x="5514" y="9137"/>
                  </a:lnTo>
                  <a:lnTo>
                    <a:pt x="5317" y="9098"/>
                  </a:lnTo>
                  <a:close/>
                  <a:moveTo>
                    <a:pt x="40248" y="9531"/>
                  </a:moveTo>
                  <a:lnTo>
                    <a:pt x="40052" y="9570"/>
                  </a:lnTo>
                  <a:lnTo>
                    <a:pt x="39894" y="9649"/>
                  </a:lnTo>
                  <a:lnTo>
                    <a:pt x="39776" y="9767"/>
                  </a:lnTo>
                  <a:lnTo>
                    <a:pt x="39737" y="9925"/>
                  </a:lnTo>
                  <a:lnTo>
                    <a:pt x="39737" y="10082"/>
                  </a:lnTo>
                  <a:lnTo>
                    <a:pt x="39815" y="10240"/>
                  </a:lnTo>
                  <a:lnTo>
                    <a:pt x="40327" y="10949"/>
                  </a:lnTo>
                  <a:lnTo>
                    <a:pt x="40800" y="11697"/>
                  </a:lnTo>
                  <a:lnTo>
                    <a:pt x="40879" y="11776"/>
                  </a:lnTo>
                  <a:lnTo>
                    <a:pt x="40957" y="11854"/>
                  </a:lnTo>
                  <a:lnTo>
                    <a:pt x="41075" y="11894"/>
                  </a:lnTo>
                  <a:lnTo>
                    <a:pt x="41312" y="11894"/>
                  </a:lnTo>
                  <a:lnTo>
                    <a:pt x="41430" y="11815"/>
                  </a:lnTo>
                  <a:lnTo>
                    <a:pt x="41548" y="11697"/>
                  </a:lnTo>
                  <a:lnTo>
                    <a:pt x="41627" y="11539"/>
                  </a:lnTo>
                  <a:lnTo>
                    <a:pt x="41627" y="11382"/>
                  </a:lnTo>
                  <a:lnTo>
                    <a:pt x="41548" y="11224"/>
                  </a:lnTo>
                  <a:lnTo>
                    <a:pt x="41075" y="10476"/>
                  </a:lnTo>
                  <a:lnTo>
                    <a:pt x="40524" y="9728"/>
                  </a:lnTo>
                  <a:lnTo>
                    <a:pt x="40406" y="9610"/>
                  </a:lnTo>
                  <a:lnTo>
                    <a:pt x="40248" y="9531"/>
                  </a:lnTo>
                  <a:close/>
                  <a:moveTo>
                    <a:pt x="3505" y="12091"/>
                  </a:moveTo>
                  <a:lnTo>
                    <a:pt x="3348" y="12130"/>
                  </a:lnTo>
                  <a:lnTo>
                    <a:pt x="3190" y="12169"/>
                  </a:lnTo>
                  <a:lnTo>
                    <a:pt x="3072" y="12327"/>
                  </a:lnTo>
                  <a:lnTo>
                    <a:pt x="2639" y="13115"/>
                  </a:lnTo>
                  <a:lnTo>
                    <a:pt x="2245" y="13942"/>
                  </a:lnTo>
                  <a:lnTo>
                    <a:pt x="2206" y="14099"/>
                  </a:lnTo>
                  <a:lnTo>
                    <a:pt x="2206" y="14257"/>
                  </a:lnTo>
                  <a:lnTo>
                    <a:pt x="2324" y="14414"/>
                  </a:lnTo>
                  <a:lnTo>
                    <a:pt x="2442" y="14532"/>
                  </a:lnTo>
                  <a:lnTo>
                    <a:pt x="2639" y="14572"/>
                  </a:lnTo>
                  <a:lnTo>
                    <a:pt x="2757" y="14532"/>
                  </a:lnTo>
                  <a:lnTo>
                    <a:pt x="2875" y="14493"/>
                  </a:lnTo>
                  <a:lnTo>
                    <a:pt x="2954" y="14414"/>
                  </a:lnTo>
                  <a:lnTo>
                    <a:pt x="3033" y="14296"/>
                  </a:lnTo>
                  <a:lnTo>
                    <a:pt x="3427" y="13508"/>
                  </a:lnTo>
                  <a:lnTo>
                    <a:pt x="3860" y="12760"/>
                  </a:lnTo>
                  <a:lnTo>
                    <a:pt x="3899" y="12603"/>
                  </a:lnTo>
                  <a:lnTo>
                    <a:pt x="3899" y="12406"/>
                  </a:lnTo>
                  <a:lnTo>
                    <a:pt x="3820" y="12248"/>
                  </a:lnTo>
                  <a:lnTo>
                    <a:pt x="3663" y="12169"/>
                  </a:lnTo>
                  <a:lnTo>
                    <a:pt x="3505" y="12091"/>
                  </a:lnTo>
                  <a:close/>
                  <a:moveTo>
                    <a:pt x="42060" y="12563"/>
                  </a:moveTo>
                  <a:lnTo>
                    <a:pt x="41863" y="12603"/>
                  </a:lnTo>
                  <a:lnTo>
                    <a:pt x="41745" y="12721"/>
                  </a:lnTo>
                  <a:lnTo>
                    <a:pt x="41666" y="12878"/>
                  </a:lnTo>
                  <a:lnTo>
                    <a:pt x="41666" y="13036"/>
                  </a:lnTo>
                  <a:lnTo>
                    <a:pt x="41706" y="13193"/>
                  </a:lnTo>
                  <a:lnTo>
                    <a:pt x="42099" y="13981"/>
                  </a:lnTo>
                  <a:lnTo>
                    <a:pt x="42493" y="14769"/>
                  </a:lnTo>
                  <a:lnTo>
                    <a:pt x="42533" y="14887"/>
                  </a:lnTo>
                  <a:lnTo>
                    <a:pt x="42651" y="14965"/>
                  </a:lnTo>
                  <a:lnTo>
                    <a:pt x="42769" y="15005"/>
                  </a:lnTo>
                  <a:lnTo>
                    <a:pt x="42887" y="15044"/>
                  </a:lnTo>
                  <a:lnTo>
                    <a:pt x="43084" y="15005"/>
                  </a:lnTo>
                  <a:lnTo>
                    <a:pt x="43202" y="14887"/>
                  </a:lnTo>
                  <a:lnTo>
                    <a:pt x="43281" y="14729"/>
                  </a:lnTo>
                  <a:lnTo>
                    <a:pt x="43320" y="14572"/>
                  </a:lnTo>
                  <a:lnTo>
                    <a:pt x="43281" y="14414"/>
                  </a:lnTo>
                  <a:lnTo>
                    <a:pt x="42887" y="13587"/>
                  </a:lnTo>
                  <a:lnTo>
                    <a:pt x="42493" y="12760"/>
                  </a:lnTo>
                  <a:lnTo>
                    <a:pt x="42375" y="12642"/>
                  </a:lnTo>
                  <a:lnTo>
                    <a:pt x="42218" y="12563"/>
                  </a:lnTo>
                  <a:close/>
                  <a:moveTo>
                    <a:pt x="1930" y="15320"/>
                  </a:moveTo>
                  <a:lnTo>
                    <a:pt x="1773" y="15359"/>
                  </a:lnTo>
                  <a:lnTo>
                    <a:pt x="1615" y="15438"/>
                  </a:lnTo>
                  <a:lnTo>
                    <a:pt x="1536" y="15596"/>
                  </a:lnTo>
                  <a:lnTo>
                    <a:pt x="1221" y="16462"/>
                  </a:lnTo>
                  <a:lnTo>
                    <a:pt x="946" y="17328"/>
                  </a:lnTo>
                  <a:lnTo>
                    <a:pt x="906" y="17486"/>
                  </a:lnTo>
                  <a:lnTo>
                    <a:pt x="985" y="17643"/>
                  </a:lnTo>
                  <a:lnTo>
                    <a:pt x="1064" y="17801"/>
                  </a:lnTo>
                  <a:lnTo>
                    <a:pt x="1221" y="17880"/>
                  </a:lnTo>
                  <a:lnTo>
                    <a:pt x="1497" y="17880"/>
                  </a:lnTo>
                  <a:lnTo>
                    <a:pt x="1615" y="17801"/>
                  </a:lnTo>
                  <a:lnTo>
                    <a:pt x="1733" y="17722"/>
                  </a:lnTo>
                  <a:lnTo>
                    <a:pt x="1773" y="17565"/>
                  </a:lnTo>
                  <a:lnTo>
                    <a:pt x="2048" y="16738"/>
                  </a:lnTo>
                  <a:lnTo>
                    <a:pt x="2363" y="15911"/>
                  </a:lnTo>
                  <a:lnTo>
                    <a:pt x="2403" y="15753"/>
                  </a:lnTo>
                  <a:lnTo>
                    <a:pt x="2363" y="15596"/>
                  </a:lnTo>
                  <a:lnTo>
                    <a:pt x="2245" y="15438"/>
                  </a:lnTo>
                  <a:lnTo>
                    <a:pt x="2088" y="15359"/>
                  </a:lnTo>
                  <a:lnTo>
                    <a:pt x="1930" y="15320"/>
                  </a:lnTo>
                  <a:close/>
                  <a:moveTo>
                    <a:pt x="43399" y="15793"/>
                  </a:moveTo>
                  <a:lnTo>
                    <a:pt x="43241" y="15911"/>
                  </a:lnTo>
                  <a:lnTo>
                    <a:pt x="43163" y="16029"/>
                  </a:lnTo>
                  <a:lnTo>
                    <a:pt x="43123" y="16226"/>
                  </a:lnTo>
                  <a:lnTo>
                    <a:pt x="43123" y="16383"/>
                  </a:lnTo>
                  <a:lnTo>
                    <a:pt x="43399" y="17210"/>
                  </a:lnTo>
                  <a:lnTo>
                    <a:pt x="43675" y="18037"/>
                  </a:lnTo>
                  <a:lnTo>
                    <a:pt x="43714" y="18195"/>
                  </a:lnTo>
                  <a:lnTo>
                    <a:pt x="43832" y="18274"/>
                  </a:lnTo>
                  <a:lnTo>
                    <a:pt x="43950" y="18352"/>
                  </a:lnTo>
                  <a:lnTo>
                    <a:pt x="44226" y="18352"/>
                  </a:lnTo>
                  <a:lnTo>
                    <a:pt x="44384" y="18274"/>
                  </a:lnTo>
                  <a:lnTo>
                    <a:pt x="44462" y="18155"/>
                  </a:lnTo>
                  <a:lnTo>
                    <a:pt x="44541" y="17998"/>
                  </a:lnTo>
                  <a:lnTo>
                    <a:pt x="44502" y="17801"/>
                  </a:lnTo>
                  <a:lnTo>
                    <a:pt x="44265" y="16935"/>
                  </a:lnTo>
                  <a:lnTo>
                    <a:pt x="43990" y="16068"/>
                  </a:lnTo>
                  <a:lnTo>
                    <a:pt x="43872" y="15911"/>
                  </a:lnTo>
                  <a:lnTo>
                    <a:pt x="43753" y="15832"/>
                  </a:lnTo>
                  <a:lnTo>
                    <a:pt x="43557" y="15793"/>
                  </a:lnTo>
                  <a:close/>
                  <a:moveTo>
                    <a:pt x="827" y="18746"/>
                  </a:moveTo>
                  <a:lnTo>
                    <a:pt x="670" y="18786"/>
                  </a:lnTo>
                  <a:lnTo>
                    <a:pt x="552" y="18904"/>
                  </a:lnTo>
                  <a:lnTo>
                    <a:pt x="473" y="19061"/>
                  </a:lnTo>
                  <a:lnTo>
                    <a:pt x="276" y="20321"/>
                  </a:lnTo>
                  <a:lnTo>
                    <a:pt x="158" y="20873"/>
                  </a:lnTo>
                  <a:lnTo>
                    <a:pt x="197" y="21030"/>
                  </a:lnTo>
                  <a:lnTo>
                    <a:pt x="276" y="21188"/>
                  </a:lnTo>
                  <a:lnTo>
                    <a:pt x="394" y="21306"/>
                  </a:lnTo>
                  <a:lnTo>
                    <a:pt x="552" y="21385"/>
                  </a:lnTo>
                  <a:lnTo>
                    <a:pt x="631" y="21385"/>
                  </a:lnTo>
                  <a:lnTo>
                    <a:pt x="788" y="21345"/>
                  </a:lnTo>
                  <a:lnTo>
                    <a:pt x="906" y="21267"/>
                  </a:lnTo>
                  <a:lnTo>
                    <a:pt x="1024" y="21148"/>
                  </a:lnTo>
                  <a:lnTo>
                    <a:pt x="1064" y="20991"/>
                  </a:lnTo>
                  <a:lnTo>
                    <a:pt x="1143" y="20440"/>
                  </a:lnTo>
                  <a:lnTo>
                    <a:pt x="1339" y="19258"/>
                  </a:lnTo>
                  <a:lnTo>
                    <a:pt x="1339" y="19101"/>
                  </a:lnTo>
                  <a:lnTo>
                    <a:pt x="1300" y="18943"/>
                  </a:lnTo>
                  <a:lnTo>
                    <a:pt x="1182" y="18786"/>
                  </a:lnTo>
                  <a:lnTo>
                    <a:pt x="1024" y="18746"/>
                  </a:lnTo>
                  <a:close/>
                  <a:moveTo>
                    <a:pt x="44423" y="19219"/>
                  </a:moveTo>
                  <a:lnTo>
                    <a:pt x="44265" y="19297"/>
                  </a:lnTo>
                  <a:lnTo>
                    <a:pt x="44108" y="19416"/>
                  </a:lnTo>
                  <a:lnTo>
                    <a:pt x="44068" y="19573"/>
                  </a:lnTo>
                  <a:lnTo>
                    <a:pt x="44068" y="19731"/>
                  </a:lnTo>
                  <a:lnTo>
                    <a:pt x="44187" y="20440"/>
                  </a:lnTo>
                  <a:lnTo>
                    <a:pt x="44305" y="21463"/>
                  </a:lnTo>
                  <a:lnTo>
                    <a:pt x="44344" y="21621"/>
                  </a:lnTo>
                  <a:lnTo>
                    <a:pt x="44462" y="21739"/>
                  </a:lnTo>
                  <a:lnTo>
                    <a:pt x="44580" y="21818"/>
                  </a:lnTo>
                  <a:lnTo>
                    <a:pt x="44738" y="21857"/>
                  </a:lnTo>
                  <a:lnTo>
                    <a:pt x="44817" y="21857"/>
                  </a:lnTo>
                  <a:lnTo>
                    <a:pt x="44974" y="21818"/>
                  </a:lnTo>
                  <a:lnTo>
                    <a:pt x="45092" y="21700"/>
                  </a:lnTo>
                  <a:lnTo>
                    <a:pt x="45171" y="21542"/>
                  </a:lnTo>
                  <a:lnTo>
                    <a:pt x="45211" y="21385"/>
                  </a:lnTo>
                  <a:lnTo>
                    <a:pt x="45053" y="20321"/>
                  </a:lnTo>
                  <a:lnTo>
                    <a:pt x="44935" y="19573"/>
                  </a:lnTo>
                  <a:lnTo>
                    <a:pt x="44856" y="19416"/>
                  </a:lnTo>
                  <a:lnTo>
                    <a:pt x="44738" y="19297"/>
                  </a:lnTo>
                  <a:lnTo>
                    <a:pt x="44580" y="19219"/>
                  </a:lnTo>
                  <a:close/>
                  <a:moveTo>
                    <a:pt x="473" y="22251"/>
                  </a:moveTo>
                  <a:lnTo>
                    <a:pt x="315" y="22290"/>
                  </a:lnTo>
                  <a:lnTo>
                    <a:pt x="158" y="22369"/>
                  </a:lnTo>
                  <a:lnTo>
                    <a:pt x="79" y="22487"/>
                  </a:lnTo>
                  <a:lnTo>
                    <a:pt x="40" y="22684"/>
                  </a:lnTo>
                  <a:lnTo>
                    <a:pt x="0" y="23708"/>
                  </a:lnTo>
                  <a:lnTo>
                    <a:pt x="0" y="24496"/>
                  </a:lnTo>
                  <a:lnTo>
                    <a:pt x="40" y="24653"/>
                  </a:lnTo>
                  <a:lnTo>
                    <a:pt x="158" y="24811"/>
                  </a:lnTo>
                  <a:lnTo>
                    <a:pt x="276" y="24890"/>
                  </a:lnTo>
                  <a:lnTo>
                    <a:pt x="473" y="24929"/>
                  </a:lnTo>
                  <a:lnTo>
                    <a:pt x="631" y="24890"/>
                  </a:lnTo>
                  <a:lnTo>
                    <a:pt x="788" y="24772"/>
                  </a:lnTo>
                  <a:lnTo>
                    <a:pt x="867" y="24653"/>
                  </a:lnTo>
                  <a:lnTo>
                    <a:pt x="906" y="24456"/>
                  </a:lnTo>
                  <a:lnTo>
                    <a:pt x="906" y="23708"/>
                  </a:lnTo>
                  <a:lnTo>
                    <a:pt x="906" y="22724"/>
                  </a:lnTo>
                  <a:lnTo>
                    <a:pt x="867" y="22527"/>
                  </a:lnTo>
                  <a:lnTo>
                    <a:pt x="788" y="22409"/>
                  </a:lnTo>
                  <a:lnTo>
                    <a:pt x="670" y="22290"/>
                  </a:lnTo>
                  <a:lnTo>
                    <a:pt x="473" y="22251"/>
                  </a:lnTo>
                  <a:close/>
                  <a:moveTo>
                    <a:pt x="44856" y="22763"/>
                  </a:moveTo>
                  <a:lnTo>
                    <a:pt x="44699" y="22802"/>
                  </a:lnTo>
                  <a:lnTo>
                    <a:pt x="44541" y="22881"/>
                  </a:lnTo>
                  <a:lnTo>
                    <a:pt x="44462" y="23039"/>
                  </a:lnTo>
                  <a:lnTo>
                    <a:pt x="44423" y="23196"/>
                  </a:lnTo>
                  <a:lnTo>
                    <a:pt x="44423" y="23708"/>
                  </a:lnTo>
                  <a:lnTo>
                    <a:pt x="44384" y="24968"/>
                  </a:lnTo>
                  <a:lnTo>
                    <a:pt x="44423" y="25126"/>
                  </a:lnTo>
                  <a:lnTo>
                    <a:pt x="44502" y="25284"/>
                  </a:lnTo>
                  <a:lnTo>
                    <a:pt x="44620" y="25362"/>
                  </a:lnTo>
                  <a:lnTo>
                    <a:pt x="44817" y="25402"/>
                  </a:lnTo>
                  <a:lnTo>
                    <a:pt x="45014" y="25402"/>
                  </a:lnTo>
                  <a:lnTo>
                    <a:pt x="45132" y="25284"/>
                  </a:lnTo>
                  <a:lnTo>
                    <a:pt x="45250" y="25165"/>
                  </a:lnTo>
                  <a:lnTo>
                    <a:pt x="45289" y="25008"/>
                  </a:lnTo>
                  <a:lnTo>
                    <a:pt x="45329" y="23708"/>
                  </a:lnTo>
                  <a:lnTo>
                    <a:pt x="45289" y="23196"/>
                  </a:lnTo>
                  <a:lnTo>
                    <a:pt x="45250" y="22999"/>
                  </a:lnTo>
                  <a:lnTo>
                    <a:pt x="45171" y="22881"/>
                  </a:lnTo>
                  <a:lnTo>
                    <a:pt x="45014" y="22763"/>
                  </a:lnTo>
                  <a:close/>
                  <a:moveTo>
                    <a:pt x="552" y="25795"/>
                  </a:moveTo>
                  <a:lnTo>
                    <a:pt x="355" y="25874"/>
                  </a:lnTo>
                  <a:lnTo>
                    <a:pt x="237" y="25992"/>
                  </a:lnTo>
                  <a:lnTo>
                    <a:pt x="158" y="26111"/>
                  </a:lnTo>
                  <a:lnTo>
                    <a:pt x="158" y="26307"/>
                  </a:lnTo>
                  <a:lnTo>
                    <a:pt x="276" y="27213"/>
                  </a:lnTo>
                  <a:lnTo>
                    <a:pt x="394" y="28080"/>
                  </a:lnTo>
                  <a:lnTo>
                    <a:pt x="473" y="28237"/>
                  </a:lnTo>
                  <a:lnTo>
                    <a:pt x="552" y="28355"/>
                  </a:lnTo>
                  <a:lnTo>
                    <a:pt x="709" y="28434"/>
                  </a:lnTo>
                  <a:lnTo>
                    <a:pt x="867" y="28473"/>
                  </a:lnTo>
                  <a:lnTo>
                    <a:pt x="946" y="28434"/>
                  </a:lnTo>
                  <a:lnTo>
                    <a:pt x="1103" y="28395"/>
                  </a:lnTo>
                  <a:lnTo>
                    <a:pt x="1221" y="28277"/>
                  </a:lnTo>
                  <a:lnTo>
                    <a:pt x="1300" y="28119"/>
                  </a:lnTo>
                  <a:lnTo>
                    <a:pt x="1300" y="27922"/>
                  </a:lnTo>
                  <a:lnTo>
                    <a:pt x="1143" y="27056"/>
                  </a:lnTo>
                  <a:lnTo>
                    <a:pt x="1024" y="26189"/>
                  </a:lnTo>
                  <a:lnTo>
                    <a:pt x="985" y="26032"/>
                  </a:lnTo>
                  <a:lnTo>
                    <a:pt x="867" y="25914"/>
                  </a:lnTo>
                  <a:lnTo>
                    <a:pt x="709" y="25835"/>
                  </a:lnTo>
                  <a:lnTo>
                    <a:pt x="552" y="25795"/>
                  </a:lnTo>
                  <a:close/>
                  <a:moveTo>
                    <a:pt x="44541" y="26307"/>
                  </a:moveTo>
                  <a:lnTo>
                    <a:pt x="44384" y="26386"/>
                  </a:lnTo>
                  <a:lnTo>
                    <a:pt x="44265" y="26504"/>
                  </a:lnTo>
                  <a:lnTo>
                    <a:pt x="44226" y="26701"/>
                  </a:lnTo>
                  <a:lnTo>
                    <a:pt x="44108" y="27568"/>
                  </a:lnTo>
                  <a:lnTo>
                    <a:pt x="43911" y="28395"/>
                  </a:lnTo>
                  <a:lnTo>
                    <a:pt x="43911" y="28592"/>
                  </a:lnTo>
                  <a:lnTo>
                    <a:pt x="43990" y="28749"/>
                  </a:lnTo>
                  <a:lnTo>
                    <a:pt x="44108" y="28867"/>
                  </a:lnTo>
                  <a:lnTo>
                    <a:pt x="44265" y="28946"/>
                  </a:lnTo>
                  <a:lnTo>
                    <a:pt x="44384" y="28946"/>
                  </a:lnTo>
                  <a:lnTo>
                    <a:pt x="44502" y="28907"/>
                  </a:lnTo>
                  <a:lnTo>
                    <a:pt x="44659" y="28828"/>
                  </a:lnTo>
                  <a:lnTo>
                    <a:pt x="44738" y="28749"/>
                  </a:lnTo>
                  <a:lnTo>
                    <a:pt x="44817" y="28592"/>
                  </a:lnTo>
                  <a:lnTo>
                    <a:pt x="44974" y="27686"/>
                  </a:lnTo>
                  <a:lnTo>
                    <a:pt x="45092" y="26819"/>
                  </a:lnTo>
                  <a:lnTo>
                    <a:pt x="45092" y="26622"/>
                  </a:lnTo>
                  <a:lnTo>
                    <a:pt x="45014" y="26465"/>
                  </a:lnTo>
                  <a:lnTo>
                    <a:pt x="44895" y="26347"/>
                  </a:lnTo>
                  <a:lnTo>
                    <a:pt x="44738" y="26307"/>
                  </a:lnTo>
                  <a:close/>
                  <a:moveTo>
                    <a:pt x="1143" y="29300"/>
                  </a:moveTo>
                  <a:lnTo>
                    <a:pt x="985" y="29379"/>
                  </a:lnTo>
                  <a:lnTo>
                    <a:pt x="867" y="29537"/>
                  </a:lnTo>
                  <a:lnTo>
                    <a:pt x="788" y="29694"/>
                  </a:lnTo>
                  <a:lnTo>
                    <a:pt x="827" y="29852"/>
                  </a:lnTo>
                  <a:lnTo>
                    <a:pt x="1064" y="30718"/>
                  </a:lnTo>
                  <a:lnTo>
                    <a:pt x="1339" y="31585"/>
                  </a:lnTo>
                  <a:lnTo>
                    <a:pt x="1418" y="31703"/>
                  </a:lnTo>
                  <a:lnTo>
                    <a:pt x="1497" y="31821"/>
                  </a:lnTo>
                  <a:lnTo>
                    <a:pt x="1615" y="31860"/>
                  </a:lnTo>
                  <a:lnTo>
                    <a:pt x="1773" y="31900"/>
                  </a:lnTo>
                  <a:lnTo>
                    <a:pt x="1891" y="31860"/>
                  </a:lnTo>
                  <a:lnTo>
                    <a:pt x="2048" y="31781"/>
                  </a:lnTo>
                  <a:lnTo>
                    <a:pt x="2166" y="31663"/>
                  </a:lnTo>
                  <a:lnTo>
                    <a:pt x="2206" y="31466"/>
                  </a:lnTo>
                  <a:lnTo>
                    <a:pt x="2166" y="31309"/>
                  </a:lnTo>
                  <a:lnTo>
                    <a:pt x="1930" y="30482"/>
                  </a:lnTo>
                  <a:lnTo>
                    <a:pt x="1694" y="29615"/>
                  </a:lnTo>
                  <a:lnTo>
                    <a:pt x="1615" y="29458"/>
                  </a:lnTo>
                  <a:lnTo>
                    <a:pt x="1458" y="29379"/>
                  </a:lnTo>
                  <a:lnTo>
                    <a:pt x="1300" y="29300"/>
                  </a:lnTo>
                  <a:close/>
                  <a:moveTo>
                    <a:pt x="43872" y="29773"/>
                  </a:moveTo>
                  <a:lnTo>
                    <a:pt x="43714" y="29852"/>
                  </a:lnTo>
                  <a:lnTo>
                    <a:pt x="43596" y="29931"/>
                  </a:lnTo>
                  <a:lnTo>
                    <a:pt x="43517" y="30088"/>
                  </a:lnTo>
                  <a:lnTo>
                    <a:pt x="43241" y="30954"/>
                  </a:lnTo>
                  <a:lnTo>
                    <a:pt x="42966" y="31781"/>
                  </a:lnTo>
                  <a:lnTo>
                    <a:pt x="42926" y="31939"/>
                  </a:lnTo>
                  <a:lnTo>
                    <a:pt x="42966" y="32097"/>
                  </a:lnTo>
                  <a:lnTo>
                    <a:pt x="43084" y="32254"/>
                  </a:lnTo>
                  <a:lnTo>
                    <a:pt x="43241" y="32333"/>
                  </a:lnTo>
                  <a:lnTo>
                    <a:pt x="43399" y="32372"/>
                  </a:lnTo>
                  <a:lnTo>
                    <a:pt x="43517" y="32333"/>
                  </a:lnTo>
                  <a:lnTo>
                    <a:pt x="43635" y="32293"/>
                  </a:lnTo>
                  <a:lnTo>
                    <a:pt x="43714" y="32175"/>
                  </a:lnTo>
                  <a:lnTo>
                    <a:pt x="43793" y="32057"/>
                  </a:lnTo>
                  <a:lnTo>
                    <a:pt x="44108" y="31230"/>
                  </a:lnTo>
                  <a:lnTo>
                    <a:pt x="44344" y="30364"/>
                  </a:lnTo>
                  <a:lnTo>
                    <a:pt x="44384" y="30167"/>
                  </a:lnTo>
                  <a:lnTo>
                    <a:pt x="44305" y="30009"/>
                  </a:lnTo>
                  <a:lnTo>
                    <a:pt x="44226" y="29891"/>
                  </a:lnTo>
                  <a:lnTo>
                    <a:pt x="44068" y="29812"/>
                  </a:lnTo>
                  <a:lnTo>
                    <a:pt x="43872" y="29773"/>
                  </a:lnTo>
                  <a:close/>
                  <a:moveTo>
                    <a:pt x="2245" y="32687"/>
                  </a:moveTo>
                  <a:lnTo>
                    <a:pt x="2088" y="32805"/>
                  </a:lnTo>
                  <a:lnTo>
                    <a:pt x="1970" y="32963"/>
                  </a:lnTo>
                  <a:lnTo>
                    <a:pt x="1970" y="33120"/>
                  </a:lnTo>
                  <a:lnTo>
                    <a:pt x="1970" y="33278"/>
                  </a:lnTo>
                  <a:lnTo>
                    <a:pt x="2363" y="34105"/>
                  </a:lnTo>
                  <a:lnTo>
                    <a:pt x="2757" y="34932"/>
                  </a:lnTo>
                  <a:lnTo>
                    <a:pt x="2836" y="35050"/>
                  </a:lnTo>
                  <a:lnTo>
                    <a:pt x="2915" y="35129"/>
                  </a:lnTo>
                  <a:lnTo>
                    <a:pt x="3033" y="35168"/>
                  </a:lnTo>
                  <a:lnTo>
                    <a:pt x="3230" y="35168"/>
                  </a:lnTo>
                  <a:lnTo>
                    <a:pt x="3348" y="35129"/>
                  </a:lnTo>
                  <a:lnTo>
                    <a:pt x="3466" y="35011"/>
                  </a:lnTo>
                  <a:lnTo>
                    <a:pt x="3584" y="34853"/>
                  </a:lnTo>
                  <a:lnTo>
                    <a:pt x="3584" y="34696"/>
                  </a:lnTo>
                  <a:lnTo>
                    <a:pt x="3545" y="34538"/>
                  </a:lnTo>
                  <a:lnTo>
                    <a:pt x="3151" y="33751"/>
                  </a:lnTo>
                  <a:lnTo>
                    <a:pt x="2797" y="32924"/>
                  </a:lnTo>
                  <a:lnTo>
                    <a:pt x="2718" y="32805"/>
                  </a:lnTo>
                  <a:lnTo>
                    <a:pt x="2560" y="32687"/>
                  </a:lnTo>
                  <a:close/>
                  <a:moveTo>
                    <a:pt x="42730" y="33120"/>
                  </a:moveTo>
                  <a:lnTo>
                    <a:pt x="42572" y="33160"/>
                  </a:lnTo>
                  <a:lnTo>
                    <a:pt x="42414" y="33239"/>
                  </a:lnTo>
                  <a:lnTo>
                    <a:pt x="42296" y="33396"/>
                  </a:lnTo>
                  <a:lnTo>
                    <a:pt x="41942" y="34184"/>
                  </a:lnTo>
                  <a:lnTo>
                    <a:pt x="41548" y="34971"/>
                  </a:lnTo>
                  <a:lnTo>
                    <a:pt x="41509" y="35129"/>
                  </a:lnTo>
                  <a:lnTo>
                    <a:pt x="41509" y="35286"/>
                  </a:lnTo>
                  <a:lnTo>
                    <a:pt x="41587" y="35444"/>
                  </a:lnTo>
                  <a:lnTo>
                    <a:pt x="41745" y="35562"/>
                  </a:lnTo>
                  <a:lnTo>
                    <a:pt x="41824" y="35602"/>
                  </a:lnTo>
                  <a:lnTo>
                    <a:pt x="42060" y="35602"/>
                  </a:lnTo>
                  <a:lnTo>
                    <a:pt x="42178" y="35562"/>
                  </a:lnTo>
                  <a:lnTo>
                    <a:pt x="42257" y="35483"/>
                  </a:lnTo>
                  <a:lnTo>
                    <a:pt x="42336" y="35365"/>
                  </a:lnTo>
                  <a:lnTo>
                    <a:pt x="42730" y="34578"/>
                  </a:lnTo>
                  <a:lnTo>
                    <a:pt x="43123" y="33751"/>
                  </a:lnTo>
                  <a:lnTo>
                    <a:pt x="43163" y="33593"/>
                  </a:lnTo>
                  <a:lnTo>
                    <a:pt x="43123" y="33396"/>
                  </a:lnTo>
                  <a:lnTo>
                    <a:pt x="43045" y="33278"/>
                  </a:lnTo>
                  <a:lnTo>
                    <a:pt x="42887" y="33160"/>
                  </a:lnTo>
                  <a:lnTo>
                    <a:pt x="42730" y="33120"/>
                  </a:lnTo>
                  <a:close/>
                  <a:moveTo>
                    <a:pt x="3939" y="35838"/>
                  </a:moveTo>
                  <a:lnTo>
                    <a:pt x="3781" y="35917"/>
                  </a:lnTo>
                  <a:lnTo>
                    <a:pt x="3624" y="36035"/>
                  </a:lnTo>
                  <a:lnTo>
                    <a:pt x="3584" y="36192"/>
                  </a:lnTo>
                  <a:lnTo>
                    <a:pt x="3545" y="36350"/>
                  </a:lnTo>
                  <a:lnTo>
                    <a:pt x="3624" y="36507"/>
                  </a:lnTo>
                  <a:lnTo>
                    <a:pt x="3978" y="37098"/>
                  </a:lnTo>
                  <a:lnTo>
                    <a:pt x="4569" y="38043"/>
                  </a:lnTo>
                  <a:lnTo>
                    <a:pt x="4647" y="38122"/>
                  </a:lnTo>
                  <a:lnTo>
                    <a:pt x="4726" y="38201"/>
                  </a:lnTo>
                  <a:lnTo>
                    <a:pt x="4844" y="38240"/>
                  </a:lnTo>
                  <a:lnTo>
                    <a:pt x="5081" y="38240"/>
                  </a:lnTo>
                  <a:lnTo>
                    <a:pt x="5199" y="38161"/>
                  </a:lnTo>
                  <a:lnTo>
                    <a:pt x="5317" y="38043"/>
                  </a:lnTo>
                  <a:lnTo>
                    <a:pt x="5396" y="37886"/>
                  </a:lnTo>
                  <a:lnTo>
                    <a:pt x="5396" y="37728"/>
                  </a:lnTo>
                  <a:lnTo>
                    <a:pt x="5317" y="37531"/>
                  </a:lnTo>
                  <a:lnTo>
                    <a:pt x="4726" y="36625"/>
                  </a:lnTo>
                  <a:lnTo>
                    <a:pt x="4372" y="36074"/>
                  </a:lnTo>
                  <a:lnTo>
                    <a:pt x="4254" y="35917"/>
                  </a:lnTo>
                  <a:lnTo>
                    <a:pt x="4096" y="35877"/>
                  </a:lnTo>
                  <a:lnTo>
                    <a:pt x="3939" y="35838"/>
                  </a:lnTo>
                  <a:close/>
                  <a:moveTo>
                    <a:pt x="40957" y="36271"/>
                  </a:moveTo>
                  <a:lnTo>
                    <a:pt x="40800" y="36350"/>
                  </a:lnTo>
                  <a:lnTo>
                    <a:pt x="40682" y="36468"/>
                  </a:lnTo>
                  <a:lnTo>
                    <a:pt x="40603" y="36625"/>
                  </a:lnTo>
                  <a:lnTo>
                    <a:pt x="39697" y="37964"/>
                  </a:lnTo>
                  <a:lnTo>
                    <a:pt x="39658" y="38122"/>
                  </a:lnTo>
                  <a:lnTo>
                    <a:pt x="39658" y="38279"/>
                  </a:lnTo>
                  <a:lnTo>
                    <a:pt x="39697" y="38437"/>
                  </a:lnTo>
                  <a:lnTo>
                    <a:pt x="39815" y="38555"/>
                  </a:lnTo>
                  <a:lnTo>
                    <a:pt x="39933" y="38634"/>
                  </a:lnTo>
                  <a:lnTo>
                    <a:pt x="40170" y="38634"/>
                  </a:lnTo>
                  <a:lnTo>
                    <a:pt x="40288" y="38595"/>
                  </a:lnTo>
                  <a:lnTo>
                    <a:pt x="40367" y="38555"/>
                  </a:lnTo>
                  <a:lnTo>
                    <a:pt x="40445" y="38476"/>
                  </a:lnTo>
                  <a:lnTo>
                    <a:pt x="41351" y="37098"/>
                  </a:lnTo>
                  <a:lnTo>
                    <a:pt x="41430" y="36940"/>
                  </a:lnTo>
                  <a:lnTo>
                    <a:pt x="41509" y="36783"/>
                  </a:lnTo>
                  <a:lnTo>
                    <a:pt x="41509" y="36625"/>
                  </a:lnTo>
                  <a:lnTo>
                    <a:pt x="41430" y="36468"/>
                  </a:lnTo>
                  <a:lnTo>
                    <a:pt x="41272" y="36350"/>
                  </a:lnTo>
                  <a:lnTo>
                    <a:pt x="41115" y="36271"/>
                  </a:lnTo>
                  <a:close/>
                  <a:moveTo>
                    <a:pt x="5868" y="38831"/>
                  </a:moveTo>
                  <a:lnTo>
                    <a:pt x="5711" y="38910"/>
                  </a:lnTo>
                  <a:lnTo>
                    <a:pt x="5593" y="39028"/>
                  </a:lnTo>
                  <a:lnTo>
                    <a:pt x="5553" y="39185"/>
                  </a:lnTo>
                  <a:lnTo>
                    <a:pt x="5553" y="39343"/>
                  </a:lnTo>
                  <a:lnTo>
                    <a:pt x="5632" y="39500"/>
                  </a:lnTo>
                  <a:lnTo>
                    <a:pt x="6538" y="40761"/>
                  </a:lnTo>
                  <a:lnTo>
                    <a:pt x="6656" y="40957"/>
                  </a:lnTo>
                  <a:lnTo>
                    <a:pt x="6735" y="41036"/>
                  </a:lnTo>
                  <a:lnTo>
                    <a:pt x="6853" y="41076"/>
                  </a:lnTo>
                  <a:lnTo>
                    <a:pt x="7050" y="41115"/>
                  </a:lnTo>
                  <a:lnTo>
                    <a:pt x="7168" y="41115"/>
                  </a:lnTo>
                  <a:lnTo>
                    <a:pt x="7286" y="41036"/>
                  </a:lnTo>
                  <a:lnTo>
                    <a:pt x="7404" y="40918"/>
                  </a:lnTo>
                  <a:lnTo>
                    <a:pt x="7483" y="40761"/>
                  </a:lnTo>
                  <a:lnTo>
                    <a:pt x="7483" y="40564"/>
                  </a:lnTo>
                  <a:lnTo>
                    <a:pt x="7404" y="40406"/>
                  </a:lnTo>
                  <a:lnTo>
                    <a:pt x="7247" y="40249"/>
                  </a:lnTo>
                  <a:lnTo>
                    <a:pt x="6341" y="38988"/>
                  </a:lnTo>
                  <a:lnTo>
                    <a:pt x="6223" y="38870"/>
                  </a:lnTo>
                  <a:lnTo>
                    <a:pt x="6026" y="38831"/>
                  </a:lnTo>
                  <a:close/>
                  <a:moveTo>
                    <a:pt x="38988" y="39225"/>
                  </a:moveTo>
                  <a:lnTo>
                    <a:pt x="38831" y="39264"/>
                  </a:lnTo>
                  <a:lnTo>
                    <a:pt x="38673" y="39382"/>
                  </a:lnTo>
                  <a:lnTo>
                    <a:pt x="37610" y="40800"/>
                  </a:lnTo>
                  <a:lnTo>
                    <a:pt x="37571" y="40997"/>
                  </a:lnTo>
                  <a:lnTo>
                    <a:pt x="37531" y="41154"/>
                  </a:lnTo>
                  <a:lnTo>
                    <a:pt x="37610" y="41312"/>
                  </a:lnTo>
                  <a:lnTo>
                    <a:pt x="37728" y="41430"/>
                  </a:lnTo>
                  <a:lnTo>
                    <a:pt x="37846" y="41509"/>
                  </a:lnTo>
                  <a:lnTo>
                    <a:pt x="37964" y="41548"/>
                  </a:lnTo>
                  <a:lnTo>
                    <a:pt x="38161" y="41469"/>
                  </a:lnTo>
                  <a:lnTo>
                    <a:pt x="38279" y="41430"/>
                  </a:lnTo>
                  <a:lnTo>
                    <a:pt x="38358" y="41351"/>
                  </a:lnTo>
                  <a:lnTo>
                    <a:pt x="39421" y="39933"/>
                  </a:lnTo>
                  <a:lnTo>
                    <a:pt x="39461" y="39776"/>
                  </a:lnTo>
                  <a:lnTo>
                    <a:pt x="39500" y="39579"/>
                  </a:lnTo>
                  <a:lnTo>
                    <a:pt x="39421" y="39422"/>
                  </a:lnTo>
                  <a:lnTo>
                    <a:pt x="39303" y="39303"/>
                  </a:lnTo>
                  <a:lnTo>
                    <a:pt x="39146" y="39225"/>
                  </a:lnTo>
                  <a:close/>
                  <a:moveTo>
                    <a:pt x="7995" y="41666"/>
                  </a:moveTo>
                  <a:lnTo>
                    <a:pt x="7837" y="41745"/>
                  </a:lnTo>
                  <a:lnTo>
                    <a:pt x="7719" y="41903"/>
                  </a:lnTo>
                  <a:lnTo>
                    <a:pt x="7640" y="42060"/>
                  </a:lnTo>
                  <a:lnTo>
                    <a:pt x="7640" y="42218"/>
                  </a:lnTo>
                  <a:lnTo>
                    <a:pt x="7719" y="42375"/>
                  </a:lnTo>
                  <a:lnTo>
                    <a:pt x="8271" y="43163"/>
                  </a:lnTo>
                  <a:lnTo>
                    <a:pt x="8704" y="43832"/>
                  </a:lnTo>
                  <a:lnTo>
                    <a:pt x="8783" y="43911"/>
                  </a:lnTo>
                  <a:lnTo>
                    <a:pt x="8861" y="43990"/>
                  </a:lnTo>
                  <a:lnTo>
                    <a:pt x="8979" y="44029"/>
                  </a:lnTo>
                  <a:lnTo>
                    <a:pt x="9176" y="44029"/>
                  </a:lnTo>
                  <a:lnTo>
                    <a:pt x="9295" y="43990"/>
                  </a:lnTo>
                  <a:lnTo>
                    <a:pt x="9452" y="43872"/>
                  </a:lnTo>
                  <a:lnTo>
                    <a:pt x="9491" y="43714"/>
                  </a:lnTo>
                  <a:lnTo>
                    <a:pt x="9531" y="43517"/>
                  </a:lnTo>
                  <a:lnTo>
                    <a:pt x="9452" y="43360"/>
                  </a:lnTo>
                  <a:lnTo>
                    <a:pt x="9019" y="42651"/>
                  </a:lnTo>
                  <a:lnTo>
                    <a:pt x="8428" y="41863"/>
                  </a:lnTo>
                  <a:lnTo>
                    <a:pt x="8310" y="41745"/>
                  </a:lnTo>
                  <a:lnTo>
                    <a:pt x="8152" y="41666"/>
                  </a:lnTo>
                  <a:close/>
                  <a:moveTo>
                    <a:pt x="36862" y="42099"/>
                  </a:moveTo>
                  <a:lnTo>
                    <a:pt x="36704" y="42139"/>
                  </a:lnTo>
                  <a:lnTo>
                    <a:pt x="36586" y="42257"/>
                  </a:lnTo>
                  <a:lnTo>
                    <a:pt x="36035" y="43084"/>
                  </a:lnTo>
                  <a:lnTo>
                    <a:pt x="35601" y="43793"/>
                  </a:lnTo>
                  <a:lnTo>
                    <a:pt x="35523" y="43990"/>
                  </a:lnTo>
                  <a:lnTo>
                    <a:pt x="35562" y="44147"/>
                  </a:lnTo>
                  <a:lnTo>
                    <a:pt x="35641" y="44305"/>
                  </a:lnTo>
                  <a:lnTo>
                    <a:pt x="35759" y="44423"/>
                  </a:lnTo>
                  <a:lnTo>
                    <a:pt x="35877" y="44462"/>
                  </a:lnTo>
                  <a:lnTo>
                    <a:pt x="36113" y="44462"/>
                  </a:lnTo>
                  <a:lnTo>
                    <a:pt x="36192" y="44423"/>
                  </a:lnTo>
                  <a:lnTo>
                    <a:pt x="36310" y="44344"/>
                  </a:lnTo>
                  <a:lnTo>
                    <a:pt x="36350" y="44265"/>
                  </a:lnTo>
                  <a:lnTo>
                    <a:pt x="36783" y="43557"/>
                  </a:lnTo>
                  <a:lnTo>
                    <a:pt x="37295" y="42769"/>
                  </a:lnTo>
                  <a:lnTo>
                    <a:pt x="37374" y="42611"/>
                  </a:lnTo>
                  <a:lnTo>
                    <a:pt x="37374" y="42454"/>
                  </a:lnTo>
                  <a:lnTo>
                    <a:pt x="37334" y="42296"/>
                  </a:lnTo>
                  <a:lnTo>
                    <a:pt x="37177" y="42178"/>
                  </a:lnTo>
                  <a:lnTo>
                    <a:pt x="37019" y="42099"/>
                  </a:lnTo>
                  <a:close/>
                  <a:moveTo>
                    <a:pt x="9925" y="44738"/>
                  </a:moveTo>
                  <a:lnTo>
                    <a:pt x="9728" y="44777"/>
                  </a:lnTo>
                  <a:lnTo>
                    <a:pt x="9570" y="44856"/>
                  </a:lnTo>
                  <a:lnTo>
                    <a:pt x="9491" y="45014"/>
                  </a:lnTo>
                  <a:lnTo>
                    <a:pt x="9452" y="45171"/>
                  </a:lnTo>
                  <a:lnTo>
                    <a:pt x="9491" y="45329"/>
                  </a:lnTo>
                  <a:lnTo>
                    <a:pt x="9688" y="45801"/>
                  </a:lnTo>
                  <a:lnTo>
                    <a:pt x="9846" y="46235"/>
                  </a:lnTo>
                  <a:lnTo>
                    <a:pt x="10003" y="46943"/>
                  </a:lnTo>
                  <a:lnTo>
                    <a:pt x="10082" y="47101"/>
                  </a:lnTo>
                  <a:lnTo>
                    <a:pt x="10161" y="47219"/>
                  </a:lnTo>
                  <a:lnTo>
                    <a:pt x="10318" y="47298"/>
                  </a:lnTo>
                  <a:lnTo>
                    <a:pt x="10555" y="47298"/>
                  </a:lnTo>
                  <a:lnTo>
                    <a:pt x="10712" y="47219"/>
                  </a:lnTo>
                  <a:lnTo>
                    <a:pt x="10830" y="47101"/>
                  </a:lnTo>
                  <a:lnTo>
                    <a:pt x="10870" y="46943"/>
                  </a:lnTo>
                  <a:lnTo>
                    <a:pt x="10870" y="46786"/>
                  </a:lnTo>
                  <a:lnTo>
                    <a:pt x="10673" y="45959"/>
                  </a:lnTo>
                  <a:lnTo>
                    <a:pt x="10515" y="45486"/>
                  </a:lnTo>
                  <a:lnTo>
                    <a:pt x="10318" y="44974"/>
                  </a:lnTo>
                  <a:lnTo>
                    <a:pt x="10200" y="44856"/>
                  </a:lnTo>
                  <a:lnTo>
                    <a:pt x="10082" y="44738"/>
                  </a:lnTo>
                  <a:close/>
                  <a:moveTo>
                    <a:pt x="35208" y="45171"/>
                  </a:moveTo>
                  <a:lnTo>
                    <a:pt x="35011" y="45211"/>
                  </a:lnTo>
                  <a:lnTo>
                    <a:pt x="34893" y="45329"/>
                  </a:lnTo>
                  <a:lnTo>
                    <a:pt x="34814" y="45486"/>
                  </a:lnTo>
                  <a:lnTo>
                    <a:pt x="34617" y="45959"/>
                  </a:lnTo>
                  <a:lnTo>
                    <a:pt x="34459" y="46589"/>
                  </a:lnTo>
                  <a:lnTo>
                    <a:pt x="34341" y="47298"/>
                  </a:lnTo>
                  <a:lnTo>
                    <a:pt x="34341" y="47455"/>
                  </a:lnTo>
                  <a:lnTo>
                    <a:pt x="34420" y="47613"/>
                  </a:lnTo>
                  <a:lnTo>
                    <a:pt x="34538" y="47731"/>
                  </a:lnTo>
                  <a:lnTo>
                    <a:pt x="34696" y="47810"/>
                  </a:lnTo>
                  <a:lnTo>
                    <a:pt x="34774" y="47810"/>
                  </a:lnTo>
                  <a:lnTo>
                    <a:pt x="34932" y="47770"/>
                  </a:lnTo>
                  <a:lnTo>
                    <a:pt x="35050" y="47692"/>
                  </a:lnTo>
                  <a:lnTo>
                    <a:pt x="35168" y="47574"/>
                  </a:lnTo>
                  <a:lnTo>
                    <a:pt x="35208" y="47416"/>
                  </a:lnTo>
                  <a:lnTo>
                    <a:pt x="35326" y="46786"/>
                  </a:lnTo>
                  <a:lnTo>
                    <a:pt x="35483" y="46235"/>
                  </a:lnTo>
                  <a:lnTo>
                    <a:pt x="35641" y="45801"/>
                  </a:lnTo>
                  <a:lnTo>
                    <a:pt x="35641" y="45604"/>
                  </a:lnTo>
                  <a:lnTo>
                    <a:pt x="35601" y="45447"/>
                  </a:lnTo>
                  <a:lnTo>
                    <a:pt x="35523" y="45289"/>
                  </a:lnTo>
                  <a:lnTo>
                    <a:pt x="35365" y="45211"/>
                  </a:lnTo>
                  <a:lnTo>
                    <a:pt x="35208" y="45171"/>
                  </a:lnTo>
                  <a:close/>
                  <a:moveTo>
                    <a:pt x="10633" y="48164"/>
                  </a:moveTo>
                  <a:lnTo>
                    <a:pt x="10476" y="48243"/>
                  </a:lnTo>
                  <a:lnTo>
                    <a:pt x="10358" y="48322"/>
                  </a:lnTo>
                  <a:lnTo>
                    <a:pt x="10279" y="48479"/>
                  </a:lnTo>
                  <a:lnTo>
                    <a:pt x="10240" y="48676"/>
                  </a:lnTo>
                  <a:lnTo>
                    <a:pt x="10358" y="50409"/>
                  </a:lnTo>
                  <a:lnTo>
                    <a:pt x="10397" y="50606"/>
                  </a:lnTo>
                  <a:lnTo>
                    <a:pt x="10476" y="50724"/>
                  </a:lnTo>
                  <a:lnTo>
                    <a:pt x="10633" y="50803"/>
                  </a:lnTo>
                  <a:lnTo>
                    <a:pt x="10791" y="50842"/>
                  </a:lnTo>
                  <a:lnTo>
                    <a:pt x="10830" y="50842"/>
                  </a:lnTo>
                  <a:lnTo>
                    <a:pt x="10988" y="50803"/>
                  </a:lnTo>
                  <a:lnTo>
                    <a:pt x="11106" y="50685"/>
                  </a:lnTo>
                  <a:lnTo>
                    <a:pt x="11224" y="50567"/>
                  </a:lnTo>
                  <a:lnTo>
                    <a:pt x="11224" y="50370"/>
                  </a:lnTo>
                  <a:lnTo>
                    <a:pt x="11145" y="48597"/>
                  </a:lnTo>
                  <a:lnTo>
                    <a:pt x="11067" y="48401"/>
                  </a:lnTo>
                  <a:lnTo>
                    <a:pt x="10988" y="48282"/>
                  </a:lnTo>
                  <a:lnTo>
                    <a:pt x="10830" y="48204"/>
                  </a:lnTo>
                  <a:lnTo>
                    <a:pt x="10633" y="48164"/>
                  </a:lnTo>
                  <a:close/>
                  <a:moveTo>
                    <a:pt x="34617" y="48676"/>
                  </a:moveTo>
                  <a:lnTo>
                    <a:pt x="34459" y="48716"/>
                  </a:lnTo>
                  <a:lnTo>
                    <a:pt x="34302" y="48794"/>
                  </a:lnTo>
                  <a:lnTo>
                    <a:pt x="34184" y="48913"/>
                  </a:lnTo>
                  <a:lnTo>
                    <a:pt x="34144" y="49109"/>
                  </a:lnTo>
                  <a:lnTo>
                    <a:pt x="34066" y="50448"/>
                  </a:lnTo>
                  <a:lnTo>
                    <a:pt x="34066" y="50882"/>
                  </a:lnTo>
                  <a:lnTo>
                    <a:pt x="34066" y="51039"/>
                  </a:lnTo>
                  <a:lnTo>
                    <a:pt x="34184" y="51197"/>
                  </a:lnTo>
                  <a:lnTo>
                    <a:pt x="34302" y="51315"/>
                  </a:lnTo>
                  <a:lnTo>
                    <a:pt x="34459" y="51354"/>
                  </a:lnTo>
                  <a:lnTo>
                    <a:pt x="34499" y="51354"/>
                  </a:lnTo>
                  <a:lnTo>
                    <a:pt x="34656" y="51315"/>
                  </a:lnTo>
                  <a:lnTo>
                    <a:pt x="34814" y="51236"/>
                  </a:lnTo>
                  <a:lnTo>
                    <a:pt x="34893" y="51079"/>
                  </a:lnTo>
                  <a:lnTo>
                    <a:pt x="34932" y="50921"/>
                  </a:lnTo>
                  <a:lnTo>
                    <a:pt x="34971" y="50488"/>
                  </a:lnTo>
                  <a:lnTo>
                    <a:pt x="35050" y="49149"/>
                  </a:lnTo>
                  <a:lnTo>
                    <a:pt x="35011" y="48991"/>
                  </a:lnTo>
                  <a:lnTo>
                    <a:pt x="34932" y="48834"/>
                  </a:lnTo>
                  <a:lnTo>
                    <a:pt x="34774" y="48716"/>
                  </a:lnTo>
                  <a:lnTo>
                    <a:pt x="34617" y="48676"/>
                  </a:lnTo>
                  <a:close/>
                  <a:moveTo>
                    <a:pt x="10870" y="51748"/>
                  </a:moveTo>
                  <a:lnTo>
                    <a:pt x="10673" y="51787"/>
                  </a:lnTo>
                  <a:lnTo>
                    <a:pt x="10555" y="51906"/>
                  </a:lnTo>
                  <a:lnTo>
                    <a:pt x="10476" y="52024"/>
                  </a:lnTo>
                  <a:lnTo>
                    <a:pt x="10437" y="52221"/>
                  </a:lnTo>
                  <a:lnTo>
                    <a:pt x="10555" y="53323"/>
                  </a:lnTo>
                  <a:lnTo>
                    <a:pt x="10633" y="53993"/>
                  </a:lnTo>
                  <a:lnTo>
                    <a:pt x="10673" y="54150"/>
                  </a:lnTo>
                  <a:lnTo>
                    <a:pt x="10791" y="54268"/>
                  </a:lnTo>
                  <a:lnTo>
                    <a:pt x="10909" y="54387"/>
                  </a:lnTo>
                  <a:lnTo>
                    <a:pt x="11145" y="54387"/>
                  </a:lnTo>
                  <a:lnTo>
                    <a:pt x="11303" y="54347"/>
                  </a:lnTo>
                  <a:lnTo>
                    <a:pt x="11421" y="54229"/>
                  </a:lnTo>
                  <a:lnTo>
                    <a:pt x="11500" y="54072"/>
                  </a:lnTo>
                  <a:lnTo>
                    <a:pt x="11500" y="53875"/>
                  </a:lnTo>
                  <a:lnTo>
                    <a:pt x="11421" y="53245"/>
                  </a:lnTo>
                  <a:lnTo>
                    <a:pt x="11342" y="52142"/>
                  </a:lnTo>
                  <a:lnTo>
                    <a:pt x="11303" y="51984"/>
                  </a:lnTo>
                  <a:lnTo>
                    <a:pt x="11185" y="51827"/>
                  </a:lnTo>
                  <a:lnTo>
                    <a:pt x="11027" y="51748"/>
                  </a:lnTo>
                  <a:close/>
                  <a:moveTo>
                    <a:pt x="34420" y="52221"/>
                  </a:moveTo>
                  <a:lnTo>
                    <a:pt x="34223" y="52260"/>
                  </a:lnTo>
                  <a:lnTo>
                    <a:pt x="34105" y="52339"/>
                  </a:lnTo>
                  <a:lnTo>
                    <a:pt x="33987" y="52457"/>
                  </a:lnTo>
                  <a:lnTo>
                    <a:pt x="33947" y="52654"/>
                  </a:lnTo>
                  <a:lnTo>
                    <a:pt x="33869" y="53245"/>
                  </a:lnTo>
                  <a:lnTo>
                    <a:pt x="33750" y="54387"/>
                  </a:lnTo>
                  <a:lnTo>
                    <a:pt x="33750" y="54544"/>
                  </a:lnTo>
                  <a:lnTo>
                    <a:pt x="33829" y="54702"/>
                  </a:lnTo>
                  <a:lnTo>
                    <a:pt x="33947" y="54820"/>
                  </a:lnTo>
                  <a:lnTo>
                    <a:pt x="34105" y="54899"/>
                  </a:lnTo>
                  <a:lnTo>
                    <a:pt x="34184" y="54899"/>
                  </a:lnTo>
                  <a:lnTo>
                    <a:pt x="34341" y="54859"/>
                  </a:lnTo>
                  <a:lnTo>
                    <a:pt x="34459" y="54780"/>
                  </a:lnTo>
                  <a:lnTo>
                    <a:pt x="34578" y="54662"/>
                  </a:lnTo>
                  <a:lnTo>
                    <a:pt x="34617" y="54505"/>
                  </a:lnTo>
                  <a:lnTo>
                    <a:pt x="34774" y="53323"/>
                  </a:lnTo>
                  <a:lnTo>
                    <a:pt x="34814" y="52733"/>
                  </a:lnTo>
                  <a:lnTo>
                    <a:pt x="34814" y="52536"/>
                  </a:lnTo>
                  <a:lnTo>
                    <a:pt x="34735" y="52378"/>
                  </a:lnTo>
                  <a:lnTo>
                    <a:pt x="34578" y="52299"/>
                  </a:lnTo>
                  <a:lnTo>
                    <a:pt x="34420" y="52221"/>
                  </a:lnTo>
                  <a:close/>
                  <a:moveTo>
                    <a:pt x="11264" y="55253"/>
                  </a:moveTo>
                  <a:lnTo>
                    <a:pt x="11106" y="55332"/>
                  </a:lnTo>
                  <a:lnTo>
                    <a:pt x="10988" y="55450"/>
                  </a:lnTo>
                  <a:lnTo>
                    <a:pt x="10949" y="55607"/>
                  </a:lnTo>
                  <a:lnTo>
                    <a:pt x="10949" y="55804"/>
                  </a:lnTo>
                  <a:lnTo>
                    <a:pt x="11185" y="56710"/>
                  </a:lnTo>
                  <a:lnTo>
                    <a:pt x="11421" y="57576"/>
                  </a:lnTo>
                  <a:lnTo>
                    <a:pt x="11500" y="57695"/>
                  </a:lnTo>
                  <a:lnTo>
                    <a:pt x="11579" y="57773"/>
                  </a:lnTo>
                  <a:lnTo>
                    <a:pt x="11736" y="57852"/>
                  </a:lnTo>
                  <a:lnTo>
                    <a:pt x="12012" y="57852"/>
                  </a:lnTo>
                  <a:lnTo>
                    <a:pt x="12130" y="57734"/>
                  </a:lnTo>
                  <a:lnTo>
                    <a:pt x="12248" y="57616"/>
                  </a:lnTo>
                  <a:lnTo>
                    <a:pt x="12288" y="57458"/>
                  </a:lnTo>
                  <a:lnTo>
                    <a:pt x="12288" y="57261"/>
                  </a:lnTo>
                  <a:lnTo>
                    <a:pt x="12012" y="56474"/>
                  </a:lnTo>
                  <a:lnTo>
                    <a:pt x="11815" y="55607"/>
                  </a:lnTo>
                  <a:lnTo>
                    <a:pt x="11736" y="55450"/>
                  </a:lnTo>
                  <a:lnTo>
                    <a:pt x="11618" y="55332"/>
                  </a:lnTo>
                  <a:lnTo>
                    <a:pt x="11460" y="55253"/>
                  </a:lnTo>
                  <a:close/>
                  <a:moveTo>
                    <a:pt x="33750" y="55765"/>
                  </a:moveTo>
                  <a:lnTo>
                    <a:pt x="33593" y="55804"/>
                  </a:lnTo>
                  <a:lnTo>
                    <a:pt x="33475" y="55922"/>
                  </a:lnTo>
                  <a:lnTo>
                    <a:pt x="33396" y="56080"/>
                  </a:lnTo>
                  <a:lnTo>
                    <a:pt x="33160" y="56907"/>
                  </a:lnTo>
                  <a:lnTo>
                    <a:pt x="32884" y="57734"/>
                  </a:lnTo>
                  <a:lnTo>
                    <a:pt x="32845" y="57892"/>
                  </a:lnTo>
                  <a:lnTo>
                    <a:pt x="32884" y="58088"/>
                  </a:lnTo>
                  <a:lnTo>
                    <a:pt x="33002" y="58207"/>
                  </a:lnTo>
                  <a:lnTo>
                    <a:pt x="33160" y="58325"/>
                  </a:lnTo>
                  <a:lnTo>
                    <a:pt x="33435" y="58325"/>
                  </a:lnTo>
                  <a:lnTo>
                    <a:pt x="33554" y="58246"/>
                  </a:lnTo>
                  <a:lnTo>
                    <a:pt x="33632" y="58167"/>
                  </a:lnTo>
                  <a:lnTo>
                    <a:pt x="33711" y="58049"/>
                  </a:lnTo>
                  <a:lnTo>
                    <a:pt x="33987" y="57183"/>
                  </a:lnTo>
                  <a:lnTo>
                    <a:pt x="34262" y="56277"/>
                  </a:lnTo>
                  <a:lnTo>
                    <a:pt x="34262" y="56119"/>
                  </a:lnTo>
                  <a:lnTo>
                    <a:pt x="34184" y="55962"/>
                  </a:lnTo>
                  <a:lnTo>
                    <a:pt x="34105" y="55844"/>
                  </a:lnTo>
                  <a:lnTo>
                    <a:pt x="33908" y="55765"/>
                  </a:lnTo>
                  <a:close/>
                  <a:moveTo>
                    <a:pt x="12484" y="58640"/>
                  </a:moveTo>
                  <a:lnTo>
                    <a:pt x="12327" y="58679"/>
                  </a:lnTo>
                  <a:lnTo>
                    <a:pt x="12169" y="58758"/>
                  </a:lnTo>
                  <a:lnTo>
                    <a:pt x="12091" y="58915"/>
                  </a:lnTo>
                  <a:lnTo>
                    <a:pt x="12051" y="59073"/>
                  </a:lnTo>
                  <a:lnTo>
                    <a:pt x="12130" y="59270"/>
                  </a:lnTo>
                  <a:lnTo>
                    <a:pt x="12524" y="60097"/>
                  </a:lnTo>
                  <a:lnTo>
                    <a:pt x="12996" y="60885"/>
                  </a:lnTo>
                  <a:lnTo>
                    <a:pt x="13075" y="60963"/>
                  </a:lnTo>
                  <a:lnTo>
                    <a:pt x="13154" y="61003"/>
                  </a:lnTo>
                  <a:lnTo>
                    <a:pt x="13272" y="61042"/>
                  </a:lnTo>
                  <a:lnTo>
                    <a:pt x="13390" y="61081"/>
                  </a:lnTo>
                  <a:lnTo>
                    <a:pt x="13508" y="61042"/>
                  </a:lnTo>
                  <a:lnTo>
                    <a:pt x="13626" y="61003"/>
                  </a:lnTo>
                  <a:lnTo>
                    <a:pt x="13745" y="60885"/>
                  </a:lnTo>
                  <a:lnTo>
                    <a:pt x="13823" y="60727"/>
                  </a:lnTo>
                  <a:lnTo>
                    <a:pt x="13823" y="60530"/>
                  </a:lnTo>
                  <a:lnTo>
                    <a:pt x="13745" y="60373"/>
                  </a:lnTo>
                  <a:lnTo>
                    <a:pt x="13311" y="59664"/>
                  </a:lnTo>
                  <a:lnTo>
                    <a:pt x="12918" y="58876"/>
                  </a:lnTo>
                  <a:lnTo>
                    <a:pt x="12799" y="58719"/>
                  </a:lnTo>
                  <a:lnTo>
                    <a:pt x="12642" y="58640"/>
                  </a:lnTo>
                  <a:close/>
                  <a:moveTo>
                    <a:pt x="32451" y="59073"/>
                  </a:moveTo>
                  <a:lnTo>
                    <a:pt x="32293" y="59191"/>
                  </a:lnTo>
                  <a:lnTo>
                    <a:pt x="32175" y="59309"/>
                  </a:lnTo>
                  <a:lnTo>
                    <a:pt x="31742" y="60058"/>
                  </a:lnTo>
                  <a:lnTo>
                    <a:pt x="31269" y="60766"/>
                  </a:lnTo>
                  <a:lnTo>
                    <a:pt x="31230" y="60924"/>
                  </a:lnTo>
                  <a:lnTo>
                    <a:pt x="31230" y="61121"/>
                  </a:lnTo>
                  <a:lnTo>
                    <a:pt x="31269" y="61278"/>
                  </a:lnTo>
                  <a:lnTo>
                    <a:pt x="31388" y="61397"/>
                  </a:lnTo>
                  <a:lnTo>
                    <a:pt x="31506" y="61475"/>
                  </a:lnTo>
                  <a:lnTo>
                    <a:pt x="31742" y="61475"/>
                  </a:lnTo>
                  <a:lnTo>
                    <a:pt x="31860" y="61436"/>
                  </a:lnTo>
                  <a:lnTo>
                    <a:pt x="31939" y="61357"/>
                  </a:lnTo>
                  <a:lnTo>
                    <a:pt x="32018" y="61278"/>
                  </a:lnTo>
                  <a:lnTo>
                    <a:pt x="32530" y="60530"/>
                  </a:lnTo>
                  <a:lnTo>
                    <a:pt x="32963" y="59703"/>
                  </a:lnTo>
                  <a:lnTo>
                    <a:pt x="33042" y="59546"/>
                  </a:lnTo>
                  <a:lnTo>
                    <a:pt x="33002" y="59388"/>
                  </a:lnTo>
                  <a:lnTo>
                    <a:pt x="32923" y="59231"/>
                  </a:lnTo>
                  <a:lnTo>
                    <a:pt x="32766" y="59112"/>
                  </a:lnTo>
                  <a:lnTo>
                    <a:pt x="32608" y="59073"/>
                  </a:lnTo>
                  <a:close/>
                  <a:moveTo>
                    <a:pt x="14335" y="61593"/>
                  </a:moveTo>
                  <a:lnTo>
                    <a:pt x="14178" y="61712"/>
                  </a:lnTo>
                  <a:lnTo>
                    <a:pt x="14060" y="61830"/>
                  </a:lnTo>
                  <a:lnTo>
                    <a:pt x="14020" y="62027"/>
                  </a:lnTo>
                  <a:lnTo>
                    <a:pt x="14060" y="62184"/>
                  </a:lnTo>
                  <a:lnTo>
                    <a:pt x="14138" y="62342"/>
                  </a:lnTo>
                  <a:lnTo>
                    <a:pt x="14769" y="63011"/>
                  </a:lnTo>
                  <a:lnTo>
                    <a:pt x="15477" y="63602"/>
                  </a:lnTo>
                  <a:lnTo>
                    <a:pt x="15596" y="63681"/>
                  </a:lnTo>
                  <a:lnTo>
                    <a:pt x="15753" y="63720"/>
                  </a:lnTo>
                  <a:lnTo>
                    <a:pt x="15950" y="63681"/>
                  </a:lnTo>
                  <a:lnTo>
                    <a:pt x="16108" y="63523"/>
                  </a:lnTo>
                  <a:lnTo>
                    <a:pt x="16186" y="63366"/>
                  </a:lnTo>
                  <a:lnTo>
                    <a:pt x="16186" y="63208"/>
                  </a:lnTo>
                  <a:lnTo>
                    <a:pt x="16147" y="63051"/>
                  </a:lnTo>
                  <a:lnTo>
                    <a:pt x="16029" y="62893"/>
                  </a:lnTo>
                  <a:lnTo>
                    <a:pt x="15399" y="62342"/>
                  </a:lnTo>
                  <a:lnTo>
                    <a:pt x="14808" y="61751"/>
                  </a:lnTo>
                  <a:lnTo>
                    <a:pt x="14650" y="61633"/>
                  </a:lnTo>
                  <a:lnTo>
                    <a:pt x="14493" y="61593"/>
                  </a:lnTo>
                  <a:close/>
                  <a:moveTo>
                    <a:pt x="30521" y="61948"/>
                  </a:moveTo>
                  <a:lnTo>
                    <a:pt x="30324" y="61987"/>
                  </a:lnTo>
                  <a:lnTo>
                    <a:pt x="30206" y="62066"/>
                  </a:lnTo>
                  <a:lnTo>
                    <a:pt x="29576" y="62657"/>
                  </a:lnTo>
                  <a:lnTo>
                    <a:pt x="28907" y="63208"/>
                  </a:lnTo>
                  <a:lnTo>
                    <a:pt x="28788" y="63326"/>
                  </a:lnTo>
                  <a:lnTo>
                    <a:pt x="28710" y="63484"/>
                  </a:lnTo>
                  <a:lnTo>
                    <a:pt x="28749" y="63681"/>
                  </a:lnTo>
                  <a:lnTo>
                    <a:pt x="28828" y="63838"/>
                  </a:lnTo>
                  <a:lnTo>
                    <a:pt x="28867" y="63917"/>
                  </a:lnTo>
                  <a:lnTo>
                    <a:pt x="28985" y="63956"/>
                  </a:lnTo>
                  <a:lnTo>
                    <a:pt x="29182" y="63996"/>
                  </a:lnTo>
                  <a:lnTo>
                    <a:pt x="29300" y="63996"/>
                  </a:lnTo>
                  <a:lnTo>
                    <a:pt x="29419" y="63917"/>
                  </a:lnTo>
                  <a:lnTo>
                    <a:pt x="30167" y="63326"/>
                  </a:lnTo>
                  <a:lnTo>
                    <a:pt x="30836" y="62696"/>
                  </a:lnTo>
                  <a:lnTo>
                    <a:pt x="30915" y="62578"/>
                  </a:lnTo>
                  <a:lnTo>
                    <a:pt x="30954" y="62381"/>
                  </a:lnTo>
                  <a:lnTo>
                    <a:pt x="30915" y="62224"/>
                  </a:lnTo>
                  <a:lnTo>
                    <a:pt x="30836" y="62066"/>
                  </a:lnTo>
                  <a:lnTo>
                    <a:pt x="30679" y="61987"/>
                  </a:lnTo>
                  <a:lnTo>
                    <a:pt x="30521" y="61948"/>
                  </a:lnTo>
                  <a:close/>
                  <a:moveTo>
                    <a:pt x="17289" y="63799"/>
                  </a:moveTo>
                  <a:lnTo>
                    <a:pt x="17092" y="63838"/>
                  </a:lnTo>
                  <a:lnTo>
                    <a:pt x="16935" y="63917"/>
                  </a:lnTo>
                  <a:lnTo>
                    <a:pt x="16816" y="64035"/>
                  </a:lnTo>
                  <a:lnTo>
                    <a:pt x="16777" y="64193"/>
                  </a:lnTo>
                  <a:lnTo>
                    <a:pt x="16777" y="64390"/>
                  </a:lnTo>
                  <a:lnTo>
                    <a:pt x="16856" y="64547"/>
                  </a:lnTo>
                  <a:lnTo>
                    <a:pt x="17013" y="64626"/>
                  </a:lnTo>
                  <a:lnTo>
                    <a:pt x="17840" y="65059"/>
                  </a:lnTo>
                  <a:lnTo>
                    <a:pt x="18707" y="65413"/>
                  </a:lnTo>
                  <a:lnTo>
                    <a:pt x="18982" y="65413"/>
                  </a:lnTo>
                  <a:lnTo>
                    <a:pt x="19101" y="65335"/>
                  </a:lnTo>
                  <a:lnTo>
                    <a:pt x="19219" y="65256"/>
                  </a:lnTo>
                  <a:lnTo>
                    <a:pt x="19258" y="65138"/>
                  </a:lnTo>
                  <a:lnTo>
                    <a:pt x="19297" y="64941"/>
                  </a:lnTo>
                  <a:lnTo>
                    <a:pt x="19258" y="64783"/>
                  </a:lnTo>
                  <a:lnTo>
                    <a:pt x="19140" y="64665"/>
                  </a:lnTo>
                  <a:lnTo>
                    <a:pt x="18982" y="64547"/>
                  </a:lnTo>
                  <a:lnTo>
                    <a:pt x="18195" y="64232"/>
                  </a:lnTo>
                  <a:lnTo>
                    <a:pt x="17447" y="63878"/>
                  </a:lnTo>
                  <a:lnTo>
                    <a:pt x="17289" y="63799"/>
                  </a:lnTo>
                  <a:close/>
                  <a:moveTo>
                    <a:pt x="27607" y="64035"/>
                  </a:moveTo>
                  <a:lnTo>
                    <a:pt x="27449" y="64074"/>
                  </a:lnTo>
                  <a:lnTo>
                    <a:pt x="26662" y="64429"/>
                  </a:lnTo>
                  <a:lnTo>
                    <a:pt x="25874" y="64705"/>
                  </a:lnTo>
                  <a:lnTo>
                    <a:pt x="25717" y="64783"/>
                  </a:lnTo>
                  <a:lnTo>
                    <a:pt x="25598" y="64901"/>
                  </a:lnTo>
                  <a:lnTo>
                    <a:pt x="25559" y="65098"/>
                  </a:lnTo>
                  <a:lnTo>
                    <a:pt x="25559" y="65256"/>
                  </a:lnTo>
                  <a:lnTo>
                    <a:pt x="25638" y="65374"/>
                  </a:lnTo>
                  <a:lnTo>
                    <a:pt x="25717" y="65492"/>
                  </a:lnTo>
                  <a:lnTo>
                    <a:pt x="25835" y="65571"/>
                  </a:lnTo>
                  <a:lnTo>
                    <a:pt x="26110" y="65571"/>
                  </a:lnTo>
                  <a:lnTo>
                    <a:pt x="27016" y="65256"/>
                  </a:lnTo>
                  <a:lnTo>
                    <a:pt x="27843" y="64901"/>
                  </a:lnTo>
                  <a:lnTo>
                    <a:pt x="28001" y="64783"/>
                  </a:lnTo>
                  <a:lnTo>
                    <a:pt x="28080" y="64626"/>
                  </a:lnTo>
                  <a:lnTo>
                    <a:pt x="28080" y="64468"/>
                  </a:lnTo>
                  <a:lnTo>
                    <a:pt x="28040" y="64271"/>
                  </a:lnTo>
                  <a:lnTo>
                    <a:pt x="27922" y="64153"/>
                  </a:lnTo>
                  <a:lnTo>
                    <a:pt x="27804" y="64074"/>
                  </a:lnTo>
                  <a:lnTo>
                    <a:pt x="27607" y="64035"/>
                  </a:lnTo>
                  <a:close/>
                  <a:moveTo>
                    <a:pt x="20479" y="64980"/>
                  </a:moveTo>
                  <a:lnTo>
                    <a:pt x="20321" y="65059"/>
                  </a:lnTo>
                  <a:lnTo>
                    <a:pt x="20203" y="65177"/>
                  </a:lnTo>
                  <a:lnTo>
                    <a:pt x="20124" y="65335"/>
                  </a:lnTo>
                  <a:lnTo>
                    <a:pt x="20124" y="65532"/>
                  </a:lnTo>
                  <a:lnTo>
                    <a:pt x="20203" y="65689"/>
                  </a:lnTo>
                  <a:lnTo>
                    <a:pt x="20321" y="65807"/>
                  </a:lnTo>
                  <a:lnTo>
                    <a:pt x="20479" y="65847"/>
                  </a:lnTo>
                  <a:lnTo>
                    <a:pt x="21227" y="65965"/>
                  </a:lnTo>
                  <a:lnTo>
                    <a:pt x="21975" y="66044"/>
                  </a:lnTo>
                  <a:lnTo>
                    <a:pt x="22881" y="66044"/>
                  </a:lnTo>
                  <a:lnTo>
                    <a:pt x="23433" y="66004"/>
                  </a:lnTo>
                  <a:lnTo>
                    <a:pt x="24299" y="65925"/>
                  </a:lnTo>
                  <a:lnTo>
                    <a:pt x="24456" y="65886"/>
                  </a:lnTo>
                  <a:lnTo>
                    <a:pt x="24614" y="65768"/>
                  </a:lnTo>
                  <a:lnTo>
                    <a:pt x="24693" y="65610"/>
                  </a:lnTo>
                  <a:lnTo>
                    <a:pt x="24693" y="65453"/>
                  </a:lnTo>
                  <a:lnTo>
                    <a:pt x="24653" y="65256"/>
                  </a:lnTo>
                  <a:lnTo>
                    <a:pt x="24535" y="65138"/>
                  </a:lnTo>
                  <a:lnTo>
                    <a:pt x="24378" y="65059"/>
                  </a:lnTo>
                  <a:lnTo>
                    <a:pt x="24181" y="65059"/>
                  </a:lnTo>
                  <a:lnTo>
                    <a:pt x="23354" y="65138"/>
                  </a:lnTo>
                  <a:lnTo>
                    <a:pt x="22487" y="65138"/>
                  </a:lnTo>
                  <a:lnTo>
                    <a:pt x="22409" y="65177"/>
                  </a:lnTo>
                  <a:lnTo>
                    <a:pt x="22015" y="65138"/>
                  </a:lnTo>
                  <a:lnTo>
                    <a:pt x="21345" y="65098"/>
                  </a:lnTo>
                  <a:lnTo>
                    <a:pt x="20636" y="649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" name="Google Shape;4062;p33">
              <a:extLst>
                <a:ext uri="{FF2B5EF4-FFF2-40B4-BE49-F238E27FC236}">
                  <a16:creationId xmlns:a16="http://schemas.microsoft.com/office/drawing/2014/main" id="{6D80D4B3-1877-454D-AEAB-C909D31CE498}"/>
                </a:ext>
              </a:extLst>
            </p:cNvPr>
            <p:cNvSpPr/>
            <p:nvPr/>
          </p:nvSpPr>
          <p:spPr>
            <a:xfrm>
              <a:off x="5629110" y="2322634"/>
              <a:ext cx="932716" cy="1477673"/>
            </a:xfrm>
            <a:custGeom>
              <a:avLst/>
              <a:gdLst/>
              <a:ahLst/>
              <a:cxnLst/>
              <a:rect l="l" t="t" r="r" b="b"/>
              <a:pathLst>
                <a:path w="35523" h="56278" extrusionOk="0">
                  <a:moveTo>
                    <a:pt x="17053" y="1"/>
                  </a:moveTo>
                  <a:lnTo>
                    <a:pt x="16226" y="40"/>
                  </a:lnTo>
                  <a:lnTo>
                    <a:pt x="15399" y="158"/>
                  </a:lnTo>
                  <a:lnTo>
                    <a:pt x="14572" y="276"/>
                  </a:lnTo>
                  <a:lnTo>
                    <a:pt x="13784" y="473"/>
                  </a:lnTo>
                  <a:lnTo>
                    <a:pt x="12957" y="710"/>
                  </a:lnTo>
                  <a:lnTo>
                    <a:pt x="12209" y="985"/>
                  </a:lnTo>
                  <a:lnTo>
                    <a:pt x="11421" y="1300"/>
                  </a:lnTo>
                  <a:lnTo>
                    <a:pt x="10673" y="1655"/>
                  </a:lnTo>
                  <a:lnTo>
                    <a:pt x="9925" y="2049"/>
                  </a:lnTo>
                  <a:lnTo>
                    <a:pt x="9216" y="2482"/>
                  </a:lnTo>
                  <a:lnTo>
                    <a:pt x="8507" y="2954"/>
                  </a:lnTo>
                  <a:lnTo>
                    <a:pt x="7838" y="3427"/>
                  </a:lnTo>
                  <a:lnTo>
                    <a:pt x="7208" y="3978"/>
                  </a:lnTo>
                  <a:lnTo>
                    <a:pt x="6538" y="4530"/>
                  </a:lnTo>
                  <a:lnTo>
                    <a:pt x="5947" y="5120"/>
                  </a:lnTo>
                  <a:lnTo>
                    <a:pt x="5357" y="5711"/>
                  </a:lnTo>
                  <a:lnTo>
                    <a:pt x="4805" y="6341"/>
                  </a:lnTo>
                  <a:lnTo>
                    <a:pt x="4254" y="7011"/>
                  </a:lnTo>
                  <a:lnTo>
                    <a:pt x="3742" y="7680"/>
                  </a:lnTo>
                  <a:lnTo>
                    <a:pt x="3269" y="8389"/>
                  </a:lnTo>
                  <a:lnTo>
                    <a:pt x="2797" y="9098"/>
                  </a:lnTo>
                  <a:lnTo>
                    <a:pt x="2403" y="9846"/>
                  </a:lnTo>
                  <a:lnTo>
                    <a:pt x="2009" y="10594"/>
                  </a:lnTo>
                  <a:lnTo>
                    <a:pt x="1655" y="11343"/>
                  </a:lnTo>
                  <a:lnTo>
                    <a:pt x="1300" y="12130"/>
                  </a:lnTo>
                  <a:lnTo>
                    <a:pt x="1025" y="12918"/>
                  </a:lnTo>
                  <a:lnTo>
                    <a:pt x="749" y="13745"/>
                  </a:lnTo>
                  <a:lnTo>
                    <a:pt x="552" y="14533"/>
                  </a:lnTo>
                  <a:lnTo>
                    <a:pt x="355" y="15360"/>
                  </a:lnTo>
                  <a:lnTo>
                    <a:pt x="198" y="16187"/>
                  </a:lnTo>
                  <a:lnTo>
                    <a:pt x="119" y="17053"/>
                  </a:lnTo>
                  <a:lnTo>
                    <a:pt x="40" y="17919"/>
                  </a:lnTo>
                  <a:lnTo>
                    <a:pt x="1" y="18786"/>
                  </a:lnTo>
                  <a:lnTo>
                    <a:pt x="40" y="19652"/>
                  </a:lnTo>
                  <a:lnTo>
                    <a:pt x="80" y="20519"/>
                  </a:lnTo>
                  <a:lnTo>
                    <a:pt x="198" y="21385"/>
                  </a:lnTo>
                  <a:lnTo>
                    <a:pt x="355" y="22251"/>
                  </a:lnTo>
                  <a:lnTo>
                    <a:pt x="513" y="23118"/>
                  </a:lnTo>
                  <a:lnTo>
                    <a:pt x="749" y="23984"/>
                  </a:lnTo>
                  <a:lnTo>
                    <a:pt x="985" y="24811"/>
                  </a:lnTo>
                  <a:lnTo>
                    <a:pt x="1300" y="25638"/>
                  </a:lnTo>
                  <a:lnTo>
                    <a:pt x="1615" y="26465"/>
                  </a:lnTo>
                  <a:lnTo>
                    <a:pt x="1970" y="27292"/>
                  </a:lnTo>
                  <a:lnTo>
                    <a:pt x="2364" y="28080"/>
                  </a:lnTo>
                  <a:lnTo>
                    <a:pt x="2797" y="28868"/>
                  </a:lnTo>
                  <a:lnTo>
                    <a:pt x="3230" y="29616"/>
                  </a:lnTo>
                  <a:lnTo>
                    <a:pt x="4096" y="30915"/>
                  </a:lnTo>
                  <a:lnTo>
                    <a:pt x="5002" y="32136"/>
                  </a:lnTo>
                  <a:lnTo>
                    <a:pt x="5908" y="33396"/>
                  </a:lnTo>
                  <a:lnTo>
                    <a:pt x="6814" y="34617"/>
                  </a:lnTo>
                  <a:lnTo>
                    <a:pt x="7680" y="35878"/>
                  </a:lnTo>
                  <a:lnTo>
                    <a:pt x="8074" y="36547"/>
                  </a:lnTo>
                  <a:lnTo>
                    <a:pt x="8428" y="37177"/>
                  </a:lnTo>
                  <a:lnTo>
                    <a:pt x="8783" y="37847"/>
                  </a:lnTo>
                  <a:lnTo>
                    <a:pt x="9098" y="38516"/>
                  </a:lnTo>
                  <a:lnTo>
                    <a:pt x="9413" y="39225"/>
                  </a:lnTo>
                  <a:lnTo>
                    <a:pt x="9649" y="39934"/>
                  </a:lnTo>
                  <a:lnTo>
                    <a:pt x="9886" y="40918"/>
                  </a:lnTo>
                  <a:lnTo>
                    <a:pt x="10082" y="41903"/>
                  </a:lnTo>
                  <a:lnTo>
                    <a:pt x="10201" y="42887"/>
                  </a:lnTo>
                  <a:lnTo>
                    <a:pt x="10279" y="43911"/>
                  </a:lnTo>
                  <a:lnTo>
                    <a:pt x="10398" y="45920"/>
                  </a:lnTo>
                  <a:lnTo>
                    <a:pt x="10437" y="46944"/>
                  </a:lnTo>
                  <a:lnTo>
                    <a:pt x="10516" y="47928"/>
                  </a:lnTo>
                  <a:lnTo>
                    <a:pt x="10673" y="48952"/>
                  </a:lnTo>
                  <a:lnTo>
                    <a:pt x="10870" y="49937"/>
                  </a:lnTo>
                  <a:lnTo>
                    <a:pt x="11146" y="50921"/>
                  </a:lnTo>
                  <a:lnTo>
                    <a:pt x="11303" y="51433"/>
                  </a:lnTo>
                  <a:lnTo>
                    <a:pt x="11500" y="51906"/>
                  </a:lnTo>
                  <a:lnTo>
                    <a:pt x="11697" y="52378"/>
                  </a:lnTo>
                  <a:lnTo>
                    <a:pt x="11933" y="52812"/>
                  </a:lnTo>
                  <a:lnTo>
                    <a:pt x="12209" y="53245"/>
                  </a:lnTo>
                  <a:lnTo>
                    <a:pt x="12485" y="53678"/>
                  </a:lnTo>
                  <a:lnTo>
                    <a:pt x="12800" y="54072"/>
                  </a:lnTo>
                  <a:lnTo>
                    <a:pt x="13115" y="54426"/>
                  </a:lnTo>
                  <a:lnTo>
                    <a:pt x="13509" y="54781"/>
                  </a:lnTo>
                  <a:lnTo>
                    <a:pt x="13902" y="55096"/>
                  </a:lnTo>
                  <a:lnTo>
                    <a:pt x="14296" y="55371"/>
                  </a:lnTo>
                  <a:lnTo>
                    <a:pt x="14690" y="55568"/>
                  </a:lnTo>
                  <a:lnTo>
                    <a:pt x="15123" y="55765"/>
                  </a:lnTo>
                  <a:lnTo>
                    <a:pt x="15557" y="55923"/>
                  </a:lnTo>
                  <a:lnTo>
                    <a:pt x="15990" y="56080"/>
                  </a:lnTo>
                  <a:lnTo>
                    <a:pt x="16462" y="56159"/>
                  </a:lnTo>
                  <a:lnTo>
                    <a:pt x="16895" y="56238"/>
                  </a:lnTo>
                  <a:lnTo>
                    <a:pt x="17368" y="56277"/>
                  </a:lnTo>
                  <a:lnTo>
                    <a:pt x="17959" y="56277"/>
                  </a:lnTo>
                  <a:lnTo>
                    <a:pt x="18156" y="56238"/>
                  </a:lnTo>
                  <a:lnTo>
                    <a:pt x="18628" y="56198"/>
                  </a:lnTo>
                  <a:lnTo>
                    <a:pt x="19101" y="56159"/>
                  </a:lnTo>
                  <a:lnTo>
                    <a:pt x="19573" y="56041"/>
                  </a:lnTo>
                  <a:lnTo>
                    <a:pt x="20007" y="55923"/>
                  </a:lnTo>
                  <a:lnTo>
                    <a:pt x="20440" y="55765"/>
                  </a:lnTo>
                  <a:lnTo>
                    <a:pt x="20834" y="55568"/>
                  </a:lnTo>
                  <a:lnTo>
                    <a:pt x="21267" y="55371"/>
                  </a:lnTo>
                  <a:lnTo>
                    <a:pt x="21621" y="55096"/>
                  </a:lnTo>
                  <a:lnTo>
                    <a:pt x="22054" y="54781"/>
                  </a:lnTo>
                  <a:lnTo>
                    <a:pt x="22409" y="54426"/>
                  </a:lnTo>
                  <a:lnTo>
                    <a:pt x="22763" y="54072"/>
                  </a:lnTo>
                  <a:lnTo>
                    <a:pt x="23078" y="53678"/>
                  </a:lnTo>
                  <a:lnTo>
                    <a:pt x="23354" y="53245"/>
                  </a:lnTo>
                  <a:lnTo>
                    <a:pt x="23630" y="52812"/>
                  </a:lnTo>
                  <a:lnTo>
                    <a:pt x="23866" y="52378"/>
                  </a:lnTo>
                  <a:lnTo>
                    <a:pt x="24063" y="51906"/>
                  </a:lnTo>
                  <a:lnTo>
                    <a:pt x="24260" y="51433"/>
                  </a:lnTo>
                  <a:lnTo>
                    <a:pt x="24417" y="50921"/>
                  </a:lnTo>
                  <a:lnTo>
                    <a:pt x="24693" y="49937"/>
                  </a:lnTo>
                  <a:lnTo>
                    <a:pt x="24890" y="48952"/>
                  </a:lnTo>
                  <a:lnTo>
                    <a:pt x="25008" y="47928"/>
                  </a:lnTo>
                  <a:lnTo>
                    <a:pt x="25087" y="46944"/>
                  </a:lnTo>
                  <a:lnTo>
                    <a:pt x="25166" y="45920"/>
                  </a:lnTo>
                  <a:lnTo>
                    <a:pt x="25284" y="43911"/>
                  </a:lnTo>
                  <a:lnTo>
                    <a:pt x="25363" y="42887"/>
                  </a:lnTo>
                  <a:lnTo>
                    <a:pt x="25481" y="41903"/>
                  </a:lnTo>
                  <a:lnTo>
                    <a:pt x="25678" y="40918"/>
                  </a:lnTo>
                  <a:lnTo>
                    <a:pt x="25914" y="39934"/>
                  </a:lnTo>
                  <a:lnTo>
                    <a:pt x="26150" y="39225"/>
                  </a:lnTo>
                  <a:lnTo>
                    <a:pt x="26426" y="38516"/>
                  </a:lnTo>
                  <a:lnTo>
                    <a:pt x="26741" y="37847"/>
                  </a:lnTo>
                  <a:lnTo>
                    <a:pt x="27095" y="37177"/>
                  </a:lnTo>
                  <a:lnTo>
                    <a:pt x="27489" y="36547"/>
                  </a:lnTo>
                  <a:lnTo>
                    <a:pt x="27883" y="35878"/>
                  </a:lnTo>
                  <a:lnTo>
                    <a:pt x="28749" y="34617"/>
                  </a:lnTo>
                  <a:lnTo>
                    <a:pt x="29655" y="33396"/>
                  </a:lnTo>
                  <a:lnTo>
                    <a:pt x="30561" y="32136"/>
                  </a:lnTo>
                  <a:lnTo>
                    <a:pt x="31467" y="30915"/>
                  </a:lnTo>
                  <a:lnTo>
                    <a:pt x="32294" y="29616"/>
                  </a:lnTo>
                  <a:lnTo>
                    <a:pt x="32766" y="28868"/>
                  </a:lnTo>
                  <a:lnTo>
                    <a:pt x="33199" y="28080"/>
                  </a:lnTo>
                  <a:lnTo>
                    <a:pt x="33593" y="27292"/>
                  </a:lnTo>
                  <a:lnTo>
                    <a:pt x="33948" y="26465"/>
                  </a:lnTo>
                  <a:lnTo>
                    <a:pt x="34263" y="25638"/>
                  </a:lnTo>
                  <a:lnTo>
                    <a:pt x="34538" y="24811"/>
                  </a:lnTo>
                  <a:lnTo>
                    <a:pt x="34814" y="23984"/>
                  </a:lnTo>
                  <a:lnTo>
                    <a:pt x="35011" y="23118"/>
                  </a:lnTo>
                  <a:lnTo>
                    <a:pt x="35208" y="22251"/>
                  </a:lnTo>
                  <a:lnTo>
                    <a:pt x="35365" y="21385"/>
                  </a:lnTo>
                  <a:lnTo>
                    <a:pt x="35444" y="20519"/>
                  </a:lnTo>
                  <a:lnTo>
                    <a:pt x="35523" y="19652"/>
                  </a:lnTo>
                  <a:lnTo>
                    <a:pt x="35523" y="18786"/>
                  </a:lnTo>
                  <a:lnTo>
                    <a:pt x="35523" y="17919"/>
                  </a:lnTo>
                  <a:lnTo>
                    <a:pt x="35444" y="17053"/>
                  </a:lnTo>
                  <a:lnTo>
                    <a:pt x="35326" y="16187"/>
                  </a:lnTo>
                  <a:lnTo>
                    <a:pt x="35208" y="15438"/>
                  </a:lnTo>
                  <a:lnTo>
                    <a:pt x="35050" y="14690"/>
                  </a:lnTo>
                  <a:lnTo>
                    <a:pt x="34854" y="13942"/>
                  </a:lnTo>
                  <a:lnTo>
                    <a:pt x="34617" y="13233"/>
                  </a:lnTo>
                  <a:lnTo>
                    <a:pt x="34342" y="12485"/>
                  </a:lnTo>
                  <a:lnTo>
                    <a:pt x="34066" y="11776"/>
                  </a:lnTo>
                  <a:lnTo>
                    <a:pt x="33751" y="11106"/>
                  </a:lnTo>
                  <a:lnTo>
                    <a:pt x="33396" y="10398"/>
                  </a:lnTo>
                  <a:lnTo>
                    <a:pt x="33003" y="9728"/>
                  </a:lnTo>
                  <a:lnTo>
                    <a:pt x="32609" y="9059"/>
                  </a:lnTo>
                  <a:lnTo>
                    <a:pt x="32176" y="8389"/>
                  </a:lnTo>
                  <a:lnTo>
                    <a:pt x="31742" y="7759"/>
                  </a:lnTo>
                  <a:lnTo>
                    <a:pt x="31230" y="7129"/>
                  </a:lnTo>
                  <a:lnTo>
                    <a:pt x="30758" y="6538"/>
                  </a:lnTo>
                  <a:lnTo>
                    <a:pt x="30206" y="5947"/>
                  </a:lnTo>
                  <a:lnTo>
                    <a:pt x="29695" y="5396"/>
                  </a:lnTo>
                  <a:lnTo>
                    <a:pt x="29104" y="4845"/>
                  </a:lnTo>
                  <a:lnTo>
                    <a:pt x="28513" y="4333"/>
                  </a:lnTo>
                  <a:lnTo>
                    <a:pt x="27922" y="3860"/>
                  </a:lnTo>
                  <a:lnTo>
                    <a:pt x="27292" y="3388"/>
                  </a:lnTo>
                  <a:lnTo>
                    <a:pt x="26662" y="2915"/>
                  </a:lnTo>
                  <a:lnTo>
                    <a:pt x="25993" y="2521"/>
                  </a:lnTo>
                  <a:lnTo>
                    <a:pt x="25323" y="2127"/>
                  </a:lnTo>
                  <a:lnTo>
                    <a:pt x="24654" y="1773"/>
                  </a:lnTo>
                  <a:lnTo>
                    <a:pt x="23945" y="1419"/>
                  </a:lnTo>
                  <a:lnTo>
                    <a:pt x="23236" y="1143"/>
                  </a:lnTo>
                  <a:lnTo>
                    <a:pt x="22527" y="867"/>
                  </a:lnTo>
                  <a:lnTo>
                    <a:pt x="21779" y="631"/>
                  </a:lnTo>
                  <a:lnTo>
                    <a:pt x="21070" y="434"/>
                  </a:lnTo>
                  <a:lnTo>
                    <a:pt x="20322" y="276"/>
                  </a:lnTo>
                  <a:lnTo>
                    <a:pt x="19534" y="119"/>
                  </a:lnTo>
                  <a:lnTo>
                    <a:pt x="18786" y="40"/>
                  </a:lnTo>
                  <a:lnTo>
                    <a:pt x="17919" y="1"/>
                  </a:lnTo>
                  <a:close/>
                </a:path>
              </a:pathLst>
            </a:custGeom>
            <a:solidFill>
              <a:srgbClr val="F6DB3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18" name="Google Shape;4063;p33">
              <a:extLst>
                <a:ext uri="{FF2B5EF4-FFF2-40B4-BE49-F238E27FC236}">
                  <a16:creationId xmlns:a16="http://schemas.microsoft.com/office/drawing/2014/main" id="{257E11FC-B769-4DFF-AC03-0FB091110B83}"/>
                </a:ext>
              </a:extLst>
            </p:cNvPr>
            <p:cNvSpPr/>
            <p:nvPr/>
          </p:nvSpPr>
          <p:spPr>
            <a:xfrm>
              <a:off x="5988936" y="3726750"/>
              <a:ext cx="219243" cy="49652"/>
            </a:xfrm>
            <a:custGeom>
              <a:avLst/>
              <a:gdLst/>
              <a:ahLst/>
              <a:cxnLst/>
              <a:rect l="l" t="t" r="r" b="b"/>
              <a:pathLst>
                <a:path w="8350" h="1891" extrusionOk="0">
                  <a:moveTo>
                    <a:pt x="8349" y="0"/>
                  </a:moveTo>
                  <a:lnTo>
                    <a:pt x="7129" y="236"/>
                  </a:lnTo>
                  <a:lnTo>
                    <a:pt x="5947" y="394"/>
                  </a:lnTo>
                  <a:lnTo>
                    <a:pt x="4726" y="512"/>
                  </a:lnTo>
                  <a:lnTo>
                    <a:pt x="3506" y="551"/>
                  </a:lnTo>
                  <a:lnTo>
                    <a:pt x="2639" y="512"/>
                  </a:lnTo>
                  <a:lnTo>
                    <a:pt x="1773" y="473"/>
                  </a:lnTo>
                  <a:lnTo>
                    <a:pt x="867" y="394"/>
                  </a:lnTo>
                  <a:lnTo>
                    <a:pt x="1" y="276"/>
                  </a:lnTo>
                  <a:lnTo>
                    <a:pt x="1" y="276"/>
                  </a:lnTo>
                  <a:lnTo>
                    <a:pt x="355" y="591"/>
                  </a:lnTo>
                  <a:lnTo>
                    <a:pt x="749" y="906"/>
                  </a:lnTo>
                  <a:lnTo>
                    <a:pt x="1064" y="1103"/>
                  </a:lnTo>
                  <a:lnTo>
                    <a:pt x="1379" y="1300"/>
                  </a:lnTo>
                  <a:lnTo>
                    <a:pt x="1733" y="1457"/>
                  </a:lnTo>
                  <a:lnTo>
                    <a:pt x="2088" y="1575"/>
                  </a:lnTo>
                  <a:lnTo>
                    <a:pt x="2482" y="1694"/>
                  </a:lnTo>
                  <a:lnTo>
                    <a:pt x="2875" y="1812"/>
                  </a:lnTo>
                  <a:lnTo>
                    <a:pt x="3269" y="1851"/>
                  </a:lnTo>
                  <a:lnTo>
                    <a:pt x="3702" y="1890"/>
                  </a:lnTo>
                  <a:lnTo>
                    <a:pt x="4411" y="1890"/>
                  </a:lnTo>
                  <a:lnTo>
                    <a:pt x="4845" y="1851"/>
                  </a:lnTo>
                  <a:lnTo>
                    <a:pt x="5278" y="1772"/>
                  </a:lnTo>
                  <a:lnTo>
                    <a:pt x="5672" y="1694"/>
                  </a:lnTo>
                  <a:lnTo>
                    <a:pt x="6065" y="1615"/>
                  </a:lnTo>
                  <a:lnTo>
                    <a:pt x="6420" y="1457"/>
                  </a:lnTo>
                  <a:lnTo>
                    <a:pt x="6774" y="1300"/>
                  </a:lnTo>
                  <a:lnTo>
                    <a:pt x="7089" y="1103"/>
                  </a:lnTo>
                  <a:lnTo>
                    <a:pt x="7404" y="906"/>
                  </a:lnTo>
                  <a:lnTo>
                    <a:pt x="7877" y="473"/>
                  </a:lnTo>
                  <a:lnTo>
                    <a:pt x="8349" y="0"/>
                  </a:lnTo>
                  <a:close/>
                </a:path>
              </a:pathLst>
            </a:custGeom>
            <a:solidFill>
              <a:srgbClr val="4C94F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19" name="Google Shape;4064;p33">
              <a:extLst>
                <a:ext uri="{FF2B5EF4-FFF2-40B4-BE49-F238E27FC236}">
                  <a16:creationId xmlns:a16="http://schemas.microsoft.com/office/drawing/2014/main" id="{787DAE83-4377-4EB0-B838-3A3DB9F01A66}"/>
                </a:ext>
              </a:extLst>
            </p:cNvPr>
            <p:cNvSpPr/>
            <p:nvPr/>
          </p:nvSpPr>
          <p:spPr>
            <a:xfrm>
              <a:off x="5942413" y="3639900"/>
              <a:ext cx="309199" cy="77563"/>
            </a:xfrm>
            <a:custGeom>
              <a:avLst/>
              <a:gdLst/>
              <a:ahLst/>
              <a:cxnLst/>
              <a:rect l="l" t="t" r="r" b="b"/>
              <a:pathLst>
                <a:path w="11776" h="2954" extrusionOk="0">
                  <a:moveTo>
                    <a:pt x="11776" y="0"/>
                  </a:moveTo>
                  <a:lnTo>
                    <a:pt x="10988" y="276"/>
                  </a:lnTo>
                  <a:lnTo>
                    <a:pt x="10200" y="473"/>
                  </a:lnTo>
                  <a:lnTo>
                    <a:pt x="9413" y="670"/>
                  </a:lnTo>
                  <a:lnTo>
                    <a:pt x="8625" y="827"/>
                  </a:lnTo>
                  <a:lnTo>
                    <a:pt x="7798" y="945"/>
                  </a:lnTo>
                  <a:lnTo>
                    <a:pt x="7010" y="1024"/>
                  </a:lnTo>
                  <a:lnTo>
                    <a:pt x="6183" y="1063"/>
                  </a:lnTo>
                  <a:lnTo>
                    <a:pt x="5396" y="1103"/>
                  </a:lnTo>
                  <a:lnTo>
                    <a:pt x="4687" y="1103"/>
                  </a:lnTo>
                  <a:lnTo>
                    <a:pt x="4017" y="1063"/>
                  </a:lnTo>
                  <a:lnTo>
                    <a:pt x="3348" y="985"/>
                  </a:lnTo>
                  <a:lnTo>
                    <a:pt x="2678" y="906"/>
                  </a:lnTo>
                  <a:lnTo>
                    <a:pt x="1339" y="670"/>
                  </a:lnTo>
                  <a:lnTo>
                    <a:pt x="0" y="355"/>
                  </a:lnTo>
                  <a:lnTo>
                    <a:pt x="197" y="906"/>
                  </a:lnTo>
                  <a:lnTo>
                    <a:pt x="434" y="1457"/>
                  </a:lnTo>
                  <a:lnTo>
                    <a:pt x="670" y="1969"/>
                  </a:lnTo>
                  <a:lnTo>
                    <a:pt x="906" y="2442"/>
                  </a:lnTo>
                  <a:lnTo>
                    <a:pt x="1261" y="2560"/>
                  </a:lnTo>
                  <a:lnTo>
                    <a:pt x="1615" y="2639"/>
                  </a:lnTo>
                  <a:lnTo>
                    <a:pt x="2757" y="2836"/>
                  </a:lnTo>
                  <a:lnTo>
                    <a:pt x="3939" y="2914"/>
                  </a:lnTo>
                  <a:lnTo>
                    <a:pt x="5081" y="2954"/>
                  </a:lnTo>
                  <a:lnTo>
                    <a:pt x="6262" y="2954"/>
                  </a:lnTo>
                  <a:lnTo>
                    <a:pt x="7444" y="2836"/>
                  </a:lnTo>
                  <a:lnTo>
                    <a:pt x="8586" y="2717"/>
                  </a:lnTo>
                  <a:lnTo>
                    <a:pt x="9728" y="2481"/>
                  </a:lnTo>
                  <a:lnTo>
                    <a:pt x="10870" y="2205"/>
                  </a:lnTo>
                  <a:lnTo>
                    <a:pt x="11145" y="1733"/>
                  </a:lnTo>
                  <a:lnTo>
                    <a:pt x="11382" y="1182"/>
                  </a:lnTo>
                  <a:lnTo>
                    <a:pt x="11579" y="630"/>
                  </a:lnTo>
                  <a:lnTo>
                    <a:pt x="11776" y="0"/>
                  </a:lnTo>
                  <a:close/>
                </a:path>
              </a:pathLst>
            </a:custGeom>
            <a:solidFill>
              <a:srgbClr val="464BD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20" name="Google Shape;4065;p33">
              <a:extLst>
                <a:ext uri="{FF2B5EF4-FFF2-40B4-BE49-F238E27FC236}">
                  <a16:creationId xmlns:a16="http://schemas.microsoft.com/office/drawing/2014/main" id="{6C20A6BB-B70F-4F1A-8216-2C855D8117E8}"/>
                </a:ext>
              </a:extLst>
            </p:cNvPr>
            <p:cNvSpPr/>
            <p:nvPr/>
          </p:nvSpPr>
          <p:spPr>
            <a:xfrm>
              <a:off x="5926895" y="3549925"/>
              <a:ext cx="338160" cy="95155"/>
            </a:xfrm>
            <a:custGeom>
              <a:avLst/>
              <a:gdLst/>
              <a:ahLst/>
              <a:cxnLst/>
              <a:rect l="l" t="t" r="r" b="b"/>
              <a:pathLst>
                <a:path w="12879" h="3624" extrusionOk="0">
                  <a:moveTo>
                    <a:pt x="1" y="1"/>
                  </a:moveTo>
                  <a:lnTo>
                    <a:pt x="79" y="1104"/>
                  </a:lnTo>
                  <a:lnTo>
                    <a:pt x="198" y="1931"/>
                  </a:lnTo>
                  <a:lnTo>
                    <a:pt x="355" y="2758"/>
                  </a:lnTo>
                  <a:lnTo>
                    <a:pt x="1103" y="2954"/>
                  </a:lnTo>
                  <a:lnTo>
                    <a:pt x="1852" y="3151"/>
                  </a:lnTo>
                  <a:lnTo>
                    <a:pt x="2600" y="3309"/>
                  </a:lnTo>
                  <a:lnTo>
                    <a:pt x="3387" y="3427"/>
                  </a:lnTo>
                  <a:lnTo>
                    <a:pt x="4175" y="3545"/>
                  </a:lnTo>
                  <a:lnTo>
                    <a:pt x="4923" y="3585"/>
                  </a:lnTo>
                  <a:lnTo>
                    <a:pt x="5711" y="3624"/>
                  </a:lnTo>
                  <a:lnTo>
                    <a:pt x="6499" y="3624"/>
                  </a:lnTo>
                  <a:lnTo>
                    <a:pt x="7286" y="3585"/>
                  </a:lnTo>
                  <a:lnTo>
                    <a:pt x="8074" y="3506"/>
                  </a:lnTo>
                  <a:lnTo>
                    <a:pt x="8822" y="3388"/>
                  </a:lnTo>
                  <a:lnTo>
                    <a:pt x="9610" y="3270"/>
                  </a:lnTo>
                  <a:lnTo>
                    <a:pt x="10358" y="3112"/>
                  </a:lnTo>
                  <a:lnTo>
                    <a:pt x="11106" y="2915"/>
                  </a:lnTo>
                  <a:lnTo>
                    <a:pt x="11855" y="2679"/>
                  </a:lnTo>
                  <a:lnTo>
                    <a:pt x="12603" y="2403"/>
                  </a:lnTo>
                  <a:lnTo>
                    <a:pt x="12682" y="1773"/>
                  </a:lnTo>
                  <a:lnTo>
                    <a:pt x="12800" y="1104"/>
                  </a:lnTo>
                  <a:lnTo>
                    <a:pt x="12878" y="158"/>
                  </a:lnTo>
                  <a:lnTo>
                    <a:pt x="11973" y="434"/>
                  </a:lnTo>
                  <a:lnTo>
                    <a:pt x="11067" y="670"/>
                  </a:lnTo>
                  <a:lnTo>
                    <a:pt x="10122" y="828"/>
                  </a:lnTo>
                  <a:lnTo>
                    <a:pt x="9216" y="946"/>
                  </a:lnTo>
                  <a:lnTo>
                    <a:pt x="8074" y="1025"/>
                  </a:lnTo>
                  <a:lnTo>
                    <a:pt x="6971" y="1064"/>
                  </a:lnTo>
                  <a:lnTo>
                    <a:pt x="5278" y="1064"/>
                  </a:lnTo>
                  <a:lnTo>
                    <a:pt x="4451" y="1025"/>
                  </a:lnTo>
                  <a:lnTo>
                    <a:pt x="3663" y="946"/>
                  </a:lnTo>
                  <a:lnTo>
                    <a:pt x="2876" y="867"/>
                  </a:lnTo>
                  <a:lnTo>
                    <a:pt x="2127" y="710"/>
                  </a:lnTo>
                  <a:lnTo>
                    <a:pt x="1379" y="552"/>
                  </a:lnTo>
                  <a:lnTo>
                    <a:pt x="670" y="27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4C94F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21" name="Google Shape;4066;p33">
              <a:extLst>
                <a:ext uri="{FF2B5EF4-FFF2-40B4-BE49-F238E27FC236}">
                  <a16:creationId xmlns:a16="http://schemas.microsoft.com/office/drawing/2014/main" id="{F8D6B248-174D-478B-B64A-CCC7D000C1D2}"/>
                </a:ext>
              </a:extLst>
            </p:cNvPr>
            <p:cNvSpPr/>
            <p:nvPr/>
          </p:nvSpPr>
          <p:spPr>
            <a:xfrm>
              <a:off x="5921724" y="3464126"/>
              <a:ext cx="348505" cy="89981"/>
            </a:xfrm>
            <a:custGeom>
              <a:avLst/>
              <a:gdLst/>
              <a:ahLst/>
              <a:cxnLst/>
              <a:rect l="l" t="t" r="r" b="b"/>
              <a:pathLst>
                <a:path w="13273" h="3427" extrusionOk="0">
                  <a:moveTo>
                    <a:pt x="13272" y="0"/>
                  </a:moveTo>
                  <a:lnTo>
                    <a:pt x="12445" y="355"/>
                  </a:lnTo>
                  <a:lnTo>
                    <a:pt x="11618" y="630"/>
                  </a:lnTo>
                  <a:lnTo>
                    <a:pt x="10791" y="867"/>
                  </a:lnTo>
                  <a:lnTo>
                    <a:pt x="9925" y="1063"/>
                  </a:lnTo>
                  <a:lnTo>
                    <a:pt x="9059" y="1221"/>
                  </a:lnTo>
                  <a:lnTo>
                    <a:pt x="8192" y="1339"/>
                  </a:lnTo>
                  <a:lnTo>
                    <a:pt x="7326" y="1418"/>
                  </a:lnTo>
                  <a:lnTo>
                    <a:pt x="6459" y="1457"/>
                  </a:lnTo>
                  <a:lnTo>
                    <a:pt x="5632" y="1418"/>
                  </a:lnTo>
                  <a:lnTo>
                    <a:pt x="4805" y="1339"/>
                  </a:lnTo>
                  <a:lnTo>
                    <a:pt x="3978" y="1260"/>
                  </a:lnTo>
                  <a:lnTo>
                    <a:pt x="3151" y="1103"/>
                  </a:lnTo>
                  <a:lnTo>
                    <a:pt x="2364" y="945"/>
                  </a:lnTo>
                  <a:lnTo>
                    <a:pt x="1537" y="709"/>
                  </a:lnTo>
                  <a:lnTo>
                    <a:pt x="788" y="473"/>
                  </a:lnTo>
                  <a:lnTo>
                    <a:pt x="1" y="158"/>
                  </a:lnTo>
                  <a:lnTo>
                    <a:pt x="1" y="158"/>
                  </a:lnTo>
                  <a:lnTo>
                    <a:pt x="119" y="1851"/>
                  </a:lnTo>
                  <a:lnTo>
                    <a:pt x="119" y="2206"/>
                  </a:lnTo>
                  <a:lnTo>
                    <a:pt x="473" y="2402"/>
                  </a:lnTo>
                  <a:lnTo>
                    <a:pt x="867" y="2599"/>
                  </a:lnTo>
                  <a:lnTo>
                    <a:pt x="1261" y="2757"/>
                  </a:lnTo>
                  <a:lnTo>
                    <a:pt x="1655" y="2914"/>
                  </a:lnTo>
                  <a:lnTo>
                    <a:pt x="2521" y="3111"/>
                  </a:lnTo>
                  <a:lnTo>
                    <a:pt x="3388" y="3269"/>
                  </a:lnTo>
                  <a:lnTo>
                    <a:pt x="4293" y="3348"/>
                  </a:lnTo>
                  <a:lnTo>
                    <a:pt x="5239" y="3426"/>
                  </a:lnTo>
                  <a:lnTo>
                    <a:pt x="7168" y="3426"/>
                  </a:lnTo>
                  <a:lnTo>
                    <a:pt x="8232" y="3387"/>
                  </a:lnTo>
                  <a:lnTo>
                    <a:pt x="9334" y="3348"/>
                  </a:lnTo>
                  <a:lnTo>
                    <a:pt x="10279" y="3229"/>
                  </a:lnTo>
                  <a:lnTo>
                    <a:pt x="11264" y="3033"/>
                  </a:lnTo>
                  <a:lnTo>
                    <a:pt x="12209" y="2796"/>
                  </a:lnTo>
                  <a:lnTo>
                    <a:pt x="13115" y="2481"/>
                  </a:lnTo>
                  <a:lnTo>
                    <a:pt x="13154" y="1851"/>
                  </a:lnTo>
                  <a:lnTo>
                    <a:pt x="13272" y="0"/>
                  </a:lnTo>
                  <a:close/>
                </a:path>
              </a:pathLst>
            </a:custGeom>
            <a:solidFill>
              <a:srgbClr val="464BD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22" name="Google Shape;4067;p33">
              <a:extLst>
                <a:ext uri="{FF2B5EF4-FFF2-40B4-BE49-F238E27FC236}">
                  <a16:creationId xmlns:a16="http://schemas.microsoft.com/office/drawing/2014/main" id="{7D0AC75A-9A90-4BBB-BB32-A19FBB3AF661}"/>
                </a:ext>
              </a:extLst>
            </p:cNvPr>
            <p:cNvSpPr/>
            <p:nvPr/>
          </p:nvSpPr>
          <p:spPr>
            <a:xfrm>
              <a:off x="5802813" y="2397091"/>
              <a:ext cx="579091" cy="215095"/>
            </a:xfrm>
            <a:custGeom>
              <a:avLst/>
              <a:gdLst/>
              <a:ahLst/>
              <a:cxnLst/>
              <a:rect l="l" t="t" r="r" b="b"/>
              <a:pathLst>
                <a:path w="22055" h="8192" extrusionOk="0">
                  <a:moveTo>
                    <a:pt x="10398" y="0"/>
                  </a:moveTo>
                  <a:lnTo>
                    <a:pt x="9689" y="40"/>
                  </a:lnTo>
                  <a:lnTo>
                    <a:pt x="9019" y="118"/>
                  </a:lnTo>
                  <a:lnTo>
                    <a:pt x="8310" y="237"/>
                  </a:lnTo>
                  <a:lnTo>
                    <a:pt x="7602" y="394"/>
                  </a:lnTo>
                  <a:lnTo>
                    <a:pt x="6893" y="591"/>
                  </a:lnTo>
                  <a:lnTo>
                    <a:pt x="6223" y="827"/>
                  </a:lnTo>
                  <a:lnTo>
                    <a:pt x="5514" y="1103"/>
                  </a:lnTo>
                  <a:lnTo>
                    <a:pt x="4845" y="1418"/>
                  </a:lnTo>
                  <a:lnTo>
                    <a:pt x="4175" y="1733"/>
                  </a:lnTo>
                  <a:lnTo>
                    <a:pt x="3506" y="2127"/>
                  </a:lnTo>
                  <a:lnTo>
                    <a:pt x="2876" y="2560"/>
                  </a:lnTo>
                  <a:lnTo>
                    <a:pt x="2246" y="2993"/>
                  </a:lnTo>
                  <a:lnTo>
                    <a:pt x="1616" y="3505"/>
                  </a:lnTo>
                  <a:lnTo>
                    <a:pt x="985" y="4057"/>
                  </a:lnTo>
                  <a:lnTo>
                    <a:pt x="395" y="4608"/>
                  </a:lnTo>
                  <a:lnTo>
                    <a:pt x="237" y="4844"/>
                  </a:lnTo>
                  <a:lnTo>
                    <a:pt x="119" y="5041"/>
                  </a:lnTo>
                  <a:lnTo>
                    <a:pt x="40" y="5317"/>
                  </a:lnTo>
                  <a:lnTo>
                    <a:pt x="1" y="5553"/>
                  </a:lnTo>
                  <a:lnTo>
                    <a:pt x="40" y="5789"/>
                  </a:lnTo>
                  <a:lnTo>
                    <a:pt x="80" y="5986"/>
                  </a:lnTo>
                  <a:lnTo>
                    <a:pt x="198" y="6223"/>
                  </a:lnTo>
                  <a:lnTo>
                    <a:pt x="316" y="6419"/>
                  </a:lnTo>
                  <a:lnTo>
                    <a:pt x="473" y="6577"/>
                  </a:lnTo>
                  <a:lnTo>
                    <a:pt x="670" y="6735"/>
                  </a:lnTo>
                  <a:lnTo>
                    <a:pt x="828" y="6813"/>
                  </a:lnTo>
                  <a:lnTo>
                    <a:pt x="1064" y="6853"/>
                  </a:lnTo>
                  <a:lnTo>
                    <a:pt x="1261" y="6892"/>
                  </a:lnTo>
                  <a:lnTo>
                    <a:pt x="1497" y="6813"/>
                  </a:lnTo>
                  <a:lnTo>
                    <a:pt x="1734" y="6735"/>
                  </a:lnTo>
                  <a:lnTo>
                    <a:pt x="1970" y="6538"/>
                  </a:lnTo>
                  <a:lnTo>
                    <a:pt x="2443" y="6144"/>
                  </a:lnTo>
                  <a:lnTo>
                    <a:pt x="2915" y="5789"/>
                  </a:lnTo>
                  <a:lnTo>
                    <a:pt x="3388" y="5435"/>
                  </a:lnTo>
                  <a:lnTo>
                    <a:pt x="3900" y="5120"/>
                  </a:lnTo>
                  <a:lnTo>
                    <a:pt x="4412" y="4844"/>
                  </a:lnTo>
                  <a:lnTo>
                    <a:pt x="4924" y="4569"/>
                  </a:lnTo>
                  <a:lnTo>
                    <a:pt x="5475" y="4332"/>
                  </a:lnTo>
                  <a:lnTo>
                    <a:pt x="6026" y="4135"/>
                  </a:lnTo>
                  <a:lnTo>
                    <a:pt x="6538" y="3978"/>
                  </a:lnTo>
                  <a:lnTo>
                    <a:pt x="7129" y="3820"/>
                  </a:lnTo>
                  <a:lnTo>
                    <a:pt x="7680" y="3702"/>
                  </a:lnTo>
                  <a:lnTo>
                    <a:pt x="8232" y="3623"/>
                  </a:lnTo>
                  <a:lnTo>
                    <a:pt x="8783" y="3545"/>
                  </a:lnTo>
                  <a:lnTo>
                    <a:pt x="9374" y="3545"/>
                  </a:lnTo>
                  <a:lnTo>
                    <a:pt x="9925" y="3505"/>
                  </a:lnTo>
                  <a:lnTo>
                    <a:pt x="10516" y="3545"/>
                  </a:lnTo>
                  <a:lnTo>
                    <a:pt x="11067" y="3584"/>
                  </a:lnTo>
                  <a:lnTo>
                    <a:pt x="11618" y="3663"/>
                  </a:lnTo>
                  <a:lnTo>
                    <a:pt x="12170" y="3781"/>
                  </a:lnTo>
                  <a:lnTo>
                    <a:pt x="12761" y="3899"/>
                  </a:lnTo>
                  <a:lnTo>
                    <a:pt x="13272" y="4057"/>
                  </a:lnTo>
                  <a:lnTo>
                    <a:pt x="13824" y="4253"/>
                  </a:lnTo>
                  <a:lnTo>
                    <a:pt x="14375" y="4450"/>
                  </a:lnTo>
                  <a:lnTo>
                    <a:pt x="14887" y="4687"/>
                  </a:lnTo>
                  <a:lnTo>
                    <a:pt x="15399" y="4962"/>
                  </a:lnTo>
                  <a:lnTo>
                    <a:pt x="15911" y="5238"/>
                  </a:lnTo>
                  <a:lnTo>
                    <a:pt x="16384" y="5553"/>
                  </a:lnTo>
                  <a:lnTo>
                    <a:pt x="16896" y="5908"/>
                  </a:lnTo>
                  <a:lnTo>
                    <a:pt x="17329" y="6262"/>
                  </a:lnTo>
                  <a:lnTo>
                    <a:pt x="17801" y="6656"/>
                  </a:lnTo>
                  <a:lnTo>
                    <a:pt x="18235" y="7089"/>
                  </a:lnTo>
                  <a:lnTo>
                    <a:pt x="18628" y="7522"/>
                  </a:lnTo>
                  <a:lnTo>
                    <a:pt x="18943" y="7837"/>
                  </a:lnTo>
                  <a:lnTo>
                    <a:pt x="19298" y="8034"/>
                  </a:lnTo>
                  <a:lnTo>
                    <a:pt x="19652" y="8152"/>
                  </a:lnTo>
                  <a:lnTo>
                    <a:pt x="20007" y="8192"/>
                  </a:lnTo>
                  <a:lnTo>
                    <a:pt x="20361" y="8152"/>
                  </a:lnTo>
                  <a:lnTo>
                    <a:pt x="20716" y="8074"/>
                  </a:lnTo>
                  <a:lnTo>
                    <a:pt x="21031" y="7916"/>
                  </a:lnTo>
                  <a:lnTo>
                    <a:pt x="21306" y="7719"/>
                  </a:lnTo>
                  <a:lnTo>
                    <a:pt x="21582" y="7483"/>
                  </a:lnTo>
                  <a:lnTo>
                    <a:pt x="21779" y="7207"/>
                  </a:lnTo>
                  <a:lnTo>
                    <a:pt x="21936" y="6892"/>
                  </a:lnTo>
                  <a:lnTo>
                    <a:pt x="22015" y="6577"/>
                  </a:lnTo>
                  <a:lnTo>
                    <a:pt x="22055" y="6223"/>
                  </a:lnTo>
                  <a:lnTo>
                    <a:pt x="21976" y="5868"/>
                  </a:lnTo>
                  <a:lnTo>
                    <a:pt x="21818" y="5514"/>
                  </a:lnTo>
                  <a:lnTo>
                    <a:pt x="21582" y="5159"/>
                  </a:lnTo>
                  <a:lnTo>
                    <a:pt x="21031" y="4569"/>
                  </a:lnTo>
                  <a:lnTo>
                    <a:pt x="20440" y="3978"/>
                  </a:lnTo>
                  <a:lnTo>
                    <a:pt x="19849" y="3466"/>
                  </a:lnTo>
                  <a:lnTo>
                    <a:pt x="19219" y="2954"/>
                  </a:lnTo>
                  <a:lnTo>
                    <a:pt x="18589" y="2521"/>
                  </a:lnTo>
                  <a:lnTo>
                    <a:pt x="17959" y="2087"/>
                  </a:lnTo>
                  <a:lnTo>
                    <a:pt x="17289" y="1733"/>
                  </a:lnTo>
                  <a:lnTo>
                    <a:pt x="16659" y="1379"/>
                  </a:lnTo>
                  <a:lnTo>
                    <a:pt x="15990" y="1064"/>
                  </a:lnTo>
                  <a:lnTo>
                    <a:pt x="15281" y="788"/>
                  </a:lnTo>
                  <a:lnTo>
                    <a:pt x="14611" y="591"/>
                  </a:lnTo>
                  <a:lnTo>
                    <a:pt x="13942" y="394"/>
                  </a:lnTo>
                  <a:lnTo>
                    <a:pt x="13233" y="237"/>
                  </a:lnTo>
                  <a:lnTo>
                    <a:pt x="12524" y="118"/>
                  </a:lnTo>
                  <a:lnTo>
                    <a:pt x="11815" y="40"/>
                  </a:lnTo>
                  <a:lnTo>
                    <a:pt x="111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" name="Google Shape;4068;p33">
              <a:extLst>
                <a:ext uri="{FF2B5EF4-FFF2-40B4-BE49-F238E27FC236}">
                  <a16:creationId xmlns:a16="http://schemas.microsoft.com/office/drawing/2014/main" id="{08337AA8-371D-4ED8-B1C9-1636FD99BA32}"/>
                </a:ext>
              </a:extLst>
            </p:cNvPr>
            <p:cNvSpPr/>
            <p:nvPr/>
          </p:nvSpPr>
          <p:spPr>
            <a:xfrm>
              <a:off x="5606372" y="2298872"/>
              <a:ext cx="979243" cy="1524173"/>
            </a:xfrm>
            <a:custGeom>
              <a:avLst/>
              <a:gdLst/>
              <a:ahLst/>
              <a:cxnLst/>
              <a:rect l="l" t="t" r="r" b="b"/>
              <a:pathLst>
                <a:path w="37295" h="58049" extrusionOk="0">
                  <a:moveTo>
                    <a:pt x="21897" y="17604"/>
                  </a:moveTo>
                  <a:lnTo>
                    <a:pt x="22015" y="17761"/>
                  </a:lnTo>
                  <a:lnTo>
                    <a:pt x="22133" y="17997"/>
                  </a:lnTo>
                  <a:lnTo>
                    <a:pt x="22251" y="18273"/>
                  </a:lnTo>
                  <a:lnTo>
                    <a:pt x="22290" y="18588"/>
                  </a:lnTo>
                  <a:lnTo>
                    <a:pt x="22330" y="18903"/>
                  </a:lnTo>
                  <a:lnTo>
                    <a:pt x="22330" y="19218"/>
                  </a:lnTo>
                  <a:lnTo>
                    <a:pt x="22290" y="19533"/>
                  </a:lnTo>
                  <a:lnTo>
                    <a:pt x="22172" y="19888"/>
                  </a:lnTo>
                  <a:lnTo>
                    <a:pt x="22054" y="20242"/>
                  </a:lnTo>
                  <a:lnTo>
                    <a:pt x="21897" y="20597"/>
                  </a:lnTo>
                  <a:lnTo>
                    <a:pt x="21818" y="19888"/>
                  </a:lnTo>
                  <a:lnTo>
                    <a:pt x="21778" y="19179"/>
                  </a:lnTo>
                  <a:lnTo>
                    <a:pt x="21818" y="18431"/>
                  </a:lnTo>
                  <a:lnTo>
                    <a:pt x="21897" y="17761"/>
                  </a:lnTo>
                  <a:lnTo>
                    <a:pt x="21897" y="17604"/>
                  </a:lnTo>
                  <a:close/>
                  <a:moveTo>
                    <a:pt x="18352" y="1772"/>
                  </a:moveTo>
                  <a:lnTo>
                    <a:pt x="18943" y="1812"/>
                  </a:lnTo>
                  <a:lnTo>
                    <a:pt x="19573" y="1851"/>
                  </a:lnTo>
                  <a:lnTo>
                    <a:pt x="20282" y="1930"/>
                  </a:lnTo>
                  <a:lnTo>
                    <a:pt x="20951" y="2048"/>
                  </a:lnTo>
                  <a:lnTo>
                    <a:pt x="21660" y="2205"/>
                  </a:lnTo>
                  <a:lnTo>
                    <a:pt x="22330" y="2363"/>
                  </a:lnTo>
                  <a:lnTo>
                    <a:pt x="23039" y="2599"/>
                  </a:lnTo>
                  <a:lnTo>
                    <a:pt x="23708" y="2835"/>
                  </a:lnTo>
                  <a:lnTo>
                    <a:pt x="24378" y="3111"/>
                  </a:lnTo>
                  <a:lnTo>
                    <a:pt x="25008" y="3426"/>
                  </a:lnTo>
                  <a:lnTo>
                    <a:pt x="25677" y="3781"/>
                  </a:lnTo>
                  <a:lnTo>
                    <a:pt x="26307" y="4135"/>
                  </a:lnTo>
                  <a:lnTo>
                    <a:pt x="26898" y="4529"/>
                  </a:lnTo>
                  <a:lnTo>
                    <a:pt x="27528" y="4923"/>
                  </a:lnTo>
                  <a:lnTo>
                    <a:pt x="28119" y="5395"/>
                  </a:lnTo>
                  <a:lnTo>
                    <a:pt x="28710" y="5828"/>
                  </a:lnTo>
                  <a:lnTo>
                    <a:pt x="29261" y="6340"/>
                  </a:lnTo>
                  <a:lnTo>
                    <a:pt x="29812" y="6852"/>
                  </a:lnTo>
                  <a:lnTo>
                    <a:pt x="30324" y="7364"/>
                  </a:lnTo>
                  <a:lnTo>
                    <a:pt x="30836" y="7916"/>
                  </a:lnTo>
                  <a:lnTo>
                    <a:pt x="31309" y="8506"/>
                  </a:lnTo>
                  <a:lnTo>
                    <a:pt x="31781" y="9097"/>
                  </a:lnTo>
                  <a:lnTo>
                    <a:pt x="32215" y="9688"/>
                  </a:lnTo>
                  <a:lnTo>
                    <a:pt x="32648" y="10318"/>
                  </a:lnTo>
                  <a:lnTo>
                    <a:pt x="33042" y="10948"/>
                  </a:lnTo>
                  <a:lnTo>
                    <a:pt x="33396" y="11618"/>
                  </a:lnTo>
                  <a:lnTo>
                    <a:pt x="33750" y="12287"/>
                  </a:lnTo>
                  <a:lnTo>
                    <a:pt x="34065" y="12957"/>
                  </a:lnTo>
                  <a:lnTo>
                    <a:pt x="34341" y="13626"/>
                  </a:lnTo>
                  <a:lnTo>
                    <a:pt x="34617" y="14335"/>
                  </a:lnTo>
                  <a:lnTo>
                    <a:pt x="34814" y="15044"/>
                  </a:lnTo>
                  <a:lnTo>
                    <a:pt x="35011" y="15753"/>
                  </a:lnTo>
                  <a:lnTo>
                    <a:pt x="35208" y="16462"/>
                  </a:lnTo>
                  <a:lnTo>
                    <a:pt x="35326" y="17210"/>
                  </a:lnTo>
                  <a:lnTo>
                    <a:pt x="35404" y="17997"/>
                  </a:lnTo>
                  <a:lnTo>
                    <a:pt x="35483" y="18824"/>
                  </a:lnTo>
                  <a:lnTo>
                    <a:pt x="35523" y="19612"/>
                  </a:lnTo>
                  <a:lnTo>
                    <a:pt x="35483" y="20439"/>
                  </a:lnTo>
                  <a:lnTo>
                    <a:pt x="35444" y="21266"/>
                  </a:lnTo>
                  <a:lnTo>
                    <a:pt x="35365" y="22054"/>
                  </a:lnTo>
                  <a:lnTo>
                    <a:pt x="35208" y="22881"/>
                  </a:lnTo>
                  <a:lnTo>
                    <a:pt x="35050" y="23708"/>
                  </a:lnTo>
                  <a:lnTo>
                    <a:pt x="34853" y="24535"/>
                  </a:lnTo>
                  <a:lnTo>
                    <a:pt x="34617" y="25322"/>
                  </a:lnTo>
                  <a:lnTo>
                    <a:pt x="34341" y="26149"/>
                  </a:lnTo>
                  <a:lnTo>
                    <a:pt x="34026" y="26937"/>
                  </a:lnTo>
                  <a:lnTo>
                    <a:pt x="33672" y="27725"/>
                  </a:lnTo>
                  <a:lnTo>
                    <a:pt x="33278" y="28512"/>
                  </a:lnTo>
                  <a:lnTo>
                    <a:pt x="32884" y="29300"/>
                  </a:lnTo>
                  <a:lnTo>
                    <a:pt x="32411" y="30048"/>
                  </a:lnTo>
                  <a:lnTo>
                    <a:pt x="31860" y="30915"/>
                  </a:lnTo>
                  <a:lnTo>
                    <a:pt x="31309" y="31702"/>
                  </a:lnTo>
                  <a:lnTo>
                    <a:pt x="30127" y="33317"/>
                  </a:lnTo>
                  <a:lnTo>
                    <a:pt x="28867" y="35010"/>
                  </a:lnTo>
                  <a:lnTo>
                    <a:pt x="28276" y="35877"/>
                  </a:lnTo>
                  <a:lnTo>
                    <a:pt x="27725" y="36783"/>
                  </a:lnTo>
                  <a:lnTo>
                    <a:pt x="27174" y="37688"/>
                  </a:lnTo>
                  <a:lnTo>
                    <a:pt x="26701" y="38594"/>
                  </a:lnTo>
                  <a:lnTo>
                    <a:pt x="26268" y="39579"/>
                  </a:lnTo>
                  <a:lnTo>
                    <a:pt x="25913" y="40563"/>
                  </a:lnTo>
                  <a:lnTo>
                    <a:pt x="25756" y="41272"/>
                  </a:lnTo>
                  <a:lnTo>
                    <a:pt x="25598" y="41942"/>
                  </a:lnTo>
                  <a:lnTo>
                    <a:pt x="25480" y="42650"/>
                  </a:lnTo>
                  <a:lnTo>
                    <a:pt x="25362" y="43359"/>
                  </a:lnTo>
                  <a:lnTo>
                    <a:pt x="24653" y="43674"/>
                  </a:lnTo>
                  <a:lnTo>
                    <a:pt x="23905" y="43989"/>
                  </a:lnTo>
                  <a:lnTo>
                    <a:pt x="23157" y="44226"/>
                  </a:lnTo>
                  <a:lnTo>
                    <a:pt x="22409" y="44462"/>
                  </a:lnTo>
                  <a:lnTo>
                    <a:pt x="22487" y="32451"/>
                  </a:lnTo>
                  <a:lnTo>
                    <a:pt x="22487" y="29969"/>
                  </a:lnTo>
                  <a:lnTo>
                    <a:pt x="22448" y="27449"/>
                  </a:lnTo>
                  <a:lnTo>
                    <a:pt x="22409" y="26189"/>
                  </a:lnTo>
                  <a:lnTo>
                    <a:pt x="22330" y="24929"/>
                  </a:lnTo>
                  <a:lnTo>
                    <a:pt x="22251" y="23629"/>
                  </a:lnTo>
                  <a:lnTo>
                    <a:pt x="22093" y="22369"/>
                  </a:lnTo>
                  <a:lnTo>
                    <a:pt x="22054" y="21975"/>
                  </a:lnTo>
                  <a:lnTo>
                    <a:pt x="22527" y="21306"/>
                  </a:lnTo>
                  <a:lnTo>
                    <a:pt x="22724" y="20951"/>
                  </a:lnTo>
                  <a:lnTo>
                    <a:pt x="22881" y="20557"/>
                  </a:lnTo>
                  <a:lnTo>
                    <a:pt x="23039" y="20124"/>
                  </a:lnTo>
                  <a:lnTo>
                    <a:pt x="23157" y="19691"/>
                  </a:lnTo>
                  <a:lnTo>
                    <a:pt x="23196" y="19258"/>
                  </a:lnTo>
                  <a:lnTo>
                    <a:pt x="23236" y="18824"/>
                  </a:lnTo>
                  <a:lnTo>
                    <a:pt x="23196" y="18391"/>
                  </a:lnTo>
                  <a:lnTo>
                    <a:pt x="23078" y="17997"/>
                  </a:lnTo>
                  <a:lnTo>
                    <a:pt x="22960" y="17643"/>
                  </a:lnTo>
                  <a:lnTo>
                    <a:pt x="22763" y="17289"/>
                  </a:lnTo>
                  <a:lnTo>
                    <a:pt x="22645" y="17092"/>
                  </a:lnTo>
                  <a:lnTo>
                    <a:pt x="22487" y="16974"/>
                  </a:lnTo>
                  <a:lnTo>
                    <a:pt x="22330" y="16855"/>
                  </a:lnTo>
                  <a:lnTo>
                    <a:pt x="22172" y="16737"/>
                  </a:lnTo>
                  <a:lnTo>
                    <a:pt x="22015" y="16698"/>
                  </a:lnTo>
                  <a:lnTo>
                    <a:pt x="21660" y="16698"/>
                  </a:lnTo>
                  <a:lnTo>
                    <a:pt x="21503" y="16777"/>
                  </a:lnTo>
                  <a:lnTo>
                    <a:pt x="21385" y="16855"/>
                  </a:lnTo>
                  <a:lnTo>
                    <a:pt x="21266" y="16974"/>
                  </a:lnTo>
                  <a:lnTo>
                    <a:pt x="21109" y="17210"/>
                  </a:lnTo>
                  <a:lnTo>
                    <a:pt x="21030" y="17446"/>
                  </a:lnTo>
                  <a:lnTo>
                    <a:pt x="20991" y="17604"/>
                  </a:lnTo>
                  <a:lnTo>
                    <a:pt x="20951" y="18116"/>
                  </a:lnTo>
                  <a:lnTo>
                    <a:pt x="20912" y="18628"/>
                  </a:lnTo>
                  <a:lnTo>
                    <a:pt x="20912" y="19179"/>
                  </a:lnTo>
                  <a:lnTo>
                    <a:pt x="20912" y="19691"/>
                  </a:lnTo>
                  <a:lnTo>
                    <a:pt x="20991" y="20715"/>
                  </a:lnTo>
                  <a:lnTo>
                    <a:pt x="21109" y="21699"/>
                  </a:lnTo>
                  <a:lnTo>
                    <a:pt x="20991" y="21896"/>
                  </a:lnTo>
                  <a:lnTo>
                    <a:pt x="19888" y="17289"/>
                  </a:lnTo>
                  <a:lnTo>
                    <a:pt x="19849" y="17170"/>
                  </a:lnTo>
                  <a:lnTo>
                    <a:pt x="19731" y="17052"/>
                  </a:lnTo>
                  <a:lnTo>
                    <a:pt x="19612" y="16974"/>
                  </a:lnTo>
                  <a:lnTo>
                    <a:pt x="19494" y="16934"/>
                  </a:lnTo>
                  <a:lnTo>
                    <a:pt x="19337" y="16974"/>
                  </a:lnTo>
                  <a:lnTo>
                    <a:pt x="19219" y="17052"/>
                  </a:lnTo>
                  <a:lnTo>
                    <a:pt x="19100" y="17131"/>
                  </a:lnTo>
                  <a:lnTo>
                    <a:pt x="19022" y="17289"/>
                  </a:lnTo>
                  <a:lnTo>
                    <a:pt x="17565" y="22881"/>
                  </a:lnTo>
                  <a:lnTo>
                    <a:pt x="15635" y="18076"/>
                  </a:lnTo>
                  <a:lnTo>
                    <a:pt x="15556" y="17958"/>
                  </a:lnTo>
                  <a:lnTo>
                    <a:pt x="15438" y="17879"/>
                  </a:lnTo>
                  <a:lnTo>
                    <a:pt x="15320" y="17840"/>
                  </a:lnTo>
                  <a:lnTo>
                    <a:pt x="15202" y="17801"/>
                  </a:lnTo>
                  <a:lnTo>
                    <a:pt x="15044" y="17840"/>
                  </a:lnTo>
                  <a:lnTo>
                    <a:pt x="14926" y="17919"/>
                  </a:lnTo>
                  <a:lnTo>
                    <a:pt x="14847" y="18037"/>
                  </a:lnTo>
                  <a:lnTo>
                    <a:pt x="14808" y="18194"/>
                  </a:lnTo>
                  <a:lnTo>
                    <a:pt x="13981" y="22408"/>
                  </a:lnTo>
                  <a:lnTo>
                    <a:pt x="11854" y="18076"/>
                  </a:lnTo>
                  <a:lnTo>
                    <a:pt x="11775" y="17919"/>
                  </a:lnTo>
                  <a:lnTo>
                    <a:pt x="11657" y="17840"/>
                  </a:lnTo>
                  <a:lnTo>
                    <a:pt x="11500" y="17801"/>
                  </a:lnTo>
                  <a:lnTo>
                    <a:pt x="11342" y="17840"/>
                  </a:lnTo>
                  <a:lnTo>
                    <a:pt x="11185" y="17919"/>
                  </a:lnTo>
                  <a:lnTo>
                    <a:pt x="11106" y="18037"/>
                  </a:lnTo>
                  <a:lnTo>
                    <a:pt x="11027" y="18194"/>
                  </a:lnTo>
                  <a:lnTo>
                    <a:pt x="11027" y="18352"/>
                  </a:lnTo>
                  <a:lnTo>
                    <a:pt x="12130" y="24850"/>
                  </a:lnTo>
                  <a:lnTo>
                    <a:pt x="13154" y="31427"/>
                  </a:lnTo>
                  <a:lnTo>
                    <a:pt x="14138" y="38003"/>
                  </a:lnTo>
                  <a:lnTo>
                    <a:pt x="15044" y="44580"/>
                  </a:lnTo>
                  <a:lnTo>
                    <a:pt x="14257" y="44383"/>
                  </a:lnTo>
                  <a:lnTo>
                    <a:pt x="13469" y="44147"/>
                  </a:lnTo>
                  <a:lnTo>
                    <a:pt x="12681" y="43871"/>
                  </a:lnTo>
                  <a:lnTo>
                    <a:pt x="11933" y="43517"/>
                  </a:lnTo>
                  <a:lnTo>
                    <a:pt x="11815" y="42808"/>
                  </a:lnTo>
                  <a:lnTo>
                    <a:pt x="11697" y="42060"/>
                  </a:lnTo>
                  <a:lnTo>
                    <a:pt x="11539" y="41311"/>
                  </a:lnTo>
                  <a:lnTo>
                    <a:pt x="11342" y="40563"/>
                  </a:lnTo>
                  <a:lnTo>
                    <a:pt x="10988" y="39579"/>
                  </a:lnTo>
                  <a:lnTo>
                    <a:pt x="10594" y="38594"/>
                  </a:lnTo>
                  <a:lnTo>
                    <a:pt x="10121" y="37688"/>
                  </a:lnTo>
                  <a:lnTo>
                    <a:pt x="9570" y="36783"/>
                  </a:lnTo>
                  <a:lnTo>
                    <a:pt x="9019" y="35877"/>
                  </a:lnTo>
                  <a:lnTo>
                    <a:pt x="8389" y="35010"/>
                  </a:lnTo>
                  <a:lnTo>
                    <a:pt x="7168" y="33317"/>
                  </a:lnTo>
                  <a:lnTo>
                    <a:pt x="5986" y="31702"/>
                  </a:lnTo>
                  <a:lnTo>
                    <a:pt x="5396" y="30915"/>
                  </a:lnTo>
                  <a:lnTo>
                    <a:pt x="4884" y="30048"/>
                  </a:lnTo>
                  <a:lnTo>
                    <a:pt x="4411" y="29300"/>
                  </a:lnTo>
                  <a:lnTo>
                    <a:pt x="3978" y="28512"/>
                  </a:lnTo>
                  <a:lnTo>
                    <a:pt x="3584" y="27725"/>
                  </a:lnTo>
                  <a:lnTo>
                    <a:pt x="3269" y="26937"/>
                  </a:lnTo>
                  <a:lnTo>
                    <a:pt x="2954" y="26149"/>
                  </a:lnTo>
                  <a:lnTo>
                    <a:pt x="2678" y="25322"/>
                  </a:lnTo>
                  <a:lnTo>
                    <a:pt x="2403" y="24535"/>
                  </a:lnTo>
                  <a:lnTo>
                    <a:pt x="2206" y="23708"/>
                  </a:lnTo>
                  <a:lnTo>
                    <a:pt x="2048" y="22881"/>
                  </a:lnTo>
                  <a:lnTo>
                    <a:pt x="1930" y="22054"/>
                  </a:lnTo>
                  <a:lnTo>
                    <a:pt x="1851" y="21266"/>
                  </a:lnTo>
                  <a:lnTo>
                    <a:pt x="1773" y="20439"/>
                  </a:lnTo>
                  <a:lnTo>
                    <a:pt x="1773" y="19612"/>
                  </a:lnTo>
                  <a:lnTo>
                    <a:pt x="1773" y="18824"/>
                  </a:lnTo>
                  <a:lnTo>
                    <a:pt x="1851" y="17997"/>
                  </a:lnTo>
                  <a:lnTo>
                    <a:pt x="1969" y="17210"/>
                  </a:lnTo>
                  <a:lnTo>
                    <a:pt x="2088" y="16501"/>
                  </a:lnTo>
                  <a:lnTo>
                    <a:pt x="2245" y="15753"/>
                  </a:lnTo>
                  <a:lnTo>
                    <a:pt x="2442" y="15044"/>
                  </a:lnTo>
                  <a:lnTo>
                    <a:pt x="2639" y="14335"/>
                  </a:lnTo>
                  <a:lnTo>
                    <a:pt x="2915" y="13626"/>
                  </a:lnTo>
                  <a:lnTo>
                    <a:pt x="3190" y="12917"/>
                  </a:lnTo>
                  <a:lnTo>
                    <a:pt x="3505" y="12248"/>
                  </a:lnTo>
                  <a:lnTo>
                    <a:pt x="3820" y="11539"/>
                  </a:lnTo>
                  <a:lnTo>
                    <a:pt x="4214" y="10869"/>
                  </a:lnTo>
                  <a:lnTo>
                    <a:pt x="4569" y="10239"/>
                  </a:lnTo>
                  <a:lnTo>
                    <a:pt x="5002" y="9570"/>
                  </a:lnTo>
                  <a:lnTo>
                    <a:pt x="5435" y="8940"/>
                  </a:lnTo>
                  <a:lnTo>
                    <a:pt x="5908" y="8349"/>
                  </a:lnTo>
                  <a:lnTo>
                    <a:pt x="6380" y="7758"/>
                  </a:lnTo>
                  <a:lnTo>
                    <a:pt x="6892" y="7167"/>
                  </a:lnTo>
                  <a:lnTo>
                    <a:pt x="7443" y="6616"/>
                  </a:lnTo>
                  <a:lnTo>
                    <a:pt x="7995" y="6065"/>
                  </a:lnTo>
                  <a:lnTo>
                    <a:pt x="8546" y="5553"/>
                  </a:lnTo>
                  <a:lnTo>
                    <a:pt x="9137" y="5080"/>
                  </a:lnTo>
                  <a:lnTo>
                    <a:pt x="9767" y="4647"/>
                  </a:lnTo>
                  <a:lnTo>
                    <a:pt x="10397" y="4214"/>
                  </a:lnTo>
                  <a:lnTo>
                    <a:pt x="11027" y="3820"/>
                  </a:lnTo>
                  <a:lnTo>
                    <a:pt x="11697" y="3466"/>
                  </a:lnTo>
                  <a:lnTo>
                    <a:pt x="12406" y="3111"/>
                  </a:lnTo>
                  <a:lnTo>
                    <a:pt x="13075" y="2796"/>
                  </a:lnTo>
                  <a:lnTo>
                    <a:pt x="13784" y="2560"/>
                  </a:lnTo>
                  <a:lnTo>
                    <a:pt x="14532" y="2324"/>
                  </a:lnTo>
                  <a:lnTo>
                    <a:pt x="15280" y="2127"/>
                  </a:lnTo>
                  <a:lnTo>
                    <a:pt x="16029" y="1969"/>
                  </a:lnTo>
                  <a:lnTo>
                    <a:pt x="16777" y="1890"/>
                  </a:lnTo>
                  <a:lnTo>
                    <a:pt x="17565" y="1812"/>
                  </a:lnTo>
                  <a:lnTo>
                    <a:pt x="18352" y="1772"/>
                  </a:lnTo>
                  <a:close/>
                  <a:moveTo>
                    <a:pt x="19455" y="19218"/>
                  </a:moveTo>
                  <a:lnTo>
                    <a:pt x="20321" y="22920"/>
                  </a:lnTo>
                  <a:lnTo>
                    <a:pt x="20361" y="23038"/>
                  </a:lnTo>
                  <a:lnTo>
                    <a:pt x="20439" y="23156"/>
                  </a:lnTo>
                  <a:lnTo>
                    <a:pt x="20558" y="23235"/>
                  </a:lnTo>
                  <a:lnTo>
                    <a:pt x="20676" y="23275"/>
                  </a:lnTo>
                  <a:lnTo>
                    <a:pt x="20912" y="23275"/>
                  </a:lnTo>
                  <a:lnTo>
                    <a:pt x="20991" y="23196"/>
                  </a:lnTo>
                  <a:lnTo>
                    <a:pt x="21109" y="23117"/>
                  </a:lnTo>
                  <a:lnTo>
                    <a:pt x="21266" y="22920"/>
                  </a:lnTo>
                  <a:lnTo>
                    <a:pt x="21385" y="24102"/>
                  </a:lnTo>
                  <a:lnTo>
                    <a:pt x="21463" y="25322"/>
                  </a:lnTo>
                  <a:lnTo>
                    <a:pt x="21581" y="27685"/>
                  </a:lnTo>
                  <a:lnTo>
                    <a:pt x="21581" y="30088"/>
                  </a:lnTo>
                  <a:lnTo>
                    <a:pt x="21581" y="32451"/>
                  </a:lnTo>
                  <a:lnTo>
                    <a:pt x="21503" y="44619"/>
                  </a:lnTo>
                  <a:lnTo>
                    <a:pt x="20833" y="44738"/>
                  </a:lnTo>
                  <a:lnTo>
                    <a:pt x="20124" y="44856"/>
                  </a:lnTo>
                  <a:lnTo>
                    <a:pt x="19416" y="44895"/>
                  </a:lnTo>
                  <a:lnTo>
                    <a:pt x="18746" y="44935"/>
                  </a:lnTo>
                  <a:lnTo>
                    <a:pt x="18037" y="44935"/>
                  </a:lnTo>
                  <a:lnTo>
                    <a:pt x="17368" y="44895"/>
                  </a:lnTo>
                  <a:lnTo>
                    <a:pt x="16659" y="44816"/>
                  </a:lnTo>
                  <a:lnTo>
                    <a:pt x="15989" y="44738"/>
                  </a:lnTo>
                  <a:lnTo>
                    <a:pt x="15162" y="38870"/>
                  </a:lnTo>
                  <a:lnTo>
                    <a:pt x="14296" y="33002"/>
                  </a:lnTo>
                  <a:lnTo>
                    <a:pt x="13390" y="27134"/>
                  </a:lnTo>
                  <a:lnTo>
                    <a:pt x="12445" y="21306"/>
                  </a:lnTo>
                  <a:lnTo>
                    <a:pt x="12445" y="21306"/>
                  </a:lnTo>
                  <a:lnTo>
                    <a:pt x="13745" y="24023"/>
                  </a:lnTo>
                  <a:lnTo>
                    <a:pt x="13823" y="24141"/>
                  </a:lnTo>
                  <a:lnTo>
                    <a:pt x="13941" y="24220"/>
                  </a:lnTo>
                  <a:lnTo>
                    <a:pt x="14060" y="24259"/>
                  </a:lnTo>
                  <a:lnTo>
                    <a:pt x="14217" y="24259"/>
                  </a:lnTo>
                  <a:lnTo>
                    <a:pt x="14335" y="24220"/>
                  </a:lnTo>
                  <a:lnTo>
                    <a:pt x="14453" y="24141"/>
                  </a:lnTo>
                  <a:lnTo>
                    <a:pt x="14532" y="24062"/>
                  </a:lnTo>
                  <a:lnTo>
                    <a:pt x="14611" y="23905"/>
                  </a:lnTo>
                  <a:lnTo>
                    <a:pt x="15359" y="19848"/>
                  </a:lnTo>
                  <a:lnTo>
                    <a:pt x="17210" y="24456"/>
                  </a:lnTo>
                  <a:lnTo>
                    <a:pt x="17289" y="24574"/>
                  </a:lnTo>
                  <a:lnTo>
                    <a:pt x="17407" y="24653"/>
                  </a:lnTo>
                  <a:lnTo>
                    <a:pt x="17525" y="24732"/>
                  </a:lnTo>
                  <a:lnTo>
                    <a:pt x="17683" y="24732"/>
                  </a:lnTo>
                  <a:lnTo>
                    <a:pt x="17801" y="24692"/>
                  </a:lnTo>
                  <a:lnTo>
                    <a:pt x="17919" y="24614"/>
                  </a:lnTo>
                  <a:lnTo>
                    <a:pt x="17998" y="24535"/>
                  </a:lnTo>
                  <a:lnTo>
                    <a:pt x="18077" y="24417"/>
                  </a:lnTo>
                  <a:lnTo>
                    <a:pt x="19455" y="19218"/>
                  </a:lnTo>
                  <a:close/>
                  <a:moveTo>
                    <a:pt x="25283" y="44383"/>
                  </a:moveTo>
                  <a:lnTo>
                    <a:pt x="25165" y="46234"/>
                  </a:lnTo>
                  <a:lnTo>
                    <a:pt x="25126" y="46864"/>
                  </a:lnTo>
                  <a:lnTo>
                    <a:pt x="24220" y="47179"/>
                  </a:lnTo>
                  <a:lnTo>
                    <a:pt x="23275" y="47416"/>
                  </a:lnTo>
                  <a:lnTo>
                    <a:pt x="22290" y="47612"/>
                  </a:lnTo>
                  <a:lnTo>
                    <a:pt x="21345" y="47731"/>
                  </a:lnTo>
                  <a:lnTo>
                    <a:pt x="20243" y="47770"/>
                  </a:lnTo>
                  <a:lnTo>
                    <a:pt x="19179" y="47809"/>
                  </a:lnTo>
                  <a:lnTo>
                    <a:pt x="17250" y="47809"/>
                  </a:lnTo>
                  <a:lnTo>
                    <a:pt x="16304" y="47731"/>
                  </a:lnTo>
                  <a:lnTo>
                    <a:pt x="15399" y="47652"/>
                  </a:lnTo>
                  <a:lnTo>
                    <a:pt x="14532" y="47494"/>
                  </a:lnTo>
                  <a:lnTo>
                    <a:pt x="13666" y="47297"/>
                  </a:lnTo>
                  <a:lnTo>
                    <a:pt x="13272" y="47140"/>
                  </a:lnTo>
                  <a:lnTo>
                    <a:pt x="12878" y="46982"/>
                  </a:lnTo>
                  <a:lnTo>
                    <a:pt x="12484" y="46785"/>
                  </a:lnTo>
                  <a:lnTo>
                    <a:pt x="12130" y="46589"/>
                  </a:lnTo>
                  <a:lnTo>
                    <a:pt x="12130" y="46234"/>
                  </a:lnTo>
                  <a:lnTo>
                    <a:pt x="12012" y="44541"/>
                  </a:lnTo>
                  <a:lnTo>
                    <a:pt x="12012" y="44541"/>
                  </a:lnTo>
                  <a:lnTo>
                    <a:pt x="12799" y="44856"/>
                  </a:lnTo>
                  <a:lnTo>
                    <a:pt x="13548" y="45092"/>
                  </a:lnTo>
                  <a:lnTo>
                    <a:pt x="14375" y="45328"/>
                  </a:lnTo>
                  <a:lnTo>
                    <a:pt x="15162" y="45486"/>
                  </a:lnTo>
                  <a:lnTo>
                    <a:pt x="15989" y="45643"/>
                  </a:lnTo>
                  <a:lnTo>
                    <a:pt x="16816" y="45722"/>
                  </a:lnTo>
                  <a:lnTo>
                    <a:pt x="17643" y="45801"/>
                  </a:lnTo>
                  <a:lnTo>
                    <a:pt x="19337" y="45801"/>
                  </a:lnTo>
                  <a:lnTo>
                    <a:pt x="20203" y="45722"/>
                  </a:lnTo>
                  <a:lnTo>
                    <a:pt x="21070" y="45604"/>
                  </a:lnTo>
                  <a:lnTo>
                    <a:pt x="21936" y="45446"/>
                  </a:lnTo>
                  <a:lnTo>
                    <a:pt x="22802" y="45250"/>
                  </a:lnTo>
                  <a:lnTo>
                    <a:pt x="23629" y="45013"/>
                  </a:lnTo>
                  <a:lnTo>
                    <a:pt x="24456" y="44738"/>
                  </a:lnTo>
                  <a:lnTo>
                    <a:pt x="25283" y="44383"/>
                  </a:lnTo>
                  <a:close/>
                  <a:moveTo>
                    <a:pt x="12209" y="47652"/>
                  </a:moveTo>
                  <a:lnTo>
                    <a:pt x="12878" y="47928"/>
                  </a:lnTo>
                  <a:lnTo>
                    <a:pt x="13587" y="48164"/>
                  </a:lnTo>
                  <a:lnTo>
                    <a:pt x="14335" y="48361"/>
                  </a:lnTo>
                  <a:lnTo>
                    <a:pt x="15084" y="48518"/>
                  </a:lnTo>
                  <a:lnTo>
                    <a:pt x="15871" y="48597"/>
                  </a:lnTo>
                  <a:lnTo>
                    <a:pt x="16659" y="48676"/>
                  </a:lnTo>
                  <a:lnTo>
                    <a:pt x="17446" y="48715"/>
                  </a:lnTo>
                  <a:lnTo>
                    <a:pt x="19179" y="48715"/>
                  </a:lnTo>
                  <a:lnTo>
                    <a:pt x="20282" y="48676"/>
                  </a:lnTo>
                  <a:lnTo>
                    <a:pt x="21424" y="48597"/>
                  </a:lnTo>
                  <a:lnTo>
                    <a:pt x="22330" y="48479"/>
                  </a:lnTo>
                  <a:lnTo>
                    <a:pt x="23275" y="48321"/>
                  </a:lnTo>
                  <a:lnTo>
                    <a:pt x="24181" y="48085"/>
                  </a:lnTo>
                  <a:lnTo>
                    <a:pt x="25086" y="47809"/>
                  </a:lnTo>
                  <a:lnTo>
                    <a:pt x="25008" y="48755"/>
                  </a:lnTo>
                  <a:lnTo>
                    <a:pt x="24890" y="49424"/>
                  </a:lnTo>
                  <a:lnTo>
                    <a:pt x="24811" y="50054"/>
                  </a:lnTo>
                  <a:lnTo>
                    <a:pt x="24063" y="50330"/>
                  </a:lnTo>
                  <a:lnTo>
                    <a:pt x="23314" y="50566"/>
                  </a:lnTo>
                  <a:lnTo>
                    <a:pt x="22566" y="50763"/>
                  </a:lnTo>
                  <a:lnTo>
                    <a:pt x="21818" y="50921"/>
                  </a:lnTo>
                  <a:lnTo>
                    <a:pt x="21030" y="51039"/>
                  </a:lnTo>
                  <a:lnTo>
                    <a:pt x="20243" y="51157"/>
                  </a:lnTo>
                  <a:lnTo>
                    <a:pt x="19494" y="51236"/>
                  </a:lnTo>
                  <a:lnTo>
                    <a:pt x="18707" y="51275"/>
                  </a:lnTo>
                  <a:lnTo>
                    <a:pt x="17919" y="51275"/>
                  </a:lnTo>
                  <a:lnTo>
                    <a:pt x="17131" y="51236"/>
                  </a:lnTo>
                  <a:lnTo>
                    <a:pt x="16383" y="51196"/>
                  </a:lnTo>
                  <a:lnTo>
                    <a:pt x="15595" y="51078"/>
                  </a:lnTo>
                  <a:lnTo>
                    <a:pt x="14808" y="50960"/>
                  </a:lnTo>
                  <a:lnTo>
                    <a:pt x="14060" y="50802"/>
                  </a:lnTo>
                  <a:lnTo>
                    <a:pt x="13311" y="50605"/>
                  </a:lnTo>
                  <a:lnTo>
                    <a:pt x="12563" y="50409"/>
                  </a:lnTo>
                  <a:lnTo>
                    <a:pt x="12406" y="49582"/>
                  </a:lnTo>
                  <a:lnTo>
                    <a:pt x="12287" y="48755"/>
                  </a:lnTo>
                  <a:lnTo>
                    <a:pt x="12209" y="47652"/>
                  </a:lnTo>
                  <a:close/>
                  <a:moveTo>
                    <a:pt x="24575" y="51078"/>
                  </a:moveTo>
                  <a:lnTo>
                    <a:pt x="24378" y="51708"/>
                  </a:lnTo>
                  <a:lnTo>
                    <a:pt x="24181" y="52260"/>
                  </a:lnTo>
                  <a:lnTo>
                    <a:pt x="23944" y="52811"/>
                  </a:lnTo>
                  <a:lnTo>
                    <a:pt x="23669" y="53283"/>
                  </a:lnTo>
                  <a:lnTo>
                    <a:pt x="22527" y="53559"/>
                  </a:lnTo>
                  <a:lnTo>
                    <a:pt x="21385" y="53795"/>
                  </a:lnTo>
                  <a:lnTo>
                    <a:pt x="20243" y="53914"/>
                  </a:lnTo>
                  <a:lnTo>
                    <a:pt x="19061" y="54032"/>
                  </a:lnTo>
                  <a:lnTo>
                    <a:pt x="17880" y="54032"/>
                  </a:lnTo>
                  <a:lnTo>
                    <a:pt x="16738" y="53992"/>
                  </a:lnTo>
                  <a:lnTo>
                    <a:pt x="15556" y="53874"/>
                  </a:lnTo>
                  <a:lnTo>
                    <a:pt x="14414" y="53717"/>
                  </a:lnTo>
                  <a:lnTo>
                    <a:pt x="14060" y="53638"/>
                  </a:lnTo>
                  <a:lnTo>
                    <a:pt x="13705" y="53520"/>
                  </a:lnTo>
                  <a:lnTo>
                    <a:pt x="13469" y="53047"/>
                  </a:lnTo>
                  <a:lnTo>
                    <a:pt x="13233" y="52535"/>
                  </a:lnTo>
                  <a:lnTo>
                    <a:pt x="12996" y="51984"/>
                  </a:lnTo>
                  <a:lnTo>
                    <a:pt x="12799" y="51433"/>
                  </a:lnTo>
                  <a:lnTo>
                    <a:pt x="14138" y="51748"/>
                  </a:lnTo>
                  <a:lnTo>
                    <a:pt x="15477" y="51984"/>
                  </a:lnTo>
                  <a:lnTo>
                    <a:pt x="16147" y="52063"/>
                  </a:lnTo>
                  <a:lnTo>
                    <a:pt x="16816" y="52141"/>
                  </a:lnTo>
                  <a:lnTo>
                    <a:pt x="17486" y="52181"/>
                  </a:lnTo>
                  <a:lnTo>
                    <a:pt x="18195" y="52181"/>
                  </a:lnTo>
                  <a:lnTo>
                    <a:pt x="18982" y="52141"/>
                  </a:lnTo>
                  <a:lnTo>
                    <a:pt x="19809" y="52102"/>
                  </a:lnTo>
                  <a:lnTo>
                    <a:pt x="20597" y="52023"/>
                  </a:lnTo>
                  <a:lnTo>
                    <a:pt x="21424" y="51905"/>
                  </a:lnTo>
                  <a:lnTo>
                    <a:pt x="22212" y="51748"/>
                  </a:lnTo>
                  <a:lnTo>
                    <a:pt x="22999" y="51551"/>
                  </a:lnTo>
                  <a:lnTo>
                    <a:pt x="23787" y="51314"/>
                  </a:lnTo>
                  <a:lnTo>
                    <a:pt x="24575" y="51078"/>
                  </a:lnTo>
                  <a:close/>
                  <a:moveTo>
                    <a:pt x="22920" y="54386"/>
                  </a:moveTo>
                  <a:lnTo>
                    <a:pt x="22448" y="54859"/>
                  </a:lnTo>
                  <a:lnTo>
                    <a:pt x="21975" y="55292"/>
                  </a:lnTo>
                  <a:lnTo>
                    <a:pt x="21660" y="55489"/>
                  </a:lnTo>
                  <a:lnTo>
                    <a:pt x="21345" y="55686"/>
                  </a:lnTo>
                  <a:lnTo>
                    <a:pt x="20991" y="55843"/>
                  </a:lnTo>
                  <a:lnTo>
                    <a:pt x="20636" y="55961"/>
                  </a:lnTo>
                  <a:lnTo>
                    <a:pt x="20243" y="56080"/>
                  </a:lnTo>
                  <a:lnTo>
                    <a:pt x="19849" y="56158"/>
                  </a:lnTo>
                  <a:lnTo>
                    <a:pt x="19416" y="56237"/>
                  </a:lnTo>
                  <a:lnTo>
                    <a:pt x="18982" y="56276"/>
                  </a:lnTo>
                  <a:lnTo>
                    <a:pt x="18273" y="56276"/>
                  </a:lnTo>
                  <a:lnTo>
                    <a:pt x="17840" y="56237"/>
                  </a:lnTo>
                  <a:lnTo>
                    <a:pt x="17446" y="56198"/>
                  </a:lnTo>
                  <a:lnTo>
                    <a:pt x="17053" y="56080"/>
                  </a:lnTo>
                  <a:lnTo>
                    <a:pt x="16659" y="55961"/>
                  </a:lnTo>
                  <a:lnTo>
                    <a:pt x="16304" y="55843"/>
                  </a:lnTo>
                  <a:lnTo>
                    <a:pt x="15950" y="55686"/>
                  </a:lnTo>
                  <a:lnTo>
                    <a:pt x="15595" y="55489"/>
                  </a:lnTo>
                  <a:lnTo>
                    <a:pt x="15320" y="55292"/>
                  </a:lnTo>
                  <a:lnTo>
                    <a:pt x="14926" y="54977"/>
                  </a:lnTo>
                  <a:lnTo>
                    <a:pt x="14572" y="54662"/>
                  </a:lnTo>
                  <a:lnTo>
                    <a:pt x="14572" y="54662"/>
                  </a:lnTo>
                  <a:lnTo>
                    <a:pt x="15438" y="54780"/>
                  </a:lnTo>
                  <a:lnTo>
                    <a:pt x="16344" y="54859"/>
                  </a:lnTo>
                  <a:lnTo>
                    <a:pt x="17210" y="54898"/>
                  </a:lnTo>
                  <a:lnTo>
                    <a:pt x="18077" y="54937"/>
                  </a:lnTo>
                  <a:lnTo>
                    <a:pt x="19297" y="54898"/>
                  </a:lnTo>
                  <a:lnTo>
                    <a:pt x="20518" y="54780"/>
                  </a:lnTo>
                  <a:lnTo>
                    <a:pt x="21700" y="54622"/>
                  </a:lnTo>
                  <a:lnTo>
                    <a:pt x="22920" y="54386"/>
                  </a:lnTo>
                  <a:close/>
                  <a:moveTo>
                    <a:pt x="17880" y="0"/>
                  </a:moveTo>
                  <a:lnTo>
                    <a:pt x="16974" y="79"/>
                  </a:lnTo>
                  <a:lnTo>
                    <a:pt x="16068" y="158"/>
                  </a:lnTo>
                  <a:lnTo>
                    <a:pt x="15202" y="315"/>
                  </a:lnTo>
                  <a:lnTo>
                    <a:pt x="14335" y="551"/>
                  </a:lnTo>
                  <a:lnTo>
                    <a:pt x="13469" y="788"/>
                  </a:lnTo>
                  <a:lnTo>
                    <a:pt x="12642" y="1103"/>
                  </a:lnTo>
                  <a:lnTo>
                    <a:pt x="11854" y="1418"/>
                  </a:lnTo>
                  <a:lnTo>
                    <a:pt x="11067" y="1812"/>
                  </a:lnTo>
                  <a:lnTo>
                    <a:pt x="10279" y="2205"/>
                  </a:lnTo>
                  <a:lnTo>
                    <a:pt x="9531" y="2678"/>
                  </a:lnTo>
                  <a:lnTo>
                    <a:pt x="8782" y="3190"/>
                  </a:lnTo>
                  <a:lnTo>
                    <a:pt x="8074" y="3702"/>
                  </a:lnTo>
                  <a:lnTo>
                    <a:pt x="7404" y="4253"/>
                  </a:lnTo>
                  <a:lnTo>
                    <a:pt x="6735" y="4844"/>
                  </a:lnTo>
                  <a:lnTo>
                    <a:pt x="6105" y="5474"/>
                  </a:lnTo>
                  <a:lnTo>
                    <a:pt x="5474" y="6104"/>
                  </a:lnTo>
                  <a:lnTo>
                    <a:pt x="4884" y="6774"/>
                  </a:lnTo>
                  <a:lnTo>
                    <a:pt x="4332" y="7483"/>
                  </a:lnTo>
                  <a:lnTo>
                    <a:pt x="3820" y="8191"/>
                  </a:lnTo>
                  <a:lnTo>
                    <a:pt x="3308" y="8900"/>
                  </a:lnTo>
                  <a:lnTo>
                    <a:pt x="2875" y="9688"/>
                  </a:lnTo>
                  <a:lnTo>
                    <a:pt x="2442" y="10436"/>
                  </a:lnTo>
                  <a:lnTo>
                    <a:pt x="2009" y="11224"/>
                  </a:lnTo>
                  <a:lnTo>
                    <a:pt x="1654" y="12011"/>
                  </a:lnTo>
                  <a:lnTo>
                    <a:pt x="1339" y="12799"/>
                  </a:lnTo>
                  <a:lnTo>
                    <a:pt x="1024" y="13626"/>
                  </a:lnTo>
                  <a:lnTo>
                    <a:pt x="749" y="14453"/>
                  </a:lnTo>
                  <a:lnTo>
                    <a:pt x="552" y="15280"/>
                  </a:lnTo>
                  <a:lnTo>
                    <a:pt x="355" y="16107"/>
                  </a:lnTo>
                  <a:lnTo>
                    <a:pt x="197" y="16934"/>
                  </a:lnTo>
                  <a:lnTo>
                    <a:pt x="79" y="17801"/>
                  </a:lnTo>
                  <a:lnTo>
                    <a:pt x="0" y="18706"/>
                  </a:lnTo>
                  <a:lnTo>
                    <a:pt x="0" y="19573"/>
                  </a:lnTo>
                  <a:lnTo>
                    <a:pt x="0" y="20478"/>
                  </a:lnTo>
                  <a:lnTo>
                    <a:pt x="40" y="21384"/>
                  </a:lnTo>
                  <a:lnTo>
                    <a:pt x="158" y="22251"/>
                  </a:lnTo>
                  <a:lnTo>
                    <a:pt x="276" y="23156"/>
                  </a:lnTo>
                  <a:lnTo>
                    <a:pt x="473" y="24062"/>
                  </a:lnTo>
                  <a:lnTo>
                    <a:pt x="709" y="24968"/>
                  </a:lnTo>
                  <a:lnTo>
                    <a:pt x="946" y="25834"/>
                  </a:lnTo>
                  <a:lnTo>
                    <a:pt x="1261" y="26740"/>
                  </a:lnTo>
                  <a:lnTo>
                    <a:pt x="1615" y="27607"/>
                  </a:lnTo>
                  <a:lnTo>
                    <a:pt x="1969" y="28473"/>
                  </a:lnTo>
                  <a:lnTo>
                    <a:pt x="2403" y="29339"/>
                  </a:lnTo>
                  <a:lnTo>
                    <a:pt x="2875" y="30166"/>
                  </a:lnTo>
                  <a:lnTo>
                    <a:pt x="3348" y="30993"/>
                  </a:lnTo>
                  <a:lnTo>
                    <a:pt x="3939" y="31860"/>
                  </a:lnTo>
                  <a:lnTo>
                    <a:pt x="4529" y="32726"/>
                  </a:lnTo>
                  <a:lnTo>
                    <a:pt x="5750" y="34380"/>
                  </a:lnTo>
                  <a:lnTo>
                    <a:pt x="6932" y="36034"/>
                  </a:lnTo>
                  <a:lnTo>
                    <a:pt x="7483" y="36861"/>
                  </a:lnTo>
                  <a:lnTo>
                    <a:pt x="8034" y="37649"/>
                  </a:lnTo>
                  <a:lnTo>
                    <a:pt x="8507" y="38476"/>
                  </a:lnTo>
                  <a:lnTo>
                    <a:pt x="8940" y="39342"/>
                  </a:lnTo>
                  <a:lnTo>
                    <a:pt x="9334" y="40209"/>
                  </a:lnTo>
                  <a:lnTo>
                    <a:pt x="9649" y="41075"/>
                  </a:lnTo>
                  <a:lnTo>
                    <a:pt x="9806" y="41705"/>
                  </a:lnTo>
                  <a:lnTo>
                    <a:pt x="9964" y="42335"/>
                  </a:lnTo>
                  <a:lnTo>
                    <a:pt x="10043" y="43005"/>
                  </a:lnTo>
                  <a:lnTo>
                    <a:pt x="10161" y="43635"/>
                  </a:lnTo>
                  <a:lnTo>
                    <a:pt x="10240" y="44974"/>
                  </a:lnTo>
                  <a:lnTo>
                    <a:pt x="10318" y="46313"/>
                  </a:lnTo>
                  <a:lnTo>
                    <a:pt x="10397" y="47612"/>
                  </a:lnTo>
                  <a:lnTo>
                    <a:pt x="10515" y="48912"/>
                  </a:lnTo>
                  <a:lnTo>
                    <a:pt x="10594" y="49582"/>
                  </a:lnTo>
                  <a:lnTo>
                    <a:pt x="10712" y="50251"/>
                  </a:lnTo>
                  <a:lnTo>
                    <a:pt x="10830" y="50842"/>
                  </a:lnTo>
                  <a:lnTo>
                    <a:pt x="10948" y="51472"/>
                  </a:lnTo>
                  <a:lnTo>
                    <a:pt x="11106" y="52023"/>
                  </a:lnTo>
                  <a:lnTo>
                    <a:pt x="11303" y="52575"/>
                  </a:lnTo>
                  <a:lnTo>
                    <a:pt x="11500" y="53087"/>
                  </a:lnTo>
                  <a:lnTo>
                    <a:pt x="11736" y="53598"/>
                  </a:lnTo>
                  <a:lnTo>
                    <a:pt x="11972" y="54071"/>
                  </a:lnTo>
                  <a:lnTo>
                    <a:pt x="12248" y="54544"/>
                  </a:lnTo>
                  <a:lnTo>
                    <a:pt x="12524" y="54937"/>
                  </a:lnTo>
                  <a:lnTo>
                    <a:pt x="12839" y="55371"/>
                  </a:lnTo>
                  <a:lnTo>
                    <a:pt x="13154" y="55725"/>
                  </a:lnTo>
                  <a:lnTo>
                    <a:pt x="13508" y="56080"/>
                  </a:lnTo>
                  <a:lnTo>
                    <a:pt x="13863" y="56434"/>
                  </a:lnTo>
                  <a:lnTo>
                    <a:pt x="14257" y="56710"/>
                  </a:lnTo>
                  <a:lnTo>
                    <a:pt x="14650" y="56985"/>
                  </a:lnTo>
                  <a:lnTo>
                    <a:pt x="15084" y="57261"/>
                  </a:lnTo>
                  <a:lnTo>
                    <a:pt x="15556" y="57458"/>
                  </a:lnTo>
                  <a:lnTo>
                    <a:pt x="16068" y="57655"/>
                  </a:lnTo>
                  <a:lnTo>
                    <a:pt x="16541" y="57812"/>
                  </a:lnTo>
                  <a:lnTo>
                    <a:pt x="17092" y="57930"/>
                  </a:lnTo>
                  <a:lnTo>
                    <a:pt x="17643" y="58009"/>
                  </a:lnTo>
                  <a:lnTo>
                    <a:pt x="18195" y="58049"/>
                  </a:lnTo>
                  <a:lnTo>
                    <a:pt x="19100" y="58049"/>
                  </a:lnTo>
                  <a:lnTo>
                    <a:pt x="19652" y="58009"/>
                  </a:lnTo>
                  <a:lnTo>
                    <a:pt x="20203" y="57930"/>
                  </a:lnTo>
                  <a:lnTo>
                    <a:pt x="20715" y="57812"/>
                  </a:lnTo>
                  <a:lnTo>
                    <a:pt x="21227" y="57655"/>
                  </a:lnTo>
                  <a:lnTo>
                    <a:pt x="21700" y="57458"/>
                  </a:lnTo>
                  <a:lnTo>
                    <a:pt x="22172" y="57261"/>
                  </a:lnTo>
                  <a:lnTo>
                    <a:pt x="22605" y="56985"/>
                  </a:lnTo>
                  <a:lnTo>
                    <a:pt x="23039" y="56710"/>
                  </a:lnTo>
                  <a:lnTo>
                    <a:pt x="23432" y="56434"/>
                  </a:lnTo>
                  <a:lnTo>
                    <a:pt x="23787" y="56080"/>
                  </a:lnTo>
                  <a:lnTo>
                    <a:pt x="24141" y="55725"/>
                  </a:lnTo>
                  <a:lnTo>
                    <a:pt x="24456" y="55371"/>
                  </a:lnTo>
                  <a:lnTo>
                    <a:pt x="24771" y="54937"/>
                  </a:lnTo>
                  <a:lnTo>
                    <a:pt x="25047" y="54544"/>
                  </a:lnTo>
                  <a:lnTo>
                    <a:pt x="25283" y="54071"/>
                  </a:lnTo>
                  <a:lnTo>
                    <a:pt x="25559" y="53598"/>
                  </a:lnTo>
                  <a:lnTo>
                    <a:pt x="25756" y="53087"/>
                  </a:lnTo>
                  <a:lnTo>
                    <a:pt x="25953" y="52575"/>
                  </a:lnTo>
                  <a:lnTo>
                    <a:pt x="26150" y="52023"/>
                  </a:lnTo>
                  <a:lnTo>
                    <a:pt x="26307" y="51472"/>
                  </a:lnTo>
                  <a:lnTo>
                    <a:pt x="26465" y="50842"/>
                  </a:lnTo>
                  <a:lnTo>
                    <a:pt x="26583" y="50251"/>
                  </a:lnTo>
                  <a:lnTo>
                    <a:pt x="26780" y="48912"/>
                  </a:lnTo>
                  <a:lnTo>
                    <a:pt x="26859" y="47612"/>
                  </a:lnTo>
                  <a:lnTo>
                    <a:pt x="26937" y="46313"/>
                  </a:lnTo>
                  <a:lnTo>
                    <a:pt x="27016" y="44974"/>
                  </a:lnTo>
                  <a:lnTo>
                    <a:pt x="27134" y="43635"/>
                  </a:lnTo>
                  <a:lnTo>
                    <a:pt x="27213" y="43005"/>
                  </a:lnTo>
                  <a:lnTo>
                    <a:pt x="27331" y="42335"/>
                  </a:lnTo>
                  <a:lnTo>
                    <a:pt x="27449" y="41705"/>
                  </a:lnTo>
                  <a:lnTo>
                    <a:pt x="27646" y="41075"/>
                  </a:lnTo>
                  <a:lnTo>
                    <a:pt x="27961" y="40209"/>
                  </a:lnTo>
                  <a:lnTo>
                    <a:pt x="28316" y="39342"/>
                  </a:lnTo>
                  <a:lnTo>
                    <a:pt x="28749" y="38476"/>
                  </a:lnTo>
                  <a:lnTo>
                    <a:pt x="29261" y="37649"/>
                  </a:lnTo>
                  <a:lnTo>
                    <a:pt x="29773" y="36861"/>
                  </a:lnTo>
                  <a:lnTo>
                    <a:pt x="30364" y="36034"/>
                  </a:lnTo>
                  <a:lnTo>
                    <a:pt x="31545" y="34380"/>
                  </a:lnTo>
                  <a:lnTo>
                    <a:pt x="32766" y="32726"/>
                  </a:lnTo>
                  <a:lnTo>
                    <a:pt x="33357" y="31860"/>
                  </a:lnTo>
                  <a:lnTo>
                    <a:pt x="33908" y="30993"/>
                  </a:lnTo>
                  <a:lnTo>
                    <a:pt x="34420" y="30166"/>
                  </a:lnTo>
                  <a:lnTo>
                    <a:pt x="34892" y="29339"/>
                  </a:lnTo>
                  <a:lnTo>
                    <a:pt x="35286" y="28473"/>
                  </a:lnTo>
                  <a:lnTo>
                    <a:pt x="35680" y="27607"/>
                  </a:lnTo>
                  <a:lnTo>
                    <a:pt x="36035" y="26740"/>
                  </a:lnTo>
                  <a:lnTo>
                    <a:pt x="36310" y="25834"/>
                  </a:lnTo>
                  <a:lnTo>
                    <a:pt x="36586" y="24968"/>
                  </a:lnTo>
                  <a:lnTo>
                    <a:pt x="36822" y="24062"/>
                  </a:lnTo>
                  <a:lnTo>
                    <a:pt x="36980" y="23156"/>
                  </a:lnTo>
                  <a:lnTo>
                    <a:pt x="37137" y="22251"/>
                  </a:lnTo>
                  <a:lnTo>
                    <a:pt x="37216" y="21384"/>
                  </a:lnTo>
                  <a:lnTo>
                    <a:pt x="37295" y="20478"/>
                  </a:lnTo>
                  <a:lnTo>
                    <a:pt x="37295" y="19573"/>
                  </a:lnTo>
                  <a:lnTo>
                    <a:pt x="37255" y="18706"/>
                  </a:lnTo>
                  <a:lnTo>
                    <a:pt x="37177" y="17801"/>
                  </a:lnTo>
                  <a:lnTo>
                    <a:pt x="37098" y="16934"/>
                  </a:lnTo>
                  <a:lnTo>
                    <a:pt x="36940" y="16107"/>
                  </a:lnTo>
                  <a:lnTo>
                    <a:pt x="36743" y="15319"/>
                  </a:lnTo>
                  <a:lnTo>
                    <a:pt x="36547" y="14532"/>
                  </a:lnTo>
                  <a:lnTo>
                    <a:pt x="36310" y="13744"/>
                  </a:lnTo>
                  <a:lnTo>
                    <a:pt x="35995" y="12957"/>
                  </a:lnTo>
                  <a:lnTo>
                    <a:pt x="35680" y="12208"/>
                  </a:lnTo>
                  <a:lnTo>
                    <a:pt x="35365" y="11460"/>
                  </a:lnTo>
                  <a:lnTo>
                    <a:pt x="34971" y="10712"/>
                  </a:lnTo>
                  <a:lnTo>
                    <a:pt x="34577" y="10003"/>
                  </a:lnTo>
                  <a:lnTo>
                    <a:pt x="34144" y="9294"/>
                  </a:lnTo>
                  <a:lnTo>
                    <a:pt x="33672" y="8625"/>
                  </a:lnTo>
                  <a:lnTo>
                    <a:pt x="33199" y="7955"/>
                  </a:lnTo>
                  <a:lnTo>
                    <a:pt x="32687" y="7325"/>
                  </a:lnTo>
                  <a:lnTo>
                    <a:pt x="32175" y="6695"/>
                  </a:lnTo>
                  <a:lnTo>
                    <a:pt x="31624" y="6104"/>
                  </a:lnTo>
                  <a:lnTo>
                    <a:pt x="31033" y="5513"/>
                  </a:lnTo>
                  <a:lnTo>
                    <a:pt x="30442" y="4962"/>
                  </a:lnTo>
                  <a:lnTo>
                    <a:pt x="29812" y="4411"/>
                  </a:lnTo>
                  <a:lnTo>
                    <a:pt x="29182" y="3899"/>
                  </a:lnTo>
                  <a:lnTo>
                    <a:pt x="28552" y="3426"/>
                  </a:lnTo>
                  <a:lnTo>
                    <a:pt x="27883" y="2993"/>
                  </a:lnTo>
                  <a:lnTo>
                    <a:pt x="27213" y="2560"/>
                  </a:lnTo>
                  <a:lnTo>
                    <a:pt x="26504" y="2166"/>
                  </a:lnTo>
                  <a:lnTo>
                    <a:pt x="25795" y="1812"/>
                  </a:lnTo>
                  <a:lnTo>
                    <a:pt x="25047" y="1457"/>
                  </a:lnTo>
                  <a:lnTo>
                    <a:pt x="24338" y="1142"/>
                  </a:lnTo>
                  <a:lnTo>
                    <a:pt x="23590" y="866"/>
                  </a:lnTo>
                  <a:lnTo>
                    <a:pt x="22802" y="630"/>
                  </a:lnTo>
                  <a:lnTo>
                    <a:pt x="22054" y="433"/>
                  </a:lnTo>
                  <a:lnTo>
                    <a:pt x="21266" y="276"/>
                  </a:lnTo>
                  <a:lnTo>
                    <a:pt x="20518" y="158"/>
                  </a:lnTo>
                  <a:lnTo>
                    <a:pt x="19731" y="79"/>
                  </a:lnTo>
                  <a:lnTo>
                    <a:pt x="18785" y="0"/>
                  </a:lnTo>
                  <a:close/>
                </a:path>
              </a:pathLst>
            </a:custGeom>
            <a:solidFill>
              <a:srgbClr val="02020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04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044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104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500"/>
                            </p:stCondLst>
                            <p:childTnLst>
                              <p:par>
                                <p:cTn id="11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2" presetClass="entr" presetSubtype="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443" grpId="0" animBg="1"/>
      <p:bldP spid="12" grpId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3"/>
        </a:solidFill>
        <a:effectLst/>
      </p:bgPr>
    </p:bg>
    <p:spTree>
      <p:nvGrpSpPr>
        <p:cNvPr id="1" name="Shape 107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53" name="Google Shape;10753;p61"/>
          <p:cNvSpPr/>
          <p:nvPr/>
        </p:nvSpPr>
        <p:spPr>
          <a:xfrm>
            <a:off x="533400" y="304800"/>
            <a:ext cx="11277600" cy="2438399"/>
          </a:xfrm>
          <a:custGeom>
            <a:avLst/>
            <a:gdLst/>
            <a:ahLst/>
            <a:cxnLst/>
            <a:rect l="l" t="t" r="r" b="b"/>
            <a:pathLst>
              <a:path w="266584" h="138952" extrusionOk="0">
                <a:moveTo>
                  <a:pt x="0" y="0"/>
                </a:moveTo>
                <a:lnTo>
                  <a:pt x="12735" y="138952"/>
                </a:lnTo>
                <a:lnTo>
                  <a:pt x="22640" y="105841"/>
                </a:lnTo>
                <a:lnTo>
                  <a:pt x="225267" y="106407"/>
                </a:lnTo>
                <a:lnTo>
                  <a:pt x="266584" y="1698"/>
                </a:lnTo>
                <a:close/>
              </a:path>
            </a:pathLst>
          </a:custGeom>
          <a:solidFill>
            <a:schemeClr val="lt1"/>
          </a:solidFill>
          <a:ln w="76200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endParaRPr lang="en-US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FCDAD807-D0A8-4E0B-AA78-285A80253CDD}"/>
              </a:ext>
            </a:extLst>
          </p:cNvPr>
          <p:cNvSpPr/>
          <p:nvPr/>
        </p:nvSpPr>
        <p:spPr>
          <a:xfrm>
            <a:off x="3657600" y="609600"/>
            <a:ext cx="3505200" cy="381000"/>
          </a:xfrm>
          <a:prstGeom prst="rect">
            <a:avLst/>
          </a:prstGeom>
          <a:solidFill>
            <a:srgbClr val="FFFF00">
              <a:alpha val="2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Rectangle 13">
            <a:extLst>
              <a:ext uri="{FF2B5EF4-FFF2-40B4-BE49-F238E27FC236}">
                <a16:creationId xmlns:a16="http://schemas.microsoft.com/office/drawing/2014/main" id="{BC082C2D-C47D-4734-8B21-4B551A44B898}"/>
              </a:ext>
            </a:extLst>
          </p:cNvPr>
          <p:cNvSpPr/>
          <p:nvPr/>
        </p:nvSpPr>
        <p:spPr>
          <a:xfrm>
            <a:off x="7848600" y="609600"/>
            <a:ext cx="2209800" cy="381000"/>
          </a:xfrm>
          <a:prstGeom prst="rect">
            <a:avLst/>
          </a:prstGeom>
          <a:solidFill>
            <a:srgbClr val="FFFF00">
              <a:alpha val="2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Rectangle 14">
            <a:extLst>
              <a:ext uri="{FF2B5EF4-FFF2-40B4-BE49-F238E27FC236}">
                <a16:creationId xmlns:a16="http://schemas.microsoft.com/office/drawing/2014/main" id="{67BF0584-51D5-449E-80F4-27101EC4822E}"/>
              </a:ext>
            </a:extLst>
          </p:cNvPr>
          <p:cNvSpPr/>
          <p:nvPr/>
        </p:nvSpPr>
        <p:spPr>
          <a:xfrm>
            <a:off x="2438400" y="1066800"/>
            <a:ext cx="1524000" cy="433864"/>
          </a:xfrm>
          <a:prstGeom prst="rect">
            <a:avLst/>
          </a:prstGeom>
          <a:solidFill>
            <a:srgbClr val="48B639">
              <a:alpha val="17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83AF2B5B-E8D3-4839-9759-1E5513C88902}"/>
              </a:ext>
            </a:extLst>
          </p:cNvPr>
          <p:cNvSpPr/>
          <p:nvPr/>
        </p:nvSpPr>
        <p:spPr>
          <a:xfrm>
            <a:off x="4572000" y="1090135"/>
            <a:ext cx="2209800" cy="433864"/>
          </a:xfrm>
          <a:prstGeom prst="rect">
            <a:avLst/>
          </a:prstGeom>
          <a:solidFill>
            <a:srgbClr val="48B639">
              <a:alpha val="17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" name="Rectangle 22">
            <a:extLst>
              <a:ext uri="{FF2B5EF4-FFF2-40B4-BE49-F238E27FC236}">
                <a16:creationId xmlns:a16="http://schemas.microsoft.com/office/drawing/2014/main" id="{B8393A56-16C4-45F8-9A6A-67FF106A7048}"/>
              </a:ext>
            </a:extLst>
          </p:cNvPr>
          <p:cNvSpPr/>
          <p:nvPr/>
        </p:nvSpPr>
        <p:spPr>
          <a:xfrm>
            <a:off x="6324600" y="1565908"/>
            <a:ext cx="3124200" cy="433864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" name="Rectangle 18">
            <a:extLst>
              <a:ext uri="{FF2B5EF4-FFF2-40B4-BE49-F238E27FC236}">
                <a16:creationId xmlns:a16="http://schemas.microsoft.com/office/drawing/2014/main" id="{7664FCC6-638D-45AF-874D-BC50178B8609}"/>
              </a:ext>
            </a:extLst>
          </p:cNvPr>
          <p:cNvSpPr/>
          <p:nvPr/>
        </p:nvSpPr>
        <p:spPr>
          <a:xfrm>
            <a:off x="3048000" y="1523999"/>
            <a:ext cx="2514600" cy="433864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Text Box 13">
            <a:extLst>
              <a:ext uri="{FF2B5EF4-FFF2-40B4-BE49-F238E27FC236}">
                <a16:creationId xmlns:a16="http://schemas.microsoft.com/office/drawing/2014/main" id="{F0D0A036-DC82-446A-B656-3E59E965F96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95400" y="545068"/>
            <a:ext cx="9296400" cy="138499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algn="just" defTabSz="914288" eaLnBrk="1" hangingPunct="1">
              <a:spcBef>
                <a:spcPct val="50000"/>
              </a:spcBef>
            </a:pPr>
            <a:r>
              <a:rPr lang="en-US" sz="28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Một</a:t>
            </a:r>
            <a:r>
              <a:rPr lang="en-US" sz="28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ôtô</a:t>
            </a:r>
            <a:r>
              <a:rPr lang="en-US" sz="28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đi</a:t>
            </a:r>
            <a:r>
              <a:rPr lang="en-US" sz="28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từ</a:t>
            </a:r>
            <a:r>
              <a:rPr lang="en-US" sz="28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Hà</a:t>
            </a:r>
            <a:r>
              <a:rPr lang="en-US" sz="28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Nội</a:t>
            </a:r>
            <a:r>
              <a:rPr lang="en-US" sz="28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đến</a:t>
            </a:r>
            <a:r>
              <a:rPr lang="en-US" sz="28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Thanh</a:t>
            </a:r>
            <a:r>
              <a:rPr lang="en-US" sz="28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Hóa</a:t>
            </a:r>
            <a:r>
              <a:rPr lang="en-US" sz="28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hết</a:t>
            </a:r>
            <a:r>
              <a:rPr lang="en-US" sz="28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3 </a:t>
            </a:r>
            <a:r>
              <a:rPr lang="en-US" sz="28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giờ</a:t>
            </a:r>
            <a:r>
              <a:rPr lang="en-US" sz="28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15 </a:t>
            </a:r>
            <a:r>
              <a:rPr lang="en-US" sz="28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phút</a:t>
            </a:r>
            <a:r>
              <a:rPr lang="en-US" sz="28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rồi</a:t>
            </a:r>
            <a:r>
              <a:rPr lang="en-US" sz="28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đi</a:t>
            </a:r>
            <a:r>
              <a:rPr lang="en-US" sz="28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tiếp</a:t>
            </a:r>
            <a:r>
              <a:rPr lang="en-US" sz="28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đến</a:t>
            </a:r>
            <a:r>
              <a:rPr lang="en-US" sz="28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Vinh</a:t>
            </a:r>
            <a:r>
              <a:rPr lang="en-US" sz="28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hết</a:t>
            </a:r>
            <a:r>
              <a:rPr lang="en-US" sz="28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2 </a:t>
            </a:r>
            <a:r>
              <a:rPr lang="en-US" sz="28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giờ</a:t>
            </a:r>
            <a:r>
              <a:rPr lang="en-US" sz="28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35 </a:t>
            </a:r>
            <a:r>
              <a:rPr lang="en-US" sz="28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phút</a:t>
            </a:r>
            <a:r>
              <a:rPr lang="en-US" sz="28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. </a:t>
            </a:r>
            <a:r>
              <a:rPr lang="en-US" sz="28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Hỏi</a:t>
            </a:r>
            <a:r>
              <a:rPr lang="en-US" sz="28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ôtô</a:t>
            </a:r>
            <a:r>
              <a:rPr lang="en-US" sz="28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đó</a:t>
            </a:r>
            <a:r>
              <a:rPr lang="en-US" sz="28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đi</a:t>
            </a:r>
            <a:r>
              <a:rPr lang="en-US" sz="28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cả</a:t>
            </a:r>
            <a:r>
              <a:rPr lang="en-US" sz="28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quãng</a:t>
            </a:r>
            <a:r>
              <a:rPr lang="en-US" sz="28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đường</a:t>
            </a:r>
            <a:r>
              <a:rPr lang="en-US" sz="28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từ</a:t>
            </a:r>
            <a:r>
              <a:rPr lang="en-US" sz="28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Hà</a:t>
            </a:r>
            <a:r>
              <a:rPr lang="en-US" sz="28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Nội</a:t>
            </a:r>
            <a:r>
              <a:rPr lang="en-US" sz="28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đến</a:t>
            </a:r>
            <a:r>
              <a:rPr lang="en-US" sz="28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Vinh</a:t>
            </a:r>
            <a:r>
              <a:rPr lang="en-US" sz="28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hết</a:t>
            </a:r>
            <a:r>
              <a:rPr lang="en-US" sz="28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bao</a:t>
            </a:r>
            <a:r>
              <a:rPr lang="en-US" sz="28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nhiêu</a:t>
            </a:r>
            <a:r>
              <a:rPr lang="en-US" sz="28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thời</a:t>
            </a:r>
            <a:r>
              <a:rPr lang="en-US" sz="28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gian</a:t>
            </a:r>
            <a:r>
              <a:rPr lang="en-US" sz="28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?</a:t>
            </a:r>
          </a:p>
        </p:txBody>
      </p:sp>
      <p:sp>
        <p:nvSpPr>
          <p:cNvPr id="26" name="Google Shape;2854;p27">
            <a:extLst>
              <a:ext uri="{FF2B5EF4-FFF2-40B4-BE49-F238E27FC236}">
                <a16:creationId xmlns:a16="http://schemas.microsoft.com/office/drawing/2014/main" id="{C9DD9469-7AD1-470E-9AA3-7591965F9C32}"/>
              </a:ext>
            </a:extLst>
          </p:cNvPr>
          <p:cNvSpPr/>
          <p:nvPr/>
        </p:nvSpPr>
        <p:spPr>
          <a:xfrm>
            <a:off x="5134500" y="2340798"/>
            <a:ext cx="2075400" cy="651600"/>
          </a:xfrm>
          <a:prstGeom prst="roundRect">
            <a:avLst>
              <a:gd name="adj" fmla="val 16667"/>
            </a:avLst>
          </a:prstGeom>
          <a:solidFill>
            <a:srgbClr val="F6DB35"/>
          </a:solidFill>
          <a:ln w="1905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ctr" defTabSz="121917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lang="en" sz="3600" b="1" kern="0" dirty="0">
                <a:solidFill>
                  <a:schemeClr val="bg2">
                    <a:lumMod val="50000"/>
                  </a:schemeClr>
                </a:solidFill>
                <a:latin typeface="Times New Roman" panose="02020603050405020304" pitchFamily="18" charset="0"/>
                <a:ea typeface="Fira Sans Extra Condensed"/>
                <a:cs typeface="Times New Roman" panose="02020603050405020304" pitchFamily="18" charset="0"/>
                <a:sym typeface="Fira Sans Extra Condensed"/>
              </a:rPr>
              <a:t>Tóm tắt</a:t>
            </a:r>
            <a:endParaRPr kumimoji="0" sz="3600" b="1" i="0" u="none" strike="noStrike" kern="0" cap="none" spc="0" normalizeH="0" baseline="0" noProof="0" dirty="0">
              <a:ln>
                <a:noFill/>
              </a:ln>
              <a:solidFill>
                <a:schemeClr val="bg2">
                  <a:lumMod val="50000"/>
                </a:schemeClr>
              </a:solidFill>
              <a:effectLst/>
              <a:uLnTx/>
              <a:uFillTx/>
              <a:latin typeface="Times New Roman" panose="02020603050405020304" pitchFamily="18" charset="0"/>
              <a:ea typeface="Fira Sans Extra Condensed"/>
              <a:cs typeface="Times New Roman" panose="02020603050405020304" pitchFamily="18" charset="0"/>
              <a:sym typeface="Fira Sans Extra Condensed"/>
            </a:endParaRPr>
          </a:p>
        </p:txBody>
      </p:sp>
      <p:grpSp>
        <p:nvGrpSpPr>
          <p:cNvPr id="28" name="Group 110">
            <a:extLst>
              <a:ext uri="{FF2B5EF4-FFF2-40B4-BE49-F238E27FC236}">
                <a16:creationId xmlns:a16="http://schemas.microsoft.com/office/drawing/2014/main" id="{DF4A1BCD-6953-4446-AEBE-EBB56139E6D2}"/>
              </a:ext>
            </a:extLst>
          </p:cNvPr>
          <p:cNvGrpSpPr>
            <a:grpSpLocks/>
          </p:cNvGrpSpPr>
          <p:nvPr/>
        </p:nvGrpSpPr>
        <p:grpSpPr bwMode="auto">
          <a:xfrm>
            <a:off x="1419226" y="4411435"/>
            <a:ext cx="10105584" cy="438150"/>
            <a:chOff x="661862" y="2364"/>
            <a:chExt cx="6894635" cy="192"/>
          </a:xfrm>
        </p:grpSpPr>
        <p:sp>
          <p:nvSpPr>
            <p:cNvPr id="29" name="Line 59">
              <a:extLst>
                <a:ext uri="{FF2B5EF4-FFF2-40B4-BE49-F238E27FC236}">
                  <a16:creationId xmlns:a16="http://schemas.microsoft.com/office/drawing/2014/main" id="{A03F3EA9-89AF-4C8E-A7B4-1C19B08BC8D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61863" y="2456"/>
              <a:ext cx="4122872" cy="4"/>
            </a:xfrm>
            <a:prstGeom prst="line">
              <a:avLst/>
            </a:prstGeom>
            <a:noFill/>
            <a:ln w="57150" cap="flat" cmpd="sng" algn="ctr">
              <a:solidFill>
                <a:schemeClr val="bg1"/>
              </a:solidFill>
              <a:prstDash val="solid"/>
              <a:headEnd/>
              <a:tailEnd/>
            </a:ln>
            <a:effectLst>
              <a:outerShdw blurRad="40000" dist="20000" dir="5400000" rotWithShape="0">
                <a:srgbClr val="000000">
                  <a:alpha val="38000"/>
                </a:srgbClr>
              </a:outerShdw>
            </a:effectLst>
          </p:spPr>
          <p:txBody>
            <a:bodyPr/>
            <a:lstStyle/>
            <a:p>
              <a:pPr marL="0" marR="0" lvl="0" indent="0" defTabSz="914288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0" name="Line 60">
              <a:extLst>
                <a:ext uri="{FF2B5EF4-FFF2-40B4-BE49-F238E27FC236}">
                  <a16:creationId xmlns:a16="http://schemas.microsoft.com/office/drawing/2014/main" id="{BF8D6D6E-53FB-4387-9B5F-5F8D358ABF9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698392" y="2364"/>
              <a:ext cx="0" cy="192"/>
            </a:xfrm>
            <a:prstGeom prst="line">
              <a:avLst/>
            </a:prstGeom>
            <a:noFill/>
            <a:ln w="57150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defTabSz="914288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</a:endParaRPr>
            </a:p>
          </p:txBody>
        </p:sp>
        <p:sp>
          <p:nvSpPr>
            <p:cNvPr id="31" name="Line 61">
              <a:extLst>
                <a:ext uri="{FF2B5EF4-FFF2-40B4-BE49-F238E27FC236}">
                  <a16:creationId xmlns:a16="http://schemas.microsoft.com/office/drawing/2014/main" id="{3502564D-2344-4901-8B24-0F3EA1364FA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36437" y="2460"/>
              <a:ext cx="2820060" cy="10"/>
            </a:xfrm>
            <a:prstGeom prst="line">
              <a:avLst/>
            </a:prstGeom>
            <a:noFill/>
            <a:ln w="57150" cap="flat" cmpd="sng" algn="ctr">
              <a:solidFill>
                <a:schemeClr val="bg1"/>
              </a:solidFill>
              <a:prstDash val="solid"/>
              <a:headEnd/>
              <a:tailEnd/>
            </a:ln>
            <a:effectLst>
              <a:outerShdw blurRad="40000" dist="20000" dir="5400000" rotWithShape="0">
                <a:srgbClr val="000000">
                  <a:alpha val="38000"/>
                </a:srgbClr>
              </a:outerShdw>
            </a:effectLst>
          </p:spPr>
          <p:txBody>
            <a:bodyPr/>
            <a:lstStyle/>
            <a:p>
              <a:pPr marL="0" marR="0" lvl="0" indent="0" defTabSz="914288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2" name="Line 62">
              <a:extLst>
                <a:ext uri="{FF2B5EF4-FFF2-40B4-BE49-F238E27FC236}">
                  <a16:creationId xmlns:a16="http://schemas.microsoft.com/office/drawing/2014/main" id="{47052CC2-C4CC-4CCF-9988-8B20DCD185F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543800" y="2364"/>
              <a:ext cx="0" cy="192"/>
            </a:xfrm>
            <a:prstGeom prst="line">
              <a:avLst/>
            </a:prstGeom>
            <a:noFill/>
            <a:ln w="57150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defTabSz="914288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</a:endParaRPr>
            </a:p>
          </p:txBody>
        </p:sp>
        <p:sp>
          <p:nvSpPr>
            <p:cNvPr id="33" name="Line 63">
              <a:extLst>
                <a:ext uri="{FF2B5EF4-FFF2-40B4-BE49-F238E27FC236}">
                  <a16:creationId xmlns:a16="http://schemas.microsoft.com/office/drawing/2014/main" id="{3F8CAFA9-A2E1-495A-9001-FDFAFDA2A62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61862" y="2364"/>
              <a:ext cx="0" cy="192"/>
            </a:xfrm>
            <a:prstGeom prst="line">
              <a:avLst/>
            </a:prstGeom>
            <a:noFill/>
            <a:ln w="57150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defTabSz="914288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</a:endParaRPr>
            </a:p>
          </p:txBody>
        </p:sp>
      </p:grpSp>
      <p:sp>
        <p:nvSpPr>
          <p:cNvPr id="34" name="Rectangle 65">
            <a:extLst>
              <a:ext uri="{FF2B5EF4-FFF2-40B4-BE49-F238E27FC236}">
                <a16:creationId xmlns:a16="http://schemas.microsoft.com/office/drawing/2014/main" id="{83C77162-32D8-4DE2-ACB4-8974455B33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46236" y="4954277"/>
            <a:ext cx="2178802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defTabSz="914288">
              <a:spcBef>
                <a:spcPct val="50000"/>
              </a:spcBef>
            </a:pPr>
            <a:r>
              <a:rPr lang="en-US" sz="3200" b="1" dirty="0" err="1">
                <a:solidFill>
                  <a:schemeClr val="accent1">
                    <a:lumMod val="20000"/>
                    <a:lumOff val="8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Thanh</a:t>
            </a:r>
            <a:r>
              <a:rPr lang="en-US" sz="3200" b="1" dirty="0">
                <a:solidFill>
                  <a:schemeClr val="accent1">
                    <a:lumMod val="20000"/>
                    <a:lumOff val="8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solidFill>
                  <a:schemeClr val="accent1">
                    <a:lumMod val="20000"/>
                    <a:lumOff val="8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Hóa</a:t>
            </a:r>
            <a:endParaRPr lang="en-US" sz="3200" b="1" dirty="0">
              <a:solidFill>
                <a:schemeClr val="accent1">
                  <a:lumMod val="20000"/>
                  <a:lumOff val="80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5" name="Rectangle 66">
            <a:extLst>
              <a:ext uri="{FF2B5EF4-FFF2-40B4-BE49-F238E27FC236}">
                <a16:creationId xmlns:a16="http://schemas.microsoft.com/office/drawing/2014/main" id="{E050701C-B859-43D4-806D-BC7562BBEA3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091152" y="4915559"/>
            <a:ext cx="1035027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defTabSz="914288">
              <a:spcBef>
                <a:spcPct val="50000"/>
              </a:spcBef>
            </a:pPr>
            <a:r>
              <a:rPr lang="en-US" sz="3200" b="1" dirty="0" err="1">
                <a:solidFill>
                  <a:schemeClr val="accent1">
                    <a:lumMod val="20000"/>
                    <a:lumOff val="8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Vinh</a:t>
            </a:r>
            <a:endParaRPr lang="en-US" sz="3200" b="1" dirty="0">
              <a:solidFill>
                <a:schemeClr val="accent1">
                  <a:lumMod val="20000"/>
                  <a:lumOff val="80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6" name="Right Bracket 35">
            <a:extLst>
              <a:ext uri="{FF2B5EF4-FFF2-40B4-BE49-F238E27FC236}">
                <a16:creationId xmlns:a16="http://schemas.microsoft.com/office/drawing/2014/main" id="{C5032FE4-B54C-4143-8710-250704DD9C43}"/>
              </a:ext>
            </a:extLst>
          </p:cNvPr>
          <p:cNvSpPr>
            <a:spLocks/>
          </p:cNvSpPr>
          <p:nvPr/>
        </p:nvSpPr>
        <p:spPr bwMode="auto">
          <a:xfrm rot="5400000">
            <a:off x="4267322" y="1817337"/>
            <a:ext cx="238829" cy="5935023"/>
          </a:xfrm>
          <a:prstGeom prst="rightBracket">
            <a:avLst>
              <a:gd name="adj" fmla="val 309989"/>
            </a:avLst>
          </a:prstGeom>
          <a:noFill/>
          <a:ln w="25400" cap="flat" cmpd="sng" algn="ctr">
            <a:solidFill>
              <a:schemeClr val="accent6">
                <a:lumMod val="20000"/>
                <a:lumOff val="80000"/>
              </a:schemeClr>
            </a:solidFill>
            <a:prstDash val="solid"/>
            <a:headEnd/>
            <a:tailEnd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rot="10800000" vert="eaVert" anchor="ctr"/>
          <a:lstStyle/>
          <a:p>
            <a:pPr marL="0" marR="0" lvl="0" indent="0" algn="ctr" defTabSz="914288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30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itchFamily="18" charset="0"/>
            </a:endParaRPr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84C3ED5D-DFFB-4224-A9BE-00B462E7209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23330" y="4912763"/>
            <a:ext cx="3839304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914288"/>
            <a:r>
              <a:rPr lang="en-US" sz="3200" b="1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 </a:t>
            </a:r>
            <a:r>
              <a:rPr lang="en-US" sz="3200" b="1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giờ</a:t>
            </a:r>
            <a:r>
              <a:rPr lang="en-US" sz="3200" b="1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15 </a:t>
            </a:r>
            <a:r>
              <a:rPr lang="en-US" sz="3200" b="1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phút</a:t>
            </a:r>
            <a:endParaRPr lang="en-US" sz="3200" b="1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9" name="Right Bracket 38">
            <a:extLst>
              <a:ext uri="{FF2B5EF4-FFF2-40B4-BE49-F238E27FC236}">
                <a16:creationId xmlns:a16="http://schemas.microsoft.com/office/drawing/2014/main" id="{30724793-2E95-413B-AB29-32CED402684B}"/>
              </a:ext>
            </a:extLst>
          </p:cNvPr>
          <p:cNvSpPr>
            <a:spLocks/>
          </p:cNvSpPr>
          <p:nvPr/>
        </p:nvSpPr>
        <p:spPr bwMode="auto">
          <a:xfrm rot="5400000">
            <a:off x="9326663" y="2743342"/>
            <a:ext cx="215021" cy="4106825"/>
          </a:xfrm>
          <a:prstGeom prst="rightBracket">
            <a:avLst>
              <a:gd name="adj" fmla="val 310025"/>
            </a:avLst>
          </a:prstGeom>
          <a:noFill/>
          <a:ln w="25400" cap="flat" cmpd="sng" algn="ctr">
            <a:solidFill>
              <a:schemeClr val="accent6">
                <a:lumMod val="20000"/>
                <a:lumOff val="80000"/>
              </a:schemeClr>
            </a:solidFill>
            <a:prstDash val="solid"/>
            <a:headEnd/>
            <a:tailEnd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rot="10800000" vert="eaVert" anchor="ctr"/>
          <a:lstStyle/>
          <a:p>
            <a:pPr marL="0" marR="0" lvl="0" indent="0" algn="ctr" defTabSz="914288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30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itchFamily="18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E02925A1-B1F0-4F33-837D-84CD4DBC509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384766" y="4892035"/>
            <a:ext cx="2789238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914288"/>
            <a:r>
              <a:rPr lang="en-US" sz="3200" b="1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 </a:t>
            </a:r>
            <a:r>
              <a:rPr lang="en-US" sz="3200" b="1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giờ</a:t>
            </a:r>
            <a:r>
              <a:rPr lang="en-US" sz="3200" b="1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35 </a:t>
            </a:r>
            <a:r>
              <a:rPr lang="en-US" sz="3200" b="1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phút</a:t>
            </a:r>
            <a:endParaRPr lang="en-US" sz="3200" b="1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41" name="Right Bracket 40">
            <a:extLst>
              <a:ext uri="{FF2B5EF4-FFF2-40B4-BE49-F238E27FC236}">
                <a16:creationId xmlns:a16="http://schemas.microsoft.com/office/drawing/2014/main" id="{DE9A1773-1254-42FE-A754-400ED23FB16A}"/>
              </a:ext>
            </a:extLst>
          </p:cNvPr>
          <p:cNvSpPr>
            <a:spLocks/>
          </p:cNvSpPr>
          <p:nvPr/>
        </p:nvSpPr>
        <p:spPr bwMode="auto">
          <a:xfrm rot="16200000">
            <a:off x="6031027" y="-854188"/>
            <a:ext cx="887184" cy="10063162"/>
          </a:xfrm>
          <a:prstGeom prst="rightBracket">
            <a:avLst>
              <a:gd name="adj" fmla="val 249071"/>
            </a:avLst>
          </a:prstGeom>
          <a:noFill/>
          <a:ln w="28575" algn="ctr">
            <a:solidFill>
              <a:srgbClr val="FFFF00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eaVert" anchor="ctr"/>
          <a:lstStyle/>
          <a:p>
            <a:pPr algn="ctr" defTabSz="914288"/>
            <a:endParaRPr lang="en-US" sz="3000">
              <a:solidFill>
                <a:schemeClr val="accent1">
                  <a:lumMod val="20000"/>
                  <a:lumOff val="80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43" name="Rectangle 64">
            <a:extLst>
              <a:ext uri="{FF2B5EF4-FFF2-40B4-BE49-F238E27FC236}">
                <a16:creationId xmlns:a16="http://schemas.microsoft.com/office/drawing/2014/main" id="{EC42861C-B43E-41BC-8CF0-4A8878F7A53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12" y="4818189"/>
            <a:ext cx="1646238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 defTabSz="914288">
              <a:spcBef>
                <a:spcPct val="50000"/>
              </a:spcBef>
            </a:pPr>
            <a:r>
              <a:rPr lang="en-US" sz="3200" b="1" dirty="0" err="1">
                <a:solidFill>
                  <a:schemeClr val="accent1">
                    <a:lumMod val="20000"/>
                    <a:lumOff val="8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Hà</a:t>
            </a:r>
            <a:r>
              <a:rPr lang="en-US" sz="3200" b="1" dirty="0">
                <a:solidFill>
                  <a:schemeClr val="accent1">
                    <a:lumMod val="20000"/>
                    <a:lumOff val="8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solidFill>
                  <a:schemeClr val="accent1">
                    <a:lumMod val="20000"/>
                    <a:lumOff val="8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Nội</a:t>
            </a:r>
            <a:endParaRPr lang="en-US" sz="3200" b="1" dirty="0">
              <a:solidFill>
                <a:schemeClr val="accent1">
                  <a:lumMod val="20000"/>
                  <a:lumOff val="80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45" name="Google Shape;4052;p33">
            <a:extLst>
              <a:ext uri="{FF2B5EF4-FFF2-40B4-BE49-F238E27FC236}">
                <a16:creationId xmlns:a16="http://schemas.microsoft.com/office/drawing/2014/main" id="{B8A878BF-A3F6-4C09-BC18-A2AC0E656009}"/>
              </a:ext>
            </a:extLst>
          </p:cNvPr>
          <p:cNvSpPr/>
          <p:nvPr/>
        </p:nvSpPr>
        <p:spPr>
          <a:xfrm>
            <a:off x="2194722" y="5799553"/>
            <a:ext cx="7974000" cy="888365"/>
          </a:xfrm>
          <a:prstGeom prst="roundRect">
            <a:avLst>
              <a:gd name="adj" fmla="val 16667"/>
            </a:avLst>
          </a:prstGeom>
          <a:solidFill>
            <a:srgbClr val="FFFF00"/>
          </a:solidFill>
          <a:ln w="9525" cap="flat" cmpd="sng">
            <a:solidFill>
              <a:srgbClr val="000000"/>
            </a:solidFill>
            <a:prstDash val="dash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defTabSz="121917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cs typeface="Arial"/>
              <a:sym typeface="Arial"/>
            </a:endParaRPr>
          </a:p>
        </p:txBody>
      </p:sp>
      <p:sp>
        <p:nvSpPr>
          <p:cNvPr id="27" name="Text Box 6">
            <a:extLst>
              <a:ext uri="{FF2B5EF4-FFF2-40B4-BE49-F238E27FC236}">
                <a16:creationId xmlns:a16="http://schemas.microsoft.com/office/drawing/2014/main" id="{970440A0-5160-4842-966B-E46F9539024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47372" y="5913328"/>
            <a:ext cx="7892028" cy="707886"/>
          </a:xfrm>
          <a:prstGeom prst="rect">
            <a:avLst/>
          </a:prstGeom>
          <a:noFill/>
          <a:ln w="9525" cap="flat" cmpd="sng" algn="ctr">
            <a:noFill/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defTabSz="914288" eaLnBrk="1" fontAlgn="auto" latinLnBrk="0" hangingPunct="1">
              <a:lnSpc>
                <a:spcPct val="100000"/>
              </a:lnSpc>
              <a:spcBef>
                <a:spcPct val="50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1" i="0" u="none" strike="noStrike" kern="0" cap="none" spc="0" normalizeH="0" baseline="0" noProof="0" dirty="0">
                <a:ln>
                  <a:noFill/>
                </a:ln>
                <a:solidFill>
                  <a:schemeClr val="bg2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3 </a:t>
            </a:r>
            <a:r>
              <a:rPr kumimoji="0" lang="en-US" sz="4000" b="1" i="0" u="none" strike="noStrike" kern="0" cap="none" spc="0" normalizeH="0" baseline="0" noProof="0" dirty="0" err="1">
                <a:ln>
                  <a:noFill/>
                </a:ln>
                <a:solidFill>
                  <a:schemeClr val="bg2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giờ</a:t>
            </a:r>
            <a:r>
              <a:rPr kumimoji="0" lang="en-US" sz="4000" b="1" i="0" u="none" strike="noStrike" kern="0" cap="none" spc="0" normalizeH="0" baseline="0" noProof="0" dirty="0">
                <a:ln>
                  <a:noFill/>
                </a:ln>
                <a:solidFill>
                  <a:schemeClr val="bg2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15 </a:t>
            </a:r>
            <a:r>
              <a:rPr kumimoji="0" lang="en-US" sz="4000" b="1" i="0" u="none" strike="noStrike" kern="0" cap="none" spc="0" normalizeH="0" baseline="0" noProof="0" dirty="0" err="1">
                <a:ln>
                  <a:noFill/>
                </a:ln>
                <a:solidFill>
                  <a:schemeClr val="bg2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phút</a:t>
            </a:r>
            <a:r>
              <a:rPr kumimoji="0" lang="en-US" sz="4000" b="1" i="0" u="none" strike="noStrike" kern="0" cap="none" spc="0" normalizeH="0" baseline="0" noProof="0" dirty="0">
                <a:ln>
                  <a:noFill/>
                </a:ln>
                <a:solidFill>
                  <a:schemeClr val="bg2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 +  2 </a:t>
            </a:r>
            <a:r>
              <a:rPr kumimoji="0" lang="en-US" sz="4000" b="1" i="0" u="none" strike="noStrike" kern="0" cap="none" spc="0" normalizeH="0" baseline="0" noProof="0" dirty="0" err="1">
                <a:ln>
                  <a:noFill/>
                </a:ln>
                <a:solidFill>
                  <a:schemeClr val="bg2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giờ</a:t>
            </a:r>
            <a:r>
              <a:rPr kumimoji="0" lang="en-US" sz="4000" b="1" i="0" u="none" strike="noStrike" kern="0" cap="none" spc="0" normalizeH="0" baseline="0" noProof="0" dirty="0">
                <a:ln>
                  <a:noFill/>
                </a:ln>
                <a:solidFill>
                  <a:schemeClr val="bg2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35 </a:t>
            </a:r>
            <a:r>
              <a:rPr kumimoji="0" lang="en-US" sz="4000" b="1" i="0" u="none" strike="noStrike" kern="0" cap="none" spc="0" normalizeH="0" baseline="0" noProof="0" dirty="0" err="1">
                <a:ln>
                  <a:noFill/>
                </a:ln>
                <a:solidFill>
                  <a:schemeClr val="bg2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phút</a:t>
            </a:r>
            <a:r>
              <a:rPr kumimoji="0" lang="en-US" sz="4000" b="1" i="0" u="none" strike="noStrike" kern="0" cap="none" spc="0" normalizeH="0" baseline="0" noProof="0" dirty="0">
                <a:ln>
                  <a:noFill/>
                </a:ln>
                <a:solidFill>
                  <a:schemeClr val="bg2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= ?</a:t>
            </a:r>
          </a:p>
        </p:txBody>
      </p:sp>
      <p:pic>
        <p:nvPicPr>
          <p:cNvPr id="17" name="Picture 16">
            <a:extLst>
              <a:ext uri="{FF2B5EF4-FFF2-40B4-BE49-F238E27FC236}">
                <a16:creationId xmlns:a16="http://schemas.microsoft.com/office/drawing/2014/main" id="{8094B632-BDD7-4B1F-907B-0B2BE0855A32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896" t="4019" r="73025" b="51783"/>
          <a:stretch/>
        </p:blipFill>
        <p:spPr>
          <a:xfrm>
            <a:off x="1040043" y="3736003"/>
            <a:ext cx="734557" cy="909539"/>
          </a:xfrm>
          <a:prstGeom prst="rect">
            <a:avLst/>
          </a:prstGeom>
        </p:spPr>
      </p:pic>
      <p:pic>
        <p:nvPicPr>
          <p:cNvPr id="48" name="Picture 47">
            <a:extLst>
              <a:ext uri="{FF2B5EF4-FFF2-40B4-BE49-F238E27FC236}">
                <a16:creationId xmlns:a16="http://schemas.microsoft.com/office/drawing/2014/main" id="{5018A023-3E20-4FE0-9E1F-B1A484390CD8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896" t="4019" r="73025" b="51783"/>
          <a:stretch/>
        </p:blipFill>
        <p:spPr>
          <a:xfrm>
            <a:off x="6934200" y="3743482"/>
            <a:ext cx="734557" cy="909539"/>
          </a:xfrm>
          <a:prstGeom prst="rect">
            <a:avLst/>
          </a:prstGeom>
        </p:spPr>
      </p:pic>
      <p:pic>
        <p:nvPicPr>
          <p:cNvPr id="49" name="Picture 48">
            <a:extLst>
              <a:ext uri="{FF2B5EF4-FFF2-40B4-BE49-F238E27FC236}">
                <a16:creationId xmlns:a16="http://schemas.microsoft.com/office/drawing/2014/main" id="{E03217CD-F8F4-4734-B5F9-715AE8BAB65E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896" t="4019" r="73025" b="51783"/>
          <a:stretch/>
        </p:blipFill>
        <p:spPr>
          <a:xfrm>
            <a:off x="11109911" y="3754912"/>
            <a:ext cx="734557" cy="909539"/>
          </a:xfrm>
          <a:prstGeom prst="rect">
            <a:avLst/>
          </a:prstGeom>
        </p:spPr>
      </p:pic>
      <p:pic>
        <p:nvPicPr>
          <p:cNvPr id="37" name="Picture 56">
            <a:extLst>
              <a:ext uri="{FF2B5EF4-FFF2-40B4-BE49-F238E27FC236}">
                <a16:creationId xmlns:a16="http://schemas.microsoft.com/office/drawing/2014/main" id="{C87B0844-347F-4E36-8369-15FE1AF5203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 bwMode="auto">
          <a:xfrm>
            <a:off x="19451" y="4015963"/>
            <a:ext cx="1481997" cy="83362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5" name="Picture 24">
            <a:extLst>
              <a:ext uri="{FF2B5EF4-FFF2-40B4-BE49-F238E27FC236}">
                <a16:creationId xmlns:a16="http://schemas.microsoft.com/office/drawing/2014/main" id="{4D95B7B9-3871-466E-A678-5B65A701B2A3}"/>
              </a:ext>
            </a:extLst>
          </p:cNvPr>
          <p:cNvPicPr>
            <a:picLocks noChangeAspect="1"/>
          </p:cNvPicPr>
          <p:nvPr/>
        </p:nvPicPr>
        <p:blipFill>
          <a:blip r:embed="rId5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430723" y="3061601"/>
            <a:ext cx="413990" cy="657167"/>
          </a:xfrm>
          <a:prstGeom prst="rect">
            <a:avLst/>
          </a:prstGeom>
        </p:spPr>
      </p:pic>
    </p:spTree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2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5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6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3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65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" presetID="4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68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9" presetID="4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71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2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74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>
                      <p:stCondLst>
                        <p:cond delay="indefinite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63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365 0.00231 L 0.51094 -0.00209 " pathEditMode="relative" rAng="0" ptsTypes="AA">
                                      <p:cBhvr>
                                        <p:cTn id="78" dur="3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5729" y="-231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9" fill="hold">
                      <p:stCondLst>
                        <p:cond delay="indefinite"/>
                      </p:stCondLst>
                      <p:childTnLst>
                        <p:par>
                          <p:cTn id="80" fill="hold">
                            <p:stCondLst>
                              <p:cond delay="0"/>
                            </p:stCondLst>
                            <p:childTnLst>
                              <p:par>
                                <p:cTn id="81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83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4" fill="hold">
                      <p:stCondLst>
                        <p:cond delay="indefinite"/>
                      </p:stCondLst>
                      <p:childTnLst>
                        <p:par>
                          <p:cTn id="85" fill="hold">
                            <p:stCondLst>
                              <p:cond delay="0"/>
                            </p:stCondLst>
                            <p:childTnLst>
                              <p:par>
                                <p:cTn id="86" presetID="4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8" dur="10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9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1" fill="hold">
                      <p:stCondLst>
                        <p:cond delay="indefinite"/>
                      </p:stCondLst>
                      <p:childTnLst>
                        <p:par>
                          <p:cTn id="92" fill="hold">
                            <p:stCondLst>
                              <p:cond delay="0"/>
                            </p:stCondLst>
                            <p:childTnLst>
                              <p:par>
                                <p:cTn id="93" presetID="0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51094 -0.00209 L 0.86927 -0.00209 " pathEditMode="relative" rAng="0" ptsTypes="AA">
                                      <p:cBhvr>
                                        <p:cTn id="94" dur="2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7917" y="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5" fill="hold">
                      <p:stCondLst>
                        <p:cond delay="indefinite"/>
                      </p:stCondLst>
                      <p:childTnLst>
                        <p:par>
                          <p:cTn id="96" fill="hold">
                            <p:stCondLst>
                              <p:cond delay="0"/>
                            </p:stCondLst>
                            <p:childTnLst>
                              <p:par>
                                <p:cTn id="97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99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0" fill="hold">
                      <p:stCondLst>
                        <p:cond delay="indefinite"/>
                      </p:stCondLst>
                      <p:childTnLst>
                        <p:par>
                          <p:cTn id="101" fill="hold">
                            <p:stCondLst>
                              <p:cond delay="0"/>
                            </p:stCondLst>
                            <p:childTnLst>
                              <p:par>
                                <p:cTn id="102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04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5" fill="hold">
                      <p:stCondLst>
                        <p:cond delay="indefinite"/>
                      </p:stCondLst>
                      <p:childTnLst>
                        <p:par>
                          <p:cTn id="106" fill="hold">
                            <p:stCondLst>
                              <p:cond delay="0"/>
                            </p:stCondLst>
                            <p:childTnLst>
                              <p:par>
                                <p:cTn id="107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9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0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1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3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4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5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6" fill="hold">
                      <p:stCondLst>
                        <p:cond delay="indefinite"/>
                      </p:stCondLst>
                      <p:childTnLst>
                        <p:par>
                          <p:cTn id="117" fill="hold">
                            <p:stCondLst>
                              <p:cond delay="0"/>
                            </p:stCondLst>
                            <p:childTnLst>
                              <p:par>
                                <p:cTn id="118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0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1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3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 animBg="1"/>
      <p:bldP spid="14" grpId="0" animBg="1"/>
      <p:bldP spid="15" grpId="0" animBg="1"/>
      <p:bldP spid="16" grpId="0" animBg="1"/>
      <p:bldP spid="23" grpId="0" animBg="1"/>
      <p:bldP spid="19" grpId="0" animBg="1"/>
      <p:bldP spid="6" grpId="0"/>
      <p:bldP spid="26" grpId="0" animBg="1"/>
      <p:bldP spid="34" grpId="0"/>
      <p:bldP spid="35" grpId="0"/>
      <p:bldP spid="36" grpId="0" animBg="1"/>
      <p:bldP spid="38" grpId="0"/>
      <p:bldP spid="39" grpId="0" animBg="1"/>
      <p:bldP spid="40" grpId="0"/>
      <p:bldP spid="41" grpId="0" animBg="1"/>
      <p:bldP spid="45" grpId="0" animBg="1"/>
      <p:bldP spid="27" grpId="0"/>
    </p:bldLst>
  </p:timing>
</p:sld>
</file>

<file path=ppt/theme/theme1.xml><?xml version="1.0" encoding="utf-8"?>
<a:theme xmlns:a="http://schemas.openxmlformats.org/drawingml/2006/main" name="Marketing Plan PowerPoint Template by SlideWin">
  <a:themeElements>
    <a:clrScheme name="SlideWin Comic Superhero">
      <a:dk1>
        <a:srgbClr val="293B3F"/>
      </a:dk1>
      <a:lt1>
        <a:sysClr val="window" lastClr="FFFFFF"/>
      </a:lt1>
      <a:dk2>
        <a:srgbClr val="73D6F8"/>
      </a:dk2>
      <a:lt2>
        <a:srgbClr val="FFFFFF"/>
      </a:lt2>
      <a:accent1>
        <a:srgbClr val="0161A6"/>
      </a:accent1>
      <a:accent2>
        <a:srgbClr val="04AB67"/>
      </a:accent2>
      <a:accent3>
        <a:srgbClr val="FFD200"/>
      </a:accent3>
      <a:accent4>
        <a:srgbClr val="F56D19"/>
      </a:accent4>
      <a:accent5>
        <a:srgbClr val="E32127"/>
      </a:accent5>
      <a:accent6>
        <a:srgbClr val="EF559E"/>
      </a:accent6>
      <a:hlink>
        <a:srgbClr val="57C1F4"/>
      </a:hlink>
      <a:folHlink>
        <a:srgbClr val="954F72"/>
      </a:folHlink>
    </a:clrScheme>
    <a:fontScheme name="SlideWin Comic Superhero">
      <a:majorFont>
        <a:latin typeface="Bangers"/>
        <a:ea typeface=""/>
        <a:cs typeface=""/>
      </a:majorFont>
      <a:minorFont>
        <a:latin typeface="Barlow Semi Condensed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ln>
          <a:noFill/>
        </a:ln>
      </a:spPr>
      <a:bodyPr rtlCol="0" anchor="ctr"/>
      <a:lstStyle>
        <a:defPPr algn="ctr">
          <a:defRPr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txDef>
      <a:spPr>
        <a:noFill/>
      </a:spPr>
      <a:bodyPr wrap="none" lIns="91440" tIns="45720" rIns="91440" bIns="45720" rtlCol="0">
        <a:spAutoFit/>
      </a:bodyPr>
      <a:lstStyle>
        <a:defPPr>
          <a:lnSpc>
            <a:spcPct val="130000"/>
          </a:lnSpc>
          <a:defRPr sz="1200" smtClean="0">
            <a:solidFill>
              <a:schemeClr val="tx2"/>
            </a:solidFill>
          </a:defRPr>
        </a:defPPr>
      </a:lstStyle>
    </a:txDef>
  </a:objectDefaults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Super Comic Book Style Consulting Toolkit by Slidesgo">
  <a:themeElements>
    <a:clrScheme name="Simple Light">
      <a:dk1>
        <a:srgbClr val="000000"/>
      </a:dk1>
      <a:lt1>
        <a:srgbClr val="FFFFFF"/>
      </a:lt1>
      <a:dk2>
        <a:srgbClr val="EC1E6C"/>
      </a:dk2>
      <a:lt2>
        <a:srgbClr val="94E76E"/>
      </a:lt2>
      <a:accent1>
        <a:srgbClr val="51C4F4"/>
      </a:accent1>
      <a:accent2>
        <a:srgbClr val="EFE4C7"/>
      </a:accent2>
      <a:accent3>
        <a:srgbClr val="FAF3E3"/>
      </a:accent3>
      <a:accent4>
        <a:srgbClr val="FFFFFF"/>
      </a:accent4>
      <a:accent5>
        <a:srgbClr val="FFFFFF"/>
      </a:accent5>
      <a:accent6>
        <a:srgbClr val="FFFFFF"/>
      </a:accent6>
      <a:hlink>
        <a:srgbClr val="000000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1_Super Comic Book Style Consulting Toolkit by Slidesgo">
  <a:themeElements>
    <a:clrScheme name="Simple Light">
      <a:dk1>
        <a:srgbClr val="000000"/>
      </a:dk1>
      <a:lt1>
        <a:srgbClr val="FFFFFF"/>
      </a:lt1>
      <a:dk2>
        <a:srgbClr val="EC1E6C"/>
      </a:dk2>
      <a:lt2>
        <a:srgbClr val="94E76E"/>
      </a:lt2>
      <a:accent1>
        <a:srgbClr val="51C4F4"/>
      </a:accent1>
      <a:accent2>
        <a:srgbClr val="EFE4C7"/>
      </a:accent2>
      <a:accent3>
        <a:srgbClr val="FAF3E3"/>
      </a:accent3>
      <a:accent4>
        <a:srgbClr val="FFFFFF"/>
      </a:accent4>
      <a:accent5>
        <a:srgbClr val="FFFFFF"/>
      </a:accent5>
      <a:accent6>
        <a:srgbClr val="FFFFFF"/>
      </a:accent6>
      <a:hlink>
        <a:srgbClr val="000000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4.xml><?xml version="1.0" encoding="utf-8"?>
<a:theme xmlns:a="http://schemas.openxmlformats.org/drawingml/2006/main" name="1_Comic Infographics by Slidesgo">
  <a:themeElements>
    <a:clrScheme name="Simple Light">
      <a:dk1>
        <a:srgbClr val="000000"/>
      </a:dk1>
      <a:lt1>
        <a:srgbClr val="FFFFFF"/>
      </a:lt1>
      <a:dk2>
        <a:srgbClr val="2E323C"/>
      </a:dk2>
      <a:lt2>
        <a:srgbClr val="EEEEED"/>
      </a:lt2>
      <a:accent1>
        <a:srgbClr val="464BDD"/>
      </a:accent1>
      <a:accent2>
        <a:srgbClr val="4C94F6"/>
      </a:accent2>
      <a:accent3>
        <a:srgbClr val="48B639"/>
      </a:accent3>
      <a:accent4>
        <a:srgbClr val="F6DB35"/>
      </a:accent4>
      <a:accent5>
        <a:srgbClr val="FF9F0F"/>
      </a:accent5>
      <a:accent6>
        <a:srgbClr val="EE5454"/>
      </a:accent6>
      <a:hlink>
        <a:srgbClr val="000000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5.xml><?xml version="1.0" encoding="utf-8"?>
<a:theme xmlns:a="http://schemas.openxmlformats.org/drawingml/2006/main" name="Comic Style by Slidesgo">
  <a:themeElements>
    <a:clrScheme name="Simple Light">
      <a:dk1>
        <a:srgbClr val="162130"/>
      </a:dk1>
      <a:lt1>
        <a:srgbClr val="FFFFFF"/>
      </a:lt1>
      <a:dk2>
        <a:srgbClr val="A81916"/>
      </a:dk2>
      <a:lt2>
        <a:srgbClr val="EEEEEE"/>
      </a:lt2>
      <a:accent1>
        <a:srgbClr val="FDC324"/>
      </a:accent1>
      <a:accent2>
        <a:srgbClr val="4EBDCF"/>
      </a:accent2>
      <a:accent3>
        <a:srgbClr val="CC1D2D"/>
      </a:accent3>
      <a:accent4>
        <a:srgbClr val="E1AF25"/>
      </a:accent4>
      <a:accent5>
        <a:srgbClr val="88D7E8"/>
      </a:accent5>
      <a:accent6>
        <a:srgbClr val="5CC1D6"/>
      </a:accent6>
      <a:hlink>
        <a:srgbClr val="162130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6.xml><?xml version="1.0" encoding="utf-8"?>
<a:theme xmlns:a="http://schemas.openxmlformats.org/drawingml/2006/main" name="2_Super Comic Book Style Consulting Toolkit by Slidesgo">
  <a:themeElements>
    <a:clrScheme name="Simple Light">
      <a:dk1>
        <a:srgbClr val="000000"/>
      </a:dk1>
      <a:lt1>
        <a:srgbClr val="FFFFFF"/>
      </a:lt1>
      <a:dk2>
        <a:srgbClr val="EC1E6C"/>
      </a:dk2>
      <a:lt2>
        <a:srgbClr val="94E76E"/>
      </a:lt2>
      <a:accent1>
        <a:srgbClr val="51C4F4"/>
      </a:accent1>
      <a:accent2>
        <a:srgbClr val="EFE4C7"/>
      </a:accent2>
      <a:accent3>
        <a:srgbClr val="FAF3E3"/>
      </a:accent3>
      <a:accent4>
        <a:srgbClr val="FFFFFF"/>
      </a:accent4>
      <a:accent5>
        <a:srgbClr val="FFFFFF"/>
      </a:accent5>
      <a:accent6>
        <a:srgbClr val="FFFFFF"/>
      </a:accent6>
      <a:hlink>
        <a:srgbClr val="000000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7.xml><?xml version="1.0" encoding="utf-8"?>
<a:theme xmlns:a="http://schemas.openxmlformats.org/drawingml/2006/main" name="1_Comic Style by Slidesgo">
  <a:themeElements>
    <a:clrScheme name="Simple Light">
      <a:dk1>
        <a:srgbClr val="162130"/>
      </a:dk1>
      <a:lt1>
        <a:srgbClr val="FFFFFF"/>
      </a:lt1>
      <a:dk2>
        <a:srgbClr val="A81916"/>
      </a:dk2>
      <a:lt2>
        <a:srgbClr val="EEEEEE"/>
      </a:lt2>
      <a:accent1>
        <a:srgbClr val="FDC324"/>
      </a:accent1>
      <a:accent2>
        <a:srgbClr val="4EBDCF"/>
      </a:accent2>
      <a:accent3>
        <a:srgbClr val="CC1D2D"/>
      </a:accent3>
      <a:accent4>
        <a:srgbClr val="E1AF25"/>
      </a:accent4>
      <a:accent5>
        <a:srgbClr val="88D7E8"/>
      </a:accent5>
      <a:accent6>
        <a:srgbClr val="5CC1D6"/>
      </a:accent6>
      <a:hlink>
        <a:srgbClr val="162130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8.xml><?xml version="1.0" encoding="utf-8"?>
<a:theme xmlns:a="http://schemas.openxmlformats.org/drawingml/2006/main" name="2_Marketing Plan PowerPoint Template by SlideWin">
  <a:themeElements>
    <a:clrScheme name="SlideWin Comic Superhero">
      <a:dk1>
        <a:srgbClr val="293B3F"/>
      </a:dk1>
      <a:lt1>
        <a:sysClr val="window" lastClr="FFFFFF"/>
      </a:lt1>
      <a:dk2>
        <a:srgbClr val="73D6F8"/>
      </a:dk2>
      <a:lt2>
        <a:srgbClr val="FFFFFF"/>
      </a:lt2>
      <a:accent1>
        <a:srgbClr val="0161A6"/>
      </a:accent1>
      <a:accent2>
        <a:srgbClr val="04AB67"/>
      </a:accent2>
      <a:accent3>
        <a:srgbClr val="FFD200"/>
      </a:accent3>
      <a:accent4>
        <a:srgbClr val="F56D19"/>
      </a:accent4>
      <a:accent5>
        <a:srgbClr val="E32127"/>
      </a:accent5>
      <a:accent6>
        <a:srgbClr val="EF559E"/>
      </a:accent6>
      <a:hlink>
        <a:srgbClr val="57C1F4"/>
      </a:hlink>
      <a:folHlink>
        <a:srgbClr val="954F72"/>
      </a:folHlink>
    </a:clrScheme>
    <a:fontScheme name="SlideWin Comic Superhero">
      <a:majorFont>
        <a:latin typeface="Bangers"/>
        <a:ea typeface=""/>
        <a:cs typeface=""/>
      </a:majorFont>
      <a:minorFont>
        <a:latin typeface="Barlow Semi Condensed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ln>
          <a:noFill/>
        </a:ln>
      </a:spPr>
      <a:bodyPr rtlCol="0" anchor="ctr"/>
      <a:lstStyle>
        <a:defPPr algn="ctr">
          <a:defRPr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txDef>
      <a:spPr>
        <a:noFill/>
      </a:spPr>
      <a:bodyPr wrap="none" lIns="91440" tIns="45720" rIns="91440" bIns="45720" rtlCol="0">
        <a:spAutoFit/>
      </a:bodyPr>
      <a:lstStyle>
        <a:defPPr>
          <a:lnSpc>
            <a:spcPct val="130000"/>
          </a:lnSpc>
          <a:defRPr sz="1200" smtClean="0">
            <a:solidFill>
              <a:schemeClr val="tx2"/>
            </a:solidFill>
          </a:defRPr>
        </a:defPPr>
      </a:lstStyle>
    </a:txDef>
  </a:objectDefaults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9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>9Slide.vn</Template>
  <TotalTime>1220</TotalTime>
  <Words>739</Words>
  <Application>Microsoft Office PowerPoint</Application>
  <PresentationFormat>Widescreen</PresentationFormat>
  <Paragraphs>109</Paragraphs>
  <Slides>21</Slides>
  <Notes>18</Notes>
  <HiddenSlides>0</HiddenSlides>
  <MMClips>3</MMClips>
  <ScaleCrop>false</ScaleCrop>
  <HeadingPairs>
    <vt:vector size="6" baseType="variant">
      <vt:variant>
        <vt:lpstr>Fonts Used</vt:lpstr>
      </vt:variant>
      <vt:variant>
        <vt:i4>15</vt:i4>
      </vt:variant>
      <vt:variant>
        <vt:lpstr>Theme</vt:lpstr>
      </vt:variant>
      <vt:variant>
        <vt:i4>8</vt:i4>
      </vt:variant>
      <vt:variant>
        <vt:lpstr>Slide Titles</vt:lpstr>
      </vt:variant>
      <vt:variant>
        <vt:i4>21</vt:i4>
      </vt:variant>
    </vt:vector>
  </HeadingPairs>
  <TitlesOfParts>
    <vt:vector size="44" baseType="lpstr">
      <vt:lpstr>Fira Sans Extra Condensed</vt:lpstr>
      <vt:lpstr>Calibri</vt:lpstr>
      <vt:lpstr>Anaheim</vt:lpstr>
      <vt:lpstr>Architects Daughter</vt:lpstr>
      <vt:lpstr>Arial</vt:lpstr>
      <vt:lpstr>Slackey</vt:lpstr>
      <vt:lpstr>Roboto</vt:lpstr>
      <vt:lpstr>Times New Roman</vt:lpstr>
      <vt:lpstr>Boogaloo</vt:lpstr>
      <vt:lpstr>Comic Neue</vt:lpstr>
      <vt:lpstr>Barlow Semi Condensed</vt:lpstr>
      <vt:lpstr>Fira Sans</vt:lpstr>
      <vt:lpstr>Roboto Condensed Light</vt:lpstr>
      <vt:lpstr>#9Slide03 BoosterNextFYBlack</vt:lpstr>
      <vt:lpstr>Bangers</vt:lpstr>
      <vt:lpstr>Marketing Plan PowerPoint Template by SlideWin</vt:lpstr>
      <vt:lpstr>Super Comic Book Style Consulting Toolkit by Slidesgo</vt:lpstr>
      <vt:lpstr>1_Super Comic Book Style Consulting Toolkit by Slidesgo</vt:lpstr>
      <vt:lpstr>1_Comic Infographics by Slidesgo</vt:lpstr>
      <vt:lpstr>Comic Style by Slidesgo</vt:lpstr>
      <vt:lpstr>2_Super Comic Book Style Consulting Toolkit by Slidesgo</vt:lpstr>
      <vt:lpstr>1_Comic Style by Slidesgo</vt:lpstr>
      <vt:lpstr>2_Marketing Plan PowerPoint Template by SlideWin</vt:lpstr>
      <vt:lpstr>TOÁN CỘNG SỐ ĐO THỜI GIAN</vt:lpstr>
      <vt:lpstr>MỤC TIÊU</vt:lpstr>
      <vt:lpstr>PowerPoint Presentation</vt:lpstr>
      <vt:lpstr>Câu 1: Năm 2022 thuộc thế kỉ nào?</vt:lpstr>
      <vt:lpstr>Câu 2:  1,5 giờ = ....... phút</vt:lpstr>
      <vt:lpstr>Câu 3: 128 phút = ....... phút ...... giây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CỘNG SỐ ĐO THỜI GIAN</vt:lpstr>
      <vt:lpstr>PowerPoint Presentation</vt:lpstr>
    </vt:vector>
  </TitlesOfParts>
  <Manager>9Slide.vn</Manager>
  <Company>9Slide.vn</Company>
  <LinksUpToDate>false</LinksUpToDate>
  <SharedDoc>false</SharedDoc>
  <HyperlinkBase/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9Slide.vn</dc:title>
  <dc:subject>9Slide.vn</dc:subject>
  <dc:creator>Admin</dc:creator>
  <cp:keywords>9Slide</cp:keywords>
  <dc:description>9Slide.vn</dc:description>
  <cp:lastModifiedBy>Admin</cp:lastModifiedBy>
  <cp:revision>17</cp:revision>
  <dcterms:created xsi:type="dcterms:W3CDTF">2022-01-24T08:09:02Z</dcterms:created>
  <dcterms:modified xsi:type="dcterms:W3CDTF">2023-03-03T02:11:44Z</dcterms:modified>
  <cp:category>9Slide.vn</cp:category>
  <cp:contentStatus>9Slide</cp:contentStatus>
</cp:coreProperties>
</file>